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>
        <p:scale>
          <a:sx n="81" d="100"/>
          <a:sy n="81" d="100"/>
        </p:scale>
        <p:origin x="729" y="1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8T13:16:43.42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C00000"/>
    </inkml:brush>
    <inkml:brush xml:id="br4">
      <inkml:brushProperty name="width" value="0.05292" units="cm"/>
      <inkml:brushProperty name="height" value="0.05292" units="cm"/>
      <inkml:brushProperty name="color" value="#92D050"/>
    </inkml:brush>
    <inkml:brush xml:id="br5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1771 972 817 0,'7'-13'23'0,"-7"10"5"0,0-10-28 0,0-2 0 16,0-1 0-16,4 7 0 0,-4-7 112 0,0 0 17 16,0 4 3-16,7 2 1 0,-7-8-55 0,3 5-11 15,-3 0-3-15,0-2 0 0,0 2 52 0,0 1 9 0,-3-1 3 0,3-3 0 31,-7 4 0-31,7-1 0 0,-4 4 0 0,-3-7 0 0,7 7-52 0,-4-4-9 0,-3 10-3 16,4-3 0-16,-11 0-33 0,3 6-7 0,1 3-2 0,-12 3 0 16,8 3 10-16,-7 7 3 0,0 9 0 15,-4 0 0-15,1 4-7 0,-1 11-2 16,0-5 0-16,0 9 0 0,4 0 15 0,-3 3 3 16,2 6 1-16,1 3 0 0,7 4-21 0,4-7-4 0,-5 4 0 0,5 9-1 15,3-4-6-15,3 1-1 0,4-3 0 0,0-1 0 16,4-9 17-16,3-3 3 15,3-3 1-15,5-9 0 0,-1-4-77 0,7-6-16 0,4-3-4 16,6-3 0-16,-2-10 52 0,13-2 12 0,-7-4 0 0,4-6 0 16,-7-4 20-16,-1-2 6 0,-2 3 2 0,2-10 0 15,-2 3-45-15,-1 1-9 16,0-4-2-16,-3 0 0 0,3-2 28 0,-3-1 0 0,-8-6 0 0,1 0 0 16,-4-7 32-16,-3-8 11 0,-1-1 2 0,-10-3 1 0,0 0-28 15,-7 3-6-15,0 4 0 0,-14-7-1 16,3 0 0-16,-6 3 0 0,-1 0 0 0,0-3 0 0,1 13-11 15,-1-7 12-15,4 13-12 0,-4 0 12 0,-7 6-12 16,8 1 10-16,-8 2-10 0,4 7 10 16,3-4-33-16,-7 4-6 0,7 2-2 0,4 4 0 15,0 3-116-15,7 6-23 0,3-2-5 0,8 5-1108 16</inkml:trace>
  <inkml:trace contextRef="#ctx0" brushRef="#br0" timeOffset="630.04">2050 787 1728 0,'0'9'38'0,"0"-3"8"0,0 1 2 0,0-1 0 15,0 3-39-15,0 4-9 0,0 2 0 0,0 1 0 16,0 3 104-16,0 3 20 0,0 3 3 0,0 3 1 0,0 7-52 0,7-1-9 15,-7 4-3-15,7 6 0 16,0-7 0-16,3 7 0 0,1 0 0 0,0-3 0 0,3 3-21 0,-4 0-5 16,1-4-1-16,-4 1 0 0,0 0-8 15,4-10-1-15,-1-2-1 0,-6-1 0 0,6-6 8 0,-10-3 1 16,4-1 1-16,3-8 0 16,-7 2-8-16,0-2-1 0,0-4-1 0,0 0 0 0,0-6-27 0,0 0 0 15,0 0 0-15,0 0 0 0,0 0 0 0,0-9 0 16,-7-1 0-16,3-2 0 0,-3 2 17 0,4-5-1 0,3-1-1 0,-4 0 0 15,4-2-24-15,4 2-5 16,-1 0-1-16,-3-6 0 0,7 4 15 16,-3 5 16-16,3-6-3 0,3 7-1 0,-6-4-12 0,7 10-16 0,-1-7 3 0,1 4 1 15,-1-1 12-15,-3 7 0 0,11 0 0 0,-7 0 0 16,3 3 0-16,-4 0 0 16,4 0 0-16,0 6 0 0,4-3 0 0,-7 7 0 0,3-1 0 15,-4 10 0-15,1-7 48 0,-8 7 13 0,8 6 3 0,-11 0 0 16,4 4-64-16,-4 2 0 0,0-3-16 0,0 0 3 15,-4 1 13-15,-3-4 12 0,0-3-3 16,0 0 0-16,-4 0-9 0,8 0 0 0,-8-10 9 0,1 4-9 16,-1-4 0-16,8 1 0 0,-8-7 0 0,-3 0 0 15,7-2-18-15,-4-4-5 0,1 0-1 0,3 0 0 16,-4-4-114-16,4 4-23 0,3-3-5 0,4 3-1 16,0 0-21-16,0 0-4 0,0 0 0 0,-7-6-793 15</inkml:trace>
  <inkml:trace contextRef="#ctx0" brushRef="#br0" timeOffset="1074.27">2547 1502 1447 0,'0'0'32'0,"0"0"6"0,4-7 2 0,-4 4 0 0,7 0-32 0,-7 0-8 0,10-3 0 0,-6 2 0 16,-1 4 64-16,4 0 12 0,-3 4 1 0,3 5 1 16,4-3 59-16,-8 7 12 15,8 2 3-15,-8 4 0 0,8 0-42 0,-4 6-8 0,0-3-2 0,3 9 0 16,-3-5-25-16,4 5-6 0,-4 7-1 0,4-4 0 15,-4 1-3-15,3-1-1 16,-6 7 0-16,3-7 0 0,0 4-16 0,0-7-4 16,-3 4-1-16,3-7 0 0,-4 0-18 0,4-9-3 0,-7 3-1 0,0-6 0 15,0-1 1-15,-7-2 0 0,7-7 0 0,-3 4 0 16,-4-7-6-16,3 0 0 0,-3-6-1 0,0 3 0 16,-4-3 9-16,1-7 3 0,-1 1 0 0,1-4 0 31,-1 1-51-31,-3-7-9 0,0 3-3 0,3 0 0 15,-6-2 7-15,2-1 1 0,1 3 0 0,4-6 0 0,-4 7 9 0,3-4 3 0,0 3 0 0,4-3 0 16,0 0-145-16,0 1-29 0,7-1-6 16</inkml:trace>
  <inkml:trace contextRef="#ctx0" brushRef="#br0" timeOffset="1226.22">2642 1276 2508 0,'-10'6'71'0,"10"-6"16"0,-11 0-70 0,8 6-17 16,-8-3 0-16,0-3 0 16,8 0 114-16,3 0 19 0,0 0 4 0,-11-3 1 0,11 3-118 0,0-6-20 15,0 6-12-15,0 0 1 0,0 0-5 0,0-6-2 16,0 3 0-16,4-4-825 16,3 4-165-16</inkml:trace>
  <inkml:trace contextRef="#ctx0" brushRef="#br0" timeOffset="1662.69">2709 1621 1792 0,'0'0'51'0,"0"0"10"0,4 9-49 0,-4-3-12 15,7-3 0-15,-7 1 0 16,7 2 156-16,0-3 29 0,-3 0 6 0,6-3 1 16,1 0-86-16,-1 0-17 0,1-6-3 0,3 3-1 15,0-4-33-15,-3 1-8 0,6-3 0 0,-3-1-1 0,-3 1-11 0,0-4-1 16,3 7-1-16,-4-10 0 16,1 4-21-16,-4-1-9 0,0 7 8 0,4-10-8 0,-8 7 13 0,4 0-2 15,-7-1-1-15,0 7 0 16,0 3 8-16,0 0 2 0,0 0 0 0,0 0 0 0,0 0-20 0,-7 0 0 15,4 3-8-15,-8 4 8 0,-3 5 0 0,3 1 0 16,4 2 11-16,-7 7-3 0,4 0-8 0,-1-3 0 16,7 6 0-16,-10-6 0 15,7 3 0-15,4-3 0 0,-4 3 0 0,7 0 0 0,-4-10 0 0,8 7 0 0,-4 0 0 0,7-13 0 16,3 7 0-16,-3-7 0 16,4 0 0-16,7-6 0 0,-4 0-15 0,-4-3 3 0,4-3 0 0,8-1 0 15,-1-2-82-15,-4 3-16 16,1-7-3-16,7 4-1 0,-11-4-64 0,7 1-13 0,-7 5-2 15,0-8-478 1,4 2-95-16</inkml:trace>
  <inkml:trace contextRef="#ctx0" brushRef="#br0" timeOffset="1907.86">3235 1458 2098 0,'0'0'46'0,"0"0"10"0,0 0 1 0,0-7 3 0,0 1-48 0,0 6-12 15,-7-3 0-15,7 3 0 0,-4-3 124 0,1 0 24 0,-8 3 4 0,4 3 0 16,4 0-47-16,-11 0-9 0,7 6-3 0,-4 4 0 15,0 6-44-15,8-3-9 0,-8 5-1 0,8 5-1 16,-4-5-38-16,3 1 0 0,4 4 0 0,-7-5 0 16,7-2 0-16,0 3 14 0,7-9-3 0,-7 2-1 0,11 1-10 0,-8-3-14 15,8-1 3-15,-8-2 1 0,8-4 10 0,0 0 0 16,3 4 10-16,-4-7-10 0,8-3-9 16,-4 3-8-16,0-6-2 0,7 0 0 15,-7-1-19-15,4-5-4 16,0 3-1-16,-1-1 0 0,1-2-26 0,0 3-6 0,-1 0-1 0,1-10 0 15,-4 3-140-15,-3 1-28 0,-1-1-5 0</inkml:trace>
  <inkml:trace contextRef="#ctx0" brushRef="#br0" timeOffset="2179.96">3500 1194 2502 0,'0'0'55'0,"0"0"11"0,0 0 2 0,0 0 3 0,-4 3-57 0,1-3-14 0,-1 10 0 0,4-1 0 16,0 1 67-16,0 8 10 15,0-8 3-15,4 12 0 0,-1 0-35 0,1 6-6 16,-1 0-2-16,1 10 0 0,3-7 8 0,-4 7 2 0,4-1 0 0,-3 7 0 16,3-9 17-16,0-1 4 0,0-2 1 0,-4-1 0 15,8-3-56-15,-4 0-13 16,0-6 0-16,0-3 0 0,4 0 0 0,-8-3 0 0,4-4 0 0,0 1 0 16,1-10-48-1,-5 0-12-15,4 0-4 0,-7-3 0 0,0 0-52 0,0 0-10 0,4-9-2 0,-4-7-716 16,0 4-144-16</inkml:trace>
  <inkml:trace contextRef="#ctx0" brushRef="#br0" timeOffset="2635.79">3408 1542 1983 0,'0'0'44'0,"0"0"8"0,0 0 3 0,0 0 1 0,0 0-45 0,0 0-11 0,0 0 0 0,0 0 0 0,3 0 80 0,4 0 15 15,8 0 2-15,-12 0 1 0,8-3-35 0,-1-3-7 16,4 0-2-16,-3-1 0 0,3 1-19 0,4-3-4 15,-4-1-1-15,0 4 0 0,4-7-22 16,-4 7-8-16,7-3 0 0,-7-4 9 16,7 7-9-16,-7 0 0 0,7-7 0 0,1 4 0 0,-5-1 11 0,1 4 0 15,7 0 0-15,-11-7 0 0,7 7-19 0,-7 0-4 0,0-1-1 0,4-2 0 16,-4 6 13-16,0 0-11 16,-7 0 11-16,4-1-10 0,-8 4 18 0,4-6 3 0,-7 6 1 0,0 0 0 15,0 0 37-15,0 0 8 0,-7 13 2 0,4-10 0 16,-8 9 10-16,0 1 3 0,-3 0 0 0,4-1 0 15,-8 7-43-15,4 3-8 16,0-3-1-16,-7 3-1 0,7 3-7 0,-4 3-2 0,11-9 0 16,-11 6 0-16,15-3 2 0,-11 0 0 15,6-4 0-15,5-8 0 0,3 2 6 0,0-2 2 0,0-1 0 0,3-2 0 16,8-7-20-16,0 0 8 0,3 0-8 0,0 0 0 16,7-7 9-16,4-2-9 0,-4 3 0 0,4-4 9 15,-4-2-1-15,3 5-8 0,-2-5 12 0,-1 2-4 16,3 1 4-16,-2 0 0 0,-8 5 0 0,7 1 0 15,-7 3 17-15,7 0 4 0,-10 3 1 0,3 4 0 0,-4 2-34 0,-6 4 0 16,3 5 0-16,-7-2 0 16,0 3 25-16,0 0-1 0,-7 3-1 0,3 0 0 15,-6 6-11-15,-4-3-3 0,3 0 0 0,1 0 0 0,-8 0-6 0,4-3-3 16,0 0 0-16,0 0 0 16,3-9-24-16,-7 2-4 0,4-5 0 0,11-1-1 15,-8-6-96-15,11-3-19 0,0 0-4 0,-7-6-1296 0</inkml:trace>
  <inkml:trace contextRef="#ctx0" brushRef="#br0" timeOffset="3503.98">5475 1878 1036 0,'0'0'23'0,"0"0"5"0,0 0 0 0,0 0 1 15,0 0-29-15,0 0 0 0,0 0 0 0,4-10 0 0,-4 10 12 0,3-6-3 16,1 0-1-16,-4 0 0 0,7-4-8 0,-7 4-9 0,0-13 9 16,0-3-473-16</inkml:trace>
  <inkml:trace contextRef="#ctx0" brushRef="#br0" timeOffset="4051.11">5422 1238 1357 0,'0'0'29'0,"0"0"7"0,0 0 0 0,0 0 4 0,0 0-32 0,0 0-8 0,0 0 0 0,0 0 0 16,0 0 84-16,0 0 15 0,0 0 3 0,0 0 1 16,0 0 20-16,0 0 4 0,0 0 1 0,0 0 0 15,0 0-49-15,0 0-10 0,0 0-1 0,0 0-1 0,0 6-3 0,0 1 0 16,0 5 0-16,0 1 0 16,0 2-24-16,0 4-4 0,4 9-2 0,3-2 0 0,-4 5-13 0,4 3-2 31,7 4-1-31,-10 0 0 0,7-1 8 0,-1 4 2 0,4-10 0 0,-3-2 0 0,3-1 11 15,-3-3 2-15,-1 3 1 0,1-6 0 0,-1 3-7 16,1-6-2-16,-8 0 0 0,4 0 0 0,-3-7-7 0,3 4-2 16,-3-7 0-16,-4 4 0 0,0-7-8 0,0 0-1 15,0 1-1-15,0-7 0 16,0 0-1-16,-7 0 0 0,-4-4 0 0,4 1 0 0,-4-3-13 0,1 0 8 16,-4-7-8-16,-4 1 0 0,4-1-10 0,-7 1-8 15,3-7-2-15,-3 3 0 16,0 7 33-16,-4-7 7 0,4 3 0 0,0 4 1 0,3 0-33 0,0 2-8 0,1-2 0 0,-1 3-1 15,4-1 35-15,0 4 7 16,0 0 2-16,3-3 0 0,1 3-23 0,10 3 0 16,0 0 0-16,0-6-8 0,3-1 8 0,4-5-8 15,0 5 8-15,4-5-8 0,7 2 8 0,-8 4-12 0,8-9 12 16,3 2-12-16,4 0 12 0,-1 7 0 0,8-10 0 0,3 7 0 16,1-3 0-16,2 5 0 0,-2 4 0 15,-1 0 0-15,-3 0-9 0,-8 3 0 0,5 3 0 0,-5-3 0 16,-3 6 19-16,-3-6 4 0,3 3 1 0,0 4 0 15,-10-4-31-15,7 3-7 0,-1-3-1 0,-3 0 0 16,4 0-135-16,-4-3-27 0,4 0-6 0</inkml:trace>
  <inkml:trace contextRef="#ctx0" brushRef="#br0" timeOffset="6230.09">7137 1254 1552 0,'0'0'44'0,"0"0"10"0,0 0-43 0,0 0-11 16,7 3 0-16,-4-3 0 16,4 0 138-16,-7 0 26 0,4-3 4 0,-1 0 2 15,4 0-67-15,-3-1-14 0,0-2-2 0,-1-6-1 0,1 2 20 0,-1-5 4 16,1-1 1-16,-4 0 0 0,0-3-44 0,0 4-9 15,-4-4-2-15,1 3 0 16,3 0-24-16,-4 4-6 0,-3-1-1 0,0 7 0 16,-4 0 18-16,1-4 3 0,-1 10 1 0,1 7 0 15,-5 2-24-15,1 4-5 0,-3 5-1 0,3 8 0 0,-4 8-17 0,4-3 0 0,-4 4 0 0,-3 6 0 16,0 6 0-16,3 0 0 16,1 3 0-16,-1 3 0 0,4 1 0 0,3-1 0 15,4-3 0-15,0-3-9 0,7-6 9 0,0 3 0 0,7-10 0 16,0 1 0-16,7-7 0 0,1-3 0 15,2-3 0-15,4-6 0 0,0-4 0 0,1-6 0 0,-1-2-12 16,4-8 4-16,-1 1 8 0,4-3 0 16,1-7 0-16,-1 4-8 0,4-7 8 0,-4 1 16 15,0-1-4-15,0 0-1 0,-3 1-75 16,-4-1-14-16,0 3-3 0,-3-2-1 0,0 2-74 0,-8 1-14 16,1 5-3-16,-4-5-1 0</inkml:trace>
  <inkml:trace contextRef="#ctx0" brushRef="#br0" timeOffset="6553.29">7472 1226 2176 0,'0'0'62'0,"-7"3"13"0,3 6-60 0,1-6-15 31,-4 4 0-31,3-4 0 0,1 3 125 0,-1 0 23 0,4 0 4 0,-3 1 0 0,3 5-46 16,3-2-10-16,-3 2-1 0,0 1-1 15,4 9-49-15,-1-3-9 0,4 3-3 0,-3-1 0 0,-1 8-25 0,1-4-8 16,-1 6 0-16,4 4 0 16,-7-1 54-16,4-3 7 0,-1 1 2 0,1 2 0 0,-4-5-39 0,3 2-7 15,1 3-1-15,0-2-1 16,-4-7-15-16,3 0 0 0,1-9 0 0,-1-1 0 16,1 1-57-16,-1-10-18 0,4 0-3 0,-3-2-1 15,3-8-70-15,3-2-15 0,-3 0-2 0,1-13-655 16,2 0-131-16</inkml:trace>
  <inkml:trace contextRef="#ctx0" brushRef="#br0" timeOffset="6908.78">7751 1542 2390 0,'0'0'52'0,"0"0"12"0,0 0 1 0,0 0 3 0,-8 3-55 16,5 4-13-16,-1-1 0 0,-3 0 0 0,0 4 98 0,0 2 17 15,0-2 3-15,-3 5 1 0,3-2-31 0,-4 2-5 0,4 4-2 0,-4-3 0 16,1 3-51-16,3 0-10 15,0 6-3-15,-4-7 0 0,8 4-27 0,-5-3-6 16,1 0 0-16,4 0-1 0,-1-10 46 0,4 4 10 16,0-4 1-16,4-2 1 0,-1 2-14 0,1-6-3 0,-1-6-1 0,5 0 0 31,-1-7-45-31,3 4-9 0,-3-6-1 0,4-1-1 0,-4-3 22 0,3 1 11 0,-2-1-10 0,2-3 10 0,-3 3-13 0,0 1 3 16,0 5 1-16,-3-8 0 15,3 2-5-15,-4 7-1 0,-3-4 0 16,4 0 0-16,-4 4 15 0,0 0-9 0,0 5 9 0,0 4-8 0,0 0 8 0,0 0 0 15,0 0 0-15,-4 7 0 0,1 2 0 0,-1 1 0 16,1 5 0-16,3-5 0 16,0 5 16-16,0 1-2 0,3 3 0 0,1 0 0 0,-1 6-2 0,1-6 0 15,3-1 0-15,0 1 0 16,0 0-12-16,0 0 11 0,0-7-11 0,0 4 10 0,4-7-10 0,-4 4 0 16,3-10 0-16,5 0 0 15,-1 0-81-15,0-6-9 0,-4 0-2 0,1 0 0 16,3-6-144-16,-3-1-28 0</inkml:trace>
  <inkml:trace contextRef="#ctx0" brushRef="#br0" timeOffset="7257.48">8043 1386 2419 0,'0'0'53'0,"0"0"11"0,-7 0 3 0,0 0 1 0,0 3-55 0,0 0-13 15,0 0 0-15,-4 3 0 0,4 4 96 0,0 2 17 16,-3 7 3-16,3-3 1 0,0 2-33 0,0 4-8 0,0 3 0 0,0-3-1 15,-1 3-60-15,1 1-15 0,0-4 0 0,0-1 0 16,4-2 54-16,-4 3 8 16,7-9 2-16,-4 2 0 0,1-2-64 0,3 0 0 0,0-10 0 0,3 3-10 15,1-3 10-15,-1-3 9 0,1 0-1 0,3-3-8 16,0 0 0-16,0 0-12 0,0 0 0 0,4-7 0 0,-4 4 12 0,3 0 16 16,4-1-3-16,0 1-1 15,-3 0-12-15,3 3 0 0,0 0 0 0,-3 3 0 16,3-4 0-16,0 4 0 0,-3 0 0 0,3 4 0 15,-4-1 9-15,-3 3-1 0,0 3 0 0,-3 1 0 16,-1 5 39-16,-3-5 7 0,-3 2 2 0,-1 4 0 16,-3 3-40-16,0-7-8 0,-3 7-8 0,-4-3 11 0,3 0-11 0,0-1 0 15,-3 1 9-15,4-10-9 16,-1 4 0-16,1-4 0 0,3-3 0 0,-4 0 0 16,4-3-82-16,7 0-14 0,-4-6-4 0,1-4 0 15,3 1-101-15,0 3-21 0,0-10-4 16,3 0-986-16</inkml:trace>
  <inkml:trace contextRef="#ctx0" brushRef="#br0" timeOffset="7673.31">8424 1298 2530 0,'0'0'56'0,"0"0"11"0,0 0 2 0,-7 3 3 0,0 0-58 0,0 3-14 0,0 1 0 0,0-1 0 15,0 3 89-15,-4 4 15 0,8-4 4 0,-8 4 0 16,4 6-44-16,-3-10-9 0,-1 7-2 0,1-1 0 15,-1 1-42-15,0 3-11 16,1 0 0-16,-4 3 0 0,3-1 53 0,0 1 9 0,-3 0 2 0,4 0 0 16,-1-3-56-16,1-3-8 15,-1-1-8-15,4 1 8 0,0-3 0 0,0-1 9 0,3-5 1 0,1-1 0 16,3 0-10-16,0 0 0 0,0-6 0 0,7 0-11 16,3-3 11-16,1 0 0 15,3-3 0-15,0 0 0 0,4 2 0 0,0-8 0 0,-1 2 0 0,1 1 0 16,-1 0 0-1,-2 5 0-15,2-5 0 0,-3 3 0 0,0 0 0 0,-3 6 0 0,3-4 0 0,-3 8 0 16,-4-1 54-16,0 6 6 0,0-3 2 0,-4 1 0 16,-3 5-50-16,0 1-12 0,0 6 0 0,-3-10 0 0,-4 7 0 0,0 6 0 15,0-10 0 1,-4 7 0-16,4 0 0 0,-4-7 0 0,1 4 0 0,-1 3 0 0,1-10-12 0,-1 1-4 16,-3-4-2-16,3 0 0 15,1 0-74-15,-1-6-14 0,4 4-3 0,0-8-1 16,7 4-41-16,-3-6-8 0,-1 0-1 0,4-7-665 15,4 4-133-15</inkml:trace>
  <inkml:trace contextRef="#ctx0" brushRef="#br0" timeOffset="8039.83">8460 1618 2030 0,'-4'15'57'0,"4"-9"14"0,-3-2-57 0,3 2-14 0,-4 3 0 0,8-2 0 0,-4-1 156 0,3-3 29 0,-3-3 6 0,7 6 1 16,0-3-116-16,0-3-24 0,4 0-4 0,-1-9 0 16,1 6-8-1,3-7 0-15,4 1-1 0,-4-4 0 0,7 4-3 0,-3-10-1 0,3 0 0 0,0-3 0 16,-3 1 1-16,-1-1 1 0,4 3 0 0,-6 3 0 16,-1-6-13-16,-4 6-2 0,1 4-1 0,-4-4 0 0,0 10-11 0,-4 0-2 31,-3-4-8-31,0 10 12 0,0 0 0 0,-7 3-1 15,-3 4 0-15,-1 2 0 0,-3 7-11 0,-3-4 8 0,-1 10-8 16,-3 0 8-16,0 6-8 0,3-2-12 0,0 8 2 0,1-9 1 0,3 6 9 0,-1-9 0 16,5 4 10-16,3-5-10 15,0-5 0-15,3 3 0 0,1 0 0 0,-1 0 0 0,8-7 0 0,-1 4 0 16,1-7 0-16,3 7 0 0,3-10-11 0,1 0 11 16,0 1-10-16,3-4 10 0,0-3-17 0,3 0 2 15,1 0 1-15,0-3 0 16,-1-4-77-16,4 1-15 0,1 0-3 0,-5-10-1 15,1 7-35-15,0-4-7 0,-1 4-2 0,1-1-607 16,-4-2-122-16</inkml:trace>
  <inkml:trace contextRef="#ctx0" brushRef="#br0" timeOffset="8466.9">8985 1298 2325 0,'0'0'66'0,"0"0"14"0,-3 3-64 0,-4 0-16 15,0 3 0-15,0-3 0 0,0 4 145 0,-1-4 26 16,1 3 5-16,0 3 0 0,4-2-74 0,-4-1-15 0,3 0-3 0,1 1-1 16,-4 2-31-16,3-3-5 15,1 7-2-15,-4-7 0 0,3 3-36 0,0 1-9 16,1 2 0-16,-1 1 0 0,-3-4 0 0,4 1 0 0,3-1 0 0,-4 1 0 0,4-1-15 0,0-6-5 16,4 0 0-16,-4 0-1 15,3 4-18 1,1-4-3-16,-1 0-1 0,1 0 0 0,3 0 66 0,-3 0 13 0,3 4 2 0,-4-1 1 15,4 0-27-15,0-3-4 0,-3 4-8 0,3 2 11 0,-4-6 6 0,4 3 2 16,-3 1 0-16,3-4 0 16,0 6 36-16,0-6 7 0,4 0 2 0,-4 1 0 0,0 2-52 0,0 0-12 15,0 0 0-15,0 1 0 0,-4 5-8 0,1-6-5 16,-4 7-1-16,0 0 0 16,0 5 22-16,-4-5 5 0,-3 3 1 0,-3 6 0 0,-1-7-14 15,1 7 0-15,-1-3 0 0,-3 0 0 0,3 3 0 0,-3-10 0 16,4 4 0-16,-1-3 0 0,1-1 0 0,2-6 0 15,1 4 0-15,0-7 0 16,7-3-121-16,0 0-27 0,0 0-6 0,-7-10-1278 16</inkml:trace>
  <inkml:trace contextRef="#ctx0" brushRef="#br0" timeOffset="14453.58">1337 2508 1590 0,'0'0'45'0,"0"0"10"0,0 0-44 0,0 0-11 0,4 0 0 0,3-3 0 16,3 0 16-16,-6-4 0 0,6 4 1 0,1 0 0 0,-1 0-17 0,5 0 0 15,-5-3 8-15,4 3-8 0,7-1 10 0,-6-5-2 16,2 3 0-16,-3 3 0 16,0-4 8-16,1 4 2 0,2 0 0 0,1 0 0 15,-1-3 8-15,5 2 2 0,-8 1 0 0,7 3 0 0,-3 0-20 0,3 0-8 16,-7-3 0-16,7 3 8 16,0 0 8-16,4 0 0 0,-4 0 1 0,4 0 0 0,10 0 14 0,-10-3 2 15,10 3 1-15,0-6 0 0,1 12 0 0,6-12 0 16,-3 6 0-16,-4-3 0 0,0 6-13 0,8 3-2 0,2-6-1 0,1 0 0 31,4 0 2-31,-4 0 0 0,-1 3 0 0,12-3 0 0,-8 3-20 0,1 0-9 0,3 1 1 0,6-1 0 16,1-3 8-16,7 6 14 15,-3-3-3-15,3 3-1 0,0 1-10 0,4-1 0 0,-1 3 0 0,11-5 0 16,0 5 0-16,1 0-11 16,2-2 3-16,8-1 0 0,-7 6 17 0,6-12 4 0,5 7 1 0,2-4 0 15,8 0 26-15,-7 0 6 0,7-3 1 16,7 6 0-16,3-2-3 0,1-4-1 15,2 3 0-15,1-3 0 0,11 3-9 0,-11 0-2 0,10 0 0 16,1 6 0-16,-1-5-32 0,5-4 0 0,2 6 0 0,1-3-12 16,-1 3 12-16,-6 1 0 0,6-1 0 0,1-3 0 15,7 3 16-15,-1-3 0 0,1 4 0 0,-4-7 0 0,4 6 5 16,-4-3 1-16,0 0 0 16,-4 0 0-16,-2 4-2 0,-5-4-1 0,-3 0 0 0,-3 3 0 15,-5-3-3-15,-6 7-1 0,0-7 0 0,-7 0 0 16,-7 0-5-16,-4 0-1 0,0 3 0 0,-10 1 0 0,-7-4-9 0,-4 3 0 15,-11-3 0-15,-3 0 8 16,-3 1-8-16,-8-4-16 0,-3 6 4 0,-4-6 1 16,-3 3-31-16,-4-3-6 0,-6 3-2 0,-1 0 0 15,-4-3-19-15,-2 0-4 0,-1 0-1 0,0 0-706 16,-3 3-142-16</inkml:trace>
  <inkml:trace contextRef="#ctx0" brushRef="#br0" timeOffset="49642.56">3482 3182 1958 0,'0'0'43'0,"0"0"9"0,-4-6 1 0,4 0 3 0,0-4-45 0,-7 4-11 16,4-7 0-16,3 1 0 15,-7 2 112-15,3 1 20 0,1 3 4 0,-4-7 0 0,3 4-43 16,-6-1-9-16,2 4-1 0,-2 3-1 0,3-3 15 0,-11 6 3 15,4 0 1-15,0 0 0 16,-7 0-67-16,7 3-14 0,-7 0-2 0,-1 6-1 0,1 1 24 16,4 2 5-16,-8 4 1 0,7 3 0 0,1 6-47 15,-5-3-8-15,1 6-3 0,7 7 0 16,-7-1 11-16,7 4 16 0,-4 2-4 0,4 1-1 0,4 0-11 0,-1 0 0 16,0 0 0-16,4 6 0 0,0-4 0 0,4 1 0 15,3 0 0-15,3 0 0 0,8-6 0 0,-1-7 0 16,1-3 0-16,3 1 0 0,0-11 0 0,7-2 0 0,1-3 0 15,2-4 0 1,8-3 0-16,3-6-11 0,1 0 11 0,-1-3-12 0,0-3 12 0,0-7 0 0,1 4 0 0,-5-4 0 31,-2 1-44-31,-5-1-4 0,-2-2-1 0,2 2 0 0,-3-3-120 0,1 4-24 0,-8-4-5 0,7 4-997 16</inkml:trace>
  <inkml:trace contextRef="#ctx0" brushRef="#br0" timeOffset="49922.21">3817 3126 1552 0,'-7'-10'44'0,"7"10"10"0,0-6-43 0,-4 0-11 0,4-1 0 0,0 7 0 0,0-6 156 0,0 6 28 16,0 0 7-16,0 0 1 0,0 0-103 0,0 0-20 15,0 6-4-15,0 4-1 16,0 6 0-16,0 6 0 0,0-1 0 0,0 14 0 0,0-4 6 0,0 7 1 16,0 3 0-16,0 3 0 15,0 0-12-15,0-4-3 0,0 4 0 0,4-3 0 0,-4 0-29 0,7-4-7 16,-7 4 0-16,4-6-1 0,3-1-30 0,-4-6-5 16,4 0-2-16,-3-6 0 0,6-3 1 0,1-6 0 15,-8-4 0-15,8-3 0 16,-4-6-107-16,7 0-20 0,-10-6-5 0,3-3-664 15,3-1-133-15</inkml:trace>
  <inkml:trace contextRef="#ctx0" brushRef="#br0" timeOffset="50290.4">4008 3486 2098 0,'0'0'46'0,"0"0"10"0,0 0 1 0,-4 10 3 0,4-7-48 0,-3 6-12 0,-1 1 0 0,0 2 0 0,4 4 53 0,-3-4 9 16,3 7 2-16,0 0 0 0,0 3-32 0,-7 3-5 16,7-6-2-16,0 9 0 0,0-3 31 0,0 0 7 15,0 0 1-15,0 0 0 0,7-9 0 0,-7 0 0 0,3-1 0 16,1-5 0-16,3-4-64 0,-3 0-15 0,3-2-1 0,3-4-1 16,-6-4 27-16,3-2 6 0,0-3 0 0,0-4 1 15,3-2-17-15,-6-4 0 0,3-3 0 0,-3 0 0 16,3 0 0-16,0 3 0 0,0 0 0 0,-7 4 0 0,3-1 0 0,-3 0 0 15,0 7 0-15,0-4 0 16,0 7 0-16,0-3 0 0,0 5 0 0,0 4 0 0,0 0 0 0,0 0 0 16,0 0 0-16,-3 4 0 15,3 2 0-15,-7 3 0 0,3 4 0 0,1-1 0 0,3 7 0 0,3 0 0 16,-3 3 0-16,4 0 0 0,3-6 14 16,-4 5-1-16,4 1 0 0,-3-3 0 15,3 0-13-15,-4-3-18 0,8-1 4 0,-7-2 1 0,6 3 13 16,1-10 0-16,-1 0 0 0,4-3 0 15,-3-6-105-15,0 0-19 0,3-3-3 0,-7 3-649 0,3-10-131 0</inkml:trace>
  <inkml:trace contextRef="#ctx0" brushRef="#br0" timeOffset="50664.11">4554 3392 2269 0,'-10'7'64'0,"10"-7"15"0,-4 6-63 0,1-3-16 16,-8 3 0-16,1 4 0 0,-1-1 105 0,4 0 19 15,0 1 3-15,-4 2 1 0,-3 4-52 0,4 0-9 16,-1 3-3-16,0 6 0 0,1-3-51 0,-1 3-13 0,1 0 0 0,-1 6 0 0,1-6 53 0,2 0 8 16,-2 3 2-16,-1-2 0 15,1-5-50-15,6-5-13 16,4 0 0-16,-7-7 0 0,7 1 30 0,7-4 1 0,-3-3 0 0,3-3 0 16,0-6-50-16,3 0-9 0,1-4-3 0,0 1 0 15,3-4 31-15,3 1 0 0,-6-4 0 0,7 0 0 16,3 1 0-16,0 2 0 0,-3 1 0 0,3-1 0 15,3 4 0-15,-2 2 0 0,-1 4 0 16,0-3 0-16,4 6 0 0,-11 0 0 0,0 6 0 0,-4 0 0 16,1 4 45-16,0 2 15 0,-8 4 4 0,4 3 0 0,-7 0-52 15,-7-1-12-15,4 4 0 0,-8 0 0 16,7 0 54-16,-6-6 8 0,-8 3 2 0,11-7 0 0,-3 4-52 0,-1-10-12 16,0 4 0-16,1-4 0 15,6-3-100-15,-6-3-22 16,3 0-5-16,0-3-1 0,0-3 0 0,3-4 0 0,-3-2 0 0,7-4-716 15,0 4-144-15</inkml:trace>
  <inkml:trace contextRef="#ctx0" brushRef="#br0" timeOffset="51645.6">4971 3261 2419 0,'0'0'53'0,"-4"6"11"0,1 3 3 0,-4 1 1 0,-1 5-55 0,5-2-13 15,-8 6 0-15,4-4 0 0,0 4 54 0,-3 3 8 0,-1-3 2 0,1 3 0 16,-1 0 0-16,0 3 0 0,-3 0 0 0,0 0 0 16,4 3 0-16,-8 0 0 0,11-2 0 0,-11 8 0 0,4-9-52 0,0-3-12 15,7 3 0-15,-4-6 0 0,8-3 54 0,-4-4 8 16,7-2 2-16,0-7 0 16,7 0-52-16,0-6-12 0,7-4 0 0,-3-2 0 0,-1-3 0 0,8-4 0 15,-4 0 0-15,4 1 0 16,-1-4 0-16,1 6 0 0,3-3 0 0,4 7 0 15,-8-7 0-15,4 7 0 0,-3 3 0 0,7-1 0 16,-11 7 0-16,7 0 0 0,-7 0 0 0,-3 4 0 0,-1 5 12 16,1-3 8-16,-8 7 3 0,1-1 0 0,0 4 17 0,-1 3 3 15,-3-3 1-15,0 5 0 0,-3-2-36 0,-1-3-8 16,0 3 0-16,1-4 0 0,-4 4 0 0,3-6 0 16,-6-1 0-16,-1-5 0 15,8 2 0-15,-4-6 0 0,3 0 0 0,4-3 0 16,-7 0-49-16,7 0-12 0,0 0-3 0,-3-9 0 15,3 3 0-15,-4-4 0 0,4 1 0 0,4 3 0 16,-4 6 52-16,0-10 12 0,0 1 0 0,0 9 0 16,0 0 0-16,3-3 0 0,4-1 0 0,4 4 0 15,-11-6 0-15,7 0 0 0,3 0 0 0,-3-1 0 0,4 1 0 0,0-3 0 0,6-4 0 0,-3 1 0 16,4-4-10-16,-4 3 1 16,4 1 0-16,-1-4 0 0,1 4 9 0,-4-1 12 15,4-6-2-15,-4 4-1 16,0-1-9-16,-3 3 0 0,-4 1 0 0,0-1 0 0,3 4 17 0,-6-4 2 15,-4 13 0-15,7-9 0 0,-7 9-11 0,0 0-8 16,0-6 12-16,0 6-12 0,0-3-13 0,0-1-10 0,-7 8-1 16,3 2-1-16,-3 3 57 0,4 7 12 0,-4 0 3 0,0 2 0 15,-1 1-35-15,5 3-12 0,-8 3 0 0,8 3 9 16,3 1-9-16,-4-7 0 0,1-4 0 0,3 4 8 16,0-3 1-16,3 0 0 0,-3 0 0 0,4-4 0 15,-1 1-1-15,8-3 0 0,0-4 0 0,-4-3 0 0,0 1-8 0,3-4-9 16,1-6 9-16,3 3-13 15,0-13 13-15,0 4 0 0,0-4 0 0,4 1 0 16,-4-4-52-16,4 3-8 0,-1 1-2 0,1 2 0 16,-4-2-53-1,0-1-10-15,4 4-3 0,-8-7 0 0,8 1-124 0,-7-1-24 0,3 0-6 0,-4 1-183 32,-3-7 281-32,4 3 56 0,-8 0 66 0,1 0 14 0,3 3 2 0,-3 1 1 15,3-1 85-15,-4 0 16 0,-3 1 4 0,7-1 1 16,-7 7 51-16,0-4 11 0,0 4 1 0,0-1 1 0,0 7 11 0,-7-3 3 15,4 6 0-15,-4 0 0 0,-1 3-9 0,1 3-2 16,-3 4 0-16,-1-1 0 0,4 4-60 0,-3 2-12 0,-1 4-2 16,-3-3-1-16,3 0 15 0,4-1 2 15,4-2 1-15,-8-1 0 0,8 1-31 0,-4-4-5 16,7 1-2-16,0-10 0 0,0 0-23 0,7 3-10 16,0 3 8-16,3-6-8 0,4 0 0 0,4-6 0 15,-4 0 8-15,4 2-8 0,-1-2 0 0,-2 3 0 0,2-6-10 0,1 2 10 16,-1 4 0-16,-2 0 0 0,2 0 0 15,1 0 0-15,-4 0 0 0,4-1 0 16,-8 4 0-16,4 0 0 0,0 0 0 0,-3 4 0 0,0-1 0 0,-1 3 0 16,1 3 20-16,-8 1 1 0,1 2 0 0,-1 4 0 0,1 0 6 0,-8 6 1 15,1 0 0-15,-1 0 0 16,1 3-17-16,-4-3-3 0,0-4-8 0,0 1 12 16,0 0 14-16,-1-6 2 0,-2 2 1 0,-1-5 0 15,1-4-134-15,-4 0-27 0,3-3-6 0,0 4-837 16,1-7-167-16</inkml:trace>
  <inkml:trace contextRef="#ctx0" brushRef="#br0" timeOffset="52382.42">4304 4371 1497 0,'0'0'32'0,"0"0"8"0,0-7 0 0,0 1 4 0,3 0-36 0,-3-1-8 16,4 1 0-16,-4 0 0 0,3 0 104 0,1-1 20 0,0 1 3 0,-4 6 1 16,0 0 0-16,0 0 0 0,0 0 0 0,0 0 0 0,0 0-52 0,0 0-9 0,0 0-3 0,0 9 0 31,0 1 0-31,0 2 0 0,0 4 0 0,0 0 0 0,0 9 0 0,-4-3 0 0,4 6 0 0,-4 3 0 15,1 4-51-15,-1-7-13 16,4 0 0-16,-3 7 0 0,3-4 54 0,0 1 8 16,-7 2 2-16,3-3 0 0,4 1-36 0,0-1-8 15,-7 0 0-15,7-2-1 0,-3-1-7 0,3 3 0 16,0 1-1-16,0-1 0 0,0 3 18 0,3 7 4 16,4-6 1-16,-3-7 0 0,3 0-34 0,-4-6 0 15,4-3 0-15,8-3 0 0,-12-4 0 0,8-2 0 16,-1-1 0-16,4-6 0 0,1 3 0 0,2-6 0 15,4 3 0-15,-3-6 0 0,3 3 0 0,11-3 0 0,-7-3 0 0,6-3 0 16,1 2 0-16,3-2 0 16,-3 3 0-16,3-7 0 0,-3 4 0 0,-7-1 0 0,0 4 0 15,-1 0 0-15,-3 3 0 0,1-4 0 0,-5 4 0 0,1 0 0 16,-1 0-44-16,1 0-16 0,-4 0-4 16,0-1-956-16,4-2-191 0</inkml:trace>
  <inkml:trace contextRef="#ctx0" brushRef="#br0" timeOffset="54896.78">5387 4951 1062 0,'0'0'23'0,"0"0"5"0,0-7 0 0,0 7 3 0,0 0-31 0,-7-6 0 16,7 0 0-16,0 6 0 0,0 0 52 0,-4-6 4 0,4-1 0 0,-7 1 1 16,7 6 50-16,0-3 9 15,0 3 3-15,0 0 0 0,-3-6-37 0,3 6-7 0,-4-7-2 0,4 7 0 16,0 0-27-16,0 0-6 0,0 0 0 0,0 0-1 16,0 0-11-16,0 0-3 0,0 0 0 0,0 0 0 15,0 0-25-15,0 0 0 0,0 0 0 0,0 0 0 16,0 0 56-16,-3 7 7 0,3-7 1 0,0 0 0 15,0 0-52-15,0 0-12 0,0 0 0 0,0 0 0 16,0 0 12-16,0 0 0 0,-4 3 0 0,4-3 0 16,0 0-12-16,0 0-16 15,-3 6 3-15,3-6 1 0,0 0 53 0,0 0 11 0,0 3 3 0,0-3 0 0,0 0-37 0,0 0-7 16,0 0-2-16,-4 6 0 16,4 1 19-16,0-7 4 0,-3 3 1 0,3-3 0 15,0 0-1-15,0 6-1 0,0 0 0 0,0 1 0 16,0-1-31-16,0 0 0 0,3 4 0 0,1 2 0 0,-1 1 24 0,4 5 0 15,0 4-1-15,0 3 0 16,4 7-37-16,-8-1-7 0,8 4-2 0,0 2 0 0,-8-2 70 0,4 2 13 16,0 1 4-16,0 0 0 0,-3 2-25 0,-1 1-5 15,-3 0-1-15,4 0 0 0,-1-4-1 0,4-2-1 16,-7-4 0-16,0-3 0 0,4-3-31 0,0-6 0 16,-1-3 0-16,1-3 0 0,-4-4 0 0,3 0 0 15,-3-2 0-15,4-4 0 0,-1-3 0 0,8-3 0 0,-11-4 0 16,0-2 0-16,3-4 0 0,4-5 0 0,-7-4 0 0,0-7 0 15,0-2 0-15,-7 0 0 16,7-4 0-16,-3-2 0 0,3 2 0 0,-11 4 0 16,4-1 0-16,0 1 0 0,0 0 0 0,3-1 0 15,-6-2 0-15,-1-1 0 0,1-2 57 0,-1-1 6 0,1-3 1 16,-1 1 0-16,4 5-52 0,0-3-12 16,3 4 0-16,-6-1 0 0,-1 4 0 0,8 0 0 15,-1-1 0-15,1 1 0 0,-1 0 0 0,-3-1 0 0,3 4 0 0,1 0 0 31,-1 3-48-31,1 3-13 0,3 3-3 16,-4 3 0-16,1 4 103 0,-1-1 20 0,1 7 4 0,3 0 1 0,0 6-52 0,0 0-12 0,0 0 0 0,0 0 0 16,0 0 0-16,0 0 0 0,0 0 0 0,0 0 0 0,3 6 0 15,1 0 0-15,6 1 0 0,1-1 0 16,0 0 0-16,3 3 0 0,3-2 0 0,-6-1 0 16,7 0 0-16,3 1 0 0,-4-1 0 0,5-3 0 15,-1 0-48-15,3-3-13 0,5 0-3 0,-8 0 0 0,0 0 52 0,-3 0 12 16,-1 3 0-16,-3-3 0 0,4-3 0 15,-4 3 0-15,0 0 0 0,0 0 0 0,0 0 0 0,1 3 0 16,-5 0 0-16,1 1 0 0,-1-1 0 0,1 0 0 16,-1 3 0-16,-10-3 0 15,4 0-105-15,0 4-19 0,-1-4-3 0,1 3-1 16,-8-3-58-16,4 3-12 0,-3 1-2 0,-1-1-880 16</inkml:trace>
  <inkml:trace contextRef="#ctx0" brushRef="#br0" timeOffset="55127.5">5440 5317 1792 0,'-11'16'51'0,"8"-6"10"0,-1-1-49 0,-3 0-12 0,4 1 0 0,-4-4 0 15,3 3 88-15,1-2 16 0,-1-1 2 0,4-3 1 16,0-3 7-16,0 0 2 0,0 0 0 0,0 3 0 15,7 0-67-15,-3 1-13 0,3-4-2 0,3 0-1 16,4-4 25-16,7 4 5 0,-6-3 1 0,6 0 0 0,3 0-33 0,-2-3-7 31,2-1 0-31,1 1-1 0,-4 0-37 0,-3 0-7 0,-1 2-2 0,1-2 0 0,0 3 23 0,-4 0 0 16,0 0 0-16,4 0 0 16,-8 0-56-16,4 3-6 0,-3-4-2 0,-1 4-751 15,1 0-150-15</inkml:trace>
  <inkml:trace contextRef="#ctx0" brushRef="#br0" timeOffset="55363.46">5944 5728 2649 0,'-3'3'58'0,"-1"0"12"0,1 4 2 0,3-7 4 0,-4 3-61 0,4-3-15 0,0 0 0 0,0 0 0 0,0 0 81 0,0 0 14 0,0 0 2 0,0 0 1 16,0 0-54-16,0 0-12 16,-3 0-1-16,3 0-1 0,0 0-30 0,-4-3 0 0,-3-4 0 0,4 1 0 15,-1 0 0-15,1 0 0 16,3-4 0-16,0-2 0 16,-4-1-96-16,4-3-26 0,0 1-5 0,-4-4-717 0,1-3-144 0</inkml:trace>
  <inkml:trace contextRef="#ctx0" brushRef="#br0" timeOffset="55509.11">5842 5245 2649 0,'0'3'58'0,"-11"4"12"0,4-1 2 0,4-3 4 15,-4 3-61-15,0 1-15 0,7-4 0 0,-7 3 0 16,7-3 0-16,0-3 0 0,7 6 0 0,-7-6 0 0,0 4 0 0,3-1 0 16,1-3 0-16,3 0 0 15,0-3-174 1,0-4-38-16</inkml:trace>
  <inkml:trace contextRef="#ctx0" brushRef="#br0" timeOffset="55931.18">6075 5562 1936 0,'0'0'43'0,"0"0"9"0,0 0 1 0,0 0 1 0,3 3-43 0,1 0-11 16,-1 4 0-16,1-4 0 0,3 0 99 0,-3 0 17 15,6 0 4-15,1-3 1 0,-8-3-56 0,4 3-11 0,0-6-2 0,4-1-1 16,-4 1-23-16,4-3-5 16,-4-1-1-16,0 1 0 0,7-4-14 0,-7 4-8 15,3-4 8-15,-3 4-8 0,1 0 23 0,2-1 0 0,-6 1 0 0,-1 3 0 16,-3 2-37-16,0 4-7 15,0 0-2-15,0 0 0 0,0 0 55 0,0 0 12 0,0 0 1 0,-3-3 1 16,-1 6-31-16,-6 1-7 0,6 2 0 0,-3 0-8 16,0 7 0-16,0-1 0 15,3 4 0-15,-3 0 0 0,7 2 16 0,-7 1-4 0,4 3-1 0,3-3 0 32,-4-3-60-32,8 2-12 0,-4 1-3 0,3-6 0 0,4 2 64 15,-7-5 24-15,7-1 0 0,0 1-1 0,0-1-37 0,0-3-7 16,4 1-2-16,-4-4 0 0,4-3 23 0,-1 0 0 0,4-3 0 15,-7-1 0-15,4-2 0 0,0 0 0 0,-1-3 0 0,1-1 0 16,-4 1-128-16,0-4-20 0,3-3-5 0,-2 1-871 16</inkml:trace>
  <inkml:trace contextRef="#ctx0" brushRef="#br0" timeOffset="58805.78">6562 4991 1578 0,'0'0'44'0,"-4"-6"12"0,4-3-45 0,-3 2-11 16,-4-2 0-16,3 3 0 16,4-4 99-16,0 1 17 0,-3 3 4 0,3-1 1 15,0 7-45-15,0 0-10 0,0 0-2 0,0 0 0 0,0 0 32 16,0 7 5-16,0-1 2 0,0 3 0 0,3-2-63 0,-3-1-12 15,7 3-2-15,-3 1-1 0,3-1 31 0,-4 4 5 16,4-1 2-16,0 4 0 0,0 3-31 0,0-1-7 16,0 8-1-16,1-1 0 15,-1 3-4-15,0 3-2 0,0 4 0 0,0 2 0 0,0 4 1 0,-4 3 0 0,1 3 0 0,3 3 0 16,-4 3-2-16,1-5 0 16,0-1 0-16,-1-4 0 0,1-5-17 0,-4-3-17 15,3-1 3-15,1-6 1 0,-1-6 21 0,1-3 5 0,-1-3 1 0,1-10 0 31,3 0-74-31,-7-6-14 0,3-9-3 0,4-7-1 16,0 0-91-16,0-5-19 0,-3-5-3 0,3 1-897 0</inkml:trace>
  <inkml:trace contextRef="#ctx0" brushRef="#br0" timeOffset="59276.89">6918 4994 2041 0,'0'0'44'0,"0"0"10"0,0-9 2 0,0 3 2 0,0 6-46 0,0-6-12 0,4 2 0 0,-4 4 0 16,3-3 35-16,4 6 5 0,0 4 0 0,0-1 1 15,0 6 19-15,0 1 3 0,7 3 1 0,-7 6 0 16,4 0 0-16,0 3 0 0,-4 0 0 0,3 3 0 16,1 0 0-16,-4 4 0 0,4-4 0 0,-4 3 0 0,0 4-52 0,0-4-12 15,0 0 0-15,-4 1 0 0,4-4 54 0,-3-3 8 16,3 0 2-16,-4 0 0 15,4-3-52-15,-3 0-12 0,0-6 0 0,3-1 0 0,-4-2 0 0,1 0 0 16,-4-4 0-16,3-6 0 16,-3-3 0-16,0 0 0 0,0 0 0 0,0 0 0 0,-3-6 0 0,-1-4 0 15,1 1 0-15,-1-4 0 16,-3 1 14-16,-4 2 0 0,4-2 0 0,-3-1 0 0,-1 7-22 0,1 0-5 16,-4 3-1-16,-1 0 0 0,1 3 14 0,0 3 0 0,0 3 0 0,-4 0 0 15,4 4 0-15,0 2 16 16,4 1-3-16,-4 2-1 0,3 1-12 0,4 0-16 15,0 3 3-15,0-4 1 0,3 1 12 0,4-4 0 16,0 4 12-16,4-3-12 0,-1-1 0 0,1 1 0 16,3 2 0-16,0-2-12 0,4 0 12 0,-4-4 0 15,3 7 0-15,4-7 0 0,4 4 0 0,-11-7 0 16,4 0 0-16,3-6 0 0,-4 0 0 0,4-6-12 0,0 0 12 0,1-7-12 16,-5-3-88-16,8-2-18 15,-4-1-3-15,0-3-721 0,0 0-144 0</inkml:trace>
  <inkml:trace contextRef="#ctx0" brushRef="#br0" timeOffset="59619.44">7355 5330 2250 0,'0'0'64'0,"-3"3"14"0,-4 3-62 0,3-2-16 0,-3-1 0 0,0 0 0 0,4 0 96 0,-4 0 16 16,0 3 3-16,0-3 1 15,-1 4-80-15,1-4-15 0,-3 3-3 0,-1 4-1 0,4-1-17 0,-3 0 0 16,-1 4 0-16,-3-1 0 15,3 4 34-15,4-3 3 0,-3 2 1 0,3 1 0 0,0 0-4 0,0-7-1 16,3 4 0-16,-3-4 0 0,3-3-5 0,4-6 0 16,0 0-1-16,0 0 0 15,7 0-49-15,-3 0-10 0,3-3-1 0,4 0-1 0,-1 0 58 0,1 0 11 16,-1-3 2-16,4 2 1 0,1 1-10 0,-1 0-1 16,3 3-1-16,1 0 0 0,0 3-10 0,-4 0-1 15,3 4-1-15,-3-1 0 0,4 3 20 0,-7 4 4 16,3-1 1-16,-4 7 0 0,1-3-7 0,-4 0-2 15,0 2 0-15,0 1 0 0,-3 0-11 16,-1-3-3-16,1-1 0 0,-4 4 0 16,0-3-16-16,-4 3 0 0,1-4 0 0,-1-2 0 15,-3-4-42-15,-3 1-12 0,2-4-2 0,-2-3-1 16,-1-3-135-16,1-3-28 0,-4 0-4 0</inkml:trace>
  <inkml:trace contextRef="#ctx0" brushRef="#br0" timeOffset="71021.35">4247 5104 1267 0,'0'0'28'0,"0"0"5"0,0 0 2 0,0 0 1 15,0 0-36-15,0 0 0 0,0 0 0 0,0 0 0 0,0 6 58 0,4-2 5 16,-4 2 1-16,7-3 0 15,-7 3-8-15,0 1 0 0,0-1-1 0,0 0 0 0,0-3 14 0,0 4 3 16,0-1 1-16,0-3 0 0,0-3-7 0,0 0-2 16,0 6 0-16,0-6 0 0,4 3 0 0,-4 4 0 15,3-4 0-15,1 0 0 16,-1 0-51-16,1 0-13 0,-4-3 0 0,0 3 0 16,7 0 54-16,-7 1 8 0,3-1 2 0,-3 3 0 15,0-3 0-15,0-3 0 0,0 3 0 0,7 4 0 0,-7-4-52 0,0 3-12 16,0-6 0-16,0 3 0 0,0 3 54 0,0-6 8 15,0 0 2-15,0 0 0 0,0 0-64 0,0 3 0 16,4 1-9-16,-4-4 0 0,0 6 9 16,0-6 12-16,0 3-2 0,0-3-1 0,0 6-9 0,0-3 0 0,0 4 0 15,0-1 0-15,0 3 0 0,0-2 0 0,0-1 0 16,0 3 0-16,7-2 0 0,-7 2 0 16,0 0 0-16,0-2 0 0,0 2 0 0,3 0 0 15,-3-2 0-15,4 2 0 0,-4 1 0 0,3-4 0 16,1 3 0-16,-4 1 0 0,4-1 0 0,3 0 0 0,-7 1 0 0,0-1 0 15,3 4 0 1,-3-4 0-16,0 4 0 0,0-1 0 0,0 1 33 0,0-1 5 0,7 1 1 0,-7-1 0 16,0 1-11-16,0 0-3 15,4-1 0-15,-4-6 0 0,0 1-33 0,0-1-8 0,0 0 0 0,0 4-1 16,3-1 27-16,1 0 6 16,-4 1 0-16,3 2 1 0,1 4-30 0,-4-3-7 0,7-1 0 0,-7 1-1 15,0-1 21-15,3 1 0 0,-3 2 0 0,0-2 0 16,0-1 0-16,0 1 0 0,0 0 0 0,7 2 0 15,-7 1 0-15,0-4 0 0,0 4 0 0,0 0 0 0,0 0 17 16,0-4 2-16,4 7 0 0,-4-7 0 16,0 4-30-16,0-3-5 0,4 2-2 15,-4 1 0-15,0-3 29 0,3 2 5 0,-3 1 2 0,0 0 0 16,0-1-18-16,0 1 0 0,0 0 0 0,0-1 0 0,0 1 0 0,4 3 0 16,-4 0 0-1,0-4 0-15,0 1-10 0,0 0-6 0,0-1 0 0,0 1-1 0,0 0 27 16,0 2 6-16,0-2 0 0,3 3 1 15,-3 0-27-15,0 0-6 0,7-1 0 0,-7 4-1 0,0-3 17 0,0-3 0 16,0 3 0-16,0-4 0 16,0 4 0-16,0-3 0 0,0-1 0 0,0-2 0 0,0 3 10 0,0 3 6 15,0-1 0-15,0 1 1 0,0 0-17 0,0 0 0 16,-7 3 0-16,7-3 0 16,0-1-9-16,0 1-6 0,0 0-1 0,0 3 0 0,0 0 26 0,0 0 5 15,0 0 1-15,0-3 0 0,0 3-16 0,0-4 0 16,-3 1 0-16,3 0 0 0,0-3 0 0,0-1 0 15,0 1 0-15,0-3 0 0,3-1-8 0,-3 4-5 16,0-4-1-16,0 1 0 0,0-4 22 0,0 7 5 0,0-4 1 0,0 4 0 16,7-3-25-16,-7-1-5 15,0 1 0-15,4-1-1 0,-4 4 27 0,7-7 6 16,-7 4 0-16,0-1 1 0,3 1-17 0,4-4 0 0,-7 4 0 16,4 0 0-16,-1-1 0 0,1-3 0 0,-4 4 0 0,3 0 0 15,1-1-11-15,-4 1-5 0,7-4-2 0,-7 0 0 16,4-2 29-16,3-1 5 0,-4 0 2 0,1-3 0 15,3 4-18-15,-4-1 0 0,4 0 0 0,4 4 0 16,-8-4 0-16,8-3 0 0,0 0 0 0,-1 0 0 0,1 0 0 0,-4 1 0 16,3-4 0-16,1 0 0 15,3 3 0-15,4 0 0 0,-8 0 0 0,4-3 0 0,8 3 0 0,-8-3 0 16,7 0 0-16,-7 3 0 16,7-3 0-16,-7 3 0 0,0-3 0 0,4 0 0 15,0 0 0-15,-1 0 0 16,-3 0 0-16,8 0 0 0,-8 0 0 0,3 0 0 0,4-3 0 0,1 3 0 15,-1-3 0-15,0 3 0 0,0 0 0 0,-3 0 0 0,-1 0 0 0,1 0 0 16,3 3 0-16,0-3 0 0,-7 3 0 0,4-3 0 16,-4 4 0-16,0-1 0 15,0 0 0-15,-3 0-11 0,-4-3 2 0,0 0 0 0,0 3 9 0,4-3 12 16,-8 0-2-16,-3 0-1 0,0 0-9 0,7 3 0 16,-3-3 0-16,-4 0 0 0,0 0 0 0,3 3-12 15,4 0 2-15,-7-3 1 16,4 4-191-16,-4-4-37 0,0 0-8 0,0 0-2 0</inkml:trace>
  <inkml:trace contextRef="#ctx0" brushRef="#br0" timeOffset="75825">5563 7804 1728 0,'-3'9'38'0,"-1"4"8"0,1 3 2 0,-1-7 0 0,1 3-39 0,3-2-9 16,0-1 0-16,0 1 0 0,0-4 53 0,0-6 9 0,0 0 2 0,0 0 0 15,7 3 0-15,-4-3 0 0,4-3 0 0,-3-3 0 16,3-1 0-16,-4-5 0 16,4-1 0-16,1-5 0 0,-1-1-15 0,-4-6-2 0,4-4-1 0,0 1 0 15,0-3 6-15,0-1 0 0,-3 1 1 0,6-3 0 16,1 2-5-16,-11 4 0 0,7-3-1 0,-3-1 0 15,-1 1-15-15,1-3-2 0,-1-1-1 0,1 4 0 0,-1-7-29 0,4-6 0 16,-3 7 0-16,-1-1 0 16,1 7 9-16,-4-1-9 0,3 7 8 0,-3-3-8 0,4 6 0 0,-4 3 8 15,3 3-8-15,-3 4 0 0,0 6 10 0,0 6-10 16,0 0 12-16,-3 12-12 16,3 4 15-16,0 6-4 0,3 6-1 0,-3 10 0 15,4-1-10-15,-4 4 0 0,0 0-12 0,4 0 12 16,3-1-9-16,-4-8 9 0,4-4 0 0,0-3 0 0,4-3 0 0,-1-6 0 0,1-7 0 15,0-6 0 1,3-6 0-16,-4-6 0 0,4-7 0 0,4-3 0 0,-7-6 0 0,-1 0 0 0,4-6 0 16,-3-4 0-1,-4-3 0-15,0 4 0 0,4-4 0 0,-1 4 0 0,-6 2-12 0,3 1-4 0,-4 0-2 16,1-1 0-16,-1 7 18 0,1 0 11 16,-4 3-2-16,0 4 0 0,0 2 0 0,3 3 0 15,-3 4 0-15,0 3 0 0,0 6 3 0,0 0 0 16,0 0 0-16,0 0 0 0,-3 6 16 0,3 6 4 0,0 4 1 15,0 6 0-15,0 6-23 0,3 0-10 16,-3 4 8-16,7 5-8 0,-3 4 17 0,-1-3-1 16,5 3-1-16,-5 3 0 0,4-4-15 0,4 4-16 0,-1-3 3 0,-3 3 1 15,0-7 12-15,8-2 0 0,-8 3 0 16,3-4 0-16,-3-3 0 0,0 1 16 0,4 2-3 0,-8-2-1 16,4-1-12-16,-3 0 0 15,3 1 0-15,-3-1 0 0,-1 0-25 0,1-2-8 16,-4 2-2-16,0-3 0 15,0-3 5-15,0 0 1 0,0 0 0 0,0-3 0 0,0-3 29 0,-4-3 0 16,4-7 0-16,0-9 0 16,0 0-111-16,0 0-16 0,0-6-3 0,0-3-1 15,0-13-97-15,4 3-20 0,-1-38-4 0,1 14-1 0</inkml:trace>
  <inkml:trace contextRef="#ctx0" brushRef="#br0" timeOffset="76246.41">6219 7716 1728 0,'-3'13'38'0,"-1"-10"8"0,4 6 2 0,-3-3 0 0,3 1-39 0,0-1-9 16,0 0 0-16,3 1 0 0,1-4 78 0,-1 0 14 15,5-3 2-15,-5 0 1 16,4 0-50-16,0-3-9 0,4-4-3 0,-4-2 0 0,3 0 24 0,1-1 5 0,3-5 1 0,-3-1 0 15,-4 0 1-15,0-3 1 0,3 4 0 0,-6-1 0 16,6 3-52-16,-6 1-13 16,3-1 0-16,-7 4 0 0,4-4 54 0,-1 4 8 15,-6 3 2-15,3-1 0 0,0 7-52 0,0 0-12 16,0 0 0-16,-4 0 0 0,-3 4 0 0,0 2 0 16,0 3 0-16,0 4 0 0,0 3 0 0,0-1 0 0,0 7 0 0,-4 9 0 15,1-2 0 1,6 2 0-16,-3 0 0 0,3 1 0 0,-3-1 31 0,4 0 3 0,3-2 1 15,0-1 0-15,3-3-22 0,4-3-4 0,-3-3-1 0,3-4 0 16,0-2 11-16,4-4 1 16,-1-5 1-16,1 2 0 0,-1-6-37 0,1 0-7 15,3-3-1-15,0-4-1 0,4 4-8 0,-8-6-2 0,5 3 0 0,-1-7 0 16,0 0-94-16,3-2-19 0,-3 2-4 0,1-2-1 16,-5 2-72-1,1 1-15-15,-4-4-2 0,-4 0-1 0</inkml:trace>
  <inkml:trace contextRef="#ctx0" brushRef="#br0" timeOffset="76508">6569 7544 1267 0,'-4'-13'28'15,"4"13"5"-15,0 0 2 0,-3-6 1 0,3 0-36 0,0-1 0 0,0-2 0 0,3 3 0 0,-3 6 109 0,0-7 15 16,0 7 4-16,4-6 0 0,-4 6-36 0,3 0-8 16,-3 0 0-16,7 3-1 0,0 3-3 0,0 4-1 15,0 2 0-15,1-2 0 0,-5 6 12 0,8-1 2 16,-8 7 1-16,4 0 0 0,0 6-34 0,4-3-6 0,-4 0-2 0,7 7 0 15,-3 2-32-15,-1-2-6 16,-3-4-2-16,0 0 0 16,4-3 25-16,-4-6 5 0,0 3 1 0,0-9 0 15,-7-4-34-15,4 0-9 0,3 1 0 0,-4-7 0 0,-3-3-31 0,0 0-10 0,0 0-3 0,0 0 0 16,4-6-67-16,-1-7-13 16,-6 1-4-16,-1-1 0 0,-3-6-102 0,0 3-21 0,-14-21-4 15,7 9-1-15</inkml:trace>
  <inkml:trace contextRef="#ctx0" brushRef="#br0" timeOffset="76954.89">6551 7798 1792 0,'-3'12'51'0,"3"-12"10"16,0 6-49-16,3 1-12 0,1-1 0 0,3 0 0 16,-4 1 156-16,1-1 29 0,3-3 6 0,0 0 1 15,0 0-120-15,0 0-24 0,4 0-5 0,-4-3-1 0,0-3-18 0,3 0-3 16,1 0-1-16,3 0 0 15,-3 0-20-15,3 0 8 0,0-4-8 0,7-2 0 16,0 3 0-16,-7-1-10 0,7 4 1 0,-10-3 0 16,7 0-115-16,-1 3-24 0,1-4-4 0,-1 1 0 15,-2 0 52-15,2 3 10 0,1 3 2 16,-4 0 1-16,0 3-39 0,0 0-8 0,-3-3-2 0,-4 3 0 16,0 0 71-16,0 0 13 0,0 4 4 0,0-4 0 0,-3 3 158 15,-1 0 32-15,1-3 6 0,-1 1 2 0,1 2 7 0,-4-3 2 16,0 0 0-16,3 0 0 15,-3 0-34-15,0-3-6 0,0 0-2 0,0 0 0 0,-3 4-33 0,3-4-6 16,0 0-2-16,-4 0 0 0,1-4-21 16,-1 1-5-16,1-3-1 0,-1 0 0 0,-3-4-15 0,0-2-3 0,0-1-1 0,-4-6 0 15,1 1-7-15,-1-7-2 16,1-1 0-16,-5-2 0 0,5 3 2 0,-4-3 0 0,0-3 0 16,-4 2 0-16,4 1-23 0,-4 3 0 0,4-3 0 0,-3 0 0 15,2 3 8-15,8 3 0 16,-7-4 0-16,7 5 0 15,-3-1-64-15,-1 6-12 0,7 0-2 0,-3 4-1 0,4-1-45 0,3 4-10 16,-4 2-2-16,4 4-1126 0</inkml:trace>
  <inkml:trace contextRef="#ctx0" brushRef="#br0" timeOffset="77255.59">6950 7838 2188 0,'0'7'48'0,"3"-1"11"0,-3-3 1 0,4 3 1 0,-1-3-49 0,-3-3-12 0,0 0 0 0,0 0 0 0,4-3 54 0,3-3 8 16,-4 3 2-16,1-3 0 0,3-1 4 0,-3-5 0 16,-1 2 1-16,4 1 0 15,-3-4-21-15,3 4-5 0,-4-3-1 0,1-1 0 16,3 4-14-16,-4-4-4 0,4-3 0 0,0 7 0 16,1 0-6-16,-1-1-2 0,3 1 0 0,-3-4 0 0,4 1-6 0,-1 2-2 0,1 1 0 0,-4 3 0 15,4 2 8-15,-4 4 2 16,0 4 0-16,0 2 0 0,3 3-2 0,-3 4-1 15,4 2 0-15,-4 7 0 0,0-3 13 0,0 6 2 16,-3-3 1-16,3 0 0 16,-4-3-50-16,1 0-9 0,-1 3-3 0,1-7 0 15,-1 1-26-15,1 0-6 0,-1-4-1 16,4 1 0-16,1-7-102 0,-5 0-21 0,4-2-4 0,0-1-1 16,-3-3-102-16,-1-7-21 0,8-8-4 0,-8 2-1 0</inkml:trace>
  <inkml:trace contextRef="#ctx0" brushRef="#br0" timeOffset="77559.56">7401 7769 1227 0,'0'0'27'0,"0"0"5"0,0 0 2 0,0 0 1 0,0 0-35 0,4 7 0 0,-4-1 0 0,3 3 0 16,-3 1 49-16,4 2 3 15,-1 1 1-15,1-1 0 0,-1 1 17 0,1-4 3 0,0 4 1 0,-1-1 0 0,-3 1 39 0,4 0 8 16,-1-1 2-16,1 1 0 0,3-4-23 0,-4 0-5 16,1 4-1-16,-1-7 0 0,4 0-34 0,0-2-6 15,0-1-2-15,-3-3 0 16,3-3-42-16,0-1-10 0,0 1 0 0,0-3 0 15,0 0 51-15,-3 0 10 0,3-1 3 0,-4 1 0 0,4-3-27 0,-3 2-5 16,-4 1 0-16,3 0-1 0,1 0-7 0,0 2 0 16,-4-2-1-16,0 6 0 0,-4-6-11 0,0 0-1 15,-3-1-1-15,4 4 0 0,-4-3 6 16,3 0 0-16,-3-1 1 0,-3 1 0 0,-1 0-17 0,4 0 8 16,-4-1-8-16,1 1 0 0,-1 3-9 15,1 0-9-15,3 0-2 0,0-1 0 16,-4 4-13-16,11 0-3 0,0 0-1 0,0 0 0 15,0 0-164-15,0 0-33 0,0 0-6 0</inkml:trace>
  <inkml:trace contextRef="#ctx0" brushRef="#br0" timeOffset="78032.1">7694 7252 2188 0,'0'6'48'0,"0"4"11"0,0 2 1 0,0 1 1 0,0 2-49 0,4 1-12 0,-4 3 0 0,3 3 0 0,1-3 54 0,3 6 8 16,0-3 2-16,0 6 0 15,0 0-8-15,3 0 0 0,1 4-1 0,0-4 0 16,-1 3-37-16,4 4-7 0,0-4-2 0,1 1 0 16,-1-4 43-16,-7-9 9 0,3-7 2 0,1 4 0 15,-1-4-50-15,-2 4-13 0,-1-3 0 0,0-1 0 16,0-2 0-16,0-1 0 0,-4-6 0 0,4 3 0 16,-7-6 24-16,0 0-1 0,0 0 0 0,0 0 0 15,0 0-37-15,-3-3-7 0,-1-3-2 0,-3 0 0 0,0-1 70 0,0 1 13 16,-3 0 4-16,-1 0 0 0,-3-1-64 0,3 4-18 15,1 0-1-15,-4 3 0 0,-1 3 19 0,1 0 0 0,4 4 0 0,-4-1 0 16,3 6 16-16,0 1 1 0,1-1 0 0,3 1 0 16,3 3-17-16,4-4 0 15,-3 4 0-15,3 3 0 16,0-4-22-16,7 1-8 0,-4 0-2 0,8-4 0 0,-4 1 24 0,4-4 8 0,-1 1 0 0,4-4-9 31,-3 0-16-31,3-6-3 0,0 3-1 0,0-6 0 0,4 0 29 0,-4-6 18 16,-3-1-2-16,3 1-1 15,0-4-137-15,-4 1-27 0,4-4-6 0,1 0-621 0,-5 1-124 0</inkml:trace>
  <inkml:trace contextRef="#ctx0" brushRef="#br0" timeOffset="78378.73">8167 7650 2188 0,'0'0'48'0,"0"0"11"0,0 0 1 0,0 0 1 15,-4 7-49-15,1-4-12 0,-1 3 0 0,1 0 0 16,3 0 105-16,-4 1 19 0,4 2 3 0,-3-3 1 0,-1 4-103 0,-3-1-25 15,4 1 0-15,-1-1 0 0,0 0 43 0,1 4 3 16,-1-4 1-16,1 1 0 0,-1 2-31 0,1-2-7 16,3-1-1-16,0 1 0 15,0-1 1-15,0-3 0 0,0 1 0 0,0-7 0 0,3 3-9 0,-3-3 0 16,4 0 0-16,3 0 0 0,4 0 0 0,-4 0 0 16,0-3 0-16,0 3 0 0,3-4 0 0,1 4 0 15,-1-3 0-15,1 0 0 0,3 3 53 0,-3 0 9 16,3 0 2-16,-4 0 0 0,1 3-52 15,0 0-12-15,3 4 0 0,-4-1 0 0,1 0 54 0,-4 0 8 0,4 4 2 16,-8-1 0-16,4 1 0 0,0 2 0 16,-7-2 0-16,4 2 0 0,-4 1-52 0,0-1-12 0,0 4 0 0,-4-4 0 15,1 1 0-15,-4-4 0 16,-4 4 0-16,4-7 0 16,-4 4-100-16,1-7-22 0,-1 0-5 0,-3-3-1332 0</inkml:trace>
  <inkml:trace contextRef="#ctx0" brushRef="#br0" timeOffset="84613.14">3284 8450 1792 0,'0'0'51'0,"0"-6"10"0,7-1-49 0,-7 1-12 15,0-3 0-15,0 2 0 0,0 1 156 0,0 0 29 16,0 0 6-16,-7-1 1 15,4 1-52-15,3 0-9 0,-7-1-3 0,3 4 0 0,-6-3-102 0,6 3-26 16,-6 0 0-16,3 0 0 0,3 3 56 0,-10 0 7 16,-4 6 65-16,8 0-64 0,3 7 0 15,-4-1 0-15,0 10 0 16,-6 3-52-16,10 3-12 0,-4 7 0 0,-6 6 0 0,9 3 0 0,-2 3 0 16,3-3 0-16,3 3 0 0,-3 0 29 0,4-13 3 15,-1 4 1-15,4 3 0 0,0 2-1 0,0-2-1 16,0 0 0-16,7-3 0 0,4-1-31 0,-1 4-16 15,12-7 1-15,-8-5 1 0,10-7 14 0,-2-7 0 16,9-5 0-16,-6-7 0 0,10-3 11 16,1-6 1-16,-1-4 1 0,0-6 0 0,-3-5-23 0,3-1-5 0,-7-7-1 15,4-2 0-15,-4 0 16 0,1-4 0 16,-1 1 0-16,-4-1 0 0,5 4 12 0,-15-4 3 0,0 1 0 16,-4-4 0-16,1 4-15 15,0 2-13-15,-11 4 2 0,0-3 1 0,0-1 10 0,-7 1 8 0,0 0-8 16,-4-1 11-16,-7 4-3 0,1 3-8 0,-8 0 12 0,4 0-4 15,0 3-8-15,-4 3 0 16,4 3 0-16,-4 4 0 0,0 3 0 0,1 2 0 16,-5 1 9-16,5 6-1 15,-1 0-42-15,0 3-8 0,4 7-2 0,7-4 0 16,-7 6-57-16,10-2-12 0,8 2-3 0,-4-2 0 0,7-1-143 0,7 0-29 0,3-2-5 0</inkml:trace>
  <inkml:trace contextRef="#ctx0" brushRef="#br0" timeOffset="85217.71">3863 8393 1552 0,'-14'-9'44'0,"10"6"10"0,-3-3-43 0,0-1-11 16,4 4 0-16,-8-3 0 0,4 3 104 0,3 0 20 0,4 3 3 0,0 0 1 16,-3 0-52-16,3 0-9 15,0 0-3-15,0 0 0 0,0 6 52 0,0-3 9 16,3 6 3-16,1 1 0 0,3-1-103 0,-3 4-25 16,3 2 0-16,3 7 0 0,-3 0 56 0,4 3 7 0,-1 7 1 15,1 2 0-15,0 7-52 0,-1-3-12 16,1 6 0-16,-1-7 0 15,4 1 64-15,-10-1 9 0,7 4 3 0,-4 3 0 0,3-6-20 0,-3-1-3 16,4 4-1-16,-4-13 0 0,-4-6-52 0,8 3 0 16,-7-6-11-16,3 0 2 0,3-3 9 0,-10-4 12 0,4 1-2 0,-4-4-1 15,7-3-9-15,-7-6 0 0,0 0 0 0,0 0 0 16,-7-6 0 0,3 3 0-16,-3-3 0 0,-3-4 0 0,3 1 8 0,-1-4-8 0,5 1 12 0,-4-4-4 0,3 4-8 15,-3-7-9-15,0 3 9 0,7 0-13 16,0-2 13-16,0 5 0 0,0-3 0 0,4 1 10 0,-1 2-10 0,4 1 0 15,4 2 0-15,-8-2-11 0,12 2 11 16,-5 1 0-16,8 0 0 0,-4-1 0 0,7 4 8 0,-7 0-8 16,7 2 8-16,-7 1-8 0,1 3 0 0,2 0 0 15,1 3-10-15,-1 4 10 0,-2 2 44 0,-1 1 16 16,-4 2 4-16,1 4 0 0,-1 3-52 16,1-1-12-16,-7 4 0 0,-1 0 0 0,1 0 0 0,-4 3 0 15,-4 0 0-15,1-3 0 0,-1 3 0 0,-3-3 0 16,3 0 0-16,-6-3 0 0,-1-3-8 0,1-4 8 15,-1 1-12-15,-3-7 12 0,3 0-25 0,1-6 1 16,-4-3 1-16,0 0 0 16,3-3-59-16,-3-4-12 0,3-2-2 0,1-4-1 15,3 1-25-15,-4-4-5 0,8 3-1 16,-1 0-716-16,4 1-144 0</inkml:trace>
  <inkml:trace contextRef="#ctx0" brushRef="#br0" timeOffset="85655.16">4480 8817 2030 0,'0'0'57'0,"-7"3"14"0,4 0-57 0,-4-3-14 0,0 3 0 0,7 0 0 0,0-3 156 0,-7 6 29 16,3-2 6-16,4 2 1 15,0 3-103-15,0-2-20 0,0 2-4 0,0-3-1 16,4 4-51-16,3-1-13 0,0 0 0 0,0 4 0 16,3-4 0-16,4 7 0 0,-3 0 0 0,3-1 0 15,4 4 0-15,-8 3 0 0,4 3 0 0,4 0 0 0,0-3 62 16,-4 7 10-16,0-4 1 0,4 0 1 15,-4 0-16-15,7 0-3 0,-11 0-1 0,1-3 0 0,3 0-43 0,-10 0-11 16,6 3 0-16,1-3 0 0,-4 0 53 0,0 0 9 16,0-3 2-16,-3-1 0 15,3-2-52-15,-7-7-12 0,3 1 0 0,-3-10 0 0,0 0 0 16,0 0 0-16,-3-6 0 0,-8-1 0 0,-3-2 0 0,-4-4 0 16,4 1 0-16,-11-7 0 0,4 3 0 0,0 1 0 15,-4-1 0-15,4 0 0 16,-3-3-48-16,2 4-13 0,5-4-3 0,-1 0 0 15,4-3-102-15,0 0-21 0,-4-3-4 0,4-6-1101 0</inkml:trace>
  <inkml:trace contextRef="#ctx0" brushRef="#br0" timeOffset="85875.14">4445 8597 2419 0,'0'0'53'0,"0"0"11"16,0 0 3-16,0 0 1 0,0 0-55 0,0 0-13 0,0 0 0 0,0 0 0 16,0-6 54-16,0 0 8 15,0-1 2-15,0 1 0 0,0 0 0 0,0 6 0 16,4-3 0-16,-4 3 0 0,7-3-52 0,-7-1-12 0,0 4 0 0,7-3 0 16,0 3-202-16,3 0-43 0,4 3-9 0,-3 1-2 0</inkml:trace>
  <inkml:trace contextRef="#ctx0" brushRef="#br0" timeOffset="86237.89">4770 8923 1792 0,'0'0'51'0,"0"7"10"15,3-4-49-15,4 0-12 0,0 0 0 0,0 0 0 0,4 0 156 0,-8 0 29 0,8 1 6 0,0-4 1 16,-1-4-103-16,1 4-20 0,-1-3-4 15,4 0-1-15,-7-3-13 0,4 3-3 0,0-4-1 0,-1 1 0 16,-3 0-24-16,4 0-5 0,3-4-1 0,-11 4 0 16,5 0-17-16,-1-1 0 0,0 1 0 0,-4 0 0 15,-3 0 0-15,0 6 0 16,0 0 0-16,0 0 0 0,0 0 0 0,0 0 0 0,0 0 0 0,-7-4 0 16,0 4 0-16,4 0 0 15,-8 4 0-15,-3 2 0 0,3 3 0 0,1 1 0 0,-1-1 0 0,1 0 0 0,2 4 31 0,1 0 2 16,-3-1 1-16,3 4 0 15,0 3-34-15,3-4 0 0,1 1 0 0,-1 6 0 16,4-3-25-16,0 0-6 0,4-1-1 16,-1-2 0-16,4 0 51 0,4-7 9 0,-1 4 3 0,1-7 0 15,0 3-50-15,6-6-9 16,-3 1-3-16,4-4 0 0,0 3-77 0,-1-6-16 0,4-4-4 0,-3-2 0 16,3-1-102-16,0 1-21 0</inkml:trace>
  <inkml:trace contextRef="#ctx0" brushRef="#br0" timeOffset="86535.02">5341 8723 2649 0,'0'0'58'0,"0"0"12"0,0 3 2 0,-11 0 4 0,8 0-61 0,-4 3-15 16,0 1 0-16,0-1 0 0,0 3 54 0,3 1 8 0,-6-1 2 0,3 4 0 16,0-1-28-16,-4 7-4 0,4 0-2 0,3 0 0 15,-3 3-21-15,4-1-9 16,3 5 8-16,0-1-8 15,0 0-22-15,3-3-10 0,1 3-1 0,3-3-1 0,0 0 34 0,4-4 0 0,-4 1 0 0,0 0 0 16,3-6 19-16,1-1 10 0,-1 1 3 0,4-4 0 16,-3 4-24-16,3-7-8 0,-3 0 0 0,3 0 9 31,0 1-35-31,4-4-7 0,-4 0-2 0,-4-3 0 0,4 0 35 0,-3-6 0 16,-11 6 0-16,11-10 0 0,-1 1-137 0,1-7-21 0,-1 1-4 0,-3-4-594 31,0-3-118-31</inkml:trace>
  <inkml:trace contextRef="#ctx0" brushRef="#br0" timeOffset="86750.69">5532 8719 1854 0,'0'0'40'0,"0"0"9"0,0 0 2 0,0 0 1 0,0 0-41 0,0 0-11 0,0 0 0 0,0 0 0 0,0 0 82 0,7 4 14 16,-4 2 4-16,1 3 0 15,3-2-4-15,-4 5-1 0,4 4 0 0,4-1 0 0,-8 1-17 0,4 6-3 16,1 0-1-16,2 0 0 0,1 3-11 15,-4 0-3-15,3 0 0 0,4 0 0 0,-10 0-17 0,7 4-4 16,-1-7-1-16,1 3 0 0,-1-3-20 0,-3-4-4 16,4-2-1-16,0 0 0 15,-1-4-35 1,-3 1-7-16,0-4-2 0,0 1 0 0,4-4 31 0,-8 0 0 0,4 0 0 0,-3 1 0 16,-4-7-111-16,0 0-16 15,0 0-3-15,0 0-1 0,0 0-46 0,0 0-10 0,-11-7-1 0,1 4-1 0</inkml:trace>
  <inkml:trace contextRef="#ctx0" brushRef="#br0" timeOffset="87252.11">5496 8980 2419 0,'0'0'53'0,"0"9"11"0,0-3 3 0,7 4 1 0,-3-4-55 0,3 3-13 0,0-2 0 15,4-4 0-15,-1 0 0 0,4-3 0 0,4 0 0 0,-8-3 0 16,8-3 54-16,0-1 8 0,-1-5 2 0,1 2 0 15,0-2-76-15,3-4-16 0,0 1-2 0,-3-4-1 32,6 3-1-32,-2-3-1 0,-1 4 0 0,0-1 0 0,4-3 33 0,-4 3 0 0,0 1 0 0,0-4 0 15,0 3 0-15,-3 1 0 0,-1-4 0 0,1 3 0 0,-4 0 0 16,0 1 0-16,-3 2 0 0,0 1 0 0,-1-1 8 0,-6 4 4 16,3 2 2-16,-7 7 0 0,0 0 28 0,0 0 6 15,-4 7 0-15,1-1 1 0,-4 10 16 0,0-4 3 16,-4 7 1-1,0 3 0-15,4-3-59 0,-10 6-10 0,3-3 0 0,3 6-10 0,0-6 10 0,1 3 0 0,3-3 0 0,0 0 0 32,3-3 49-32,-3-4 12 0,7-2 3 0,0-1 0 0,0-2-64 15,0-7 0-15,7 0-16 0,4 0 3 0,-4-6 13 0,10 3 16 16,-6-3-3-16,7-3-1 0,-1-1-12 0,-3-2 0 16,8 0 0-16,-8-1 0 0,7 4-9 0,-7 0-5 15,7 3-1-15,-7-1 0 0,4 1 24 0,0 6 5 16,-1 1 1-16,-3-1 0 0,0 3 19 0,-3 0 4 0,-4 4 1 0,0 2 0 15,-7 1-11-15,0 6-3 16,-3 2 0-16,-5 5 0 0,-2-1 10 0,-1 3 1 0,4-3 1 0,-10 0 0 16,3 0-28-16,3-3-9 15,-3-3 0-15,0-3 0 0,0-1-34 0,-1-5-14 0,8-1-2 0,-3-9-950 16,3 0-191-16</inkml:trace>
  <inkml:trace contextRef="#ctx0" brushRef="#br0" timeOffset="114142.8">14104 2110 836 0,'0'0'24'0,"0"0"4"0,0 0-28 0,0 0 0 16,0 0 0-16,0 0 0 15,-3 3 108-15,-1 0 16 0,-3 3 4 0,3-3 0 16,1 1-103-16,3 2-25 0,-4 0 0 0,4 0 0 16,0 1 56-16,-3-1 7 0,3 7 1 0,0-7 0 0,0 3 0 0,0 4 0 15,0-1 0-15,0 4 0 0,0 3-52 0,0 3-12 16,0-3 0-16,0 2 0 0,0 5 54 0,0 5 8 16,0-3 2-16,0 3 0 0,0 1-52 0,0-1-12 15,0 1 0-15,0-4 0 0,0 0 54 0,0 0 8 16,0-3 2-16,0 0 0 0,0-6 0 0,0-3 0 15,0 0 0-15,3-7 0 0,-3-3-52 0,0 1-12 16,0-7 0-16,0 0 0 0,0 0 0 0,0 0 0 0,4-7 0 0,-4 1 0 16,3-10 0-16,-3 4 0 15,0-1 0-15,0 4 0 0,4-10 0 0,-4 3 0 0,0 4 0 0,3-4 0 0,-3-3 0 0,0 0 0 16,4-6 0-16,-4 0 0 16,0-6 54-16,0 0 8 0,4-1 2 0,-4-2 0 15,3-4-52-15,1 4-12 0,-4-1 0 0,3 1 0 16,-3 2 0-16,4 1 0 0,-1 0 0 0,-3 2 0 15,4-5 0-15,-1 3 0 0,1 2 0 0,-1-2 0 16,1 3 0-16,-1 6 0 0,1 3 0 0,-1-3 0 16,1 3 0-16,-4 4 0 0,3-1 0 0,1 0 0 15,-4 10 0-15,4-7 0 0,-4 7 0 0,0 6 0 0,0 0 0 0,0 0 0 16,3 13 0-16,-3 2 0 16,0 7 0-16,0 6 0 0,0 10 0 0,0 0 0 15,0-1 0-15,0 1 0 0,0-4 0 0,4-5 0 16,-1-4 0-16,4 0 0 0,-3 0 0 0,3-6 0 15,0 3 0-15,-4-13 0 0,4 0 0 0,4-2 0 0,0-7 14 0,-1-3 0 16,1-7 0-16,-1 1 0 16,4-4-14-16,1-2 0 0,-1-4 0 0,0-3 0 0,0-3 0 0,0-3 0 15,0 2 0-15,-3-8 0 0,6 3 0 0,-6-1 0 0,3 4 0 16,0 3 0-16,-3-3-13 0,-1 0 1 16,1 6 0-16,-1 3 0 0,1-3 12 0,-4 6 0 0,0 10 0 15,-3-4 0-15,3 4 14 0,-4 6 6 16,1 6 0-16,-1 4 1 0,-3 2 18 0,0 10 3 0,4 0 1 15,-4 13 0-15,0-4-35 0,0 7-8 0,0-1 0 0,0 7 0 16,0 3 53-16,0 0 9 16,0-3 2-16,-4 10 0 0,1-1-52 0,-1 0-12 15,4 0 0-15,-3-2 0 0,3-1 31 0,0-3 3 16,0-3 1-16,0 0 0 0,3-13-35 0,-3-3 0 0,4-6 0 0,-1-3 0 16,1-6-21-16,-1-7-11 0,1-3-3 15,-1-6 0 1,1-7-94-16,-1-2-19 0,1-10-4 0,0 3-678 0,-1-3-135 0</inkml:trace>
  <inkml:trace contextRef="#ctx0" brushRef="#br0" timeOffset="114994.4">14669 2577 1497 0,'0'0'32'0,"0"0"8"0,0 0 0 0,0 0 4 0,0 0-36 16,0 0-8-16,0 0 0 0,3-6 0 0,1 3 53 0,-1-7 9 0,-3 7 2 0,0-3 0 16,4 0 0-16,-1 2 0 0,-3-5 0 0,0 6 0 15,4-3 0-15,-1 2 0 0,-3 4 0 0,0-3 0 16,4-3-52-16,-4 6-12 0,0 0 0 0,0 0 0 16,0 0 54-16,0 0 8 15,0 0 2-15,0 0 0 0,0 0-52 0,0 0-12 16,0 0 0-16,0 0 0 0,0 0 0 0,0 0 0 15,0 0 0-15,0 0 0 0,0 9 0 0,0-5 0 16,-4-1 0-16,4 6 0 0,0 1 54 0,4-1 8 0,-4 7 2 0,0-4 0 31,3 4-75-31,-3 3-14 0,4 3-3 0,-1 3-1 0,4-7 29 0,-3 4 10 16,-1-3 0-16,4 0 0 0,4 0 6 0,0-7 0 0,-1 1 1 0,1-7 0 0,3-3-17 0,0-3 0 16,0 0 0-16,-3-6 0 0,3-6 8 0,-4 2 2 15,5-6 0-15,-5 1 0 16,-3-4-10-16,4 0-9 0,-4 0 9 0,0 7-13 0,0-7 21 0,-7 3 4 15,3 1 0-15,1 2 1 16,-4 4-13-16,0-4 0 0,0 4 0 0,0 2 0 16,-4-2 0-16,1 3-18 0,-1 0 4 0,4 6 1 0,0 0 13 0,-3 0 16 15,3 0-3-15,0 0-1 16,-7 0-12-16,3 6 0 0,1 0 0 0,3 3 0 0,0-2-16 0,0 5 3 16,3 1 1-16,1 6 0 0,-1-1 12 0,4 4 0 15,0 0 0-15,1 3 0 0,-1 4 0 0,0 2 0 16,0-6 0-16,3 3 0 0,1 4 0 0,-4-4 0 0,3 6 0 0,1-5 0 15,0-1 0-15,-4 3 0 16,0 1 0-16,3-4 0 0,-3 3 9 0,-3 0-1 0,-1 4-8 16,1-7 12-16,-4 4 4 0,0-1 1 15,-4 0 0-15,1-3 0 0,-4-2-7 0,3-1-2 0,-6-3 0 16,3 0 0-16,-7-10 20 16,3 4 4-16,0-7 1 0,-3-3 0 0,0 1-10 0,-3-4-3 0,-1-3 0 0,4-3 0 0,0 0-32 0,0-4-6 15,-4-2-2-15,4-4 0 16,3 1 44-16,-3-4 8 0,4 0 1 0,3-2 1 15,3-1-22-15,4 0-4 0,0 3 0 16,4-9-8-16,-1 3 25 0,4-3-1 0,4 3-1 0,3-3 0 0,-4 3-14 16,12-9-9-1,-1-1 12-15,0 1-12 0,0 6 0 0,4-3 0 0,-4 6 0 0,0 3-12 16,-3 7 12-16,-1 2 0 0,5 1 0 0,-5 2 0 16,4 4-77-16,-3 0-13 15,0 6-2-15,3 0-1 0</inkml:trace>
  <inkml:trace contextRef="#ctx0" brushRef="#br0" timeOffset="117342.23">16016 2361 1566 0,'0'0'34'0,"0"0"7"0,0-7 2 0,-3 1 1 0,3 6-35 0,0 0-9 16,0 0 0-16,0 0 0 0,-4-3 108 0,4 3 19 15,0 0 4-15,0 0 1 16,0 0-14-16,-3 3-2 0,-5 0-1 0,1 4 0 0,4 2-39 0,-1-3-7 16,1-3-1-16,-1 4-1 0,1 2-16 0,-1-3-3 15,1 4-1-15,-1-1 0 0,1-3-35 0,-1 4-12 16,1-1 9-16,-1-3-9 0,1 4 39 0,3 2 2 16,-4-2 1-16,1 5 0 0,-1-2-16 0,4 3-3 15,0-1-1-15,0 4 0 0,0 0-22 0,4 3 0 16,-1 0 0-16,1 3 0 0,3-3 0 0,0 0-8 15,0 3 0-15,3-9 0 0,1 2 8 0,-1-5 0 16,5 0 0-16,-1-4 0 0,3-3-9 0,1-6 9 0,0 0-10 0,-1-6 10 16,1-3 0-16,3-1-9 0,-3-6 9 0,3 1 0 15,-3-4 8-15,-1-3 6 16,-3 0 2-16,0 3 0 0,-3-3-25 0,0 7-5 16,-4-1-1-16,0 0 0 0,0 4 15 0,0 5 0 15,-4-5 0-15,1 9 0 0,-1 3 0 0,4 0 0 0,-3 6 0 0,-1 7 0 16,5-4 10-16,-5 4-10 15,4 2 8-15,0-2-8 0,-3-1 0 0,3 4 0 0,0 0 8 0,3-7-8 16,-3 7 0-16,4-7 0 0,-4 1 9 0,4-4-9 16,-1-3 0-16,1-3 0 15,3 3 0-15,-3-6 0 0,3 3 0 0,0-9 0 0,0-1 0 0,0 1 0 16,0-1 0-16,0-2 9 0,-3 2-9 0,3-2 10 16,-4-1 3-16,-2 4 1 0,-1-4 0 0,0-2 0 15,0 2 3-15,-7 1 1 0,3-7 0 0,-6 0 0 0,-1 3-2 0,1-6-1 16,-8 0 0-16,4 0 0 15,-4-3-4-15,-3 3-1 0,0 0 0 0,-3 1 0 0,2-1-10 0,1 6 8 16,0-3-8-16,4 3 8 16,-1 4-40-16,4 2-9 0,0 4-2 0,0 3 0 15,7 3-149-15,0 0-31 0,0 6-5 0</inkml:trace>
  <inkml:trace contextRef="#ctx0" brushRef="#br0" timeOffset="117708.86">16789 2615 1954 0,'0'0'43'0,"0"0"9"0,0 0 1 0,0 0 3 0,0 0-45 0,0 0-11 16,0 0 0-16,0 0 0 0,0 0 156 0,0 0 30 0,0 0 6 0,0-10 0 16,0 1-51-16,0-1-10 0,-4-2-3 0,4 2 0 15,-3-11-58-15,-1-1-12 0,1 0-2 0,-4-7-1 16,3-2-23-16,-3 0-5 0,0-1-1 0,0 1 0 16,0-4-13-16,-4 1-2 0,4 3-1 0,0-1 0 15,0 1-10-15,-4 3 0 16,8 3 0-16,-4 6 0 0,3 0 0 0,-3 6 0 0,4-2 0 0,-1 9 0 15,4-4-72-15,0 10-11 0,0 0-1 0,0 6-1 16,4 4-92 0,3 2-19-16,0 1-3 0,0 9-1 0,0 3-41 0,4 3-9 0,-4 3-2 0,0 1-564 15</inkml:trace>
  <inkml:trace contextRef="#ctx0" brushRef="#br0" timeOffset="117975.07">16789 2640 1666 0,'0'0'36'0,"0"0"8"0,0 0 2 0,0 0 2 0,0 0-39 0,0 0-9 0,0-7 0 0,-4 1 0 15,4-3 108-15,0 6 19 0,0-10 4 0,0 1 1 16,0-1-44-16,4 4-9 16,-1-7-2-16,1 3 0 0,-1-2-10 0,1 5-3 0,-1-5 0 0,4-1 0 15,0 3 0-15,1-2 0 16,-1 2 0-16,0-3 0 0,3 7-51 0,1-7-13 0,3 4 0 0,-4-1 0 16,5 4 41-16,2-7 6 0,-3 7 1 0,4-1 0 15,0 7-28-15,-4 0-6 0,0 3-1 0,0 6 0 16,0 1 3-1,0 5 0-15,-3 7 0 0,-4-3 0 0,3 6 3 0,-3-4 1 0,1 1 0 0,-5 6 0 16,4-6-7-16,-3 6-1 16,-1-6 0-16,1 0 0 0,-4 0-12 15,0 0 0-15,3-1 8 0,-3-5-8 0,0-1-86 0,0-2-20 0,0-4-4 0,0-6-795 32,0 0-159-32</inkml:trace>
  <inkml:trace contextRef="#ctx0" brushRef="#br0" timeOffset="118243.54">17381 2668 2649 0,'0'6'58'0,"0"-6"12"0,0 3 2 0,0-3 4 16,0 7-61-16,0-7-15 0,0 0 0 0,0 0 0 0,0 0 99 0,0 0 17 15,0 0 3-15,0 0 1 0,7-4-47 0,-7-2-9 16,4 0-1-16,-4 0-1 0,0-7-40 0,0 1-8 0,0-1-2 0,0 4 0 16,0-7-12-16,-4 3 8 0,4-2-8 0,-3-1 0 31,-1 0-49-31,1-2-16 0,-1-1-3 0,-3 0-1 16,7 6-99-16,-7-5-19 0,4-1-4 0,-1 6-1 0</inkml:trace>
  <inkml:trace contextRef="#ctx0" brushRef="#br0" timeOffset="118404.21">17268 2194 2649 0,'0'0'58'0,"0"0"12"0,0 0 2 0,0 0 4 0,0 4-61 0,0-4-15 0,-3 6 0 0,3-6 0 0,0 3 0 0,3 3 0 16,1 1 0-16,3-7-782 15,0 3-159-15</inkml:trace>
  <inkml:trace contextRef="#ctx0" brushRef="#br0" timeOffset="118636.59">17653 2643 2307 0,'4'22'51'0,"-4"-13"10"0,0 4 3 0,3-4 0 0,1 1-51 0,-1-1-13 16,1-6 0-16,-4-3 0 15,0 0 112-15,3 0 19 0,4-3 4 0,-3 0 1 0,-1-10-40 0,1 4-7 16,-1-7-1-16,1 7-1 0,-1-10-27 0,-3 0-4 16,0 7-2-16,-3-7 0 0,3 0-35 0,-4 6-7 0,1-8-2 15,-4-1 0-15,3 3 17 0,-3-3 3 16,0 3 1-16,0-3 0 0,0 3-23 0,0 4-8 0,-4-4 0 0,4 6 0 31,0-6-20-31,4 7-11 0,-4 2-1 0,3 1-1 16,1 0-91-16,-1 2-17 0,4 7-4 0,-3-6-1194 0</inkml:trace>
  <inkml:trace contextRef="#ctx0" brushRef="#br0" timeOffset="119265.96">17505 2571 2649 0,'0'0'58'0,"0"0"12"0,0 6 2 0,0-6 4 0,0 0-61 0,0 0-15 15,3 3 0-15,4 0 0 16,0-3 0-16,1 0 0 0,2 0 0 0,1-3 0 0,-1 0 54 0,1 0 8 16,3 0 2-16,-3 0 0 0,3 3-52 0,0-4-12 15,0-2 0-15,0 3 0 0,0 3 0 0,0-3-12 16,0 3 3-16,0 0 0 0,1-3 9 0,-1 3 0 16,0 0 0-16,-4 0 0 15,1 0 0-15,0 0 12 0,3 0-2 0,-4 3-1 0,-3-3-9 0,4 0 0 16,-4 0 0-16,0 0 0 0,0 0 0 0,0 0 0 15,0 0 0-15,-3 0 0 0,-1-3 0 0,1 3 0 16,3-3 0-16,-4 3 0 0,1-3 0 0,-1 3 0 16,1 0 0-16,-4 0 0 0,7 0 0 0,-7 0 0 15,3-4 0-15,-3 4 0 0,8-3 0 0,-8 3 0 0,3 0 0 0,1-3 0 32,3 0 53-32,-4 0 9 0,4 3 2 0,-3-3 0 0,3 0-52 0,0-1-12 0,0 4 0 0,-4 0 0 15,5-3 0-15,-1-3 0 16,0 3 0-16,0 0 0 0,0 0 0 0,0-1 0 0,0-2 0 0,-4 0 0 15,4 0 0-15,-3-1 0 16,-1 7 0-16,1-9 0 0,0 3 0 0,-4 3 0 0,0-4 0 0,0-2 0 16,0-1 0-16,-4 4 0 15,0-3 0-15,4-1 0 0,-7 4 0 0,4 0 0 0,-4-4 0 0,0 7 0 16,3 0 54-16,-3 3 8 0,0 0 2 0,0 3 0 16,0 0-52-16,0 10-12 0,0 0 0 0,-4 2 0 31,8 1-48-31,-4 3-13 0,3 0-3 0,1 6 0 0,3-3 52 0,0 0 12 0,0-1 0 0,3-2 0 0,1 0 0 0,-1 0 0 15,4-3 0-15,-3-1 0 16,3-2 0-16,4-1 0 0,-4-2 0 0,0-1 0 0,3-3 0 16,1 4 0-1,-1-7 0-15,4-3 0 0,-3 0 48 0,3 0 13 0,4-3 3 0,-1-3 0 16,1-1-52-16,3 1-12 0,-3 0 0 0,0-4 0 16,-1 1-48-1,4 6-13-15,1-10-3 0,-1 4-1356 0</inkml:trace>
  <inkml:trace contextRef="#ctx0" brushRef="#br0" timeOffset="121544.46">19981 2474 1958 0,'0'0'43'0,"0"-4"9"0,-3-8 1 0,3 6 3 0,-4-4-45 0,1 4-11 0,3 0 0 15,-4-4 0-15,-3 7 156 0,4-6 28 0,-1 2 7 0,-3 4 1 16,0-3-103-16,3 6-20 0,-3 0-4 0,0 3-1 16,0 7 0-16,0 2 0 0,0-3 0 0,0 7 0 15,4 9-33-15,-1-3-7 0,1 3-2 0,-1 0 0 16,1 0-7-16,3-3-2 0,3 0 0 0,-3 0 0 15,4-3 13-15,-1 0 2 0,4-3 1 0,0-4 0 0,-3-2-29 0,3-1 0 0,3-3 0 16,-10-6 0-16,14 0-14 16,-3-3-9-16,0 0-1 0,-1-10-1 15,1 4 40-15,-1-4 8 0,-3-2 1 0,1-1 1 0,-1 0-40 0,0-2-8 16,0-1-1-16,-4-3-1 0,-3 6 25 0,4 1-8 16,-4-1 8-16,0 6 0 0,0 1 0 15,-4 3 0-15,4-1 0 0,-3 1 0 0,-1 6 16 0,1 0 9 0,-1 0 2 0,1 3 0 16,-1 4-40-16,4-1-8 15,-3 6-2-15,3-5 0 0,3 5 37 0,1 4 7 0,-1 0 2 0,1-4 0 16,3 4-39-16,3 3-7 16,1-7-1-16,-1 4-1 0,1-4 40 0,0 1 8 0,3-1 1 0,0 1 1 31,-4-7-41-31,5 7-8 0,-1-10-1 0,-4-3-1 0,4 3 26 0,0-6-10 16,-3 3 10-16,0-3 0 0,-1-7 0 0,1 1 0 15,-1 3 0-15,-3-4 0 0,0 1 0 0,-3 3 12 0,3-7-1 16,-3 1-1-16,-4-1 5 0,0 4 1 0,0-4 0 0,0 1 0 15,-4-4-3-15,1 6 0 0,-1-5 0 16,0 2 0-16,-3 1-5 0,4 5-8 0,-4-8 11 0,3 5-11 0,1-2 8 0,-1 2-8 16,1 7 0-1,3-9 0-15,0 5 0 0,0 1 0 0,0-3 0 0,3-1 0 16,4 7 0-16,-3-6 0 16,3 6 0-16,3 0 0 0,-2-1 0 0,2 1 0 0,1 6 0 0,3-3 0 0,0 0 0 15,0 0 0-15,4 0 0 0,-4 4 0 16,0-4 0-16,0 0 0 0,0 0 0 0,0 0 0 15,0 0-103-15,0 0-21 0,1 0-4 0,-1-4-1255 16</inkml:trace>
  <inkml:trace contextRef="#ctx0" brushRef="#br0" timeOffset="122207.49">20673 2633 1958 0,'0'0'43'0,"0"0"9"0,-4 7 1 0,1-4 3 16,-1 3-45-16,1 7-11 0,3-7 0 0,0 3 0 0,0 1 132 0,0 2 25 16,0 4 5-16,0 0 1 0,3 2-67 0,4 4-12 15,-3 0-4-15,3 3 0 0,-4 1-17 0,4 2-4 0,-3-3-1 0,3 3 0 16,-3-3-8-16,-1-6-2 15,-3 3 0-15,0-3 0 0,0 3-22 0,-3 0-5 16,-1-4-1-16,0 1 0 0,1 3-20 0,-8 0 0 0,1-3 0 0,3 0 0 16,-4-4-95-16,4 1-23 0,-3-10-5 0,2-2-776 15,-2-1-155-15</inkml:trace>
  <inkml:trace contextRef="#ctx0" brushRef="#br0" timeOffset="123262.56">21671 2508 1314 0,'0'0'37'0,"0"0"8"0,0 0-36 0,-7-3-9 16,4 0 0-16,-4 0 0 0,7 3 104 0,-4-7 20 15,4 7 3-15,-4-6 1 0,1 0-52 0,3 6-9 16,0 0-3-16,0-6 0 0,-4 2 0 0,4 4 0 0,0-9 0 0,0 9 0 16,0-6 52-16,0 6 9 0,0 0 3 0,0 0 0 15,0 0-80-15,0 0-16 0,0 0-4 16,0 0 0-16,0 0 9 0,0 0 2 0,-3 6 0 0,-1 3 0 15,1-2-16-15,3 8-3 0,0-2-1 0,0 3 0 16,3-1-11-16,-3 4-8 16,4 0 9-16,-1 0-9 0,4 3-16 0,-3-7-8 15,3 7-3-15,4 0 0 0,-4-3 27 0,3 0 0 0,1-7 0 0,-1 1 0 16,1-4 0-16,0-2 0 0,-4-1 0 16,3-3 0-16,1-3 0 0,-1 0 0 0,1 0 0 0,3-9 0 0,-3 5 21 15,3-5 10-15,0-7 1 0,-4 7 1 16,1-10-25-16,-4 3-8 0,0 4 0 0,0-4 0 0,-3 4 9 0,-1-1-9 15,1 7 0-15,-4 0 9 16,0 6-9-16,0 0 0 0,0 0 9 0,0 0-9 16,0 0 12-16,7 6-3 0,-4 3 0 0,1 7 0 15,3 3 4-15,0-7 1 0,0 4 0 0,0 3 0 16,4-7-6-16,-1 4 0 0,1-3-8 0,3-4 12 0,0-3-12 16,0-3 0-16,0 1 0 0,4-4 0 0,0-7 0 15,-1 1 0-15,1 3 0 0,-4-10 0 0,0 4 0 0,0 0 0 16,-3-4-13-16,-1 0 4 0,1 1 38 0,-4-1 8 15,0 1 2-15,0-7 0 0,0 3-11 0,-3 1-3 0,-4 2 0 0,-4-3 0 16,1 4-25-16,-1 2 0 16,-3-8 0-16,0 2 0 0,-4 3 0 0,1-2 0 0,-4 2 0 15,0-6 0-15,0 4 0 0,3-1 0 16,-3 3 0-16,3-2 0 0,1 2 0 0,-1 1-9 16,1 2 0-16,2 4 0 0,5-3-55 15,-1 2-12-15,1 4-1 0,-1 0-1 0,4 3-73 0,0 3-14 0,4 4-3 0,-1 5-1009 16</inkml:trace>
  <inkml:trace contextRef="#ctx0" brushRef="#br0" timeOffset="123495.04">22405 2699 2188 0,'0'0'48'0,"0"0"11"0,0 0 1 0,0 3 1 0,0-3-49 0,0 0-12 0,7-3 0 0,-3-3 0 0,-1-3 98 0,1-4 17 16,-4 4 3-16,0-13 1 15,0 6-37-15,-4-3-7 0,1-3-2 0,-1 3 0 16,-3-6-7-16,0 0-2 0,0-9 0 0,-4 2 0 16,1 4 0-16,-1-6 0 0,-3 6 0 0,0-1 0 0,3 4-51 0,-3 0-13 31,4 3 0-31,-1 10 0 0,4-1 0 0,-4 7 0 0,4 0 0 0,0-1 0 16,4 4-151-16,3 3-33 0,0 0-6 0,-4 10-1102 0</inkml:trace>
  <inkml:trace contextRef="#ctx0" brushRef="#br0" timeOffset="123800.21">22416 2740 2091 0,'0'0'46'0,"3"-6"10"0,-3-4 1 0,4 1 2 0,-4-7-47 0,3 4-12 16,1-7 0-16,-4 3 0 0,3-3 75 0,1 4 13 15,-1-1 2-15,1 0 1 0,3-2-22 0,0 2-4 16,0 0-1-16,0 1 0 0,4 2 0 0,-4 4 0 0,3-4 0 0,1 4 0 15,-1 2-51-15,1 4-13 16,0 3 0-16,-1 0 0 0,-3 0 54 0,0 3 8 0,0 4 2 0,0-4 0 16,-3 6-24-16,3-3-4 0,-4 4 0 0,4 2-1 0,-3 1-14 0,0 3-2 15,-1-4-1-15,1 4 0 16,-1 0-18-16,4-4 0 0,-7 1 0 16,4-1 0-16,-1 4 0 0,1-7 0 0,-1 4-10 15,4-4 10-15,-3-3-24 0,-1 4-1 0,1-4 0 0,3 0 0 16,-3 4-59-16,-1-7-11 0,-3-3-2 0,0 0-1 31,7 0-39-31,-3 0-8 0,-4 0-2 0,7 0 0 0,-7 0-89 0,7 0-17 0</inkml:trace>
  <inkml:trace contextRef="#ctx0" brushRef="#br0" timeOffset="123929.69">22814 2778 2368 0,'0'0'52'0,"0"0"12"0,0 0 1 0,0 0 1 15,0 0-53-15,0 0-13 0,0 0 0 0,0 0 0 0,0 0 112 0,0 0 19 16,0 0 4-16,0-7 1 0,0-2-82 0,0-4-16 15,0 1-3-15,0-4-1 16,-3 7-53-16,-1-7-10 0,4 0-3 0,-7 4-1260 0</inkml:trace>
  <inkml:trace contextRef="#ctx0" brushRef="#br0" timeOffset="124077.1">22786 2323 2445 0,'-14'3'69'0,"7"0"15"0,3-3-67 0,-3 0-17 0,0 3 0 0,7-3 0 15,-3 0 63-15,3 0 9 16,0 0 1-16,0 0 1 0,0 0-58 0,0 0-16 16,0 0 0-16,3 4 0 15,4-1-108-15,4-3-28 0,-4 3-4 0,0-3-886 0</inkml:trace>
  <inkml:trace contextRef="#ctx0" brushRef="#br0" timeOffset="124366.71">23026 2358 1958 0,'0'0'43'0,"0"0"9"0,0 0 1 0,-4 3 3 0,-3 6-45 0,0-6-11 15,0 3 0-15,0 4 0 0,0-1 156 0,0 4 28 16,-4 2 7-16,4 1 1 0,0 3-103 0,4 0-20 16,-4 3-4-16,3-3-1 0,4 3-51 0,0-1-13 15,0-2 0-15,0 3 0 0,7 0 0 0,-3-3 0 16,6 0 0-16,-3 0 0 0,7-4 0 0,-3 1 0 15,3-10 0-15,0 4 0 0,4-4 0 0,-4-6 0 16,0 0 0-16,-3 0 0 16,3-3 0-16,0-3 0 0,4-1 0 0,-4 1 0 15,-4-3-48-15,8-4-13 0,-4 0-3 0,-3 1 0 16,-4-1-51-16,3 4-10 0,-3-4-3 0,-3 4-921 0</inkml:trace>
  <inkml:trace contextRef="#ctx0" brushRef="#br0" timeOffset="124536">23315 2646 2030 0,'0'0'57'0,"0"0"14"0,0 6-57 0,0-6-14 0,0 0 0 16,0 0 0-16,0 0 156 0,0 0 29 0,0 0 6 0,0 0 1 16,4-9-52-16,-4-1-9 0,0-2-3 0,-4-4 0 0,4-3-102 15,-3 1-26-15,-1-4 0 0,-3-3 0 16,3-1 0-16,1-2 0 0,-4-3 0 0,0 0 0 0,3-1 0 0,-6 1 0 16,3-1 0-16,-4 4 0 15,4 3 0-15,-4 3 0 0,4 7 0 0,0-4 0 16,0 6-46-16,0 4-14 0,0 6-4 0,7 3 0 15,0 0-102-15,0 0-21 0,0 0-4 0,0 0-547 16,0 6-110-16</inkml:trace>
  <inkml:trace contextRef="#ctx0" brushRef="#br0" timeOffset="124851.94">23361 2586 1074 0,'7'13'30'15,"-7"-7"8"-15,4 4-30 0,-4-1-8 16,3 4 0-16,-3-4 0 0,0 0 90 0,0 1 17 0,0-7 3 0,0 3 1 0,0-6 27 0,0 0 6 15,0 0 0-15,0 0 1 0,0 0-13 0,0 0-4 0,0 0 0 0,-3-6 0 16,-1 3-51-16,4-7-10 0,0 1-3 0,0 0 0 16,4-1 0-16,-4 1-1 0,3-4 0 15,1 4 0-15,-1-1-19 0,4-2-3 16,0 6-1-16,0-4 0 0,0 7-12 0,4-3-2 16,-4 3-1-16,4 3 0 0,-1 3-25 0,1 3 0 15,-1-3 0-15,1 7 0 0,3-1 56 0,-3 4 7 0,-1 2 1 16,1 1 0-16,-1 0-52 0,-3-1-12 0,4 4 0 15,-4 0 0-15,4 3 0 0,-1-6 0 0,-3 2 0 0,0-2 0 32,0-3-24-32,0-1-7 0,-3 1-1 0,-1-4-1 0,5-6-191 0</inkml:trace>
  <inkml:trace contextRef="#ctx0" brushRef="#br0" timeOffset="125365.28">24405 2771 1728 0,'0'0'38'0,"0"0"8"0,-3 7 2 0,3-7 0 0,0 0-39 0,0 0-9 0,0 0 0 0,0 0 0 15,0 0 156-15,0 0 28 16,0 0 7-16,0 0 1 0,0 0-52 0,-4-10-9 16,4 4-3-16,0-7 0 0,0 4-51 0,0-3-10 0,0-1-3 0,0 0 0 0,0-2-51 0,0-1-13 31,-3 7 0-31,3-7 0 0,-4 0 0 0,1 7 0 0,3-4 0 0,-4 4 0 16,4-4-62-16,-4 4-15 0,1 0-3 0,-1-1-1222 15</inkml:trace>
  <inkml:trace contextRef="#ctx0" brushRef="#br0" timeOffset="125528.87">24328 2279 2343 0,'-4'3'52'0,"-3"4"10"0,0-4 2 0,0 3 2 0,0-3-53 16,7-3-13-16,0 0 0 0,0 0 0 0,0 6 12 0,0-6 0 15,0 3 0-15,7 1 0 0,-4 2-156 16,4-3-31-16,4-3-6 0,0 3-697 0</inkml:trace>
  <inkml:trace contextRef="#ctx0" brushRef="#br0" timeOffset="125881.82">24652 2348 1497 0,'7'0'32'16,"-3"-3"8"-16,-1 0 0 0,4 3 4 0,-3-3-36 0,3 0-8 0,-7 3 0 0,0 0 0 0,0 0 156 0,0 0 28 0,0 0 7 0,0 0 1 15,-7 6-52-15,3 0-9 0,-3 4-3 0,-3 2 0 0,3-3-102 0,-8 7-26 16,5-3 0-16,-4 5 0 15,3-2 62-15,-3 3 7 0,0 0 2 0,3-4 0 16,1 7-29-16,3-12-6 16,0 6 0-16,3-7-1 0,4 3-12 0,-3-5-3 0,6-4 0 0,1 3 0 0,-1-6-12 0,-3 0-8 15,11 0 10-15,-4 0-10 16,3-3 9-16,1 0-9 0,0 3 8 0,-4-3-8 0,3 3 16 0,1-3-1 16,-1 6-1-16,1-3 0 0,-4 0 23 0,4 0 5 15,-1 0 1-15,1 3 0 0,-1 3-30 0,-3-3-5 16,4 4-8-16,-4-1 11 15,4 3-11-15,-4 1 0 0,0-1-12 0,0 4 12 0,-4-1 44 0,1 4 16 16,-1-7 3-16,1 7 1 0,-4 0-52 0,0-1-12 16,-4 4 0-16,-3 0 0 0,0-7 0 0,0 4 0 15,-3 0 0-15,-1-4 0 0,1-2 0 0,2-1 0 16,1-3 0-16,-3-2 0 16,3-4-139-16,0 0-30 0,0-7-7 0,3 1-1234 0</inkml:trace>
  <inkml:trace contextRef="#ctx0" brushRef="#br0" timeOffset="126701.72">26049 2458 1681 0,'0'0'36'0,"0"0"8"0,-3-3 2 0,-4 0 2 0,-1-1-38 0,5 1-10 0,-4 0 0 0,3-3 0 0,-3 0 111 0,4-1 20 16,-4 4 4-16,0 0 1 16,3-6-48-16,-3 6-8 0,0 3-3 0,0 0 0 15,3 3-25-15,-3 6-6 0,0-3-1 0,0 4 0 16,0 9-12-16,0-1-2 0,0 4-1 0,4 3 0 0,-1-3-15 0,-3 7-3 16,7-4-1-16,-4 3 0 0,1 0 1 0,3-6 1 15,3 3 0-15,-3-6 0 0,4-6-13 16,3-1 0-16,0-6 0 0,0-3 0 0,4-3 0 15,-4-3-10-15,3-6 2 0,5-4 0 0,-5 1 8 16,1-10 0-16,3 3-9 0,-4 0 9 16,4 0 0-16,-3 1 0 0,0-1 0 0,-4 3 8 0,3 4-8 0,1-4 0 15,-4 0 0-15,-4 4 0 0,1 5 0 0,0-5 0 16,-1 6 8-16,1-1-8 0,-4 7 8 0,0 0-8 16,0 0 12-16,0 0-4 0,0 0 8 0,0 0 2 0,0 7 0 0,0-1 0 15,3 6 4-15,1-2 1 16,-1 2 0-16,1 1 0 0,3 3 1 0,0-4 1 0,0 1 0 0,3 2 0 15,-3-2-4-15,1 3-1 16,2-4 0-16,1 4 0 0,-1-10-20 0,1 0 9 0,-1 4-9 0,5-7 0 31,-1 3-40-31,0-6-16 0,0 0-2 0,0-3-834 0,4 3-168 0</inkml:trace>
  <inkml:trace contextRef="#ctx0" brushRef="#br0" timeOffset="141995.18">27259 2226 468 0,'0'0'10'0,"0"0"2"0,0 0 1 0,0 0 0 0,0 0-13 0</inkml:trace>
  <inkml:trace contextRef="#ctx0" brushRef="#br0" timeOffset="142362.91">27249 2191 1036 0,'0'0'23'0,"0"0"5"0,0 0 0 16,0 0 1-16,0-6-29 0,-4 0 0 0,4 3 0 0,0-7 0 0,0 10 57 0,0-6 6 0,0 6 1 0,0-6 0 15,0 6 0-15,4-7 0 0,-4 7 0 0,0 0 0 16,0 0-24-16,0 0-4 0,0 0 0 0,0 0-1 15,0 0 38-15,0 0 8 0,0 0 2 0,0 0 0 16,0 0-7-16,0 0-2 0,0 0 0 0,0 0 0 16,0 0 12-16,3 7 2 0,-3-1 1 0,4 0 0 15,-1 4-44-15,-3 2-9 0,4 7-1 0,-1 0-1 16,1 0-15-16,-1 9-3 0,4-6-1 0,-3 9 0 16,3 1 9-16,-4-1 1 0,8 3 1 0,-7 1 0 15,3-1 2-15,3-2 0 0,1-4 0 0,-4-3 0 16,0 3-28-16,3-6 0 0,-6 3 0 0,3-6 0 0,0-3 0 0,-3-1 0 15,-1-2 0-15,1-7 0 0,-4 4 0 0,3-4 0 16,-3-3 0-16,0-3 0 16,0 0-118-16,0 0-29 0,-3-9-5 0,-1-7-2 15,1 0-61-15,-1-3-12 0,1 4-2 16,-4-7-1-16</inkml:trace>
  <inkml:trace contextRef="#ctx0" brushRef="#br0" timeOffset="142740.07">26956 2113 1314 0,'-11'-9'37'0,"8"2"8"0,-1-2-36 0,-3-1-9 0,4 7 0 0,-5-9 0 16,5 6 104-16,-4-4 20 15,3 4 3-15,-3 0 1 0,4-1-1 0,-1 7 0 16,4 0 0-16,-7-3 0 0,7 3-50 0,0 0-9 0,0 0-3 0,-7 0 0 15,7 0 51-15,-3 3 9 0,-1-3 3 0,1 7 0 16,-1-1-103-16,8 0-25 0,-4-3 0 16,7 4 0-16,-4-4 56 0,8 3 7 0,-1 0 1 0,4-6 0 0,4 3-52 0,3-3-12 15,4 0 0-15,7 0 0 0,-1-3 0 0,5-3 0 16,3 3 0-16,-1-3 0 16,-2 2 53-16,-1-2 8 0,0 0 2 0,0 3 0 0,4 0-43 15,0-1-9-15,0 4-2 0,3 0 0 0,-3 4-1 0,-4-1 0 16,-3 3 0-16,0 0 0 0,-4 1-8 0,-3-1 10 15,-4 3-10-15,-4-3 10 0,-2 1 26 0,-1-1 6 16,0 3 1-16,-4-5 0 16,-3 2-86-16,-3-3-17 0,3 0-3 0,-7-3-1 15,0 0 0-15,0 0 0 0,4-3 0 0,-1-6 0 16,-3 2-118-16,0-5-24 0</inkml:trace>
  <inkml:trace contextRef="#ctx0" brushRef="#br0" timeOffset="143504.39">27608 2517 1036 0,'0'0'23'0,"0"0"5"0,0 0 0 0,0 0 1 0,0 0-29 0,0 0 0 0,0 0 0 0,-7 4 0 16,7-4 92-16,0 0 12 0,-3 6 2 0,3-6 1 0,-4 3-4 0,1 0-1 15,-1 3 0-15,4-6 0 0,0 7 5 0,0-7 1 0,0 6 0 0,0 0 0 16,4 4-24-16,-1-7-4 0,4 3 0 0,0 0-1 16,4 1-22-16,0-1-4 15,3 0-1-15,0 0 0 0,0 1 10 0,0-7 2 0,0 3 0 0,-3-3 0 16,3 0-52-16,0 0-12 0,4-3 0 0,-4 3 0 15,-4-7 0-15,4 4 0 0,-3-3 0 0,0 0 0 16,-4-1 0-16,0-2 0 0,0 0 0 0,-4-1 0 0,1 1 0 16,-1-4 0-16,-3 4 0 0,-3-1 0 15,-1 1 0-15,-3 3 0 0,0-1 0 0,0 1 0 0,0 3 54 16,-4 0 8-16,1 0 2 0,-1 6 0 16,-3-3-52-16,4 6-12 0,-5 0 0 0,5 1 0 0,-4-1 0 0,3 7 0 15,-3-4 0-15,3 7 0 16,1-4-25-16,-1 1-8 15,4 2-2-15,-3 1 0 0,6-3 5 0,1 2 1 0,-1 1 0 0,4 3 0 0,4-7 29 16,3 4 0-16,-4 3 0 0,8-10 0 16,-4 4 0-16,7-1 16 0,-3 1-1 0,3-7-1 0,0 4-22 0,0-4-5 15,4 0-1-15,-1-6 0 16,1 0 14-16,-1 0 0 0,5-6 0 0,-5 0 0 16,1 2-110-16,0 1-19 0,-1-3-4 0,1 3-640 15,-4-3-128-15</inkml:trace>
  <inkml:trace contextRef="#ctx0" brushRef="#br0" timeOffset="144248.38">28155 2436 1267 0,'0'0'28'0,"0"0"5"0,0-6 2 0,0-1 1 0,0 7-36 0,0-3 0 0,0 3 0 0,0 0 0 16,0 0 109-1,0 0 15-15,0 0 4 0,0 0 0 0,0 0 0 0,0 0 0 0,0 0 0 0,-3 3 0 16,-1 0 0-16,1 4 0 16,-1-1 0-16,-3 0 0 0,4 4-64 0,-5-4-12 0,1 3-2 15,-3-2-1-15,3-1-27 0,-4 6-6 0,1-2 0 0,3 2-1 16,-4-5 0-16,0 2 0 0,4 4 0 0,0-4 0 15,0 4-15-15,0-4 0 0,0 0 0 0,4 1 0 0,-4-1 0 0,3 1 8 16,0-1-8-16,1-3 0 16,3 4-11-16,0-7-5 0,0 3 0 0,0-6-1 15,7 3 41-15,-3-3 9 16,6 0 2-16,-3 0 0 0,4 0-22 0,-1-3-4 0,1 0-1 0,3-3 0 16,0 3 5-16,0-4 1 0,0 4 0 0,-3-3 0 0,3 3-6 0,0 0 0 15,-3 3-8-15,-1 0 12 16,1 0-12-16,-1 0 0 0,-2 3 0 0,-1 3 0 15,0 3 53-15,0 1 8 0,0-1 2 0,-4 4 0 0,1-1-50 16,-1 1-13-16,-3-1 0 0,0 1 0 0,0-4 0 16,-3 4 0-16,-1-4 0 0,1 4 0 0,-1-7 0 0,-3 4 0 15,0-1 0-15,0-3 0 16,0 0 0-16,0 1 0 0,0 2 0 0,-4-9 0 16,4 0-65-16,0 0-19 0,-3 0-3 0,-1 0-1 15,4-3-187-15,-4-6-37 0</inkml:trace>
  <inkml:trace contextRef="#ctx0" brushRef="#br0" timeOffset="144579.82">28258 2182 1958 0,'0'0'43'0,"0"0"9"0,0 0 1 0,0 0 3 0,0 0-45 0,0 0-11 0,0 0 0 0,0 0 0 16,0 6 104-16,3 4 20 0,1 2 3 0,-4 4 1 16,3 6 0-16,1 3 0 0,-1 0 0 0,1 3 0 0,-1 4-52 0,1 2-9 15,3 0-3 1,-4 1 0-16,4-1 0 0,-3-2 0 0,3-4 0 0,0-3 0 16,0 0-48-16,-3-3-16 0,3 0 10 0,-4-6-10 15,4-1 0-15,-3 1 0 16,3 0 0-16,-4-10 0 0,1 0-84 0,-1-2-16 0,4-4-4 0,-7 0 0 15,4-4-108-15,3-2-23 0,-3 3-4 0,-1-10-1 16</inkml:trace>
  <inkml:trace contextRef="#ctx0" brushRef="#br0" timeOffset="145083.12">28603 2533 1267 0,'0'0'28'0,"4"-6"5"0,-4 6 2 0,0-6 1 0,0 6-36 0,0 0 0 0,0 0 0 0,0 0 0 16,0 0-9-16,0 0-9 0,0 0-2 0,0 0 0 16,0 0 36-16,0 0 6 0,3 3 2 0,4 3 0 15,-3-3 101-15,-1 3 21 0,-3-6 4 0,0 7 1 16,4-1 11-16,-4 0 2 0,0 4 1 0,-4-1 0 16,4-3-29-16,-3 4-7 0,3-1-1 0,-4 4 0 15,4-4-51-15,0 4-10 0,-3-1-3 0,3 4 0 16,3-7-24-16,-3 4-6 15,4-4-1-15,-4 1 0 0,3-1-18 0,1 0-4 0,-1-2-1 0,5-4 0 16,-5 0 9-16,1 0 1 0,3-3 1 0,-4-3 0 16,4 0-21-16,-3 0 0 0,3-4 0 0,-4-2 0 15,4 6 0-15,-3-10 0 0,-1 4 0 0,4-1 0 16,-3 1 0-16,-4 3 0 0,4-4 0 0,-4 1 0 0,3 3 0 0,-3-4 0 16,-3 4 0-16,3 0 0 15,-4-4-11-15,4 4-6 0,-4 0-2 0,1 0 0 0,-1-1 31 16,1 1 5-16,3 6 2 0,-4-3 0 15,4 3-31-15,0 0-5 0,0 0-2 0,0 0 0 0,0 0 19 0,0 0 0 16,0 6 0-16,0 0 0 16,0 4 16-16,0-1 1 0,4 1 0 0,-1 2 0 0,-3 1-25 0,7 2-6 15,-3-2-1-15,0-1 0 0,-1 4 24 0,4 3 5 0,-3-10 1 0,3 7 0 16,0 3 39 0,0-10 8-16,0 7 2 0,3 0 0 15,1-4-73-15,0 1-15 0,3-4-2 0,0 1-1 0,3-7 27 0,1 0 0 16,0-3 0-16,-1-6 0 15,1-1 0-15,3-5 0 0,-3 2 0 0,3-5 0 0,-7-1 0 0,4 0-13 16,-4 1 5-16,0-1 8 16,-3-3-107-16,-1 7-13 0,1 2-4 0,-4 4-824 15,3 0-166-15</inkml:trace>
  <inkml:trace contextRef="#ctx0" brushRef="#br0" timeOffset="156416.09">29379 2702 828 0,'0'0'18'0,"0"0"4"0,0 0 1 0,0 0 0 0,0 0-23 0,0 0 0 16,0 0 0-16,0 0 0 0,0 0 50 0,0 0 6 16,4-6 0-16,-4 6 1 0,0 0-21 0,0 0-4 15,0 0 0-15,0 0-1 0,0 0 9 0,0 0 3 16,0 0 0-16,0 0 0 0,0 0 0 0,0 0 0 16,0 0 0-16,0 0 0 15,0 0-4-15,0 0-1 0,0 0 0 0,0 0 0 0,0 0 20 0,0 0 4 16,-7-6 1-16,7 6 0 0,0 0-4 0,0 0-1 0,0 0 0 0,0 0 0 15,0-3-27-15,0 3-6 0,-7-7-1 0,7 7 0 16,0 0 20-16,0 0 3 16,0 0 1-16,0 0 0 0,0 0-20 0,0 0-3 0,0 0-1 0,0 0 0 15,0 0 16-15,0 0 4 16,0 0 0-16,0 0 0 0,0 0-16 0,0 0-4 0,0 0 0 0,0 0 0 16,0 0-5-16,0 0-2 15,7 4 0-15,-4-1 0 0,1 0 2 0,3 3 0 0,0-3 0 0,0 4 0 16,0 2 4-16,-3-6 1 0,3 7 0 0,0-1 0 15,-4 3 10-15,1 1 2 0,3-7 1 0,-4 10 0 16,-3-4-12-16,0 4-2 0,4 0-1 0,-8 0 0 16,4-1 6-16,-7 4 2 0,4 0 0 0,-1 0 0 15,-3-1-10-15,0 4-3 0,0-9 0 0,0 6 0 16,0-7-9-16,0 4-8 16,-4-3 12-16,4-4-12 0,-3 0 0 0,3 1 0 0,-4-4 0 15,4 0 0-15,0-3-83 0,0 4-23 0,3-4-5 0,-3-3-1215 0</inkml:trace>
  <inkml:trace contextRef="#ctx0" brushRef="#br0" timeOffset="166775.73">17357 4151 1630 0,'0'0'36'0,"0"0"7"0,-4-6 1 0,4-1 3 0,0 7-38 0,-7-6-9 16,4 3 0-16,3-3 0 0,-4 0 111 0,1-1 20 16,-1-2 4-16,0 6 1 0,4 3-43 0,0 0-8 15,0 0-1-15,0 0-1 0,0 0-15 0,0 0-4 0,-3 6 0 0,3 7 0 16,3 2 0-16,-3 7 0 0,4 6 0 0,0 7 0 15,-1 2 0-15,1 1 0 0,3 0 0 0,-4 6 0 0,4-4-43 16,-3-2-9 0,3-3-1-16,0 2-1 0,3-2 2 0,-3-4 1 0,1-3 0 0,-1-6 0 0,0 0-29 15,3 0-5-15,1-9-2 0,-4-4 0 16,0-6-74-16,-4-3-15 16,5-9-4-16,-5-7 0 0,-3-6-153 0,0-3-31 0</inkml:trace>
  <inkml:trace contextRef="#ctx0" brushRef="#br0" timeOffset="167021.9">17233 4345 2113 0,'0'0'46'0,"-7"10"10"0,4-4 1 0,-4 4 3 0,3-4-48 0,1 3-12 15,3 1 0-15,0-1 0 0,0-3 71 0,3 1 11 16,4 2 2-16,0-3 1 0,0 0-68 0,4 1-17 16,3-4 0-16,0 0 0 0,0 0 55 0,4-3 7 15,-1-3 2-15,5 0 0 0,2 0-44 0,1-4-8 16,0 1-1-16,-1 0-1 15,5-3-2-15,-5 2 0 0,1-2 0 0,-4-1 0 0,0 4-8 0,-3 0 0 16,-4 3 9-16,4-3-9 0,-1-1-12 0,-3 1-8 0,-3 0 0 0,3-1-1 16,-3 1 21-16,-1-3 0 15,1 6 0-15,-4-4 0 0,0 1 0 0,-3 0 0 16,-1 0 0-16,1-1 0 16,-4 7 0-16,0 0 0 0,0-3 0 0,0 3 0 0,0 0 0 0,3-6 0 0,-3 6 0 0,0 0 0 31,0 0-107-31,0 0-17 0,0 0-3 0,0 0-922 0</inkml:trace>
  <inkml:trace contextRef="#ctx0" brushRef="#br0" timeOffset="167542.64">17801 4292 1926 0,'0'0'55'0,"0"0"11"0,0 0-53 0,-3-6-13 0,-1 0 0 0,-3 2 0 0,7 4 117 0,0 0 21 16,-3-3 4-16,-8 6 1 0,7 1-53 0,-3 2-10 16,0 6-3-16,4 4 0 0,-8 0-10 0,4 3-3 15,4 3 0-15,-4 6 0 0,3 0 52 0,1 3 9 0,-1-2 3 0,4 5 0 16,0 1-103-16,4-4-25 15,-1 0 0-15,4 1 0 0,0-7 56 0,0-3 7 16,4-7 1-16,-1-2 0 0,4-4-52 0,1-6-12 0,2-3 0 0,1-6 0 16,-4-3 0-16,4-4 0 0,-4 1 0 0,0-4 0 15,3-3 0-15,-2 0 0 16,-1-3 0-16,0-6 0 0,0 6 0 0,-3 0 0 0,-4 3 0 0,0 4 0 0,-4-1 0 16,-3 4 0-16,0-1 0 0,-3 4 0 15,-4 2 0-15,0 1 0 0,-8 0 0 0,1 3 0 31,0-4-100-31,-3 4-22 0,-5 0-5 0,1 0-1 0,4 0 0 0,-1 3 0 0,4 0 0 0,3 0-1126 16</inkml:trace>
  <inkml:trace contextRef="#ctx0" brushRef="#br0" timeOffset="172486.96">23964 4242 1911 0,'0'0'42'0,"0"0"9"0,-7-3 1 0,0 0 2 0,0 3-43 0,0-3-11 0,0-1 0 0,0 1 0 15,0 0 115-15,0 0 21 0,0 6 4 0,0-3 0 16,0 3-60-16,0 4-13 0,-1-4-3 0,-2 3 0 16,3 6 0-16,0 1 0 0,0 6 0 0,0 0 0 0,0-1 0 0,7 1 0 0,-4 6 0 0,4-3 0 31,0 0-46-31,4 0-10 0,-1 0-8 0,1 0 12 0,-1-3-12 0,8-3 0 0,-4-1-12 0,3-5 12 15,5 2 19-15,-5-9 11 16,8 1 2-16,-4-4 1 0,4-7-1 0,-1-2-1 0,1-1 0 16,-4-5 0-1,4 2-46-15,-4-2-9 0,0 2-1 0,0-3-1 0,-4-3 26 0,-2 4 9 0,-5 2 0 0,1-2 0 16,-4 2 1-16,-4 1 0 16,-3 2 0-16,-4 1 0 0,1-1 1 0,-4 4 0 0,0 0 0 15,-4-1 0-15,0 4-11 0,4-3 0 0,-3 3 0 0,-1 0-11 16,0-3 11-16,4 2 0 0,-3 4 0 0,2 0 0 15,5-3-22-15,-1 3-2 0,4 0-1 0,0 0 0 16,4 0-63-16,3 0-12 0,0 0-2 0,0 0-1 31,3 3-71-31,4 4-14 0,4-1-4 0,-1-3 0 16,4 3-51-16,-3-3-10 0,3 4-3 0,0 2 0 0</inkml:trace>
  <inkml:trace contextRef="#ctx0" brushRef="#br0" timeOffset="172727.28">24017 4424 1263 0,'25'19'112'0,"-18"-10"-89"0,3-3-23 0,-2 1 0 16,-1-4 159-16,0 0 27 0,0 0 6 0,-4-3 0 15,-3 0-51-15,0 0-10 0,7-3-3 0,-3-3 0 0,-1-1-22 0,1-5-5 16,-1 2-1-16,-3 1 0 0,4-7-24 0,-4 1-4 16,3-1-2-16,1-3 0 0,-1 0-27 0,1 4-6 15,0-4-1-15,3 0 0 16,0 3-18-16,3-3-4 0,-3 4-1 0,4-1 0 16,-1 4-4-16,5-4-1 0,-5 7 0 0,4-1 0 0,0 7 4 0,0 3 1 15,1 3 0-15,-1 3 0 0,3 7 3 0,-3 3 0 0,-3 2 0 0,3 4 0 16,-7 7 38-1,4 2 8-15,-4-3 2 0,3 4 0 0,-3-1-52 0,-3 0-12 16,3 1 0-16,0-1 0 0,-3-6-9 0,-1 0-5 16,1-3-1-16,-4-3 0 15,3 0-27-15,1-10-6 0,-1 0 0 0,-3-5-1 16,0-4-136-16</inkml:trace>
  <inkml:trace contextRef="#ctx0" brushRef="#br0" timeOffset="173155.83">25439 4584 2617 0,'-4'6'57'0,"1"-3"12"0,3-3 3 0,0 0 2 0,0 6-59 0,0-6-15 16,0 0 0-16,0 0 0 0,0 0 112 0,0 0 20 15,0 0 4-15,0 0 1 0,-4-6-109 0,-3-3-28 16,4-1 0-16,-1-2 0 0,1-1 0 0,-1 1 0 16,-3-4 0-16,3 0 0 0,1-2 0 0,-1 2 0 0,1-3 0 0,-4-3 0 31,3 3-251-31,1 0-55 0,-8-18-11 0,4 5-3 0</inkml:trace>
  <inkml:trace contextRef="#ctx0" brushRef="#br0" timeOffset="173295.26">25326 4091 2188 0,'-11'7'48'0,"4"-4"11"0,4 3 1 0,-8-3 1 0,4 0-49 0,0 1-12 0,4-4 0 0,3 0 0 0,-8-4 105 0,8 4 19 16,-7-3 3-16,7 3 1 0,0 0-103 0,0 0-25 15,0 0 0-15,0 0 0 16,0 0 0-16,0 0 0 0,0 0 0 0,0 0 0 31,7 7-251-31,4-4-55 0,7 12-11 0,-1-2-3 0</inkml:trace>
  <inkml:trace contextRef="#ctx0" brushRef="#br0" timeOffset="173541.84">25650 4443 2188 0,'0'9'48'0,"4"0"11"0,-4 4 1 0,0-4 1 0,4-2-49 0,-4-1-12 16,0-6 0-16,0 0 0 0,0 0 105 15,0 0 19-15,0 0 3 0,0 0 1 0,3-9-103 0,1 2-25 0,-4-2 0 0,-4-4 0 32,4-2 0-32,-3-1 0 0,3 3 0 0,-4-5 0 0,-3-1 56 0,0 0 7 0,0 0 1 0,0-3 0 15,0 0-52-15,0 3-12 16,-4-3 0-16,4-3 0 0,-4 7 0 0,4-1 0 16,0 0 0-16,0 0 0 0,0 3 0 0,0 4 0 0,4-1 0 0,-4 4 0 31,3 3-142-31,1-1-31 0,3 7-7 0,0-6 0 0</inkml:trace>
  <inkml:trace contextRef="#ctx0" brushRef="#br0" timeOffset="174054.83">25488 4330 2224 0,'0'0'49'0,"0"0"11"0,0 0 1 0,4 3 1 0,3 0-50 0,0 0-12 31,3-3 0-31,1 0 0 0,0 0 46 0,3-3 6 0,0 3 2 0,0-3 0 0,4 0-43 0,-1-4-11 16,1 1 0-16,3 0 0 0,-3 0 28 0,-1-4 4 16,4 4 1-16,-3 0 0 0,0-1-23 0,-1 1-10 15,1 0 8-15,0-4-8 16,-1 1 0-16,1 3 0 0,0-7 8 0,-1 1-8 0,-3-1 0 0,0 4 0 16,1-4 0-16,-5 4 0 0,-3-1 0 0,0-2 8 15,0 6-8-15,-7-1 0 0,0 7 9 0,0 0-9 16,0 0 10-16,0 0-10 0,0 0 56 0,-3 7 6 15,-1-1 1-15,-3 6 0 0,0 1-35 0,0 0-8 16,0 2 0-16,-4 1-1 0,1 0 16 0,-1 2 3 16,4 1 1-16,-3-3 0 0,3 3-25 0,-4-7-5 15,7 4-1-15,-3-4 0 0,4-2 7 0,-4-1 1 16,3 1 0-16,1-4 0 0,3 0-8 0,0-6-8 0,0 0 11 0,0 0-11 16,0 0 12-16,0 0-4 0,0 0 0 0,0 0-8 15,3 0 11-15,4-3-11 16,-3 3 10-16,3-6-10 0,4 3 22 0,-4-4-2 0,3 1 0 0,4 0 0 15,-3 0-4-15,3 2 0 16,4-2-1-16,-1 3 0 0,4 3-3 0,1 0-1 0,-1 0 0 0,0 6 0 16,0 1-11-16,-3 5 0 15,3-2 0-15,-3 2 0 0,-1 4 56 0,-3-1 7 0,0 4 1 0,-3 0 0 16,0 0-48-16,-4-3-16 16,-4 5 9-16,-3-2-9 0,0 3 16 0,0 0-1 0,-3-6-1 15,-4 3 0-15,-4-4-26 0,4 1-4 0,-4-3-2 0,1-4 0 16,-4-3 18-16,0 1 0 0,-1-1 0 15,-2-3 0-15,3-3-55 0,-4 0-7 0,7 0-2 0,-3-3 0 16,4 3-72-16,3-6-14 0,0 2-3 0,0-2-1178 16</inkml:trace>
  <inkml:trace contextRef="#ctx0" brushRef="#br0" timeOffset="174835.48">26991 4317 892 0,'11'-6'20'16,"-11"6"4"-16,3-6 0 0,1-1 1 0,-1 1-25 0,1 0 0 0,-1 0 0 0,1-1 0 15,-1 1 78-15,-3 3 10 0,0 3 3 0,4-6 0 0,-4-1 10 0,3 1 3 16,-3 6 0-16,-3-6 0 15,3 6-3-15,0 0 0 0,-4-6 0 0,4 6 0 0,-3-4 22 0,3 4 4 16,0 0 1-16,-7-3 0 0,7 3-52 0,-4 3-9 0,-3 1-3 0,0-1 0 16,0 3-10-16,4 0-2 15,-5 4-1-15,5-1 0 0,-1 0-15 0,-3 4-4 0,4 6 0 0,-1-4 0 16,1 4-32 0,3 3 0-16,-4 3 0 0,8 0 0 0,-4 0 12 0,3 4-4 0,4-4 0 0,-3 0-8 15,6 0 12-15,1-3-12 0,0 0 12 0,3-6-12 16,0-1 11-16,0-5-11 15,4-1 10-15,-1-3-10 0,1-6 8 0,0 0-8 16,-1 0 0-16,1-6 0 0,-1 0 17 0,-2-4-2 16,-1-2-1-16,0-4 0 0,-4 4 7 0,1-4 2 0,0 0 0 15,-4-3 0-15,0 4-5 0,-4 2-1 16,1-2 0-16,-1-1 0 0,1 3-5 0,-4 1-2 0,0 2 0 0,-4-2 0 0,-3-4-10 16,4 4 12-16,-4-4-12 0,-4 3 12 15,0-5-12-15,-3 2 8 0,0 3-8 0,-3-2 8 16,-1-1-8-16,0 7 12 0,1-1-12 0,-1 4 12 15,0 3-3-15,4 3 0 0,4 0 0 0,-1 0 0 32,0 3-78-32,8 3-16 0,-1 0-3 0,4 1-1 0,4 2-118 0,3 1-23 0,0-1-5 0,4-3-871 15</inkml:trace>
  <inkml:trace contextRef="#ctx0" brushRef="#br0" timeOffset="175399.08">27376 4273 1692 0,'0'0'37'0,"0"0"8"0,0 0 2 0,0 0 0 0,0 0-38 0,0 0-9 15,0 0 0-15,0 0 0 0,0 0 83 0,0 0 14 16,0 0 3-16,0 0 1 16,0 0-20-16,0 0-4 0,0 0-1 0,0 0 0 0,0 0 0 0,0 0 0 0,0 0 0 0,0 0 0 15,-7 3-9-15,7-3-3 16,-4 4 0-16,-3 2 0 0,3 0-16 0,1 0-3 15,-1 1-1-15,1 2 0 0,-1-3-12 0,1 4-2 16,3-4-1-16,-4 3 0 0,4 1-9 0,0-1-1 0,0 1-1 0,0-1 0 16,0 4-7-16,0 2-2 0,4 1 0 0,-1-4 0 15,1 1-9-15,-1-4 8 16,4 1-8-16,0 2 8 0,-3-2-8 0,3-1 0 16,0-3 0-16,0 1 0 0,0-4 0 0,0-3 0 0,0 3 0 0,0-3 0 0,0-3 0 15,-3 0 0-15,3 3 0 16,0-7 0-16,0 1 0 0,0 0 0 0,0 0 0 0,0-1 0 15,0 1 0-15,0 0 0 0,0 0 0 0,1-1 0 16,-1 4 0-16,-4-3 0 0,4 0 0 0,-3 2 0 0,-1 1 0 0,-3 3 8 16,0 0-8-16,0 0 8 15,4-3 4-15,-4 3 0 0,0 0 0 0,7 3 0 0,0 0-2 0,-4 1 0 32,4-1 0-32,0 0 0 0,1 3-10 0,-1-3 0 0,3 0 0 0,-3-3 8 15,4 4-8-15,-4-8 0 0,3 4 0 0,-2-6 0 16,-1 3 0-16,3-6 0 0,-6 2 0 0,3-2 0 0,-4-4 0 15,1 1 0-15,-1-1 0 0,-3 1 0 0,4-4 15 0,-4 0-3 16,0 1 0-16,-4-1 0 0,4 4-4 0,-3-1-8 16,-1 4 11-16,1-1-11 0,-1 1 11 0,-3 6-11 15,4-1 10-15,-4-2-10 0,3 3 11 16,-3 3-11-16,0-3 12 0,-4 6-12 0,4-3 0 0,0 3 0 0,0-3-12 0,0 3 3 31,0 4-102-31,4-4-20 0,3-3-4 0,0 0-787 0,0 0-158 16</inkml:trace>
  <inkml:trace contextRef="#ctx0" brushRef="#br0" timeOffset="175913.89">27905 4392 1904 0,'0'0'42'0,"0"0"9"0,-4 7 1 0,4-1 1 15,-3 0-42-15,3-3-11 0,-4 4 0 0,4-7 0 16,0 6 132-16,-3 0 24 0,3-6 4 0,0 0 2 16,0 3-70-16,0-3-13 0,-4 3-3 0,4-3-1 0,0 0-43 0,-7 4-9 15,0-4-2-15,7 0 0 0,-7-4-4 0,3-2-1 16,1 0 0-16,-1 0 0 16,1-4-16-16,3 1 0 0,0-1 0 0,0-2-9 15,0-1 23-15,0 1 5 0,3-1 1 0,1 1 0 0,-1-1-20 0,1 1 0 0,-1-1 0 16,5 1 0-16,-1 2 10 0,-4 1 2 15,8-1 0-15,-4 1 0 0,3 3 8 0,-3-1 3 16,4 4 0-16,0 3 0 0,-1-3 11 0,1 6 2 0,3 0 1 0,0 7 0 16,-3 2-4-16,3 4-1 15,0 0 0-15,0 6 0 0,-4 3-12 0,1 3-2 16,0 0-1-16,-1 7 0 0,-3-1-6 0,0 4-2 0,0-1 0 0,0-2 0 16,-3-1-9-16,3-2 0 15,-3-4 9-15,-1-6-9 0,1-3 0 0,-1-7 0 0,-3 1 0 0,4-4 0 31,-4-2-87-31,0-7-15 0,0 0-3 0,-4-10-1 0,4-2-124 0,-3-4-25 16</inkml:trace>
  <inkml:trace contextRef="#ctx0" brushRef="#br0" timeOffset="176179.59">28325 4700 2941 0,'3'15'64'0,"-3"-8"14"0,4-1 2 0,-4 0 4 0,-4 1-68 0,4-1-16 0,0-6 0 0,0 0 0 16,0 0 84-16,0 0 12 15,0 0 4-15,0 0 0 0,0 0-50 0,0 0-10 0,0 0-1 0,0 0-1 16,0 0-30-16,0-10-8 15,0 4 0-15,0 0 0 16,0-4-92-16,0 4-19 0,-3 0-4 0,-1-4-1 0</inkml:trace>
  <inkml:trace contextRef="#ctx0" brushRef="#br1" timeOffset="189244.1">16051 3113 578 0,'0'0'16'0,"0"0"4"0,0 0-20 0,-7 0 0 0,0 0 0 0,-3 3 0 0,3-3 20 0,0 0 0 16,0 3 0-16,-1-3 0 15,1 0-20-15,4 0 0 0,-4 0 0 0,7 0 0 16,0 0 12-16,0 0 0 0,-7-3 1 0,7 3 0 0,0 0 30 15,0 0 5-15,-4 0 2 0,4 0 0 16,-7 0-8-16,7 0-2 0,-3-3 0 0,3 3 0 16,-7 3-18-16,7-3-4 0,0 0-1 0,0 0 0 15,0 0-9-15,0 0-8 0,0 0 9 0,0 0-9 16,0 0 20-16,0 0-1 0,0 0-1 0,0 0 0 0,0 0 6 0,0 0 2 16,0 0 0-16,0 0 0 15,0 0-26-15,7-3 0 0,3 0 0 0,-3 0 0 0,0 0 9 0,0 3 0 16,4-10 0-16,-4 7 0 15,0 0-9-15,4 0 0 0,-1 0 0 0,1 0 0 0,-1-4 18 0,1 4 2 16,-4 0 0-16,4 3 0 0,-1 0-20 0,1 0 0 16,-1-3-8-16,1 3 8 0,0 0 0 0,-1-3 0 15,1 0 0-15,-1 3 10 0,1 0-10 0,0 0 0 16,-1 0 0-16,1 0 0 0,-1-3 8 0,1 3 5 16,-1 0 2-16,1 0 0 0,0 0-15 0,3 0 11 0,0-7-11 0,0 7 10 31,0-3-10-31,4 3 0 0,-1 0 0 0,1-3 8 0,3 3-8 0,4-3 0 15,-4 0 0-15,0 3 0 0,4-3 0 0,0 0 0 0,-4 3 0 16,3-4 0-16,1 1 0 0,0 3 0 0,-1-3 0 0,-2 3 0 16,2 0 0-16,1-3 0 15,3 3 0-15,0-3 0 0,4 3 0 0,0 0 8 0,0 0-8 0,-1 0 8 16,5 3-8-16,3-3 0 0,-4 0 0 0,0 0 0 16,4-3 0-16,-4 0 10 0,0 0-10 0,4-4 10 15,-3 4-10-15,-5 0 0 0,1 0 0 16,0 3 8-16,0 0 9 0,-4 0 2 0,-4 3 0 0,1-3 0 15,0 3-3-15,-4-3-1 0,0 0 0 16,-3 3 0-16,3-3-15 0,-3 7 11 0,3-7-11 0,-4 0 10 0,5-7-10 16,-5 4 0-16,4 3 0 15,1-3 0-15,2 0 0 0,-3-3 0 0,-3 2 0 0,3 1 8 16,-3-3-8-16,3 3 0 0,-3 3 0 0,3-3 8 16,-3 3-8-16,-1-3 0 0,1 3 0 0,-8 0 0 0,4 0 0 0,1 0 0 15,-5 0-12-15,-3 3 12 0,0-3 0 0,0 0 0 16,-3 0 0-16,-4 0 12 0,7 3-12 0,-7-3 0 0,0 0 0 0,0 0 0 15,3 3 0-15,-3-3 0 16,0 0 0-16,0 0 8 0,8 0-8 0,-8 0 0 16,3 0 0-16,1-3 0 0,-1 3 0 0,-3 0 8 15,0 0 0-15,4 0 0 0,-4 0-8 0,0 0 0 16,7 0 0-16,-7 0 8 0,0 0-8 0,0 0 0 16,0 0-10-16,0 0 10 0,0 0 0 0,0 0 0 0,0 0 0 0,0 0 10 15,0 0-10-15,0 0 0 0,0 0-10 0,0 0 10 16,0 0 0-16,0 0 0 15,0 0 0-15,0 0 10 0,0 0-10 0,0 0 0 16,-11-3 0-16,4 3 0 0,0 0 0 0,0 0 0 16,7 0 0-16,-11-3 0 0,4 6 0 0,-3-3 0 15,3 0 0-15,0 0 0 0,-4 0 0 0,0-3 0 0,1 3 0 16,-1 0 0-16,1 3-9 0,-1-3 9 16,-3 3-12-16,0-3 12 0,3 3-12 0,-3-3 4 0,0 3 8 0,0 0-13 0,0-3 13 0,-4 3 0 15,4-3 0-15,-4 4 0 16,1-1 0-16,-1 0 0 0,1-3-12 0,2 0 12 0,-6 3 0 0,4-3 0 15,-1 3 0-15,0-3 0 16,-3 3 0-16,4-3 0 0,-8 7 11 0,4-7-3 0,0 0-8 0,-4 0 0 16,0 0 0-16,0 0 0 0,1 3 0 15,-4 0 0-15,-1 0 0 0,5 0 0 0,-8 0 0 16,7 4 0-16,-3-4 0 0,0-3 0 16,-1 3 0-16,-2-3 0 0,-1 3 0 0,0 0 0 0,-3-3 0 0,3 3 0 15,-3-3 0-15,0 3 0 0,-1 7 0 16,5-10-13-16,-5 3 3 0,1 0 1 15,3 0 9-15,-3 3 12 0,3 1-2 0,1-4-1 0,-1-3-9 0,-3 3 0 16,3-3 0-16,0 3 0 0,0 0 0 0,1 0 0 0,-1-3 0 16,4 0 0-16,-1 3 0 0,1 4 0 15,0-7 0-15,0 3 0 0,3 0 0 0,-3 0 0 16,3-3 0-16,-3 3 0 0,0 0 0 0,3 1 0 16,0-1 0-16,1 0 0 0,-1 0-8 0,0 0 8 0,0 0-10 0,4 0 10 31,0 4 0-31,0-1 0 0,0-6 0 0,3 3 0 0,4 0 0 0,0-3 0 0,0 3 0 15,3-3 0-15,1 0 0 0,-1 0 0 0,4 0 11 0,0 0-3 16,0 3-8-16,7-3 0 0,-4-3 0 0,4 3 0 16,0 0 0-16,0 0 0 15,0 0 0-15,0 0 0 0,0 0-10 0,0 0-3 0,0 0-1 0,0 0 0 16,0 0 0-16,7 0 0 0,0 0 0 0,4 0 0 16,0 0 0-16,3-3 0 0,0 3 0 0,3 0 0 15,5-6 14-15,-1 6 12 0,0-6-3 16,4 3 0-16,3-4-9 0,0 4 0 0,4-3 0 0,0 3 8 15,-1 0-8-15,5-4 0 0,-5 4 0 0,5 0 0 16,-1-3 0-16,0-4 0 0,-3 7 0 0,3-3 0 16,1 0 0-16,-1-1 0 0,4 1 0 0,-4 0 0 0,4 3 0 0,-4 0 0 15,4-7 0-15,0 4 0 0,3 3 0 0,0 0 0 16,4-4 9-16,0 4-9 0,0 0 0 0,3 0 9 16,1 0-9-16,-5 0 0 0,1 3 20 0,0-3-2 15,4 3-1-15,-5-7 0 16,1 4-17-16,0 0 0 0,0 0 0 0,0 0 0 0,-4 3-13 0,1-3 0 15,-5-4 0-15,5 1 0 16,-4 3 21-16,-1-3 4 0,-2 6 0 0,-1-3 1 0,0 3-13 16,-3-4 0-16,0 4 0 0,-4 0 0 0,0 0 0 0,-3 4 0 15,-1-4 0-15,1 0 0 16,-4 3 0-16,1 0 0 0,-1-3 8 0,-4 3-8 0,1 3 0 0,-4-3 0 16,4 4 0-16,-4-7 0 0,-4 0-13 0,5 0 1 0,-5 0 0 15,1 0 0-15,-4 0 12 0,-4 0 0 16,1 0 0-16,-4 0 0 0,0 0 32 0,0 0-1 0,0 0 0 0,0 0 0 15,0 0-18-15,-4 3-3 0,-6-3-1 0,3 0 0 16,-4 0-9-16,-3 3 0 0,3-3 0 0,-3 0 0 16,0 0 0-16,0-3-16 0,0 3 4 0,-4-3 1 15,4-4 11-15,-3 4-12 0,-5 0 12 0,1 0-12 16,0 0 12-16,-4 0-8 0,1 0 8 0,-1-1-8 16,0 4 8-16,-7 4-12 0,1-4 12 0,3 0-12 15,-4 0 12-15,0 3 0 0,0 0 0 0,1-3 0 16,-1 3 0-16,0-3 0 0,0 3 0 0,1-3 11 0,-1 3-11 0,0 0 0 31,0 0 0-31,-3-3 0 0,3 4 0 0,4-1 0 0,-4 0-10 0,4 0 10 16,0-3 0-16,0 0 0 0,-4 0 11 15,4 0-3-15,-4 3-8 0,0-3 0 0,0 0 0 0,1 3 0 16,-1 4 0-16,-3-4 8 0,-1 0-8 0,-2 3 8 16,2-3-8-16,1 4 0 0,-4-1-8 15,4 0 8-15,-4 0-20 0,-3 1 0 0,3-4 1 0,0 3 0 16,-3 0 7-16,-1 4 0 0,5-4 1 0,-1-3 0 0,0 3 11 0,0 4 0 15,4-10 0-15,0 6 0 0,-4-3 0 0,4 3 0 16,3 1 0-16,-3-4 0 0,3 0 0 0,-3 3 0 0,3-3 0 0,0 4 0 16,0-1 0-16,8-3 0 15,-5 0 0-15,8 3 0 0,0-2-12 0,0 2 0 0,0-3 0 0,7 3 0 16,-1-6 20-16,5 3 3 16,-1 1 1-16,1-1 0 0,6-3-12 0,4 0-14 0,0 0 3 0,0 0 1 15,0 0 34-15,0 0 6 0,0 0 2 0,0 0 0 16,7-3-32-16,0 3 0 0,4-4 0 0,-1 4 0 15,1-3 0-15,3 3 0 0,0-3 0 16,0 0 0-16,1-3 0 0,2 3 0 0,4-1 0 0,0-2 0 16,1 3-20-16,2 0-3 0,8-3-1 0,0-1 0 15,3 1 0-15,0 3-1 0,8-3 0 0,-1-1 0 32,0 4-14-32,4-3-2 0,0 0-1 0,0-4 0 0,3 4 14 0,1 0 4 0,3-4 0 0,-4 4 0 15,0-3 24-15,1 6 0 16,-1-7 0-16,1 4 0 0,-1 0 16 0,4-1 3 0,0 1 0 0,-4 3 0 15,1 0 10-15,-1 3 3 0,0-3 0 0,1 0 0 0,-1 3-32 0,1 0 0 16,-5-7 0-16,1 7 0 16,4 0 0-16,-4 0 0 0,-1 0 0 0,-6 0 0 15,0 0-13-15,0 0-9 0,-4-3-2 0,0 3 0 16,1-3 24-16,-5 3 0 0,5 0 0 0,-8 0 0 0,0 0 0 16,0 0 12-16,-3 3-2 0,0-3 0 15,-4 0 26-15,0 0 4 0,-7 0 2 0,0 0 0 0,0 0-7 0,-3 0-2 16,-4 0 0-16,0 3 0 0,0-3-17 0,-3 7-4 15,-4-7-1-15,0 0 0 0,0 0-11 16,0 0 0-16,-7 0 0 0,-4 3 0 0,0-3 0 0,1 3 0 16,-4-3 0-16,0 0 0 15,0 3 0-15,-8-6 0 0,5 3 0 0,-1-3 0 16,-3 0 0-16,0 3 0 0,0 0 0 0,-1 0 0 0,1-7 0 0,-3 7 0 16,-1 0 0-16,-3-3 0 0,3 3 0 0,0 3 18 15,-3-3-3-15,-4 7-1 0,1-7-14 0,-5 0 0 0,1 0 0 16,-4 3 0-16,0 3 0 0,-3-3 0 0,-4 7 0 0,4-4 0 15,0-3 0-15,-4 3 0 16,3 4 0-16,-3-7 0 0,1-3 0 0,-1 6 0 0,0-3 0 0,0 0 0 16,0 4 0-16,4-1 0 15,-1-3 0-15,5 0 0 0,-5 0 0 0,5 0 0 0,-5 0 0 16,8 4 0-16,-4-7 0 0,4 3 0 0,0 0 0 0,-1 0 0 16,5 0 0-16,-1 0 0 0,0 4 0 15,4-4 0-15,0-3 0 0,-1 3 0 0,1 0 0 0,0-3 0 16,0 3 0-16,-1 0 0 15,1 1 0-15,4-1 0 0,-1 3 0 0,4-3 0 0,0 0 0 16,-4 0 0-16,7-3 0 0,1 3 0 0,-5 1 0 0,8-4 0 16,-3 3 0-16,6-3 0 0,0-3 0 0,1 3 0 15,-1 0 0-15,4 0 0 0,-3 0 0 0,6 0 0 0,4 0 8 0,-7 0-8 16,7 0 0-16,0 0 0 16,0 0 10-16,0 0-10 0,0 0 10 0,0 0-10 15,0 0 0-15,0 0 0 0,0 0-13 0,7 0 4 0,7 0 9 0,0-4 0 16,0 4 0-16,4-3 0 0,3 0 0 0,4 3 0 15,0-3 0-15,3 3-8 16,4-3 8-16,-1 3 0 0,1 0 0 0,0-6 0 0,3 6 0 0,-3-3 0 16,3-1 0-16,4 1 0 15,-4 0 0-15,4 0 0 0,7 0 0 0,-4 0 0 16,4 0 0-16,4-1 0 0,-1 1 0 0,-3-3 0 0,7 3 0 0,0 0 8 0,0-10-8 16,3 7 11-1,0 0-3-15,1-1-8 0,-4 1 12 0,0 0-4 0,3 0-8 0,-3-4 0 0,4 1 0 0,-5 3 0 16,1-1 8-16,0 1-8 0,-3 3 8 0,-4-3-8 15,3 6 0-15,-3-7 0 0,3 1 0 0,-3 3 0 16,0-3 0-16,0 2 0 0,0 1 0 0,-1 0 0 16,-2 0 0-16,-4-3 0 15,3 3 0-15,-7 0 0 0,4-1 20 0,-4-2 8 0,1 3 1 16,-8 0 1-16,-4 0-30 0,-2 6 0 0,-1-3 0 0,-7 3-525 31,0 0-111-31</inkml:trace>
  <inkml:trace contextRef="#ctx0" brushRef="#br1" timeOffset="194985.93">27305 3066 759 0,'0'0'16'0,"-11"0"4"0,8 0 1 0,-4 0 1 0,7 0-22 0,0 0 0 15,-7 0 0-15,7 0 0 16,0 0 65-16,-7-3 9 0,7 3 2 0,0 0 0 16,0 0-24-16,0 0-4 0,-4-6 0 0,4 6-1 0,0 0-2 15,0 0 0-15,0 0 0 0,0 0 0 0,4-3-27 0,-4-4-6 16,7 4 0-16,0 0-1 16,3 3-11-16,1 0 0 0,3 0 0 0,7 0 0 15,-3 0-9-15,7 0 9 0,-1 3-12 0,8 0 12 0,3-3 0 16,1 7 0-16,2-4 0 0,-2-3 0 15,-1 0 0-15,0 0 0 0,4 3 0 0,3-3 0 0,-3 0 0 16,4 0 9-16,2 0-1 0,1 0 0 0,0 0-8 0,4 0 0 16,-1 0 0-16,4 0 0 0,3 0 0 0,1 0 0 15,3 0 0-15,-4 0 0 0,-3 3 0 16,3 0 0-16,-6 0 0 0,-1 0 0 0,-3 1 0 16,-4-1 0-16,-3 0 0 0,-3 0 0 0,-1 0 0 0,-7-3 0 0,0 3 0 0,-7 0 0 15,1 0 0-15,-1 4 0 0,-7-7 0 0,0 3 0 16,0-3 0-16,-3 3 0 15,-1-3 0-15,-3 3 0 0,0-3 0 0,-3 3 0 0,-4-3 0 0,0 0 0 16,0 0 9-16,0 0-9 0,0 0 10 0,-4-6-10 16,4 6 12-16,-10-6-4 15,3 6-8-15,-4-7 12 0,1 1-12 0,-1 3 0 0,-3 3 0 0,3-3 0 16,-3 0 0-16,0 0 8 0,0 0-8 16,0-1 0-16,0 1 0 0,-4 3 0 0,0-3 0 15,1 0 0-15,-1 3 0 0,-3-3 0 0,0 0 0 0,0 3 0 0,0 0 0 0,-4-3 0 16,0-4 0-16,-3 4 0 15,0 0 9-15,-1 0 9 0,-6 0 2 0,0-3 0 16,0-1 5-16,-4 4 2 0,0 0 0 0,0 0 0 0,0-3-3 0,-3-1-1 16,3 1 0-1,-3 0 0-15,3 3 1 0,-3-1 1 0,3 1 0 0,-3 0 0 0,3 0-25 0,-3 0 0 16,3 0 8-16,0 3-8 16,0-3 0-16,0 0 0 0,0 3-12 0,1 0 12 0,2 0 0 0,1-4 16 15,0 4 0-15,3 0-1 0,0 0 1 16,1 4 1-16,2-4 0 0,1 0 0 15,0 0-4-15,0 3-1 0,-1-3 0 0,5 3 0 0,-4-3 12 0,6 3 1 16,1-3 1-16,4 0 0 0,2 3-26 0,5-3 0 16,-1 0 0-16,11 0 0 0,0 0 0 15,0 0-17-15,0 0 4 0,0 0 1 16,7 0 12-16,4 0 0 0,0 0 0 0,3 0 0 0,0 0 0 0,3-3 0 16,1 3 0-16,3-3 0 15,4 0 0-15,0 0 16 0,6 3-3 0,1 0-1 16,7 0-32-16,0 0-6 0,7 3-2 0,3-3 0 15,4 3-10-15,0 0-2 0,7 0-1 0,3-3 0 16,4 6-7-16,-3-3-2 0,3 1 0 0,0-1 0 0,-4-3 30 0,4 3 5 16,0 0 2-16,-3-3 0 0,-1 3 13 0,-3 0 0 15,-3 4 9-15,-1-14-9 0,-3 7 0 0,0 0 0 0,0 0 0 0,-4 7 0 16,1-7-12-16,-4 3-9 0,-4 0-2 0,-7 0 0 16,-3-3 5-16,-4 3 1 0,-3-3 0 0,-7 3 0 15,-1-3 1-15,-6 3 0 0,-4-3 0 0,-7 0 0 16,0 0 16-16,0 0-8 0,-4 4 8 0,-3-1 0 15,-3 0 0-15,-1 0 0 0,-3 0 10 0,3 0-2 16,-6 0-8-16,-1-3 0 0,-7 0 0 0,4 0 0 0,-7 0 0 0,0 0 0 16,0-3 0-1,-4 0 0-15,-3 0 14 0,3 0 2 0,-3 0 0 0,-4 0 0 16,3-1-3-16,-6 1 0 0,-4 0 0 0,0-3 0 16,1 3 7-16,-5 0 0 0,-3 3 1 0,0 0 0 0,-3 0-21 0,-1-7 8 15,1 4-8-15,0 3 0 0,-4-3 0 0,3 3 0 16,-3 0 0-16,0 0 0 0,7 0 0 0,-3 3 0 15,-1-3 0-15,1 3 0 16,3 4 14-16,4-7-2 0,-4 3 0 0,7 0 0 0,0-3 20 0,7 3 4 16,-3-3 1-16,3 0 0 0,4 3-8 0,3 0-1 15,0-3-1-15,4 0 0 0,7 3-16 0,0 1-3 16,10-1-8-16,-3-3 12 0,7 0-12 0,7 0 0 0,0 0 0 0,0 0 0 16,3 3 0-16,8-3 0 0,3 0 0 0,4 0 0 15,7 0 0-15,-1 3 0 0,1-3-13 0,3 0 4 16,4 0 9-16,-4 0 0 15,4 0 0-15,0 0-8 0,-1 0 8 0,8 0 0 0,-4-3-9 0,8 3 9 16,-1 3 0-16,0-3 0 0,4 0 0 16,0 3 0-16,4-3-28 15,6 3-5-15,-3-3-1 0,7 0 0 16,3 3-32-16,-3-3-6 0,4 7-2 0,-1-7 0 16,4 0 21-16,-3 3 4 0,6-3 1 0,-6 0 0 15,-1 0 16-15,-3 0 3 0,-3 0 1 0,-1 0 0 0,-6 0 28 0,-1 0 0 0,-3 0 0 16,-4-3 0-16,-3 3 0 0,-7 0 0 15,0 0 0-15,-8-7 0 0,-3 7 0 0,-3 0 0 0,0 7 13 0,-8-7-4 16,1 0 3-16,-4 0 1 0,0 0 0 16,-7 0 0-16,0 0-13 0,0 0 0 0,0 0 8 0,-11 0-8 0,-3 0 0 0,0 0 0 15,-7 0 0-15,-7 0 0 16,0 0 25-16,-4 3-1 0,-7-3 0 0,0 0 0 0,-3 3 4 0,-4-3 0 16,0 0 0-16,-7 0 0 0,-3 0 10 0,-4-3 2 15,-4 3 1-15,-3 0 0 0,4 0-5 0,-4 0-2 16,-4 0 0-16,4 0 0 0,4 0-7 0,-4 3-2 15,0 0 0-15,7-3 0 0,0 3-25 0,0-3 0 16,3 3 0-16,1-3 0 0,6 3 0 0,1-3 0 16,7 4 0-16,-1-1 0 15,8 0 0-15,0-3-14 0,3 0 2 0,0 0 0 0,8 0 25 0,-5 0 6 0,8 0 1 0,0 0 0 16,0-3 0 0,7 3 0-16,0-3 0 0,7 3 0 0,0-4-8 0,7 4-2 15,0 0 0-15,0 0 0 0,10 0-10 0,4-3 12 16,4 3-12-16,7-3 12 0,-1 3-28 0,8 0-4 0,3 0-2 0,8 0 0 31,-1 0-23-31,4 0-5 0,3 3-1 0,4 0 0 16,0 1 18-16,7-1 3 0,4 0 1 0,-1 0 0 0,8 0 9 0,3 3 1 0,0 4 1 15,7-7 0-15,4 0 18 0,6 3 12 0,5 1-1 0,-1-1-1 16,4-3-26-16,3 0-4 0,81 3-2 16,-42-2-649-16</inkml:trace>
  <inkml:trace contextRef="#ctx0" brushRef="#br1" timeOffset="-199497.94">5429 6057 1101 0,'0'0'31'0,"0"0"7"0,0 0-30 0,0 0-8 16,7 0 0-16,-7 0 0 15,4 0 91-15,-4 0 17 0,7 0 3 0,3-3 1 0,-6 3-11 16,3 0-1-1,-3-3-1-15,3 0 0 0,0 3-24 0,0-3-5 0,3-3-1 0,-3 2 0 0,0 4-23 0,8-3-5 16,-5 0-1-16,1 0 0 16,-1 0-12-16,1-3-4 0,-1 6 0 0,1-3 0 0,3-1-6 0,-3 4-2 15,-1 0 0-15,4 0 0 0,1 0-16 0,-5 0 8 16,4 4-8-16,0-4 0 0,0 0 8 0,4 0-8 16,-4 0 0-16,0 3 0 15,0-3 0-15,4-3 0 0,0-1 0 0,3 1 0 16,0 3 0-16,0-3 0 0,4 0 0 0,3-3 0 0,-3 3 0 0,3-1 0 0,4-2 0 15,0 3 0 1,-4 3 0-16,4 0 0 0,-1-3 0 0,-2 0 0 0,2 3 0 0,-6-7 0 0,0 4 0 16,6 3 0-16,-9 0 0 0,2 0 0 0,1 0 0 15,0 0 0-15,3 0 0 0,0 0 0 16,-7 0 0-16,7-3 0 0,4 3 0 0,-7-3 0 0,3 0 0 0,0 3 0 16,1-3 0-16,2 3 0 15,-2 0 0-15,-1-3 0 0,7 0 8 0,-10-1-8 0,7 1 0 16,-1 0 0-16,1 0 0 0,-4 3 0 15,4-3 0-15,0 0 0 0,-1 3 0 0,1 0 0 16,-4-3 0-16,1 3 0 0,-5 0 0 0,5-4 0 0,-5 4 0 0,1 0 0 16,-4 0 0-16,4 0 0 0,-4 0-9 0,0 0 9 15,0 0 0-15,-3 0 0 0,3 0 0 0,-3 0 0 0,3 0 0 0,-7 4 0 16,4-1 0-16,-4-3 8 16,3 3-8-16,-2 0 0 0,-5 0 0 0,4 0 0 15,-3 0 0-15,-1 1 0 0,1-4-8 16,-4 0 8-16,0 3 0 0,0-3 0 0,0 0 0 0,-7 0 11 0,0 0-11 15,0 0 0-15,7 0 0 0,-7 0 0 16,0 0 21-16,0 0 9 0,0 0 2 0,0-7 0 16,4 1-20-16,-4 0-3 0,0 6-1 0,-4-10 0 15,4 10-8-15,-7-3 8 0,4-3-8 0,-8 0 8 0,4 0-8 16,0 2 0-16,0-2 0 0,-4 3 0 16,1 0 0-16,-4 0 0 0,3 0 0 0,1-1 0 0,-1 1 0 0,-3-3 0 15,3 3 0-15,-3 0-11 0,4 0 3 0,-5-1 0 16,1 1 0-16,-3 0 0 0,3 0 8 0,-4 0 0 0,4 0-9 0,-7 0 9 31,3 0-28-31,-3 3 0 0,0 0-1 0,0 0 0 0,-4 0 14 0,0 0 3 16,-7 0 1-16,1 0 0 0,-1 3 1 15,-3 3 0-15,-1-3 0 0,-2 0 0 0,2 0 10 0,-3 0-12 16,4 1 12-16,-4 2-12 0,-3-3 12 0,3 3-8 16,-7 1 8-16,4-1-8 0,0 0 8 0,-1 0 0 15,1-2-9-15,3 2 9 0,-3 0-48 16,3 0-4-16,0 1-2 0,-3 2 0 15,3-3-5-15,-3 1-1 0,-4-1 0 0,4 0 0 0,3 3 23 16,0-2 4-16,0 2 1 0,7-3 0 0,-3 1 12 0,3-1 4 0,-3 0 0 0,3-3 0 16,1 4 16-16,-5-4-10 0,5 3 10 0,-5-3-8 15,5 0 8-15,2-3 0 0,-2 3 0 0,6 1 0 16,-7-1 0-16,7-3 0 0,1 3 0 0,3 0 0 16,-1 0 0-16,5 0 0 0,-1-3 0 0,1 3 0 15,-1-3 0-15,4 0 9 0,3 4 0 0,-3-4 0 16,0 3-9-16,0-3 0 0,0 3 9 0,0-3-9 15,3 3 0-15,0 0 0 0,1 0 0 0,-1-3 0 0,4 3 0 0,0 1-15 16,4 2 3-16,-8-3 0 16,8 0 1-16,3-3 1 0,-8 6 0 0,8-6 0 0,0 0 10 0,4 7-13 15,-4-7 5-15,11 9 8 0,-4-6 0 0,3 0 0 16,4-3 0-16,0 0 0 0,4 0 0 16,0-3 0-16,-1-3 0 0,1 0 0 0,3-1 0 15,0 1 8-15,4-3-8 0,0-1 0 0,6 1 0 0,-6 3 0 16,7-4 0-16,3 4 0 0,0-4 0 15,-3 1 0-15,7 0 8 0,-4 2-8 0,1 1 15 0,2 0 1 0,-2 0 0 16,6-1 0-16,-7 1 21 0,11-3 5 0,-7 2 1 0,7-2 0 16,0 3 3-16,0-4 1 15,-4 1 0-15,7-1 0 0,-10 1-5 0,7 3-1 16,3-4 0-16,1 1 0 0,-1 3-9 0,-3-4-3 0,3 4 0 16,-3 0 0-16,0 3-12 0,0 3-2 15,-4-4-1-15,1 1 0 0,-1 0-14 0,-3 0 0 16,3 0 0-16,-3 0 0 0,3 6 0 15,-3-3 0-15,-4 3 0 0,1-3 0 0,-1 0 0 0,0 0 0 0,-7-3 0 0,4 3 0 16,-4 0 0-16,1 0 0 0,-8 0 0 0,3 0 0 16,-6 0 0-16,0 0 0 0,-8 0 0 0,1 3 0 15,-1-3-73-15,-6-3-21 0,-4 3-4 0</inkml:trace>
  <inkml:trace contextRef="#ctx0" brushRef="#br2" timeOffset="-189522.55">19512 3082 858 0,'0'0'24'0,"0"0"6"0,-3 0-30 0,3 0 0 15,0 0 0-15,0 0 0 0,0 0 13 0,0 0-3 16,-7 0-1-16,7 0 0 0,0 0-9 0,0 0 0 16,0 0 9-16,-7-3-9 0,7 3 11 0,0 0-3 15,0 0 0-15,-8-7 0 0,8 7-8 0,-3-3 10 16,3 3-10-16,-7 0 10 0,7 0 8 0,-7-3 2 16,0 0 0-16,0 3 0 0,0 0 10 0,7 0 2 15,-4 0 1-15,4 0 0 0,0 0 17 0,-7 0 3 0,7 0 1 0,-7-3 0 16,0 6-14-16,7-3-2 0,0 0-1 0,0 0 0 15,-7 0-22-15,7 0-5 0,0 0-1 0,0 0 0 16,-7 0-9-16,7 0 0 0,0 0-10 0,0 0 10 16,0 0 0-16,0 0 0 15,0 0 11-15,0 0-3 0,0 0-8 0,0 0 0 0,0 0 0 0,0 0 0 16,0 0 0-16,0 0 0 0,0 0 9 0,7 0-9 16,0 3 26-16,0-6-2 0,0 3 0 0,4-3 0 15,3 0-13-15,0 3-3 0,0-10-8 0,4 7 12 16,-1-3-12-16,1 3 0 0,0 0 0 0,-1-4 0 15,4 4-12-15,1 0 4 0,-5 0 8 0,4 0-13 16,-3 0-1-16,0 0 0 0,3 3 0 0,-7 0 0 16,4-7 14-16,-1 4 0 15,-3 0 0-15,4 3-9 0,0-3 9 0,-1 3 0 0,4-3 8 0,-3-4-8 16,3 4 12-16,0-3-1 0,-3 3-1 0,3 0 0 16,-3 0-10-16,-1 0 0 0,5 3 0 0,-5 0-11 15,1-4 11-15,-1 8 8 0,1-4-8 0,0 0 11 0,-1 0-11 16,-2 0 0-16,2-4 0 0,-3 4 0 15,0 0 0-15,-3 0 0 0,3 0 0 0,-3 0-11 0,-1 0 11 0,1 0 0 16,-1 4 8-16,1-4-8 16,-4 0 0-16,-3 0 9 0,3-4-9 0,-7 4 0 0,0 0 16 0,0 0-3 0,0 0-1 0,0 0 0 15,0 0 0-15,0 0 0 0,0 0 0 16,0 0 0-16,-4 4-12 0,4-4 8 16,-3 3-8-16,3-3 0 0,-4 6 9 0,-3-3-9 15,7-3 8-15,0 0-8 0,-4 6 0 0,4-6 0 16,-7 0 0-16,7 0 0 0,-7 0 0 0,7 0 0 0,-7 3 0 0,-3-3 0 15,6 0 0-15,-6 4 0 16,3-4 0-16,-4 0 0 0,4 0 27 0,-4 3 3 0,-3-3 1 0,4 3 0 16,-4 0-31-16,-1-3-13 0,-2 3 1 15,-1 0 0-15,4 4 12 0,-4-4 0 16,1 0 0-16,-4 3 0 0,3-3 0 0,-3 0 0 0,0 1-9 0,-1-1 9 16,1 3 0-16,0-3 19 0,0-3-3 0,-4 3-1 15,4 0-15-15,0 4 0 0,-4-4 0 0,4-3 0 16,-4 0 0-16,4 3 0 15,0-3 0-15,0 0 0 0,0 0 0 0,3 0 0 16,-3 0 0-16,0 0 0 0,3 3-15 0,-3-3 1 0,3 3 0 0,1-3 0 16,-5 0 14-16,1 3 0 0,4-3 0 0,-1 0 0 15,4 3 0-15,-4-3 0 0,1 4 0 0,3-1-9 16,-1 0 9-16,1-3 0 0,4 3 0 0,-4 0 0 16,3-3 0-16,-3 3 0 0,7-3 0 0,-4 3-8 15,4-3 22-15,0 0 5 0,7 0 1 0,-7-3 0 16,7 3-20-16,0 0 0 0,0 0 0 0,0 0 0 15,0 0-12-15,0 0-7 0,0 0-1 0,0 0 0 0,4-3 20 0,3-3-10 16,0 3 10-16,0 3-8 16,3 0-11-16,1-3-1 0,0-1-1 0,3 4 0 0,-4 0 11 15,8 0 10-15,0 0-13 0,-4-3 5 0,7 3 0 16,-4-3 0-16,8-3 0 0,-4 3 0 0,4 3 8 0,0 0 0 16,-1-10 8-16,1 7-8 0,3 3 8 15,-3-3-8-15,3-3 8 0,-3 3-8 0,0 0 10 0,-1-1-2 0,1 1-8 0,0 0 12 16,-1-3-4-1,5 3 0-15,-5 0-8 0,5-7 12 0,-5 7-12 0,1-3 0 0,0-1 0 0,-1 1-10 16,1 3 10-16,-4-3 0 0,0 3 0 0,-3 0 0 16,3 3 0-16,-7 0 8 0,4 0-8 15,-8-4 11-15,5 4-11 0,-5-6 0 0,1 6-12 0,-4 0 12 16,3 0 0-16,-3 0 0 16,-3 6 0-16,3-6 0 0,-7 0 0 0,0 0 0 0,0 4-8 0,0-4 8 15,0 0-12-15,0 0 3 0,0 0 0 0,0 0 0 0,-4 0-3 0,-3 3-1 16,7-3 0-16,-7 3 0 15,-3 0 13-15,-1-3 0 0,1 3 0 0,-1 0-9 0,-3 0 9 0,0 0 0 16,0 1 10-16,0-4-10 16,-4 6 14-16,0-3-3 0,1 0-1 0,-1 7 0 15,-3-10-10-15,0 6 0 0,-4-3 0 0,4 0 0 16,-4 3 0-16,0 1 0 0,4-1 0 0,-3-3 0 0,-1 0 11 16,4 0-3-16,-4 4-8 0,0-4 12 0,-3-3-12 0,3 0-8 15,1 3 8-15,-1 0-13 16,-3 0 13-16,3-3 8 0,0 3 0 0,1-3-8 0,-1 7 0 0,0-4 0 15,1 3 0-15,2-3 0 0,1 3 8 0,0-3-8 0,0 4 0 16,3-4 0-16,-3 0 0 0,7 0 0 16,-4 0 0-16,1 0 0 15,3 4 8-15,3-7-8 0,1 3 0 0,-1 0 0 0,4-3 0 0,0 3 0 16,7-3 0-16,0 0 0 16,-7 0 0-16,7 0 0 0,0 0 0 0,0 0 0 0,0 0 0 0,0 0 0 15,0 0 0-15,0 0 0 16,0 0 12-16,0 0-4 0,7 0 0 0,0 0-8 0,0 0 0 0,4-3 0 15,-1 3-10-15,4 0 10 0,0-3-14 16,0 3 5-16,4-3 1 0,0 3 0 0,-1-7 8 0,5 4-8 16,-1 0 8-16,3 0-8 0,1 0 8 0,3 0 0 15,1-4 0-15,-1 4-8 0,3 0 8 16,-2-3 0-16,2 3 0 0,1 0 0 0,3-4 0 0,-3 4 0 0,4-3 0 0,-1 0 0 16,-3 3 0-16,3-4 0 0,0 1 0 15,0 3 0-15,1-3 0 0,-5 3 0 0,1-4 0 0,-4 4 0 16,1 3 0-16,-5-3 0 0,1 0 0 15,-4 3 0-15,0 0 0 0,0-3 0 0,4 3 0 16,-4-3 0-16,1 3 0 0,2 0 0 16,1-7 0-16,3 4 0 0,-7 0 8 0,4 0-8 0,0 3 10 0,-4 0-10 15,4 0 0-15,-4-3 0 0,0 0 0 0,-3 3 0 16,-4 3 0-16,0-3 0 0,0 0 0 0,-4 0 0 16,-6 0 0-16,3 3 0 0,-3-3 0 0,-4 0 0 15,0 0 12-15,0 0 2 0,0 0 1 0,0 0 0 16,-8 3 21-16,-2 0 5 0,-1-3 1 0,-3 0 0 15,0 3-24-15,-4 4-5 0,4-7-1 0,-3 6 0 0,-4-3-12 0,3 0 0 16,-3 3 0-16,-4-2 0 16,4 2-11-16,-4 0-5 0,4-3 0 0,-4 7-1 15,4-7 5-15,-4 0 0 0,4 0 1 0,-3 3 0 16,2-3 11-16,-2 4 0 0,-1-4 0 0,-3 3 0 0,3 0 0 0,-3-3 0 16,0 4 0-16,-1-1 0 0,1-3 0 0,0 3 8 15,0-2 0-15,0 2 0 0,3-3-8 0,0 0 12 0,0 0-4 16,4-3 0-16,0 3-8 0,0 1 11 0,0-4-11 15,0 3 12-15,-1-3-12 0,5 0 0 0,-4 6 0 16,3-6 0-16,0 0 11 0,1 0-3 0,-4 0-8 0,3 0 12 16,0 3-12-16,1-3 0 0,3 0 0 0,-1 0-10 15,1 0 10-15,4 0 0 0,3 0 0 16,0 0 0-16,0 0 0 0,7 0 0 0,0 0 0 0,0 0 0 16,0 0 0-16,0 0 0 15,0 0 8-15,0 0-8 0,0 0 0 0,0 0 0 0,7 0 0 0,0 0 0 16,3 0 17-16,-3 3-1 0,4-3 0 0,3 0 0 15,0 0 0-15,0 0 0 0,0 0 0 0,4 0 0 0,3-3-16 16,0 0 0-16,1 3 0 0,2 0 0 16,1-6 0-16,7-1 18 0,-1 4-2 0,5-3-1 15,-1 0-28-15,7-4-6 0,1 4-1 0,2 0 0 32,1-1-96-32,0 1-19 0,0 0-4 0,0-3-589 0</inkml:trace>
  <inkml:trace contextRef="#ctx0" brushRef="#br2" timeOffset="-187367.56">26850 1809 529 0,'0'0'11'0,"0"0"2"0,0 0 1 0,0 0 2 0,0 0-16 0,0 0 0 0,0 0 0 0,0 0 0 32,0 0 22-32,0 0 1 0,0 0 0 0,0 0 0 0,0 0-3 0,0 0-1 15,0 0 0-15,0 0 0 0,0 0-2 0,0 0 0 16,0 0 0-16,0 0 0 0,0 0 16 0,0 0 3 0,0 0 1 0,0 0 0 16,0 0-29-16,0 0-8 15,0 0 0-15,0 0 0 16,0 0-28-16,0 0-9 0,0 0-3 0</inkml:trace>
  <inkml:trace contextRef="#ctx0" brushRef="#br2" timeOffset="-187128.14">26857 1815 860 0,'0'0'19'0,"0"0"4"0,0 0 1 15,0 0 0-15,0 0-24 0,0 0 0 0,0 0 0 0,0 0 0 0,0 0 28 0,0 0 0 0,4 6 1 0,-4-6 0 16,0 0-29-16,0 0 0 0,0 0 0 0,0 0 0 16,0 0 9-16,0 0-1 0,0 0 0 0,0 0 0 15,0 0-8-15,0 0 0 0,0 0 0 0,0 0 0 16,0 0 0-16,0 0 0 0,0 0 0 0,0 0 0 15,3 0 9-15,1 7 7 16,-4-7 0-16,0 0 1 0,0 0 15 0,0 0 2 0,7 0 1 0,-7 0 0 16,0 0-11-16,3 0-3 0,1 3 0 0,-4-3 0 15,3 3-21-15,-3-3 0 0,0 0 0 0,0 0 8 0,0 0-23 0,0 0-4 16,4 0-1-16,-4 0 0 31,7 0-51-31,-7 0-10 0,0 0-3 0,0 0 0 0</inkml:trace>
  <inkml:trace contextRef="#ctx0" brushRef="#br3" timeOffset="-164188.17">14143 3282 563 0,'0'0'16'0,"0"0"4"0,0 0-20 0,0 0 0 0,0 0 0 0,0 0 0 16,0 0 28-16,-7-6 3 0,3 3 0 0,4 3 0 15,0 0 14-15,0 0 3 16,-10 0 1-16,3 3 0 0,0-3-10 0,0 3-3 15,-1 0 0-15,1 1 0 0,0-4-22 0,0 3-5 0,-3-3-1 16,6 3 0-16,4-3-8 0,-7 0 0 0,7 0 0 0,0 0-11 16,0 0 11-16,0 0 9 0,0 0-1 0,0 0-8 15,0 0 46-15,0-6 2 0,0 6 1 0,4-4 0 16,-1 1 3-16,4-3 0 0,0 0 0 0,4 3 0 0,-4 0 1 16,4-1 1-16,-1 1 0 0,1 0 0 0,-1 3-26 0,1 0-6 15,-1-6-1-15,1 3 0 16,3 0-6-16,-3-1-2 0,-1 4 0 0,-3-3 0 0,4 3-13 0,-4 0 9 15,4-3-9-15,-4 0 8 16,3 3-8-16,-3 0 0 0,0 0 0 0,0-3 8 0,0 0-8 0,1 0-9 16,-1 0 9-16,-4 3-13 15,4-4 13-15,-3 1 0 0,-1 3 0 0,1-3 0 0,-1 3 0 0,1 0 0 16,3 3 0-16,-7-3 0 0,3 0 0 16,-3 0 0-16,4 3 0 0,-4-3 0 0,3 0 0 0,-3 0 0 15,0 0 10-15,4 4-10 0,-1-1 0 0,-3-3 0 16,0 0 0-16,0 0 0 0,4 0 0 0,0 3 0 15,-1-3 0-15,-3 0 0 0,0 0 11 0,0 0-3 0,4 0-8 0,-4 0 12 16,0 0-12-16,0 0 0 16,3 0 0-16,-3 0 0 0,0 0 0 0,0 0 0 15,0 0 0-15,0 0 0 0,4 0 0 0,-4 0-12 16,3 3 12-16,-3-3-10 0,0 0 10 0,0 0 0 0,0 0 0 0,0 0 0 16,0 0 0-16,0 0 0 0,0 0 0 15,0 0 0-15,0 0 0 0,0 0 0 0,0 0 0 0,0 0 0 16,0 0-8-16,0 0 8 0,0 0-8 0,0 0 8 15,0 0 0-15,-7 3 0 0,7-3 0 0,0 0 8 16,0 0-8-16,0 0 0 0,0 0 0 16,0 0 0-16,-7 0 0 0,7 0 0 0,0 0 0 0,0 0 0 15,0 0 11-15,-7-3-3 0,7 3 0 0,0 0 0 16,0 0-8-16,0 0 0 0,-7-3 0 0,7 3 0 0,-7 0 0 0,7 0-17 16,-7 3 4-16,-4-3 1 15,8 3 12-15,3-3 15 0,-11 0-3 0,4 0-1 0,0 3-11 16,0-3-9-16,0 0 9 0,0 3-13 15,0-3 13-15,0 3-11 0,0 1 11 0,0-4-10 0,0 0 10 0,0 0 0 16,3 0 8-16,-3 0-8 0,3 0 0 0,-3 0 0 16,7 0-10-16,0 0 10 0,-3 3 0 0,3-3 0 15,0 0 0-15,0 0 0 16,0 0 0-16,0 0 0 0,0 0-8 0,0 0 8 0,0 0 0 0,0 0 0 16,0 0 0-16,7 0 0 0,0 0-10 0,4 0 2 0,-1 0 0 0,4-3 0 15,4 3-10 1,0-4-2-16,-1 4 0 0,4-3 0 0,0 6-1 0,1-6-1 15,-1 0 0-15,0 0 0 0,-3 3 8 16,3-3 2-16,0 0 0 0,0 0 0 0,-3 3 35 0,3 0 7 0,-3 0 2 0,6 0 0 31,-3 0-32-31,-3 0 0 0,3 0 0 0,0 3 0 0,1-3 0 0,-1 0 0 16,3 3 0-16,-2 0 0 0,-5 0 0 0,4-3 0 0,1 0 0 0,-1 0 0 16,0 3 0-16,-3 0 0 0,-1-3 0 0,1 0 0 15,-1 0 0-15,1 0 0 0,0 0 0 16,-1 0 0-16,-3 0 17 0,1 0-2 0,-1 0-1 0,0 0 0 15,0 0 5-15,-3-3 1 0,-1 0 0 0,-3 3 0 16,0 0-20-16,0 0 0 0,-7 0 0 0,0 0 0 16,0 0 0-16,0 0 0 0,0 0 0 0,0 0 0 15,0 0 13-15,0 0 6 0,-7 0 1 0,0 0 0 16,0-3-31-16,0 3-5 0,0-3-2 0,0 0 0 0,-4 3 18 0,4 0 16 16,-3-3-4-16,-1 3 0 15,4 0-12-15,-7 0 0 0,3 0 0 0,1-3 0 0,-1-1 0 0,-3 4 0 16,0-3 0-1,-7 3 0-15,3 0 0 0,-3 0 0 0,-4 0 0 0,1 0 0 0,-5 3 0 16,-2 1 0-16,2-4 0 0,-2 3 0 16,-1 3 0-16,-3 0 0 0,3 0 0 0,0-2 0 0,-3-1-12 15,0 0 2-15,-1 3 0 0,-2-3 0 16,-1 0 10-16,0 1 0 0,4-1 0 0,-4 0 0 0,4 3 8 0,3-3 3 16,4 0 1-16,-1-3 0 0,5 3-12 0,2 1 0 15,1-1 9-15,4-3-9 16,3 0 0-16,-1 0 0 0,5 0 0 0,-1 0 0 15,4 0 0-15,7 0 0 0,0 0 0 0,0 0 0 16,0 0 0-16,0 0 9 0,0 0-9 0,0 0 0 0,0 0 0 0,7 3 0 0,4-3-12 0,-1 0 3 16,5 0 9-16,2 0 0 0,1-3-9 0,7 0 9 15,3 3 0-15,0-4-11 16,4-2 11-16,3 3-8 0,4 0 8 0,0-3 0 16,3 3 0-16,0-1 0 0,-3-2 0 0,3 6 0 0,4-6 0 0,0 3 0 15,-4 0 0-15,4-1 0 0,-3 4-9 0,3-3 9 16,-4 3 21-16,-3 0 9 0,-1 0 2 0,-2 0 0 15,-4 0-20-15,3 0-3 0,-7 0-1 16,0 0 0-16,0 0-8 0,-3 0 0 0,-4 0 0 0,0 0 0 16,-3 0 0-16,-4 0 0 0,0 0-9 0,-3 0 9 15,0 0 0-15,-4-3 0 0,0 3 0 16,-7 0 0-16,0 0 0 0,0 0 0 0,0 0 0 0,0 0 9 16,0 0-9-16,-11 0 8 0,0-3-8 0,-3 3 8 0,-3-3-8 0,-4 3 8 15,-1 3-8-15,-2-3 8 16,-5 0-8-16,1 0 8 0,0 0-8 0,-4 0 8 15,-3 0-8-15,-4 0 0 0,-3 0 0 0,0 3 0 0,-1 0 0 16,1 0 0-16,0 1 0 0,-1-4 0 16,1 3 0-16,3 0 0 0,0 3 0 15,0-6 0-15,1 3 0 0,-1 0-9 0,0 1 9 0,0-1-13 16,4 0 13-16,0-3 0 0,3 6 0 0,0-3 0 0,4 0 0 16,0 0-9-16,3-3 9 0,0 4 0 0,4-1 0 15,0 0 0-15,3 0 0 0,1 3 0 0,3-6 0 0,3 3 0 16,0 4 0-16,8-4 0 15,3-3-10-15,0 0 10 0,0 0-12 0,0 0 12 0,3 3-26 0,4 0 2 16,8 0 0-16,-5 0 0 0,8-3 5 0,-1 0 2 16,5 0 0-16,-1-3 0 0,0 3 17 0,7-6-8 15,-3 6 8-15,7-3 0 0,-4 0 0 0,4 3 0 0,3-3 0 16,0-1 0-16,0 4 9 0,1 0-1 16,-5-3 0-16,5 3 0 0,-1 0-8 0,0-6 0 0,1 3 0 0,2 0 0 15,-2 0 0-15,2-1 0 16,-2 1 0-16,-1 0 0 0,0 0 0 0,-3 3 8 15,0-6-8-15,-8 3 0 0,5 3 10 0,-8 0-10 16,0 0 12-16,0-3-12 0,-3-1 29 0,-4 4-1 0,0 0 0 16,-3-3 0-16,-4 0-16 0,-4 3-4 0,4 0-8 0,-7 0 12 15,0 0 4-15,0 0 1 0,-7-9 0 16,-3 6 0-16,-1 3-17 0,0-4 10 0,-3 4-10 0,-3 0 8 16,-4 0-8-16,-1 0-11 0,1 0 3 0,-3-3 0 15,-5 3 0-15,1-3 0 0,-4 6 0 0,1-3 0 0,-1 0 8 0,0 0-8 31,-3 3 8-31,0-3-8 0,3 4 8 0,-3-1 0 0,-1 0 0 0,-3 3 0 16,4-6 0-16,0 6 0 0,0-2 8 0,-1 2-8 16,1 0 0-16,0 3 0 0,3-2 0 0,-3-1 0 0,7 3 0 0,-1 1-8 15,5-1 0-15,-1-2 0 16,0 2 8-16,4 0 0 0,0-2 0 0,3 2-8 16,4 0 8-16,4 1 0 0,2-4 0 0,1-3 0 0,7-3 0 0,-3 7 0 15,3-1 0-15,7 0 0 0,0-3 0 16,4-3 0-16,-1 0 0 0,4 0-8 0,4 0 8 0,3-3 0 15,0 0 8-15,4 0-8 0,3 0 0 0,0 0 0 0,4-7 0 0,0 4 0 16,7 0 11-16,-4 2-3 16,7-2 0-16,-3 0 0 0,0 3-8 0,0-4 0 15,0-2-12-15,-1 3 12 16,1 0-9-16,0-4 9 0,0 1 0 0,0 2 0 0,-1 4 0 0,-2-3 0 0,-1 0 0 16,-3 3 0-16,-1-4 0 0,-2 4 0 15,-5 0 0-15,-2 3 0 0,2-6 0 0,-6 6 0 16,-1-3 8-16,-2 0-8 0,-1-1 8 0,-4 1-8 0,-3 0 0 15,-3 3 0-15,-4 0 12 0,0 0-3 0,0 0-1 0,0 0 0 16,-4 0-8-16,-6 3 8 0,-4 0-8 0,0 1 8 16,-4-4-8-16,0 3 0 15,-3 3 0-15,-4-3 0 0,1 0 0 0,-8-3 8 0,4 3-8 0,-4-3 8 16,-3 7-8-16,-1-4 0 0,1 3 0 0,-4 0 0 16,1-6 0-16,-1 3-14 0,0 4 3 0,0-4 1 15,-3 0 10-15,-1 3-12 0,1-3 12 0,3 1-12 0,-3-1 12 0,7 3 0 16,-1 3-9-16,5-2 9 15,-1-1 0-15,4-3 0 0,3 0 0 0,0 3 0 16,8-2 0-16,-1-4 0 16,4 3 0-16,3-3 0 0,1 3 0 0,3-3 0 0,7 0 0 0,0 0 0 0,0 0-14 15,0 0 5-15,7-3 1 0,7 3 0 0,-4-7 0 0,8 1 0 16,0 0 0-16,3 0 0 16,4-1 8-16,3-2 0 0,4 0 0 0,3 2 0 0,0 1 0 0,4 0 0 15,0-1 0-15,0 4 0 0,-1-3-8 0,1 0 0 16,0 3 0-16,3-4 0 0,-3-5 8 0,3 6 11 15,1-4-3-15,-1 4 0 0,-3 3-8 16,0-4 0-16,0 4 0 0,-4-3 0 0,-3 0 0 16,-4 3 0-16,0 0 0 0,0-4-11 0,-3 4 11 0,-4 0 0 0,0-3 8 15,-7 3-8 1,0 3 0-16,-3-4 0 0,-4 4 0 0,0 0 0 0,-7 0 8 0,0 0 1 0,0 0 0 0,-7 0 0 16,-3 4-9-16,-5-1-9 0,-2 6 9 0,-4-9-13 31,-4 6-22-31,-3 1-4 0,-1 2-1 15,-6-3 0-15,-4 1-4 0,1-1 0 0,-5 3-1 0,1-2 0 0,-4 5 26 0,0-6 6 16,4 1 1-16,-4-1 0 0,4 3 12 0,-4-2 0 0,0-1 0 16,4 3 0-16,-4-2 12 0,3-1 4 0,-2 0 2 0,6 0 0 15,0 1 6-15,4-1 2 16,-4-3 0-16,7 0 0 0,0 0-26 0,1 4 0 0,6-4 0 0,0 0 0 16,4-3 0-16,3 0 0 0,4 3 0 0,7-3 0 15,0 0 0-15,7 0-14 0,0 0 2 0,11-3 0 31,3 0-45-31,7-4-9 0,7 4-2 0,4-3 0 0,7 0 10 0,3-1 2 0,8 4 0 0,2-6-302 16,8 0-60-16</inkml:trace>
  <inkml:trace contextRef="#ctx0" brushRef="#br3" timeOffset="-162623.29">27136 3323 623 0,'0'0'17'0,"0"0"5"0,0 0-22 0,0 0 0 16,3-6 0-16,1 0-263 15</inkml:trace>
  <inkml:trace contextRef="#ctx0" brushRef="#br3" timeOffset="-161152.05">27203 3235 673 0,'0'0'14'0,"0"0"3"0,0 0 1 0,0 0 2 0,0 0-20 0,0 0 0 16,-4 0 0-16,4 0 0 0,0 0 49 0,0 0 6 0,0 0 1 0,0 0 0 16,0 0-20-16,0 0-3 0,4 0-1 0,-1 4 0 15,4-1 0-15,0 0 0 0,4 3 0 0,-4-6 0 16,4 0-16-16,-1 0-4 15,1 0-1-15,3 0 0 0,0-6 17 0,4 3 4 16,-1 3 1-16,1-3 0 0,0-1 16 0,3 4 3 0,3 0 1 16,1 0 0-16,0-3-17 0,7 0-4 15,-4 3-1-15,3-3 0 0,1 6-31 0,0-6 0 0,3 3 0 16,1 0 0-16,-1 3 0 0,0-3 0 16,0 3 0-16,1-3 0 0,2 3-24 15,1-3-5-15,4 4-1 0,-5-1 0 0,5 0 30 0,-1-6 10 0,0 3 0 0,4 0 0 16,4 0 8-16,-4 0 2 0,3-3 0 15,0 3 0-15,1 0 1 0,-1 0 1 0,-3 0 0 0,0 0 0 16,0 0-6-16,0 0 0 0,-4 3-1 0,-3 0 0 16,-1-3-15-16,-2 6 0 0,-1-6 0 0,-3 0-10 15,-4 3 10-15,-3 0 0 0,-1-3 0 0,-6 4 8 16,0-1-8-16,-4 0 0 0,0 0 0 0,-7 0 0 16,0 0 0-16,0-3 11 0,-7 0-1 15,0 0 0-15,0 0 6 0,0 0 0 0,0 0 1 0,-7 3 0 16,0 0 0-16,-4 1 0 0,1-4 0 0,-4 0 0 0,0 0-17 0,-1 0 0 15,-2 0 0-15,-4 0 0 16,-1 0 0-16,-2 0-11 0,-4 0 2 0,3 0 0 0,-7 0 9 0,4 0 0 16,-7 0-9-16,3 0 9 0,-3 0-22 0,-1 0 0 15,1 0 0-15,-7 0 0 16,3 0 22-16,-3 0 0 0,-1 0 0 0,1 0 8 0,0 0 15 16,-1 0 2-16,-3 0 1 0,8 3 0 0,-5-3-17 0,1 0-9 15,0 0 10-15,-1 0-10 0,1 0 18 0,3 0-2 16,-3-3-1-16,3-1 0 0,0 4-15 15,0 0 0-15,1-3-9 0,2 0 9 0,1 0 0 0,0 0 0 16,-1 0 0-16,1 3 10 0,0-3-10 0,3 0 0 0,4 3 0 16,0-4 0-16,-1 4 0 0,1 0 0 0,4 4 0 0,2-4 0 15,-2-4-9-15,6 4 9 16,0 0 0-16,4 0 0 0,0 4 0 0,0-4 0 16,3 3 0-16,1-3 9 0,-1 0-9 0,8 0 0 0,3 0 0 0,0 0 0 15,0 0 0-15,0 0 0 0,0 0 0 0,0 0 0 16,7 3 8-16,3-3 0 0,5 3 0 0,2 0 0 15,1-3-8-15,3 3 0 0,7-3 0 0,-3 0-11 16,7 0 11-16,3-3 0 0,0 3 0 0,4 0 0 16,0 0 0-16,0 0-13 0,3 0 5 0,4-3 8 15,-4 3-10-15,8-3 10 0,-5 0 0 0,5 3-9 16,3 0 9-16,-4 0 0 0,4 0 0 0,-4 0 0 16,4 0 0-16,0-3 0 0,0 3 0 0,0-4 0 15,0 4 0-15,-4 0 9 0,4 0-9 0,-7 4 10 16,0-4-10-16,-4 0 0 0,1 0-10 0,-5 3 10 15,1 0-8-15,-3 0 8 0,-1 0 0 0,-3 0-9 16,-4 0 1-16,-4 0 0 0,-2-3 0 0,-5 4 0 0,-3-4-1 0,-3 3 0 0,0-3 0 16,-8 0 0-16,1 3 9 0,-4-3 0 15,0 0 10-15,0 0-10 16,-11 0 0-16,-3 0-10 0,-4 0 0 0,-3 0 0 0,-4 0 10 0,1 0 12 0,-4 0-2 16,-4 3-1-16,-4 3-9 0,1-6-9 0,-4 0 9 0,1 0-13 15,-8 0-6-15,0 3-1 16,-4 1 0-16,-2-1 0 0,-1 0 20 0,0 0-12 0,-4-3 12 0,4 0-10 15,-3 0 10-15,-4 3 0 16,7-6 10-16,-3 6-10 0,-1 0 22 0,1 0-2 0,3-3 0 0,0 4 0 16,0-1-20-16,0 0 0 0,4 0 0 0,3-3 0 15,-4 3 0-15,5 3 0 0,2-6 0 0,4 0 0 16,4 0 11-16,0 0-3 16,0 0 0-16,6 0 0 0,1 0 4 0,3-6 0 0,4 3 0 0,4 0 0 15,6 0 25-15,-3 0 6 16,7-4 1-16,0 1 0 0,7 6-26 0,0 0-5 0,0 0-1 0,7-3 0 15,3-3-3-15,1-1-1 16,7 1 0-16,3 3 0 0,0-3-8 0,7-1-11 0,-3 4 3 0,3 0 0 0,7 0 8 16,1 0 0-16,-1 0 0 0,7 0 0 15,1 3 0-15,3 0-8 0,3 0 8 0,0 0-8 0,1 0 8 16,6 0 0-16,1-4 0 0,-1 4 0 16,8 4 0-16,-5-4 0 0,5 0 0 0,-1 0 0 0,5 0 0 0,-1 0 0 15,-4-4 0-15,4 4 0 0,-3 4 0 0,-1-1 0 16,-3-3 0-16,-4 0 0 0,1 3 0 15,-8 0 0-15,4 0 0 0,-7-3 0 16,-4 3-11-16,1-3 11 0,-8-3-13 0,-3 3 5 31,-8 3-16-31,-2 0-4 0,-1-3 0 0,-7 3 0 0,-3 1 0 0,-4-4-1 0,-4 3 0 16,-3-3 0-16,0 0 17 0,-10 3 12 0,-1 6-13 0,-7-9 5 16,-6 0-24-16,-5 3-5 0,-2 4-1 0,-5-4 0 0,-2 0 11 0,-5 0 3 15,-6 0 0-15,-1 0 0 0,1 1 24 0,-7-1 0 16,-4 0 0-16,0 3-8 0,-4 0 8 0,1-3 0 15,3 1 0-15,-4-1 8 0,1-3 3 0,-1 3 1 16,4 0 0-16,0-3 0 0,-3 3-2 0,3 0 0 16,3 0 0-16,1-3 0 0,-1 0-10 0,5 0 0 0,2-3 0 0,1 0 0 15,6 3 0-15,1 0 8 0,7-3 0 0,3 0 0 16,4-3 26-16,7 2 5 0,7 1 1 0,-1-6 0 16,8 3-11-16,4-1-1 15,3-2-1-15,3 0 0 0,4 2 1 0,8-2 1 0,2-1 0 0,4 1 0 16,8 3-29-16,-1 0 0 15,7-1 0-15,4 4 0 0,3-3 0 0,4 3 0 0,0 0 0 0,7-1 0 16,0 1 0-16,3 3 0 16,4-3 0-16,4 3 0 0,-1 0 0 0,4 3 0 0,7-3 0 15,4 3 0 1,3 1-20-16,0-1-9 0,0 6-3 0,0-9 0 0</inkml:trace>
  <inkml:trace contextRef="#ctx0" brushRef="#br3" timeOffset="-144615.59">14492 1364 1868 0,'0'0'41'0,"0"0"9"0,0 0 2 0,0 0 0 0,0 0-42 0,0 0-10 0,0 0 0 0,0 0 0 16,0 0 53 0,0 0 9-16,0 0 2 0,-7-4 0 0,7 4-7 0,0 0-1 15,0 0 0-15,0 0 0 0,0 0 4 0,0 0 0 16,0 0 0-16,0 0 0 0,0 0-4 0,0 0 0 16,0 0 0-16,4-3 0 0,-4 3-35 0,7-3-7 15,-7 3-2-15,3-3 0 0,1 0-3 0,-4 3-1 16,7-3 0-16,-4 0 0 0,-3-1-8 0,4-5 8 0,-1 3-8 0,1 0 8 15,-4 6 0-15,3-7 0 0,1 1 0 0,-1 3 0 16,1 0-8-16,3 0 0 0,-3-1 0 0,-1-5 0 16,4 6 28-16,-3 0 3 0,-1-4 1 0,4 4 0 15,-3-3-32-15,3 0 0 16,-4 3 0-16,4 0-10 0,-3-4 10 0,3-5 0 0,0 5 0 0,0 1 0 16,4-3 0-16,-4-1 0 15,0 4 8-15,3-6-8 0,1 2 0 0,0 1 0 0,-1 2 0 0,1 1 0 16,-1-6 14-16,1 2-2 0,3 4 0 0,-3 0 0 0,3-1-2 15,3 1-1-15,1 3 0 16,-4-10 0-16,7 7-9 0,-3-3 8 0,0 3-8 0,-1-4 8 0,1 1 0 16,-4-7 0-16,7 7 0 0,-3-4 0 0,-1 7-8 0,1-7 0 15,3 7 0-15,0-3 0 16,1-1 0-16,-1 4 0 0,3 0 0 0,-2-7 0 0,2 7 0 0,1-4 8 16,0 1-8-16,-1 3 8 15,5-4-8-15,-5 1 0 0,1 0 0 0,0-1-11 0,-1 1 21 0,1 6 4 16,0-7 1-16,3 1 0 15,-3 3-15-15,3-1 9 0,0-2-9 0,-3 3 8 0,3 6-8 0,0-7 0 16,0 4 9-16,4 0-9 16,0-6 11-16,-4 2-3 0,0 4 0 0,1-3 0 0,-5 3-8 0,5-3 0 15,-1 2 0-15,0 4 0 0,0-3 0 0,0 0 0 16,4-6 0-16,0 6 0 16,-4-1 8-16,4-2-8 0,0 0 8 0,-1 3-8 0,5 0 9 0,-5 0-9 0,1-1 10 15,-4 4-10-15,4-3 0 0,0 0 0 0,0 3 0 0,-1-3 0 16,1 3 0-1,-4-3 0-15,4 3 8 0,3 0-8 0,1 0 0 0,-5-6 11 0,5 2-11 16,-5 1 10-16,1 3-10 0,0 0 12 0,0 0-12 16,-1 0 12-16,5 0-12 0,-1 0 0 0,-3 0 0 0,3 0 8 15,0 0-8-15,4 0 0 16,-4 0 0-16,4 0 8 0,-4 0-8 0,1 0 0 16,-5 3 0-16,5-3 0 0,-1 4 0 0,0-4 12 15,1 6-12-15,-1-6 12 0,0 3-12 0,0 0 0 16,1 0 0-16,-1 0 8 0,0-3-8 0,-3 4 0 15,0-1 0-15,0 0 0 0,-1-3 0 0,1 3 10 16,0 0-10-16,3 0 10 0,0 3-10 0,-3-2 0 0,3-1 9 0,-3 3-9 16,3 0 0-16,1-3-8 0,-5-3 0 0,1 7 0 0,0-4 8 0,-4 0 12 31,4 3-2-31,0-3-1 0,-4 4-9 0,4-4 0 0,-1 3 0 0,1 0 0 0,0 1 0 0,0-4 0 16,-4 6 8-16,0-3-8 0,0 4 0 0,0 2 0 15,-3-5 0-15,0-1 0 0,0 0 0 0,-1 4-14 16,1-1 2-16,0 0 0 15,3 1 12-15,-3-4 16 0,3 3-3 0,0 1-1 0,-3 2-12 0,3-2 0 16,0-7 0-16,-3 6 0 0,0 1 0 0,3-1 0 16,-4 7 0-16,1-10 0 0,0 7 19 0,0-1-3 15,-1 4 0-15,1-7 0 0,3 4-16 0,-3-1-14 16,3 1 2 0,-3-4 1-16,-1 1 11 0,1 2 0 0,-4-2 0 0,4 2 0 0,0-6 14 0,-4 7-2 15,0-4 0-15,0 7 0 0,0-10-12 0,1 4-18 16,-1 2 4-16,-4-2 1 0,5 5 13 0,-1-8 0 15,-4 2 0-15,4 4 0 0,-3 2 8 0,3-5 4 16,-3-4 0 0,0 7 1-16,-4-4-13 0,0 3 0 0,0-5 0 0,0-1 0 15,-3 0 0-15,-1 1 0 0,1-4 0 0,-4 0 0 0,0 0 0 16,0 0 0-16,-4 0 0 0,5 4 0 0,-5-4-12 0,1 3-4 16,-1-6-2-16,1 6 0 0,3-3 29 0,0 4 5 15,-4-1 2-15,4 0 0 0,-3 7-29 0,3-7-5 0,-4-3-2 16,1 3 0-16,-4 1 18 0,3-4 0 15,-3-3 0-15,0 0 0 0,0 0 0 0,0 6 0 16,0-6 0-16,0 0 0 0,0 0 18 0,0 0-2 16,0 0-1-16,0 0 0 0,0 0-28 0,0 0-6 0,0 3-1 0,0-3 0 0,0 3 20 0,0-3 0 31,0 0 0-31,0 0 0 0,0 0 0 0,0 0 0 16,0 0 0-16,0 7 0 0,0-1 0 0,0-6 0 0,0 3 0 15,0-3 0-15,0 3 0 0,0-3 0 0,0 0 0 0,0 0 0 16,0 0 0-16,0 0 0 0,0 3 0 0,0 0 0 0,0 4 0 15,0-1 0 1,0-6 0-16,0 3 0 0,0-3 0 0,4 6 0 0,0-3 0 0,-4 1 0 16,3 5 0-16,-3-9-10 15,0 0 10-15,0 0-8 0,0 0 8 0,0 0 0 0,0 0 8 0,4 3-8 0,-4-3 0 0,0 3 0 16,0-3 0-16,3 0 0 16,-3 0 0-16,0 0-8 0,0 3 0 0,0-3 0 0,0 0 8 0,4 4 0 15,-4-4 0 1,3 3 0-16,-3-3 0 0,4 6 0 0,-4-6 0 0,3 3 0 15,1 0 0-15,-4-3 0 47,0 0 0-31,3 3 0-16,-3-3 0 16,0 0 0-16,0 0 0 0,0 0 0 0,0 0 0 0,0 0 0 0,0 0 0 0,4 3 0 0,-4-3 0 0,0 0 0 0,0 0 0 0,0 0 0 0,3 7 0 15,-3-7 0-15,0 0 0 0,0 0 0 0,0 0 0 0,0 0 0 0,0 0 0 0,4 6 0 0,-4-6 0 0,0 0 0 0,0 0 0 0,0 0 0 0,0 0 0 16,0 0 0-16,0 0 0 0,3 0 0 0,-3 0 0 0,0 0 0 15,0 0 0-15,4 0 0 0,-4 0 0 0,0 0-13 16,0 0 5-16,0 0 8 0,0 0 0 0,0 0 0 0,0 0 0 16,0 0 0-16,0 0 0 0,0 0 0 15,0 0 0-15,0 0 0 0,0 0-9 0,0 0 9 16,0 0 0-16,0 0 0 0,0 0-8 0,0 0 8 0,0 0 0 0,0 0 0 0,0 0 0 0,0 0-8 31,0 0 8-31,0 0 0 0,0 0 0 0,0 0 0 16,0 0 0-16,0 0 0 0,0 0 0 0,0 0 0 0,0 0 0 15,0 0 0-15,0 0 0 0,0 0 0 0,0 0 0 16,0 0 0-16,0 0 0 0,0 0 0 0,0 0 0 0,0 0 0 0,0 0 0 0,0 0 0 16,0 0 0-16,0 0 0 0,0 0 0 0,0 0 0 31,-7-6 0-31,7 6 0 0,0 0 0 0,-4-3 0 0,4 3 0 16,-10 0 0-16,10 0 0 0,-7 0 0 0,3 3 0 0,-3-3 0 0,7 0 0 0,-10 0 0 15,2 0 0-15,-2 0 0 0,3 6 0 0,0-12 0 16,-4 6 8-16,4-3-8 0,7 3 0 0,-10-7 0 15,-1 4 0 1,0-3-10-16,1 3 10 0,-1-3 0 0,1 2 0 0,-4 1-8 0,3 3 8 0,0-3 0 16,-3 0 0-16,0 0 0 0,0 3 0 0,0-6 0 15,0 2 0-15,0 4 0 0,0-3 0 0,-1 0 0 16,1-3 0-16,4 3 0 0,-4-7 0 0,3 4 0 16,-3 3 0-16,3-6 0 0,-3-1 0 0,4 4 0 15,-1-4 0-15,1 1-8 0,-1 3 8 0,0-4 0 16,1 1 0-16,-1 3 0 0,4-1 0 0,0 1 0 15,0 3 0-15,0 0 0 0,0 3 0 0,7 0 0 0,0 0 0 0,-4-3 0 0,4 3 0 0,-7 0 0 32,7 0 0-32,0 0 0 0,-3 3 0 0,-1-3 0 0,1 3 0 0,3-3 0 15,0 0 0-15,0 0 0 0,-4 6 0 0,4-6 0 16,0 0 0-16,0 0-13 0,0 0 5 0,0 0 8 16,0 0-8-16,0 0 8 0,4 7 0 0,-4-7 0 0,3 3 0 0,1 0-11 15,3 0 11-15,0 0-8 16,0 0 8-16,4 0 0 0,-4 4 0 0,3-4-8 0,1 0 8 0,-1-3 0 15,1 3 0-15,3 0 0 0,-3 0 0 0,-1 0 0 16,4 1 0-16,-3-1 0 16,0 3 0-16,3-3 0 0,0 3 0 0,0 4 0 0,3-4 0 0,1-3-12 15,0 4 12-15,-1-1-12 16,1-3 12-16,0 3 0 0,-4-3 0 0,0 0 0 0,4-3 0 16,-4 4 0-16,0-4 0 0,0 0 0 0,4 0-10 0,-4 0 10 31,-4 0-12-31,4 0 12 0,-3 0 0 0,-1 0 0 0,1 0 0 0,-4 6 0 15,0-6 0-15,4 3 0 0,-4 0 0 0,0 0 0 0,0-3 0 0,0 3 0 16,-3 1 0-16,3-1 0 0,-4 0 0 0,-3-3 8 16,0 0-8-16,0 0 0 0,0 0 0 0,4-3 0 15,-1-4-8-15,1 4 8 0,-1 0 0 0,1 0 0 16,-1-6 0-16,1 2 0 0,-1 4 0 0,-3-3 0 16,0 6 0-16,7-6 0 0,-3 3 0 0,-1-4 0 15,1 4 0-15,3 3 0 0,-3 0 0 0,3-3 0 16,-4 0 0-16,1-3 0 0,-1 2 0 0,-3 4 0 15,4-3 0-15,-4 3 0 0,0 0 0 0,0-9 8 16,0 3-8-16,0-4 0 0,0 4 8 0,0-7-8 16,-4 4 11-16,4 0-11 0,-3-1 11 0,-1 4-11 15,4 0 10-15,0-7-10 0,4 4 8 0,-4 2-8 16,0-2 0-16,3 3 9 0,1-1-9 0,-1-5 0 0,1 6 0 0,-1-1 8 0,1 1-8 16,-1 0 0-1,4 3 0-15,-3-4 0 0,3 4 0 0,-3-6 0 0,-1 3 0 0,4-1 0 0,0-2 0 0,-3 6 0 31,-1-3 0-31,1 2 0 0,3 1 0 0,-4 0 0 16,1-3 0-16,-4 6 0 0,7-3 0 0,-4 0 0 0,1-1 8 0,-4 4-8 0,7-3 0 0,-7 0 0 31,4 0 0-31,-4 3 0 0,7-6 0 0,-7 3 0 0,3-4 0 0,1 4 0 0,-1-6 0 16,1 3 0-16,-4-1 0 0,3 1 0 16,-3 0 0-16,0 6 0 0,0 0 0 0,4-7 0 0,-4 7 0 0,0 0 0 15,0 0 0-15,0 0 0 0,0 0 0 0,0 0 0 16,0 0 0-16,0 0 0 0,0 0 0 0,0 0 0 15,0 0 0-15,0 0 0 0,0 0 0 0,0 0 0 16,-7-3 0-16,7 3 0 0,-7 0 0 0,0 0 0 16,0 0 0-16,-1 0 0 0,5 0 0 0,-4 3 0 15,0-3 0-15,0 0 0 0,0 4 0 0,0-1 0 16,3 0 0-16,-3-3 8 0,0 3-8 0,0 0 0 16,0 0 0-16,0 0 0 0,0 1 0 0,0-1 0 15,-4 0 0-15,4 3 0 0,0-3 0 0,-4-3 0 16,4 3 0-16,0-3 8 0,0 0-8 0,-3 4 0 0,3 2 0 0,-4 0 0 15,4-3 0-15,-4 0 0 0,4 4 0 0,0-4 0 16,-3 0 0-16,3 3 0 0,0-3 0 0,-4 0 0 16,0 1 0-16,4-1 0 0,-3 0 0 0,-1 0 0 15,1 3 0-15,-1-3 0 0,-3 0 0 16,0-3 0-16,3 4 0 0,1-4 0 0,-4 0 0 0,3 3 0 0,-3-3 0 0,0 0 0 16,3 0 0-16,-3 0 0 15,4 3 0-15,-1-3 0 0,0 0 0 0,1 3 0 16,-1-3 0-16,1 6 0 0,3-3 0 0,-1 1 0 15,1-4 0-15,-3 3 0 0,3-3 0 0,0 0 0 16,0 0 0-16,0 0 0 0,0 0 0 0,0 3 0 0,-1-3 0 0,1 0 0 16,0 0 0-16,4 3 0 15,-8-3 0-15,8 3 0 0,-4 0 0 0,3 0 0 0,4-3 8 16,-7 0 0-16,4 4 0 0,3-4 0 0,0 0-8 0,-4 3 0 16,4-3 0-16,-7 6 0 0,7-3 0 0,-4 6 0 15,4-9 0-15,0 0 0 0,-3 4 0 0,3-1 0 0,0 0 0 0,0-3 0 16,0 0 0-16,0 0 0 0,0 0 0 0,0 0 0 15,0 0 0-15,0 0 0 0,0 0 0 0,0 0 0 16,0 0 0-16,0 0 0 16,0 0 0-16,0 0 0 0,0 0 0 0,0 0 0 0,-4 6 0 0,4-6 0 15,0 0 0-15,0 0 0 16,0 0 0-16,0 0 0 0,0 0 0 0,0 0 0 0,0 0 0 0,0 0 0 16,0 0 0-16,0 0 0 15,0 0 0-15,0 0 0 0,0 0 0 0,0 0-11 16,0 0 3-16,0 0 0 0,0 0 8 0,0 0 11 0,0 0-3 0,0 0 0 15,0 0-8-15,0 0 0 0,0-6 0 0,0 6 0 16,0 0 0-16,0 0 0 0,0 0 0 0,0 0 0 16,0 0 0-16,0 0 0 0,0 0 0 0,4-3 0 15,-4 3 0-15,0 0 0 0,0 0 0 0,0 0 0 0,3-7 0 0,-3 7-11 16,4-6 3-16,-1 3 0 16,5 0 8-16,-5 0 0 0,4 3 0 0,-3-3 0 0,3 0 0 0,0 3-8 15,3-4 8-15,-3 1-8 0,0 0 8 16,4 0 0-16,0 0 0 0,3 0 0 15,-4 0 0-15,4-1 0 16,1-5 0-16,-1 6-8 0,3 0 8 0,1 0 0 0,0-1 0 0,-1 4 0 0,-3-3 0 0,7 0 0 16,-3-3 0-1,3 3 0-15,-3 0-9 0,3 0 9 0,0-4-10 0,-3 4 10 0,0-6-21 16,-1 2 1 0,1 4 1-16,-1-3 0 0,-2 0-1 0,2 0-1 0,-3 2 0 0,0 4 0 0,1-3 21 0,-1-6 0 15,0 6 0 1,0 3 0-16,0-3 0 0,-3 3 0 0,3 0 0 15,-4 0 0-15,1 3 0 0,-4-3 0 0,0 3 0 0,0 3 0 0,0-3 0 0,-3 0 0 16,-1-3 0-16,-3 0 0 0,4 7 0 0,-4-4 0 16,0-3 8-16,3 6-8 0,-3-6 0 0,-3 3 0 15,3 3 0-15,-4-2 0 0,1-1 0 0,-1 6-9 16,1-6 9 0,-1 0-10-16,4-3 10 0,-4 4 0 0,1 2 8 0,-1-3-8 0,4 3 0 0,-3 0 0 15,3-6 0 1,-4 4 0-16,1-1 0 0,-1 3 0 0,1 0 0 0,-4-3 0 0,0 1 0 0,3-1 0 15,-6 0 0-15,3 0 0 0,-1 3 0 0,1 1 0 16,0 2 0-16,-3-3-8 0,3 7 8 0,3-7 0 16,-3 7 0-16,0-4 0 0,4 7 0 0,-5-10 0 15,5 3 0-15,-1 4 0 0,1-1 0 0,-1 1 0 16,1-7 0-16,-1 4 0 0,-3-4 0 0,4 0 0 16,-1-3 0-16,1 4 0 0,-4-1-26 0,7-6-3 0,-4-6-1 0,-3 2-1298 15</inkml:trace>
  <inkml:trace contextRef="#ctx0" brushRef="#br3" timeOffset="-139464.45">28755 1787 990 0,'-4'0'88'0,"1"3"-71"15,-4 0-17-15,3 0 0 0,4 0 61 0,-3 1 9 16,-1-1 2-16,4-3 0 0,0 0-12 0,-3 3-3 15,3-3 0-15,0 0 0 0,0 0 7 0,0 0 2 16,-7 3 0-16,7-3 0 0,0 0 6 0,0 0 0 16,-4 0 1-16,4 0 0 0,-3-3-15 0,3 3-3 15,-4-10-1-15,4 1 0 0,0 6-12 0,4-13-2 16,-4 4-1-16,7-1 0 0,0 1-8 0,0-10-2 0,7 0 0 0,0 0 0 0,4-7-4 16,-1 1-1-1,8-6 0-15,3-1 0 0,0-9-6 0,4 7-2 0,0-4 0 0,3 0 0 16,-3 7 1-16,3-7 0 0,0 3 0 0,1 4 0 0,-1 3-17 0,-3-1 10 15,3 10-10 1,-3-6 8-16,0 9-8 0,-4 0 12 16,-4 4-12-16,-2 2 12 0,-1 4-12 0,-7-4 8 0,4 7-8 0,-4-3 8 0,-4 2-8 0,1 1 0 15,-1 6 9-15,-3-3-9 0,1 3 12 0,-5-3-3 16,-3 3 0 0,0 0 0-16,0 0-1 0,0 0 0 0,0 0 0 0,0 0 0 0,0 0-8 0,0 0 0 31,0 0 0-31,0 0 0 0,0 0-76 0,0 0-21 0,0 0-4 15,0 0-645-15,0 0-129 0</inkml:trace>
  <inkml:trace contextRef="#ctx0" brushRef="#br3" timeOffset="-138533.64">29235 718 1076 0,'0'0'96'0,"0"0"-77"16,0 0-19-16,-4 3 0 0,4-3 49 0,-7 6 7 15,4-3 0-15,3-3 1 0,-4 6 9 0,1-2 2 0,3-4 0 0,-4 3 0 0,4-3-16 16,-4 9-2 0,4-9-1-16,-3 3 0 0,-1 0-15 0,4-3-3 15,0 0-1-15,0 0 0 0,0 0-14 0,0 0-2 0,0 0-1 0,0 0 0 0,0 0-13 0,0 0 0 16,0 0 8-16,0 0-8 0,0 0 0 0,0 0 0 31,0 0 0-31,0 0 0 0,0 0 0 0,4 4 0 0,3-4 0 0,-3 3 0 0,3 0 15 0,-4 0 0 16,1 3 0-16,-1 0 0 0,1 1 6 0,-1 5 2 15,-3-5 0-15,4 5 0 0,3 1 4 0,-4 2 1 16,1-2 0-16,-1 6 0 0,4 3 6 0,-3-7 2 16,3 4 0-16,-3 0 0 15,3 3 4-15,-4 3 0 0,1-6 1 0,-1 3 0 16,1-7-12-16,-1 7-2 0,1-3-1 0,3 0 0 0,-4-3-12 0,1-1-2 16,-1 1-1-16,1-7 0 0,3 1-11 0,-3 2 0 15,3-5 0-15,-4-1 0 0,4 0 0 0,-3-3 0 16,-4-3 0-16,3 3 0 0,-3-3 0 0,0 0-9 15,0 0 0-15,0 0 0 16,0 0-29-16,0 0-6 0,0 0 0 0,0 0-1 0,0 0-83 0,0 0-16 16,0 0-3-16,0 0-1 15,0 0-4-15,0-6 0 0,-3 0-1 0,-1 0 0 0</inkml:trace>
  <inkml:trace contextRef="#ctx0" brushRef="#br3" timeOffset="-138137.36">29224 724 1447 0,'0'0'32'0,"0"0"6"0,0 0 2 0,0 0 0 0,7 0-32 0,0 0-8 15,0 3 0-15,0-3 0 0,0 3 66 0,4 0 11 16,0-3 3-16,-1 3 0 0,1 1-28 0,-1-1-4 16,4 6-2-16,1-6 0 0,-1 0-9 0,3-3-1 0,-3 4-1 0,1-4 0 15,2 3-13-15,-3 3-2 0,0-3-1 0,-3 0 0 16,3 7-10-16,-3-1-1 0,-4 0-8 0,3-2 12 16,-3 2 4-16,-3 4 0 15,-1-1 0-15,1-2 0 0,-1-1 2 0,1 4 1 16,-4-1 0-16,0 4 0 0,-4-1-7 0,1-2 0 0,-1 6-1 15,-3-7 0-15,0 4 5 0,0 3 0 16,-3-3 1-16,-1-1 0 0,4 1 2 0,-4 0 0 0,-3-1 0 16,4 4 0-16,-1-6-2 0,-3-1 0 15,3 1 0-15,1-1 0 0,3-2-30 0,-4-1-7 0,4-3 0 0,0-3-701 16,4 4-140-16</inkml:trace>
  <inkml:trace contextRef="#ctx0" brushRef="#br3" timeOffset="-136382.77">29849 1169 1317 0,'0'0'28'0,"0"6"7"0,0-2 1 0,0-1 2 0,0 6-30 0,0-9-8 0,0 3 0 0,0-3 0 0,0 0 72 0,0 0 14 15,3 3 2-15,-3-3 1 0,0 0-28 0,0 0-5 16,0 0-2-16,0 0 0 15,0 0-2-15,0 0-1 0,0 0 0 0,4-6 0 0,-1 0-5 0,-3 3-1 16,4-4 0-16,-1 1 0 16,-3 0 8-16,4-7 2 0,-1 7 0 0,1-6 0 0,-1 2-10 0,1-2-1 15,-1-1-1-15,-3-3 0 16,4-2-20-16,-1 2-4 0,1-6-1 0,-1 0 0 0,-3 0 17 16,4-3 3-16,0 3 1 0,-1-6 0 0,-3 3-16 0,4 0-3 15,-4 0-1-15,3-1 0 0,-3-5 1 0,0 6 0 16,4 0 0-16,-4 3 0 0,0-3-7 0,3 3-1 15,-3-3 0-15,0 6 0 16,0 10-3-16,0-7-1 0,-3 7 0 0,3-1 0 16,0 10-8-16,0-3 8 0,0 3-8 0,0 0 8 0,0 0-8 0,0 0 0 15,0 0 0-15,3 3 0 16,1 3 8-16,-1 1-8 0,1 5 0 0,-1 4 8 0,4-7-8 16,-3 10 0-16,-1 0 0 0,1 0 0 15,-1 6 0-15,4-3 0 0,-3 6 0 0,0-6 0 0,-1 6 0 0,1-6 0 0,-1 3 0 0,1-6 0 16,3 3 0-16,0-3 0 15,0 3 0-15,0-7 0 0,-4-2 0 0,4-10 0 16,4 3-11-16,-4-3 11 0,4 1 0 0,-1-8-10 0,1 1 10 0,-1-3 0 16,1 3-8-16,0-6 8 15,3-7 0-15,-4 3 0 0,1 1 0 0,-1-7 0 0,1 0 0 0,0 3 0 16,-4-9 0-16,0 3 0 0,0-6 0 0,-4 6 9 16,4-3-9-16,-3 3 0 0,-1-3 0 0,-3 3 0 15,0 0 0-15,4 3 0 0,-4 7 0 0,0-7 0 0,0 7 12 16,0-1-4-16,-4 10 0 0,4 3 0 15,0 0-8-15,0 0 0 0,0 0 0 0,0 0-11 16,0 3 11-16,0 3 0 0,0 4 0 0,0 2 0 0,4 4 0 16,-4-7 0-16,0 10 0 0,3 3 0 0,-3-6 0 0,4 3 0 15,-4 3 0-15,4 3 0 0,-1 0 0 16,1 0 0-16,-1 0 0 0,1 6-8 0,-4-6 8 16,3 3 0-16,-3-2 0 0,4 5 0 15,-4-6 0-15,0 3 8 0,3-3-8 0,-3-3 8 0,0 0-8 0,4 0 8 16,-4-3-8-16,0-3 8 15,0-1-8-15,0-2-8 0,0-1 8 0,-4-2-12 32,4 2-78-32,0-5-16 0,-3 5-3 0,-1-2-1 0,1 5-175 0,-1-8-35 0,1 14-8 0,3-8 0 0</inkml:trace>
  <inkml:trace contextRef="#ctx0" brushRef="#br3" timeOffset="-135577.16">30508 1037 1922 0,'0'0'42'0,"0"0"9"0,0 0 1 0,0 0 3 0,-7-3-44 0,7 3-11 0,0 0 0 0,-3-3 0 16,3 3 56-16,-7-3 8 0,0 0 3 0,7 3 0 16,-4-3-23-16,-3 3-4 0,0-3 0 0,0 6-1 15,0 0-7-15,0 0-2 0,0 0 0 0,0 3 0 16,0 4-4-16,0-4-1 0,-1 4 0 0,1-4 0 16,-3 3-9-16,3-3-1 0,0 7-1 0,3-4 0 15,-3 1-14-15,4-1 11 0,-1 1-11 0,1 2 10 0,-1-6 0 0,4 4 0 16,0-1 0-16,0 1 0 0,4-1-10 0,-1-3 0 15,1-2 0-15,-1-4 8 0,4 0-16 0,-3 0-4 16,6-4-1-16,-3 4 0 0,0-6 13 0,4-3 0 16,-4-1 0-16,0 4 0 0,0-3 0 15,0 2 0-15,0-8 0 0,-3 5 0 0,3 1 0 0,-7-1 0 16,3 4 8-16,-3 0-8 0,0-4 9 0,0 1-1 0,0 3-8 16,0 0 12-1,0 6-4-15,0-7 0 0,0 7-8 0,0 0 12 0,0 0-12 0,0 0 11 0,0 0-11 0,0 0 10 16,0 0-10-16,0 0 0 15,-3 7 0-15,3-1 0 0,0 0 0 0,3 0 0 0,-3 4 0 0,4-4 0 16,-1 0 0-16,-3 4 0 0,4-4 0 0,-1 3 0 16,1 4 8-16,-4-4-8 15,4 1 8-15,-1-1-8 0,1 1 8 0,-1 2-8 0,-3-2 0 0,4-1 8 16,-1 0-8-16,1-2 0 0,-1-1 0 16,4 3 0-16,-3-6 0 0,3 1-16 0,-4-4 3 0,4 3 0 31,-3 0-13-31,3-3-2 0,-3 0-1 0,3-3 0 0,0 3 9 0,-4-3 1 0,-3 3 1 0,7-4 0 15,-3 1 18-15,3-6-10 0,-7 3 10 0,0 6-8 16,7-4 8-16,-7 4 9 0,0-6-1 0,0 6-8 0,0 0 20 0,3-9-2 16,-3 9-1-16,0-6 0 0,4 2 2 15,-4-2 0-15,0 6 0 0,0-12 0 0,0 5-6 0,0 1-1 16,3-3 0-16,-3 2 0 0,4 4 5 0,0-9 1 16,-4 5 0-16,0 1 0 0,0 6-18 0,3-6 0 15,-3 6-13-15,4-3 5 0,-1 0 8 0,4-1 8 16,0 1-8-16,-3 3 11 0,3 3-2 0,-4-3 0 0,4-3 0 0,-3 6 0 15,-1 1-9-15,5 2 0 16,-5 0 0-16,4 0 0 0,-3 1 0 0,3 2 0 16,-4-3 12-16,4-3-4 15,-7 7 0-15,4-4 0 0,-4 0 0 0,3 4 0 0,-3-1-8 0,0-2 8 16,0-1-8-16,0 3 8 0,0 1-8 0,0-4 8 16,-3 6-8-16,3-5 8 15,0-1-58-15,0 3-12 16,0-2-2-16,0-4-1 0,0-3-111 0,0 0-21 0,0 0-5 0,0 0-744 0</inkml:trace>
  <inkml:trace contextRef="#ctx0" brushRef="#br3" timeOffset="-135091.2">30798 1063 1335 0,'0'0'29'0,"0"0"7"0,0 0 0 0,0 0 2 0,0 6-30 0,-4 0-8 16,4-3 0-16,0-3 0 0,0 0 73 0,-4 6 14 15,1 4 2-15,-1-4 1 0,4-6-24 0,0 6-5 16,0 1-1-16,0 2 0 16,0-3-8-16,-3 7-3 0,3-4 0 0,0-6 0 0,0 10-3 0,0-4-1 15,0 1 0-15,0 2 0 0,0-8-11 0,3 2-2 16,-3 0-1-16,4 0 0 15,-1-3-19-15,1 1-3 0,0-1-1 0,-4-3 0 0,3 0-8 0,4-3 0 0,-3-1 0 0,3 1 0 32,0 0 0-32,0-3 0 0,-4 3 0 0,4-3 0 0,0 2 0 0,0 1 0 15,1 0 0-15,-1-3 0 0,-4 3 0 0,-3 3 0 16,7-3 0-16,-7 3 0 0,0 0 8 0,0 0-8 16,0 0 8-16,0 0-8 0,0 0 10 0,0 0-10 15,0 0 12-15,0 0-12 16,0-7 10-16,0 7-10 0,0 0 8 0,0 0-8 0,-3-6 0 0,3 6 0 15,0 0 0-15,0 0 0 0,0-9 0 16,0 9 0-16,0 0 0 0,0 0 0 0,0 0 0 0,0 0-9 0,0 0 9 0,0 0 0 16,0 0 0-16,0 0 0 15,7 6 0-15,-4 0 0 0,1-3 0 0,-1 4 0 0,1-1 0 0,-4 0 0 16,7-3 0-16,-4 0 0 0,-3-3 0 0,4 7 0 16,-1-4-27-16,1 0 2 0,0 0 0 0,-4 0 0 15,3 0-139 1,1 0-27-16,3 1-5 0,-4-4-627 0</inkml:trace>
  <inkml:trace contextRef="#ctx0" brushRef="#br3" timeOffset="-134665.47">31119 1266 1250 0,'0'0'35'0,"0"0"9"0,0 0-36 0,0 0-8 15,0 0 0-15,0 0 0 0,0 0 145 0,0 0 27 0,3-6 6 0,-3 6 1 16,-3-9-35-16,3 6-6 0,-8-1-2 0,5-2 0 16,-1-6-52-16,1-1-10 0,-4 1-2 0,0-4-1 31,0 0-34-31,0-3-6 0,0-9-2 0,0 3 0 0,-4-9-16 0,4-1-3 16,-4 1-1-16,4-4 0 0,0 0-9 0,-3 1 0 15,3-4 0-15,0 6 0 0,-1 1 0 16,1-1 0-16,0 10 8 0,4-6-8 0,-4 6 0 15,3-3 0-15,-3 12 9 0,4-3-9 0,-4 4 0 0,3 2 0 16,1 4 0-16,-1-1 0 0,4 4-12 0,0 6-3 0,0 0-1 0,0 0 0 31,0 0-8-31,0 0-3 0,7-3 0 0,-3 3 0 0,6 3 8 0,-3 0 2 16,4 6 0-16,-1-2 0 0,5-4 5 0,-5 0 2 0,4 6 0 0,0-2 0 16,-3 2 10-16,3-3 0 0,0 7 0 0,-3-7 0 15,3 4 0-15,-4-1 0 0,5 0 0 0,-5 1 0 16,1-4 8-16,-1 0-8 0,1 4 8 15,-4-7-8-15,-4 3 0 0,5 0-15 0,-5 4 3 0,-3-1 0 16,0-6-23 0,0 1-4-16,0 5-1 0,0 0 0 15,-7 1-164-15,3 2-32 0,-3-5-8 0,0 5 0 0</inkml:trace>
  <inkml:trace contextRef="#ctx0" brushRef="#br3" timeOffset="-134322.52">30946 1078 1796 0,'0'0'40'0,"7"-3"8"0,0 0 1 0,3 0 1 0,1-3-40 0,0 2-10 0,3-2 0 0,0 6 0 15,0-3 63-15,0 0 10 0,0 0 3 0,0 3 0 16,0-7-4-16,0 7 0 16,-3 0 0-16,3 0 0 0,-3 7-16 0,-1-7-3 15,1 3-1-15,-4-3 0 0,0 3-32 16,0-3-6-16,0 3-2 0,-7-3 0 0,0 0-12 0,0 0 9 0,4 0-9 0,-4 0 8 31,7-3-76-31,-4 0-16 0,4 0-4 0,-3-4 0 16,3 4-67-16,0 3-13 0,0-3-4 0,-4 0 0 15,5 3 77-15,-8 0 15 0,3 0 4 0,4 0 0 16,0 0-23-16,0-3-4 0,-3 0-1 0,-4 3 0 0,0 0 84 0,3-3 20 0,-3 3 0 0,0 0 0 16,4-3 0-16,-4 3 0 0,0 0 0 0,3-10 0 15,-3 7 0-15,0 3 0 0,0 0 0 0,0 0 0 16,0 0-20-16,0 0 0 0,0 0 0 0,0 0 0 31,0 0-20-31,0 0-3 0,0 0-1 0,0 0-201 0,0 0-41 0</inkml:trace>
  <inkml:trace contextRef="#ctx0" brushRef="#br3" timeOffset="-133797.28">31302 1028 1436 0,'0'0'32'0,"0"0"6"0,0 0 2 0,0 0 0 0,0 0-32 0,0 0-8 0,0 0 0 0,0 0 0 16,0-6 100-16,0 6 20 0,0 0 3 0,0 0 1 0,-4-6-10 0,4 6-2 0,-10-7 0 0,10 7 0 16,-4 0-44-16,4 0-10 15,-7 3-2-15,0 4 0 0,4-1-25 0,-4 3-6 16,0 7-1-16,3-7 0 0,1 4-9 0,-5 6-3 15,5-7 0-15,-1 7 0 0,1 3-12 0,3-9 0 16,-4 5 0-16,8 1-10 0,-4-9 34 0,3 5 6 0,4-5 2 16,-7-1 0-1,8 1-32-15,-5-10 0 0,1 3 0 0,3 0 0 0,0-6 0 0,0 3 0 0,-4-3 0 0,4-1 0 16,0-2 12-16,-3-6-3 0,3 5-1 0,-3 1 0 16,-1-3-8-16,1 2 0 0,-1-8 0 0,1 5 0 15,-1 1 0-15,1-1 8 16,-4 7-8-16,3-3 8 0,-3 6-8 0,0 0 0 0,0 0 0 0,4-9 0 0,-1 6 0 15,-3 3 0-15,0 0 0 0,0 0 0 16,0 0 0-16,0 0 0 0,0 0 0 0,0 0 0 16,4 3 0-16,-1 3 0 0,1 0 0 0,-1-3 0 15,-3-3 0-15,0 3 0 0,4 4 0 0,-1-1 0 16,1 0 0-16,-1 1 0 0,-3-1 0 0,8 3 0 16,-5-6 0-16,1 7-17 0,3-1 4 0,-4-3 1 31,1 1-29-31,-1 2-6 0,4-3-1 0,0-2 0 0,0-1-76 0,0 3-16 0,1 0-4 0,-1-6-843 15</inkml:trace>
  <inkml:trace contextRef="#ctx0" brushRef="#br3" timeOffset="-133133.02">31556 1009 1194 0,'0'0'33'0,"0"0"9"0,0 0-34 0,-4-6-8 0,1 6 0 0,-1-6 0 16,4 6 129-16,-3-10 24 0,3 10 5 0,-4-3 1 15,4 3-47-15,-3-3-10 16,3 3-2-16,0 0 0 0,-7-3-24 0,7 3-4 0,0 0-2 0,-7 3 0 16,0 0-14-16,3 7-4 0,-3-4 0 0,4-3 0 15,-1 6-23-15,0 1-5 16,1 2 0-16,-1 4-1 0,1-3-12 0,3 2-3 0,-4 7 0 0,4-3 0 15,0 3-8-15,4-6 12 16,-1 6-12-16,1-4 12 0,3 1-4 0,0-3-8 0,0 0 12 0,0-10-4 16,4 3-8-16,-4-3 0 0,3 1 0 0,-3-1 0 15,1-6 0-15,-1 6 0 0,3-6 0 0,-3-6 0 0,4 0-10 16,-4-1-4-16,3 1-1 0,-3 0 0 16,4 0-115-16,-4 3-23 15,4-7-5-15,-4 1-525 0,0 2-105 0</inkml:trace>
  <inkml:trace contextRef="#ctx0" brushRef="#br3" timeOffset="-132747.39">31806 865 1796 0,'0'0'40'0,"0"0"8"0,-3 3 1 0,-4 0 1 0,3 0-40 0,4-3-10 15,-7 7 0-15,4-4 0 0,-1 3 69 0,1 3 12 0,-1-2 3 0,1 2 0 16,-1 1-42-16,1 2-8 0,3 4-2 0,0-1 0 16,0 1-4-16,0 3 0 15,0 3-1-15,0 0 0 0,0-6 24 0,0 2 5 0,3 1 0 0,-3 3 1 16,4 0-1-16,-1-9 0 15,1 2 0-15,3-2 0 0,-4-1-44 0,1 1-12 16,-1-4 0-16,1-2 0 0,-4-4 0 0,3 0 0 0,1 6 0 0,-4-9 0 16,0 0 0-16,0 0 0 0,0 0 0 0,0 0 0 31,0 0-28-31,0 0-2 0,0 0 0 0,0 0 0 16,-7-3-56-16,7 3-11 0,-4-6-3 0,-3 0 0 15,4 2-97-15,-1 1-20 0,-3-3-4 0,4 0-1 0</inkml:trace>
  <inkml:trace contextRef="#ctx0" brushRef="#br3" timeOffset="-132528.71">31623 1100 1512 0,'0'0'43'0,"0"0"9"16,0 0-42-16,0 0-10 0,0 0 0 0,7 0 0 0,0 0 118 0,0-3 22 15,0 3 4-15,0 0 0 0,4-3-62 0,-1 3-13 16,1 0-2-16,0-3-1 0,-1 3-34 0,4-7-6 15,0 4-2-15,-3 3 0 0,3 0-10 0,-3 0-2 0,-1 3-1 0,1-3 0 16,-1 0-11-16,1 0-14 16,0 0 3-16,-4 7 1 15,3-7-114-15,-3 0-24 16,0-7-4-16,0 7-720 0</inkml:trace>
  <inkml:trace contextRef="#ctx0" brushRef="#br3" timeOffset="-131364.54">31933 1128 850 0,'0'0'24'0,"0"0"6"0,0 0-30 0,0 0 0 0,0 0 0 0,0 0 0 15,0 0 57-15,0 0 6 16,0 0 1-16,0 0 0 0,4-6 12 0,0 3 2 0,-4-3 1 0,0 6 0 16,0 0 9-16,0 0 1 0,0 0 1 0,0 0 0 15,0 0 22-15,0 0 5 16,0 0 1-16,0 0 0 0,0 0-30 0,0 0-7 0,-8 6-1 0,5 0 0 15,-1 4-40-15,1 2-9 0,-1-2-2 0,1 5 0 16,3 4-29-16,0-6 0 0,3-1 0 0,1 1 0 16,-1 2 0-16,4-8 0 0,4 2 0 15,-4-3 0-15,4-3 8 0,3-3-8 0,-4 0 0 0,1 0 0 16,3-3 0-16,-3-3-13 0,3 0 1 0,-4 0 0 16,-3 6 12-16,4-7 15 0,-4-5-3 0,0 5-1 15,0-2-1-15,0 3 0 0,0-4 0 0,-3 7 0 16,-1-9-10-16,1 2 0 0,-1 1 9 0,-3 3-9 15,4-1 9-15,-4 4-9 0,0-9 12 0,3 5-12 0,-3 1 12 0,0 6-12 16,-3-6 12-16,3 6-12 16,0 0 0-16,0 0 0 0,0 0 0 0,0 0 0 15,0 0 0-15,0 0 0 0,0 0 0 0,0 0 0 0,0 0-12 0,0 0 0 16,0 0 0-16,0 0 0 16,0 0 12-16,0 0 0 0,7 3 0 0,0 0 0 15,-3 0 0-15,3 4 0 0,0-4 0 0,0 3 0 0,-4-3 0 0,4 0-11 16,-3 0 11-16,3 4-10 15,-4-1 10-15,4 0 0 0,-3 0 10 0,0 1-10 0,-1 5 0 0,1-9 0 16,-4 7 0-16,0-4 0 0,3 3 0 0,-3 1 0 16,0-1 0-16,0-2 0 0,4-7 0 0,-4 0 0 15,3 6 0-15,-3-6 0 0,0 0 0 0,0 0 0 16,4-3-13-16,-4 3 4 16,0 0-62-16,7-3-12 0,-7 3-2 0,3 0-1 15,-3 0-67-15,0 0-14 0,4-4-2 0,-4 4-375 0,0 0-74 0</inkml:trace>
  <inkml:trace contextRef="#ctx0" brushRef="#br3" timeOffset="-130703.46">32343 1288 903 0,'0'0'25'0,"0"0"7"0,0 0-32 0,0 0 0 0,0 0 0 0,0 0 0 16,0 0 98-16,0 0 14 0,0 0 2 0,0 0 1 16,0 0 7-16,0 0 2 0,0 0 0 0,0 0 0 0,0-9-33 0,-4 3-7 15,4 6 0-15,-3-10-1 0,-1 1-35 0,-3-1-8 16,4-2 0-16,-1 2-1 0,0-5-14 0,1 2-2 15,-1-6-1-15,1 4 0 0,3 2-22 0,-4-2-15 16,4-1 3-16,0 0 0 0,0 0 12 0,0 4 0 16,4-4 0-16,-1 4 0 15,1-7 0-15,-1 3 13 0,-3 10-1 0,4-3 0 16,0-1-12-16,-4 10-16 0,0 0 3 0,0 0 1 0,0 0 2 0,3 0 1 16,1 3 0-16,3 4 0 0,-4-1-3 0,4 0-1 15,0 4 0-15,0-1 0 0,0-3 13 16,4 0-9-16,-4 7 9 0,0-10-8 15,4 0 8-15,-1 4 0 0,-3-4 0 0,4-3 0 0,-4 3 0 16,4 0 0-16,-4-3 0 0,3 0 0 0,-3 0 0 16,-7 0 17-16,11 3-2 0,-4 0-1 15,0-3 16-15,3 3 3 0,-2 0 1 0,-1 4 0 0,-7-7 2 16,7 0 1-16,-7 0 0 0,3 3 0 0,-3-3-6 0,0 0-2 16,0 0 0-16,0 0 0 15,7 6-19-15,-7-6-10 0,0 0 10 0,0 0-10 16,0 0 8-16,0 0-8 0,0 0 0 0,4-6 9 0,-4-4-9 0,0 1 0 0,3 3 0 15,-3-4 8-15,0 4-8 0,-3-3 0 16,3-4 0-16,-4 4 0 0,1 3 0 0,-1-4 10 16,1 7-10-16,-1-6 10 0,-3-1-10 0,4 7 0 15,-1 3 0-15,-3 0 0 0,0 3 0 0,3-3 0 0,-6 10-14 0,6-4 5 16,-3-3-11-16,0 6-3 0,0 1 0 0,4-1 0 31,-4 7-2-31,3-7-1 0,0 7 0 0,4-4 0 0,-3 4 26 0,3-6 0 0,0 2 0 0,3 1 0 0,-3-1 0 16,4-2 0-16,0 2 0 15,-1-2 0-15,1 5 14 0,-1-5 5 0,4 2 1 0,-3-2 0 0,3 2 6 16,0-2 2-16,0-4 0 0,0 3 0 0,0-6-1 0,0 4 0 16,4-4 0-16,-4-3 0 0,3 3-6 15,-3-3-1-15,0-3 0 0,4 3 0 0,-4 0-20 0,4 0-16 16,-1-3 2-16,-3 3 1 0,0 3 21 0,0 0 5 16,-3-3 1-16,3 3 0 31,-4 3-109-31,1-3-21 0,-1 4-5 0,-3-7-1 0,4 6-128 0,0 0-26 0</inkml:trace>
  <inkml:trace contextRef="#ctx0" brushRef="#br3" timeOffset="-128699.95">32741 1248 1071 0,'0'0'30'0,"0"0"7"0,0 0-29 0,0 0-8 0,0 0 0 0,0 0 0 0,0 0 91 16,0 0 17-16,0 0 3 0,0 0 1 15,0 0-16-15,0 0-4 0,0 0 0 0,0 0 0 0,0 0-12 0,0 0-4 16,0-4 0-16,0-2 0 16,0 6-15-16,-3-12-3 0,3 5-1 0,-4-2 0 0,4 3-16 0,-3-1-3 15,-1 1-1-15,4-6 0 16,-3 2-8-16,-1-2-1 0,4-1-1 0,-3-6 0 15,-1 4-27-15,1 2-14 0,-1-6 2 0,4 0 0 16,0 4 12-16,0-7 0 0,4 6 0 0,-1 4 0 0,1-4 0 0,-1 10-11 16,4-4 11-16,0 4-13 15,0 3-2-15,4 3 0 0,-4 0 0 0,4 0 0 0,-1 0-1 16,1 3 0-16,-1-3 0 0,1 3 0 16,-1 0 16-16,1 0 0 0,3-3-10 0,4 3 10 0,-4 1 0 0,0-1-9 0,-3 3 9 15,6-3 0 1,-3 0-64-1,4 7-5-15,-4-7-2 0,0 0 0 0,0-3-118 0,0 0-24 0,-3 3-5 0</inkml:trace>
  <inkml:trace contextRef="#ctx0" brushRef="#br4" timeOffset="-112130.58">30043 1608 780 0,'0'0'22'0,"0"0"5"0,-4-3-27 0,4 3 0 0,-7-3 0 0,0 0 0 16,7 3 54-16,-7-3 6 15,7 3 0-15,-7-4 1 0,7 4-45 0,-7-3-8 0,3 0-8 16,-3 0 9-16,7 3-9 0,-7 0 0 0,0 0 0 15,0 0-11-15,0 3-1 0,0-3 0 0,7 0 0 0,0 0 0 16,-4 0 12-16,4 0 0 16,0 0 0-16,0 0-8 0,0 0 20 0,0 0 5 15,0 0 1-15,0 0 0 0,0 0 18 0,0 0 3 0,0 0 1 0,0 0 0 16,0 0 3-16,0 0 1 0,0 0 0 0,0 0 0 16,0 0-5-16,0 0-1 0,7-3 0 0,0-3 0 15,-3 3-2-15,3-1 0 0,0 1 0 0,0 0 0 16,0 0-36-16,0-3 0 0,0 3 0 0,0 0 0 15,0-1 0-15,1 1 12 0,2 3-4 0,-3-3 0 16,4 0-8-16,-4 0 8 0,3-7-8 0,1 7 8 16,-4 0 5-16,4 0 2 0,3 0 0 0,0 0 0 0,-4 0 3 0,5 0 1 15,-1-1 0-15,0 1 0 16,-4 0 3-16,4 3 1 0,-3 0 0 0,0-3 0 16,-1 0-23-16,1-3 0 0,-1 2-10 0,1 4 10 15,3 0 0-15,0-3 0 0,-3 3 0 0,3-3 9 0,0 3-9 16,4 0 0-16,3 0 0 0,-4 0 0 15,8-3 0-15,-4 0 0 0,4 3 0 0,-4-3 0 0,4 0 0 0,0-4 0 16,3 4 0-16,-4 0 0 16,1 3 0-16,0-3 13 0,0 3-1 0,-4 0-1 15,0 0-11-15,0-3 0 0,0 3 0 0,-3-3 0 16,3-4 0-16,-3 4 0 0,-1 3 8 0,1-3-8 0,3 3 8 16,-3-3-8-16,-1 0 12 0,1 0-4 0,3 3-8 0,-3-3 0 0,6-1 9 0,1 4-9 15,3 0 0-15,1 4 0 16,-5-4 0-16,5 3 0 0,-1-3 8 0,4 0-8 15,-4 3 10-15,3-3-10 0,1 0 19 0,0 3-3 0,-4-3 0 16,0 0 0-16,4 0 5 0,-7 0 1 0,3 0 0 0,0 0 0 16,1-3-22-16,-1 0 0 0,-4 3 0 0,5-3 8 15,-5 3 0-15,5-7 0 16,-1 4 0-16,4 0 0 0,-4 0-8 0,4 3 0 0,-4-3 0 0,0 0 0 16,4 3 8-16,-4 0 0 15,4 0 0-15,-4 0 0 0,4 3 0 0,-4-3 1 0,0 3 0 0,-3-3 0 16,0 0-9-16,-1 0 0 0,4 0 9 0,-3 0-9 15,3 3 8-15,-3 0-8 0,0 0 8 0,-1-3-8 0,1 3 0 0,0 1 0 16,-4-1 0-16,0 0 0 16,0-3 0-16,0 3 0 0,1 0 0 0,-8 0 0 0,3 0 0 0,-2 4 0 15,2-7 0-15,-3 0 8 0,0 3-8 0,0 0 0 16,1-3 0-16,-1 0 0 16,0 3 0-16,0-3 0 0,0 3 0 0,0-3 0 15,0-3 0-15,0 3 8 0,0 0-8 0,-3-3 0 16,3 3 0-16,-3 0 8 0,-1 0-8 0,-3 0 0 15,4 0 9-15,0 3-9 0,-4 0 12 0,0-3-12 0,-7 0 0 16,0 0 0-16,3 6 0 0,-3-6-12 0,0 0 12 16,0 0-12-16,-7 7 12 0,-3-4-12 0,3 3 12 0,-4 0 12 15,0-6-3-15,1 4 0 16,-1 5-9-16,1-6 0 0,-1 0 0 0,0 0 0 0,4-3 0 0,-3 4 0 16,6-1-9-16,4-3 9 0,0 0-16 0,0 0 3 15,0 0 1-15,0 0 0 0,0 0-7 0,0 0-1 0,0 0 0 0,0 0 0 31,0 0 20-31,0 0 0 0,0 0 0 0,0 0 0 0,0 0 0 0,0 0 0 0,-7 0-8 0,0 3 8 16,4 0 0-16,-8 0 0 16,4-3 0-16,0 0 0 0,-4 3 0 0,1-3 0 0,-1 0 0 0,1 3 0 15,-1-3 0-15,0 0 0 0,1 3 0 0,-4-3 0 16,3-3 0-16,-3 3 0 0,3 0 0 0,-3 0 0 16,0 0 0-16,0 3 0 0,0-3 10 0,0 0-2 15,0 0-8-15,0 4 0 0,0-4 0 0,-4 6 0 16,4-3 0-16,-7-3 0 15,3 3 0-15,-3 0 0 0,0-3 0 0,-4 0 0 0,4 0 0 0,0 0 0 16,-1 0 0-16,-2 0-10 0,3 0 10 0,-4 0-10 0,-3-3 10 0,-1 3 8 16,1 0-8-16,4-3 11 15,-5 3-11-15,1 0-9 0,3 0 9 0,-3 0-13 16,0 3 13-16,0-3 0 0,3 0 0 16,0 0 0-16,1 0 0 0,3 0 0 0,-1-3 12 0,1 3-12 0,0 0 8 0,0 3-8 15,3-3 0-15,-3 0 0 16,3 0 0-16,-3 0 0 0,4 0 0 0,-1 0 0 0,4 3 0 15,0-3 0-15,0 0 0 0,0 0 0 0,-1 0 0 0,1 0 0 0,0 0 0 16,-3 3 0 0,2-3 0-16,1 0 0 0,-3 0-13 0,-1 0 5 0,0 0 8 0,1 0 9 0,-1-3-1 0,0 3-8 15,1-3 0-15,3 0 0 16,-4 0 0-16,0 3 0 0,4 0 0 0,0 0 0 16,-3-6 0-16,-1 2 0 0,-3 4 0 0,7 0 0 15,-7 0 0-15,3-3 0 0,0 3 0 0,1 0 0 0,-5 0 0 16,1 0 0-16,0 0 0 0,0-3 0 0,0 3 0 0,0 0 0 15,3 0 0-15,-3 0 0 16,3 0 0-16,1 0 0 0,-5 3 0 0,5-3 0 0,-4 0-8 0,3 0 8 16,-3 0 0-16,0 3 0 0,-4-3 0 0,0 4-9 15,4-4 9-15,-4 0 0 0,-3 0 0 0,3 0 0 16,-3 6 0-16,0-6 9 0,0-6-1 0,3 6-8 16,-3 0 0-16,3 0 0 0,0-4 0 0,1 4 0 15,-1-3 0-15,4 0 0 0,-4 3 0 0,4 0 0 16,-4 0 0-16,4 0 0 0,0 0 0 0,3 0 0 0,-3 0 0 15,4 0 0-15,-1 0 0 0,4 0 0 16,-4 0 0-16,8 0 0 0,-1 3 0 16,0-3 0-16,4 3 0 0,0-3 0 15,0 4 0-15,7-4 0 0,-3 6 0 0,3-6 0 0,0 0-13 0,0 0 5 16,0 0 8-16,0 0 11 0,0 0-3 0,3 6 0 0,1-3-8 0,-1 0 0 16,1 1 0-16,3-1 0 0,0 3 0 0,0 0 0 15,4-3 0-15,-4 4 0 0,0-4 0 0,0 6 0 16,0-6 0-16,0-3 0 15,3 0 0-15,1 0 0 0,0 0 0 0,3 0 0 0,3 3 0 16,5-6 0-16,2 3 0 0,1-3 0 0,3 3 0 0,4-3 0 16,0-3-12-16,3-1 12 0,4-2-8 0,0 3 8 15,-1 0 0-15,1 2 0 0,3 1 0 0,1-3 0 16,-1-3 12-16,-7 5-4 0,4-2-8 0,-4 3 0 16,4-3 0-16,-3 0 0 0,2-1 0 0,1 4 0 0,0 3 0 15,0-3 0-15,7 0 0 0,-4 3 0 16,0 0 0-16,1 0 0 0,6-6 0 0,-3 2-11 0,3 1 3 0,4 0 0 31,-3 3-20-31,6-3-3 0,-7 3-1 0,8 0 0 0,-4 0 32 0,3-3 0 16,-3 3 0-16,4-3 0 0,-4 0 0 0,-1 3 0 15,-2 3 0-15,-4-3 0 16,0 0-88-16,-1 0-12 0,-2 0-3 0,3 0-401 0,-8 0-81 0</inkml:trace>
  <inkml:trace contextRef="#ctx0" brushRef="#br0" timeOffset="-92234.99">18771 4248 925 0,'0'0'26'0,"0"0"6"15,0 0-32-15,-3-6 0 0,3 0 0 0,0 6 0 0,0 0 130 0,0-7 19 16,-4 1 4-16,4 0 1 0,0 0-10 0,-3-4-1 16,3 4-1-16,0-3 0 15,0 2-62-15,0-5-13 0,0-1-3 0,0 1 0 0,-4 2 0 0,4 4 0 16,0-3 0-16,0 2 0 16,0-2 0-16,0 9 0 0,0 0 0 0,0 0 0 0,0 0 0 0,0 12 0 0,0 1 0 0,4-1 0 31,-4 4-51-31,3 3-13 0,4 3 0 0,-3 6 0 15,3-3 0-15,0 0 0 0,0 4 0 0,0 2 0 16,0-3 33-16,0-3 4 0,-3 0 1 0,3 0 0 0,0-3-28 0,0 0-10 16,-4-6 0-16,4 0 9 0,-3-4-9 0,0-2-11 15,-1-1 3-15,1 0 0 16,-1-2-77-16,-3-1-15 0,4 0-4 0,-4-6 0 16,0 0-7-16,0 0-1 0,0 0-1 0,0 0 0 15,-7 3-15-15,0 0-2 0,3 1-1 0,-7-1 0 16,4-3 50-16,0 0 9 0,-3 0 3 0,-1-3 0 15,1-1 4-15,-5-2 1 0,5 3 0 0,-4-6 0 16,0-1-52-16,-4-2-9 0,4 2-3 0,0-2 0 0,0-1 103 0,0 4 25 0,3-1 0 0,0 1 0 16,1 3 46-16,-1-4 14 0,4 1 4 15,-3-1 0-15,3 4 102 0,-1-3 21 0,5 3 4 0,-4-1 1 16,7 1-52-16,0 0-11 0,-4-1-1 0,8 4-1 0,-4-3-50 16,3 3-9-16,1 0-3 0,-1-3 0 15,5 2 51-15,-1 4 9 0,0 0 3 0,3 0 0 16,4 4-103-16,0-1-25 15,1 0 0-15,2 0 0 0,4 3 40 0,-3-3 2 0,3 4 1 16,0-1 0-16,0-3-18 0,1 0-3 0,-1-3-1 0,0 3 0 16,0-3-21-16,0-3-12 0,-3-3 2 15,3-4 0-15,-3 4 10 0,-1-3 14 0,1-1-3 0,-4-2-1 16,0 2-59-16,-3 1-12 16,-1 0-3-16,-3-1 0 0,1 1 0 0,-5-4 0 0,1 4 0 15,-4-4 0-15,0 4 0 0,0-1 0 0,-7 1 0 0,3-3 0 0,-3-1 64 0,3 0 0 16,-6-2 14-16,3-1-2 15,3 0-12-15,-3 1-16 0,0-1 4 0,0-3 1 16,4 4 11-16,-4-1 0 0,3 0 0 0,4 1 0 0,-4 2 0 0,1-3 9 16,-1 4-1-16,4 2-8 0,0 4 13 0,4 0-4 15,-4 6-1-15,0 0 0 16,0 0 10-16,3 9 2 0,5 1 0 0,-5 5 0 0,4 4 7 0,-3 6 1 16,-1-3 1-16,1 10 0 0,3-4 28 0,-4 3 6 15,1 0 1-15,-1 1 0 0,4-1-40 0,-3-3-7 16,3 1-1-16,-4-1-1 0,1-3 1 0,0 0 0 0,-1 0 0 0,4-3 0 15,-7 0 13-15,4-6 3 0,-4 2 1 0,3-2 0 16,-3 0-33-16,0-4 0 16,0-2 0-16,0-1 0 0,0-3 0 0,0-6 0 0,0 0 0 0,0 0 0 15,-7 4 0-15,0-4 0 0,4 0 0 0,-5-4 0 16,5-2 0-16,-1-3 0 0,1-1 0 0,-1-5 0 16,1 2 0-16,3-3 0 0,0 1 0 15,0-1 0-15,0 0 0 0,0 1 0 0,3 2 0 0,1-2 0 0,-1 5 0 16,1-2 0-16,3 5 0 0,-3 1 0 0,-1 3 0 0,1 0 0 15,3 3 0-15,-4-3 0 16,4 6 0-16,-7-3 0 0,4 3 0 0,3 0 0 16,-4 3 12-16,1-3-12 0,-1 7 12 0,-3-4-12 15,4 0 12-15,-1 4-4 0,-3-1 0 0,4 1-8 0,-4-1 10 0,4 0-10 16,-4-2 8-16,0 2-8 0,0-3-8 16,0 4-8-16,0-1 0 0,0-3-1 0,0-6 28 0,0 0 5 15,0 10 2-15,0-4 0 16,0 0-18-16,3 1 0 0,-3-7 0 0,4 6 0 15,-4-6 0-15,0 0 0 0,3 6 0 0,1-3 0 0,3 1 0 0,-7-4 0 16,0 0 0-16,0 0 0 0,3 3 0 0,4 0 0 16,-3 0 0-16,-4-3 0 0,0 0 0 0,0 0 0 0,0 0 0 0,7 0 0 15,0 0-18-15,0 0 2 16,0 0 1-16,-3 0 0 0,3 0 23 0,0 0 5 16,0 0 1-16,0-3 0 0,0 3-14 0,0 0 0 0,0 0 0 0,0 0 0 15,-3 0-11-15,3 0-1 0,-4 0-1 0,1 0 0 16,-4 0 13-16,0 0 0 0,0 0 0 0,7 0 0 15,-7 0 0 1,3-3 0-16,1 0 0 0,-4 3 0 0,3 0 0 0,1 0 0 0,3 0 0 0,-4-4 0 16,4 4 0-16,-3-3 0 0,3 3 0 0,0-3 0 15,-3 0 0-15,3 0 0 0,0-3 0 0,-4 2 0 16,4-2 0-16,0 0 0 0,0 0 0 0,-3-4 0 16,3 1 0-16,0 3 0 0,-3-4 0 0,-1 1 0 15,1-1 0-15,3-2 0 0,-4 2 0 0,1-2 0 16,-1 2 0-16,1 1 0 0,-4-4 0 0,3 4 0 15,1 3 0-15,-4-4 0 0,0 7 0 0,0 3 0 0,0 0 0 16,-4-6 0-16,4 6 0 0,-3-6 0 16,-4-1 0-16,3 4 0 0,4 3 0 0,-10 3 0 0,3-3 0 0,0 4 0 15,-1 2 0-15,1 0 0 16,0 4 0-16,-3-1 0 0,6 0 0 0,-3 7 0 0,0 0 0 16,4-1 0-16,-1 1 0 0,4 3 0 15,4 3 0-15,-1-3 0 0,1 3 0 0,3 0 0 0,3-1 0 0,1-2 0 16,-1 0 0-16,5-6 0 15,-1-1 48-15,3 1 13 0,1-4 3 0,0-3 0 16,3 1-64-16,0-4-21 0,-3-6 0 0,-1 3 0 0,4 0 21 0,1-3 0 16,-5-1 0-16,1 1 8 0,-4-3-8 0,0 0 0 15,0 3 0-15,-7-4 0 16,4 1-204-16,-4 0-32 0</inkml:trace>
  <inkml:trace contextRef="#ctx0" brushRef="#br0" timeOffset="-91015.29">20655 4004 1429 0,'0'0'31'0,"4"-7"6"0,3 1 2 0,-4 0 2 0,4-4-33 0,-3 4-8 15,3-3 0-15,-4-1 0 0,1 4 156 0,3-3 28 16,-3-1 7-16,-1 1 1 0,1-1-36 0,-1 1-8 15,-3 0 0-15,4-10-1 0,-4 6-67 0,-4-2-12 16,4-1-4-16,-3-3 0 0,-1 3 16 0,1 1 4 0,-5-1 0 0,1 4 0 31,0-1-32-31,-3 7-7 0,-1-1-1 0,1 4 0 0,-4 3-33 0,-1 3-11 16,5 7 0-16,-4 2 0 0,0 4 20 0,-4 9-4 16,7 0 0-16,-3 10 0 0,0-1-16 0,0 4 8 15,0 6-8-15,3 9 0 0,1-3 0 0,3 7 0 0,0-1 0 0,3 4 0 16,1-7 0-16,-1-3 0 0,4 0 0 0,4 0 0 15,-1-6 0-15,4 0 0 16,0-6 0-16,4 0 0 0,3-10 0 0,0-3 0 0,0-3 0 0,4-7 0 16,-1-2 0-16,1-7 0 0,0-3-10 0,-4-6 10 15,0 0 0-15,4-3 0 0,-4-4 0 16,0-2 0-16,3-1 0 0,-2 1 0 0,-5-4 12 0,4-6-4 16,0 0-8-16,-3 0 0 0,0 4 0 0,-8-4-11 15,4 0-5-15,-3 3-2 16,-4 3 0-16,0-3 0 0,-4 4 18 0,1-4 0 0,-4 6 0 15,3-6 0-15,-3 4 19 0,-4 2 7 0,4 4 2 0,0-4 0 16,-3 4-28-16,3-4 8 16,0 4-8-16,-1 3 0 0,1-1 0 0,0 4 8 0,0-3-8 0,7 6 0 0,0 0 0 0,0 0 0 15,0 0 0-15,0 0 0 16,0 0 0-16,0 0 0 0,0 0 0 0,0 0 0 0,0 0 0 16,7 0 0-16,0 3 0 0,0-3 0 15,4 0-8-15,-4-3 8 0,7 0 0 0,-3 0 0 0,3 3 0 0,0-3 0 16,0-4 0-16,0 4 8 15,4 0-8-15,0-6 0 0,-4-1 0 0,3-2-11 16,1 5 11-16,0-2 0 0,-1 0 0 0,1-4-8 16,-1 7 8-16,-6 3 0 0,0 0 0 0,-1-1 0 0,-3 1 0 0,0 0 0 15,-3 6 0-15,-4-3 0 0,3 3 0 0,1 4 9 16,-4 2-9-16,-4 4 0 0,1-1 12 0,-1 4-12 16,1 3 12-16,-4-1-12 0,0 4 12 0,0 3-4 15,-4 1 0-15,0 5-8 0,1 0 11 0,-1 4-11 16,1 2 10-16,-1 4-10 0,1 0 19 0,3 3-3 15,-1-3 0-15,1-1 0 0,4-2-16 0,-1-10 0 16,1 0 0-16,3-6 0 0,-4 0 0 0,4-3 0 0,0 0 0 0,-3-7 0 16,3 1 0-16,0-4 0 0,0 1 0 15,0-10 0-15,0 0-99 0,0 0-23 0,3-13-5 0,-3 1-1 16,4-4-24-16,-1-3-6 16,-3 0-1-16</inkml:trace>
  <inkml:trace contextRef="#ctx0" brushRef="#br0" timeOffset="-90616.08">21181 4239 2649 0,'0'0'58'0,"-4"6"12"0,1 0 2 0,-1 1 4 15,4 2-61-15,0 0-15 0,-3-2 0 0,3 2 0 0,0 4 44 0,0-1 7 0,3 1 1 0,-3-1 0 16,0 1 0-16,4 3 1 0,-1-4 0 0,1 1 0 15,-1 2-8-15,1-2-1 16,3-1-1-16,-4-2 0 0,1 2-7 0,-1 1 0 16,1-4-1-16,0 1 0 0,-1-4-19 0,1 3-4 0,-1-2-1 0,1-1 0 15,-4-3-11-15,0-3 10 0,3 6-10 0,-3-3 10 16,0 1-10-16,4-1-9 0,-4-3 9 0,0 0-13 31,0 0-27-31,0 0-4 0,0 0-2 0,0-7 0 0,0-2-80 0,0 0-16 16,0-7-3-16,0 3-1120 0</inkml:trace>
  <inkml:trace contextRef="#ctx0" brushRef="#br0" timeOffset="-90460.38">21251 4019 2478 0,'0'0'70'0,"-7"0"16"0,4 3-69 0,3-3-17 16,0 0 0-16,0 0 0 15,0 0 112-15,0 0 20 0,0 0 3 0,0 0 1 0,0 0-104 0,0 0-20 16,0 0-4-16,0 0 0 15,0 0-64-15,3 0-12 0,4 4-2 0,-3-4-748 16,3 3-150-16</inkml:trace>
  <inkml:trace contextRef="#ctx0" brushRef="#br0" timeOffset="-89788.01">21495 4176 2419 0,'0'0'53'0,"0"0"11"0,0 0 3 0,0 0 1 0,0 0-55 0,-7-3-13 0,7 3 0 0,-4-3 0 16,4 3 83-16,-7 0 13 16,0 3 4-16,0 0 0 0,3 3-58 0,-3 7-11 0,4 3-3 0,-4-1 0 15,3 4 29-15,1 3 6 0,-1 0 1 0,1 3 0 16,3 0-28-16,0 0-4 0,0 0-2 0,0 0 0 16,3-6-6-16,4 3-2 0,-3-6 0 0,3-4 0 15,0 1-8-15,0-7-2 0,0 0 0 0,0-6 0 16,0 0-12-16,0-3-8 0,0 0 8 0,4-6-13 15,-8-4 13-15,4 1 0 0,1-1 0 0,-1-6 0 16,-4 1 0-16,1-1 0 0,-1 0 0 0,-3 0 0 16,0 0 0-16,0 0 0 0,0 4 8 15,0-1-8-15,0 4 0 0,-3 2 0 0,-1-2 0 0,1 2 0 16,3 1 8-16,-4 3-8 0,1-1 0 0,3 7 0 16,0 0 0-16,0 0 0 0,0 0 0 0,0 0 0 15,0 0 0-15,0 0 0 0,0 7 0 0,3-1 0 16,1 3 0-16,-1 4 0 0,4 2 0 0,-3-2 0 0,3 3 0 0,-4-1 0 15,4 4 0 1,0-3 0-16,0 0 0 0,0-4 0 0,1 1 8 0,2-1-8 16,-3 1 0-16,-3-4 10 0,6 4-10 0,-6-4 8 15,3-3-8-15,0 1 8 0,0-1-8 0,0-3 8 0,0 0-8 0,0-3-12 32,-7 0 2-32,4-3 1 0,-4 3 20 0,3-6 4 0,1-4 1 0,-1 1 0 0,-3-1-6 0,0-2-1 31,0-1 0-31,0-5 0 0,0 2-9 0,0-6 10 0,0 0-10 0,0 3 10 0,4-6 19 0,-1 3 4 15,-3 0 1-15,4 0 0 0,3 7-34 0,-4-4 0 16,4 0 0-16,1 3 0 0,2 4 0 0,-3 2 0 0,0 4 0 0,-7 6 0 31,11-6-16-31,-11 6-9 0,14 3-3 0,-3 3 0 0,3-3 36 0,-4 7 6 0,-3 5 2 0,4 1 0 16,-1-3 2-16,-3 5 1 16,1 4 0-16,-1 3 0 0,0 1-9 31,0-1-2-31,-4 0 0 0,4 0 0 0,-3 0-18 0,-1 0-4 0,1-3-1 15,-1 3 0-15,1-6 23 0,-4-3 4 0,3-4 0 0,-3-3 1 0,4-2-113 0,-4-7-24 16,0 0-4-16,0-10 0 0,0-2-104 0,4-4-20 0,-1 0-4 16</inkml:trace>
  <inkml:trace contextRef="#ctx0" brushRef="#br0" timeOffset="-89536.72">22042 3947 2188 0,'0'6'48'0,"-4"7"11"0,4-4 1 0,0 7 1 0,4 0-49 0,-4-1-12 16,3 4 0-16,-3 0 0 0,4 3 105 0,3 0 19 15,-4 3 3-15,4 0 1 0,-3 0-52 0,3 3-9 16,0 1-3-16,0 2 0 0,0-6 0 0,0 3 0 16,0 1 0-16,0-1 0 15,0-3-2-15,0-3-1 0,-3-3 0 0,3-1 0 16,0-5-46-16,-4 0-15 0,1-4 8 0,0-3-8 0,-1-3 0 0,-3-3 0 15,0 0 0-15,4-9 0 16,-4 0-48-16,0-1-12 0,-4-2-4 0,1-1 0 16,3-6-102-16,-8 0-21 0,1-3-4 0,0 4-615 15,4-4-123-15</inkml:trace>
  <inkml:trace contextRef="#ctx0" brushRef="#br0" timeOffset="-89325.61">21975 4280 2484 0,'0'0'55'0,"0"0"11"0,0 0 2 0,0 0 1 15,0 0-55-15,0 0-14 0,0 0 0 0,3-7 0 16,4 1 89-16,-3-3 15 0,3 2 4 0,-4 1 0 16,8 0-27-16,-1 3-5 0,1-4 0 0,0 4-1 15,3 0-24-15,0 0-5 16,0 3-1-16,7-3 0 0,0 0-13 0,0 0-2 0,4 3-1 16,0-4 0-16,3-2-20 0,0 3-9 0,4-3 8 0,-4 3-8 0,4 0 0 0,-7-4 0 31,3 4 0-31,0 3 0 0,0 0-174 0,1 0-30 0,23 0-7 0,-13 3-1 15</inkml:trace>
  <inkml:trace contextRef="#ctx0" brushRef="#br3" timeOffset="-68123.67">20581 5026 981 0,'0'0'28'0,"0"0"6"0,0 0-34 0,0 0 0 15,0 0 0-15,0 0 0 16,0 0 58-16,4-3 5 0,-4 3 1 16,7-3 0-16,0-1-16 0,-4 1-4 0,4 3 0 0,0-3 0 0,0 0-12 0,0 0-2 15,1 3-1-15,-5-3 0 0,4 3 5 0,-3-3 1 16,3-1 0-16,0 4 0 0,0 0-23 0,-4-3-4 16,4 0 0-16,0 3-8 0,0-3 0 0,1 3 0 15,-1 0 0-15,0-3 0 0,3 0 0 16,-3 3 0-16,4-3-8 0,-1 3 8 0,1-3 9 0,0 3 5 0,3 0 1 15,0-4 0-15,-4 4-7 16,5-3-8-16,-1 3 11 0,3-3-11 0,1 3 14 0,0 0-4 16,-1 0-1-16,4 0 0 0,1 0-9 0,-1 0 0 15,0 0 0-15,0 0 0 0,0 0 0 0,0-3 0 16,1 3 0-16,-1 0 0 0,-4-3 0 0,5 3 0 16,-1-3 0-16,0 0 0 0,0 3 8 0,0-4-8 15,-3 4 0-15,3-3 8 0,0 0-8 0,0 3 0 0,0-3 0 0,1 3 0 16,-5 0 0-16,4-3 0 15,-3 3 0-15,0 0-11 0,3 0 11 0,-3 0 0 16,-1 0 0-16,1 0 0 0,-1 0 0 0,-2 0 0 16,2 0 0-16,1-3 0 0,3 3 0 0,0 0 0 0,0 0 0 0,-3-3 8 15,3 0-8-15,0-1 0 0,0 1-8 0,1 0 8 16,2 0 0-16,-2 0 0 0,-1 0 0 0,-4 0 0 16,1-1 33-16,-4 4 9 0,-3 0 2 15,3-3 0-15,-4 3-32 0,-3 0-12 0,4-3 8 0,-4 3-8 16,0 0 0-16,0 0 0 15,0 3 8-15,-3-3-8 0,-4 0 0 0,0 0 0 0,7-3 0 0,-7 3 0 0,3 0 0 0,-3 0 0 16,7 0-9-16,-7 0 9 16,0 0 0-16,4 0 0 0,3-3 0 0,-7 3 0 0,0 0 0 0,0 0 0 15,0 0 0-15,0 0 0 16,0 0 0-16,3-3 0 0,-3 3 0 0,0 0 0 0,0 0 0 0,0 0 0 16,0 0 0-16,0 0 0 0,0 0 0 0,0 0 0 15,0 0 0-15,0 0 0 16,0 0 0-16,-7 3 0 0,0-3 0 0,4 3 0 15,-4-3-10-15,0 0 10 0,7 0-8 0,-7 0 8 16,-4 0 0-16,4 0 0 0,-4 0 0 0,4 0-8 0,-3 0 8 0,-1 0 0 16,4 0 0-16,0 0 0 0,-3 0 0 0,2-3 8 15,1 3-8-15,0 0 8 0,0 0-8 0,0 0 0 0,-3 0 0 0,3 0 0 16,0 0 0-16,-4 0 0 0,0-3 0 16,1 3 0-16,-1 3 0 0,4 0 0 0,-3-3 0 0,3 0 0 15,-4 0 0-15,0 0 0 0,1 0 0 0,-4 0 0 16,0 0 0-16,-1 0 0 0,1 0 0 0,-3 0 0 15,3 0 10-15,-1 0-2 16,1 0-8-16,-3 0 12 0,3 3-12 0,-4-3 11 0,4-3-11 0,-4 3 10 16,1 3-10-16,-5 0 0 0,5 1 0 15,-4-1 0-15,-1 0 0 0,1 0 8 0,-3 0-8 16,-1 0 0-16,0 0 0 0,1 1 0 0,2-1 0 0,-2 3 0 16,-1-3 0-16,0 3 0 0,4-3-11 0,-4 1 11 15,4-1 0-15,-3 0-8 0,2 0 8 0,-2 0 0 16,-1 3 0-16,0 1 0 0,1-1 0 0,-5-3 8 15,5 0-8-15,-1 0 0 0,0 0 0 0,1 4 0 16,-1-4 0-16,4 0 0 0,0 0 0 0,-1 0 0 16,5 0 0-16,-1 1 0 0,0 2 0 0,4-3 0 15,0-3 0-15,0 0 0 0,4 0 0 0,-1 0 0 16,0 0 0-16,1 3 0 0,-1-3 0 0,4 0 0 16,0-3 0-16,-3 3 0 0,2 0 0 0,-2 0 0 0,6 3 0 0,-6-3 0 15,3 0 9-15,0 0-9 0,-4 0 0 16,11 0 0-16,-7 3 0 0,7-3 0 0,-7 3 0 0,7-3 0 15,0 0 0-15,0 0 0 0,0 0 0 0,0 0 0 16,0 0 0-16,7 0 0 0,0 0 0 0,0 0 0 0,4-3 0 0,-1 3 0 31,1-3 0-31,3 0 0 0,0 3 0 0,-3 0-12 0,3 0 12 16,0-3 0-16,0 0 0 0,0 3 0 16,0 0 0-16,0 0 0 0,0 0 0 0,4 0 0 0,-4-3 0 0,4-1 0 0,0 4 0 0,3-3 0 15,-4 3 8-15,1 0-8 16,3-3 0-16,-3 0 0 0,6 0 0 0,1 3 0 0,0-3 0 0,0 3 0 15,-1-3 0-15,-3 3 0 0,4-4 0 0,0 4 10 16,-1-3-10-16,1 0 8 0,0 0-8 0,3 0 8 16,0 3-8-16,-3-3 0 0,7 0 0 0,-4 0 0 15,4-4 0-15,-1 4 0 0,1 0 0 0,-4 0 0 16,1 0 10-16,-1 0 0 0,0-4 0 0,0 1 0 16,1 3 7-16,-5 0 2 0,8-3 0 0,-4 2 0 15,4 1-19-15,-7 0 0 0,-1 0 8 0,1 3-8 16,3-3 0-16,-3 0 0 0,0 0 0 0,3 3 0 15,0-4 0-15,7 1 0 0,-3 0 0 0,-4 3 0 0,1 0 0 0,-8-3 0 32,0 3 0-32,0-3 0 0,-3 3 0 0,-4 0 0 0,0 3 0 0,0-3 0 15,-3 0 0-15,-1 0 0 0,1 0 0 0,-1 0 0 0,1 0 0 16,-4 0 0-16,0 0 0 0,0 0 0 0,-3 0 0 0,3 3 0 16,0-3 0-16,-4 0 0 15,1 0 0-15,-4 0 0 0,0 0 0 0,0 0 0 16,0 0 0-16,0 0 0 0,0 0 0 0,0 0 0 0,0 0 0 0,-7 0 0 15,-4 3 0-15,4-3 0 0,-3 0 0 16,-1 3-12-16,0-3 0 0,-3 4 0 0,4-4 12 0,-1 3 15 16,1 0-3-16,-1-3-1 0,0 0-11 0,-3 0-17 15,4 0 4-15,-1 0 1 0,1 0 20 0,-1-3 4 16,0 3 0-16,-3 0 1 0,4 0-13 0,-1 0 0 0,-3 3 0 0,3-3 0 16,-3 0 0-16,4 3 0 15,-4-3 0-15,3 3 0 16,0-3-23-16,1 0-7 0,-4 0-2 0,0 0 0 0,-4 3 32 0,4-3 13 0,-7 0-1 15,0 3 0-15,-4-3-12 0,0 4 0 16,4-1 0-16,-4-3 0 0,4 3 0 0,3 0 0 0,-3 0 0 0,0 0 0 16,3 0 0-16,-3-3 0 15,0 3 0-15,4 1 0 0,-5-4 0 0,1 3 0 16,0-3 0-16,0 3 0 0,-4 0 0 0,4 0-16 16,-4 0 3-16,1-3 1 0,-1 3 12 0,-3 1 16 0,3 2-3 0,-3-3-1 15,7 0-12-15,-4-3 0 0,0 6 0 0,1-3 0 16,2 1-12-16,-2-1 2 0,-1 0 0 15,4-3 0-15,-4 3 18 0,0 0 3 16,1 0 1-16,-1 0 0 0,4-3-12 0,0 4 0 0,0-1 0 16,-1-3 0-16,5 3 0 0,-1-3 0 0,0 0 0 0,1 0 0 15,3 0 0-15,0 3 0 0,-1-3 0 0,5 3 0 0,-1-3 0 0,1 3 0 16,3-3 0-16,0 0 0 0,0 0 0 0,7 0 0 16,0 0 0-16,0 0 0 0,0 0 0 0,0 0 0 15,0 0 0-15,0 0 0 0,0 0 0 0,0 0 0 16,0 0 0-16,0 0 0 0,0 0 0 0,0 0-9 15,7 0 9-15,-7 0 0 0,0 0 0 0,7 0-8 16,-4 3 8-16,4 1 0 0,-7-4 0 0,0 0 0 16,7 0 0-16,-3 3 0 0,3 0 0 0,0-3 0 15,0 3 0-15,4-3 0 0,-1-3-8 0,1 3 8 16,3 0-12-16,0-3 12 0,0 0-13 0,4-1 4 16,3 1 1-16,0 0 0 0,4 0 8 0,-1 0-8 0,1-3 8 15,3 2-8-15,1 1 8 0,-1 0 0 16,-4 0 0-16,5-3 0 0,-1 3 0 15,0-4 0-15,4 1 0 0,-4 3 8 0,4-3 2 0,0-1 1 16,-1 4 0-16,5-3 0 0,-5 3-11 0,5-3 0 16,-5-1 0-16,5 1 0 0,-1 0 0 0,0 0 0 0,1 2 0 15,-8-2 0-15,4 3 0 0,-1-3 0 0,1 3 8 0,0-1-8 16,3-2 0 0,-3 3 0-16,3-3 0 0,7 3-11 0,-6-1 11 0,-1-2 0 0,-3 3 0 15,-4 0 0-15,-3 0 0 0,-1 0 0 0,-3 3 0 0,1-3 0 0,-5 3 0 16,-3 0 0-16,4 0 0 0,-7 3 11 15,3-3-11-15,-4 0 0 0,1 0 0 0,-4 3 0 0,4-3 0 0,-8 3 0 16,8-3 0-16,-8 3-11 16,4-3 11-16,-7 0 0 0,4 3 0 0,3-3 0 15,-4 0 0-15,4 0 0 0,-3 3 0 0,3-3 0 0,-3 0 0 0,3 0 0 16,0-3 0-16,3 3 0 16,-3 0 0-16,-3-3 0 0,3 3 0 0,0 0 0 0,0 0 0 0,-4-3 0 15,-3 3 8-15,0 0-8 16,0 0 0-16,0 0 0 0,8-3 0 0,-8 3 0 0,0 0 11 0,0 0-3 15,0 0 0-15,0 0 0 0,0 0 10 0,0 0 2 16,0 0 0-16,-8-3 0 16,8 3-20-16,-7-3 0 0,0 3 0 0,0-4 0 15,4 4 0-15,-4 0 0 0,3 0 0 0,-3-3 0 0,0 3 0 0,-3 0 0 16,2 0 0-16,1 0 0 0,-3 0 0 0,-1 3 0 0,1-3 0 0,-1 0 0 16,0 0 0-16,1 4 0 0,-4-4 0 15,0 0 0-15,3 0 0 0,-7 3 0 16,4-3 0-16,-3 3 0 0,-1 0 0 0,0 0 0 15,1-3 0-15,-1 3 0 0,-3 0 0 0,3 0 0 16,1 1 0-16,-1-1 0 0,-3-3-15 0,0 0-3 16,0 3-1-16,-4 0 0 0,4 0 19 0,-4 0 0 0,0-3 0 0,-3 3 0 15,3 1 0-15,-3-1 0 16,-4 0 0-16,4 0 0 0,0 0 0 0,0 0-12 0,0 0 12 0,-1 1-10 16,1-1 10-16,-4-3 0 15,1 3 0-15,2 0 0 0,-2 3 0 0,-1-3-8 0,0 0 8 0,0 1 0 16,1-1 0-16,-1 3 0 0,0-3 0 0,4 0 0 15,-4 0-9-15,4 1 9 0,0 2-10 0,-1-3 10 16,-2 0 0-16,3-3 0 0,-4 3 0 0,4 0 0 16,-1 0 0-16,5 1 0 0,-1-4 0 0,0 3 0 15,1 0 0-15,-1 0 0 0,4 0-10 0,0 0 10 16,3 0 0-16,-3 1 0 0,3-1 0 0,0-3 0 0,1 3 0 0,3-3 0 16,0 3 0-16,-1-3 0 15,1 0 0-15,4 0 0 0,-1 0 0 0,1 0 0 0,3 3 0 16,-4-3 0-16,7 3 0 0,-3-3 0 15,7 0-14-15,-3 0 5 0,3 0 1 0,0 0 0 0,0 0 8 16,0 0 0-16,-4 7 0 0,4-7 0 16,0 0-8-16,0 0 0 0,-7 3 0 0,7-3 0 15,0 6 8-15,0-6 0 0,0 0 0 0,0 0 0 0,0 0 0 0,7 3-8 16,0 0 8-16,0 0-8 0,0-3 0 0,4 0 0 16,0 0 0-16,3 0 0 15,0-3-15-15,0 0-2 0,4 0-1 0,-4 0 0 0,7 0 14 0,0 0 2 16,0-1 1-16,0 1 0 0,4 0 9 0,0 0 0 0,-1 3 0 15,1-3-8-15,0-3 8 0,3 2 0 0,-3 1 0 0,-1 0 0 16,5 0 8-16,-1 0 0 0,0 0 0 0,4 0 0 16,0-4-8-16,-1 1 0 0,5 0-8 0,-1 0 8 15,4-1 0-15,3 4 0 0,-3-3 0 0,3 0 0 16,1 2 0-16,-1-2 0 0,-3 0 0 0,0 0 0 16,3-1 0-16,-10 4 0 0,-1 0 0 0,1 0 8 15,3 0 16-15,-3 0 3 0,0 0 1 0,0-1 0 16,-4 1-17-16,14 0-3 0,-7-3-8 0,1 3 12 15,-5 0-12-15,1-1 0 0,-4 1 0 0,4 0 0 0,-4 0 0 0,4-3 0 32,-4 0 8-32,4 2-8 0,-4 1 0 0,4 0 8 0,-4-3-8 0,1 3 0 0,2 0 0 15,-2-1 0-15,-1 1 0 0,-4 0 0 16,-2 0 0-16,-1 0 0 0,0 0 0 0,-3 0 0 0,-4-1 0 16,0 4 0-16,-4-3 0 0,1 3 0 15,-4-3 17-15,0 0-2 0,0 3-1 0,-3-3 0 16,-1 3-14-16,-3 0 0 0,4-3 0 0,-4 3 0 0,0 0 8 0,7-3 0 15,-4 0-8-15,4-1 12 16,-7 4-12-16,4 0 0 0,-1-3 0 0,-3 3 0 0,7 0 0 0,-7 0 0 16,0 0-8-16,0 0 8 0,0 0 0 0,0 0-12 0,0 0 12 15,0 0-10-15,0 0 10 0,0 0 9 16,0 0-1-16,0 0-8 0,0 0 8 0,0 0-8 16,-7 3 0-16,4 1 0 0,-4-4 0 0,3 3 0 15,-6-3 0-15,3 0 0 0,0 0 0 0,0 0 0 16,-4 0 0-16,4 3 0 0,-4 0 0 0,1-3 0 0,3 3 0 0,-4-3 0 15,4 0 0 1,-4 3 0-16,1-3 0 0,-1 3 0 0,4 0 13 0,-3-3-1 16,-1 4 0-16,1-4 0 0,-1 0-12 0,0 3 0 15,-3-3 0-15,0 3 0 0,-4 0 19 0,1-3 1 0,-1 3 0 0,-3 0 0 16,0 0-20-16,0 1 0 16,0-1 0-16,-4 0 0 0,0 0 0 0,0 0 0 0,1 3 0 15,-4-2 0-15,3 2 0 0,0-3 0 0,-3 0 0 16,3 0 0-16,-3 3 0 0,0-2 0 0,-4-1 0 0,4 3 0 15,-4-3 0-15,0 3 0 0,1 1 0 0,-1-4 0 16,0 3 0-16,0-3 0 0,1 0 0 0,-1 4 0 16,0-4 0-16,0 0 0 0,1 0 0 0,-1 3 0 15,0 1 0-15,0-1 0 0,-3-3 0 0,0 3 0 0,3-3 0 0,0 1 0 16,1-1 0-16,-1 0 0 16,0 0 0-16,0 0 0 0,4 3 0 0,3-3 0 0,-3 1 0 0,0-1 0 15,3-3 0-15,-3 3 0 16,0 0 0-16,3 0 0 0,0 0 0 0,1-3 0 0,-1 3 0 0,4-3 0 15,-4 4 0-15,4-1 0 0,-4 0 0 0,4 0 0 16,0 0 0-16,0-3 0 0,0 3-12 0,3 0-4 0,0 1 0 16,1-4 0-16,3 3 27 0,-4 0 5 15,4 0 0-15,-4-3 1 0,4 3-17 0,0 0 0 16,-4 0 0-16,4-3 0 16,-3 3 0-16,2-3 0 0,5 4 0 0,-4-4 0 0,3 3 0 0,4 0 0 15,0-3 0-15,0 0 0 0,0 3 0 0,7-3 0 0,0 0 0 0,0 0 0 16,0 0 0-16,0 0 0 15,0 0 0-15,0 0 0 0,0 0-12 0,0 0-7 16,0 0-1-16,0 0 0 0,0 0 20 0,0 0 0 16,0 0 0-16,0 0 0 0,0 0 0 0,0 0 0 0,0 0 0 15,0 0 0-15,0 0-12 0,0 0 4 0,0 0 8 0,0 0-13 16,7-3 1-16,0 0 0 0,0 0 0 0,4-1 0 16,-4 4 12-16,3-3-9 0,1 3 9 0,3-3-8 15,-3 0 8-15,3 0 0 0,0 0 0 0,-4 0 0 16,5 3 0-16,-1-3 0 0,3 3-9 0,-3 0 9 0,4-4 0 15,0 1 0-15,6 0-9 0,-2 0 9 16,2 0 0-16,4-3-12 0,1 2 12 0,-1-2-10 16,4 3 10-16,3-3 0 0,0 3 0 0,0-4 0 15,1 1 0-15,-1 3 0 0,0-3 0 0,4-1 0 16,0-2 0-16,-7 6 0 0,-1-3 0 0,5-1-8 0,3 1 8 16,-1-3 0-16,5 2 0 0,-1 1 0 15,4-3 0-15,14-1 0 0,0-2 0 0,-7 2 0 0,0 4 0 16,0 0 0-16,-4-4 0 0,4 4 0 15,3 0 0-15,-3 0 0 0,-3-1 0 0,-5 1 0 16,-2-3 0-16,3 2 0 0,-8 1 0 0,1 3 0 0,0 0 0 0,-7-3 0 16,0 2 8-16,-4 1-8 0,0 0 0 0,-7 0 0 15,0 3 0-15,1-3 0 16,-8 3 0-16,0 0 0 0,0 0 0 0,-4 0 8 0,1 0-8 16,-4 0 0-16,4 3 0 0,-8-3-8 15,4 3-98-15,0-3-19 0,-7 0-4 0,7 0-1 0</inkml:trace>
  <inkml:trace contextRef="#ctx0" brushRef="#br0" timeOffset="-28061.39">14439 4154 1454 0,'0'0'32'0,"0"-6"6"0,0-4 2 0,4 1 1 0,-4-3-33 0,3 2-8 0,1-6 0 0,-1 4 0 16,1-1 102-16,-1 1 18 0,4 2 4 0,-7 1 1 15,4 3-39-15,-1-1-8 0,1 4-2 0,-4 3 0 16,4 3-7-16,-4 10-1 0,0-7-1 0,3 7 0 16,-3 6-3-16,4-1 0 0,-4 11 0 0,0-1 0 15,3 6 3-15,-3 4 0 0,4 0 0 0,-4 6 0 16,3-1-5-16,1 4-1 0,-4 0 0 0,3 10 0 16,-3-4-49-16,4 1-12 15,-1-1 0-15,1 0 0 0,3-6 0 0,-4-3 0 0,4-3 0 0,-3-7 0 0,3-5 20 16,-3-7 0-16,3-4 1 0,0-2 0 15,-4-7-33-15,1-2-8 0,-1-7 0 0,-3 0-1 0,4-7 32 0,-1-2 6 16,-3-4 2-16,0-5 0 16,0 2-11-16,-3-6-8 0,-1 3 12 0,-3-3-12 15,0 0 12-15,0-3-12 0,0 3 12 0,-4-3-12 16,1 0-18-16,-1 3-10 0,-3 0-3 0,-3 0 0 16,-1 3 55-16,0 4 10 0,-6 2 2 0,2 1 1 0,5 5-28 0,-4 4-9 15,-1 3 0-15,-2 3 0 16,6 7 8-16,0-1-8 0,-3 7 0 0,7 6 0 15,-3 0-28-15,2 3-10 0,1 0-2 0,0 0 0 0,7 0 40 0,-3 0 0 16,3 0 0-16,-1 4 0 0,5-4 24 0,3 0 12 0,0-3 2 16,0 0 1-1,3-4-63 1,5 1-12-16,-1-3-2 0,3 0-1 0,1-7 39 0,6 0 0 0,1-2 0 0,0-4 0 0,3-6 11 16,-4 0 9-16,8-7 3 0,-4 1 0 0,0-1-23 0,-3 1 0 15,3-4 0-15,-3 1 0 0,0 2-46 16,-1-2-14-16,-3 2-2 0,0 1-1 15,-3 3-71-15,0 0-14 0,3 2-4 0,-7 1 0 0,3 3 20 16,1 3 3-16,-4 4 1 0,4-4 0 16,-1 3-103-16,-3 0-20 0,11 7-4 0,-8-10-1 0</inkml:trace>
  <inkml:trace contextRef="#ctx0" brushRef="#br0" timeOffset="-22062.38">14644 4687 957 0,'0'0'20'0,"0"0"5"0,0 0 1 0,0-9 2 15,0 3-28-15,-4-1 0 0,4 4 0 0,0 3 0 0,0 0 75 0,0-6 9 0,0 6 1 0,0 0 1 16,0-6-18-16,0 6-3 0,0 0-1 0,0 0 0 15,0 0 52-15,0-7 9 0,0 7 3 0,0 0 0 16,0 0-52-16,0 0-9 0,0 0-3 0,0 0 0 16,0 0-51-16,0 0-13 0,0 0 0 0,0 10 0 15,0-4 54-15,4 7 8 0,-4-1 2 0,3 1 0 0,1 2-52 0,-1 4-12 16,-3-3 0 0,4 3 0-16,3-4 54 0,-3 4 8 0,-1-3 2 0,1-1 0 0,3 4-52 0,-4 0-12 15,4-3 0 1,-3-1 0-16,3-2 54 0,-4-4 8 0,4 1 2 0,-3-1 0 15,3-6-52-15,-4 0-12 0,5-3 0 0,-5-3 0 0,1 0 0 16,-1-6 0-16,1-1 0 0,-1-2 0 16,-3-1 54-16,-3 1 8 0,3-4 2 0,-4 4 0 0,1-1-52 15,-4 0-12-15,-1 1 0 0,5 2 0 16,-4-2 0-16,0 3 0 0,0-1 0 0,3-2 0 0,-3 2 0 0,4 1 0 16,-1-4 0-16,4 4 0 15,0-4 0-15,0 4 0 0,4-4 0 0,-1-2 0 16,4 5 0-16,-3-2 0 0,6-1 0 0,-3 4 0 0,4-1 0 15,0 4 0-15,3-3 0 0,-4 2 0 0,4 4 0 0,1 0 0 16,-1 0 0-16,0 3 0 0,-4 3 0 0,4 3 0 16,-3-2 0-16,3 2 0 0,-3 3 0 0,-1-3 0 15,1 1 0-15,-1-1 0 16,-2 0-100-16,2 4-22 0,-3-7-5 0,0 0-1 0,4 0-51 16,-4 0-10-16,0 0-3 0,0-3 0 15,4 0-51-15,-4-3-10 0,0 3-3 0,-4-3 0 0,4 0 103 0,0-3 20 16,-3 3 4-16,-1-4 1 0,4 4 102 0,-7 3 26 0,0 0 0 0,4-6 0 15,-4 6 200-15,0 0 44 16,0-3 10-16,0 3 2 0,0 0-52 0,0 0-9 16,0 0-3-16,0 0 0 0,0 0-102 0,-7-3-21 0,7 3-4 15,-7 0-1-15,0 3 0 0,3 3 0 0,-3 0 0 0,4 4 0 0,-1 2-51 0,1 4-13 16,-1 0 0-16,1-1 0 16,-1 4 0-16,0 3 0 0,4-3 0 0,0 3 0 15,0-3 54-15,0 3 8 0,4 0 2 0,-4-1 0 16,4-2-52-16,-1-6-12 0,1-1 0 0,3-2 0 15,-4-4 54-15,4 0 8 0,4-3 2 0,-4-3 0 0,3-3-52 0,1 0-12 16,0-3 0-16,-1-3 0 16,1-1 0-16,-1 1 0 0,-3-1 0 0,4-2 0 15,-4 2 0-15,-3 1 0 0,3 0 0 0,-7-1 0 0,3 1 0 16,-3 2 0-16,0 1 0 0,0 0 0 0,-3 0 0 0,-1-1 0 16,1-2 0-16,-4 0 0 0,-1 2 0 0,1-2 0 15,-3-1 0-15,3-2 0 0,-4 3 0 0,1-4 0 16,3 0 0-16,0 1 0 15,-4 2 0-15,4 1 0 0,0 3 0 0,3 0 0 16,4 6-100-16,0 0-22 0,0 0-5 0,0 0-717 16,0 0-144-16</inkml:trace>
  <inkml:trace contextRef="#ctx0" brushRef="#br0" timeOffset="-21379.19">15194 4628 1728 0,'0'0'38'0,"0"0"8"0,-3-7 2 0,-1 1 0 0,1 0-39 0,-1 0-9 0,4-1 0 0,-3-2 0 16,3 9 0-16,0-6 0 0,0 6 0 0,0 0 0 15,0 0 0-15,0 0 0 0,0 0 0 0,0 0 0 16,0 0 53-16,0 0 9 0,3 9 2 0,-3 0 0 0,4 4 0 0,-1-1 0 31,1 4 0-31,-1 0 0 0,1 3 0 0,-1-1 0 0,4 1 0 0,0 0 0 16,0 0 0-16,0 0 0 0,0-4 0 0,1 1 0 15,-1-3 0-15,3-4 0 0,1 0 0 0,-4-2 0 16,3-1-52-16,1-3-12 0,0-3 0 0,-1-3 0 16,1 0 0-16,-1-3 0 0,-3-1 0 15,0-2 0-15,0-1 54 0,1 1 8 0,-5-3 2 0,1-4 0 16,3 3-52-16,-7-5-12 0,3 2 0 0,-3-3 0 0,0 0 0 16,0 0 0-16,0 4 0 15,0-4 0-15,4 6 0 0,-4-2 0 0,0 5 0 0,0 1 0 16,0 9 0-16,0 0 0 0,0 0 0 0,0 0 0 0,0 0 0 0,-4 6 0 15,8 7 0-15,-4-4 0 0,0 4 0 0,3-1 0 16,1 4 0-16,-1-4 0 0,1 1 0 0,-1-1 0 16,1 1 0-16,3-4 0 0,-4 1 0 0,5-1 0 0,-1-2 0 0,0-1 0 15,0-3 0-15,0-3 0 16,3 3 0-16,1-6 0 0,-1 3 0 0,1-6 0 16,3-1 0-16,-3 1 0 0,3 0 0 0,0-4 0 0,-3-2 0 15,-1-1 0-15,1 1 0 0,-1-1 0 0,1-2 0 16,-4-1 0-16,0 0 0 0,0 4 0 0,-3-4 0 0,-1 0 0 15,1 1 0-15,-4-1 0 16,0 7 0-16,0-4 0 0,-4 0 0 0,1 4 0 0,-1 3 0 0,-3 0 0 16,0 2 0-16,3 4 0 0,-3 0 0 0,0 4 0 15,-3 5 0-15,3 0 0 16,3 4 0-16,-3 3 0 0,0 6 54 0,4-4 8 16,-1 7 2-16,4-3 0 0,0 3-52 0,4 1-12 0,-1-5 0 0,-3 1 0 15,7-3-48-15,0 0-13 0,4-6-3 0,-4 2 0 16,3-2 76-16,1-1 16 0,3-2 2 0,0-1 1 15,0 1-15-15,4-4-2 0,0 0-1 0,-1-3 0 16,4 4 8-16,1-7 2 0,2 3 0 0,-3-3 0 16,1-3-12-16,2 3-3 0,-3-4 0 0,1-2 0 0,2 3-8 0,-6 0-16 31,0-3 4-31,3-1 1 0,-7 1-42 0,3 3-9 0,1-3-2 16,0-4 0-16,-4 4 0 0,-4-3 0 15,1 2 0-15,0-2-1254 0</inkml:trace>
  <inkml:trace contextRef="#ctx0" brushRef="#br5" timeOffset="-13266.42">14531 5364 1177 0,'0'0'25'0,"0"0"6"0,-7 4 1 0,3-4 2 0,-3 3-34 0,7-3 0 0,-7 3 0 0,7-3 0 16,-3 3 77-16,3-3 9 0,0 0 2 0,0 0 0 16,0 0-8-16,0 0 0 15,0 0-1-15,0 0 0 0,0 0-10 0,0-6-1 0,0 6-1 0,3-7 0 16,1 4-33-16,-4 3-6 0,3-6-2 0,-3 6 0 15,4-6-14-15,-4 6-4 0,7-3 0 0,-4 3 0 16,4-3-8-16,-3 3 0 16,7 0 0-16,-4 0 0 0,0 0 28 0,7 0 3 0,0-4 1 0,4 4 0 15,-1 0-32-15,8 0 0 0,3 0 0 16,0 0 0-16,8-3 0 0,2 0 0 0,5 0 0 0,-4 3 0 16,6-3 0-16,-2 3-8 0,6-3 8 0,-14 0-10 15,8 3 10-15,-1-4 0 0,4 4 0 0,0 4 8 16,3-4-8-16,1 3-8 0,-5-3 8 0,12 3-12 0,-4-3 12 15,-7 3 14-15,-4 3-3 0,0-3-1 16,1 1-10-16,-5-1 0 0,1 0 0 0,0-3 0 16,0 3 0-16,0 0 0 0,-4 0 0 0,4-3 0 15,0 0 0-15,-4-3 0 0,0 0 0 0,4 3 0 0,-7 0 0 0,-1 0 0 32,-6 0 0-32,0 0 0 0,-4 0 0 0,-3 0 0 0,-8 0 0 0,-3 0 0 0,0 0 8 0,-7 0 0 15,0 0 0-15,0 0 0 0,-7 0-8 0,0 0 0 16,-3 0 0-16,-4 0 0 15,3-3 0-15,-3 0 0 0,0 0 0 0,-4-1 0 0,4 1 0 0,-4 0 0 16,4 0 0-16,-3 0 0 0,2-3 0 0,-2-1 0 16,3 4 0-16,-7-3 0 15,6 6 0-15,-6-3 0 0,0 3 0 0,0-3 0 0,-4 3-10 0,-3-4 10 16,-4 4 0-16,1 4-9 0,-1-4 9 0,-4 3 0 16,-2 0 0-16,-1 0-8 15,-3 0-20-15,3-3-3 0,-4 3-1 0,-2 0 0 0,-1-3 32 16,0 4 0-16,3-4 0 0,-2 3 0 0,-1-3 0 0,3 0 0 15,5 0-9-15,-5 0 9 0,4-3 0 0,-3 3 0 0,0 0 0 0,-1 0 0 16,1-4 0-16,3 1 11 16,-3 3-11-16,0-3 12 0,3 3-12 0,0 0 0 0,0 3 0 0,4-3 8 15,-4 3-8 1,4 1-11-16,-4-4 3 0,0 3 0 0,8-3 8 0,-5 0 11 0,8 0-3 0,3 0 0 16,1 3-8-16,6-3-11 15,4 3 3-15,3-3 0 0,1-3 8 0,3 0 0 0,7 3 0 0,0 0 0 16,0 0 0-16,7-3 0 0,0-1 0 0,3 1 0 15,1 0 0-15,3 3 0 16,0-3 0-16,0 3 0 0,0 0 0 0,4 0 0 0,3 0 0 0,-3 0 0 16,7 3 0-16,-4-3-12 0,0 0 12 0,0 3-12 0,4-3-1 15,-4 0-1-15,7 3 0 0,-3 1 0 16,3-4 1-16,0 3 0 0,4 0 0 0,3 0 0 0,1 0 13 0,2 0 0 16,5 0 0-16,-1-3 0 0,-3 4 0 0,3-8 0 15,1 4 0-15,2-3 0 0,1 3 0 0,0-3 0 16,0 0 0-16,3 0 0 15,-3 0 0-15,-3 0 0 0,-5-1 0 0,5 1 0 0,-8 0 0 0,-7 0 0 16,0 0 0-16,-3 0 0 0,-4 0 0 0,-3-1 12 16,-4 4-3-16,-3-3 0 15,-1 3-9-15,-3 0 0 0,-3 0 0 0,-4 0 0 16,0 0-30-16,0 0-8 0,0 0-2 0,0 0 0 0,0 0 23 0,0 0 4 16,0 0 1-16,0 0 0 0,0 0 3 0,-7-3 1 0,7 3 0 15,-4 0 0-15,-3 0 8 0,0 3 0 0,0-3 0 16,0 3 0-16,0-3 0 0,-4 0 0 15,-3 4 0-15,-3-1 0 0,-1-3 0 16,0 3 8-16,-3 0-8 0,-7 0 8 0,0 0-8 0,-8-3 0 16,1 0 0-16,-4 3 8 0,1-3-8 0,-5 4 0 15,-3-4 0-15,4 3 0 0,0 0 0 0,-4 0 0 0,0-3 0 0,-3 3 0 16,-1 0 8-16,1 0-8 0,-1 1 8 0,8-1-8 16,-4-3 0-16,7 3 8 0,1 0-8 0,2 0 0 15,1-3 0-15,0 3 8 0,3-3-8 0,4-3 0 16,0 3 0-16,3 0 9 0,7-3-9 0,1-3 0 15,2 3 8-15,1-1-8 0,4-2 0 0,-1 0 0 16,4 3 29-16,0-4 3 16,4 4 0-16,-1-3 0 0,0 0-32 0,1 3 0 0,3-1 0 0,0 1 0 15,0 3 0-15,3-3 0 0,1 3 0 0,3-3 0 16,0 3 0-16,4 0 0 0,6 3 0 0,1-3 0 0,3 0-14 0,4 0-9 16,0 0-1-16,3 0-1 0,0 0 25 0,4 0 0 15,3 0 0-15,0 0 0 0,4 3 0 0,3-3-12 16,4 3 2-16,4-3 0 0,-4 4 10 15,3-4 0-15,0 3 8 0,4-3-8 16,-3 3 52-16,-1 0 7 0,4 0 1 0,3 0 0 16,1 4-95-16,-4-4-18 0,0-3-4 0,3 3-1 15,-3 3 58-15,-4 0 0 0,4 1 0 0,0-1 8 0,-3 0-17 0,-1-3-3 16,-3 0-1-16,-4 4-559 16,-3-1-111-16</inkml:trace>
  <inkml:trace contextRef="#ctx0" brushRef="#br5" timeOffset="-7221.74">6555 8582 1650 0,'-22'6'47'0,"8"-3"9"0,0-3-44 0,-3 3-12 16,-1 0 0-16,0 0 0 15,1-3 73-15,6 0 13 0,-7-3 2 0,8-3 1 0,3 3-23 0,-4-3-5 16,4-4-1-16,4 1 0 16,-1-1-19-16,1 1-4 0,-1-1-1 0,-3 1 0 15,3 0-54-15,1-1-11 0,-1 1-3 0,-3-1 0 16,0 1-87-16,-7 0-17 0,-10-7-4 15,-1 7-1-15</inkml:trace>
  <inkml:trace contextRef="#ctx0" brushRef="#br5" timeOffset="-5008.23">5701 8343 1384 0,'0'0'39'0,"0"0"9"0,-4 6-38 15,4-6-10-15,0 0 0 0,0 0 0 0,0 0 103 0,0 0 18 16,0 0 4-16,0 0 1 0,0 0-49 0,0 0-9 15,0 0-3-15,0 0 0 0,0 0-21 0,7 0-5 16,0 0-1-16,1-3 0 0,-1 0 2 0,3 0 1 0,1 3 0 0,3 0 0 16,0-3-21-16,-3 0-4 15,10-3 0-15,-7-1-1 0,7 4 0 0,0 0 0 0,4-3 0 0,-4 3 0 16,4-4-15-16,3 4-16 16,0 3 3-16,0 0 1 0,-3 0 12 0,7 3 12 0,-11 0-3 0,4 1 0 15,-1-1-9-15,-2 0 0 0,2-3 0 0,-6 3 0 16,3 0 11-16,0-3 0 0,0 0 0 0,-3 0 0 15,0 0 20-15,-1 0 4 0,4-3 1 16,4 3 0-16,-4 0 3 0,4-3 1 0,0 0 0 0,10 0 0 16,0-4-40-16,-3 4 0 0,3-3 0 0,-3 3 0 15,0 0 0-15,0-4 12 0,-1 1 0 0,1-3-1 16,3 2-11-16,-3 4 0 0,3-3 0 0,4 3 0 16,-4-7 0-16,4 4 0 0,0 0 0 15,3 0 0-15,-3-4 0 0,0 4 0 0,0 0 0 0,3-1 0 0,-3 1 0 0,0 3 0 16,0-3 0-1,3 3 0-15,-3-1 0 0,0 1 0 0,-4 3-12 0,0-3 12 0,0 0 0 16,-3 0 0-16,3 0 0 0,1 0 0 16,-5 3 8-16,5-3-8 0,-1-1 0 0,0 1 8 0,-3 0-8 0,0-3 0 15,-1 3 0-15,1 0 0 0,-7-1 0 0,0 1 0 16,-4 0-10-16,0 0 10 0,-3 0 0 0,-1 3 0 0,-3 0 0 0,0 3 0 16,-3-3 0-1,-4 0 0-15,0 3 0 0,0-3 0 0,-3 3 0 0,-4-3 0 16,0 0 0-16,0 0 10 0,0 0-10 0,0 0 0 15,0 0 0-15,0 0 0 0,0 7 0 0,-4-1 0 16,4-6 0-16,-3 3 0 0,-1 0 0 0,-3 0 0 16,0 0 0-16,-4 1 0 0,1 2 0 0,-1-3 0 0,-3 0 0 0,0-3 0 15,0 0 8-15,-4 0-8 16,1 3 0-16,-4 0 8 0,-4-3-8 0,-3 3 0 0,-1-3 0 0,1 0 0 16,0 4 0-16,-7-1 0 15,3-3 0-15,-3 3-11 0,-1 0 11 0,-2 0 0 0,-1 0 0 0,-4 0 0 16,-2 4-8-16,-5-4 0 0,1-6 0 0,-1 6 0 15,5 0 8-15,-5 0 0 0,4 3 0 0,-3-2 0 16,-4-1 0-16,0-3 0 0,4 6 0 0,-1-3 0 31,1 3-28-31,-1 1-3 0,5-4-1 0,-1 0 0 0,0 0 32 0,-3 0 0 0,3 3 13 0,-4-2-4 0,1 2-9 16,-1-3-11 0,1 6 3-16,0 1 0 0,3-1 8 0,-7 1 0 0,0 2 0 15,0 1-8-15,4-4 8 0,-8 0 0 0,11 1 0 0,1-1 0 0,6 4 0 0,11-7 0 16,-1 0 0-16,5 1 0 15,-1-4 0-15,4 3 0 0,3-3 0 0,0-3 0 16,4 0 0-16,0 3 0 0,4-3 0 0,3 0 0 16,0 0 0-16,7 0 0 0,0 0 0 0,0 0 0 0,0 0 0 0,0 0-12 15,7 0 2-15,0 0 0 0,0 3 0 0,3-3 0 16,4 0 0-16,1 0 0 0,2 0 10 16,1 0-8-16,3 0 8 0,-3 0-8 0,-1-3 8 0,4 0 0 15,1 3 0-15,2-3 0 0,8 0 0 0,3 0 0 16,1-3 8-16,9-1-8 0,1 1 0 0,-3 0 0 15,2-1 0-15,1-2-8 0,0 0 8 0,4 2 0 0,-1-5 0 0,7-1 0 16,-3 1 0-16,4 2 0 0,-1-2 0 0,4 6 0 16,0-4 0-16,0 4 0 0,4-7 8 0,-1 4-8 15,-3 6 0-15,0-4 0 0,-3 1 0 16,10-3-8-16,-11 3 8 0,4-1 0 16,0 1 0-16,0 0 0 0,-7-1 0 0,0 4 0 15,0-3 0-15,7 0 0 0,-11 3 0 0,4-4 0 0,0-2 0 0,-4 3 11 16,-6 3-11-16,-1-1 0 0,-3 1 0 15,-4 3-11-15,-3-3 11 0,-4 0 0 0,0 3 8 0,-7 0-8 16,-7 0 0-16,4 3 0 0,-7-3 0 0,-4 0 0 16,-7 0 11-16,0 0-3 15,0 0 0-15,0 0 0 0,0 10-8 0,-11-4 8 0,4-3-8 0,0 3 8 16,-4-3-8-16,-3 4 12 0,0-4-12 16,0 3 12-16,0-6-12 0,0 3 0 0,0-3 0 0,-4 0 0 0,1-3 0 0,-1 3 0 15,0-3 0-15,-3 0 0 16,0 0 0-16,-7-4 0 0,-1 4 0 0,1 0 8 0,0 3-8 0,0-3 0 15,-4 0 0-15,0 0 0 16,-3 0 0-16,3-1 0 0,-3-2 0 0,0 3 0 0,-1 0 0 0,-6 0 0 16,-4-4 0-16,0 4 0 0,1 3 0 15,-1-3 0-15,0 0 0 0,3 0 0 0,-2 3 8 0,-5-3-8 16,1 3 12-16,-4 0-4 0,0-3-8 16,0 3-9-16,0-3 9 0,0 3-13 0,0 0 13 0,0 0 0 15,-3-4-10-15,0 8 10 0,-1-4-12 0,1 3 3 16,3 0 0-16,3 3 0 15,1 0-35-15,0 1-8 0,3-1 0 0,0-3-1 0,0 0 27 0,11 0 6 16,-8-3 0-16,12 3 1 0,-1 4 19 0,14-7 0 0,4 0 0 0,0 0 0 16,3 0 0-16,-6-3 0 0,6-1 11 0,4 4-11 15,0 0 12-15,7 0-12 16,0 0 12-16,0 0-12 0,0 0 13 0,0 0-4 0,0 0-1 0,0 0 0 16,0 0-8-16,0 0 0 0,0 0 0 0,0 0 0 15,0 0 0-15,0 0-14 0,7 4 5 0,-3-1 1 16,6 3 8-16,1-3 0 0,-1 0-9 15,5 0 9-15,-1 0-20 0,7 1 0 0,11 2 0 0,3-3 0 16,-7-3 20-16,7 0 0 16,1 0-9-16,2 0 9 0,1 0 0 0,0 3 0 0,3 0 0 0,8-3 0 15,-1 0 0-15,1 0 0 0,-1 0 0 0,4 0 0 16,0 0 9-16,3 3-1 0,1-3 0 0,3 0 0 0,0-3-8 0,0 0 0 16,0 3 0-16,7-3 0 15,-7 0 0-15,0 0 0 0,3 0 0 0,1-1-11 0,-5 4 11 0,-2 0 0 16,-1 4 0-16,1-4 0 15,-8 3 0-15,1 3 11 0,-1-3-3 0,0 3 0 0,1 1-8 16,-8-1 0-16,0 0 0 0,-3 4 0 16,-3-4 0-16,-1 0 0 0,0 0 0 0,0-2 0 0,-3 2 0 0,-4 3 0 15,1-2 0-15,-1-1 0 0,-4 0 8 0,-2 0 0 16,-5 1 0-16,1-4 0 0,-4 0-8 0,-7 3 0 16,0-3 9-16,-3 0-9 0,-1 4 37 0,-3-7 3 15,0 0 1-15,-7 3 0 0,0 0-33 16,-4 0-8-16,1-3 0 0,-4 3 0 15,0-3 0-15,0 3 0 0,-1-3 0 0,-2 0 0 0,3-3 0 16,-4 3 0-16,0-3 0 0,1 0 0 0,-1 0 0 0,-3 0 0 0,0 3 0 0,0-3 0 16,-1-1-12-16,-6 1-2 15,-3 0 0-15,-1 3 0 0,-4 3-2 0,1-3-1 0,-7 3 0 16,0 1 0-16,-1-1 17 0,-3 0 0 0,0 0 0 16,-3 0 0-16,-4 0-12 0,-3 0 4 0,-4 1 8 0,0 2-13 15,3 0 13-15,-3-3-11 16,0 3 11-16,-3-2-10 0,-1-1 10 0,1 0 0 0,3-3 0 0,3 3 0 15,-6-3 0-15,3 0 0 0,0 3 0 0,0-3 0 16,4 0 0-16,6-3 0 16,-6 0 0-16,6 3 0 0,1-3 0 0,7 0 0 0,-11 3 0 0,7-4 0 15,-3 1 0-15,3 0-8 0,7 0 8 0,-7 0-12 32,4 0-33-32,6-3-7 0,1 2-2 0,7 1 0 0,-11 0-106 0,7 0-22 0,1 0-4 15,9 0-1-15</inkml:trace>
  <inkml:trace contextRef="#ctx0" brushRef="#br2" timeOffset="2937.89">3013 4157 1134 0,'0'0'24'0,"-7"0"6"0,3 3 1 0,-3 1 1 0,0-4-32 0,7 0 0 0,0 0 0 0,0 0 0 15,0 0 109-15,0 0 15 0,0 0 4 0,0 0 0 16,0 0-42-16,0 0-8 15,0 0-2-15,0 0 0 0,0 0-51 0,0 0-10 16,4-4-3-16,6-2 0 0,-6 3 16 0,3 0 4 16,-4 0 0-16,8 0 0 0,-1 3-20 0,-6-4-3 0,7 1-1 0,-4 3 0 15,-4-3 13-15,4 0 3 0,0 3 0 0,0-3 0 16,4 3 12-16,-8-3 4 0,4 0 0 0,-3 3 0 16,7 0-20-16,-1-3-3 0,-6-1-1 0,6 1 0 15,1 0-4-15,-1 0 0 0,5 0-1 0,-1 0 0 16,3-4-11-16,-3 4 0 15,8 0 0-15,-5-3 0 0,4 3 0 0,4 0 0 0,-4-4 0 0,4 4 0 16,0 3 0-16,3-3 0 0,-3 0 0 16,-1 0 0-16,1 0 0 0,7 0 0 0,-11-1 0 0,7 1 0 0,4 0-8 15,-7 0 8-15,3 3 0 0,3-6 0 16,1 6 0-16,4 0 0 0,-8-3 8 0,7 3-8 0,0 3 0 0,-3-3 0 16,3 0 0-16,1 0 0 0,-5 0 0 0,5-3 0 15,-1 3 0-15,0-4 0 16,4 4 0-16,3 0 0 0,-6 4 0 0,9-4 0 15,-6 0 0-15,4 0 0 0,-5 0 0 0,5 0 0 16,-8 0 0-16,4 0 0 0,3 0 0 0,4 0 0 0,-7 3 0 0,3-3 0 16,-7 6 0-16,4-6 0 0,4 3 0 0,-8 0 0 15,4 0 0-15,-4-3 0 0,0 4 0 0,0-4 0 16,1 3 0-16,-1 0 0 0,0 3 0 16,1-3 0-16,-5 4 0 0,5-1 0 0,-5-3 0 15,-6 3 0-15,3-3 0 0,1-3 0 0,-12 3 0 16,8 1 0-16,-4-4 0 0,0 3 0 0,0-3 0 0,1-3 10 15,-5 3 1-15,4 0 0 0,0-4-11 0,1 4-16 16,-5-3 4-16,4 3 1 0,1-3 35 0,-8 3 6 16,7 0 2-16,-7-3 0 0,0 0-32 0,0 3 0 15,0-3 0-15,0 3 0 0,-3-3 12 0,-7 3-3 0,3-3-1 0,0-1 0 16,-4 4-8-16,-3 0 8 16,0 0-8-16,0 0 8 0,0 0 10 0,0 0 2 0,-3-6 0 0,-1 0 0 15,-3 3 9-15,4 0 3 0,-1-1 0 0,-7 1 0 16,4 0-20-16,0 3-3 0,0-3-1 15,0 3 0-15,0 0-8 0,0-6 8 0,0 3-8 16,0 3 8-16,-4-4-8 0,1 4 0 0,-1-3 0 0,1 3 0 0,-4 0 0 0,-1-3 0 16,1 3 0-16,-7 0 0 15,7 0 0-15,-7-3 12 0,0 3-12 0,0 3 12 0,3-3-12 0,-7 3 0 16,4-3 0-16,-11 0 0 16,1 0 0-16,-1 0 0 0,-3 0-12 0,3 0 12 0,-11 3-9 15,5-3 9-15,2 4 0 0,-9 5 0 0,6-9 0 0,-4 3 0 16,1 3 0-16,-7-2 0 0,3-1 0 15,0 0-8-15,-3 0 8 0,-1 3-10 0,4-3 10 0,0 4 0 16,-6-1 0-16,-1 0 0 0,7 0 0 0,-11-2 0 16,8 2 0-16,-8 3 0 15,5-2 0-15,-1 2 0 0,0 3 0 0,0-2 0 0,0 2 0 16,-4 1-12-16,5-4 4 0,-12 7 0 0,11-3 8 16,0 2 0-16,0-2 0 0,-3 2 0 0,3-2 0 0,0-4 0 0,0 4 0 15,4-4 0-15,-1 4 0 0,4-4 0 16,4-2 0-16,3-1 0 0,-3 3 0 0,7-6 0 0,-1 1 0 0,1-4 0 15,10 0 0 1,-10-4 0-16,10 4 0 0,1-3 0 0,-4 3 0 0,10-6 0 0,-3 3 0 0,-4 0 0 16,4 0 0-16,7-4 0 15,-7 4 0-15,6-3 0 0,-2 3-28 0,3-3-3 0,0 2-1 0,3-2 0 16,-3 3 13-16,3 0 3 0,1 3 0 16,3-3 0-16,-4 0 0 0,11 3 0 0,-3-4 0 0,3 4 0 31,0 0-29-31,0 0-6 0,0 0-1 0,0 0 0 15,0 0 0-15,3-6 0 0,4 3 0 0,4 0 0 0,-8 0 32 0,8 0 7 0,3 3 1 16,-3-4 0-16,6 4 12 0,-3-3-9 0,-3 3 9 0,7-3-8 16,-1 0 0-16,4 3 0 0,-3-3 0 0,3 0 0 15,0 0-20-15,4 0-3 0,7-4-1 0,-4 4 0 16,4-6 20-16,3 2 3 0,0-2 1 0,1-3 0 0,2-1 8 16,5 4-8-16,3-4 8 15,-1 4-8-15,1-1 8 0,4 1 0 0,-4-1 0 0,-1 1 0 16,1 0 0-16,4-1-8 0,-1 4 8 0,4 0-8 0,0 3 8 0,0-4 0 15,3 1 8-15,4 0-8 0,-3-1 0 0,3 4-8 16,-4-3 0-16,15 6 0 16,-8 0 8-16,4-6 11 0,0-1-3 0,4 4 0 15,-1 0 14-15,-3 0 2 0,4 0 1 0,3 0 0 0,-7-3 5 0,-4 2 1 16,5-2 0-16,2 3 0 16,-3 3 1-16,-7 0 1 0,0-3 0 0,-4 3 0 0,-6 0-1 0,-4 0-1 15,-4 3 0-15,-7 0 0 16,1 0-50-16,-15 4-9 0,3-1-3 0,-9 0-632 15,-1 0-126-15</inkml:trace>
  <inkml:trace contextRef="#ctx0" brushRef="#br3" timeOffset="7956.54">3351 9585 1954 0,'0'0'43'0,"0"0"9"0,0 0 1 0,0 0 3 0,0 0-45 0,-7-3-11 0,7 3 0 0,-7-3 0 16,7 3 76-16,0 0 12 0,0 0 4 0,0 0 0 15,0 0-56-15,-10-4-12 0,10 4-1 0,0 0-1 0,0 0 29 0,0 0 5 31,0 0 2-31,0 0 0 0,0-3 2 0,0 3 1 0,0 0 0 0,-7-6 0 0,7 6-9 0,0-9-3 32,0 2 0-32,0 1 0 0,0 0-35 0,7 3-14 0,-7-4 11 0,3 1-11 0,4 3 11 0,0-3-11 15,0 3 12-15,-3-1-12 0,7-2 0 0,-4 3 0 16,-4 0 0-16,8 0 0 0,-1 3 0 0,1-3 0 16,-4 3 0-16,3-3 0 15,1 3 0-15,7 0 0 0,-4-4 0 0,-4 4 0 16,1 0 0-16,3 0 0 0,0 0 0 15,-3-3-9-15,3 3 9 0,4 0 0 0,-8 0 0 0,4 0 0 0,0 0 0 0,4 0 0 16,0 0 0-16,-1 0 0 0,1 0 0 0,3 0 0 16,0 3 0-16,4-3-8 15,0 0 8-15,-1 4 0 0,-3-4 0 0,11 3 0 0,-7 3 0 0,0-3 0 0,-1 3 0 0,-3 1 0 16,1-1 0-16,2 0 0 0,-6-3 0 0,3 4 0 16,0 2 0-16,0-3 0 15,1 1 0-15,6-1-8 0,-3-3 8 0,6 0 0 16,-2 0 0-16,2 0 0 0,5-3 0 0,-5 3 0 0,5-3 0 15,-8 0 0-15,4-3 0 0,3 3 0 0,-3-3 0 0,3-3 0 16,4 3 0-16,3 0 0 0,-3-4 0 16,3 1 0-16,0 0 0 0,1 3 0 0,-4 0 0 0,-1-4 0 15,-2 4 0-15,3-3 0 0,-4 3 0 16,7 0 0-16,-3-1 0 0,3-2 0 0,1 6 8 0,-1-3-8 16,-3 0 0-16,-4 0 0 0,0 0 0 0,-3 0 0 15,0-1 0-15,-4-2 0 0,4 3 0 0,3 0 8 0,-3 0-8 0,3 0 12 16,0-1-4-16,1-2 0 15,-1 6-8-15,-7 0 0 0,4-3 0 0,0 3 0 16,-8 0 0-16,1 0 0 0,0 0 0 0,-1 0 8 16,-2 0-8-16,-1 0 0 0,-4 3 0 15,1 0 0-15,0 0 0 0,-4 1 0 0,3-1 0 0,-2 0 8 0,2-3-8 0,-10 3 0 16,7 0 0-16,0-3-8 0,-7 3 8 0,4-3 0 16,0 0 0-16,-1 0 0 15,-3-3 10-15,0 3-2 0,0 0-8 0,-3-3 12 0,-4 3-12 0,3-3 11 16,1 0-11-16,-4 3 10 0,0 0-10 0,0 0 0 15,0 0 0-15,0 0-11 0,0 0 33 0,0 0 6 16,-11-3 2-16,4-4 0 0,0 4-22 0,-3 0-8 16,-1 0 0-16,1 0 9 0,-5 3-9 15,1-3 0-15,0 0 0 0,-3 3 0 0,2-4 0 0,-2 4 0 16,-1 0 0-16,1-3 0 0,2 3 0 16,-2 0 0-16,-1 0 0 0,-17-3-18 0,14 3 4 0,-4 0 1 0,0-3 0 15,-6 3 13-15,2 0 0 16,-2-3-10-16,-1 3 10 0,4 0-16 0,-8 0 2 0,5 0 0 15,-1 0 0-15,4 0 14 0,3 0 0 0,-7 0 0 0,0-3 0 16,4 3 0-16,-7 0 16 0,-7-3-3 0,3-1-1 16,4 4-12-16,-1-3 0 0,-6 3 0 0,7-3 0 15,3 3 0 1,-3-3-13-16,3 3 1 0,-3 0 0 0,-1-3 12 0,5 0 0 0,-12 0 0 0,1-4 0 16,3 4 0-16,0 0 0 0,4 0 0 0,0 0 0 15,-1 0 0-15,1 0 0 0,0 3-8 16,0-4 8-16,-1 4 0 0,-6-3 15 0,3 3-3 0,-3 0-1 0,3 0-11 0,-7 0-14 15,11 3 3-15,-11 1 1 16,11-1-2-16,-1 3 0 0,1-3 0 0,-11 0 0 0,4 0-2 0,3 0-1 16,-3 1 0-16,3-1 0 0,-7 0 15 15,11 0 0-15,0 0 0 0,-1 0 10 16,5 0-10-16,2 1 0 0,-2-1 0 0,-1 0 0 0,4 0 0 0,-4-3 0 16,4 0 0-16,-4 3 0 0,7-3 0 0,-6 0 0 15,6 0-12-15,0 0 12 0,0 3 0 0,4-3 0 16,0 3 0-16,0-3 12 15,3 4-12-15,-3-1 0 0,7 3 0 0,-4-3 0 0,1 0 0 0,-1-3-14 16,4 3 5-16,0 0 1 16,-4 1 8-16,1-1 11 0,-1-3-3 0,0 3 0 0,1 0-8 0,3 0-12 15,-1 0 2-15,-2 0 1 0,3 1 9 0,0-1 0 16,3 0 0-16,-3 0 0 0,3 0 0 0,1-3 0 16,-1 3 0-16,8 0-8 0,-4-3 8 0,7 0-10 15,0 0 10-15,0 0-10 16,0 0-13-16,0 0-2 0,7-3-1 0,0 0 0 0,3 0 9 15,8 0 1-15,-4 3 1 0,-3-3 0 0,3 3 6 0,7-3 1 16,-7 3 0-16,7 0 0 0,-7 0 8 0,7 0 0 0,-6 3 0 0,2-3-8 16,-3 0 8-16,7 3 0 15,-6-3 0-15,6 3 0 0,-7 0 0 0,7 0 8 16,4 0-8-16,-4 0 0 0,4 1 0 0,3-1 0 16,4 0 0-16,-1 0 0 0,5 0 0 0,-1 0-12 0,0 0 4 15,0 1 0-15,1-1 8 0,-8 0 0 0,7-3 0 0,4 3 0 16,3-3 0-16,1 3 0 0,3-3 0 0,-8 3 8 15,8-3 2-15,-3 3 1 0,-8 1 0 0,4-1 0 16,-4-3 0-16,7 3 0 0,-7-3 0 0,11 0 0 16,-7 0-3-16,7 0 0 0,-4 0 0 0,1 0 0 15,-1 0-8-15,-7 0 8 0,4 0-8 0,0-3 8 0,0 0-8 16,0-1 0-16,3 4-12 0,4-3 12 16,0 3 0-16,-8-3 0 0,5 3 0 0,-4-3 0 0,-4 3 0 0,0-3 0 15,0 3 0-15,8-3 0 0,-8 3 15 0,-3 0 4 16,7-3 1-16,-1 3 0 0,-2 0 0 0,2 0 0 15,-6 0 0-15,3 0 0 0,-3-4-8 0,0 4 0 16,-7-3-1-16,-1 0 0 0,8 0-2 0,-7 0 0 0,-1 0 0 16,8-4 0-16,3 4-9 0,-6-3 0 15,2 0 0-15,1 0 0 0,3-1 0 0,-6 1 0 16,2 0 0-16,-6-1 0 0,0 1 0 0,-4 0 8 16,4 0-8-16,-8-1 8 0,1 4-8 0,-4 0 0 15,4 0 0-15,-11 0 0 0,3 3 0 0,1 0 0 16,-4 0 0-16,0 0 0 0,0 3 0 0,-7-3 0 0,0 0 0 15,0 0 0-15,0 3 0 0,4 0 0 0,-4-3 0 0,0 0 0 16,0 7 0-16,0-7 0 16,0 0 0-16,0 6 0 15,0-6-117-15,0 3-16 0,0 3-3 0,0 0-1084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13:26:14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118 1 17503 0 0,'-7'3'858'0'0,"1"-2"-704"0"0,1 1-1 0 0,-1 0 1 0 0,1 0 0 0 0,0 0 0 0 0,0 1-1 0 0,0 0 1 0 0,1 0 0 0 0,-6 4 0 0 0,0 1 1006 0 0,2 0 1 0 0,-16 16-1 0 0,22-21-1022 0 0,0 0-1 0 0,0 0 1 0 0,1 0 0 0 0,-1 0 0 0 0,0 0-1 0 0,1 0 1 0 0,0 0 0 0 0,0 1-1 0 0,0-1 1 0 0,0 0 0 0 0,0 1 0 0 0,1-1-1 0 0,-1 0 1 0 0,1 1 0 0 0,0-1-1 0 0,1 5 1 0 0,-1-6-138 0 0,1 1 0 0 0,-1-1 0 0 0,1 0 0 0 0,0 1-1 0 0,0-1 1 0 0,0 0 0 0 0,1 0 0 0 0,-1 0 0 0 0,0 0-1 0 0,1 0 1 0 0,-1 0 0 0 0,1-1 0 0 0,3 4 0 0 0,27 22 30 0 0,40 21 651 0 0,-38-27-214 0 0,-1 2 1 0 0,-2 1-1 0 0,40 37 1 0 0,-59-48-209 0 0,0 0 0 0 0,-1 1 0 0 0,0 0 0 0 0,-1 1 0 0 0,0 0 0 0 0,7 19 0 0 0,-14-26-159 0 0,-1 1 0 0 0,-1 0 0 0 0,1 0 0 0 0,-1 0 0 0 0,-1 0 0 0 0,0 0 0 0 0,0 0 0 0 0,-1 1 0 0 0,-1 8 0 0 0,1-15-84 0 0,1 0 1 0 0,-1 0-1 0 0,1 0 1 0 0,-1 0-1 0 0,0 0 1 0 0,0 0-1 0 0,0-1 1 0 0,-1 1-1 0 0,1 0 0 0 0,-1-1 1 0 0,1 1-1 0 0,-1-1 1 0 0,0 1-1 0 0,0-1 1 0 0,0 0-1 0 0,0 1 0 0 0,0-1 1 0 0,-1 0-1 0 0,1-1 1 0 0,-1 1-1 0 0,1 0 1 0 0,-1-1-1 0 0,1 1 0 0 0,-1-1 1 0 0,0 0-1 0 0,0 0 1 0 0,0 0-1 0 0,0 0 1 0 0,0-1-1 0 0,0 1 0 0 0,0-1 1 0 0,0 0-1 0 0,0 1 1 0 0,0-1-1 0 0,0-1 1 0 0,-4 1-1 0 0,-3-2-185 0 0,-1 1-1 0 0,1-1 1 0 0,0-1-1 0 0,0 0 1 0 0,0 0-1 0 0,0-1 1 0 0,0 0 0 0 0,1 0-1 0 0,-1-2 1 0 0,1 1-1 0 0,-15-13 1 0 0,16 11-602 0 0,0 0 0 0 0,1-1 1 0 0,0 0-1 0 0,-7-12 1 0 0,2 2-968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13:26:15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21191 0 0,'0'0'464'0'0,"0"0"96"0"0,0 0 16 0 0,0 0 32 0 0,-11 5-488 0 0,11-5-120 0 0,0 0 0 0 0,0 0 0 0 0,0 0 840 0 0,0 0 152 0 0,0 0 24 0 0,0 0 8 0 0,0 0-824 0 0,0 0-200 0 0,0 0 0 0 0,0 0 0 0 0,16 5-1392 0 0,-4 0-320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13:26:16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19 15920 0 0,'0'0'362'0'0,"0"0"47"0"0,-2 1 29 0 0,2-1-434 0 0,-7 3 938 0 0,0 0 1 0 0,1 0 0 0 0,-12 8-1 0 0,18-11-812 0 0,0 0 0 0 0,0 1 0 0 0,0-1 0 0 0,-1 0-1 0 0,1 0 1 0 0,0 0 0 0 0,0 0 0 0 0,0 0 0 0 0,0 1-1 0 0,0-1 1 0 0,0 0 0 0 0,0 0 0 0 0,0 0 0 0 0,-1 1-1 0 0,1-1 1 0 0,0 0 0 0 0,0 0 0 0 0,0 0 0 0 0,0 0-1 0 0,0 1 1 0 0,0-1 0 0 0,0 0 0 0 0,0 0 0 0 0,0 0-1 0 0,0 1 1 0 0,0-1 0 0 0,0 0 0 0 0,0 0 0 0 0,0 0-1 0 0,1 1 1 0 0,-1-1 0 0 0,0 0 0 0 0,0 0 0 0 0,0 0-1 0 0,0 0 1 0 0,0 1 0 0 0,0-1 0 0 0,0 0 0 0 0,1 0-1 0 0,9 5 1366 0 0,16 1-1739 0 0,-23-5 703 0 0,13 0-247 0 0,1 0 1 0 0,0-1-1 0 0,0-1 1 0 0,-1 0 0 0 0,20-4-1 0 0,1 0-64 0 0,51-12-40 0 0,-33 5-109 0 0,-20 4-497 0 0,-23 5-335 0 0,0 0-1 0 0,0 1 1 0 0,21-1-1 0 0,-10 3-574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13:26:16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69 14336 0 0,'0'0'421'0'0,"0"0"-12"0"0,-1-1-263 0 0,-2-2 10 0 0,2 2 569 0 0,1 1 245 0 0,0 0 44 0 0,0 0-61 0 0,0 0-288 0 0,0 0-121 0 0,0 0-28 0 0,6 15 508 0 0,5 3-428 0 0,-7-12-408 0 0,0 0 0 0 0,-1-1 0 0 0,0 1 0 0 0,3 9 0 0 0,9 23 534 0 0,1-1-1 0 0,26 45 1 0 0,-25-49-735 0 0,-6-12 301 0 0,1 0 0 0 0,0-1 0 0 0,2 0 0 0 0,26 30 0 0 0,-35-45-226 0 0,0-1 0 0 0,0 0-1 0 0,0 0 1 0 0,0 0 0 0 0,1-1-1 0 0,6 4 1 0 0,-10-6-54 0 0,0 0-1 0 0,0 0 1 0 0,0-1 0 0 0,0 1-1 0 0,0 0 1 0 0,0-1 0 0 0,0 0-1 0 0,0 1 1 0 0,0-1 0 0 0,0 0-1 0 0,1 0 1 0 0,-1 0 0 0 0,0 0-1 0 0,0-1 1 0 0,0 1 0 0 0,0-1-1 0 0,0 1 1 0 0,0-1 0 0 0,0 0-1 0 0,0 1 1 0 0,0-1 0 0 0,3-2-1 0 0,0-1 46 0 0,-1 0 0 0 0,0-1 0 0 0,0 1 0 0 0,0-1 0 0 0,0 0 0 0 0,0 0 0 0 0,-1 0 0 0 0,0 0 0 0 0,0-1 0 0 0,2-7 0 0 0,4-10 371 0 0,5-27 0 0 0,-13 49-415 0 0,2-15 194 0 0,-1 1 0 0 0,2-23 0 0 0,-3 18-204 0 0,-1 10 1 0 0,0 0 0 0 0,-1 0 0 0 0,-2-15 0 0 0,-1-4 0 0 0,0 5 0 0 0,0 1 0 0 0,-13-38 0 0 0,12 47 0 0 0,3 8 0 0 0,0 0 0 0 0,0 1 0 0 0,-1-1 0 0 0,0 0 0 0 0,0 1 0 0 0,-1 0 0 0 0,-4-6 0 0 0,8 11-18 0 0,-1-1 0 0 0,1 1-1 0 0,-1-1 1 0 0,1 1 0 0 0,-1-1 0 0 0,0 1-1 0 0,1-1 1 0 0,-1 1 0 0 0,0 0 0 0 0,1-1-1 0 0,-1 1 1 0 0,0 0 0 0 0,1 0 0 0 0,-1 0-1 0 0,0-1 1 0 0,0 1 0 0 0,1 0 0 0 0,-1 0 0 0 0,0 0-1 0 0,0 0 1 0 0,0 0 0 0 0,0 0-457 0 0,1 0-33 0 0,1 3-140 0 0,4 24-2045 0 0,-1-11 1170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13:26:17.3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0 142 16559 0 0,'0'0'374'0'0,"0"0"54"0"0,2 1 22 0 0,67 23 1194 0 0,-12-9 2338 0 0,-52-14-3907 0 0,0 0 1 0 0,1 0-1 0 0,-1 0 1 0 0,0-1-1 0 0,0 0 1 0 0,0 0-1 0 0,0 0 1 0 0,0-1 0 0 0,0 0-1 0 0,0 0 1 0 0,0 0-1 0 0,0 0 1 0 0,6-3-1 0 0,-7 2-3 0 0,1 1-1 0 0,-1-1 1 0 0,0-1-1 0 0,1 1 1 0 0,-1-1-1 0 0,0 1 1 0 0,0-1 0 0 0,-1 0-1 0 0,1-1 1 0 0,0 1-1 0 0,-1-1 1 0 0,0 1-1 0 0,0-1 1 0 0,4-7-1 0 0,-2 2-71 0 0,-1 1 0 0 0,0-2 0 0 0,-1 1 0 0 0,0 0 0 0 0,-1-1 0 0 0,0 1 0 0 0,0-1 0 0 0,0-13 0 0 0,-2 22 0 0 0,-1-1 0 0 0,1 0 0 0 0,-1 1 0 0 0,0-1 0 0 0,0 0 0 0 0,0 1 0 0 0,0-1 0 0 0,0 1 0 0 0,0 0 0 0 0,0-1 0 0 0,-1 1 0 0 0,1 0 0 0 0,0-1 0 0 0,-1 1 0 0 0,1 0 0 0 0,-1 0 0 0 0,1 0 0 0 0,-1 1 0 0 0,1-1 0 0 0,-1 0 0 0 0,0 0 0 0 0,1 1 0 0 0,-1-1 0 0 0,0 1 0 0 0,0 0 0 0 0,1-1 0 0 0,-1 1 0 0 0,0 0 0 0 0,0 0 0 0 0,-1 0 0 0 0,-4 2 49 0 0,0 0 0 0 0,1 1 1 0 0,-1-1-1 0 0,1 1 0 0 0,0 0 0 0 0,0 1 0 0 0,0 0 0 0 0,0 0 0 0 0,1 0 0 0 0,-1 0 1 0 0,1 1-1 0 0,0 0 0 0 0,1 0 0 0 0,-1 1 0 0 0,1-1 0 0 0,0 1 0 0 0,-6 11 0 0 0,1 2 52 0 0,1 0-1 0 0,0 0 1 0 0,2 1-1 0 0,-7 34 1 0 0,11-45-74 0 0,2 1 0 0 0,-1-1 0 0 0,1 1 1 0 0,1-1-1 0 0,0 1 0 0 0,0-1 0 0 0,1 0 0 0 0,0 0 1 0 0,1 1-1 0 0,0-1 0 0 0,0-1 0 0 0,1 1 0 0 0,0 0 1 0 0,7 10-1 0 0,-8-14-20 0 0,0-1 1 0 0,0 0 0 0 0,1 0-1 0 0,-1 0 1 0 0,1 0 0 0 0,0 0-1 0 0,0-1 1 0 0,0 0-1 0 0,1 0 1 0 0,-1 0 0 0 0,1 0-1 0 0,-1-1 1 0 0,1 1-1 0 0,0-1 1 0 0,0-1 0 0 0,0 1-1 0 0,0-1 1 0 0,1 1 0 0 0,-1-1-1 0 0,0-1 1 0 0,0 1-1 0 0,1-1 1 0 0,-1 0 0 0 0,0 0-1 0 0,9-2 1 0 0,8-2-9 0 0,0-2-1 0 0,-1 0 1 0 0,1-1-1 0 0,34-18 1 0 0,-26 12 7 0 0,2 1 6 0 0,12-5-185 0 0,-42 16 107 0 0,0 0 1 0 0,0 0 0 0 0,0 0-1 0 0,0 1 1 0 0,0-1-1 0 0,0 1 1 0 0,0-1 0 0 0,0 1-1 0 0,0 0 1 0 0,0-1-1 0 0,0 1 1 0 0,0 0 0 0 0,4 1-1 0 0,12-1-169 0 0,-17 0 249 0 0,1 0 1 0 0,-1-1-1 0 0,0 1 0 0 0,0 0 1 0 0,0-1-1 0 0,0 1 0 0 0,-1-1 0 0 0,1 1 1 0 0,0-1-1 0 0,0 0 0 0 0,0 1 1 0 0,0-1-1 0 0,0 0 0 0 0,-1 1 1 0 0,1-1-1 0 0,0 0 0 0 0,-1 0 0 0 0,2-1 1 0 0,9-17 321 0 0,-9 13-255 0 0,-1 0 0 0 0,1-1-1 0 0,-1 1 1 0 0,0-1 0 0 0,0 0-1 0 0,-1 1 1 0 0,0-1 0 0 0,-1-11-1 0 0,0-2 174 0 0,1 12-154 0 0,-1 0-1 0 0,0 1 1 0 0,0-1 0 0 0,-1 0-1 0 0,0 1 1 0 0,0 0-1 0 0,-1 0 1 0 0,0-1 0 0 0,-5-9-1 0 0,-3-13-15 0 0,9 28-73 0 0,-1-2 9 0 0,2-10-7 0 0,1 13-25 0 0,0-1 0 0 0,1 1-1 0 0,-1-1 1 0 0,1 0 0 0 0,-1 1 0 0 0,1-1-1 0 0,-1 1 1 0 0,1 0 0 0 0,0-1 0 0 0,0 1 0 0 0,0-1-1 0 0,0 1 1 0 0,0 0 0 0 0,0 0 0 0 0,0 0-1 0 0,0 0 1 0 0,0-1 0 0 0,1 1 0 0 0,-1 1-1 0 0,0-1 1 0 0,1 0 0 0 0,-1 0 0 0 0,0 0-1 0 0,1 1 1 0 0,-1-1 0 0 0,1 1 0 0 0,-1-1 0 0 0,1 1-1 0 0,0 0 1 0 0,-1-1 0 0 0,1 1 0 0 0,-1 0-1 0 0,4 0 1 0 0,99 24-484 0 0,-101-23 458 0 0,0 0 1 0 0,1 0-1 0 0,-1 0 0 0 0,0 0 1 0 0,0 0-1 0 0,0 1 0 0 0,0-1 1 0 0,0 1-1 0 0,0 0 0 0 0,5 4 0 0 0,18 15-2129 0 0,-9-8-5401 0 0,-15-12-153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13:26:17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15680 0 0,'0'0'462'0'0,"0"0"-13"0"0,0 1-290 0 0,1 9 258 0 0,0-1-1 0 0,1 0 0 0 0,0 0 1 0 0,1-1-1 0 0,-1 1 1 0 0,2 0-1 0 0,6 13 0 0 0,8 19 1761 0 0,16 79 1546 0 0,5 11-1738 0 0,-20-84-1245 0 0,2-1 0 0 0,32 52 0 0 0,-38-78-651 0 0,-7-11-58 0 0,-9-12-53 0 0,-1 0 1 0 0,0 0-1 0 0,1-1 1 0 0,0 1 0 0 0,0-1-1 0 0,0 1 1 0 0,0-1-1 0 0,1 1 1 0 0,-1-1-1 0 0,1 1 1 0 0,0-8-1 0 0,0 7 0 0 0,1-1-1 0 0,-1 0 0 0 0,1 1 0 0 0,0-1 1 0 0,0 0-1 0 0,0 1 0 0 0,0-1 0 0 0,1 1 0 0 0,0 0 1 0 0,0 0-1 0 0,4-6 0 0 0,0 1 31 0 0,1 1 0 0 0,1 0 0 0 0,-1 0 1 0 0,1 1-1 0 0,1 0 0 0 0,-1 0 0 0 0,1 1 0 0 0,0 0 0 0 0,1 0 0 0 0,-1 1 1 0 0,1 1-1 0 0,0 0 0 0 0,0 0 0 0 0,18-4 0 0 0,3 2 34 0 0,1 1-1 0 0,1 2 1 0 0,52 1-1 0 0,-75 2 34 0 0,0 1 0 0 0,18 3 0 0 0,-25-3-50 0 0,1 0 0 0 0,-1-1 0 0 0,0 1 0 0 0,0 0 0 0 0,0 1 0 0 0,0-1 0 0 0,0 1 0 0 0,0-1 0 0 0,-1 1 1 0 0,1 0-1 0 0,0 0 0 0 0,2 2 0 0 0,-4-2 24 0 0,0 0 0 0 0,0 0 0 0 0,0 1 1 0 0,0-1-1 0 0,0 0 0 0 0,-1 0 0 0 0,1 1 0 0 0,-1-1 1 0 0,1 0-1 0 0,-1 1 0 0 0,0-1 0 0 0,0 1 0 0 0,0-1 1 0 0,0 0-1 0 0,-1 4 0 0 0,1-2-3 0 0,-1 0 1 0 0,0 0-1 0 0,0 0 1 0 0,0 0-1 0 0,0 0 1 0 0,-1-1-1 0 0,1 1 1 0 0,-3 4-1 0 0,-14 14 39 0 0,-1 0 0 0 0,-1-1 0 0 0,-1-1 0 0 0,-41 30 0 0 0,41-33-85 0 0,-15 9-156 0 0,-1-1-1 0 0,-61 31 1 0 0,31-26-2811 0 0,58-27 1742 0 0,1 0 1 0 0,-1 0-1 0 0,0-1 1 0 0,0 0-1 0 0,-17 1 1 0 0,25-3-8021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13:26:19.1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11632 0 0,'0'0'264'0'0,"0"0"34"0"0,0 0 21 0 0,0 0-36 0 0,0 0-14 0 0,0 0 634 0 0,0 0 295 0 0,0 0 61 0 0,0 0 15 0 0,0 0 20 0 0,0 0 8 0 0,2 1 2 0 0,1 1-887 0 0,1-1-1 0 0,0 0 0 0 0,0 0 1 0 0,0-1-1 0 0,0 1 0 0 0,6-1 0 0 0,11 3 1181 0 0,-4-2-571 0 0,1 1-1 0 0,30-3 1 0 0,-11-1-95 0 0,-21 1-520 0 0,1 0 0 0 0,-1-2 0 0 0,28-7 0 0 0,-23 4-785 0 0,33-3 0 0 0,1 4-3110 0 0,-24 5-6519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13:26:21.0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80 9872 0 0,'0'0'222'0'0,"0"-2"30"0"0,-6-30 274 0 0,4 26-388 0 0,1 0 0 0 0,0 0 1 0 0,-1-9-1 0 0,2 13 422 0 0,1-9 2159 0 0,-1 11-2506 0 0,0 0 0 0 0,1 0 1 0 0,-1 0-1 0 0,0 0 1 0 0,0 0-1 0 0,0 0 1 0 0,0 0-1 0 0,0 0 0 0 0,0 0 1 0 0,0 0-1 0 0,1 0 1 0 0,-1 0-1 0 0,0 0 1 0 0,0 0-1 0 0,0 0 0 0 0,0 0 1 0 0,0 0-1 0 0,0 0 1 0 0,1 0-1 0 0,-1 0 1 0 0,0 0-1 0 0,0 0 0 0 0,0 1 1 0 0,0-1-1 0 0,0 0 1 0 0,0 0-1 0 0,0 0 1 0 0,0 0-1 0 0,0 0 0 0 0,1 0 1 0 0,-1 0-1 0 0,0 0 1 0 0,0 0-1 0 0,0 1 1 0 0,0-1-1 0 0,0 0 1 0 0,0 0-1 0 0,0 0 0 0 0,0 0 1 0 0,0 0-1 0 0,0 0 1 0 0,0 1-1 0 0,3 9 3621 0 0,3 23-4202 0 0,-3-14 1000 0 0,5 14-406 0 0,3 18 458 0 0,24 65 1 0 0,-23-84-605 0 0,-6-14-68 0 0,16 32 1 0 0,-8-24-13 0 0,-6-9 0 0 0,1 0 0 0 0,1 0 0 0 0,1-1 0 0 0,15 17 0 0 0,-24-31 8 0 0,-1-2-11 0 0,0 0 0 0 0,-1 1 0 0 0,1-1 0 0 0,-1 1 0 0 0,1-1 0 0 0,-1 1 0 0 0,1-1 0 0 0,-1 1 0 0 0,1-1 0 0 0,-1 1 0 0 0,0-1 0 0 0,1 1 0 0 0,-1 0 0 0 0,0-1 0 0 0,1 1 0 0 0,-1 0 0 0 0,0-1 0 0 0,0 1 0 0 0,0 0 0 0 0,0-1 0 0 0,1 1 0 0 0,-1 0 0 0 0,0-1 0 0 0,0 1 0 0 0,0 0 0 0 0,0-1 0 0 0,-1 2 0 0 0,1 0-386 0 0,0-2-114 0 0,0 0 444 0 0,0 0 1 0 0,0 0-1 0 0,0 1 0 0 0,0-1 1 0 0,0 0-1 0 0,0 0 0 0 0,0 1 0 0 0,0-1 1 0 0,0 0-1 0 0,0 0 0 0 0,0 1 1 0 0,0-1-1 0 0,0 0 0 0 0,0 0 0 0 0,-1 0 1 0 0,1 1-1 0 0,0-1 0 0 0,0 0 1 0 0,0 0-1 0 0,0 0 0 0 0,-1 0 0 0 0,1 1 1 0 0,0-1-1 0 0,0 0 0 0 0,0 0 1 0 0,0 0-1 0 0,-1 0 0 0 0,1 0 0 0 0,0 0 1 0 0,0 0-1 0 0,-1 0 0 0 0,1 1 1 0 0,0-1-1 0 0,0 0 0 0 0,-1 0 0 0 0,1 0 1 0 0,0 0-1 0 0,0 0 0 0 0,0 0 1 0 0,-1 0-1 0 0,1 0 0 0 0,0 0 0 0 0,0 0 1 0 0,-1-1-1 0 0,1 1 0 0 0,0 0 1 0 0,-1 0-1 0 0,-12-1-1995 0 0,3-3-3928 0 0,3-1-1723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13:26:22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0 220 9872 0 0,'0'0'222'0'0,"0"0"30"0"0,0 0 20 0 0,0 0 52 0 0,0 0 167 0 0,0 0 76 0 0,0 0 10 0 0,0 0-4 0 0,0 0-38 0 0,0 0-20 0 0,0 0-3 0 0,0 0-68 0 0,2 0-290 0 0,8 0-136 0 0,-9 0-18 0 0,0 0 0 0 0,0 0 0 0 0,0 0 0 0 0,0 0 0 0 0,0 0 0 0 0,0 0 0 0 0,0 1 0 0 0,-1-1 0 0 0,1 0 0 0 0,0 1 0 0 0,0-1 0 0 0,1 1 0 0 0,1 4 0 0 0,-2-3 0 0 0,12 17 501 0 0,0 0 0 0 0,-2 0 1 0 0,0 1-1 0 0,15 42 0 0 0,3 5 480 0 0,-8-19 736 0 0,21 77-1 0 0,-18-48-966 0 0,-10-34-437 0 0,-9-25-9 0 0,1 0 0 0 0,0-1 1 0 0,1 0-1 0 0,1 0 0 0 0,19 30 1 0 0,-19-39-19 0 0,-8-7-283 0 0,1-1 1 0 0,-1 1-1 0 0,0-1 0 0 0,1 0 0 0 0,-1 1 1 0 0,1-1-1 0 0,-1 1 0 0 0,1-1 0 0 0,-1 0 0 0 0,1 0 1 0 0,-1 1-1 0 0,1-1 0 0 0,-1 0 0 0 0,1 0 0 0 0,-1 0 1 0 0,1 1-1 0 0,-1-1 0 0 0,1 0 0 0 0,-1 0 0 0 0,1 0 1 0 0,-1 0-1 0 0,1 0 0 0 0,0 0 0 0 0,-1 0 1 0 0,1 0-1 0 0,-1 0 0 0 0,1 0 0 0 0,-1-1 0 0 0,1 1 1 0 0,0 0-1 0 0,3-7 33 0 0,-4 7-36 0 0,1-4 0 0 0,0-1 0 0 0,-1 1 0 0 0,0 0 0 0 0,1-1 0 0 0,-2 1 0 0 0,1 0 0 0 0,0-1 0 0 0,-1 1 0 0 0,0 0 0 0 0,0 0 0 0 0,-3-7 0 0 0,-2-12 0 0 0,2 10 0 0 0,-8-21 0 0 0,-2 2 0 0 0,-31-64 0 0 0,13 44 0 0 0,16 26 0 0 0,0-2 0 0 0,2 1 0 0 0,-19-51 0 0 0,25 51 0 0 0,-2-2 0 0 0,2 0 0 0 0,-4-33 0 0 0,11 54 0 0 0,1 0 0 0 0,0-1 0 0 0,1 1 0 0 0,0 0 0 0 0,0 0 0 0 0,1 0 0 0 0,0 0 0 0 0,0 0 0 0 0,7-15 0 0 0,0 3 0 0 0,2-1 0 0 0,17-24 0 0 0,-23 38 0 0 0,0 1 0 0 0,0 0 0 0 0,0 0 0 0 0,1 0 0 0 0,0 1 0 0 0,0 0 0 0 0,0 0 0 0 0,12-7 0 0 0,-14 10 0 0 0,-1 0 0 0 0,1 0 0 0 0,0 1 0 0 0,0-1 0 0 0,1 1 0 0 0,-1 0 0 0 0,0 0 0 0 0,0 0 0 0 0,1 0 0 0 0,-1 1 0 0 0,0 0 0 0 0,0 0 0 0 0,1 0 0 0 0,-1 0 0 0 0,0 1 0 0 0,1-1 0 0 0,5 3 0 0 0,-3 0 43 0 0,0 0-1 0 0,0 0 1 0 0,0 1-1 0 0,-1-1 1 0 0,1 2 0 0 0,-1-1-1 0 0,0 1 1 0 0,-1 0-1 0 0,1 0 1 0 0,-1 1-1 0 0,0-1 1 0 0,0 1 0 0 0,7 12-1 0 0,-2 0 171 0 0,-1 0 0 0 0,0 1 0 0 0,11 37 0 0 0,-15-36-91 0 0,-1 0-1 0 0,-1 1 1 0 0,0-1 0 0 0,-1 37-1 0 0,-2-46-121 0 0,-1 0 0 0 0,0 0 0 0 0,-1 0 0 0 0,0 0 0 0 0,-1 0 0 0 0,0 0 0 0 0,-1-1 0 0 0,0 1 0 0 0,-7 13 0 0 0,8-18 0 0 0,-1 0 0 0 0,0 0 0 0 0,0-1 0 0 0,0 0 0 0 0,0 0 0 0 0,-1 0 0 0 0,0 0 0 0 0,0 0 0 0 0,0-1 0 0 0,-1 0 0 0 0,1 0 0 0 0,-1-1 0 0 0,0 0 0 0 0,0 0 0 0 0,0 0 0 0 0,-1 0 0 0 0,-6 1 0 0 0,8-3 0 0 0,-1 1 0 0 0,1-1 0 0 0,-1 0 0 0 0,1 0 0 0 0,-1-1 0 0 0,0 0 0 0 0,0 0 0 0 0,-9-1 0 0 0,8 0 0 0 0,0-1 0 0 0,0 0 0 0 0,0 0 0 0 0,1 0 0 0 0,-1-1 0 0 0,1 0 0 0 0,-1 0 0 0 0,1-1 0 0 0,0 0 0 0 0,-6-5 0 0 0,4 3-300 0 0,0-1 0 0 0,1 0 0 0 0,0 0-1 0 0,1-1 1 0 0,0 0 0 0 0,0 0 0 0 0,0-1 0 0 0,1 1 0 0 0,1-1-1 0 0,-1 0 1 0 0,1-1 0 0 0,1 1 0 0 0,-5-18 0 0 0,3 11-1234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13:26:22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68 229 16240 0 0,'-1'2'474'0'0,"-9"30"146"0"0,8-25-332 0 0,0 0 1 0 0,0 0-1 0 0,-3 7 0 0 0,4-11 126 0 0,-1 0 0 0 0,1 0 0 0 0,1 0-1 0 0,-1 1 1 0 0,0-1 0 0 0,1 0 0 0 0,0 0-1 0 0,-1 1 1 0 0,1-1 0 0 0,0 0-1 0 0,1 0 1 0 0,0 4 0 0 0,-1-7-425 0 0,0-1 0 0 0,0 1 0 0 0,0-1 0 0 0,0 1 1 0 0,0-1-1 0 0,0 1 0 0 0,1-1 0 0 0,-1 1 0 0 0,0-1 0 0 0,0 1 0 0 0,1 0 0 0 0,-1-1 0 0 0,0 1 1 0 0,0-1-1 0 0,1 1 0 0 0,-1 0 0 0 0,1-1 0 0 0,4-7-13 0 0,-4 4 193 0 0,-1-1 0 0 0,1 1 0 0 0,-1 0 0 0 0,0 0 0 0 0,0 0 0 0 0,0 0 0 0 0,-1 0 0 0 0,1 0-1 0 0,-1 0 1 0 0,0 0 0 0 0,-3-7 0 0 0,-2-3 855 0 0,-15-26 0 0 0,10 21-469 0 0,10 16-542 0 0,0 0-1 0 0,0 0 1 0 0,0 0-1 0 0,0 0 0 0 0,0 0 1 0 0,1-1-1 0 0,0 1 1 0 0,-1 0-1 0 0,1 0 0 0 0,0 0 1 0 0,0-1-1 0 0,1 1 1 0 0,-1 0-1 0 0,1 0 0 0 0,0 0 1 0 0,-1 0-1 0 0,1 0 0 0 0,1 0 1 0 0,-1 0-1 0 0,3-5 1 0 0,3-5 30 0 0,1 1 0 0 0,1 0 1 0 0,11-13-1 0 0,-17 21-42 0 0,1-1-140 0 0,1-1-1 0 0,0 2 0 0 0,0-1 1 0 0,0 0-1 0 0,0 1 1 0 0,1 0-1 0 0,-1 0 1 0 0,1 1-1 0 0,0-1 1 0 0,0 1-1 0 0,1 0 1 0 0,-1 1-1 0 0,1 0 0 0 0,-1 0 1 0 0,1 0-1 0 0,0 1 1 0 0,-1 0-1 0 0,1 0 1 0 0,0 1-1 0 0,0-1 1 0 0,0 2-1 0 0,0-1 0 0 0,0 1 1 0 0,-1 0-1 0 0,1 0 1 0 0,9 3-1 0 0,14 11-893 0 0,-23-10 184 0 0,0-1 1 0 0,1-1-1 0 0,-1 1 0 0 0,16 3 0 0 0,-23-6 944 0 0,1-1-1 0 0,-1 1 1 0 0,0-1-1 0 0,0 0 1 0 0,1 1 0 0 0,-1-1-1 0 0,0 1 1 0 0,0-1-1 0 0,0 1 1 0 0,0-1-1 0 0,0 1 1 0 0,1-1 0 0 0,-1 1-1 0 0,0-1 1 0 0,0 1-1 0 0,0-1 1 0 0,0 1-1 0 0,-1-1 1 0 0,1 1 0 0 0,0-1-1 0 0,0 1 1 0 0,0-1-1 0 0,0 1 1 0 0,0-1-1 0 0,-1 1 1 0 0,1-1 0 0 0,0 0-1 0 0,-1 1 1 0 0,-7 18 1302 0 0,7-16-1437 0 0,-20 46 1399 0 0,-10 28 497 0 0,28-66-1610 0 0,0 0 1 0 0,0 0-1 0 0,1 0 0 0 0,1 0 1 0 0,-1 14-1 0 0,2-22-191 0 0,0 0-1 0 0,0 1 1 0 0,0-1-1 0 0,1 0 1 0 0,-1 0 0 0 0,1 0-1 0 0,0 0 1 0 0,0 0-1 0 0,0 0 1 0 0,0-1 0 0 0,2 5-1 0 0,-2-6-34 0 0,0 0 0 0 0,0 0 0 0 0,0 0 0 0 0,0 0 0 0 0,0 0 0 0 0,0 0 0 0 0,0-1 0 0 0,0 1 0 0 0,1 0 0 0 0,-1-1 1 0 0,0 1-1 0 0,0 0 0 0 0,1-1 0 0 0,-1 0 0 0 0,0 1 0 0 0,1-1 0 0 0,-1 0 0 0 0,1 0 0 0 0,-1 1 0 0 0,0-1 0 0 0,1 0 0 0 0,-1-1 0 0 0,1 1 0 0 0,-1 0 0 0 0,0 0 0 0 0,2-1 0 0 0,3 0-28 0 0,0-1 1 0 0,0 0-1 0 0,0-1 0 0 0,0 1 0 0 0,-1-1 1 0 0,1 0-1 0 0,-1-1 0 0 0,0 1 1 0 0,0-1-1 0 0,0 0 0 0 0,0 0 0 0 0,-1 0 1 0 0,1-1-1 0 0,6-9 0 0 0,-5 5-5 0 0,0 0 0 0 0,0-1 0 0 0,-1 1 1 0 0,0-1-1 0 0,-1 0 0 0 0,0 0 0 0 0,-1-1 0 0 0,3-10 0 0 0,-6 19 14 0 0,1 1 0 0 0,-1-1 1 0 0,0 0-1 0 0,0 1 0 0 0,0-1 0 0 0,0 0 0 0 0,0 1 1 0 0,0-1-1 0 0,0 1 0 0 0,-1-1 0 0 0,1 0 0 0 0,0 1 1 0 0,-1-1-1 0 0,1 1 0 0 0,-1-1 0 0 0,0 1 0 0 0,0-1 1 0 0,1 1-1 0 0,-1 0 0 0 0,0-1 0 0 0,0 1 0 0 0,0 0 1 0 0,-1 0-1 0 0,0-2 0 0 0,-3 0-11 0 0,1 0 0 0 0,-1 0 0 0 0,0 0 0 0 0,0 1 0 0 0,-8-3 0 0 0,-3-2-89 0 0,9 5-844 0 0,0 0 1 0 0,0 0-1 0 0,-1 0 1 0 0,1 1 0 0 0,0 0-1 0 0,-1 1 1 0 0,-13 0-1 0 0,16 0-172 0 0,-1 1-4207 0 0,1 3-1315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13:25:56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228 95 3968 0 0,'0'0'91'0'0,"0"0"11"0"0,0 0 9 0 0,0 0 45 0 0,0 0 184 0 0,0 0 79 0 0,0 0 18 0 0,0 0 20 0 0,0 0 72 0 0,0 0 30 0 0,0 0 8 0 0,0 0 18 0 0,0 0 75 0 0,0 0 39 0 0,0 0 5 0 0,0 0 1 0 0,0 0 7 0 0,1 2 7 0 0,4 1 7961 0 0,-3-8-5644 0 0,-3-14-4251 0 0,1 10 2080 0 0,0 7-793 0 0,-1 2-63 0 0,1-1 0 0 0,-1 1 0 0 0,1 0 0 0 0,-1-1 1 0 0,1 1-1 0 0,-1-1 0 0 0,1 1 0 0 0,0 0 0 0 0,-1-1 0 0 0,1 1 0 0 0,0-1 0 0 0,-1 1 1 0 0,1-1-1 0 0,0 0 0 0 0,0 1 0 0 0,-1-1 0 0 0,1 1 0 0 0,0-1 0 0 0,0 1 0 0 0,0-1 1 0 0,0 0-1 0 0,0 1 0 0 0,0-1 0 0 0,0 1 0 0 0,0-1 0 0 0,0 0 0 0 0,0 1 0 0 0,0-1 1 0 0,1 0-1 0 0,-3-9 148 0 0,-18-16 651 0 0,19 25-706 0 0,1 1 5 0 0,0-1-90 0 0,-1 0 0 0 0,1 0 0 0 0,0 1 0 0 0,-1-1 0 0 0,1 0 0 0 0,-1 1 0 0 0,0-1 0 0 0,1 1 0 0 0,-1-1 0 0 0,1 0 0 0 0,-1 1 0 0 0,0-1 0 0 0,1 1 0 0 0,-1 0 0 0 0,0-1 0 0 0,0 1 0 0 0,1 0 0 0 0,-1-1 0 0 0,0 1 1 0 0,0 0-1 0 0,0 0 0 0 0,1 0 0 0 0,-1-1 0 0 0,0 1 0 0 0,-1 0 0 0 0,-3 0 26 0 0,0 0-1 0 0,1 0 1 0 0,-1 1 0 0 0,0-1 0 0 0,1 1 0 0 0,-9 3 0 0 0,6-3-33 0 0,-4-1-10 0 0,0 5 0 0 0,-3 7 75 0 0,12-11-22 0 0,0 0 1 0 0,-5 2-33 0 0,4-1 22 0 0,-10 8-89 0 0,4 0-442 0 0,-7 14 264 0 0,10-15 224 0 0,0-2 0 0 0,1 2 0 0 0,1-2 27 0 0,-9 16 1096 0 0,9-16-1115 0 0,3-5-8 0 0,-1 1-1 0 0,1-1 0 0 0,1 0 1 0 0,-1 0-1 0 0,0 1 1 0 0,0-1-1 0 0,1 0 1 0 0,0 1-1 0 0,-1-1 0 0 0,1 0 1 0 0,0 1-1 0 0,0-1 1 0 0,0 1-1 0 0,1 2 1 0 0,-3 2-54 0 0,1-7 53 0 0,1 1-1 0 0,0-1 1 0 0,-1 1 0 0 0,1-1-1 0 0,0 1 1 0 0,-1-1 0 0 0,1 1 0 0 0,0-1-1 0 0,0 1 1 0 0,0-1 0 0 0,-1 1 0 0 0,1-1-1 0 0,0 1 1 0 0,0-1 0 0 0,0 1 0 0 0,0-1-1 0 0,0 1 1 0 0,0 0 0 0 0,0-1 0 0 0,0 1-1 0 0,0-1 1 0 0,0 1 0 0 0,0-1-1 0 0,1 2 1 0 0,-1-1-173 0 0,1 20-614 0 0,-1-18 854 0 0,1-1 0 0 0,-1 0 0 0 0,1 1 0 0 0,-1-1 1 0 0,0 1-1 0 0,0-1 0 0 0,0 0 0 0 0,0 1 1 0 0,0-1-1 0 0,-1 1 0 0 0,0 3 0 0 0,0-4-7 0 0,1 0 0 0 0,-1 0 0 0 0,1-1 0 0 0,0 1 0 0 0,0 0 0 0 0,-1 0 0 0 0,1 0 0 0 0,1 0 0 0 0,-1 3 0 0 0,1 5-11 0 0,-1-9-85 0 0,0 1-87 0 0,0 0 1 0 0,0 0-1 0 0,0 0 0 0 0,0 0 0 0 0,0-1 0 0 0,1 1 1 0 0,-1 0-1 0 0,1 2 0 0 0,9 33-283 0 0,-5-28 407 0 0,7 11-121 0 0,-9-16 227 0 0,-1 0 1 0 0,1 1 0 0 0,0-1-1 0 0,6 5 1 0 0,-1-3 68 0 0,0 1 0 0 0,17 8-1 0 0,-9-5-174 0 0,-6-5 0 0 0,1-4 0 0 0,0-1 0 0 0,-4 0 0 0 0,7 0 0 0 0,-14 1 0 0 0,40-12 0 0 0,-24 6 0 0 0,-14 4 0 0 0,19-4 0 0 0,-10 2 0 0 0,0 5 0 0 0,-2-5 11 0 0,-6 1 32 0 0,0-4-22 0 0,0 4 22 0 0,9-3-43 0 0,-11 5-1 0 0,-1 0 0 0 0,1 0 1 0 0,0 0-1 0 0,0-1 0 0 0,-1 1 0 0 0,1 0 1 0 0,0-1-1 0 0,-1 1 0 0 0,1-1 0 0 0,0 1 1 0 0,-1 0-1 0 0,1-1 0 0 0,-1 0 1 0 0,1 1-1 0 0,0-1 0 0 0,-1 1 0 0 0,0-1 1 0 0,1 0-1 0 0,-1 1 0 0 0,1-1 0 0 0,-1 0 1 0 0,0 1-1 0 0,1-1 0 0 0,-1-1 0 0 0,5-7-71 0 0,-4 7-460 0 0,-1 2-207 0 0,0 0-42 0 0,0 0-176 0 0,0 0-703 0 0,0 0-312 0 0,0 0-63 0 0,0 0-11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13:26:23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1 157 18431 0 0,'0'22'286'0'0,"1"0"0"0"0,0-1-1 0 0,2 1 1 0 0,0-1 0 0 0,2 1-1 0 0,0-1 1 0 0,16 37 0 0 0,-4-14 178 0 0,-12-29-311 0 0,0-1-1 0 0,1 1 0 0 0,1-2 0 0 0,13 21 0 0 0,-3-10 367 0 0,2-1 0 0 0,28 28 0 0 0,-45-49-455 0 0,-1-1 0 0 0,1 0-1 0 0,-1 0 1 0 0,1 0-1 0 0,0-1 1 0 0,-1 1 0 0 0,1 0-1 0 0,0-1 1 0 0,2 1-1 0 0,-3 0 9 0 0,1-1 288 0 0,-2 0-28 0 0,3-2 55 0 0,-3 2-383 0 0,0 0 0 0 0,0 0 0 0 0,1 0 0 0 0,-1 0 1 0 0,0-1-1 0 0,0 1 0 0 0,0 0 0 0 0,0 0 0 0 0,0 0 1 0 0,1 0-1 0 0,-1 0 0 0 0,0-1 0 0 0,0 1 0 0 0,0 0 0 0 0,0 0 1 0 0,0 0-1 0 0,0-1 0 0 0,0 1 0 0 0,0 0 0 0 0,0 0 0 0 0,0 0 1 0 0,0 0-1 0 0,1-1 0 0 0,-1 1 0 0 0,0 0 0 0 0,0 0 1 0 0,0 0-1 0 0,-1-1 0 0 0,1 1 0 0 0,0 0 0 0 0,0-8 189 0 0,-1 1-1 0 0,-1-1 1 0 0,1 1 0 0 0,-1 0-1 0 0,-1-1 1 0 0,1 1-1 0 0,-1 0 1 0 0,0 1-1 0 0,-1-1 1 0 0,-6-10 0 0 0,-2-4-112 0 0,-5-3-18 0 0,13 19-56 0 0,1 0-1 0 0,-1 0 1 0 0,1-1 0 0 0,-4-9-1 0 0,-15-36-6 0 0,13 32 0 0 0,1 0 0 0 0,1-1 0 0 0,0 0 0 0 0,2 0 0 0 0,-4-22 0 0 0,9 28 0 0 0,0 0 0 0 0,0 0 0 0 0,1 0 0 0 0,1 0 0 0 0,1 0 0 0 0,0 0 0 0 0,5-15 0 0 0,-5 22-5 0 0,0 0 1 0 0,0 1-1 0 0,1-1 0 0 0,0 1 0 0 0,0 0 0 0 0,8-9 1 0 0,4-5-16 0 0,-14 17 15 0 0,0 1 1 0 0,1-1-1 0 0,-1 1 1 0 0,0 0-1 0 0,1-1 1 0 0,0 1 0 0 0,-1 0-1 0 0,1 1 1 0 0,0-1-1 0 0,0 0 1 0 0,5-1-1 0 0,1 0-27 0 0,0 0 1 0 0,16-2-1 0 0,-16 4 26 0 0,-6 1 6 0 0,-1 0 0 0 0,1 0 0 0 0,-1 0 0 0 0,1 1 0 0 0,0-1 0 0 0,-1 1 0 0 0,1 0 0 0 0,-1-1 0 0 0,1 1 0 0 0,-1 0 0 0 0,0 1 0 0 0,1-1 0 0 0,-1 0 0 0 0,0 1 0 0 0,0-1 0 0 0,3 4 0 0 0,-2-3 0 0 0,0 0 0 0 0,-1 0 0 0 0,1 1 0 0 0,-1-1 0 0 0,0 1 0 0 0,0 0 0 0 0,0 0 0 0 0,0 0 0 0 0,0 0 0 0 0,-1 0 0 0 0,3 5 0 0 0,-3-1 37 0 0,0 0-1 0 0,0 1 1 0 0,-1-1-1 0 0,0 0 1 0 0,-1 0 0 0 0,1 0-1 0 0,-1 0 1 0 0,-1 0-1 0 0,1 0 1 0 0,-1 0-1 0 0,0 0 1 0 0,-1 0 0 0 0,0 0-1 0 0,-4 7 1 0 0,1-4 31 0 0,0 0 0 0 0,-1 0 0 0 0,0 0 0 0 0,-1-1 0 0 0,0-1 0 0 0,0 1 0 0 0,-17 12 0 0 0,19-17-52 0 0,1-1-1 0 0,-1 0 0 0 0,0 0 0 0 0,0 0 0 0 0,-7 1 0 0 0,-1 1 28 0 0,7-3-42 0 0,1 0 0 0 0,-1 0 0 0 0,1-1 1 0 0,-1 0-1 0 0,1-1 0 0 0,-1 1 0 0 0,1-1 0 0 0,-1 0 1 0 0,1-1-1 0 0,-11-2 0 0 0,15 3-65 0 0,1-1-1 0 0,-1 0 1 0 0,0 0-1 0 0,1 0 1 0 0,-1 0-1 0 0,1 0 1 0 0,-1 0-1 0 0,1 0 1 0 0,-1-1-1 0 0,1 1 1 0 0,0 0 0 0 0,0-1-1 0 0,0 1 1 0 0,0-1-1 0 0,0 1 1 0 0,0-1-1 0 0,0 0 1 0 0,0 1-1 0 0,0-1 1 0 0,1 0-1 0 0,-1 0 1 0 0,1 0-1 0 0,-1 1 1 0 0,1-1-1 0 0,0 0 1 0 0,0 0-1 0 0,0 0 1 0 0,0 0 0 0 0,0 0-1 0 0,0 1 1 0 0,0-1-1 0 0,1 0 1 0 0,0-2-1 0 0,2-1-512 0 0,-1 0-1 0 0,2 0 1 0 0,-1 1-1 0 0,0-1 1 0 0,1 1-1 0 0,0 0 1 0 0,0 0-1 0 0,6-5 1 0 0,6-1-7257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13:26:23.9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20 105 18431 0 0,'0'0'422'0'0,"-1"1"56"0"0,-2 3-287 0 0,1 0 0 0 0,0 1 0 0 0,0-1 0 0 0,0 1 0 0 0,0-1 0 0 0,1 1 0 0 0,-1-1-1 0 0,1 1 1 0 0,0 0 0 0 0,1 0 0 0 0,-1-1 0 0 0,1 1 0 0 0,0 0 0 0 0,0 0 0 0 0,1 0 0 0 0,-1-1-1 0 0,1 1 1 0 0,0 0 0 0 0,0 0 0 0 0,1-1 0 0 0,0 1 0 0 0,-1-1 0 0 0,4 5 0 0 0,-3-5-116 0 0,0 1 0 0 0,0-1 0 0 0,1 0 0 0 0,0 1 1 0 0,-1-1-1 0 0,2-1 0 0 0,-1 1 0 0 0,0 0 1 0 0,1-1-1 0 0,0 0 0 0 0,-1 0 0 0 0,1 0 0 0 0,1 0 1 0 0,-1 0-1 0 0,0-1 0 0 0,1 0 0 0 0,-1 0 0 0 0,1 0 1 0 0,-1 0-1 0 0,1-1 0 0 0,7 2 0 0 0,-8-3-75 0 0,-1 0-1 0 0,0 0 1 0 0,1 0 0 0 0,-1-1-1 0 0,1 1 1 0 0,-1-1-1 0 0,0 1 1 0 0,1-1 0 0 0,-1 0-1 0 0,0-1 1 0 0,0 1-1 0 0,0 0 1 0 0,0-1 0 0 0,0 0-1 0 0,5-3 1 0 0,3-3 26 0 0,-1-1 0 0 0,14-15 0 0 0,-16 15 194 0 0,0 0-1 0 0,-1 0 1 0 0,0 0-1 0 0,-1-1 1 0 0,0 0 0 0 0,-1-1-1 0 0,0 1 1 0 0,7-21-1 0 0,-11 29-219 0 0,-1 1 0 0 0,0-1 0 0 0,1 0 0 0 0,-1 0 0 0 0,0 0 0 0 0,0 0 0 0 0,0 1 0 0 0,0-1 0 0 0,-1 0 0 0 0,1 0 0 0 0,0 0 0 0 0,-1 0 0 0 0,1 1 0 0 0,-1-1 0 0 0,0 0 0 0 0,1 1 0 0 0,-2-3 0 0 0,2 4 0 0 0,0 0 0 0 0,0-1 0 0 0,-1 1 0 0 0,1 0 0 0 0,0-1 0 0 0,0 1 0 0 0,0 0 0 0 0,0-1 0 0 0,-1 1 0 0 0,1 0 0 0 0,0-1 0 0 0,0 1 0 0 0,-1 0 0 0 0,1 0 0 0 0,0-1 0 0 0,0 1 0 0 0,-1 0 0 0 0,1 0 0 0 0,0 0 0 0 0,-1-1 0 0 0,1 1 0 0 0,0 0 0 0 0,-1 0 0 0 0,1 0 0 0 0,0 0 0 0 0,-1 0 0 0 0,1 0 0 0 0,0 0 0 0 0,-1 0 0 0 0,1-1 0 0 0,-1 1 0 0 0,1 1 0 0 0,0-1 0 0 0,-1 0 0 0 0,1 0 0 0 0,0 0 0 0 0,-1 0 0 0 0,0 0 0 0 0,1 0 0 0 0,-3 1 0 0 0,1-1 0 0 0,0 1 0 0 0,0-1 0 0 0,0 1 0 0 0,0 0 0 0 0,0 0 0 0 0,0 0 0 0 0,0 0 0 0 0,0 0 0 0 0,0 0 0 0 0,0 0 0 0 0,0 1 0 0 0,1-1 0 0 0,-1 1 0 0 0,0-1 0 0 0,1 1 0 0 0,-2 2 0 0 0,-10 8 0 0 0,10-8 0 0 0,-1-1 0 0 0,0 1 0 0 0,1 0 0 0 0,0 0 0 0 0,0 1 0 0 0,0-1 0 0 0,1 0 0 0 0,0 1 0 0 0,0 0 0 0 0,0-1 0 0 0,0 1 0 0 0,0 0 0 0 0,1 0 0 0 0,0 0 0 0 0,0 0 0 0 0,0 8 0 0 0,1-5 0 0 0,0 0 0 0 0,0 1 0 0 0,1-1 0 0 0,0 0 0 0 0,0 1 0 0 0,1-1 0 0 0,0 0 0 0 0,1 0 0 0 0,5 11 0 0 0,-7-17 0 0 0,0 1 0 0 0,1-1 0 0 0,-1 1 0 0 0,1-1 0 0 0,0 0 0 0 0,0 1 0 0 0,0-1 0 0 0,0 0 0 0 0,0 0 0 0 0,1-1 0 0 0,-1 1 0 0 0,4 2 0 0 0,2 0 0 0 0,0-1 0 0 0,15 5 0 0 0,-8-3 0 0 0,-9-3 0 0 0,1-1 0 0 0,-1 0 0 0 0,1 0 0 0 0,0 0 0 0 0,-1-1 0 0 0,1 0 0 0 0,0-1 0 0 0,7-1 0 0 0,-11 1 0 0 0,0 0 0 0 0,0 0 0 0 0,0 0 0 0 0,0-1 0 0 0,0 1 0 0 0,0-1 0 0 0,0 0 0 0 0,-1 0 0 0 0,1 0 0 0 0,-1 0 0 0 0,1-1 0 0 0,-1 1 0 0 0,0-1 0 0 0,0 1 0 0 0,0-1 0 0 0,0 0 0 0 0,0 0 0 0 0,1-4 0 0 0,2-5-42 0 0,-4 9 17 0 0,0 0 1 0 0,0 0-1 0 0,0 0 0 0 0,0 0 1 0 0,-1 0-1 0 0,1-5 1 0 0,-1 1 41 0 0,-1 1 0 0 0,0 0 1 0 0,-3-11-1 0 0,3 11 57 0 0,-1 0 0 0 0,1 0 0 0 0,-1-10 0 0 0,-1-11 91 0 0,2 23-177 0 0,1 0 1 0 0,-1 1 0 0 0,0-1 0 0 0,1 0 0 0 0,0 1 0 0 0,0-1 0 0 0,0 0 0 0 0,1 0 0 0 0,-1 1 0 0 0,1-1-1 0 0,0 0 1 0 0,0 1 0 0 0,2-6 0 0 0,0 2 20 0 0,1 0 1 0 0,0 0-1 0 0,1 0 0 0 0,-1 0 0 0 0,1 1 1 0 0,1 0-1 0 0,-1 0 0 0 0,1 0 0 0 0,0 0 1 0 0,0 1-1 0 0,1 0 0 0 0,0 1 1 0 0,-1-1-1 0 0,2 1 0 0 0,-1 1 0 0 0,0-1 1 0 0,14-3-1 0 0,-13 4 172 0 0,1 1-1 0 0,-1 0 1 0 0,1 1 0 0 0,0 0 0 0 0,11 0-1 0 0,-17 1-157 0 0,0 0 0 0 0,0 0 0 0 0,1 1 0 0 0,-1-1 0 0 0,0 1-1 0 0,0 0 1 0 0,0 0 0 0 0,0 0 0 0 0,0 0 0 0 0,0 0 0 0 0,0 1 0 0 0,0 0-1 0 0,-1-1 1 0 0,1 1 0 0 0,0 0 0 0 0,-1 0 0 0 0,5 5 0 0 0,-4-3-114 0 0,1 1 1 0 0,-1 0-1 0 0,1 0 1 0 0,-1 0-1 0 0,-1 1 1 0 0,5 10-1 0 0,0 6-8278 0 0,-6-11-418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13:26:25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1 311 13520 0 0,'0'0'398'0'0,"0"0"-3"0"0,0 0-84 0 0,0 0 575 0 0,0 0 282 0 0,0 0 59 0 0,0 0-41 0 0,0 0-215 0 0,0 0-91 0 0,0 0-16 0 0,0 0-65 0 0,0 0-249 0 0,0 0-108 0 0,0-9 372 0 0,0-130 1669 0 0,0 135-2466 0 0,1 0-1 0 0,-1 1 1 0 0,1-1 0 0 0,0 0-1 0 0,1 0 1 0 0,-1 0 0 0 0,0 1-1 0 0,1-1 1 0 0,0 1 0 0 0,3-5 0 0 0,1-1 23 0 0,0 0 1 0 0,11-10-1 0 0,-7 9-40 0 0,1 0 0 0 0,1 1 0 0 0,0 1 0 0 0,0 0 0 0 0,21-11 0 0 0,-14 9 0 0 0,-16 9 3 0 0,0-1 0 0 0,0 1-1 0 0,0 1 1 0 0,0-1 0 0 0,0 0-1 0 0,0 1 1 0 0,1 0 0 0 0,-1-1-1 0 0,0 1 1 0 0,0 0 0 0 0,0 1-1 0 0,0-1 1 0 0,0 1-1 0 0,0-1 1 0 0,0 1 0 0 0,0 0-1 0 0,0 0 1 0 0,0 0 0 0 0,0 0-1 0 0,0 1 1 0 0,-1-1 0 0 0,1 1-1 0 0,0 0 1 0 0,-1 0 0 0 0,1 0-1 0 0,-1 0 1 0 0,0 0 0 0 0,0 0-1 0 0,0 0 1 0 0,0 1 0 0 0,0-1-1 0 0,0 1 1 0 0,2 5 0 0 0,-1 3 90 0 0,-1 0 0 0 0,1 18 0 0 0,-1-18-24 0 0,-2-2 52 0 0,0-1 0 0 0,-1 1 1 0 0,0-1-1 0 0,0 1 0 0 0,-1-1 0 0 0,-3 10 1 0 0,-2 17 185 0 0,6-29-316 0 0,-1 0 0 0 0,0 0 0 0 0,0 1 0 0 0,0-1 0 0 0,0-1 0 0 0,-7 11 0 0 0,8-14-310 0 0,1-2-22 0 0,0 0-329 0 0,0 0-1372 0 0,0 0-596 0 0,0 0-125 0 0,0 0-20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13:26:25.3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 19351 0 0,'-10'8'303'0'0,"1"0"0"0"0,0 1 0 0 0,1 0 0 0 0,-1 1 0 0 0,2 0 0 0 0,-13 19-1 0 0,15-18-406 0 0,-3 4 662 0 0,0 1 0 0 0,1 0 0 0 0,0 0 1 0 0,2 0-1 0 0,0 1 0 0 0,-4 24 0 0 0,7-24-91 0 0,0-9-254 0 0,1 0 0 0 0,1 0-1 0 0,-1 0 1 0 0,1 0 0 0 0,1 0 0 0 0,-1 0-1 0 0,4 12 1 0 0,-1-9-95 0 0,-2-7-107 0 0,0 0 0 0 0,0 1 0 0 0,1-1 0 0 0,-1-1-1 0 0,5 8 1 0 0,-5-9 9 0 0,0-1 0 0 0,1 0 0 0 0,-1 1 1 0 0,0-1-1 0 0,0 0 0 0 0,1 0 0 0 0,-1 0 0 0 0,1 0 0 0 0,-1 0 0 0 0,1 0 0 0 0,0-1 1 0 0,-1 1-1 0 0,1 0 0 0 0,0-1 0 0 0,-1 1 0 0 0,1-1 0 0 0,0 0 0 0 0,2 1 0 0 0,1-1 19 0 0,1 0-1 0 0,0 0 1 0 0,0-1-1 0 0,-1 0 1 0 0,1 0-1 0 0,0 0 1 0 0,-1 0-1 0 0,1-1 1 0 0,-1 0-1 0 0,1 0 0 0 0,-1-1 1 0 0,0 0-1 0 0,6-4 1 0 0,1 0-117 0 0,-1-2 1 0 0,0 1-1 0 0,0-2 1 0 0,13-15-1 0 0,-13 10 73 0 0,-1 0 0 0 0,0 0 0 0 0,-2-1 0 0 0,8-17 0 0 0,-10 20 198 0 0,-4 9-180 0 0,-1 1 1 0 0,1-1-1 0 0,-1-1 0 0 0,1 1 1 0 0,-1 0-1 0 0,0 0 0 0 0,-1 0 1 0 0,1 0-1 0 0,-1-1 0 0 0,0 1 0 0 0,0 0 1 0 0,0-1-1 0 0,-1 1 0 0 0,1 0 1 0 0,-1 0-1 0 0,0-1 0 0 0,0 1 1 0 0,0 0-1 0 0,-3-4 0 0 0,2 5-7 0 0,1 0 0 0 0,-1 0 0 0 0,-1 1 0 0 0,1-1 0 0 0,0 0 0 0 0,-1 1 0 0 0,1 0-1 0 0,-1-1 1 0 0,1 1 0 0 0,-1 0 0 0 0,0 0 0 0 0,0 1 0 0 0,0-1 0 0 0,0 1 0 0 0,-1-1 0 0 0,1 1 0 0 0,0 0 0 0 0,-1 0 0 0 0,1 1-1 0 0,0-1 1 0 0,-1 0 0 0 0,1 1 0 0 0,-7 0 0 0 0,3 0-47 0 0,-6 0-939 0 0,-25 3-1 0 0,34-3 786 0 0,1 1-1 0 0,-1 0 1 0 0,0 0-1 0 0,1 0 1 0 0,-1 1-1 0 0,1-1 1 0 0,-1 1-1 0 0,1 0 1 0 0,0 0-1 0 0,0 0 1 0 0,-4 3-1 0 0,0 1-2824 0 0,7-6 1484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13:26:25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0 13824 0 0,'0'0'314'0'0,"0"0"46"0"0,0 0 22 0 0,0 0-50 0 0,0 0-91 0 0,0 0 442 0 0,0 0 216 0 0,0 0 43 0 0,0 0-41 0 0,-1 2-205 0 0,-5 10 1204 0 0,1 0 0 0 0,-5 16 0 0 0,8-21-1572 0 0,1-1-1 0 0,0 1 1 0 0,0 0 0 0 0,0 0-1 0 0,1 8 1 0 0,-1 15 30 0 0,0-21-356 0 0,1 0-1 0 0,0 0 1 0 0,0 1 0 0 0,1-1-1 0 0,0 0 1 0 0,1 0 0 0 0,0 0 0 0 0,0 0-1 0 0,7 16 1 0 0,-5-17-2 0 0,0 0 0 0 0,0-1 0 0 0,1 0 0 0 0,0 0 0 0 0,0 0 0 0 0,10 9 0 0 0,-13-14 0 0 0,0 0 0 0 0,1 0 0 0 0,-1-1 0 0 0,0 1 0 0 0,1-1 0 0 0,-1 1 0 0 0,1-1 0 0 0,0 0 0 0 0,-1 0 0 0 0,1 0 0 0 0,0 0 0 0 0,0-1 0 0 0,0 1 0 0 0,0-1 0 0 0,-1 0 0 0 0,1 1 0 0 0,0-1 0 0 0,0-1 0 0 0,0 1 0 0 0,0 0 0 0 0,0-1 0 0 0,4-1 0 0 0,-2 1 0 0 0,-1 0 0 0 0,0-1 0 0 0,0 1 0 0 0,0-1 0 0 0,0 0 0 0 0,0 0 0 0 0,0 0 0 0 0,0-1 0 0 0,-1 0 0 0 0,5-4 0 0 0,6-5 0 0 0,-10 10 0 0 0,-1-1 0 0 0,0 1 0 0 0,0-1 0 0 0,0 0 0 0 0,-1 0 0 0 0,1 0 0 0 0,-1 0 0 0 0,1 0 0 0 0,-1-1 0 0 0,0 1 0 0 0,0-1 0 0 0,2-5 0 0 0,4-14 0 0 0,1-3 0 0 0,-6-11-99 0 0,-7 21-36 0 0,4 15 127 0 0,0 1 0 0 0,-1-1 0 0 0,1 1 0 0 0,0-1 0 0 0,-1 1 0 0 0,1 0 0 0 0,0-1 0 0 0,-1 1 0 0 0,1 0 0 0 0,-1-1 0 0 0,1 1 0 0 0,0 0 0 0 0,-1-1 0 0 0,1 1 0 0 0,-1 0 0 0 0,1 0 0 0 0,-1-1 0 0 0,1 1 0 0 0,-1 0 0 0 0,1 0 0 0 0,-1 0 0 0 0,1 0 0 0 0,-1 0 0 0 0,0 0 0 0 0,0 0-72 0 0,1 0 1 0 0,0 0-1 0 0,-1 0 1 0 0,1 0 0 0 0,0 0-1 0 0,-1 0 1 0 0,1 0-1 0 0,-1 0 1 0 0,1 0 0 0 0,0 1-1 0 0,-1-1 1 0 0,1 0-1 0 0,0 0 1 0 0,-1 0 0 0 0,1 1-1 0 0,0-1 1 0 0,-1 0-1 0 0,1 0 1 0 0,0 1 0 0 0,0-1-1 0 0,-1 0 1 0 0,1 1-1 0 0,0-1 1 0 0,0 0 0 0 0,0 1-1 0 0,-1-1 1 0 0,1 0-1 0 0,0 1 1 0 0,0-1 0 0 0,0 1-1 0 0,-1 14-4289 0 0,1-13 3928 0 0,0 4-1565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13:26:26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1 207 11976 0 0,'0'0'266'0'0,"1"11"668"0"0,0-10-291 0 0,0 2-1387 0 0,0 0 4181 0 0,0 2 3687 0 0,-1-5-6902 0 0,1-2-85 0 0,0 1-1 0 0,1-1 1 0 0,-1 0 0 0 0,0 0 0 0 0,0 1-1 0 0,0-1 1 0 0,-1 0 0 0 0,1 0-1 0 0,0 0 1 0 0,0-4 0 0 0,2-15 461 0 0,-2 13-463 0 0,0 1 1 0 0,0 0 0 0 0,0 0 0 0 0,1 0 0 0 0,0 0 0 0 0,0 0-1 0 0,1 0 1 0 0,0 1 0 0 0,0-1 0 0 0,8-10 0 0 0,-6 11-75 0 0,-3 2-54 0 0,1 1 0 0 0,0-1-1 0 0,0 1 1 0 0,0-1-1 0 0,0 1 1 0 0,1 0-1 0 0,-1 1 1 0 0,1-1-1 0 0,0 0 1 0 0,0 1 0 0 0,0 0-1 0 0,0 0 1 0 0,8-3-1 0 0,3 1-9 0 0,20-7-39 0 0,59-10-1 0 0,-67 15 48 0 0,-22 4-2 0 0,0 1 0 0 0,1 0 0 0 0,-1 0 1 0 0,0 0-1 0 0,0 1 0 0 0,7-1 0 0 0,-10 2-2 0 0,-1-1 0 0 0,1 0 1 0 0,0 1-1 0 0,0-1 0 0 0,0 1 0 0 0,0 0 0 0 0,-1 0 1 0 0,1-1-1 0 0,0 1 0 0 0,-1 0 0 0 0,1 1 0 0 0,-1-1 1 0 0,1 0-1 0 0,-1 0 0 0 0,1 1 0 0 0,-1-1 0 0 0,0 0 1 0 0,0 1-1 0 0,0 0 0 0 0,0-1 0 0 0,2 4 0 0 0,0 1 82 0 0,-1 0 0 0 0,1 0 0 0 0,-1 1 0 0 0,-1-1 0 0 0,1 1 0 0 0,-1 0-1 0 0,1 7 1 0 0,0 48 744 0 0,-2-48-725 0 0,-3 28 164 0 0,-11 70-1 0 0,1-21 63 0 0,9-41-740 0 0,11-65-1639 0 0,-2 5-59 0 0,5-14-7164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8T13:27:21.48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16147 6706 1328 0,'0'0'37'0,"0"0"10"0,0 0-38 0,0 0-9 0,0 0 0 0,0 0 0 16,0 0 52-16,0 0 8 16,0 0 1-16,0 0 1 0,0 0 0 0,0 0 0 15,0 0 0-15,0 0 0 0,0 0 53 0,0 0 10 16,0 0 3-16,0 0 0 0,7 4-53 0,0-4-11 0,0 3-1 0,-4 0-1 31,-3-3 3-31,0 0 1 0,7 3 0 0,-3 0 0 0,-4-3-37 0,7 3-7 0,-3 0-2 0,3-3 0 16,-7 0 20-16,3 4 3 15,4-4 1-15,0 0 0 0,-3 3-36 0,3-3-8 0,-4 0 0 0,4 0 0 16,0-3 8-16,0 3 0 0,1-4 0 16,-1 1 0-16,0 0-8 0,-4 3-11 15,4 0 3-15,0-3 0 0,4 3 8 0,-4-3 0 0,0 3 0 0,-3 0 0 16,3 0 16-16,0 0 6 0,0 3 1 0,0-3 0 16,0 0-9-16,0 0-2 15,0 0 0-15,0 0 0 0,0-3-1 0,0 3-1 0,4 3 0 0,-4-3 0 16,0 3 7-16,0-3 2 0,0 0 0 0,0 0 0 15,4 0-19-15,-1 0 0 0,1 0 0 0,-1 0 0 0,1 3 0 16,-1-3 0-16,1 3-11 0,0-3 11 16,3 4 0-16,-4-4 0 0,4 3 0 0,-3-3 9 15,0 0-9-15,-1 3 8 0,1-3-8 16,3 3 8-16,-4-3-8 0,1 0 12 0,0 0-12 0,-1 0 12 0,1 0-12 0,-1 0 8 16,1 3-8-16,3-3 8 15,-7 0-16-15,4 0-4 0,-1 3-1 0,4-3 0 16,-3 0 27-16,0 3 6 0,-1 1 0 0,1-1 1 15,-1-3-33-15,4 3-8 0,-3 0 0 0,0 0-1 0,-1-3 21 0,1 0 0 16,-1 3 0-16,1-3 0 0,-4 0 0 0,4 0 0 16,-1 0 0-16,1 0 0 15,3 0 18-15,0 0 8 0,-3 3 2 0,3-3 0 0,0 0-20 0,0 0-8 0,-4 3 0 0,5-3 8 16,-1 4-8-16,0-1 0 16,-4-3 0-16,4 3 0 0,-3-3 0 0,0 0 8 15,3 3-8-15,-4 0 0 0,4-3 0 0,-3 0 0 0,0 0 8 0,-1 0-8 16,1 0 0-16,-1 0 0 15,1 0 0-15,0-3 0 0,-1 3 0 0,1 3 8 16,3-3-8-16,0 0 0 0,-4 0 0 0,5 0 0 0,-5 0 8 0,4 3-8 16,-3-3 0-16,3 0 0 0,-3 0 0 0,3 0 0 15,0 0 0-15,3 0 0 0,-6 3 8 0,3 1-8 16,0-4 0-16,0 0 0 0,0 0 0 0,1 0 0 16,-1 0 0-16,-4 0 0 0,4 3 0 15,0-3 0-15,-3 0 0 0,3 0 0 16,-3 3 8-16,3-3-8 0,0 0 0 0,0 0 0 0,-3 0 0 0,3 0 0 15,-4 3 0-15,4 0 0 0,1-6 0 0,2 6 0 16,-6-3 19-16,3 0 1 0,0 0 1 0,0 0 0 16,0 0-21-16,0 0 0 0,0 0 0 0,1-3 0 15,-1 3-10-15,0-3-6 0,0 3-2 0,0 0 0 16,4-3 29-16,-4 3 5 0,0 0 2 0,0-3 0 16,0 3-18-16,0 0 0 0,0 0 0 0,0 0 0 15,-3 0 0-15,3 3 0 0,-3-3 0 0,3 3 0 0,-4-3-11 0,1 3-5 16,0-6-2-16,-1 3 0 0,4 0 18 0,-3 0 0 15,-1 0 0-15,1 0 0 16,0 0 11-16,-1-3 5 0,1 3 2 0,-1-3 0 0,1 3-18 0,0 0 0 16,-1 0 0-16,4 0 0 0,0 0 0 15,-3 0 0-15,0 0 0 0,-1-4 0 0,1 4 0 0,-1-3 0 0,1 3 0 0,3 0 0 16,0-6-11-16,-3 3-5 16,3 3-2-16,0-3 0 0,0 3 29 0,0 0 5 0,-3-3 2 15,3 3 0-15,-4 0-18 0,4 0 0 0,-3-4 0 0,3 4 0 16,-3 0 0-16,3 0 0 15,-4 0 0-15,1 0 0 0,0 0 0 0,3 0 0 16,-4 0 0-16,1 0 0 0,-1 0-10 0,5 0-6 0,-5 0 0 16,1 0-1-16,3-3 27 0,-4 3 6 0,1 0 0 0,3 0 1 15,-3 0-17-15,3-3 0 0,-4 3 0 0,1 0 0 16,0-3 0-16,3 3 0 0,0 3 0 0,0-3 0 16,0 0 0-16,0-3 0 15,-3 3 0-15,3 0 0 0,-4-3 0 0,5 3 0 0,-1 0 0 0,0 0 0 0,0 0 0 16,-4-3 0-16,5 3 0 0,-1-3 0 15,-4 3 0-15,4 0 0 0,-3 0 0 0,3 0 0 0,-3-3 0 0,-1 3 0 16,4 0 0-16,-3-4 0 16,3 4 0-16,0-3 0 0,-3 3 0 0,3 0 0 15,0 0-48-15,-3-3-12 16,3 6-4-16,-4-3 0 0,4 0 89 0,-3 0 18 0,3 0 3 0,4 0 1 0,-8 0-24 0,8-3-5 16,-4 3-1-16,4 0 0 15,-4 0-17-15,0 0 0 0,0 0 0 0,0-3 0 0,0 3 0 0,0-3 0 16,-3 3 0-16,3-3 0 0,0 0 0 0,-3 3 0 15,3-4 0-15,-4 4 0 0,5-3 0 0,-5 3 0 16,1-3 0-16,-1 3 0 0,4-3 0 16,-3 3-11-16,3 0 2 0,-3 0 0 15,3-3 9-15,0 3 12 0,0 0-2 0,0 0-1 0,0 0-9 0,-3 0-17 0,3 0 4 16,0 0 1-16,0 0 12 0,0-3 0 16,0 3 0-16,4-3 0 0,-4 3 0 0,0-7 0 0,4 4 0 0,-4 0 0 15,0 3 0-15,0-3 0 16,0 0 0-16,0 0 0 0,1 3 8 0,-1-3-8 0,-4-1 9 0,4 4-9 15,-3 0 9 1,3-3-9-16,0 3 8 0,-3 0-8 0,3-3 0 0,0 3 0 0,-3 0 8 0,3-3-8 31,0 3 0-31,0 0 0 0,3 0 0 0,-2 0 0 0,-1 0 0 0,0 0 12 0,0-3-12 16,4 3 12-16,-4 0-12 0,3 0 0 16,1-3-12-16,-4 3 12 0,4 0 44 0,-4 0 16 15,0 0 3-15,4 0 1 0,-4 0-52 0,0 3-12 0,0-3 0 0,0 3 0 16,0 0 0-16,0-3 0 0,0 3 0 15,0 4 0-15,1-4 0 0,-1 0 0 0,0-3 0 0,3 3 0 16,-2-3 0-16,2 0 0 0,1 0 0 0,-1-3 0 0,1 3 0 0,0-3 0 16,-1 0-12-16,1 3 12 15,3-4 0-15,-3 4 0 0,3-3 0 0,-3 3 0 16,3-3 0-16,0 3 0 0,-3-3 0 0,3 3 0 0,-4-3 0 16,1 0 0-16,0 3 0 0,-4-3 0 0,3 3 0 0,1-4 0 15,0 1 0-15,-4 0 9 16,3 3-9-16,1-3 0 0,0 0 0 0,-1 0 0 15,-3 3 0-15,4-3 0 0,-4-1 0 0,0 4 0 0,0-3 0 0,4 0 0 16,-4 0 0-16,0 0-11 0,4 3 11 0,-4-3 0 0,-3 0 0 0,3 0 0 16,-4-1 0-16,4 4 0 15,-3-3 10-15,0 3-10 0,-1 0 0 0,1-3 0 16,3 3 0-16,-4 0 0 0,1 0 0 0,3 0 0 16,-7 0 0-16,4 0 0 0,-1 0 0 0,1-3 0 15,0 3 0-15,-1 3 0 0,-3-3 0 0,4 0 0 16,-4 0 0-16,0 0 0 0,0 0 0 0,-4 0 0 15,-3 0 0-15,0 0 0 16,0 0-72-16,4-3-18 0,-4 3-3 0,0 0-907 16,4-6-182-16</inkml:trace>
  <inkml:trace contextRef="#ctx0" brushRef="#br0" timeOffset="4665.64">16930 7130 528 0,'0'0'11'0,"0"0"2"0,3 6-13 0,1-3 0 0,-4-3 0 0,3 6 0 16</inkml:trace>
  <inkml:trace contextRef="#ctx0" brushRef="#br0" timeOffset="5638.38">16962 7186 586 0,'0'0'12'0,"0"0"4"0,0 0 0 0,0 0 1 0,0 0-17 0,0 0 0 0,0 0 0 0,0 0 0 15,0 0 52-15,0 0 8 16,0 0 0-16,0 0 1 0,0 0-49 0,0 0-12 0,0 0 0 0,0 0 0 16,0 0 8-16,0 0-8 0,3 3 11 0,-3-3-11 15,0 0 104-15,0 0 15 0,0 0 2 0,7 0 1 16,0 0 34-16,-7 0 6 0,4-3 2 0,3 0 0 16,-4-3-18-16,1 3-3 15,-1-4-1-15,1 1 0 0,-4 0-51 0,3 3-11 0,-3-7-1 0,4 4-1 0,-4 0 2 0,3-1 0 16,-3 1 0-16,-3 0 0 0,-1 0-27 0,1-1-5 15,-1 1 0-15,1 0-1 0,-4-4-37 0,0 4-10 16,0-3 0-16,-4-1 0 0,4 4 52 0,-4-3 7 16,1 2 1-16,-1 1 0 0,1 3-28 0,-1 0-6 15,1 3-1-15,-1 3 0 0,0 3-1 0,1 1-1 16,-1 2 0-16,1 4 0 16,-1-1-11-16,0 4-1 0,1 3-1 0,-1 2 0 0,1 5-10 0,3-1 0 15,0 3 0 1,3 0 8-16,-3 0 0 0,3 1 0 0,1-1 0 0,3 0 0 0,-4 0-8 0,4-3 0 0,4-3 0 0,-1 0 0 31,-3 0 0-31,8-6 0 0,-5 3 0 0,8-7 0 0,-4 1 0 0,0-4 0 0,7 1 0 16,-4-4 0-16,5-6 0 0,-1 0 0 0,-4-3 0 0,4-4 0 15,0 1 0-15,4 0-17 16,-4-4 4-16,4-2 1 16,-4-1-14-16,4-2-2 0,-4-1-1 0,3 0 0 0,-3 1-67 0,1 2-14 0,-1 4-2 15,0-4-1 1,0 1-21-16,0-4-4 0,-3 3-1 0,3-2 0 15,-4 2 66-15,-3 1 13 0,4-1 2 0,-4 4 1 0,0-1 19 16,-3 1 4-16,3 3 1 0,-4 2 0 0,-3-2 33 0,0 6 11 16,0 0 0-16,0 0 0 0,0 0 84 0,0 0 17 0,0 0 3 0,0 0 1 15,0 0-43-15,-3 3-8 0,-1 4-1 0,1-1-1 0,-4 0-6 0,3 4-1 16,-3 2 0-16,3 1 0 0,1-1-37 16,-1 4-8-16,1 0-2 0,-1-1 0 15,4 1 43-15,0 3 8 0,0-7 1 16,0 4 1-16,0 0-38 0,0-4-8 0,0 1-2 0,4-4 0 0,-1-3-14 0,1-3 8 31,-1 4-8-31,4-4 0 0,-7-3 0 0,8 0 0 0,-1 0 0 0,0-3 0 16,0 0 0-16,-4-4 0 0,4-2 0 0,-3 3 0 0,3-4-8 0,-4 4 8 15,1-3 0-15,-1-1 0 0,1 1-12 0,-4 3 12 0,4-4-12 0,-4 1 12 16,0 2-14 0,0 1 4-16,0 0 1 0,0 0 0 0,0-1 9 0,-4 1 8 0,4 0-8 0,-4 0 11 15,4 2-11-15,0 4 0 16,0 0 0-16,0 0 0 0,0 0-14 0,0 0-5 0,0 0-1 0,0 0 0 15,0 0 20-15,0 0 0 0,0 4 0 0,0 2 0 16,0-6 0-16,0 9 0 16,4-3 0-16,0 1 0 0,3 2 0 0,-4 1 0 15,1-1 0-15,3 0 0 0,-4 1 0 0,4-4 0 0,0 0 0 0,0 1 0 16,0-1 0-16,4 0 0 0,-4 0 0 0,0-2 0 16,4-1 0-16,-1 0 0 0,-3 0 0 0,4 0 0 15,-4 0 0-15,0-3 0 16,0 3 0-16,0-3 0 0,0 0 0 0,0 0 0 0,-3-3 0 0,-1-3 0 15,-3 0 0-15,4-1 11 0,-4-2-2 0,0 0 0 16,0-7 16-16,0 3 3 0,-4-2 1 0,1-1 0 16,-1 3-8-16,4 1-1 0,-3-1-1 0,3 1 0 15,-4-1-8-15,4 4-2 0,0 3 0 0,-3-4 0 0,3 4-9 16,0 0 8-16,3-1-8 0,-3 1 8 0,0 6-8 16,4-3 0-16,-1-3 0 0,4 3 0 0,-3-1 0 0,6-2 0 15,1 3 0-15,0 3 0 16,-1 0 0-16,1-3 0 0,3 3 0 0,0-3 0 0,-3 0 0 0,3 3 0 15,-4 0 0-15,4 0 0 16,-3 0 0-16,-4 0 0 0,4 0 0 0,-1 0 0 0,-3 0 0 0,0 3 0 0,0-3-12 0,0 3 12 31,0-3-133-31,-3 0-19 0,3 3-4 0</inkml:trace>
  <inkml:trace contextRef="#ctx0" brushRef="#br0" timeOffset="7469.23">16351 7954 1486 0,'0'0'32'0,"0"0"8"0,0 0 0 15,0 0 3-15,0 0-35 0,0 0-8 0,0 0 0 0,0 0 0 0,0 0 107 0,0 0 19 0,0 0 4 0,0 0 1 0,0 0-3 0,0 0 0 16,0 0 0-16,0 0 0 16,0 0-15-16,0 0-3 0,0 0-1 0,0 0 0 15,0 0-39-15,0 0-8 0,4-6-2 0,-4 6 0 0,0 0-17 0,0 0-4 16,3 0-1-16,4 0 0 15,-7 0-10-15,7-3-3 0,-7 3 0 0,4 0 0 0,-4 0-5 0,7 0-2 16,0 0 0-16,0 0 0 0,-7 0 1 0,7 0 0 16,0 0 0-16,4-3 0 0,-8 3-3 0,8 0-1 15,-4 0 0-15,0 0 0 0,0-3 17 16,0 3 3-16,4 0 1 0,-4-3 0 0,3 3-36 0,-3 0 0 16,4 0 0-16,-4-4 0 0,4 4-8 15,-1 0-9-15,1-3-2 0,-1 3 0 0,5-3 19 0,-1 3 0 16,-4-3 0-16,4 0 0 0,0 3 12 0,1-3 5 15,-1 0 2-15,0 0 0 16,0 3-27-16,-4-4-6 0,5 4-1 0,-1-3 0 16,-4 3 24-16,4 0 5 0,-3 0 1 0,3 0 0 0,-3 0-15 0,3 0 0 15,-4 3 0-15,4-3 0 0,-3 4 0 0,3-4 0 0,-3 3 0 16,3-3 0-16,0 3 0 0,0-3 0 0,0 3 0 0,4-3 0 16,-4 0 0-16,0 0 0 15,0 0 0-15,4 0-10 0,-4 0 10 0,4 0 0 16,-1 0 0-16,4 0 0 0,-3-3 0 0,0 3 0 0,-1 0 0 0,1 0 0 15,0 0 0-15,3 0 0 0,-7 0 0 0,7 0 0 16,-7 3 0-16,4-3 0 0,3 0 0 0,0 0 0 0,-3 3 0 0,3-3 0 16,-3 0 8-16,3 0-8 15,0 0 0-15,-4 0 0 0,5 0 0 0,2 0-8 0,-2 0 8 0,-1 3 0 16,0-3 0-16,0 3 0 0,0-3 0 0,-3 3 0 16,3 1 0-16,-3-4 0 0,3 3 0 0,0 0 0 15,-3-3 0-15,3 3 0 16,0-3 0-16,0 3 0 0,4-3 8 0,-4 0-8 0,4 0 0 0,-4 0 0 15,0 0 0-15,4 0 0 0,-1 0 0 0,5 0 0 16,-5 0 0-16,1 0 0 16,0-3 0-16,-1 3 0 0,-2 0 0 0,2 0 0 0,-3 0 0 0,1 0 0 15,2 0 0-15,-3 0 0 0,4 3 0 0,-4-3 0 16,4 0 0-16,-4 3 0 0,0-3 0 0,4 3 0 16,0-3 0-16,-1 0 0 15,1 0 0-15,0 0 0 0,-1 4 0 0,1-4 0 16,0 0 0-16,-4 0 0 0,0 0 0 0,0 0 0 15,1 0 0-15,-1 0 0 0,0 0 0 0,4 0 0 0,-4 0 0 0,0 0 0 0,0 0 0 16,4 0 0-16,-1 0 0 0,1 0 0 0,0 0 0 0,3 0 0 16,-3 0 0-16,-1 0 0 0,1 0 0 0,-4 0 0 15,4 3 0-15,-4-3 0 16,0 0 0-16,1 3 0 0,2-3 0 0,-3 3 0 0,4-3 0 0,-4 0 0 16,4 0 0-16,-4 0 0 15,4 0 0-15,3-3 0 0,-3 3 0 0,3 0 0 0,-3-3 0 0,-1 3-8 16,1-3 8-16,0 3 0 0,-4 0 8 15,4 0-8-15,-4 0 0 0,0 3 0 0,4-3 0 0,-1 0 0 0,1 0 0 16,-4 0 0-16,0 0 0 0,4 0 0 16,0 0 0-16,-1 0 0 0,1 0 0 15,0-3 0-15,-1 3 0 0,1 0 0 0,-4 0 0 16,4-4 0-16,0 4 0 0,-4-3 0 16,-3 3 0-16,6-3 0 0,-3 0 0 0,1 0 0 15,2 0 0-15,1 0 0 0,0 3 0 0,-4-4 0 16,4 1 0-16,3 3 0 0,-4-3 0 0,1 3 0 0,3 0 0 0,-3-3 0 0,0 3 0 0,-1-3 0 15,-2 3 0-15,2 0 0 0,-3 0 0 16,1-3 0-16,-1 3 0 0,0 0 0 16,0-3 0-16,0 3 0 0,4 0 0 0,-4 0 0 0,4 0 0 0,-4-3 0 31,4 3 0-31,-1 0 0 0,1 0 0 0,0 0 0 0,-1 0 0 0,-2 0 0 0,-1 0 0 0,4-4 0 31,-4 1 0-31,0 3 0 0,0-3 0 0,4 0 0 0,-1 3 0 0,1-3 0 16,0 3 0-16,-1 0 0 0,1-3 0 0,3 0 0 0,-3 3 0 0,0-4 0 15,3 4 0-15,0-3 0 16,-3 3 0-16,-4-3 0 0,4 3 0 0,-4-3 0 0,0 0 0 0,0 3 0 16,0 0 0-16,-3 0 0 0,3-3 0 0,0 3 0 15,-3-3 0-15,3 3 0 0,0-4 0 0,1 4 0 16,-1 0 0-16,-4 0 0 0,5 0 0 0,-5-3 0 16,8 3 0-16,-4-3 0 0,-3 6 21 0,3-3 0 15,0 0 0-15,0 0 0 0,-7-3-21 0,7 0 0 16,-6 0 0-16,2 0-8 0,1 0-8 0,-1 0 0 0,-2 3-1 0,2-4 0 15,1 4 17-15,0 0 0 16,-1-3 0-16,4 0 0 0,-7 3 0 0,4-3 0 0,0 0 0 0,-1 0 0 16,1 3 11-16,0 0 5 0,-1 3 2 0,-3 0 0 15,4-3-18-15,-4 0 0 0,-3-3 8 0,3 3-8 16,-4-3 0-16,1 3 10 0,-11 0-10 0,7 0 8 16,-7 0-8-16,0 0 0 15,0 0 9-15,0 0-9 0,0 0 0 0,0 0 0 0,0 0 0 0,0 0 0 31,0 0-60-31,0 0-12 0,0 0-4 0,0 0-964 0,0 0-192 0</inkml:trace>
  <inkml:trace contextRef="#ctx0" brushRef="#br0" timeOffset="10819.29">16570 8415 741 0,'0'0'16'0,"0"0"3"0,0 0 1 0,0 0 2 0,0 0-22 0,0 0 0 16,0 0 0-16,0 0 0 0,0 0 70 0,0 0 10 16,0-6 1-16,0 0 1 15,0 6 37-15,0 0 7 0,0 0 2 0,4-3 0 0,-4 3-12 0,0 0-1 16,0-7-1-16,0 7 0 15,0 0-32-15,0 0-6 0,0 0-2 0,0 0 0 16,-4-6-2-16,4 6 0 0,0 0 0 0,0 0 0 16,0 0 1-16,0 0 0 0,0 0 0 0,0 0 0 15,0 0-16-15,0 0-3 0,0 0-1 0,0 0 0 0,0 0-17 16,0 0-4-16,0 0-1 0,0 0 0 0,4 10 0 0,-4-4 0 16,0 3 0-16,3 1 0 15,-3-1-21-15,4 4-10 0,-1-1 10 0,1 7-10 0,-4-3 16 16,3 2-2-16,1 1-1 0,-1 0 0 0,-3 0-5 0,4 0 0 15,-4-7-8-15,3 4 12 0,1-4-12 0,-4-2 0 16,0 2 8-16,3-5-8 0,-3-1 0 0,0-6 0 0,0 0 0 0,0 0 0 31,0 0-27-31,0 0-1 0,0 0-1 0,0-6 0 16,0-1-130-16,-3 4-25 0,3-3-6 0,0 0-995 16</inkml:trace>
  <inkml:trace contextRef="#ctx0" brushRef="#br0" timeOffset="11137.44">16475 8566 1989 0,'0'0'56'0,"0"0"13"0,0 0-55 0,0 0-14 16,0 0 0-16,0 0 0 0,0 0 165 0,0 0 31 16,0 0 5-16,0 0 2 0,0 0-111 0,0 0-23 15,0 0-4-15,0 0-1 16,0 0 0-16,0 0 0 0,0 0 0 0,0 0 0 0,7 0-12 0,-4 0-2 15,4 0-1-15,0 0 0 16,0 0-13-16,4 0-4 0,0 0 0 0,3-3 0 0,-4 0-14 16,4 3-3-16,1-4-1 0,-1-2 0 0,0 3-5 0,0 0-1 15,0-3 0-15,0 2 0 0,0-2 14 0,-3 0 2 0,3 0 1 16,-7-1 0-16,4 4-25 0,-4 0-12 16,0 0 0-16,0 3 1 0,0 0 11 0,-7 0 16 0,0 0-4 15,3 3-1-15,-3-3-11 16,4 6 0-16,-1 1 0 0,1-4 0 15,-1 3-123-15,1-3-26 0,-4-3-6 0,0 0-1276 16</inkml:trace>
  <inkml:trace contextRef="#ctx0" brushRef="#br0" timeOffset="12152.13">17339 8478 1579 0,'0'0'32'0,"0"0"10"0,0 0-34 0,0 0-8 0,0 0 0 0,0 0 0 15,4-6 94-15,-4 6 17 0,0 0 3 0,3-7 1 16,1 4 21-16,-4-3 4 0,0 6 0 0,0 0 1 16,3-3-10-16,-3 3-3 0,0-6 0 0,0 6 0 15,4-7-51-15,-4 1-10 16,0 6-3-16,-4-3 0 0,4 3-19 0,0-3-4 0,0 3-1 0,-3-6 0 15,3 6-13-15,-4-4-3 16,1 1-1-16,3 3 0 0,0 0-11 0,-7 0-1 0,-1 3-1 0,1 1 0 16,0 2-10-16,4 3-12 0,-4 4 2 0,0-1 1 15,0 1 58-15,3 3 12 0,-3 2 3 0,4 1 0 16,-5 3-64-16,5 0-18 0,-1 3-1 0,-3 3 0 16,4-6 19-16,3 0 12 0,-4 0-1 0,1-3-1 0,3-3-10 15,0-1 0-15,0-2 0 0,3 0 0 16,1-4 0-16,-1-3 0 0,1 0 0 0,3-2 0 15,0-1 0-15,4-3 0 0,-1-3 0 0,1-1 0 16,3-2-12-16,0-3 12 0,0-4-12 0,0-2 12 0,0 2 0 0,0-3 21 16,-3 1-2-16,3-4-1 15,-3 0-62-15,-1 3-13 0,4 1-3 0,-3-4 0 16,0 3 36-16,-4 4 6 0,0-1 2 0,-4 1 0 0,1 2 16 0,-4 4 0 16,3 0-8-16,-3 6 8 0,0 0 8 0,0 0 4 0,0 0 2 0,0 0 0 15,0 0-14-15,0 0 0 16,-3-4 0-16,3 4-10 0,0 0 10 0,0 0 8 0,-7 7-8 0,7-1 11 15,-4 0-2-15,4 1 0 16,-3 2 0-16,3 0 0 0,0 1 4 0,0-1 1 16,0 1 0-16,0-1 0 0,0 4 4 0,3-4 1 0,-3-3 0 0,4 4 0 15,-1-4-7-15,1 0 0 0,-4-6-1 0,7 6 0 16,0 4-11-16,3-7 0 0,-3 0 0 0,1-3 8 16,2-3-8-16,1 0 0 15,-1 0 0-15,-3-4 0 0,4 1 0 0,-4 3 0 0,0-3 0 0,0-1 0 16,0 1 0-16,-3 0 0 0,-1 0 0 0,1-1 0 15,-4 7 0-15,3-3 0 0,-3-3 0 0,-3 0 0 16,3-1 0-16,-4 1 10 0,1 3-1 0,-4-3 0 16,3 0-9-16,-3-1-11 0,0 1 3 0,0-3 0 15,0 2 8-15,0 4 11 0,0-3-3 0,0 3 0 16,0-4-8-16,3 7 0 0,-3-3 0 0,4 3 0 16,3 0-85-1,-8-3-19-15,8 3-4 0,0 0-1 0,0 0-36 0,0 0-7 0,0 0-2 0,0 0 0 16,0 0-25-16,0 0-5 0,0 0 0 15,0 0-1-15,0 0 117 0,0 0 23 0,4 6 5 0,-4 1 0 32,0-7-50-32,4 6-10 0,-1 0-3 0,4 1-602 0</inkml:trace>
  <inkml:trace contextRef="#ctx0" brushRef="#br0" timeOffset="12416.11">17766 8660 2419 0,'0'0'53'0,"0"0"11"0,3 6 3 16,-3-6 1-16,0 0-55 0,0 6-13 0,0-6 0 0,0 0 0 0,0 0 129 0,0 0 23 16,0 0 5-16,0 0 1 0,0 0-48 0,4-6-10 0,-1-3-1 0,-3-1-1 15,0 1-58-15,0 0-12 0,4-7-3 0,-4 0 0 16,0-3-1-16,0 1 0 16,-4-1 0-16,4 0 0 0,-3 0-7 0,3 0-1 0,-4-3-1 0,-3 4 0 15,4-1-15-15,-1 0 0 0,-3 0 0 0,0 3 0 16,0 7 0-16,0 0 0 0,4-1 0 0,-4 4 0 15,-1 6 0-15,5-3 8 16,-1 6-8-16,1 0 0 0,-1 0-58 0,1 7-14 0,3-1-4 16,0 0 0-1,3 7-136-15,-3-3-27 0,4 2-5 0,-1-2-2 0</inkml:trace>
  <inkml:trace contextRef="#ctx0" brushRef="#br0" timeOffset="12759.34">17988 8519 2419 0,'0'0'53'0,"0"0"11"0,0 0 3 0,-3 0 1 16,3 0-55-16,-7-3-13 0,0 3 0 0,7 0 0 15,-4 0 105-15,-3 0 19 0,3 3 3 0,-3 0 1 0,4 0-52 0,-4 3-9 16,0 1-3-16,0 2 0 16,-4 0 0-16,4 4 0 0,0 0 0 0,0 2 0 15,0 7 0-15,3-3 0 0,1-7 0 0,-1 1 0 0,1 3-51 0,3-4-13 16,0 1 0-16,0-1 0 15,3 1 0-15,1-4 0 0,3-2 0 0,0-1 0 0,0-6 0 0,4 0 0 16,-1 0 0-16,4-3 0 0,0-4 0 0,-3 1 0 16,3-3 0-16,0-7 0 0,0 0 0 0,0 1 0 0,-3 2 0 15,0-3 0-15,-1 4 0 0,-3-1 0 0,0 4 0 0,-3 0 0 16,3-1 0-16,-4 4 0 16,-3 0 0-16,0-1 0 0,0 4 0 0,-3-3-12 0,-1 3 3 0,1 0 0 15,-4 0 9-15,0 3-10 16,0-4 10-16,-4 4-10 0,4-3 0 0,0 3 0 15,0 0 0-15,0 0 0 16,0 0-24-16,0 0-5 0,7 0-1 0,0 0 0 0,0 0-78 16,0 0-16-16,0 0-3 0,0 0-1 15,0 0-106-15,0 0-22 0,0 0-4 0,0 0-1 0</inkml:trace>
  <inkml:trace contextRef="#ctx0" brushRef="#br0" timeOffset="13175.98">18267 8701 2869 0,'0'3'63'0,"-4"3"13"0,4 0 2 0,0-6 3 15,-3 7-65-15,-1-4-16 0,4-3 0 0,0 0 0 0,0 0 77 0,-3 3 12 0,-1-3 3 0,-3 0 0 32,4-3-43-32,-4 0-8 0,3-4-1 0,-3 4-1 15,3 0-27-15,1 0-4 0,-1-6-8 0,1-4 11 16,-1 4-11-16,4-1 0 0,-3 1-12 0,-1-1 12 15,4 1 0-15,-3 3 0 0,3-4 0 0,3 1 12 0,-3-1-12 0,4 1-9 16,-1 0 9-16,1 2-13 0,-1-2 13 0,4 3 0 16,1-4 0-16,-1 4 0 0,0-3 0 0,0 2 0 15,3 1 0-15,1-3 0 0,-1-1 0 0,1 4 0 0,3 0 0 0,4-1-9 16,-4 1 9-16,0 0 0 0,4 3 0 0,-4 0 8 16,-4-1-8-16,1 1 0 15,3 6 0-15,-7-3 0 0,4 0 0 0,-4 4 11 0,0-1-11 0,-4 3 12 16,-3-6-12-16,4 3 0 0,-4-3-12 0,3 10 12 31,-3-1-161-31,0-3-25 0,0 1-5 0,0-7-1 0</inkml:trace>
  <inkml:trace contextRef="#ctx0" brushRef="#br0" timeOffset="13892.75">16626 9180 2008 0,'0'0'44'0,"0"0"10"0,0 0 2 0,0 0 0 0,-3 0-45 0,3 0-11 16,0 0 0-16,0 0 0 0,0 0 86 0,0 0 15 0,-4 4 3 0,4-4 1 16,0 0-42-16,0 0-9 15,-3 3-2-15,3 0 0 0,-4 3 0 0,4 0-1 0,0 4 0 0,4-1 0 32,-1 1 5-32,-3-1 0 0,4 4 1 0,-1 2 0 0,1-2-13 0,-1 2-2 0,1 4-1 0,3 0 0 15,-3 3-17-15,-1 0-4 0,1 0-1 0,3 0 0 16,-4 0-11-16,1 0-8 15,-1-7 9-15,4 1-9 0,-7 0 0 0,7-4 0 0,-3 1 0 0,-4-7 0 16,3 0-48-16,-3-6-13 16,0 0-3-16,0 0 0 0,0 0-88 0,0 0-17 15,0 0-4-15,-3-6-970 0</inkml:trace>
  <inkml:trace contextRef="#ctx0" brushRef="#br0" timeOffset="14162.61">16528 9397 2269 0,'0'0'64'0,"0"0"15"0,0 0-63 0,0 0-16 0,0 0 0 0,0 0 0 15,0 0 124-15,0 0 23 0,7-3 4 0,0-1 1 16,0 4-43-16,3-3-8 0,-3 3-1 0,4-3-1 0,0 3-32 0,-1 0-7 16,4 0 0-16,0 0-1 15,1 3-19-15,-1-3-4 0,0 3-1 0,0 1 0 0,4-1-15 0,-4-3-4 16,0 3 0-16,3-3 0 0,-3 0-8 0,1 0-8 0,-1 0 12 0,0-3-12 15,0 0 12-15,-3-1-4 16,-1 1 0-16,4 0-8 16,-3 0-88-16,-4 3-24 0,3-3-4 0,-6 3-2 0</inkml:trace>
  <inkml:trace contextRef="#ctx0" brushRef="#br0" timeOffset="18457.62">17244 9353 578 0,'0'0'16'0,"0"0"4"0,0 0-20 0,0 0 0 15,0 0 0-15,0 0 0 16,0 0 12-16,0 0-1 0,0 0-1 0,0 0 0 0,0 0-19 0,0 0-4 0,0 0-1 0,0 0 0 16,0 0 14-16,0 0-9 15,0 0 9-15,0 0-8 0,0 0 48 0,0 0 9 16,0 0 3-16,0 0 0 16,0 0 41-16,0 0 9 0,0 0 2 0,0 0 0 0,0 0-44 0,0 0-9 15,0 0-2-15,0 0 0 16,0 0 12-16,0 0 3 0,0 0 0 0,0 0 0 0,0 0-8 0,0 0 0 0,0 0-1 0,0 0 0 15,0 0-37-15,0 0-7 16,0 0-2-16,0 0 0 0,0 0 44 0,-4-6 9 0,4 6 2 0,0 0 0 16,0 0 0-16,0 0 0 0,0-4 0 0,0 4 0 15,0 0-1-15,0 0 0 0,-3-3 0 0,3 3 0 16,0 0-50-16,0 0-13 16,0 0 0-16,0 0 0 0,0 0 56 0,0 0 7 0,0 0 1 0,0 0 0 15,0 0-64-15,0 0-12 0,0 0-2 0,0 0-1 16,0 0 24-16,0 0 5 0,0 0 1 0,0 0 0 15,0 0-15-15,0 0 0 0,0 0 0 0,0 0 0 16,0 0 34-16,0 0 4 0,0 0 1 0,0 0 0 0,0 0-11 16,0 0-3-16,0 0 0 0,0 0 0 15,0 0-25-15,0 0 0 0,0 0 0 0,0 0 0 0,0 0 0 0,0 0 0 16,0 0 0-16,0 0 0 16,0 0 0-16,0 0 0 0,0 0 0 0,0 0 0 0,0 0 0 0,0 0 0 15,0 0 0-15,0 0 0 0,0 0 0 0,0 0 0 16,0 0 0-16,0 0 0 0,0 0 24 0,0 0 0 15,0 0 0-15,0 0 0 16,0 0-15-16,0 0-9 0,0 0 10 0,0 0-10 16,0 0 9-16,0 0-9 0,0 0 8 0,0 0-8 0,0 0 0 0,0 0 8 15,0 0-8-15,0 0 0 0,0 0 0 0,0 0 0 16,0 0 0-16,0 0 0 16,0 0 0-16,0 0 0 0,0 0 0 0,0 0 0 15,0 0 0-15,0 0 0 0,0 0 0 0,0 0 0 0,0 0 0 0,0 0 8 0,0 0-8 16,0 0 8-16,0 0-8 0,0 0 0 15,0 0 0-15,0 0 0 0,0 0 0 0,0 0 0 0,0 0 8 0,0 0-8 32,0 0 21-32,0 0 3 0,0 0 0 0,0 0 0 0,0 0-37 0,0 0-7 0,0 0-2 0,0 0 0 15,0 0 22-15,0 0 0 16,0 0 0-16,0 0 0 0,0 0 0 0,0 0 0 0,0 0 9 0,0 0-9 16,0 0 15-16,0 0-2 0,0 0 0 0,0 0 0 15,0 0 0-15,0 0 0 0,0 0 0 0,0 0 0 16,0 0-5-16,0 0 0 0,-4 7-8 0,4-1 12 15,-3 3-12-15,3-2 0 0,3-1 8 0,-3 3-8 16,4 1 0-16,-4-1 0 0,3 4 0 0,-3-4 0 16,4 0 0-16,-1 1 0 0,1-1 0 0,-4 4 0 15,3-4 0-15,-3 1 0 0,4-4 0 0,-4 0 0 0,3 0-12 0,-3-6-4 16,0 0-2-16,0 7 0 16,0-7 30-16,0 0 5 0,0 0 2 0,0 0 0 15,0 0-19-15,0 6 0 0,0-6 0 0,0 0 0 16,0 0 0-16,0 0 0 0,0 0 0 0,0 0 0 15,0 0 0-15,0 0 0 0,0 0 0 0,0 0 0 16,0 0 0-16,0 0 0 0,0 0 0 0,0 0 0 16,0 0 0-16,0 0 0 0,0 0 0 0,0 0 0 0,0 0 0 0,0 0 0 15,0 0 0-15,0 0 0 0,0 0 0 0,0 0 0 16,0 0 0-16,0 0 0 0,0 0 0 0,0 0 0 16,0 0 0-16,0 0 0 0,0 0 0 15,0 0 0-15,0 0 0 0,0 0 0 0,0 0 0 0,0 0 0 0,0 0 0 0,0 0 0 16,0 0 0-16,0 0 0 0,0 0 0 0,0 0 0 15,0 0 0-15,0 0 0 16,0 0 0-16,0 0 0 0,0 6 0 0,0-6 0 0,0 0 0 16,0 0 0-16,0 6 0 0,0-6 0 0,0 0 0 0,-3 7 0 15,3-7 0-15,0 6 0 0,3 0 0 16,-3 4 0-16,0-7 0 16,0-3 0-16,0 0 0 0,-3 6 0 0,3 3 0 0,0-2 0 0,0-1 0 0,0 0 0 15,0-6 0-15,0 10 0 16,3-7 0-16,-3 3 0 0,0 0 0 0,0 1 0 0,0-7 0 15,0 6 0-15,0-3-8 0,0-3 8 0,0 0 0 0,0 0-9 16,0 0 9-16,0 0 0 16,0 0 0-16,0 0-8 0,0 0 8 0,0 0 0 0,0 0-9 0,0 0 9 15,0 0-11 1,0 0 3-16,0 0 0 0,0 0 0 0,0-6 8 0,0 0 9 0,-3-1-1 0,-1 1-8 16,4 0 8-16,-3-4-8 0,3 1 0 0,0 3 0 15,-4-1 0-15,4 1 0 0,0-3 0 0,0 2 0 16,-3 1 0-16,3 0 0 0,0 3 0 0,-4-4 0 0,4 1 0 0,-3 0 0 15,3 0 0-15,-4-1 0 16,4 1 0-16,0 0 0 0,-3 0 0 0,-1-1 0 16,4 1 0-16,-3 0 0 0,3-1 0 0,-4 1 0 0,4 6 0 0,0-3 0 15,0 3 0-15,0 0 0 0,0-6 8 16,0 6-8-16,0 0 0 0,0 0 0 16,0 0 0-16,0 0 0 0,0 0 0 0,0 0 0 0,0 0 0 0,0 6 0 0,0 3 0 0,0 1 0 15,0-1 0-15,0 1 0 16,0-4 0-16,4 0 0 0,-4-6 0 0,3 10 0 0,-3-4 0 0,4 0 0 15,-4-6-12-15,3 6 12 0,-3 1-13 16,0-7 5-16,4 6 8 0,-4 0 0 16,0-3 0-16,3 7 0 0,-3-4 0 0,4 0 0 15,-4 1 0-15,0-4 0 16,0-3-53-16,0 0-9 0,0 0-2 0,0 0 0 16,0 0-63-16,0 0-13 0,0 0-2 0,0 0-1 15,0 0-81-15,0 0-16 0,7-3-3 0,0-4-1 0</inkml:trace>
  <inkml:trace contextRef="#ctx0" brushRef="#br0" timeOffset="19336.23">17293 9557 1036 0,'0'0'23'0,"0"0"5"0,0 0 0 0,0 0 1 0,0 0-29 0,-3 6 0 0,3 0 0 0,-4 4 0 0,4-4 57 16,0-6 6-16,0 6 1 0,0-6 0 0,-3 3 0 0,3-3 0 15,0 0 0-15,0 0 0 0,0 0 0 0,0 0 0 16,0 0 0-16,0 0 0 16,0 0 0-16,0 0 0 0,0 0 0 0,0 0 0 0,0 0 0 0,0 0 0 15,0 0 0-15,0 0 0 16,0 0 51-16,0 0 10 0,0 0 3 0,0 0 0 15,-4-3-103-15,4 3-25 0,0 0 0 0,0 0 0 16,0 0 56-16,-3-3 7 0,3-3 1 0,0 6 0 16,0-3-52-16,0-4-12 0,3 1 0 0,1 0 0 0,-4-4 0 0,3 1-18 0,-3 0 4 0,4-1 1 15,-4 1 21-15,3-1 4 0,-3-2 0 0,4 2 1 16,3 1-13 0,-4 3 0-16,1-7 0 0,3 4 0 0,-4 3 0 0,4-1 0 15,1 1 0-15,-1 0 0 0,3-1 0 0,-3 1 0 16,0 3 0-16,0-3 0 0,0 3 16 0,0 3 0 0,0-4 0 0,1 4 0 15,-1 0-4-15,0 4-1 0,0-1 0 0,-4 3 0 16,4 0 5-16,0 4 0 0,-3-4 1 0,-1 7 0 16,-3-4-5-16,4 3-2 0,-4 1 0 0,0 0 0 15,3-1-10-15,-3 1 8 0,0-1-8 0,0-2 8 0,-3 2-8 0,3 1 0 16,0-7 0 0,-4 3 0-16,4-2 0 0,0-7 0 0,0 0 0 0,0 0 0 0,0 0 0 15,0 0 0-15,0 0 0 0,0 0 0 16,0 0-16-16,0-4 4 0,-3-2 0 0,3 6 1 0,0-6-10 0,-4 3-3 15,4-7 0-15,0 7 0 16,0 3-65-16,0-6-14 0,0 0-2 16,0 6-1-1,0 0-30-15,0 0-7 0,4-3-1 0,-4 3 0 0,3-7 68 0,-3 7 14 0,0 0 2 0,0 0 1 16,4-3 24-16,-4 3 5 0,0 0 1 0,0 0 0 0,0 0 52 0,0 0 10 16,0 0 3-16,0 0 0 0,0 0 22 0,0 0 5 15,0 0 1-15,0 0 0 0,0 0-25 0,0 0-5 16,0 0-1-16,0 0 0 0,0 0-13 0,0 0-2 15,0 0-1-15,0 0 0 16,0 0-2-16,0 0-1 0,0 0 0 0,0 0 0 16,0 0 22-16,0 0 4 0,0 0 0 0,0 0 1 15,7-6 0-15,-7 6 0 0,0-3 0 0,0 3 0 0,7-3-7 0,-3-1-2 16,-4-2 0-16,7 0 0 0,-4 0-9 0,1-1-3 16,3 1 0-16,-4 0 0 0,4-4-6 0,-3 1-2 15,3 3 0-15,0 0 0 0,0-1-4 0,0 4 0 16,0-3-8-16,4 3 12 0,-4 3-4 0,3 0-8 0,-3 0 11 0,4 0-11 15,-4 0 13-15,0 3-4 0,0-3-1 0,0 3 0 16,0 0 8-16,0 3 2 0,0-2 0 0,-3 2 0 16,-1 0 10-16,1 7 3 0,-1-4 0 15,1 4 0-15,-4-4-3 0,4 7-1 0,-4-1 0 0,-4 1 0 16,4 0-10-16,-4-1-1 0,4 1-1 0,-3 0 0 16,3-4-15-16,0 1 8 0,-4-4-8 0,4-3 0 15,0-2 0-15,0-4-13 0,0 0 1 0,0 0 0 16,4-7-152-1,3-2-31-15,-3-7-5 0</inkml:trace>
  <inkml:trace contextRef="#ctx0" brushRef="#br0" timeOffset="20205.99">17868 9644 1706 0,'0'0'37'0,"0"0"8"0,7 0 2 0,0 0 1 0,-7 0-38 0,0 0-10 0,7 0 0 0,-3 4 0 16,-4-4 145-16,0 0 27 0,0 0 6 0,0 0 1 15,0 0-61-15,7-4-12 16,-7 4-2-16,3-3-1 0,1-3-47 0,0 3-10 15,-4-3-2-15,0-1 0 0,-4 1 16 0,0-3 4 0,1-1 0 0,-1 1 0 16,1-4-56-16,-4 1-8 0,0-4 0 0,0 4-10 16,0-4 10-16,0-3 0 0,0 3 10 0,-4 1-10 15,4-1 0-15,-4 4 0 16,8-4 0-16,-4 0 0 0,0 4 0 0,0-1 0 0,3 1 0 0,1 2 0 16,-1-2 0-16,1 2 0 0,3 1 0 0,0-4 0 15,0 4 0-15,0-1 0 0,0 1 0 0,0 3 0 16,0-4 0-16,7 1 0 0,-4 0 0 0,1 2 0 0,3-2 0 0,-4-1 0 15,4 4 0-15,0-3 0 16,0 2 0-16,0 1 0 0,4 0 0 0,0 0 0 16,-1-1 0-16,4 4 0 0,0 0-11 0,1 0 11 15,-1 3 0-15,-4-3 0 0,4 3 0 0,0 0 12 16,-3 0-12-16,0 3 0 0,-1 0 0 0,1 0 8 0,-4 0-8 16,0 4 8-16,-4-4-8 0,1 3 8 15,-1 0-8-15,1 1 0 0,0-1-10 0,-4 3 10 16,0-2-123-16,0 2-18 0,-4 0-4 0,0-2-689 15,-3-1-138-15</inkml:trace>
  <inkml:trace contextRef="#ctx0" brushRef="#br0" timeOffset="20474.3">17784 9481 2269 0,'0'0'64'0,"0"0"15"0,0 0-63 0,0 0-16 0,0 0 0 0,0 0 0 16,0 0 54-16,0 0 8 0,0 0 2 0,7 0 0 16,0 0 0-16,0 0 0 0,3 0 0 0,1 0 0 15,-1 0 0-15,5 0 0 0,-1 0 0 0,0-3 0 16,3 3-40-16,-2-3-7 0,-1 3-1 0,3-3-1 16,-3 3-24-16,1-3-5 0,-5 3-1 0,4 0 0 15,-7 0 27-15,0 0 6 0,0 0 1 0,0 0 0 31,0 0-143-31,-3 0-28 0,-4 0-5 0,0 0-995 0</inkml:trace>
  <inkml:trace contextRef="#ctx0" brushRef="#br0" timeOffset="21277.77">18189 9456 1497 0,'0'0'32'0,"0"0"8"0,0 0 0 0,0 0 4 0,4-3-36 0,-4 3-8 0,3-6 0 0,-3 6 0 16,4-3 53-16,-4 3 9 0,7-3 2 0,-7 3 0 0,0 0 21 0,0 0 5 0,0 0 1 0,0 0 0 16,3-3 8-16,-3 3 1 15,0 0 1-15,0 0 0 0,0 0 22 0,0 0 4 0,0 0 1 16,0 0 0-16,0 0-52 0,-7 3-9 0,0 0-3 0,4 0 0 15,-4 3-51-15,0 4-13 0,3-1 0 0,-3 0 0 16,4 1 0-16,-1-1 0 0,0 1 0 0,4-1 0 16,-3 0 0-16,3 1 0 0,0-1 0 0,0 1 0 15,0-4 0-15,3 3 0 16,-3-2 0-16,4-1 0 0,-4-6 54 0,4 3 8 0,-4-3 2 0,7 3 0 16,0-3-103-16,3 0-20 0,-6-6-4 0,3 3-1 15,0-4 52-15,-4 1 12 0,1-3 0 0,-1-1 0 16,1 1 0-16,0 3 0 0,-4-4 0 0,3 4 0 15,-3-3 0-15,0 2 0 0,0 1 0 0,0 0 0 16,0 3-54-16,0-4-8 0,0 1-2 0,-3 0 0 0,3 6 52 16,-4-3 12-16,4-4 0 0,-4 1 0 0,4 6 0 15,0-3 0-15,-3 0 0 0,3 3 0 0,-4-6 0 16,4 6 0-16,0 0 0 0,0 0 0 0,0 0 0 0,0 0 0 16,0 0 0-16,0 0 0 15,4 6 0-15,-4 3 0 0,3 4 0 16,1 3 0-16,3-1 0 0,-3 4 0 0,3 0 0 0,0 0 0 15,0 3 0-15,3-4 0 0,1 1 0 0,-1 0 0 16,5 0 27-16,-5 0 8 0,1-4 1 0,3 7 1 0,-4-3-27 0,1 0-10 16,-4 0 0-16,4 0 9 0,-4 2-9 0,-4 1 8 15,1 0-8-15,-1 3 8 0,-3-3 10 0,0 0 2 0,-3 0 0 0,-4 0 0 16,0-3-20-16,-4 0 0 16,4-3-11-16,-4-1 11 0,-3-2 0 0,4-1 0 0,-1-5 8 0,-3 2-8 15,0-6 0-15,0 0 0 16,3-3 0-16,-3 0 0 0,0-6 0 0,3-3 0 0,1-1 0 0,-1 1 0 15,1-1 0 1,-1-2 0-16,4-1 0 0,0 1 0 0,0-1 0 0,3-2 0 16,1 2 0-16,3-3 0 0,-4 1 0 0,4-1 0 15,4-3 0-15,-1 0 0 0,1 4 0 0,-1-4 0 0,5 0 0 16,-1 3 0-16,3 1 0 0,1 2 0 16,-1-3 0-16,1 4 0 0,0-1 0 0,3 4 0 0,-4-4 0 0,8 4 0 15,-1-4 0-15,-2 4 14 0,-1 0-4 0,3 2-1 16,-3 1 4-16,1 0 1 0,-1 3 0 0,-4-4 0 15,4 4-28-15,-3 3-6 0,-4-3 0 0,4 3-1 16,-8 0 68-16,-3 0 13 0,7 0 4 16,-7 0 0-16,0 0-74 0,0 0-14 0,0 0-4 0,0 0 0 15,0 0-57-15,0 0-12 0,0 0-3 0,0-3-1240 16</inkml:trace>
  <inkml:trace contextRef="#ctx0" brushRef="#br0" timeOffset="26389.13">16422 10391 1792 0,'0'0'51'16,"0"0"10"-16,0 0-49 0,0 0-12 0,0 0 0 0,0 0 0 16,0 0 54-16,0 0 8 15,0 0 2-15,0 0 0 0,0 0 51 0,0 0 10 16,0 0 3-16,0 0 0 0,7-3-52 0,-7 3-9 0,0 0-3 0,0 0 0 0,0 0 0 0,0 0 0 16,3-4 0-16,-3 4 0 0,0 0-7 0,0 0-1 15,7 0-1-15,-3 0 0 16,-4 0-21-16,7 0-4 0,-7 0-1 0,4 4 0 15,-4-4-9-15,7 3-1 0,-7-3-1 0,7 0 0 0,0 0-6 0,-4 3 0 16,4-3-1-16,0-3 0 16,-3 3 9-16,3 0 1 0,0-3 1 0,0-1 0 15,0 4-3-15,-3 0-1 0,3-3 0 0,0 3 0 0,0-3-5 0,0 3-1 16,0 0 0-16,0 0 0 16,0 0-4-16,4 0-8 0,-4-3 11 0,3 3-11 0,1 0 8 15,-4 0-8-15,3 0 0 16,1-3 0-16,0 3 0 0,-4-3 0 0,3 3 8 0,1 0-8 0,-1-3 18 0,1 3 0 15,0 0 0-15,-1-4 0 0,1 1-18 0,-1 0 0 16,4 0 0-16,-3 0 0 0,0 3 0 0,3-3-14 16,-4 3 2-16,4-3 1 0,1 0 11 15,-5-1 16-15,4 1-4 0,4 3-1 0,-4 0-11 0,0-3-12 0,4 3 2 0,-1 0 1 16,1 0 9-16,0 0 0 16,-1 0 0-16,1-3 0 0,0 3 8 0,3-3 0 15,-7 3 0-15,7 0 0 0,-7-3-8 0,4 0 0 0,-1 3 0 16,-2-4 0-16,2 1 0 0,-3 0 0 0,4 0 0 0,-4 0 0 15,0 3 0-15,4-3-10 0,-1 0 10 0,5 3-13 16,-5-3 13-16,4 3 8 0,-3 0 0 0,3 0-8 16,-3 0 0-16,3-4 0 0,4 4-12 0,-4-3 3 15,4 3 9-15,-4 0 11 0,0 0-3 0,0-3 0 16,0 3-8-16,0 0 0 0,4-3 0 0,-4 3 0 16,0 0 0-16,1-3 0 0,2 3 0 0,1-3 0 15,-4 3 0-15,4-3 0 0,0-1 0 16,-1 1 0-16,4 0 0 0,-3 3 0 0,3-3 0 0,1 3 0 0,-1-3 0 15,-3 3 0-15,-1-3 0 0,1 3 0 16,-4 0 0-16,4 0 0 0,-1 0 0 0,-2 0 0 16,2 3 0-16,-3-3 0 0,4 0 0 0,-4 0 0 0,1 0 0 0,-1 0-11 15,3 0 3-15,1 0 0 16,0 0 8-16,-4 0 11 0,4-3-3 0,-4 0 0 0,0-1-8 0,0-2 0 16,0 3 0-16,0 0 0 15,-3 0 0-15,3 0 0 0,0 3 0 0,1-3 0 0,-1-1 0 0,0 4 0 0,0 0 0 0,4-3 0 16,-4 3 0-16,4 0 0 15,-1 0 0-15,1 0 0 0,0-3 0 0,-1 3 0 0,-2 0 0 0,2 0 0 16,-3-3 0 0,4 3 0-16,-4-3 0 0,0 0 0 0,1 3 0 0,-1-3 0 15,4-1 0-15,-4-2 0 16,3 3 0-16,1-3 0 0,-4 3 0 0,7-1 0 0,-3 1 0 0,3 3 0 16,-3-3 0-16,3 3 0 0,1-3 0 0,-5 0 0 15,1 3 0-15,3 0 0 0,-7-3 0 0,4 3 0 0,0 0 0 16,-1 0 0-16,5 0 0 0,-5-3 0 0,1 3 0 0,0 0 0 15,3 0 0-15,-3-3 0 16,3 3 0-16,0 0 0 0,-3 0 0 0,3-4 0 0,-3 4 0 0,-1 0 0 16,1-3 8-16,0 3 0 0,-4 0 0 0,4 0 0 15,-1 0-8-15,1 0 0 0,0-3 9 0,-1 3-9 16,1 0 0-16,0 0 0 16,-1-3 0-16,5 0 0 0,-1 3 0 0,-3 0 0 0,3 0 0 0,0 0 0 15,-7-3 0-15,4 0 0 0,-4 3 0 16,4-4 8-16,-4 4-8 0,0-3 0 0,0 3 0 0,4 0 8 0,-4 0-8 0,4 0 0 15,-4 0 0-15,0 0 0 16,0 0 0-16,0 0 0 16,4 0 0-16,0 0 8 0,0 0-8 0,-1 3 0 0,1-3 0 0,0 0 0 15,-4 0 0-15,0 0 0 0,-3 0 0 0,3 0 0 0,0 0 0 16,-3 0 0-16,-1 0 0 0,4-3 0 16,-3 3-9-16,3 0-7 0,-3 0 0 0,3-3-1 0,-3 3 30 0,-1 0 7 15,4-3 0-15,1 3 1 16,-1-3-21-16,0 3 0 0,0 0 0 0,0-3-8 0,0 3 8 0,1 0 0 15,-5 0 10-15,1 0-10 0,-4 0-12 16,4 0-8-16,-4 3-1 0,0-3-1 0,0 0 33 0,0 0 6 0,0 0 2 16,0 0 0-16,0 3-19 0,4-3 10 15,-4 0-10-15,0 0 8 0,0 3-8 0,1-3 0 0,-1 0 0 16,0 0 0-16,0 0 0 0,3 0 0 16,-2 0 0-16,2 0-11 0,-3 0 11 0,4 0 0 0,-4 0 0 15,4 0 0-15,-4-3 0 0,0 3 0 16,0 0 0-16,0 0 0 0,0 0 0 0,-3 0 0 0,3 0 0 0,-3 0 0 15,-1 0 0-15,4 0 0 0,-3 0 0 0,-1 0 0 16,1 0 0-16,3 0 8 0,-7-3-8 16,4 3 0-16,-1-3 11 0,-3 3-3 15,0 0 0-15,1-3 0 0,-1 3-8 0,0 0 0 0,0 0 0 0,3 0 7 16,-3 0-7-16,-3 0 0 0,-4 0 0 0,10 0 0 0,-10 0 0 16,7 0 0-1,1 3 0-15,-1-3 0 0,0 0 0 0,-7 0 0 0,0 0 0 0,7 3 0 0,-7-3 0 16,7 3 0-16,-7-3 0 0,7 0 0 15,-7 0 0-15,7 0 0 0,-7 0 0 0,0 0 0 32,7 0-26-32,-7 0-5 0,0 0-1 0,7 0 0 0,-7 0 52 0,7 3 9 0,-7-3 3 15,7 0 0-15,-7 0-24 0,7 0-8 0,0 0 0 0,0 0 0 0,4 0 0 0,-4 0 0 16,0 0 0-16,0 0 0 0,0-3 0 16,0 3 0-16,0 0 0 0,0-3 0 15,-7 3 0-15,4 0 0 0,-4 0 0 0,0 0 0 0,0 0 0 0,0 0 0 16,0 0 0-16,0 0 0 0,0 0 0 0,0 0 0 15,0 0 0-15,0 0 0 16,0 0-55-16,0 0-10 0,-7 0-3 0,3-3 0 16,-3 3-146-16,-3 0-30 0</inkml:trace>
  <inkml:trace contextRef="#ctx0" brushRef="#br0" timeOffset="27847.47">16743 10899 877 0,'0'15'24'0,"0"-15"7"0,0 0-31 0,0 0 0 0,0 0 0 0,0 0 0 16,0 0 48-16,0 0 4 0,0 0 1 0,0 0 0 15,0 0 47-15,0 0 8 16,0 0 3-16,0 0 0 15,0 0 6-15,0 0 2 0,0 0 0 0,0 0 0 0,3-9-23 0,-3 6-5 0,0 3-1 0,0 0 0 16,0 0-30-16,0 0-7 16,0 0-1-16,0 0 0 0,0 0-32 0,0 0-6 15,0 0-2-15,0 0 0 0,0 0 42 0,0 0 8 16,0 0 2-16,0 0 0 0,0 0-1 0,0 0 0 0,0 0 0 0,4 6 0 16,-4-6-11-16,0 9-1 0,0 1-1 0,0-1 0 15,0 4-10-15,3-4-3 16,-3 7 0-16,4-4 0 0,-1 4-13 0,-3 0-4 0,0-1 0 15,4 4 0-15,0-3-10 0,-4 3-2 0,3-4-8 0,-3-2 12 16,4 0-12-16,-1-4 9 0,-3 3-9 0,4 1 8 16,-4 3-8-16,3-10 0 0,-3-6 0 0,0 0-11 15,0 0 11-15,0 0 0 0,0 0 0 0,0 0-8 16,0 0 20-16,0 0 4 0,-3-3 0 0,3 3 1 16,0 0-71-16,0 0-14 0,-4-3-4 0,1 0 0 15,-1-4-89-15,4 4-19 0,0-3-3 0,-3 3-1002 16</inkml:trace>
  <inkml:trace contextRef="#ctx0" brushRef="#br0" timeOffset="28253.44">16644 11077 1746 0,'0'0'49'0,"0"0"12"0,0 0-49 0,0 0-12 0,0 0 0 0,0 0 0 16,0 0 79-16,0 0 13 16,0 0 2-16,0 0 1 0,0 0-40 0,0 0-8 15,0 0-2-15,0 0 0 0,0 0 15 0,0 0 4 0,0 0 0 0,0 0 0 16,0 0 51-16,0 0 10 0,0 0 3 0,0 0 0 16,0-6-52-16,0 6-9 0,0 0-3 0,0 0 0 15,0 0-8-15,0 0-3 0,0 0 0 0,0 0 0 16,0 0-29-16,4-3-5 0,3 3-2 0,0-3 0 15,0 0-8-15,3 3-1 0,1-3-8 0,0 3 12 0,-1-4-12 0,1 1 9 16,3-3-9-16,0 3 8 16,-4 3 0-16,5 0-8 0,-1-3 12 0,0 3-4 15,0 0 6-15,0 3 1 0,0 0 0 0,0 0 0 16,0-3 8-16,-3 0 1 0,0 3 1 0,-1-3 0 0,1 3-25 16,-1-3-9-16,1-3 0 0,-1 3 0 15,1 0 9-15,-4-3 12 0,0 3-2 0,-3 0-1 0,3-3-9 0,-7 3 0 16,0 0 0-16,0 0 0 15,0 0 0-15,0 0 0 0,3-6-12 0,-3 6 12 16,0 0-54-16,0 0-3 0,-3-7-1 0,3 7 0 16,0 0-159-16,0 0-32 0</inkml:trace>
  <inkml:trace contextRef="#ctx0" brushRef="#br0" timeOffset="32562.51">17551 10754 806 0,'0'0'17'0,"0"0"4"0,0 0 1 0,0 0 2 0,0 0-24 0,0 0 0 0,0 0 0 0,0-6 0 32,3 0 56-32,1 3 6 0,-4 3 2 0,0 0 0 0,0-7 48 0,0 7 11 0,0 0 1 0,0 0 1 15,0 0 5-15,0 0 1 0,0 0 0 0,0 0 0 16,0 0-15-16,0 0-4 0,0 0 0 0,0 0 0 16,0 0-28-16,0 0-7 15,0 0-1-15,0 0 0 0,0 0-22 0,0 0-5 16,0 0-1-16,0 0 0 0,0 0-10 0,0 0-2 0,0 0-1 0,0 7 0 15,0 5 11-15,0 1 2 0,3 6 1 0,1 3 0 16,-4-4-49-16,7 4 0 16,-4 3-9-16,1 7 1 0,3-1 22 0,-3 1 5 15,3-1 1-15,-4-3 0 0,4-3 0 0,-3 0 1 0,-1 0 0 0,1-3 0 16,3 0-8-16,-4-3-1 0,-3-3-1 0,7-1 0 16,-7-2-11-16,4-4 0 0,-4-2 9 0,0-7-9 15,0 0 0-15,0 0 0 0,0 0 0 0,0 0 0 16,0 0 18-16,0-4-1 0,-4 1 0 0,4-6 0 15,-3 0-25-15,-4-4-6 0,3 4-1 0,1-4 0 0,-4 4 15 0,3-1 0 16,-3 4 0-16,-3 0 0 16,2-7 0-16,1 4 0 0,-7-1 0 0,4 4 0 15,-4 0 9-15,3 0-9 0,-7-1 0 0,4 4 9 0,4 0-9 16,-4 3 8-16,-1 3-8 0,1 0 8 16,0 4-8-16,4-1 8 0,-1 0-8 0,0 3 8 0,1-2-8 15,-1 2 0-15,4 4 0 0,0-4 0 16,4 4 0-16,-1-1 0 0,1 1 0 0,3-1 0 0,0 1 0 0,0-1 0 15,3 1 0-15,1-1 0 0,3-5 0 0,0-1 0 16,0 0 0-16,0 1 0 0,0 2 0 0,4-3 0 16,-1 0-9-16,4 1 9 0,-3-10 0 0,-1 3-8 15,1 3 8-15,3-3 0 0,-3 0 0 0,3-3 0 0,-7-1-8 0,3 1 8 16,-3 3-8-16,-7 0 8 16,8 0-12-16,-8 0 12 15,0 0-104-15,10-3-13 0,-3 0-3 0,0 0-1220 0</inkml:trace>
  <inkml:trace contextRef="#ctx0" brushRef="#br0" timeOffset="32971.87">17671 11250 1627 0,'0'0'46'0,"0"0"10"0,0 0-44 0,0 0-12 0,3 6 0 0,-3-6 0 15,0 0 88-15,0 0 16 0,0 0 4 0,0 0 0 16,4 3 16-16,-4-3 3 0,0 0 1 0,0 0 0 16,0 0-52-16,0 0-9 0,0 0-3 0,0 0 0 15,0 0 52-15,0 0 9 0,0-3 3 0,-4-3 0 16,4 0-103-16,0 2-25 0,0 4 0 0,-3-6 0 0,3 0 0 0,0-4 0 16,0 1 0-16,0 3 0 0,0 0 0 0,0-1 0 15,3 1 0-15,-3 0 0 16,4-4 0-16,-4 4 0 0,0 0 0 0,3-1 0 0,-3 1 12 0,0 0-4 0,0 6 0 0,4-3 0 15,-4-3 11-15,0 6 1 32,0 0 1-32,3-4 0 0,-3 4 1 0,7-6 0 15,-3 3 0-15,3 0 0 0,0 0-11 0,0 3-3 0,0 0 0 0,4 0 0 16,-1 0-8-16,1 0 8 0,-1 0-8 0,1 0 8 0,-4-3-8 0,4 3 0 0,-1 0 0 16,-3-4 0-16,0 4 0 0,4 0-9 0,-8-3 9 0,5 3 0 31,-1 3-49-31,0 4-3 0,0-4-1 0,0 3 0 15,-4-3-75-15,1 4-16 0,-1-1-2 0,-3-6-1098 0</inkml:trace>
  <inkml:trace contextRef="#ctx0" brushRef="#br0" timeOffset="33281.42">17946 11253 1792 0,'10'0'51'0,"-10"0"10"16,0 0-49-16,4 0-12 0,3 6 0 0,-7-6 0 16,0 0 180-16,0 0 34 0,4 0 6 0,3 0 2 15,-7 0-48-15,0 0-10 0,7 0-1 0,-4-3-1 16,1 0-78-16,-1-3-16 0,-3-1-4 0,4 1 0 0,-4-3-37 0,0-1-8 15,0 4-2-15,0-3 0 16,0-4 24-16,0 4 5 0,-4-4 1 0,4 4 0 0,-3-1-58 0,-1 1-11 16,1 3-2-16,-1-4-1 15,1 4-23-15,-4 3-5 0,7 3-1 0,-4 0-945 16,0-3-189-16</inkml:trace>
  <inkml:trace contextRef="#ctx0" brushRef="#br0" timeOffset="33426.62">17971 10980 2508 0,'0'0'71'0,"-8"0"16"16,8 0-70-16,0 0-17 0,0 0 0 0,0 0 0 0,-3 0 55 0,3 0 7 0,0 0 2 0,0 0 0 15,0 0 0-15,0 0 0 0,0 0 0 0,0 0 0 32,0 0-123-32,0 0-24 0,3 0-5 0,5-3-712 0,-8 3-142 0</inkml:trace>
  <inkml:trace contextRef="#ctx0" brushRef="#br0" timeOffset="34283.18">18165 11015 1728 0,'0'0'38'0,"0"0"8"0,0 0 2 0,0 0 0 15,0-7-39-15,0 1-9 0,0 6 0 0,0 0 0 0,0 0 156 0,0 0 28 16,0-3 7-16,0 3 1 16,0 0-52-16,0 0-9 0,0 0-3 0,0 0 0 0,0 0-51 0,0 0-10 15,0 0-3-15,0 0 0 16,0 6-51-16,0 1-13 0,0-1 0 0,0 6 0 0,3-2 54 0,-3 2 8 16,4 1 2-16,3-1 0 0,-4 1-52 0,1-4-12 15,3 4 0-15,-4-1 0 16,4-2 0-16,0 2 0 0,0 1 0 0,1-4 0 0,-1-2 0 0,0-1 0 0,3 0 0 15,-10-6 0-15,11-3 0 0,-11 3 0 0,0 0 0 0,10-3 0 16,-10 3 0-16,7-3 0 0,0-7 0 0,1 4 0 16,-5 0 0-1,1-1 9-15,-4-2-9 0,0 3 8 0,0 0-8 0,0-1 0 0,0 1 9 0,0 0-9 16,0-4 0-16,-4 1 0 0,1 3 0 0,3-4 8 16,-4 4-8-16,4 0-12 0,0-1 4 0,0 4 0 15,-4-3 8 1,4 0 0-16,0-1 0 0,0 1 0 0,4-3 0 0,-4 6 0 0,0 3 0 0,0 0 0 15,0 0 0-15,0 0 0 0,0 0 0 16,0 0 0-16,0 0 0 0,0 0 0 0,7 6 0 0,0 3 0 0,-3 1 0 0,-1-4 0 16,4 3 0-1,-3-2-8-15,-1-1 8 0,1 3 0 0,3-2 8 0,-7-7-8 16,3 3 0-16,-3-3 0 0,0 0 0 0,11 6 0 0,-4 0 0 16,4-3 0-16,-4 4 0 0,3-1 0 15,-3-6 0-15,4 3 0 0,3 0 0 0,-3 0 0 0,-1 1 0 16,1-1 0-16,-1 0 0 0,1-6 0 15,-4 3 0-15,0-3 0 0,-7 3 0 0,11 3 0 16,-11-3 0-16,7-3 0 0,0-1 0 0,-4-2 0 16,1 0 0-16,-1-4 0 0,-3 1 0 0,0 0 0 15,0-4 0-15,0 1 0 0,-3-1 0 0,3 0 0 0,-4-2 0 0,1 2 0 0,3 4 0 0,0-4 0 16,-4 4 0-16,4 0 0 16,-3 2 0-16,3 1 0 0,-4 3 12 0,4 3 4 15,0 0 0-15,0 0 1 0,0 0-17 0,0 0 0 16,0 0 0-16,0 0 0 0,0 6-10 0,-3 0-6 15,-1 1 0-15,1 2-1 0,-1 0 29 0,1 1 5 16,-1 2 2-16,0 4 0 0,1-3 21 0,-1 2 4 0,1-2 0 0,3 3 1 31,-4-1-56-31,4-2-11 0,4 2-2 0,-4 1-1 0,3-3 25 0,1-1 0 16,-1 1 9-16,1-1-9 0,3-2 8 0,0-4-8 0,0 0 0 0,0 4 0 16,0-4 9-16,4-3-1 15,-4 0-8-15,0 0 12 0,4-3 4 0,-4 0 1 0,3 0 0 0,1-3 0 16,-1 0-17-16,1 0 0 0,0 3-11 0,-1-3 11 15,1-4 0-15,-4 4 0 0,3 0 0 0,-3-3 0 16,0 3 0-16,-7 3 0 0,4-3 0 0,-4 3 0 16,0 0 0-16,0 0 0 0,3-7 0 0,-3 7 0 15,0 0-58-15,-3-6-5 0,3 0-1 0,-4 0-956 16,-3-1-191-16</inkml:trace>
  <inkml:trace contextRef="#ctx0" brushRef="#br0" timeOffset="37774.01">19138 8497 1552 0,'0'0'44'0,"0"0"10"0,0 0-43 0,0 0-11 0,0 0 0 0,0 0 0 16,0 0 161-16,0 0 31 16,0 0 5-16,0 0 2 0,0 0-165 0,0 0-34 15,0 0 0-15,0 0-10 0,7 0 46 16,-3 0 10-16,-4 0 2 0,7-3 0 0,0 0 11 0,0-1 2 0,4 1 1 0,-1 0 0 16,-3 3-6-16,4 0 0 0,-1-3-1 0,1 3 0 15,3 0-23-15,-3 0-4 0,-1 3 0 0,4-3-1 16,-7 3-27-16,4 0 0 0,-4-3 0 0,4 0 0 15,-4 0 0-15,0 4 0 0,0-4 0 0,0 0 0 16,-4 0 0-16,4 0 0 0,-7 0 0 16,4-4 0-16,-1 4-148 0,-3 0-36 0,8-3-6 0,-8 3-2 15</inkml:trace>
  <inkml:trace contextRef="#ctx0" brushRef="#br0" timeOffset="39595.24">20387 8155 1337 0,'0'0'28'0,"0"0"6"0,0 0-34 0,0 0 0 0,0 0 0 0,0 0 0 15,0 0 109-15,0 0 15 0,0 0 4 0,0 0 0 16,0 0 0-16,0 0 0 0,0 0 0 0,-7-3 0 15,3 3-52-15,1 0-9 0,-4 0-3 0,0 0 0 16,0 3 0-16,0-3 0 0,-4 3 0 0,4 0 0 0,-4 0 0 0,1 1-1 31,3-1 0-31,-4 3 0 0,1 0-34 0,-1 1-6 0,1-1-2 0,-1 0 0 16,4 0-11-16,-4 1-2 0,1-1-8 0,3 0 12 0,-4 0-12 0,4 1 8 16,0-4-8-16,3 3 0 0,-3-3 0 0,4 0 0 15,3-3 0-15,0 0 0 0,0 0 0 0,-4 7 0 16,4-7 0-16,0 0 0 0,0 0-8 0,0 0 8 15,0 0 0-15,0 0 0 0,0 0-10 0,0 0 10 0,0 0-8 0,0 0 8 32,4-3-8-32,6 3 8 0,-3-4-8 0,1 4 8 15,2 0 0-15,-3 0 0 0,4 0 0 0,-1 0 0 0,1 0 0 0,3 4 0 16,0-1 0-16,0 3 0 16,0-3-13-1,4 3-4-15,-4 1-1 0,0-1 0 0,0 0 48 16,0 0 10-16,-3 4 1 0,0-4 1 0,-4 4-14 0,0-4-2 0,0 3-1 15,-4-3 0-15,1 4 3 0,-4-4 0 0,0 4 0 0,0-1 0 0,-4-3 4 0,-3 4 0 0,4-4 1 0,-4 3 0 16,3-2-33-16,-3-1 0 16,0 0 0-16,-4 0 0 0,4 1 0 0,-3-4 0 15,-4 0 0-15,3 0 0 0,4-3 0 0,-4 0 0 0,1 0 0 16,3 0 0-16,-4 0 0 0,4 0 0 0,0-3 0 0,0 3 0 31,4 0-102-31,3 0-27 0,-4-3-6 0,4 3-1 0,0-6-140 0,0 2-29 0</inkml:trace>
  <inkml:trace contextRef="#ctx0" brushRef="#br0" timeOffset="39872.44">20683 8215 1810 0,'0'0'51'0,"0"0"12"0,-3-3-51 0,-1-1-12 0,4 4 0 0,0 0 0 0,0 0 98 0,0 0 17 16,0 0 3-16,0 0 1 0,0 0-36 16,0 0-7-16,0 0-2 0,0 0 0 0,0 0-30 0,0 0-5 15,0 7-2-15,4-1 0 0,-4 3 7 0,3 1 0 0,1 2 1 0,-1 1 0 16,1-1 2-16,3-2 0 0,-3 2 0 0,-1-2 0 16,1 2-11-16,3 1-1 15,-4-1-1-15,4-2 0 0,-3 2-13 0,3 1-2 0,-4-4-1 0,4-2 0 16,-3-1-18-16,-1 0 0 0,-3-6 8 0,0 0-8 31,0 0-55-31,0 0-14 0,0 0-3 0,0 0-1 16,0 0-137-16,0 0-27 0,0 0-6 0</inkml:trace>
  <inkml:trace contextRef="#ctx0" brushRef="#br0" timeOffset="40491.82">20539 8368 1792 0,'0'0'51'0,"0"0"10"0,0 0-49 0,0 0-12 0,0 0 0 0,3-3 0 16,-3 3 105-16,4-6 19 0,-1 3 3 0,4 0 1 15,0-1-52-15,0 1-9 0,4 3-3 0,-4-3 0 0,4 3 0 0,-4 0 0 16,3 0 0-16,-3 0 0 16,4 0-51-16,-4 0-13 0,0-3 0 0,4 3 0 15,-4 0 47-15,3 0 6 0,-3 0 2 0,0 0 0 16,-7 0-37-16,11 0-7 0,0 0-2 0,-4 3 0 0,3-3-9 0,-3 3 0 15,-7-3 0-15,11 0 0 16,-1 3-12-16,1 1-4 0,0-4 0 0,-1 3-1 31,1 0-75-31,-1-3-16 0,-10 0-2 0,14 0-1 0,-3 3 38 0,0-3 7 0,-1 0 2 0,-10 0 0 0,11 0 51 16,-1 0 13-16,-10 0 0 0,11 0 0 16,-11 0 0-16,0 0 0 0,0 0 0 0,11 3 0 0,-11-3 0 15,0 0 8-15,0 0 0 0,7 6-8 16,-7-6-26-16,3 7-12 0,-3-7-2 0,7 6-1 15,-7-6-27-15,4 3-6 0,-4-3-1 0,3 6 0 16,-3-6 23-16,0 0 4 0,0 0 0 0,0 0 1 0,0 0 47 0,0 0 12 0,0 0 0 16,0 0 1-16,0 0 53 0,0 0 10 0,0 0 3 0,0 0 0 15,0 0 39-15,0 0 8 0,0 0 2 0,0 0 0 16,0 0 0-16,0 0 0 0,-7 0 0 0,4 0 0 16,-1-3-103-16,1 0-25 0,-1 0 0 0,-3 0 0 15,4 0 41-15,-5-4 3 0,5 1 1 0,3 0 0 16,-4 0-28-16,1 2-5 0,-1-2-2 0,1 0 0 15,3 3-10-15,0 3 0 0,0-6 0 0,0 6 0 16,0-7 0-16,0 7-11 0,3-6 3 0,1 0 0 16,-4 6 20-16,7-7 4 0,0 1 0 0,0 0 1 15,4 0-27-15,-4-4-6 0,3 4 0 0,1-3-1 16,3 2 27-16,-3 1 6 16,3 0 0-16,0 3 1 0,-4-4-27 0,4 1-6 0,-3 3 0 0,3 3-1 15,-7 0 17-15,4 3 0 0,-1 0 0 0,-6 0 0 16,3 4 0-16,0-1 9 0,-7-6-1 0,4 6 0 15,-1 0-8-15,-3 1 0 0,0-7 0 0,4 6 0 16,-4-6-93-16,0 6-21 0,0-6-4 0,0 0-722 16,0 0-145-16</inkml:trace>
  <inkml:trace contextRef="#ctx0" brushRef="#br0" timeOffset="42687.44">19209 9375 1314 0,'0'0'37'0,"0"0"8"0,0 0-36 0,0 0-9 15,-4 0 0-15,4 0 0 0,0 0 104 0,0 0 20 16,0 0 3-16,0 0 1 0,0 0-52 0,0 0-9 16,0 0-3-16,0 0 0 0,0 0 0 0,0 0 0 0,0 0 0 0,0 0 0 15,0 0 0-15,4-3 0 0,3 3 0 0,0-3 0 16,0 3 0-16,0 0 0 15,0-4 0-15,4 4 0 0,-4 4 0 0,3-4 0 0,1 0 0 0,-1 0 0 16,1 3-51-16,3-3-13 0,-3 0 0 0,3 3 0 16,0-3 54-16,0 0 8 0,0 0 2 15,4 0 0-15,-4 0-52 0,0 0-12 0,0-3 0 16,0 0 0-16,0-1 0 0,-3-2 0 0,0 3 0 0,-1-3 0 31,1 3-48-31,-4-1-13 0,-4 1-3 0,-3 3-819 0,7 0-164 0</inkml:trace>
  <inkml:trace contextRef="#ctx0" brushRef="#br0" timeOffset="46451.29">20214 9224 806 0,'0'0'17'0,"0"0"4"0,0 0 1 0,4-6 2 0,-4 3-24 0,0-3 0 0,0-1 0 0,0 7 0 15,0 0 56-15,3-6 6 0,-3 3 2 0,0 3 0 16,0-6-1-16,0 6 0 0,0-7 0 0,0 7 0 15,0-6 39-15,0 6 8 0,0 0 2 0,0 0 0 16,0 0 10-16,0 0 2 0,0 0 1 0,0 0 0 16,0 0-36-16,0 0-7 0,0 0-2 0,0 0 0 15,0 0-60-15,0 0-20 0,0 0 10 0,0 0-10 16,-3 6 56-16,3 1 7 16,-4-1 1-16,1 3 0 0,3 1-64 0,0 2 0 0,-4 1 0 0,4-1-13 0,0 4 13 15,0 0 16-15,0 3-3 0,0-4-1 16,0 4 4-16,0-3 0 0,0-1 0 15,0-2 0-15,4-1-5 0,-4 1-1 0,0 0 0 0,0-4 0 16,3 0 19-16,-3-2 4 0,0-7 1 0,0 6 0 0,4 0-34 0,-4-6 0 16,0 0 0-16,0 6 0 0,0-6-8 0,0 0-9 15,0 0-2-15,0 0 0 16,0 0 19-16,0 0 0 0,0 0 0 0,0 0 0 0,0 0 0 0,0 0 0 0,0 0 0 0,0 0 0 16,0 0 0-16,0-6 0 15,0-3 0-15,0 3 0 0,0-4 12 0,0 1 5 0,-4-1 2 0,4-2 0 16,0 2-19-16,0-2-11 0,0-1 2 15,0 1 0-15,4 2 17 0,-4-2 4 0,0-1 1 0,0 1 0 16,3 2-3 0,-3-2-1-16,4-1 0 0,-4 1 0 0,3 2-9 0,-3-2 8 0,4-4-8 0,-1 0 8 15,-3 4-8-15,4-4 0 0,-4 0 0 0,3 1 0 16,-3-1 0-16,0 4 0 0,4-4 8 16,-4 3-8-16,0 1-13 0,3-4-5 15,-3 7-1-15,4-4 0 0,-4 4 19 0,0-1 0 0,0 1 0 0,0 3 0 16,0-4 0-16,4 4 0 0,-4-3 0 0,3 2 0 15,-3-2 48-15,4 3 12 0,-4-1 4 0,0 1 0 16,3 0-64-16,-3 3-24 0,0-4 0 0,0 1 1 16,4 3 23-16,-4-3 0 0,0-1 0 0,0 7 0 0,0 0 0 15,0 0 0-15,3-6 0 0,-3 6 0 0,0 0 19 0,0 0 1 16,0 0 1-16,0 0 0 16,0 0-21-16,0 0-20 0,0-3 4 0,0 3 1 15,0 0 15-15,0 0 0 0,0 0 0 0,0 0 0 16,0 0 8-16,0 0-8 0,0 0 0 0,0 0 0 0,0 0 8 0,0 0-8 15,0 0 12-15,0 0-12 0,0 0 16 0,0 6-4 16,4 4-1-16,-4-1 0 0,0 1-11 0,3-1 0 16,-3 0-12-16,0 4 12 15,0-1 8-15,0 1 10 0,0 3 2 0,4-1 0 0,-4-2-32 0,0 3-7 0,0-1-1 0,3 1 0 32,-3 0 33-32,0-1 7 0,4 1 0 0,-1-4 1 0,1 1-21 15,-4 0 0-15,0-4 0 0,3 0 0 0,1-2-15 0,-4-4-4 0,0-3-1 16,0 0 0-16,0 0 31 0,0 0 5 15,0 0 2-15,0 0 0 0,3-6-18 0,4-1 0 0,-3 1 0 0,0-3 0 16,3 2 0-16,-4-2 0 16,1 3 0-16,-1-1 0 0,1-2 0 0,-1 3 0 0,4-1 0 0,-3-2 0 15,-1 3-11-15,1-1-5 16,-1-2-2-16,1 3 0 0,-1-4 18 0,1 1 0 0,-4 0 0 16,4-4 0-16,-1 0 0 0,1 1 0 15,-4 3 0-15,3-4 0 0,1 4 0 0,3-4 0 0,-7 4 0 16,3-1 0-16,1 4 0 0,-4-3 0 0,3 2 0 0,1 4 0 15,-4 3 0-15,0 0 0 16,0 0 0-16,0 0 0 0,0 0 0 0,0 0 0 0,0 0 0 16,0 0 0-16,0 0 0 0,0 0 14 15,0 0-2-15,0 0-1 0,0 0-11 0,0 0-16 0,0 0 4 0,0 0 1 0,0 0 11 0,0 0 0 16,0 0 0-16,0 0 0 16,0 0 0-16,0 0 0 0,0 0 0 0,0 0 0 0,0 6 0 0,0-6 0 15,0 0 0-15,0 0 0 16,0 0 0-16,3 7 0 0,1-1 0 0,-4-6 0 0,0 6 0 0,3 1 0 15,-3-7 0-15,4 9 0 16,-1 0 0-16,-3 1 0 0,4-1 0 0,-4 1 0 0,3-1 0 0,-3 3 0 16,4 1 0-16,-4 0 0 15,0 2 0-15,4 1 0 0,-4 0 0 0,0-1 0 0,3 4 0 16,1-3 0-16,-4 3 0 0,3-1 0 16,-3 1 23-16,4 0 6 0,-4-3 2 0,3-1 0 0,1 4-31 0,-4-3 0 0,3 0 0 15,-3-1 0-15,4-2 0 0,-4 2 0 16,3-2 0-16,1 0 0 0,-4-1 9 0,3 1-9 0,-3-4 8 0,4 4-8 31,-1-4 12-31,-3 0-4 0,0-2 0 0,0 2 0 0,0 4 0 0,0-4-8 16,0 0 12-16,0 1-4 0,4-1 5 15,-4 1 1-15,0-1 0 0,0-3 0 0,0-6-14 0,0 0 0 16,0 0 0-16,0 0 0 0,0 0 0 0,0 0-18 16,0 0 4-16,0 0 1 0,0 0 3 0,-4-6 1 15,4 0 0-15,-3-1 0 16,3-2-105-16,0 0-21 0,0 2-4 0,3-2-1170 0</inkml:trace>
  <inkml:trace contextRef="#ctx0" brushRef="#br0" timeOffset="47935.9">20719 9466 1036 0,'0'0'23'0,"0"0"5"0,0 0 0 0,0 0 1 0,0 0-29 0,0 0 0 0,0 0 0 0,0 0 0 16,0 0 57-16,0 0 6 0,0 0 1 0,0 0 0 15,0 0 34-15,0 0 7 16,0 0 2-16,0 0 0 0,0 6-27 0,0-6-4 0,0 0-2 16,0 0 0-16,0 0-10 0,0 0-1 0,0 0-1 0,0 0 0 15,0 0-18-15,0 0-4 0,0 0-1 0,0 0 0 16,0 0-8-16,0 0-2 0,0 0 0 0,0 0 0 15,0 0-1-15,0 0-1 0,0 0 0 16,0 0 0-16,0 0 6 0,0 0 2 16,0 0 0-16,0 0 0 0,3-6-3 0,-3-1-1 0,0-2 0 0,4 3 0 15,-4-4-11-15,0 1-3 0,0 3 0 0,0-4 0 16,-4 1-8-16,4-1-1 0,0 4-8 0,0-3 12 16,-3-1-12-16,3 4 8 0,0-3-8 0,0-1 0 15,-4 1 0-15,4-1 8 0,-3-2-8 0,3-1 0 16,-4-2 0-16,4 2 0 0,-3-6 0 15,-1 4 0-15,4-4 0 0,-4 0 0 0,1 0 0 0,-1 0 0 16,1 1 0-16,-1 2 0 0,4-3 0 0,-3 0 0 16,3 4 0-16,-4 2 0 0,4-3 0 0,-3 7 0 15,3-4 0-15,0 4 0 0,0 3 0 0,0 0 0 0,0-1 0 0,0 1 0 16,0 0 0-16,0 6 0 0,0-3 0 0,0 3 0 16,0 0-10-16,3-7 10 0,1 4-10 0,-1-3 10 15,4 3-12-15,-3 0 12 0,-1 0-9 0,5-1 9 16,-1 1 0-16,0 0-9 0,0 0 9 0,0 3 0 15,0-3 0-15,3 3-8 16,-3 0 8-16,4 0 9 0,0-3-1 0,-1 3-8 0,1 0 8 0,-1 3-8 16,-3-3 0-16,4 3 0 15,-4-3 15-15,4 3-4 0,-4 0-1 0,-4 4 0 0,4-4-10 0,-7-3 8 16,0 0-8-16,4 6 8 0,-4-6 1 0,3 6 0 16,-3 0 0-16,0 1 0 15,-3-1-212-15,-1 0-42 0,1 1-9 0,-1-1-770 0</inkml:trace>
  <inkml:trace contextRef="#ctx0" brushRef="#br0" timeOffset="48209.21">20662 9300 1947 0,'0'0'43'0,"0"0"9"0,0 0 1 0,0 0 2 0,0 0-44 0,0 0-11 0,0 0 0 0,0 0 0 0,7 0 72 16,0 0 12-16,0-4 2 0,0 1 1 16,0 3-35-16,1-3-6 0,2 0-2 0,1 3 0 0,-1-3 16 0,-3 0 4 15,4 0 0-15,0 3 0 16,-1-4 0-16,4 4 0 0,-7-3 0 0,4 3 0 0,-4-3-52 0,0 3-12 16,-4 3 0-16,5-3 0 15,-5 3 0-15,1-3 0 0,-4 0 0 0,7 4 0 16,-7-4-48-16,0 0-13 0,3 3-3 0,-3-3-751 15,4 6-150-15</inkml:trace>
  <inkml:trace contextRef="#ctx0" brushRef="#br0" timeOffset="48984.22">20973 9296 1828 0,'0'0'40'0,"0"0"9"0,0 0 2 0,0 0 0 0,0-6-41 0,0 0-10 0,3 3 0 0,-3 3 0 15,4-7 83-15,-4 4 14 16,3-3 3-16,-3 6 1 0,0 0-12 0,0 0-2 0,0 0-1 0,0 0 0 16,0 0-5-16,0 0-1 0,0 0 0 0,-7 0 0 15,4 3-15-15,-4 0-3 0,3 4-1 0,-3-1 0 16,0 0-18-16,3 4-4 0,-3 2-1 0,0-3 0 15,4-2-16-15,-4 2-3 0,3 1-1 0,1 5 0 16,-1-2-9-16,1-4-1 0,3-3-8 0,0 4 12 16,0-7-12-16,0-3 0 0,0 0 0 0,0 0 0 0,3 3 0 0,4-3 0 15,0 0 0-15,0-3-10 0,0 0 2 0,4-3 0 16,-4-1 0-16,4 1 0 0,-4 0-10 0,0-4-2 16,0 4 0-16,0 0 0 15,-4-4 0-15,1 4 0 0,-1-3 0 0,1 2 0 0,-4 7 12 16,0-3 8-16,0 3-12 0,0 0 12 0,0 0 0 0,0 0 0 0,-4-6 0 0,4 6 0 15,-3-3 0-15,3 3 0 16,-4-3 0-16,4 3 0 0,-3 0 0 0,3 0 0 0,0 0 0 0,-4 6 0 31,1-3 0-31,3 7 0 0,0-4 0 0,0 3 0 0,0 1 0 16,0 2 0-16,3 1 0 0,4 2 0 0,-3 1 0 16,-1 3 0-16,1 0 0 0,3 0 0 0,0-1 0 0,-3 1 0 0,3 0 0 0,0 0 0 15,0-3 0-15,0 2 0 16,-4-2 0-16,4 3 0 0,-3-7 0 0,-1 4 0 15,1 3 0-15,-4-7 0 0,0 4 10 0,0-3-10 0,-4 2 10 0,1-5-10 16,3 2 11-16,-7-2-11 16,0 5 12-16,0-2-12 0,0-4 9 0,-4 4-9 15,4-1 0-15,-7-2 9 0,3-4-9 0,-3 0 0 0,4-3 0 0,-4 1 0 16,3-4 0-16,0 0-11 0,-3-7 11 0,4 4-12 16,3-6 12-16,-4-1-13 15,4 1 5-15,0 0 8 0,3-4-9 0,1 4 9 0,-1-1 0 0,1-2 0 16,6 2 0-16,-3-2 0 0,4 2 0 0,-1-2 0 0,1 2 0 15,-4-2 0-15,7-1-13 0,-3 4 4 16,-1-4 27-16,4 1 6 0,-3-4 0 0,6 4 1 16,-3-1-38-16,4 4-8 0,-1-1-2 0,1-2 0 0,3 2 23 0,-3 1 0 15,3 3 0-15,-4-1 8 16,5 1-8-16,-1 3 0 0,-4 0 0 0,1 0 8 16,-1-1-8-16,1 4 0 0,-4-3 9 0,0 3-9 0,0-3 0 0,0 3 0 15,0-3 0-15,-3 3 8 16,3-3-8-16,-7 3 0 0,3-3 0 0,-3 3 0 15,0 0-56-15,0 0-7 0,0 0-1 0,0 0-803 16,0 0-161-16</inkml:trace>
  <inkml:trace contextRef="#ctx0" brushRef="#br0" timeOffset="59058.88">18937 11278 806 0,'0'0'17'0,"0"0"4"0,0 0 1 0,0 0 2 0,0 0-24 0,0 0 0 0,0 0 0 0,0 0 0 16,0 0 0-16,0 0 0 0,0 0 0 0,0 0 0 31</inkml:trace>
  <inkml:trace contextRef="#ctx0" brushRef="#br0" timeOffset="59902.34">18912 11294 1036 0,'0'0'23'0,"0"0"5"0,0 0 0 0,0 0 1 0,0 0-29 0,0 0 0 16,0 0 0-16,0 0 0 0,0 0 12 0,0 0-4 15,0 0-8-15,0 0 12 0,0 0-12 0,0 0 0 0,0 0 0 0,0 0-10 16,7 3 10-16,-7-3 0 0,0 0-9 0,0 0 9 16,0 0 0-16,8 0 0 0,-8 0 0 0,3 3 0 15,1 3 24-15,-4-6 8 0,0 0 3 0,0 0 0 16,0 0-5-16,0 0-1 0,3 3 0 0,-3-3 0 15,0 0-29-15,7 0 0 0,-7 0 0 16,0 0 0-16,4 4 57 0,-4-4 6 0,7 3 1 0,-7-3 0 0,0 0-1 0,0 0 0 16,0 0 0-16,0 0 0 15,7 3 1-15,-7-3 1 0,0 0 0 0,0 0 0 0,0 0-1 0,0 0 0 16,0 0 0-16,3 6 0 0,-3-6 0 16,0 0 0-16,4 3 0 0,-4-3 0 15,3 6 0-15,-3-6 0 0,0 0 0 0,0 0 0 16,0 0 0-16,0 0 0 0,4 7 0 0,-4-7 0 0,0 0-51 0,0 0-13 15,0 0 0-15,0 0 0 16,0 0 54-16,0 0 8 0,-4 6 2 0,4-6 0 16,0 6-52-16,0-6-12 0,0 0 0 0,0 0 0 0,0 0 0 0,0 0 0 0,0 0 0 0,0 0 0 15,0 0 54-15,-3 0 8 16,3 0 2-16,0 0 0 0,-7 0-52 0,7 0-12 16,0 0 0-16,-4 0 0 15,-3-3 0-15,7 3 0 0,-3-3 0 0,3 3 0 0,-4-3 0 0,-3-3 0 16,7-1 0-16,-3 1 0 0,3 6 18 0,-4-3 1 0,1-3 0 0,-5 3 0 15,5-4-31-15,-1 1-5 0,-3 3-2 16,4-3 0-16,-1 2 67 0,-3-2 12 0,4 0 4 0,-1 0 0 16,1-4-52-16,-1 4-12 0,1 0 0 0,-1-1 0 15,1 1 0-15,-1 3 0 16,1 0 0-16,-1-3 0 0,0-4 0 0,1 4 0 0,-1 3 0 0,-3-3 0 16,4-1 0-16,-1 4 0 0,1-3 0 0,-4 0 0 15,3 2 0-15,1-2 0 0,-1 0 0 0,1 0 0 0,-4-4 0 16,3 4 0-16,0 0 0 0,1-1 0 15,-1-5 0-15,4 2 0 0,-3-2 0 0,3 3 0 0,-4-4 0 16,4 4 0-16,-3-4 0 0,3 4 0 0,0-1 0 0,0 1 0 31,0-4 0-31,0 4 0 0,3-4 0 0,-3 1 0 0,0-1 0 0,0 4 0 0,4 3 0 16,-1-7 0-16,-3 0 0 0,7 1 0 0,-3 3 0 0,0-1 0 16,3 1 0-16,-4-1 0 15,4-2 0-15,-3 2 0 0,3 1 0 0,0 0 0 16,0-4 0-16,0 4 0 0,0-1 0 0,-3 1 0 15,3-1 0-15,3 1 0 0,-3 0 0 0,0 2 0 0,0 1 0 0,-3 0 0 16,3-1 0-16,0-2 0 0,0 6 0 0,0-3 0 16,-3-1 0-16,3 4 0 0,-4 0 0 0,-3 3 0 15,4-6 0-15,-4 6 0 0,7-3 0 16,-7 3 0-16,0 0 0 0,0 0 0 0,0 0 0 0,3-7 0 0,-3 7 0 0,0 0 0 16,0-6 0-16,0 6 0 0,0 0 0 0,0 0 0 15,4-6 0-15,-4 6 0 0,3-6 0 0,-3 6 0 16,0 0 0-16,4-4 0 0,-1 1 0 15,-3 3 0-15,0 0 0 0,4-6 0 16,-4 6 0-16,0 0 0 0,0 0 0 0,0 0 0 0,0 0 0 0,0 0 0 16,0 0 0-16,0 0 0 15,0 0 0-15,0 0 0 16,0 0-151-16,0 0-33 0,0 0-6 0,0 0-2 0</inkml:trace>
  <inkml:trace contextRef="#ctx0" brushRef="#br0" timeOffset="63404.33">19096 10833 1497 0,'0'0'32'0,"0"0"8"0,0 0 0 0,0 0 4 0,0 0-36 0,0 0-8 0,0 0 0 0,0 0 0 16,0 0 156-16,0 0 28 16,0 0 7-16,0 0 1 0,0 0-103 0,0 0-20 0,0 0-4 0,3-3-1 15,1-4 0-15,-4 7 0 0,0 0 0 0,0 0 0 16,0 0-51-16,7-3-13 0,-3-3 0 0,-4 6 0 15,0 0 0-15,0 0 0 0,0 0 0 0,0 0 0 16,0 0 54-16,0 0 8 16,0 0 2-16,0 0 0 0,0 0-27 0,0 0-5 0,0 0 0 0,0 0-1 15,0 0 1-15,0 0 0 0,0 0 0 0,-4 6 0 16,4-6-32-16,0 0 8 0,0 0-8 0,0 0 0 0,-4 7 0 0,4-7 0 16,-7 3 0-16,4 3 0 0,-1-3 54 0,1 0 8 15,-4 3 2-15,3-2 0 16,-3-1-52-16,0 0-12 0,0 0 0 0,4 3 0 15,-5 1 0-15,1-1 0 0,0 0 0 0,4 0 0 0,-4 1 8 0,0-4 0 16,0 3-8-16,3-3 12 16,1 3-12-1,-1 1-8-15,-3 2 8 0,4-3-13 0,3-6 13 0,0 0 0 0,0 0 0 0,0 0 0 16,0 0 0-16,0 0 0 0,0 0 0 0,0 0 0 0,0 0 0 16,0 0 0-16,7 0 0 0,0 0 0 0,0 0 0 0,0 0 0 15,3-3 0-15,1 0 0 0,-4 3 0 0,4 0 0 16,-1 0 0-16,4 3 0 0,-3-3 0 0,3 3 0 0,0 1 0 0,0-1 0 15,-3 3 0-15,3 0 0 16,0 4 0-16,-3-4 0 0,3 0 0 0,-4 4 0 16,1-1 0-16,-4 0 0 0,3 4 0 15,-2-4 0-15,-5-2 0 0,1 2 0 0,-1 0 0 0,-3-2 0 0,4 2 0 0,-8-3 0 16,4 1 0 0,-3-1 0-16,-1 0 0 0,1-3 0 0,-5 0 0 0,1 1 0 0,0-1 0 0,0 3 0 15,-3-3 0-15,-1 0 0 16,1-3 0-16,-1 7 0 0,0-4 48 0,-3 3 13 0,4-3 3 0,3 0 0 15,0-3-52-15,0 0-12 16,-4 0 0-16,4 0 0 0,0 3 0 0,3-3 0 0,4 0 0 0,0 0 0 31,-7-3-48-31,7 0-13 0,0-3-3 0,0 3 0 0,4-7 0 0,3 4 0 16,-4-3 0-16,4-1-887 0,0 1-177 0</inkml:trace>
  <inkml:trace contextRef="#ctx0" brushRef="#br0" timeOffset="63862.41">19473 10905 1728 0,'0'0'38'0,"0"0"8"0,0 0 2 0,0 0 0 0,0-6-39 0,0 6-9 16,0 0 0-16,0-3 0 0,0 3 51 0,0-7 8 0,4 1 1 0,-4 6 1 15,3-3-46-15,-3 3-15 0,0 0 8 0,0 0-8 16,4-6 55-16,-1 2 7 0,1-2 2 0,-4 6 0 15,0 0 51-15,0 0 10 16,0 0 3-16,0 0 0 0,4 0-52 0,-4 0-9 0,7 3-3 0,0 4 0 16,-4-1 0-16,1 3 0 0,3 1 0 0,-4-1 0 15,1 0 0-15,3 4 0 0,0 0 0 0,-4 2 0 16,4 1-51-16,-3 0-13 0,3-4 0 0,0 1 0 16,-3-4 0-16,3 0 9 0,-4 1-9 0,1-4 8 15,-4 0-8-15,0-6 0 0,0 0 0 0,3 7 0 16,-3-7 0-16,4 6 0 0,-4-6 0 0,0 0 0 0,0 0 0 0,-4 3 0 15,1-3-9-15,-1 0 9 16,-3 0-106-16,4 0-18 0,-4 3-3 0,3-3-785 16,-3 0-158-16</inkml:trace>
  <inkml:trace contextRef="#ctx0" brushRef="#br0" timeOffset="64533.76">19435 11002 1958 0,'0'0'43'0,"0"0"9"0,0 0 1 0,0 0 3 0,0 0-45 0,0 0-11 16,0 0 0-16,0 0 0 0,0 0 104 0,0 0 20 0,0 0 3 0,0 0 1 15,0 0-35-15,0 0-6 0,3 3-2 0,4 0 0 16,-7-3-33-16,7-3-8 16,4 3 0-1,-4 0-1-15,0-3-23 0,3 0-5 0,-2 3-1 0,2-3 0 16,1 0 7-16,-1 0 2 0,-3-1 0 0,7 1 0 0,-3 0-11 0,0 3-1 0,-1-3-1 0,1 0 0 15,-1 6-10-15,1-3 12 0,0 0-12 0,-1 0 12 16,1 3-12-16,-1-3 0 16,-10 0 9-16,11 0-9 0,-1 0 0 0,-10 0 0 0,7-3 0 0,4 0 8 15,-4 0-8-15,-7 3 0 0,7-3 8 0,-3-4-8 16,-1 1 0-16,1 0 0 0,-1 3 0 0,-3-4-8 16,4 1 8-16,-4 3 0 0,0 3 0 0,0 0 0 15,0 0 0-15,0 0 0 0,0 0 0 0,0 0 0 16,0 0 0-16,0 0-8 0,0 0 8 0,0 0-12 0,0 0 12 0,-4 0 0 15,1 0 0-15,3 0 0 0,-4 3 0 0,1 0 17 16,-1 4-2-16,1-1-1 16,-1-3-14-16,1 0 9 0,-1 0-9 0,1 0 8 0,-5 1 15 15,8 2 2-15,-3-3 1 0,-1 3 0 16,1-3-10-16,-1 0-3 0,4 4 0 0,0-4 0 16,-3 0-5-16,3-3-8 0,0 0 11 0,-4 3-11 15,1 0 16-15,3 0-3 0,-4 4-1 0,4-4 0 0,-3 3 4 16,3 0 1-16,0 4 0 0,0-4 0 15,0 0-5-15,3 1 0 0,-3 2-1 0,4 0 0 0,3-2-11 16,0-1 0-16,-4 0 0 0,4 0 8 16,4 1-8-16,0-4 0 0,-1 0 0 0,1-3 0 15,-1-3 0-15,1 0 0 0,0 0-9 0,3-4 9 0,-4-2 0 0,1 3 0 16,-1-4-8-16,-3 1 8 0,4-1 0 0,-4 1 0 16,0 3 0-16,-3-1 0 0,-1 1 0 0,-3 6 0 15,0 0 0-15,4-6 0 0,-4 6 0 0,0-6 0 0,-4-1 0 16,4 4 0-16,-3-3 0 0,-1 3 0 0,1 3 8 0,-4-3-8 15,0 0 0-15,-1-1 0 16,1-2 0-16,0 3 0 0,0 0 0 0,0 0 0 0,4 3 0 0,-4-3 0 16,0 0-14-16,0-1 1 0,3 1 0 0,-3 3 0 31,3 0-131-31,4 0-27 0,0 0-5 0</inkml:trace>
  <inkml:trace contextRef="#ctx0" brushRef="#br0" timeOffset="65371.71">20010 11043 1497 0,'0'0'32'0,"0"0"8"0,0 0 0 0,0 0 4 0,0 0-36 0,-4 3-8 0,4 3 0 0,0-6 0 0,0 7 39 0,0-7 5 16,0 0 2-16,-3 6 0 15,3-6-22-15,3 6-5 0,-3 0-1 0,0-6 0 16,0 0-18-16,0 0 0 0,-3 7 0 0,3-7 0 16,0 0 68-16,0 0 11 0,0 0 1 0,0 0 1 0,0 0 24 0,0 6 5 15,0-6 1-15,0 0 0 0,0 0 13 0,0 0 4 16,0 0 0-16,0 0 0 15,0 0-103-15,-8 3-25 0,5 0 0 0,3-3 0 0,0 0 56 0,0 0 7 16,-4 3 1-16,1 0 0 0,-1-6-52 0,1 3-12 16,-1-3 0-16,1 0 0 0,3 3 0 0,-4-3 0 15,1 0 0-15,-1 0 0 0,4 0 0 0,-3-4 0 16,-1 1 0-16,4 3 0 0,0 3 0 0,0-6 0 16,0-1 0-16,-3 1 0 0,6-3 0 0,-3 2 0 15,4-2 0-15,-4 3 0 0,3-1 0 0,-3 4 0 16,0-3 0-16,4 3 0 0,-4 3 0 0,0 0 0 15,7-3 0-15,-4 3 0 0,-3 0 0 0,11 0 0 0,-4 0 0 0,0 0 0 16,4-3 0-16,-1 3 0 0,-3 0 0 0,4 0 0 16,-1 0 20-16,1 0 2 15,0 0 0 1,-1 0 0-16,1-4-35 0,-1 4-7 0,1 0-2 0,-4 0 0 0,4 0 48 0,-4 0 10 0,0 4 1 0,-7-4 1 16,0 0-14-16,3 6-4 0,4 0 0 0,-3 0 0 15,-1-2-11-15,-3-4-9 0,4 6 12 0,-4-6-12 0,0 6 15 0,3 0-4 31,-3 1-1-31,0-7 0 0,0 0-10 0,0 0 0 0,0 0 9 0,0 0-9 32,0 0-57-32,0 0-16 0,0 0-3 0,0 0-882 0,0-4-176 0</inkml:trace>
  <inkml:trace contextRef="#ctx0" brushRef="#br0" timeOffset="65957.37">20271 11018 1990 0,'0'0'44'0,"0"0"8"0,0 0 3 15,0 0 1-15,0 0-44 0,0 0-12 0,0 0 0 0,0 0 0 0,0 0 96 0,0 0 16 0,0 0 4 0,0 0 1 31,3 0-24-31,-3 0-5 0,7 0 0 0,-7 0-1 0,7 0-29 0,0 0-6 0,-7 0 0 16,4 0-1 0,-4 0-51-16,7 0 0 0,0-3-9 0,0 3 1 0,-7 0 32 0,7-3 8 0,-3-1 0 0,-1-2 1 15,1 0-25-15,3 3-8 0,-4-4 0 0,1 4 0 32,-1-3-24-32,1 0-8 0,-4 0-1 0,0-1-1 0,0 7 34 0,0-3 0 0,0-3 0 0,0 6 0 15,0 0 28-15,0 0 13 0,0 0 3 0,0 0 0 16,0-6-20-16,0 6-3 0,0 0-1 0,0 0 0 15,0 0-20-15,0 0-12 0,0 0 2 0,0 0 0 16,-4 6 10-16,4-6 0 0,0 0 0 0,-3 6 0 0,-1 0 8 16,4 1 1-16,-3-4 0 0,-1 3 0 0,4-6-9 0,-3 6-9 15,-1 1 9-15,-3-4-13 0,4 3 23 0,-5-3 5 16,5 0 1-16,-1 4 0 0,4-1 4 0,-3 0 0 16,-1 0 1-16,1 1 0 0,3 2-9 0,0-3-1 15,-4 4-1-15,4-4 0 16,4 3-10-16,-4-2 0 0,0-1 9 0,0-6-9 0,0 0 0 0,7 6 0 15,-4 4 0-15,4-4 0 16,1 0 0-16,-1-3 0 0,0 4 0 0,0-4 0 0,-7-3 0 0,10 0 0 16,1 0 0-16,-1 0 0 15,1-3 0-15,0 3 0 0,-4-4 0 0,-7 4 0 0,10 0 0 0,1-3 0 0,-11 3 0 16,0 0 0-16,0 0 0 0,0 0 0 16,0 0 0-16,0 0 0 0,10 0 0 0,-10 0 0 0,0 0 0 0,0 0 0 31,0 0-86-31,0 0-15 0,0 0-3 0,0 0-1 15</inkml:trace>
  <inkml:trace contextRef="#ctx0" brushRef="#br0" timeOffset="67210.35">20496 10566 1728 0,'0'0'76'0,"0"0"16"0,0 0-73 0,0 0-19 0,0 0 0 0,0 0 0 15,-3 3 105-15,3-3 18 0,0 0 3 0,0 0 1 16,0 0-59-16,0 0-11 0,0 0-2 0,0 0-1 15,0 0-34-15,-4 4-8 16,4-4 0-16,0 0-1 0,0 0-11 0,0 0 0 0,0 0 0 0,0 0 0 16,0 0 31-16,4 6 4 0,-1 0 1 0,4-3 0 15,-3 4-5-15,3-4-1 0,0-3 0 0,4 3 0 16,-4 0 1-16,3 3 0 0,-3-3 0 0,4 4 0 0,-4-4-6 0,4 3-1 16,-1 0 0-16,1 1 0 15,-1 2-6-15,-3-3-2 0,4 0 0 0,0 4 0 0,-1-1-2 16,-3 1-1-16,4 2 0 0,-1 1 0 15,-3-1-28-15,4 1-5 0,-4 3-2 0,4-1 0 16,-1 1 52-16,-3 0 10 0,0-1 3 0,4 1 0 16,-4 0-18-16,0 2-3 0,0 1-1 0,0 0 0 15,0-3-21-15,0 3 0 0,-3-1 0 0,-1-2 0 0,1 0 0 0,-4-1 0 16,0 4 0-16,0-3 0 0,0 3 56 0,0 3 6 0,-4 0 2 0,1 0 0 16,-1-4-53-1,-3 4-11-15,4 0 0 0,-4 0 0 0,0-3 0 0,3 0 0 0,-3 0 0 16,0 3 0-16,0-7 19 0,0-2 0 0,0-1 0 0,0 1 0 15,0-4-6-15,0 1-1 16,3-4 0-16,-3 0 0 0,0-3 0 0,3 1-1 16,-3-4 0-16,4 3 0 0,-4-3-11 15,3 0 0-15,1 0 9 0,-1-3-9 0,1 3 0 0,-4-4 0 0,3 4 0 0,4-3 0 16,-3 3 0-16,-1 0 0 0,4 0 0 0,0 0 0 16,0 0 0-16,0 0-12 0,0 3 4 0,0-3 0 15,0 0-14-15,0 0-2 0,0 0-1 0,0 0 0 31,0 0-95-31,0 0-18 0,0 0-4 0,0 0-1218 0</inkml:trace>
  <inkml:trace contextRef="#ctx0" brushRef="#br0" timeOffset="75810.13">16104 6766 1463 0,'0'0'41'0,"0"0"10"16,0 0-41-16,0 0-10 0,0 0 0 0,0 0 0 0,0 0 83 0,0 0 14 0,0-3 3 0,0 3 1 15,0 0-26-15,0-6-6 16,0 6-1-16,0 0 0 0,0 0-20 0,0 0-5 16,0 0-1-16,0 0 0 15,0 0-10-15,0 0-1 0,0 0-1 0,0 0 0 16,0 0-3-16,0 0-1 0,0 0 0 0,0 0 0 0,0 0 5 0,0 0 1 0,0 0 0 15,0 0 0-15,0 0 17 0,0 0 4 16,0 0 1-16,0 0 0 0,0 0-6 16,0 0 0-16,0 0-1 0,0 0 0 0,0 0-31 0,0 0-7 0,0 0-1 0,4 6 0 15,-1 0 21-15,1 0 4 0,-4-6 1 0,3 7 0 16,1-1-23-16,-4-6-11 16,0 6 10-16,3 1-10 0,1-1 12 0,-4 0-3 0,4 0-1 0,-4 1 0 15,0-7 8-15,0 6 0 16,3 0 1-16,-3 0 0 0,0-6 0 0,4 7 0 0,-4 2 0 15,0 1 0-15,0-1-4 0,0 0-1 0,0 1 0 0,3-1 0 16,-3-3-3-16,0 4-1 0,0-1 0 0,4 1 0 16,-4-4 16-1,0 3 2-15,3 1 1 0,-3-1 0 0,4 1-27 0,-4-1 0 0,3 0 0 0,-3-2 0 16,0 2-10-16,4 0-7 0,-1-2-2 0,-3 2 0 16,0-3 19-16,4 4 0 0,-4-4 0 0,0 3 9 0,0-2 0 0,0 2 0 15,0-3 0-15,0 4 0 0,0-1-1 0,0 4 0 16,-4-4 0-16,4 4 0 15,0-4-8-15,-3 1 8 0,3 2-8 0,0-3 8 0,0 4-8 16,0 0 0-16,0-1 9 0,0 1-9 0,-4-1 0 0,4-2 0 16,0 2 0-16,0-2 8 0,0 2-8 0,0 1 0 15,0-4 0-15,0 0 0 0,4 4 0 0,-4 0 0 16,0-4 0-16,0 0 8 0,0 4-8 0,-4-1 0 16,4-5 0-16,0 5 0 0,0-2 0 0,-3 2 8 0,3-2-8 15,0 2 0-15,0-2 0 0,-4 2 8 16,4-3-8-16,0 4 0 0,-3-4 0 0,3 4 9 15,0-4-9-15,0 4 0 0,0-4 9 16,0 1-9-16,0 2 0 0,0 1 9 0,0-4-9 0,0 1 8 16,0-1-8-16,0 0 8 0,0 1-8 0,0-1 0 15,-4 4 0-15,4-4 8 0,0 1-8 0,0-1 0 16,-3 4 0-16,3-4 8 0,0 0-8 0,-4 4 0 0,4-4 0 0,0 1 8 16,0-1-8-16,-3 1 0 15,3-1 0-15,0 3 8 0,0 1-8 0,0 0 0 16,0-4 0-16,0 7 0 0,0-7 0 0,0 4 0 15,0-1 8-15,0 1-8 0,0-1 0 0,0 1 0 16,0-1 0-16,0 1 0 0,0-1 0 0,0 1 0 0,0-4 0 16,3 7 0-16,-3-3 0 0,0-1 0 0,0 1 0 0,0-1 0 15,0 1 0-15,4-1 0 0,-4 1 0 16,0-1 0-16,0 1 0 0,0-1 0 0,0 4 0 0,3-3 0 16,-3-1 0-16,0 4 0 0,0-4 0 0,0 1 0 15,0 3 0-15,4-1 0 0,-4 1 0 0,0 0 0 0,3-1 0 0,-3 1 0 16,0 0 8-16,4-1-8 15,-4 4 22-15,0-3 2 0,3-4 1 0,-3 7 0 0,0-3-40 0,0 0-8 16,0 2-1-16,0-2-1 0,0 3 25 0,0-3 0 16,0 2 0-16,0 1 0 0,-3 0 0 0,3 3 0 15,0-3 0-15,0 0 0 0,0 3 0 0,0-4 0 16,0 4 0-16,0 0 0 16,0 0 0-16,0 0 0 0,3 0 0 0,-3 0 0 15,0 0 0-15,0 0 0 0,4 0 0 0,-4-3 0 0,0 3 0 0,3 0 0 16,-3 0 0-16,0 3 0 0,4-3 0 0,-4 3 0 0,0 0 0 15,0 0 0-15,0-3 0 0,0 3 0 16,0 0 0-16,3 0 0 0,-3 0 0 16,0-3 0-16,0 3 0 0,4-3 0 0,-4 0 0 0,0 0 0 15,0 3 0-15,0-3 0 0,0 3 0 0,3-3 0 16,-3 3 0-16,0 3 0 0,4-3 0 0,-4 4 0 0,0-4 0 0,3 3 0 16,-3-3 20-16,4 0 2 0,-4 0 1 0,4 0 0 15,-4 0-37-15,0-3-7 16,0 3-2-16,3-3 0 0,-3 0 23 0,0 3 0 0,0 0 0 0,0 4 0 15,0-1 0-15,0-3 0 0,0 0 0 0,0 3 0 16,0 1 19-16,4-1 1 0,-4-3 1 0,3 3 0 16,-3-3-31-16,0 0-6 0,4 0-2 0,-4 4 0 15,3-8 18-15,-3 8 0 0,4-7 0 0,-4 6 0 0,0-6 0 0,3 3 0 16,-3 0 0-16,4 0 0 16,-1-3 0-16,-3 3 0 0,0 0 0 0,4 0 0 15,-4-3 0-15,0 3 0 0,0-3 0 0,0 3 0 16,3 0 0-16,-3-3 0 0,0 0 0 0,4 3 0 15,-4 0 0-15,0 4 8 0,0-4-8 0,3 3 0 16,-3-6 0-16,4 6 0 16,-4-3 8-16,3 3-8 0,1 4 12 0,-4-7 0 0,0-3 0 0,3 6 0 15,-3 0-12-15,4-3-16 0,0 4 3 0,-4-4 1 0,3 0 12 0,-3-3 0 16,0 3 0-16,4 0 0 0,-4 0 0 0,0 0 0 16,0 3 0-16,0-3 0 0,0 0 0 0,3-3 0 15,-3 0 0-15,4 0 0 0,-4 3 12 0,0-6-2 16,3-3 0-16,-3 6 0 0,4-3-10 0,-4-1 0 15,3 4 0-15,-3 0 0 16,4 0 0-16,-1-3 0 0,-3 0-12 0,4 3 12 16,-1 0 0-16,1-3 0 0,-1 3 0 0,1-4 0 0,-4-5 0 15,3 3 0-15,-3-1 8 0,4-2-8 0,-4 3 0 16,4-1 0-16,-4-2 0 0,3 2 0 0,-3-2 0 0,4-1 10 0,-1 1-2 0,1 0-8 16,-1-4 10-16,1 0-10 0,-4 1 8 0,3-1-8 15,4-3 8-15,-3 1-8 0,-4-1 8 0,7-3-8 16,-4 3 0-16,1 1 0 0,3-4 0 0,-4 0 0 15,5 0-15-15,-1 0 5 0,-4 4 1 0,1-4 0 16,-4-3 9-16,7 0 0 0,0 3 0 0,0 0 0 16,0-3 16-16,0 3 6 0,-4-3 1 0,5 3 0 15,-1 0-12-15,0-3-3 0,-4 3 0 0,4 1 0 16,4-4-8-16,-1 3-9 0,1 0 9 0,0-3-13 16,-1 0 13-16,4 0 0 0,-3 0 0 0,3 3 0 15,-3-3 0-15,3 3 0 0,-4-3 0 0,4 0 0 0,0 3 0 16,1-3 0-16,-5 3 0 0,4 1 0 0,-3-4 0 0,-1 0 0 15,5 0 0-15,-5 0 0 16,4-4 0-16,-3 4 0 0,3-3 9 0,0 3-9 16,0 0 8-16,0 0-8 0,0 0 0 0,4-3 0 15,0 3 0-15,-1 0 0 0,1 0 0 0,0 0 0 0,-1 0 0 16,4 0 0-16,1 0-11 0,-1 0 11 16,0 3 0-16,0-3 0 0,0 0 0 0,0 0 0 0,-3 0 0 15,3 3 0-15,-3-3 0 0,-1 0 0 16,1 0 0-16,0 0 0 0,-1 4 9 0,1-8-1 15,0 4-8-15,3 0 0 0,-4 0 0 0,5-3 0 0,-1 3 0 0,0 0 0 16,0-3 0-16,4 3 0 0,-4 0 0 0,4 0-10 16,-4 0 10-16,4 0-13 0,-4 0 13 0,0 3 0 15,4-3 0-15,-8 0 0 0,1 3 0 16,3-3 0-16,0 4 9 0,0-1-9 0,-3-3 8 0,3 0-8 16,0 0 0-16,4-3 0 0,-4 3 0 0,0-4 8 15,0 1-8-15,4 3 4 16,0-3-30-16,0 0-5 0,3 3-1 0,-4-3 0 0,5 0 32 0,-5 3 0 0,1 0 0 15,0-3 0-15,-4 3 0 0,0 0 0 16,4 0 0-16,-4 3 0 0,4-3 0 0,-4 0 0 16,0 3 0-16,4-3 0 0,-4 0 0 0,0 3 0 0,4-3 0 0,-4 3 0 15,4-3 13-15,-1 0 9 0,1 0 2 0,0 0 0 16,-1-3-39-16,1 3-7 0,-4-3-2 0,0 0 0 0,1 3 38 0,-1-3 7 16,3-1 2-1,-2 1 0-15,2 3-37 0,-3-3-7 0,4 3-2 0,0 0 0 0,0 0 23 16,-1 0 0-16,1 0 0 0,0 0 0 15,-1 0 0-15,1 0 0 0,0 0 0 0,-1 0 0 0,-2 0 0 0,-1 0 0 16,0 0 0-16,4 0 0 16,-4-3 0-16,0 3 0 0,0-3 0 0,4 0 0 15,-4 3 0-15,4-3 0 0,-1 3 0 0,1-3 0 0,3-1 0 0,-3 1 0 16,0 3 0-16,3-3 0 16,-3 3 0-16,-1 0 0 0,1-3 0 0,0 3 0 15,-1 3 0-15,-2-3 0 0,-1 3 0 0,3-3 0 0,1 0 0 0,-4 3 0 0,4-3 0 0,0 0 0 16,-1 0 15-16,1 0 7 15,0 0 2-15,3 0 0 0,-3-3-24 0,-1 3 0 16,1-6 0-16,3 6 0 0,-7-3 0 0,4 3 0 0,0-3 0 0,-4 0 0 16,4-1-17-16,-4 4-5 0,4-3-1 0,-1 0 0 15,-3 0 43-15,4 3 9 16,0-3 2-16,-1 3 0 0,5 0-31 0,-5 0 0 0,1 0-11 16,3 0 11-16,-3 0 0 0,-4 0 0 15,4 0 0-15,0 0 0 0,-4 0 0 0,0 0 0 0,0 0 0 0,4-3 0 16,-4 0 0-16,4-1 0 0,-1 1 10 0,1 0-10 15,-4 0 0-15,4 0 0 16,0 0-12-16,-1 3 3 0,1 0 9 0,0 0 0 0,-1 0 0 0,1 0 0 16,0 0 0-16,-4 3 0 0,0-3 0 0,0 0 0 15,0 0 0-15,-3 0 0 0,3 0 0 0,-3 0 0 16,3 0-16-16,0-3-7 16,0 0-1-16,0 3-1 0,-3 3 45 0,3-3 10 0,0-3 2 0,1 3 0 0,-1-3-32 15,0 3 0-15,0 0-13 0,0 0 4 16,-3 0 9-16,3-4 0 0,-3 4 0 15,-1 0 0-15,1 0 0 0,0 0 0 0,-1-3 0 0,1 3 0 16,0-3 0-16,-1 3 9 0,1 3-1 0,-1-3-8 0,1 0 0 0,0 0 0 16,-4 0 0-16,7 0 0 0,-3-3 0 0,-1 3 0 15,1-3 0-15,0 3 0 0,-1 0 0 0,1-3 0 16,0 3-10-16,-1-3 10 16,1 3 0-16,-1 0 0 0,-2-3 0 0,2 3 0 0,-3 0-27 15,4 0 3-15,-4 0 0 0,0 0 0 0,-3 0 38 0,3 0 8 0,-4 0 2 0,5 3 0 16,-1-6-39-16,0 3-7 15,0 0-2-15,0-4 0 0,0 4 24 0,0 0 0 0,0 0 0 0,0 0 0 16,-3 0 0-16,3 0 0 0,-3 0 0 0,3 0 0 16,-4 0 0-16,5 4 0 15,-1-4 0-15,0 0 0 0,0 0 15 0,0 0 7 0,0 3 2 0,0-3 0 16,0 3-39-16,-3-3-7 16,3 0-2-16,0 0 0 0,-3 0 39 0,-1 0 7 15,4 3 2-15,-3-3 0 0,-4 3-24 0,4-3 0 0,-1 3 0 0,1-3 0 16,-4-3 8-16,3 3-8 0,-3-3 8 0,1 3-8 31,2 0-18-31,-3-3-8 0,-3 3-2 0,3 0 0 0,0 0 47 0,0 0 9 0,0-3 1 0,0 3 1 16,0 0-30-16,-3 3 8 0,3-3-8 0,0 3 0 31,-4-6-22-31,4 3-7 0,-3 0-2 0,3-3 0 0,-7 3 50 0,3 0 9 0,1-3 3 0,-4 3 0 16,7 0-50-1,-4 0-9-15,-3 0-3 0,0 0 0 0,0 0 31 0,8-4 0 0,-8 4 0 0,3-3 0 16,4 0 0-16,-3 3 0 15,3-3 0-15,-7 3 0 0,3-3 0 0,4 3 0 0,-7 0 0 0,0 0 0 16,4-6 0-16,-1 2 0 0,1 1 0 0,-4 3 0 16,0 0 0-16,0 0 0 0,3-6 0 0,-3 6 0 15,0-6 0-15,4 3 0 0,-1-4 0 0,-3 4 0 16,4-6 0-16,-4 3 0 0,0-1 0 0,0 1 0 16,0 0 13-16,0 3 9 0,3-4 2 0,1 1 0 15,-4 0-39-15,0 0-7 0,0-1-2 0,0 1 0 0,4-3 24 16,-4-1 0-16,0 1 0 0,0-1 0 0,0 1 0 0,0 0 0 15,0-1 0-15,0 4 0 16,0-3 0-16,0 2 0 0,-4-2 0 0,4-1 0 0,0 1 0 0,0 3 0 16,0-4 0-16,0 4 0 0,-4-3 0 0,4-4 0 15,0 4 0-15,0 2 0 0,0-2 0 0,0 0 0 0,0-1 0 0,4-2 0 16,-4 2 0 0,0-2 0-16,0-1 0 0,0 4 0 0,0-1 14 0,4 1 7 0,-4-4 2 0,0 1 0 15,0 2-23-15,0-2 0 0,0-1 0 16,0 1 0-16,0-1 0 0,0 1 0 0,0 2 0 0,0 1 0 15,0-4 0-15,-4 1 0 16,4 2 0-16,0-2 0 0,0-1-14 0,4 1-7 16,-8-1-2-16,4 1 0 0,0-4 37 0,0 4 7 0,-4-1 2 0,4-3 0 15,0 4-37-15,0-4-7 16,0 4-2-16,0-4 0 0,0 3 37 0,0 1 7 0,-3-1 2 0,3 1 0 16,0-1-37-16,0 1-7 0,-4-4-2 0,4 0 0 15,-3 4 44-15,3-4 9 0,0 0 2 0,0 1 0 16,-4-1-52-16,4 0-9 0,0 4-3 0,0-7 0 15,-3 0 32-15,3 3 0 0,-4-2 0 0,4-1 0 0,-3 0 20 0,3-3 9 16,0 3 3-16,0 0 0 16,-4 1-52-16,1-1-9 0,3 0-3 0,-4 0 0 0,1 4 52 0,3-4 9 15,-4 3 3-15,1-3 0 0,-1 0-32 16,4 4 0-16,-3-1 0 0,-1-3 0 16,1 0-22-16,-1-3-7 0,0 4-2 0,1 2 0 0,3 0 51 0,-4-2 9 15,4-1 3-15,-3 0 0 16,-1-3-52-16,1 0-9 15,3 3-3-15,0-3 0 0,-7 3 52 0,3 1 9 0,1-1 3 0,-1 0 0 16,1 0-52-16,3 0-9 0,-4 4-3 0,1-4 0 16,-1 0 51-16,4 3 9 0,-3-6 3 0,3 4 0 0,-4-4-31 0,0 3 8 0,1-3-8 15,3 3 4-15,-4-3-4 0,1 0 0 16,-1 0 0-16,4 0 0 16,-3 0-26-16,-1 4-5 0,1-4-1 0,-1 0 0 0,1 3 52 0,-1 0 9 0,4 0 3 0,-3-3 0 15,-1 3-24-15,1-3-8 0,-1 1 0 16,1-1 0-16,-1 0 0 0,1 0 0 0,-1-3 0 0,4 3 0 15,-4-3 0-15,1-1 0 16,3 5 0-16,-4-5 0 0,1 1 0 0,-1 3 0 16,1-3 0-16,-1 3 0 0,1 0 0 0,-1 4 0 0,4-4 0 0,-3 0 0 15,-1 0 0-15,1 0 0 16,-1 0 0-16,1-3 0 0,-4 0 0 0,3-4 0 0,0 4 0 0,1-3 0 16,-1 3 0-16,-3-3 0 0,4 3 0 15,-1-3 0-15,-3 3 0 0,4-1 0 0,-1 4 0 16,-3 1 0-16,4-1 0 0,-4 0 0 0,3 0 0 0,-3 3 0 0,3 0 0 0,-3-6 0 15,4-3 0-15,-4 0 0 16,3-1 0-16,-3 1 0 0,4 0 0 0,-4 0 0 0,3-1 0 16,-3 1 0-16,4 3 0 0,-5-3 0 15,1 3 0-15,0 0 0 0,4 0 0 0,-4 0 0 16,3-4 0-16,-3 4 0 0,0-3 0 0,0 0 0 0,4 3 0 0,-1 0 0 16,-3-4 0-16,3-2 0 15,-3 0 0-15,4 6 0 0,-4-4 0 0,3 1 0 0,-3 3 0 0,4 3 0 16,-1 0 0-16,-3-3 0 0,4 0 0 0,-1-3 0 15,-3 3 0-15,0 0 0 0,3-4 0 0,-3 4 0 16,4-3 0-16,-4 0 0 0,3 0 0 16,-3-1 0-16,0 4 0 0,0-3 0 0,4 3 0 0,-4 0 0 0,-1 0 0 0,5 0 0 15,-4 0 0-15,3 0 0 16,-3 0 0-16,4 0 0 0,-1-1 0 0,-3 1 0 0,4-3 0 0,-1 0 0 16,-3 0 0-16,4-1 0 0,-1 1 0 0,-3 3 0 15,3-3 0-15,1 0 0 0,-4 3 0 0,3-4 0 16,-3 4 0-16,4 0 0 0,-4 0 0 15,3 0 0-15,-3 0 0 0,4 0 0 0,-4 0 0 0,3 0 0 16,-3 3 0-16,3-3 0 16,1 3 0-16,-4 0 0 0,3 0 0 0,-3 0 0 15,4 3 0-15,-4 0 0 0,3 4 0 0,1-1 0 0,-4 3 0 0,3-2 0 0,0 2 0 16,-3 1 0-16,4-1 0 0,-4 4 0 16,3-4 0-16,1 4 0 0,-4-1 0 15,3 4 0-15,1-3 0 0,-1 2 0 0,1-2 0 0,3 3 0 16,-4 3-26-16,4-4-5 15,-3 4-1-15,3 3 0 0,0 0 32 0,0 0 0 0,-4-6 0 16,4 3 0-16,0 3 0 0,0 0 0 0,0 0 0 0,0 0 0 0,0-7 0 0,0 7 0 31,-3-3 0-31,3 3 0 0,0 0 0 0,0-6 0 0,-4 3 0 0,4 3 0 0,-4-6-13 0,4 6 3 16,0-3 1-16,0 3 0 31,-3-4-88-31,3 4-18 0,-4-3-3 0,4 3-859 0,0 0-172 0</inkml:trace>
  <inkml:trace contextRef="#ctx0" brushRef="#br0" timeOffset="83472.86">23509 6321 1188 0,'0'0'26'0,"0"0"6"0,0 0 0 0,0 0 1 0,0 0-33 0,0 0 0 0,0 0 0 0,0 0 0 16,7-3 90-16,-3-4 11 16,-4 7 3-16,0 0 0 0,3 0-12 0,-3 0-1 0,0-3-1 0,0 3 0 15,4-3-14-15,-4 3-2 0,0 0-1 0,0 0 0 16,0 0-7-16,0 0-2 0,3-3 0 0,-3 3 0 16,0 0 9-16,0 0 2 15,0 0 0-15,0 0 0 0,0 0-45 0,0 0-9 0,0 0-1 0,0 0-1 16,0 0 8-16,0 0 1 15,0 0 1-15,0 0 0 0,0 0-5 0,0 0 0 0,0 0-1 0,0 0 0 16,0 0-23-16,0 0 0 0,0 0-12 0,0 0 4 16,0 0 44-16,0 0 8 0,0 0 3 0,0 0 0 15,0 0-27-15,4 6-4 0,-4-6-2 0,0 0 0 0,0 10-4 0,0-10-1 16,3 6 0-16,-3-6 0 16,7 6-9-16,-7 0 0 0,0-6 0 0,4 7 8 0,-4-7-8 0,0 0 0 15,0 0 0-15,7 9 8 16,-3-3 0-16,-4-6-8 0,0 0 12 0,3 10-4 0,1-1 4 0,-1-2 0 0,-3-7 0 0,0 9 0 31,0-9 18-31,4 9 4 0,-4 1 1 0,0-1 0 16,0-9-43-16,3 10-9 0,-3-1-2 0,4 0 0 15,-4 1 31-15,0-1 5 0,0-9 2 0,3 10 0 0,1-4-29 0,-1 3-6 0,-3-9 0 0,4 10-1 16,3-1 17-16,-4 0 0 16,-3-9 0-16,0 10 0 0,4-1 10 15,-1-2 6-15,-3 2 0 0,4 0 1 0,-4 1-25 0,0-1-6 0,0-3-1 16,0 4 0-16,3-1 15 0,-3 1 0 0,0-1 0 0,0 0 0 15,0 1 0-15,0-1 10 0,0 1-10 0,4 2 8 16,-4-2-8-16,0-1 0 0,4 0 0 0,-4 4 8 16,3-4-8-16,-3 1 0 0,4-1 0 15,-4 1 0-15,0-10 0 0,3 9 0 0,1 4 0 0,-4-1 0 16,3-2 0-16,-3 2 0 0,0-3 0 16,4 1 0-16,-4-1 0 0,0 1 0 0,3 2 0 0,-3-2 0 15,0-1 0-15,0 4 0 0,0-1 0 0,0 1 0 16,0-1 0-16,0 1 0 0,4 2 8 0,-4 1-8 15,0 0 0-15,3-1 0 0,-3-2 0 0,0 3 0 16,0 3 0-16,4-4 0 0,-4-2 0 0,0 2 0 16,0 1 0-16,0-3 0 0,3 2 0 0,-3 1 0 0,0-7 0 0,0 7 0 15,0 0 0-15,0-1 0 16,0-2 0-16,0 3 0 0,0-1 0 16,0 1 0-16,0 0 0 0,4-1 0 0,-4-2 0 0,0 3 0 0,0-1 0 0,0 1 0 15,0 3 0-15,0-4 0 0,0 1 8 0,3-3-8 16,-3 5 8-16,0-2-8 15,0 0 0-15,0-1 0 0,0 1 0 0,0 3 0 0,0-3 0 0,0-1 0 16,0 1 0-16,0 3 0 0,0 0 0 0,-3-4 0 16,3 4 0-16,0 0 0 0,0 0 0 0,0 0 0 15,0-1 0-15,0 1 0 0,0 0 0 16,0 3 0-16,0 0 0 0,3 0 0 0,-3 0 0 0,0-3 0 16,4 3 0-16,-4 0 0 0,0-4 0 0,0 4 0 0,3-3 0 15,-3 6 0-15,0-3 0 0,4 3 0 16,-4-3 0-16,0 3 0 0,0 0 0 0,0 0 0 0,0 0 0 0,0 1 0 15,0-1 0-15,0 3 0 0,0-3 0 0,0 0 0 16,0 3 0-16,0-3 0 0,0 0 0 0,0 1 0 16,0 2 0-16,0 0 0 0,4 0 0 0,-4 0 0 15,3 1 0-15,-3-1 0 0,4 0 0 0,-4 3 0 16,3-2 0-16,-3-1 0 0,4 0 0 0,-1 0 0 16,-3 1 0-16,4-4 0 15,-1 3 0-15,-3-3 0 0,0 3 0 0,4 0 0 16,-4 1 0-16,0 2 0 0,0-3 0 0,3 3 0 0,-3-2 0 0,4 2 0 15,-4-3 0-15,0 4 0 16,3-1 0-16,-3-3 0 0,4 0 0 0,-4-2 0 0,0 2 0 0,3 0 0 16,-3 0 0-16,4 0 0 0,-1 1 0 0,-3 2 0 15,4-3 0-15,-4 4 0 0,3-4 0 0,1 3 0 16,-4 0 0-16,4-2 0 0,-4-1 0 0,3 0 0 16,-3-3 0-16,0 3 0 0,4 1 0 15,-4 2 0-15,0 0 0 0,3-2 0 0,-3 2 0 0,4 0 0 0,-4 1 0 0,0-1 0 16,0-3 0-16,3 7 0 0,-3-7 0 0,0 0 0 15,0 0 0-15,4-3 0 16,-4 4 0-16,3-1 0 0,-3 0 0 0,4 0 0 16,-4-3 0-16,3 4 0 0,1-1 0 0,-4 0 0 15,3-3 0-15,-3 3 0 0,4 1 0 0,-1-1 0 0,1 0 0 0,-4 0 0 16,3 0 0-16,-3 1 0 0,4-1 0 0,0-3 0 16,-4 3 0-16,3 0 0 0,-3-2 0 0,0 2 0 15,4-3 0-15,-1 0 0 0,-3-3 0 0,4 6 8 16,-4-6-8-16,0 6 0 15,0-6 0-15,3 3 0 0,-3-3 0 0,0 0 0 0,4-3 0 0,-4 0 0 16,3 6 0-16,-3-6 0 0,4 3 0 0,-4-4 0 16,0 1 0-16,0 0 0 0,0 3 0 0,3-3 15 0,-3 3-4 0,4 0-1 31,-4 0-10-31,3-3 8 0,-3 2-8 0,4 1 8 0,-4 0-17 0,3 0-4 16,-3 0-1-16,4-3 0 0,-1 3 28 15,1-3 6-15,-4 0 0 0,3-1 1 0,-3-2-10 0,4 0-3 0,-4-4 0 0,0 4 0 0,4-3 0 16,-4-1 0-16,0 1 0 15,3-4 0-15,-3 0-8 0,0-2 10 0,0-1-10 0,-3 3 10 16,3 1 10-16,0-1 1 0,0-2 1 0,0 2 0 16,0 0-22-16,0-2 0 0,0 2 0 15,3 0 0-15,-3 1 0 0,0-1 0 0,0 1 0 0,0-1 0 0,0-9-10 0,0 6-6 16,0 1-2-16,0-1 0 16,0 0-46-16,0-6-8 0,0 0-3 0,0 0 0 15,0 0-173-15,0 0-34 0,-7-9-7 16,0-1-2-16</inkml:trace>
  <inkml:trace contextRef="#ctx0" brushRef="#br0" timeOffset="85220.75">23615 6289 2145 0,'0'0'47'0,"0"0"9"0,0 0 3 0,0 0 2 0,0 0-49 0,0 0-12 0,0 0 0 0,0 0 0 16,0 0 83-16,0 0 13 0,0 0 4 0,0 0 0 16,0 0-55-16,0 0-10 0,0 0-3 0,0 0 0 15,7 0-6-15,0 4-2 0,-3-4 0 0,3 0 0 0,0 0 9 0,0 0 2 16,0 3 0-16,0-3 0 0,0 0-18 0,-4 0-3 16,5 3-1-16,-5 0 0 15,4-3 43-15,0 3 9 0,0 0 2 0,0 0 0 0,0 1-56 0,0-1-11 16,0-3 0-16,0 3 0 0,1 0 24 0,-1 0 9 15,0-3 3-15,0 0 0 0,3 0-25 0,-3 0-11 16,4 0 10-16,0 0-10 0,-1 0 16 0,1 0-4 16,-1 0 0-16,4 0 0 0,-3 0-4 0,3 0-8 15,-3 0 11-15,3 0-11 0,0 3 11 0,0-3-11 0,-3 0 10 0,3 0-10 16,0 3 0-16,-4-3 0 0,4 0 0 0,-3 3 0 16,3-3 18-16,0 0-2 0,0 0-1 0,4 0 0 15,-7 0-7-15,3 0-8 0,0-3 11 0,3 3-11 16,-2 0 41-16,-5-3 2 15,4 3 0-15,0 0 0 0,1 0-35 0,-1-3-8 0,0 3 0 0,-4 0 0 16,1 0-20 0,3 0-7-16,0 0-1 0,0 3 0 0,0-3 28 15,4 0 0-15,-4 3 0 0,4 0 0 0,-4 4 22 0,0-4 3 0,0 0 1 0,0 0 0 16,0 0-26-16,0 0 0 0,4 1 0 16,-4-1 0-16,4 0-10 0,-1 0-7 15,-2-3-2-15,-1 3 0 0,0-3 19 0,0 3 0 0,0-3 0 16,0 0 9-16,0 0-9 0,0 3 0 15,0-3 0-15,1 4 0 0,-1-4 16 0,3 3-1 0,1-3-1 0,-4 3 0 16,4-3-14-16,-4 3 0 0,3-3 0 0,5 3 0 0,-5-3 0 16,4 3 0-16,-6 0 0 0,6-3 0 0,0 3 0 0,-4-3 0 15,5-3 0-15,-1 3 0 0,0 0 0 0,-3-3 0 16,-1 3-9-16,4 0 9 0,-3-3 0 0,0 3 0 0,-4-3 0 16,7 3 0-16,-7 0 0 0,4 0 8 15,-1 0-8-15,1 0 0 0,0 0 8 0,3 0-8 16,-4 3 0-16,1-3 0 0,0-3 0 0,-1 3 0 15,5 0 0-15,-1 0 0 0,0 0 0 0,4-3 0 16,-4 3 0-16,0-3 0 0,0 3 0 0,0-3 0 16,-3-1 0-16,3 1 0 0,-3 0 0 0,-1 0 0 15,1 3 0-15,0 0 0 0,-1-3 0 0,1 0 8 0,3 3 0 16,4 0-8-16,-4-3 0 0,0 3 0 0,-3-4-10 0,3 4 10 16,0 0 0-16,0 0 0 15,0-3 14-15,4 3-4 0,-4-3-10 0,0 0 0 16,1 3 0-16,-1-3 0 0,0 3 0 0,0 0 0 0,0 0 0 15,0 0 0-15,1-3 0 0,-5 3 0 0,4-3 8 0,1 3-8 16,2 0 0-16,-3-4-16 16,1 4 4-16,-1 0 1 0,3-3 19 0,1 3 4 15,0-3 1-15,0 3 0 0,-4-3-13 0,3 3 0 16,-2-3 0-16,-1 0 0 0,0 3 0 0,-3-3 8 0,3 3-8 0,3 0 0 0,-2 0 0 0,2 0 0 16,1-3 0-16,3 3 0 15,0-4 0-15,-3 1 0 0,3 0 0 0,4 3 0 16,0-3 8-16,0 0 0 0,-1 0-8 0,1 0 12 0,-4-1-27 0,4-2-5 15,-4 6-2-15,4-3 0 0,0 0 36 0,-1 3 7 16,1-3 2 0,0 0 0-16,0 0-23 0,3-1 0 0,0 1 0 0,1 3-8 0,-5-3 8 15,5 0 0-15,-8-3 0 0,7 3 0 0,-3-4 0 0,0 4 0 16,3 0 8-16,0-3-8 0,-3 3 0 0,3-1 0 16,0 1 0-16,4 0 0 0,-3 0-19 0,-5 3-1 15,1-6-1-15,-7 6 0 0,3-3 21 0,-3 0 0 16,3-1 0-16,0 4 0 0,0-3 14 0,1 3 7 15,-5-3 2-15,12 0 0 0,-8 3-15 0,-4 0-8 16,-6-3 8-16,0 3-8 16,-4-3 0-16,-7 3 0 0,-7 0 0 0,0 0 0 15,0 0-17-15,0 0-8 0,0 0-2 0,-7 0 0 0,0 0 27 0,0 0 0 0,0 3 0 16,0-3 0-16,0 3-16 0,-4-3 1 0,4 0 1 0,3 0 0 31,-3 3-131-31,4-3-27 0,-1 3-4 16,4-3-2-16</inkml:trace>
  <inkml:trace contextRef="#ctx0" brushRef="#br0" timeOffset="87145.66">28194 6120 1497 0,'0'0'32'0,"0"0"8"0,0 0 0 0,0 0 4 16,0 0-36-16,0 0-8 0,0 0 0 0,0 0 0 0,0 0 104 0,0 0 20 31,0 0 3-31,0 0 1 0,0 0 0 0,0 0 0 0,0 0 0 0,0 0 0 16,0 0-52-16,0 0-9 0,0 0-3 0,0 0 0 15,0 0-51-15,0 0-13 0,0 0 0 0,0 6 0 16,0-6 54-16,-4 7 8 0,4-1 2 0,-3 0 0 0,3-6-52 0,-4 6-12 16,4 1 0-16,0-7 0 0,-3 6 54 0,3 3 8 15,-4-2 2-15,4-1 0 0,0 0-52 0,0 4-12 16,0-4 0-16,-3 3 0 0,3-2 0 0,-4-1 0 16,1 0 0-1,3 4 0-15,0-4 0 0,0 3 0 0,-4 1 0 0,4-1 0 16,0-3 0-16,-3 4 0 0,3-1 0 0,0-3 0 15,-4 7 54-15,4-4 8 0,0 4 2 0,0-1 0 0,0 1-52 16,0 0-12-16,0-1 0 0,0 1 0 0,0 2 0 0,0-2 0 16,0 2 0-16,0 1 0 15,0 0 0-15,0 0 0 0,4 2 0 0,-4-2 0 0,0 0 0 0,3 3 0 0,1-4 0 16,-4 4 0-16,0 0 0 0,3 0 0 0,1-1 0 16,-4 1 0-16,0-3 0 0,0 3 0 0,0-4 0 0,0 4 0 15,0-3 0-15,3 3 0 16,-3 0 0-16,0 2 0 0,0-2 0 0,4 0 0 0,-4 0 0 15,3 3 0-15,-3 0 8 0,0 0 0 0,0-3-8 16,0-1 12-16,4-2-12 0,-4 6 0 0,0 0 0 0,3 3 0 16,-3-3 0-16,4 0 0 0,-4 0 0 15,4 0 0-15,-1-3 0 0,-3-1-8 0,0 4 8 0,4 0-13 16,-4 0 13-16,0 0 0 0,0 0 0 0,0 0 0 16,0 3 9-16,3-3 5 0,-3-3 1 0,4 3 0 15,-4 0-24-15,0 0-5 0,3 0-1 0,-3 0 0 0,4 0 15 16,-1 0 0-16,-3-4 0 0,4 1 0 15,-4 0 0-15,3 0 0 0,1 3 0 0,-1 0 0 0,-3-3 16 0,4 3 5 16,-1 0 2-16,1-1 0 0,-1 1-37 0,-3 0-7 16,4-3-2-16,0 3 0 0,-4 0 23 15,3-3 0-15,-3 3 0 0,4-3 0 0,-4 3 0 0,3 0 0 16,-3-4 0-16,4 4 0 16,-4 0 0-16,3 0 0 0,1-3 0 0,-1 6 0 0,1-3 0 0,-1 0 0 0,-3 3 0 15,4 0 0 1,-1 0 0-16,4 0 0 0,-3-3 0 0,-4 3 0 0,3-3 0 0,4-3 0 15,-3 3 0-15,0 0 0 0,-1 3 0 0,1-3 0 16,-1 0 0-16,1 0 0 0,-1 0 0 0,-3 3 0 16,4-3 0-16,-1 3 0 0,1 3 0 0,-4-3 0 15,3 4 0-15,1-4 0 0,-1 3 0 0,1-3 0 16,3 0 0-16,-4 0 0 0,1 0 0 0,0 0 0 0,-1 0 0 16,1 0 0-16,-1 1 0 0,1-1 0 0,-1 3 0 0,1-3 0 15,-1 3 0-15,4 3 0 0,0-2 0 0,-3 2 0 16,3-3 47-16,-4 4 13 0,4-4 4 0,-3-3 0 15,3 3-52-15,-3 0-12 0,3 4 0 16,-4-4 0-16,1 0-21 0,-1 0-7 0,-3 4-2 0,4-1 0 16,-1 0 30-16,4 1 0 0,-3 2 0 0,-1-2 0 15,1-1 0-15,-1-3 0 0,5 0 0 0,-5 4 0 0,1-4 8 16,3 3-8-16,-4-2 0 0,1 2 0 16,-1 3 0-16,1-2 0 0,-4 2 8 0,7 4-8 15,-4-4 22-15,1-2 1 0,-1-1 0 0,1 4 0 16,3-4-34-16,-4 3-6 0,1 1-2 0,0 3 0 15,-1-4 31-15,1 1 5 0,-1 5 2 0,1 1 0 0,-1-3-27 0,1-1-6 16,3-2-1-16,-4 2 0 16,4 1 15-16,-3-3 0 0,-1-1 0 0,4 4 10 15,-7-4-10-15,8 4 0 0,-5-1 0 0,1 4 8 0,3-3-8 0,-4-1 8 16,4 1-8-16,-3 0 8 0,3-4-8 16,0-2 8-16,-4 2-8 0,4-3 8 0,-3 1-8 15,-1-1 0-15,1 0 0 0,3 4 0 0,-3-1 11 0,-1 1-3 16,1-1-8-16,-1 1 12 0,1-4 0 15,-1 1 0-15,1-4 0 0,-1 3 0 0,1 1-12 0,-1-1 0 16,1-3 0-16,3 3-10 0,-4 1 10 0,1-4 0 16,0 3 0-16,-1-2 8 0,1-4-8 0,-1-3 11 0,-3 0-11 0,4-4 12 31,-1 1-12-31,1-3 0 0,-4-4 0 0,3-2 0 0,-3-1 0 0,4 1 0 0,-4-4 0 16,0 0 0-16,0 0 0 0,0-6 0 0,0 4 0 0,0 2 0 15,0 0 0-15,3 0 0 0,1 1 0 0,-1-1 0 16,1 0-15-16,-4 1-8 15,3 2-1-15,1 0-1 0,-1-2-142 16,-3-1-28-16,0-6-5 0</inkml:trace>
  <inkml:trace contextRef="#ctx0" brushRef="#br0" timeOffset="89417.99">23686 7308 1371 0,'0'0'30'0,"0"0"6"0,0 0 2 0,0 0 1 0,0 0-31 0,0 0-8 31,0 0 0-31,0 0 0 0,0 7 46 0,0-7 8 0,0 0 2 0,0 0 0 0,-4 6 40 0,4-6 9 16,0 0 2-16,0 0 0 15,-4 3-11-15,4-3-3 0,0 0 0 0,0 0 0 16,0 0 5-16,0 0 1 16,0 0 0-16,0 0 0 0,0 0-32 0,0 0-7 0,0 0 0 0,4 6-1 0,0 1-23 0,-4-7-4 15,0 0 0-15,7 3-1 0,-7-3-12 0,3 3-3 16,-3-3 0-16,7 6 0 0,0-3-2 0,0 1-1 15,-7-4 0-15,7 3 0 16,0-3 2-16,0 0 0 0,0 3 0 0,1 0 0 0,-1-3 2 0,0 0 1 16,0 0 0-16,0 0 0 15,0 0-1-15,0 0 0 0,3 0 0 0,-2 0 0 0,-1 0-4 0,3 0-1 16,-3 0 0-16,4 0 0 0,-1 0-4 0,1 0-8 16,0-3 11-16,-1 3-11 0,1 0 10 15,-1 0-10-15,4 0 8 0,-3 0-8 0,0 0 0 0,3 0 8 0,-4 0-8 16,4 0 0-16,0 0 0 0,1-3 0 15,-1 3 8-15,3 0-8 0,-3-3 9 0,1-1 0 0,-1 4 0 0,0-3 0 16,0 3-9-16,0-3-16 16,-3 3 4-16,-1 0 1 0,4 0 60 0,0 0 12 0,-3-6 3 0,3 6 0 31,0-3-73-31,0 3-15 0,-3 0-2 0,7 0-1 0,-1 3 27 0,-3-3 0 0,4 0 0 0,-4 3 0 16,4-3 21-16,-1 0 3 0,-3 3 1 0,4-3 0 15,0 0-38-15,-1 0-8 0,1 3-2 0,0-3 0 16,-1 0 37-16,1 0 7 0,0-3 2 0,-1 3 0 15,1-6-23-15,-4 6 0 0,4-3 0 0,-4 0 0 16,3 3 0-16,-3 0 0 16,4 0 0-16,0 0 0 0,-1 0 0 0,1 0 0 15,3 0 0-15,0 3 0 0,0-3 0 0,1 0 0 16,-1 0 0-16,0 0 0 0,4 0 0 0,-1 0 0 0,-2 0-12 16,2 0 4-16,1 3 8 0,-4-3 0 0,0 0 0 15,4 0 0-15,-7 0 0 0,3 0 11 0,0-3-11 0,-3 6 12 0,3-3-12 0,0 3 0 16,0-3 0-16,-3 0 0 15,3 0 0-15,-3 0 0 0,-1 0 0 0,4 0 0 0,0 0 0 0,4 3 0 16,-4-3 0-16,4 3 0 16,0-3 0-16,-1 3 0 0,-2-3 0 0,2 4 0 15,-3-1 0-15,1-3 0 0,2 3 0 0,-3 0 0 0,1-3 0 0,-1 0 0 16,4 0 0-16,-1 0 0 0,1 0 8 0,-4 3-8 16,0-3 12-16,0 0-4 0,4 3-8 0,0-3-9 15,-1 0 9-15,1 3-13 0,0-3 13 0,-4 3 16 16,0 1-3-16,4-1-1 0,-4 0-12 0,-3-3 0 0,3 3 8 0,4-3-8 15,-4 3-8-15,3 0-5 16,1 0-1-16,0 1 0 0,3 2 26 0,-3-3 4 16,-1 0 2-16,5 0 0 0,-1 0-18 0,0 1 0 0,-7-1 8 0,7-3-8 31,-6 3 0-31,2-3 0 0,1 0 0 0,0 0 0 0,-4 0 8 0,7 0-8 16,-3 0 0-16,3 0 0 0,0 0 0 0,4 0 0 15,-4 0 0-15,8 0 0 0,-5 0 0 0,5 0 0 0,-5 0 0 0,1 3 0 16,0-3 0-16,0 0 0 0,-4 3 0 15,4-3 0-15,-1 0 0 0,-3 0 0 16,1 0 0-16,2 0 0 0,1 0 0 0,-4 0 0 16,4 0 0-16,0 0 0 0,0 0 8 0,-4-3-8 0,0 3 0 15,0-3 0-15,-3 3 8 0,0-3-8 0,-1 3 9 0,1-3-9 16,0-1 8-16,0 4-8 0,-1 0 0 0,4 0 0 16,-6 0 0-16,2 0 0 0,1 4-8 0,3-4 8 15,-3 3 0-15,0-3 0 0,-4 3 0 0,3 0 0 0,-2-3 0 0,-5 0 0 16,4 3 0-16,-3-3 0 0,3 3 0 0,0-3 0 15,1 3 8-15,2-3-8 16,-3 0 0-16,1 0 0 0,-1 0 0 0,0-3 0 0,0 3 0 0,4-3 0 16,-4 0 0-16,0 3 0 15,0-3-28-15,0 0 0 0,1 0 1 0,-5 3 0 0,1-4 27 0,0 4 0 16,-4 0 0-16,0-3 0 0,-4 3 0 16,4 0 0-16,-3 0 0 0,0 0 0 0,-4 3 0 0,-4-3 0 15,8 4 0-15,-11-4 0 0,0 0 0 0,0 0 0 16,0 0 0-16,0 0 0 0,0 0 0 0,0 0 0 0,0 0 0 15,0 0 0 1,0 0-56-16,0 0-7 0,0 0-1 0,0 0 0 16,0 0-96-16,0-7-20 0,-4 4-4 0,4-3-1 0</inkml:trace>
  <inkml:trace contextRef="#ctx0" brushRef="#br0" timeOffset="91850.12">24049 7114 1036 0,'0'0'23'0,"0"0"5"0,0 0 0 0,-4 3 1 0,4-3-29 0,0 6 0 0,-3 1 0 0,3-7 0 0,0 0 108 0,0 0 16 16,3 6 4-16,-3-6 0 15,-3 6 47-15,3-6 9 0,0 0 3 0,0 0 0 0,0 0-59 16,0 0-12-16,0 0-3 15,0 0 0-15,0 0-38 0,0 0-8 0,0 0-2 0,3-6 0 16,1 0-37-16,-1-1-7 0,1-2-1 16,-1 3-1-16,1-4 15 0,0 1 3 0,-1-4 1 0,1 4 0 15,-1 0-22-15,4-4-4 0,-3 1 0 0,3-4-1 16,-4 3-3-16,1-2 0 0,-1-4 0 0,4 3 0 0,-3-6 0 16,-1 3-8-16,1-3 12 0,-1 4-4 0,1-7-8 0,0 3 0 15,-1-3 0-15,1 3 0 0,-1-3 16 0,1 6 0 16,-1 0 1-16,-3 0 0 0,4 3-27 0,-1 4-6 15,-3-1 0-15,4 4-1 0,-4-1 42 0,3 4 9 16,1-3 2-16,-4 6 0 16,0 3-20-16,0 0-4 0,0 0-1 0,7-7 0 0,-7 7-11 0,0 0 0 0,3-6 0 0,-3 6 0 15,0 0 16-15,0 0 0 0,0 0 1 0,0 0 0 16,0 0-17-16,7 0 0 0,-7 0-8 0,0 0 8 16,0 0 0-16,4 3 0 0,3 4 0 15,-3-1 10-15,-1 3 17 0,-3-3 3 0,4 4 1 0,-1 2 0 16,-3-2-22-16,4-1-9 0,-1 1 8 0,1-1-8 15,-4 4 0-15,3-4 8 0,1 0-8 0,-1 1 0 16,-3-4 0-16,4 0 0 16,3-2 0-16,-7-4 0 0,3 6 27 0,-3-6 0 15,7 3 0-15,-7-3 0 16,8 0-48-16,-1 0-10 0,0-3-1 0,0 3-1 0,0-6 33 0,0 2 0 0,-7 4 0 0,7-3 0 0,-4-3 0 16,4 0 0-16,-3 3 0 0,0-4 0 15,-4 7 20-15,3-6 10 16,4 0 2-16,0-1 1 15,-7 1-53-15,7 0-10 0,-3 0-2 0,-1-1-1 0,1 1 33 0,-1-3 0 0,1 2 0 16,-1-2 0-16,1 0 0 0,-1 2-8 0,4-2 8 0,-3 3 0 0,0-1 0 0,-4 7 0 16,0-6 0-16,0 6 0 15,0 0 0-15,3-6 12 0,-3 6-3 0,0 0-1 0,0 0-8 0,0 0-9 16,0 0 9-16,0 0-13 0,7 0 36 0,-7 0 7 16,0 0 2-16,11-3 0 15,-11 3-51 1,7 0-9-16,-7 0-3 0,0 0 0 0,0 0 31 0,7 3 0 0,0-3 0 0,-7 0 0 0,7 3 0 0,-4 0 0 15,5 0 0-15,-1 4 0 0,-4-4 26 0,1 3 2 0,-1 0 0 0,1 4 0 16,3-4-28-16,-7 6 0 16,3 1 0-16,1 0 0 0,-4-1 12 0,3 4-2 0,1 3-1 0,-1-1 0 15,-3 1-9-15,4 0-12 16,-4 3 2-16,3-3 1 0,1 0 9 0,-1 3 0 0,1-4 0 0,0 4 0 16,-1 0 0-16,4 0 0 15,-3-3 0-15,-1 0 0 0,1 3 0 0,3-7 0 0,-4 4 0 16,1-3 0-16,-1 0 22 0,1-1 6 15,-4 4 2-15,3-3 0 16,1-1-48-16,-1-2-10 0,1 3-1 0,-4-4-1 0,4 1 50 0,-1-1 9 0,-3-2 3 0,4-1 0 16,-4-3-52-16,0-6-9 15,0 0-3-15,0 0 0 0,0 0 32 0,0 0 0 0,0 0 0 0,0 0 0 16,7-6 0-16,-4 0 0 0,-3 0 0 16,4-4 0-16,-1 1 0 0,1-1 0 0,-4 4 0 0,3-3 0 31,1-1-180-31,3 1-29 0,-4-1-7 0</inkml:trace>
  <inkml:trace contextRef="#ctx0" brushRef="#br0" timeOffset="92428.53">24881 7102 1780 0,'0'0'50'0,"0"0"12"0,0 0-50 0,0 6-12 16,0-6 0-16,0 6 0 0,0 0 108 0,0 1 18 0,0-1 4 0,4 0 1 15,-4-6-28-15,0 3-6 0,3 0-1 0,-3-3 0 16,0 0-20-16,8 0-5 0,-8 0-1 0,7 0 0 16,0-6-35-16,-4 0-7 15,-3 0-2-15,4-1 0 0,-1 1 54 0,1-3 12 16,-4-1 1-16,0 1 1 0,-4-1-43 0,4-2-9 0,-7 3-2 0,4-4 0 16,-1 0-16-16,-3 1-3 15,0-1-1-15,0-2 0 0,-4-1-10 0,4 0-2 16,0-2-8-16,-3-1 12 0,-1 3-12 0,4-3 0 15,0 4 8-15,-4-7-8 0,4 3 0 0,0 0 0 0,0 0 0 0,4 0 0 0,-4 4 0 0,3-1 0 16,1 0 0-16,-1 4 0 16,4-1 0-16,0 1 0 0,0 2 0 0,4 1 0 15,-1-1 0-15,1 1 0 0,3 0 0 0,-4 2 0 0,4 1 21 0,-3-3 8 16,3 2 2-16,0 1 0 16,4 0-53-16,-1 0-10 0,1-1-3 0,-1 1 0 15,4 3 35-15,0-3-8 0,1 3 8 0,2-1 0 16,-3 4 0-16,4-3 0 0,-4 3 0 0,4 0 0 0,-8 0 0 0,4 0 0 15,-3 3 0-15,0 1 9 16,-1-4-9-16,-3 3 12 0,4 0-12 0,-4 3 12 0,0-3-12 0,-4 0 0 16,-3-3 0-16,8 7 0 0,-8-1 0 0,0-6-11 15,0 0 1-15,0 0 0 16,0 0-73-16,3 6-14 0,-3-6-3 0,4 6-1 16,-4-6-121-16,-4 7-24 0,-3 2-5 15,7-9-866-15</inkml:trace>
  <inkml:trace contextRef="#ctx0" brushRef="#br0" timeOffset="92742.09">24896 6917 2649 0,'0'0'58'0,"0"0"12"0,0 0 2 0,0 0 4 0,0 0-61 0,0 0-15 0,0 0 0 0,0 0 0 0,3-4 54 16,-3 4 8-1,7-3 2-15,0 3 0 0,0-3 0 0,0 0 0 0,4 0 0 0,-1 3 0 0,1-3 0 0,0 3 0 16,3 0 0-16,-4-3 0 16,4-1-52-16,1 1-12 0,-5 3 0 0,4-3 0 0,-3 3 0 0,3-3 0 15,-3 3 0-15,3-3 0 16,-4 0 0-16,1 3 0 0,-1 0 0 0,-3 0 0 16,4 0 0-16,-4 0 0 0,-3 0 0 0,3 0 0 15,-7 0 54-15,7 0 8 0,-7 0 2 0,0 0 0 16,0 0-154-16,3 0-30 0,-3 0-7 0,7 0-1 15,0 0-51-15,0-3-10 0,-3 3-3 0,7-3-998 16</inkml:trace>
  <inkml:trace contextRef="#ctx0" brushRef="#br0" timeOffset="93602.47">25396 6904 2469 0,'0'0'54'0,"0"0"11"0,0 0 3 0,0 0 2 0,0-6-56 0,0-1-14 0,0 7 0 16,0 0 0-16,0-3 94 0,0 3 16 0,-3-3 3 0,3 3 1 15,0 0-10-15,-7-3-1 0,0 0-1 0,3 3 0 16,4 0-61-16,-7 6-12 0,0-3-2 0,4 7-1 16,-4-1 1-16,3 1 0 0,-3-1 0 0,4 4 0 0,-1 2 8 0,0-2 1 15,4 2 1-15,-3 1 0 16,3 0-29-16,0-4-8 0,0 1 0 0,0 3 0 0,3-4-16 16,1-3-4-16,0 1 0 0,-1-4-1 15,1 0 33-15,3-2 8 0,0-1 0 0,3-3 1 16,-3 0-21-16,0-3 0 15,0-4 0-15,0 1 0 0,4 0-19 0,-4-1-8 0,0-2-1 0,0 0-1 0,0-1 13 16,0 1 2-16,-3-1 1 0,-1 1 0 16,1 0-7-16,-4-1-2 0,0 1 0 0,0 3 0 0,0-1 22 0,0 1 0 0,-4 0-9 15,-3-1 9-15,4 4-12 0,-1 0 0 16,-3-3 1-16,4 3 0 0,-1 0 19 0,-3 3 4 16,4 0 1-16,-1 0 0 0,4 0-13 0,0 0-15 0,0 0 3 15,0 0 1-15,0 6 11 0,0 0-12 0,0 0 12 0,4 4-12 16,-4-1 12-16,3 1 0 0,4 2 0 0,-3 1 0 15,3 2 0-15,-4 1 12 0,4 3-4 0,0 0 0 16,0 3 0-16,1 0 0 0,-1 3 0 0,0 0 0 16,0 0-8-16,0 0 0 0,0 3 0 0,0 0 0 15,0-3 13-15,0 1-1 0,0 2-1 0,-3 0 0 16,3 0-3-16,-4-6 0 0,1 6 0 0,-4-3 0 16,3-3-8-16,-3 4 8 15,0-5-8-15,-3 1 8 0,-1 0 3 0,1 0 0 0,-4-3 0 16,-1-3 0-16,1-1-11 0,-3-2 8 0,3 0-8 0,-4-4 8 15,-3 0 1-15,4-2 0 0,-5-7 0 0,1 0 0 16,0 3 7-16,-3-6 0 0,2 0 1 0,1-4 0 16,0 1-17-16,4 0 0 0,-1-4 0 0,0-2 0 15,1-1-13-15,3-2-7 0,0-1 0 0,3 0-1 16,-3 1 33-16,4-1 8 0,3-6 0 0,0 3 1 0,3-3-37 16,1 3-7-16,3-3-1 0,0 0-1 0,3 0 40 0,5-3 8 15,-1 3 1-15,0-3 1 16,3 0-33-16,1 3-8 0,0-3 0 0,-1 3-1 0,-3 0 17 0,4 0 8 15,-4 4-8-15,4-1 12 0,-4 3-3 0,0 4-1 16,0 2 0-16,4 1 0 0,-8-1-8 0,4 4 0 16,4 0 0-16,-4 3 8 0,-3-1 6 0,-1 1 1 15,1 0 0-15,0 3 0 0,-4-3-6 0,3 0-1 16,-3 3 0-16,0-3 0 16,-3 0-8-16,-4 3 0 0,0 0 0 0,7 0 8 15,-7 0-8-15,0 0 0 0,3-3 0 0,-3 3 0 0,0 0 0 0,4-7 0 16,-4 1 0-16,0 6 0 15,0-6-128-15,0 3-17 0,-4-4-4 0,4 1-1323 0</inkml:trace>
  <inkml:trace contextRef="#ctx0" brushRef="#br0" timeOffset="96549.07">24158 7929 1728 0,'0'0'38'0,"0"0"8"0,0 0 2 0,0 0 0 16,-3-3-39-16,3 3-9 0,0 0 0 0,0 0 0 16,-4-3 55-16,4 3 9 15,0 0 1-15,0 0 1 0,0 0-3 0,0 0-1 0,0 0 0 0,0 0 0 16,0 0 2-16,0 9 0 0,0-2 0 0,0-1 0 16,0 0 0-16,4 1 0 0,-1 2 0 0,-3-3 0 15,4 4 0-15,-4-1 0 0,3 4 0 0,1-4 0 0,-4 4-19 0,3 2-3 16,1-2-1-16,-4 2 0 15,3 1-14-15,1 0-3 0,-4-1-1 0,3 4 0 16,1 0-23-16,-4-3 0 0,4-4 0 0,-1 1 0 16,-3-4 0-16,0-9 0 0,0 0 0 0,0 0 0 15,0 0 0-15,0 0 0 0,0 0 0 0,0 0 0 16,-3-6-149-16,3 0-35 16,-4-4-6-16</inkml:trace>
  <inkml:trace contextRef="#ctx0" brushRef="#br0" timeOffset="96798.03">24144 8089 2185 0,'0'0'48'0,"-3"3"9"0,-4-3 3 0,7 0 2 16,0 0-50-16,0 0-12 0,0 0 0 0,0 0 0 0,-8 0 83 0,8 0 13 16,0 0 4-16,0 0 0 0,0 0-30 0,0 0-6 0,0 0 0 0,0 0-1 15,0 0-1-15,11 0 0 0,-7-3 0 0,6 0 0 16,-6 0-24-16,3 0-5 15,3 0-1-15,-3 0 0 0,0-4 9 0,4 4 2 0,-4 0 0 0,4 0 0 16,-1 0-27-16,1-4-4 0,-1 4-2 0,1 0 0 16,3 0-10-16,-3 3 0 0,-1 0 0 0,1 0 8 15,-1 0-50-15,1 0-10 0,3 0-3 16,0 3 0-16,-3 0-161 0,-1 0-32 0,5-3-6 0,-5 0-2 0</inkml:trace>
  <inkml:trace contextRef="#ctx0" brushRef="#br0" timeOffset="97562.41">24850 7979 1069 0,'0'0'23'16,"0"0"5"-16,0 0 0 0,0 0 4 0,0 0-32 0,0 0 0 15,0 0 0-15,0 0 0 0,0 0 98 0,0 0 14 0,0 0 2 0,0 0 1 0,0 0-38 0,0 0-7 16,3 7-2-16,-3-1 0 16,4 3 32-16,-4 1 7 0,3-1 1 0,-3 4 0 0,4-1-30 0,-1 1-6 31,-3-1 0-31,4 4-1 0,-4 0-7 0,3-4-2 0,-3 4 0 0,4-3 0 0,-1 2-11 0,1-5-3 16,-1 2 0-16,5-2 0 15,-8-1-22-15,3-3-5 0,1 1-1 0,-1-1 0 0,-3-6-11 0,0 0-9 16,0 0 12-16,0 0-12 15,0 0 12-15,0 0-4 0,4-6 0 0,-1-1-8 0,1 1 12 0,-1 0-12 16,-3-7 12-16,4 1-12 0,-1-1 11 0,-3 1-11 16,4-1 10-16,-4 0-10 0,3 1 0 0,1-1 8 15,-1 1-8-15,1-1 0 0,3 1 0 0,-3 2 0 16,3 1 0-16,0 0 0 0,0 2-8 0,0-2-5 16,0 3-1-16,0-1 0 0,0-2 14 0,0-1 0 15,4 4 0-15,-4 0 0 0,3 0 9 0,-3-1 5 16,4 4 1-16,-11 3 0 0,10-3-24 0,-10 3-5 15,11 3-1-15,-11-3 0 0,11 7 59 0,-1-1 12 0,-3 6 3 0,0 1 0 16,-3 3-9-16,-4-1-2 0,3 4 0 0,-3 0 0 16,0 0-21-16,0 0-5 0,-3 2-1 0,3-2 0 15,-4 0-21-15,4 0 8 16,-3-3-8-16,3-1 0 0,-4-5 0 0,4-1 0 0,0-3 0 0,0-3 0 31,0 1-124-31,0-4-24 0,4-4-4 0,-1-2-745 0,1-3-150 0</inkml:trace>
  <inkml:trace contextRef="#ctx0" brushRef="#br0" timeOffset="98229.54">25386 8020 1695 0,'0'0'37'0,"0"0"8"0,0 0 2 0,0 0 1 0,0 0-39 0,0-6-9 0,0 6 0 0,0 0 0 15,3-6 60-15,-3 6 11 16,0 0 1-16,0-3 1 0,0-4-7 0,0 7-2 15,0 0 0-15,0 0 0 0,0 0 0 0,0 0 0 16,0 0 0-16,0 0 0 0,0 0 0 0,-3 7 0 0,3-4 0 0,-4 3 0 16,1 0 0-16,-1 4 0 15,1-1 0-15,-4 0 0 0,3 4 0 0,1 0 0 16,-4 2 0-16,3 1 0 0,1 0-32 0,-1-1-8 16,1-2 0-16,3 2-1 0,-4-2 14 0,4 0 3 0,0-1 1 0,0-2 0 15,4-1-33-15,-1-3-8 0,-3 0 0 0,7-2 0 31,-7-4-49-31,7 3-12 0,0-6-3 0,0-1 0 0,0-2 52 0,4 0 12 0,-4-3 0 0,0-1 0 0,0-2 0 16,0-1 0-16,0-3 0 0,-3 4 0 0,3-4 0 0,-4-3 0 16,1 4 0-16,-1 2 0 0,1 1 0 0,-1-1 0 15,1 4 0-15,-1 2 0 0,1 1 0 0,-4 6 0 16,0 0 0-16,0 0 0 0,0 0 0 0,0 0 0 16,4-3 0-16,-4 3 0 15,0 0 0-15,0 0 0 0,7 0 0 0,0 3 0 0,-4 0 0 0,4 3 0 16,-3-2 0-16,-1 5 0 0,1-3 0 0,-1 4 16 15,4-1-3-15,-3 1-1 0,-1-1-2 0,4 0-1 16,-3 4 0-16,3-1 0 0,-3-2-24 0,-1-1-5 16,1 1 0-16,3-4-1 15,-4 3 32-15,1-2 6 0,-1-1 2 0,-3-6 0 0,0 0-31 16,0 0-5-16,0 0-2 0,0 0 0 16,7 0-87-16,-7 0-18 0,11-6-3 0,0-1-1 15,-8-2 0-15,4 3 0 0,0-4 0 0,-3 4-580 16,-4 6-116-16</inkml:trace>
  <inkml:trace contextRef="#ctx0" brushRef="#br0" timeOffset="99554.41">25686 8055 1036 0,'0'0'23'0,"0"0"5"0,0 0 0 0,0 0 1 0,0 0-29 0,0 0 0 0,0 0 0 0,0 0 0 16,0 0 57-16,0 0 6 0,0 0 1 0,0 0 0 0,0 0 0 0,0 0 0 15,0 0 0-15,0 0 0 16,0 0-16-16,0 0-2 0,0 0-1 0,0 6 0 0,0 0 31 15,0 1 5-15,0-1 2 0,0 3 0 0,0 1-29 0,0-1-6 16,0 0 0-16,0 1-1 0,0-1-24 0,3 1-5 16,-3-1-1-16,4 0 0 0,-4-2 24 0,3 2 5 15,1 1 1-15,-1-4 0 0,1 0-24 0,-4-6-5 16,3 6-1-16,-3-6 0 16,0 0 38-16,0 0 7 0,4 4 2 0,-4-4 0 0,0 0-56 0,0 0-8 15,0 0 0-15,0 0-10 0,0 0 10 0,0 0 0 16,0 0 10-16,0 0-10 0,4-7 0 0,-1 1 0 15,1 0 0-15,-1-1 0 0,-3-2 57 0,0 0 6 16,4-1 1-16,-4 1 0 0,0-1-52 0,0 1-12 16,0 0 0-16,0-1 0 0,3 4 0 0,-3 0-18 0,0-1 4 0,4-2 1 15,-1 3 13-15,1-1 0 0,-1 1 0 16,1 0 0-16,-1 3 0 0,1-4 0 0,3 4 0 0,-4-3 0 16,4 3 0-16,1-3 0 15,-1 3 0-15,0-4 0 0,-4 4 0 0,8 0 0 0,-4-3 0 0,0 3 0 0,0-1 0 16,0 4 0-16,4-3 0 0,-4 3 0 15,-4 0 0-15,4 3 0 0,-3 1 0 0,3-1 0 16,-4 3 15-16,1 0-4 0,-1 1-1 0,1 5 0 16,-1-3 0-16,-3 1 0 0,4-1 0 0,-4 7 0 0,0-3-10 0,0-4 10 15,0 0-10 1,0 4 10-16,0-4-10 0,3 4 0 0,-3-4 0 0,0-3 8 0,0 1-8 0,0-7 0 16,0 0 0-16,0 0 0 0,0 0-9 0,0 0-7 15,0 0-2-15,0 0 0 16,0 0 27-16,0 0 6 0,0 0 1 0,0 0 0 0,4-3-16 0,-4-7 0 15,4 4 0-15,-1-3 0 0,1-1 0 0,-1 1 0 16,1-1 0-16,-1 1 0 0,1 0 0 0,-1-1 0 16,4 1 0-16,-3 2 0 15,-1-2 0-15,4 3 0 0,-3-4 0 0,3 4 0 0,-3 0-15 16,3 0 1-16,-4-1 0 0,4 4 0 0,0-3 23 0,-3 3 5 16,-4 3 1-16,7-3 0 0,0-1-15 15,-7 4 0-15,3 0 0 0,-3 0 0 0,7 4 0 0,0-1 8 16,-3 0-8-16,0 6 9 0,-1-2 7 0,1 2 2 15,-1 0 0-15,-3 1 0 0,4-1 7 0,-4 1 2 0,0-1 0 0,0 0 0 16,3 1-27-16,-3-1 0 0,0 1 0 16,0 2 0-16,0-6 0 0,0 4 8 0,0-4 0 15,0 0-8-15,4 1 0 0,-4-7 0 0,0 9 0 16,0-3 0-16,3 1 0 0,-3-7 0 0,0 0 0 16,0 0 0-16,0 0 0 15,0 0 0-15,0 0 0 0,4 3 0 0,-4-3-14 16,0 0 5-16,0 0 1 0,0 0-16 0,7-3-2 15,-4-1-1-15,4-2 0 16,0 0-105-16,-3 0-22 0,0-1-4 0,3 4-1 0,0-3-26 0,0 0-6 16,-4 3-1-16,4-4 0 0,4 1-51 0,-4 0-10 0,-4-1-3 0,4 1 0 15,1 0 188-15,-1 3 36 0,0 0 8 0,0 0 2 0,-4-1 133 16,4 1 26-16,-7 3 6 0,0 0 1 16,0 0 24-16,0 0 6 0,0 0 1 0,7 3 0 0,0-3-42 15,-7 0-8-15,4 0-1 0,3 4-1 0,-7-4-51 16,7 0-11-16,0 3-1 0,4-3-1 15,-8 0-21-15,4 3-4 0,0-3-1 0,0 0 0 0,4-3-33 0,-4 3 0 16,0-3 0-16,0-1 0 0,0 1 41 16,0-3 2-16,0 0 0 0,0-1 0 0,0 1-21 0,0 0-4 15,-3 3-1-15,3-4 0 16,-3 1-3-16,-1 0-1 0,1 0 0 0,-1-1 0 0,1 1-5 0,-4 6 0 16,3-6-8-16,-3 0 12 15,4-1-4-15,-4 1 0 0,0 6-8 0,0 0 12 0,0 0-12 0,-4-3 9 0,4 3-9 0,-3-3 8 16,3 3-8-16,-4-3 10 15,-3 3-10-15,4 3 10 0,-4-3-10 0,-1 6 10 0,1-3-10 0,0 7 10 16,4-4-10-16,-1 3 10 16,-3-2-10-16,7 5 10 0,-3-3 1 0,-1 1 0 15,1-4 0-15,3 4 0 0,-4 2 3 0,4-6 1 0,0 4 0 0,4-1 0 16,-4-3-1-16,3 1 0 0,1-1 0 0,3 0 0 16,-4 1-4-16,1-1-1 0,3 0 0 0,0 0 0 15,4 1-9-15,-1-1 8 0,-3-3-8 0,7 3 8 16,-3-3-8-16,-1 1 0 0,5-1 0 0,-1-3 0 15,0 0 0-15,0 0 0 0,4 0 0 16,-4 0 0-16,3 0 0 0,-3 0 0 0,-3-3 0 0,0 3 0 16,-1-4-20-16,-3 1-10 15,0-3-2-15,-7 6 0 0,0 0-128 0,4-3-25 0</inkml:trace>
  <inkml:trace contextRef="#ctx0" brushRef="#br0" timeOffset="101128.87">24264 8792 1162 0,'0'0'52'0,"0"0"10"0,0 0-50 0,0 0-12 0,0 0 0 0,0 0 0 16,0 0 70-16,0 0 11 15,0 0 3-15,0 0 0 0,0 0-9 0,0 0-2 0,0 0 0 0,0 0 0 16,0 0-21-16,0 0-4 0,0 0 0 0,0 0-1 15,0 0 27-15,0 0 6 0,4 3 0 0,3 6 1 16,-4-3 0-16,-3 7 0 0,4-1 0 0,-4 4 0 16,3 0-27-16,1 3-6 0,-4-1 0 0,3 4-1 15,-3-3-38-15,0 3-9 0,4 0 0 0,-4-3 0 16,3 3 38-16,-3-3 6 0,4 0 0 16,-4-1 1-16,3-2-21 0,-3 0-4 0,0-4 0 0,0 1-1 15,4-4-19-15,-1 1 0 0,-3-4 0 0,0-6 0 31,0 0-99-31,0 0-23 0,0 0-5 0,0-3-1 0,0-4 22 0,0 1 4 16,-3-3 1-16,3-4 0 16,-4 4-91-16,1-4-19 0,-8-12-3 0,4 3-1 0</inkml:trace>
  <inkml:trace contextRef="#ctx0" brushRef="#br0" timeOffset="101476.36">24176 8967 1888 0,'0'0'53'0,"-4"6"13"0,1-2-53 0,-1 2-13 0,1 0 0 0,3-6 0 16,0 0 84-16,-4 3 15 0,4-3 2 0,0 0 1 15,0 0-82-15,0 0-20 16,0 0 0-16,0 0 0 0,0 0 56 0,4 3 6 0,6-3 2 0,-3 0 0 16,0 4 0-16,-3-4 0 15,3 0 0-15,4 0 0 0,-4 0 0 0,0 0 0 0,3 3 0 0,1-3 0 16,-4 3-52-16,4-3-12 0,3 3 0 0,-4-3 0 15,1 3 0-15,3-3 0 0,4 0 0 0,-4 3 0 16,0-3 0-16,0 0 0 0,-4 0 0 0,5 0 0 16,-5 0 54-16,4 0 8 15,-7 3 2-15,4-3 0 0,0 3-52 0,-4 1-12 0,3-4 0 0,-3 3 0 0,-3 0 0 0,3 0 0 16,0-3 0-16,-7 0 0 16,0 0-111-16,0 0-25 0,0 0-4 0,3-3-1100 15</inkml:trace>
  <inkml:trace contextRef="#ctx0" brushRef="#br0" timeOffset="107313.21">24864 8942 860 0,'0'0'38'0,"0"0"8"16,0 0-37-16,0 0-9 0,-4 0 0 0,4 0 0 0,0 0 24 0,0 0 2 16,0 0 1-16,0 0 0 15,0 0-7-15,0 0 0 0,0 0-1 0,0 0 0 0,0 0-19 0,0 0 0 16,0 0 8-16,0 0-8 0,0 0 0 0,0 0 0 16,0 0 0-16,0 0 0 0,0 0 0 0,0 0 0 15,0 0 0-15,0 0 0 16,0 0 13-16,0 0-1 0,0 0 0 0,0 0 0 15,0 0 33-15,0 0 7 0,0 0 0 0,0 0 1 16,0 0-42-16,0 0-11 0,0 0 0 0,0 0 0 0,0 0 51 0,0 0 8 0,0-3 1 0,0 3 1 16,0 0-36-16,0 0-7 15,0-6-2-15,0 6 0 0,0 0 2 0,0 0 0 16,0 0 0-16,0 0 0 0,0 0 4 0,0 0 1 16,0 0 0-16,0 0 0 0,0 0 3 0,0 0 1 0,0 0 0 0,0 0 0 15,0 0 16-15,0 0 3 0,0 0 1 0,0 0 0 16,0 0-38-16,0 0-9 0,0 0 0 0,0 0 0 15,0 0 0-15,0 0 0 0,0 0 0 0,0 0 0 16,0 0 12-16,0 0 1 0,0 0 0 0,0 0 0 0,0 0 0 0,0 0 0 31,0 0 0-31,0 0 0 0,0 0 2 0,0 0 0 0,0-3 0 0,0 3 0 16,0 0 2-16,0 0 1 16,0 0 0-16,0 0 0 0,0 0-6 0,0 0-2 0,0 0 0 0,0 0 0 0,0 0 0 0,0 0 0 31,0 0 0-31,0 0 0 0,0 0-10 0,0 0 12 0,0 0-12 0,0 0 12 0,0 0-12 0,0 0 10 15,0 0-10-15,0 0 10 0,0 0 1 0,0 0 0 16,0 0 0-16,0 0 0 16,0 0 0-16,0 0 0 0,0 0 0 0,0 0 0 15,0 0 1-15,0 0 0 0,0 0 0 0,0 0 0 0,0 0-4 0,0 0 0 16,0 0 0-16,0 0 0 0,0 0-8 0,0 0 12 16,0 0-12-16,-3 3 12 0,3 3-4 0,0 0-8 15,0 1 12-15,0 2-4 0,0-3-20 0,0 4-4 16,0-1 0-16,3 0-1 0,-3 4 35 0,0-1 7 15,4-2 2-15,-1 2 0 0,-3-2-19 0,4 2-8 16,-4-2 0-16,0-1 8 0,3 1-8 0,1-4 0 16,-1 3 0-16,1-2 8 15,-1-1-8-15,-3-6 0 0,4 3 0 0,-4-3 0 0,4 6 0 0,-4-6 0 16,0 0 0-16,3 6 0 0,-3-6 0 0,4 4 0 0,-4-4 0 0,0 0 0 16,0 0 8-16,0 0-8 15,0 0 0-15,0 0 8 0,0 0-8 0,0 0 0 0,0 0 9 0,0 0-9 16,0 0 10-16,0 0-2 15,0 0-8-15,0 0 12 0,0 0-12 0,0 0 11 16,0 0-11-16,0 0 10 0,0 0-10 0,0 0 0 0,0 0 0 0,0 0 8 16,0 0-8-16,0 0 0 0,0 0 9 0,0 0-9 15,0 0 0-15,0 0 0 0,0 0 0 0,0 0 8 16,0 0-8-16,0 0 0 0,0 0 0 0,0 0 0 16,0 0 0-16,0 0 0 0,0 0 0 0,0 0 0 0,0 0 0 0,0 0 0 15,0 0 0-15,0 0-8 16,0 0 8-16,0 0 0 15,0 0 0-15,0 0 0 0,0 0 8 0,0 0 1 0,0 0 0 0,0 0 0 16,0 0-9-16,0 0-11 0,0 0 3 0,0 0 0 16,0 0 8-16,0 0 0 0,0 0 0 0,0 0-8 15,0 0 8-15,0 0 14 0,0 0-3 0,0 0-1 0,0 0-23 0,0 0-5 16,0 0-1 0,0 0 0-16,0 0 19 0,0 0-10 0,0 0 10 0,0 0-8 15,0 0-48-15</inkml:trace>
  <inkml:trace contextRef="#ctx0" brushRef="#br0" timeOffset="108145.75">24948 9058 727 0,'0'0'16'0,"0"0"3"0,0 0 1 0,0 0 0 0,0 0-20 0,0 0 0 0,0 0 0 0,0 0 0 16,0 0 47-16,0 0 5 0,0 6 0 0,0-6 1 0,0 0 6 0,0 7 1 15,0-1 0-15,0 0 0 0,0 0 0 0,0-6 1 16,0 7 0-16,4-1 0 0,-4-6-17 0,0 6-3 16,0-6-1-16,4 7 0 0,-4-7 52 0,3 6 11 15,-3-6 1-15,0 0 1 0,0 0-21 0,4 3-4 16,-4-3 0-16,0 0-1 0,0 0-9 0,0 0-2 16,0 0 0-16,0 0 0 0,0 0-16 0,0 0-4 15,0 0-1-15,0 0 0 0,0 0-15 0,0 0-2 16,0 0-1-16,0 0 0 0,0 0-3 0,0 0-1 15,0 0 0-15,0-6 0 0,0-1 3 0,-4-2 0 16,4 0 0-16,-3-1 0 0,-1-5-4 0,0-1 0 0,-3-3 0 0,4 0 0 16,-4 0-9-16,3-3-3 0,-3 1 0 0,0-1 0 15,0 3 0-15,0 0 0 0,4 0 0 0,-5 0 0 16,5 0 6-16,-4 4 1 0,3-4 0 0,1 3 0 0,-4-2-19 0,3 2-9 16,1-3 1-16,-1 3 0 15,4 4 8-15,-3-1 0 0,3-2 0 0,0 2 0 16,0 4 0-16,3-1 11 0,-3 4-3 0,0 0 0 0,0-1-8 15,4 1-17-15,-1 3 4 0,-3 3 1 0,0 0 2 0,0 0 1 16,0 0 0-16,11 6 0 16,3-3-1-16,0 4 0 0,0-4 0 0,0 3 0 15,4-3 10-15,-4 0 0 0,4 0 0 0,-1-3 8 16,1 0-8-16,-4 0-10 0,4-3 10 0,-4 0-13 0,3 3 13 0,-2-3 0 16,-15 3-10-16,14 0 10 0,-14 0 0 0,0 0-9 15,0 0 9-15,14 3 0 16,-4 0-76-16,1 4-9 0,-4 2-2 0,-3 0 0 15,-1 1-84-15,-3 2-17 0,-3 1-3 0,-1-4-1 0</inkml:trace>
  <inkml:trace contextRef="#ctx0" brushRef="#br0" timeOffset="108390.68">24825 8914 1958 0,'0'0'43'0,"0"0"9"0,0 0 1 0,0 0 3 0,0 0-45 0,0 0-11 15,0 0 0-15,4 6 0 0,-4 0 53 0,7 1 9 0,0-4 2 0,0 0 0 0,0 0-28 0,0 0-6 32,3-3-1-32,1 0 0 0,3 3-5 0,-3-3 0 0,3-3-1 0,0 0 0 15,4 0 5-15,-4 0 2 0,0 3 0 0,0-3 0 16,0-4 13-16,-3 4 2 0,-1 3 1 0,1-3 0 0,-1 0-46 0,-10 3-15 15,7 3 0-15,-7-3 0 0,11 3 1 0,0 4 0 16,-4-1 0-16,0 0 0 16,0 0-150-16,0 1-29 0,-4-1-7 0,4 3-730 15</inkml:trace>
  <inkml:trace contextRef="#ctx0" brushRef="#br0" timeOffset="108797.35">25188 8908 1552 0,'0'0'44'0,"0"0"10"0,0 0-43 0,0 0-11 0,0 0 0 0,0 0 0 0,0 0 104 0,0 0 20 0,0 0 3 0,-3 3 1 16,3-3 0-16,-4 9 0 0,-3-3 0 0,4 1 0 16,-1 2 0-16,1-3 0 15,3 4 0-15,-4-1 0 0,1 1-103 0,3 2-25 16,0 1 0-16,0-1 0 0,0-2 0 0,0 2 0 15,3-2 0-15,1-1 0 0,-1 4 0 0,1-7 0 0,-1 3 0 0,4-6 0 16,0 4 33-16,4-7 2 16,-4 3 0-16,0 0 0 0,4-3-78 0,-4 0-15 15,0-3-3-15,0 0-1 0,3-4 71 0,-3 1 15 0,0 0 2 0,-3-4 1 16,3 4 17-16,-3-3 4 0,-1 6 1 0,-3-4 0 16,4 1-27-16,-4 3-6 0,0-3 0 0,0 6-1 15,0-4-15 1,-4-2 0-16,1 0-9 0,-4 0 9 0,-1-4 0 0,1 4 0 0,0-3-8 0,-3-1 8 0,-1 1 0 15,4 3-12-15,-3-4 12 0,-1 4-12 0,0 0 12 0,4 2-11 16,0 1 11-16,0 0-10 0,7 3-11 0,-10 0-3 16,10 0 0-16,0 0 0 15,-4 0-101-15,4 0-21 0,0 0-4 0,-3 6-1 32,3-6-37-32,0 7-7 0,0 2-1 0,3-3-1 0</inkml:trace>
  <inkml:trace contextRef="#ctx0" brushRef="#br0" timeOffset="109566.21">25439 8908 1659 0,'0'0'73'0,"0"0"16"0,0 0-71 0,0 0-18 0,0 0 0 0,0 0 0 16,0 0 117-16,0 0 20 0,-7 3 4 0,3-3 1 31,1 3-58-31,-1 0-12 0,4-3-3 0,-3 3 0 0,-4 0-4 0,7-3-1 0,-4 3 0 0,4-3 0 16,0 0-34-16,0 0-7 0,0 7-2 0,0-1 0 16,0 0-33-16,4 1-8 0,-4 2 0 0,3 0-1 0,1 1 21 15,-4-1 0 1,3 1 0-16,1 2 0 0,3 1 47 0,-7-1 13 15,7 1 4-15,-4-1 0 0,1 1-64 0,3-4-12 0,-7 4-2 0,7-4-1 16,-3 1 15-16,-1-4 13 0,-3-6-2 0,0 0-1 0,0 0-10 0,0 0 10 16,0 0-10-16,0 0 10 15,11-3-10-15,-1 0 12 16,-3-4-12-16,0 1 12 0,-3-3-12 0,-1-1 8 16,1 1-8-16,-1-1 8 0,1-2-8 0,-1 2 0 0,-3 1 0 0,4-4 0 0,-4 1 0 0,4 3-14 15,-4 2 3-15,3-2 1 0,-6 3 10 0,6-1 16 16,-3 1-4-16,0 0-1 15,0 3-11-15,0 0 0 0,0 3 0 0,0 0 0 0,0 0-9 0,0 0-1 0,0 0 0 0,0 0 0 16,0 0 10-16,0 0 0 16,4 9 0-16,-1 0 0 0,4 1 0 0,-7-1 0 0,4 1 0 15,-1-1 0-15,-3 0 15 0,4 1 5 16,-4-1 0-16,0 1 1 0,3-4-33 0,-3 0-8 16,4 0 0-1,-4-6-1-15,0 7 21 0,3-1 0 0,-3-6 0 0,0 0 0 0,0 0 0 0,0 0 0 0,11 3 0 0,-11-3 0 16,7 3 0-16,-7-3 0 0,0 0 0 0,0 0 0 15,0 0 0-15,0 0 0 16,0 0 0-16,0 0 0 0,7-6 0 0,-3 3 0 16,-4-3 0-16,0-4 0 0,3 7 0 0,-3-3 0 15,0-1 0-15,0 1 0 0,0 0 0 0,0-4 0 16,4 4 0-16,-4 0 0 0,0 0 0 0,3-1 0 0,-3 4 0 0,0 3 0 16,4-6 0-16,-4 6 0 0,3-6 0 0,1-1 0 15,-4 7 0-15,3-3 0 0,4 0 0 0,-3-3 0 0,3 0 0 0,-4 3 0 16,4-1 0-16,1-2 0 15,-1 3 0-15,-4 0 0 0,4 0 0 0,0 0 0 0,0-1 0 0,-7 4 0 16,0 0 0-16,0 0 0 0,7 7 47 0,0-1 13 16,-3 3 4-16,-1 1 0 0,1 2-52 0,0 1-12 15,-1-4 0-15,-3 4 0 16,0-1 0-16,0 1 0 0,0-1 0 0,0-2 0 16,0 2 0-16,0-5 0 0,0-1 0 0,0-6 0 15,0 0-151-15,0 0-33 16,0 0-6-16</inkml:trace>
  <inkml:trace contextRef="#ctx0" brushRef="#br0" timeOffset="110609.04">26035 8707 1036 0,'0'0'23'0,"0"0"5"0,0 0 0 0,0 0 1 0,0 0-29 0,0 0 0 0,0 3 0 0,0-3 0 0,-7 6 0 0,7-6 0 15,0 0 0-15,0 0 0 0,-4 3 0 0,4-3-12 16,-3 4 1-16,3-4 0 0,0 0 36 0,0 0 7 16,-7 0 2-16,7 0 0 0,0 0 61 0,0 0 12 15,-4 0 2-15,4 0 1 0,-3 0-21 0,3 0-4 16,0 0-1-16,0 0 0 0,0 0-36 0,-7 0-7 15,7 0-1-15,0 0-1 0,0 0-20 0,0 6-4 16,-4-3-1-16,4 6 0 0,0-2 29 0,0 2 5 16,4 1 2-16,-1-1 0 15,-3 3 11-15,0 1 3 0,4 0 0 0,-4-1 0 0,3 4-8 0,-3-4-2 16,0 4 0-16,4 0 0 0,-4-1 16 16,0 1 3-16,3 0 1 0,-3-1 0 0,4-2-61 0,-4 3-13 15,3-4 0-15,1 1 0 0,-4-1 0 0,3 1 11 16,1-4-3-16,-4-3 0 0,4 1-8 0,-4-7 8 0,0 0-8 0,0 0 8 15,0 0-8-15,0 0 0 16,0 0 0-16,0 0 0 0,0 0 0 0,3-7 0 16,1-2 0-16,-4 3 0 0,0-7 0 15,0 4 10-15,0-4-10 0,-7 4 10 0,3-1-10 0,-3 4 8 0,3-3-8 0,-3 6 8 16,4-4-8-16,-4 7 8 16,3-3-8-16,-3 3 8 0,0 3-8 0,4 1 8 0,-4-1-8 0,3 3 8 15,-3 0-8-15,0 0 0 0,0 1 0 0,3 2 0 16,-3-3 0-16,4 1 0 0,-4 2 0 0,0-3 0 15,0 4 0-15,0-4 0 0,-1 0 0 16,5 1 0-16,-1-4 0 0,-3 3 0 0,4 0 0 0,3 1 8 31,-4-4-8-31,4 3 0 0,-3-3 0 0,3 3 0 0,0-6-24 0,0 0-3 0,3 7-1 16,1-1 0 0,-4-6 48-16,7 6 8 0,3 0 3 0,-2-2 0 0,2-1-50 0,-3 0-9 0,4 0-3 15,3-3 0-15,-4-3 50 0,1 3 9 0,3-3 3 0,-3-4 0 0,6 1-31 0,-3 0 0 16,4-4 0-16,-4 4-10 15,4 0 10-15,-4-3 0 0,0-1 8 0,0 1-8 16,-3-1-20-16,-4 1-8 0,3-1-1 0,-3-2-1 16,1 3 30-16,-1-1 0 0,0 1 0 0,0-1 0 15,-4 4 16-15,4-3 8 0,-3 2 3 0,-1 1 0 0,1 0-27 0,-4 6 8 16,3-3-8-16,-3 3 0 16,0 0 0-16,0-7 0 0,0 7 8 0,4-3-8 0,-4 3 0 0,0 0 0 15,0 0 0-15,0 0 0 0,0 0 0 0,0 0 8 16,0 0-8-16,-7 0 0 0,0 0 8 0,3 3-8 0,1 4 8 0,-1-1-8 15,-3 3 13-15,4 1-2 16,-1-4-1-16,-3 3 0 0,4 1 6 0,-1 2 0 0,4 1 1 0,-4-4 0 31,1 1-17-31,3-1 0 0,0 1 0 0,3-4 0 0,1 0 0 0,0 4 0 0,-4-10 0 0,3 6 0 16,4 0 0-16,0 0 0 16,0-3 0-16,4-3 0 0,-1 4 0 0,1-4 0 0,0-4 0 0,-1 4 0 15,1-6 0-15,-1 0-9 0,1 0 1 0,-1-1 0 31,1-2-68-31,0 0-12 0,-1-7-4 0,-3 0 0 16,4 1-74-16,-4-1-15 0,4-3-3 0</inkml:trace>
  <inkml:trace contextRef="#ctx0" brushRef="#br0" timeOffset="111082.38">26564 8619 1997 0,'-10'13'56'0,"6"-7"13"0,1 0-55 0,-5 0-14 0,5 4 0 0,-1-1 0 0,-3 1 112 0,0-1 20 16,4 4 4-16,-1-4 1 0,1 4-61 0,-1-4-12 16,4 4-2-16,-3-4-1 0,6 4-25 0,-3-1-4 0,0 1-2 0,4-1 0 15,-1 1 6-15,1-1 0 16,-1 1 1-16,4-1 0 0,-3 1-29 0,-1-1-8 16,1-2 0-16,3 2 0 0,-3-2 0 0,-1-1 0 15,4-3 0-15,-3 1 0 0,-4-7 0 0,7 3 0 0,-7-3 0 0,0 0 0 16,0 0 0-16,0 0 0 15,7-6 0-15,-4 2 0 0,-3-5 0 0,4 3 0 16,-8-4 0-16,1 1 0 0,-1 3 0 0,1-4 0 0,-4 4 0 16,0-3 0-16,0 2 0 0,-1 4 0 15,1 0 0-15,0 0 0 0,-3 3 19 0,-1 3 2 0,4 0 1 0,0 3 0 16,-3 1-22-16,-5 2 0 16,5 1 0-16,-1 2-12 0,1 1 12 0,3 2 0 0,-8 1 0 0,5 3-8 15,3-4-6 1,-4 1-1-16,4 0 0 0,0-1 0 0,0-2 15 0,4 3 0 0,-1-4 0 15,1 1 0-15,3-1 0 0,0-2 0 0,0-1 0 0,3 1 0 16,1-4 0-16,-1 0 0 0,8 0 0 0,-4 1 0 0,3-1 0 16,4-3 0-1,1 0 0-15,-1-3 0 0,7 0 18 0,0-3 6 0,0 0 2 0,4 0 0 16,-4-4-42-16,4 1-8 0,-1 0-1 0,1 0-1 0,-4-1 26 0,-3-2 0 16,3 3 0-16,-3 3 0 15,-4-4-56-15,0 4-7 0,-7 0-1 0,0 0-1152 16</inkml:trace>
  <inkml:trace contextRef="#ctx0" brushRef="#br0" timeOffset="112637.37">24271 9717 1825 0,'0'0'40'0,"0"0"8"0,0 0 1 0,0 0 3 0,-3-4-41 0,-1 1-11 0,4 3 0 0,0 0 0 15,-3-3 69-15,3 3 12 0,0 0 3 0,0 0 0 16,0 0-23-16,0 0-4 0,0 0-1 0,0 0 0 15,0 0-39-15,0 0-8 0,3 6-1 0,1 1-8 16,-1 2 14-16,4-3-4 0,-3 4-1 0,3-1 0 16,0 1 0-16,-4-1 0 0,1 4 0 0,3-1 0 15,-4 1-9-15,5 2 0 0,-5 4 0 0,4 0 0 16,-3-3 53-16,-1 2 9 0,-3 1 2 0,4-3 0 0,-1 3-52 16,-3-4-12-16,4 1 0 0,-4 0 0 0,0-4 0 0,0-2 0 15,0-1 0-15,0 1 0 16,0-10-11-16,0 0-5 0,0 0 0 0,0-4-1 15,-7 1-25 1,3-3-5-16,1 0-1 0,-1-7 0 0,-3 4-128 0,0-7-25 0,0 7-6 16,0-4-1-16</inkml:trace>
  <inkml:trace contextRef="#ctx0" brushRef="#br0" timeOffset="112828.08">24215 9873 1874 0,'0'0'53'15,"0"0"11"-15,0 0-51 0,0 0-13 0,0 0 0 0,0 0 0 0,0 7 88 0,0-7 14 0,7 6 3 0,-4-3 1 16,4 0 18-16,-3 0 3 0,3 0 1 0,0-3 0 16,0 0-68-16,4 0-12 15,-4 4-4-15,3-4 0 0,1 3-19 0,-1 0-4 0,1-3-1 0,0 0 0 16,-1 0-20-16,1-3 0 16,-1 3 0-16,4-3 0 0,-7 3 0 0,4-4 0 0,3-2 0 15,0 0 0 1,-3 0-152-16,3-1-34 0,0 1-7 0,0 0-2 0</inkml:trace>
  <inkml:trace contextRef="#ctx0" brushRef="#br0" timeOffset="114168.93">24829 9977 1314 0,'0'0'37'0,"0"0"8"0,0 0-36 0,0 0-9 0,0 0 0 0,0 0 0 0,0 0 104 0,0 0 20 0,0 0 3 0,0 0 1 16,-4 3-52-16,0 0-9 0,4-3-3 0,0 0 0 15,0 0 0-15,-3 3 0 0,3-3 0 0,0 0 0 16,-4 6 0-16,4-6 0 0,0 7 0 0,0-7 0 0,0 0-51 0,0 0-13 16,0 0 0-16,0 0 0 15,0 3 42-15,0-3 6 0,0 3 0 0,0-3 1 16,0 0-27-16,0 6-6 0,-3-3 0 0,-1 1-1 0,4-4 39 0,0 0 8 16,0 0 2-16,0 0 0 0,0 0-52 0,0 0-12 15,0 0 0-15,0 3 0 0,-3 0 0 0,3-3 0 0,0 0 0 16,0 0 0-1,0 0 0-15,0 0 0 0,0 0 0 0,0 0 0 0,0 0 0 0,0 0 0 0,0 0 0 16,0 0 0-16,0 0 0 0,0 0 0 16,0-6 0-16,0 6 0 0,0 0 0 0,0 0 0 0,0 0 0 0,0 0 0 15,0 0 0-15,0 0 0 16,0 0 0-16,0 0 0 0,0 0 0 0,0 0 0 0,0 0 0 0,0 0 0 16,0 0 0-16,0 0 0 15,0 0 0-15,0 0 0 0,0 0 0 0,0 0 0 0,0 0 0 16,0 0 0-16,0 0 0 0,0 0 0 15,3-7 0-15,-3 4 0 0,0-3 0 0,0-4 0 0,0 4 0 0,0-3 0 16,-3-1 0-16,3 1 0 0,3 0 0 0,-3-1 0 16,-3-2 31-16,3 5 3 0,-4-2 1 0,4 3 0 15,0-1-35-15,-3-2 0 0,3 6 0 0,0-3 0 16,0 6 10-16,0 0-10 0,0-7 8 0,0 7-8 16,-4-3 0-16,4 3 0 0,0 0 0 0,0 0 0 15,0 0 0-15,0 0 0 0,0 0 0 0,0 6 0 16,-3 4 0-16,3-4 0 0,0 4 0 0,-4-1 0 15,4 0-36 1,0 1 1-16,-3-4 0 0,3 0 0 0,-4 4 35 0,4-4 0 0,-3 0 0 0,3-6 0 0,0 0 0 0,0 0 0 16,0 0 0-16,0 0 0 0,0 0 0 0,0 0 0 15,0 0 0-15,0 0 0 16,7-6 10-16,-4 0 9 0,4-1 1 0,0-2 1 16,-3 0-33-16,3-1-8 15,-4 1 0-15,4-1-1 0,1-2 21 0,-1 2 0 0,0 1 0 0,0 0 0 16,3-4 13-16,-3 7 7 0,4-4 2 0,-1 4 0 15,1-3-35-15,-4 2-7 0,4 4-2 0,-4 0 0 0,3 0 43 0,-3 3 9 0,-7 0 2 0,7 3 0 16,1 0-18-16,-1 4-3 16,-4-4-1-16,4 6 0 0,-3 1 0 0,-1 2 0 15,1 1 0-15,-1 2 0 0,-3 1-10 0,4 3 10 16,-8-3-10-16,4-1 10 0,4 1-10 0,-4 0 0 16,-4-4 0-16,4 1 0 0,0-1 0 0,0-6 0 15,0 1 0-15,0-7 0 0,0 0 0 0,0 0-11 0,0 0 11 0,0 0-12 16,0 0 3-16,0-7 0 15,0 1 0-15,0-3 0 0,4-4 9 0,-4 1-8 0,3-1 8 0,1 1-8 16,-1-1 8-16,1 1 0 16,-1 2 0-16,1 1-8 0,3-7 8 0,-3 3 0 15,6 4 0-15,-3 0 0 0,0 2 0 16,0 1 0-16,0 0 0 0,0 0 0 16,0 2 0-16,1-2 0 0,-1 3 0 0,0 3 0 0,0-3 0 0,0 3 0 15,0 0 0-15,-4 3 0 16,4 0 12-16,0 3-1 0,-3 1-1 0,3 2 0 0,0 1 8 0,-3 2 2 0,-1 1 0 0,1-1 0 15,-4 4-4-15,3-4-1 0,1 4 0 0,-4 0 0 16,3-1-7-16,-3 1-8 0,0 0 11 16,0-1-11-16,0 1 8 0,4 0-8 0,-4-4 0 0,0-2 0 15,0-1-31-15,-4 1-9 0,4-4-3 16,0-6 0-16,0 0-105 0,0 0-20 0,0 0-5 0</inkml:trace>
  <inkml:trace contextRef="#ctx0" brushRef="#br0" timeOffset="114323.46">25266 9974 1074 0,'0'0'30'0,"0"0"8"0,0 0-30 0,0 0-8 15,0 0 0-15,0 0 0 0</inkml:trace>
  <inkml:trace contextRef="#ctx0" brushRef="#br0" timeOffset="114672.36">25315 9930 1728 0,'0'0'38'0,"0"0"8"0,0 0 2 0,0 0 0 16,0 0-39-16,0 0-9 0,0 0 0 0,0 0 0 15,0 0 104-15,0 0 20 16,0 0 3-16,0 0 1 0,0 0 0 0,0 0 0 0,0 0 0 0,-3 6 0 15,-1 0-103-15,1 4-25 0,-1-1 0 0,4 1 0 16,0-1 56-16,0 0 5 0,4 4 2 0,-4-4 0 0,0 4-50 0,3-4-13 16,1-2 0-16,-1 2 0 0,4-3 0 0,-3 0 0 15,3 1 0-15,0-1 0 0,0-6 0 0,-3 3 0 16,6-3 0-16,-3 0 0 16,0-3 0-16,4 0 0 0,-8 0 0 0,4-4 0 0,4 1 29 15,-7 0 1-15,-1 0 0 0,4-4 0 16,-3 4-15-16,-1-3-3 0,1-1-1 0,-4 4 0 15,3 0 9-15,-3-1 3 0,0 1 0 0,-3 0 0 0,3-4-23 0,-4 4-15 0,1 0 3 0,-1 0 0 32,-3-1 12-32,0 1 0 0,0 3 0 15,0-3 0-15,0-1 0 0,0 1 0 0,-4 0 0 0,4 3 0 16,0 3-48-16,0-3-9 0,0 3-3 16,-4 0 0-16,4 3-151 0,4 0-30 0,3-3-7 0,0 0 0 0</inkml:trace>
  <inkml:trace contextRef="#ctx0" brushRef="#br0" timeOffset="115673">25675 9695 1728 0,'0'0'38'0,"0"0"8"0,0 0 2 0,0 0 0 0,0 0-39 0,0 0-9 16,0 0 0-16,0 0 0 0,0 0 53 0,7 0 9 15,-3-4 2-15,-4 4 0 0,7 4 18 0,0-1 4 0,0 3 1 0,0 0 0 16,0 1 14-16,-3 2 3 0,-1 0 1 0,4 1 0 16,0 2-33-16,0 1-6 0,-3 3-2 0,3-1 0 15,0-2-51-15,-4 2-13 0,4-2 0 0,-3 3 0 16,0-4 0-16,-1 1 0 16,1-4 0-16,3 1 0 0,-7-4 54 0,0-3 8 15,0 3 2-15,-4-3 0 0,4-3-52 0,-3 0-12 16,-1 0 0-16,1 0 0 0,-5-3 0 0,5 0 0 15,-4 0 0-15,0-3 0 0,0-1 0 0,0 1 0 0,0 3 0 0,0-3 0 16,-4 3 0-16,4-1 0 0,-4 1 0 0,4 3 0 0,-3-3 0 0,3 6 0 31,0 0 0-31,0 1 0 0,0 2 0 0,-1-3 0 0,1 3 0 0,0 4 0 16,0-4 0-16,4 3 0 0,-4 1 0 0,3-1 0 16,1 4 0-16,-1-4 0 0,1 1 0 0,-1-1 0 0,1 0 0 15,-1 1 0-15,4-1 0 0,0 1 0 16,0 2 0-16,4-2 0 0,-1-1 0 0,1-3-10 0,-1 4 10 0,4-4 0 15,-7-6 0-15,7 6 0 16,0-3 0-16,4 0-8 0,-1 1 8 0,5-1 0 16,-8-3 0-16,7 0 0 0,-4-3 12 0,4-1-4 0,1-2-8 0,-1 0 0 15,0 0 0-15,3-1 0 0,-2 1 0 16,2 0-13-16,-3-4 3 0,-3 4 1 0,3-3 9 0,0 2 0 0,-3 1 0 16,-1 0 0-16,1 0 0 0,-4-1 0 0,0-2 0 0,4 3 0 15,-4-1 0 1,-4 1 0-16,1 0 0 0,3-4 0 0,-4 1 0 0,1 0 0 0,-1-1 0 0,1 4 0 15,-4-3 0-15,3-1 0 0,-3 1 0 0,4 2 0 16,-8 1 0-16,4 0 0 0,0 6 0 16,0 0 0-16,0 0 0 0,0 0 0 0,0 0 0 0,0 0 8 15,0 0-8-15,-3 3 11 0,-1 0-11 0,1 3 12 16,-1 1-12-16,1 2 0 16,-1 1 0-16,4 2 0 0,-3-2 0 0,3 2 0 0,-4 1 0 0,4-1 0 15,4-2 0-15,-4 2 0 0,0 1 0 0,3-1 0 16,1-2 0-16,-1-4 0 15,-3 3 0-15,7-2 0 0,-3-1 0 0,3 0 0 16,0-3 0-16,0 0 0 0,-3 0 0 0,3-3 0 0,3 0 0 0,-3 0 0 16,0-3 0-16,4-3 0 15,-4 3 0-15,3-6 0 0,-2-1-49 0,-1 4-12 16,3-4-3-16,-3-2 0 0,0-1-153 16,0 1-31-16,0-1-7 0,0 1-445 0,-3-4-88 0</inkml:trace>
  <inkml:trace contextRef="#ctx0" brushRef="#br0" timeOffset="115963.53">26166 9698 1728 0,'0'0'38'0,"0"0"8"0,0 0 2 0,0 0 0 0,0 0-39 0,0 0-9 0,0 0 0 0,0 0 0 15,0 0 104-15,0 0 20 16,0 6 3-16,0 0 1 0,3 4-52 0,4-4-9 0,-3 0-3 0,3 4 0 15,-4-1 0-15,1 0 0 16,3 1 0-16,0 2 0 0,-4 1 0 0,1-1 0 16,-1 1 0-16,1 0 0 0,3 2-8 0,-3 1-1 0,-1-4-1 0,-3 4 0 15,4 3-26-15,-1-3-6 0,-3-1-1 0,4 1 0 16,-4 0-21-16,0-1-13 0,0 1 1 0,3-3 1 16,-3-4 11-16,4 4 0 15,-4-4 0-15,0 0 0 0,3 1 0 0,-3-4 0 0,4-3 0 16,-4-3 0-16,0 0-140 0,0 0-25 0,0-3-6 0,3-6-647 15,1 2-130-15</inkml:trace>
  <inkml:trace contextRef="#ctx0" brushRef="#br0" timeOffset="116397.74">26472 9732 2344 0,'0'0'67'0,"-3"7"13"16,-1-1-64-16,-3 0-16 0,4-3 0 0,-1 3 0 0,-3 1 78 0,4-1 12 16,-4 0 2-16,3 1 1 15,-3 2-17-15,4 0-4 0,-5-2-1 0,5 2 0 0,3 0-35 0,-4-2-6 16,1-1-2-16,-1 0 0 0,4-6-16 0,0 0-4 16,0 0-8-16,0 0 12 15,0 0-31-15,0 0-6 0,0 0-2 0,0 0 0 0,0 0 27 0,0 0 0 16,0 0 0-16,0 0 0 0,11 3 17 0,-11-3 9 15,0 0 2-15,0 0 0 0,7 0-28 0,-7 0 0 16,0 0 0-16,11 7 0 0,-11-7 0 0,7 3 0 0,3 0 0 16,-10-3 0-1,7 3-22-15,-7-3-3 0,11 3-1 0,-1 0 0 0,-10-3 26 0,11 3 0 0,0 1 0 0,-1-4 0 16,4 3 0-16,-14-3 0 16,0 0 0-16,11 6 0 0,-4 0 0 0,0 4 0 15,-3-1 0-15,-1 1 0 0,-3 2 46 0,-3-3 14 0,-5 4 4 16,5 0 0-16,-8-1-52 0,4-3-12 0,0 4 0 0,-3-4 0 15,-1 4 44-15,1-4 7 0,-5 1 1 16,5-4 0-16,3-3-32 0,-4 0-7 0,4 0-1 0,-3 1 0 16,2-1-49-16,5-3-11 0,-4 3-1 0,3-3-1 15,1 0-138-15,-1 0-28 0,4 0-6 16,0 0-1-16</inkml:trace>
  <inkml:trace contextRef="#ctx0" brushRef="#br0" timeOffset="118511.69">23957 10613 1497 0,'0'0'32'0,"0"0"8"0,-3 3 0 0,3-3 4 16,0 0-36-16,0 0-8 0,0 0 0 0,0 0 0 15,0 0 53-15,0 0 9 0,0 0 2 0,0 0 0 16,0 0 0-16,0 0 0 0,0 0 0 0,0 0 0 16,0 0 51-16,0 0 10 0,0 0 3 15,0 0 0-15,0 0 0 0,0 0 0 0,0 0 0 0,0 0 0 16,3 0-103-16,-3 0-25 0,0 0 0 0,0 0 0 16,7 0 56-16,-3 4 7 0,3-4 1 0,0 0 0 15,0 3-52-15,-4-3-12 0,4 0 0 0,1 0 0 16,-1-3 0-16,0 3 0 0,0 0 0 0,0 0 0 15,0 0 0-15,3 0 0 0,1-4 0 0,0 4 0 16,-1 0 32-16,1 0 4 0,-1 0 1 0,1 0 0 0,-1 0-20 0,-2 0-4 16,2 0-1-16,1-3 0 0,-1 3 3 0,1 0 0 15,-4 0 0-15,4-3 0 16,-1 3-15-16,1 0 0 0,-1 0 0 0,1-3 0 0,3 3 0 0,-3 0 0 16,3-3 0-16,0 3 0 0,0 0 0 0,0-3 0 15,0 3 0 1,4-3 0-16,-1 0 0 0,1 3 0 0,-4-4 0 0,7 1 0 0,-3 3 8 15,0-3-8-15,3 0 11 0,-4 0-11 16,5 3 0-16,-5 0 0 0,-3-3 0 0,4 3-12 0,0-3 12 0,-1 3 8 0,1 0 0 0,-4-4-8 16,4 4 13-16,-4 0-4 15,3-3-1-15,1 0 0 0,0 0-18 0,-1 0-4 0,4 0-1 0,1 0 0 16,-5-1 15-16,4 1 15 16,1-3-3-16,-1 3-1 0,0-3-11 0,4 3 0 0,-4-1 9 0,3 4-9 15,-2-3 0-15,-1 3-18 16,0 0 3-16,4 0 1 0,-4-3 14 0,0 3 0 0,0-3 0 0,0 0 0 15,0 3 12-15,1 0 6 16,-1-3 1-16,0 3 0 0,4 0-19 0,-4-3 0 0,4-1 0 0,3 1 0 16,-4 3 0-16,1 0 0 15,0-3 0-15,3 0 0 0,-7-3 0 0,4 3 0 0,-4-1 0 0,4 4 0 16,-1-3-9-16,1 3-9 0,0-3-2 16,3 3 0-16,0 0 20 0,-3 0 0 0,3-3 0 0,0 3 0 15,1 0 14-15,-1 0 6 16,-3 0 2-16,3 0 0 0,-3 0-22 0,3 0 0 0,-4 0 0 0,1 0 0 0,-4 0 0 0,4 0 0 15,0-3 0-15,3 3 8 16,0-3 0-16,-3 3 0 16,3 0 0-16,0 0 0 0,0 0 20 0,1 0 4 0,-1 0 0 0,4-3 1 31,-8 0-53-31,1 3-12 0,-4-4-1 0,4 1-1 0,0 3 54 0,-1 0 12 16,1 0 1-16,3 0 1 0,-3 0-34 0,0 0 0 0,-1-3 0 0,5 3 0 15,-1 3-15-15,0 0-9 0,0 1-3 0,4-4 0 0,-4 0 43 0,4 0 9 16,-4-4 2-16,0 4 0 0,-3 0-39 0,0 0-8 15,-1 0-2-15,5-3 0 0,-5 0 35 0,5 0 7 0,-5-3 2 0,5 3 0 16,-5 3-22-16,4-4 0 16,4 4 0-16,-4-3 0 0,4 3 0 0,-4-3 0 0,4 3 0 0,0 0 0 15,-4 0 0-15,4 0 0 16,0-3 0-16,-1 0 0 0,1 3 0 0,3-3 0 0,-3 0 0 0,3 3 0 16,-3 0 0-16,0-3-13 0,0 3 1 0,-4-4 1 15,0 1 11-15,-3 3 16 0,-1-3-4 0,5 0-1 16,-5 3-11-16,1-3 0 0,0 0 0 15,3 3 0-15,-3 0 0 0,-1 0 0 0,1 0 0 0,3 0 0 16,1 0 0-16,-5 0 0 16,1 0 0-16,3 0 0 0,-3 0 0 0,0 0 0 0,-1-3 0 0,-3 3 0 15,1 3 0-15,-1-3 0 16,-4 0 0-16,8 0 0 0,-7 0 0 0,3 0 0 0,0-3 0 0,-3 3 0 16,3 0 0-16,0 0 0 0,-3-4 0 0,3 1 0 15,-4 3 0-15,1-3 0 0,-4 0 0 0,0 3 0 16,4-3 0-16,-4 3 0 0,0-3 0 0,0 0 0 15,0 3 0-15,-3-4 0 0,0 4 0 0,-4 0 0 16,3 0 0-16,-3 0 0 0,0 0 0 0,0 4 0 16,0-4 0-16,-7 0 0 0,4-4 0 0,-4 4 0 0,7 0 0 0,-3 0 0 15,-1 0 0-15,-3 0 0 16,0 0 0-16,0 0 0 0,7 0 0 0,-7 0 0 0,4 0 0 0,-4 0 0 16,3-3 0-16,-3 3 0 0,0 0 0 0,0 0 0 15,0 0 0-15,0 0 0 0,0 0 0 0,0 0 0 0,0 0 0 0,0 0 0 16,0 0 0-16,0 0 0 15,0 0 0-15,0 0 0 16,-3 3-152-16,-4 1-32 0,0-1-6 0,-1 3-1205 0</inkml:trace>
  <inkml:trace contextRef="#ctx0" brushRef="#br0" timeOffset="120133.62">23922 11814 1728 0,'-7'10'38'0,"7"-10"8"15,0 0 2-15,-4 6 0 0,4-6-39 0,0 0-9 0,0 0 0 0,0 0 0 0,0 0 53 0,0 0 9 16,0 0 2-16,0 0 0 15,0 0 0-15,0 0 0 0,0 0 0 0,7 3 0 0,0-3 0 0,0-3 0 16,1 3 0-16,2-3 0 16,-3 3 0-16,0 3 0 0,-7-3 0 0,7 0 0 0,-7 0 0 0,11 0 0 15,-4 3 0-15,3-3 0 0,-2 3-52 0,2-3-12 16,1-3 0-16,-1 3 0 0,4 3 0 0,-3 0 0 16,0-3 0-16,-1 0 0 0,1 0 54 0,-1 0 8 15,1 0 2-15,-1 0 0 0,5 0-52 16,-5 0-12-16,1-3 0 0,-1 3 0 0,4-3 0 0,-3 0 0 15,3 3 0-15,0 0 0 0,0 0 37 0,0 0 5 0,1 0 1 0,2 0 0 16,1 0-27-16,0 0-4 0,-1 0-2 0,1 0 0 16,-1 3 1-16,1 0 0 0,3-3 0 0,0 0 0 15,1 6-11-15,-1-2 0 0,0-1 0 0,0 0 0 16,-3-3 0-16,3-3 0 0,-3 3 0 0,3-3 0 0,-4 3 0 0,4 0 12 16,-3 0-4-16,3 0 0 15,-3 0 0-15,3 0 0 0,0-4 0 0,4 4 0 16,-4 0-8-16,4 0 12 0,0 4-12 0,-1-4 12 0,1 0-12 15,0 0 0-15,-1 3 0 0,1 0 8 0,-4 0-8 0,0 0 0 16,0 0 0 0,1 0 8-16,-1-3-8 0,4 4 0 0,-4-1 0 0,0 0 0 15,-4-3 0-15,8 3 0 0,-4-3 0 0,4 3 8 16,0 0-8-16,-4-3 0 0,4 0 9 0,-1 0-9 0,5 0 0 16,-5 0 9-16,4 0-9 0,-3 3 0 0,0-3 32 0,-4 0-1 15,0 0 0-15,4 0 0 0,0 3-31 16,3-3 0-16,-4 0 0 0,5 0 0 0,-1 4 0 0,4-1 0 15,-1 0 0-15,1 0 0 0,0 0-14 0,0 0-9 16,-4 0-1-16,0 1-1 16,0-4 40-16,1 3 8 0,-5 0 1 0,4-3 1 0,1 3-25 0,-1 0 0 15,0 0 0-15,0 0 0 0,1-3 0 0,2 0 0 16,-2 4 0-16,6-1 0 0,-7 0-8 0,0 0-8 16,0 0 0-16,1 0-1 0,-1 0 17 0,-3 0 0 0,-1 1 0 0,5-1 0 15,-1 0 12-15,4-3 4 16,-1 3 0-16,1 0 0 0,3-3-16 0,-3 0 0 0,3 0 0 0,-3 0 0 15,3 0 0-15,-6 3-10 0,-1-3 2 0,4 0 0 16,-4 3 8-16,4-3 11 0,-1 4-3 0,5-1 0 16,-8 0-8-16,4 0 0 0,-4 0 0 0,3 0 0 15,5 0 0-15,-8 0 0 0,4 4 0 0,-1-1 0 16,-2-3 0-16,-5 0 0 0,5 0 0 16,-5 1 0-16,1-1 0 0,3 0 0 0,0 0 0 0,-3-3 0 15,3 3 0-15,4-3 0 0,-4 0 9 0,1 3-9 16,2-3 0-16,-2 0 0 0,-1 3 0 0,0-3 0 0,-3 0 0 0,3 4 0 15,-3-1 0 1,3 3 0-16,0-3 8 0,0 3-8 0,4-3 8 0,-4 4-8 16,0-1 0-16,1-3 0 0,2 0-12 0,1 4 4 15,-4-4 8-15,1-3 0 0,-1 3 0 0,-3-3 0 16,-1-3 0-16,1 3 0 0,0 0 0 0,-4-3 0 16,3-1 0-16,-2 4 0 0,2-3 0 0,1 3 0 0,0 3 0 0,-1-3 0 15,-2 0 0-15,2 0 0 16,1 0 0-16,-4 4 0 0,4-1 0 0,-4-3 0 0,0 0 0 0,-3 0 0 0,-4 3 0 0,4-3 0 15,-4 0 0-15,0 0 0 16,-4 0 0-16,1 0 0 0,3 0 0 0,0 0 0 0,0 0 0 0,-3-3 0 16,3 3 0-16,0-3 0 0,4 3 0 15,-8-4 0-15,4 1 0 0,-3 0 0 0,0 0 0 0,-1 3 0 16,1-3 0-16,-4 3 0 16,3 0 0-16,1-3 0 0,0 3 0 0,-4 0 0 0,0 0 0 0,0 0 0 15,-7 0 24-15,7 0 6 16,0 0 2-16,-7 0 0 0,0 0-24 0,0 0-8 0,0 0 0 0,7 0 0 15,-7 0 0-15,0 0 0 0,0 0 0 16,0 0 0-16,0 0 0 0,0 0 0 16,0 0 0-16,0 0-10 0,-4 0-66 0,-3 0-14 0,4 3-2 0,-4-3-941 15,3 0-188-15</inkml:trace>
  <inkml:trace contextRef="#ctx0" brushRef="#br0" timeOffset="123925.92">26984 7964 2188 0,'0'0'48'0,"0"0"11"0,0 0 1 0,0 0 1 0,0 0-49 0,0 0-12 16,0 0 0-16,7 3 0 0,-3 3 41 0,3-3 6 0,0 0 1 0,0-3 0 16,3 4-23-16,1-4-4 15,-1 0-1-15,1 0 0 0,0-4-20 0,-1 4 8 16,1-3-8-16,-1 0 0 16,1 3-154-16,0-3-35 0,6-3-7 0,1-4-2 0</inkml:trace>
  <inkml:trace contextRef="#ctx0" brushRef="#br0" timeOffset="124413.69">27630 7816 1728 0,'0'0'38'0,"-4"0"8"0,-3 4 2 0,3-1 0 0,-3 0-39 0,0 0-9 16,-3 0 0-16,-1 3 0 16,1-2 104-16,-5 2 20 0,1-3 3 0,0 3 1 15,0 0-52-15,4 1-11 0,-5-1-1 0,5 0-1 0,-1 1 1 0,1-1 1 16,-1 0 0-16,8-3 0 0,3-3-52 0,0 0-13 15,0 0 0-15,0 0 0 0,0 0 0 0,0 0 0 16,0 0 0-16,0 0 0 0,7 3 0 0,0-3 0 16,3 0 0-16,1-3 0 0,-1 3 0 0,1-3 0 15,0 0 0-15,-1 3 0 16,1-3 0-16,3 0 0 0,0 3 0 0,0 0 0 16,0 0 0-16,0 0 0 0,0 3 0 0,1 0 0 0,-8 3 34 0,3 1 4 15,-3-1 1-15,-3 0 0 0,-1 3-11 0,-3 1-3 16,4-1 0-16,-4 1 0 0,-4-1 23 0,1 4 5 0,-1-4 1 0,-6 4 0 15,3-4-35-15,-4 0-7 16,-3 4-2-16,3-4 0 0,1 1-10 0,-4-4 0 16,0 0 0-16,-1-3 0 0,1 1 0 0,7-4 0 0,-3 0 0 0,3 0 0 15,0 0-117-15,3 0-26 0,1-4-5 0,3 4-684 16,3-6-136-16</inkml:trace>
  <inkml:trace contextRef="#ctx0" brushRef="#br0" timeOffset="124660.78">27781 7838 2030 0,'0'0'57'0,"0"0"14"0,0 0-57 0,-3 7-14 16,3-7 0-16,0 6 0 0,0 0 105 0,0 0 19 15,0 1 3-15,0-1 1 16,3 3-52-16,1 1-9 0,-1-1-3 0,1 4 0 15,-1-4-51-15,4 4-13 0,-3 2 0 0,-1-2 0 0,5-1 0 0,-1 4 0 16,-4-3 0-16,4-1 0 0,-3 1 0 0,-1-4 0 16,-3 1 0-16,4-1 0 0,-1 0-8 0,1-2-5 15,-4 2-1-15,0-9 0 16,0 0-151-16,0 0-31 0,0 0-5 0,0 0-447 16,0 0-90-16</inkml:trace>
  <inkml:trace contextRef="#ctx0" brushRef="#br0" timeOffset="124870.81">27672 7926 1706 0,'0'0'37'0,"0"0"8"0,0 0 2 0,0 0 1 0,0 0-38 0,0 0-10 0,0 0 0 0,0 0 0 16,7 3 58-16,-4-3 10 15,-3 0 1-15,8 3 1 0,-5 1-56 0,4-4-14 0,0 3 0 0,0-3 0 16,0 3 0-16,0 0 0 0,0 0-12 0,4 0 12 15,-4-3-207-15,0 3-34 0,11 7-7 16,-8-4-363-16</inkml:trace>
  <inkml:trace contextRef="#ctx0" brushRef="#br0" timeOffset="125168.57">27972 8039 1552 0,'0'0'44'0,"0"0"10"15,0 0-43-15,-4 3-11 0,1 3 0 0,3-6 0 0,0 0 157 0,0 0 30 16,0 0 5-16,0 0 2 0,0 0-79 0,0 0-16 0,0 0-3 15,0 0-1-15,0 0-51 0,-7-3-11 16,7-3-1-16,-4 3-1 0,1-6-31 0,3 2 0 16,-4-2 0-16,4-1 0 0,4 4 0 0,-4-3 0 15,-4-1 0-15,4 1 0 0,-3-4 24 0,-1 4-2 16,-3 0 0-16,3-1 0 0,1 1-35 0,-1 3-7 0,1-4-2 0,3 4 0 16,0 0 22-16,0-4 0 15,0 4 0-15,0 3 0 0,0-4 0 0,0 7 0 0,3-6 0 0,1 3 0 16,3 0 0-16,-4-3 0 15,5 3 0-15,-1-1 0 0,0 4 0 0,3-3 0 16,-3 0 0-16,4 0 0 0,-1 3 0 0,1 0 0 0,0 0 0 0,-1 0 0 16,1 3 0-16,3-3 0 15,0 3 0-15,-3 0-789 0,3 1-154 0</inkml:trace>
  <inkml:trace contextRef="#ctx0" brushRef="#br0" timeOffset="126369.17">27005 8870 1314 0,'-7'0'37'0,"7"0"8"0,0 0-36 0,0 0-9 0,0 0 0 0,0 0 0 32,-7 3 147-32,4-3 27 0,-1 3 6 0,4-3 0 0,0 0-84 0,0 0-16 15,0 0-4-15,0 0-1 0,0 0-9 0,0 0-2 0,7 0 0 0,0 3 0 16,-3-3 0-16,3 0 0 16,0-3 0-16,0 3 0 0,3 0-51 0,-3 0-13 0,8-3 0 0,-5 3 0 15,4-3 0-15,-3 3 0 0,-1-3 0 0,1 0 0 16,0 3 0-16,-1 0 0 0,1 0 8 0,-1 0-8 15,1 0-92-15,-4 3-22 16,4-3-4-16,-1 0-1 0</inkml:trace>
  <inkml:trace contextRef="#ctx0" brushRef="#br0" timeOffset="127220.27">27580 8980 2030 0,'0'0'57'0,"0"0"14"0,0 0-57 0,0 0-14 15,0 0 0-15,0 0 0 16,0 0 105-16,0 0 19 0,0 0 3 0,0 0 1 16,0 0-41-16,0 0-8 0,0 0-2 0,0 0 0 15,0 0-77-15,0 0 0 16,0 0-16-16,0-7 3 0,4 4 25 0,-4-3 4 0,0 0 2 0,0 0 0 0,0-1-18 0,0 1 0 16,0 0 0-16,0-4 0 0,0 1 0 0,-4 3 0 15,4-1 0-15,-3 1 0 16,-1 0-40-16,4 0-12 0,-3 2-3 0,-1-2-716 15,4 0-143-15</inkml:trace>
  <inkml:trace contextRef="#ctx0" brushRef="#br0" timeOffset="127407.77">27531 8704 2419 0,'-4'0'53'0,"-6"3"11"0,3-3 3 0,0 0 1 0,7 0-55 0,0 0-13 15,-4 0 0-15,4 0 0 0,0 0 0 0,0 0 0 16,0 0 0-16,0 0 0 0,0 0 0 0,0 0 0 16,4-3 0-16,3 0 0 15,-4 0-100-15,4 3-22 0,0-4-5 0,0 4-820 16</inkml:trace>
  <inkml:trace contextRef="#ctx0" brushRef="#br0" timeOffset="127772.39">27757 8930 1728 0,'0'0'38'0,"0"0"8"0,0 0 2 0,0 0 0 0,0 0-39 0,0 0-9 0,0 0 0 0,0 0 0 0,0 0 99 0,0 0 17 16,-4 6 4-16,4-6 1 0,0 0-40 16,0 0-8-16,0 0-1 0,-7-3-1 0,7 0-34 0,-4-4-6 15,1 1-2-15,-1-3 0 16,4-1-13-16,0 1-4 0,-3-1 0 0,3 1 0 0,0-4-12 0,0 7 0 15,0-3 0-15,3 2 0 0,-3 1 24 0,4 3-2 16,-4 3 0-16,0-6 0 0,3 3-34 0,1-4-8 16,0 4 0-16,-1 0-1 0,1-3 21 0,-1 0 0 15,1-1-9-15,-1 4 9 0,4-3 0 0,0 3 0 16,0 0-8-16,0 3 8 0,0 0 0 0,0 3 0 16,1 0 0-16,2 0 0 0,-3 3 21 15,0 4 8-15,0-1 2 0,-3 4 0 0,3-1 1 0,0 1 1 0,-4-1 0 0,5 4 0 16,-5 0 12-16,1-1 3 15,-1 1 0-15,-3 0 0 0,4 3-32 0,-4-4-7 16,3-2-1-16,-3-4 0 0,0 4-8 0,0-7 0 0,-3 0 0 0,3-6 0 31,0 0-125-31,0 0-27 0,0-6-6 0,3 0-633 0,-6-4-126 16</inkml:trace>
  <inkml:trace contextRef="#ctx0" brushRef="#br0" timeOffset="128040.58">27975 8660 2188 0,'0'0'48'0,"-3"6"11"0,3 4 1 0,-4-1 1 16,1 4-49-16,-1-4-12 0,4 0 0 0,0 4 0 16,4-4 54-16,-4 4 8 0,0-4 2 0,3 4 0 0,1-4 0 0,3 1 0 15,0-1 0-15,0 0 0 0,4 1-52 0,-4-1-12 16,3 4 0-16,-3-4 0 0,4 1 54 0,-4 2 8 15,0-2 2-15,3-1 0 16,-2 0-64-16,-5 1-15 0,4 2-1 0,-3-2-1 0,3-1 27 0,-4 1 6 16,-3-1 0-16,4 0 1 15,-4 1-116-15,0-1-23 0,3-3-5 0,-3-2-1 16,-3 2-102-16,3 0-21 0</inkml:trace>
  <inkml:trace contextRef="#ctx0" brushRef="#br0" timeOffset="128271.74">27919 8839 2613 0,'0'0'57'0,"0"0"12"0,0 0 3 0,-4 6 2 0,4-6-59 0,0 0-15 0,0 0 0 0,0 0 0 15,7 3 62-15,0 3 10 0,-3-3 1 0,7 1 1 16,-1-4-44-16,4 3-9 0,0-3-1 15,0 0-1-15,1 0-31 0,-1-3-5 0,0-1-2 0,0 1 0 16,0 0 19-16,0 0 0 0,0-3 0 0,0 3 0 31,0-1-55-31,-3 4-7 0,3-3-2 0,-3 3-1152 0</inkml:trace>
  <inkml:trace contextRef="#ctx0" brushRef="#br0" timeOffset="135178.28">26920 9883 1074 0,'0'0'30'0,"0"0"8"0,0 0-30 0,0 0-8 0,0 0 0 0,0 0 0 16,-7 0 155-1,7 0 29-15,0 0 7 0,0 0 1 0,0 0-52 0,0 0-9 0,0 0-3 0,0 0 0 16,0 0-51-16,0 0-10 16,-3-3-3-16,3 3 0 0,0 0 52 0,0 0 9 0,0 0 3 0,0 0 0 15,3 0-103-15,1-4-25 16,-1 1 0-16,5 3 0 0,-1-3 56 0,0 3 7 0,3-3 1 0,-3 3 0 15,4-3-52-15,-1 3-12 0,1 3 0 0,0-3 0 16,-4 0 0-16,3 3 0 16,-3-3 0-16,4 0 0 0,-1 3 0 0,-2-3 0 15,-1-3 0-15,3 0 0 0,1 0 14 16,-4 0 0-16,0 0 0 0,0-4 0 0,0 1-166 16,0 0-32-16,0 0-8 0</inkml:trace>
  <inkml:trace contextRef="#ctx0" brushRef="#br0" timeOffset="136251.04">27570 9701 597 0,'0'0'16'0,"0"0"5"0,0 0-21 0,0 0 0 16,0 0 0-16,0 0 0 0,0 0 107 0,0 0 17 15,0 0 3-15,0 0 1 0,0 0 0 0,0 0 0 0,0 0 0 0,0 0 0 16,0 0 0-16,0 0 0 16,-4 0 0-16,4 0 0 0,0 0-12 0,0 0-1 0,0 0-1 0,0 0 0 15,0 0-46-15,-3 0-10 0,-5 3-2 0,8-3 0 16,0 0-27-16,0 0-5 0,0 0-2 0,-3 3 0 16,3-3-22-16,-4 3 0 0,-3 0 0 0,7-3 0 0,-3 4 56 0,3 2 6 15,-7-3 2-15,3 3 0 0,-3-3-52 0,0 4-12 16,0-1 0-16,4 0 0 15,-8 0 0-15,4 1 0 0,-4-4 0 0,4 3 0 16,-3 0 36-16,3 1 4 0,0-1 0 0,0 3 1 16,-1-2-14-16,1-1-3 0,0 3-1 0,0-2 0 15,0-1-23-15,4 0 0 0,-1-3 0 0,1 0 0 16,-1 4 0-16,-3-4 0 0,4 0 0 0,3 3 0 16,0-6 0-16,0 0-20 0,0 0 4 0,0 0 1 15,0 0 24-15,0 0 5 0,0 0 1 0,10 0 0 0,1 0-15 0,-1 0 0 16,4 0 0-16,1 0 0 15,-1-3-15-15,0 0-5 0,0 3-2 0,0-3 0 0,4 6 22 0,-4-3 0 16,3 0 0-16,1 3 0 0,-4-3 11 0,0 3 9 16,0 3 3-16,-3 4 0 0,-4-4-15 0,0 7-8 15,-3-4 10-15,3 4-10 0,-7-4 30 0,3 7 0 16,-6-4 0-16,3 1 0 0,-4 2-10 16,1-2-3-16,-4 0 0 0,-1-4 0 0,1 0-7 0,-3 4-2 15,-4-7 0-15,3 4 0 0,1-4-8 0,-5 0 10 16,5-3-10-16,-1 0 10 0,-3-3-10 0,0 0 0 15,3-3 0-15,-3 3 0 0,7-3-55 16,0 3-6-16,0-3-2 0,4 0 0 0,-1-3-103 0,1 2-21 0,3-2-4 0,3 0-999 16</inkml:trace>
  <inkml:trace contextRef="#ctx0" brushRef="#br0" timeOffset="136561.76">27679 9767 1605 0,'0'0'35'0,"0"0"7"0,0 0 2 0,0 0 2 0,0 0-37 0,0 0-9 15,0 0 0-15,0 0 0 0,0 0 60 0,0 0 11 16,0 0 1-16,0 0 1 16,0 0 6-16,7 3 1 0,-3 3 0 0,-1 0 0 0,1 1 8 0,-1-1 3 15,-3 6 0-15,4-2 0 0,-1-1-17 0,4 4-3 16,-3 3-1-16,-1-1 0 0,1 1-12 0,-1 3-2 15,4 0-1-15,-3-1 0 0,3-2-18 0,0-3-3 16,-3-1-1-16,3 4 0 0,0-4-15 0,-4-2-3 0,4-1-1 16,0 1 0-16,0-1-14 0,0-3 0 15,0 0 0-15,1-2 0 16,-8-4-49-16,7 0-10 0,-7 0-1 0,3-7-1 16,1 4-54-16,-1-3-10 0,-3-3-3 0,0 2 0 15,-3-2-102-15,-1 3-21 0,-3-7-4 0,0 0-564 0</inkml:trace>
  <inkml:trace contextRef="#ctx0" brushRef="#br0" timeOffset="136782.89">27647 9967 1983 0,'0'0'44'0,"0"0"8"0,0 0 3 0,0 0 1 0,0 0-45 0,0 0-11 0,0 0 0 0,7 0 0 0,0 0 74 0,-7 0 13 31,0 0 2-31,7-3 1 0,0 3-26 0,0-3-4 0,1 0-2 0,-1 3 0 0,0 0-26 15,0 0-4 1,0 3-2-16,0-3 0 0,3 0-18 0,-3 3-8 0,4-3 8 0,0 3-8 31,-1-3-92-31,1 4-23 0,-1-1-5 0,4 0 0 0,1 0-109 0,-5 3-22 0,4-3-4 16,0 0-240-16,1-3-48 0</inkml:trace>
  <inkml:trace contextRef="#ctx0" brushRef="#br0" timeOffset="137069.49">27979 10008 1267 0,'10'3'28'0,"-10"-3"5"0,4 0 2 0,3 3 1 0,0-3-36 0,0 0 0 16,-7 0 0-16,0 0 0 0,7 7 134 0,-7-7 20 15,0 0 4-15,0 0 1 0,4 3-50 0,-4-3-9 16,0 0-3-16,0 0 0 0,0 0-21 0,-7 6-4 16,3-3 0-16,-3 0-1 0,7-3-12 0,-3 0-3 0,-5-3 0 0,1 0 0 15,-3 0-16-15,3-3-3 16,0-1-1-16,0 1 0 0,0 0-5 0,0 0-2 16,-4-4 0-16,7 4 0 0,-3 0-21 0,4-1-8 0,-1 1 0 0,1 0 9 15,-4-4-9-15,3 4 0 16,1-3 0-16,-1 3 0 0,4-1 0 0,0 1 0 0,-3-3 0 0,6-1 0 15,-3 4 0-15,4 0 0 0,-1-1 0 0,1 1 0 16,-1 0 0-16,1 0 0 16,-1-1 0-16,4 1 0 0,-3 0 0 0,3 3 0 0,0-1 0 15,0 4 0-15,0-3 0 0,4 3 0 0,-4-3 0 0,3 3 0 16,-3 0 0-16,0 3 0 16,1-3 0-16,-1 0 0 0,0 3-110 0,0 1-14 0,0-4-4 0,0 3-1024 15</inkml:trace>
  <inkml:trace contextRef="#ctx0" brushRef="#br0" timeOffset="138093.7">28258 9651 1036 0,'0'0'23'0,"0"0"5"0,0 0 0 0,0 0 1 0,0 0-29 0,0 0 0 0,0 0 0 0,0 0 0 15,0 0 108-15,0 0 16 0,0 0 4 0,0 0 0 0,0 0 0 0,0 0 0 16,0 0 0-16,0 0 0 16,0 0 0-16,0 0 0 0,0 0 0 0,0 0 0 15,0 0-52-15,0 0-9 0,-4 3-3 0,0 0 0 16,1 0 0-16,-1 0 0 0,1 0 0 0,-1 1 0 0,1-4-51 0,-1 3-13 15,-3 0 0-15,0 0 0 0,7-3 54 0,-3 3 8 16,-1 0 2-16,4-3 0 16,-7 3-52-16,0 0-12 0,3 1 0 0,4-4 0 15,-7 0 0-15,0 3 0 0,0 0 0 0,7-3 0 0,-3 3 0 0,3-3 0 16,0 0 0-16,0 0 0 0,-7 0 0 0,7 0 0 0,0 0 0 0,0 0 0 16,0 0 0-16,0 0 0 15,0 0 0-15,0 0 0 0,0 0 0 0,0 0 0 16,0 0 0-16,0 0 0 0,0 0-16 0,0 0-5 0,0 0-2 0,0 0 0 15,0 0 37-15,0 0 7 0,0 0 2 0,0 0 0 16,0 0-34-16,0 0-6 0,3 6-2 0,-3-6 0 31,0 0-21-31,4 7-4 0,-1-1 0 0,1 0-1 0,-4 4 73 0,3-4 16 0,-3 3 2 0,4-3 1 16,-1 1-31-16,-3 2-7 16,4 1-1-16,-1 2 0 0,-3 1 1 0,0-4 0 0,0 4 0 0,0-1 0 15,0 1-9-15,4-4 0 0,-4 4 0 0,0-1 0 16,0-2 0-16,0-1 0 0,0 0 0 0,0 1 0 15,0-4 0-15,0 0 0 0,-4 4 0 0,4-4 0 16,0 0 0-16,0 1 0 0,0-7 0 16,0 6 0-16,0 0 0 0,0 0 0 0,0 1 0 0,-3-1 0 0,3-6 0 0,0 6 0 15,0 0 0-15,0-6 0 0,0 0 0 0,0 0 0 16,3 7 0-16,-3-7 0 16,0 0 0-16,0 0 0 0,0 0 0 0,0 0 0 0,0 0 0 0,8-3 0 15,-8 3 0-15,7 0 0 0,0-4 0 0,-4 1 0 16,-3 3 0-16,7 0 0 0,-7 0 0 0,4-3 0 15,-1-3 0-15,4 3 0 0,0 3 0 0,-3-3 0 16,-4 3 0-16,11 3 0 0,-1-6 0 0,-3 3 0 16,4 3 0-16,-4-3 0 0,-7 0 0 0,0 0 0 15,3 3 0-15,4 0 0 0,0 0 0 0,-7-3 0 0,0 0 0 0,0 0 0 32,0 0-49-32,0 0-12 0,7 3-3 0,-7-3 0 15,0 0-102-15,0 0-21 0,0 0-4 0,-10-6-1 0</inkml:trace>
  <inkml:trace contextRef="#ctx0" brushRef="#br0" timeOffset="140022.9">28455 9641 1267 0,'0'0'56'0,"0"0"12"0,0 0-55 0,0 0-13 16,0 0 0-16,0 0 0 0,0 0 105 0,0 0 19 15,0 0 3-15,0 0 1 0,0 0 0 0,0 0 0 16,0 0 0-16,0 0 0 0,0 0-103 0,0 0-25 16,0 0 0-16,7 3 0 0,0-3 56 0,0 0 7 15,-3 0 1-15,3 0 0 0,0 0-52 0,0 0-12 0,0-3 0 0,0 3 0 16,-7 0 28-16,4-3 2 0,3 3 1 0,-4-3 0 15,4 0-9-15,0 3-2 16,0 0 0-16,-3 0 0 0,3-3-7 0,-7 3-1 16,7 0-1-16,0 0 0 0,-7 0-11 0,4 0 0 0,3 0 0 0,0 0 8 15,-7 0-8-15,7 0 0 16,0-3 0-16,-4 3 0 0,-3 0 0 0,0 0 0 0,0 0 0 0,7 0 0 16,0 0 0-16,-7 0 0 0,7-3 0 0,-7 3 0 15,4 0 0-15,-4 0 0 16,7 0 0-16,0-4 0 0,-7 4 0 0,7 0 0 0,-7 0 0 0,4 0 0 15,-4 0 0-15,0 0 0 0,0 0 0 0,0 0 0 16,0 0 0-16,0 0 0 0,0 0 0 0,0 0 0 16,0 0 53-16,0 0 9 0,0 0 2 0,0 0 0 15,0 0-64-15,0 0-16 0,0 0-2 0,0 0 0 0,0 0 29 0,0 0 5 16,0 0 2-16,0 0 0 0,0 0-18 0,0 0 0 16,0 0 0-16,0 0 0 0,0 0 0 0,0 0 0 15,0 0 0-15,0 0 0 0,0 0 0 0,0 0 0 16,0 0 0-16,0 0 0 0,3 7 0 0,-3-7 0 15,0 6 0-15,0-6 0 16,4 3 0-16,-4-3 0 0,0 0 0 0,0 9 0 16,0-2 0-16,0-7 0 0,0 0 0 0,0 6 0 15,3 0 0-15,1 1 0 0,-4-1 0 0,0 3 0 0,3-3 0 0,-3 1 0 16,0-1 0-16,4 3 0 16,-4-2 0-16,3-1 0 0,-3 3 0 0,4 1 0 15,-1-4 0-15,-3 3 0 0,4 1 0 0,-1-4 0 0,1 4 0 0,0-1 0 16,-4-3 0-16,3 4 0 0,1-4 25 15,-1 3 2-15,4-2 0 0,-3-1 0 16,-1 3-43-16,1 1-9 0,-4-4-2 0,3 0 0 0,1 4 27 0,-1-4 0 16,-3 3 0-16,0 1 0 0,4-4 0 15,-4 0 0-15,0 1 0 0,3-1 0 0,-3 3 0 0,0-3 0 0,4 4 0 0,-4-1 0 16,0-2 0-16,0-1 0 0,0 0 0 0,0 0 0 16,0 1 0-16,0 2 0 0,0-3 0 0,3 4 0 15,-3-4 0-15,0 0 0 0,0 1 0 0,0-1 0 16,0 3 0-16,0 1 0 0,0-1 0 0,0 0 0 15,4 1 24-15,-4-1 11 0,4-2 1 0,-1-1 1 16,-3 3-37-16,4-3 0 16,-4-6 0-16,0 7-12 0,0-7-15 0,0 0-3 0,0 0-1 15,0 0 0-15,0 0 49 0,0 0 10 0,0 0 1 0,0 0 1 0,0 0-30 0,0 0 8 16,0 0-8-16,0 0 0 31,-4-3-22-31,1-1-7 0,-5 1-2 0,8 3 0 0,0 0 31 0,-3 0 0 0,-1 0 0 0,4 0 0 16,0 0 18-16,0 0 10 0,0 0 1 0,0 0 1 15,-7-3-48-15,7 3-10 0,-3 0-1 16,3 0-1-16,-7-3 30 0,3 0 0 0,-3 0 0 0,4 0 0 0,-4 3 0 0,3-3 0 16,1-1 0-16,-1 4 0 0,-3-3 0 0,3 3 0 15,1-3 0-15,-1 3 0 0,-3 0 0 0,4-3 0 16,-4 3 0-16,3 0 0 0,-3 3 25 0,0-3 11 16,4 0 3-16,-4 3 0 0,3-3-11 0,-3 3-3 0,0 1 0 0,0-1 0 15,0-3-8-15,0 3-1 16,0-3-1-16,0 0 0 0,0 0 1 0,-1 0 0 15,1 0 0-15,4-3 0 0,-4 3-7 0,3 0-1 16,-3 0 0-16,4-3 0 16,-1-1-37-16,1 1-8 0,3 3-2 0,0 0 0 0,0-3-20 15,0 3-4-15,0 0-1 0,0 0-1254 0</inkml:trace>
  <inkml:trace contextRef="#ctx0" brushRef="#br0" timeOffset="156283.68">16997 13094 1958 0,'0'0'43'0,"0"0"9"0,0 0 1 0,3-7 3 0,1 1-45 0,-4 6-11 0,0 0 0 0,0 0 0 0,3-3 104 0,-3 3 20 16,0 0 3-16,0 0 1 0,0 0 0 0,0 0 0 15,0 0 0-15,0 0 0 16,-3 0-52-16,-4 3-9 0,0-3-3 0,0 3 0 0,0 0-51 0,0 0-13 15,-4-3 0-15,4 4 0 0,-4 2 54 0,4-3 8 16,-3 3 2-16,3 0 0 0,-4 1-52 0,4-1-12 0,-4 0 0 0,1 4 0 31,-1-4 0-31,4 0 0 0,-3 4 0 0,3-4 0 0,-4 3 0 0,4-2 0 16,0 2 0-16,0-3 0 16,0-3 0-16,3 1 0 0,4-4 0 0,0 0 0 0,0 0 0 0,0 0 0 15,0 0 0-15,0 0 0 16,0 0 0-16,7 0 0 0,0-4 0 0,4 1 0 0,0 0 0 15,3-3 0-15,3 0 0 0,-3-1 0 0,8 4 0 0,-5-3 0 0,4 3 0 16,4 0 0-16,3-1 0 16,-3 4 0-16,-4-3 0 0,4 3 0 15,-4 3 54-15,-3 4 8 0,-1-1 2 0,1 3 0 0,-4 4-52 0,0-4-12 0,-3 4 0 0,-1 3 0 16,-3-1 0-16,0 1 0 0,-3 3 0 0,0-4 0 16,-1 4 0-16,-3-3 0 0,0 0 0 0,-3-1 0 15,-1 1 0-15,-3 0 0 16,0-4 0-16,-4 1 0 0,1-1 0 0,-4-2 0 0,3-1 0 15,-3 1 0-15,-4-4 0 0,4 0 0 0,-3-3 0 0,-1 0 0 16,0 0 0-16,1-3 0 16,-1 4 0-16,0-4 0 0,8 0 0 0,-1 0 0 0,1 0 0 0,6 0 0 31,1-4-100-31,3 4-22 0,0-9-5 0,3 3-1 0,8-4-153 0,-1-2-31 0,1 2-7 0,6-5-1 0</inkml:trace>
  <inkml:trace contextRef="#ctx0" brushRef="#br0" timeOffset="156586.37">17403 13178 2419 0,'0'0'53'0,"0"0"11"0,0 0 3 0,0 0 1 16,-4 0-55-16,4 0-13 0,0 0 0 0,0 0 0 15,0 0 105-15,0 0 19 0,0 0 3 0,0 0 1 0,0 0-103 0,0 6-25 0,0 4 0 0,4-1 0 16,-4 4 56-16,3-1 7 15,4 1 1-15,-3-1 0 16,3 1-52-16,0 3-12 0,0-1 0 0,0 1 0 16,0-3 54-16,0 2 8 0,4-2 2 0,-4 2 0 0,0-2-52 0,-4 3-12 0,4-1 0 0,0-2 0 15,0 3 0-15,-3-4 0 16,3 4 0-16,-4 3 0 0,1-7 0 0,0 1 0 16,-4-1 0-16,3 1 0 0,1-4-48 15,-4 1-13-15,0-4-3 0,0-6 0 0,0 0-51 0,0 0-10 0,0 0-3 16,0 0 0-1,-7-10-102-15,3 1-21 0,-10-19-4 0,0 3-1 0</inkml:trace>
  <inkml:trace contextRef="#ctx0" brushRef="#br0" timeOffset="157129.1">17314 13366 1982 0,'0'0'56'0,"-3"7"12"0,-1-4-54 0,1 3-14 15,-1 0 0-15,4-6 0 0,0 0 116 0,0 0 20 16,0 0 4-16,4 7 0 15,-1-4-60-15,4 0-13 0,0 0-3 0,4-3 0 16,-4 3 0-16,0-3 0 0,7 0 0 0,0-3 0 0,4 0-51 0,0-3-13 16,3-1 0-16,-4-2 0 15,5-1 54-15,-5 1 8 0,4-4 2 0,1 4 0 0,-5 0-64 0,1-1-18 16,-1-2-1-16,-2 2 0 0,-1-2 31 0,0 2 5 0,-4 1 2 16,1 3 0-16,0-1-19 0,-4 1 0 0,-4 0 0 15,-3 6 0-15,0 0 0 0,0 0 0 16,0 0 0-16,0 0 0 0,0 6 55 0,-7 0 7 15,4 1 2-15,-5 2 0 0,5 1 0 0,-4 2 0 0,0 1 0 0,0-1 0 16,3 1-52-16,-3 2-12 0,4 4 0 16,-1-3 0-16,1 0 0 0,3-1 0 0,0-2 0 0,3 2 0 15,1-5 0-15,-1-1 0 0,1 1 0 16,3-4 0-16,0 0 0 0,0-3 0 0,3-3 0 0,1 0 0 16,3-3 0-16,4-3 0 0,-4 0 0 15,0-1 0-15,4-5 0 0,-4-1 0 0,0 1 0 0,0-1 0 16,-3 1 0-16,-1 2 0 15,-3-2 0-15,4 5 0 0,-4-2 0 0,-4 3 0 0,1-1 0 0,-4 1 0 16,0 3 0-16,-4-3 0 0,1 0 0 0,-4-1 0 16,-4 4 0-16,1-3 0 0,-4 0 0 0,-1 2 0 15,1-2 0-15,4 3 0 0,-4 0 0 0,0 3 0 16,3-3-48-16,0 3-13 0,1 0-3 16,6 0 0-1,-3-3 0-15,7 3 0 0,0 0 0 0,0 0 0 0,0 0-51 0,0 0-10 0,7 3-3 0,0-3 0 31,0 3-13-31,4 0-3 0,0 0-1 0,-1 3 0 16,1-2-127-16,-1 2-24 0,15 3-6 0,-7-2-1 0</inkml:trace>
  <inkml:trace contextRef="#ctx0" brushRef="#br0" timeOffset="157664.43">18041 13464 2419 0,'0'0'107'0,"0"0"22"0,0 0-103 0,0 0-26 0,-3 6 0 0,-1-3 0 31,4-3 159-31,-4 0 26 0,1 0 6 0,-1-3 1 0,1-3-103 0,-4-1-20 0,3-2-4 0,1-4-1 15,-1 1-51-15,1-4-13 0,-1 0 0 0,-3 1 0 16,4-4 0-16,-1 0 0 0,1 3 0 0,3 1 0 16,-4-1 0-16,4-3 0 15,-3 4 0-15,3 2 0 0,0 0 0 0,0 4 0 0,3-3 0 0,1 2 0 16,-1 1 0-16,1 2 0 0,3 1 0 0,-7 6 0 16,7 0 0-16,0 0 0 0,3 0 0 15,-3 3 0-15,4 4 0 0,0-1 0 16,-1 0 0-16,4 0 0 0,-3 4 0 0,-1-4 0 15,1 3 0-15,3 1 0 0,0-4 0 0,-3 0 0 0,3 1 0 0,0-1 0 16,4-3 0-16,-4 0 0 0,0 0 0 16,0-3 0-16,0 0 0 0,0 0 0 15,0 0 0-15,0 0 0 0,1-3 0 0,-1 0 0 0,0 0 0 0,-4 0 0 16,1 0 0-16,0 0 0 0,-4-4 0 16,3 4 0-16,-3 0 0 0,-3-3 0 0,-1-1 0 0,-3 7 0 0,4-6 0 0,-4 0 0 15,0 0 0-15,0-4 0 16,-4 1 0-16,1-1 0 0,-4 1 0 0,0 3 0 15,0-4 54-15,-4 4 8 0,4 3 2 0,-4-3 0 0,1 6-52 0,-1 0-12 16,1 3 0-16,-1 3 0 16,0 3 0-16,1 1 0 0,3-1 0 0,0 4 0 15,0-1 0-15,0 4 0 0,0 0 0 0,3 3 0 16,1-4 0-16,-1 4 0 0,1 0 0 0,3 0 0 0,3-1 0 0,4-2 0 0,-3 0 0 16,3 0 0-16,0-7 0 0,7 0 0 31,0-2 0-31,4-4 0 0,3 0 0 0,-4 0 0 0,5-6 0 0,2 0 0 0,-3-4 0 0,4 1 0 0,0 0 0 0,0 0 0 15,-1-7 0-15,1 1 0 16,-4 5 0-16,4-2 0 0,-8-1 0 0,5 4 0 0,-8-3 0 0,0 3 0 16,-4 2 0-16,1 1 0 15,-4 0 0-15,0 0 0 16,-7 3-151-16,0 0-33 0,0 0-6 0,-3-6-2 0</inkml:trace>
  <inkml:trace contextRef="#ctx0" brushRef="#br0" timeOffset="159769.57">16912 14122 1267 0,'0'0'28'0,"0"0"5"0,0 0 2 0,0 0 1 0,0 0-36 0,0 0 0 16,0 0 0-16,0 0 0 0,0 0 51 0,0-6 3 0,0-1 1 0,0 7 0 15,0 0 14-15,0 0 3 0,0 0 1 0,0 0 0 16,0 0 35-16,0 0 6 16,0 0 2-16,0 0 0 0,0 0-32 0,0 0-7 15,0 0-1-15,7 10 0 0,-3-1 42 0,-1 1 8 0,1-1 2 0,3 7 0 16,-7-1-103-16,3 1-25 0,1 0 0 0,-1 6 0 16,1-3 0-16,0-1 0 0,-4 4 0 15,3-3 0-15,-3-3 12 0,4-4-4 16,-4 1 0-16,3 3 0 0,-3-7-8 0,4 0-11 0,-4 1 3 0,0-7 0 15,0 3-73 1,0-6-15-16,-4-3-2 0,1 0-1 0,-1 0-41 0,4 0-9 0,-3-4-2 0,-1 1 0 31,0 0-37-31,-3 0-8 0,4-1-2 0,-4 1 0 0</inkml:trace>
  <inkml:trace contextRef="#ctx0" brushRef="#br0" timeOffset="160002.04">16785 14263 2361 0,'0'0'52'0,"0"3"10"0,-3 0 2 0,3-3 4 0,0 7-55 0,0-7-13 0,0 3 0 0,0-3 0 16,0 0 67-16,0 0 10 16,10 3 3-16,1-3 0 0,-1 0-14 0,5 0-2 31,-1-3-1-31,0 0 0 0,3 3-50 0,1-4-13 0,0-2 0 0,3 3 0 0,-4-3 56 0,5 3 7 16,-5-4 1-16,4 1 0 0,1 3-64 0,-5 0 0 0,1 0 0 0,-4 0-13 15,-3 3 13-15,3 0 0 16,-4 0 0-16,1 0 0 15,-1-4-57-15,-6 4-15 0,-4 0-4 0,7 0-1220 16</inkml:trace>
  <inkml:trace contextRef="#ctx0" brushRef="#br0" timeOffset="165384.25">17491 14156 1580 0,'0'0'70'0,"0"0"14"0,0 0-67 0,0 0-17 0,0 0 0 0,0 0 0 15,0 0 120-15,0 0 20 0,-4-3 4 0,4 3 0 16,0 0-50-16,0 0-10 0,-3 0-3 0,3 0 0 16,0 0-33-16,-7 3-6 15,3 4-2-15,4-7 0 0,0 0-7 0,0 6-1 0,0 3-1 0,4-2 0 16,-4-7-31-16,0 6 0 0,0 3 0 0,3 4 0 15,-3-1 48-15,4 1 4 0,-4 3 1 0,0-4 0 16,3 1-33-16,-3-1-8 0,0 1 0 0,0-1-1 16,0-2 4-16,0-1 1 0,0-3 0 0,4 4 0 15,-4-4-6-15,0 4-1 0,3-7 0 0,-3-3 0 0,0 0-9 0,0 0 0 16,4-3 0-16,-1-7 0 0,1 1 9 0,-1-4-9 16,1 1 10-16,3-4-10 15,-4 0 10-15,1 1-10 0,0 2 10 0,-1 1-10 0,1-1 12 0,-1 4-4 16,1-1-8-16,-1 1 12 15,4-1-12-15,-3 4 9 0,-1-3-9 0,1 6 8 0,-4 3-8 16,0 0 0-16,0 0 9 0,7-7-9 0,-7 7 8 0,10 0-8 16,1-3 10-16,0 3-10 0,-1 0 11 0,-3 3-11 0,4 4 12 0,-4 2-12 15,0-3 12-15,0 4-12 16,0-1 12-16,0 0-12 0,0 4 16 0,-3 0-3 16,3-4-1-16,-4 3 0 0,4-5-21 0,-7-1-5 0,4 0-1 0,-1 1 0 15,-3 5 41-15,0 4 8 0,4-7 2 0,-4 1 0 16,0-1-27-16,0 4-9 0,-4-4 0 0,4 3 9 31,0-5-38-31,0-1-8 0,0-6-2 0,0 6 0 16,0 4-71-16,4-4-14 0,-4-6-4 0,0 0-716 15,0 0-144-15</inkml:trace>
  <inkml:trace contextRef="#ctx0" brushRef="#br0" timeOffset="165839.23">17872 14235 2649 0,'0'0'58'0,"-4"3"12"0,-3 0 2 0,0 0 4 0,4 0-61 0,-1 4-15 0,1-1 0 0,-5 0 0 0,8-6 54 0,-3 6 8 16,3 4 2-16,-4-1 0 16,1-2-8-16,3 2 0 0,0 0-1 0,0-2 0 0,3 2-37 0,1 0-7 15,-4-2-2-15,0-7 0 0,0 0-1 0,0 0 0 16,0 0 0-16,3 6 0 0,-3-6-8 0,0 0-11 15,8 3 3-15,-5-3 0 0,4-3 8 0,-3 3 0 16,3 0 0-16,-4-3 0 0,4-3 0 0,-3 2 0 16,3-2 0-16,-4 0 0 0,4-3 0 0,0 2 0 15,-3 1 0-15,3 0 0 16,-3-4 0-16,-1 1 0 0,1-1 0 0,-4 7 0 0,0 3-9 0,0 0 0 16,0 0 0-16,0-6 0 0,0 6 9 0,0 0 12 15,-7-3-2-15,3 0-1 16,4 3-9-16,0 0 0 0,-7 0 0 0,0 3 0 0,3 0 0 0,4-3 0 0,0 0 0 0,0 0 0 15,-3 6 0-15,3 1 0 16,-4-1-10-16,8 3 10 0,-4-2 0 0,3-1 0 16,1 6 0-16,-4-5 10 0,3-1-10 0,-3-6 0 15,8 6 0-15,-1 0 0 0,0 4 0 0,0-4 0 0,-4-3 0 16,8 4 0-16,-4-4 0 0,0-3 0 0,0 0 0 0,0 0 0 16,0 0 0-16,0 0 0 0,0 0 0 0,0-3 0 31,-3-4-103-31,3 1-19 0,-4-3-4 15</inkml:trace>
  <inkml:trace contextRef="#ctx0" brushRef="#br0" timeOffset="166585.09">18090 14225 1314 0,'0'0'37'0,"0"0"8"0,0 0-36 16,0 0-9-16,0 0 0 0,0 0 0 15,0 0 104-15,0 0 20 0,0 0 3 0,0 0 1 16,0 0-52-16,0 0-9 0,0 0-3 0,0 0 0 16,0 0 0-16,0 0 0 0,0 0 0 0,0 0 0 0,0 0 0 0,0 0 0 0,0 0 0 0,0 0 0 15,0 0 0-15,0 0 0 16,0 0 0-16,0 0 0 0,0 0-51 0,4 4-13 15,0 5 0-15,-4-3 0 0,3 1 54 0,-3-1 8 0,0 0 2 0,4 3 0 16,-4 4-21-16,3-4-4 0,-3 1-1 0,4-1 0 16,-4-9-18-16,0 7-4 0,3-1-1 15,-3-6 0-15,0 0-15 0,0 0 0 0,0 0 0 0,0 0 0 16,0 0 9-16,0 0 3 16,7 0 0-16,0-3 0 0,-7-4-12 0,4-2 0 0,-1 3 0 0,1-4 0 15,-4-2 0-15,3 2 0 16,-3-2 0-16,0 2 0 0,4 1 0 0,-1 3 0 0,-3-4 0 0,4 4 0 15,-1 0 0-15,1-1 0 0,-4 7 0 0,4-3 0 16,-1-3 0-16,1 3 0 0,3-3 0 0,-7 6 0 16,0 0 0-16,7 0 0 0,0 0 0 0,-7 0 0 15,7 0 0-15,0 3 0 0,0 3 0 0,-4 0 0 16,1 1 0-16,0 2 0 0,-1 0 0 0,-3 1 0 0,4-1 0 16,-4 1 0-16,3 2 0 0,1 1 0 15,-4-4 0-15,0-3 0 0,0 1 0 0,0-7 0 16,3 6 0-16,-3-6 0 0,0 0 0 0,0 0 0 0,0 0 0 0,0 0 0 15,0-3 0-15,4-7 0 0,-1 1 0 0,1 0 0 16,-1-4 0-16,1 4 0 0,-1-4 0 0,1 1 0 16,-1-1 0-16,4 4 0 15,0 5 28-15,-3-2 3 0,3 3 1 0,0 0 0 16,4 3-52-16,-4 0-9 0,0 0-3 0,-4 0 0 0,4 3 32 0,-7-3 0 0,7 3 0 0,1 0 0 31,-8-3 45-31,3 7 15 0,4-1 4 0,-3 3 0 0,-1-2-64 0,1-1 0 0,-4-6-9 16,3 6 0-16,1 0 9 0,-4 7 12 0,3-1-2 0,1 1-1 15,-4-4-9-15,3 4 0 0,-3 0 9 0,0-1-9 16,4 1 0-16,-4-4 0 16,0 0 0-16,0-2 8 0,0-1-8 0,0-6 0 0,0 0-8 0,0 0 8 15,0 0-12-15,0 0 2 16,0 0 1-16,0 0 0 0,0 0-79 16,0 0-16-16,-4-6-4 0,4-1 0 15,4-2-178-15,-4 0-36 0,0-7-7 0,3 3-2 0</inkml:trace>
  <inkml:trace contextRef="#ctx0" brushRef="#br0" timeOffset="166982.56">18461 14235 2419 0,'0'0'53'0,"0"0"11"0,0 0 3 0,0 0 1 0,0 0-55 0,0 0-13 15,0 6 0-15,0 0 0 0,3 1 54 0,-3-7 8 16,0 0 2-16,4 3 0 15,-4-3 0-15,7 6 0 0,-3 0 0 0,3-3 0 16,-7-3-36-16,7 4-6 0,-4-1-2 0,4-3 0 0,0 0 5 0,0 0 1 16,-3-3 0-16,3-1 0 0,0 4-13 0,-4 0-2 0,5-3-1 0,-5 3 0 31,4-3-10-31,-3-3 12 0,-1 3-12 0,1-3 12 0,-4-1-12 0,3 4 8 0,-3-3-8 0,0 0 8 16,0-1-8-16,0 4 8 15,0-3-8-15,0 6 8 0,0-6-8 0,0 6 0 16,0 0 0-16,0 0 0 0,0 0 0 0,0 0 0 0,-3 6 9 0,-1 0-9 15,-3 0 0-15,4 7 9 0,-1 0-9 0,1-1 0 16,-1 1 10-16,-3-1-10 0,3-2 8 0,4 2-8 16,-3 4 20-16,3-7 0 0,0 1-1 0,0-1 0 15,0 4 8-15,3-1 1 0,-3-6 1 0,7 4 0 16,1-4-29-16,-1 0 0 16,0-6 0-16,0 3 0 0,3 1 0 0,1-4 0 0,3-4 0 15,4 1 0 1,-4 3 8-16,0-3-8 0,0-3 0 0,0 3 9 0,0-4-9 0,0 4 0 0,0 0 0 15,-3 0 0 1,3 0-59-16,-3 0-4 0,-1 0-1 0,-3 0-1356 0</inkml:trace>
  <inkml:trace contextRef="#ctx0" brushRef="#br0" timeOffset="170060.82">16930 14884 1552 0,'0'0'44'0,"0"0"10"0,0 0-43 0,0 0-11 15,0 0 0-15,0 0 0 0,0 0 104 0,0 0 20 16,0 0 3-16,0 0 1 15,0 0-52-15,0 0-11 0,0 0-1 0,0 0-1 16,0 0-19-16,0 0-3 0,0 0-1 0,0 0 0 16,7 3-12-16,-7-3-2 0,0 0-1 0,3 3 0 15,1 3 31-15,-1 1 7 0,1-1 1 0,0 3 0 0,-1-2 0 0,1-1 0 0,3 3 0 0,-4 1 0 16,1 2-52-16,-1 1-12 0,1-1 0 16,-1 1 0-16,1 3 54 0,-1-1 8 15,1 1 2-15,-1 0 0 0,1-1-64 0,-4-2-15 16,3-1-1-16,1-2-1 0,-4-1 17 0,3-3 0 15,-3-6 0-15,0 0 0 0,0 0 0 0,0 0-8 16,0 0 8-16,0 0 0 0,0-6-17 0,-3 0 3 0,3 0 1 0,-4-1 0 31,1 1-80-31,3-3-16 0,-4 2-3 0,1 1-707 0,3 3-141 16</inkml:trace>
  <inkml:trace contextRef="#ctx0" brushRef="#br0" timeOffset="170464.31">16849 15009 1497 0,'0'0'32'0,"0"0"8"0,0 0 0 0,0 0 4 15,0 0-36-15,0 0-8 0,-4 7 0 0,4-7 0 0,0 0 156 0,0 0 28 0,0 0 7 0,0 0 1 16,0 0-52-16,0 0-9 0,0 0-3 0,0 0 0 15,0 0-51-15,4 3-10 16,3 0-3-16,0 0 0 0,0-3 0 0,3 0 0 0,-3 0 0 0,4 0 0 16,3 0-50-16,-3 0-14 0,3-3 0 0,0 3 0 15,0-3 10-15,4 0-10 16,-8 3 12-16,8-4-12 0,-4 1 9 0,0 3-9 0,0-3 0 0,-3 0 9 16,-1 0-9-16,1 0 0 15,-4 3 0-15,4 0 0 0,-4 0-65 0,0 3-12 0,-4 0-3 16</inkml:trace>
  <inkml:trace contextRef="#ctx0" brushRef="#br0" timeOffset="172099.27">17498 14755 1695 0,'0'0'75'0,"0"0"16"0,0 0-73 0,0 0-18 0,0 0 0 0,0 0 0 15,0 0 104-15,0 0 18 0,0 0 3 0,0 0 1 16,0 0-38-16,0 0-7 16,0 0-1-16,3 7-1 0,1 2-27 0,-1-3-4 0,1 1-2 0,-1-1 0 15,1 3-8-15,3 1-2 0,-3-1 0 0,-1 4 0 16,1 2 7-16,-1 1 1 0,-3 3 0 0,4 0 0 0,-1-1 0 0,1 1 0 15,-4 0 0-15,0 3 0 16,0 0-11-16,0-3-1 0,0 0-1 16,0 2 0-16,0-5-31 0,0 0-15 15,-4-4 2-15,4-2 0 0,-3-1 32 0,3-6 6 0,0-3 2 0,0 0 0 0,0-3-41 0,0-3-8 16,0 0-2-16,3-4 0 16,-3-2-102-16,4-1-21 15,-1 1-4-15,1 2-1 0,3-2-117 0,0 2-24 0</inkml:trace>
  <inkml:trace contextRef="#ctx0" brushRef="#br0" timeOffset="172416.91">17681 14975 2145 0,'0'0'47'0,"0"0"9"0,0 0 3 0,0 9 2 0,-3-2-49 0,3 5-12 0,0-3 0 0,0 1 0 16,0-1 64-16,0 1 9 0,3-1 3 0,-3 0 0 31,4 4-12-31,-1-4-1 0,1 1-1 0,-1-4 0 0,4 4-24 0,-3-4-5 0,3 3-1 0,-3-3 0 15,-4-6-14-15,10 4-3 0,1-1-1 0,-11-3 0 16,10-3 5-16,1 3 1 0,-1 0 0 0,1-4 0 16,-4 1-20-16,4 0 0 15,-4-3 0-15,3 0 0 0,-3 3 0 0,0-4 0 16,-3 1 0-16,-1 0 0 0,1-1 0 0,-4 1 0 0,0 0 0 0,0 0 0 16,-7-1 0-16,7-2 0 15,-7 3 0-15,0-4 0 0,-4 4 55 0,1 0 7 0,-1 3 2 16,-3-4 0-16,0 4-54 0,0 3-10 0,3-3 0 0,-3 3 0 15,3 0 0-15,1 0 0 0,3 3 0 0,-4-3 11 16,4 3-79-16,4-3-15 16,-1 3-3-16,4-3-786 0,0 0-156 0</inkml:trace>
  <inkml:trace contextRef="#ctx0" brushRef="#br0" timeOffset="172746.11">18034 14950 1958 0,'0'0'43'0,"0"0"9"0,0 0 1 0,0 0 3 0,0 0-45 0,0 0-11 16,0 0 0-16,0 0 0 16,0 0 53-16,0 0 9 0,0 0 2 0,0 0 0 15,0 0-52-15,0 0-12 0,0 0 0 0,0 0 0 16,0 0 54-16,0 0 8 0,0 0 2 0,0 0 0 0,0 0 51 0,0 0 10 0,-4 6 3 0,4-6 0 15,-3 3-52-15,-1 0-9 16,-3 4-3-16,7-1 0 16,-3 3-51-16,-4-2-13 0,3 2 0 0,1 3 0 0,3 1 54 0,-4 0 8 0,4 2 2 0,0 1 0 15,0-4-52-15,0 4-12 16,4 3 0-16,-1-3 0 0,1-7 0 0,-1 4 0 16,4-1 0-16,-3-2 0 0,3-1 0 0,-7-9 0 0,0 0 0 0,11 3 0 15,-1-3 0-15,1-3 0 0,-1 0 0 0,1-3 0 16,-1-1-48-1,1-2-13-15,0-1-3 0,-1 1 0 16,1-4 0-16,-1 4 0 0,1-3 0 0,-4 2 0 16,4 4-204-16,-1 0-42 0,-3-1-8 0,4 1-2 0</inkml:trace>
  <inkml:trace contextRef="#ctx0" brushRef="#br0" timeOffset="173149.7">18292 15000 1958 0,'0'0'43'0,"0"0"9"0,0 0 1 0,0 0 3 0,0-6-45 0,-4 3-11 0,4-4 0 0,-4 1 0 0,4 3 104 0,0 3 20 0,-3-6 3 16,-1 2 1-16,1 1-52 0,3 3-9 15,0 0-3-15,-7 3 0 0,3 1 0 0,-3-1 0 16,0 0 0-16,4 3 0 16,-1 0-51-16,1 4-13 0,-1-1 0 0,1 1 0 0,-1-1 54 0,1 0 8 15,-1 4 2-15,0-1 0 0,4-2-52 16,0 2-12-16,0-2 0 0,0-4 0 0,4 4 0 0,-4-10 0 16,4 6 0-16,-4-6 0 0,3 3 0 0,-3-3 0 15,0 0 0-15,11 0 0 0,-1-3 0 0,-3-3 0 0,0-1 0 0,4-2 0 16,-8-1 0-16,4 1 0 15,-3 0 0-15,0-1 0 16,-1-2 0-16,1 2 0 0,-1 4 0 0,1-3 0 0,-1 2 0 0,1 4 0 0,-4-3 0 0,0 6 0 16,0-6 0-16,0 6 0 0,0 0 0 0,0 0 0 15,0 0 0-15,0 0 0 16,0 0 0-16,0 0 0 0,7 9 0 0,-7 0 0 0,3-2 0 0,1 2 0 16,-4 1 20-1,3-1 2-15,1 0 0 0,3 1 0 0,-4-1-1 0,1-3 0 0,-4-6 0 0,7 10 0 16,0-4-12-16,0 4-9 0,-3-4 12 15,-4-6-12-15,10 3 0 0,-10-3 0 0,7 3 0 0,-7-3 0 16,11 0-86-16,-11 0-21 16,10-3-4-16,-10 3-1 0,11 0-124 0,0-6-24 0,3-10-6 15,-4 3-1-15</inkml:trace>
  <inkml:trace contextRef="#ctx0" brushRef="#br0" timeOffset="173383.1">18542 14856 2419 0,'0'0'53'0,"0"0"11"0,0 6 3 0,0 0 1 0,0 0-55 0,0 1-13 0,0-1 0 16,0 0 0-1,4 1 76-15,-4 2 12 0,0 0 2 0,0 4 1 16,3-1-31-16,1 1-5 0,-1 0-2 0,4-1 0 16,-3 4-17-16,-1-1-4 0,4-5-1 0,-3-1 0 0,3 4-11 15,0-1-3-15,-4-2 0 0,5-1 0 0,-1-3-9 0,-4 4-8 16,4-4 9-16,-7-6-9 0,0 0 0 0,0 0 0 15,0 0 0-15,0 0-10 16,0 0-43-16,0 0-9 0,0 0-2 0,0 0 0 16,0 0-153-16,0 0-31 0,0-9-7 0</inkml:trace>
  <inkml:trace contextRef="#ctx0" brushRef="#br0" timeOffset="173833.43">18489 15038 2188 0,'0'0'97'0,"0"0"20"0,0 0-93 0,7-4-24 0,-3-2 0 0,3 3 0 16,0 0 56-16,0 0 6 0,3-4 2 0,-3 4 0 15,4 0 0-15,-4 0 0 0,4 0 0 0,3 0 0 16,-4 0-52-16,5 0-12 0,-5 3 0 0,4 0 0 16,0 0 0-16,-3 0 0 0,3 3 0 0,-3 0 0 0,3 0 0 0,-4 0 0 15,1 3 0-15,-1 1 0 16,5-1-151-16,-5-3-33 0,-3 0-6 0,4 3-2 15,-4-2 52-15,3 2 9 0,-3-3 3 0,1 3 0 16,-1-3 39-16,-4 4 8 0,-3-7 1 0,0 0 1 16,0 0 163-16,0 0 33 0,0 0 7 0,11 3 0 15,-11-3 18-15,0 0 3 0,0 0 1 0,0 0 0 0,3 3-14 16,-3-3-4-16,0 0 0 0,0 0 0 0,0 0-51 0,0 0-10 16,0 0-3-16,0 0 0 15,0 0-55-15,0 0-9 0,4-3 0 0,-1-4-10 0,-6-2 10 0,-1 0 0 31,1-1 10-31,-1 1-10 0,-3-1 0 0,0-2 0 0,0-1 0 0,0-2 0 16,0-1-96-16,-4 3-26 0,4 1-5 0,4-1-1 16,-4 4-51-16,0-4-10 0,3 4-3 0,-3 0 0 15,4-1 0-15,-1 1 0 0,0-1 0 0,1 4 0 0,-1 3 154 0,1-3 38 16,3 3 0-16,-4-4 0 0,4 4 68 0,0 3 20 0,0 0 5 0,0 0 1 16,0 0 3-16,0 0 1 0,0 0 0 0,0 0 0 15,4 6 24-15,-1 1 5 0,1-1 1 0,-1 3 0 16,1 1-256-16,0-4-52 0,3 7-9 15,-7-13-3-15</inkml:trace>
  <inkml:trace contextRef="#ctx0" brushRef="#br0" timeOffset="174191.46">18870 14881 1958 0,'0'0'43'0,"0"0"9"0,0 0 1 0,0 0 3 0,-3 6-45 0,3 0-11 15,0 4 0-15,-4 2 0 16,4-2 104-16,0 2 20 0,0-2 3 0,0 5 1 0,4-2-52 0,-4-1-9 16,3 1-3-16,4 3 0 0,-3-7 0 0,6 4 0 15,-3-7 0-15,0 3 0 16,4 1-51-16,0-4-13 0,-1-3 0 0,1-3 0 0,-1 0-11 0,4 0-5 16,-3-3 0-16,3 0-1 0,0-4 27 0,4 1 6 31,-4-3 0-31,-3-1 1 0,-1 1-27 0,1 0-6 0,-4 2 0 0,-4-2-1 15,1 3 36-15,-4-4 7 0,0 4 2 0,0 0 0 0,-4-1 12 16,-3 4 4-16,0-3 0 0,0 3 0 16,-3-3-28-16,2 2-6 0,-6-2-1 0,4 3 0 0,-4 3-9 15,3-3 0-15,-3-3 0 0,3 3 0 0,1-4 0 0,-1 4 0 0,4 0 0 0,0 3 0 16,-3 0-49 0,6 0-12-16,0 0-3 0,4 0 0 15,0 0-102-15,0 0-21 0,0 0-4 0,0 0-547 0,0 0-110 0</inkml:trace>
  <inkml:trace contextRef="#ctx0" brushRef="#br0" timeOffset="174508.78">19110 15041 2188 0,'0'0'48'0,"0"-7"11"0,0 7 1 0,0-6 1 0,4 3-49 0,-4-3-12 0,3-1 0 0,1-2 0 0,-1 0 54 0,1-1 8 15,-1-2 2-15,1 2 0 0,3-2-52 0,-4 2-12 16,4 1 0-16,0 0 0 0,0-1 54 0,0 4 8 31,1 0 2-31,2-1 0 0,-3 4 0 0,4 0 0 0,-1 0 0 0,4 6 0 16,-3 0 0-16,3 3 0 0,-3-6 0 0,3 7 0 0,-4 2 0 0,-3 1 0 31,4 2 0-31,0 1 0 0,-8 2-52 0,4-2-12 0,0 3 0 16,-3-1 0-16,-1 1 54 0,1-4 8 0,-1 4 2 0,-3-3 0 0,4-1-52 0,-4-2-12 15,0-4 0-15,0 0 0 16,-4 0-100-16,4-2-22 0,-3-8-5 0,-1-2-854 0,1 0-171 0</inkml:trace>
  <inkml:trace contextRef="#ctx0" brushRef="#br0" timeOffset="176019.26">20299 14232 2772 0,'0'0'61'0,"0"0"13"0,-4-3 2 0,4 3 1 0,0 0-61 0,0 0-16 16,0 0 0-16,0 0 0 0,0 0 64 0,0 0 11 15,0 0 1-15,0 0 1 16,0 0-48-16,7 0-9 0,0 3-3 0,4 0 0 0,-4-3 11 0,4 0 3 15,-1 3 0-15,1-3 0 16,3 0-50-16,-3 0-9 0,-1-3-3 0,4 3 0 16,0-3-11-16,0 3-2 0,1-3-1 0,-5-1-1293 15</inkml:trace>
  <inkml:trace contextRef="#ctx0" brushRef="#br0" timeOffset="176833.42">21086 14031 2188 0,'0'0'48'0,"0"0"11"0,0 0 1 0,0 0 1 0,0 0-49 0,0 0-12 15,-4-6 0-15,0 3 0 0,4-4 54 0,0 7 8 0,0 0 2 0,0 0 0 16,0-3-3-16,0 3 0 0,0 0 0 0,0 0 0 16,0 0-46-16,-3 3-15 15,-1 7 8-15,1-4-8 0,-4 0 0 0,3 1 0 0,1-1 0 0,-4 3 0 16,3-2 41-16,1 2 5 0,-4 0 1 0,0-2 0 15,0 2-22-15,-1-3-4 0,1-3-1 0,4 4 0 16,-1-4-6-16,1 0-2 0,3-3 0 0,0 0 0 0,0 0-12 0,0 0 0 16,0 0-12-16,0 0 12 15,10 0-10-15,5 0 10 0,-5 0-8 0,4-3 8 16,0-3-9-16,0 2 9 0,1-5-10 0,2 6 10 0,-3-3 0 0,4 2 0 16,-4 1 11-16,4 0-3 15,-4 3-8-15,0 0-10 0,0 3 10 0,-3 4-13 0,-1-1 13 0,1 0 0 16,-4 4 0-16,-4 2 0 15,1-2 48-15,-4-1 13 0,0 0 3 0,-4 4 0 0,-3 3-33 0,-3-4-7 16,3 1 0-16,0-1-1 0,-8 1-11 0,5-4-3 0,-1-3 0 16,1 4 0-16,-1-7-9 0,1 0 12 0,-1-3-12 15,4 0 12 1,-4-3-73-16,4 0-15 0,4 0-2 0,-1-4-1 16,1-2-168-16,-1 3-33 0</inkml:trace>
  <inkml:trace contextRef="#ctx0" brushRef="#br0" timeOffset="177039.22">21410 13993 2419 0,'-3'7'53'0,"-1"-1"11"0,4 3 3 0,-3 4 1 16,-1-4-55-16,4 1-13 0,0-1 0 0,4 4 0 15,-1-1 54-15,1 1 8 0,-1 2 2 0,4 1 0 16,0-3 0-16,4 2 0 0,-4 1 0 0,3-3 0 15,-3 2-52-15,4 1-12 0,-4 3 0 0,0-7 0 16,0-2 0-16,0 2 0 0,-3-2 0 0,3-1 0 16,-4 0 34-16,1-5 4 0,-4-4 1 0,0 0 0 15,0 0-114-15,0 0-22 0,0 0-5 0,0-7-1 16,-4-2-104 0,1 3-21-16,-1-4-4 0,-3 1 0 0</inkml:trace>
  <inkml:trace contextRef="#ctx0" brushRef="#br0" timeOffset="177475.5">21297 14182 2098 0,'0'0'46'0,"0"0"10"0,0 0 1 0,0 0 3 0,0 0-48 0,4-4-12 0,3-2 0 0,0 3 0 15,0 0 73-15,3 0 13 0,1 0 2 0,0-1 1 16,3-2-20-16,0 3-4 0,0 0-1 0,4 0 0 16,-4 3-52-16,3-3-12 0,-3 0 0 0,1 3 0 15,-1 3 0-15,0-3 0 16,0 0 0-16,0 3 0 15,-3 0-99-15,-1 3-23 0,4 4-5 0,-3-4-1 16,-1 3-96-16,1-2-20 0,0-4-4 0,3 3-1 16,-4-3 91-16,1 3 18 0,0 1 4 0,-1-4 1 0,1 0 108 0,-4 0 27 15,3 3 0-15,-3 1 0 0,0-1 200 0,-3 0 44 0,-4-6 10 0,7 6 2 16,-3-2-88-16,-4-4-16 0,0 0-4 0,0 0-1 16,0 0-31-16,0 0-5 0,3-4-2 0,4-2 0 15,-7 3-36-15,0-3-7 0,0-4-2 0,0 1 0 16,0-4-51-16,-3 1-13 0,-4-1 0 0,-1 4 0 15,1-1 0-15,4 1 0 0,-4 3 0 0,0-4 0 16,0 4 0-16,0 3 0 0,3 0 0 0,1-3 0 0,-4 2 0 0,7 1 0 16,-4-3 0-16,1 0 0 0,3-1 28 15,0 4 4-15,0-3 0 0,3 0 0 16,-3 6-52-16,4-6-9 0,3-1-3 0,0 4 0 16,3-3 32-16,1 3 0 0,-1 0 0 0,5-1 0 0,-1 1 0 0,0-3 0 15,0 3 0-15,4 3 0 0,-1 0 0 0,1 3 0 16,-4 0 0-16,4 0 0 15,-4 4 0-15,0-4 0 0,0 3 0 0,-4 3-860 16,-2-2-165-16</inkml:trace>
  <inkml:trace contextRef="#ctx0" brushRef="#br0" timeOffset="178499.7">19985 14912 1890 0,'0'0'41'0,"0"0"9"0,0 0 2 0,0 0 1 0,0 0-42 0,0 0-11 0,0 0 0 0,0 0 0 16,7 0 120-16,0 0 21 0,0-3 5 0,0 3 1 16,0 0-15-16,4 0-4 15,-4 0 0-15,0-3 0 0,3 3-102 0,1 0-26 0,0 0 0 0,3-3 0 16,-4 0 56-16,4-1 7 15,1 1 1-15,-5 0 0 0,4-3-52 0,-3 3-12 0,3 0 0 0,-4 3 0 32,1 0-192-32,0 0-42 0,6-4-8 0,-17 4-2 0</inkml:trace>
  <inkml:trace contextRef="#ctx0" brushRef="#br0" timeOffset="182490.43">20796 15150 1638 0,'0'7'36'0,"0"-7"7"0,0 0 1 0,0 6 3 0,0-6-38 0,0 0-9 0,0 0 0 0,0 6 0 16,0-6 73-16,0 0 13 0,0 3 2 0,0-3 1 15,0 0-20-15,0 0-4 16,0 0-1-16,0 0 0 0,0 0-6 0,0 0-2 0,-3 4 0 0,-4-8 0 16,3 1 9-16,-3 0 2 0,4-3 0 0,-4 0 0 15,3-1-19-15,-3 1-3 0,0-3-1 0,0-1 0 16,0 1-16-16,3-4-3 0,-3 1-1 0,4 2 0 15,-4 1-9-15,3-1-3 0,1 1 0 0,-1 0 0 16,0-1-12-16,4 1 0 16,0-4 0-16,0 1 0 0,4-1 0 0,0-2 0 0,-4 2 0 0,3-3 0 0,1 1 0 0,3-1 0 15,-7 0 0-15,7 1 0 16,-4-1 0-16,4 0 0 0,-3 1-10 0,3-1 10 16,0 0 0-16,0 4 0 0,-3-1 0 0,3 4 0 0,0 2-8 0,0-5 0 15,-4 3 0-15,4-1 0 16,-3 4 8-16,-1 0 0 0,4-1 0 0,-3 1 0 15,-4 6-103-15,0 0-21 0,0 0-5 0,0 0-647 16,7 0-128-16</inkml:trace>
  <inkml:trace contextRef="#ctx0" brushRef="#br0" timeOffset="195835.82">20997 15154 1069 0,'0'0'23'0,"0"0"5"0,0 0 0 0,0 0 4 0,0 0-32 0,0 6 0 16,0 0 0-16,0-6 0 16,0 0 84-16,0 0 12 0,0 0 1 0,4 3 1 0,-1 4-18 15,-3-7-4-15,0 0-1 0,0 0 0 0,0 0-11 0,7 0-3 16,-7 0 0-16,0 0 0 0,8 3 3 0,-8-3 0 16,0 0 0-16,0 0 0 0,3-3 0 15,-3 3 0-15,0 0 0 0,0 0 0 0,0 0 10 0,4-7 2 0,-4 1 1 16,0 0 0-16,0 3-10 0,-4-4-3 15,4-2 0-15,-3-1 0 0,-5-2-51 0,5-1-13 0,-4-5 0 16,3-1 0 0,-3 0 0-16,0 0 0 0,0-3 0 0,0-3 0 15,0 3 9-15,0-3-1 0,0 3 0 0,3 0 0 16,-3 3-8-16,4 1-11 0,-1 2 3 16,1-3 0-16,-4 3 8 0,3 1 14 0,4 2-3 0,-3 1-1 0,-1-1-10 0,4 1 0 15,0 2 0-15,0 1 0 0,4-1 0 0,-4 1 0 16,3 3 0-16,-3-1 0 0,7 1 0 0,0 0-12 0,0 0 0 0,0-1 1 15,0-2 11-15,4 6 9 16,0-4-1-16,-1 1-8 0,1 3 0 0,-1 0 0 0,1 0-10 0,0 0 10 0,-1 0 0 16,1 3 0-16,-1-4 0 0,1 4 0 15,-4 0 0-15,0 4 0 0,0-1 9 0,0 3-1 0,-3 0-8 0,3 0 0 32,-4 4 0-32,1 2 0 0,-1-2-34 15,1 2-8-15,-4 1-2 0,3-1 0 0,-3-2-110 0,0-1-22 0,0-2-5 0,0 2-1 16,-3-3-45-16,3 4-9 0</inkml:trace>
  <inkml:trace contextRef="#ctx0" brushRef="#br0" timeOffset="196137.15">20884 15047 2019 0,'0'0'44'0,"0"0"10"0,0 0 2 0,0 0 0 0,0 0-44 0,8 3-12 15,-1-3 0-15,0 0 0 0,3-3 27 0,1 3 3 0,-1-3 1 0,4 3 0 16,-3-3-12-16,3 0-3 0,0-1 0 0,0 1 0 31,1 0 46-31,-5 0 9 0,1 3 1 0,-1 0 1 0,-3-3-14 0,4 3-3 16,-1 0-1-16,-2 0 0 0,-1 0 7 0,0 0 2 0,0 3 0 0,-7-3 0 15,7 0-64-15,0 0 0 0,-7 0-9 0,7-3 0 16,-7 3 9-16,7 0 12 0,-7 0-2 0,0 0-1 16,0 0-98-16,0 0-20 0,0 0-4 0,0 0-1053 15</inkml:trace>
  <inkml:trace contextRef="#ctx0" brushRef="#br0" timeOffset="196505.55">21234 15085 1552 0,'0'0'44'0,"0"0"10"0,0 0-43 0,0 0-11 15,0 0 0-15,0 0 0 0,0 0 104 0,7 0 20 16,-7 0 3-16,0 0 1 0,0 0 0 0,0 0 0 0,3 3 0 0,-3-3 0 15,0 0-28-15,0 0-6 0,0 0-1 0,0 0 0 16,0-7-10-16,0 1-3 16,0 0 0-16,0 0 0 0,-3-4-40 0,3 1-8 15,-4-4-1-15,1 1-1 16,-1-1-14-16,-3 1-2 0,4-1-1 0,-1 1 0 0,1-1-13 0,-1-3 0 0,0 4 8 0,1-4-8 31,3 4-18-31,-4-4-6 0,1 3-2 0,3 4 0 0,0 0 26 0,-4 2 0 0,1 4 0 16,3 0 0-16,-4 0 0 0,4 0 0 0,0-4 0 0,-3 4 0 15,3 3-108-15,0 0-16 0,0 0-3 0,0 0-1 32,0 0-102-32,0 0-21 0,0 0-4 0,0 0-1 0</inkml:trace>
  <inkml:trace contextRef="#ctx0" brushRef="#br0" timeOffset="196938.93">21403 15044 2084 0,'0'0'46'0,"0"0"10"0,0 0 1 0,0 0 1 16,0 0-46-16,0 0-12 0,0 0 0 0,0 0 0 0,0 0 78 0,0 0 14 15,0 0 2-15,0 0 1 0,0 0-10 0,0 6-1 0,0-6-1 0,4 9 0 16,-4-2-17-16,0 2-3 16,3-3-1-16,-3 4 0 0,4-1-22 0,-1-2-4 15,-3-1 0-15,4 0-1 0,3-3-20 0,-7-3-4 0,3 3-1 0,4 0 0 16,0-3-10-16,0 0 0 0,0-3 0 0,1 0 8 16,-1-3-8-16,0 0 0 0,-4 3 0 15,4-7 0-15,-3 4 8 0,-1-4-8 0,-3 1 0 0,4 3 8 16,-4-1-8-16,0 1 0 15,0 0 9-15,0 3-9 0,-4-3 0 0,4-1 9 0,-7 1-9 0,4 3 0 16,-4 0 8-16,0 0-8 0,0-1 0 0,-1 1 0 16,-2 0 0-16,-1 0 0 0,1 0 0 0,3 0 0 15,-4 3 0-15,1 0 0 0,2 0 0 0,-2 3 0 16,3 0-53-16,0 3-11 0,3-3-3 0,4-3 0 31,-3 7-139-31,-1-1-28 0,4-6-6 0,0 6 0 0</inkml:trace>
  <inkml:trace contextRef="#ctx0" brushRef="#br0" timeOffset="197467.17">21618 14959 1036 0,'0'0'23'0,"0"0"5"0,4-6 0 0,-4 6 1 0,0 0-29 0,0 0 0 0,0 0 0 0,0 0 0 0,0 0 53 0,0 0 5 0,0 0 1 0,0 0 0 15,0 0 8-15,0 0 1 0,0 0 1 0,0 0 0 16,0 0 69-16,0 0 14 16,0 0 2-16,0 6 1 15,3 0-7-15,-6 4 0 0,3-4-1 0,-4 4 0 0,1-1-46 0,3 0-9 0,-7 1-1 0,3-1-1 16,4 1-31-16,-3-1-7 0,-1 0 0 0,4 1-1 16,-3 2-21-16,3-2-4 0,0-4-1 0,-4 0 0 15,8 1-17-15,-4-1-8 0,0-6 8 0,0 0-8 16,0 0 0-16,0 0 0 0,0 0 0 0,0 0 0 15,10 0 0-15,-10 0 0 0,7-3 0 16,0-4 0-16,0-2-10 0,0 3 10 0,-3-7 0 0,3 4-9 16,-4-1 9-16,1-2-12 15,3 2 12-15,-3 1-12 0,-4 3 12 0,0-1-10 16,3 1 10-16,-3 0-10 0,0 3 10 0,0 3-13 16,4-6 5-16,-4 6 8 0,0 0 0 0,0 0 0 0,0 0 0 0,0 0 0 15,0 0 0-15,0 0 0 0,0 0 0 0,0 0 0 0,0 0 0 0,0 6-11 16,3-3 11-16,-3 3-8 15,0 0 8-15,4 1 0 0,-4-1 8 0,0 0-8 16,0 4 0-16,3-4 0 0,1 0 0 0,-1 4 0 0,1-4 0 16,-1 0 0-16,1 4 0 0,-1-4 0 15,-3-6 0-15,7 6 0 0,-7-6 0 0,0 0 0 16,7 3 0-16,-7-3 0 0,0 0 0 0,11-3 0 16,-4 3-149-16,0-6-35 0,-3 3-6 0</inkml:trace>
  <inkml:trace contextRef="#ctx0" brushRef="#br0" timeOffset="197707.3">21784 14862 2066 0,'0'0'43'0,"0"0"10"0,0 0-42 0,-3-3-11 0,-1 0 0 0,4 3 0 16,0 0 104-16,0 0 20 15,0 0 3-15,0 0 1 0,0 0-103 0,0 0-25 16,0 0 0-16,4 3 0 0,3 3 56 0,-4-3 7 0,4 0 1 0,-3 0 0 15,3 7 0-15,0-4 0 0,0 4 0 0,0-1 0 16,0 0 0-16,0 4 0 16,0-1 0-16,0 1 0 15,0 0-52-15,0-4-12 0,0 4 0 0,0-1 0 0,0-3 24 0,0 4 3 0,-3-4 0 0,3 1 0 16,0-1-27-16,-3 1 8 0,-1-7-8 16,-3-3 0-16,0 0-18 0,0 0-9 0,0 0-1 0,0 0-1 31,0 0-54-31,4-3-10 0,-1-4-3 0,-3 4 0 0,-3-3-153 15,3-3-31-15</inkml:trace>
  <inkml:trace contextRef="#ctx0" brushRef="#br0" timeOffset="197898.99">21826 15000 2478 0,'0'0'70'0,"0"0"16"0,0 0-69 0,0 0-17 0,0 0 0 0,0 0 0 15,0 0 61-15,7-3 9 16,0 3 2-16,4-3 0 15,0 0-7-15,-1-1-1 0,4 1 0 0,0-3 0 0,-3 0-25 0,3 3-6 0,0-4-1 0,0 4 0 16,0 0-16-16,1 0-4 16,-5 0-1-16,1 3 0 0,-1 0-11 0,-3 3 0 15,4 0 0-15,-4 0-902 16,0 0-175-16</inkml:trace>
  <inkml:trace contextRef="#ctx0" brushRef="#br0" timeOffset="198302.11">22243 15031 1911 0,'0'0'42'0,"0"0"9"0,0 0 1 0,0 0 2 15,0 0-43-15,0 0-11 0,0 0 0 0,0 0 0 16,0 0 115-16,3 7 21 0,-3 2 4 0,0 3 0 15,0-2-60-15,0-1-13 0,0 4-3 0,0-1 0 16,0 4 32-16,-3-3 5 0,3 2 2 0,-4 1 0 0,4 0-63 0,-3-4-12 0,-1 4-2 16,1 0-1-16,-5-7 31 0,5 3 7 15,-1-2 1-15,1 2 0 0,-1-2-52 0,1-1-12 16,-4-6 0-16,3 4 0 16,-3-1-100-16,0 0-22 0,0-3-5 0,7 4-785 15,-7-7-158-15</inkml:trace>
  <inkml:trace contextRef="#ctx0" brushRef="#br0" timeOffset="198993.61">22560 15044 2030 0,'0'0'57'0,"0"0"14"0,0 0-57 0,0 0-14 0,0 0 0 0,0 0 0 15,7 0 104-15,-7 0 19 16,4-3 3-16,3 0 1 0,-4-4-50 0,1 1-9 16,-4 0-3-16,0-4 0 0,0-2-1 0,-4 2 0 15,4-2 0-15,-3-1 0 0,-4 4-51 0,0-4-13 0,-4 1 0 0,4-1 0 16,-4 1 54-16,4-4 8 0,-3 0 2 0,-1 4 0 16,1-4-52-16,-1 4-12 0,0-7 0 0,1-3 0 15,-1 6 0-15,1-3 0 16,3-3 0-16,-4 4 0 0,4-4 0 0,0 3 0 0,0 0 0 0,3 3 0 0,1 4 0 15,-1-1 0-15,1-2 0 0,3 5 0 16,0 1 0-16,0-1 0 0,3 1 0 0,1 3 0 0,3 3 0 0,0-1 0 16,0 1 0-16,4 3 0 15,-1 0 0-15,1 0 0 0,-1 3 0 0,4-3 0 16,1 0 0-16,-1 0 0 0,3 0 0 0,1 0 0 0,0 0 0 0,-1 0 0 16,-3 0 0-16,4 4 0 0,-4-4 0 0,0 3 0 15,-3 3 0-15,3 0 0 0,-3 0 0 16,-4 1 0-16,0-1 0 0,0 0 0 15,0 1 25-15,-7 2 3 0,3-3 0 0,-3 4 0 16,0-4-148-16,-3 3-28 0,-1-6-7 16,1 4-702-16,-4-4-141 0</inkml:trace>
  <inkml:trace contextRef="#ctx0" brushRef="#br0" timeOffset="199216.13">22500 14871 2269 0,'0'0'64'0,"0"0"15"0,0 0-63 0,0 0-16 0,0 0 0 0,0 0 0 16,7 3 105-16,-3 1 19 0,3-4 3 0,0 0 1 15,0 3-52-15,4 0-9 0,-4-3-3 0,3 0 0 16,1 0-51-16,-1-3-13 0,4 0 0 0,1-4 0 16,-1 4 0-16,0 0 0 15,0 0 0-15,0-3 0 0,-3-1 0 0,3 1 0 0,-4 6 0 0,4-3 0 16,-7 0-67-16,4 0-16 0,0 3-3 0,-4 0-1107 15</inkml:trace>
  <inkml:trace contextRef="#ctx0" brushRef="#br0" timeOffset="199471.61">22909 14978 2012 0,'0'0'57'0,"0"0"12"0,0 0-55 0,0 0-14 0,0 0 0 0,0 0 0 15,0 0 109-15,0 0 19 0,4-6 4 0,-1-1 1 16,-3 1-4-16,0-3-1 0,0-4 0 0,-3 4 0 0,3-4-51 0,0-2-10 0,-4-1-3 0,1 0 0 16,-4-3-51-16,3 1-13 15,-3-1 0-15,0-3 0 0,4 0 0 0,-4 0 0 16,3 3 0-16,-3 0 0 0,3 4 54 0,-3-1 8 0,4 0 2 0,-4 1 0 16,3 5-52-16,-3 1-12 0,4-1 0 0,-1 7 0 31,1 0-48-31,-1 0-13 0,1 3-3 0,3 3 0 15,3 0-153-15,-3 4-31 0,4-1-7 0,-1 0-871 0</inkml:trace>
  <inkml:trace contextRef="#ctx0" brushRef="#br0" timeOffset="199827.41">23079 14765 1982 0,'0'0'56'0,"0"0"12"0,-4 6-54 0,-3 0-14 0,4 1 0 0,-1 2 0 16,1 0 116-16,-1 1 20 0,1-1 4 0,-1 1 0 16,4 2-23-16,0 4-5 0,-4-4 0 0,4 1-1 31,0-4-39-31,4 4-8 0,-4-1-2 0,0-2 0 0,4-1-34 0,-1-3-8 0,1-2 0 0,-4-4-1 16,7 6-19-16,-7-6 0 0,0 0 0 0,10 0 0 15,1 0 0-15,-4-3 0 0,3-4 0 0,-6 4 0 0,3-3 0 0,0-3 0 0,-3 2 0 0,-1-2 0 31,4 0 0-31,-3-1 0 0,-1 1 0 0,1 2 0 16,-4-2 0-16,-4 0 0 0,4-4 0 0,-3 4 0 16,-1 2 0-16,1 1 0 0,-1 3 0 0,-3-3 0 0,0 3 28 15,3 0 3-15,-3-1 0 0,0 1 0 16,0 3-50-16,0 3-9 0,0 1-3 0,0 2 0 16,4-3-129-16,-1 0-25 0,1 3-6 15,-1 1-615-15,4-1-123 0</inkml:trace>
  <inkml:trace contextRef="#ctx0" brushRef="#br0" timeOffset="200186.3">23350 14790 2188 0,'0'0'48'0,"0"0"11"0,-3-3 1 0,-1-4 1 15,-3 4-49-15,7 3-12 0,0-3 0 0,0 3 0 16,-3-3 105-16,3 3 19 0,-7 0 3 0,7 0 1 15,-4 3-59-15,1 0-11 0,-4 4-2 0,3 2-1 16,1 0-37-16,-1 4-7 0,0 3-2 0,4-1 0 16,-3 1 44-16,-1-4 9 0,4 4 2 0,-3-3 0 15,3-4-52-15,0 1-12 16,0-4 0-16,0-6 0 0,3 6 10 0,-3-6-1 0,0 0 0 0,0 0 0 16,0 0-9-16,11-6-12 0,-4 0 2 0,0-1 1 15,0 4 9-15,-3-6-10 0,-1-1 10 0,4 1-10 16,-3-1-2-16,3 1 0 15,-4 3 0-15,-3 6 0 0,0 0 12 0,4-6 0 0,-1-4 0 0,-3 10-8 16,0 0 8-16,0 0-10 0,0 0 10 0,0 0-10 16,7 10 10-16,1-1 12 0,-5 0-2 0,4 1-1 0,-7 2 7 0,7-2 2 0,-3 2 0 0,-1-2 0 31,-3-1-5-31,4-3-1 0,-1 4 0 0,1-1 0 0,-4-3-12 0,0-6-13 0,3 7 2 0,-3-7 1 31,0 0-201-31,0 0-40 0,7-7-8 0,-3 1-1 0</inkml:trace>
  <inkml:trace contextRef="#ctx0" brushRef="#br0" timeOffset="200421.86">23615 14602 1963 0,'0'0'40'0,"0"0"12"16,0 0-42-16,0 0-10 0,3 6 0 0,5 3 0 15,-5 1 75-15,4-1 13 0,-3 4 2 0,-1 2 1 16,-3 1 29-16,4 3 5 0,-4 3 2 0,3 0 0 15,-3 0-50-15,4-3-9 0,-4 3-3 0,0-4 0 16,3 4-1-16,1-3 0 16,-4 0 0-16,3-3 0 0,1-1-51 0,3-2-13 0,-4-1 0 0,5-2 0 15,-5-1-48-15,1 1-13 0,-1-4-3 0,-3-6 0 16,0 0-122-16,0 0-25 0,0 0-5 0,0 0 0 0</inkml:trace>
  <inkml:trace contextRef="#ctx0" brushRef="#br0" timeOffset="200648.09">23491 14853 2818 0,'0'0'62'0,"0"0"13"0,0 0 2 0,0 0 3 0,0 0-64 0,0 0-16 16,8 0 0-16,2 0 0 15,1-4 68-15,3 1 10 0,-4 0 2 0,8 0 1 16,0-3-65-16,-1-1-16 0,4 4 0 0,1-3 0 0,-1 3 55 0,0 0 7 15,-3 0 2-15,3 3 0 0,-4-3-52 0,1 3-12 16,-4 0 0-16,4 3 0 16,-4-3-48-16,-3 3-13 0,-1 0-3 0,1 3 0 15,-11-6-124-15,0 0-24 0,0 0-6 0,0 0-1 0</inkml:trace>
  <inkml:trace contextRef="#ctx0" brushRef="#br0" timeOffset="202931.97">23862 14526 2055 0,'0'0'45'0,"0"0"10"16,-4-3 1-16,-3 0 2 0,7 3-46 0,0 0-12 0,-3-3 0 0,3 3 0 16,0 0 32-16,0 0 4 0,0 0 0 0,0 0 1 0,3-3-37 0,4 0-10 15,0 0-1-15,0 3 0 0,4-3 69 0,-4 3 14 16,4 3 2-16,-4-3 1 0,3 3 42 0,-3 0 9 16,0 0 2-16,4 3 0 15,-4 1-52-15,0 2-9 0,4 0-3 0,-1 1 0 16,1-1 0-16,-1 1 0 0,5-1 0 0,-1 4 0 0,-4-1-52 0,1 4-12 0,-1-1 0 0,1 7 0 15,-4-3 0-15,0 3 0 0,0 0 0 16,-3 0 0-16,-1 3 55 16,1 0 7-16,-4 3 2 0,3-2 0 15,-3-5-52-15,0 1-12 0,-3-3 0 0,-1 0 0 0,1-3 0 0,-1-1 0 0,-3-2 0 0,4-4 0 32,-8 1 0-32,4-4 0 0,-4-3 0 0,4 0 0 0,0 0-100 15,-3-6-22-15,-1 0-5 0,4 0-1332 0</inkml:trace>
  <inkml:trace contextRef="#ctx0" brushRef="#br0" timeOffset="-212026.79">16429 12811 1074 0,'0'0'30'0,"0"0"8"0,0 0-30 0,0 0-8 0,0 0 0 0,3-6 0 31,1 0 0-31,-4 3 0 0,0 3 0 0,0 0 0 0,3-7 71 0,-3 7 13 0,4-3 2 0,-4 3 1 15,0 0 13-15,0 0 4 0,0 0 0 0,0 0 0 16,4-6 4-16,-4 6 2 16,0 0 0-16,0 0 0 0,0 0-22 0,0 0-4 15,0 0 0-15,0 0-1 0,0 0-15 0,0 0-4 0,0 0 0 0,0 0 0 16,0 0 0-16,0 0 0 0,0 0 0 0,3 6 0 16,1 1-51-16,-4-7-13 0,0 0 0 0,0 0 0 15,3 6 0-15,1 0 0 0,-4 0 0 0,3 1 0 16,-3-7 0-16,4 6 0 0,-4-6 0 0,3 9 0 15,1-2 0-15,-1 2 0 0,1 0 0 0,-4-2 0 16,3 2 0-16,-3-3 0 16,4 7 0-16,-1-4 0 0,-3 1 37 0,4-1 5 0,-4 0 1 0,3 4 0 15,-3 0-25-15,4-1-5 0,-1-2-1 0,-3 2 0 16,4-3-2-16,-4 4-1 0,4 0 0 0,-4-1 0 16,3 1-9-16,-3 2 12 0,0-2-12 0,0-1 12 15,4 4-3-15,-4-3 0 0,0 5 0 0,0 1 0 16,3-3-1-16,-3 3-8 0,0-4 12 0,4 4-4 0,-4 0-8 15,3 0 0-15,-3 0 9 0,0 3-9 0,4 0 0 16,-4-1 0-16,0-2 0 0,3 3 8 16,-3 0-28-16,4 3-4 0,-4-3-2 15,3-3 0-15,-3 3 26 0,4-3 0 0,-1 3 0 0,-3-3 0 0,0 3 0 0,4-4 0 16,-4 1 0-16,0 3 0 0,3 0 17 0,-3-3 9 16,0 0 2-16,0 3 0 15,0 0-20-15,-3 0-8 0,3 3 0 0,-4 0 8 16,4 0-8-16,0-3 0 0,0 0 9 0,0 3-9 0,0 3 0 0,-3-3 0 0,3 0 0 0,0 3 8 15,3-3-8 1,-3 1 0-16,0-1 0 0,4 0 0 0,-4 0 0 0,0-3 0 0,3 0 0 0,-3 3 0 31,0-3 0-31,4 0 0 0,-4 3 0 0,0 0 0 16,0 0 0-16,3 0 0 0,-3-3 0 0,0 0 0 0,4 0 0 0,-4 0 0 0,0 0 0 0,0 0 0 16,-4 0 0-16,4 0 0 0,0-4 0 0,-3 7 0 15,3-3 0-15,0 0 0 16,-4 3 0-16,4 4 8 0,-3-7-8 0,3 6 0 15,0-3 0-15,0 3 0 0,0 0 0 0,0 1 0 0,0-1 0 0,0 0 0 16,0 0 23-16,0-3 3 0,3 0 1 0,-3 1 0 16,0-1-43-1,0-3-9-15,4 3-2 0,-4-3 0 0,3 0 43 0,-3 3 9 0,0 0 2 16,0-3 0-16,0 0-27 0,0 3 0 0,0-3 0 16,4 3 0-16,-4-3 0 0,0 3 0 0,0-3 0 15,0 3 0-15,0 0-15 0,0 0-8 0,0-3-1 16,0 3-1-16,0-3 25 0,0 6 0 0,0 0 0 0,0 1 0 0,0-1 15 15,0 0 8-15,0 3 1 0,0 1 1 0,0-4-40 16,0 3-8-16,0-2-1 0,0-1-1 0,0 0 40 16,0-3 8-16,0-3 1 0,0 3 1 15,0 0-25-15,0 0 0 0,0 0 0 0,0 0 0 16,0 0-13-16,0 1-8 0,0 2-2 0,0 0 0 0,0-3 23 0,4 0 0 16,-4 3 0-16,0 1 0 15,3-4 0-15,1 0 0 0,-4-3 0 0,3 3 0 16,1-3 0-16,-4-3 0 0,0 3 0 0,3-1 0 15,-3 5 14-15,4-4 7 0,-4-1 2 0,3 1 0 0,-3 0-36 16,4 3-7-16,-4-3-2 0,3 0 0 0,1 0 22 0,-4 3 0 16,0-3 0-16,3 0 0 0,1-6 13 15,-4 0 7-15,3-1 2 0,-3 1 0 0,4-3-35 0,-4-1-7 0,3 1-2 0,1-1 0 16,-4-2 22-16,3-1 0 16,-3-3 0-16,0-6 0 0,0 0 0 0,4 7 0 0,-4-7 0 0,7 6 0 15,-7-6 0-15,0 0 0 0,4 3 0 0,-4-3 0 16,7 3 8-16,-7-3-8 0,3 0 0 0,4 3 8 15,-7-3-8-15,7 0 0 0,-7 0 0 16,7 3 8-16,-7-3-8 0,11 0 0 0,-8 3 0 0,-3-3 0 16,8 0 0-16,-8 0 0 0,0 0 8 0,7-3-8 15,0 0 0-15,0 3 0 0,-4-3 0 0,4 0 8 16,0 3 0-16,-3-3 0 0,3 0 0 0,-4 0 0 16,4 3-8-16,4-4 0 0,-4 4 0 0,0-3 0 15,4 3 0-15,-4 0 0 0,3-3 0 0,5 3 0 16,-5 0 0-16,1 0 0 0,3 0 8 0,-4 3-8 15,4-3 0-15,-3 3 0 0,3-3 0 0,0 4 0 16,0-4 0-16,4 0 0 0,0 0 0 0,-1 0 0 16,1 0 0-16,0 0 0 0,-4 0 0 0,7 0 0 0,-7 0 0 0,4 0 0 15,-1 0 0-15,4 0 0 0,-6 0 0 16,6 3 0-16,-4-3 0 0,5 3 0 0,-1-3 0 0,3 3 0 16,1-3 0-16,0 3 0 0,-1 0 0 0,1 0 0 15,0 0 0-15,0 1 0 16,3-4 0-16,-4 3 0 0,5-3 0 0,-5 0 0 0,1 0 0 0,0 0 0 0,-1-3 0 15,1 3 0-15,3 0 0 0,-3 0 0 0,0 0 0 16,3 0 0 0,0 0 0-16,0 0 0 0,1 0 0 0,2 0 0 0,1 3 0 0,-4-3 0 0,4 3 0 0,-4-3 0 15,1 0 0-15,-1 3 0 16,-4-3 0-16,8 3 0 0,-7-3 0 0,3 0 0 0,0 0 0 0,1 0 0 16,-1 0 0-16,0 0 0 15,4 0 0-15,0 0 0 0,-4-3 0 0,4 3 0 0,-4-3 0 16,3 0 0-16,-2 0 0 0,2 3 0 0,-2-4 0 0,2 4 0 15,-2-3 0-15,-1 3 0 0,4 0 0 0,-1 0 0 16,1 0 0-16,0-3 0 0,0 3 0 0,-1 0 0 16,1 0 0-16,0 3 0 15,-4-3 0-15,4 3 0 0,0-3 0 0,-1 0 0 0,1-3 0 16,0 3 0-16,3-3 0 0,-3 0 0 0,3 0 0 0,0 3 0 16,-3-3 0-16,3 0 0 15,-3 3 0-15,0-3 0 0,0-4 0 0,-1 7 0 0,1-3 0 0,3 3 0 16,-3 0 0-16,4-3 0 0,-1 3 0 0,4-3 0 15,-4 3 0-15,4 0 0 0,-4 0 0 0,0 0 0 0,-3 0 0 0,3 0 0 16,1-3 0-16,-1 3 0 16,0 0 0-16,-3-3 0 0,3 3 0 0,4 0 0 15,-4 0 0-15,0-4 0 0,1 4 0 0,-1-3 0 0,-3 0 0 0,3 0 0 16,-3 0 0-16,3 3 0 16,0-3 0-16,1 3 0 0,-1 0 0 0,4-3 0 0,0 3 0 0,-4 0 0 15,4-4 0-15,-1 4 0 16,-2 0 0-16,-1-3 0 0,0 3 0 0,1-3 0 0,-1 3 0 0,0 0 0 15,-3 0 0-15,7 0 0 0,-4-3 0 16,0 3 0-16,0-3-8 0,1 0 8 16,-4 3 0-16,-1-3 0 0,1 0 0 0,0 3 0 0,0 0 0 0,-1 0 0 15,1 3 0-15,3 0 0 0,1-3 0 0,-1 0 0 0,0 0 0 0,4 0 0 16,-7 0 0-16,-1 0 0 16,5 0 0-16,-5 0 0 0,1 0 0 0,0 3 0 15,0-3 0-15,3 0 0 0,0 0 0 0,1 0 0 16,-5 0 0-16,8-3 0 0,-4 3 0 0,1-3 0 0,-1 3 0 0,0 0 0 15,-3-3 0 1,-4 3 0-16,4 0 0 0,3 0 0 0,-3 0 0 0,3 0 0 0,-3 3 0 0,3 0 0 16,1-3 0-16,-5 0 0 0,1 0 0 0,0 0 0 15,0 0 0-15,-4 0 0 0,0 0 0 0,4 3 0 16,-4-3 0-16,4 3 0 0,-4-3 0 0,4 0 0 16,-4 0 0-16,4 0 0 0,-1 0 0 0,-2 0 0 15,2-3 0-15,-2 3 0 0,-1 0 0 0,0 0 0 16,-3 0 0-16,-1 0 0 0,1 0 0 0,3 3 0 0,1 0 0 15,-5-3 0-15,4 0 0 0,4 3 8 16,-4-3-8-16,4 3 0 0,0-3 0 0,0 0-11 0,-1 0 11 16,1 0 0-16,-4 0 0 0,1 0 0 15,2 0 0-15,-2 0 0 0,-1 0 0 16,4 0 0-16,-4-3 0 0,0 0 0 0,0 0 0 0,0 3 0 16,1 0 0-16,-1-3 0 0,0 3 0 15,-3-3 0-15,0 3 0 0,-1 3 0 0,-3-3 0 0,4 0 0 0,-7 0 0 0,3 3 0 16,-3-3 0-16,-1 3 0 0,4-3 0 15,-3 0 0-15,3 0 0 0,-3 0 0 0,3 0 0 0,-3 3 0 16,3-3 0-16,-4 0 0 16,1 0 0-16,3 0 0 0,-3 0 0 0,-1 0 0 15,5-3 0-15,-5 3 0 0,1 0 8 0,0 0-8 16,-1 0 0-16,1-3 0 0,-1 0 0 0,-2 3 0 0,-1-3 0 0,0 3 0 16,3 3 0-16,1-3 0 0,0 3 0 0,-1 0 0 15,1-3 0-15,0 3 0 0,-1-3 0 16,1 3 0-16,0-3 0 0,3 0 0 0,-4 0 0 0,5-3 0 15,-5 0 0-15,1 3 0 0,3-3 0 0,-3 0 0 0,-1 0 0 0,1 0 0 16,0 0 0-16,-1 3 0 16,-3-4 0-16,0 1 0 0,1 0 0 0,-5 0 0 0,1 0 0 0,-1 3 0 15,1-3 0-15,-1 3 0 0,-3-3 0 0,1 3 0 16,2 3 0-16,-3-3 0 0,4 3 0 0,-4-3 0 16,3 0 0-16,1 0 0 0,-4 0 0 0,4 3 0 15,-4-3 0-15,3 3 0 0,1-3 0 0,-1 0 0 0,1 0 0 16,0 0 0-16,-1 0 0 0,1 0 0 15,-4 0 0-15,3 0 0 0,-3 0 0 0,1 0 0 16,2-3 0-16,-3 3 0 16,0-3 0-16,0 0 0 0,0 3 0 0,0-3 0 0,-3-1 0 0,3 1 0 0,-4 3 0 0,-3 0 0 31,0 0 0-31,8 0 0 0,-5-3 0 0,-3 3 8 0,7 0-8 0,0-3 0 0,-7 3 0 0,4-3 0 16,3 0 0-16,-4 0 0 0,-3 3 0 0,7-4 0 15,-3-2 0-15,-1 3 0 16,4 0 0-16,-7 3 8 0,0 0-8 0,4-6 0 15,0-4 0-15,-4 1 0 0,3 3 0 0,-3-1 8 16,4-2-8-16,-4 0 0 0,0-1 0 0,0 1 8 0,3-1-8 16,-3 1 0-16,0 3 0 0,4-4 0 15,-4-2 0-15,3 2 0 0,-3 1 0 0,4-1 0 0,-4-2 0 0,3-4 0 16,-3 4 0-16,4-1 0 0,-4 1 0 0,3-1 0 16,1-3 0-16,-4 4 0 0,0-4 0 0,0 4 0 15,0 2 0-15,0-5 0 0,0-1 0 16,0 3 0-16,0-2 0 0,0-1 0 0,0 0 0 0,0 1 0 0,-4-7 0 0,4 6 0 15,0 0 0-15,0-3 0 0,0 1 0 16,0-1 0-16,0 0 0 0,0 0 0 0,0 0 0 0,0-3 0 16,0 4 0-16,0-1-10 15,0 0 10-15,0-3-13 0,0 3 13 0,-3 0 8 0,3-2 0 0,0 2-8 16,0 0 0-16,-4 0 0 16,4 3 0-16,-3-2 0 0,3-1 0 0,0 0 0 0,0 0 0 0,0 0 0 15,-4-3 8-15,4 4-8 16,0-4 0-16,-3 0 0 0,3 3 0 0,0-6 0 15,0 3 0-15,0-3 0 0,0 3 0 0,0 0 0 0,-4 3 0 0,4-3 0 0,0 0 0 0,0-3 0 16,0 3 0-16,0-3 0 16,-3 0 0-16,3-3 0 0,-4 3 0 0,4 0 0 15,-3 3 0-15,3-3 0 16,-4 3 0-16,4-7 0 0,-4 4 8 0,4 0-8 0,-7 3 0 0,7-3 0 16,-3 3 0-16,3-3 0 0,-4 3 0 0,1 0 0 0,3-3 0 0,-4 0 0 15,1 0 0-15,-1-3 0 0,4 3 0 16,-3-4-11-16,-1 1 0 0,4 0 0 0,-3 0 19 0,-1 0 3 15,1 2 1-15,-1 1 0 0,4 0-12 0,-3-3-17 16,3 3 4-16,-4 3 1 0,0 0 12 0,1 0 0 16,-1 0 0-16,1-3 0 0,-1 6 14 0,4-3 6 15,-3 4 0-15,-1-8 1 0,1 5-33 0,-1-1-8 0,1-4 0 0,3-2-1 16,-4 6 35-16,1-3 7 0,3 3 2 16,-4 0 0-16,1-3-37 0,-1 6-7 0,1-3-2 0,-1 4 0 15,1-1 23-15,-1 3 0 16,0-3 0-16,1 1 0 0,-1 2 0 0,4-3 0 0,-3 0 0 0,3 0 0 15,-4 1 0-15,1-1 0 16,3 0 0-16,0 0 0 0,-4 0 0 0,4-3 0 16,-3 0 0-16,3 4 0 0,0-4 47 0,0 0 13 0,3 0 4 0,-3 3 0 31,-3-3-103-31,3 0-20 0,-4 6-4 0,1-6-1 0,3 1 76 0,-4 2 14 0,1 0 3 0,3 0 1 16,-4 0-48-16,4 4-10 15,-3-4-1-15,3 0-1 0,-4 6 30 0,1-2 0 0,3-1 0 0,0 0 0 0,-4 1 0 16,4-4 0-16,-4 0 0 15,1 3 0-15,3-6 0 0,0 7 0 0,-4-1 0 0,4 0 0 16,0-2 0-16,0 2 0 16,-3-6 0-16,-1 6 0 0,4 1 0 0,0-4 0 15,0 0 0-15,-3-3 0 0,3 3 0 0,0 4 0 0,-4-4 0 0,4 3 0 16,0 0 0-16,-3-2 0 0,3-1 0 0,0 3 0 0,0-3 0 0,0 4 0 16,-4-1 0-16,4 0 0 15,0 1 0-15,-3-1 0 0,3 0 0 0,0 1 0 0,-4-1 45 0,1 0 15 16,3 4 4-16,0-1 0 15,-4 1-52-15,4-4-12 0,0 3 0 0,-3-2 0 0,3 2 0 0,-4-3 0 16,1 1 0-16,3-1 0 0,0 4 0 0,0 2 0 16,0 1 0-16,0-4 0 0,-4-2 0 0,4-1 0 15,0 0 0-15,-3 4 0 0,3-4 0 16,0 3 0-16,0-2 0 0,0 2 0 0,0 1 0 0,0-1 0 16,0-3 0-16,-4 4 0 0,4 2 0 0,0 1 0 15,0 0 0-15,0 2 0 0,-4 1 0 0,4 3 0 16,-3-6 0-16,-1 5 0 0,4 1 0 0,-3 0 0 0,3 3 0 0,-4-3 0 15,4 3 0 1,0-3 0-16,-3 0 0 0,-1 3 0 0,4 0 0 0,0 0 0 0,-3-3 0 0,3-4 0 16,-4 4 0-16,1 0 0 15,3 3 0-15,-4 0 0 0,4 0 0 16,-3 0 0-16,-1-3 0 0,4 3 0 0,-3 3 0 0,-1-3 0 16,1 0 0-16,-5 0 0 0,5 3 0 0,-1-3 0 0,1 0 0 15,-4 0 0-15,3 3 0 0,-3-3 0 0,4 0 0 0,-4 3 0 16,0-3 0-16,0 0 0 0,0 0 0 0,-4 0 0 15,4 0 0-15,-4 0 0 0,1 0 0 0,-1 0 0 16,-3-3 0-16,3 3 0 0,-3-3 0 0,0 3 0 0,0 0 0 16,0 0 0-16,0-3 0 0,3 3 0 15,-6 0 0-15,3 0 0 0,-1 0 0 0,-2 0 0 0,-1 0 0 16,1 0 0-16,2-3 0 0,-2 3 0 0,-1 0 0 0,4 0 0 16,-4 3 0-16,1-3 0 0,-1 0 0 0,4 3 0 15,-4-3 0 1,1 0 0-16,-4-3 0 0,3 6 0 0,0-3 0 0,-3 0 0 15,3 0 0-15,-3 0 0 0,0 0 0 0,-4 0 0 0,1 0 0 0,-4 0 0 16,-4-3 0-16,4 3 0 16,3 0 0-16,-3 3 0 0,3-3 0 0,0 0 0 0,-3 0 0 15,3 3 0-15,-3-3 0 0,-4 3 0 16,4-3 0-16,-4 0 0 0,4 0 0 0,-4 4 0 16,1-1 0-16,2 0 0 0,-2-3 0 0,-1 3 0 0,4-3 0 0,-1 0 0 0,1 3 0 0,0-3 0 15,-4 0 28-15,1 3 2 16,-5-3 1-16,1 0 0 15,0 0-50-15,3 0-9 0,0 0-3 0,-3 3 0 0,3 1 31 0,0-4 0 16,1 0 0-16,-5 0 0 0,1 0 0 0,0 3 0 16,0-3 0-16,-4 0 0 0,3 0 0 0,-2 0 0 15,-1 3 0-15,0-3 0 0,0 3 0 0,4 0 0 0,3-3 0 0,-3 3 0 16,0-3 0-16,-4 0 0 0,0 0 0 0,0 0 0 16,0 0 0-16,1 0 0 15,-1 0 0-15,7 3 0 0,0-3 0 0,1 4 0 16,-1-4 0-16,-7 0 0 0,0 0 0 0,0 0 0 0,-3 0 0 0,-11 0 0 15,4 3 0-15,3-3 0 16,4 3 0-16,-4-3 0 0,7 3 0 0,0 0 0 0,-3 0 0 0,-1 0 0 16,1 0 20-16,0 1 9 0,-1-1 3 0,-2 0 0 15,2 0-52-15,1-3-9 16,0 0-3-16,-1 3 0 0,1-3 52 0,-4 0 9 0,4 3 3 0,-4 0 0 31,0 1-52-31,4-4-9 0,-1 3-3 16,-3-3 0-16,4-3 51 0,0 3 9 0,-4 3 3 0,0-3 0 0,0 3-31 0,4-3 8 15,-4 0-8-15,0 6 4 0,4-6-30 0,0 3-5 16,-1-3-1-16,1 3 0 0,0 1 32 0,-1-4 0 0,1 0 0 0,-4 0 0 0,0 0 0 0,4 3 0 16,-1-3 0-16,-2 0 0 0,2-3 20 0,4 3 9 15,-3 3 3-15,-4-3 0 16,0 0-24-16,4 0-8 0,0 0 0 0,-1 0 0 16,-2 0-26-16,2 3-5 0,4-3-1 0,-3 3 0 0,0-3 32 0,-1 0 0 15,1 0 0-15,-4 0 0 0,4 0 0 0,0 3 0 16,-1-3 0-16,1 0 0 0,3 0 0 0,0 0 0 15,-3 0 0-15,3 0 0 0,-3 0 0 0,3 3 0 16,-3-3 0-16,-1 0 0 0,1-3 0 0,0 3 0 16,3 0 0-16,0 0 0 0,0 0 20 0,0 0 9 15,1 0 3-15,-1 3 0 0,-4-3-24 0,5 3-8 16,-1 0 0-16,0-3 0 0,0 0-26 16,0 4-5-16,4-1-1 0,-4 0 0 0,4-6 52 0,-4 6 9 15,0-3 3-15,-3 3 0 16,3-6-52-16,-3 3-9 0,3 3-3 0,-3-3 0 0,3 0 52 0,0 3 9 0,4-3 3 0,-4 3 0 15,4-3-52-15,-4 3-9 0,4 1-3 16,-4 2 0-16,4-6 32 0,-4 3 0 0,4 0 0 0,-4 0 0 16,7 0 0-16,-3 0 0 0,3 1 0 0,0-1 0 15,4-3 20-15,-4 0 9 0,1 3 3 0,2-3 0 16,-2 0-24-16,-1 0-8 0,4 0 0 0,-4 0 0 16,0 0 0-16,4 0 0 0,0 0 0 15,-1 0 0-15,5 0 0 0,-1 3 0 0,0 0 0 0,1-3 0 0,-1 0 0 0,4 3 0 16,0-3 0-16,0 3 0 0,-1-3 0 0,1 0 0 15,0 4 0-15,0-4 0 0,3 0 0 0,-3 0 0 16,7 0 0-16,-4-4 0 16,4 1 0-16,0 0 0 0,3 3 0 0,1-3 0 15,-1 3-26-15,4 0-5 16,0-3-1-16,0 3 0 0,4-3 52 0,-1 0 9 0,1 3 3 0,3 0 0 0,0 0-32 0,-7 0-21 16,3 0 3-16,4 0 1 15,0 0-90-15,0 0-17 0,0 0-4 0,0 0-1355 0</inkml:trace>
  <inkml:trace contextRef="#ctx0" brushRef="#br0" timeOffset="-210436.52">16602 13802 1497 0,'0'0'32'0,"0"0"8"0,0 0 0 0,0 0 4 0,0 0-36 0,0 0-8 0,0 0 0 0,0 0 0 16,0 0 123-16,0 0 22 0,0 0 5 0,3-6 1 15,-3 6-88-15,0 0-18 0,0 0-3 0,7-3-1 16,0 0 49-16,0-1 10 0,0 1 1 0,1 0 1 16,-5 0-21-16,4 3-4 0,0-6-1 0,0 3 0 15,-7 3-17-15,7-3-4 0,0-1-1 0,0 1 0 16,0 0-16-16,1 3-3 0,-5-3-1 0,8 0 0 16,-4 3-14-16,0 0-4 15,3 0 0-15,-3-3 0 0,4 3-16 0,-4-3 10 0,4 3-10 16,3-4 8-16,-4 1-8 0,4 3 0 0,-3-3 0 0,3 0 0 15,4 3 0-15,-8-3 0 0,4 0 0 0,1 0 0 0,-1 3 18 0,3-4-2 16,1 4 0-16,0-3 0 16,-1 3-16-16,1 0 10 0,-1-3-10 0,1 3 8 0,0 0-8 15,-1 0 8-15,1 0-8 0,0 0 8 0,-1 0-8 0,1 0 0 0,0 0 0 0,3 0 0 32,-4 0 0-32,8 0 0 0,-4-3 0 0,0 0 0 0,4 3 0 0,-4-3 0 0,4 0 0 0,0 3 0 15,-1-3 0-15,1-1 0 16,0 4 0-16,3-3 0 0,-3 3 0 0,-1 0 0 0,-2 0 0 0,2 0 8 15,1 0-8-15,0 0 0 16,3 0 0-16,-3 0 0 0,3 3 0 0,0-3 0 0,-3 0 0 16,3 0 0-16,4 0 9 0,-4 0-9 0,0 0 10 0,4 0-10 15,-4 0 0-15,0 0 0 0,-3 0 0 16,3 0 0-16,0 0 0 0,-3-3 0 0,0 3 8 16,3-3-8-16,-3 0 0 0,3 3 0 0,0-3 0 0,7 3 0 15,-3-3 0-15,0 0 0 0,0 3 0 0,3 0 0 16,-3 0 0-16,-1-4 0 0,-2 4 0 0,2 0 0 15,-2-3 0-15,2 3 0 0,-2 0 0 0,2 0 0 16,1 0 0-16,0-3 0 16,-4 3 0-16,4 0 0 0,0 0 0 0,-1 0 0 0,1 0-12 0,-4-3 12 15,1 6 0-15,-5-3 0 0,4 0 8 0,1 0-8 16,2 0 0-16,-2 0 0 0,2 0 0 0,1 0 0 0,0 3 0 0,3-3 0 16,-3 0 0-16,3 3 0 15,1 1 0-15,-5-4 0 0,1 3 0 16,3-3 0-16,-6 3 0 0,6-3 0 0,0 0 0 0,0 3 0 0,1 0 0 15,-1-3 0-15,0 3 0 0,0-3 0 0,1 0 0 0,-1 0 0 16,0 0-8-16,1 0 8 16,-1 3 0-16,-3-3 0 0,3 0 0 0,4 0 0 0,-4 0 0 0,4 4 0 15,0-4 8-15,-1 0-8 16,1 0 0-16,0 0 0 0,-4 0-8 0,4-4 8 16,-4 4 0-16,1-3 0 0,2 0 0 0,5 0 0 0,-1 0 0 0,0 3 0 15,1-3 0-15,-1 0 9 0,0 3-9 0,-3 0 0 16,0 0 0-16,3 0 0 0,-3 0 0 0,0 0 0 15,0 0 0-15,0 3 0 0,3-3 0 0,0 0 0 16,-3 0 0-16,3 0 0 0,-6 0 0 0,-1-3 0 16,4 3-9-16,-4-4 9 0,4 4 0 15,3 0 0-15,-3-3 0 0,3 3 0 0,1-3 0 0,-1 3 0 16,-3 0 0-16,0-3 0 0,-1 3 0 0,5 0 0 0,-4 0 8 16,3 0-8-16,0 0 0 0,4 0 0 15,0 0 0-15,0 0 0 0,0 0 0 0,-4 0 0 16,-3 3-8-16,3-3 8 0,0 3 0 0,1-3 0 0,-1 0 0 0,4 3 9 15,-4-3-9-15,1 0 0 16,-1 0 0-16,0 0-11 0,-3 0 11 0,0-3 0 16,0 3 10-16,0-3-10 0,-1 3 0 0,5 0 0 15,-1 0 0-15,4 0 0 0,0 3 0 0,-7-3 0 0,3 3 0 0,-3-3-10 16,-1 0 10-16,1 4 0 0,0-4 0 0,3 3 0 16,-3 0 0-16,4-3 0 0,-5 3 8 0,5-3-8 0,-4 3 0 0,-1-3 0 15,-2 0 0-15,2 0-8 16,-2 0 8-16,2 0 0 0,1 0 0 0,0-3 0 0,7 3 0 0,-4 0 0 15,1-3 8-15,-1 3-8 16,0 0 0-16,-3-3 0 0,3 3 0 0,1-3 0 16,-1 3 0-16,4 0 0 0,-4-4 0 0,4 4 0 0,0 4 0 15,-4-4 0-15,1 0 0 0,-5 3 8 16,-2-3-8-16,3 0 0 0,-4 0 0 0,4-3 0 0,-4 3 0 16,0 0 0-16,0 0 0 0,1-4 0 15,-1 4 0-15,-3-3 0 0,-4 0 0 0,0 0 0 31,0 3 0-31,-3-3 0 0,0 3 0 0,0-3 0 0,-4 3 0 0,3 0 0 16,-2 0 0-16,2 0 0 0,-3 0 0 0,4 0 11 0,-4 0-3 0,0 0 0 16,-3 3-8-16,3-3 0 0,-3 0 0 0,0 0 8 0,-4 3-8 0,0-3 0 0,-4 3 9 0,1-3-9 15,0 3 0-15,-8-3 0 16,-3 0 0-16,0 0-8 0,0 0-116 0,0 0-24 16,0 0-4-16,0 0-1192 0</inkml:trace>
  <inkml:trace contextRef="#ctx0" brushRef="#br0" timeOffset="-208584.91">16556 15508 1497 0,'0'0'32'0,"0"0"8"0,0 0 0 0,0 0 4 0,0 0-36 0,0 0-8 0,0 0 0 0,3 3 0 0,-3-3 51 0,0 0 8 15,7 3 1-15,1-3 1 0,-5 0 26 0,4 0 5 0,-7 0 0 0,11 0 1 16,-4 0 34-16,0-3 6 0,0 3 2 0,0 0 0 16,0 0-16-16,0 0-3 0,0 0-1 0,0-3 0 15,0 3-43-15,0 0-8 0,0 0-1 0,4 0-1 16,-4-3-22-16,0 3-5 0,4 3-1 0,-4 0 0 15,3-3-18-15,1 0-4 16,-1 0-1-16,1 3 0 0,0-6-11 0,3 3 12 0,0 0-12 0,0 0 12 16,4 0-12-16,-1 0 0 0,1 0 0 0,-1-3 8 15,5 3-8-15,-5-3 0 0,4 3 0 0,4 0 0 0,0-3 0 16,-4-1-11-16,4 4 11 0,-1-3-12 16,-2 0 12-16,2 0 0 0,-3 3 0 0,4 0 0 15,0 0 0-15,-1 0 0 0,1 0 0 0,0 0 0 16,3 0 0-16,0 0 0 0,1 3 0 0,2 0 0 15,-3-3 0-15,1 0 0 0,-1 0 0 0,4 3 0 16,-4-3 0-16,0 0 0 0,0 0 0 0,1 0 0 0,-1 0 0 16,0 0 0-16,4 0 0 0,0-3 0 15,-1 3 0-15,1-3 0 0,0 0 0 0,7 3 0 0,-4 0 0 0,-3 0 0 16,-1 0 0-16,5 0 0 0,-5 0 0 0,-2 0 0 16,2 3 0-16,5-3 0 0,-8 0 0 0,4 0 0 15,-1 3 0-15,5-3 0 0,-5 0 0 0,1 0 0 16,0 0 0-16,3 3 0 0,-3-3 0 0,-4 0 0 15,4 0 0-15,0-3 0 16,-4 3 0-16,4 0 0 0,-1 0 0 0,5 0 0 16,-8 0 0-16,7 0 0 0,-3 0 0 0,0 0 0 15,-1 0 0-15,1 0 0 0,3 0 0 0,-3 0 0 16,-4 0 0-16,4 3 0 0,0-3 0 0,0 4 0 0,-1-8 0 0,1 4 0 16,0 0 0-16,3 0 0 0,0 0 0 0,-3 0 0 15,3 0 0-15,-3 0 0 16,0 0 0-16,0 0 0 0,-1 0 0 0,1-3 0 0,0 3 0 0,0 0 0 0,-4 0 0 0,7 0 0 15,-3 0 0-15,3 0-10 0,-3 0 10 16,3 3-10-16,1 1 10 16,-5-4 0-16,1 0 0 0,0 0 0 0,-4 0 0 0,4 0 0 0,3 0 10 0,0 0-10 15,-3 0 0-15,3 0 0 0,4 3 0 16,-4-3 0-16,4-3 0 0,-3 3 0 0,-1 0-8 0,0 0 8 16,0 0 0-16,1 0 0 0,-1 0 0 0,4 0 0 15,-4 0 0-15,0 0 0 0,4 3 8 0,3-3-8 16,-6 0 0-16,2 0 0 15,-2 0-8-15,3 0 8 0,-8 0 0 0,5 0 0 0,2-3 0 0,-2 3 0 16,-1-4 0-16,0 4 0 0,4-3 8 0,0 3-8 16,0 0 0-16,-4 0 0 0,0 0-11 15,0 0 11-15,1 0 0 0,-1-3 0 0,0 3 0 0,4 0 0 16,-4 0 0-16,4 0 0 0,-4 0 0 0,4 0 0 16,-3 0 0-16,-1-3 0 0,-3 3 0 15,3 0 0-15,0-3 0 0,-3 3 0 0,3 0 0 0,0-3 0 0,4 3 0 0,-3 0 0 16,2-3 0-16,5 3 0 0,-8 0 0 0,4 0 0 15,0 0 0-15,-1 0 0 16,-6 0 0-16,7 0 0 0,-4 0 0 0,4 3 0 16,-4-3 0-16,1 0 0 0,2 0 9 0,1 0-1 0,-4 0-8 0,1 0-10 15,-1 0 10-15,0 0-13 0,-3 0 13 0,3 0 8 16,-3-3 0-16,3 3-8 0,1 0 0 0,2-3 0 16,1 3 0-16,0 0 0 0,0-4 0 0,0 4 0 15,-4 0-10-15,4 0 10 0,-4-3 0 0,0 3 0 16,4-3 0-16,0 3 0 0,0 0 0 0,0 0 0 0,3-3 0 15,0 3 0-15,-3 0 0 0,-4 0 0 0,4 0 0 16,0 0 0-16,0 0 0 0,-4-3 0 0,4 3 0 0,3 0 0 16,-3 0 0-16,3 0 0 15,1 0 0-15,-1-3 12 0,-7 3-12 0,4-3 0 0,0-1-12 0,3 4 12 16,-3 0 0-16,3 0 0 16,-3-3 0-16,7 3 0 0,-4 0 0 0,-3 0 0 0,3 0 0 0,-3 0 0 15,-4-3 0-15,4 3 0 0,-3 0 0 0,2 3 0 16,1-3 0-16,0 0 0 0,0 0 0 0,3 0 0 15,-3 0 8-15,0 0-8 0,-4 0 0 0,4 0 8 0,-7-3-8 16,3 3 0-16,0 0 0 0,0 0 0 0,1-3 0 16,-1 3 0-16,-3-3 0 15,3 0 0-15,0 0 0 0,1 3 0 0,-5-4-12 0,-2 1 12 16,-5 3 0-16,1 0 0 0,0 3 0 0,-4-3 0 16,0 0 0-16,0 0 8 0,-7 4-8 0,4-4 12 0,-4 0-3 0,0 3 0 15,-3-3 0 1,3 0 0-16,-4 3-9 0,1-3 12 0,-8 0-12 0,5 0 12 0,-1 0-12 15,0 0 12-15,-7 0-12 0,3 3 12 0,-3-3-12 16,0 0 0-16,7 0 0 0,-7 0-11 0,0 0 11 0,7-3 0 16,-7 3 0-16,0 0 0 0,0 0-16 0,0 0-2 15,0 0 0-15,0 0 0 16,0 0-89-16,0 0-17 0,-3 0-4 0,-1-3-1230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8T13:32:10.36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26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T" name="resolution" value="1" units="1/dev"/>
        </inkml:channelProperties>
      </inkml:inkSource>
      <inkml:timestamp xml:id="ts1" timeString="2020-07-08T13:39:52.252"/>
    </inkml:context>
  </inkml:definitions>
  <inkml:trace contextRef="#ctx0" brushRef="#br0">1242 837 2422 0,'0'0'68'0,"0"0"16"0,0 0-67 0,0-6-17 16,3-1 0-16,-3-2 0 0,7 3 124 0,-3-4 22 16,-4-2 4-16,3-1 1 15,4-3-70-15,-7 7-13 0,0-10-4 0,4 7 0 0,-4-1-36 0,0-3-8 16,0 4-2-16,0-1 0 0,-4 4 12 0,-3-7 2 15,4 7 1-15,-11-4 0 0,3 7 7 0,-6 3 2 16,2-3 0-16,-6-4 0 16,4 7-6-16,-5 3-2 0,-2 0 0 0,3 6 0 0,-4 4-12 0,0-4-2 15,4 3-1-15,0 4 0 16,3 9-4-16,-10-3-1 0,10 9 0 0,-3-3 0 0,7 6-10 0,-7 7-4 16,10-7 0-16,-3 10 0 0,4-3 0 0,3 3 0 0,3-4 0 15,4 7 0-15,0-6 0 0,0-1 0 0,11 7 0 0,-8-9 0 16,8-4 0-16,3 4 0 15,4-10 0-15,-4 0 0 16,7-3-28-16,-4 0-3 0,5-13 0 0,-1 4 0 0,3-4 47 16,-2-3 8-16,2 4 3 0,1-10 0 0,7 0-27 0,-8-3-9 0,-2-4 0 0,-5-2 0 15,4-1-11-15,-6 1-3 0,2 0 0 0,-6-10 0 16,3 3-45-16,-4 0-10 0,-6-2-2 0,3-1 0 16,4 3-22-16,-8-6-5 15,1 3-1-15,3-3 0 0,-4 4 36 0,4 5 8 0,-7-3 0 16,4 4 1-1,3 6-14-15,-4-1-3 0,-3 7-1 0,0 0 0 0,0 0 58 0,0 0 12 0,0 0 3 0,0 0 0 16,0 0 26-16,0 0 6 0,0 0 0 0,0 0 1 0,0 0 83 16,-3 10 16-16,3-1 3 0,0 4 1 15,-7 2-52-15,7-2-9 0,-4 9-3 0,4 0 0 0,-7 3 11 16,7 0 1-16,-3 0 1 0,3 3 0 0,0-6-25 0,0 3-4 16,0-3-2-16,0 3 0 15,3-3-21-15,4-3-4 0,-3 0-1 0,6-7 0 16,1 4-20-16,-7-10 8 0,6 4-8 0,8-7 0 0,-4 0 9 0,-4-3-9 15,5-6 12-15,6 0-12 16,-7-4 0-16,-4-2 0 0,5-4-10 0,-5 0 10 0,1 4 0 16,-1-7 0-16,-6 3 0 0,3 7 0 15,-4-7-8-15,-3 4 8 0,0-4 0 0,-3 6 0 0,3-2 0 0,-11-1 0 0,4 4 0 16,0 3 0 0,-3-4 0-16,-8-2 0 0,7 5 0 0,-3 4 0 0,4-3-9 15,-4 0 9-15,-1 0-12 0,5 6 12 16,-1 0-53-16,1 0-4 0,6 0-1 0,-6 0 0 15,10 0-68-15,0 6-14 0,0-6-2 0,0 0-1 16,0 0-162-16,0 6-33 0,3 10-6 0,-3-16-2 0</inkml:trace>
  <inkml:trace contextRef="#ctx0" brushRef="#br0" timeOffset="320.7">1662 1454 2163 0,'0'0'48'0,"0"0"9"0,0 0 3 0,0 0 0 0,0 0-48 0,0-6-12 0,0 3 0 0,0 0 0 0,0-10 99 0,0 4 17 15,0 0 3-15,0-1 1 0,0 1-38 0,3-10-7 16,4 6-2-16,-3-2 0 16,-4-4-28-16,3 3-5 0,4 4-2 0,-3-7 0 0,6 3-5 15,-3 1-1-15,4-1 0 0,-4 6 0 16,4-2-32-16,-1 3 0 0,1 2-12 0,-1-2 3 15,1 3 20-15,3 2 4 0,-3 1 1 0,-1 0 0 0,1 6 16 0,-1 0 3 16,-2 4 1-16,-1 5 0 0,3-5 38 0,-10 8 8 16,4 7 2-16,3-6 0 0,-4 3-56 0,-3 6-10 15,0-6-2-15,0 6-1 0,0-7-6 0,0 8-1 16,4-11 0-16,-4 4 0 0,0 0-19 0,0-7-4 16,7 4-1-16,-7-3 0 15,0-1-95-15,3-12-19 0,-3 0-4 0,0 0-1330 16</inkml:trace>
  <inkml:trace contextRef="#ctx0" brushRef="#br0" timeOffset="827.84">2279 1047 2508 0,'0'0'71'0,"0"0"16"16,0 0-70-16,-7-3-17 0,7-4 0 0,-4 1 0 15,4 3 106-15,-7 0 18 0,4 3 3 0,3 3 1 16,-11-3-52-16,8 6-9 0,-8-3-3 0,4 10 0 15,-7-7-18-15,3 7-4 0,1-1-1 0,-1 7 0 0,-3-6-7 0,3 6-2 16,-3-1 0-16,4-5 0 0,-4-1-4 0,7 4 0 16,3-6-1-16,-6 2 0 0,6-3-14 0,-3-2-2 15,7 2-1-15,0-9 0 0,0 0-10 16,7 3 0-16,-3 0 0 0,6-3 0 16,1-3 0-16,-1 0 0 0,4-6 0 0,-3 2 0 0,0-2 0 0,6 0 0 15,1 2 0-15,-4 4 0 0,0-9 0 0,4 9 0 16,-4-1 0-16,0 1 0 0,4 3 16 15,-4 7 2-15,-4-1 0 0,1 6 0 0,3-2 4 0,-3 5 1 16,-8 1 0-16,4-3 0 0,-7 5-11 0,0 4-3 0,0-9 0 0,-7 6 0 16,4 0-6-16,-5-7-3 15,1 7 0-15,-3 0 0 0,-1-7 0 0,-6 4 0 16,2 3 0-16,5-10 0 0,-4 4 0 0,0-4 0 16,3 1 0-16,1 2 0 0,-5-9-44 15,5 0-9-15,3 1-2 0,3-4 0 16,4 0-91-16,0-4-18 0,0-2-4 0,0-6-764 0,4 2-153 0</inkml:trace>
  <inkml:trace contextRef="#ctx0" brushRef="#br0" timeOffset="1164.8">2526 1053 2269 0,'0'0'64'0,"-4"0"15"0,4 0-63 0,-7-3-16 16,7 3 0-16,-3-6 0 15,3-4 52-15,0 1 8 0,3 3 2 0,4-4 0 16,-7 4-48-16,7-3-14 0,0-1 0 0,-3 4 8 0,7 0 44 0,-4 2 10 16,3 1 2-16,-3 3 0 0,0 0 25 0,4 3 6 0,0 4 1 0,-8-1 0 15,8 10 0-15,-8-7 0 16,4 13 0-16,4 0 0 0,-8-6-26 0,8 9-5 0,-8 0-1 16,4 6 0-16,-3-6-45 0,3 0-10 15,-3 4-1-15,6-4-8 0,-10-3 0 16,11 3 0-16,-8-6-10 0,4 2 10 0,-3-8 0 0,3 3 13 0,0-4 0 0,0 1 0 31,-3-7-34-31,3 0-7 0,3 1-2 0,-10-7 0 16,0 0-55-16,0 0-11 0,0-7-3 0,4 1 0 15,-8 3-135-15,4-6-27 0,-7-4-6 0,4 0-1 0</inkml:trace>
  <inkml:trace contextRef="#ctx0" brushRef="#br0" timeOffset="1355.91">2494 1291 2876 0,'0'0'64'0,"0"0"12"0,0 0 4 0,0 0 0 0,7 4-64 0,4-1-16 0,-8-3 0 0,11 3 0 0,-3-3 55 0,0 0 8 16,-1 3 1-16,11-6 1 16,-10 0-33-16,3 0-6 0,7-4-2 0,-3-2 0 15,3 3-15-15,0-4-9 0,0 1 10 0,4 3-10 16,-4 2-17-16,-3-2-10 0,3 0-1 15,0 6-1-15,0 0-79 0,-3 0-16 0,3 0-4 0,0 6-1126 0</inkml:trace>
  <inkml:trace contextRef="#ctx0" brushRef="#br0" timeOffset="1633.47">3052 1342 2282 0,'-4'9'50'0,"4"-3"10"0,-7 1 3 0,3-1 1 0,4 0-51 0,0 4-13 16,-7-4 0-16,4-3 0 0,3 3 84 0,0-6 15 0,0 0 2 0,0 0 1 15,0 0-30-15,0 0-7 0,0 0-1 0,0-6 0 16,0 3 0-16,0 0 0 0,-4-7 0 0,4 1 0 16,0-4-34-16,0 1-7 15,0 5-2-15,0-8 0 0,-7 2 4 0,7 1 1 16,0 2 0-16,0-5 0 0,0 2-14 0,0 1-4 16,0 2 0-16,0-2 0 0,7-1-8 0,-7 1 0 0,4 8 0 0,6-8 8 15,-10 2-8-15,11 1 0 0,-7 3 0 0,6-1 0 16,-3 4 0-16,7 0 0 0,-3 3 0 0,-1 0 0 15,5 3 0-15,-1 0 12 0,0 4-12 16,3 2 12-16,-2 1-12 0,-1 5 0 0,3-2 0 0,1 2 0 16,0 1-202-16,-1-3-36 0,15 15-7 15,-7-9-2-15</inkml:trace>
  <inkml:trace contextRef="#ctx0" brushRef="#br0" timeOffset="2278.69">3493 1207 2188 0,'0'0'48'0,"0"0"11"0,0 0 1 0,0 0 1 0,0 0-49 0,0 0-12 0,0 0 0 0,0 0 0 0,0 0 54 16,0 0 8-16,3 9 2 0,4-3 0 15,-3 1 0-15,-4 5 0 0,7-5 0 0,-7-1 0 16,3 3 29-16,-3 1 7 0,7 5 0 0,-7-5 1 16,4-4-41-16,3 7-8 0,0-4-1 0,0 7-1 0,-4-13-7 0,5 6-2 15,2-3 0-15,-3-2 0 16,4-1-53-16,-1-3-10 0,4 0-2 0,4-3-1 15,-7-4 25-15,3 1 0 0,0 0 0 16,11-16 0-16,-4 0 0 0,-14 16 0 0,3-10 0 0,-3 3 0 16,1-2 0-16,2 2 0 0,-6-6 9 0,3 1-9 0,0 8 22 0,0-6-2 15,3 7-1-15,-6 0 0 0,3 2-19 16,0 7 0-16,0-3 0 0,-7 3 0 0,4 3 0 0,3-3 0 16,-4 7 0-16,4 2 0 15,0-3 55-15,-3 7 7 0,3-1 2 0,0-2 0 0,-4 2-52 0,5 1-12 16,-5 3 0-16,1-7 0 0,3 3 0 0,-4 1 0 15,4 0 0-15,-3-7 0 0,3 0 20 0,-4 0 2 0,4 1 0 0,0-1 0 32,0-3-86-32,4 0-18 0,-7-3-3 0,6 0-1 15,-3-3-187-15,7-3-38 0,4-13-7 16,0 10-2-16</inkml:trace>
  <inkml:trace contextRef="#ctx0" brushRef="#br0" timeOffset="2889.59">4329 1012 2469 0,'0'0'54'0,"0"0"11"0,0 0 3 0,0 0 2 0,0 0-56 0,0-3-14 0,0 3 0 0,-11 0 0 16,7 0 94-16,-3 0 16 0,4 0 3 0,-8 3 1 16,4 1-30-16,4 2-7 0,-8 0-1 0,1 3 0 15,6 4-19-15,-7-4-4 0,1 7-1 0,-1 3 0 16,1-7-29-16,6 7-7 0,-3 3 0 0,0-3-1 16,0 6 15-16,3-6 3 0,4 3 1 0,0 0 0 0,0-3-15 0,0-1-3 15,0-2-1 1,4 0 0-16,0-1-15 0,3-8 0 0,3 5 0 0,-6-2 0 0,6-4 0 15,4 0 0-15,4-6 0 0,-7 0 0 16,3-3 12-16,7-3-1 0,-11 0 0 0,8-4 0 16,0 1-69-16,-1-4-14 15,-2 4-2-15,2-4-1 0,-3 4-179 0,4 3-36 0,14-13-7 0,-4 9-2 16</inkml:trace>
  <inkml:trace contextRef="#ctx0" brushRef="#br0" timeOffset="3247.97">4745 821 2419 0,'0'0'53'0,"0"0"11"0,0 0 3 0,0 0 1 0,0 0-55 0,0 0-13 0,0 0 0 0,3 6 0 16,-3 4 104 0,0 5 19-16,4-5 3 0,-4 9 1 0,7 3-50 0,-7-4-9 0,4 11-3 0,3-1 0 15,-4 3-15-15,1 7-3 0,3-10-1 0,3 3 0 16,-6 4-23-16,6-7-5 0,-3 0-1 0,0 1 0 16,1-4-7-16,2-3-2 0,-6 3 0 0,6-10 0 15,-6 1-8-15,3-3-9 0,-4-7 9 0,4 3-13 0,-7-9 13 0,0 0 0 16,0 0 0-16,0 0 0 15,0 0-97-15,-7-6-17 0,4 0-3 0,-1-10-1 16,-3 4-126 0,-3-4-24-16,-4-16-6 0,-8 4-1 0</inkml:trace>
  <inkml:trace contextRef="#ctx0" brushRef="#br0" timeOffset="3683.79">4590 1122 2419 0,'0'0'53'0,"-4"6"11"0,1 1 3 0,3 2 1 16,0-3-55-16,0-3-13 0,3 4 0 0,1-1 0 0,3 0 54 0,-4 1 8 15,8-4 2-15,-1 0 0 0,1 3-52 0,3-3-12 16,0-3 0-16,4 0 0 0,-1-3 0 0,1-3 0 16,0 3 0-16,3-4 0 0,-3 1 34 0,6-3 4 0,-10-1 1 0,8 4 0 15,-8-6-11-15,7-1-3 16,-4 0 0-16,5 7 0 0,-5-3-25 0,-3-1 0 0,8 4 0 0,-12 0 0 16,4 0 0-16,-3-1 0 0,-4 7 0 0,0 0 0 15,0 0 0-15,-7 0 0 16,4 3 0-16,-1 7 0 0,-3 2 56 0,0 4 7 0,0-7 1 0,-3 10 0 15,-1 0 18-15,4 0 4 0,-4 9 1 0,1-9 0 16,6 3-37-16,-3-3-7 16,0 3-2-16,4-4 0 0,3-2-33 0,0-3-8 0,-3-1 0 0,6 1 0 15,1-10 0-15,-1 3 0 0,4-3 0 0,4-3 0 16,0 0 0-16,-4-3 0 0,4-6-10 0,-1 2 10 16,1-8-12-16,-4-1 3 0,0 4 1 0,4-10 0 15,-11 3 8-15,3 3-12 0,-3-6 12 0,4 3-12 16,-11 4 12-16,0-1 0 15,0 0 0-15,0 7 0 0,-11-7 0 0,4 7 8 0,0-1-8 0,-3 4 8 16,-8 3 0-16,4 0 0 0,-7 3 0 16,3 3 0-16,-3-3-8 0,0 3 11 0,3 0-11 0,-14 13 12 0,15-10-12 0,10 1 0 15,0-4 0-15,3 9 0 16,4-9-152-16,0 7-32 0,0-1-6 0,0 1-2 16,11-4-23-1,-8 3-5-15,1-6 0 0</inkml:trace>
  <inkml:trace contextRef="#ctx0" brushRef="#br0" timeOffset="4005.51">5472 1298 2508 0,'0'9'71'0,"0"-9"16"16,-4 6-70-16,1 1-17 0,3-7 0 0,0 0 0 16,0 0 157-16,0 0 28 0,-4 3 6 0,4-3 1 0,-4-3-121 0,-3 0-24 0,4-4-5 0,-4-2-1 15,0 3-14-15,-4-10-3 0,4-3-1 0,-3 7 0 16,-1-7-23-16,4 3 0 0,-4 4 0 0,4-4 0 15,0 3 23-15,0 1 0 16,4 2 0-16,-4 4 0 0,7-6-23 0,-4 2 0 16,4 4 0-16,0 0 0 0,0 2 0 0,0-2 0 0,0 6 0 0,4 0 0 15,-1-3 0-15,4 0-10 0,4-7 1 0,-1 4 0 16,1 0-4-16,3 0-1 0,0-1 0 0,4 1 0 16,-1 0 14-16,-2-4 0 0,2 4 0 0,4 0 0 15,4 3 0-15,-4 0 0 0,4 3 0 0,-7 3 0 16,3 0-54-16,0 0-8 0,0 3-2 15,-3 7 0 1,-1-7 0-16,-3 0 0 0,1 4 0 0,-1-1 0 0,-4-3 0 0,-3 4 0 0,0-4 0 0,-3 4-751 16,-1-4-150-16</inkml:trace>
  <inkml:trace contextRef="#ctx0" brushRef="#br0" timeOffset="4464.62">5891 906 2649 0,'0'0'58'0,"0"0"12"0,0 0 2 0,0 0 4 0,0 0-61 0,0 0-15 0,0 0 0 0,0 0 0 16,0 0 54-16,4 6 8 0,-1 0 2 0,-3 1 0 15,4-1 0-15,-4 0 0 16,-4 7 0-16,1-7 0 0,-1 10 0 15,1-4 0-15,-4 4 0 0,0-4 0 0,-4 1 0 0,4 6 0 0,-3-10 0 0,6 4 0 16,-7-4-52-16,4 0-12 0,0 4 0 0,4-10 0 16,3-3 0-16,0 0 0 0,-4 6 0 0,4-6 0 15,0 0 0-15,0 0 0 0,0 0 0 0,0 0 0 16,0 0 0-16,0 0 0 0,4 0 0 0,3 4 0 16,3-4 0-16,1 0 0 0,-4 0 0 0,4 0 0 15,-1 0 0-15,1 3 0 0,-1 0 0 0,1-3 0 16,3 0 0-16,-3 3 0 0,3-3 0 0,3 6 0 15,-6-3 10-15,3 4-1 0,-3 5 0 0,3-2 0 16,-4 2-9-16,-3 1 12 0,1 2-12 0,-1-5 12 0,-7 5-12 0,0 4 8 16,-7-9-8-16,3 8 8 15,-7-5 4-15,1 3 1 0,-4-7 0 0,-4 4 0 16,4-1-9-16,-4 1-4 0,1-4 0 0,-4 4 0 16,3-7-26-16,0 7-5 0,4-7-1 0,0-3 0 15,-4-3 32-15,8 0 0 0,3 0 0 0,-7 0 0 16,7-3-173-16,3 0-29 0,1-7-6 15,-1 4 0-15</inkml:trace>
  <inkml:trace contextRef="#ctx0" brushRef="#br0" timeOffset="7252.66">910 1950 2178 0,'0'0'48'0,"0"0"9"0,0 0 3 0,0 0 1 0,0 0-49 0,0 0-12 0,0 0 0 0,0 0 0 31,0 0 80-31,0 0 14 0,0 0 2 0,7 0 1 0,-7 0-50 0,4 0-11 0,3-3-1 0,3 0-1 16,-6-1 24-16,7 1 5 0,-8 0 1 16,8 0 0-16,-1 3-52 0,1-6-12 15,-1 0 0-15,4 2 0 0,1 1 54 0,2-3 8 0,1 3 2 0,3 3 0 16,4-3-56-16,3 3-8 15,-3 0 0-15,3 0-10 0,4 0 10 0,3 0 12 0,-3 0-2 0,6 0-1 16,-2 0-9-16,10 0 0 0,-1 0 0 0,12-7 8 16,3 4-8-16,-4 0 0 0,4 0 0 0,11 0 0 15,6 0 0-15,-2-3 0 0,6-1 0 0,10 4 0 16,-6 3 0-16,10 0 0 0,4 3 0 0,10 0 0 16,-6 1 0-16,3 2 0 0,6 0-12 0,12-6 12 15,-8 3 0-15,1 0 0 0,6 0 0 0,15 4 0 16,-18-7 0-16,0 3 0 0,3-3 0 0,15-3 12 0,-11 3-12 0,-11-3 0 31,4-4 0-31,18 1 0 0,-18 0 13 0,-4-4 1 0,8 7 0 0,-1-3 0 16,-14 0 2-16,-3 3 1 0,0-4 0 0,3 4 0 0,-10-3-1 0,-7 6 0 31,-7-3 0-31,6 0 0 0,-24-7-4 0,0 7-2 0,-3-3 0 0,-4 3 0 16,-14-7 3-16,0 7 1 0,-18 0 0 0,0 0 0 0,-3 3 30 0,-15-3 5 0,1 3 2 0,-4 0 0 15,-7 0-26 1,0 0-5-16,0 0 0 0,-7 3-1 0,0 3-5 0,-4 4-1 15,8-4 0-15,-11 3 0 0,7 1-13 0,-4-4 0 16,4 0 0-16,0 4 0 16,7-7-65-16,-11 0-7 0,11-3 0 0,0 0-1 15,0 0-114-15,0 0-22 0,11-3-5 0</inkml:trace>
  <inkml:trace contextRef="#ctx0" brushRef="#br0" timeOffset="10626.86">2127 2947 2396 0,'0'0'68'0,"0"0"15"0,0 0-67 0,0 0-16 0,0 0 0 0,0 0 0 16,0 0 63-16,0 0 9 0,0-9 1 0,4-1 1 16,3-2 8-16,-4 2 2 0,-3-9 0 0,4 1 0 15,3-1-36-15,-7 0-6 0,0 0-2 0,0 3 0 16,-7-2 3-16,3 2 0 0,4 3 0 0,-10 1 0 0,6-1-3 0,-6 4 0 15,-1 0 0-15,-3 2 0 16,-4 4 24-16,4 0 4 0,0 0 0 0,-7 6 1 16,7 0-61-16,-7 3-8 0,7 7-12 0,-8 0 4 15,8 5 8-15,-7 4 11 0,7 6-3 0,-4 10 0 0,4-3-8 0,4 5 0 16,-1 7 0-16,1-3 0 16,6 3 20-16,-7 0 3 0,8 0 0 0,3 7 0 15,0-7-23-15,0 0 0 0,0-3 0 0,10-4 0 16,-6-5 0-16,7-4 0 0,-1-6 0 0,4 0 0 0,0-6 0 15,8-3 0-15,-8-4 0 0,10-2 0 16,5-4 0-16,-5-6-15 0,1 0 3 0,0-6 0 0,-1-4 0 0,-2 1 0 16,2-3 0-16,-3-4 0 15,1-3-41-15,-5 0-8 0,1 0-2 0,-4-3 0 16,7 1-54-16,-10 2-11 0,3-3-3 0,-4 6 0 16,1-3-97-16,0 4-20 0,3 2-4 0,-11 4-1 15,8-1-54-15,-4 1-10 0,-4 3-3 0,8 2 0 16,-8-2 205-16,5 6 41 0,-5-9 8 0,4 6 2 0,-3-4 102 0,3 1 21 0,-4 0 4 0,1-4 1 15,3 4 102-15,-7 3 21 0,3-10 4 0,4 7 1 16,-7 0-8-16,4 0 0 0,-4-1-1 16,0 7 0-16,0 0-37 0,0 0-7 15,0 0-2-15,0 0 0 0,0 0-21 0,-4 7-5 0,-6 2-1 0,3 7 0 16,3-1-30-16,1 7-5 0,-4 0-2 0,3 6 0 16,-3-2-26-16,7 2-6 0,-3-3-1 0,3 3 0 0,3-3-5 15,-3-3-2 1,7 0 0-16,-3-3 0 0,3-7-33 0,7 1 0 0,-11 0 0 0,15-4 0 15,-4-3 0-15,0-3 0 0,7-3 0 0,1-3 0 16,-8 0 0-16,7-6-9 0,-4-1 9 0,1-2 0 0,3-4 0 16,-14 0 0-16,4 1 9 0,-1-4-9 15,-2 3 0-15,-1 4 0 0,-7-4 0 16,7 3-9-16,-14 1 9 0,3 2 0 0,1 1 10 0,-8 0-10 16,0-1 0-16,1 1 0 0,-4 3 0 0,-8-1 0 15,1 7 0-15,7-6 0 0,-10 3 0 0,2 3 0 16,8 3 0-16,-3 3 0 0,-1-3 0 0,7 4 0 15,1-1-45 1,-1 0-15-16,8 1-4 0,3-7 0 0,0 0-102 0,0 3-21 0,7 3-4 0,0-3-1 16,3-3-51-16,1 0-10 0</inkml:trace>
  <inkml:trace contextRef="#ctx0" brushRef="#br0" timeOffset="10929.56">2734 3452 2508 0,'-14'9'71'0,"7"-6"16"0,3-3-70 0,4 0-17 16,0 0 0-16,0 0 0 0,0 3 106 0,0-3 18 0,0 0 3 0,0 0 1 16,0 0-76-16,-7-3-14 0,4-3-3 0,3 3-1 15,0-3-17-15,0-4-3 0,0 1-1 0,0-4 0 16,0 4-5-16,0 0 0 0,0-7-8 0,3 3 12 16,-3 1-4-16,7 2-8 0,-7-8 11 0,4 2-11 15,3 3 10-15,0-2-10 0,0 2 8 0,4 4-8 16,-1-4 0-16,-3 4 0 0,11 2 0 0,-8 1 0 15,-2 3 36-15,2 3 1 16,8 0 1-16,-8 6 0 0,-3 4-3 0,4-1-1 0,0 7 0 0,-1-1 0 16,1 4 5-16,-1-3 1 0,1 6 0 0,-8-3 0 0,8 3-17 0,-7-3-3 15,3 2-1 1,3-2 0-16,-10 0-19 0,11-3 0 0,-8-4 0 0,1 1 0 16,3-1-94-16,3-5-13 0,-6-1-2 15,7-3-883-15,-1-6-177 0</inkml:trace>
  <inkml:trace contextRef="#ctx0" brushRef="#br0" timeOffset="11475.69">3351 3116 2460 0,'0'0'70'0,"-10"-3"14"0,6 3-67 0,-3-3-17 0,4 3 0 0,-4 0 0 16,3 0 92-16,-3 0 14 15,7 0 3-15,-7 3 1 0,0 0-63 0,3 0-13 0,-3 1-2 0,-3 2-1 16,-1 3 17-16,4-2 4 0,-10 2 1 0,2 3 0 15,5 1-33-15,-4 0-8 0,0-1 0 0,-4 4-1 16,4-1 41-16,0 1 9 0,3 0 2 0,-6-1 0 16,9-2-29-16,-2 0-6 0,-1-1 0 0,-3-2-1 15,7-1-15-15,4 0-4 0,3-6 0 0,-7 4 0 16,7-7-8-16,0 0 0 0,0 0 0 0,0 0 0 16,0 0 0-16,10 0 0 0,1-3-9 0,-1-4 9 0,4 1-8 0,1 0 8 15,2-4 0-15,1 1 0 0,-1-4 23 0,5 4 11 16,-5 0 2-16,4-1 1 15,1 4-53-15,-8 3-10 0,7 6-2 0,-11 3-1 16,8-3 46-16,0 7 10 0,-8 2 1 0,4 1 1 0,-3-1-29 0,-7 1 0 0,3-1-11 0,-4 7 11 16,-3 0 0-16,0-3 8 15,-3-1 2-15,-4 1 0 0,3-3-10 0,-7-1 0 16,1-2 0-16,-1 2 0 0,1 1 0 0,-4-4 20 0,-1-3-3 16,-2 7 0-16,3-7-17 0,0 4 0 0,-4-4 0 0,11 3 0 31,-11-2-79-31,15-1-13 0,-11-3-2 0,14 0-1 15,0-3-129-15,0 0-27 0,0 0-5 0,0-3 0 0</inkml:trace>
  <inkml:trace contextRef="#ctx0" brushRef="#br0" timeOffset="11824.13">3493 3182 1890 0,'0'0'41'0,"0"0"9"0,0-6 2 0,-4 3 1 0,4-4-42 0,0 1-11 0,0 0 0 0,0 0 0 0,0-1 17 0,0 1 2 31,4 0 0-31,-1-4 0 0,1 7 77 0,-1 0 15 0,1 0 3 0,-4 3 1 0,7-3 21 0,-4 3 4 16,4 3 0-16,0 0 1 15,0 3-61-15,4 4-13 0,-8 2-3 0,8 4 0 16,-4 3 12-16,0 6 3 0,0-3 0 0,4 6 0 0,-1 0-24 15,-3 1-5-15,1 2-1 0,2-3 0 0,1 4-49 0,-4-4-11 16,0-3-1-16,3 0-1 16,-6-3 21-16,3-3 4 0,-4-4 0 0,12 14 1 15,-8-11-13-15,-7-18 0 0,0 0 0 0,0 0 0 16,0 0-100-16,0 0-22 0,0-6-5 0,0 0-1 16,3-4-51-16,-6-2-10 0,-4-4-3 0,3 4 0 0</inkml:trace>
  <inkml:trace contextRef="#ctx0" brushRef="#br0" timeOffset="12259.99">3500 3417 2199 0,'0'0'48'0,"0"0"11"0,0 0 1 0,0 0 2 15,0 0-50-15,0 0-12 16,0 0 0-16,0 0 0 0,0 0 67 16,0 0 10-16,7 3 3 0,0-3 0 0,3 0-31 0,-3 0-5 0,4-3-2 0,-1 3 0 15,1 0-13-15,3 0-2 0,4 0-1 0,-8-3 0 16,5 3-39-16,6 0-8 15,-7 3-2-15,7 0 0 0,-7 1 23 0,7 2 0 0,-7 0 0 0,8 4 0 32,-8-1-68-32,7 0-10 0,-7 1-2 0,7-1 0 0,-10-3-9 0,3 4-3 0,0-1 0 0,-4 1 0 15,1-4 61-15,-4 3 12 0,0-2 3 0,4-1 0 16,-4 0 60-16,-4-3 13 0,4 0 3 0,-7 1 0 16,0-4 56-16,0 0 11 0,0 0 2 0,0 0 1 0,0 0-28 0,0 0-6 15,0 0 0-15,0 0-1 0,0 0-28 0,0 0-6 16,-7 0-1-16,4-4 0 15,-4 1-25-15,3-3-6 0,-6 3-1 0,3-7 0 16,3 1-16-16,1-3-4 0,-5 2-8 0,5 1 12 0,3-4-12 0,0 1 0 16,-7-4 0-16,7 0 0 0,0 4 0 0,7-4 0 15,-7 4 0-15,3-4 0 16,5 6 0-16,-8-2 0 0,7 2 0 0,0 7 0 16,3-6 0-16,1 6-8 0,-1 0 8 0,-3 0 0 0,11 3 0 15,-7 3-8-15,-4 3 8 0,10 3 0 0,-6-6 0 0,-4 7-8 16,4 2 8-16,-1 1 0 15,1 0-14-15,-4-1 4 0,0 1 1 0,0-1 0 16,3 1-81-16,-10-1-16 0,11 1-3 0,-11-4-1 16,4 4-168-16,-1-10-34 0,4 6-6 0,-7-9-2 15</inkml:trace>
  <inkml:trace contextRef="#ctx0" brushRef="#br0" timeOffset="12580.35">4177 3348 2269 0,'0'16'64'0,"-7"-7"15"0,7 1-63 0,-4-1-16 0,4 4 0 0,0-1 0 16,-7 1 105-16,7 3 19 0,0-1 3 0,7 1 1 16,-7 3-52-16,4-10-9 0,3 7-3 0,3-4 0 0,-6 1 0 0,3-4 0 15,0-2 0-15,4 2 0 16,-1-3-51-16,1-3-13 0,-1 0 0 0,5 1 0 16,-1-8 0-16,3 1 0 0,-6-3 0 0,-1-3 0 15,5-4-8-15,-1 7-5 0,-4-13-1 0,1 3 0 0,-1 1 22 0,1-1 5 16,-4-3 1-16,4 4 0 31,-4-1-35-31,3 0-7 0,-6 4-2 0,3 2 0 0,-4 1 30 0,1-1 0 0,-4 10-8 16,0 0 8-16,0 0 22 0,0 0 7 0,0 7 2 0,7 2 0 0,-7 4 8 0,4 2 1 15,-4 1 1-15,0 0 0 0,7-1 4 16,-7 4 1-16,0 0 0 0,3 0 0 0,1-4-22 0,-1 1-4 16,1 0 0-16,-1-1-1 15,4-2-19-15,-3 0 0 0,3-4 0 0,0-3 0 16,4-3-86-16,-1-3-14 0,-3 0-4 0,4-6-866 15,-1-3-174-15</inkml:trace>
  <inkml:trace contextRef="#ctx0" brushRef="#br0" timeOffset="13112.61">4741 3267 2880 0,'-7'3'64'0,"0"-3"12"0,-3 0 4 0,6 0 0 0,-10 0-64 0,7 3-16 0,3-3 0 0,-3 0 0 16,7 0 0-16,0 0 0 15,0 0 0-15,0 0 0 0,0 0 0 0,0 0 0 0,0 0 0 0,0 0 0 0,0 0 0 0,0 0 0 16,0 0 0-16,7 6 0 16,-3-3 0-16,-4 1 0 0,0-4 0 0,0 0 0 0,0 0 0 0,3 6 0 15,1 3 0-15,-4-9 0 16,0 0 0-16,0 0 0 0,0 0 0 0,0 0 0 16,0 0 0-16,0 0 0 0,0 0 0 0,0 0 0 15,0 0 0-15,7-6 0 0,-7 6 0 0,11 0 0 16,-4-3 0-16,-7 3 0 0,0 0 0 0,3 0 0 15,-3 0 0-15,7-3 0 0,-7 3 0 0,7-3 0 0,0-1 0 0,-7 4 0 16,0 0 0-16,0 0 0 0,0 0 0 16,0 0 0-16,4-6 0 0,-4 6 0 0,0-3 39 0,0 3 5 15,0 0 0-15,0 0 1 0,0 0-21 0,0 0-4 16,0 0 0-16,0 0-1 16,0-3 19-16,0 3 4 0,-7 3 1 0,3 0 0 15,1 3-22-15,-4 1-4 0,3 5-1 0,1-5 0 16,-4 2-8-16,3 7-8 0,4-1 9 0,-10-5-9 0,6 2 24 0,0 1 0 0,1 3-1 0,-1-4 0 15,-3 1 14-15,4 2 3 16,3-2 1-16,0 2 0 0,-7-2-33 0,14 3-8 0,-7-7 0 0,0 4 0 16,3-1 8-16,4-2-8 15,-7 2 12-15,7-6-4 0,1 4-8 0,2-7 0 16,1 3 0-16,-1-6-11 0,1 0 11 0,3-3 0 0,-3 0-9 0,3 0 9 31,0-7-85-31,0 1-13 0,4 0-2 0,-8-1-898 16,4 1-179-16</inkml:trace>
  <inkml:trace contextRef="#ctx0" brushRef="#br0" timeOffset="13883.01">5144 3082 2538 0,'0'0'56'0,"0"0"11"0,0 0 2 0,0 0 3 0,0 0-58 0,0 0-14 0,0 0 0 0,-8 6 0 0,5 10 109 0,3-7 19 16,-4 4 4-16,4 6 1 15,-3-1-63-15,3 7-13 0,0 1-2 0,3 2-1 0,1 0-14 0,-1-3-4 0,5 0 0 0,-5 3 0 16,4-6-24-16,0 0-12 15,0-3 10-15,4 0-10 0,-1-7 0 0,-6 1 0 16,6-4 0-16,-2 1 0 16,-1-7-32-16,-7-3-12 0,7 3-2 0,-7-3-1 15,0 0-73-15,0 0-14 0,3-6-3 0,-3-1-1 16,0-2-126-16,-3 0-24 0,-4-1-6 0,0-2-1 16,-4-1-39-16,0 1-8 0,1 2-2 0,-61-21 0 31,25 12 236-31,32 13 46 0,4 3 10 0,-1 0 1 0,-3-1 327 0,3 4 64 15,1 0 14-15,3 4 2 0,-4-4-196 0,8 3-39 0,3-3-8 0,0 0-1 16,0 0-25-16,0 0-5 0,0 0-1 0,7 6 0 16,-4 3 38-16,8-9 7 0,-4 0 2 0,3 3 0 15,1-3-52-15,0 0-9 16,3-3-3-16,3 3 0 0,-6 0 0 0,3 0 0 0,7-9 0 0,-7 6 0 16,8 0-51-16,-8-4-13 0,0 1 0 0,3 0 0 15,1-4 0-15,0 7 9 0,-4-6-9 16,0-1 8-16,4 1-8 0,-8 0 0 0,4-1 0 0,0 1 8 15,-3-4-8-15,3 4 0 0,-3 3-12 0,-4-1 12 0,0 1 0 0,0 6 0 16,-7 0 0-16,0 0 0 0,0 0 0 0,0 3 0 16,3 7 0-16,-6 5 0 0,3 4 44 0,-4-6 16 15,1 9 3-15,-1 0 1 0,4 0 0 0,-3 3 0 16,3-3 0-16,0 3 0 0,0-3-52 0,3-4-12 16,1 1 0-16,3-3 0 15,3-7 0-15,1 4 0 0,-4-7 0 0,11 0 0 0,-8 1 0 0,1-7 0 16,3 0 0-16,0-3 0 0,0-4 0 0,4-2 0 15,-1-1 0-15,1-2 0 0,-7-7 0 0,-1 3 0 16,1-2 0-16,3-4 0 0,-7 3 0 0,0 0 0 16,-3 3 0-16,-1-2 0 0,-3 2 0 0,-7 3 0 15,0-2 0-15,0 2 0 0,-4 1 0 0,-3 5 0 16,4 4 0-16,-8-6 0 0,0 6 0 0,-3 3-18 0,4 3 4 0,-5 0 1 31,5 3 0-31,3 0 0 0,-8 1 0 0,12 2 0 16,-4-3-20-16,3 1-4 0,4-4-1 0,4 3 0 0,-1 0-123 0,4-6-25 15,0 0-5-15,4 7-1 0,3-4-40 16,3 3-8-16,4-3-1 0,-3 0-1 0</inkml:trace>
  <inkml:trace contextRef="#ctx0" brushRef="#br0" timeOffset="14426.96">5708 3427 2880 0,'0'0'64'0,"0"0"12"0,0 0 4 0,0 0 0 0,0 0-64 0,-4-7-16 0,4 1 0 0,-3 0 0 0,-1-3 56 0,1 2 8 15,-1-2 1-15,-3 3 1 16,4-7-54-16,-4 4-12 0,3 2 0 0,-3-5 0 16,4-1 12-16,-1 1 4 0,-7 2 2 0,4-2 0 15,4-1-5-15,-1 1-1 0,1 2 0 0,3 1 0 0,-4-4 4 16,8 4 1-16,-4-4 0 0,3 7 0 16,1-3-9-16,6-1-8 0,-6 1 9 0,7 3-9 0,-4-1 0 0,7 4 8 15,-4 3-8-15,4-3 0 0,1 0 0 16,2 3 0-16,1 3-12 0,3-3 12 15,0 3-96-15,0 0-12 0,4-3-2 0,-4 3-1 0,4 1 89 0,-4-4 22 16,-3 3 0-16,3 0 0 16,-4-3-56-16,1 3-6 0,3-3-2 0,-10 0 0 15,3-3 55-15,0 0 9 0,-3-4 0 0,-1 1 8 0,1 0-21 0,-8-3-4 16,1-1-1-16,3 1 0 16,-4-1 18-16,-3 1 0 0,4 6 0 0,-4-7 0 0,0 4 31 15,0 6 13-15,-4-3 2 0,-3 3 1 0,0 3 36 0,4 3 7 16,-11 4 2-16,3-4 0 0,-6 3-21 0,2 7-4 15,1 3-1-15,0 3 0 0,0-3-20 0,0 3-4 0,0 0-1 0,3 0 0 16,1-4-13-16,-1-2-2 0,4-3-1 0,0-1 0 16,7-2-14-16,0-4-3 0,0-6-8 0,0 0 12 15,0 0-12-15,7 3 0 0,0-3 0 0,4-3-10 16,-1-3 10-16,1-4 0 0,3-2-9 0,4 5 9 16,-1-8 0-16,-3 5-9 0,4-2 9 0,0 2 0 15,-1 7 0-15,-3-6-8 0,4 6 8 0,-4-1 0 16,0 4 0-16,-3 4 0 0,3-1 0 0,-3 6 0 15,-4-3 0-15,0 4 8 0,0 2-8 0,-4 4 9 16,-3-3 3-16,7 2 1 0,-7-2 0 0,-7-1 0 0,0 4-5 0,0 0-8 16,-3 3 11-16,-5-7-11 15,1 1 8-15,-7 2-8 0,0-2 0 0,-4-1 0 16,1 1-14-16,-1-4-6 0,-3 1-2 0,3-4 0 16,4 0-136-16,3-3-27 15,-3 1-6-15,7 2-1204 0</inkml:trace>
  <inkml:trace contextRef="#ctx0" brushRef="#br0" timeOffset="15508.53">7034 3160 2098 0,'0'0'46'0,"-3"-6"10"0,-1 6 1 0,1-9 3 0,-1 2-48 0,4 1-12 0,-3 0 0 0,-1-4 0 0,4 4 72 0,-3 0 13 15,3-4 3-15,-4 7 0 16,1-3 4-16,-1 3 0 0,4 3 1 0,0 0 0 0,-3 3-9 0,-4 0-1 15,-1 3-1-15,1 7 0 0,4-4-18 0,-8 10-4 16,1 0-1-16,3 3 0 0,3 3-17 0,-3-3-3 0,4 6-1 0,-1-3 0 31,4 0-21-31,4-3-4 0,-1-3-1 0,1 0 0 0,3 0-12 0,0-7 0 16,3-5 0-16,1-1 0 0,3-3 0 0,-3-6 0 16,3 0 0-16,-4 0 0 0,8-10-24 0,-7 4 0 0,3-7-1 15,-4 3 0-15,1-5 25 0,-1-1 0 16,1 3 0-16,-4 0 0 0,0 1 0 0,-3 2 0 0,-1-3 0 0,-3 7 0 15,0 0 0-15,0 2 0 16,0 7 0-16,0 0 0 0,0 0 0 0,0 0 0 16,-7 7 0-16,4 2 0 0,-1 0 46 0,4 7 14 0,-4 0 4 0,8 6 0 15,0-7-103-15,-1 7-20 0,4 0-4 0,0-3-1 16,4 0 52-16,-1-3 12 0,4-4 0 0,1 4 0 16,2-7 0-16,1 1 0 15,-1-4 0-15,5-3 0 0,-1-3 0 0,-4-3 0 0,1 0 0 0,0-3 0 16,-4-1 24-16,0 1 8 0,-3-3 2 0,-4-4 0 15,-4 1-3-15,1 2-1 0,-4 1 0 16,-4-1 0-16,4 1-30 0,-7-4 0 0,4 4 0 0,-5-4 0 0,-2 1 0 16,3-1 0-16,0 1 0 0,-4-1 0 15,4-2 0-15,0 5 0 0,0-6 0 0,0 4 0 0,3-1 0 0,4 7 0 16,-3-6 0-16,3 2 0 0,3 4 0 16,1-4 0-16,3 4 0 0,0 0 0 0,4 6 0 0,-1 0 0 15,4 0 0-15,0 0 0 0,1 0 0 16,-1 3 0-16,3 0 0 0,1 0 0 0,-4 0 0 0,4 4 0 0,-1-1 0 0,-3 0 0 31,4 1 0-31,-4 2 0 0,4-6 0 0,0 3 0 0,-4 1 0 0,0 2 0 16,0-3 0-16,0-3 0 0,-3 4 0 0,3-4 0 15,-4-3 0-15,1 6 0 0,-1-6 0 0,-3-6 0 0,1 3 0 0,-1-4 0 16,0 1 0-16,0-3 0 16,0 3 0-16,0-4 0 0,-4 1 0 0,4-4 0 15,-3 1 0-15,-1 2 0 0,-3-2 0 0,0 2 0 0,0 1 0 0,-3-1 0 16,-1 4 0-16,1-3 0 0,-4 2 0 15,3 4 0-15,-3 0 0 0,4 6 0 0,-8-3 0 0,4 10 0 16,0-4 0-16,0 10 0 0,0-1 0 0,0 4 0 16,-4 0 0-16,8 6 0 0,-4-3 0 0,3 3 0 15,1-3 0-15,-1-3 0 0,4 0 0 0,4 0 0 16,-4-1 0-16,7-2 0 16,-4 0 0-16,8-7 0 0,-4 1 0 0,3-4 0 0,5 0 0 0,-5-3 0 15,8-3 0 1,-1 0 0-16,1-3 0 0,0-3 0 0,3 0-45 0,-4-4-15 0,5 4-4 0,-5-4 0 31,1 1-127-31,0 3-25 0</inkml:trace>
  <inkml:trace contextRef="#ctx0" brushRef="#br0" timeOffset="17625.78">8759 3267 1609 0,'0'0'35'0,"0"0"7"0,0 0 2 0,0 0 2 0,0 0-37 0,0 6-9 0,-3 0 0 0,3 1 0 16,0-1 182-1,-4 3 34-15,4-6 8 0,-3 7 0 0,-1-4-76 0,1 0-16 0,3 1-4 0,-4-1 0 16,4 3-51-16,0-9-10 15,0 0-3-15,0 0 0 0,0 0-51 0,0 0-13 0,0 0 0 0,0 0 0 16,-3-9 24-16,-1 3 3 0,4-4 0 0,0-5 0 16,0 2-27-16,0-3 0 0,4-2 0 0,-4-1 0 15,3 3 0-15,1-3 0 16,-1 0 0-16,1 4 0 0,-1-1 0 0,1 4 0 0,3-4 8 0,0 3-8 16,0 4-20-16,0-1-7 15,0 4-1-15,0 3 0 0,4 0 46 0,-4 3 9 0,0 0 1 16,0 3 1-16,0 3-17 0,4 4-3 0,-4-4-1 0,0 3 0 15,0 4 13-15,0 0 3 16,0-4 0-16,-4 3 0 0,1 4 1 0,0-3 1 0,-1-4 0 0,-3 4 0 16,4-1-15-16,-4-2-3 15,0-4-8-15,0-6 12 0,0 0-12 0,0 0 0 0,0 0 0 0,0 0 0 0,0 0-8 0,3-3 8 16,1-7 0-16,3 1 0 0,-4-4-10 0,4 4 10 16,-3-10-8-16,6 3 8 15,-3 4 0-15,1-1 0 0,2 1 0 0,1-1 0 16,-1 4 0-16,4-1-8 0,-3 4 8 0,3 3 0 0,0 0-20 0,0 0 0 15,-3 3 1-15,3 3 0 16,-3 0 33-16,3 3 6 0,-7 4 2 0,3-4 0 0,-3 0 16 0,0 7 3 16,0-4 1-16,-3 7 0 15,0-4-34-15,-1 4-8 0,-3-3 0 0,0 2 0 0,0 4 0 0,-3-3 0 16,-1 0 0-16,0-1 0 0,1 1 0 0,-1 0 0 16,-3-4 0-16,4 1 0 0,-4-4 0 0,3-3 0 0,-6 1 0 0,6-4 0 15,1 0 0-15,3-3 0 16,-7 0 0-16,7 0 0 15,-4 0-49-15,4 0-12 0,0 0-3 0,0 0 0 16,0 0-51-16,0 0-10 0,0 0-3 0,0 0-1228 0</inkml:trace>
  <inkml:trace contextRef="#ctx0" brushRef="#br0" timeOffset="18001.93">9253 3273 1706 0,'0'0'37'0,"0"0"8"0,0 0 2 0,0 0 1 0,0 0-38 0,0 0-10 0,4 3 0 0,3 0 0 0,-7-3 64 0,3 3 10 0,5 4 2 0,-5-4 1 16,-3-3 35-16,11 3 8 0,-4-3 0 0,0 6 1 16,0-12 6-16,0 3 1 0,0 0 0 0,4-4 0 15,-1 1-52-15,-3-3-9 0,4-1-3 0,-4-2 0 0,3 2-12 0,-3-2-2 16,0-1-1-16,4 4 0 15,-4-7-32-15,0 4-6 0,-3 2-2 0,3 1 0 0,-7-4-9 16,3 7 12-16,1-3-12 0,-4 2 12 0,0 7-12 0,0 0 0 16,0 0 0-16,0 0 0 15,-7 4 0-15,-4 2 0 0,4 3-10 0,-3 1 10 0,-1 5 0 0,0 1-9 16,1 6 9-16,-1-3 0 0,4 3 0 0,0 0 0 0,0 3 0 0,4-6 0 16,-1 3 16-16,4-4 0 15,-4-2-1-15,8 0 0 0,-4-4-7 0,4-2-8 0,3 2 11 0,0-2-11 16,3-1 0-16,1-3 0 15,-1-3 0-15,1 1 0 16,3-4 0-16,0 0-12 0,0-4 1 0,4-2 1 16,3 0-98-16,-3-4-19 0,3-2-4 0,-3-4-1 15,-1 4-152-15,1-4-30 0</inkml:trace>
  <inkml:trace contextRef="#ctx0" brushRef="#br0" timeOffset="18238.37">9716 3029 2419 0,'0'0'53'0,"0"0"11"0,-4 6 3 0,0-3 1 0,1 3-55 0,3 7-13 0,-4-10 0 0,4 6 0 0,4 4 96 0,-4-4 17 16,0 4 3-16,3 2 1 15,1 1-57-15,0 3-12 0,-1-3-3 0,1 2 0 16,-1 1-12-16,1 3-2 0,-1 0-1 0,4-3 0 0,-3 0-4 0,-1-4-1 16,1 4 0-16,-1-3 0 15,1-4-17-15,-1 1-8 0,1 0 0 0,-4-7 8 16,0-6-80-16,0 0-16 0,0 0-3 0,0 0-1 15,0 0-80-15,3-6-16 0,-6-1-3 0,3-2-1 16</inkml:trace>
  <inkml:trace contextRef="#ctx0" brushRef="#br0" timeOffset="18569.96">9624 3235 2649 0,'0'0'58'0,"-4"4"12"0,4-4 2 0,-3 6 4 0,3-6-61 0,0 0-15 0,3 6 0 0,4-3 0 0,-3 4 32 0,6-4 3 0,-3 0 1 0,8 3 0 15,-5-3-16-15,4 0-2 0,-3 0-1 0,3-3 0 16,0 4-5-16,4-4 0 16,-4 0-1-16,3 0 0 0,1 0-11 0,0-4 0 0,-4 4 0 0,0 0 0 15,0 0 0-15,-3 4 0 0,-1-1 0 0,1 0 0 16,-1 0 0-16,-3 3 0 0,-3-3 0 0,3 1 0 16,-3-4 0-16,-4 0 0 0,0 0 0 0,0 0 0 15,0 0 0-15,0 0 0 0,0 0 0 0,7-4 0 16,-7-5 53-16,3 0 9 15,-6-4 2-15,3-6 0 0,-4 0 0 0,1-2 0 0,-4-1 0 0,-1-4 0 16,5 1 0-16,-4-3 0 0,-4 3 0 0,4-6 0 16,-3 6-64-16,3 0-18 0,0-7-1 0,-4 7 0 15,7 0 19-15,-3 9 0 0,0-6 0 0,0 4 0 0,4 8 0 16,-1-2 0-16,1 5 0 0,3 7-10 31,0 0-46-31,0 0-10 0,0 7-2 0,3 5 0 16,-3 1-79-16,4 2-16 0,-1 7-3 0,1 0-697 0,3 7-139 0</inkml:trace>
  <inkml:trace contextRef="#ctx0" brushRef="#br0" timeOffset="18832.79">9970 3389 2577 0,'0'0'56'0,"0"-6"12"0,-4 0 3 0,4-7 2 0,0 4-58 0,0-4-15 0,-4 1 0 0,8-4 0 31,-4 3 82-31,4-6 14 0,-1 1 2 0,4 5 1 0,0-6-44 0,-3 1-9 0,3 8-2 0,3-6 0 15,-3 4-15-15,0-1-3 16,4 4-1-16,0 3 0 0,-4-1-6 0,3 4-2 0,-3 3 0 0,7 0 0 16,-7 3 6-16,1 1 1 0,2 5 0 15,-3-3 0-15,0 4 5 0,0 8 2 16,-3 1 0-16,-1 3 0 0,1 0 4 0,-4 3 1 0,3 0 0 0,-3 0 0 16,0-3-36-16,0 3 0 0,-3 1 0 15,3-11 0 1,0 4-48-16,0-3-9 0,-4-4-3 0,4-2-960 15,4-4-192-15</inkml:trace>
  <inkml:trace contextRef="#ctx0" brushRef="#br0" timeOffset="19524.21">10319 3207 2213 0,'0'0'63'0,"0"0"13"0,-4 3-60 0,-6 1-16 0,3-1 0 0,0 3 0 0,3 0 117 0,0 4 21 15,-3 2 4-15,4-6 1 16,-1 7-32-16,1-1-7 0,-1 1 0 0,4 3-1 0,-3-1-63 0,3 1-12 15,3 0-2-15,-3 3-1 0,4-7 31 0,-1 4 7 16,4-4 1-16,0 1 0 0,1-4-52 0,2-6-12 16,1 1 0-16,3-4 0 0,-4-4 0 15,8 1 0-15,0-6 0 0,-1-4 0 16,1 1 0-16,-4-4-8 0,4 0 8 0,-8-2-13 0,4-1 13 0,-7 0 0 16,1 3 9-16,-1 1-9 15,-4 2 12-15,-3-3-4 0,-3 10-8 0,-1-6 12 0,-3 2 1 0,-4 1 0 16,1 3 0-16,-4-1 0 0,-4 4-2 15,0 0-1-15,1-3 0 0,-1 3 0 0,4-1 21 0,0 4 4 16,0 0 1-16,3 0 0 16,1 4-80-16,3-1-16 0,7-3-4 0,-7 6 0 15,7-6-102-15,0 3-21 0,3 0-4 0,4 0-683 16,4-3-137-16</inkml:trace>
  <inkml:trace contextRef="#ctx0" brushRef="#br0" timeOffset="19971.87">10679 2875 2188 0,'-4'0'48'0,"-3"0"11"0,0 0 1 0,0 0 1 0,0-3-49 0,7 3-12 0,0 0 0 0,0 0 0 16,0 0 105-16,0 0 19 0,0 0 3 0,3 9 1 15,1 1-103-15,-1-1-25 16,4 3 0-16,1 1 0 0,-1 3 56 0,0 3 7 0,3-7 1 0,4 4 0 0,-3 3 0 0,0-4 0 15,-1 1 0-15,1 3 0 16,-1-4-52-16,1 7-12 0,3-3 0 0,-3 3 0 0,-1-3 42 0,4 6 6 16,-3 0 0-16,-1-6 1 15,1 3-28-15,0 0-5 0,-1-3-2 0,-3-1 0 0,4-5-14 0,-8 0 0 16,4-7 0-16,0 0 0 16,-7-6 0-16,0 0 0 0,0 0 0 0,0 0 0 15,0-6-12-15,-3-4 12 0,-1-2-12 0,-6-1 12 0,3 1-8 0,-4-4 8 0,-3 0 0 0,0 4 0 16,-4-1 0-16,1 1-8 15,3 2 8-15,-8 4 0 0,5 6 0 0,3 0 17 16,-4 3-3-16,0 7-1 0,1-1-13 0,3 7-15 16,3 3 3-16,-3-1 1 0,3 4 11 0,4-3 0 15,0 3 0-15,0 0 0 0,4-3 0 0,3-3 9 16,0 2-9-16,3-2 0 16,1-3 12-16,3-4-12 0,0 0 12 0,3-2-12 0,4-1 0 15,1-3 0-15,-1-3-15 0,3 0 5 16,1 0-36-16,0-3-7 0,-1 0-2 0,4 0 0 15,1-7-88-15,-1 4-17 0,-4 0-4 0,5-4-659 0,-5-2-131 0</inkml:trace>
  <inkml:trace contextRef="#ctx0" brushRef="#br0" timeOffset="20299.12">11134 3097 2649 0,'0'0'58'0,"0"0"12"0,-7 7 2 0,3-7 4 0,-3 6-61 0,4 0-15 0,-5 1 0 0,5 2 0 16,-4 0 81-16,3 4 14 0,-3-7 2 0,0 7 1 15,0-1-47-15,-3 7-10 0,3-9-1 0,-4 8-1 16,-3 1-19-16,3-3-3 0,-3-1-1 0,0 4 0 0,3-6-2 0,-3 3-1 16,4-4 0-16,-1 1 0 15,1-4 7-15,3 0 0 0,3-5 1 0,4-4 0 0,0 0-13 0,0 0-8 16,0 0 8-16,7-4-8 0,4-2 0 0,-1 0 0 16,1-4 0-16,3 1-8 15,0 0 8-15,0-4 0 0,4 4 0 0,-4-1 0 16,7 1 0-16,-3-1 0 0,3 4 9 0,-3-3-9 15,-1 6 0-15,4 0 0 0,-7 3 0 0,1 0 0 16,-1 3 17-16,-4 3 3 0,1 0 1 0,-4 7 0 0,-4-1 11 0,1-2 3 16,-1 5 0-16,-3-2 0 15,0 3-18-15,-7-1-3 0,4 4-1 0,-8-3 0 0,4-1-13 0,-7 1 0 0,4 0 0 0,-8-1 0 32,4 1-52-32,-4-3-16 0,1-4-3 0,-1 4-1 15,4-4-92-15,-4-3-20 0,4-3-3 0</inkml:trace>
  <inkml:trace contextRef="#ctx0" brushRef="#br0" timeOffset="21181.62">12319 3148 2419 0,'0'0'53'0,"-7"0"11"0,0 0 3 0,0 0 1 16,0 0-55-16,3 0-13 0,-3 0 0 0,0 0 0 16,0 6 76-16,0-6 13 0,4 0 3 0,-5 0 0 0,5 0-43 0,-1 0-8 15,1 0-1-15,3 0-1 16,-4 0-3-16,-3 0 0 0,4 3 0 0,-1 3 0 15,-3 1 12-15,4 2 3 0,-1 4 0 0,1-1 0 0,-1 4-11 0,-3 3-1 16,3 3-1-16,4-4 0 0,-3 4-7 0,3-9-2 16,3 6 0-16,-3-4 0 0,4 1-13 15,3 0-2-15,0-4-1 0,0-2 0 0,4-4-13 0,-4-3 9 16,3 0-9-16,1-3 8 0,3-3-8 0,-3-3 0 0,-1 0 0 0,4-4-11 16,-3 1 11-16,0-4 0 0,-4 1 0 0,3-4 0 15,-3 0 16-15,-3 4 4 0,-1-4 2 0,1 3 0 16,-4 4-31-16,-4-3-7 15,1 2 0-15,-1-2-1 0,-3 2 27 0,0 4 6 0,0 0 0 0,0-1 1 16,-4 1-17-16,1 6 0 0,3-3 0 16,-4-3 0-16,1 3 0 0,3 3 0 0,0-4 0 0,-4 4 0 15,7 4-88 1,4-4-22-16,0 0-4 0,0 0-1 0,0 0-21 16,0 0-4-16,4 0 0 0,3 3-1 0,0 3 20 0,4-6 4 0,-4 3 1 0,3-3-600 15,4 3-119-15</inkml:trace>
  <inkml:trace contextRef="#ctx0" brushRef="#br0" timeOffset="21453.68">12552 3348 1989 0,'0'0'56'0,"-4"3"13"15,4 4-55-15,-3-1-14 0,-1 0 0 0,1 1 0 16,-1-4 165-16,4-3 31 0,-7 3 5 0,7-3 2 0,-3 0-60 0,3 0-12 16,-4-3-3-16,1-4 0 15,-1 1-51-15,1-3-10 0,3-1-3 0,0 1 0 16,0-4-51-16,3-2-13 0,1 5 0 0,3-5 0 0,-4-1 0 0,4 3 0 15,4 7 0-15,-1-10 0 16,1 7 0-16,3 0 0 0,0 2 0 0,0 1 0 16,0 6 0-16,4-3 0 0,-4-3 0 0,0 3 0 15,0 3 0-15,-3 3 0 0,3 3 0 0,-3-3 0 0,-4 3 0 16,3 4 0-16,-6-1 0 0,3 7 0 0,-4-4 36 16,1 4 4-16,-4 3 0 0,3 0 1 15,-3 0-66-15,0-1-14 0,-3 1-2 0,3 0-1 16,0-3-119-16,0-1-24 0,0 1-5 0</inkml:trace>
  <inkml:trace contextRef="#ctx0" brushRef="#br0" timeOffset="22023.15">13543 3116 2408 0,'0'0'53'0,"0"0"11"0,0 0 3 0,0 0 0 0,0 0-54 0,0 0-13 0,-7 3 0 0,0-3 0 16,0 7 126-16,0-1 22 0,-4 3 5 0,1 4 1 0,-1-1-66 0,1 7-14 15,-1 0-2-15,0 3-1 0,1 3-30 0,3-6-5 0,0 3-2 0,0 0 0 16,3 3-17-16,1-6-3 0,3 0-1 0,0-7 0 15,3 1-13-15,1-4 0 0,3-3 8 0,3-3-8 16,1 1 0-16,-1-4 0 16,5-7-9-16,2-2 9 0,-3 0-10 0,4-10 10 0,0 0-10 0,-4-3 10 15,3 0-14-15,-3 0 3 0,-3-3 1 0,0 6 0 16,-1-3-6-16,1 7 0 0,-8 5-1 0,4-2 0 16,-3 5 17-16,-1 1-12 0,-3 6 12 0,0 0-10 15,0 0 30-15,0 6 5 0,0 10 2 0,0-7 0 16,0 7-3-16,0 3-1 0,0 0 0 0,0-1 0 15,4 1 1-15,0-3 1 16,-1 0 0-16,4-1 0 0,-3-5-16 0,6 2-9 0,-3-2 10 0,7-1-10 16,0 1-38-16,1-10-14 0,2 0-2 0,1 0-1 15,3-10-159-15,4 4-32 0</inkml:trace>
  <inkml:trace contextRef="#ctx0" brushRef="#br0" timeOffset="22641.6">15392 3076 2419 0,'0'0'53'0,"0"0"11"0,0 0 3 0,0 0 1 0,-7-4-55 0,3 4-13 0,-3 0 0 0,4-3 0 0,-5 3 106 0,5 0 18 16,-1-3 4-16,-3 3 1 0,0 0-53 0,0 0-10 15,0 0-2-15,-3 0-1 0,-1 3 1 0,-3 0 0 16,3 7 0-16,-3-4 0 0,0 3 0 0,-4 4 0 16,4 3 0-16,0 3 0 15,4 2-52-15,-4 5-12 0,3-1 0 0,0 3 0 0,4 0 8 0,0-6 0 0,4 0-8 0,-1 0 12 16,4 0-12-16,4-3 0 15,-1-7 0-15,4 4-10 0,-3-4 10 0,6-2 0 16,1-1-9-16,3-6 9 16,4-3-56-16,-1 0-6 0,1-6-2 0,3-3 0 15,0-4-55-15,1 4-11 0,-1-4-2 0,-7 4-1 0</inkml:trace>
  <inkml:trace contextRef="#ctx0" brushRef="#br0" timeOffset="22909.14">15667 3367 3099 0,'-7'0'68'0,"0"-3"15"0,0 0 2 0,0-3 2 0,0 2-70 0,3 1-17 0,1-6 0 0,-1 0 0 0,0-7 54 0,1 3 7 0,-1 1 2 0,4-7 0 16,-3 0-47-16,-1 0-16 0,1-3 9 0,-1 0-9 16,-3-3 40-16,4 3 2 0,-4-3 1 0,0 0 0 0,-4-3-22 0,0 0-4 15,1 0-1-15,-4-7 0 16,3 4-16-16,1 6 10 0,-1 0-10 0,4 3 8 0,-4 3-8 0,4 3 0 15,-3 4 0-15,6 2 0 16,1 1-43-16,-1 6-7 0,1-1-2 0,3 4 0 16,0 0-68-16,0 13-15 0,3-7-2 15,4 10-1-15,-3 3-197 0,3-4-39 0,-7 36-8 0,10-11-2 0</inkml:trace>
  <inkml:trace contextRef="#ctx0" brushRef="#br0" timeOffset="23255.77">15857 3104 2750 0,'0'0'60'0,"0"0"13"0,0 0 3 0,0 0 1 0,0 0-61 0,0 0-16 16,-3 6 0-16,-4 3 0 0,0-2 83 0,0 2 13 15,0-3 4-15,-4 7 0 0,0 3-41 0,1 2-8 0,-1 1-2 0,1 3 0 16,-1 0-21-16,1 3-5 0,-1 0-1 0,4-6 0 16,3 3-6-16,1-3-2 0,-1-3 0 0,4-1 0 31,0-5-14-31,4-4 0 0,-1 0 0 0,4-3 0 0,0 0 0 0,1-6 0 0,2-3-12 0,1 0 12 15,-1-7-19-15,1 1 3 0,3-1 1 0,-3-3 0 16,3 1 15-16,-4-7 0 0,1 9 0 0,-4-9 0 0,0 7-10 16,0 2 10-16,0-3-10 0,0 7 10 15,-3 0 0-15,-1 2 0 0,1 4 0 0,-4 3 0 16,0 0 0-16,0 7 0 0,0-1 9 16,0 6-9-16,0-2 19 0,0 2-3 0,0 1 0 0,3 2 0 0,-3 4 26 0,4-9 5 15,-1 5 1-15,1-2 0 16,-1-4-39-16,1 4-9 0,-1-4 0 0,4 1 0 15,1-1-49-15,-1-6-12 0,0-3-3 0,3 0 0 16,1-3-102-16,-1-3-21 0,1-4-4 0,0 1-1101 16</inkml:trace>
  <inkml:trace contextRef="#ctx0" brushRef="#br0" timeOffset="23602.61">16203 3069 2482 0,'0'0'70'0,"0"0"16"0,0 0-69 0,-3-3-17 16,-4 0 0-16,7 3 0 15,-4-3 109-15,4 3 19 0,-4 0 3 0,-3 0 1 0,7 0-52 0,-7 0-9 16,0 3-3-16,-3 6 0 0,-1 1-4 0,1 2 0 0,-1 1-1 0,-3 3 0 16,0 2-51-16,3 1-12 15,-3 3 0-15,3 0 0 0,1-6 0 0,3 3 0 16,0-7 0-16,3 1 0 0,1-1 54 0,3-6 8 0,0 4 2 0,0-10 0 16,3 3-52-16,8-6-12 15,-1 0 0-15,1-4 0 16,3-2-30-16,0-3-9 0,4 2-1 0,-1 1-1 0,1-1 33 0,-4 1 8 0,4 3 0 0,0-1 0 15,-4 4 0-15,0 0 0 0,0 3 0 0,0 3 0 16,-3 0-20-16,-1 1-3 16,1 2 0-16,-8 3 0 0,4 1 41 0,-3 2 8 0,-4 1 2 0,0 2 0 15,0 1-8-15,-7 0-2 0,3 3 0 0,-3-1 0 16,0-5 0-16,-3 3 0 0,-1-1 0 0,0 1 0 16,-6 0-30-16,3-4-7 0,0 1-1 0,-1-4 0 15,5-3-54-15,-1-3-11 0,1-3-3 0,3 0 0 16,3-3-99-16,1 0-20 0,-1-3-4 15,4-3-1-15,4-1-52 0,-1 1-10 0,15-13-2 16,-4 0-1-16</inkml:trace>
  <inkml:trace contextRef="#ctx0" brushRef="#br0" timeOffset="23920.13">16478 2985 2649 0,'0'0'58'0,"0"0"12"0,-3 3 2 0,-1 0 4 0,1 3-61 0,-4-3-15 0,3 4 0 0,1 2 0 16,-4-3 95-16,-1 4 16 0,5-1 3 0,-4 4 1 15,0-7-48-15,0 6-10 0,0 1-1 0,0-1-1 16,0 1-21-16,0 0-4 0,-1 2-1 0,5 1 0 16,-4-10-11-16,0 7-2 0,3-4-1 0,1-3 0 15,-1-2-15-15,4-4 0 0,0 0 0 0,0 0 0 16,0 0 0-16,7-4 0 0,0-2 0 0,0 0 0 16,4 0-22-16,0-4 2 0,3 4 1 0,0 6 0 15,0-9 32-15,0 5 7 0,0 4 0 16,0 0 1-16,0 0-21 0,0 0 0 0,1 4 0 0,-1 5 0 15,0-9 14-15,-4 6 5 0,-3 0 1 16,1 4 0-16,-5-1 12 0,1 7 2 16,-1-7 1-16,-6 4 0 0,-1-1-13 0,1 4-2 0,-5-3-1 0,1 2 0 15,-3-2-19-15,-1-4 8 0,-3 4-8 0,4-4 9 16,-5-2-35-16,1 2-5 0,0-6-1 0,0 3 0 16,4-3-76-16,-5-3-16 0,5-3-4 0,-1 3-853 15,4-9-171-15</inkml:trace>
  <inkml:trace contextRef="#ctx0" brushRef="#br0" timeOffset="24462.92">17674 3019 2419 0,'0'0'53'0,"0"0"11"0,0 0 3 0,0 0 1 0,0 0-55 0,0 0-13 31,0 0 0-31,0 0 0 0,0 0 58 0,0 0 9 0,7-3 1 0,-3 3 1 0,-4 0-21 16,10 6-5-16,1 4-1 0,0 2 0 0,-1 4 10 0,1 3 3 16,-1-1 0-16,4 4 0 0,-3 0-23 0,0 0-5 15,-1-3-1-15,1 3 0 16,-4-9 17-16,0 5 3 0,3-2 1 0,-3-3 0 16,1-1-24-16,-5-6-5 0,4 1-1 0,0-1 0 15,-7-6-116-15,0 0-23 0,0 0-5 0,0 0-1 16,0 0-102-16,-3-6-21 0,-11-19-4 0,-1 6-1 0</inkml:trace>
  <inkml:trace contextRef="#ctx0" brushRef="#br0" timeOffset="24853.92">17537 3204 1839 0,'0'0'40'0,"0"0"9"0,0 0 2 0,0 0 1 0,7 0-42 0,0 3-10 0,3-3 0 0,1 3 0 15,-1-3 80-15,5 0 13 0,-5 0 3 0,4-3 1 16,0 3 25-16,4 0 5 0,-4-3 1 0,7 3 0 15,0-3-52-15,1-3-9 0,-1-1-3 16,0 4 0-16,4 0-30 0,-4 0-6 0,4 0-2 0,-1 6 0 31,1-3-42-31,0 3-8 0,-1 3-1 0,5-2-1 16,-5 8-82-16,-3-9-16 0,4 7-3 0,-4-1-1 0,0-3 0 0,1 1 0 0,-5 5 0 0,4-9 0 31,-7 0 52-31,1 1 9 0,-1-1 3 0,-4 0 0 0,-3 0 153 0,4-3 31 0,-8-3 7 0,5 0 1 0,-5 0 51 0,-3-4 10 16,0-2 3-16,0 3 0 15,0-4-52-15,-3 1-9 0,-5-7-3 0,5 4 0 0,-1-4-74 0,-3 0-15 16,0-3-3 0,0 4-1-16,0-7-5 0,4 3-1 0,-8-3 0 0,0 0 0 15,4-3-29-15,-3 3 0 0,-1-6 0 0,1 3 0 0,-1-4 0 0,1 4-16 32,-1-3 1-32,0 6 1 0,4 3 5 0,-3 4 1 0,3 2 0 0,-4 4 0 15,4 6-40-15,3 3-8 0,-3 3-2 0,4 6 0 16,-1 1-94-16,4 5-20 0,0 10-3 0,0 0-1 15,4 4-8-15,3-1-3 16,0 0 0-16,0 3-485 0,4-5-98 0</inkml:trace>
  <inkml:trace contextRef="#ctx0" brushRef="#br0" timeOffset="25081.13">18161 3207 1958 0,'14'19'43'0,"-7"-13"9"0,0 4 1 0,-3-1 3 16,3-3-45-16,-4 4-11 0,4-4 0 0,-3 0 0 0,-4-6 104 0,0 0 20 0,0 0 3 16,0 0 1-16,0-6-52 0,3-6-9 15,-3 2-3-15,0-6 0 0,4 1 0 0,0-1 0 0,-1-3 0 0,1 0 0 16,-1 1 0-16,4 2 0 15,0-3 0-15,0 10 0 0,4-7-51 0,-1 7-13 0,1-1 0 0,0 4 0 16,-1 3 0-16,4 0 0 16,-3 3 0-16,3 0 0 0,0 3 0 0,-3 0 0 0,-1 3 0 0,4 7 0 15,-7-4 54-15,4 4 8 0,0-1 2 0,-4 7 0 16,-4 0-52-16,4-3-12 0,-3 2 0 16,-1 4 0-16,-3-3 0 0,0-3 0 0,0 0 0 0,0-1 0 31,0-5-100-31,0-1-22 0,0 0-5 0,0-9-785 0,0 0-158 0</inkml:trace>
  <inkml:trace contextRef="#ctx0" brushRef="#br0" timeOffset="25435.99">18595 3038 3110 0,'0'0'68'0,"-7"3"15"0,3 3 2 0,-3 4 3 0,0-4-71 0,0 3-17 0,0 4 0 0,0-1 0 31,4 1 55-31,-5 6 7 0,5-3 2 0,-1 2 0 0,4-2-52 0,-3 6-12 0,3-9 0 15,3 2 0-15,-3-2 0 0,7-1 0 16,1-2 0-16,-1-1 0 0,3-6 0 0,1-3 0 0,3-3 0 0,-4 0 0 16,5-6 0-16,-5-1 0 15,1 1 0-15,3-7 0 0,-4 0 0 0,5 1 0 16,-8-1 0-16,3 0 0 16,-3 1-48-16,0-1-13 15,0 3-3-15,-3 1 0 0,-4-1 52 0,3 4 12 0,-3 3 0 0,0-4 0 0,0 10 0 0,0 0 0 16,0 0 0-16,0 0 0 0,-3 7 48 0,-4-1 13 15,3 3 3-15,1 4 0 0,3-4-52 0,0 7-12 16,0 0 0-16,3 2 0 0,1 1 36 0,3 3 4 0,0-9 0 0,4 2 1 16,-1 4-28-16,1-9-5 15,-1-1-8-15,4 0 11 0,0 1 5 0,4-7 0 0,-7-3 1 0,3 0 0 16,0-3-116-16,0 0-23 0,0-7-5 0,-3-2-1 31,-1-1-1-31,1 1-1 0,-4-1 0 0,0 1-714 16,-3-1-142-16</inkml:trace>
  <inkml:trace contextRef="#ctx0" brushRef="#br0" timeOffset="25706.63">18923 2872 2419 0,'0'0'53'0,"0"0"11"0,0 0 3 0,4 6 1 0,-4-6-55 0,7 6-13 0,0-3 0 0,0 4 0 0,-4-1 105 0,4 3 19 15,-3-9 3-15,-1 7 1 0,4-1-52 0,0 3-9 16,1 1-3-16,-1 5 0 16,0-8 0-16,0 8 0 0,0-2 0 0,0 3 0 0,3-4 0 0,1 4 0 0,-4-4 0 0,0 4 0 15,4 0-51-15,-4-4-13 16,0 1 0-16,-4 2 0 16,4-5-22-16,-3-1-7 0,-1 1-2 0,-3-4 0 15,0 3-53-15,4-2-10 0,-4-1-2 0,0-6-1 16,0 0-76-16,0 0-15 0,0 0-4 0,0 0 0 0</inkml:trace>
  <inkml:trace contextRef="#ctx0" brushRef="#br0" timeOffset="25939">18912 3113 2880 0,'0'0'64'0,"0"0"12"0,0 0 4 0,0 0 0 0,0 0-64 0,0 0-16 15,7-3 0-15,1 0 0 0,2 0 105 0,1-4 19 16,3 4 3-16,3 0 1 0,1 3-52 0,3-3-9 16,4 3-3-16,0 0 0 0,6 0-51 0,1-3-13 15,0 3 0-15,3-3 0 0,0 3 0 0,-3-3 0 16,0 0 0-16,0-1 0 16,-4 4 0-16,-3-3 0 0,-1 3 0 0,1 0 0 15,-4 0-100-15,0 3-22 0,11 4-5 0,-14-4-1 0</inkml:trace>
  <inkml:trace contextRef="#ctx0" brushRef="#br0" timeOffset="27821.4">20320 3135 1497 0,'0'0'32'0,"4"6"8"0,-1 1 0 0,1-1 4 0,-1 0-36 0,4 0-8 16,-3 1 0-16,-4-7 0 0,7 6 147 0,-7-6 27 15,0 0 6-15,0 0 0 0,0 0-32 16,0 0-8-16,7-3 0 0,-7 3-1 16,0-6-9-16,3-1-2 0,-3-2 0 0,-3 0 0 15,3-1-102-15,-4-2-26 0,-3 2 0 0,4 1 0 16,-4-4 56-16,3 4 7 0,-3-4 1 0,4 4 0 0,3 3-40 0,-4-4-7 15,0 1-1-15,1-1-1 16,3 1-15-16,0 0 8 0,0-1-8 0,3 4 0 0,1-4 0 0,0 1 0 0,3 3 0 16,-4 0 0-16,4-4 0 0,0 7 0 15,4 0 0-15,3 0 0 0,-3 3 0 0,-1 0-10 16,4 3 10-16,0 0-8 0,0 6-3 0,1-2 0 0,2-1 0 0,1 3 0 16,-1 1-6-16,1-1-2 15,-4 1 0-15,4-1 0 0,-4 0-3 0,4 1-1 16,-4-4 0-16,0-3 0 0,0 7 11 0,-3-7 3 0,-1-3 0 15,1 0 0-15,-1 0 9 0,1 0 0 16,-4-3 0-16,0-4 0 0,0 4 11 0,0-3 1 16,-3 0 0-16,3-4 0 0,-4 1 6 0,1 3 2 15,-1-7 0-15,-3 7 0 0,4-4-6 0,-4 1-1 0,0 0 0 16,0 5 0 0,0-5-13-16,0 3 11 0,-4 3-11 0,4 3 10 0,0-7-10 0,0 7 10 0,0 0-10 0,-7 0 10 15,4 3-10-15,-4-3 12 0,0 4-12 0,-1 2 12 16,1 0-12-16,0 4 0 0,0-7 0 0,-3 6 0 0,-1 0 0 0,1 1 0 15,3-1 0-15,-4 4 8 16,4 3 4-16,0-4 0 0,3 4 0 0,1-7 0 0,-1 7-2 0,4-4 0 16,4 4 0-16,-1-3 0 15,1-4-10-15,6 0 0 0,-3 4 0 0,4-10 8 0,3 3-8 0,-3-3 0 16,3 1 0-16,0-4 0 16,4 0-16-16,-1-4 2 0,1-2 0 0,3 0 0 15,-3 0-75-15,3-4-15 0,-4 1-4 0,5-1-839 16,-1 1-168-16</inkml:trace>
  <inkml:trace contextRef="#ctx0" brushRef="#br0" timeOffset="28285.6">21086 2737 1967 0,'0'0'56'0,"-4"-6"12"16,4-1-55-16,-4 4-13 0,4-3 0 0,0 6 0 15,0 0 149-15,0 0 27 0,0 0 6 0,0 0 1 16,0 0-49-16,-3 9-10 0,3 1-1 0,0 5-1 16,0 7-54-16,0 0-10 0,0 7-2 0,3 8-1 15,-3-9-15-15,0 7-4 0,4-1 0 0,0-2 0 0,-1-4-11 0,-3 0-2 16,4-3-1-16,-1 0 0 15,1-3-11-15,-4-3-3 0,3 0 0 0,-3-7 0 16,4 1-8-16,-1-7 0 0,-3 1-10 0,0-7 10 16,0 0-72-16,0 0-9 0,4-4-2 0,-4-5 0 31,0 0-37-31,0-1-7 0,0-2-1 0,0-4-1 0,0 3-179 0,-4-2-36 0,-6-17-8 0,-1 7 0 0</inkml:trace>
  <inkml:trace contextRef="#ctx0" brushRef="#br0" timeOffset="28893.71">21008 2944 1926 0,'-11'12'55'0,"8"-8"11"15,-1-1-53-15,4 3-13 0,-3 0 0 0,-1 0 0 0,4 1 103 0,0-1 17 0,4 7 4 0,-4-10 1 16,7 3-45-16,-4 0-10 0,4 1-2 0,4-1 0 16,-4-3-32-16,7 3-8 15,-3-3 0-15,3 4-1 0,0-7 22 0,0 3 5 0,4-6 1 0,-1 3 0 16,1-7-35-16,0 7-6 16,-1-6-2-16,4 3 0 0,1-3-12 0,-1-4 0 0,0 1 0 0,0 3 0 15,-3-7 0-15,-4 4 0 0,0-1 0 0,-3 1 0 16,3 3 0-16,-4-7 0 0,-3 4 0 0,0-4 0 15,-3 7 0-15,-1-4 0 0,-3 7 0 0,4-6 0 16,-8 3 0-16,4 6 0 0,0 0 0 0,0 0 0 16,0 0 21-16,-3 3 11 0,-4 3 3 0,0 6 0 15,0 1 3-15,3 3 1 0,-3 3 0 0,4-1 0 16,3 4-2-16,-4-3 0 0,4 0 0 0,0 0 0 16,4-4-11-16,-4 4-2 0,7-6-1 0,0-1 0 15,3 1-11-15,1-4-3 0,-1 1 0 0,1-4 0 0,3-3-9 0,0-3 0 16,0 0 0-16,0-3 0 15,-3 3 0-15,3-9 0 0,0-1 0 0,-3 1 0 0,-1-4 0 0,1 4 0 0,-4-4 0 16,0 4 0 0,0-4 0-16,-3 1 0 0,-1 2 0 0,1 4 0 0,-1-3 0 0,1 6 0 15,-4 3 0-15,0 0 0 0,0 0 0 0,0 0 0 16,0 0 0-16,0 0 0 0,0 6 0 0,0 3-11 16,0 4 11-16,0-4-8 0,0 1 8 15,3 2 0-15,-3-3 0 0,4 4 0 16,-1-4 0-16,1 4 0 0,3-4 12 0,-3-2-4 0,3-1-8 0,0-3 0 0,0 0 0 0,0 0 0 15,0-3 0-15,0 0 0 16,3-3 0-16,-2 0 0 0,-1 0 0 0,0-3 0 0,0-1 0 0,-4-2 0 16,4 0 0-16,-7-1 0 15,4 1 0-15,-4-1 0 0,-4 1 0 0,4-4 8 0,-3 4-8 0,-1 3 8 16,1-7-22-16,-1 4-4 0,1 3-1 0,3-4 0 16,-4 1 32-16,1-1 7 0,-1 4 0 15,1 0 1-15,3-1-21 0,0 1 0 16,0 0 0-16,3 0 0 0,1 3 0 0,-1-1 0 0,4-2 0 0,0 3 0 15,0 0 0-15,0 0 0 16,0 0 0-16,4 3 0 0,0 3 0 0,-1-3 0 0,-3 3 8 16,0 3-8-1,4 4-64-15,-1-7-18 0,1 6-3 0,0 0-878 0,-1 1-175 0</inkml:trace>
  <inkml:trace contextRef="#ctx0" brushRef="#br0" timeOffset="29200.48">21855 3154 2178 0,'0'0'48'0,"0"0"9"0,0 0 3 0,0 0 1 16,7-9-49-16,-4 5-12 0,4-2 0 0,0 0 0 0,0-7 43 0,0 4 5 16,0-4 2-16,1 1 0 0,-1-1-6 0,0 1 0 15,0-1-1-15,0 1 0 16,0 2 16-16,0 1 3 0,0 3 1 0,0-4 0 0,4 4 1 0,-4 0 0 0,0 2 0 0,3 1 0 15,-3 3-11-15,4 3-1 0,-1 1-1 0,-2 5 0 16,2-3 1-16,1 7 0 0,-1-4 0 0,1 7 0 16,-4 0 9-16,0-7 3 0,0 7 0 0,0-1 0 15,-3-2-46 1,-1-1-9-16,1 4-1 0,-1-3-8 0,1-1 12 0,-4 1-12 0,0-4 12 0,3 1-12 31,-6 2-57-31,3-12-19 0,0 0-3 0,0 0-945 16,0 0-188-16</inkml:trace>
  <inkml:trace contextRef="#ctx0" brushRef="#br0" timeOffset="30049.47">22969 2847 2494 0,'0'0'55'0,"0"0"11"0,-3 0 2 0,-4-3 3 15,0-1-57-15,0 4-14 0,0 0 0 0,0 4 0 16,0-4 91-16,-1 6 15 0,1 3 3 0,0-3 1 16,0 7-46-16,4 3-8 0,-4-1-3 0,0 7 0 0,0 3-28 0,3-6-5 15,4 3-2-15,-3 0 0 16,3 0-6-16,0-3 0 0,3 0-1 0,1-4 0 16,-1-2-11-16,4-4 8 0,-3 4-8 0,3-7 8 15,0-3-26-15,0 0-6 0,0-6 0 0,0 0-1 16,4 0 45-16,-1-6 10 0,1-4 2 0,-1 7 0 15,-3-13-52-15,4 3-9 0,0 4-3 0,-4-7 0 16,3 0 32-16,-6 7 0 0,3-7 0 0,0 3 0 16,-4 4 27-16,1-1 11 0,3 4 2 0,-7 2 1 15,3 1-65 1,-3 6-14-16,0 0-2 0,0 0-1 0,0 0 63 0,0 0 13 0,4 6 2 0,3 4 1 16,-3-1-22-16,-1 4-4 0,4-1 0 0,-3 4-1 0,-1 0 11 0,1-1 2 15,-1 1 1-15,4 0 0 0,0-7-5 16,0 7-2-16,0-7 0 0,1 7 0 0,2-10-7 0,-3 3-2 0,4-2 0 0,-4 2 0 31,3-6-9-31,1 0 0 0,0 1 9 0,-4-4-9 0,3-4 0 0,1 1 0 16,-4-3 0-16,3 0 0 0,-3-4 0 0,1 1 0 0,-1-4 0 0,0 4 0 15,0-7 0-15,-4 4 0 0,4-4 0 0,0 4 0 16,0-1 0-16,0 4 0 16,1-7 0-16,-1 3 0 0,0 4 0 0,0 0 0 0,0-1 0 0,0 4 0 15,3-4 0-15,1 7 0 16,-4 0 0-16,4 0 8 0,-4 3-8 0,3 3 9 0,1-3-9 0,-1 3 10 15,1 4 12-15,0-1 2 0,-4 0 1 0,0 7 0 16,-4 2-25-16,4-2 0 0,-3 3-12 0,-1-4 12 16,-3 4 0-16,0 3 0 0,0-7 0 0,0 4 0 15,0-1 0-15,-3 1 0 0,-1-3 0 0,4-4 0 16,0 1 0-16,-3-1 0 0,3-9 0 0,0 0 0 16,0 0-161-16,0 0-25 0,3-9-5 0,4-1-1204 15</inkml:trace>
  <inkml:trace contextRef="#ctx0" brushRef="#br0" timeOffset="30567.07">24359 3079 2649 0,'0'0'58'0,"0"0"12"0,0 0 2 16,0 0 4-16,0 0-61 0,0 0-15 0,0 0 0 0,0 0 0 0,0-7 105 0,0 4 19 15,0-3 3-15,0 0 1 16,0-4-103-16,0 1-25 0,0 0 0 0,0-4 0 16,0-3 0-16,0 1 0 0,0-4 0 0,0 3 0 15,-3-3-97-15,3 4-25 0,0-4-5 0,-4 0-717 16,4 0-144-16</inkml:trace>
  <inkml:trace contextRef="#ctx0" brushRef="#br0" timeOffset="30731.37">24349 2596 2649 0,'0'0'58'0,"-7"0"12"0,3 0 2 0,1-3 4 16,-8 3-61-16,8-3-15 0,-5 6 0 0,8-3 0 0,0 0 54 0,0 0 8 0,0 0 2 0,0 6 0 16,0 10-52-16,0-10-12 15,8 6 0-15,-5 1 0 16,8 3-48-16,-4-7-13 0,3 0-3 0,1 4-751 0,3 0-150 0</inkml:trace>
  <inkml:trace contextRef="#ctx0" brushRef="#br0" timeOffset="31019.97">24606 2978 2656 0,'-3'7'59'0,"-4"-1"12"0,0 3 2 0,3-2 1 16,1-4-59-16,-4 3-15 0,3-3 0 0,4-3 0 15,-4 0 52-15,4 0 8 0,-3-3 2 0,3-3 0 0,3-4-2 0,1-2 0 16,0-4 0-16,-1 4 0 0,4-10-45 0,0 3-15 15,4 0 8-15,-1 3-8 0,4-3 0 0,-3 7 0 16,0-4 0-16,3 4 0 0,0 2 0 0,0 7 0 16,0-6 0-16,0 6 0 15,0 3 0-15,0 9 0 0,-3-6 0 0,3 7 0 0,-3 2 58 0,-1 4 5 16,-3-4 1-16,0 7 0 16,-3 6 0-16,-1-9 0 0,1 9 0 0,-4-3 0 0,0 3-52 0,-4-3-12 15,4-3 0-15,4 3 0 0,-8-7-16 0,4 1-4 16,0 0 0-16,0-10 0 15,4 3-120-15,-1-2-25 0,5-7-5 0,2-3-1 0</inkml:trace>
  <inkml:trace contextRef="#ctx0" brushRef="#br0" timeOffset="31413.91">25245 2753 2041 0,'-14'0'44'0,"7"0"10"0,-4 6 2 0,0-6 2 16,4 0-46-16,-3 0-12 0,3 0 0 0,3 0 0 0,1 0 0 0,3 0 8 0,0 0-8 0,0 0 8 16,0 0-8-16,0 0 0 0,3-6 0 0,8 2-11 15,-4 1-9-15,0 3-3 0,-4 0 0 0,-3 0 0 16,0 0 70-16,0 0 13 0,0 0 4 0,4 13 0 16,-4-10 102-16,-4 6 21 0,1 4 4 0,-8-1 1 15,4 4-52-15,-7-6-9 0,0 2-3 0,0 1 0 16,3-1-78-16,-3 1-16 0,-3-1-3 0,3 1-1 15,3-1-10-15,4-5-3 0,-4-1 0 0,4 0 0 0,0-3-17 0,7-3 0 16,0 0 0-16,0 0 0 0,7-3 15 0,4-3 2 16,-1 0 1-16,5-1 0 15,2 4-51-15,1-6-11 0,3 3-1 0,0-1-1 16,0 1 34-16,0 0 12 0,1 6 0 0,-1-3-9 16,3 3 9-16,-2 3 0 0,-5 0 0 0,1 3 0 15,0 0 0-15,-4 1 14 0,-4 5-3 0,1-2-1 0,-4 5 19 0,-7-2 4 0,0 3 1 0,0 2 0 16,-4-5-8-1,-6 3-2-15,3-1 0 0,-7 1 0 0,3 3-16 0,-3-10-8 16,0 4 8-16,-4-4-8 0,8 0-13 0,-1-2-8 0,0-4-2 0,4 0 0 31,-3-3-135-31,6-3-27 16,1 0-6-16,-1-10-1 0</inkml:trace>
  <inkml:trace contextRef="#ctx0" brushRef="#br0" timeOffset="31778.9">25650 2668 1497 0,'4'-3'32'0,"0"-7"8"0,3 4 0 0,-4 3 4 0,-3 3-36 0,0 0-8 0,0 0 0 0,0 0 0 15,7 3 156-15,-3 3 28 0,-4 7 7 0,3 3 1 0,1 2-52 0,3 1-9 16,-4 3-3-16,4 3 0 15,0 0-51-15,1 4-10 0,-1-1-3 0,0 0 0 0,0 0 0 0,0-3 0 16,3 0 0-16,-3-9 0 0,-3 6-51 0,3-6-13 16,-4 3 0-16,1-7 0 0,0 4 0 0,-4-10 0 15,0 0 0-15,0 1 0 16,0-7-102-16,0 0-23 0,-4 0-5 0,-7-4-1122 0</inkml:trace>
  <inkml:trace contextRef="#ctx0" brushRef="#br0" timeOffset="32431.08">25594 2947 2188 0,'0'0'48'0,"0"0"11"0,4 3 1 0,3 7 1 0,3-7-49 0,1 3-12 16,-1-3 0-16,4 3 0 0,1-3 54 0,-1 1 8 0,7-4 2 0,0 0 0 16,0-4-52-16,0-2-12 0,8-3 0 15,2 3 0-15,-2-10 0 0,-1 0 0 0,0 0 0 0,4 1 0 16,-4-1 0-16,-3-3 0 0,-1 4 0 0,1 2 0 15,-4 1-12-15,-3 2-4 0,-4 1-2 0,-3 2 0 16,-1 4 18-16,-6 0 11 0,-4 3-2 0,0 0 0 16,0 0 51-16,-4 10 11 0,-3 2 1 0,0 4 1 0,-4 3 44 0,1-1 9 15,-1 4 2-15,1 3 0 0,-1 1-52 0,1-4-9 16,-1-1-3-16,4-2 0 16,0 0-51-16,0 0-13 0,3 0 0 0,4-7 0 0,-3 1 54 0,6-4 8 15,-3-3 2-15,0-6 0 0,7 0-52 0,0-3-12 16,4-3 0-16,-4 0 0 0,4-7 0 0,-1 1 0 15,1-4 0-15,-1 0 0 32,-3-2-48-32,4 2-13 0,0-6-3 0,-4 3 0 0,0 0 52 0,0-3 12 0,-4 4 0 0,4-1 0 0,-3 6 0 0,-1-6 0 15,1 7 0-15,-1 2 0 0,-3 4 0 0,0 6 0 16,0 0 0-16,0 0 0 0,0 0 0 0,4 10 0 16,-1 2 0-16,1 4 0 0,-4 3 0 0,4 3 0 0,-4-1 0 15,0 5 0-15,3-4 0 0,-3-1 0 16,4-2 0-16,-1 0 0 0,4 0 48 0,-3 0 13 15,3-10 3-15,0 4 0 0,3-4-52 0,1-3-12 16,-4-3 0-16,-7-3 0 0,14-3-17 0,0-3-7 0,-3 3 0 16,-1-6-1-1,-3-4 25-15,4 7 0 0,-4-10 0 0,-3 0 11 0,3 1-11 0,-4-1 0 0,1-3 0 0,-1 4 8 16,1-1-8-16,-1 0 0 0,1 4 0 0,-1 2 0 16,1-2 0-16,-1 5 0 0,1 1 0 0,-4 6 0 15,0 0 0-15,0 0 0 0,0 0 0 16,7 6 0-16,0 1 0 0,-3 8 0 0,3-5 0 0,-4 2 0 0,4 4 19 15,-3 0-2-15,-1-1 0 16,-3 1 0-16,7 0-2 0,-7-1-1 0,4 1 0 0,-4 0 0 0,0-7-22 0,0 7-5 16,3-4-1-16,-3-2 0 15,-3-1-9-15,3-3-1 0,0-6-1 0,0 0 0 32,0 0-216-32,0 0-43 0,7-15-9 0,-4-4-2 0</inkml:trace>
  <inkml:trace contextRef="#ctx0" brushRef="#br0" timeOffset="32985.5">26635 2765 2602 0,'-7'0'74'0,"7"0"15"0,0 0-71 0,-7 3-18 0,7-3 0 0,-4 7 0 0,-3-1 86 0,4 0 14 16,-5 0 2-16,5 4 1 0,-8-1 9 0,4 1 3 15,0 2 0-15,0 1 0 0,0 2-31 0,0 4-5 16,0-3-2-16,0 3 0 0,7-1-57 0,-4 4-11 0,1-6-9 0,3 3 12 15,0-3 4-15,3-7 0 0,1 4 1 0,3-1 0 16,0 1-17-16,0-10 0 0,0 3 0 0,7-3 0 16,-3-3-15-16,3 0-6 0,0 0-2 0,0-3 0 15,4 0 23-15,-1 0 0 0,1-10 0 0,0 4 0 32,3-4-29-32,-7 4-2 0,4-4 0 0,-1 1 0 0,-3-1-42 0,4 1-9 0,0-1-2 15,-1 4 0-15,-3-1 38 0,4 4 7 0,-4 3 2 0,4 0 0 31,-4 0-3-31,4 3 0 0,-1 0 0 0,-3 3 0 0,0-3 40 0,-3 3 0 0,3 0 0 0,-3 3 0 0,-1-6 44 0,-3 3 16 16,4 1 3-16,-4-4 1 16,4 0-8-16,-1 0 0 15,-3-4-1-15,4 4 0 0,3-3-25 0,0-3-5 0,0 0-1 0,0-1 0 16,4 4-13-16,-4-6-3 0,0 0-8 0,0-1 12 16,0 1-12-16,0-4 0 0,-3 4 0 0,0-1 0 0,3-2 0 0,-4-1 0 15,1 1 0-15,-4-1 0 16,0 1 11-16,-3 2-11 0,-1 4 12 0,1-7-12 0,-4 7 0 0,-4 3 0 0,1 0 0 15,-1 0 0-15,-7 3 16 16,4 0-4-16,-7 6-1 0,-3 3 0 0,-5 4 10 0,1 0 3 0,-3 5 0 0,2 4 0 16,-2 0-24-16,3 0 0 15,3 3 0-15,0 0 0 0,4-6 0 0,4 3 0 16,3 0 0-16,3-3 0 0,4 0 0 0,0-7 0 16,7 4 0-16,0-7 0 15,0 1 9-15,4-4-9 0,3 0 12 0,4-3-12 0,-1-3 0 0,4 0 0 0,-3-3 0 0,0 0 0 16,-1-3 0-16,1 0 0 15,0-4-9-15,-1 1 9 16,-3-1-113-16,0 1-18 0,0 0-3 0,-6 2-1318 0</inkml:trace>
  <inkml:trace contextRef="#ctx0" brushRef="#br0" timeOffset="33631.92">28603 2781 2030 0,'0'0'57'0,"0"0"14"0,0 0-57 0,-7 3-14 15,4 3 0-15,-4 0 0 0,0 1 156 0,-4 2 29 16,4 1 6-16,-4 5 1 0,1-2-103 0,3 6-20 16,-4-1-4-16,4 4-1 0,0 0 0 0,3 3 0 15,1-6 0-15,-1 3 0 0,4 0-51 0,0-3-13 16,4 0 0-16,3-4 0 0,0-2 12 0,4-4-1 15,3 1 0-15,-4-4 0 0,4-6-11 0,4 0-16 0,0-6 4 0,3-4 1 16,-3-2 11-16,-1-1 0 16,-3 1 0-16,7-7 0 0,-3 0 49 0,0 0 12 0,-8 0 3 0,4-2 0 15,-3 2-52-15,0 0-12 0,-4 3 0 0,-4-3 0 16,-3 4 8-16,0 2 0 0,-3 1-8 0,-4-1 12 0,-8-3-12 0,5 10-8 16,-8-6 8-16,4 2-13 15,0 4 25-15,-4 0 6 0,1 3 1 0,3-1 0 16,3 4-31-16,-3 0-5 0,0 4-2 0,3-1 0 15,4 3-87-15,0 0-18 0,4 0-3 0,-1 7-1 16,4-4-51-16,4 1-10 0,3 2-3 0,3 1-546 16,-3-4-110-16</inkml:trace>
  <inkml:trace contextRef="#ctx0" brushRef="#br0" timeOffset="33996.32">28956 3047 2304 0,'11'7'51'0,"-1"-4"10"0,1-3 3 0,-1 3 0 0,-3 0-52 0,0 0-12 0,-3 3 0 0,-4-6 0 0,0 0 146 0,0 0 26 0,0 0 6 0,0 0 1 15,0 0-56-15,0 0-11 0,0 0-3 0,-4-3 0 16,-3-3-73-16,4 0-16 0,-1-4-2 0,1 1-1 16,-1-7-27-16,-3 1-6 15,0-4 0-15,0-6-1 0,0-4 35 0,-4 4 7 16,-3-12 2-16,0 2 0 0,4 1-43 0,-4-1-9 16,3 1-2-16,-7-4 0 0,4 7 27 0,4-7 0 0,-4 7 0 0,-1-1 0 15,5 1 16-15,-4 3 9 0,3 0 2 0,1 3 0 16,3 3-43-16,3 0-9 0,0 6-2 0,4-3 0 0,-3 7 27 0,6 2 0 15,-3 1 0-15,8-1 0 16,-1 7 0-16,-7 3 0 0,0 0 12 0,10-3-4 0,4 0-8 0,4 3 0 16,0 3-8-16,3-3 8 15,0 3 0-15,4 4-10 0,-1-4 10 0,12 6 0 0,-8-3 0 16,-4 1 0-16,1 2 8 0,-4-3-8 0,-3 4 8 0,0 2-8 16,-8-2 0-16,4 2 0 15,-3-2 0-15,-8 5 0 0,4-2 0 0,-7 3 0 16,0 2-76-16,-3-2-8 0,-4 0-1 0,0-1-1 15,0-2-122-15,-4 3-24 0,-3-4-4 0,0 1-524 16,0-1-104-16</inkml:trace>
  <inkml:trace contextRef="#ctx0" brushRef="#br0" timeOffset="34145">28709 2916 2649 0,'0'6'58'0,"0"3"12"0,0-2 2 0,4-1 4 0,-1 0-61 0,4 4-15 15,-3-10 0-15,6 3 0 0,1 0 105 0,-1 0 19 0,5-3 3 0,2 0 1 16,1 0-27-16,-1-3-5 15,5 0 0-15,6 0-1 0,-3-10-51 0,3 7-11 0,-7-1-1 0,4-2-1 16,-4 3-21-16,4-1-10 0,-4 4 10 0,0 0-10 31,0-6-48-31,4 6-15 0,-4 0-3 0,-3-1-955 16,3 1-191-16</inkml:trace>
  <inkml:trace contextRef="#ctx0" brushRef="#br0" timeOffset="34566.01">30110 2637 2419 0,'0'0'53'0,"0"0"11"0,0 0 3 0,-7 3 1 0,3 0-55 0,4-3-13 0,-4 6 0 0,1 0 0 0,-1 4 105 0,4-1 19 16,-3 4 3-16,3-1 1 0,0 4-52 0,0-3-9 15,3 5-3-15,-3 4 0 0,0 0 0 0,4 0 0 16,-1 0 0-16,1 3 0 0,-4-6-51 0,4 3-13 16,-1 0 0-16,1 3 0 0,3-3 0 0,-4 0 0 15,-3-3 0-15,4 0 0 0,-4-4 54 0,3 1 8 0,-3-4 2 0,0 1 0 16,0-7-103-16,0 0-20 16,0-6-4-16,0 0-1 15,0 0-51-15,0 0-10 0,-3-3-3 0,-1-6 0 0,-3 0-51 16,4-4-10-16,-1-3-3 0,-3 7 0 0</inkml:trace>
  <inkml:trace contextRef="#ctx0" brushRef="#br0" timeOffset="34741.78">30004 2818 2030 0,'0'0'57'0,"0"0"14"0,-4-3-57 0,-3 0-14 15,7 3 0-15,0 0 0 16,-3 0 105-16,3 0 19 0,0 0 3 0,0 0 1 16,0 0 0-16,0 0 0 0,0 0 0 0,7 3 0 0,3-3-103 0,4 3-25 15,1-3 0-15,-1 4 0 0,3-4 0 0,4 3 0 16,1-3 0-16,6 3 0 15,-3-3-46-15,3 3-14 0,-4 0-4 0,8 3 0 16,-4-2-153-16,1 2-31 0,20 9-7 16,-17 1-1-16</inkml:trace>
  <inkml:trace contextRef="#ctx0" brushRef="#br0" timeOffset="34936.03">30600 3044 2880 0,'0'0'64'0,"0"0"12"0,0 0 4 0,0 0 0 15,0 0-64-15,0 0-16 0,-4-3 0 0,-3-3 0 0,4 0 54 0,-4-7 8 0,3 4 2 0,-3-10 0 16,0 0-9-16,0-3-2 15,4 0 0-15,-4-3 0 0,-1-3-33 0,1 0-8 16,-3-4 0-16,3-2-1 0,0-1-11 0,-4 4 0 0,4-10 0 0,-4 7 0 16,4-4 0-16,-3 7 0 15,3-1 0-15,0 4 0 0,0 6 0 0,0 6 0 0,0 4 0 0,0 2 0 32,-1 4-100-32,1 3-23 0,7 3-4 0,-3 9-1 15,-4 4-102-15,3 3-21 0,4 9-4 0,0 0-769 0</inkml:trace>
  <inkml:trace contextRef="#ctx0" brushRef="#br0" timeOffset="35174.62">30533 2912 1552 0,'3'13'44'0,"1"-7"10"0,-4-6-43 0,4 7-11 0,-4-1 0 0,0-6 0 15,0 0 144-15,0 0 26 0,0 0 6 0,0 0 0 16,7-3-77-16,-4-4-16 0,4-2-3 0,0 0-1 0,0 2-12 0,-3-8-3 16,3 2 0-16,3-3 0 15,1 1-51-15,0 2-13 0,-1-2 0 0,1 5 0 16,3-6 0-16,0 7 0 0,-3-3 0 0,3 5 0 0,-4 1 54 0,1 3 8 15,-4 3 2-15,0 0 0 0,-7 0 0 0,7 3 0 16,-3 0 0-16,-1 10 0 0,-6-1 0 0,-1 7 0 16,-3-6 0-16,0 9 0 0,0-4-52 0,-4 4-12 15,4 0 0-15,0-6 0 0,0 0 0 0,0 2 0 16,0-5 0-16,3-1 0 16,1-2-202-16,3-4-43 0,0-6-9 0,0 0-2 15</inkml:trace>
  <inkml:trace contextRef="#ctx0" brushRef="#br0" timeOffset="35722.82">30953 2740 1728 0,'0'0'38'0,"0"0"8"0,0 0 2 0,0 0 0 16,0 0-39-16,0 0-9 0,0 0 0 0,0 0 0 15,0 0 53-15,0 0 9 0,0 0 2 0,7 3 0 16,-7-3 102-16,0 0 21 0,0 0 4 0,3 6 1 16,-3-6-52-16,4 10-9 0,-4-7-3 0,0 3 0 0,0 4-51 0,-4-1-10 15,1 0-3-15,-1 7 0 16,1-3-51-16,-4 2-13 0,3 4 0 0,-3-3 0 0,4 6 30 0,-4-3 3 15,3 3 1-15,0 0 0 16,4-7-3-16,-3 1-1 0,6 0 0 0,1-10 0 16,0 3-47-16,-1-2-10 0,4-4-1 0,0 0-1 15,0-3 46-15,4-3 10 0,-1-4 1 0,1 1 1 0,0-3-43 16,-1-4-9-16,1 4-1 0,-1-4-1 0,1-2 17 0,-4 2 8 16,4-3-8-1,-4 4 8-15,-4 2-33 0,4-5-2 0,-3 2 0 0,-1 4 0 0,1-1 35 16,-4 1 0-16,3 3 0 0,-3-1 0 0,0 7 0 15,0 0 0-15,0 0 0 0,0 0 0 0,0 0 0 0,-3 7 0 0,3-1 0 0,0 0 0 32,-4 4 44-32,8-4 16 0,-4 6 4 0,3-2 0 0,1 2-52 0,-1-5-12 0,1 2 0 0,-1 0 0 15,-3 1 0-15,4 2 0 16,-1-8 0-16,1 5 0 16,-4-3-48-16,0-6-13 0,0 0-3 0,0 0 0 15,7 0-51-15,-7 0-10 0,7-3-3 0,0-3-784 0,-3 0-158 16</inkml:trace>
  <inkml:trace contextRef="#ctx0" brushRef="#br0" timeOffset="35908.47">31274 2662 1958 0,'0'0'43'0,"0"0"9"0,0 0 1 0,0 0 3 0,0 3-45 15,0 6-11-15,0 1 0 0,0-1 0 0,0 4 104 0,3-4 20 0,1 4 3 0,-1 2 1 0,-3 1 0 0,4-4 0 16,-1 4 0-1,1 6 0-15,3-6-52 0,-3 3-9 0,-1-4-3 0,4 4 0 0,-3-3 0 0,3-1 0 16,-4-2 0-16,1 3 0 0,3-7-51 0,-4 4-13 16,4-4 0-16,-3 0 0 15,3-2-100-15,-4-4-22 0,1 3-5 0,3-6-785 16,-7 0-158-16</inkml:trace>
  <inkml:trace contextRef="#ctx0" brushRef="#br0" timeOffset="36194.62">31073 2781 2880 0,'0'0'64'0,"7"6"12"0,0-3 4 0,3 0 0 0,4 0-64 0,1-3-16 0,2 0 0 0,4 0 0 15,1 0 105-15,2-3 19 16,-3 3 3-16,1-3 1 0,2 0-52 0,1 3-9 0,3 0-3 0,0-3 0 16,1 3-51-16,-1 0-13 0,4 3 0 0,-4-3 0 15,4 3 0-15,-8 0 0 0,1-3 0 0,-4 3 0 0,-3-3 0 0,-1 4 0 16,-6-4 0-16,0 3 0 31,-11-3-202-31,0 0-43 0,0 0-9 0,-15-3-2 0</inkml:trace>
  <inkml:trace contextRef="#ctx0" brushRef="#br0" timeOffset="37605.19">1919 4596 2487 0,'0'0'55'0,"0"0"11"16,0 0 2-16,0 0 2 0,0 0-56 0,0 0-14 0,0-6 0 0,4 0 0 0,-4 3 39 0,7-4 5 15,-7-2 0-15,0 3 1 16,0-4 15-16,0 1 4 0,0-1 0 0,-7 4 0 0,7-3 0 0,-4 2 0 16,4 1 0-16,-10 3 0 0,6 3-1 0,-3 0 0 15,-4 3 0-15,8 3 0 0,-8-2-31 0,1 5-7 16,6 7-1-16,-6 3 0 0,3 6-12 0,3-3-4 15,-7 3 0-15,8 6 0 0,-4-3-8 0,7 0 0 16,0-2 0-16,0 2 0 16,7-9 0-16,-7 2 0 0,10-2 0 0,-6-3 0 0,7-7 26 15,-1 1 6-15,-6-1 2 0,10 1 0 16,3-4-62-16,-2-3-12 16,-5-6-2-16,4 0-1 0,0 0 18 0,4-4 3 0,-4-2 1 0,7 3 0 15,-10-7-49-15,3 1-10 0,-3-4-1 0,-1 3-1 16,1-2-69-16,3 2-13 0,-11 1-4 0,4-4-633 0,4-3-127 0</inkml:trace>
  <inkml:trace contextRef="#ctx0" brushRef="#br0" timeOffset="37820.26">2237 4305 2188 0,'0'0'48'0,"0"0"11"0,0-7 1 0,0-2 1 0,0 0-49 0,0 5-12 0,0 4 0 0,0 0 0 15,0-6 156-15,0 6 29 0,0 0 6 0,0 0 1 0,0 10-103 0,0 2-20 16,0 4-4-16,0 3-1 15,0 3 0-15,0 6 0 0,0 0 0 0,0 0 0 16,0 0-26-16,7 1-6 0,-7 5 0 0,0-2-1 0,0-4-2 0,3 0 0 16,-3 3 0-16,7 1 0 15,-7-4-17-15,4-3-3 0,-1 0-1 0,4-6 0 0,-3-3-8 0,3-4 0 16,-4 1 0-16,5-4 0 16,-1-3-111-1,0-3-14-15,3-3-3 0,1-3-1 0,-8 0-23 0,8-6-4 0,0-4 0 0,-8 1-1070 16</inkml:trace>
  <inkml:trace contextRef="#ctx0" brushRef="#br0" timeOffset="38175.14">2540 4496 2379 0,'0'0'52'0,"0"0"12"0,0 0 1 0,0 0 2 0,0 0-54 0,-4 9-13 0,4 1 0 0,-7 2 0 0,0-2 114 0,0 5 20 0,4-2 4 0,-8-1 1 15,4 4-60-15,0 0-12 16,-3 3-3-16,-1 3 0 0,4-7 13 0,0 4 3 0,-4 0 0 0,11 0 0 15,-7 0-26-15,4-4-5 0,3-2-1 0,-7-4 0 16,14 1-38-16,-7-1-10 0,0-3 0 0,3 0 0 16,4-2 0-16,-3-4 0 15,6-4 0-15,1-2 0 16,0-3-36-16,-1-1-10 0,-3-2-2 0,11-1 0 0,-8-5 25 0,-3-1 5 0,4 0 1 16,0-3 0-16,-1 0 1 0,1 6 0 0,-1 1 0 0,-6 2 0 15,3 1 8-15,4 2 8 16,-11 4-12-16,0 6 12 0,0 0 0 0,0 0 0 0,7 3 12 0,0 6-3 0,-7 1 5 15,3 2 1 1,-3 1 0-16,7 6 0 0,-7-4 39 0,4 7 8 0,-4-3 2 0,7 0 0 16,-7-3-52-16,3-1-12 0,1 1 0 0,3 0 0 15,-7-1 0-15,3-5 0 0,4-4 0 0,4 0 0 32,-7 1-84-32,6-4-20 0,1-3-4 0,-8-7-1 0,4 1-31 0,4-3-5 0,-8-4-2 15,8 1-706-15,0 2-142 0</inkml:trace>
  <inkml:trace contextRef="#ctx0" brushRef="#br0" timeOffset="38545.71">2907 4449 2775 0,'0'0'61'0,"0"0"13"0,0 0 2 0,0 0 2 0,0 0-62 0,0 6-16 0,-7 4 0 0,3-1 0 0,-6 0 80 0,3 4 14 16,3-1 2-16,1 1 1 0,-8 3-31 0,0 3-6 0,1-1-2 0,-1 1 0 15,1 0-14-15,-1 0-2 0,1 0-1 0,2-1 0 16,-2-2-20-16,3 3-4 0,3-7-1 0,-3 1 0 15,4-4-5-15,3-2-2 0,0-7 0 0,0 0 0 16,3 6-19-16,4-3-4 16,4-6-1-16,-1 0 0 0,5-10 24 0,-5 1 5 0,1-1 1 0,3 1 0 31,0-1-40-31,4 1-8 0,-4 2-2 0,7 1 0 0,-7-1 21 0,0 1 4 0,4 3 1 0,-4 2 0 16,0 4-9-16,-3-3-2 0,-1 0 0 15,1 0 0-15,-1 6 20 0,-6 3 0 0,6 1 0 0,-10 2 0 16,4 4 48-16,-4-1 12 0,-4-2 4 0,4 5 0 15,-7 1-40-15,0 0-7 0,0-1-1 0,4 1-1 16,-8 0-6-16,1-4-1 0,-1 4 0 0,0-4 0 0,1 4-8 16,3 0-11-16,-4-4 3 15,1-2 0-15,3-1-57 0,3-6-11 0,-7 4-3 0,11-7 0 16,0 0-39-16,0 0-8 16,0 0-2-16,11-7 0 0,-7-2-102 0,3-4-21 0,3-2-4 0</inkml:trace>
  <inkml:trace contextRef="#ctx0" brushRef="#br0" timeOffset="38903.76">3235 4392 3038 0,'0'7'67'0,"-7"-1"13"0,0 0 4 0,7 1 1 16,-11 2-68-16,4 3-17 0,4 1 0 0,-4 0 0 0,0-1 64 0,0 4 8 0,3-1 3 0,-3 1 0 16,3 0-35-16,-3 3-6 15,4-4-2-15,-4 4 0 0,3-3-12 0,1-1-4 0,3-2 0 0,-7 3 0 16,3-4 8-16,4 1 0 0,0-4 1 0,0 1 0 15,0-10-40-15,0 0-8 0,0 0-1 0,0 0-1 16,0-7 25-16,4 1-8 16,3-6 8-16,-4 2 0 0,8-2 16 0,-1-1 9 0,1 0 2 0,0 1 0 31,3 3-50-31,-4-1-9 0,4 4-3 0,8-4 0 0,-12 4 56 0,8 0 11 16,3 6 3-16,0-3 0 0,-7 0-35 0,0 6 0 0,4 0 0 0,-4 3 0 15,0 0 0-15,4 7 0 0,-11 0 0 0,0-1 0 16,4 4 0-16,-11-4 0 0,3 4 0 0,-3 0 0 15,-3-1 0-15,3 4 0 0,-8-3 0 0,1 3 0 16,-3-4 32-16,3 1 0 0,-4-3 0 0,1-1 0 0,-4-3-32 0,3-2-20 16,0-1 2-16,4 0 1 15,-3-3-101 1,-1-6-20-16,4-3-4 0,0 3-1 0,7-7-141 0,-7 1-29 0,3-19-6 0,8 9-1 0</inkml:trace>
  <inkml:trace contextRef="#ctx0" brushRef="#br0" timeOffset="39044.01">3598 4712 3538 0,'0'0'78'0,"-3"10"16"0,-4-1 3 0,3-3 3 15,4-6-80-15,0 0-20 0,0 0 0 0,0 0 0 0,-7 7 36 0,7-7 3 16,0 0 1-16,0 0 0 16,0 0-57-16,0 0-11 0,7-7-3 0,-7 7-1575 0</inkml:trace>
  <inkml:trace contextRef="#ctx0" brushRef="#br0" timeOffset="53538.06">2815 6271 1552 0,'0'0'44'0,"0"0"10"0,4 0-43 0,3 0-11 0,3 0 0 0,-6-3 0 16,6 3 132-16,-6-4 24 15,3 1 4-15,4 0 2 0,-8-3-54 0,8 3-12 16,-8-4-1-16,4 1-1 16,-3 0-24-16,3-4-5 0,-7 1-1 0,3 0 0 0,-3-1 0 15,4 1 0-15,-4-1 0 0,-4 1 0 0,4 0-5 0,-3-1-2 0,-4 1 0 0,3-1 0 16,-6 4-40-16,3 0-8 0,0-4-1 0,-4 4-8 16,0 3 58-16,1 0 5 15,-4 3 1-15,3 0 0 0,-6 0-40 0,2 0-7 0,5 6-1 16,-4-3-1-16,0 4 0 0,3 2 0 15,-3 4 0-15,3-4 0 0,1 3-7 0,-8 7-8 0,11-3 11 0,-4 6-11 16,1-3 8-16,-1 6-8 0,1 3 0 16,6 0 0-16,-6 4 8 0,10-1-8 0,-7 0 0 0,7 7 0 15,0-4 0-15,0 4 0 0,7-7 0 0,-4 7 0 16,4-3 0-16,4-4 0 0,-4 3 0 0,3-2 0 16,1-4 21-16,0 0 4 0,3-6 1 0,3-3 0 15,-3-3-26-15,1-4 0 0,6-2 0 0,0-1 0 31,-7-6-46-31,0 0-14 0,7-6-4 0,0 0 0 0,-6-3 52 0,6-4 12 0,-7-2 0 0,7-4 0 0,-10 0 0 0,3 4 0 16,0-4 0-16,3 1 0 16,-6 2-68-1,3-3-10-15,-3 4-2 0,3-1-1 0,-4 1-163 0,5 2-32 0,6-9-6 16,0 7-2-16</inkml:trace>
  <inkml:trace contextRef="#ctx0" brushRef="#br0" timeOffset="54141.44">3327 6468 2508 0,'0'0'71'16,"-7"-3"16"-16,3 3-70 0,-3-3-17 0,4 0 0 0,-1 0 0 0,-3 3 106 0,3 0 18 0,-3 0 3 0,4 3 1 16,-4 0-52-16,3 0-9 0,-6 0-3 0,6 3 0 31,-3 4-7-31,4-1-1 0,-4 4-1 0,3-1 0 0,-7 1-25 0,8 3-5 0,-4-1-1 0,3 1 0 16,4 0-8-16,-7-1-1 15,4 1-1-15,3 3 0 0,0-4-14 0,0 1 0 0,3-3 0 0,-3 2 0 16,7-2 0-16,-3-1 8 15,3-2-8-15,-4-4 0 0,8 0 0 0,0-2 0 16,-1-4 0-16,-3 0 0 16,4-4-27-16,-1-2-1 0,1-3-1 0,0-1 0 0,-1-2 29 0,1-1 0 0,-1-2 0 15,-6-1 0-15,-1 0 0 0,4 0 0 16,4 1 0-16,-11-1 0 0,4 0 0 0,-4 4 0 16,7-1 0-16,-7 1 0 0,0 2 0 0,0 1 0 15,0 0 0-15,0 2 0 0,0 1 0 0,0 6 0 0,0 0 0 0,0 0 0 16,0 0 0-16,0 0 0 0,0 6-8 0,3 4 8 0,-3 2 0 0,11 1 0 15,-11-1 0-15,10 4 0 16,-6 0 0-16,6-1 0 0,-3-2 0 0,0 3 0 16,4-4 0-16,0 4 0 0,-4-7 0 0,7 1 0 0,-4-1 0 0,1 0 0 15,-4-2 0-15,4 2-9 16,-1-3 9-16,1-2 0 0,-4-1 0 16,0 3 0-16,3-3 0 0,-2 0 0 0,2-3 0 0,-6 3 8 15,6-3-8-15,-6 4 0 0,-4-4 0 0,7 0 0 0,-7 0 0 0,3 0 0 16,-3 0 0-16,7-4 0 0,-7-2 0 0,4 0 0 15,-4 0 0-15,0-4 0 16,0 1 16-16,0-4 3 0,0 1 0 0,-4-1 0 0,4-3-10 16,-7 1-1-16,4 2-8 0,-4-2 12 0,3-1 21 0,-6 0 4 0,6 4 1 0,-3 2 0 31,4 1-57-31,3-1-11 0,0 4-2 0,-8 0-1 0,8 0 33 0,8-4 0 0,-8 1 0 0,0 3 0 16,0 6 0-16,0 0-8 0,3-4 8 0,8 4 0 15,-1-3 24-15,-6 3 8 0,6-3 1 0,1 3 1 16,0 0-34-16,3 3 0 0,-4 0 0 0,4-3 0 15,4 0 0-15,-4 0 0 0,0 4 0 0,4-1 0 16,-8 0 0-16,5 3 0 16,-5-3 0-16,1 0 0 15,3-3-44-15,-4 0-16 0,1 3-4 0,-4 1 0 0,4-1-153 0,-1 0-31 0</inkml:trace>
  <inkml:trace contextRef="#ctx0" brushRef="#br0" timeOffset="55093.21">4191 6769 1933 0,'0'0'42'0,"4"3"9"0,3 4 1 0,-4-1 4 0,4-3-45 0,-3 3-11 0,3-3 0 0,-7 4 0 32,3-1 109-32,-3-6 20 0,0 0 4 0,7 3 1 0,-7-3-55 0,0 0-11 0,0 0-3 0,0 0 0 15,0 0 51-15,0 0 9 0,0 0 3 0,0 0 0 16,0 0-52-16,0 0-11 0,0 0-1 0,0 0-1 15,-3 0 1-15,-4-3 1 0,0 0 0 0,3 0 0 16,-10-4-52-16,7-2-13 0,-4 0 0 0,8-1 0 16,-8-2 8-16,1-4 0 0,-1 3-8 0,8 1 12 15,-8-4-12-15,4 1-8 0,3-4 8 0,1 3-13 16,-4 3 13-16,3-2 8 16,4-7 0-16,-7 3-8 0,7 0 13 0,-3-3-4 0,3 3-1 0,3-2 0 15,-3-1-8-15,0 0 0 0,7 3 0 16,-7-3 0-16,4-3 0 0,3 3 0 0,7 0 0 0,-3 3 0 15,-4-3 0-15,10 0 0 0,-6 3 0 0,3 1 0 16,7-1 0-16,-7 3 0 0,7 0 0 0,-3 1 0 16,3 2 0-16,-3 1 0 15,0 2 0-15,-1 1 0 0,-3-4 0 0,0 1 0 0,-3 2 9 0,0 1-9 16,-1 3 8-16,1 3-8 0,-1-1 10 0,-6 1-10 16,-4 3 9-16,0 0-9 0,0 0 8 0,0 0-8 0,0 0 8 0,0 0-8 15,0 0 8-15,0 0-8 16,0 0-49-16,0 0-15 0,0 0-4 0,0 0 0 15,0 0-197-15,0-6-40 0,3-7-8 0,-3 13-900 16</inkml:trace>
  <inkml:trace contextRef="#ctx0" brushRef="#br0" timeOffset="55978.11">4949 6086 1454 0,'0'0'32'0,"0"0"6"0,0 0 2 0,0 0 1 15,-3 3-33-15,-4-3-8 0,3 0 0 0,-3 0 0 0,7 0 104 0,0 0 18 16,0 0 4-16,0 0 1 0,-3 0-11 0,3 0-1 16,0 0-1-16,-4-3 0 0,4 3-18 0,-7 0-4 0,7 0-1 0,-3 0 0 15,3 0 29-15,-7 0 7 0,7 0 1 0,-7 0 0 16,7 0-76-16,0 0-16 0,-4 3-2 0,4-3-1 15,0 0-2-15,0 0-1 0,0 0 0 0,0 0 0 16,0 0-13-16,0 0-2 0,0 0-1 0,0 0 0 16,4 6-14-16,3-3 0 0,3 0-12 0,4-3 12 15,4 3-12-15,-7 4 4 0,3-4 8 0,7 3-13 0,-7-3 22 0,7 4 5 16,-3 2 1-16,3 0 0 16,-3 1 27-16,-1 2 6 0,1 1 0 0,-1 3 1 0,1-1-49 0,-7 4 0 15,3 3-14-15,-4 0 3 0,-6 3 11 0,3 0 14 16,-4 3-3-16,1 1-1 15,0-1 9-15,-4 0 1 0,-4 0 1 0,4 0 0 0,-4 1-12 0,-3-4-9 16,0 3 12-16,0-3-12 16,-3 0 10-16,-1 0-10 0,4 0 8 0,-11 3-8 0,4-2 0 15,0-1 0-15,0 0 8 0,0 0-5 16,7-6-29-16,-4-4-5 0,-3 1-1 0,4 0 0 0,3-4 52 0,3-2 9 0,-3-4 3 0,4 3 0 16,3-9-24-16,0 0-8 15,0 0 0-15,0 0 0 16,0 0 0-16,0 0 0 0,0-9 0 0,3 3 0 15,-3-4 0-15,7 4-15 0,-7 0 5 0,4-1 1 16,-4-2-78-16,7 3-15 0,-7 3-3 0,0 3-914 0,0-7-182 0</inkml:trace>
  <inkml:trace contextRef="#ctx0" brushRef="#br0" timeOffset="57835.92">6311 6449 2188 0,'0'0'48'0,"0"0"11"0,0 0 1 0,0 7 1 0,0-7-49 0,0 0-12 16,4 6 0-16,3 0 0 0,0-6 105 0,0 0 19 15,0 0 3-15,4-3 1 16,-1 0-52-16,4 3-9 0,0-3-3 0,8 3 0 0,-5-3 0 0,4-1 0 0,0 1 0 0,1 0 0 16,-5 3-51-16,1-3-13 15,0 3 0-15,-1 0 0 0,4-3-11 0,-3 3-5 16,0 0 0-16,-1 0-896 15,4 3-178-15</inkml:trace>
  <inkml:trace contextRef="#ctx0" brushRef="#br0" timeOffset="58581.99">7761 6766 2772 0,'0'0'61'0,"0"0"13"0,0 0 2 0,0 0 1 0,-3-6-61 0,-1 0-16 15,1 2 0-15,-1-5 0 16,0 0 78-16,1-1 13 0,-4 1 2 0,3-4 1 0,-3 1-75 0,0-1-19 0,0 1 0 0,4-4 0 16,-4 3 32-16,3-2 4 15,-3 2 0-15,4-3 0 0,-1 1-24 0,0 2-4 16,1-2 0-16,3 2-8 0,0 4 24 0,0 2-3 16,-4 1 0-16,4 6 0 0,0 0-33 0,0 0-8 15,0 0 0-15,4 6-1 0,-4 4 21 0,3-1-9 16,-3 4 9-16,4 2 0 15,0 1-10-15,-1 0 10 0,-3 3-8 0,4-4 8 0,-1 4 0 0,-3-3 0 0,0-1 0 0,4 1 0 16,-4 0 17-16,0-1 9 16,0-5 2-16,0-1 0 0,3-2-28 0,-3-7 0 0,0 0 0 0,0 0 0 15,0 0 0-15,0 0 0 16,4-7 0-16,-1 1 0 0,4-7-46 0,0 1-14 0,0-1-4 16,0-2 0-16,4-4 74 0,-4 0 14 0,4 0 4 15,-1 0 0-15,1 1-20 0,-1 2-8 0,5 0 0 0,-5-3 8 16,4 7-8-16,0-1 8 0,4 1-8 0,-4 2 8 15,4 4 1-15,-4 0 0 0,3 3 0 0,1 0 0 0,0-1 9 0,-1 1 2 16,5 0 0-16,-1 3 0 16,-4 0-20-16,1 3 0 0,0 4 0 0,-1-1 0 0,1 3 26 0,-4 4 2 15,-3 2 0-15,-1 1 0 16,1 3 6-16,-8 0 2 0,1 0 0 0,-1 6 0 0,-3-3-19 0,-3 3-3 0,-1-3-1 16,-3 3 0-16,0 0-13 0,0-3-18 15,0-3 4-15,0-1 1 16,0-5-41-16,3-1-8 0,1 1-2 0,3-7-956 15,0-6-191-15</inkml:trace>
  <inkml:trace contextRef="#ctx0" brushRef="#br0" timeOffset="59030.8">8534 6534 1695 0,'0'0'37'0,"0"0"8"0,0-3 2 0,0 0 1 0,0 0-39 0,0-1-9 15,0 4 0-15,0 0 0 0,0 0 163 0,0 0 30 0,0 0 7 0,0 0 0 16,-7 4-6-16,3-1-2 16,-3 3 0-16,4 0 0 0,-1 4-102 0,-3 2-21 0,3-2-4 0,1-1-1 15,-1 4-51-15,1-1-13 0,-1 1 0 0,1-1 0 16,3 1 54-16,-4 2 8 0,4-2 2 0,4 0 0 15,-4-4-52-15,3 3-12 0,1 1 0 0,-1-4 0 16,1-2 0-16,3-4 0 0,4 0 0 0,-1-3 0 16,1 0 0-16,-1-3 0 0,4-7 0 0,1 1 0 0,2-4 0 0,1 1 0 15,-1-4 0-15,1 1 0 16,-4-1 0-16,0 0-13 0,0 1 2 0,-7 2 1 0,1 4 10 16,-5-1-8-16,1 1 8 0,-4-1-8 0,-4 1 8 0,1 3 9 15,-5-4-1-15,-2 7-8 0,-4-3 12 0,-4 3-4 16,4 0 0-16,-4-1-8 0,1-2 0 0,-4 3 0 0,3-3 0 0,0 3 0 31,4 3-44-31,-3-3-16 16,6-1-4-16,0-2 0 0,4 3-79 0,0 0-16 0,7 3-3 0,4-6-1160 0</inkml:trace>
  <inkml:trace contextRef="#ctx0" brushRef="#br0" timeOffset="59769.81">9772 6434 2188 0,'0'0'48'0,"0"0"11"0,0 0 1 0,0 0 1 0,-4 0-49 0,4 0-12 0,0 0 0 0,-3-3 0 16,3 3 105-16,-7-4 19 0,3 1 3 0,4 3 1 0,0 0-60 0,-3-3-12 16,-4 3-3-16,3-3 0 0,-3 0 21 0,7 3 4 0,-3 6 1 15,-4 0 0 1,0 1-19-16,-1 2-3 0,5 0-1 0,-4 7 0 0,3 0-41 0,1 3-15 15,-1 3 9-15,1-4-9 0,3 4 56 0,0-3 7 16,0-3 1-16,3 3 0 0,4-4-52 0,-3 1-12 0,6-3 0 0,-2-1 0 31,-1-6-16-31,3 1-7 0,4-1-1 0,0-3 0 0,0-3 39 16,1 0 7-16,-1-6 2 0,3 3 0 16,-3-4-48-16,4-2-10 0,-4-4-2 0,-3 1 0 0,3-1 23 0,-7-2 4 15,4-1 1-15,-4-3 0 0,-4 4 8 0,4-1-10 0,-3 0 10 0,-4 4-10 16,0-1 10-16,-4-3-8 0,4 7 8 0,-3-4-8 15,-1 7 8-15,1-3 0 0,-4 6 0 16,3 3-8-16,4 0 8 0,0 0 8 0,0 0-8 16,-4 6 11-16,1 3-11 0,3 1 0 0,0-1 0 15,3 4 0-15,1 2 0 0,3-2 0 0,0 3 0 0,4-1 0 16,-1-2 0-16,1-1-9 16,3-2 9-16,0-1-13 0,-3 4 13 0,3-7 0 0,0 0 0 0,0 0 0 15,0-2 0-15,-3-1 0 0,3-3 0 0,-4 3 0 16,-3-3 0-16,1 3 0 15,-1-3 0-15,-7 0 0 0,0 0 0 0,0 0 10 0,0 0-10 0,7 3 12 0,-7-3-3 16,0 0 0-16,0 0 0 0,0 0 0 16,0-6-9-16,3 0 12 0,-6-1-12 15,3-2 12-15,0 0 17 0,-4-4 4 0,1 0 1 0,3 1 0 32,-4-1-52-32,1-2-10 0,3 2-3 0,-4-3 0 0,4 4 50 0,0-4 9 0,0 1 3 0,4-1 0 15,-4 0-50-15,3 4-9 0,1-1-3 0,-1 1 0 16,4-1 31-16,-3 4 0 0,6 2-8 0,-3-2 8 0,0 3 23 0,0-1 7 15,4 4 2-15,0 0 0 16,-1 0-52-16,1 6-9 0,3-3-3 0,0 3 0 16,-3 4 32-16,-1 2-9 0,4-3 9 0,-3 4 0 15,3-1-132-15,0 0-20 0,-3 1-5 0,-1-1-1218 0</inkml:trace>
  <inkml:trace contextRef="#ctx0" brushRef="#br0" timeOffset="60564.69">10594 6471 1018 0,'0'0'22'0,"0"0"5"0,0 0 1 0,7-6 1 0,-3 0-29 0,3-4 0 0,0 4 0 0,0 0 0 15,-4 0 27-15,4-4-1 0,0 1 0 0,-3 2 0 16,-1 1 65-16,1 3 13 15,-1-3 2-15,1 3 1 0,-1-4 68 0,-3 7 13 0,0 0 4 0,0 0 0 0,0 0-52 0,0-3-9 16,0 3-3-16,0-3 0 16,0 3-51-16,0-6-10 0,0 3-3 0,-3-4 0 0,3 4 17 0,-4-3 3 15,1 3 1-15,3 3 0 16,-4-3-28-16,4 3-5 0,-7-3-2 0,7 3 0 16,0 0-24-16,-3-4-5 0,-4 4-1 0,7 0 0 0,-4 7 14 0,1-4 2 15,-4 3 1-15,3 0 0 16,1 4-29-16,-1 2-8 0,1 1 0 0,-1-1 0 0,0 4 0 0,-3 0 9 15,0 3-9-15,0-1 10 16,0 1 3-16,0 0 1 0,4-3 0 0,-4-4 0 0,0 1-5 0,3-1-1 16,0 1 0-16,4-4 0 15,-3 1-8-15,3-1 0 0,3-3 0 0,-3-6 0 0,0 0 0 0,8 4 0 16,-1-1 0-16,0-6 0 16,3-1 0-16,1-2 0 0,-1 0 0 0,1-4-11 0,-4 1 1 0,4-7 0 0,-1-2 0 15,1 2 0-15,-1-3 2 0,-3 0 0 0,0 0 0 0,1 1 0 16,-1 2 8-16,-4 0-10 15,-3 1 10-15,4 2-10 0,-8 1 10 0,4 2 0 0,0 4 0 0,-3 0 0 16,3 6 0 0,0 0 0-16,0 0 0 0,-7 3 0 0,3 0 0 0,0 6 0 0,4 1 0 15,0 5 0-15,0 4 0 16,4 3 0-16,0 0 0 0,3 3 8 0,0 0-8 0,3 0 0 0,-3 4 0 0,4-1 8 16,-1 3-8-16,5 0 0 0,-5 4 0 0,4-1 8 15,0 1-8-15,0-1 0 0,-3 1 0 0,0 3 0 0,3-1 0 16,-4-2 0-16,1-1 0 0,-4 1 0 15,0 2 0-15,-3-2 0 0,3-1 0 0,-7 1 0 16,3-4 0-16,-6-3 0 0,3-3 0 0,-7 0 0 16,0-6 0-16,-4-6 0 0,0-1 0 0,1-2 0 15,-4-4 0-15,-4-6 0 0,0 0 0 0,1-3 0 16,3-7 0-16,-4-2-10 0,0-4 10 0,1 1-13 16,-1-1 13-16,7 0 0 0,-3 1 0 0,4-1 0 15,-1 0 0-15,8 1 0 0,-1-1 0 0,1 0 0 0,3 4 0 0,3-1 0 16,4 1 0-16,-3-1 0 0,3 0 0 0,3 1 0 15,1-1 0-15,3 1 0 0,4-1 0 0,-1 1 0 16,1-1 0-16,0 4 0 16,3-4 0-16,3 4 0 0,-2-1 0 0,2 4 0 15,-2 0-14-15,-1 3 0 0,0 0 0 0,-4 3 0 0,-2 0 14 0,-1 0 0 0,0 3 0 0,-4 0 0 32,-3 0-40-32,-7-3-11 0,0 0-2 0,0 0-1 15,0 0-176-15,0 0-35 0</inkml:trace>
  <inkml:trace contextRef="#ctx0" brushRef="#br0" timeOffset="61215.79">7186 6054 2149 0,'0'0'47'0,"0"0"9"0,0 0 3 0,0 0 2 16,0 0-49-16,0 0-12 0,0 0 0 0,0 0 0 16,0 0 114-16,0 0 20 0,4 3 4 0,-1 4 1 15,1-1-9-15,-1 0-2 0,-3 4 0 0,4-1 0 16,-4 0-66-16,3 4-14 0,-3-4-2 0,0 4-1 16,0-1-21-16,-3 1-4 0,3 0 0 0,0-1-1 0,-4 1-10 0,4-1-1 15,-7-2-8-15,7-1 12 16,-3 0-117-16,-1-2-24 0,1-1-5 0,3-6-782 15,0 0-157-15</inkml:trace>
  <inkml:trace contextRef="#ctx0" brushRef="#br0" timeOffset="61389.7">7391 6083 2523 0,'0'0'56'0,"0"0"11"0,0 0 2 0,0 0 2 0,0 0-57 0,0 0-14 0,0 6 0 0,-4 3 0 15,1 4 82-15,3-1 14 0,-4 1 2 0,1-1 1 16,-1 4-28-16,1 0-6 0,-1-1-1 0,0 4 0 31,1 0-51-31,-1-3-13 0,-3-1 0 0,4 1 0 16,-1-3 0-16,4-1 0 0,-3-2 0 0,3-4 0 0,0-6-179 0,0 0-38 15,0 0-8-15</inkml:trace>
  <inkml:trace contextRef="#ctx0" brushRef="#br0" timeOffset="62085.68">10855 5966 1776 0,'-7'-6'50'0,"7"6"12"16,-4-3-50-16,1 0-12 0,-1-3 0 0,1 3 0 15,-1-4 89-15,1 1 15 0,3 3 4 0,0-3 0 0,-4-1-42 16,4 4-8-16,0-3-2 0,0 6 0 16,0 0-19-16,0 0-4 0,0 0-1 0,0 0 0 0,0 0 77 0,0 0 15 15,0 0 4-15,0 0 0 0,7 3-52 0,-3 6-9 16,-1 1-3-16,4 2 0 0,-3 1 11 0,-1-1 1 15,1 4 1-15,3 0 0 0,-3-4-21 0,-1 4-4 16,4-3 0-16,-3 2-1 16,-1-2-51-16,4-1-17 0,-3 1 0 0,3-4 0 15,-4-2-15 1,1-1-2-16,-4-6-1 0,7 3 0 0,-7-3-84 0,3-3-17 0,5-3-3 0,-5-4-1 16,4-2-74-16,-3 2-15 0,-1-5-3 0,1-1-1 15</inkml:trace>
  <inkml:trace contextRef="#ctx0" brushRef="#br0" timeOffset="62231.68">10986 5810 2419 0,'0'0'53'0,"0"0"11"0,0 0 3 0,0 0 1 0,0 0-55 0,0 0-13 0,0 0 0 0,3 6 0 15,-3 0 131-15,4 4 23 0,-1-4 5 0,1 3 1 16,3 1-70-16,-4-1-14 16,1 1-2-16,3 2-1 0,0 1-40 0,0-4-8 0,-4 4-1 0,4-1-1 15,1-2 9-15,-5 2 1 0,4-3 1 0,-3 1 0 16,-1 2-3-16,4-2-1 0,-3-4 0 0,-1 0 0 15,1 1-178-15,3-1-35 0,-4 0-7 0,-3-6-2 16</inkml:trace>
  <inkml:trace contextRef="#ctx0" brushRef="#br0" timeOffset="92636.63">2805 8008 1552 0,'0'0'44'0,"0"0"10"0,0 0-43 0,0 0-11 0,0-7 0 0,3 4 0 16,-3-3 143-16,0 0 26 16,7-1 6-16,-7 1 1 0,0 0-54 0,0 0-10 15,0-4-3-15,0 4 0 0,-7 3-8 0,7-3-1 0,-3-1-1 0,-4 4 0 16,-1 0-52-16,1 0-11 0,4 0-1 0,-8 3-1 15,1-3-3-15,-1 0-1 16,1 6 0-16,-1-3 0 0,-3 6 18 0,3 0 3 0,-3 4 1 0,0 5 0 16,-4 1-22-16,1 6-4 0,-1 0-1 0,4 9 0 15,0 4-9-15,-4 2-1 0,11 4-1 0,-3 3 0 16,-1 0-14-16,4-3 9 0,3-7-9 0,-3 4 8 16,7-1-8-16,7-2 0 0,-3-4 0 0,3 1 0 15,4-7 0-15,-1-3 0 0,-3-4 0 16,11 1 0-16,-4-9-16 0,7-1 5 0,-3-3 1 0,3-6 0 15,0 0-14-15,0-6-2 0,4 0-1 0,-4-7 0 16,4-2-35-16,0-1-7 0,-4 0-2 16,3 1 0-16,-2-1-47 0,-8 3-10 0,7-2-1 0,-3 2-698 15,-1 1-139-15</inkml:trace>
  <inkml:trace contextRef="#ctx0" brushRef="#br0" timeOffset="93388.34">3203 8237 1692 0,'0'0'37'0,"0"0"8"0,0 0 2 0,0 0 0 0,0 0-38 0,0 0-9 0,0 0 0 0,0 0 0 16,0 0 61-16,7-4 11 0,-7-2 1 0,4 3 1 15,3 0-8-15,-7 3-2 0,0 0 0 0,0 0 0 16,0 0 0-16,0 0 0 0,0 0 0 0,0 0 0 16,0 0 52-16,0 0 9 0,0 0 3 0,0 0 0 15,0 0-52-15,-7 9-9 0,3-2-3 0,4 5 0 16,-10 1-51-16,10-1-13 15,-7 4 0-15,3 3 0 0,1-4 32 0,3 4 3 0,-7-3 1 0,7 0 0 16,0-1-25-16,0-2-11 16,0-1 10-16,0 1-10 0,7-4 0 0,-7-2 0 0,0-1 0 0,3 0 0 15,-3-6 0-15,11 3 0 0,-8-3 0 0,4 0 0 16,-3-6 0-16,3 3 0 0,-4-3 0 0,8-1-10 16,-7-2 10-16,3-1-8 0,-4 1 8 0,4-3-8 15,-3 2-20-15,-1-2-3 16,4-1-1-16,-7 0 0 0,4 1 43 0,-4-4 8 0,0 4 1 0,0 2 1 15,0 1-33-15,0 0-8 0,0 2 0 0,0 1-1 16,0 0 31-16,0 6 6 0,0 0 2 0,0 0 0 0,0 0-29 0,0 0-5 16,0 0-2-16,0 0 0 15,0 6 18-15,0 0 0 0,0 4 0 0,7 2 0 0,-4 1 18 0,4-1 7 16,-3 4 2-16,3 0 0 16,0-4-19-16,4 4-8 0,-1 0 0 0,1-4 8 15,-1 1-8-15,1-1 0 0,3-2 0 0,-3-1 0 0,3 0 0 0,-4-2 0 16,4-1 0-16,-3-3 0 15,0-3-27 1,-1-3-1-16,4 3 0 0,-3-3 0 0,0 0 42 0,-1-1 8 16,1 1 2-16,-1 3 0 0,-3-3-24 0,4 3 0 0,-4 0 0 0,4 0-8 0,-1 3 8 0,-6-3-12 15,6 3 12-15,-6 1-12 16,6-1-1-16,-3 0-1 0,-3 0 0 0,-1-3 0 0,-3 0 14 0,0 0 0 0,0 0 0 0,8 0 0 16,-8 0 25-16,0 0 8 0,3-3 2 0,4 0 0 15,-7-4-3-15,0-2-1 16,0 0 0-16,0-1 0 0,-7-2-31 0,4-1 0 15,-5 1 0-15,5-1 0 0,-1 1 20 16,4-4 4-16,-7 0 0 0,4 1 1 0,-4-1-40 0,7 3-8 0,-4 1-1 0,4-4-1 16,0 4 25-16,0-1 0 0,0 0 0 0,4 1 0 15,3 3 0-15,-7-1 0 16,10 1 0-16,-6 2 0 0,7 4 0 0,-1 0 0 0,4 0 0 0,0 3 0 16,4 0 0-16,-7 3 0 15,6 3 0-15,1-2 0 0,-1-4 0 0,1 3 0 16,0 0 0-16,3-3 0 0,-7 3 0 0,4-3 0 0,-4 3 0 0,7 3 0 31,-10-2-110-31,3-1-17 0,0 3-3 16,-4 0-1-16</inkml:trace>
  <inkml:trace contextRef="#ctx0" brushRef="#br0" timeOffset="94008.72">4561 7885 2419 0,'0'0'53'0,"0"-6"11"15,0 0 3-15,4 0 1 0,3-1-55 0,-7 1-13 0,0 0 0 0,0 0 0 16,0-1 92-16,0 1 15 0,0 0 3 0,0 3 1 0,0 3-26 0,0 0-5 0,-7-4 0 16,3 4-1-16,-3 0-11 0,4 0-1 15,-4 7-1-15,3 2 0 0,-6 7-53 0,6-1-13 16,-6 4 0-16,-1 6 0 16,0 0 54-16,1 4 8 0,6 5 2 0,-10 7 0 0,7-3-52 0,4 2-12 15,-4 1 0-15,3 6 0 16,-3-6 0-16,3-3 0 0,4-1 0 0,-3 1 0 0,3-4 0 0,3-2 0 15,1-4 0-15,3 0 0 0,-3-3 15 0,3-3 0 0,-4-3 0 16,8-7 0-16,-1 1-24 0,1-4-5 0,-1 1-1 0,5-4 0 31,-1-3-39-31,-4-3-8 0,4 3-2 0,4 0-956 0,-7-3-191 0</inkml:trace>
  <inkml:trace contextRef="#ctx0" brushRef="#br0" timeOffset="95915.87">5052 8271 1065 0,'0'0'23'0,"0"0"5"0,0 0 0 0,0 0 4 0,0 0-32 0,3 0 0 0,-3 0 0 0,7-3 0 16,-3 0 87-16,3 3 11 16,-4-3 2-16,1 0 1 15,0-4 6-15,-1 4 1 0,1-3 0 0,-1 3 0 16,-3 3-4-16,4-3-1 0,-4 3 0 0,0 0 0 0,0 0 34 0,0 0 7 0,0 0 2 0,0 0 0 15,0 0-48-15,-11 0-10 16,4 0-1-16,0 3-1 0,-4 3-30 0,4 3-7 16,-3 4-1-16,3 0 0 0,-4 2-13 0,1 4-3 15,-1-3-1-15,4 2 0 0,0 1-13 0,-4 0-2 16,8 0-1-16,-4 3 0 0,7-3-15 0,0-4 11 16,0 4-11-16,0-3 10 0,3 0-10 0,1-4 0 15,3 1 0-15,3 5 0 0,4-5 0 0,-6-10 0 0,2 3 0 16,1-2 0-1,-4-8-34-15,10 4-6 0,-3-6 0 0,4 0-1 16,0 0-70-16,-1-1-13 0,8-5-4 0,-11-1 0 16,7-2 51-16,1 2 9 0,-5-6 3 0,4 3 0 0,1-2-25 0,-8 2-5 0,0-6-1 0,3 3 0 15,-6 0 77-15,3 4 19 0,-7-4 0 0,0 0 0 16,0 3 0-16,-3 4 0 0,-1-4 0 0,-3 7 0 16,7 3 99-16,-7 2 23 0,0 4 5 0,0 0 1 15,-7 4-52-15,0-1-11 0,4 6-1 0,-1 7-1 16,-3-4-1-16,4 7 0 0,-1-3 0 0,4 3 0 15,-7-1-19-15,3 4-4 0,4-3-1 0,-3 3 0 0,3-3-12 0,0-3-2 16,3 2-1-16,1-2 0 0,-4 0-13 0,7-1-2 16,0-5-8-16,0-4 12 0,4 0-12 0,-1-2 0 0,1-1 0 0,3-6 0 15,0-1 0 1,4-5 0-16,-4-4 0 0,4-2 0 0,-4-4 0 0,3 3-10 16,-3-3 10-16,4 1-12 0,-7-1 12 0,-8 3 0 0,4 1 0 0,0 2 0 31,-7-3 0-31,0 4 0 0,-3 2 0 0,-1 1 8 0,-3 0-8 15,4 2 11-15,-8-2-11 0,-3 3 12 0,3-1-12 16,1 1 0-16,-4 3 0 0,0-3 0 0,-1 3 8 0,1 3-8 0,4-4 0 0,-4 4 8 31,3-3-33-31,0 0-7 0,1 3-2 0,6 0 0 16,-6 0-59-16,10 0-12 0,0 0-3 0,0 0 0 16,0 0-112-16,3 6-24 0,4-2-4 0,4 2-772 0</inkml:trace>
  <inkml:trace contextRef="#ctx0" brushRef="#br0" timeOffset="96176.87">5779 8450 2649 0,'0'0'58'0,"0"6"12"0,0 0 2 0,0-6 4 16,0 0-61-16,0 0-15 0,0 0 0 0,0 0 0 0,0 0 54 0,-4-6 8 16,0-3 2-16,-3-1 0 15,4-5 0-15,-1-1 0 0,-3-3 0 0,4-3 0 16,-4 0-52-16,0-3-12 0,0 0 0 0,-4-3 0 15,0 3 54-15,4-3 8 0,0-1 2 0,-3 1 0 0,3 0-52 0,0 6-12 16,0 0 0-16,3 3 0 16,-7 0 0-16,4 4 11 0,4 5-11 0,-1 1 10 15,4 6-63-15,-3 0-13 0,3 3-2 0,0 0-1 16,0 0-150-16,0 0-29 0,7 3-7 0,3 3-1 0</inkml:trace>
  <inkml:trace contextRef="#ctx0" brushRef="#br0" timeOffset="96574.04">6100 8290 1821 0,'-11'3'52'0,"7"-3"11"0,-3 0-51 0,4 0-12 0,-8-3 0 0,4 3 0 15,0-3 99-15,0 0 17 0,4 3 3 0,-8-3 1 16,0 3-5-16,4 0-1 0,4-4 0 0,-8 8 0 15,8-1-29-15,-8 3-5 0,4 3-2 0,0 1 0 16,0 2-11-16,3 4-3 0,-6 0 0 0,6 2 0 16,1 1 0-16,-1 0 0 0,4 3 0 0,0 0 0 15,0 0-51-15,0-3-13 0,4-4 0 0,3 1 0 16,3-3 24-16,-6-4 3 16,7-3 0-16,-1 1 0 0,4-4-27 0,4-3 0 0,0-7 0 15,-1 1 0-15,1-3-9 0,-1-4 9 0,1-2 0 16,0-4 0-16,-4 3-12 0,7-3 12 0,-14-3-12 15,4 3 12-15,-1 1-8 0,-3 2 8 0,0 0 0 0,-3 1 0 16,-1-1 0-16,-3 0 0 0,-3 4 0 0,-1-1 0 0,-3 4 0 0,0-4 0 16,-3 4 0-16,-1-1 0 15,4 4 0-15,-11 3 0 0,4-3 0 0,4 6 0 0,-8-3-12 0,4 6 0 16,0 0 1-16,3 3 0 16,1 0-23-16,3 1-5 0,-4-1-1 0,4 0 0 15,3 1-104-15,4-1-22 0,4 0-4 0,3 3-678 0,4-2-135 16</inkml:trace>
  <inkml:trace contextRef="#ctx0" brushRef="#br0" timeOffset="96838.98">6396 8478 2154 0,'0'16'61'0,"0"-10"13"16,0-6-59-16,0 3-15 0,0-3 0 0,0 0 0 0,0 0 130 0,0 0 23 0,-7 0 5 0,0-3 1 15,3-3-25-15,1-4-5 0,-4-2-1 0,3-1 0 16,-3-2-88-16,0-1-19 0,0 0-3 0,3-3-1 15,-3 4-27-15,7-4-6 0,-3 3 0 0,3-3-1 16,0 4 17-16,3-1 0 0,-3 0 0 0,7 1 0 16,-3 2 48-16,3-3 12 0,0 1 4 0,0-1 0 0,4 0-52 15,3 1-12 1,-7 2 0-16,3 1 0 0,8-1 0 0,-7 4 0 0,3-4 0 0,3 7 0 16,-2 0 0-16,-1 6 0 0,3 0 0 0,-3 3 0 0,1 0 8 15,-1 6 0-15,-4 4-8 0,1-1 12 16,-1 4-56-16,4-3-12 15,-3 2-3-15,0-2-903 0,-1-1-181 0</inkml:trace>
  <inkml:trace contextRef="#ctx0" brushRef="#br0" timeOffset="97455.76">6876 7713 1767 0,'0'0'39'0,"0"0"8"0,-7-3 1 0,7 3 2 0,0 0-40 0,0 0-10 15,-4-3 0-15,1 0 0 16,-1-1 116-16,4 4 20 0,0 0 5 0,0 0 1 16,0 0-31-16,0 0-7 0,0 0 0 0,0 0-1 15,7 4-82-15,0-4-21 0,4 3 0 0,3 0 0 0,0 0 0 0,4 3 0 0,-4-3 0 0,7 4 0 16,0-1 55-16,0 3 7 16,4 4 2-16,0-1 0 0,-1 1 0 0,1 6 0 15,3 0 0 1,0 6 0-16,-6-7-52 0,2 8-12 0,-3-1 0 0,4 3 0 0,-4 0 53 15,-3 7 8-15,0-1 2 0,-1 4 0 0,-3-1-27 0,-3 4-4 16,-4 3-2-16,0 0 0 0,-3-3-4 0,-4 3-1 16,0-4 0-16,-8 7 0 0,1 0-8 0,-3-3-1 15,-4-3-1-15,0 0 0 0,-4-4-4 0,4-5-1 16,-4-1 0-16,-3-6 0 0,3-6-10 0,-3-3 0 16,0-4 0-16,0-2 0 0,3-4-10 0,1-3-4 15,3-3-1-15,-1-3 0 16,5 0-98-16,3-7-20 0,0 1-4 0</inkml:trace>
  <inkml:trace contextRef="#ctx0" brushRef="#br0" timeOffset="98805.2">8057 8190 2747 0,'0'0'78'0,"0"0"17"0,0 0-76 0,0 0-19 0,0 0 0 0,0 0 0 16,0 6 28-16,4 0 1 0,3-3 1 0,0 0 0 15,4 1 2-15,3-1 1 0,0-3 0 0,0 0 0 0,7 0-33 0,-3-3 0 16,7 3 0-16,-1-4 0 16,-3 1 0-16,4-3 0 0,3 0 0 0,-3-1 0 15,3 4 0-15,0 0 0 0,1 0-9 0,2 0 9 16,5-3-51-16,-1 6-5 0,4 0 0 0,0 3-1 16,3 0-203-1,0-3-40-15</inkml:trace>
  <inkml:trace contextRef="#ctx0" brushRef="#br0" timeOffset="100393.04">9740 7879 1552 0,'4'-6'44'0,"-4"6"10"15,0 0-43-15,0 0-11 0,0-3 0 0,0 3 0 16,0 0 104-16,0 0 20 0,0 0 3 0,3 0 1 15,1-3 0-15,-1 3 0 16,-3 0 0-16,0 0 0 0,0 0-52 0,7 3-9 0,0 3-3 0,0 0 0 16,1 4 0-16,-1-1 0 0,0 1 0 0,3 5 0 0,-3 4 6 0,0 3 1 15,0 6 0-15,4 0 0 16,-4 4-19-16,4 2-3 0,-4 1-1 0,0 2 0 16,-4-2-27-16,4 2-5 0,-3-8-2 0,3 2 0 0,-4-3-14 15,1-3 9-15,3 0-9 0,-3-3 8 16,-1-3-8-16,4 0 0 0,-3-3 0 0,3-4 0 15,-4 1-77-15,4-7-15 0,-3 0-2 0,6-3-847 16,-3-3-170-16</inkml:trace>
  <inkml:trace contextRef="#ctx0" brushRef="#br0" timeOffset="100653.85">10238 8199 1958 0,'0'0'43'0,"0"0"9"0,0 0 1 0,0 0 3 0,0 0-45 0,0 0-11 16,0 0 0-16,0 0 0 0,0 0 104 0,0 0 20 0,0 0 3 15,7 3 1-15,3-3-52 0,-3 3-9 0,7-3-3 0,1 3 0 16,-1 4 0-16,0-7 0 0,3-7 0 0,1 4 0 16,0-3-26-16,3 3-6 0,-4 0 0 0,5 0-1 15,-5 3-55-15,-3 0-10 0,4 0-2 0,-4 0-828 16,4-7-166-16</inkml:trace>
  <inkml:trace contextRef="#ctx0" brushRef="#br0" timeOffset="101372.22">11479 8086 2188 0,'0'0'48'0,"-3"-3"11"0,-1-3 1 0,-3 3 1 0,0-1-49 0,4 1-12 0,-1-3 0 0,-3 3 0 16,4 3 105-16,-4-3 19 15,-4 3 3-15,4 0 1 0,0 3-47 0,0 0-9 0,-4 0-1 0,4 3-1 16,-3 4-30-16,-1-1-5 0,0 4-2 0,1-1 0 16,-1 1-6-16,1 6-2 0,-1-4 0 0,0 1 0 15,4 0-25-15,-3-1 0 0,3 1 0 0,3 3 0 16,1-3 0-16,-1-1 0 15,1 1 0-15,3 0 0 0,0-4 0 0,3 1 0 0,1-4 0 0,-1 0 0 16,4 1 0-16,0-4 0 0,0 0 0 0,0 1 0 16,4-4 24-16,-4-3 0 0,4-3 0 0,-1 0 0 15,-3-4-38-15,0 1-8 0,0-7-2 0,4 1 0 16,-7-4 15-16,3-3 9 0,-4 1-12 0,4-4 12 0,-3 6-9 0,-4-3 9 16,0-3 0-1,3 7-9-15,-3-1 9 0,0 6-8 0,0-2 8 0,-3 6-8 16,3 6 8-16,0 0 0 0,0-7 0 0,0 7 0 15,0 0 0-15,0 0 0 0,0 0 0 0,0 0 0 0,0 7 0 0,0 2 0 0,0 0 0 16,3 1 0 0,1-1 0-16,-1 1 8 0,1-1-8 0,3 4 8 0,0-1-8 0,0 1 9 15,0 2-9-15,4-2 10 0,-4 0-10 16,3-1 0-16,1-3 0 0,-1 4 8 0,1-4-8 0,0 1 0 16,3-4 0-16,-4 0 0 15,4 1 0-15,1-1 0 0,-5-3 0 0,1 3 0 0,-1-3 0 16,1-3 0-16,-4 0 0 0,0 0 0 0,0-3 0 0,-3 0 0 15,-4 3 0-15,3-6 0 0,1 0 0 0,-1-1 0 16,1-2 0-16,-1 3 0 0,-3-7 56 16,0 4 7-16,4-4 1 0,-4 1 0 0,3-1-52 0,-3 1-12 15,4-1 0-15,-4 0 0 0,3 1-12 0,-3-1-6 0,4 1-1 0,-1-1 0 16,1 4 31-16,3-1 5 0,-4 4 2 16,5 0 0-16,-1 0-19 0,-4 3 0 0,4-4 0 0,0 4 0 15,4 0 0-15,-4 3 0 0,0 3 0 0,0 0 0 31,7 0-24-31,-7 1-8 0,4-1-1 0,-4 3-1 0,3 0-82 0,1 4-16 0,0-4-3 0,-1 0-1 16,1 4-164-16,-1-7-34 0,-3 0-6 16</inkml:trace>
  <inkml:trace contextRef="#ctx0" brushRef="#br0" timeOffset="101976.57">11917 8080 1728 0,'3'-6'38'0,"-3"-1"8"0,4 4 2 0,-4-3 0 0,3 0-39 0,-3 6-9 16,0 0 0-16,0 0 0 15,0 0 156-15,0 0 28 0,-3 9 7 0,-1 7 1 16,1-1-90-16,-1 1-18 0,1 3-3 0,-1 0-1 16,1-1-2-16,3 4-1 0,-4-3 0 0,4 0 0 0,-3-3-27 0,6-1-6 0,-3-2 0 0,4 0-1 15,-4-13-43-15,3 6 0 16,-3-6-11-16,7 6 3 0,0 0 24 0,0-6 6 16,4-3 1-16,-4 0 0 0,4-3-37 0,-4-7-7 15,0 4-2-15,3-4 0 0,-3 1 23 0,0-4 13 16,1 0-1-16,-5 1-1 0,1-1-11 15,-1 3-16-15,-3 1 4 0,0 3 1 0,0-1 11 0,0 1-10 16,-3 6 10-16,-1-1-10 0,1 1 10 0,-1 3 0 16,0-3 0-16,4 3 0 0,0 0 0 0,0 0 9 0,-3 13-9 0,3-1 0 15,-4-2 20-15,4 5-2 16,4 1-1-16,-1 3 0 0,1 3-2 0,0 0-1 16,3 3 0-16,0 0 0 0,0 0 15 0,0 3 3 0,3 0 1 0,-3 4 0 15,0-1-33-15,0-3 0 0,1 4 0 16,-1 5 0-16,0-5 12 0,0 5-4 0,-4-2 0 0,-3 2-8 15,4 1 0-15,-4-3 0 16,0-1-10-16,-4 1 10 0,1-1 0 0,-1 1 0 0,-3-4 14 0,0 0-4 16,0-3-10-16,0-6 0 0,-4 0 0 15,1-6 0-15,-1-3 0 0,4-4 0 0,-7-3 0 0,3-6 0 0,1-3 0 0,-1-3 0 16,-3-7 0-16,4 1 0 16,-5-10-12-16,5 0 12 0,-4-3-12 0,3 3 12 15,1 0-8 1,3 0 8-16,-4 0 0 0,4 0 0 0,3 0 0 0,-3 3 0 0,4-3 0 0,3 4 0 0,0-1-8 0,0 3 8 15,3-3 0-15,1 0 0 0,3 4 0 0,0-1 0 16,4 0 0-16,3 1 0 16,-4-4 0-16,4 6 0 0,4 1 0 0,3 2 0 0,0 1 0 0,1 0 0 15,2-1 0-15,1 4 0 0,0-4 0 0,-1 4 0 16,1 0 0-16,3 0-11 16,-7 3 11-16,1-4 0 0,-5 4 10 0,1 3-10 0,-4-3 0 0,0 3 0 15,-3 0 0-15,-4 0 0 16,-7 0-125-16,0 0-31 0,0 0-7 0,-7 0-1157 0</inkml:trace>
  <inkml:trace contextRef="#ctx0" brushRef="#br0" timeOffset="102534.44">9200 7672 2269 0,'0'0'64'0,"0"0"15"0,-3 3-63 0,-4 4-16 0,3-4 0 0,-3 6 0 15,4-3 105-15,-1 1 19 16,1 2 3-16,-1 4 1 0,1-4-103 0,3 0-25 0,0 1 0 0,0-1 0 15,0-2 0-15,0-1 0 0,3 0 0 0,4-3 0 32,-7-3-97-32,4 3-25 0,3-3-5 0,0-3-581 0,0-3-116 0</inkml:trace>
  <inkml:trace contextRef="#ctx0" brushRef="#br0" timeOffset="102654.92">9342 7584 1997 0,'0'0'56'0,"0"0"13"0,0 0-55 0,0 0-14 0,0 7 0 0,0 2 0 0,-4 1 112 0,4 2 20 0,-3 4 4 0,3-1 1 0,-4 4-7 0,0 3-2 16,1 0 0-16,-1-3 0 16,1 3-102-16,-1-3-26 0,4 3 0 0,-3-7 0 15,3 1 0-15,0 0 0 0,-4-4 0 0,4-2 0 16,4-4-97-16,-1 0-25 0,1-3-5 16,3-6-1-16</inkml:trace>
  <inkml:trace contextRef="#ctx0" brushRef="#br0" timeOffset="103252.5">12150 7591 2795 0,'0'0'58'0,"0"0"14"0,-7 0-57 0,7 0-15 0,0 0 0 0,0 0 0 0,0 6 105 0,3 0 19 0,-3 1 3 0,4 5 1 15,-1 1-103-15,1-1-25 16,3 1 0-16,-4-1 0 0,4 1 56 0,0 2 7 0,4-2 1 0,-4 0 0 31,0-1-103-31,0 1-20 0,4-4-4 0,-4 4-1 16,-4 2-204-16,1-2-42 0,3 9-8 0,0-7-2 0</inkml:trace>
  <inkml:trace contextRef="#ctx0" brushRef="#br0" timeOffset="103475.57">12259 7534 1872 0,'0'0'38'0,"0"-6"-30"16,0 0-8-16,4-1 0 15,-4 7 68-15,7-3 13 0,-4 3 3 0,-3 0 0 0,7 3 3 0,0 4 1 16,-3-1 0-16,6 3 0 0,-6 4 15 0,3-1 3 16,-4 4 1-16,5 3 0 0,-1-3-21 0,0 2-4 15,-4 1-1-15,4 0 0 0,-3 3-45 0,-1-3-10 16,1 0-2-16,-1-1 0 0,1-5-24 0,-1 0 0 15,-3-1 0-15,4-3 0 16,-1 1-155-16,1-4-36 0</inkml:trace>
  <inkml:trace contextRef="#ctx0" brushRef="#br0" timeOffset="113693.94">2674 9704 1220 0,'0'0'34'0,"0"0"9"0,0 0-35 0,0 0-8 0,7-3 0 0,0 0 0 16,4 3 98-16,-11-3 18 15,10-1 3-15,-10-2 1 0,4 0-19 0,3 0-3 16,0-4-1-16,0 1 0 15,-3-1 25-15,3-2 5 0,-4-1 1 0,4 1 0 0,-3-1-52 0,-1-2-9 0,-3 2-3 0,7-3 0 32,-14 4 0-32,7 2 0 0,0 1 0 0,-3 0 0 0,-1 2 0 0,-6 4 0 0,3 0 0 15,-4 6 0-15,-3 0 2 0,3 4 0 0,-3 2 0 0,0 4 0 16,-4 2-32-16,1 4-6 0,-1 6-2 0,1 3 0 16,-1 1-9-16,4 5-1 15,-7 1-1-15,6 5 0 0,1-2-2 0,-3 6 0 0,3 0 0 0,3 3 0 16,8-3-3-16,-8 0-1 0,11-4 0 0,0-2 0 15,0-4-9-15,3-2 0 0,5-7 0 0,2 3 0 16,-3-3 0-16,4-3 12 0,6-6-4 0,-3-4 0 16,8-2-8-16,-8-4 0 0,7-3 0 0,-3-6 0 15,3-6 0-15,0-1 0 0,0 1-11 0,4-1 11 16,-4-5-41-16,4-4-3 16,-8 3-1-16,4-3 0 0,1 4-58 0,-1-4-11 0,3 0-2 0,1-3-1 15,-4 3-138-15,8-3-27 0,-8 4-6 0,10-4-427 16,-6 3-85-16</inkml:trace>
  <inkml:trace contextRef="#ctx0" brushRef="#br0" timeOffset="114261.2">3193 9880 1440 0,'17'-13'32'0,"-6"10"6"0,-8 0 2 0,8 0 0 0,0 0-32 0,-8-1-8 16,4 1 0-16,-7 0 0 0,0 3 132 0,0 0 24 15,0 0 6-15,0 0 1 0,0 0-3 0,0 10 0 0,0-4 0 16,-7 3 0-16,4-3-66 0,3 1-14 0,0-7-2 0,-7 9-1 16,3 1-10-16,4-1-3 0,-11 0 0 0,8 1 0 15,-4-1 1-15,3 4 0 0,-3-1 0 0,4 4 0 31,3-4-35-31,-7 7-7 0,3-3-2 0,1 3 0 0,3 0-10 0,0-4-3 16,0-2 0-16,3-1 0 0,-3 1-8 16,4-4 0-16,3 4 0 0,-4-7 0 15,4 0-20-15,-3-2-8 0,-4-4-3 0,7 3 0 0,-4-3 47 0,8-3 8 0,-7 3 3 0,3-7 0 16,-4-2-27-16,4-1 0 16,-7 1 0-16,4-3 0 0,-4-4-8 0,3-3 8 15,4 0 0-15,-7-6 0 0,0 0 0 0,0 3 0 16,4 6 0-16,-4 1 0 0,0-1-14 0,0 4 5 15,7 5 1-15,-7-5 0 0,0-1-6 16,0 7-1-16,0 6 0 0,0-3 0 0,0 3 7 0,0 0 8 16,0 0-13-16,3 3 5 0,4 0 8 0,-7 3 0 0,4 1 0 0,-4-1 0 15,7 3 0-15,-3 4 0 16,-1 6 0-16,4-1 0 0,-3 1 9 0,6-3-9 0,1 0 12 16,-1-4-12-16,1 4 10 0,0-7-10 15,3 4 8-15,0-4-8 0,-4 1 0 0,4-1 0 0,4-6 0 16,-4 3 0-16,0-2 0 0,4-4 0 0,-7 0 0 0,3 0 0 15,-4-4 0-15,1 1 0 0,3 0 0 0,-11 0 0 0,5-6 0 0,2 2 0 16,-10-2 12-16,4-1-4 16,-4-2 8-16,0-1 2 0,0 4 0 0,-4-4 0 0,4-2 17 0,-7-1 3 15,4 4 1-15,3-1 0 0,-8-3-39 0,5 1-18 16,3 2 2-16,-7 1 0 16,3-4 25-16,4 6 6 0,-3 1 1 0,3 0 0 0,3 2-16 15,-3-2-15-15,4 3 3 0,3-1 1 0,-4 1 11 0,5 3 16 16,2-3-4-16,-3 3-1 0,11-1-11 0,-8 1 0 15,1 0 0-15,3 0 0 16,0 0 0-16,7-3 0 0,-10 3 0 0,3-1 0 16,0 4-11-16,4 0-4 0,-8 0-1 0,8 4 0 15,0-1-125-15,6 3-26 0,-10 3-5 0</inkml:trace>
  <inkml:trace contextRef="#ctx0" brushRef="#br0" timeOffset="114939.6">4463 9644 1400 0,'0'0'40'0,"3"-6"8"0,-3 0-39 0,4-3-9 0,6-13 0 15,-6 9 130-15,3 0 24 16,-7 1 5-16,3-1 1 0,4 1-19 0,-3 2-3 0,0 1-1 0,-4 0 0 15,7-1-7-15,-7 4-2 0,0 0 0 0,0-1 0 16,-7 1 0-16,3 3 0 0,0 0 0 0,1 0 0 16,-1 6-51-16,1-3-10 0,-8 3-3 0,1 3 0 15,-1 4-51-15,8 2-13 0,-15 7 0 0,4 3 0 16,3 3 0-16,-3 3 0 0,0 4 0 0,-4-1 0 16,4 0 0-16,0 4 0 15,4 2 0-15,-8 4 0 0,4 3 0 0,3 3 0 0,1 0 0 0,3 0 0 16,0-6 0-16,7 0 0 0,-4-7 0 0,4-2 0 0,0-1 0 0,4-6 0 15,3 0 0-15,0-3 0 16,3 3 28-16,8-6 4 0,-11-3 0 0,11-4 0 16,-1-2-32-16,4-7 0 0,-3-3 0 0,7 0 0 0,-8-7 0 0,5 1 0 15,-5-3 0-15,1 3 8 16,3-7-56-16,-7 4-10 16,4-4-2-16,-1 7-996 0,1-4-199 0</inkml:trace>
  <inkml:trace contextRef="#ctx0" brushRef="#br0" timeOffset="116169.42">5038 9858 2408 0,'0'0'53'0,"0"0"11"0,0-3 3 0,0-4 0 0,0 1-54 0,0 0-13 16,0 6 0-16,0-3 0 0,0-4 94 0,-7 1 16 15,7 3 3-15,-4 0 1 0,-3 3-26 0,4 0-6 16,-5 0-1-16,1 3 0 16,0 3-39-16,4 4-8 0,-8-1-2 0,1 4 0 15,-1 2 6-15,0 4 1 0,1 3 0 0,-1 0 0 0,4 3-15 0,-3-3-4 0,3 6 0 0,0-3 0 32,0 3-3-32,3-6-1 0,0 4 0 0,1-8 0 0,3 1 4 0,3-3 1 0,1-1 0 0,0 1 0 15,-1-3-21-15,8-1-10 16,-4-2 1-16,7-1 0 0,-4-3 9 0,4-3 12 0,4-3-2 0,0-3-1 31,-4-3-85-31,7 0-18 0,0-7-3 0,0 1-1 16,4-7-13-16,-4 0-2 0,4 0-1 0,0-6 0 15,-1 3 56-15,-3-3 11 0,1 3 3 0,-5 0 0 0,1 0-16 16,-7 3-4-16,-1 4 0 0,-3 2 0 0,0 4 52 0,-3 3 12 16,3-4 0-16,-7 10 0 0,0 0 92 0,-11 0 22 0,4 3 4 15,4 4 1-15,-8-1-22 0,8 3-4 0,-8 7-1 0,4 3 0 16,-4-4-36-16,4 4-7 0,0 0-1 0,4 3-1 15,-8-3-18-15,8 0-3 0,-1-1-1 0,0 4 0 0,4-6-11 0,4 0-2 16,-4-1-1 0,7-2 0-16,-3 0 12 0,3-7 2 0,0 0 1 0,3 0 0 15,-3 1-42-15,7-7-9 0,-3 0-2 16,3 0 0-16,4-7 27 0,-8-2-10 0,8 0 10 0,-4-4 0 16,0-3 17-16,0 1 11 0,-3-4 1 0,0 3 1 15,-4-3-30-15,0 1 0 16,-4 5 0-1,4-3 0-15,-14 4 0 0,7 2 0 0,-3 1 0 0,-4-4 0 0,-4 4-14 0,4 0-9 16,-11-1-1-16,8 1-1 0,-4 2 25 0,-1 4 0 0,1 3 0 0,4 0 0 0,-8 3 0 0,8 1 0 16,-5 2 0-16,12 0-8 15,-8 4-43-15,4-1-8 0,4-3-1 0,3 4-1 16,3-4-76-16,1 0-15 0,-1 0-4 16,8 1-716-16,0-1-143 0</inkml:trace>
  <inkml:trace contextRef="#ctx0" brushRef="#br0" timeOffset="116398.16">5630 10199 2269 0,'0'0'64'0,"0"0"15"0,0 7-63 0,0-7-16 0,-3 3 0 0,3-3 0 15,0 0 156-15,-7 0 29 0,3 0 6 0,-3-3 1 16,7 0-68-16,-10-4-14 0,6-5-2 0,-3-1-1 16,0 1-69-16,0-10-14 15,-4-3-2-15,1-4-1 0,-1 1 35 0,1-3 6 0,-1-1 2 0,0-2 0 16,4 0-52-16,-3 2-12 0,-1 1 0 0,4 3 0 15,0 6 0-15,4 0 0 16,-1 6 0-16,0 0 0 0,4 7 0 0,-7 0 0 0,7 2 0 16,0 7 0-16,0 0-151 0,0 0-33 0,7 7-6 0,-3 5-2 15,7 1-62-15,-1 2-13 0,1 1-2 16</inkml:trace>
  <inkml:trace contextRef="#ctx0" brushRef="#br0" timeOffset="116729.78">5807 9955 2649 0,'0'0'58'0,"0"0"12"0,0 0 2 0,0 0 4 0,0 0-61 0,-7 0-15 0,0 6 0 0,0 0 0 16,0 1 105-16,3 2 19 0,0 4 3 0,-6 2 1 15,3 1-60-15,3 6-12 16,-3 0-3-16,4 3 0 0,-1-3-33 0,4 0-8 16,-3 0 0-16,3-3-1 0,3 3 42 0,-3-7 9 15,4 1 2-15,-1 0 0 0,4-4-52 0,0-2-12 16,7-4 0-16,-6-3 0 0,2-3 0 0,1 0 0 0,3-9 0 15,0-1 0 1,0 1-27-16,-3-4-8 0,-1-2-1 0,4-1-1 0,-3 0 28 0,-4 0 9 16,0 4 0-16,0-1 0 0,-3-9 0 0,-4 7 0 0,0 5 0 15,-4-2 0-15,1-4 0 0,-5 0 0 0,1 1 0 0,-3-4 0 16,-4 0 8-16,0 3-8 0,3 1 0 0,-7 5 0 16,4 4 32-16,0 3 1 0,0 0 0 0,3 3 0 31,1 3-77-31,-1 3-16 0,4-3-4 0,4 7 0 0,-1-1-51 0,8 4-10 15,-4-4-3-15,7 1 0 0,0-1-112 16,3 4-24-16,-3-4-4 0,8 3 0 0</inkml:trace>
  <inkml:trace contextRef="#ctx0" brushRef="#br0" timeOffset="116987.77">6089 10193 2188 0,'0'16'48'0,"3"-10"11"0,-3 0 1 0,-3 1 1 0,3-1-49 0,0-6-12 15,-4 3 0-15,1 0 0 0,-4 0 121 0,0-6 22 16,0-3 4-16,0 0 1 0,-4-4-84 0,1-2-16 0,-1-4-3 0,0 0-1 31,-3 1 2-31,4-4 0 0,-1 0 0 0,8-3 0 0,-5 3-22 0,5 4-5 16,-1-1-1-16,4 0 0 15,4-3 15-15,-1 1 3 0,5 2 1 0,-1 3 0 0,3 4-26 0,4 0-11 16,0-4 8-16,8 4-8 0,-8-1 13 0,7 1-2 16,-7-1-1-16,7 1 0 0,0 3 0 15,-3-4 0-15,3 4 0 0,0 0 0 0,-7 3 0 0,0 3 0 0,4 0 0 0,-4 3 0 31,0 3-34-31,0-3-6 0,1 3-2 0,-1 1-946 16,-4-1-190-16</inkml:trace>
  <inkml:trace contextRef="#ctx0" brushRef="#br0" timeOffset="117527.97">6505 10256 2419 0,'0'0'53'0,"0"0"11"0,0 0 3 0,0 0 1 0,0 0-55 0,0 0-13 0,0 0 0 0,0 0 0 16,0 6 105-16,0 0 19 15,4 4 3-15,-1 6 1 0,1-4-52 0,-4 4-9 16,3 3-3-16,-3 2 0 0,0 1-4 0,0 4 0 0,0-1-1 0,-3 3 0 15,-4-3-29-15,3 0-6 16,-6 0 0-16,-1-3-1 0,-3 0 18 0,0 0 4 0,-4-3 1 16,4-4 0-16,-4-2-60 0,4-1-12 0,0-2-2 0,4-4-1 15,-1-3-5-15,0 0-1 0,8-6 0 16,-1-3 0-16,4 0-177 0,4-4-35 0,7-2-7 0</inkml:trace>
  <inkml:trace contextRef="#ctx0" brushRef="#br0" timeOffset="118599.65">7094 10162 2419 0,'0'0'53'0,"0"0"11"0,0 0 3 0,0 6 1 0,-3 0-55 0,3-6-13 0,0 0 0 0,-4 7 0 31,4-1 127-31,0-6 22 0,0 0 5 16,0 0 1-16,0 0-75 0,0 0-16 0,0 0-2 0,-3-6-1 0,3-1-35 0,0-2-7 15,3 0-2-15,-3-7 0 16,0 0 1-16,0 1 0 0,0-4 0 0,-3 0 0 0,3 0 2 0,-4 0 0 16,1 0 0-16,3 1 0 0,-4 2-4 0,1-3-1 15,-1 3 0-15,1 1 0 0,-1 2-7 0,1 1 0 16,3-1-8-16,-4 4 12 0,1 2-12 0,3 1 0 0,0 6 0 0,0 0 0 16,0 0 0-16,0 0 0 0,0 0 0 0,0 0 0 15,7 6 0-15,0 4 0 0,0-4 0 0,0 4 0 16,0-1 0-16,0 0 0 0,0 1 0 0,0-1 0 15,0-3 0-15,0 4 0 0,0-1 8 0,0 4-8 16,-3-1 23-16,3-2 1 0,-4-1 1 0,4-3 0 16,0 1-25-16,-3-1 0 0,3 0 0 0,-3 1 0 15,-4-7 0-15,7 0 0 0,0 0 0 0,0-4 0 16,0-2 0-16,-4 0 0 0,4-4 0 0,0 1 0 31,4-7-21-31,0 4-10 0,-1-4-1 0,1 4-1 0,3-1 33 0,3 1-8 16,-2 2 8-16,-1 4 0 0,3 0 24 0,-3 2 8 0,1 4 1 0,-1 4 1 0,-4-1-34 0,1 3 0 31,-1 3 0-31,1 1 0 0,-4 5-9 16,0 1-9-16,-3 0-2 0,3 3 0 0,-7-1 20 0,3 1 9 0,-3 0-1 0,0-3 0 0,0 3-8 0,-3-4 0 15,3-2 0-15,0-1 0 16,0-2 0-16,0-4 0 0,0-6 0 0,0 0 0 0,0 0 0 0,0 0 0 16,0 0-12-16,0-6 12 0,3-4-16 0,4-2 4 15,-3-4 0-15,3 0 1 0,0-2 11 0,0-4 0 0,4 0 0 0,-1 3 0 16,1 0 0-16,3 3-8 0,0 1 8 15,0 2-12-15,4 1 12 0,-4-1 12 16,3 7-2-16,-2 0-1 0,-1 2 0 0,-4 4 0 16,1 4 0-16,-1 2 0 0,1 3 16 0,-4 7 3 15,0 0 1-15,-3 2 0 0,-1 1-9 0,1 3-3 16,-4 0 0 0,0 0 0-16,0 0-17 0,0 0 0 0,-4-3 8 0,4 0-3 0,-3-1-31 15,3-2-5-15,0-3-1 0,3-1 0 16,-3-6-124-16,7 1-24 0,-3-1-6 0</inkml:trace>
  <inkml:trace contextRef="#ctx0" brushRef="#br0" timeOffset="119143.27">8047 10168 2149 0,'-4'9'47'0,"4"1"9"0,-3 2 3 0,-1-2 2 0,1 2-49 0,3-2-12 0,-4-4 0 0,4 3 0 0,0-2 94 0,0-7 16 0,0 0 3 0,0 0 1 16,0 0-20-16,0 0-4 15,0-7-1-15,0-5 0 0,-3-1-20 0,-1 1-4 16,1-4-1-16,-1-3 0 0,-3 1 0 0,0-4 0 0,0-3 0 0,0-1 0 16,-4 1-51-16,1-3-13 0,-1 0 0 0,1-3 0 31,-5-1 54-31,5 1 8 0,-4-1 2 0,0-2 0 0,3 6-52 0,0 0-12 15,1-1 0-15,-1 4 0 0,4 0 0 0,0 3 0 16,0 3 0-16,0 4 0 0,0-1 0 0,4 4 0 0,-1-1 0 0,0 0 0 16,1 4 0-16,3 0 0 0,0-1 0 0,0 4 0 31,3 0-48-31,5-4-13 0,-1 4-3 0,0-3 0 0,3 2 52 0,4 1 12 0,0-3 0 0,1 2 0 0,2-2 0 0,4 3 0 16,-3-1 0-16,7-2 0 15,-1 0 48-15,5-1 13 0,-5 1 3 0,5 3 0 0,-5 2-52 0,1 1-12 16,0 0 0-16,-4 6 0 15,3 0 0-15,-6 4 0 0,-4 2 0 0,0 0 0 16,-3 1 0-16,-4 2 0 0,-4 4 0 0,1 0 0 16,-4-1-100-16,0 1-22 0,-7 0-5 0,0-1-1 15,-4 1-102-15,-3 0-21 0,-21 15-4 0,7-6-871 16</inkml:trace>
  <inkml:trace contextRef="#ctx0" brushRef="#br0" timeOffset="119338.24">7821 10040 2649 0,'0'0'58'0,"0"6"12"0,0 0 2 0,0-6 4 0,0 0-61 0,0 6-15 0,4 1 0 0,-1-4 0 16,4 0 105-16,4-3 19 0,-4 0 3 0,3 0 1 15,1-3-103-15,7 3-25 16,-4-3 0-16,3-1 0 0,1 1 38 0,0 0 2 0,3 0 1 0,0 0 0 16,0-3-14-16,0 3-3 15,4-4-1-15,-4 4 0 0,4-3-176 0,-4 3-35 0,4 0-8 16,-4 3-675-1,0-4-135-15</inkml:trace>
  <inkml:trace contextRef="#ctx0" brushRef="#br0" timeOffset="119892.45">8378 9977 2419 0,'0'0'53'0,"0"0"11"0,0 0 3 0,0 0 1 0,0 0-55 0,0 0-13 0,0 0 0 0,-7 3 0 0,4 0 105 0,-4 0 19 16,0 3 3-16,0 4 1 0,-4 2-52 0,4 1-9 16,-3 6-3-16,2 0 0 15,-2-1 0-15,-1 4 0 0,1 0 0 0,3 0 0 16,0-3-51-16,3 0-13 0,-3-3 0 0,7-1 0 0,0-5 54 15,0-4 8-15,0-6 2 0,4 6 0 32,3-6-103-32,3-3-20 0,1 0-4 0,-1-6-1 0,1-1 52 0,3-2 12 0,-3-4 0 15,-1-3 0-15,1 0 0 0,-1-3 0 0,1-3 0 0,3 3 0 0,-7-3 0 0,4 3 0 16,-4 0 0-16,-4 3 0 0,1 1 0 0,-1 5 0 0,-3 1 0 16,-3 2 0-1,-1 4 0-15,4 0 0 0,-7 3 0 0,7 3 0 0,0 0 0 16,-7 6 0-16,0 0 0 0,4 0 0 15,-4 7 0-15,-1-1 0 0,5 1 0 0,-1 6 0 0,4 0 0 0,0-1 0 0,0 1 0 0,4 3 0 16,-1 0 0-16,1 0 0 16,0 0 0-16,3 3 0 0,-4 3 0 0,1-3 0 15,3 7 0-15,3-1 0 0,-3 0 0 0,4 4 0 0,-4-1 0 0,4 7 0 16,-4-3 48-16,3-1 13 16,-3 1 3-16,0 3 0 0,0 0-52 0,-3-1-12 15,-1-2 0-15,-3 3 0 0,0-10 0 0,-3 4 0 0,-4-1 0 16,0-3 0-16,-4 1 0 0,-3-7 0 0,4-3 0 0,-8-3 0 15,0-4 0-15,1-2 0 16,-1-7 0-16,-3-3 0 16,-4 0-48-16,4-3-13 0,-4-6-3 0,1-3 0 0,-1-4 52 0,4-2 12 0,0-4 0 0,3 0 0 15,0-3 0-15,4 0 0 0,0 0 0 0,7-3 0 16,0 0 0-16,0 0 0 16,7-3 0-16,0-1 0 0,0 1 0 0,7 0 0 0,3 0 0 0,1-1 0 0,3-2 0 15,7 0 0-15,1 3 0 0,6-4 0 16,-4 1 0-16,8-1 0 0,-4 1 0 0,4 0 0 15,0 6 0-15,-4 0 0 0,4 3 0 0,0 3 0 16,-4 6 0-16,-3 1 0 0,-1 2 0 0,1 4 0 16,-4 3-164-16,4 0-29 0</inkml:trace>
  <inkml:trace contextRef="#ctx0" brushRef="#br0" timeOffset="120893.65">8788 9318 1751 0,'-7'0'74'0,"3"0"-59"0,-3-3-15 0,0 3 0 0,0-3 160 15,0-3 28-15,-4 6 7 0,4-3 1 0,0 0-53 0,4-1-11 16,-4 4-1-16,7 0-1 0,-7 0-40 0,7 0-8 16,0 0-2-16,0 0 0 15,0 0-31-15,0 0-6 0,0 0-2 0,0 0 0 16,10 0-24-16,1 4-5 0,-1-1 0 0,4 0-1 0,4 3 0 0,0-3 0 15,3 3 0-15,4 1 0 16,-1-1 3-16,1 3 1 0,3 4 0 0,4 3 0 16,-4-4 5-16,-3 10 2 0,0 3 0 0,3 7 0 0,-4-1 2 0,-2 3 1 0,-1 7 0 0,0 0 0 31,-7 0-5-31,-3-1-2 0,-1 8 0 0,-6 2 0 0,-1-3-8 16,-3 0-2-16,0 0 0 0,-3 0 0 15,-4-3-8-15,-4-4 8 0,-3-2-8 0,-4 0 8 0,1-4-8 0,-4 1 0 0,3-4 0 0,-3-3 8 16,-4-6-5-16,4-6-3 15,-4-4 0-15,4-5 0 0,-4-1 0 0,8-3 0 0,-4 0 0 0,6-6 0 32,1 0-39-32,0-3-7 0,4-1-2 0,3-2 0 15,3-3-84-15,4-1-16 0,7-3-4 0,0 4-1257 0</inkml:trace>
  <inkml:trace contextRef="#ctx0" brushRef="#br0" timeOffset="121455.09">9864 9735 3036 0,'-14'7'64'0,"7"-7"12"0,-1 3-60 0,1-3-16 0,4 0 0 0,3 0 0 16,0 0 106-16,0 0 18 0,0 0 4 0,0 0 1 15,0 0-94-15,10 3-19 0,5-3-4 0,-1 0-1 16,3 0-11-16,4-3 0 16,1 0 0-16,2 0 8 0,-2-1-8 0,2-2 0 0,1 0 0 0,3 0 0 15,-3-1-28 1,0 1-8-16,-4 3-2 0,0 0-943 0,4 0-189 0</inkml:trace>
  <inkml:trace contextRef="#ctx0" brushRef="#br0" timeOffset="122322.95">11003 9321 1958 0,'0'0'43'0,"0"0"9"0,0 0 1 0,0 0 3 0,-3-3-45 0,3 3-11 0,0 0 0 16,-7-3 0 0,7 3 104-16,0 0 20 0,0 0 3 0,-4 3 1 0,1 4 0 0,-5-4 0 15,5 3 0-15,-1 3 0 0,1 1-52 0,-1 6-9 16,-3-4-3-16,4 4 0 0,-4-1-51 0,3 1-13 16,-3 0 0-16,4 3 0 0,-1-4 0 15,1-2 0-15,-1-1 0 0,0 1 0 16,4-7-122-16,0 0-24 0,0-6-5 0,0 0-678 0,8 0-136 0</inkml:trace>
  <inkml:trace contextRef="#ctx0" brushRef="#br0" timeOffset="122502.87">11165 9287 2318 0,'0'0'51'0,"-3"3"10"0,-1 3 3 0,1 1 1 16,-1 2-52-16,4 0-13 0,-7 1 0 0,4 2 0 15,-1 1 128-15,1 3 22 0,-1-1 5 0,1 4 1 16,-4 3-125-16,7-3-31 0,-4 3 0 0,1-3 0 15,-1 3 0-15,0-7 0 0,4 4 0 0,0 0 0 16,-3-7-45-16,3 1-15 0,0-4-4 0,3 1-751 16,-3-10-150-16</inkml:trace>
  <inkml:trace contextRef="#ctx0" brushRef="#br0" timeOffset="123250.37">11384 9554 1378 0,'0'0'30'0,"-3"-4"6"0,3-2 2 0,-4 0 2 0,1 3-32 0,3-4-8 0,-4 1 0 0,4-3 0 15,-3 2 79-15,3-2 14 0,-4 0 3 0,4 2 1 16,0 4 22-16,0-3 4 0,0 0 1 0,0-1 0 16,0 1 6-16,0 6 2 0,4-6 0 0,-4 0 0 0,3-1-55 0,1 1-10 15,-1 0-3-15,4 0 0 0,0-1-51 0,0 1-13 16,4 0 0-16,-1 3 0 0,5-4 54 0,2 4 8 15,1 3 2-15,3 0 0 16,4 3-52-16,-1 7-12 0,1-1 0 0,0 7 0 16,-1-4 40-16,1 10 4 0,-4 7 2 0,-3 8 0 0,-4-2-9 0,0 2-1 31,-7 4-1-31,0 0 0 0,-3 0-15 0,-8-1-4 16,-3 4 0-16,-3 0 0 0,-1-3-8 0,0 0-8 0,-6-1 12 0,-1 1-12 15,1-6 9-15,-8-1-9 0,0-2 0 0,-3-4 9 0,3-6-9 0,1 0 0 16,-1-4 0-16,-3-5 8 15,3-4-8-15,0-2 0 0,1-4 0 0,-1-3 0 0,0 0 0 0,4-6 0 0,0-7 0 0,7 0 0 16,-4 1 0-16,8-4 0 0,-1 1 0 0,4-4 0 16,7 0-11-16,0 0 11 0,7-6-8 0,4 3 8 15,3-6 0-15,0 6-8 0,7 0 8 0,0 0 0 16,4 3 0-16,-1 0-8 0,5 7 8 0,-1-4 0 16,0 7 0-16,4-1 0 15,0 4 0-15,-1 3 0 0,-2 0 20 0,-5 3 8 0,1 0 3 0,-4 3 0 16,-3 3-49-16,-4 4-10 0,0-4-1 0,0 3-1 15,-3 1-28 1,3-4-6-16,-7 0 0 0,3 1-1 0,1-4-130 0,-4-3-25 0,4-3-6 16,-1-4-1-16</inkml:trace>
  <inkml:trace contextRef="#ctx0" brushRef="#br0" timeOffset="123490.56">11959 9723 2474 0,'-28'12'70'0,"21"-5"16"16,0-1-69-16,0 0-17 0,0-3 0 0,0 4 0 15,3-4 113-15,4-3 19 0,0 0 4 0,0 0 1 16,0 0-58-16,0 0-12 0,0 0-3 0,11 0 0 16,-4 0-51-16,3 0-13 0,1-3 0 0,3 3 0 0,-3-4 54 0,3 1 8 0,0 0 2 0,4 0 0 15,-4-3-52-15,3 3-12 16,1 0 0-16,-4-1 0 0,4 1 0 15,-4 0 0-15,3 0 0 0,1 3 0 16,0-3-151-16,-4 3-33 0,3-3-6 0,-2 3-2 0</inkml:trace>
  <inkml:trace contextRef="#ctx0" brushRef="#br0" timeOffset="124199.35">12640 9707 2053 0,'-14'3'58'0,"7"0"13"0,0 1-57 0,0 2-14 15,-4-3 0-15,4 6 0 0,-3-2 100 0,2 5 18 16,-2-2 3-16,3 2 1 16,0 4-35-16,0 3-7 0,0-4-2 0,3 7 0 15,1-3-25-15,-1 0-5 0,1 3 0 0,3 0-1 0,-4-7-11 0,4 1-1 0,0 0-1 0,0-4 0 16,0 1-13-16,0-4-2 15,0-2-1-15,4-1 0 16,3-3-2-16,-4-3-1 0,4-3 0 0,0-3 0 16,0-1-15-16,0-2-15 0,0-4 3 0,0-2 1 0,4-4 11 0,-4 0 16 0,0 0-4 15,0 0-1-15,0-3-11 0,4 4 0 0,-8-1 0 0,4 3 0 16,-3 0 0-16,0 4-14 0,-1 3 3 16,-3 2 1-16,0 1 10 0,0 6 0 0,0 0 0 0,0 0 0 15,0 0 8-15,0 9-8 0,0 1 10 0,0 5-10 16,0 1 22-16,4 3-2 0,-4 6 0 0,3 0 0 15,4 0 5-15,-3-3 1 0,-1 3 0 16,1 0 0-16,3-3-18 0,0 0-8 0,0-3 8 0,0-3-8 16,0-1 19-16,0-2-2 0,0-4 0 0,0 1 0 15,0-4-17-15,0 0 0 0,-3-6 0 0,3 3 0 16,-4-6 0-16,4 0 0 0,-7-3 0 0,4 0 0 0,0-4 0 16,-4 1 0-16,0-4 0 0,0-2 0 15,0-4 0-15,-4 0-19 0,0 3 4 0,4-6 1 0,-3 4 14 16,-1-1 0-16,1-3 0 0,-1 6 0 0,1-3 13 0,3 4-1 15,-4 2 0-15,4 1 0 16,0-1-12-16,0 0 0 0,4 4 0 0,-1 0 0 0,1 2 0 0,3 1 0 16,-4 0 0-16,5 0 0 0,-1 2 0 15,3 4 0-15,-3 0 0 0,4 0 0 0,-1 4 0 0,1-1-12 16,3 0 3-16,0 0 0 16,0 0-16-16,4 0-3 0,-4 3-1 0,4-2 0 31,3 2-100-31,0-3-20 0,0 0-4 0,0 3-1117 0</inkml:trace>
  <inkml:trace contextRef="#ctx0" brushRef="#br0" timeOffset="124776.31">13243 9792 2178 0,'0'0'48'0,"0"0"9"0,-3-6 3 0,-1-1 1 0,1 4-49 0,-1 0-12 0,-3 0 0 0,0 3 0 15,0 3 145-15,0 0 27 0,0 3 4 0,-4 4 2 16,4-1-82-16,-3 7-16 0,-1 0-3 0,1 2-1 16,2 1-56-16,1 3-12 0,0 0-8 0,4-3 9 15,-1 3 44-15,1 0 9 16,3 3 2-16,0-6 0 0,3-10-52 0,4 1-12 0,0-1 0 0,0-3 0 15,1-3 0-15,-1-3 0 0,3 0 0 0,1-3 0 16,-1-3-12-16,1-3 12 0,-4-1-12 0,4-2 12 16,-1-7 0-16,-3-3 8 0,0 3 0 0,-3 0 1 31,-1-3-31-31,1 3-6 0,-1-3-2 0,1 1 0 16,-4 2 15-16,0 3 3 0,0 3 1 0,-4 1 0 0,1 3-9 15,3 2-3-15,-4 4 0 0,4 3 0 0,0 0 23 0,0 0 0 16,-7 3 0-16,7 4 0 0,-3 2 18 0,-1 3 8 15,4 4 2-15,4 6 0 0,-1 3 6 0,-3 3 2 0,4 7 0 16,-1 6 0-16,1-7-28 0,-1 4-8 0,1-1 0 0,-1 7 0 0,1 0 0 0,-1 3 0 16,1 0 0-16,0 3 0 15,-1-3 23-15,-3 1 4 0,0-1 1 0,0-4 0 0,0-5 6 16,-3 0 2-16,-1-1 0 0,0 1 0 0,1-4-36 16,-4-5 0-16,0-1 0 0,-4-3 0 15,-3-6-18-15,0 0-10 0,0-7-3 0,-4 1 0 16,-3-7-1-16,3-3-1 0,-6-3 0 0,-1-3 0 0,0-6 46 0,4-1 10 15,0 1 1-15,0-7 1 0,0-3-25 0,7 0 0 16,-1-3 0-16,1 1 0 0,4 2-8 0,3-3 8 16,0 0 0-16,7 0 0 0,3 0 0 0,1-3 0 15,3 0 0-15,3-3 0 0,4-1 0 0,4 1 0 16,0 6 0-16,6-3 0 0,5 0 0 0,-1-3 0 16,4 0 12-16,-1-1-4 0,-2 4 24 0,2 0 4 15,5 3 0-15,-5 0 1 0,1 3-29 0,0 4-8 16,-4-1 0-16,-3 4 0 15,0 2-24-15,-1 1-5 0,-6 6-2 0,-1-4 0 16,-2 7-81-16,-5-3-17 0,-10 3-3 0,11 3-1273 0</inkml:trace>
  <inkml:trace contextRef="#ctx0" brushRef="#br0" timeOffset="125326.21">13508 9149 2419 0,'0'0'53'0,"0"0"11"0,0 0 3 0,0 0 1 0,0 0-55 16,0 0-13-16,0 0 0 0,-4 6 0 15,1 4 105-15,3-1 19 0,0 4 3 0,3-4 1 16,1 4-52-16,-1-1-9 0,4 1-3 0,1-1 0 0,-5 4-51 0,4-4-13 16,0 1 0-16,0 0 0 0,0-1 0 0,-3 1 0 15,3-4 0-15,-4-3 0 16,1 1 0-16,-1-1 0 0,1 0 0 0,-4-6 0 16,0 0-100-16,0 0-22 0,3-6-5 0,1 0-1 15,0-4-153-15,-4 1-31 16,3-19-7-16,4 2-1 0</inkml:trace>
  <inkml:trace contextRef="#ctx0" brushRef="#br0" timeOffset="125476.31">13727 9158 2876 0,'0'0'64'0,"0"0"12"0,0 10 4 0,0-1 0 0,0 1-64 0,3-1-16 0,-3 7 0 0,0-1 0 16,0-2 55-16,0 3 8 0,0-1 1 0,4 1 1 16,-4 0-1-16,3-1 0 0,1-2 0 0,3-1 0 15,-4 1-102-15,1-4-21 0,-1-2-4 0,4-1-1357 16</inkml:trace>
  <inkml:trace contextRef="#ctx0" brushRef="#br0" timeOffset="162189.78">16002 4577 1422 0,'0'0'40'0,"0"0"9"0,0 0-39 0,0 0-10 0,0 0 0 0,0 0 0 16,0 0 68-16,0 0 11 15,0 0 2-15,0 0 1 16,0 0-1-16,0 0 0 0,0 0 0 0,0 0 0 0,4 7-13 0,-4-7-4 0,0 6 0 0,0 3 0 31,3-2 0-31,-3 2 0 0,0 4 0 0,0-1 0 0,0 7 0 16,0-3 0-16,0 6 0 0,-3 0 0 0,3 3 0 0,0 3 0 0,-4 3 0 0,4 1 0 15,-4 2-51-15,1 1-13 0,3 2 0 0,-4 1 0 32,4-4 0-32,0 1 0 0,4-4 0 0,-4 0 0 15,3 1 0-15,-3-7 0 0,0-3 0 0,0-3 0 0,4-7 18 0,-4 1 1 0,0-4 0 0,4 1 0 16,-4-10-31-16,0 0-5 0,0 0-2 0,0 0 0 15,3-7 19 1,-3 1 0-16,4-6 0 0,-1-1 0 0,-3 0 0 0,4-5 0 0,-4-1 0 16,3 0 0-16,1 0 24 0,-4-3 8 0,3-3 1 0,1 0 1 15,-1 3-34-15,1-3 0 0,3 0 0 0,-4 0 0 16,1 0 8-16,-1 3-8 0,1-6 0 16,-4 3 0-16,4-1 8 0,-1 1-8 0,-3-3 0 0,4 3 0 15,-1 0 25-15,1 3 2 0,-1 0 0 0,1 0 0 16,-1 3-41-16,1-3-8 0,-1 4-2 0,1-4 0 15,-1 3 24-15,1 3 0 0,-1 0 0 0,1 1 0 16,-4 2 0-16,3-2 0 0,1 2 0 0,-4 0 0 16,3 4 0-16,1-4 0 0,0 7 0 0,-1 0 0 15,1 0 0-15,-4 6 0 0,3-7 0 0,-3 7 0 0,0 0 0 16,0 0 0-16,4 4 11 0,-1 5-11 16,1 0 26-16,-1 4-1 0,-3 3 0 0,4 6 0 15,-4-1-11-15,0 5-2 0,3 5-1 0,-3-3 0 16,4 0-3-16,-4 1 0 0,3-4 0 0,1 0 0 15,-1-3-8-15,4-7 0 0,-3 4 0 0,3-6 8 0,-3-1-8 0,3-5 0 0,0 2 0 0,0-6 0 16,0 0 0-16,0-6 0 0,-4 0 0 16,4 0 0-16,0-3-11 0,1-4 11 0,-1 1-8 0,0-1 8 15,-4 1 0-15,4-4-8 0,0 4 8 16,0-4 0-16,-3-2 0 0,3-1 0 0,-4 0 0 0,5 1 8 16,-5-4-8-16,1 0 0 0,-1-3-11 0,1 3 11 15,3 1 0-15,-4-1 0 0,1 0 0 0,-1 3 0 16,1-3-20-16,-1 4 1 0,1-1 1 15,3 0 0-15,-4 4 18 0,1 2 0 0,-1 1 0 0,1 3 0 16,-4 6 8-16,0 0 4 0,0 0 2 0,4 6 0 16,-1 0-22-16,1 4-5 0,-1-1-1 0,1 4 0 15,-1 2 33-15,-3 1 6 0,4 0 2 0,-1 6 0 16,-3-4-6-16,4 4-1 0,-1 0 0 0,1 0 0 16,-1 0 4-16,1 0 0 0,-1 3 0 0,1 0 0 15,3 0-8-15,-3 7-2 0,-4-4 0 0,3 6 0 16,1-5 23-16,-1 5 5 0,-3-2 1 0,4-1 0 15,-4 0-35-15,3-3-8 0,-3 1 0 0,0-1 0 16,0-6 0-16,4-3 0 16,-4-1 0-16,3-5 0 0,-3-4 0 0,4 1 0 0,-4-10 0 0,0 0 0 15,3-6-56-15,1-4-14 0,-4 1-2 0,3-4-1 16,1-2-133-16,-1-1-26 16</inkml:trace>
  <inkml:trace contextRef="#ctx0" brushRef="#br0" timeOffset="162897.6">16810 5192 1954 0,'0'0'87'0,"0"0"17"0,0 0-83 0,0 6-21 0,3 4 0 0,1-7 0 32,-4-3 99-32,0 0 15 0,7 3 3 0,-3-6 1 15,-1 0-34-15,4-4-8 0,-3-2 0 0,-1 0-1 0,-3-1-9 0,0-2-2 0,0-1 0 0,-3-3 0 32,-1 1 0-32,1-4 0 0,-1 0 0 0,-3-3 0 0,0 0-13 0,0 0-3 0,-4-6-1 0,-3 3 0 15,4 0-26-15,-5 3-5 0,5-3 0 0,-4 0-1 16,0 3-15-1,0 0 0-15,3 3 0 0,-3 0 0 0,3 0 0 0,4 4 0 0,-3-4 0 0,-1 3 0 32,4 1 0-32,3-1 0 0,-3 0 0 0,4 4 0 0,-1 2 0 0,4 1 0 15,0 3 0-15,0-1 0 0,4 1 0 16,3 0-8-16,0-4 8 0,0 4 0 0,0 0-10 0,4 3 10 0,-1 0-8 0,1-1 8 16,3 1 0-16,0 0 0 0,0-3 0 0,0 0-8 15,4 3 8-15,0-1 0 0,3-2 0 0,0 3 0 16,-3 0 10-16,3 0 1 0,-4 0 0 0,-3-1 0 15,4 4-11-15,-4 0-14 0,-3 4 3 0,-1-1 1 16,1 0 10-16,-4 3 0 0,-3 0 0 0,-1 1-8 16,-3 2-40-16,-3-3-8 0,3 4-2 0,-7 2 0 15,-1 1-134-15,1 2-28 0</inkml:trace>
  <inkml:trace contextRef="#ctx0" brushRef="#br0" timeOffset="163140.72">16637 5085 2473 0,'7'-3'104'0,"4"3"-83"16,-1-3 53-16,1 0 10 0,3 0 3 0,0-3 0 31,0-1-10-31,0-2-1 0,4-4-1 0,0 4 0 0,-1 0-35 0,1-1-8 0,-1 1 0 0,-2 2-1 16,2 1-9-16,-3 3-2 0,4 0 0 0,-4 0 0 15,0 6-20-15,0-3 0 0,-3 6 0 0,3-3 0 16,-3 4-134 0,6-4-31-16,-3-3-7 0,-3 3 0 0,3-3-112 0,0 3-23 15,0-3-4-15</inkml:trace>
  <inkml:trace contextRef="#ctx0" brushRef="#br0" timeOffset="163724.21">17152 4913 1641 0,'4'-6'72'0,"-1"3"16"0,-3 3-70 0,0 0-18 0,0 0 0 0,0 0 0 16,0 0 123-16,0 0 21 0,4 6 4 0,-4 0 0 15,-4 0-32-15,4 1-6 0,-3-1-2 0,-1 6 0 16,-3-2-12-16,0 6-2 0,3 2-1 0,-3 1 0 16,0 0-25-16,0 0-4 0,0 3-2 0,4-3 0 15,-1-1-18-15,-3-2-4 0,4 3-1 0,3-7 0 16,0-2-17-16,0-1-3 0,0-3-1 0,0-6 0 16,0 0-18-16,7 0 0 0,0-3 0 0,0-3 0 15,3-3 0-15,1-1 0 0,-4-5 0 0,4-1 0 0,-4-3 0 16,3 3 0-16,-6-2-10 0,3 2 10 0,0 0-12 15,-4 4 3-15,4 2 0 0,-3-2 0 16,-4 2-31-16,3 1-5 0,-3 3-2 0,-3-4 0 16,3 4 47-16,-4 3 0 0,4 3 12 0,0 0-2 0,-3-3-10 0,3 3 0 15,-4-3 0-15,4 3 0 0,-7 3-10 0,4 3 10 0,-1 0 0 0,1 1-9 16,-1 5 9 0,4 1 0-16,0-1-9 0,0 4 9 0,4 0 0 0,-4-1 0 0,3 1 0 0,1 0 0 31,-1 2 0-31,-3 1 0 0,7 3 0 0,-3-3 0 0,-1 3 0 0,1-3 0 15,3 0 0-15,-3 2 0 16,3-2 0-16,-4 3 0 0,1 0 0 0,-1 3 0 0,-3 0 0 0,0 0 0 16,0 1 0-16,-3-1 0 15,-1-3 0-15,-3-1 0 0,0 1 0 0,0-3 0 0,0 0 8 0,-4-3-8 0,1-4 0 16,-1 1 8-16,-3-4-8 0,3 1 0 0,-3-7 0 0,4 0 8 16,-1-6-8-16,-3 0-11 15,3-4 3-15,1-2 0 0,-1-4 8 0,1 4 0 0,3-4 10 0,0 1-10 16,0-1 0-16,3 4 0 0,4 0 0 0,-4-4 0 15,8 0 0-15,-4 1 0 0,7-1 0 0,0 1 0 16,0-4 0-16,0-3 0 0,4 4 8 0,3-4-8 16,-3 3 11-16,3 1-1 0,0-1 0 0,0 0 0 15,0 0 3-15,4 1 1 0,-4-1 0 0,0 4 0 16,3 2-3-16,-2 4-1 0,-1-3 0 0,0 5 0 16,0 1-10-16,-4 0 0 0,1 3 9 0,3-3-9 15,-7 6-42 1,4-3-13-16,-1 3-2 0</inkml:trace>
  <inkml:trace contextRef="#ctx0" brushRef="#br0" timeOffset="164504.15">18189 4609 1824 0,'-3'-16'38'0,"-1"13"8"15,4-3-37-15,0-1-9 0,0 1 0 0,-3 0 0 0,3 3 99 0,0 3 17 0,0 0 4 0,0 0 1 16,0 0-29-16,0 0-7 0,0 0-1 0,0 0 0 16,0 0-26-16,0 0-6 0,3 6 0 0,-3 3-1 31,4-2-41-31,-1 2-10 0,-3-3 0 0,4 4 0 0,-4-1 53 0,3-3 9 0,1 4 2 0,-4-1 0 15,3 4-52-15,1-7-12 0,-4 4 0 0,7-1 0 16,-4 0 54-16,1 4 8 0,3-4 2 0,-3 4 0 31,3-1-52-31,-4-2-12 0,4-1 0 0,-3 1 0 0,3-1 0 0,-4-3 0 0,4-3 0 0,-3 1 0 16,-4-4 54-16,0 0 8 0,0 0 2 0,0 0 0 16,7 3-52-16,-4 0-12 0,-3-3 0 0,0 0 0 15,0 0 0 1,0 0 8-16,0 0-8 0,0 0 0 0,0 0 0 0,0 0 0 0,4 6 0 0,0 0 0 15,-1 1 0-15,1-1 0 0,-1 3 0 0,1 1 0 16,-1-1 0-16,1 4 0 16,-1-1 0-16,1 1 0 0,-1-1 0 0,4 4 0 0,-3 0 0 0,-1-1 0 15,1-2 0-15,-1-1 0 16,1-2 0-16,0 2 0 0,-1-2 0 0,1-1 14 0,-1-3-2 0,-3-6-1 16,0 0-11-16,0 0 0 0,0 0 0 0,0 0 0 15,0 0-16-15,0 0 0 0,0 0 1 0,0 0 0 16,0 0-33-16,0-6-8 0,0 3 0 0,-3-3-1 15,-1 3-159-15,1-4-32 0</inkml:trace>
  <inkml:trace contextRef="#ctx0" brushRef="#br0" timeOffset="165063.82">18168 4778 1497 0,'0'0'66'0,"-3"6"14"16,3-6-64-16,0 0-16 0,0 0 0 0,-4 4 0 16,4-4 157-16,-4 6 28 0,-3 0 6 0,7-6 1 0,0 0-52 15,0 0-9-15,0 0-3 0,0 0 0 0,0 0-33 0,-3 3-7 0,3-3-2 0,0 0 0 16,0 0-35-16,0 0-7 0,0 0-2 0,3 6 0 31,4 1-9-31,-3-4-1 0,3 0-1 0,4 0 0 16,-1-3-7-16,4 0 0 0,-3-3-1 0,7 3 0 0,-4-3-11 0,3 0-1 0,4 0-1 0,1-4 0 15,-1 4 43 1,0-3 9-16,0 0 2 0,0-1 0 0,-3 1-52 0,0 0-12 0,-4 3 0 0,0-4 0 16,0 7 0-16,-3 0 0 15,-4 0 0-15,3 0 0 0,-3 0 0 0,-3-3 0 0,3 0 0 0,-7 3 0 16,3 0 0-16,-3 0 0 0,0 0 0 0,0 0 0 31,0 0-51-31,0 0-16 0,0 0-3 0</inkml:trace>
  <inkml:trace contextRef="#ctx0" brushRef="#br0" timeOffset="165574.44">18588 4857 2553 0,'-7'12'53'0,"7"-12"12"15,0 0-52-15,0 0-13 0,0 6 0 0,0-6 0 0,7 3 54 0,0 4 8 0,-4-4 2 0,8-3 0 31,-4 0 0-31,4-3 0 0,-1-4 0 0,1 1 0 16,3 0-52-16,0-3-12 0,4-1 0 0,-4 1 0 0,3-1 0 0,-2 1 0 16,-1 3 0-16,0-1 0 0,0 1 54 0,-4-3 8 0,-2 2 2 0,2 1 0 15,-3 0-52-15,-3 0-12 0,-1-1 0 0,-3 7 0 32,0 0 0-32,0 0 0 0,0 0 0 0,-3-3 0 0,-1 0 0 0,-3 0 0 0,-3 0 0 0,2 3 0 31,-6 3 0-31,4 0 0 0,-4 6 0 0,0 1 0 0,3 2 0 0,-3 1 0 0,3 3 0 15,-3-1 0-15,4 1 0 16,3 3 0-16,-1 0 0 0,1-1 0 0,4 1 0 0,-1-3 0 0,4 3 0 0,0-4 0 16,0 1 0-16,4-3 0 0,-1-1 0 0,4 1 0 15,1-4 0-15,-1 1 0 0,7-4 0 0,-4 0 0 16,1-3 0-16,3 0 0 0,0 0 0 0,0-3 0 16,4-3 0-16,-4 3 0 0,0-6 0 0,4 3 0 15,-4-6-48-15,0-1-13 0,0 1-3 0</inkml:trace>
  <inkml:trace contextRef="#ctx0" brushRef="#br0" timeOffset="165934.76">19085 4722 2310 0,'0'0'48'0,"0"0"11"0,-3-7-47 16,-1 4-12-16,-3 0 0 0,4 0 0 0,-4 0 156 0,0 3 28 0,3 3 7 0,-3 0 1 15,-4 3-154-15,4 1-30 0,-3 2-8 0,-1 1 0 16,4 2 52-16,-3-3 10 0,-1 1 2 0,0-1 0 31,4 1-52-31,0 2-12 0,0-2 0 0,0-4 0 0,4 0 0 0,-1 0 0 0,4-6 0 0,0 0 0 16,0 0 0-16,0 7 0 0,0-1 0 0,0-6 0 31,7 3 0-31,-3 0 0 0,3-6 0 0,0 3 0 0,3 0 0 0,1-3 0 0,0 3 0 0,3 0 0 16,0-6 54-16,0 3 8 0,3-1 2 0,-2 1 0 15,2-3-52-15,-3 3-12 0,0 0 0 0,4 0 0 16,-4 3 0-16,0 0 0 15,0 3 0-15,-3 3 0 0,-4-3 54 0,0 0 8 0,-3 4 2 0,-1-1 0 16,-3 3-52-16,-3-2-12 0,-1 2 0 0,-3 0 0 16,0 4 0-16,-4-1 0 0,1-2 0 15,-4 2 0-15,-4 1 0 0,4 3 0 0,-4-4 0 0,-3 4 0 16,4-4 0-16,-1 1 0 0,0-4 0 0,4 1 0 16,0-4-100-16,3 0-22 15,1 1-5-15,-1-1-1 0,8-6-102 0,3 0-21 0</inkml:trace>
  <inkml:trace contextRef="#ctx0" brushRef="#br0" timeOffset="166421.76">19438 4938 2508 0,'-3'6'71'0,"-5"-3"16"16,5 4-70-16,3-7-17 0,-4 3 0 0,4-3 0 15,0 0 55-15,0 0 7 0,-3 6 2 0,3-6 0 16,0 0 0-16,0 0 0 0,0 0 0 0,0 0 0 16,0 0-52-16,0 0-12 0,0-6 0 0,3-4 0 15,1-2 54-15,-4-1 8 0,3-2 2 0,-3-4 0 16,4-3 0-16,-4 3 0 0,0-6 0 0,0 0 0 16,0 0 0-16,0 0 0 0,-4 0 0 0,4-4 0 15,-7 1-52-15,4 0-12 0,-4 0 0 0,0 0 0 16,0 3 0-16,0 3 0 0,-4 0 0 0,4 0 0 15,0 6 0-15,0-3 0 0,3 3 0 0,-3 4 0 16,4 3 0-16,-1 5 0 0,4 4 0 0,0 0 0 16,0 0-48-16,0 0-13 0,-3 4-3 0,3 5 0 15,0-3-102-15,3 4-21 0,1 2-4 0</inkml:trace>
  <inkml:trace contextRef="#ctx0" brushRef="#br0" timeOffset="166944.94">19794 4822 2474 0,'-3'-3'70'0,"-1"-3"16"0,4 2-69 0,-3-2-17 0,-1 0 0 0,1 0 0 16,-1 3 62-16,1-1 9 0,-1 1 1 0,-3 0 1 16,4 3-7-16,-4-3-2 0,-1 0 0 0,1 3 0 15,0 3 0-15,4 3 0 0,-4 1 0 0,0 5 0 16,3 1-51-16,-3 2-13 0,4 1 0 0,-1 3 0 15,1 0 0-15,-1-1 0 0,4-2 0 0,0 3 0 16,4-3 54-16,-4 2 8 0,3-2 2 0,1 0 0 16,-1-7-52-16,4-3-12 0,0-2 0 0,0-1 0 0,0 0 0 0,0 0 0 15,0-6 0-15,4 0 0 0,-4-4 0 16,4-5 0-16,-4-1 0 0,3-2 0 16,1 2 0-16,-4-3 0 0,0 1 0 0,4-1 0 15,-4 0 0-15,-4 1 0 0,8 2 0 0,-8 1 0 16,4-1 0-16,-3 4 0 0,-1-1 0 0,1 7 0 0,-1-3 0 15,-3 6 0-15,8 0 0 0,-5 3 0 0,4 0 0 0,0 3 0 0,0 4 0 0,-3-1 0 16,3 4 0-16,0-4 0 0,0 4 0 0,0 2 0 16,0 1 0-16,0-3 0 0,0 2 0 0,0 1 0 15,0 0 54-15,0-1 8 0,4-5 2 0,-1 2 0 16,1-5-52-16,0-1-12 16,-1 0 0-16,1 0 0 15,-1-2-100-15,4-4-22 0,1-7-5 0</inkml:trace>
  <inkml:trace contextRef="#ctx0" brushRef="#br0" timeOffset="167610.04">20796 4675 2549 0,'0'0'72'0,"-3"6"16"16,3-6-70 0,0 0-18-16,0 0 0 0,0 0 0 0,0 0 97 0,0 0 16 0,7 3 3 0,0 0 1 15,3-6-93-15,-3 3-24 0,4-3 0 0,3 0 0 16,0 0 56-16,4 0 6 0,-4-4 2 0,7 4 0 0,-3 3-43 16,3-3-8-16,0 3-1 0,0-3-1 0,-3 3-3 0,0-3-8 0,-4-4 12 0,-4 4-4 15,1 3-8-15,-1 3 0 0,-2 4 9 0,-1-4-9 16,-7-3 0-16,0 0 0 0,0 0 0 0,0 0-12 31,0 0-105-31,0 0-22 0,0 0-4 0</inkml:trace>
  <inkml:trace contextRef="#ctx0" brushRef="#br0" timeOffset="167795.91">20807 4825 2728 0,'-14'13'57'0,"10"-7"12"31,4-6-55-31,0 0-14 0,0 0 0 0,4 6 0 0,-1-3 68 0,4 1 12 0,0-1 1 0,4 0 1 16,0-3-21-16,-1 0-4 0,4-3-1 0,0 0 0 15,8 3-23-15,-5-4-5 0,1 1 0 0,3 0-1 16,-3 3-16-16,3 0-3 0,-4 0-8 0,1 0 12 16,-4 0-44-16,0-3-8 0,0 3-3 0</inkml:trace>
  <inkml:trace contextRef="#ctx0" brushRef="#br0" timeOffset="168622.38">21844 4697 1926 0,'0'0'85'0,"0"0"18"16,0 0-83 0,0 0-20-16,0 0 0 0,0 0 0 0,4 3 114 0,-1 6 18 0,1-3 4 0,-1 7 1 15,4 0-58-15,-3-1-12 0,-1 4-3 0,4-1 0 16,-3 4 0-16,3 3 0 0,-4 0 0 0,4-3 0 16,-3 0 0-16,3 0 0 0,-3-1 0 0,3-2 0 15,-4 0-51-15,1-4-13 0,-1-2 0 0,4-1 0 16,-7 0 24-16,4-2 1 0,-4-7 1 0,0 0 0 15,0 0-18-15,7-7-8 0,-4 1 8 0,1-3-8 16,-1-4 9-16,1 1-9 0,-4-4 10 0,7 0-10 16,-7 1 0-16,4-4 8 0,-1 3-8 0,1 1 0 15,-1-1 0-15,4 0 0 0,0 4 0 0,-3-4 0 0,3 0 0 0,0 1 0 16,0-1 0-16,4 7 0 16,-4-1 0-16,3 4 0 0,1 0 0 0,-1-1 0 15,1 1-33-15,-1 3 0 0,1 0 0 0,0 0 0 16,3 3 33-16,-4 3 0 0,1 0 0 0,3 6 0 0,-7 1 0 15,4-1 0-15,-4 7 0 0,0-1 0 0,-4 1 44 0,4 0 16 0,-3-1 4 16,-1 1 0-16,1 3-43 0,-4-3-8 0,7-1-1 0,-3 1-1 31,-1 0-11-31,1-4 8 0,3 4-8 0,-4-4 8 0,4 4-18 0,0-6-4 16,0-1-1-16,4 0 0 0,0-2 15 0,-1-4 0 16,1-3 0-16,-1-3 0 0,4-1 0 0,-3-5 16 0,0 0-3 15,-1-4-1-15,4 1-12 0,-3-7-16 16,-1 3 3-16,-3 0 1 0,4-2 12 0,-4 2 0 0,0-3 0 0,0 3 0 15,-3 4 10-15,-1 2 5 0,1 4 1 0,-4 3 0 16,0-6-26-16,0 2-5 0,-4-2-1 0,4 0 0 16,0 9 16-16,0 0 0 0,0 0 0 0,-7 6 0 15,0 0 0-15,0 4 0 16,0 2 0-16,4 1 0 0,-5 2 0 0,5 1 0 0,-1 0 0 0,1-1 0 16,-1 4 0-16,4-3 12 0,0 3-3 0,4-4 0 15,-4 1-9-15,7 0-12 16,-4-1 2-16,5-2 1 0,-5-4 9 15,8 1 0-15,-4-7 0 0,0 0 0 0,3 0 8 0,1-3 4 0,-1 0 1 0,5 0 0 16,-1-3-72-16,0 0-14 16,0-3-3-16,4-1-1 0,-1-5-109 0,-3 2-22 0,15-8-4 0,-8 5 0 0</inkml:trace>
  <inkml:trace contextRef="#ctx0" brushRef="#br0" timeOffset="169343.69">22828 4741 1392 0,'0'0'40'0,"0"0"8"0,0 0-39 16,0 0-9-16,0 0 0 16,0 0 0-16,0 0 88 0,0-7 15 0,0 7 3 0,0 0 1 15,0 0-4-15,0 0-1 0,0 0 0 0,0 0 0 16,4-3 10-16,-4 3 3 0,0 0 0 0,0 0 0 0,0 0-15 0,0 0-4 15,0 0 0-15,0 0 0 0,-7 3-27 0,3 0-5 16,1 4-2-16,-1-1 0 16,4 0-42-16,-3 0-9 0,3 4-2 0,-4 2 0 15,4 4 44-15,-3-7 9 0,3 1 2 0,0-1 0 0,0 7-52 0,0-7-12 16,0 4 0-16,3-4 0 0,-3-2 8 16,7 2 0-16,-3 0-8 0,-1 1 12 15,4-1-12-15,0-2 8 0,0 2-8 0,0-6 0 0,4-3 8 0,-4 0-8 16,4 0 0-16,-1 0 9 0,1-3-9 0,-1-3 0 15,1-4-12-15,0 1 12 0,-1-1 0 0,1 1 0 16,-1 0 0-16,1-1 0 0,-1-2-11 0,1-1 11 0,-4 4-8 16,0-1 8-1,-3 7 0-15,-4 3 0 0,0 0 0 0,0 0 8 0,0 0-8 0,0 0 0 0,7 10 0 0,-4-1 0 16,1 4 0 0,-1-1-10-16,1 4 10 0,-1-4-13 0,1 1 13 0,3-1 8 0,-3 1 0 15,3-1-8-15,3-2 0 0,-3-1 0 0,0-2-10 0,4-4 10 16,-1 0 0-16,1-3 0 0,0 0 0 0,3 0 0 15,-4-6 0-15,4-1 0 16,1-2 0-16,-1-1 0 0,0-2 0 0,-4-1 0 0,1 1 0 0,-1-1 0 16,-2 1 0-16,2-1 0 15,-6 1 9-15,-1-1-1 0,-3-3-8 0,0 7 11 0,-3-4-11 0,-4 4 12 16,0-7-2-16,-4 4 0 0,0-1 0 0,-3 1 0 16,0-7-10-16,-3 3 0 0,2 1 0 0,-2 2 8 15,3 1-36-15,-4-1-8 0,7 4-2 16,-3-1 0-16,0 1-113 0,7 2-22 15,-3 1-5-15,-1 0-1 0</inkml:trace>
  <inkml:trace contextRef="#ctx0" brushRef="#br0" timeOffset="171972.09">24007 4913 746 0,'0'0'20'0,"0"0"7"0,0 0-27 0,0 0 0 0,0 0 0 0,0 0 0 0,0 0 80 0,0 0 12 16,0 0 1-16,0 0 1 15,0 0-29-15,0 0-5 0,0 0-2 0,0 0 0 16,0 0 6-16,0 0 2 0,0 6 0 0,0 1 0 16,-4-1-6-16,4-6-2 0,0 6 0 0,0-6 0 15,0 6 8-15,0 1 2 0,0-7 0 0,0 6 0 0,0 0-3 16,0-6 0-16,0 0 0 0,0 0 0 0,0 0 6 0,0 0 1 16,0 0 0-16,0 0 0 0,0 0-14 0,0 0-2 15,0 0-1-15,0 0 0 0,0 0-14 16,0 0-2-16,0 0-1 0,0 0 0 15,0 0-10-15,0 0-1 0,0 0-1 0,0 0 0 0,0 0-26 0,0 0 0 0,0 0 0 16,0 0 0-16,0 0 0 0,0 0 0 16,0 0 0-16,0 0 0 0,0 0 21 0,0 0-1 0,0 0 0 15,0 0 0 1,0 0 20-16,0 0 3 0,4-3 1 0,-4 3 0 0,0 0-44 16,0-6 0-16,0 6 0 0,0 0 0 0,3-3 12 0,-3-4 0 0,4 1 0 0,-1 0 0 15,1 0-4-15,-4-1 0 0,3 1 0 0,1-3 0 16,-1 2 0-16,1-5 0 15,-4-1 0-15,3 1 0 0,-3-4-8 0,4-3 10 16,-1 0-10-16,1-3 10 16,-1 4-10-16,-3-1 8 0,4-3-8 0,-1 0 8 0,1-3-8 0,0 0 0 0,-1 0 0 15,1 0 8-15,-1-1-8 0,1 5 0 16,-1-5 0-16,1 1 8 0,-1 0-8 0,1 3 0 0,-1 0 0 0,1 0 0 16,-1 0 0-16,-3 4 0 0,4-1 0 0,-4 0 0 15,3 3 0-15,1 7 0 0,-4 0 0 0,3-1 0 16,-3 1 0-16,4 2 0 0,-4 7 0 0,0 0 0 15,0 0 0-15,0 10 0 0,3 2 9 0,-3 7-9 0,4 3 8 16,0 6-8-16,-4 1 10 0,3 5-10 16,-3 1 10-16,4 2-10 0,3-5 10 0,-4 2-10 0,1-6 0 15,3 0 8-15,-4-2-8 0,4-4 0 0,0-4 12 0,0 1-1 16,1-9 0-16,2-1 0 0,-3-3-20 16,0-6-4-16,4 0-1 0,-4-6 0 0,3-3 22 0,1-7 5 15,0 0 1-15,-1 1 0 16,1-4-28-16,-4-3-6 0,3 0 0 0,1-6-1 0,0 3 33 0,-1-4 8 0,-3 4 0 15,4 0 1 1,-4 3-68-16,3-3-13 0,-3 0-4 0,1 0 0 16,-1 3 103-16,0 0 20 0,0 3 4 0,-4 0 1 0,1 7-64 0,-1-1-24 15,4 7 0-15,-7 6 1 0,0 0 37 0,0 0 7 16,4 6 2-16,-1 1 0 0,-3 2-15 0,4 7-8 0,-1-1 10 16,-3 7-10-16,0 0 27 0,4 3-1 15,-4 4 0-15,4-1 0 0,-1-3 6 0,1 6 0 16,-4-3 1-16,3 4 0 0,-3-4-33 0,4 3 0 15,-1-6 0-15,1 4 0 0,3-4 0 0,-4 0 0 0,1 0 0 0,-1-3 0 16,1 0 0-16,3 0-14 0,-4-3 1 0,1 3 0 16,-1-7 13-16,-3 4 0 0,4-3 0 0,-4 3 0 15,0-4 0-15,0-2 0 0,0-1 0 0,0-2 0 16,-4-4 15-16,4 0-4 0,0-6-1 0,0 0 0 16,-7-3-69-16,4 0-13 0,-1-6-4 0,4-1 0 15,0 1-83-15,0-1-17 0,0-2-3 16,4 2-689-16,-1-2-139 0</inkml:trace>
  <inkml:trace contextRef="#ctx0" brushRef="#br0" timeOffset="172417.79">24723 4973 1792 0,'0'0'51'0,"0"0"10"0,0 0-49 0,7 6-12 0,-4 0 0 0,1 7 0 0,-1-4 156 0,1-3 29 0,-1 1 6 0,1-1 1 15,-1 0-85-15,-3-6-17 16,0 0-3-16,0 0-1 0,0 0-35 0,0 0-7 16,0 0-2-16,4-6 0 0,-4-4 18 0,0 1 3 0,0-7 1 0,-4-2 0 15,4-1-23-15,-3 0-4 0,-1 0-1 0,-3 0 0 16,0-3-15-16,4 0-3 15,-4-3-1-15,-4 0 0 0,1-3-7 0,-1 3-2 0,4-3 0 16,0-1 0-16,0-2-8 0,0 0 0 16,0 3 0-16,0-1 8 0,3 4-8 0,1 3 0 15,-5 0 0-15,5 0 0 0,-1 0 0 0,4 0 0 16,0 4 0-16,0-1 0 0,0 6 0 0,0 1 0 0,4-1 0 0,-1 4 0 16,1-1 0-16,0 1 0 0,-4 3 0 0,7-1 0 15,-4 4 0-15,4 0 0 0,-7 3 0 0,0 0 0 16,0 0 0-16,14-3 0 0,0 0 0 0,1 3 0 15,-1 0 0-15,3-3 0 0,-3 3 0 0,4-3 0 16,0 6 0-16,3-3 0 0,-7 3 0 0,0 0 0 16,-14-3 0-16,18 0 0 0,-1 3 0 0,-3 0 0 0,-14-3 0 0,15 7 0 15,-5-1 0-15,-3 3 0 32,0 1-29-32,-3-1-8 0,-1-3-2 0,-3 4 0 0,0 2-159 0,-3-2-32 0,-4-1-6 0</inkml:trace>
  <inkml:trace contextRef="#ctx0" brushRef="#br0" timeOffset="173214.12">24656 4866 2934 0,'0'0'64'0,"0"0"14"0,0 0 2 0,0 0 3 15,0 0-67-15,0 0-16 0,7-6 0 0,0 3 0 0,0-1 47 0,3 1 5 0,1-3 2 0,0-3 0 16,3 2-26-16,3 1-4 0,1-3-2 0,3 2 0 15,0 1-14-15,0-3-8 0,1 6 8 0,-1-4-8 32,0 7-28-32,0-3-9 0,-3 0-3 0,3 3 0 15,-3 0-114-15,-1-3-23 0,4 0-5 0,-7 0-1 0,1-1-146 0,-1 1-30 0,7-6-5 16,-3-4-2-16,-8 4 307 31,-3 0 249-31,4-1-119 16,-11 10-24-16,0 0-5 0,3-6 1 0,-3-7-35 0,4 7-8 0,-4 6 0 0,0 0 0 0,0 0 151 0,0 0 28 15,0 0 5-15,0 0 2 0,0 0-41 0,-4 6-8 0,1 1-1 0,-1 2-1 0,1 0-57 16,-4 4-11 0,3 0-3-16,1 2 0 0,-1 1 16 0,1 3 2 0,-1-1 1 0,0-2 0 15,1 3-31-15,3-6-5 0,-4 2-2 0,4-2 0 16,0-4-33-16,0 1-12 0,4-1 9 0,-4 0-9 16,0-9 0-16,0 0 8 0,7-3-8 0,0 0 0 0,0 0 0 0,0 0 0 15,0-7 0-15,0-2 0 16,0-1 0-16,-3-2 0 0,-1-1-11 0,4 0 11 0,-3 1 0 15,-1-1-8-15,1 3 8 0,-4 1 0 16,4-1-19-16,-4 1 2 0,0 2 0 0,0 1 0 16,-4 3-21-16,4-4-4 15,0-2-1-15,-4 9 0 0,4 3 33 0,0 0 10 0,0 0 0 0,-3 6 0 0,3-6-24 0,0 3 1 16,-4 3 1-16,1 4 0 0,3-4 22 0,3 0 0 16,-3 4 0-16,4-1 0 0,-4 4 16 0,3 2 0 15,1 7 1-15,3-3 0 0,-3 6 7 0,-1-3 0 16,4 6 1-16,0 1 0 0,-3-1-13 0,3 0-2 0,0 0-1 0,0 4 0 15,4-4-9-15,-4 0 8 16,0-3-8-16,0 3 8 0,0 0-8 0,-4 1 0 0,4-1 0 16,-3 0 0-1,-4 0-26-15,0-3-7 0,-4 4-2 0,-3-1 0 0,0-3 63 0,0 0 12 0,-3 0 2 0,-5-3 1 16,5-3-27-16,-4-3-6 16,-4-4-1-16,0-2 0 0,4-1 2 15,-3-3 0-15,-4-3 0 0,3 0 0 0,0-6-1 0,1 0 0 16,-1-3 0-16,0-3 0 0,1-4-10 0,3 0-12 0,0-5 2 0,3-1 1 15,0 0 9-15,4 0 16 0,0-3-4 16,4 3-1-16,3-3-11 0,0 1 0 0,3-1 0 0,4 0 0 16,4 0 0-16,-1 0 0 0,5-3 0 15,-1 0 0-15,3 3 0 0,1 0 0 0,-4 0 0 0,4 0 0 0,3 3 8 16,-3 0-8-16,-1 3 0 0,1 1 8 0,-1-1-8 16,1 4 0-16,0 2 0 0,-4 4 8 0,-4 0-8 0,1-1 0 15,0 1-10-15,-11 6 10 16,0 0-220-16,0 0-39 0,0 0-7 0,0 0-2 0</inkml:trace>
  <inkml:trace contextRef="#ctx0" brushRef="#br0" timeOffset="173954.03">25640 5051 2188 0,'0'0'48'0,"0"0"11"0,0 0 1 0,0 0 1 0,0 0-49 0,0 0-12 16,0 0 0-16,3 6 0 0,1 0 105 0,-4-6 19 0,0 0 3 0,0 0 1 15,0 0-52-15,0 0-9 0,0 0-3 16,0 0 0-16,-7-6 14 0,3 0 2 0,-3 3 1 0,-3-3 0 16,3-4-36-16,0 1-7 15,0-4-2-15,-4 1 0 0,4-7-12 0,-4 0-4 0,1-3 0 0,-1 3 0 16,1 0-20-16,-1-3-10 16,0-3 1-16,1 0 0 0,3 3 25 0,-4-3 6 15,4 3 1-15,4-6 0 0,-4 3-23 0,3-3 8 0,4 0-8 16,0-4 0-16,4 1 0 0,3 3 9 0,0-1-9 0,0 4 0 15,3-3 9-15,1-3-9 0,-1 3 0 0,5-1 9 16,2 1 19-16,-3 0 4 0,4 3 1 0,3 0 0 16,0 3-33-16,0-3 0 0,1 6 0 15,2-3 0-15,-2 3 0 0,-1 0 0 0,-4 0 0 0,4 7 0 32,-6-1-16-32,2 1-11 0,-3 2-1 0,0 4-1 0,-3 0 29 0,-7 0 0 15,3-1 0-15,-4 4 0 0,-3 3 0 0,0 0-9 0,0 0 1 0,0 0 0 16,0 0-125-1,0 0-25-15,0 0-5 0</inkml:trace>
  <inkml:trace contextRef="#ctx0" brushRef="#br0" timeOffset="192689.16">2540 11711 957 0,'0'9'42'0,"0"-3"10"16,0 4-42-16,0-4-10 0,0 4 0 0,0-1 0 16,0 0 71-16,0-2 12 0,0-1 2 0,0 3 1 15,0-2 10-15,0-4 1 0,0-3 1 0,0 9 0 16,0 0-3-16,0 1-1 0,-4-1 0 0,4 4 0 15,0-4-17-15,0 1-3 0,0-4-1 0,0 3 0 0,0 1-21 16,0-1-4-16,0 1 0 0,0 2-1 16,0-2-31-16,0-1-7 0,0-3-1 0,0 4 0 15,0-1 33-15,0-3 7 0,0 4 0 0,0-4 1 0,0-3-14 0,0 3-3 0,0-6-1 0,0 0 0 16,0 0 0-16,0 0 0 0,0 0 0 0,0 0 0 31,0 0-3-31,0-6-1 0,4-6 0 0,-4-1 0 16,7-3 2-16,-7-2 1 0,0-4 0 0,4 0 0 0,3-3-8 0,-7-1-2 0,3 1 0 0,8-3 0 15,-11 0-12-15,3-3-8 0,4-1 8 0,-3 1-8 16,-4 3 0-16,7-1 0 0,-7 1 0 0,3 0 0 31,5 0 19-31,-8-7-1 0,0 4 0 0,0-4 0 0,0 4-18 16,3 0 0-16,1-1 0 0,-4 1 0 0,7 6-11 0,-7-3-5 0,0-1-2 0,3 11 0 16,-3 2 30-16,7 0 5 0,-7 7 2 0,4-1 0 15,3 4-19-15,-7 0 0 0,3 0 0 0,-3 6 0 16,4 3 13-16,3 6-1 0,-4 1 0 0,4 5 0 15,-3 4 6-15,3 3 1 0,-7 3 0 16,4 3 0-16,-4 1-3 0,3-1-1 0,4 0 0 0,-3 0 0 16,3-3-7-16,-7-3-8 0,3 0 11 0,4-3-11 15,-3-3 12 1,3-1-4-16,-4-2 0 0,8-1-8 0,-7-5 0 0,3-1 0 0,-4 0-15 0,8-6 5 16,-1-6 10-16,1-3-13 0,-8-4 5 0,8-3 8 15,0-6-18-15,-8 1 4 0,8-8 1 0,-4 1 0 16,-4-3 13-16,4 2 0 0,0-2 0 0,0 0-9 15,4 3 9-15,-7-1 0 0,3 7 0 0,0-3 0 16,0 3 0-16,3 4 0 0,-6-4 0 0,3 3 0 16,-4 3 0-16,8 4 0 0,-11 2 0 0,4 1 0 15,3 2 0-15,-4-2 0 0,4 3 0 0,-7 0 0 0,4-1 0 0,3 1 0 16,-7 6 0-16,0 0 0 0,0 0 10 0,7 3-2 16,0 10-8-16,-4 2 12 0,4 4 12 0,-3 3 3 15,3 6 0-15,-3 7 0 0,-1-1 5 0,4 7 0 0,-7 3 1 0,4 6 0 16,3-3-8-16,-7 3-1 0,3 1-1 0,4 5 0 31,-7-6-10-31,4 0-1 0,-1 0-1 0,4 4 0 16,-3-10-11-16,3 0 0 0,-3-7 9 0,3 1-9 15,-4-7-16-15,4 1-7 0,0-7-1 0,0-3-1 16,-3-4 25-16,3-2 0 0,-4-3 0 0,4-7 0 16,-3 0 0-16,-4-6 0 0,0 0 0 0,4-6 0 0,-4 0-108 0,0-1-16 0,0-2-3 0</inkml:trace>
  <inkml:trace contextRef="#ctx0" brushRef="#br0" timeOffset="193321.17">3443 11990 2067 0,'0'3'87'15,"0"-3"-70"-15,0 0 140 0,0 0 28 0,0 0 6 0,0 0 1 16,0 0-103-16,0-3-20 0,0-3-4 0,-7-4-1 15,7-2-51-15,-3-1-13 0,3-3 0 0,0-2 0 16,-11-1 54-16,7-3 8 0,-3 0 2 0,4-3 0 16,-8-3-52-16,4 2-12 0,-3-5 0 0,-4 0 0 15,10-1 54-15,-14 1 8 0,11 0 2 0,-3-1 0 16,-1 4-52-16,-3 0-12 0,3 3 0 16,1 0 0-16,3 0 0 0,3 0 0 0,-3-4 0 0,4 4 0 15,3 3 0-15,-4 3 0 0,4 1 0 0,4 2 0 16,-4 0 0-16,10 4 0 0,-6-1 0 0,3 1 0 15,3 2-14-15,5 1-6 0,-1-1 0 0,3 1-1 16,8 0 21-16,-11 2-9 0,7-2 9 0,0 3 0 16,4-4 0-16,-11 4 0 0,7 0 0 0,-3-1 0 0,0 4 8 15,-1 0-8-15,1 3 11 0,-7 3-11 16,-1 0 12-16,4 4-12 0,-3-1 12 0,-8 3-12 0,4 1 0 0,-3 2 0 16,-4 4 0-16,3 0 0 15,-6-1-93-15,3 1-19 0,-4 3-4 0,-3-3-1 16,4 2-99-16,-8 1-20 0,-3-3-4 0</inkml:trace>
  <inkml:trace contextRef="#ctx0" brushRef="#br0" timeOffset="193540.47">3281 11664 2173 0,'-7'31'45'0,"3"-18"11"15,4 2-45-15,0-2-11 0,0 3 0 0,4-4 0 0,3 1 90 0,-7-1 16 0,3 1 3 0,4-7 1 16,4 3-32-16,-4-6-6 0,4 1-2 0,6-1 0 31,-3-3-23-31,1 0-5 0,6 0-1 0,-7-3 0 0,7-4-8 0,0 1-1 0,-3 0-1 0,3-4 0 16,0 4-19-16,0 0-3 0,-3-4-1 0,3 4 0 15,0 0-32-15,0 0-6 0,-10-1-2 0,7 4 0 16,-4 0-70-16,3 0-14 16,-3 0-4-16,-3 0-661 0,3 3-133 0</inkml:trace>
  <inkml:trace contextRef="#ctx0" brushRef="#br0" timeOffset="194121.75">3803 11726 1995 0,'0'4'84'16,"-7"-1"-68"-16,3 0 142 15,-3 0 28-15,4 0 6 0,-4 3 0 0,3 1-88 0,-3 5-17 0,4 20 78 32,-1-17-104-32,4 1-4 0,0 3-1 0,0-4 0 15,0 1-24-15,0-3-6 0,0-1-1 0,0 1 0 0,4-7-16 0,-1 0-9 0,1 1 10 16,3-4-10-16,0-3 0 0,-4 0 0 0,4 0 0 0,-3-3 0 31,3-7 0-31,-4 1-8 0,8-7 8 0,-7 3 0 0,3-2 0 0,-7-4-10 0,0 0 10 0,0 3-8 31,0 1 8-31,0 2-8 0,0 1 8 0,0 2-8 0,-7 1 8 16,7 0 0-16,-4 2 0 0,4 1 0 16,0 3 0-16,0 3 0 0,0 0 0 0,0 0 8 0,0 6-16 0,0 7-4 0,0 2 0 0,0 1 0 15,4 3 22-15,3 3 4 0,-4 0 1 0,8 3 0 16,-4 0-15-16,7 0 11 0,-11 0-11 0,8 3 10 31,0 4-1-31,-1-4 0 0,1 6 0 0,-1-2 0 0,-3 2 1 0,4-2 0 0,0 2 0 0,-1 1 0 16,-3-1-2-16,0 1 0 15,0-1 0-15,-3 0 0 0,-4 1-8 0,0-7 0 0,0 0 0 0,0 1 0 16,-4-1 8-16,-3 0-8 0,0-6 8 0,-3 3-8 16,-1-6 10-16,0-3-10 0,-3-1 12 0,-7-5-12 15,4-1 13-15,-1-3-4 0,-3-3-1 0,7 4 0 16,-8-4-8-16,1-3 12 0,7 0-12 0,-18-6 12 15,15-1-12-15,10 1 0 0,3-3 0 0,-3-1 0 16,4-5 0-16,-4-4 0 0,3 0 0 0,4-3 0 16,0 0 0-16,4-6 0 0,3-4 0 15,-4-33 0-15,15 14 0 0,-15 30 0 0,4-8 0 0,8 1 0 16,-1 0 0-16,0 0 0 0,7-1 0 0,0 1 0 16,0 3 12-16,-3 3-4 0,3 0 0 0,0 0 0 15,0 7 32-15,-7 2 5 0,1 1 2 0,-1 5 0 16,3 1-58-16,-6 0-11 0,0 3-2 0,3 3-1 0,-11 0 25 0,4 0 0 0,4 3 0 0,-8 0 0 31,8 0-108-31,-8 0-17 0,4 0-3 0</inkml:trace>
  <inkml:trace contextRef="#ctx0" brushRef="#br0" timeOffset="196152.64">4424 12056 2206 0,'0'0'63'0,"0"0"13"0,0 0-61 0,0 0-15 0,0 0 0 16,0 0 0 0,0 0 96-16,0 0 17 0,0 0 3 0,0 0 1 15,0 0-27-15,0 0-6 0,0 0 0 0,3-7-1 16,-3 1-15-16,-3-3-4 0,-1-4 0 0,4 4 0 15,-10-4-14-15,3 1-3 0,3-1-1 0,-10-3 0 0,7 1-15 16,-4-1-3-16,-3 0-1 0,4-2 0 16,-1 2-3-16,-3 0-1 0,0-3 0 0,3 1 0 15,1-4-9-15,-4 0-2 0,3-3 0 0,0-4 0 16,4 4-4-16,0-3-8 0,0 0 11 0,4 0-11 0,3-1 11 0,-7 4-11 0,7-3 10 0,7 3-10 16,-7-3 8-16,7 3-8 0,0-3 0 15,7-4 9 1,-3 4 5-16,-1 0 1 0,4-4 0 0,4 4 0 0,0 0-15 0,-1 6-15 0,1 0 3 0,3 0 1 15,0 0 11-15,0 0 16 0,-3 3-4 0,3 1-1 16,0 2-11-16,-7 7 0 0,1-4 0 0,2 7 0 16,-3-4-12-1,-3 4-5-15,-1 0-1 0,1-1 0 0,-4 4-70 0,0 3-13 0,-3 0-3 0</inkml:trace>
  <inkml:trace contextRef="#ctx0" brushRef="#br0" timeOffset="196999.36">4928 11585 1579 0,'0'0'32'0,"0"0"10"0,0 0-34 0,0 0-8 0,-3-3 0 0,3 3 0 16,0 0 136-16,0 0 24 0,-4 6 6 0,4 1 1 15,0 2-63-15,0 1-13 0,0-1-3 0,0 4 0 16,0-1-18-16,4 1-4 0,-4 2-1 0,3 4 0 15,1 3-8-15,-1 3-1 0,1 3-1 0,3 1 0 16,-7-4-37-16,3 0-7 0,5-3-2 0,-8 0 0 16,3-7 44-16,-3 1 9 0,4-7 2 0,-4 1 0 0,0-4-44 15,0-6-9-15,0 0-2 0,0 0 0 16,0 0-9-16,0 0-12 0,3-6 2 0,-3-4 1 16,0 1 35-16,4 0 7 0,-4-4 2 0,0 0 0 15,3-2-23-15,1-4-12 0,-1 3 12 0,1-3-12 16,3-2 8-16,0 2-8 0,3 0 0 0,1 0 0 15,0 0 0-15,3 4 0 0,3 2 0 0,-3 1 0 0,4-1 0 16,0 0 0-16,-1 4 0 0,8 0 0 16,-11 2 0-16,7 4 0 0,-7 0 0 0,1 6 0 0,2 4 23 0,-6 2-3 15,3 3 0-15,-3 7 0 0,-4 0 9 0,0 3 2 16,3 0 0-16,-10 6 0 0,4-3-8 0,-4 0-2 0,0 0 0 0,0 4 0 31,0-7-13-31,0-4-8 0,0 1 8 0,-4 0-8 0,4-6 0 0,0-4 0 0,0 0 0 0,0-9 0 16,0 0-108-16,0 0-17 0,4-6-3 0,-4 3-1 31,7-6-143-31,-7-1-28 0,3-18-5 0,8 0-2 0</inkml:trace>
  <inkml:trace contextRef="#ctx0" brushRef="#br0" timeOffset="197352.88">5546 11689 2192 0,'-7'3'92'16,"0"0"-73"-1,-4-3 119-15,7 3 24 0,-3 0 5 0,0 4 1 16,7-1-91-16,-7 0-17 0,4 4-4 0,-4-1-1 0,7 4 7 0,-4-1 2 0,4 1 0 0,0 2 0 16,0 1-52-16,0 3-12 0,0-4 0 0,0 4 0 31,4-3 0-31,3 0 0 0,-4-4 0 0,4 1 0 16,-3-7 0-16,-1 0 0 0,4 1 0 0,4-7 0 15,-7 0 0-15,3-4 0 0,0-2 0 0,0 0 0 0,0-4 0 0,0-5 0 0,0-1 0 0,-4-3 0 31,1 0 0-31,-1 4 0 0,1-4 0 0,0 3 0 16,-1 4 34-16,1 2 4 0,-1 4 1 0,4 0 0 16,-7 0-63-16,0 6-12 0,0-4-2 0,0 4-1 15,0 0 39-15,0 0 0 0,0 0 0 0,11 0 0 0,-11 0 0 0,7 4 0 0,0 2 0 0,3 3 0 16,1 1 44-16,-4 2 16 0,0 1 3 0,0-1 1 16,0 4-52-16,4-4-12 0,-4 1 0 0,0 3 0 31,0-4 15-31,4-2 0 0,-4-1 0 0,3 0 0 0,1 1-76 0,-1-4-15 0,1-3-4 15</inkml:trace>
  <inkml:trace contextRef="#ctx0" brushRef="#br0" timeOffset="198171.5">5958 11717 1546 0,'0'0'65'0,"0"0"-52"16,0 0 43-16,0 0 9 0,0-6 2 0,0 6 0 16,0 0-8-16,0-7-2 0,0 7 0 0,0-3 0 15,0 3 16-15,4-6 3 0,-4 6 1 0,0 0 0 16,0 0 44-16,0 0 9 0,0 0 2 0,0 0 0 31,0 0-35-31,0 0-6 0,0 0-2 0,0 9 0 0,0 4-33 0,3 0-6 0,1 5-2 0,0 1 0 16,-4 0-19-16,3 0-4 0,1 0-1 0,-1-1 0 31,-3 1-12-31,4-3-2 0,-1 0-1 0,1-1 0 16,-1-2 7-16,4-4 2 0,-7-2 0 0,0-1 0 0,0-6-26 0,0 0-6 0,0 0-1 0,0 0 0 15,0 0 15 1,0 0 10-16,0 0-2 0,0 0 0 0,0 0 4 0,0 0 1 0,0 0 0 0,0-6 0 16,0-1-13-16,0-5 0 0,0-1 0 0,0 1 0 15,0-4 8-15,4 0-8 0,-4 1 0 0,3-1 0 16,1 0 0-16,-1 1-8 0,1 2-1 0,3-3 0 15,-3 4 9-15,3-4 12 0,-4 4-2 0,8-1-1 16,-4 4-9-16,0 2 10 0,3 1-10 0,-3 0 10 16,4 0-10-16,0 2 0 0,-4 1 0 0,3 0 0 15,1 6 18-15,-4 4-2 0,7-1 0 0,-10 3 0 16,6-3-4-16,-3 4-2 0,0-4 0 0,0 7 0 0,-3-1 3 0,3 1 1 0,-4 6 0 0,1-1 0 16,-1-2-14-1,1 3 9-15,-4-3-9 0,0 2 8 16,0-5-8-16,0 3 0 0,-4-4 0 0,4-2 0 15,0-1 0-15,0-9 10 0,0 0-10 0,0 0 10 0,0 0-10 0,0 0 0 0,0-9 0 0,0-1 0 16,0-2 0-16,4-1 0 16,-1-3-10-16,1-2 10 0,0 2 0 0,-1-6 0 0,4 3 0 0,0 0 0 15,0 4 0-15,0 2 0 0,7 4-8 0,-10-1 8 32,7-2 0-32,-1 2 0 0,4-2 0 0,-3 2 0 15,-1 1 0-15,1 6 8 0,0-3-8 0,-4 6 10 16,3 3-10-16,-3 3 0 0,4 3-12 0,-1 4 12 0,-3 3 0 0,1 2 0 0,2 1 12 0,-10 3-4 15,4 0 1-15,-1 0 0 0,1 3 0 16,-1 0 0-16,-3 0-9 0,4-3 0 0,-4 0 0 0,0-3 8 16,0 0-8-16,0-7 0 0,0 1 0 0,0-4 0 15,0 1-32 1,0-7-11-16,0-3-2 0,0 0-1 0,0 0-145 0,3-10-29 0,1-5-5 0</inkml:trace>
  <inkml:trace contextRef="#ctx0" brushRef="#br0" timeOffset="198677.98">6611 11717 1552 0,'0'0'44'0,"0"0"10"15,0 0-43-15,0 0-11 0,0 0 0 0,0 0 0 16,0 0 0-16,0 0-17 0,0 6 4 0,0-6 1 15,0 7 12-15,0-7-11 0,4 6 11 0,-4-6-10 16,0 0 91-16,0 0 19 0,0 0 3 0,0 0 1 0,7 3 52 0,-7-3 10 0,0 6 2 0,7-3 1 16,-7-3-33-16,7 0-6 0,0 0-2 15,0-3 0-15,3 0-55 0,1 0-11 0,0-3-2 0,-1-1-1 32,4-2-43-32,-3-4-16 0,3-2 11 0,4 2-11 0,-4 1 36 15,0 2 0-15,-4 1 1 0,5 0 0 0,-5 2-25 0,1 1-12 0,-1 0 10 0,-3 3-10 31,0-4 9-31,0 4-9 0,-3 0 8 0,-4 3-8 0,0 0 12 0,0 0-4 0,0 0 0 0,-4 3 0 16,-3 0 4-16,0 0 0 0,-3 4 0 0,-1-1 0 16,1 3-12-16,-4 4 12 0,-1-1-12 0,1 4 12 15,0 0-12-15,0-1 10 0,-4 1-10 0,4 0 10 16,4 3 0-16,-1 3 0 0,4-4 0 0,0 4 0 16,4-3 2-16,-1 0 0 0,4 0 0 0,4-4 0 15,-1 1-4-15,4 3 0 0,0-6 0 0,4-1 0 16,-1-3-8-16,4 1 0 0,4-4 0 0,-4-3 8 15,7-3-8-15,1 0 0 0,-1-3 0 0,0-3 0 16,0-4 0-16,4 1 0 0,-1 0 0 16,-2-4 0-16,-1 1-18 0,0-1-2 0,-3 0-1 0,-1 1 0 15,1-1-207-15,-4-2-40 0</inkml:trace>
  <inkml:trace contextRef="#ctx0" brushRef="#br0" timeOffset="199202.05">7126 11159 2188 0,'0'0'97'0,"-3"-3"20"16,-4 0-93-16,3-1-24 0,0 1 0 0,4 3 0 0,0 0 107 0,0 0 17 0,-7 3 3 0,4 4 1 15,-1-4-28-15,1 3-4 0,3-6-2 0,0 0 0 16,0 0-31-16,0 0-7 0,0 0 0 0,3 6-1 16,1 1-21-16,-1-1-4 0,4 3-1 0,4-2 0 15,0-1-13-15,3-3-2 0,0 3-1 0,4-3 0 16,-1 7 0-16,4-4 0 0,0 0 0 0,4 4 0 16,0 2 5-16,0 4 1 0,3 0 0 0,0-1 0 15,-3 4-4-15,-1 0-1 0,1 0 0 0,-4 3 0 0,-3 0 8 16,0 6 2-16,-1-3 0 0,-3 6 0 0,0 1 1 0,-3 2 1 15,0 4 0-15,-8 0 0 0,1-1-26 0,-1 1 0 0,-6 3 8 0,-1-4-5 16,1 1-3-16,-4-1 0 0,-4 1 0 0,4 0 0 16,-4-4 0-16,-3 1 0 0,4-7 0 0,-5 3 0 31,1-9 0-31,0 0 0 0,4-3 0 0,-1-3 0 16,-3-4 0-16,7-6 0 0,-4-2 0 0,4-1 0 0,0-3 0 0,4-3 0 0,-4-1 0 0,3 1-10 31,4-6-105-31,0-4-21 0,4 1-4 0</inkml:trace>
  <inkml:trace contextRef="#ctx0" brushRef="#br0" timeOffset="203515.39">25904 4317 1569 0,'0'0'66'0,"0"0"-53"16,0 0 95-16,0 0 18 0,0 0 4 0,0 0 1 15,0 0-74-15,8 0-14 0,-1-3-3 0,-7 3-1 16,0 0 40-16,0 0 8 0,0 0 1 0,0 0 1 16,0 0 15-16,3 3 2 0,-3-3 1 0,0 6 0 31,0 4-7-31,-3-1-2 0,-1 7 0 0,1-3 0 0,-1-1-46 0,-3 4-8 0,3-1-3 0,1 4 0 15,-1-3-27-15,1 3-6 0,-1-4 0 0,1-2-8 16,-1-1-42-16,4-5-15 0,0-7-3 0,0 0-1 16,0 0-215-16,0 0-44 0</inkml:trace>
  <inkml:trace contextRef="#ctx0" brushRef="#br0" timeOffset="203706.53">26042 4323 2382 0,'-7'0'100'16,"0"4"-80"0,3-1 123-16,-3 0 24 0,4 3 5 0,-1-3 0 0,1 4-88 0,-1 2-17 0,4-3-4 0,-3 4-1 31,-1-1-48-31,1 0-14 0,-1 4 0 0,1 0 8 0,3 2 30 0,0-2 6 0,-4 2 2 0,4 1 0 31,0-3-37-31,-3 2-9 0,3-5 0 0,0 2 0 16,0-5-100-16,3-1-21 0,-3-6-5 0</inkml:trace>
  <inkml:trace contextRef="#ctx0" brushRef="#br0" timeOffset="205144.02">26342 4546 1792 0,'0'0'51'0,"0"0"10"31,0 0-49-31,0-6-12 0,0 6 0 0,-4-3 0 0,4-4 93 0,0 7 16 0,0 0 3 0,0 0 1 15,0 0-27-15,0 0-6 0,0 0 0 0,0 0-1 16,0 0-12-16,0 0-3 0,0 0 0 0,4 7 0 0,3-1 0 0,-3 7 0 16,-4-4 0-16,3 7 0 15,1 2 0-15,-1 1 0 0,-3 0 0 0,4 3 0 16,-1 0-2-16,1 3-1 0,-4 0 0 0,3 0 0 0,1-3-46 0,-1 0-15 16,1 0 8-16,3-3-8 15,-4 0 0-15,1-4 0 0,-1 4 0 0,1-6 0 0,-1-1 55 0,1-2 7 16,-4-4 2-1,0-6 0-15,4 6-83 0,-4-6-16 0,0 0-3 0,0 0-1 16,0 0 20-16,0 0 4 0,0-3 1 0,0-3 0 16,-4 0-48-16,0-4-10 0,1 1-1 0,-1-4-1 15,1 1-98-15,-1-1-19 0,1 1-4 0</inkml:trace>
  <inkml:trace contextRef="#ctx0" brushRef="#br0" timeOffset="205536.33">26226 4512 2200 0,'-4'0'92'16,"-3"0"-73"-16,7 0-19 0,-4 0 0 0,-3-4 94 0,0 4 15 0,-3 4 3 0,3-4 1 15,3 3-4-15,-3 0-1 0,4-3 0 0,-1 3 0 16,-3-3-23-16,0 3-5 0,3 0 0 0,1-3-1 16,-1 3-19-16,4-3-4 15,0 0-1-15,0 0 0 0,-3 0 2 0,3 0 1 0,0 0 0 0,0 0 0 0,0 0-46 0,0 0-12 16,0 0 0-16,0 0 0 15,10 0 0-15,4 0 0 0,1 0 9 0,-1-3-9 16,3 3 8-16,5 0-8 0,-1-3 10 0,0 3-10 16,4-3 10-16,-4 3-10 0,3-3 10 0,-2 3-10 15,-1-3 9-15,0 0-9 0,-3-4 8 0,6 4-8 0,-3-3-8 0,4 0-8 32,-4-1 0-32,4 1-1 0,-4 3 32 0,0 0 6 15,-3 0 2-15,3 0 0 0,-3-1-37 0,-1 4-7 0,-17 0-2 0,18 0 0 16,-4 0 43-16,-14 0 8 0,0 0 1 0,18 0 1 0,-18 0-22 0,0 0-8 15,0 0 0-15,0 0 8 0,0 0-8 0,0 0 0 16,0 0 0-16,0 0 0 16,10-6 0-16,-3 0 0 0,-3 0 0 0,-4 2 0 0,3-2 0 0,-3 3 0 15,0 3 0-15,0 0 0 16,-3-3-82-16,3 3-10 0,-4 0-1 0,4 3-1448 0</inkml:trace>
  <inkml:trace contextRef="#ctx0" brushRef="#br0" timeOffset="205987.77">26691 4784 2649 0,'-7'7'58'0,"7"-7"12"0,-7 6 2 0,4-3 4 0,-5 0-61 15,5-3-15-15,3 0 0 0,0 0 0 0,0 0 54 0,0 0 8 0,0 0 2 0,0 0 0 0,0 0-6 0,0 0-1 16,3 3 0-16,8-3 0 16,-4 0-40-16,0 0-8 0,4-3-1 0,-1 0-8 15,1 0 0-15,3 0 0 0,-3 0 0 0,-1 0 0 0,1-4 40 0,-1 1 2 16,1 3 0-16,0-3 0 16,-1-1-30-16,-3 4-12 0,4-3 11 0,-4-3-11 15,0-1 20-15,0 1-3 0,-4-4 0 0,-3 7 0 0,4 0-17 16,-4-1-11-16,0 1 2 0,-4 0 0 0,1-4 9 0,-4 4 12 15,0 0-2 1,0 6-1-16,-7 0-9 0,3 3 0 0,-3 0 9 0,0 7-9 0,0 2 0 0,0 4 0 16,0-1 0-16,-1 4 8 0,5 3-8 0,-1 0 0 15,4 0 0-15,0 0 0 0,4 3 0 0,-1-3-8 16,4-3 8-16,0 0 0 0,4 0 0 16,-1-4 0-16,1 1 0 0,3-4 0 0,3-2 0 0,1-4 0 15,-1 3 0-15,5-2-8 0,-5-7 8 0,4 0 0 16,4-3 0-16,-4-4 0 0,0-2 0 0,4 3 0 15,-8-4 0-15,8 1 0 16,-4-1-115-16,0 1-24 0,-3 0-5 0,3-1-1196 16</inkml:trace>
  <inkml:trace contextRef="#ctx0" brushRef="#br0" timeOffset="206363.88">27115 4606 2649 0,'0'0'58'0,"0"0"12"0,-8 0 2 0,1 0 4 16,4-3-61-16,-4 3-15 0,0 3 0 0,7-3 0 15,-4 3 54-15,4-3 8 0,-3 3 2 0,-1 0 0 0,1 3 0 16,-4 1 0-16,3-1 0 0,1 0 0 0,-8 4-52 0,4-4-12 16,-4 3 0-16,1 1 0 15,-1 2 30-15,1 1 3 0,-1-4 1 0,0 1 0 32,4-1-5-32,-3-3-1 0,3 1 0 0,0-1 0 0,3 0-20 0,-3-3-8 0,7 3 0 0,-3-2 0 15,3-4 31-15,0 0 0 0,0 0 0 0,0 0 0 16,0 0-31-16,0 0 0 0,10 3-11 0,1 0 11 0,-4 3-8 0,3-3 8 15,4-3 0-15,1 3 0 16,-5-3 0-16,4 0 0 0,0-3 0 0,-3 3 0 16,3 0 0-16,-3 0 0 0,-1-3 0 0,-10 3 0 0,14 3 0 0,0 0 0 15,-3 4 0-15,0-1 8 16,-1 3 6-16,-3 4 1 0,-3 3 0 16,-1-1 0-16,-3 1 1 0,0 0 1 0,-3 2 0 0,-4-2 0 15,0 0-7-15,0-1-2 0,0 1 0 0,-4-3 0 16,0-1-8-16,1 1 8 0,-4-4-8 0,0 1 8 0,-1-7-8 15,5 0-11-15,-4 0 3 0,3-6 0 16,1 3-96-16,3-6-18 16,3 2-4-16</inkml:trace>
  <inkml:trace contextRef="#ctx0" brushRef="#br0" timeOffset="206777.9">27323 4982 2671 0,'0'0'59'0,"0"0"12"0,-4 3 2 0,4-3 2 0,0 0-60 0,0 0-15 0,0 0 0 0,0 0 0 0,0 0 84 0,0 0 13 15,4-6 3-15,-1-4 1 16,1-2-37-16,-1-1-7 0,-3-5-1 0,7 2-1 0,-3-3-19 0,-1 0-3 16,-3-3-1-16,4 0 0 0,-4 0-5 0,0-3-2 15,0-3 0-15,0 0 0 0,-4 6-5 0,1-6-2 16,-1 3 0-16,-3-4 0 0,0 4 1 0,0 3 0 0,0 4 0 15,-4-1 0-15,4 3-19 0,0 3 0 16,0 4 0-16,4 3 0 0,-4 0 0 0,7 6 0 16,0 0 0-16,0 0 0 15,0 9-131-15,3 3-29 0,1 1-7 0,3 6-790 0,3-3-159 0</inkml:trace>
  <inkml:trace contextRef="#ctx0" brushRef="#br0" timeOffset="207233.18">27675 4759 2426 0,'0'0'53'0,"0"0"11"0,-3-3 3 0,-4-3 1 0,3 0-54 0,1-1-14 15,-4 1 0-15,3 3 0 0,-3 3 108 0,0 0 20 32,0 0 3-32,0 3 1 0,-4 0-46 0,4 4-9 0,-3-1-1 15,-1 3-1-15,1 1-26 0,3 2-5 0,-4 1 0 0,4 2-1 0,0-2-31 0,0 3-12 16,0 2 8-16,0-2-8 0,3 0 36 0,1-1 3 15,-1 1 0-15,4-3 0 16,-3-1-11-16,3-2-3 0,0 2 0 0,0-2 0 0,3-1-25 0,4-6 0 16,-7-3 0-16,7 0 0 0,0 0 0 0,0-3 0 15,4-3 0-15,-4-1 0 0,4-5-12 0,-4-1-7 0,3-2-1 16,-3 2-1-16,0 1 21 0,0-4-11 16,-3 3 11-16,3 4-8 15,-4-4 8-15,1 1-12 0,-4 2 12 0,4 1-12 16,-4 3 12-16,3-1 0 0,-3 7-9 0,0 0 9 0,0 0 0 0,0 0 0 0,4 7-9 15,-1-1 9-15,1 0 0 16,-1 4 0-16,1-4 0 0,-4 3 0 0,7 4 28 0,-4-4 5 0,1 1 2 16,3 2 0-16,-4-5-35 0,4-1 0 0,0 3 0 0,1-2 0 15,-5 2 0-15,4-3 0 16,0 0 0-16,0 4-9 0,4-4 9 0,-8 0 0 16,4 1 0-16,0-1 0 0,4 0-37 0,-4 0-12 0,0 4-3 15,-3-7 0 1,3 0-175-16,0-3-35 0</inkml:trace>
  <inkml:trace contextRef="#ctx0" brushRef="#br0" timeOffset="207983.99">27767 4308 1497 0,'0'0'32'0,"0"0"8"0,0 0 0 0,0-6 4 0,0-1-36 0,-3 4-8 0,-1-3 0 0,4 6 0 0,0 0 104 0,0 0 20 16,0-3 3-16,0 3 1 0,0 0 0 0,0 0 0 15,0 0 0-15,0 0 0 0,0 0-52 0,0 0-9 16,0 0-3-16,0 0 0 0,0 0 0 0,0 0 0 16,0 0 0-16,0 0 0 0,0 3 0 0,4 3 0 0,-1-3 0 0,1 4 0 15,-4 2-51-15,7-3-13 0,-4 4 0 0,1-1 0 32,3 0 0-32,-4 1 0 0,1-1 0 0,3-2 0 15,-4-1 0-15,1 0 0 0,-4-6 0 0,7 3 0 16,-7-3-48-16,0 0-13 0,11 0-3 0,-4-3 0 15,-7 3-51-15,10-6-10 0,-6 3-3 0,3-7 0 16,-4 4-102-16,4-7-21 0</inkml:trace>
  <inkml:trace contextRef="#ctx0" brushRef="#br0" timeOffset="208177.02">27845 4229 1824 0,'0'0'76'15,"3"7"-60"1,1 2 140-16,3 0 29 0,-4-2 6 0,8 2 1 16,-7 1-52-16,3-1-9 0,0 0-3 0,0 4 0 15,0-4-102-15,0 1-26 0,3 2 0 0,-3-2 0 16,0-1 0-16,4 1 0 0,-4-1 0 0,4-3 0 16,-4 0-97-16,3 1-25 15,-3-1-5-15</inkml:trace>
  <inkml:trace contextRef="#ctx0" brushRef="#br0" timeOffset="209005.09">28025 4013 1552 0,'-11'3'44'0,"4"-3"10"0,0 0-43 16,0 0-11-16,3 0 0 0,-3-3 0 0,4 3 128 0,-1-3 24 0,-3 0 5 0,7 3 1 31,-3-3-48-31,-1 3-10 0,1-3-1 0,3 3-1 16,0 0 24-16,0 0 5 0,0 0 1 0,0 0 0 0,0 0-52 0,0 0-9 0,0 0-3 0,0 0 0 15,0 0-51-15,0 0-13 0,0 0 0 0,7 6 0 32,3 0 0-32,1 0 0 0,7 1 0 0,-4 2 0 0,3-3 0 0,1 4 0 0,3 2 0 0,0-2 0 15,-3 2 54-15,3 1 8 0,0 2 2 0,-3 1 0 16,3 3-52-16,0 3-12 0,0 0 0 0,-3 3 0 15,0 0 54-15,-1 6 8 0,1-2 2 0,-4 2 0 16,0 0-52-16,0 1-12 0,-3-1 0 0,-4 7 0 16,0-4 0-16,-4 4 0 15,-3-1 0-15,-3 4 0 0,3-3 0 0,-4-4 0 0,1 4 0 0,-1-1 0 16,-6 1 0-16,3-7 0 0,-7 1 0 0,3 2 0 16,-3-5 0-16,0-4 0 0,3 0 0 0,-3 0 0 15,0-6 0-15,3-4 0 0,1-2 0 0,-1-1 0 16,4-5 0-16,0-1 0 0,0-3 0 0,0 0 0 15,7-3 0-15,0 0 0 0,-4-3 0 0,4 3 0 0,-3-6 0 16,-1 3 0-16,1-4 0 0,-1 4 0 16,4 0-151-16,0-3-33 0,0 3-6 0</inkml:trace>
  <inkml:trace contextRef="#ctx0" brushRef="#br0" timeOffset="209614.46">28631 4480 2381 0,'0'0'68'0,"0"0"14"0,0 0-66 15,0 0-16-15,4-6 0 0,-4 6 0 0,0 0 133 0,0 0 23 0,0 0 5 0,0 0 1 16,0 0-78-16,0 0-16 0,0-3-4 0,0 3 0 31,0 0-51-31,0 0-13 0,0 0 0 0,0 0 0 16,0 0 0-16,0 0 0 0,0 0 0 0,0 0 0 0,0 0 0 0,0 0 0 0,0 0 0 0,0 0 0 15,0 0 0-15,0 0 0 0,0 0 0 0,4 6 0 32,-1 0-151-32,-3 1-33 0,-3-1-6 0</inkml:trace>
  <inkml:trace contextRef="#ctx0" brushRef="#br0" timeOffset="210134.46">28631 4922 1314 0,'0'-6'37'0,"0"-3"8"32,0 2-36-32,0-2-9 0,0 0 0 0,0-1 0 15,0 4 104-15,0 3 20 0,0 3 3 0,4-6 1 0,-4-1 5 16,0 1 2-16,0 0 0 0,4-1 0 0,-4 4-11 0,0 3-3 0,0-3 0 0,0 3 0 15,0 0-46-15,0 0-10 0,7-3-1 0,-7 3-1 16,7 0 1-16,0 0 1 0,0 3 0 0,0 0 0 16,0 4-52-16,0-1-13 0,0 3 0 0,0 4 0 15,-3-1 54-15,3 4 8 0,-4 0 2 0,1 3 0 32,3 2-52-32,-4 5-12 0,1-1 0 0,-1 3 0 0,-3 0 54 0,4 3 8 0,-4 1 2 0,-4 2 0 15,1-6-52-15,-1 1-12 0,-3-1 0 0,-3 0 0 16,-1-3 0-16,-3 0 0 0,-4 0 0 0,4-3 0 15,-3 0 0-15,2-3 0 0,1 0 0 0,0 0 0 16,0-4 0-16,0-2 0 0,0-1 0 0,3 1 0 16,1-7-130-16,3-3-22 0,7-3-5 0</inkml:trace>
  <inkml:trace contextRef="#ctx0" brushRef="#br0" timeOffset="-200444.68">16260 6384 1958 0,'0'0'43'0,"0"0"9"0,0-7 1 0,0 1 3 0,0-3-45 0,0 2-11 0,0-2 0 0,0 3 0 31,0-4 104-31,0 4 20 0,0-7 3 0,-4 4 1 0,0 0-52 0,1 2-11 16,-1-2-1-16,-3 3-1 15,0-4 1-15,0 4 1 0,0 3 0 0,-3 0 0 0,-1 0 9 0,0 6 2 0,-3 0 0 0,0 3 0 32,0 4-32-32,0-1-5 0,0 7-2 0,-4-1 0 0,4 4-16 0,-3 3-3 0,2 0-1 0,-2 3 0 15,3 3-17-15,0 4 0 0,-4-1 0 0,4 7 0 16,3-4 0-16,-3 1 0 0,4-1 0 16,-1 1 0-16,4-1 17 0,0 4 7 15,3-1 0-15,-3 1 1 0,7-4-25 0,0 4 8 0,0 0-8 0,4-4 0 31,-1-2 0-31,4-1 0 0,4-3 0 0,0 0 0 0,3-6-19 16,0-3-5-16,3 0-2 0,1-3 0 0,3-4 35 0,4-6 7 0,3-2 2 0,0-8 0 31,1-5-18-31,-5-4-14 0,4 1 2 0,1-4 1 0,-1-3 3 0,-3 1 0 0,-1-1 0 16,1-3 0-16,-4 3 0 0,0 0 0 0,0 0 0 0,-3 1 0 16,0 2-7-16,-4 0-1 0,0 4 0 0,0 2 0 15,0 1-26-15,-3-1-6 0,-1 4 0 0,4 0-1 16,-3 0 0-16,0-1 0 0,-4 1 0 0,0 0 0 15,3 0 22-15,-3-1 5 0,-3-2 1 0,3 3 0 0,-3-1 21 16,-1-2 0-16,-3 0 0 0,4-1 0 16,-4 4 8-16,0-4 7 0,0 4 1 0,-4 3 0 15,1 0 30-15,-1 0 6 0,0 0 2 0,1 3 0 16,-4 6-35-16,0 0-7 0,0 0-2 0,0 7 0 16,0-4 33-16,0 7 6 0,0-3 2 0,-1 2 0 15,1 4-29-15,4 0-6 0,-1 0 0 0,-3 0-1 16,4-1-3-16,3 4-1 0,-4-3 0 0,4 0 0 15,0-3-11-15,4-4 12 0,-4-2-12 0,3-1 12 0,4-3-12 0,4 1 0 0,-4-7 0 16,4 0 0-16,-1 0 0 0,4-7 0 0,4-2-8 16,-4-1 8-16,0 1-11 0,0-7 3 0,-3-2 0 0,3 2 0 15,0-6 0-15,-3 3 0 16,-1 0 0-16,1-3 0 0,-4 4 8 16,0-1 0-16,-4 3-9 0,5 0 9 0,-5 1 0 15,-3 2 0-15,0 1-9 0,4-1 9 0,-4 7 0 0,-4-4 0 0,4 7 0 0,0 3 0 16,0 0 0-16,0 0 0 0,0 0 0 0,0 0 0 15,0 7 0-15,0 2 0 0,-3 0 0 0,3 1 0 16,3 2 0-16,-3 1 0 0,4 2 0 0,-1-2 0 16,1 3 0-16,-1-4 0 0,4 1 0 0,0-1 0 15,0 1 0-15,0-1 9 0,0-2-9 0,0-1 8 16,4 1-8-16,-4-4 0 0,4 0-12 0,-4-3 12 16,3 4 0-16,1-4 0 0,-4 0 0 0,4 3 0 15,-1-3 0-15,1-3 8 0,-1 3-8 0,-3 1 0 16,-7-4 0-16,7-4 0 0,-3 4 0 0,-4 0 0 0,7-6 8 0,-3 0-8 15,-4 0 12-15,3-4-4 0,-3-2 2 16,-3 2 0-16,3-5 0 0,-4 2 0 0,0 0-2 0,4 1-8 16,-7-4 12-16,4 4-4 15,-1-4-8-15,1 3 0 0,-1-2 0 0,1-1 0 16,-1 4 0-16,4-1 0 0,-3 1 0 0,3-1 0 16,3 4 0-16,-3 2 0 0,4-2 0 0,-1 3 0 0,1-4 0 15,3 7 0-15,3-3 0 0,-2 3 0 0,6-4 0 16,-4 4 0-16,4 0 0 0,4 0 0 15,0-3 0-15,-4 3 0 0,7-1 0 0,-3-2 0 16,-1 6 0-16,-3-3 0 0,0 3 8 0,1 0-8 16,-1 0 10-16,-4 3-10 0,1 0 12 0,-4 0-12 0,3 1 8 0,-6-1-8 15,3 0 0-15,-3 0 0 16,-4-3-57-16,0 0-19 0,7 3-3 0</inkml:trace>
  <inkml:trace contextRef="#ctx0" brushRef="#br0" timeOffset="-199014.92">17956 6603 1314 0,'0'0'37'0,"0"0"8"15,0 0-36-15,0 0-9 0,0 0 0 0,0 0 0 16,0 0 104-16,0 0 20 0,0 0 3 0,0 0 1 15,0 0 51-15,0 0 10 0,0 0 3 0,0 0 0 16,0 9-103-16,0 1-20 0,0 2-4 0,4 1-1 16,-4 6 0-16,3 3 0 0,1 0 0 0,0 3 0 15,3 0-51-15,0 0-13 0,-4 0 0 0,1-3 0 16,3 0 54-16,-4 0 8 0,4-7 2 0,-3 4 0 16,-1-3-52-16,1-3-12 0,-1-4 0 0,1 0 0 15,-4-9 0-15,0 0 0 0,0 0 0 0,0 0 0 16,0 0 0-16,3-3 0 0,1-3 0 0,0-3 0 0,-4-1 0 15,0 1 0-15,-4-7 0 0,0 0 0 16,4 1 0-16,-3-1 0 0,-1-3 0 0,1 0 0 16,-1 1 0-16,1-1 0 0,-1 3 0 0,4-3 0 0,-3 4 0 0,3-1 0 15,0 3 0-15,0 1 0 0,0-1 0 0,0 1 0 16,0 2 0-16,3 1 0 0,1-1 0 0,-1 4 0 0,1 3 0 0,-1-3 0 31,4 3 0-31,-3 3 0 0,3-3 0 0,0 3 0 0,-3 0 0 16,6 3 0-16,-3 0 0 0,0 0 0 0,-3 3 0 0,3 0 0 0,0 1 0 15,0 2 0-15,-3 7 0 0,3-4 0 16,0 7 0-16,-4 0 0 0,1-3 54 0,-1 3 8 0,-3-1 2 16,4-2 0-16,-4 0-52 15,0-1-12-15,0-2 0 0,0-1 0 0,0-2 0 0,0-1 0 0,0-9 0 0,0 0 0 16,0 0 0-16,0 0 0 0,0 0 0 0,0 0 0 16,7-6-48-16,-4-7-13 15,4 1-3-15,0-4 0 0,1 1 52 0,-1-4 12 0,3-3 0 0,1 0 0 16,-1 3 0-16,1 0 0 0,0 0 0 0,3 4 0 15,-4 2 0-15,8 1 0 0,-4 2 0 0,4 4 0 16,-4 0 0-16,0 3 0 16,0-1 0-16,0 8 0 0,-3-1 0 0,-1 3 0 0,1 0 0 0,-1 4 0 15,-3 2 48-15,4 4 13 0,-7-4 3 0,3 7 0 16,-7 0-52-16,3 0-12 0,-3 3 0 0,0 0 0 0,0 0 0 16,0 0 0-16,-3 0 0 0,3 0 0 15,-4-4 0-15,1-2 0 0,-1 0 0 0,0-1 0 16,4-5 0-16,-3-1 0 0,-1-3 0 0,4-6 0 15,0 0-48-15,0 0-13 0,0-3-3 0,0-6 0 16,4 0-102-16,-1-7-21 0,1 0-4 0</inkml:trace>
  <inkml:trace contextRef="#ctx0" brushRef="#br0" timeOffset="-198444.64">18556 6644 2066 0,'0'0'43'0,"0"0"10"0,0 0-42 0,0 0-11 0,0 0 0 0,-3 6 0 16,-1 0 104-16,1 4 20 0,-1-1 3 0,0 4 1 15,4 2 0-15,-3 4 0 0,3 0 0 0,3 3 0 16,1-3-103-16,-4 3-25 0,7 0 0 0,-3 0 0 16,3-4 56-1,0-2 7-15,3 0 1 0,1-1 0 0,-1-5-52 0,1-1-12 0,3-2 0 0,-3-1 0 16,3-6 0-16,-4 0 0 0,5-6 0 0,-1-1 0 16,-4 1 0-16,4-7 0 15,0 1 0-15,-3-1 0 0,0 1 0 0,-4-4 0 0,0 4 0 0,-4-4 0 16,1 3 0-16,-4 1 0 0,0-4 0 0,0 4 0 15,-4-1 0-15,-3 1 0 0,0 2 0 0,0 4 0 16,0 0 0-16,0-1 0 0,0 4 0 0,0 3 0 16,0 0 0-16,7 0 0 0,-4 6 0 0,1 1 0 15,-1-1 0-15,4 7 0 0,0-1 0 0,4 1 0 16,-1 2 0-16,4 1 0 0,0 3 0 0,4 0 0 16,-4 3 0-16,4-1 0 15,-1 5 0-15,1-1 0 0,-1 3 54 0,1-3 8 0,0 3 2 0,-1 7 0 16,-3-4-52-16,0 7-12 0,0 2 0 0,-3 1 0 15,3-3 0-15,-4-1 0 0,-3 4 0 0,0-3 0 0,0-1 0 0,0-5 0 0,0-1 0 16,-7-3 0-16,0-3 0 16,0 1 0-16,-3-5 0 0,-4-2 0 15,-1-3 0-15,-2-3 0 0,-1-7 0 0,-3-3 0 16,0-3 0-16,0-9 0 0,-1-1 0 0,5-6 0 0,-4 1 0 0,0-1 0 16,3-3 0-16,0-3 0 15,4 3 0-15,0-2 0 0,3 2 0 0,4-6 0 16,0 6 0-16,7-6 0 0,-3 3 0 0,3 0 0 0,3-3 0 0,-3 0 0 15,7 3 0-15,0-3 0 0,4 0 0 0,0 3 0 0,-1 3 0 0,4-3 0 16,4 3 0-16,0 3 0 0,-1 1 0 0,1-1 0 16,3 7 0-16,4-4 0 0,-4 7 0 0,4-4 0 15,-4 4 0-15,0 3 0 0,-3 0 0 0,3 0 0 16,-4 3-100-16,1-3-22 16,-4 3-5-16</inkml:trace>
  <inkml:trace contextRef="#ctx0" brushRef="#br0" timeOffset="-198097.39">19156 6857 2649 0,'0'0'58'0,"0"0"12"0,-7 3 2 0,3-3 4 15,-3 3-61-15,7-3-15 0,-3 0 0 0,3 0 0 16,0 0 54-16,0 0 8 0,0 0 2 0,0 0 0 16,0 0-52-16,0 0-12 0,0 0 0 0,7 3 0 0,3 1 54 0,1-4 8 0,-1-4 2 0,5 4 0 15,-1-3 0-15,0 3 0 0,3-3 0 0,-2 0 0 16,-1 3-52-16,0-3-12 0,3 0 0 0,-6 0 0 15,3 3 0-15,0 0 0 0,-3 0 0 0,-1 0 0 32,5 0 0-32,-5 3 0 0,-3-3 0 0,4 0 0 0,-1 3-158 15,1-3-34-15,-1 3-8 0</inkml:trace>
  <inkml:trace contextRef="#ctx0" brushRef="#br0" timeOffset="-197111.24">20010 6465 2649 0,'0'0'58'0,"0"0"12"0,0 0 2 0,0 0 4 0,-7 0-61 0,-1 0-15 0,5 0 0 0,-4 0 0 15,-4 0 54-15,4 0 8 0,-3 3 2 0,-1-3 0 16,0 6 28-16,1 1 5 0,-4-1 2 0,0 3 0 16,3 4-56-16,1-1-11 0,-5 1-3 0,5 3 0 15,-1 3-29-15,-3-1 0 0,4 1 0 0,-1 0 0 0,0 3 24 0,4 0 0 0,-3 0-1 0,6 0 0 16,1 0-15-16,-1-3-8 0,1 2 8 0,3-2-8 31,0-3 0-31,3-4 0 0,4-2 0 0,0-1 0 0,0-6-20 16,4 4-4-16,-1-4-2 0,1 0 0 15,3-6-30-15,0 0-7 0,4 0-1 0,0-4 0 0,-1-2-51 16,4-1-10-16,1 1-3 0,-1-7 0 0,0 4-26 0,4-1-6 0,-4-5 0 16,3 2-1-16,-2 0 42 15,-5 0 9-15,1 1 2 0,0-1 0 0,-1 4 12 16,-6-4 4-16,3 3 0 0,-7 1 0 0,3-1 106 0,-2-2 22 0,-1 2 4 0,-4 1 0 0,1-1 41 15,-1 4 8-15,1-1 2 0,-4 4 0 0,0 6 8 0,0 0 1 16,0 0 1-16,0 0 0 16,-4 0 22-16,-3 3 4 0,4 0 1 0,-4 7 0 15,-1-1-52-15,1 7-9 0,4-1-3 0,-4 4 0 16,0 0 4-16,0 3 1 0,0 0 0 0,3 0 0 16,4-3-36-16,-3 3-7 0,3-4-2 0,3 1 0 15,1-3-14-15,3-4-10 0,-4-2 12 0,8-4-12 31,-4 0-21-31,3-3-11 0,-2-3-3 0,2-3 0 0,1-3 35 0,3-3 0 0,-4-4 0 0,1 1 0 0,0-4 0 16,-1-3 0-16,1 3 0 0,-1-2 0 16,-3 2 0-16,0 0 12 0,-3 1 0 0,-1-1 0 15,1 3-12-15,0 1-16 0,-4 2 3 0,0 1 1 16,0 3 12-16,0-1 0 0,0 7 0 0,0 0 0 0,0 0 0 0,-8-3 0 0,5 0 0 0,3 3 0 16,-7 3 0-16,7-3 0 0,-4 3 0 0,1 4 0 31,-1-1 0-31,1 0 0 0,3 1 0 0,-4-1 0 15,4 3 0-15,4-3 0 0,-4 4 0 0,3-1 0 0,1 1 0 0,-1-1 0 16,1 1 0-16,-1-1 0 0,4 0 0 0,1 1 0 0,-1-4 0 0,3 3 0 16,-3-2 48-16,4-1 13 15,-1 0 3-15,1 1 0 0,3-4-103 0,-3 0-20 16,3 0-4-16,0-3-1 0,0 3 52 0,0 0 12 0,-3-3 0 0,3 3 0 31,-4 0 25-31,-3-3 8 0,4 0 2 0,-4 4 0 0,0-4-35 0,-7 0 0 0,0 0 0 0,0 0 0 16,7-4 8-16,-3-2-8 0,-1 0 0 0,1-3 0 15,-4-1 0-15,3 1 8 0,-3-1-8 0,0-2 0 16,-3-1 16-16,3-2-3 16,-4 2-1-16,1-3 0 0,-1 4 0 0,1-1-1 15,-1 1 0-15,-3-4 0 0,4 7-11 0,-1-1 8 0,1-2-8 16,-1 2 8-16,0 1-8 0,1-4 0 0,-1 4 0 0,4-1 0 16,-3 1 0-16,3-3 0 0,3 2 0 0,-3 1 0 15,4-4 0-15,3 4 0 0,-3-4 0 0,6 4 0 16,1-1 0-16,-1 4 0 0,1 0 0 0,3 0 0 0,0 2 0 0,0 1 0 15,4 3 0-15,-1 0 0 16,1 0 0-16,-4 0 0 0,4 3 0 0,-1 1 0 0,1-1 0 0,-4 3 0 0,0-3 0 0,4 3 0 31,-4-2-102-31,0 2-22 0,0-3-5 0</inkml:trace>
  <inkml:trace contextRef="#ctx0" brushRef="#br0" timeOffset="-196533.44">21442 6427 2310 0,'3'-3'97'16,"4"0"-77"0,0 3 79-16,1-3 16 0,-1 3 3 0,3 0 1 15,4-3-37-15,-3 0-7 0,3 0-2 0,4-1 0 0,-4 1-58 0,7 0-15 0,-3-3 0 0,3 3 0 32,-4 0 40-32,1-4 6 0,3 4 1 0,-7 0 0 15,0 0-24-15,-3 0-5 0,0 0-1 0,-1 0 0 0,-10 3-65 0,0 0-12 0,0 0-4 0,0 0 0 31,0 0-72-31,0 0-14 0,-7 6-3 0</inkml:trace>
  <inkml:trace contextRef="#ctx0" brushRef="#br0" timeOffset="-196369.84">21449 6612 2523 0,'7'4'106'15,"4"-1"-85"1,3-3 71-16,0 0 13 0,0 0 3 0,4 0 1 15,3 0-14-15,0-3-3 0,0 3-1 0,4-4 0 0,-4 4-73 0,0-3-18 0,4 0 0 0,-1 3 0 32,-2-3 0-32,-1 0 0 0,0 0 0 0</inkml:trace>
  <inkml:trace contextRef="#ctx0" brushRef="#br0" timeOffset="-194677.1">22528 6286 1314 0,'-7'0'37'0,"4"-3"8"15,-1 0-36-15,1 0-9 0,-1 0 0 0,4 3 0 16,-3-3 104-16,-1 0 20 0,1-1 3 0,-1 1 1 16,4 3 0-16,-3-3 0 0,-1 0 0 0,4 3 0 15,0 0 0-15,0 0 0 0,-3-3 0 0,3 3 0 0,0 0-52 16,-4 6-9-16,4 4-3 0,-4-1 0 16,4 7-51-16,0-1-13 0,4 7 0 0,-4 0 0 0,0 3 54 0,4 3 8 0,-4 1 2 15,3-1 0 1,1 0-52-16,-1-3-12 0,1 0 0 0,-1-3 0 15,-3-3 0-15,4-3 0 0,-4-1 0 0,3-2 0 16,1-7 0-16,-4-6 0 0,0 0 0 0,0 0 0 0,0 0 0 0,0 0 0 0,0-6 0 0,0 0 0 31,3-1 54-31,-3-5 8 0,-3 2 2 0,3-2 0 0,0-1-52 0,0-2-12 0,-4-1 0 16,4 0 0 0,0 1 0-16,4-1 0 0,-4 0 0 0,3-3 0 0,4 4 0 0,-3-1 0 15,-1-3 0-15,4 4 0 0,1-1 0 0,-1 0 0 0,0 4 0 16,3-1 0-16,1 4 0 0,-4-1 0 0,3 4 0 0,5 3 0 15,-5 0 0-15,4 3 0 0,-3 0 0 16,3 3 0-16,-3 3-11 0,-1 1-5 0,1 2 0 0,-1 0-1 16,-3 4 33-16,4 3 6 0,-8-1 2 0,4 1 0 15,-3 0-8-15,3-1-2 0,-3 1 0 0,-1 0 0 16,4-1-14-16,-7 1 0 0,4 0 8 0,-1-1-8 16,1-2 0-16,-4-1 0 0,3 1 0 0,4 0 0 15,-3-4 0-15,-1 0 0 0,1 1 0 0,3-1 0 16,0-3 0-16,0-2 0 0,0-1 0 0,0-3 0 15,4 0 0-15,-1-3 0 0,1-1 0 0,3-2-10 16,-3 0 10-16,3-4 0 0,-4-2 0 16,4-1 0-16,-3-2 0 0,0-1 8 15,-1 0-8-15,1-2 0 0,-4 2-14 0,3 3-7 0,-6-2-2 0,-1 2 0 0,1 1 43 16,-4-1 9-16,0 0 2 0,0 4 0 16,-4 3-31-16,1 0 0 0,-1-1 0 0,1 4 0 15,-4 3 0-15,0 0 0 0,-4 0 0 0,4 3 0 16,-3 4 0-16,3 2 0 0,-1 3 0 0,1 4 0 0,4 0 0 15,-1-1 0-15,1 4 0 0,3 3 0 0,-4-3 0 0,4 3 0 0,4-3-8 16,-1 0 8 0,4-1 0-16,0-2 0 0,-3-3 0 0,7 2 0 0,-4-5 0 0,3 2 0 0,1-2 0 0,3-4 0 31,0 0-22-31,0-3-4 16,0-3-1-16,0-3 0 0,0 0 27 0,1 0 0 0,-1-6 0 0,0-1 0 15,0 1-84-15,0-1-11 0,0 1-2 0,-3-4-1 16,-1 1-161-16,4-1-32 0</inkml:trace>
  <inkml:trace contextRef="#ctx0" brushRef="#br0" timeOffset="-194085.48">23259 6340 1634 0,'0'0'72'0,"-4"-4"16"16,4 4-71-16,0 0-17 0,0 0 0 0,0 0 0 15,0 0 76-15,0 0 11 0,0 0 2 0,0 0 1 16,0 0 18-16,0 0 3 0,0 0 1 0,0 0 0 15,-3 7 7-15,-4-4 1 0,7 3 1 0,-4 0 0 16,0 4-27-16,1-4-6 0,-1 0 0 0,4 4-1 16,-3-1-32-16,3-3-7 0,-4 4 0 0,4-1-1 15,0-2-25-15,4 2-5 0,-4 0-1 0,3-2 0 16,-3 2-16-16,4 0 0 0,-1-2 8 0,1-1-8 16,0 0 0-16,-1-3 0 0,1 4 0 0,3-4 0 15,-4 3 0-15,1-3 0 0,-1 3 0 0,-3-6 0 16,7 4 0-16,0-4 0 0,-7 0 0 0,7 0 0 0,0 0 0 0,1-4 0 15,-1 1 0-15,0 0 0 0,0-3 0 0,-4 0 0 16,4-1 0-16,-3 4 0 0,3-3 0 0,-4 3 0 0,1 0 0 0,3 0 0 31,-7 3 0-31,3 0 0 0,1 0 0 0,3 3 0 0,-7-3 0 0,4 6 0 0,-1 0 0 0,4 1 0 16,-3-1 0-16,3 0 0 0,0 0 10 0,0 1-10 16,0-4 0-16,0 3 0 0,4-3 0 0,-4 0 0 31,3-3 0-31,1 0 0 0,-1 0 9 0,4 0-1 15,-3-6-8-15,3 3 0 0,0-7 0 0,0 1 0 0,1 0 0 16,-1-1 0-16,0 1 0 0,-4-1 8 0,1 1-8 0,-4-4 11 0,4 4-11 0,-8 0 12 16,4-1-12-16,-3 1 8 0,-4-1-8 0,3 1 8 15,-3 3-8-15,0-4 8 0,-3 4-8 0,3 0 8 16,-4 3-8-16,4 3 0 0,-3-3 9 16,3 3-9-16,-4-4 0 0,-3 4 9 0,0 0-9 0,7 0 0 15,-4 0 0-15,4 0 0 0,-7 4 0 0,7-4 0 16,-3 0 0-16,3 0 0 0,0 0 0 0,0 0 0 15,0 0 0-15,0 0 0 0,0 0-9 0,0 0 9 16,0 0-17-16,0 0 1 0,0 0 1 0,0 0 0 16,0 0-95-16,-4 6-19 0,4 0-4 0</inkml:trace>
  <inkml:trace contextRef="#ctx0" brushRef="#br0" timeOffset="-189989.38">24694 6076 2361 0,'0'-6'104'0,"-3"-3"23"16,3 2-102-16,0-2-25 0,-4 3 0 0,4-4 0 16,0 4 69-1,0-7 9-15,-3 4 2 0,3 0 0 0,-4-4-4 0,1 0-1 0,-1 4 0 0,1-3 0 16,-1 2-15-16,1 1-4 0,-4-1 0 0,0 4 0 16,0 3 4-16,-4 3 1 0,0 0 0 0,1 6 0 15,-1 7-49-15,1-1-12 0,-4 4 0 0,-1 6 0 16,1 3 24-16,4 6 1 0,-4 1 1 0,-1 8 0 15,1-2-26-15,0 0 0 0,4 2 8 0,-1 4-8 16,4-6 0-16,4 3 0 0,-5-4 0 16,8 1 0-16,0-4 0 0,4-2 0 0,0-4 0 0,3 0 0 15,0-6 0-15,0 0 0 0,3-6 0 16,4 0 0-16,-3-4-22 0,3 1-3 0,4-4-1 0,-4 0 0 16,3-2 39-16,-2-1 8 0,2-3 2 15,-3 0 0-15,4-6-37 0,-4 3-7 0,4-3-2 0,-4 0 0 0,3-3 23 0,-2-4 0 16,2 1 0-16,1-1 0 0,-4-2 0 15,-3-4 0-15,3-3 0 0,-4 4 0 0,1-7 0 0,-4 0 0 0,3 0 0 0,-2 0 0 16,2 3 0-16,-3-3 0 16,0 3-10-16,0-3 10 0,-3 7-12 0,3-1 12 0,-4 3-13 0,4 1 5 15,-3 2 8-15,-4 4-13 0,3 0 5 16,-3 6 8-16,0 0-45 0,0 0-2 0,0 0 0 0,0 0 0 31,0 0 72-31,0 0 15 0,-3 9 2 0,3 1 1 0,-4-4-32 0,1 3-11 0,-1-2 0 0,1 2 9 16,3-9-9-16,-4 6 0 0,4 1 0 0,0-7 0 15,0 0 0-15,0 9 0 0,0-9 0 0,0 6 0 32,0-6-44-32,0 0-8 0,0 0-2 0,4 7 0 15,-1 2-138-15,-3-9-27 0,4 6-5 0,3-6-2 0</inkml:trace>
  <inkml:trace contextRef="#ctx0" brushRef="#br0" timeOffset="-188915.17">25104 6349 892 0,'0'0'25'0,"0"0"6"16,0 0-31-16,3-6 0 0,-3 6 0 0,0-7 0 0,0 1 194 0,4 0 33 16,-4-3 6-16,0 2 2 15,0 4-35-15,0 3-8 0,-4-6 0 0,4 6-1 0,0-3-59 0,-7 0-11 16,7 3-2-16,-3 0-1 0,3 0-48 0,-7 3-10 16,0 0-1-16,3 3-1 0,-3 0-25 0,3 1-5 15,1 2 0-15,-4 0-1 16,3 4-15-16,1 0-4 0,-1-1 0 0,4 1 0 0,-3 2-8 0,-1 4 12 0,1-3-12 0,3-1 12 31,0 4-24-31,0-3-5 0,3 0-1 0,1-1 0 0,-1-2 43 0,1-1 9 0,-1 1 2 0,1-4 0 16,-1 1-36-16,4-4 0 15,0-3 0-15,1-3 0 0,-1 0-24 0,0-3-9 0,0 0-2 0,0-3 0 32,0-4 56-32,0-2 11 0,0-1 3 0,0 1 0 0,0-1-35 0,0 1 0 0,-3-4 0 0,3 3 0 15,-7-2 0-15,3 2 0 0,1 4 0 0,-4-4 0 31,0 4 0-31,0-1-11 0,-4 4 11 0,4 0-10 0,-3 0-14 0,3-1-2 0,-4 1-1 0,1 0 0 16,-1-4 27-16,1 4 0 0,3 3 0 0,-4-3 0 16,0-1 0-16,1 4 0 0,3 0 0 0,-4 0 0 15,1 0 0-15,-1 3 0 0,4 3 0 0,0 0 0 0,0 0 0 0,0 7 0 16,0-4 0-16,4 3 0 0,-4 7 0 0,3 0 0 16,1-1 0-16,3 1 0 15,-3 0 16-15,3-1 9 0,0 1 2 0,3-3 0 16,1-1-19-16,-1 1-8 0,1-4 8 0,0-3-8 15,-1 1 0-15,4-1 8 0,-3-3-8 0,3 0 0 16,0 0 8-16,0-3-8 16,0 0 8-16,0 0-8 0,1 0 12 0,-1-3-2 0,-4 3-1 0,4-3 0 15,-3 0 1-15,-11 3 0 0,10-3 0 0,-10 3 0 16,4-7 1-16,3 1 0 0,-3-3 0 0,-1-1 0 16,-3 1 5-16,0-4 2 0,-3 1 0 0,-1-1 0 15,-3 1-6-15,3-4 0 0,-6 4-1 0,3-1 0 16,0 1-11-16,0-1 12 0,-4 0-12 0,8 4 12 15,-4 0-12-15,0-1 8 0,3 1-8 0,0-1 8 0,1 4-8 0,3 0 10 16,-4 0-10-16,1-1 10 0,6 1-10 0,1 3 0 0,3-3 0 0,0-4 0 16,0 4 0-16,4 0 0 15,-1-1 0-15,1 1 0 0,-1 3 11 0,1-3-3 0,0-1-8 0,3 4 12 16,-4 0-4 0,1 0-8-16,-1 3 11 0,1-3-11 0,-4 0 9 0,4 3-9 0,-4 3 0 0,0-3 9 15,-7 0-43 1,7 6-9-16,-7-6-1 0,7 6-1 0,0-2-167 15,-4-1-34-15</inkml:trace>
  <inkml:trace contextRef="#ctx0" brushRef="#br0" timeOffset="-188211.7">25883 6672 2390 0,'0'0'100'15,"7"0"-80"-15,-7 0 85 0,4 0 17 0,3 0 3 0,-7 0 1 16,7-3-14-16,-7 3-2 0,0 0-1 0,0 0 0 31,0 0-48-31,0 0-9 0,0-3-3 0,0 3 0 0,4-7 24 0,-4 1 5 0,0 6 1 0,-4-6 0 16,0 0-63-16,1-1-16 0,-1-2 0 0,1 0 0 16,-4-4 12-16,0 0-1 0,-4-2 0 15,4-1 0-15,-3 0-11 0,-5-2 0 16,5-4 9-16,-1 3-9 0,4 0 0 0,-3-3 9 0,3-3-9 0,3 0 0 0,-3 3 8 15,7-6-8-15,-4 3 0 0,1 0 0 16,3 0 8-16,0 3-8 0,3-4 0 16,1 1 0-16,0 3 0 0,3-3 0 15,0 3 0-15,3-3 0 0,1 0 0 0,-1 0 0 0,1 0 0 0,3 3 0 0,-3 0-12 0,3-3-7 16,3 3-1-16,-2 0 0 16,-5 3 20-16,4 1 0 0,0 2 0 0,0 3 0 15,1 1 0-15,-5-1 0 0,1 1 0 0,3 2 0 16,-4 4 0-16,-3-3 0 0,4 2 0 0,-4 4 0 0,0-3 0 0,0 3 0 0,-7 3 0 0,7-3 0 15,-3 0 0-15,-4 3 0 16,7-4 0-16,-7 4 0 0,0 0 0 0,0-6 0 16,3 3 0-16,-3 3 0 0,0 0 0 0,-3-6 0 0,3 3 0 0,-4-1 0 31,4-2-260-31,-3 6-48 0,-15 0-9 0,18 0-3 0</inkml:trace>
  <inkml:trace contextRef="#ctx0" brushRef="#br0" timeOffset="-184017.06">4844 10651 1440 0,'0'0'60'16,"0"0"-48"-1,0 0 100-15,0 0 19 0,0 6 4 0,0-6 1 16,0 0-12-16,0 0-3 0,0 0 0 0,0 0 0 0,0 0-34 0,0 0-7 0,0 0-2 0,0 0 0 31,0 0-34-31,0 0-6 0,0 0-2 0,7 3 0 16,-4-3-12-16,4 0-2 0,0 0-1 0,4 0 0 15,-4 3-7-15,4-3-2 0,3 0 0 0,0 4 0 16,0-1-12-16,4-3 0 0,-4 3 8 0,7 0-8 16,0-3 30-16,4 3 3 0,-1-3 1 0,-2 0 0 15,6 3-21-15,4-3-4 0,-4 3-1 0,3-3 0 0,5 4-8 0,-1-4 0 16,4-4 0-16,7 4 0 0,-4 0 11 16,7-3-3-16,4 3-8 0,0-3 12 15,0 3-12-15,4-3 0 0,3 0 0 0,-4 0 0 0,8 0 8 0,-4 3 0 0,7-4-8 16,3 4 12-16,-3 0-12 0,4 0 11 0,-1 0-11 0,8 0 10 15,-4 4-10-15,4-4 12 0,-4 3-12 0,3 0 12 16,1 0-4-16,3 0-8 0,-3-3 12 0,3 0-4 16,0 0 4-16,0-3 1 0,-3 0 0 0,-1 0 0 15,1-4 7-15,-4 1 2 16,-4-3 0-16,1-1 0 0,-7-2 2 0,-1-1 0 0,4 1 0 0,0-1 0 16,-7 1-11-16,0-1-1 0,-4 4-1 0,4-4 0 15,-10 4-11-15,-1-1 10 0,-3 4-10 0,0 0 10 16,-7 0-10-16,-4-1 8 0,-3 4-8 15,-4 3 8-15,-7-3-8 0,0 3 8 0,-3-3-8 0,0 3 8 16,-8-3 0-16,1 3 0 0,-4-3 0 0,-4 3 0 16,-3 0 4-16,0 0 1 0,0 0 0 0,0 0 0 15,0 0 0-15,0 0 0 0,0 0 0 0,0 0 0 16,0 0-13-16,0 0 0 0,0 0 0 0,0 0 0 16,-3-4 0-16,-1 1 0 0,1 0 8 0,3 3-8 15,-7 0 0-15,3 0 0 0,-3 0 0 0,0 3 0 16,7-3-104-16,-3-3-24 0,-4 0-5 0</inkml:trace>
  <inkml:trace contextRef="#ctx0" brushRef="#br0" timeOffset="-181590.36">26095 6029 1836 0,'0'0'81'0,"0"0"17"0,0 0-78 0,0 0-20 0,0 0 0 0,0 0 0 16,0 0 67-16,0 0 9 0,4-3 3 0,-4 3 0 16,0 0 3-16,3-6 1 0,-3 0 0 0,0 6 0 15,0 0-15-15,0 0-4 0,0 0 0 0,0 0 0 16,4 6 0-16,-4 3 0 0,0 1 0 0,-4-1 0 31,4 4-64-31,0-1 0 0,-3 4-8 0,-1-4-1 0,4 4 9 0,-4 0 11 0,1-1-3 0,-1 1 0 16,4-3-8-16,-3-1 0 0,3-2 0 0,-4-1 0 31,4-3-162-31,0-6-38 0,0 0-7 0</inkml:trace>
  <inkml:trace contextRef="#ctx0" brushRef="#br0" timeOffset="-181336.62">26201 6054 1958 0,'0'0'87'0,"0"0"17"16,0 0-83-16,0 0-21 0,0 0 0 0,0 0 0 16,0 0 96-16,0 0 16 0,0 0 2 0,0 0 1 15,0 0-43-15,0 0-9 0,-4 7-2 0,4-1 0 16,-3 0-6-16,-1 0-2 0,4 4 0 0,-3-1 0 0,3 1-13 0,0 2-2 0,0-2-1 0,0-1 0 31,3 3-14-31,-3-2-3 0,0-1-1 0,0 1 0 16,0-1-19-16,0-3 8 0,-3 4-8 0,3-4 0 15,0-6-35-15,0 0-13 0,0 0-4 0,0 0 0 16,0 0-147-16,0 0-29 0</inkml:trace>
  <inkml:trace contextRef="#ctx0" brushRef="#br0" timeOffset="-180203.44">26409 6286 1652 0,'0'0'73'0,"0"0"15"15,0 0-70-15,0 0-18 0,0 0 0 0,0 0 0 16,0 0 64-16,0 0 10 0,0 0 2 0,0 0 0 16,0 0-4-16,0 0 0 0,0 0 0 0,0 0 0 15,0 0 13-15,0 0 3 0,-4-3 0 0,4 3 0 16,0 0-14-16,-3-3-2 0,3 3-1 0,0 0 0 0,0 0-30 0,0 0-5 0,0 0-2 0,-4 0 0 31,4 0-34-31,-7 0 0 0,4 3 0 0,3-3 0 0,-4 3 46 0,4-3 2 0,-3 7 1 0,-1-1 0 31,1 0-28-31,3 0-5 0,-4 4-2 0,1-4 0 0,-1 3-3 0,1 1-1 0,3-1 0 0,-4 4 0 32,1-4-10-32,3 1-12 0,-4 2 2 0,0-2 1 0,4 2 26 15,-3 4 6-15,3-4 1 0,0 4 0 16,0 0-24-16,0-1 9 0,3 1-9 0,1-3 0 15,0 2-15-15,-4-2-9 0,7-1-3 16,-4 1 0-16,1-4 27 0,3-2 0 0,-4-1 0 0,4 0 0 16,4-3 0-16,-4-3 0 0,3-3 0 0,1 0 0 0,3-6 0 0,0-1 0 15,-3 1 0-15,7-4 0 0,-4-2 0 0,0-1 0 0,-4-3 0 0,4 3 0 16,-3 4 0-16,-4-1 0 0,0 1 0 0,0 2 0 16,0 4 0-16,-3 3 0 0,-1 0 0 0,-3 3 0 15,0 0 0-15,0 0 0 0,0 0 0 0,0 0 0 16,0 6 0-16,0 3 0 0,0 4 0 0,0 0 0 0,0-1 0 15,4 1 0-15,-4-4 0 0,3 4 0 16,1-4 9-16,-1 0 7 0,1 4 2 0,-1-4 0 16,5-2-8-16,-1-1-2 0,3 0 0 0,1-3 0 15,3-3-8-15,0 0 10 0,0 0-10 0,4-3 10 16,-4 0 18 0,3-3 4-16,1 0 1 0,0-4 0 0,-4 1-45 0,0-1-10 0,0 1-2 15,-3-1 0-15,-1 4 24 0,-3-3 0 0,0-1 10 0,0 4-10 0,-7 6 21 0,4-6-2 16,-4 0-1-16,0-1 0 0,0 1-18 0,0 0 0 15,-4-1 0-15,-3 1 0 0,0-3 0 0,0-1 0 16,-3 1 0-16,3-7 0 0,-4 4 22 0,4-4 1 16,-4 0 0-16,1 4 0 0,-1-1-23 0,4 4-12 15,0 0 2-15,0 2 0 16,0 1-61-16,0 3-12 16,3 3-2-16,4 0-1 0,0 0-200 0,0 0-40 0</inkml:trace>
  <inkml:trace contextRef="#ctx0" brushRef="#br0" timeOffset="-179941.52">27047 6543 2649 0,'0'0'58'0,"0"0"12"0,0 0 2 0,0 0 4 0,0 0-61 0,0 0-15 31,0 0 0-31,0 0 0 0,0-6 54 0,-3-3 8 0,-1-1 2 0,1-2 0 0,3-1 0 0,-4 1 0 16,1-4 0-16,-1-3 0 15,-3-3-27-15,0 0-5 0,0 0 0 0,-3 0-1 0,3 0-19 0,-4 1-3 16,0-1-1-16,4 3 0 16,-3 0-8-16,3 6 8 0,0 1-8 0,0 2 8 15,-1 4 11-15,5 0 1 0,-4 3 1 0,3 0 0 32,1 3-123-32,3 0-25 0,-4 6-5 0,4-6 0 0,0 0-79 0,0 6-15 0,0 4-3 0,4-1-481 15,-1 4-96-15</inkml:trace>
  <inkml:trace contextRef="#ctx0" brushRef="#br0" timeOffset="-179655.98">26977 6418 1267 0,'0'13'28'0,"0"-7"5"0,3 3 2 0,-3 1 1 0,4-1-36 0,-4-3 0 16,0 1 0-16,4-1 0 0,-4-6 109 0,0 6 15 15,3 0 4-15,-3-6 0 0,0 0 0 0,0 0 0 16,0 0 0-16,0 0 0 0,0 0-52 0,4-6-9 0,-1 0-3 0,1 0 0 16,-1-1 0-16,4-2 0 0,-3-1 0 0,3 1 0 15,0-3 0-15,0 2 0 16,-4 1 0-16,8-1 0 0,0 1-51 0,-1 3-13 0,1 3 0 15,-1-4 0-15,4 4 58 16,-3 0 9-16,3 3 1 0,-3 0 1 0,3 3-31 0,-7 0-6 16,3 4-2-16,-2 2 0 0,2 0 0 0,-3 4 0 0,-3-4 0 0,3 7 0 15,-4-4-8-15,-3 4-2 16,0-3 0-16,4 2 0 0,-4-2-10 0,-4 3-2 16,4-4-8-16,-3 1 12 0,-1-4-12 0,1 1 0 0,-1-1 0 0,4-3-10 31,0-6-81-31,0 0-16 0,0 0-3 0,0 0-1 0,0 0-145 0,0-6-30 0</inkml:trace>
  <inkml:trace contextRef="#ctx0" brushRef="#br0" timeOffset="-179455.07">27386 6575 2934 0,'0'0'64'0,"0"0"14"0,0 0 2 0,0 0 3 15,0 0-67-15,0 0-16 0,0 0 0 0,0 0 0 16,0 0 71-16,0 0 10 0,-3-6 3 0,-1-4 0 0,1 1-48 0,3-4-8 16,-4 1-3-16,1-1 0 0,-1 1-25 0,4-4 0 15,-4 3 0-15,1 1 0 16,-4-4-180-16,3 4-34 0,-6-10-7 16,-1 3-1031-16</inkml:trace>
  <inkml:trace contextRef="#ctx0" brushRef="#br0" timeOffset="-179274.8">27287 6199 2982 0,'-14'-4'84'0,"11"4"20"0,-4-3-84 0,3 0-20 0,1 0 0 0,3 3 0 15,-4-3 43-15,4 3 4 0,0 0 1 0,0 0 0 16,0-6-34-16,0 6-6 0,0 0-8 0,0 0 11 16,7-4-55-16,0 4-12 0,0-3-1 0,0 6-1 15,4 1-82-15,-4-1-17 0,0 3-3 0,4 3-1 31,-4-2-82-31,3-1-16 0,8 16-3 0,-4-3-1 0</inkml:trace>
  <inkml:trace contextRef="#ctx0" brushRef="#br0" timeOffset="-179044.68">27594 6547 2592 0,'0'0'57'0,"0"0"12"0,0 0 3 0,0 0 0 0,0 0-58 0,0 0-14 16,0 0 0-16,0 0 0 0,-3-4 82 0,-1-2 14 15,1 0 2-15,3-4 1 0,-4-2-56 0,4-1-11 16,-3-2-3-16,3-1 0 0,0-3 18 0,0 0 3 16,0-3 1-16,0 4 0 0,-4-4-15 0,4 0-4 15,0 3 0-15,-3-3 0 0,-1 6-16 0,1 1-3 16,-1-1-1-16,-3 3 0 0,3 4-12 0,1 3 0 16,-1-1-12-16,1 4 12 15,3 3-168-15,0 0-26 0,0 0-6 0,0 0-1098 0</inkml:trace>
  <inkml:trace contextRef="#ctx0" brushRef="#br0" timeOffset="-178819.99">27496 6396 3088 0,'0'0'68'0,"0"0"15"0,0 0 2 16,0 0 1-16,0 0-69 0,0 0-17 0,7 0 0 0,0-3 0 15,3 3 60-15,1 0 8 0,-1-3 1 0,4 3 1 16,4 0-56-16,-4 0-14 0,4 0 0 0,-4 0 0 0,4 0 0 0,-4 0 0 15,0 0 0-15,3 3 0 0,-2-3 16 0,-1 3 1 16,-4 0 0-16,4 0 0 16,1 0-143-16,-1-3-29 0,0 4-5 0,0-4-1190 15</inkml:trace>
  <inkml:trace contextRef="#ctx0" brushRef="#br0" timeOffset="-178433.6">27813 6434 2484 0,'0'0'55'0,"0"0"11"0,0 0 2 0,0 0 1 0,0 0-55 0,0 6-14 15,0 0 0-15,0-6 0 0,0 6 80 0,0-6 14 16,0 0 2-16,0 0 1 0,0 0-29 0,4 0-5 16,3 4-2-16,0-4 0 0,-7 0-10 0,7 0-3 0,0-7 0 0,0 4 0 15,3-6-12-15,1 3-4 0,-4-4 0 0,4-2 0 16,-1-1-32-16,1 1 0 0,-1-1 0 0,4-3 0 15,-3 4 0-15,0-1 0 16,-1 4 0-16,1-4 0 0,-4 7 0 0,0 0 0 0,-4 3 0 0,-3 3 0 16,0 0 0-16,0 0-19 15,0 0 3-15,-3 6 0 0,3 0 16 0,-7 4 0 0,0 2 0 0,-4 1 0 16,1-1 16-16,-1 4-2 0,0-4-1 0,-3 4 0 16,0 0-13-16,-3-1-18 0,3 1 4 0,-1 0 1 15,5-1 13-15,-4-2 0 0,3 0 0 0,1-1 0 16,2 1 21-16,1-4 7 0,0 4 2 0,4-4 0 15,-1 0-17-15,1-2-3 0,3-1-1 0,3 0 0 16,1 0-9-16,-4-6 0 0,3 4 0 0,4-1 0 16,0 0 0-16,8-3 0 0,-1-3 8 15,0 0-8-15,7-1 8 0,0-2-8 16,0 0 8-16,4-3-8 0,0-4 0 0,-1 4 0 0,-2-1 0 0,-1 1 0 31,-7-1-100-31,0 4-12 0,-3-3-2 0,-1 2-1302 0</inkml:trace>
  <inkml:trace contextRef="#ctx0" brushRef="#br0" timeOffset="-177891.12">28039 5938 2419 0,'0'0'53'0,"0"0"11"0,-4 3 3 0,1 4 1 0,3-7-55 0,0 6-13 16,0 0 0-16,3 0 0 15,-3 1 105-15,4-1 19 0,3 3 3 0,0 1 1 16,0-1-97-16,4 1-19 0,-1-1-4 0,-3 0-8 0,4 1 0 0,-4-4 0 16,0 0-10-16,0 4 10 15,4-4 30-15,-8 0 14 0,4-2 2 0,-7-4 1 16,0 0-95-16,4 0-20 0,-4 0-3 0,7 0-1 15,0-7-178-15,-4 4-36 0,4-13-7 0,-3 1-2 0</inkml:trace>
  <inkml:trace contextRef="#ctx0" brushRef="#br0" timeOffset="-177687.5">28222 5866 2269 0,'0'0'64'0,"0"0"15"0,0 0-63 0,-3 6-16 0,3-6 0 0,0 7 0 16,0-1 105-16,3 3 19 0,1-2 3 0,-4 2 1 15,3-3-52-15,4 7-9 0,-3-4-3 0,3 4 0 16,-7-4 0-16,7 1 0 0,-3 2 0 0,-1-2 0 0,1-1-51 16,3 0-13-16,-7 4 0 0,7-4 0 15,-4 1-48-15,4-4-13 0,-3 0-3 0,3-3-819 16,-7-3-164-16</inkml:trace>
  <inkml:trace contextRef="#ctx0" brushRef="#br0" timeOffset="-176024.52">28448 6600 1824 0,'0'0'76'0,"0"0"-60"16,0 0 69-16,0 0 15 0,0 0 2 0,7 3 1 15,-3-3-11-15,3 0-3 0,-4 3 0 0,4-3 0 16,0 6-40-16,0-2-8 0,0 2-1 0,0 0-1 16,1 3 40-16,-5 1 8 0,4 2 1 0,-3 1 1 15,3 0-71-15,-4 2-18 0,-3 1 0 0,0-4 0 16,0 4 55-16,0 3 7 0,-3 0 2 0,-1 0 0 16,1 2-52-16,-1 1-12 0,-3 0 0 0,4 3 0 15,-5-3 54-15,1-3 8 0,0 0 2 0,0-6 0 16,0-7-52-16,0 0-12 0,0 0 0 0,0-2 0 15,-4-4-48-15,4-4-13 0,0 1-3 0</inkml:trace>
  <inkml:trace contextRef="#ctx0" brushRef="#br0" timeOffset="-172787.31">29083 6130 1580 0,'0'0'67'16,"0"0"-54"0,0 0 92-16,0 0 19 0,0 0 3 0,0 0 1 0,0 0 0 0,0 0 0 0,0 0 0 0,0 0 0 31,0 0-52-31,0 0-9 0,0 0-3 0,0 0 0 15,0 0 0-15,-4 3 0 0,4-3 0 0,0 6 0 16,-3 3 0-16,3 1 0 0,0 5 0 0,3-2 0 0,-3 6 0 0,0 0 0 0,4 3 0 0,-4 3 0 31,4 3-51-31,-4 0-13 0,0 0 0 0,3 4 0 16,1-4 0-16,-1-3-8 0,1 0 8 0,3-3-13 16,-4-3 13-16,1-4 0 0,-1-2-10 0,1-4 10 15,-1 1-99-15,-3-10-15 0,0 0-3 0,0 0-1 16,0 0-8-16,0 0-2 0,0-6 0 0</inkml:trace>
  <inkml:trace contextRef="#ctx0" brushRef="#br0" timeOffset="-172183.1">28928 6358 1990 0,'0'0'88'0,"0"0"19"16,0 0-86-16,0 0-21 0,0 0 0 0,0 0 0 15,7 0 100-15,3 0 15 0,1-3 3 0,3 3 1 16,-3 0-47-16,-1-3-10 0,-3 3-2 0,4 0 0 16,0 0-13-16,-1 0-3 0,-3 0-1 0,4 3 0 15,-1 0-15-15,-3-3-2 0,4 7-1 0,0-4 0 16,-1-3-5-16,1 3 0 0,3 0-1 0,-4 0 0 16,5-3-31-16,-1 0-5 0,-4 0-2 0,4-3 0 15,4 3 19-15,-4-3 0 0,4-3 0 0,-1 3 0 16,-3-1 0-1,4-2 0-15,-4 3 0 0,0 0 0 0,-3 0 18 0,-1 3 7 0,1-3 2 0,0 3 0 16,-4-4-27-16,0 4 0 0,0 0 0 0,0 4 0 16,-7-4 18-16,3 0 2 0,-3 0 0 0,0 0 0 0,7 3 1 0,-7-3 1 0,4 3 0 0,3 0 0 31,0-3-10-31,0 0-1 0,0 0-1 0,4-3 0 0,-4 0-10 16,3 0 8-16,-3-4-8 0,4-2 8 0,-4 0 1 0,0-1 0 0,0-2 0 0,0-1 0 15,0 1 1-15,-3-4 0 0,3 3 0 0,-4 1 0 16,1 2 1-16,0 1 0 15,-1 0 0-15,-3 2 0 0,0 4-3 0,0 3 0 0,0 0 0 0,-3-3 0 16,-5 3-8-16,5 3 0 0,-4 0-10 0,0 4 10 16,-4-1 0-16,4 3 15 0,0 1-2 0,-3 2 0 15,-5 4-13-15,5 0 0 0,-4-4 0 0,3 7 0 16,1 0-9-16,-1-1 9 0,0 1 0 0,4 3-9 16,0 0 9-16,0-3 0 0,4 3-9 0,-1-3 9 15,1-4 0-15,6 4 0 0,1-3-9 0,-1 0 9 16,4-4 0-16,4 1 0 0,-1-1-8 0,5-2 8 15,-5-1 0-15,4-3-8 0,0-3 8 0,0 1 0 16,1-1-23-16,2-3 3 0,1-3 0 0,0-1 0 31,-1-2-80-31,1-3-15 0,-4-1-3 0,4-2-1 16,-4-1-73-16,0-2-14 0,-4-1-3 0</inkml:trace>
  <inkml:trace contextRef="#ctx0" brushRef="#br0" timeOffset="-171858.99">29778 6186 1797 0,'-4'-3'76'0,"-3"3"-61"32,0-3 98-32,0 6 20 0,0-3 4 0,0 3 1 0,-3 3-31 0,3 1-7 0,-1-1 0 0,-2 6-1 15,3-2-51-15,0 2-9 0,0 1-3 0,0-1 0 16,0 1-16-16,-4-4-3 0,4 4-1 0,0-4 0 16,3 1-8-16,1-4-8 0,3-6 9 0,0 0-9 15,0 0 16-15,7 3-4 0,-4 0 0 0,5-3 0 16,-1 0 8-16,0 0 0 0,-4-3 1 0,4 3 0 15,4 0 4-15,-1 0 1 0,1 0 0 0,3 3 0 16,0 0-2-16,0 0 0 16,0 1 0-16,4-1 0 0,-4 3 7 0,0-3 1 0,4 0 0 0,-4 0 0 15,0 4 3 1,-3-1 1-16,3 0 0 0,-4 1 0 0,-3 2 0 0,1 0 0 0,-5 1 0 0,4 2 0 16,-7 1-4-16,0 2-1 15,-3 1 0-15,-1 0 0 0,1 0-17 0,-5-1-3 0,5 1-1 0,-8-4 0 16,4 1-10-16,-3-4 0 0,-4 1 0 0,-1-1 0 31,1-6-27-31,-3 0-10 0,-4 1-3 16,-1-4 0-16,5-4-60 0,-4-2-12 0,3 0-2 0</inkml:trace>
  <inkml:trace contextRef="#ctx0" brushRef="#br0" timeOffset="-171319.1">29905 6035 1668 0,'0'0'35'0,"0"0"7"0,0 0-34 16,0 0-8-16,0 0 0 0,0 0 0 15,0 0-30-15,7-3-8 0,-3 0-2 0,3 0 0 16,-4-3-16-16,4 3-3 0,0-4-1 0,-3 4 0 0,3 0 72 0,0-3 13 0,-4 3 3 0,1-4 1 15,-4 7 31-15,3-3 5 0,-3 3 2 0,0 0 0 16,0 0 25-16,0 0 4 0,0 0 2 0,0 0 0 16,0 0 30-16,0 0 5 0,0 0 2 0,0 0 0 15,0 0-31-15,0 0-5 0,0 0-2 0,0 0 0 16,0 7-23-16,0 2-5 0,-3 4-1 0,3-1 0 0,0 4-9 0,0-1-3 16,0 4 0-16,3 0 0 15,1 3 2-15,0 3 0 0,3-3 0 0,-4 6 0 16,1 0-30-16,-1 4-7 0,4-1-1 0,-3 4 0 15,3-4-6-15,-4-3-2 0,4 0 0 0,0 1 0 0,-3-4 2 0,3 0 0 16,0-3 0-16,0 0 0 0,-3-3-14 0,3-4 0 0,-4-5 8 16,4-1-8-16,-7-3-10 0,4 1-5 0,-4-7-1 0,0 0 0 31,0 0-44-31,0 0-8 0,0 0-3 0,-4-7 0 0,4 1-93 16,-3-3-18-16,3-1-4 0</inkml:trace>
  <inkml:trace contextRef="#ctx0" brushRef="#br0" timeOffset="-170805.95">30318 6352 2120 0,'0'-6'60'0,"-4"3"13"0,4-4-58 0,0 7-15 0,0-6 0 0,0 3 0 16,0-3 76-16,0 6 12 0,4-6 2 0,-4 6 1 16,0-4-4-16,0 4-1 0,0 0 0 0,0 0 0 15,0 0 7-15,0 0 2 0,0 0 0 0,0 0 0 16,0 0-13-16,-4 7-2 0,1 2-1 0,-4 0 0 16,0 1-33-16,-4 2-6 0,0 4-2 0,4-3 0 15,-3 2-16-15,-1 4-3 0,1-3-1 0,3-1 0 16,3 4-18-16,-3 0 0 0,3 0 0 0,4-3 0 15,0-4 0-15,4 1 0 0,3-4 0 0,0 1 0 0,-3-4-8 0,6-3 8 16,-3 0 0-16,0-3-9 16,4 0 9-16,-1-3-10 0,1 0 10 0,0-3-10 0,-1-1 10 0,4-2 0 0,-3-4 0 0,-1 1 0 31,-2-1 0-31,2 1 0 0,-6-4 0 0,3 0-8 0,0 1 8 16,-4 2 0-16,1 1 10 0,-1-1-10 0,1 0 0 0,-1 7 0 0,-3 0 0 0,0 0 0 31,0 6 0-31,0 0-12 0,0 0 3 0,0 0 0 15,0 0 9-15,0 0 0 0,0 0 0 0,0 0 0 0,0 9 0 0,0 0 0 0,0 1 0 0,0-4 0 32,4 4 0-32,-1-4 8 0,1 3-8 0,0 1 11 0,3-1-1 0,0 4 0 0,3-4 0 0,1 0 0 15,3 1-2-15,0-1 0 0,0-3 0 0,0 4 0 16,0-4-8-16,0 0 0 16,1 1 0-16,-5-1 0 0,4 0 0 0,-3-3 0 0,-1 1 0 0,1-1 0 15,-4-3-77-15,0 3-8 16,0-3-2-16</inkml:trace>
  <inkml:trace contextRef="#ctx0" brushRef="#br0" timeOffset="-169849.95">30642 5612 1602 0,'-10'6'71'0,"-1"-2"14"0,4-1-68 15,0 0-17-15,0 0 0 0,0 0 0 0,7-3 141 0,-7 0 25 0,0 0 5 0,7 0 1 31,-4 0-34-31,-3 0-6 0,0-3-2 0,7 3 0 0,0 0-30 0,0 0-7 0,0 0-1 0,0 0 0 32,0 0-28-32,0 0-5 0,-7-3-2 0,7 3 0 0,0 0-20 0,-3 3-4 0,-4 0-1 0,7-3 0 15,0 0-13-15,0 0-3 0,7 6-1 0,-4 1 0 16,8-4-3 0,-4 3 0-16,3 0 0 0,4 1 0 0,1-1-12 0,6 0 8 0,-4 4-8 0,5-4 0 15,2 3 14-15,-3 1-3 0,4-1-1 0,3 4 0 16,-3-4 10-16,0 7 3 0,-1-4 0 0,5 4 0 15,-5 3-6-15,1 3-1 0,3 3 0 0,-3 0 0 16,0 3-6-16,-1 3-2 0,1 1 0 0,0-1 0 16,-4 0 1-16,-4 4 0 0,1-4 0 0,0 4 0 15,-8-4-6-15,1 4-3 0,0-4 0 0,-8 4 0 16,4-1 0-16,-7 7 0 0,0-4 0 16,0 4 0-16,-7-3 0 0,0-4 0 0,-4 4 0 0,-3-7 0 0,-3 1 0 15,-5-1 0-15,-2-3 0 0,-4 0 0 16,-1 1 0-16,1-7 0 0,-4 0 0 0,4-1 0 15,3-2 0-15,1-3 0 0,-1-4 0 0,7 1 0 16,1-4 0-16,-1-2 0 0,4-1 0 0,0-3 0 16,3 0-31-16,1-3-5 0,3-3-2 0,0 3 0 15,3-6-105-15,1 0-21 0,3-1-4 0</inkml:trace>
  <inkml:trace contextRef="#ctx0" brushRef="#br0" timeOffset="-169362.67">31461 6073 2782 0,'0'0'124'0,"0"0"24"0,0 0-118 0,0 0-30 0,-4-3 0 0,4 3 0 16,0 0 104-16,0 0 14 0,-3-6 3 0,3 6 1 0,0-7-56 0,0 4-11 0,0-3-3 0,0 0 0 15,0 6-35-15,0 0-7 0,0 0-2 0,0 0 0 32,0 0-38-32,0 0-8 0,0 0-2 0,0 0 0 15,0 0-124-15,0 0-26 0,0 0-5 0</inkml:trace>
  <inkml:trace contextRef="#ctx0" brushRef="#br0" timeOffset="-168983.09">31471 6490 2293 0,'-3'-6'101'0,"-4"0"22"0,3-1-99 0,1 1-24 0,-1 0 0 0,1-1 0 16,-4 4 112-16,3 0 18 0,1 0 3 0,-5 3 1 15,5 0-50-15,-1-3-11 0,1 3-1 0,-1 0-1 16,4 0-19-16,0 0-4 0,0 0-1 0,0 0 0 16,0 0-30-16,4-3-5 0,6 3-2 0,-2 0 0 0,2 0-10 0,-3 3 8 0,4-3-8 0,-1 3 8 15,1 3 27-15,3 1 5 0,-3-1 0 0,3 3 1 32,-4 1-17-32,-3 2-3 0,0 1-1 0,0 2 0 0,1 1 4 0,-5 3 1 0,4 3 0 15,-7 0 0-15,-3 0-5 0,-1-3 0 0,-3 3-1 16,0 0 0-16,-4 3-7 0,-6-3 0 0,3 3-1 0,-4-3 0 15,0-4-11-15,4 1 10 0,0-6-10 0,4 2 10 16,-5-2-7-16,5-4-3 0,-4 1 0 0,3-4 0 31,1-3-76-31,2 0-14 0,5 0-3 0</inkml:trace>
  <inkml:trace contextRef="#ctx0" brushRef="#br0" timeOffset="-102790.83">16196 8133 1991 0,'4'-9'84'16,"-4"2"-68"0,3 1 84-16,1 0 16 0,-1 3 3 0,1-3 1 15,-1 2-23-15,1-2-4 0,-4 0-1 0,3 0 0 16,-3 2-20-16,0-2-4 0,0 0 0 0,0 0-1 15,0 6-9-15,0 0-2 0,0 0 0 0,-7 3 0 16,0 0 11-16,0 0 1 0,-3 3 1 0,-1 4 0 16,-3 2-53-16,0 4-16 0,-4 0 0 0,4 2 8 15,-7 4 11-15,3 0 2 0,1 0 1 0,-1 3 0 16,0-3 14-16,1-3 4 0,-1 3 0 0,0-3 0 16,1 0-40-16,3-4-21 0,-1 1 2 0,1-3 1 15,4-1 18-15,3-2 0 0,0-1 11 0,3 0-11 0,-3-2 9 16,7-7-9-16,0 0 0 0,0 9 9 15,0-9-9-15,0 0 0 0,4 3 0 0,3 3 0 16,0-6 0-16,3 4 15 0,4-4-4 0,4-4-1 16,0 1-10-16,3 0-12 0,4-3 2 0,-1 0 1 0,4-1 9 0,4 1 0 0,0 0 0 0,0 3 0 31,-4 3 0-31,0 0 0 0,-3 3 0 0,0 3 8 0,-4 3 0 0,0 4 1 0,0 3 0 16,-3 2 0-1,-1 8 3-15,-3 5 0 0,-3 0 0 0,0 4 0 0,-1-1-12 0,-3-2 10 0,-3-1-10 0,-4-3 10 16,0 0-2-16,0-2 0 0,-4-5 0 0,-3 1 0 31,0 0-8-31,-7-3 0 0,3 0 9 0,-3-3-9 0,-3-4 0 0,3 1 0 0,-4-1 0 0,0-2 0 16,1-1 0-1,-5-6 0-15,5 4 0 0,-4-4 0 0,0-3 0 0,3-3 0 0,0 3 0 0,1-7 8 16,2 4-6-16,1-3-2 0,4 0 0 0,3-1 0 16,0-5-56-16,7-1-12 15,0 1-1-15,3-4-1 16,4-3-93-16,4 3-18 0,3-2-4 0</inkml:trace>
  <inkml:trace contextRef="#ctx0" brushRef="#br0" timeOffset="-102419.41">16711 8328 2188 0,'0'0'97'0,"0"0"20"0,0 0-93 16,0 0-24-16,0 0 0 0,0 0 0 0,0 0 141 0,0 0 24 0,0 0 5 0,0 0 1 31,0 0-75-31,4 6-14 0,-4 0-3 0,3 7-1 16,1 2-26-16,-1 4-4 0,1 0-2 0,3 6 0 0,-4 6-10 0,4 1-3 0,-3 2 0 0,3 4 0 15,0-1 19-15,0-2 3 0,0-1 1 16,0-2 0-16,0-4-56 0,4-3-15 0,-4-3-1 0,3 0 0 16,-2-6 26-16,-1-1 5 0,0-2 1 0,0-4 0 15,-4 1-16-15,4-4 0 0,-3 0 0 0,-4-6 0 16,0 0-35 0,0 0-9-16,0 0-3 0,0 0 0 0,-4-3-38 0,1-3-8 0,-1 0-2 0,-3-1 0 31,0-2-66-31,-3-1-14 0,2 1-2 0,-6-7-1 0,4 4-114 0,-4-4-24 0,3 1-4 0</inkml:trace>
  <inkml:trace contextRef="#ctx0" brushRef="#br0" timeOffset="-101922.5">16637 8625 1303 0,'-4'4'57'0,"-3"-1"13"0,4 3-56 0,-1 0-14 0,1 0 0 0,3 1 0 16,0 2 176-16,-4-3 33 0,4 4 7 0,4-4 0 16,-4 0-49-16,3-2-11 0,-3-4-1 0,4 6-1 0,3-3-43 0,0 3-9 0,0-3-2 0,0 0 0 15,0 1-35-15,4-1-7 0,-1-3-2 0,4 3 0 16,1-3-23-16,-1 3-5 0,3-3 0 0,1-3-1 15,-4-3-15 1,7-1-2-16,0-2-1 0,4 0 0 0,-4-4-9 16,0 0 0-16,4-2 0 0,-4-1 0 0,4 0 0 0,-4 1 0 0,4-4 8 0,-4 3-8 15,0 4 0-15,-7-1 0 16,4 1 0-16,-4 2 0 16,-3 1 0-16,-4-1 0 0,0 4 0 0,-4 0 0 0,-3 6 0 15,0 0 0-15,0 0 0 0,0 0 0 16,-3 6 26-16,-4 4 0 0,0-1 0 0,0 3 0 0,-4 4-2 15,0 6-1-15,1 0 0 0,-1 3 0 0,1-3-6 0,3 3-1 0,-4-3 0 0,4 3 0 16,3-3-3-16,1-3-1 0,3 0 0 0,0-4 0 16,0-2-12-1,3 0 8-15,4-4-8 0,1 0 0 0,-1-6 0 0,3 1 0 0,1-1 0 0,3-6 0 16,0-1 0-16,0 1 0 0,4-6 0 0,-1-4 0 16,-3 1 0-16,4-4 0 15,0-3 0-15,-1 1 0 0,-2-1 0 0,-1-3 0 0,0 3 0 0,0-3 0 16,-4 3-14-16,-3 4 1 15,1 2 0-15,-5 0 0 0,1 1 22 0,-1 3 5 0,-3-4 1 0,-3 7 0 16,-1-1-24-16,-3 1-5 0,-4 0-1 0,4 0 0 16,-3-1 15-16,-4 4 0 0,0-3 0 0,3 0 0 15,-3 3-23-15,0 3-1 0,0-4-1 0,0 4 0 16,3 0-12-16,0 0-3 0,1 0 0 0,3 4 0 16,3-4-52-16,4 0-10 0,0 0-2 0,0 0-1 31,0 0-49-31,0 0-10 0,0 0-1 0,4 6-1 0,3-3-83 0,0 0-17 0</inkml:trace>
  <inkml:trace contextRef="#ctx0" brushRef="#br0" timeOffset="-101286.9">17353 8688 1400 0,'0'0'31'0,"0"0"6"0,7 6 2 0,0 1 0 0,0-1-31 0,0 0-8 0,0 0 0 0,4 1 0 16,-4-1 59-16,0 0 10 0,0 4 3 0,0-4 0 15,4 3-43-15,-4-2-8 0,0 2-1 0,0-3-1 16,-3-3 87-16,3 4 18 0,-7-7 3 0,0 0 1 15,0 0-52-15,0 0-9 0,0 0-3 0,0 0 0 32,0 0 52-32,0 0 9 0,0 0 3 0,-4-7 0 0,4 1 0 0,-7-3 0 0,3-4 0 0,-3 1 0 15,4-1-103-15,-4-3-25 0,-4 1 0 0,4-1 0 16,0 0 0-16,0-2 0 0,4-1 0 0,-5 0 0 16,1 3 0-16,4 4 0 0,-1-4 0 0,1 4 0 15,3-1 0-15,-4 4 0 0,4-1 0 0,4 4 0 16,-4 0 0-16,3-1 0 0,4 4 0 0,0 0 0 15,1 0 23-15,-1 3-1 0,0 0 0 0,0 0 0 16,3 0-35-16,1 0-7 0,-1 0-2 0,5 3 0 16,-5 3 22-16,4-2 0 0,-3 2 0 0,3 3 0 15,0-3 0-15,0 4 0 0,0-4 0 0,0 4 0 16,1-4 0-16,-1 3 0 0,0 1 0 0,0-1 0 16,0-3 0-16,4-3 0 0,-1 4 0 0,-3-4 0 15,4-3 0-15,-4 0 0 0,4 0 0 0,-1-3 0 16,-3 0 0-16,4-1 0 0,-4-2 0 0,0 0 0 0,0 0 0 0,1-4 0 15,-5 1 0-15,4-1 0 16,-7 1 0-16,4 0 0 0,-4-1 0 0,0 1 0 16,0-4 0-16,-3 4 0 0,-1-4 0 0,-3 1 0 15,0-1 0-15,0 4 0 0,-3-1 0 0,3 1 0 0,-4 0 0 0,1-1 0 0,-1 4 0 0,0 0 0 32,1 3 47-32,-1 3 13 0,-3 0 4 0,4 0 0 0,-4 3-52 0,0 0-12 15,0 3 0-15,-4 3 0 16,1 4-48-16,2 0-13 0,-2 2-3 0,3 4 0 0,-4-3 52 0,1 3 12 15,3 2 0-15,0 1 0 16,-1 0 0-16,1-3 0 0,4 3 0 0,-1 0 0 0,4-3 48 0,0 0 13 16,4 0 3-16,3-4 0 0,-4 1-52 0,5-4-12 0,-1 1 0 0,3-4 0 31,1-2 0-31,3-1 0 0,0 0 0 0,4-3 0 16,-1-3 0-16,1 0 0 0,3-3 0 0,4-3 0 0,-4 3 0 0,0-7 0 0,-3 1 0 15,3 3 0 1,0-4 0-16,-3 1 0 0,-1 3 0 0,5-1 0 0,-8 1-100 0,-4 3-22 0,4-3-5 0</inkml:trace>
  <inkml:trace contextRef="#ctx0" brushRef="#br0" timeOffset="-99205.48">19015 8343 2419 0,'-4'-6'107'0,"1"3"22"16,-1 0-103-16,4 3-26 0,0 0 0 0,-3-7 0 31,-1 4 108-31,4 0 16 0,-3 0 3 0,3 3 1 0,-7-3-103 0,3 0-25 0,4 3 0 0,-7 0 0 16,0 0 56-16,0 3 7 0,0-3 1 0,0 3 0 16,0 3 0-16,0 4 0 0,0-1 0 0,-4 4 0 15,4 2-52-15,0 1-12 0,-4 3 0 0,4 3 0 16,0 3 0-16,4 0 0 0,-4 3 0 0,7 0 0 15,-4-3 0-15,1 1 0 0,3-5 0 0,3 1 0 0,1-6 0 16,-1 0 0-16,1-4 0 0,3-2 0 0,0-7 0 0,3 0 0 16,-3-3 0-16,4-6 0 15,0-1 0-15,-4-2 0 0,3-4 0 0,1 1 0 16,-1-7 0-16,1 3 0 0,-4-2 0 0,4-1 0 0,-8 3 0 0,4 0 0 0,-3-2 0 16,-1 5 0-1,1-3-48-15,-4 7-13 0,3-4-3 0,-3 4 0 0,0 3 52 0,0 0 12 0,-3 2 0 16,3 4 0-16,0 0 0 0,0 0 0 0,0 0 0 0,0 0 0 15,0 0 0-15,0 0 0 16,-4 7 0-16,4 2 0 0,4 4 0 0,-1 2 0 16,1 4 0-16,3 3 0 0,-4 0 0 0,8 6 0 15,-4 0 0-15,0 1 0 0,0-4 0 0,4 3 0 0,-1 0 0 0,1 4 0 16,-4-4 0 0,4-6 0-16,-1 3 0 0,1 0 0 0,-8 0 0 0,4-3 0 0,-7 3 0 0,4 0 0 15,-4 0 48-15,0 0 13 0,-4 0 3 0,1 0 0 31,-4-3-52-31,0-3-12 0,-4 0 0 0,0 0 0 0,1-4 0 0,-4-2 0 0,0 0 0 0,-4-1 0 16,0-2 0-16,4-4 0 0,-3-3 0 0,-1 3 0 16,4-6 0-16,0 3 0 0,0-3 0 0,0-3 0 15,3-3 0-15,0 0 0 0,1-7 0 0,3 1 0 16,0-7 0-16,3 0 0 0,-3-6 0 0,7 0 0 16,-3-3 0-16,6 2 0 0,1-2 0 0,3 0 0 15,-4 0 0-15,4 3 0 0,4 0 0 0,-1-4 0 0,1 7 0 0,0 1 0 16,3 8 0-16,0-6 0 0,0 0 0 0,0 4 0 15,4 8 0-15,-4-2 0 16,-4-7 0-16,4 10 0 0,4 0 0 0,-7 3 0 16,-1-7 0-16,1 4 0 0,-1 6 0 15,1 0 0-15,-4-3 0 0,4 3 0 0,-4-6 0 16,-7 6 0-16,0 0 0 0,3 0 0 0,-3 0 0 0,0 0 0 16,0 0-151-16,0 0-33 0,7-7-6 0,-7 7-2 0</inkml:trace>
  <inkml:trace contextRef="#ctx0" brushRef="#br0" timeOffset="-98940.55">19364 8650 2649 0,'0'0'58'0,"0"0"12"0,0 0 2 0,0 0 4 15,0 0-61-15,4-6-15 0,-4 0 0 0,3 0 0 16,-3-4 105-16,4-2 19 0,-4 2 3 0,0 1 1 16,3-4-52-16,-3 1-9 0,0-1-3 0,0 1 0 15,0 2 0-15,0-2 0 0,-3-1 0 0,3 1 0 16,-4 2-51-16,4 1-13 0,-3-1 0 0,-1 4 0 31,0 3-100-31,1 0-22 0,-1 0-5 0</inkml:trace>
  <inkml:trace contextRef="#ctx0" brushRef="#br0" timeOffset="-98786.41">19329 8318 2880 0,'-7'3'64'0,"0"-3"12"0,0 0 4 0,-1 0 0 0,5 0-64 16,3 0-16-16,0 0 0 0,0 0 0 0,0 0 0 0,0 0 0 0,0 0 0 0,0 0 0 15,3-3 0-15,5 0 0 0,-5 0 0 0,8 0 0 31,-4 0-202-31,3 3-43 0,1 0-9 0,-1 0-2 0</inkml:trace>
  <inkml:trace contextRef="#ctx0" brushRef="#br0" timeOffset="-98198.68">19607 8368 2080 0,'0'0'46'0,"0"0"10"0,0 0 1 0,0 0 1 0,0 0-46 0,0 0-12 0,0 0 0 0,0 0 0 15,0 0 115-15,0 0 21 0,0 0 4 0,0 7 0 16,0-1-47-16,-3 3-9 0,-1-2-3 0,1 2 0 15,-1 0-13-15,1 7-4 0,-4-3 0 0,3 5 0 32,-3-2 0-32,0 3 0 0,0 0 0 0,3-1 0 0,1 1-51 0,-1-3-13 0,1 3 0 0,3-7 0 15,0 1 0-15,3-1 0 0,-3-2 0 0,0-10 0 16,0 0 0-16,0 0 0 0,0 0 0 0,15-3 0 16,-5-4 0-16,4-2 0 0,-3 0 0 0,-1-4 0 15,1 1 12-15,0-4 0 0,-1 3 0 0,-3-2 0 16,4 2-21-16,-8-3-5 0,4 4-1 0,-3-1 0 15,-1 1-3-15,-3 2-1 0,4 1 0 0,-4 3 0 16,0-1 6-16,0 4 1 0,0-3 0 0,0 6 0 31,0-3-15-31,0 3-2 0,-4 0-1 0,4 0 0 0,0 3 45 0,0 0 9 0,0 0 1 0,0 4 1 16,0-1-42-16,4 3-8 0,-4 1-1 16,3 5-1-16,-3-2 43 0,4 3 9 0,0-1 2 0,3 4 0 15,-4-3-19-15,4-1-9 0,-3 1 10 0,3 0-10 16,0-4 11-16,0-2-11 0,0-4 12 0,0 0-12 15,-7-6 10-15,11 3-10 0,-4-3 8 0,3-3-8 0,-3 0 12 0,0-3-2 0,0-4-1 16,-3 1 0-16,-1-4-1 16,1 1 0-16,-4-4 0 0,3 1 0 0,-3 2-8 0,4 0 8 0,0-2-8 15,-4 2 8-15,3 4-8 0,-3-4 0 0,4 1 0 0,-1 2 0 16,1-2 0-16,-1 2 0 0,-3 1 0 16,4 0 0-16,3 2 0 0,-4 4 0 0,4-3 0 0,-3 6 0 15,-4 0 0-15,10 0 0 0,-2 3 0 0,-1 3 8 16,3 1 6-16,-3 5 1 0,-3 1 0 0,3-1 0 15,0 4 25-15,0 3 6 0,-4-4 1 0,1 7 0 16,-1-3-38-16,1 0-9 16,-4 3 0-16,4-3 0 0,-4 0 0 0,0-4 0 0,0-2 0 0,0-1 0 15,3-5-93-15,-3-1-21 16,0-6-4-16</inkml:trace>
  <inkml:trace contextRef="#ctx0" brushRef="#br0" timeOffset="-97945.55">20200 8155 2689 0,'0'0'59'0,"-3"6"12"0,-5-3 2 0,5 7 3 0,-1 2-60 16,4-2-16-16,-3 2 0 0,3 4 0 0,0 0 68 0,3-4 12 0,1 4 1 0,-1 3 1 16,1-4-22-16,3 4-4 0,0 3 0 0,-3-3-1 15,3 3-19-15,3 0-3 0,-3 3-1 0,0-3 0 31,0 3-7-31,-3-3-1 0,3 0-1 0,0 0 0 16,0-3-10-16,-3 0-1 0,6-4-1 0,-6 1 0 16,3-4-11-16,-4 1 0 0,4-1 0 0,-3-2 0 0,-1-1-9 0,1-2-1 0,-4-1 0 15,0-6 0 1,0 0-69-16,0 0-13 0,0 0-4 0,-4-3 0 16,1 0-60-16,-1-4-12 0,-6-2-2 0</inkml:trace>
  <inkml:trace contextRef="#ctx0" brushRef="#br0" timeOffset="-97756.28">20119 8487 2815 0,'0'0'62'0,"0"0"13"15,0 0 2-15,0 0 2 0,0 0-63 0,0 0-16 0,0 0 0 0,0 0 0 16,0 0 93-16,7 0 16 0,4-3 3 0,-1 0 1 0,1 3-43 0,3-3-9 16,-4-3-1-16,5 3-1 15,2-4-27-15,-3 1-4 0,7 0-2 0,-3 0 0 0,0 2-12 0,3 1-2 16,-3-3-1-16,3 3 0 15,-4 3-11-15,1-3 0 0,0 0 0 0,-1 3 0 16,-3 0-97-16,4 0-25 0,-4 0-5 0</inkml:trace>
  <inkml:trace contextRef="#ctx0" brushRef="#br0" timeOffset="-97173.33">21304 8158 2986 0,'-7'3'84'0,"0"-3"20"0,7 0-84 16,0 0-20-16,0 0 0 0,0 0 0 0,0 0 56 0,7-3 6 15,-3-3 2-15,6 3 0 16,4 0-34-16,4-4-6 0,0 4-2 0,3-3 0 16,0 0-10-16,4-1-1 0,3 1-1 0,-3-3 0 0,-1 3-10 0,-2-1 8 0,-1 1-8 0,0 3 8 15,-4-3-8-15,1 2 0 16,-4 1 9-16,0 3-9 0,-3-3 0 0,-4 3 0 0,-3-3 0 0,-4 3 0 31,0 0-85-31,0 0-12 0,0 0-3 0,-4 6 0 16,0 1-144-16,-3-1-30 0</inkml:trace>
  <inkml:trace contextRef="#ctx0" brushRef="#br0" timeOffset="-96976.11">21421 8343 2880 0,'0'0'64'0,"0"0"12"0,0 0 4 0,0 0 0 0,0 0-64 0,7 3-16 0,0 0 0 0,0 1 0 0,7-4 54 0,-3 0 8 15,3 3 2-15,0-3 0 0,0-3 0 0,0 3 0 16,0-4 0-16,4 4 0 0,-4 0-52 0,3-3-12 15,1 0 0-15,0 0 0 16,-1 3-48-16,5-3-13 0,-5 0-3 0,4 0-887 16,1-4-177-16</inkml:trace>
  <inkml:trace contextRef="#ctx0" brushRef="#br0" timeOffset="-96071.49">22546 8425 2649 0,'-3'3'58'0,"-5"0"12"0,5 0 2 0,-1 3 4 0,1-2-61 0,3-4-15 0,-4 3 0 0,4-3 0 16,0 0 54-16,0 0 8 0,0 0 2 0,0 0 0 15,0-7 0-15,0 1 0 0,0-6 0 0,-3 2 0 16,3-5 0-16,0 2 0 0,-4-6 0 0,1 3 0 15,-1-2-52-15,1-1-12 0,-1-3 0 0,-3-3 0 16,0 3 54-16,0 0 8 0,0 0 2 0,0 0 0 16,0 3-52-16,0 4-12 0,3-1 0 0,-3 6 0 15,4 4 0-15,-1 0 0 0,1 3 0 0,-1 0 0 0,4 3 0 0,-3 0 0 16,3 0 0-16,3 3 0 16,-3 6-48-16,0 1-13 0,4 5-3 0,-4 4 0 0,3 0 52 0,1 0 12 15,-1 3 0-15,1 0 0 0,-1 0 0 16,1 0 0-16,-4-1 0 0,3-2 0 0,-3 3 0 0,0-6 0 0,0 0 0 0,0-4 0 31,0-2 0-31,4-1 0 0,-8-6 0 0,4-3 0 0,0 0 0 0,0 0 0 16,0 0 0-16,7-9 0 0,0-1 0 15,0-2 0-15,1-7 0 0,-1 3 0 0,3-3 0 0,-3 1 0 0,4-1 0 0,-1 3 0 16,1 7 0-16,3-4 0 16,0-12 0-16,0 6 0 0,0 4 0 0,4 2 0 0,-4 4 0 15,4 2 0-15,-1 1 0 0,1 3 0 0,0 3 0 0,-1 0 0 16,-3 3 0-16,1 3 0 0,-5 7 0 15,4 3 0-15,-3-1 48 0,-1 1 13 0,-2 3 3 0,-1-4 0 16,0 4-52-16,-4 3-12 16,1-6 0-16,-1 6 0 0,1-7 0 0,-4 1 0 0,0 3 0 0,3-6 0 15,-3 2 0-15,0-2 0 0,0-1 0 0,4-2 0 16,-1 2 0-16,-3-2 0 0,4-1 0 0,3-3 0 16,-7-6 0-16,7 7 0 0,-7-7 0 0,11 3 0 15,-4-3 0-15,3-3 0 0,1-1 0 0,-1 1 0 31,1-6-28-31,0-1-8 0,3-2-1 0,-4-1-1 0,4 1 61 0,0-7 12 16,-3 3 2-16,3-2 1 0,-3-1-30 0,-1 0-8 0,1 3 0 16,-4-3 0-16,0 1 0 0,0-1 0 15,-3 3 0-15,-1 0 0 0,1 1 0 0,-4 2 0 0,0 1 0 0,-4 2 0 16,1 4 0-16,-1 3 0 0,-3 0 0 0,0 0 0 16,0 6 0-16,-4 3 0 0,4 3 0 0,-3 4 0 0,3 3 0 0,-4-1 0 0,4 4 0 15,0 0 0 1,0 0 0-16,3 3 0 0,1-3 0 0,-1-1 0 0,4-2 0 0,4 3 0 0,-1-3 0 0,1-1 0 15,3-5 0-15,0 2 0 16,4 1 0-16,-1-4 0 16,4-3 0-16,4 1 0 0,-4-7 0 0,0 0 0 0,4-4 0 15,3 1 0-15,0-3 0 0,0 0 0 0,0 0 0 0,1-4 0 0,-5 4 0 16,1-4 0 0,-1 1-86-16,-2 3-18 0,-5 0-4 0,1-4-1371 0</inkml:trace>
  <inkml:trace contextRef="#ctx0" brushRef="#br0" timeOffset="-95453.96">23336 8205 2067 0,'0'0'87'0,"0"0"-70"15,0 0 117-15,0 0 23 0,0 0 5 0,0 0 1 0,0 0-55 0,0 0-10 0,0 0-2 0,-3 7-1 16,3-7-23-16,0 6-5 15,-4 3-1-15,4 1 0 0,-3 2-5 0,3 1-1 16,0-1 0-16,0 4 0 0,0 0-48 0,0-4-12 16,0 4 0-16,0-1 0 0,3 1 54 0,-3-3 8 0,4-1 2 0,-1 1 0 31,1-1-52-31,3-2-12 0,0-4 0 0,3 0 0 16,-2 1 0-16,2-4 0 0,4 0 0 0,0-3 0 15,0-3 0-15,4-4 0 0,-4 1 0 0,4-3 0 0,-4-4 0 0,0 4 0 16,0-4 0-16,0 4 0 0,0-7-16 0,-3 7-7 15,0-1-1-15,-4 4 0 0,0 3 13 0,0 0 3 0,0 3 0 16,-4 3 0-16,4 0 8 0,-7 6-13 0,4 1 5 0,3-1 8 16,-7 4-8-16,3-1 8 0,1 1 0 0,0-1 0 15,-1 1 0-15,1-4 0 0,3 1 0 0,-4-1 0 16,4-3 0-16,4-2 0 0,-4 2 0 0,0-6 8 31,4-3-8-31,-1 0 0 0,1-4 0 0,-1 1 0 0,1 0 0 0,-1-7 0 0,1 4 0 16,-4-7 0-16,4 4 0 0,-1-4 0 15,-6 0 0-15,3 1 8 0,-4-1-8 0,1-3 0 0,-4 3 9 0,0-2-9 16,-4-1 0-16,1 3 9 0,-4-3-9 0,0 4 0 0,-4-4 9 0,1 6-9 16,-1-2 0-16,-3 5 9 15,0-2-9-15,0 2 0 0,0 1 0 16,-1 3 0-16,-2 2-88 0,3 1-11 16,0 0-1-16,3 0-868 0,0 3-172 0</inkml:trace>
  <inkml:trace contextRef="#ctx0" brushRef="#br0" timeOffset="-94661">24617 7663 2030 0,'0'0'57'0,"0"0"14"0,0-6-57 0,3-1-14 0,-3 1 0 0,4 0 0 15,-4 6 116-15,0-7 20 0,0 7 4 0,0 0 0 16,0 0 2-16,0 0 0 0,0 0 0 0,0 0 0 0,0 0-33 0,0 0-6 16,-7 7-2-16,0-1 0 0,-4 3-45 0,-3 4-10 0,0-1-2 0,0 7 0 15,-4-3-19-15,4 0-4 0,-7 2-1 0,3 1 0 16,-3 3-4-16,4 0-2 0,-1 0 0 0,0 0 0 16,1-3-22-16,-1 3-5 15,0-6-1-15,8-1 0 0,-4 1 30 0,3 0 5 0,0-1 2 0,4 4 0 16,4-3-37-16,-1-1-7 0,4 1-2 0,4-3 0 15,-1 2 23-15,4-2 0 16,1-1 0-16,2-2 0 0,4-4 8 0,4-3 5 0,-1 3 2 0,5-6 0 16,2-3-15-1,5 0-13-15,-1-6 2 0,4-1 1 0,-1-2 10 0,-2 2 0 0,2-2 0 0,-3 6 0 16,1 2-8-16,-5 1 8 0,-2 3-8 0,2 7 8 16,-6 2 0-1,0 4 0-15,-8 2 0 0,1 1 0 0,-4 3 15 0,-4 6 8 0,1 3 1 0,-4 0 1 16,-4-6-14-16,1 0-3 0,-4 0-8 0,-4 0 12 15,1-6-35-15,-1-1-7 0,-3-2-2 0,0-1 0 16,0-2 32-16,0-1 0 16,-4-2 0-16,4 2 0 0,0-6 20 0,0 3 9 0,-1-2 3 0,5-4 0 15,-1 0-52 1,1-4-9-16,3 1-3 0,0-3 0 0,3-3-87 16,4-1-17-16,0-2-4 0,4-1-1 0,3-3-82 0,0-2-16 15,10-20-3-15,1 10-1 0</inkml:trace>
  <inkml:trace contextRef="#ctx0" brushRef="#br0" timeOffset="-94449.12">25107 7914 2649 0,'0'0'58'0,"0"0"12"0,0 0 2 0,0 0 4 0,0 0-61 0,0 0-15 0,4 6 0 0,-1 0 0 16,1 7 54-16,-1-4 8 15,1 7 2-15,-1-1 0 0,1 7 29 0,-1-3 7 0,-3 3 0 0,4 6 1 16,-1 1-59-16,1-1-12 0,0 0-2 0,-1-3-1 15,-3 3 29-15,4-3 7 0,-1 1 1 0,1-1 0 16,-1-7-52-16,1 1-12 0,-1-3 0 0,1-7 0 16,3 1 0-16,-7-10-10 0,0 0 10 0,0 0-12 15,0 0-62-15,0 0-13 0,7-7-2 0,-4-2-1 32,1-7-106-32,-4 4-22 0,0-4-4 0,0 1-1 0</inkml:trace>
  <inkml:trace contextRef="#ctx0" brushRef="#br0" timeOffset="-93975.18">25044 8152 2289 0,'-4'3'50'0,"1"3"10"0,-4-3 3 0,7-3 2 16,0 0-52-16,0 0-13 15,0 0 0-15,0 0 0 0,0 0 90 0,3 7 15 0,1-1 3 0,3-3 1 16,0 0-34-16,0 0-7 0,7 1-2 0,-3-4 0 0,-1 3-10 0,4-3-3 16,0 0 0-16,0 0 0 0,4-3-42 0,0-1-11 15,-1 1 0-15,5 0 0 0,-1 0 0 0,3 0 0 16,-2-3 0-16,2-1 0 0,1 1 0 0,-4 0 0 31,0-7 0-31,0-2 0 0,-3 5 12 0,0 1 0 0,-1-4 0 0,-6 4 0 0,0 3-4 16,-4-1 0-16,0 1 0 0,-4 3 0 15,1 0 25-15,-8 3 5 0,4 0 1 0,-3 3 0 0,-4 3 4 0,0 4 1 16,-1 5 0-16,1 1 0 16,0 0-22-16,-3 2-4 0,3 4-1 0,0 0 0 0,0 0-7 0,3-3-2 0,1 3 0 0,3-3 0 15,0 0 1-15,0-4 0 16,3-2 0-16,1-4 0 0,3 4-9 0,0-4-12 0,0-3 2 0,-7-6 1 15,0 0 9-15,14 0 9 16,0-3-1-16,0 3-8 0,-3-6 0 0,3 0 0 0,-4-4 0 16,1 1 0-16,0-4 0 0,-4 4 0 15,3-7 0-15,-3 4 0 0,-3-4-13 0,3 7 0 0,-4-4 0 0,-3 4 0 16,0-1 0-16,0 1 0 0,0 3 0 0,-3-4 0 16,-4 1 4-16,0-1 1 0,0-2 0 15,0 3 0-15,-8-1 30 0,5-2 6 0,-1 2 2 16,-3 1 0-1,0-1-63-15,0 4-13 0,0-3-2 0,0 6-1 0,3 3 12 0,1 0 2 16,3 0 1-16,-1 3 0 16,5-3-86-16,3 6-18 0,3-3-3 0,-3-3-1 0,0 0-44 0,11 6-9 0,3 1-1 0,0-1-504 15,0 3-101-15</inkml:trace>
  <inkml:trace contextRef="#ctx0" brushRef="#br0" timeOffset="-93488.33">25661 8240 1792 0,'14'12'51'0,"-10"-5"10"0,-1 2-49 0,4-3-12 0,-3 4 0 0,3-1 0 15,-4 0 156-15,4-2 29 0,-3 2 6 0,3-3 1 16,-7-6-52-16,0 0-9 0,0 0-3 0,0 0 0 0,0 0-31 0,0 0-6 16,0 0-2-16,0 0 0 0,-3-9-42 0,-1 0-9 15,4-7-2-15,-4 0 0 0,4 1-26 0,0-4-10 16,0-6 0-16,0 3 9 0,4 0-9 0,0 3 0 0,-1 0 0 0,1 0 0 16,-1 4 0-16,4 2 0 15,-3-3 0-15,3 7 0 0,-4 0 0 0,4 2 0 16,4 4 0-16,-4 0 0 0,4 3 15 0,-1 0 1 15,1 0 0-15,3 3 0 0,-4 3-16 0,5 1 8 16,-1-1-8-16,0-3 0 0,0 3 8 0,0-2-8 0,0 5 0 16,4-3 0-16,-4 1 0 0,0-4 8 15,0-3-8-15,0 0 0 0,0 0 0 16,0 0 8-16,0-3-8 0,1-1 0 0,-1 1 8 0,-4-3-8 16,4-3 0-16,-3 2 0 0,-4 1 36 0,0 0 0 15,0-4 1-15,-3 4 0 0,-1 0-29 0,-3 0-8 0,0 2 0 0,0 4 0 31,-3-6-20-31,-1 3-6 0,-3 3-1 0,0 0 0 0,0 3 43 0,-4 0 9 0,-3 7 2 16,4-1 0-16,-4 4-42 0,3 2-8 0,-3 7-1 0,3-3-1 16,1 0 25-16,3 3 0 0,0-3 0 0,0 3-8 0,3 0 8 0,4-4 0 15,0-2 0-15,4 0 8 16,-4-4 12-16,3 1 2 0,4-7 1 0,0 3 0 0,0-5-23 0,0 2 0 16,0-3 0-16,4 0 0 15,0 0 0-15,-1-3 0 0,1 0 0 0,3 0 0 0,0 0 0 0,0-3 0 16,0 0 0-16,0 0 0 0,0-3 0 0,0 2 0 15,-3 1 0-15,3-3 0 16,-3 0-47-16,-1 0-13 0,-3-4-4 0,4 4-956 16,-4-4-191-16</inkml:trace>
  <inkml:trace contextRef="#ctx0" brushRef="#br0" timeOffset="-92325.61">26592 8450 2329 0,'0'0'103'0,"0"0"21"0,0 0-99 0,0 0-25 0,0 0 0 0,0 0 0 32,0 0 76-32,0 0 11 0,0 0 1 0,0 0 1 0,0 0-20 0,0 0-4 0,0 0-1 0,0 0 0 15,0 0 0-15,0 0 0 0,4-6 0 0,-4 2 0 31,-4-2 0-31,1 0 0 0,-4-4 0 0,0 1 0 0,0 0 0 0,0-4 0 0,-4-3 0 0,4 1 0 16,-4-4-51-16,1-3-13 16,-1 0 0-16,1-6 0 0,3 0 8 0,0-1 0 0,3 1-8 0,1-3 12 15,-1 3-12-15,4-1 0 0,0 1 0 0,4 0 0 16,-4 3 0-16,0 0 0 0,0-3 0 0,7 2 0 16,-4 1 0-16,1 0 0 15,3 3 0-15,0-3 0 0,3 3 0 0,1 0-8 0,-1 0 8 0,1 4-13 0,3-4 13 0,-3 3 0 16,-1 3 0-16,4-3 10 15,1 4-10-15,-5 2 0 0,4-3 0 0,0 4 0 16,0-1 0-16,-3 4 0 0,0 0 0 0,-4-1 0 0,3 4 0 0,-3 0 0 16,0-1 0-16,0 1 0 15,-3 3-21-15,0 0-7 0,-1 0 0 16,4 0-1-16,-3-1-71 0,-1 1-13 0,1-3-3 0,3 3-845 16,-4 0-169-16</inkml:trace>
  <inkml:trace contextRef="#ctx0" brushRef="#br0" timeOffset="-91891.27">26938 7678 2120 0,'0'0'47'0,"0"0"9"0,0 0 3 0,0 0 0 0,0 0-47 0,0 0-12 15,0 0 0-15,0 0 0 16,0 0 68-16,0 0 12 0,0 0 3 0,0 0 0 0,0 0-15 0,0 0-4 16,0 0 0-16,0 7 0 0,-3-1 52 0,-1 3 9 15,1 1 3-15,-1-1 0 0,0 1-103 0,4 2-25 0,-3-2 0 16,-1 2 0-1,4 1-46-15,-3-1-14 0,3-2-4 0,3-4 0 16,1 0-153-16,-4-6-31 0,3 3-7 0,8-3-1 0</inkml:trace>
  <inkml:trace contextRef="#ctx0" brushRef="#br0" timeOffset="-91690.38">27111 7647 2649 0,'0'0'58'0,"0"0"12"0,-4 6 2 0,4 1 4 0,0-1-61 0,0 0-15 0,0 7 0 0,0-1 0 15,0-2 54-15,0 2 8 0,-3 4 2 0,-1 0 0 16,4-1 0-16,-3 1 0 0,3 3 0 0,0-4 0 16,-4 1-52-16,4-3-12 0,0-1 0 0,-3-2 0 15,-1-1-48 1,4 0-13-16,0-9-3 0,0 0-819 0,0 0-164 0</inkml:trace>
  <inkml:trace contextRef="#ctx0" brushRef="#br0" timeOffset="-88216.17">2723 13137 2188 0,'0'0'97'0,"4"-6"20"16,-4 0-93-16,7 3-24 0,-7-4 0 0,4 1 0 15,-4 0 107-15,7 0 17 0,-4 3 3 0,4-4 1 16,-7 4-52-16,4 0-9 0,6 0-3 0,-10 3 0 16,0 0 0-16,0 0 0 0,0 0 0 0,0 0 0 0,0 0-51 0,0 6-13 15,4 4 0-15,-4 2 0 0,-4 1 40 0,4-1 4 16,-10 4 2-16,-1-1 0 15,1 1-18-15,-5 0-3 0,1 3-1 0,-3-4 0 16,3 4-4-16,-1-3 0 0,-6 3-1 0,7-1 0 16,-7-2-3-16,7 6-1 0,-7-3 0 0,0 3 0 15,6 0-15-15,1 0 9 0,-3 3-9 0,3-6 8 16,0 3-8-16,3-7 0 0,0 1 0 0,8 0 0 0,-4-4 18 0,3 1 2 0,4-4 0 16,4 4 0-1,3-7-20-15,0-3 0 0,3 0 0 0,1-3 0 16,10 0-19-16,-7-3-7 0,7 0-2 0,1-3 0 15,2-1 28-15,1-2-10 0,0 0 10 0,6-1 0 0,-2 4 0 16,-1-4 0-16,7 4 0 0,0 3 0 0,1 3 0 0,-1 0 0 0,0 6 0 16,1 4 0-16,-8 2 0 0,0 1 0 0,-3 6 0 0,-1 3 9 15,-2 0 14-15,-5 0 2 0,1-1 1 0,-8 5 0 16,5-1-26-16,-12 0 0 0,4 0 0 0,-7 0 0 16,0-3 0-16,0 0 8 0,-10 0-8 0,-1 0 0 15,0-4 11-15,-3-2-3 0,0 0-8 0,-7 0 12 16,3-7-12-1,1 0-12-15,-8-2 3 0,4-1 0 0,-4-3 9 0,4 3 8 0,7-3-8 0,-7-3 11 32,7 0-63-32,3 0-13 0,0-3-3 0,4 0 0 0,4-3-49 0,-1 0-11 15,4-4-1-15</inkml:trace>
  <inkml:trace contextRef="#ctx0" brushRef="#br0" timeOffset="-87932.99">3316 13498 2361 0,'-7'-3'104'0,"0"3"23"16,-4 0-102-16,4 0-25 0,4 3 0 0,-4 0 0 16,7-3 69-16,0 0 9 0,0 0 2 0,0 0 0 15,-4 6-13-15,4 1-3 0,0-1 0 0,0 6 0 0,4-2-51 0,3 6-13 0,-4-1 0 0,4 4 0 16,4 3 54-16,3 0 8 0,-3 3 2 0,-1 3 0 31,4-3-12-31,-3 4-3 0,3-1 0 0,0 0 0 0,-3 0-22 0,-4-3-5 16,3 0-1-16,5 0 0 0,-12-6-12 0,4-3-9 15,-3 0 12-15,3-7-12 16,-4-3 8-16,1 1-8 0,-4-7 0 0,0 0 0 16,0 0-35-16,0 0-10 0,-4-7-3 0,1 1 0 15,-4-6-87-15,3-4-17 0,-6-3-4 0,2 0-1 0,-2 0-100 0,3-3-20 16,-4 4-4-16</inkml:trace>
  <inkml:trace contextRef="#ctx0" brushRef="#br0" timeOffset="-87495.05">3295 13645 2038 0,'0'0'58'0,"0"7"12"0,0-1-56 0,0 0-14 0,7 0 0 0,-7 4 0 16,4-1 134-16,-1 1 24 0,4 2 5 0,4-2 1 16,-8 2-56-16,4 1-12 0,7-1-1 0,-10 1-1 15,7-1-34-15,-1 1-8 0,4-4 0 0,-3-2-1 16,-1-1-27-16,4-3-6 0,-3 0-1 0,0-3 0 15,3-3-17-15,3 3 0 0,-6-6 8 0,0 3-8 16,3-7 0-16,-4 4 0 0,1-7 0 0,3 1 0 16,-11 2 0-16,8-2 0 0,-4-1 0 0,-3 1 0 15,6-1 0-15,-10 4 0 0,4 3 0 0,-4-1 0 0,7 1 0 16,-7 6 0-16,0 0 0 0,0 0 0 0,0 0 0 0,0 0 0 16,-11 0 12-16,11 3-12 0,-10 0 26 0,6 4-2 15,-3-1 0-15,4 3 0 16,3 4 3-16,-8 2 0 0,8-2 0 0,0 3 0 15,0 2-7-15,0-2-2 0,0 0 0 0,0 0 0 16,8-1-9-16,-8-2-1 0,3-1-8 0,4 1 12 0,0-7-12 0,4 0 0 0,-4 1 0 16,3-7 0-1,-3 0 0-15,4 0 0 0,7-4 0 0,-11-2 0 0,3-6-20 0,1-1 4 0,-1-3 0 0,1 1 0 32,0-4 7-32,-8 6 9 0,4-2-13 0,-3-13 5 0,-4 12 8 0,0 13 0 0,0-4 0 0,0 4 0 15,-4-3 0-15,-3 3 0 0,4-3 0 16,-8-1 0-16,0 1 0 0,1 3 0 0,-4-3 0 0,0 3 0 15,3-1-16-15,1 4 1 0,-1 0 1 0,0 0 0 32,1 0-58-32,6 4-11 0,-6-1-2 0,6 0-1 0,4 3-106 0,0-6-22 0,0 6-4 0</inkml:trace>
  <inkml:trace contextRef="#ctx0" brushRef="#br0" timeOffset="-86975.41">3877 13802 2374 0,'11'19'49'0,"-8"-13"12"16,4 1-49-16,-7-1-12 0,0-6 0 0,4 9 0 0,-4-9 101 16,0 0 18-16,-4 6 3 0,4-6 1 0,0 0-42 0,0 0-8 0,-7 4-1 0,4-8-1 15,-4 1-31-15,0-6-5 0,-1-4-2 0,5-2 0 32,-4-1-20-32,-4-3-4 0,8 0-1 0,-1 1 0 15,-6 2-8-15,3-3 0 0,3 3 9 0,-3 4-9 16,3-4 0-16,1 4 8 0,3-1-8 0,0 4 0 0,0-4 0 0,0 7 9 0,0-4-9 0,3 4 0 31,1 0 0-31,3 3 0 0,-3 0 0 0,3 0 0 16,-4 3 0-16,8 0 0 15,-1 3 0-15,1 0 0 0,0 0 8 0,-1 0-8 0,4 3 0 0,-3-3 0 0,-1 4 0 0,4-1 0 0,1-3 0 16,-1 0 0 0,3 0 0-16,-3-3 0 0,8 0 0 0,-8 0 0 15,7 0 0-15,-7-3 0 0,4 0 0 0,-1 0 0 16,-3-3 0-16,4 3 0 0,-7-4-10 0,3 4 10 15,-4-3 0-15,4 0 0 0,-7-1 0 0,4 1 0 0,-4 3 8 0,0-3 5 0,-7 6 2 0,0 0 0 16,0 0-24-16,0 0-5 16,-7-3-1-16,0-4 0 0,0 4 15 0,3 3 0 0,-6-3 0 0,-1 6 0 31,1 0 0-31,-1 0 0 0,-3 4 0 0,3 2 0 0,1 1 0 0,6 2 0 0,-6 1 0 16,-1-1 0-16,1 4 0 15,6 0 0-15,4 2 0 0,-7-2 0 0,7 0 25 0,0-1 8 16,0 4 2-16,7-3 0 0,-3-4-5 0,6-2-1 0,1 2 0 0,-1-2 0 15,1-4-29-15,3 0-21 0,0 1 3 0,0-7 1 16,4 0 17-16,-4 0 0 0,7-7 0 0,0 4 0 16,-3-6 10-16,3 2 6 0,0-2 0 15,-3 0 1-15,0-1-89 0,-4-2-19 0,0 2-3 0</inkml:trace>
  <inkml:trace contextRef="#ctx0" brushRef="#br0" timeOffset="-86442.6">4911 13818 2574 0,'0'0'114'0,"0"0"23"0,0 0-109 0,0 0-28 0,0 0 0 16,0 0 0-16,-7-6 79 0,3 2 10 0,-3-2 3 0,4 0 0 16,-5 0-42-16,5-1-8 0,-8-2-2 0,4 0 0 31,-3-4 0-31,-1 4 0 0,1-4 0 0,-8-3 0 0,4 4-6 0,-4-4-2 0,1 0 0 0,-1 1 0 16,0-1-14-16,4-3-3 0,-11 4-1 0,-6-26 0 15,10 13-14-15,13 15 0 0,1 1 0 0,-7-23 0 16,7 10 0-16,4 12 0 0,3-2 0 0,0-17 0 15,0 4 0-15,0 16 0 0,3-4 0 0,8-22 0 16,-1 7 0-16,-3 18 0 0,1-2 0 0,2-4 0 0,4 0 0 16,4 0 0-16,-1-3-9 0,5 4 9 15,-1-8 0-15,0 5 0 0,0-5 0 0,4 4 0 16,-8 1-13-16,5 2 3 0,-1 3 1 0,-4 4 0 16,5 2-139-16,-5 4-28 0,1 3-6 0</inkml:trace>
  <inkml:trace contextRef="#ctx0" brushRef="#br0" timeOffset="-86012.31">5278 13627 2055 0,'0'-7'91'0,"3"1"19"16,-3 6-88-16,0-3-22 0,0-3 0 0,4-1 0 16,-4 1 85-16,3 0 13 0,-3 0 2 0,7-4 1 15,-7 4 22-15,4-4 4 0,3-2 1 0,-7 2 0 16,3-2-103-16,4-1-25 0,0 4 0 0,0-4 0 15,4 1 56-15,-7-1 7 0,6 4 1 0,1 0 0 0,3-1-52 0,0 1-12 16,4 2 0-16,-4 4 0 0,0 0 0 0,3 0 0 16,-2 6 0-16,-1 3 0 0,3 1 0 0,-3 2 0 15,1 1 0-15,-1 5 0 16,-4 1 38-16,1 0 5 0,-1 2 1 0,1 4 0 0,-4-3-17 0,-3 0-3 0,6 3-1 16,-10-3 0-16,0 0-9 0,0-1-2 0,0-2 0 0,0 0 0 15,0-4-21-15,0 1-5 16,-7-7-1-16,7 0 0 15,0-6-39-15,0 0-8 0,0 0-2 0,0 0 0 16,-3-3-51-16,3-3-10 0,3-3-3 0</inkml:trace>
  <inkml:trace contextRef="#ctx0" brushRef="#br0" timeOffset="-85659.58">5779 13473 2796 0,'0'0'118'0,"-4"9"-94"0,0 4-24 0,4-1 0 0,-7-2 56 0,7 2 6 15,-3 4 2-15,-1-3 0 16,1-1 0-16,-1 1 0 0,4-1 0 0,-3 1 0 16,3-1 0-16,3 4 0 0,-3-3 0 0,4-4 0 15,-1 0-52-15,1 1-12 0,-1-4 0 0,-3-6 0 16,7 3 0-16,1 0 0 0,-1-3 0 0,0 0 0 16,0-3 0-16,0-3 0 0,-4 0 0 0,4-1 0 15,0-2-48-15,-3-4-13 0,-1 4-3 0,8-4 0 0,-11 1 52 0,4-4 12 0,-4 4 0 0,0-4 0 31,3 3 0-31,-3 1 0 0,-3-1 0 0,3 4 0 0,0 0 0 0,0 2 0 0,-4 1 0 0,4 6 0 32,0 0 0-32,0 0 0 0,0 0 0 0,0 0 0 0,4 6 0 0,-1 1 0 0,1 5 0 15,3 1 0-15,0-1 0 0,0 1 0 16,0-1 0-16,3 4 0 0,-3-4 0 0,1 1 0 0,2-4 0 16,1 4 0-1,-1-4 0-15,1-2 0 0,-1-1 0 0,5-3 0 16,-5 0 0-16,1 0 0 0,3 0 0 0,-4-3 0 15,1-3-160-15,3 0-28 0,-3-3-7 0</inkml:trace>
  <inkml:trace contextRef="#ctx0" brushRef="#br0" timeOffset="-84946.99">6212 13567 2229 0,'-7'13'46'0,"7"-13"12"15,0 6-46-15,0-6-12 0,0 0 0 0,0 0 0 16,0 6 60-16,0-6 9 0,0 0 3 0,7 6 0 16,-7-6 4-16,0 0 0 0,4 7 1 0,-4-7 0 15,0 0-26-15,0 0-6 0,7 0-1 0,-7 0 0 16,0 0 23-16,4-4 4 0,-4-2 1 0,3-3 0 0,-3-1-18 0,-3-2-3 0,3 2-1 0,0-2 0 31,-4-4-24-31,4 1-5 0,4-1-1 0,-4-3 0 16,3 0-11-16,-3 0-9 0,7-3 12 0,-7 4-12 0,4-1 8 0,3 3-8 15,-4 4 0-15,4-1 0 16,0 1 0-16,0 2 0 0,4 4 0 0,-4 0 0 0,4 2 0 0,-1 1 10 16,1 0-10-16,-1 3 12 0,1 3-12 0,-4 4 0 0,4 2 0 0,-4 4 0 15,3-1 0-15,1 4 0 0,-8-1 8 0,4 4-8 16,-3 0 11-16,3 0 0 0,-3 0 0 0,-1 3 0 16,4-4-11-16,-7-2 10 0,0 0-10 0,0 3 10 31,4-7-10-31,-4-2 0 0,0-1 0 0,0-3 0 15,0-6 0-15,0 0 0 0,0 0 0 0,0 0 0 0,0 0 0 0,0 0 0 0,3-6-12 16,-3 0 12-16,4-7-10 0,-1 1 10 0,1-4 0 0,3 0-9 16,-4 1 9-16,4-1 0 0,0-3 0 0,0 3-8 15,1 1 0-15,-1 2 0 0,0 1 0 0,3 2 0 16,1-2 8-16,-1 5 0 0,-3 1 0 0,4 3 0 16,-4 0 0-16,0 0 0 0,4 3 0 0,-4 0 0 15,3 0 0-15,-3 0 0 0,0 0 0 16,4 3 11-16,0 3-1 0,-8 0 0 0,4 4 0 0,0 2 0 15,0-2 4-15,4 5 1 0,-8 4 0 0,1-3 0 16,0 3 12-16,-4 0 2 0,3-1 1 0,-3-2 0 0,0 3-30 16,0-3 0-16,0-4 0 0,0 4 0 15,-3-4 0-15,3-2 0 0,-4-1 0 0,0-3 0 0,4-6 0 16,0 0 0-16,0 0 0 0,0 0 0 16,0 0-115-16,0 0-29 15,0-6-5-15</inkml:trace>
  <inkml:trace contextRef="#ctx0" brushRef="#br0" timeOffset="-84505.97">6777 13460 2354 0,'0'0'104'0,"0"0"22"15,0 0-101-15,0 0-25 0,0 0 0 0,3 7 0 16,1-4 19-16,-1 3-2 0,1-3 0 0,0 3 0 15,3-2-17-15,-4-1 0 0,4 3 0 0,-3-3 0 16,-1 0 58-16,1 0 5 0,-4-3 1 16,7 4 0-16,0-1 0 0,0 0 0 0,3-3 0 0,-6 0 0 15,3-3 0-15,4 0 0 0,-4-4 0 16,3 1 0-16,1-3-52 0,-1-1-12 16,5 1 0-16,-5-4 0 0,-3 1 0 0,4-1 0 0,3 1 0 0,-11-1 0 15,4 1 0-15,1-1 0 0,-1 0 0 0,-4 4 0 16,1 0 28-16,-1 2 4 0,-3 1 0 0,0 6 0 15,0 0-52-15,-3-3-9 0,-4 0-3 16,0 6 0-16,-1 0 32 0,1 3 0 0,4 7 0 0,-11-1 0 16,3 7 45-16,4 0 15 0,-3 6 4 0,-1 0 0 15,4 0-52-15,0-3-12 0,0 3 0 16,3-3 0-16,4 0 0 0,0 0 0 0,4-6 0 0,3 3 0 0,0-7 0 0,4 1 0 16,-1-1 0-16,1-2 0 0,3-4 0 0,0 0 0 0,0-3 0 15,4 1 0-15,-4-1 0 0,3-6 0 0,1-1 0 16,0 1 0-1,3-6 0-15,-4-4 0 0,1 4 0 0,3-4 0 0,-3-2-152 0,0-1-32 16,-1 0-8-16</inkml:trace>
  <inkml:trace contextRef="#ctx0" brushRef="#br0" timeOffset="-84030.66">7274 12899 2066 0,'-21'3'43'0,"14"0"10"0,4-3-42 0,-5 0-11 0,5-3 0 0,3 3 0 16,-4 0 104-16,4 0 20 0,0 0 3 0,0 0 1 15,0 0-103-15,0 0-25 0,0 0 0 0,0 0 0 16,4 7 56-16,3-1 7 0,0-3 1 0,0 3 0 16,4 0-19-16,3-2-3 0,-4 2-1 0,5 0 0 15,2-3 8-15,1 4 2 0,-1-1 0 0,1 0 0 0,0 4-5 0,3 2-1 16,-3 1 0-16,3 2 0 15,-4 4-7-15,4 3-2 0,1-3 0 0,-1 6 0 0,-4 0-4 16,1 3 0-16,-4 4-1 0,4-1 0 0,-4 0-10 16,-3 4-1-16,3-4-1 0,-4 7 0 0,-3-4 11 0,0 1 2 0,-3 2 1 0,-1-2 0 15,-3-4-24-15,-7 1-9 0,4-1 0 0,-8-3 9 16,1-3-1-16,-4 0 0 0,-1-3 0 0,-2 0 0 16,3 0-8-16,0-6 8 15,-1 0-8-15,1-1 8 16,0-2-8-16,4-4 0 0,-1-3 0 0,4-2-11 15,0-4-68-15,7 0-13 0,-4-4-4 0</inkml:trace>
  <inkml:trace contextRef="#ctx0" brushRef="#br0" timeOffset="-80347.96">27496 7776 1728 0,'0'0'76'0,"0"0"16"16,3-3-73-16,1-4-19 0,3 4 0 0,-4 0 0 16,1 0 106-16,-4 3 18 0,0 0 3 0,0 0 1 15,0 0-38-15,0 0-7 0,0 0-2 0,0 0 0 16,0 0-27-16,0 0-6 0,0 0 0 0,0 0-1 16,3-6-38-16,-3 6-9 0,0-4 0 0,0 4 0 15,0-6 53-15,0 0 9 0,0 3 2 0,0 3 0 16,0-6 0-16,0 6 0 0,-3-4 0 0,3-2 0 15,-4 3-52-15,1 0-12 0,-1-3 0 0,1 2 0 16,3 4 30-16,-4 0 3 0,4 0 1 0,0 0 0 16,-7 0-17-16,7 0-3 0,-4 0-1 0,4 0 0 0,0 0 3 0,0 0 1 0,0 0 0 0,0 0 0 31,0 0-17-31,0 0-19 0,0 0 4 0,0 0 1 0,0 0 22 16,0 0 5-16,0 0 1 0,0 0 0 0,0 0-23 0,0 0-5 0,0 0-1 0,0 0 0 15,0 0 24-15,0 0 5 0,0 0 1 0,0 0 0 16,0 0-24-16,0 0-5 0,0 0-1 0,0 0 0 31,0 0 15-31,0 0 0 0,0 0 0 0,4 7 0 16,-4-7 0-16,0 0 0 0,0 0 0 0,0 0 0 0,0 0 0 0,0 0 0 0,0 0 0 0,0 0 10 15,0 0-10-15,0 0 0 0,0 0 0 0,0 0-11 16,0 0 21-16,0 0 4 0,0 0 1 0,0 0 0 16,0 0-15-16,0 0-18 0,0 0 4 0,0 0 1 15,0 0 21-15,-7 3 4 0,7-3 0 0,-4 6 1 31,-3-3-13-31,4 0 0 0,-4 1 0 0,0 2 0 0,0-3 0 0,3 0-12 0,-3 0 3 0,0 0 0 16,0 0 9-16,0 1 0 0,-4-1 0 0,4 0 0 16,-3 3 0-16,3 0 0 0,0 4 0 15,-4 2 0-15,4-2 0 0,0 2 0 0,-4 4 0 0,4 0 0 16,0 2 0-16,4-2 0 0,-4 3 0 0,7 3 0 16,-4-3 0-16,4 3 0 15,0-4 0-15,4 8 0 0,-4-4 0 0,3 3 0 0,1 0 0 0,3 0-8 16,0 0 8-16,0 0 16 0,0 0-4 0,0 0-1 15,4-3-11-15,-4 3 0 0,3-3 0 0,1 0 0 0,-4-6-8 16,3-1-4-16,1-2-1 0,-4-4 0 0,4-2 13 0,-1-1 0 0,1-6-10 0,-4 0 10 16,3 0 8-16,-3-6 7 15,1-1 1-15,2 1 0 0,-3-6-16 0,0 2 0 16,0-2 0-16,0-1 0 0,0-3-11 0,-3 1-5 16,-1-1 0-16,4 3-1 0,-3 1 17 0,0-1 0 15,-4 4 0-15,0 0 0 0,3-4-9 0,-3 7 9 16,0-4-13-16,0 4 5 15,-3 0-26-15,3 0-5 0,-4-1-1 16,-3 1 0-16,3 0 40 0,1 3 0 0,-1-1 0 0,1 1 0 0,-4 0 0 0,3 0 21 0,1 0-2 0,-4 3-1 16,0 0-29-16,0 0-5 0,3 3-2 0,1-3 0 15,3 0 32-15,0 0 6 0,0 0 2 0,0 0 0 16,0 0-35-16,0 0-7 0,0 0-2 0,0 0 0 16,0 0 22-16,0 0 18 0,0 0-3 0,3 0-1 15,4 0-22-15,0 0-5 0,0-3-1 0,0 0 0 16,0 0 14-16,0 0 0 0,0-1 0 0,4 1 0 0,-4 0 0 0,4 0 16 15,-4 0-3 1,3 0-1-16,-3 3-12 0,0-3 0 0,4-1 8 0,-4 1-8 0,-3 3-8 16,3 0-5-16,-7 0-1 0,7 0 0 15,-7 0 25-15,0 0 5 0,0 0 0 0,0 0 1 16,0 0-2-16,7 10-1 0,-7-10 0 0,3 12 0 0,-3 1 0 0,0-1 0 16,0 1 0-16,0 6 0 15,-3-1 3-15,-1 1 1 0,1 3 0 0,-1 0 0 0,1 0-3 0,-1 0-1 16,1 3 0-16,-1 0 0 15,-3-3-6-15,3-3-8 0,1 0 11 0,-1-3-11 0,4-1-8 0,-3 1-9 16,-1-4-2-16,1 1 0 0,3-7 19 0,-4 0 0 16,4-6 0-16,0 0 0 15,0 0-55-15,0 0-7 0,4-3-2 0,-1-6 0 16,1 3-153-16,3-7-31 0,0 1-7 0,4 2-871 0</inkml:trace>
  <inkml:trace contextRef="#ctx0" brushRef="#br0" timeOffset="-80122.25">27841 8315 1792 0,'0'0'51'0,"0"0"10"0,0 0-49 0,-3 3-12 0,3-3 0 0,0 0 0 0,0 0 105 0,0 0 19 16,0 0 3-16,0 0 1 0,0 0 0 0,0 0 0 16,0 0 0-16,0 0 0 0,0 0-52 0,0 0-9 15,0 0-3-15,0 0 0 0,0 0 0 0,0 0 0 16,0 0 0-16,0 0 0 15,0 0-48-15,0 0-16 0,-4-6 8 0,1 3-8 32,-1-4-101-32,1-2-24 0,3 0-5 0,-4-4-1 0,4 1-151 0,0-1-30 15,-7-12-7-15,3 0-1 0</inkml:trace>
  <inkml:trace contextRef="#ctx0" brushRef="#br0" timeOffset="-79940.18">27774 7979 2404 0,'0'0'53'0,"0"0"11"0,-3 4 3 0,-4-1 0 0,3 0-54 0,1 0-13 0,-1 3 0 0,1 1 0 15,-1-1 77-15,4 0 13 16,-4 0 2-16,4 1 1 0,0-1-57 0,0 0-11 0,0 0-2 0,4 1-1 31,0-1-55-31,-1 0-11 0,4-3-3 0,-3 4 0 16,3-4-167-16,0 3-34 0,3-3-6 0,1 4-2 0</inkml:trace>
  <inkml:trace contextRef="#ctx0" brushRef="#br0" timeOffset="-79171.17">28039 8161 2188 0,'0'0'48'0,"0"0"11"0,0 0 1 0,0 0 1 0,-4 0-49 0,4 0-12 0,-7 0 0 0,4 3 0 15,3-3 105-15,-7 4 19 0,3-4 3 0,4 0 1 16,0 0-52-16,-7 3-9 0,4 3-3 0,3 0 0 0,-4 4 0 0,0-1 0 16,1 4 0-16,-1-1 0 0,4 4-39 0,0-4-8 15,0 4-1-15,0 0-1 0,0-1-24 0,0 1-5 16,4 0-1-16,-4-4 0 0,3-2 15 0,1-1 0 15,0-3 0-15,-1 1 0 16,-3-7 0-16,0 0 0 0,7 0 0 0,0-3 0 16,0-4 0-16,0 1 0 0,-3-7 0 0,3 4 0 0,-4-3 0 0,1-1 0 15,3 0 0-15,-4-2 0 0,1-1 0 0,-4 4 0 16,4-1 0-16,-4 0 0 0,3 1 0 0,-3 3 0 16,4-1 0-16,-4 4 0 15,0 6 0-15,0 0 0 0,0 0 0 0,0 0 0 16,0 0 0-16,0 0 0 0,0 0 0 0,0 0 0 0,3 9 0 0,1 1 0 15,-4-1 0-15,3 0 0 0,1 1 0 0,-4-1 0 16,3 1 0-16,-3-1 0 16,0 1 0-16,4-4 0 0,-4 3 0 0,3-6 0 0,-3-3 0 0,0 0 0 15,0 0 0-15,0 0 0 0,0 0 0 0,0 0 0 16,0 0 0-16,0 0 0 0,0 0 12 0,11-3 6 0,-1 0 1 0,-2-3 0 16,2 0-31-16,-3-1-5 0,0 1-2 15,0 0 0-15,0 3 19 0,0-4 0 0,0 1 0 0,-7 6 0 16,0 0 0-16,0 0 0 0,11-3 0 0,-11 3 0 15,0 0 18-15,14 6 7 16,-14-6 2-16,11 6 0 0,-4 1-13 0,3-1-2 0,-6 0-1 0,3 4 0 16,-7-1 1-16,3-3 1 15,1 4 0-15,-4-4 0 0,4 0-13 0,-4-3 0 0,3 7 0 0,-3-7 0 16,4 3 9-16,-4-3 6 0,3 0 1 0,1 1 0 16,-4-1-16-16,0-3 0 0,0 0 0 0,0 0 0 0,0 0 18 0,0 0-2 15,0 0-1-15,0 0 0 16,7-3-15-16,0-4 0 0,-4-2 0 0,1 3 0 15,3-7 0-15,-4 4 0 0,1-4 0 0,3 1 0 0,-4-1 0 0,1 1 8 16,3-1-8-16,-3 0 0 16,-1-2 0-16,4 2 0 0,-3 1 0 0,3-1 0 0,-4 1 0 0,4 2 0 15,-3 1 0-15,3-1-10 16,-4 1 10-16,5 3 0 0,-1-1 0 0,-7 7 8 0,0 0-21 0,0 0-4 16,0 0-1-1,14 4 0-15,-14-4 18 0,14 3 0 0,-4 6 0 0,1 1 0 0,-4-1 48 0,0 3 12 16,0 4 4-16,0 0 0 15,-3 0-64-15,3-1-21 0,-4 1 0 0,1 3 0 0,-1-4 21 0,1 1 0 0,-1 0 0 16,1-4 8 0,-4 1-8-16,0-1 0 0,0-5-12 0,0 2 12 0,3-6-16 0,-3 0 5 0,0 0 1 0,0-3 0 31,0-3-101-31,0 0-20 0,4-3-4 0,0 0-1 16,-1-4-134-16,1 1-27 0,3-16-6 0,7 9-1 0</inkml:trace>
  <inkml:trace contextRef="#ctx0" brushRef="#br0" timeOffset="-78823.74">28833 8312 2394 0,'0'0'52'0,"0"0"12"0,0 0 1 0,0 0 3 0,0 0-55 0,0 0-13 16,0 0 0-16,0 0 0 15,0 0 101-15,0 0 18 0,0 0 3 0,0 0 1 0,0-6-48 0,-4-1-10 16,4 1-1-16,-4-3-1 15,1-1-26-15,3-2-5 0,-4-1 0 0,4 1-1 0,-3-4-18 0,-4 3-3 16,3-5-1-16,-3 2 0 16,0-3-29-16,-3 3-5 0,3-2-2 0,-4 2 0 15,0 0-29-15,1 1-7 0,-4-1-1 0,3 3 0 16,1-2-51-16,2 8-10 0,1-2-3 0,-3 3 0 16,3 3 0-16,0-1 0 0,0 1 0 0,3 3-819 0</inkml:trace>
  <inkml:trace contextRef="#ctx0" brushRef="#br0" timeOffset="-78636.69">28610 8127 1911 0,'0'0'42'0,"4"9"9"0,-1-2 1 0,1-1 2 0,-1 0-43 0,4-3-11 0,-3 3 0 0,3-2 0 16,0-1 159-16,0 0 29 0,4 0 7 0,-4 0 1 15,7 0-99-15,0-3-19 0,0 0-4 0,0-3-1 16,4 0 44-16,0 0 9 0,-1 0 2 0,4 0 0 16,-3 3-89-16,0-4-18 0,-1-2-3 0,1 3-1 0,0 0-1 0,-1 0-1 15,-3 3 0-15,0 0 0 16,-3 0-15-16,0 0 0 0,-1 3 8 0,-3 0-8 15,-3 0-49-15,-4-3-13 0,7 3-2 0,-4 4-1 16,1-1-179 0,-1 0-36-16</inkml:trace>
  <inkml:trace contextRef="#ctx0" brushRef="#br0" timeOffset="-77325.57">29076 7550 1451 0,'-11'-13'30'0,"8"10"7"15,3 0-29-15,-4-3-8 0,1 3 0 0,-1-4 0 16,1 4 85-16,-1 0 16 0,1 0 3 0,-1 0 1 16,4 3-4-16,0 0-1 0,-3-3 0 0,3 3 0 15,0 0-12-15,0 0-2 0,0 0-1 0,-7 0 0 0,7 0-37 0,0 0-7 0,0 0-1 0,0 0-1 32,0 0-9-32,0 0-2 0,0 0 0 0,0 0 0 15,0 0-8-15,0 0-3 0,0 0 0 0,0 0 0 0,0 0 22 0,0 0 4 0,0 0 1 0,0 0 0 31,0 0-32-31,0 0-12 0,0 0 8 0,0 0-8 0,0 0 27 0,0 0 0 0,0 0 0 0,0 0 0 16,0 0-4-16,0 0-1 16,0 0 0-16,0 0 0 0,0 0-9 0,0 0-1 0,0 0-1 0,0 0 0 15,0 0 5-15,0 0 2 0,0 0 0 16,3 6 0-16,-3-6-29 0,0 0-5 0,7 3-2 0,-7-3 0 16,0 0 18-16,0 0 0 0,0 0 0 0,0 0 0 31,4 0 13-31,-4 0 7 0,0 0 0 0,0 0 1 0,0 0-21 0,0 0 0 0,0 0 0 0,0 0 0 15,0 0 0-15,0 0 0 0,0 0 0 0,0 0 8 16,0 0-24-16,0 0-5 0,0 0-1 0,0 0 0 31,3 3 35-31,-3-3 7 0,0 0 2 0,0 0 0 0,0 0-35 0,0 0-7 0,0 0-2 0,0 0 0 16,0 0 35-16,0 0 7 0,0 0 2 0,0 0 0 16,0 0-22-16,7 7 0 0,-7-1 0 0,4 3 8 15,-1-2-8-15,1 2 0 0,-1 0 0 0,1 4 0 16,-1-4 0-16,-3 4 0 0,4-4 0 0,-1 1 8 15,1 2-8-15,0-2 0 0,-1-1 0 0,1 0 0 16,-1-2-21-16,1-1-3 0,-1 0 0 0,-3-6 0 16,4 3 38-16,-4-3 7 0,0 0 2 0,0 0 0 15,0 0-88-15,0 0-18 0,0 0-3 0,0 0-1 16,0 0-70-16,0 0-15 0,-4 0-2 0</inkml:trace>
  <inkml:trace contextRef="#ctx0" brushRef="#br0" timeOffset="-77086.26">29132 7490 2269 0,'0'0'64'0,"0"0"15"16,0 0-63-16,0 7-16 0,0-1 0 0,4 0 0 15,-4-6 105-15,3 6 19 0,1 1 3 0,-4 2 1 16,7-3-52-16,-3 1-9 0,-1 2-3 0,1-3 0 31,3 4-51-31,-4-4-13 0,1 3 0 0,-1 1 0 16,1-1 0-16,3 1 0 0,-7-1 0 0,7 0 0 0,-4 4-8 0,1-4-5 0,3-2-1 0,-3 2 0 15,3-3-164-15,-4 1-33 0,-3-7-6 0</inkml:trace>
  <inkml:trace contextRef="#ctx0" brushRef="#br0" timeOffset="-76410.15">29337 7258 1151 0,'0'0'48'0,"-4"-6"-38"15,1 0 78-15,-1 0 16 0,1-1 4 0,-1 1 0 31,-3 0 4-31,4-1 0 0,-1 4 1 0,1-3 0 0,3 6-8 16,-7-3-1-16,3-3-1 0,4 6 0 0,0 0-19 0,0 0-4 0,0 0-1 0,0 0 0 16,-7 0-15-16,7 0-4 0,0 0 0 0,-3 0 0 31,3 0-20-31,0 0-5 0,0 0-1 0,0 0 0 0,-7 3 24 0,7-3 5 0,0 3 1 0,0 3 0 0,0 0-64 16,0 1-13-16,3-1-3 0,1 0 0 15,3 1 16-15,0 2 0 0,3 0 0 0,4 1 0 0,-3 2 23 0,3 1 4 16,0 2 1-16,0 1 0 15,0 0-5-15,1 3-1 0,-1-1 0 0,3 1 0 0,-3 0 0 0,4 0 0 16,0 0 0-16,-1 3 0 0,1 0-4 0,0 3-1 16,-1 0 0-16,4 0 0 0,-7 3-1 0,4 3-1 15,0 4 0-15,-1-1 0 0,1 1 1 0,0-1 1 16,-4 1 0-16,3-1 0 0,1-2-6 0,0 2-2 0,-4-2 0 0,-4 2 0 16,5-3 7-16,-5 7 2 15,-3-3 0-15,0-7 0 0,-3 0-6 0,3 0-2 16,-4 4 0-16,-3-1 0 0,0 0-2 0,0 1 0 0,0-1 0 15,-7 7 0 1,0-1 0-16,0 1 0 0,-3-7 0 0,3 1 0 16,-4-7-8-16,0 0 0 0,-3-3 0 0,7-3 0 0,-7-4 0 0,3-2 0 0,4-1 0 15,-3-2 0-15,-1-1 0 0,4-3 0 0,0 1 0 0,0-1 7 16,-3 0-18-16,2 0-1 0,1 1-1 0,0-4 0 31,7-3-72-31,0 0-15 0,0 0-2 0,0 0-1 16,0 0-69-16,0 0-13 0,7 0-3 0</inkml:trace>
  <inkml:trace contextRef="#ctx0" brushRef="#br0" timeOffset="-73719.92">30155 7945 2718 0,'-7'-3'120'0,"0"3"25"0,0-3-116 0,4 3-29 0,-1-3 0 0,4 3 0 31,-7 0 55-31,7 0 5 0,-3-4 0 0,3 4 1 0,0 0-61 0,0 0-13 0,0 0-3 0,0 0 0 16,0 0-128-16,0 0-27 0,0 0-5 0</inkml:trace>
  <inkml:trace contextRef="#ctx0" brushRef="#br0" timeOffset="-73352.13">30113 8378 1675 0,'0'0'71'15,"0"0"-57"-15,0 0 85 0,0 0 17 0,0 0 3 0,0 0 1 32,0 0-2-32,0 0 0 0,0 0 0 0,0 0 0 15,7 3-29-15,-3 3-5 0,3 4-2 0,-7-1 0 16,3 3-11-16,-6 7-3 0,3-3 0 0,-4 9 0 0,-3 0-19 0,4 6-4 0,-4 1-1 0,0 2 0 15,-4 4-9-15,0 0-3 0,-3 2 0 0,0 1 0 16,-3-3-8-16,-1 2-1 16,0-2-1-16,1-3 0 0,2 2-22 0,-6-2 0 0,4-1 0 0,-4-2-12 15,-1-4-187 1,1 0-37-16</inkml:trace>
  <inkml:trace contextRef="#ctx0" brushRef="#br0" timeOffset="-70662.91">16034 10306 828 0,'0'0'18'0,"0"0"4"0,0 0 1 0,0 0 0 15,0 0-23-15,0 0 0 0,0-6 0 0,0 6 0 16,-4-3 32-16,4-4 1 0,0 1 1 0,0 6 0 16,0 0-7-16,0 0-2 0,0 0 0 0,0 0 0 31,0 0-10-31,0 0-3 0,0 0 0 0,0 0 0 0,0 0 6 0,0 0 1 0,0 0 0 0,0 0 0 0,0 0 61 0,0 0 13 15,0 0 3-15,0 0 0 16,0 0 25-16,0 0 6 0,0 0 1 0,0 0 0 16,0 0-14-16,0 0-2 0,0 0-1 0,0 0 0 15,0 0-29-15,0 0-6 0,0 0 0 0,0 0-1 16,0 0-4-16,0 0-1 0,0 0 0 0,0 0 0 16,0 0-56-16,0 0-14 0,0 0 0 0,0 0 0 15,0 0 0-15,0 0 0 0,0 0 0 0,0 0 0 16,0 0 36-16,0 0 4 0,0 0 0 0,0 0 1 0,0 0-18 0,4 10-4 0,-4-4-1 0,3 3 0 31,-3 1 6-31,4-1 0 0,-4 7 1 0,0-1 0 16,3 4-5-16,-3 3 0 0,0 0-1 0,0 3 0 0,4 0-5 0,-1 0-1 0,-3 4 0 0,4-1 0 15,-4-3-5-15,3 0-8 0,1 0 11 0,-4-3-11 32,4-3 8-32,3 0-8 0,-4-7 0 0,1 1 0 15,-1-4 0-15,1-6 0 0,-4-3 0 0,10 0 0 16,-3-3 0-16,0 0 0 0,0-6 0 0,0-1 0 0,1-2 0 15,-1-4 0-15,0 0 0 0,0-3 0 0,-4-3 0 16,4 4 0-16,-3-7 0 0,-1 6 10 0,1-3-10 0,-1 6 0 0,-3-3 0 0,4 0-11 16,-1 4 11-16,1 2 0 0,0-2 0 0,-1 2 0 15,4-3 0-15,-3 4 0 0,3-4 0 0,-4 4 0 16,4-1 0-16,0 1 0 0,0-1 0 0,0 4 0 16,-3 2 0-16,7 4 0 0,-4-3 0 0,0 6 0 15,3 3 0-15,-3 0 0 0,0 7 0 0,4-1 0 16,-4 7 0-16,0 2 0 0,0 1 8 0,0 6-8 15,-3 0 10-15,-1 1-2 0,4 2-8 0,-3 0 12 16,-1 0-12-16,1-3 0 0,-4 0 8 0,3-3-8 16,-3 3 0-16,4-3 0 0,-4-3-12 0,0 0 12 15,3-6 0-15,-3-1 0 0,4-3 0 0,-4-2 0 16,0-7 0-16,0 0 0 0,0 0 0 0,3-7 0 0,5-5 0 0,-5-1 0 0,4-2 0 16,0-7 0-1,0 3 0-15,4-3 0 0,-4 0 0 0,0-3 0 16,4 6-15-16,-4 0 4 0,3 1 1 0,1 2 0 0,3 0 10 0,0 0 0 15,0 7-9-15,4 0 9 0,-1 6 0 16,-3-1 0-16,1 1 0 0,2 3 0 0,-6 3 0 0,3 4 0 16,-4 2 8-16,1 4-8 0,0 2 19 0,-4 1-2 0,0 6 0 15,-4 0 0 1,1 0 31-16,-1 3 5 0,-3 0 2 0,0 3 0 0,0 0-44 0,0 1-11 0,0-1 0 16,0-3 0-16,-3-3 0 15,-1 0 0-15,1-6 0 0,3-1 0 16,0-5-112-16,0-10-25 0,0 0-5 0</inkml:trace>
  <inkml:trace contextRef="#ctx0" brushRef="#br0" timeOffset="-69983.92">16947 10560 1776 0,'-10'0'50'0,"10"0"12"0,0 0-50 15,0 0-12-15,-4-3 0 0,4 3 0 0,-3-3 0 0,3 3 9 16,0 0-9-16,0-7 8 16,3 1-8-16,1 3 0 0,-1-3 0 0,1 3 0 0,-1-4 17 0,1 4 2 15,-4 3 0-15,0 0 0 0,0 0 23 0,0 0 5 16,0 0 1-16,0 0 0 16,7 3 61-16,-7 7 13 0,4-1 2 0,-1 4 1 0,-3 2 8 0,0 1 2 15,4 3 0-15,-4 3 0 0,3 0-54 16,1 3-10-16,-1 0-3 0,1-3 0 15,-1 3-26-15,4-6-6 0,0 3 0 0,0-7-1 16,4 1-23-16,0-6-12 0,3-1 12 0,-4-3-12 0,4-6 16 16,1 0-3-16,-5-6-1 0,4-3 0 0,-3-1-20 0,-1-2-5 15,-3-4-1-15,0 0 0 0,1 1 14 0,-5-4 0 16,1 0 0-16,-1 3 0 0,-3 1-8 0,4-1 8 16,-4 0 0-16,-4 4-9 0,4-4 9 0,0 7-13 0,0-1 5 0,-3 1 8 15,3-1-12-15,0 4 12 0,-4 0-12 16,4 3 12-16,0 0-8 0,0 3 8 0,0 0 0 0,4 6 0 15,-4 0 0-15,3 4 0 16,-3 2 0-16,4 4 0 16,-1 6 10-16,1 3-10 0,3 3 12 0,0 3-12 0,0 1 15 0,0 2-4 0,0 1-1 0,4 2 0 31,-4 1-2-31,0 0 0 0,0-1 0 0,0 1 0 0,0 3 5 0,0-4 1 0,0 1 0 0,-4 3 0 16,1-4 0-16,0-2 0 0,-4 2 0 0,0-2 0 15,-4-4-3-15,4-3-1 0,-7 1 0 0,0-1 0 16,0-9 17-16,-4 3 3 0,4-7 1 0,-3-2 0 15,-4-7-43-15,-1 0-8 0,1-3-1 0,4-6-1 16,-4 0 22-16,-1-3 0 0,1-3 0 0,0-1 0 31,4-2 0-31,-4-4 0 0,3 0 0 0,0-3 0 0,1-3 0 0,3 1 0 16,0-5 0-16,0 1 0 0,3 0 0 0,4 0 0 0,0-3 0 0,4 0 0 16,-1 0-8-16,1-1 8 0,3 1 0 0,3-3 0 15,-3 3 0-15,4 2 0 0,0 1 0 0,3 3 0 16,0 4 0-16,3-1 0 0,-2 6 0 0,6 1 0 15,-7 2 12-15,7 4 11 0,-3-3 1 0,-1 5 1 0,-3 4-25 0,4 0 0 16,-4 4 0-16,0 2 0 16,0 0-97-16,0 4-25 0,1-1-5 0</inkml:trace>
  <inkml:trace contextRef="#ctx0" brushRef="#br0" timeOffset="-69444.16">17692 10711 2066 0,'-21'3'43'0,"14"-3"10"16,0 0-42-16,-1 0-11 0,1 0 0 0,0 3 0 0,7-3 126 0,-3 0 23 0,-4 3 5 0,7-3 1 16,-4 6-35-16,4-6-6 0,-7 3-2 0,7-3 0 15,-3 3-40-15,3-3-8 0,0 0-1 0,0 0-1 16,-4 4-20-16,4-4-4 0,0 0-1 0,0 0 0 16,0 0-13-16,0 0-2 0,0 0-1 0,0 0 0 15,0 0-9-15,4 0-1 0,6 3-1 0,-3 0 0 31,7-3-10-31,1-3 8 0,-1 3-8 0,7-3 8 0,0-1 32 0,0-2 5 0,4 3 2 0,0-3 0 16,-1 3-47-16,4-4-20 0,1 1 2 0,-5 3 0 16,1-3 29-16,-4 3 5 0,-3-1 2 0,0 4 0 15,-4-3-18-15,-4 6-17 16,4-3 3-16,-3 4 1 16,-1 2-75-16,-2-3-14 0,-1 3-3 0,3-3-1 0,-3-3-178 0,0-3-36 0</inkml:trace>
  <inkml:trace contextRef="#ctx0" brushRef="#br0" timeOffset="-68487.64">18507 10500 828 0,'0'0'18'0,"3"-6"4"0,4-3 1 0,0-1 0 0,0 1-23 0,-3 0 0 0,3 2 0 0,-3 1 0 32,3-3 102-32,-4 2 16 0,4-2 3 0,-3 3 1 0,-1 3 107 0,1-4 22 0,-4 1 4 0,3 0 1 15,-3-1-52-15,0 7-9 16,0-3-3-16,0 3 0 0,-3-3-92 0,3 3-18 0,-7 0-4 16,0 0-1-16,0 3-16 0,-4 0-3 0,4 4-1 15,-4 2 0-15,4 4-27 0,-3 2-6 0,-1 4 0 0,1 0-1 16,-1 0 9-16,0 3 3 15,1 0 0-15,-1 0 0 0,1 0-35 0,3 0-17 0,0-1 1 0,3 5 1 16,0-8 15-16,1 1 0 16,-1 3 9-16,4-6-9 0,0-1 14 0,4 1-3 0,3-3-1 15,0-4 0-15,0-3-10 0,0 1 0 0,4-4 0 0,-1-3 0 16,1-3 0-16,3-4 0 0,-3 1 0 0,3-3 0 16,0-7-44-16,-4 0-10 0,5-2-2 15,-1-1-1-15,0 0-63 0,0 3-12 0,0-3-2 0,4 1-1 16,-4 2 57-16,3 0 11 0,1-3 3 0,0 4 0 15,-4 2 0-15,0-2 0 0,4-1 0 0,-4 3 0 32,0 1 0-32,0-1 0 0,-4 4 0 0,1-1 0 0,0 1 51 0,-4 0 13 0,0-1 0 0,-4 4 0 0,1-3 48 0,-1 2 13 15,-3 4 3-15,4-3 0 16,-4 3 0-16,0 0 0 0,-4 3 0 0,4 0 0 16,-3 3 0-16,-4 3 0 0,3 0 0 0,-3 4 0 15,4 2 0-15,-4 4 0 0,3 0 0 0,-3 5 0 16,0-2 0-16,3 3 0 0,1 0 0 0,-1-3 0 0,1 0-52 0,-1 0-12 15,1-4 0-15,3 1 0 16,0-3 15-16,0-1 0 0,0-3 0 0,3 1 0 0,1-7-24 0,-4-3-5 16,0 0-1-16,0 0 0 15,14 0 15-15,-4-6 0 0,1 3 0 0,0-7 0 0,-1 1 0 0,-3-4 0 16,4 1 0-16,-1-1 0 16,-6 1-54-16,3-4-8 0,-3 3-2 0,3 1 0 0,-4-4 52 0,1 4 12 0,-1-1 0 0,-3 4 0 15,0-1 0-15,0 1 0 0,-3 3 0 0,-1-1 0 16,1 1 0-16,3 3 0 0,-7 0 0 0,3 0 0 15,1 3 0-15,-1 0 0 0,4 0 0 0,-4 3 0 16,1 0 0-16,3 0 0 0,0 3 0 0,0 1 0 16,0 2 0-16,0 4 0 15,3-4 0-15,1 7 0 0,0-1 0 0,3 1 0 0,-4 0 0 0,8 3 0 16,-8-4 0-16,4 4 0 0,4-3 0 0,-4 2 0 16,3-2 0-16,1 0 0 0,0 0 0 0,-1-4 0 15,1 1 0-15,-1-7 0 0,1 0 0 0,3 0 0 16,-3-2 0-16,-4-4 0 0,3 3 0 0,-3-3 0 15,0-3 0-15,-7 3 0 0,7 0 0 0,1-7 0 16,-5 1 0-16,1 0 0 16,-1-4 0-16,-3-2 0 0,0 2 48 0,-3-2 13 0,-1-4 3 0,1 0 0 15,-1 1-52-15,0-1-12 0,1 0 0 0,3-2 0 16,-4 2 0-16,1 0 0 0,3 1 0 0,-4 2 0 0,4-3 0 0,0 4 0 16,4 2 0-16,-1-2 0 15,1-1 0-15,3 1 0 0,-3 2 0 0,6 1 0 16,-3 0 0-16,4 2 0 0,-4 1 0 0,7 0 0 0,-3 3 0 0,3 0 0 0,3-1 0 0,-3 1 0 31,4 3 0-31,0-3 0 0,-1 0 0 0,1 3 0 0,-4-3 0 0,0 3 0 0,0 0 0 16,0 3 0-1,-3-3-75-15,0 0-17 0,-1 3-4 0,1 0-1292 0</inkml:trace>
  <inkml:trace contextRef="#ctx0" brushRef="#br0" timeOffset="-67805.36">19636 10701 2188 0,'0'0'97'16,"0"0"20"-16,-4 3-93 0,-3 4-24 0,7-1 0 0,-3 0 0 16,-1-3 86-16,4-3 13 0,-4 10 2 0,1-7 1 0,-4 3-61 0,3-3-12 0,4-3-2 0,-3 3-1 31,3-3-8-31,-7-3-2 0,0 0 0 0,3-3 0 0,1 3-5 0,3 3-2 0,0 0 0 0,0-4 0 16,0-2-9-16,0 0 0 0,0 0 0 0,0-1 8 15,3 4-8-15,-3-3 0 0,4 3 0 0,3-3 0 16,-4 2 0-16,1 4 0 0,3-3 0 0,0 0 0 15,0 0 22-15,0 3-1 16,0-3 0-16,4 3 0 16,-4 0 13-16,0 0 2 0,-4 0 1 0,4 3 0 0,-7-3 5 0,0 0 1 0,7 3 0 0,-7-3 0 15,4 6-35-15,-4 1-8 0,0-1 0 0,0 0 0 16,-4-3 40-16,4 4 10 16,-3-1 2-16,-1-3 0 0,-3 3-41 0,4 1-11 0,-4-4 0 0,3 0 0 15,-3 0-85-15,7-3-22 0,-3 0-4 16</inkml:trace>
  <inkml:trace contextRef="#ctx0" brushRef="#br0" timeOffset="-66977.91">20359 9952 2098 0,'0'0'93'0,"0"0"19"0,0 0-89 15,0 0-23-15,0 0 0 0,7 6 0 0,-4 3 127 16,4 1 21-16,1 2 4 0,-1 10 0 0,0 0-70 0,0 6-14 15,3 7-4-15,1-1 0 0,-1 4 4 16,1 0 0-16,0-1 0 0,3 1 0 0,-4-4-27 0,4 1-5 0,-3-7 0 0,0 0-1 16,-1-6-11-16,1 0-3 0,-1-3 0 0,-3-3 0 15,0-7-13-15,-3 1-8 16,-1-4 8-16,1 0-8 0,-4-6 0 0,0 0 0 0,0 0 0 0,0 0 0 16,0 0 15-16,-7-9-2 0,0-1 0 0,0 1 0 15,-4-1-13-15,1 4 9 0,-4-3-9 0,-1 3 8 16,1-1-8-16,0 7 0 0,-3-3 9 0,-1 6-9 15,0-3-12-15,1 7-6 0,-4-4-2 0,-1 6 0 16,5-3 28-16,-4 7 6 0,3-1 1 16,0 1 0-16,4 0-15 0,0 2 0 0,0 1 0 0,3 3 0 15,4-4-9-15,4 4 9 0,-1 0 0 0,4-3-9 16,0-1 9-16,4 1-10 0,3-3 10 0,0-1-10 16,3 1 10-16,1-1 0 0,3 1-9 0,0-4 9 15,4 1 0-15,0-4-9 0,-1-3 9 0,8 0 0 16,-4-3 0-16,0-3 0 0,4-3 0 0,0-4 0 15,-4 1 0-15,3-4 0 0,1 1-8 0,-4-4 8 0,-3 4 0 16,0-1 0-16,-4 0 0 0,0 4 0 0,-4 3 0 0,1-4-12 16,0 4 3-16,-4 0 0 15,0 3-139-15,0-4-27 0,0 4-5 0,0 3-1107 16</inkml:trace>
  <inkml:trace contextRef="#ctx0" brushRef="#br0" timeOffset="-66659.67">20832 10689 2649 0,'0'0'117'0,"0"0"25"15,0 0-114-15,0 0-28 0,-8 0 0 0,5 3 0 16,-4-3 108-16,3-3 16 0,1-1 4 0,-1-2 0 16,1 0-103-16,-4-4-25 0,3 1 0 0,-3 0 0 15,4-4 0-15,-1 1 0 0,-3-4 0 0,4 0 0 16,-1 1 20-16,0 2-2 0,1-3 0 0,3 4 0 0,0 2-29 0,0-2-5 15,0 2-2-15,0 1 0 16,3 0 18-16,1-1 0 0,0 4 0 0,3 0 0 16,0 3 0-16,3-1 0 0,-3-2 0 0,0 3 0 15,4 0 0-15,-1-3 0 0,1 6 0 0,0-4 0 16,3 1 0-16,-4 0 0 0,4 3 0 0,1 0 0 16,-1 0 0-16,0 0 17 0,-4 3-3 0,1 0-1 15,0 1-79-15,-1 2-16 0,4 0-3 0,-3 0-799 16,-1 4-159-16</inkml:trace>
  <inkml:trace contextRef="#ctx0" brushRef="#br0" timeOffset="-66468.77">21188 10701 2905 0,'0'0'64'0,"-4"3"12"0,1 4 4 0,-1-1 2 0,1 0-66 0,3-6-16 0,0 0 0 0,0 0 0 15,0 0 48-15,-4-6 7 0,4-4 1 0,0 1 0 16,0-4-45-16,0 1-11 0,4-4 0 0,-4 1 0 15,-4-4-126-15,4 0-27 0,0-3-6 0,0 3-1061 16</inkml:trace>
  <inkml:trace contextRef="#ctx0" brushRef="#br0" timeOffset="-66370.56">21163 10237 2649 0,'0'0'58'0,"-3"0"12"0,-4-3 2 0,0 3 4 0,-1 0-61 0,5 0-15 0,3 0 0 0,-7 0 0 16,7 0 54-16,-4 3 8 15,4-3 2-15,0 0 0 0,0 6-20 0,0 1-4 0,0 2-1 0,0-3 0 16,4 1-114-16,3-1-22 0,0 3-5 0,4-2-1138 16</inkml:trace>
  <inkml:trace contextRef="#ctx0" brushRef="#br0" timeOffset="-65110.27">21467 10337 1497 0,'0'0'32'0,"0"0"8"0,0 0 0 0,-4-3 4 0,4 3-36 0,0-3-8 15,-7 0 0-15,7 3 0 0,-4 0 97 0,4 0 18 0,0 0 3 0,0 0 1 16,0-3-51-16,0 3-11 0,0 0-1 0,0 0-1 16,0 0 5-16,0 0 2 0,-3-3 0 0,3 3 0 0,0 0 27 15,0 0 6-15,0 0 1 0,-4 3 0 16,1 3-12-16,3 4-3 0,0-1 0 16,3 7 0-16,-3-1-26 0,4 4-6 0,-1 0-1 0,-3 6 0 15,4-3-12-15,-1 3-2 0,1 0-1 0,0 0 0 16,-1-3-13-16,1 0-2 0,3 0-1 0,-4-3 0 15,1 0-9-15,3-7-8 0,-4 1 9 0,4-1-9 16,0-2 0-16,0-1 0 0,1-6 0 0,-8-3 0 16,0 0 0-16,0 0 0 0,10-6 0 0,1-3 0 15,-4-4 8-15,3 0-8 0,-3 1 0 0,4-4 9 16,-4 1-9-16,0-1 8 0,-3 0-8 0,3-3 8 0,0 7-8 0,-4-4 0 16,1 4 0-16,-1-1 0 0,4 1 0 0,-3-1 0 0,-4 4 0 15,3-1 0-15,1 1 0 0,-1 6-17 0,-3 0 4 0,0 3 1 16,0 0 12-16,4 6-12 0,3 0 12 0,-3 0-12 31,-4 7 12-31,3-4 0 0,1 1 0 0,-1-1 0 0,1 1 0 0,3-1 0 0,-4 0 0 0,4-2 0 16,-7-7 0-16,0 0 0 15,0 0 0-15,14 3 0 0,1-3 8 0,-5 0-8 0,1-7 9 0,-1 1-9 16,4-6 0-16,-3 2 0 16,0 1 0-16,-1-1 0 0,1-2 0 0,-4-1 0 0,3 1 0 0,-3-1 0 15,0 1 8-15,1-1-8 16,-1 4 0-16,-4 3 0 0,1-1 0 0,-1 4 0 0,-3 0 0 0,4 0 0 15,-4 3 0-15,0 0-8 0,3 0 8 0,-3 3-13 16,4-3 2-16,-4 3 1 0,0-3 0 0,0 0 0 16,0 0 1-16,0 0 0 0,0 0 0 0,0 0 0 15,0 0 9-15,0 0 0 0,0 0 0 0,0 0-8 16,0 0 8-16,0 0 0 0,0 0 0 0,0 0 0 0,0 0 0 0,0 0 0 16,10-3 0-16,-10 3 0 15,11-3 0-15,-11 3 0 0,0 0 0 0,0 0-8 0,7-6 8 0,-7 6 0 16,0 0 0-1,0 0 0-15,0 0 0 0,0 0 0 0,0 0 0 0,0 0 0 16,0 0 0-16,0 0 0 0,0 0 0 0,0 0 0 16,0 0 0-16,0 0 0 0,0 0 0 0,0 0 0 15,0 0 0-15,0 0 0 0,0 0 8 0,0 0-8 0,0 0 8 0,0 0-8 16,0 0 8-16,0 0-8 16,0 0 0-16,4 3 0 0,-4-3 0 0,3 0 8 0,-3 0-8 0,0 0 0 0,0 0 0 0,0 0 0 15,0 0 0-15,0 3 0 16,0-3 0-16,0 0 0 15,0 3 0-15,0-3 0 0,0 0 0 0,4 0 0 0,-4 0 0 0,0 0 0 16,0 0 0-16,0 0 0 0,0 0 0 0,3 0 0 16,-3-3 0-16,0 3 0 0,4 0 0 0,-4-3 0 0,0 3 8 0,3-3-8 15,-3-1 0-15,4 1 0 16,-4 0 0-16,0 0-8 0,0 0 8 0,0 0 0 0,0-4 0 0,0 4 0 16,0-3 0-16,-4 0 8 0,4 3-8 0,-3-4 0 15,3 1 9-15,-4 3-9 16,4 0 12-16,-3 3-12 0,-1 0 16 0,1-3-4 0,-1 3-1 0,4 3 0 15,-4 0-11-15,1 3 0 0,-1 1 0 0,-3 2 0 0,4 0 0 0,-1 4 0 32,1-1 0-32,-4 4 0 0,3 0 9 0,-3-1 0 0,0 4 0 0,4 0 0 15,-1 3 8-15,0-3 2 0,1 0 0 0,-1-1 0 0,4 1 13 0,0 0 4 16,0-3 0-16,4 3 0 16,-1-4-36-16,5-2 0 0,2 2 0 0,1-2-9 15,3-4 9-15,0 1 0 0,0-4 0 0,4-3 0 16,3-3 0-16,-4-3 0 0,5 0 0 0,-1 0 0 15,-4-3 0-15,1-4 0 0,0 4 0 16,-1-4-8-16,1 4-26 0,-4 0-5 0,-3 0-1 0,-4-1 0 16,0 4-84-16,-7 3-16 0,0 0-4 0,0 0-1 0</inkml:trace>
  <inkml:trace contextRef="#ctx0" brushRef="#br0" timeOffset="-64418.66">22243 10663 1944 0,'-11'7'86'0,"0"-1"18"16,1-3-84-16,3 0-20 0,0 0 0 0,0 1 0 16,3-4 110-16,4 0 18 0,-7 3 3 0,7-3 1 0,0 0-4 0,0 0 0 0,0 0 0 0,0 0 0 31,0 0-51-31,0 0-10 0,0 0-3 0,11 3 0 0,-4 0 16 0,7-3 4 0,-4 3 0 0,8-3 0 15,-4 3-32-15,4-3-7 0,0 0-1 0,3 0 0 16,-4 0-32-16,1 0-12 0,-4 0 0 0,4 0 9 31,-4 0-9-31,0 0 12 0,4-3-12 0,-4 3 12 0,0 0-12 16,3 0-12-16,-2 0 2 0,-1 0 1 0,0 0 19 0,0 0 4 0,0-3 1 0,0 3 0 16,0 0-75-16,0 0-16 0,-3 0-2 0,3 0-1 15,-3-3-133-15,-1-3-28 0</inkml:trace>
  <inkml:trace contextRef="#ctx0" brushRef="#br0" timeOffset="-63985.17">22878 10234 2106 0,'-4'-3'93'0,"4"3"19"15,-3-6-89-15,3 6-23 0,0 0 0 0,0 0 0 0,3-4 41 0,1-2 4 0,-1 3 1 0,1-3 0 16,-1 3-4-16,4-1-1 0,0 1 0 0,0 3 0 16,0 3 52-16,4 1 11 0,-4-1 1 0,4 6 1 15,-4-3-14-15,7 7-4 0,-4 3 0 0,1 6 0 16,0 0-24-16,-4 3-6 0,3 0-1 0,-3 0 0 16,4 0-20-16,-4 3-4 0,4-3-1 0,-4 0 0 15,0 0-16-15,0-6-4 0,0 0-1 0,0 0 0 16,0-7-11-16,0 1 0 0,-4-1 0 0,4-5 0 15,1-4-28-15,-8-3-8 0,0 0-2 0,0 0 0 16,3-3-43-16,1-7-9 0,-1 1-2 0,-3-1 0 31,-3-2-120-31,-1-1-24 0,-3-2-4 0</inkml:trace>
  <inkml:trace contextRef="#ctx0" brushRef="#br0" timeOffset="-63451.17">22913 10441 2157 0,'-7'9'61'0,"7"-9"14"0,-4 7-60 0,4-4-15 0,0-3 0 0,0 0 0 16,0 0 117-16,0 0 21 0,0 0 4 0,0 0 1 16,0 0-47-16,4 6-10 0,6-6-2 0,-2 0 0 15,2 0-20-15,1-6-4 0,3 3 0 0,-4-4-1 16,8-2-51-16,-4 3-8 0,4-4 0 0,3 1-11 16,0-1 11-16,0 4 0 15,0-3 10-15,-3 2-10 16,3-2 0-16,0 3 8 0,1-1-8 0,-5 1 0 0,1 3 0 0,-8 0 0 15,5 0 0-15,-15 3 0 0,10-3 0 0,-10 3 0 16,0 0 0-16,0 0 0 0,0 0 0 0,0 0 11 16,0 0-3-16,0 0-8 0,0 0 41 0,0 0 2 15,0 0 0-15,0 0 0 0,0 0-13 0,0 0-2 0,0 0-1 0,4 3 0 16,-4-3-11-16,0 3-1 0,-4 0-1 0,1 3 0 16,-1 1-5-16,1 5-1 0,3-2 0 0,-4 2 0 15,0 1-8-15,4 2 0 0,0-2 9 0,0 3-9 16,0-1 8-16,0-2-8 0,0-1 8 0,4 1-8 15,0-4 0-15,-4 1 9 0,7-4-9 0,-4 0 0 0,4 0 0 16,-7-6 0-16,0 0 0 0,0 0 0 16,14 0 0-16,0 0 0 0,-14 0 0 0,18-3 0 15,-4 0 0-15,0-3 0 0,-3 0 0 0,3-4 0 0,0 1 15 0,-3-1 5 16,-1 1 2-16,1-4 0 16,-1 1-44-16,1 3-9 15,-4-4-1-15,-3 0-1 0,-1 1 33 0,1 3 0 0,-4-1 0 0,0-2 0 16,-4-1 20-16,1 4 10 0,-4-4 2 0,-1 1 1 0,1-1-33 15,0 4 0-15,-3 2 0 0,-1 1 0 16,1 0-32-16,-1 3-14 0,4 0-2 0,-4 3-1 16,1-4-35-16,3 4-6 0,0-3-2 0,0 6 0 15,3 1-69-15,1-1-15 0,-1 0-2 0,1 0-1 16,3 0-61-16,0 0-13 0,0 7-3 0,3-4 0 0</inkml:trace>
  <inkml:trace contextRef="#ctx0" brushRef="#br0" timeOffset="-61816.37">23883 10510 1497 0,'0'0'32'0,"0"0"8"0,0 0 0 0,0 6 4 0,0-6-36 0,0 0-8 16,0 0 0-16,0 0 0 0,0 0 156 0,0 0 28 15,0 0 7-15,0 0 1 16,0 0-63-16,0 0-12 0,0 0-2 0,0 0-1 0,0 0-10 0,4 3-3 16,-4-3 0-16,3 7 0 0,-3-1-9 0,0 0-1 15,0 0-1-15,0 1 0 16,-3-1-36-16,-1 0-7 0,1 0-2 0,3-6 0 15,0 0-21-15,-4 4-4 0,4-4 0 0,-7 0-1 0,0-4-3 0,3-2-1 0,1 0 0 0,-4-4 0 16,0-5-15-16,3-1 0 16,-3-3-9-16,0 0 9 0,-3-2 0 0,2-1 12 15,-2-3-1-15,3-1 0 0,-4 4 5 16,1-3 0-16,-1 0 1 0,0 0 0 0,4 3-6 0,-3 0-2 16,-1-3 0-16,4 0 0 15,0 0-6-15,4-3-3 0,-1 0 0 0,1-7 0 0,3 4 0 0,0-7 0 16,3 4 0-16,1-7 0 15,3 6 0-15,0 1 0 0,0-1 0 0,0 1 0 0,0 6 0 0,3 0 0 0,-2 2 0 0,2 4 0 16,1 4 0-16,-1-1 0 0,1 3 0 16,-1 1 0-16,1 5 0 0,0 1 0 0,3-1 0 0,-4 4 0 15,1 0 0-15,3 3 0 0,-3-1 0 0,-1 1 0 16,-10 3-26-16,11-3-5 0,-11 3-1 0,14 0 0 16,-14 0-39-16,10-3-8 0,-10 3-1 0</inkml:trace>
  <inkml:trace contextRef="#ctx0" brushRef="#br0" timeOffset="-60538.22">24412 10068 1710 0,'0'-10'72'0,"0"4"-58"31,0-3 118-31,0 2 24 0,0 1 5 0,0 0 1 0,0 6-14 0,0 0-2 0,-3-3-1 0,-4 0 0 16,0 3-30-16,0 3-7 0,-1 0 0 0,1 3-1 15,-3 4-43-15,3 2-9 0,-4 1-2 0,1-1 0 16,-1 7-16-16,4-3-3 0,0 2-1 0,0 1 0 16,3 0-13-16,-3-3-2 0,7-1-1 0,0 1 0 15,0-3-7-15,4-4-2 0,3 0 0 0,-4-2 0 16,4-4 8-16,4-3 0 0,0 0 1 0,-1-3 0 16,1-4-17-16,-1 1 0 0,1-3 0 0,0-1 0 15,-1-2 0-15,1-1 0 0,-1-2 0 0,-3 2 0 16,0 1-26-16,0-4-9 0,-3 3-1 0,3 1-1 15,-3 2 8-15,-4-2 1 0,0 2 1 16,0 4 0-16,-4-3 36 0,4 6 7 0,-3-4 2 0,-1 4 0 0,4 3-18 0,-4 0 0 0,4 0 0 16,0 0 0-1,-7 3 0-15,4 4 0 0,-1-1 0 0,4 3 0 0,-3 1 8 0,3-1-8 16,3 4 0-16,-3-1 0 16,4 4 0-16,-1 0 0 0,1-1 0 0,-1 1 0 15,5 3 0-15,-5 0 0 0,4 2 0 0,0 5 0 16,-3-1 0-16,3 3 12 0,3 0-4 0,-3 7-8 15,0-1 12-15,4 4-4 0,0 2 0 0,-1 4-8 0,-3 0 16 0,0 0-4 16,-3 0-1-16,3 3 0 16,-4-6 7-16,1 0 2 0,-4-4 0 15,3 1 0-15,-6-7-20 0,3 1 0 0,-4-7 0 0,1 0 0 0,-4-6 8 16,0-4-8-16,0-5 12 0,-4 2-12 16,1-6 10-16,-1 1-10 0,-3-1 8 0,3-6-8 0,-3 0 0 0,0-3 0 0,0-7 0 0,3 1 0 15,-3-4 0-15,0-2-11 0,0-1 1 0,0-3 0 16,3-3 10-16,1 4 0 15,-1-8 0-15,4 5 8 0,0-5-8 0,0 4 0 0,3-3 0 0,1-3-8 32,3 3 8-32,0 3 0 0,3-3 0 0,1 0 0 15,0 3 0-15,-1 3 0 0,4 0 0 0,4 1 0 0,-1-1 0 0,1 6 0 0,-1-2 0 0,5 2 0 0,-1 0 0 0,0 4 0 16,0 0 0-16,4-1 0 16,-4 1-39-16,0 3-5 0,-4-1-2 0,4 4 0 15,-3-3-15 1,0 0-3-16,-1-1-1 0,-3 1 0 0,4 0-154 0,-4 0-30 0,3-7-7 15,1 0 0-15</inkml:trace>
  <inkml:trace contextRef="#ctx0" brushRef="#br0" timeOffset="-60213.37">24786 10319 3110 0,'0'0'68'0,"-7"0"15"0,0 0 2 15,0 0 3-15,0-4-71 0,3 1-17 0,1 0 0 0,3 3 0 0,-4-3 53 0,1-3 7 0,-1 0 2 0,1-1 0 16,3-2-48-16,0 3-14 0,0-1 0 0,0-2 8 16,0 3-8-16,3-4 0 0,-3 1 0 0,-3-1 0 15,3 1-17-15,0 0-5 16,0-4-1-16,0 0 0 0,0 4-117 0,-4 0-23 0,4-4-5 0,0 1-1111 16</inkml:trace>
  <inkml:trace contextRef="#ctx0" brushRef="#br0" timeOffset="-60055.12">24740 9933 2508 0,'0'0'71'0,"0"0"16"0,-3 6-70 0,-1 0-17 16,4 1 0-16,0-1 0 0,-3 0 55 0,3 4 7 15,3-1 2-15,-3-3 0 0,4 4-33 0,3-4-7 16,-4 3 0-16,4-2-1 16,0-1-139-16,1 0-28 0,2 1-6 0,1-4-1 0</inkml:trace>
  <inkml:trace contextRef="#ctx0" brushRef="#br0" timeOffset="-59195.49">25079 10021 2415 0,'0'0'68'0,"0"0"16"0,-7 0-68 0,7 0-16 0,-4 3 0 0,1 0 0 16,-4 0 75-16,7 0 11 0,-4 4 2 0,1-1 1 16,-1 3-20-16,-3 4-4 0,4-1-1 0,-1 4 0 15,-3 3 14-15,4-4 2 0,-1 7 1 0,-3-3 0 16,3 3-29-16,1-3-7 0,-1 0-1 0,1 0 0 15,3-7-14 1,0 1-3-16,3-1-1 0,1-2 0 0,-1-4-18 0,-3-6-8 0,0 0 0 0,0 0 8 31,11-3-27-31,0 0-5 0,-1 0-2 0,1-4 0 0,-4-2 26 0,3-1 0 0,-3 1 0 0,1 0 0 16,-1-4 0-16,0 1 0 0,0 2 0 16,0-2 0-16,-4-1-28 0,1 0-1 0,-1 4 0 0,1 0 0 15,-4 2-5 1,0 1-1-16,0 0 0 0,0 0 0 0,0 2 35 0,-4 4 0 0,1 0 0 0,3 4 0 0,-4-1 17 15,1 0 11-15,-1 6 1 0,1-2 1 16,-1 2-2-16,1 3 0 0,3-2 0 0,0 2 0 16,0 1-7-16,0 0-1 0,0 2-1 0,0-2 0 15,0-1-10-15,3 1-1 0,1-4-8 0,-1 1 12 16,1-4-12-16,3 0 0 0,-4 0 0 0,4 1 0 16,-3-4-11-16,3 0-8 0,0-3-1 0,0 0-1 15,-3 0 21-15,3-3 0 0,0 0 0 0,-4 0 0 0,1-1 0 0,3-2 0 16,-4 0 0-16,1 0 0 0,-1-4 0 0,1 1 0 15,-1-1 0-15,1 1 0 16,0-4 0-16,-1 1 0 0,4-4 0 0,-3 4 0 16,3-1 0-16,0 4 0 0,0-1 0 0,0 1 0 0,-4 3 0 0,4-1 0 15,-3 1 0-15,3 0 0 0,0 3 16 0,0 0 7 0,0 3 1 0,0 0 1 16,0 3 11-16,4 0 3 16,-4 0 0-16,0 3 0 0,4 4-31 0,-4-4-8 15,0 0 0-15,0 4 0 0,0 2 0 0,-4-2 9 0,4-1-9 0,-3 0 10 16,3 4-10-16,-4-1 0 15,-3-2 0-15,4 2 8 0,0 1-8 0,-1 0-9 0,-3-1 9 0,4-3-13 32,-1 1 13-32,1-1 12 0,-1-2-3 0,-3-1 0 0,0-6-9 0,0 0-12 0,0 0 2 0,0 0 1 15,7-3 9-15,0-4 9 0,-3-2-1 0,-1 0-8 16,1-4 0-16,-1 1 0 0,1-4 0 0,-1 3 0 16,1 4 0-16,0-4 0 0,-1 1-10 0,1 2 10 15,-1 1 0-15,1 3 13 0,-1-1 0 0,-3 1 0 16,4 0-13-16,-4 0 0 0,0 6 0 0,3-7 0 0,1 4 0 0,-1-3 0 15,1 0 0-15,-1 3 0 0,1-4 0 0,-1 1 0 16,1 0-12-16,-1-1 12 0,1 1 0 0,3 0 0 16,0 0 0-16,-3-1 0 15,3 4-12-15,0-3 4 0,0 3 8 0,0 0-13 0,0 0 13 0,-7 3 0 16,10 0 0-16,-2 3 0 16,2 0 0-16,1 3 0 0,-4 0 0 0,3 4 0 0,-3-1 0 15,0 1 0-15,0 2 0 0,1 1 0 0,-5-1 0 16,1 1 0-16,3 2 0 0,-4 1 0 0,1-3 0 0,-1 2 0 0,1 1 0 0,-1 0 0 15,1-4 16 1,-1 4 5-16,1-4 2 0,-4 1 0 0,3 0-11 0,-3-4-3 16,0-3 0-16,0 0 0 15,0-6-33-15,0 0-6 0,0 0-2 0,0 0 0 16,0 0-92-16,0-6-18 0,0-3-4 0</inkml:trace>
  <inkml:trace contextRef="#ctx0" brushRef="#br0" timeOffset="-58642.69">25897 9933 1958 0,'0'0'43'0,"0"0"9"0,-3 0 1 0,3 0 3 0,-4-3-45 16,4 3-11-16,0 0 0 0,0 0 0 0,0 0 104 0,0 0 20 0,0 0 3 15,4 3 1-15,3 0 0 0,0 3 0 16,0 7 0-16,0-4 0 0,0 4-52 0,0-1-9 0,4 7-3 0,-4-3 0 15,0 6 0-15,0-3 0 0,-3-1 0 0,3 4 0 16,0 0-51-16,-4 0-13 16,1-3 0-16,3 3 0 0,-4 0 54 0,1-3 8 0,-1 3 2 0,1-7 0 15,-1 1-52-15,1 0-12 0,-4-4 0 0,3-2 0 32,-3-4-48-32,0-6-13 0,0 0-3 0,0 0 0 0,0 0-51 0,-7 0-10 0,4 0-3 15,-4-6 0-15,0-4-102 0,-4-2-21 0,4-4-4 0,0 0-1 16</inkml:trace>
  <inkml:trace contextRef="#ctx0" brushRef="#br0" timeOffset="-58441.93">25827 10127 2419 0,'0'0'53'0,"0"0"11"0,-4 7 3 0,1-4 1 0,3-3-55 0,0 0-13 0,0 0 0 0,0 0 0 0,0 0 105 0,0 0 19 16,3 6 3-16,1-3 1 0,3 0 0 0,0 0 0 15,4 1 0-15,-1-4 0 0,1 0-52 0,-1 0-9 0,4 0-3 16,1 0 0-16,2-4-51 0,-3 4-13 0,7-3 0 0,-3 0 0 15,3 0 0-15,0 0 0 0,1 0 0 0,2 0 0 16,-3-1 0-16,1 1 0 0,-1 0 0 0,0 0 0 16,-7 0 0-16,4 0 0 0,-4 3 0 0,-4-3 0 15,1 3 0-15,-4 0 0 16,0-3 0-16,-7 3 0 0,0 0 0 0,0 0 0 0,0 0 0 0,0 0 0 31,0 0-100-31,0 0-22 0,0 0-5 0,0 0-1 0</inkml:trace>
  <inkml:trace contextRef="#ctx0" brushRef="#br0" timeOffset="-57625.26">26412 9522 2419 0,'0'0'53'0,"-3"0"11"16,-8-3 3-16,8 0 1 0,-4 0-55 0,3 3-13 0,-3-3 0 0,0-1 0 0,0 1 105 0,4 0 19 0,-4 3 3 0,3-3 1 15,4 3-76-15,0 0-16 0,0 0-2 0,0 0-1 16,0 0-2-16,0 0-1 0,0 0 0 0,0 0 0 16,0 0-9-16,0 0-1 0,0 0-1 0,0 0 0 0,0 0 1 0,0 0 1 15,7-3 0-15,0 3 0 0,0 0-4 0,4-3-1 16,-1 3 0-16,1 0 0 16,-1 0-3-16,5 3-1 0,-1 3 0 0,0 0 0 0,3 4 0 0,1-1 0 15,0 7 0-15,3 0 0 16,0 2 8-16,0 1 2 0,-3 6 0 0,0-3 0 15,-1 3-3-15,1 4-1 0,-4-1 0 0,0 3 0 16,-3 1-7-16,-1 2-2 0,-3 1 0 0,4 2 0 0,-8 1 19 0,4-1 3 16,-7 1 1-16,0 0 0 0,0-4-24 0,-3 1-8 15,-4-1 0-15,0 1 0 0,-4-4 0 0,4 3 0 16,-3-2 0-16,-5 2 0 0,5-2 0 0,-1-4 0 16,-3-3 0-16,4-3 0 15,-5 0 0-15,5-6 0 0,-1-4 0 0,1-3 0 16,3-2 0-16,0-1-8 0,3-6 8 0,1 0-10 0,3-3-74 15,0-3-16-15,-4-4-2 0</inkml:trace>
  <inkml:trace contextRef="#ctx0" brushRef="#br0" timeOffset="-56383.64">26935 9876 3225 0,'-7'-3'143'0,"-4"3"29"0,4-3-137 0,3 0-35 0,4 3 0 0,0 0 0 15,0 0 31-15,0 0-1 0,0 0 0 0,0 0 0 31,4-3-30-31,3-3-10 0,0 3 0 0,0-4 0 0,0 1-125 0,0 3-25 0,4-3-4 0</inkml:trace>
  <inkml:trace contextRef="#ctx0" brushRef="#br0" timeOffset="-56082.32">26938 10312 2975 0,'0'0'125'16,"0"7"-100"-1,-3 2 66-15,3 4 13 0,-4-1 2 0,4 4 1 0,-3 3-31 0,-1 3-5 0,0-1-2 0,-3 5 0 32,4-5-41-32,-1 5-8 0,-3-1-1 0,4 3-1 0,-4-3-18 0,3 0 0 0,-3-3 8 15,0 3-8-15,0-3-24 0,0 0-9 0,-4-3-2 0</inkml:trace>
  <inkml:trace contextRef="#ctx1" brushRef="#br0">28385 16260 0,'0'0'15,"0"0"-15,0 0 16,0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13:26:08.1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80 13824 0 0,'0'0'314'0'0,"0"0"46"0"0,0 0 22 0 0,0 0-50 0 0,0 0-12 0 0,0 0 769 0 0,-3-3 549 0 0,1 1-312 0 0,4 2 6528 0 0,1 2-7770 0 0,1-1 0 0 0,0 0 0 0 0,0 0 0 0 0,0 0 0 0 0,0-1 0 0 0,0 1 0 0 0,0-1-1 0 0,0 0 1 0 0,6-1 0 0 0,38-9 911 0 0,-20 4-797 0 0,-14 2-127 0 0,-1 0-1 0 0,20-10 1 0 0,-17 7-212 0 0,28-8-1 0 0,-3 6-1350 0 0,-12 3-5607 0 0,-11 1-1846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13:26:1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9 6448 0 0,'0'0'141'0'0,"0"0"23"0"0,0 0 13 0 0,0 0 123 0 0,0 0 468 0 0,0 0 206 0 0,0 0 39 0 0,0 0 10 0 0,0 0 1 0 0,0-6-172 0 0,0 4 553 0 0,-1 4 7209 0 0,-1 9-8501 0 0,0 0-1 0 0,1 0 0 0 0,0 0 0 0 0,1 1 1 0 0,1 18-1 0 0,14 60-221 0 0,-7-48 160 0 0,-1-10 204 0 0,2 1-1 0 0,26 60 0 0 0,-20-54 866 0 0,-9-26-971 0 0,-6-13-148 0 0,0 0-1 0 0,0 1 1 0 0,0-1 0 0 0,0 0-1 0 0,0 0 1 0 0,1 1-1 0 0,-1-1 1 0 0,0 0 0 0 0,0 0-1 0 0,0 0 1 0 0,0 1-1 0 0,1-1 1 0 0,-1 0 0 0 0,0 0-1 0 0,0 0 1 0 0,1 0-1 0 0,-1 1 1 0 0,0-1-1 0 0,0 0 1 0 0,1 0 0 0 0,-1 0-1 0 0,0 0 1 0 0,0 0-1 0 0,1 0 1 0 0,-1 0 0 0 0,1 0-1 0 0,-1 0-3 0 0,1 0-1 0 0,0 0 1 0 0,-1 0 0 0 0,1 0-1 0 0,0 0 1 0 0,-1-1-1 0 0,1 1 1 0 0,-1 0 0 0 0,1 0-1 0 0,0-1 1 0 0,-1 1-1 0 0,1 0 1 0 0,-1-1 0 0 0,1 1-1 0 0,-1 0 1 0 0,1-1-1 0 0,-1 1 1 0 0,1-1 0 0 0,-1 1-1 0 0,0-1 1 0 0,1 1-1 0 0,-1-1 1 0 0,0 1 0 0 0,1-1-1 0 0,-1 0 1 0 0,0 1-1 0 0,1-2 1 0 0,0 0 40 0 0,-1-1 0 0 0,1 0 1 0 0,0 0-1 0 0,-1 0 0 0 0,0 0 0 0 0,0-5 0 0 0,-1-2 536 0 0,0 0-1 0 0,-5-20 1 0 0,-5-6-408 0 0,4 10-165 0 0,5 19 0 0 0,0-1 0 0 0,0 0 0 0 0,1 0 0 0 0,-1-14 0 0 0,2 15 0 0 0,1-1 0 0 0,-1 0 0 0 0,2 1 0 0 0,-1-1 0 0 0,1 0 0 0 0,0 1 0 0 0,1-1 0 0 0,0 1 0 0 0,0 0 0 0 0,0 0 0 0 0,1 0 0 0 0,0 1 0 0 0,8-10 0 0 0,4-7 0 0 0,-13 18 0 0 0,0 0 0 0 0,0 0 0 0 0,1 1 0 0 0,0-1 0 0 0,0 1 0 0 0,0 0 0 0 0,0 0 0 0 0,1 0 0 0 0,0 0 0 0 0,5-3 0 0 0,-3 4 0 0 0,-1 0 0 0 0,1 0 0 0 0,-1 0 0 0 0,1 1 0 0 0,0 0 0 0 0,8-1 0 0 0,-11 3 0 0 0,0-1 0 0 0,-1 1 0 0 0,1 0 0 0 0,0 0 0 0 0,-1 0 0 0 0,1 1 0 0 0,0-1 0 0 0,-1 1 0 0 0,1 0 0 0 0,-1 0 0 0 0,1 0 0 0 0,-1 0 0 0 0,6 3 0 0 0,-3 1-1 0 0,1 0-1 0 0,-1 0 0 0 0,0 0 1 0 0,0 0-1 0 0,-1 1 1 0 0,1 0-1 0 0,-1 0 0 0 0,-1 1 1 0 0,1-1-1 0 0,5 12 1 0 0,1 6 28 0 0,15 46 1 0 0,-19-51 6 0 0,12 54 1380 0 0,-4-15-852 0 0,-14-55-1098 0 0,4 12 1376 0 0,-6-7-7485 0 0,1-8-1885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13:26:11.1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1 17503 0 0,'0'0'399'0'0,"0"0"60"0"0,0 0 21 0 0,0 0-59 0 0,-1 1-276 0 0,-2 7 197 0 0,0-1-1 0 0,1 1 1 0 0,0 0 0 0 0,1 0-1 0 0,0 0 1 0 0,0 0-1 0 0,0 0 1 0 0,1 0-1 0 0,1 0 1 0 0,1 12-1 0 0,0 18-10 0 0,-2-35-356 0 0,-1 3 147 0 0,1 0 1 0 0,0 0-1 0 0,0 0 0 0 0,1 0 1 0 0,0 0-1 0 0,0 0 1 0 0,0 0-1 0 0,1-1 1 0 0,0 1-1 0 0,0 0 1 0 0,0-1-1 0 0,1 0 0 0 0,-1 1 1 0 0,2-1-1 0 0,-1 0 1 0 0,8 9-1 0 0,-10-13-103 0 0,0 0 0 0 0,1 1-1 0 0,-1-1 1 0 0,0 0 0 0 0,1 0-1 0 0,-1 0 1 0 0,1 0 0 0 0,0 0-1 0 0,-1 0 1 0 0,1 0 0 0 0,0-1-1 0 0,0 1 1 0 0,-1-1 0 0 0,1 1-1 0 0,0-1 1 0 0,0 0 0 0 0,2 1-1 0 0,0-1 71 0 0,0 0-1 0 0,1-1 1 0 0,-1 1-1 0 0,0-1 1 0 0,0 0-1 0 0,0 0 1 0 0,6-2-1 0 0,-2 0 40 0 0,-1-1-1 0 0,1 1 1 0 0,-1-1-1 0 0,0-1 1 0 0,0 1-1 0 0,-1-1 1 0 0,9-9-1 0 0,0-2-127 0 0,-2-1 0 0 0,0 0 0 0 0,19-37 0 0 0,-31 52 3 0 0,1-1 0 0 0,-1 0 0 0 0,0 0 0 0 0,0 0 0 0 0,-1 0 0 0 0,1 0 0 0 0,0 0-1 0 0,-1 0 1 0 0,0-1 0 0 0,0-4 0 0 0,0 7-2 0 0,0-1 1 0 0,0 1-1 0 0,0-1 0 0 0,0 1 1 0 0,-1-1-1 0 0,1 1 0 0 0,-1 0 1 0 0,1-1-1 0 0,-1 1 0 0 0,1-1 1 0 0,-1 1-1 0 0,0 0 0 0 0,0 0 1 0 0,0-1-1 0 0,0 1 1 0 0,1 0-1 0 0,-1 0 0 0 0,-1 0 1 0 0,1 0-1 0 0,0 0 0 0 0,0 0 1 0 0,0 0-1 0 0,-2 0 0 0 0,-6-3 69 0 0,-1 0-1 0 0,0 1 1 0 0,0 1 0 0 0,0-1-1 0 0,0 2 1 0 0,0-1 0 0 0,-14 1-1 0 0,4 1-125 0 0,0 1 0 0 0,-35 7 0 0 0,43-6-1179 0 0,-1 0 0 0 0,-17 0 0 0 0,29-2-238 0 0,1 0-51 0 0,0 0-11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13:26:11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 13888 0 0,'0'0'406'0'0,"0"0"-4"0"0,0 0-82 0 0,0 0 608 0 0,0 2 293 0 0,-3 4-622 0 0,0 1 0 0 0,0 0 0 0 0,1 0 0 0 0,1 0 0 0 0,-1 0 0 0 0,1 1 0 0 0,0-1 1 0 0,1 0-1 0 0,0 1 0 0 0,0 10 0 0 0,2-4-272 0 0,0 0 0 0 0,1 0 0 0 0,1 0 0 0 0,8 21 0 0 0,-11-31-190 0 0,1-1 1 0 0,-1 1-1 0 0,1-1 0 0 0,0 1 1 0 0,0-1-1 0 0,1 0 0 0 0,-1 0 1 0 0,1 0-1 0 0,-1 0 0 0 0,1-1 1 0 0,0 1-1 0 0,0-1 0 0 0,0 0 1 0 0,7 4-1 0 0,-9-6-126 0 0,0 1 0 0 0,1-1 0 0 0,-1 0 1 0 0,1 0-1 0 0,-1 1 0 0 0,1-1 0 0 0,-1-1 0 0 0,1 1 1 0 0,-1 0-1 0 0,1 0 0 0 0,-1 0 0 0 0,0-1 0 0 0,1 1 1 0 0,2-2-1 0 0,1 1-14 0 0,-1 0 3 0 0,-1 0 0 0 0,1 0 0 0 0,-1-1 0 0 0,1 1 0 0 0,-1-1 0 0 0,0 0 0 0 0,1 0 0 0 0,-1 0 0 0 0,0 0 0 0 0,0 0 0 0 0,-1-1 0 0 0,1 0 0 0 0,0 1 0 0 0,-1-1 0 0 0,3-4 0 0 0,2-2 0 0 0,-2 0 0 0 0,1-1 0 0 0,7-20 0 0 0,-7 6 0 0 0,-1 15-13 0 0,-4 8-57 0 0,-1 1-23 0 0,0 0-3 0 0,0 0 27 0 0,3 1 112 0 0,11 10-1 0 0,0 1 0 0 0,0 0 0 0 0,-1 1 0 0 0,21 26 0 0 0,-32-36-12 0 0,0-1 0 0 0,0 0 0 0 0,0 0 0 0 0,0-1-1 0 0,0 1 1 0 0,0 0 0 0 0,0-1 0 0 0,0 1 0 0 0,3 1 0 0 0,12 2 23 0 0,-3 0-18 0 0,25 8-218 0 0,-37-12 268 0 0,-2-1 10 0 0,0 0-3 0 0,0 0-55 0 0,3-1-153 0 0,2-1 194 0 0,0-1-1 0 0,0 0 0 0 0,0 0 0 0 0,0 0 0 0 0,-1-1 1 0 0,1 0-1 0 0,-1 0 0 0 0,0 0 0 0 0,0 0 0 0 0,-1 0 0 0 0,1-1 1 0 0,-1 0-1 0 0,0 1 0 0 0,0-1 0 0 0,0 0 0 0 0,1-6 0 0 0,0-3-57 0 0,1 1 0 0 0,0 0-1 0 0,1 0 1 0 0,0 1 0 0 0,1-1-1 0 0,0 1 1 0 0,13-15 0 0 0,-11 18 22 0 0,6 3-31 0 0,-9 3-11 0 0,0 2 0 0 0,21 0 0 0 0,-21 1 6 0 0,0 1-1 0 0,0 0 1 0 0,0 0 0 0 0,0 0-1 0 0,0 1 1 0 0,-1 0 0 0 0,1 0-1 0 0,-1 1 1 0 0,10 5 0 0 0,5 4 46 0 0,21 19 0 0 0,-22-16-22 0 0,-12-10 44 0 0,0 2 0 0 0,-1-1 0 0 0,0 1 0 0 0,-1 0 1 0 0,1 0-1 0 0,-1 0 0 0 0,5 10 0 0 0,-8-12-123 0 0,-1-1 1 0 0,1 1-1 0 0,-1 0 0 0 0,1-1 0 0 0,-1 1 1 0 0,0 0-1 0 0,-1 0 0 0 0,1 0 1 0 0,-1 0-1 0 0,-1 9 0 0 0,1-3-1468 0 0,-1-5-5384 0 0,-3-1-2256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13:26:12.5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 20071 0 0,'0'0'455'0'0,"0"0"61"0"0,0 0 31 0 0,0 0-54 0 0,0 0-209 0 0,0 0 321 0 0,0 0 178 0 0,0 0 32 0 0,0 0-37 0 0,0 0-182 0 0,0 0-78 0 0,2-1-20 0 0,-2 1-463 0 0,8-4 155 0 0,0 0 0 0 0,0 1 0 0 0,0 0 0 0 0,0 1 1 0 0,1 0-1 0 0,-1 0 0 0 0,1 0 0 0 0,-1 1 0 0 0,1 1 1 0 0,12 0-1 0 0,-19 0-169 0 0,78 14 415 0 0,-62-10-366 0 0,-1-1 0 0 0,36 2 0 0 0,-43-5-449 0 0,0 0-1 0 0,0-1 1 0 0,0 0-1 0 0,0 0 1 0 0,0-1-1 0 0,18-6 1 0 0,-10 0-6283 0 0,3 2-2125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13:26:13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192 97 10512 0 0,'0'0'306'0'0,"0"0"-4"0"0,0-8-182 0 0,1 3-30 0 0,0 4 80 0 0,-1-1 1 0 0,0 0-1 0 0,1 1 1 0 0,-1-1-1 0 0,1 1 1 0 0,0-1-1 0 0,0 1 1 0 0,-1-1-1 0 0,1 1 0 0 0,2-3 1 0 0,-2 3 7 0 0,-1 0 1 0 0,0 0 0 0 0,1 0-1 0 0,-1 0 1 0 0,0 0-1 0 0,0 0 1 0 0,0 0-1 0 0,1 0 1 0 0,-1 0 0 0 0,0 0-1 0 0,-1 0 1 0 0,1 0-1 0 0,0 0 1 0 0,0-2-1 0 0,-1-3 3165 0 0,1 4-2938 0 0,1 0 0 0 0,-1 0 1 0 0,-1 0-1 0 0,1 1 0 0 0,0-1 0 0 0,0 0 0 0 0,-1 0 0 0 0,1 0 0 0 0,-1 0 1 0 0,1 1-1 0 0,-1-1 0 0 0,0 0 0 0 0,-1-2 0 0 0,0 2-292 0 0,1 1 0 0 0,-1 0 0 0 0,0 0 0 0 0,1 0 0 0 0,-1-1 0 0 0,0 2-1 0 0,0-1 1 0 0,0 0 0 0 0,0 0 0 0 0,0 1 0 0 0,1-1 0 0 0,-5 0 0 0 0,3 1-54 0 0,1 0-1 0 0,0 0 1 0 0,0 0-1 0 0,0 0 1 0 0,-1 0 0 0 0,1 1-1 0 0,0-1 1 0 0,0 1 0 0 0,0-1-1 0 0,0 1 1 0 0,0 0 0 0 0,0 0-1 0 0,0 0 1 0 0,0 0 0 0 0,0 0-1 0 0,1 0 1 0 0,-1 1 0 0 0,-2 1-1 0 0,-2 3 87 0 0,-1 0 0 0 0,1 0-1 0 0,-7 10 1 0 0,2-1 157 0 0,1 0 0 0 0,1 1 0 0 0,1 0 0 0 0,0 0-1 0 0,-6 20 1 0 0,2 0-258 0 0,-9 55 0 0 0,19-79-71 0 0,1 0 1 0 0,1 0-1 0 0,0 0 1 0 0,0 0-1 0 0,1 0 1 0 0,1 0-1 0 0,0 0 1 0 0,6 19-1 0 0,-6-27 46 0 0,-1-1-1 0 0,1 1 1 0 0,0-1-1 0 0,0 0 1 0 0,0 1-1 0 0,0-1 1 0 0,0 0-1 0 0,1 0 1 0 0,-1-1-1 0 0,1 1 1 0 0,4 3-1 0 0,-6-5-11 0 0,1 0 0 0 0,-1 0 0 0 0,1 1 0 0 0,0-1 1 0 0,-1 0-1 0 0,1-1 0 0 0,0 1 0 0 0,0 0 0 0 0,0 0 0 0 0,0-1 0 0 0,0 1 0 0 0,-1-1 0 0 0,1 0 0 0 0,0 1 0 0 0,0-1 0 0 0,0 0 1 0 0,0 0-1 0 0,0 0 0 0 0,0-1 0 0 0,0 1 0 0 0,0 0 0 0 0,0-1 0 0 0,3-1 0 0 0,14-7-66 0 0,-1-2-1 0 0,-1-1 1 0 0,0 0-1 0 0,0-1 1 0 0,-2 0-1 0 0,1-2 1 0 0,-2 1-1 0 0,0-2 0 0 0,-1 0 1 0 0,21-33-1 0 0,-25 34 14 0 0,1-1-31 0 0,0 0 0 0 0,-2 0 1 0 0,14-35-1 0 0,-21 48 109 0 0,0-1 1 0 0,0 1-1 0 0,0 0 0 0 0,0-1 0 0 0,-1 1 1 0 0,1-1-1 0 0,-1 1 0 0 0,0-1 0 0 0,0 1 1 0 0,0-1-1 0 0,-1 0 0 0 0,1 1 0 0 0,-1 0 1 0 0,0-1-1 0 0,-1-3 0 0 0,-2 2-4 0 0,-3 5-28 0 0,-3 5 0 0 0,8-3 0 0 0,0 0 0 0 0,0 1 0 0 0,0-1 0 0 0,0 0 0 0 0,1 1 0 0 0,-1-1 0 0 0,0 1 0 0 0,1 0 0 0 0,0 0 0 0 0,0-1 0 0 0,0 1 0 0 0,0 0 0 0 0,0 0 0 0 0,1 0 0 0 0,-1 0 0 0 0,1 0 0 0 0,0 0 0 0 0,0 4 0 0 0,0 6 0 0 0,0-1 0 0 0,4 24 0 0 0,-2-30 0 0 0,0 0 0 0 0,1-1 0 0 0,-1 1 0 0 0,1-1 0 0 0,0 0 0 0 0,1 0 0 0 0,-1 0 0 0 0,1 0 0 0 0,0-1 0 0 0,8 7 0 0 0,3 7 0 0 0,-11-14 0 0 0,0-1 0 0 0,0 1 0 0 0,1-1 0 0 0,-1 0 0 0 0,9 4 0 0 0,15 12 0 0 0,-23-15-126 0 0,-1 0-428 0 0,0 0 0 0 0,0-1 0 0 0,0 0-1 0 0,0 1 1 0 0,1-2 0 0 0,-1 1 0 0 0,1 0 0 0 0,0-1-1 0 0,6 2 1 0 0,0 1-3467 0 0,-6-5 1974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8T13:26:14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180 0 17191 0 0,'0'0'388'0'0,"0"0"52"0"0,0 0 31 0 0,0 0-51 0 0,1 2-275 0 0,10 11 504 0 0,-1 0-1 0 0,-1 0 1 0 0,0 1-1 0 0,-1 0 0 0 0,9 23 1 0 0,12 20 1196 0 0,-21-44-1551 0 0,33 62 1379 0 0,-31-53-1015 0 0,13 41 0 0 0,-22-61-656 0 0,-1 1 0 0 0,1 0 1 0 0,-1 0-1 0 0,0 0 0 0 0,0 0 0 0 0,0-1 0 0 0,0 1 1 0 0,0 0-1 0 0,-1 4 0 0 0,1-6-7 0 0,-1-1-1 0 0,1 1 1 0 0,0 0-1 0 0,0 0 1 0 0,-1-1 0 0 0,1 1-1 0 0,0 0 1 0 0,-1 0-1 0 0,1-1 1 0 0,0 1-1 0 0,-1-1 1 0 0,1 1 0 0 0,-1 0-1 0 0,1-1 1 0 0,-1 1-1 0 0,1-1 1 0 0,-1 1-1 0 0,0-1 1 0 0,1 1 0 0 0,-1-1-1 0 0,0 0 1 0 0,1 1-1 0 0,-1-1 1 0 0,0 0-1 0 0,1 1 1 0 0,-1-1 0 0 0,0 0-1 0 0,0 0 1 0 0,1 0-1 0 0,-1 0 1 0 0,0 1-1 0 0,0-1 1 0 0,0 0 0 0 0,1 0-1 0 0,-1-1 1 0 0,0 1-1 0 0,-1 0 1 0 0,-4-1 58 0 0,-1 0 0 0 0,1 0 0 0 0,-1 0 0 0 0,0 1 0 0 0,1 0 1 0 0,-1 1-1 0 0,1 0 0 0 0,-10 2 0 0 0,-3 2 212 0 0,-27 11 0 0 0,24-7-212 0 0,16-7-53 0 0,0 1 0 0 0,0 0 0 0 0,0 0 0 0 0,1 0 0 0 0,-1 1 0 0 0,1 0 0 0 0,-5 4 0 0 0,-3 6 0 0 0,-13 15 0 0 0,5-5 0 0 0,10-10 0 0 0,0 0 0 0 0,1 1 0 0 0,0 0 0 0 0,-9 20 0 0 0,18-32-4 0 0,0 0-1 0 0,0 1 1 0 0,0-1-1 0 0,0 0 1 0 0,0 1-1 0 0,0-1 1 0 0,1 0 0 0 0,0 1-1 0 0,-1-1 1 0 0,2 1-1 0 0,-1-1 1 0 0,0 1-1 0 0,0-1 1 0 0,1 1-1 0 0,0-1 1 0 0,0 0 0 0 0,0 1-1 0 0,0-1 1 0 0,0 0-1 0 0,1 0 1 0 0,0 0-1 0 0,-1 0 1 0 0,1 0-1 0 0,0 0 1 0 0,0 0 0 0 0,1 0-1 0 0,-1-1 1 0 0,0 1-1 0 0,1-1 1 0 0,0 0-1 0 0,-1 0 1 0 0,1 0-1 0 0,0 0 1 0 0,0 0 0 0 0,0-1-1 0 0,1 1 1 0 0,-1-1-1 0 0,0 0 1 0 0,0 0-1 0 0,1 0 1 0 0,4 1-1 0 0,1-2-97 0 0,-1 1-1 0 0,1-1 1 0 0,-1-1-1 0 0,1 0 0 0 0,-1 0 1 0 0,1-1-1 0 0,9-2 1 0 0,58-24 460 0 0,-55 19-62 0 0,-4 1-244 0 0,30-18 0 0 0,-32 17-50 0 0,33-15 0 0 0,7-3-1482 0 0,-52 26 816 0 0,2-2 597 0 0,0-2-7430 0 0,-1 1-693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383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673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8536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668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751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084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94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5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4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4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1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0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4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7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6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9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5.png"/><Relationship Id="rId3" Type="http://schemas.openxmlformats.org/officeDocument/2006/relationships/image" Target="../media/image7.png"/><Relationship Id="rId21" Type="http://schemas.openxmlformats.org/officeDocument/2006/relationships/image" Target="../media/image16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9.png"/><Relationship Id="rId50" Type="http://schemas.openxmlformats.org/officeDocument/2006/relationships/customXml" Target="../ink/ink25.xml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0.png"/><Relationship Id="rId41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4.png"/><Relationship Id="rId40" Type="http://schemas.openxmlformats.org/officeDocument/2006/relationships/customXml" Target="../ink/ink20.xml"/><Relationship Id="rId45" Type="http://schemas.openxmlformats.org/officeDocument/2006/relationships/image" Target="../media/image28.png"/><Relationship Id="rId53" Type="http://schemas.openxmlformats.org/officeDocument/2006/relationships/image" Target="../media/image32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0.png"/><Relationship Id="rId10" Type="http://schemas.openxmlformats.org/officeDocument/2006/relationships/customXml" Target="../ink/ink5.xml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png"/><Relationship Id="rId30" Type="http://schemas.openxmlformats.org/officeDocument/2006/relationships/customXml" Target="../ink/ink15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F2A61751-3F45-414C-B16C-AAE313DD1B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0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CE96F-8B2E-44B4-A916-1E803C30C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13868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/>
              <a:t>CSE 017 – Programming and DataStructures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EF4A-EE0E-4513-9472-B3F5E5A64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solidFill>
                  <a:srgbClr val="FCD494"/>
                </a:solidFill>
              </a:rPr>
              <a:t>Lecture 5 – Classes and objects in Java</a:t>
            </a:r>
          </a:p>
        </p:txBody>
      </p:sp>
    </p:spTree>
    <p:extLst>
      <p:ext uri="{BB962C8B-B14F-4D97-AF65-F5344CB8AC3E}">
        <p14:creationId xmlns:p14="http://schemas.microsoft.com/office/powerpoint/2010/main" val="258538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B4DD55-526C-4579-BEC5-25C40EE2813C}"/>
                  </a:ext>
                </a:extLst>
              </p14:cNvPr>
              <p14:cNvContentPartPr/>
              <p14:nvPr/>
            </p14:nvContentPartPr>
            <p14:xfrm>
              <a:off x="481320" y="192960"/>
              <a:ext cx="11406240" cy="325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B4DD55-526C-4579-BEC5-25C40EE281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960" y="183600"/>
                <a:ext cx="11424960" cy="32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92EB45-76C3-4F79-B064-8104AA0C252E}"/>
                  </a:ext>
                </a:extLst>
              </p14:cNvPr>
              <p14:cNvContentPartPr/>
              <p14:nvPr/>
            </p14:nvContentPartPr>
            <p14:xfrm>
              <a:off x="6978937" y="871572"/>
              <a:ext cx="112320" cy="158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92EB45-76C3-4F79-B064-8104AA0C25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69937" y="862572"/>
                <a:ext cx="1299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F0C313-7A82-430A-88E1-651CD0155AD0}"/>
                  </a:ext>
                </a:extLst>
              </p14:cNvPr>
              <p14:cNvContentPartPr/>
              <p14:nvPr/>
            </p14:nvContentPartPr>
            <p14:xfrm>
              <a:off x="2884657" y="1243092"/>
              <a:ext cx="119520" cy="29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F0C313-7A82-430A-88E1-651CD0155A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75657" y="1234452"/>
                <a:ext cx="13716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54BC2E14-8921-4AA9-984A-DE873819128A}"/>
              </a:ext>
            </a:extLst>
          </p:cNvPr>
          <p:cNvGrpSpPr/>
          <p:nvPr/>
        </p:nvGrpSpPr>
        <p:grpSpPr>
          <a:xfrm>
            <a:off x="3218017" y="1220772"/>
            <a:ext cx="686160" cy="156600"/>
            <a:chOff x="3218017" y="1220772"/>
            <a:chExt cx="686160" cy="15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B7259D-1BD6-4926-B000-088FD0166B52}"/>
                    </a:ext>
                  </a:extLst>
                </p14:cNvPr>
                <p14:cNvContentPartPr/>
                <p14:nvPr/>
              </p14:nvContentPartPr>
              <p14:xfrm>
                <a:off x="3218017" y="1220772"/>
                <a:ext cx="162360" cy="156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B7259D-1BD6-4926-B000-088FD0166B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09377" y="1212132"/>
                  <a:ext cx="180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C9B559-DD8C-4FA6-96A4-2CEDA211BDC3}"/>
                    </a:ext>
                  </a:extLst>
                </p14:cNvPr>
                <p14:cNvContentPartPr/>
                <p14:nvPr/>
              </p14:nvContentPartPr>
              <p14:xfrm>
                <a:off x="3457417" y="1266132"/>
                <a:ext cx="94680" cy="94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C9B559-DD8C-4FA6-96A4-2CEDA211BD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48777" y="1257132"/>
                  <a:ext cx="112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B397A2-F2E3-425A-95F5-75BBD5EE143A}"/>
                    </a:ext>
                  </a:extLst>
                </p14:cNvPr>
                <p14:cNvContentPartPr/>
                <p14:nvPr/>
              </p14:nvContentPartPr>
              <p14:xfrm>
                <a:off x="3622657" y="1241292"/>
                <a:ext cx="281520" cy="88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B397A2-F2E3-425A-95F5-75BBD5EE14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14017" y="1232652"/>
                  <a:ext cx="29916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02ECC47-A337-4636-8ED8-5F2725EC223B}"/>
                  </a:ext>
                </a:extLst>
              </p14:cNvPr>
              <p14:cNvContentPartPr/>
              <p14:nvPr/>
            </p14:nvContentPartPr>
            <p14:xfrm>
              <a:off x="2858377" y="1972452"/>
              <a:ext cx="145800" cy="10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02ECC47-A337-4636-8ED8-5F2725EC22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49737" y="1963812"/>
                <a:ext cx="16344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B15D467-0298-4BCB-8AEC-5BC8C0906698}"/>
              </a:ext>
            </a:extLst>
          </p:cNvPr>
          <p:cNvGrpSpPr/>
          <p:nvPr/>
        </p:nvGrpSpPr>
        <p:grpSpPr>
          <a:xfrm>
            <a:off x="3235657" y="1749612"/>
            <a:ext cx="683280" cy="299880"/>
            <a:chOff x="3235657" y="1749612"/>
            <a:chExt cx="68328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C2E0AC-88C3-4308-95C8-C7D15C92F6E9}"/>
                    </a:ext>
                  </a:extLst>
                </p14:cNvPr>
                <p14:cNvContentPartPr/>
                <p14:nvPr/>
              </p14:nvContentPartPr>
              <p14:xfrm>
                <a:off x="3235657" y="1866612"/>
                <a:ext cx="178920" cy="169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C2E0AC-88C3-4308-95C8-C7D15C92F6E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7017" y="1857972"/>
                  <a:ext cx="1965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4A3B107-DAC9-4681-B779-85CAB0AD26D0}"/>
                    </a:ext>
                  </a:extLst>
                </p14:cNvPr>
                <p14:cNvContentPartPr/>
                <p14:nvPr/>
              </p14:nvContentPartPr>
              <p14:xfrm>
                <a:off x="3574417" y="1749612"/>
                <a:ext cx="160200" cy="258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4A3B107-DAC9-4681-B779-85CAB0AD26D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65417" y="1740612"/>
                  <a:ext cx="1778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227EEF-FCEF-4A3D-A576-2C005729063E}"/>
                    </a:ext>
                  </a:extLst>
                </p14:cNvPr>
                <p14:cNvContentPartPr/>
                <p14:nvPr/>
              </p14:nvContentPartPr>
              <p14:xfrm>
                <a:off x="3779977" y="1816932"/>
                <a:ext cx="138960" cy="232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227EEF-FCEF-4A3D-A576-2C00572906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70977" y="1808292"/>
                  <a:ext cx="1566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538FF2-58FC-4FE1-8882-E3FBB3B230E2}"/>
                    </a:ext>
                  </a:extLst>
                </p14:cNvPr>
                <p14:cNvContentPartPr/>
                <p14:nvPr/>
              </p14:nvContentPartPr>
              <p14:xfrm>
                <a:off x="3779977" y="1753212"/>
                <a:ext cx="10440" cy="5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538FF2-58FC-4FE1-8882-E3FBB3B230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71337" y="1744212"/>
                  <a:ext cx="2808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1D9E9E8-EDE4-4669-B959-FD40246B2944}"/>
                  </a:ext>
                </a:extLst>
              </p14:cNvPr>
              <p14:cNvContentPartPr/>
              <p14:nvPr/>
            </p14:nvContentPartPr>
            <p14:xfrm>
              <a:off x="3132337" y="2749332"/>
              <a:ext cx="168480" cy="21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1D9E9E8-EDE4-4669-B959-FD40246B294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23337" y="2740692"/>
                <a:ext cx="18612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8C976D9-C851-4311-8EE9-656A0A6EA463}"/>
              </a:ext>
            </a:extLst>
          </p:cNvPr>
          <p:cNvGrpSpPr/>
          <p:nvPr/>
        </p:nvGrpSpPr>
        <p:grpSpPr>
          <a:xfrm>
            <a:off x="3501697" y="2575812"/>
            <a:ext cx="719640" cy="283680"/>
            <a:chOff x="3501697" y="2575812"/>
            <a:chExt cx="719640" cy="2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75C546-CE6D-4CCD-A7AE-5A2A059F827B}"/>
                    </a:ext>
                  </a:extLst>
                </p14:cNvPr>
                <p14:cNvContentPartPr/>
                <p14:nvPr/>
              </p14:nvContentPartPr>
              <p14:xfrm>
                <a:off x="3501697" y="2678412"/>
                <a:ext cx="139320" cy="178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75C546-CE6D-4CCD-A7AE-5A2A059F82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92697" y="2669412"/>
                  <a:ext cx="156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336FC50-26F6-4C03-867B-1047DC00E18A}"/>
                    </a:ext>
                  </a:extLst>
                </p14:cNvPr>
                <p14:cNvContentPartPr/>
                <p14:nvPr/>
              </p14:nvContentPartPr>
              <p14:xfrm>
                <a:off x="3706537" y="2678772"/>
                <a:ext cx="281160" cy="152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336FC50-26F6-4C03-867B-1047DC00E18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97537" y="2669772"/>
                  <a:ext cx="298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EE58DA-F6F7-4AAB-9E9B-6D184ECDD15A}"/>
                    </a:ext>
                  </a:extLst>
                </p14:cNvPr>
                <p14:cNvContentPartPr/>
                <p14:nvPr/>
              </p14:nvContentPartPr>
              <p14:xfrm>
                <a:off x="3981217" y="2575812"/>
                <a:ext cx="240120" cy="283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EE58DA-F6F7-4AAB-9E9B-6D184ECDD1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72577" y="2567172"/>
                  <a:ext cx="25776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EC071C5-4B03-443D-801E-4B1727F369FB}"/>
                  </a:ext>
                </a:extLst>
              </p14:cNvPr>
              <p14:cNvContentPartPr/>
              <p14:nvPr/>
            </p14:nvContentPartPr>
            <p14:xfrm>
              <a:off x="3053857" y="3281772"/>
              <a:ext cx="155160" cy="13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EC071C5-4B03-443D-801E-4B1727F369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44857" y="3272772"/>
                <a:ext cx="17280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42D414A-87E3-4288-AF14-61A7EBDCEEBE}"/>
              </a:ext>
            </a:extLst>
          </p:cNvPr>
          <p:cNvGrpSpPr/>
          <p:nvPr/>
        </p:nvGrpSpPr>
        <p:grpSpPr>
          <a:xfrm>
            <a:off x="3423937" y="3153252"/>
            <a:ext cx="776520" cy="315720"/>
            <a:chOff x="3423937" y="3153252"/>
            <a:chExt cx="77652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135CF3B-1150-4D04-941E-8844E22229BA}"/>
                    </a:ext>
                  </a:extLst>
                </p14:cNvPr>
                <p14:cNvContentPartPr/>
                <p14:nvPr/>
              </p14:nvContentPartPr>
              <p14:xfrm>
                <a:off x="3425737" y="3157932"/>
                <a:ext cx="72360" cy="186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135CF3B-1150-4D04-941E-8844E22229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16737" y="3148932"/>
                  <a:ext cx="90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DF68ED-F028-4401-AABE-1804864EE44F}"/>
                    </a:ext>
                  </a:extLst>
                </p14:cNvPr>
                <p14:cNvContentPartPr/>
                <p14:nvPr/>
              </p14:nvContentPartPr>
              <p14:xfrm>
                <a:off x="3423937" y="3153252"/>
                <a:ext cx="162000" cy="315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DF68ED-F028-4401-AABE-1804864EE44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14937" y="3144612"/>
                  <a:ext cx="1796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F6CDF25-CFE7-4CBE-81D3-D583D1BD99A9}"/>
                    </a:ext>
                  </a:extLst>
                </p14:cNvPr>
                <p14:cNvContentPartPr/>
                <p14:nvPr/>
              </p14:nvContentPartPr>
              <p14:xfrm>
                <a:off x="3650377" y="3208332"/>
                <a:ext cx="150120" cy="123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F6CDF25-CFE7-4CBE-81D3-D583D1BD99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41377" y="3199332"/>
                  <a:ext cx="167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907D4C8-3373-4D85-BACC-AA8F6D962BB6}"/>
                    </a:ext>
                  </a:extLst>
                </p14:cNvPr>
                <p14:cNvContentPartPr/>
                <p14:nvPr/>
              </p14:nvContentPartPr>
              <p14:xfrm>
                <a:off x="3815977" y="3227052"/>
                <a:ext cx="104760" cy="219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907D4C8-3373-4D85-BACC-AA8F6D962BB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07337" y="3218412"/>
                  <a:ext cx="1224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B133BC-4B7C-4569-93AF-907A26049DD9}"/>
                    </a:ext>
                  </a:extLst>
                </p14:cNvPr>
                <p14:cNvContentPartPr/>
                <p14:nvPr/>
              </p14:nvContentPartPr>
              <p14:xfrm>
                <a:off x="3966457" y="3182772"/>
                <a:ext cx="234000" cy="126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B133BC-4B7C-4569-93AF-907A26049D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57457" y="3174132"/>
                  <a:ext cx="25164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933B38-67A9-431F-88DF-C24D5C90CF5D}"/>
              </a:ext>
            </a:extLst>
          </p:cNvPr>
          <p:cNvGrpSpPr/>
          <p:nvPr/>
        </p:nvGrpSpPr>
        <p:grpSpPr>
          <a:xfrm>
            <a:off x="4403137" y="3135252"/>
            <a:ext cx="504360" cy="175320"/>
            <a:chOff x="4403137" y="3135252"/>
            <a:chExt cx="504360" cy="17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9452CD0-CDFB-4B1F-A2E0-1862803157C1}"/>
                    </a:ext>
                  </a:extLst>
                </p14:cNvPr>
                <p14:cNvContentPartPr/>
                <p14:nvPr/>
              </p14:nvContentPartPr>
              <p14:xfrm>
                <a:off x="4403137" y="3143532"/>
                <a:ext cx="93600" cy="111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9452CD0-CDFB-4B1F-A2E0-1862803157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94497" y="3134532"/>
                  <a:ext cx="1112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81E97B6-62FF-4C1D-9BF7-4723A5219113}"/>
                    </a:ext>
                  </a:extLst>
                </p14:cNvPr>
                <p14:cNvContentPartPr/>
                <p14:nvPr/>
              </p14:nvContentPartPr>
              <p14:xfrm>
                <a:off x="4533097" y="3141732"/>
                <a:ext cx="99360" cy="138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81E97B6-62FF-4C1D-9BF7-4723A521911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24097" y="3133092"/>
                  <a:ext cx="117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98226C2-8951-4A39-86E9-AEAAC54386D9}"/>
                    </a:ext>
                  </a:extLst>
                </p14:cNvPr>
                <p14:cNvContentPartPr/>
                <p14:nvPr/>
              </p14:nvContentPartPr>
              <p14:xfrm>
                <a:off x="4671337" y="3135252"/>
                <a:ext cx="87840" cy="114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8226C2-8951-4A39-86E9-AEAAC54386D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62697" y="3126252"/>
                  <a:ext cx="1054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A210C95-DC56-44E5-A34A-58C1E19C6515}"/>
                    </a:ext>
                  </a:extLst>
                </p14:cNvPr>
                <p14:cNvContentPartPr/>
                <p14:nvPr/>
              </p14:nvContentPartPr>
              <p14:xfrm>
                <a:off x="4771417" y="3146052"/>
                <a:ext cx="136080" cy="164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A210C95-DC56-44E5-A34A-58C1E19C651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62777" y="3137052"/>
                  <a:ext cx="15372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2E62DFE-8207-4A1D-87D0-A77A810E5CA5}"/>
                  </a:ext>
                </a:extLst>
              </p14:cNvPr>
              <p14:cNvContentPartPr/>
              <p14:nvPr/>
            </p14:nvContentPartPr>
            <p14:xfrm>
              <a:off x="5797440" y="2203200"/>
              <a:ext cx="4577400" cy="3865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2E62DFE-8207-4A1D-87D0-A77A810E5CA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88080" y="2193840"/>
                <a:ext cx="4596120" cy="38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468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D7DFF1-7027-423E-97A6-4932485EBA10}"/>
                  </a:ext>
                </a:extLst>
              </p14:cNvPr>
              <p14:cNvContentPartPr/>
              <p14:nvPr/>
            </p14:nvContentPartPr>
            <p14:xfrm>
              <a:off x="300960" y="212040"/>
              <a:ext cx="11087640" cy="564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D7DFF1-7027-423E-97A6-4932485EBA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600" y="202680"/>
                <a:ext cx="11106360" cy="56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278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</vt:lpstr>
      <vt:lpstr>CSE 017 – Programming and DataStructures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017 – Programming and DataStructures</dc:title>
  <dc:creator>Corey I Montella</dc:creator>
  <cp:lastModifiedBy>Corey I Montella</cp:lastModifiedBy>
  <cp:revision>3</cp:revision>
  <dcterms:created xsi:type="dcterms:W3CDTF">2020-07-08T13:13:34Z</dcterms:created>
  <dcterms:modified xsi:type="dcterms:W3CDTF">2020-07-08T14:41:08Z</dcterms:modified>
</cp:coreProperties>
</file>