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09:56.77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1302 846 2131 0,'-11'6'60'0,"11"-6"14"0,0 0-59 0,0 0-15 0,0 0 0 0,0 4 0 16,-3-1 84-16,3 6 13 0,0-3 3 0,0 4 1 15,0 2-46-15,3-2-10 0,-3 5-1 0,4 1-1 16,-4 3 33-16,7 0 8 0,-4 9 0 0,4 0 1 0,-7 7-28 0,4 2-5 16,6 10-2-16,-10-3 0 0,4 3-29 0,3 0-5 15,-3 7-2-15,3 2 0 0,-4 4 25 16,4-4 5-16,4-3 0 0,-8-2 1 16,8-8-29-16,-1-2-5 0,1-6-2 0,-4-1 0 0,0-2 1 15,4-4 0-15,-1-9 0 0,-3 3 0 0,4-7-25 0,-4 1-5 16,4-7 0-16,-8 4-1 15,8-7-18-15,-11-6-3 0,0 0-1 0,0 0 0 16,0 0-23-16,3-6-5 0,-6-7-1 0,3-2 0 16,-4-1-89-16,-3-9-19 0,4 3-3 0,-8-13-551 15,0 4-110-15</inkml:trace>
  <inkml:trace contextRef="#ctx0" brushRef="#br0" timeOffset="579.54">1150 890 1220 0,'-11'-16'34'0,"8"10"9"0,-4-3-35 0,-4 2-8 0,8-5 0 0,-8 6 0 16,8-4 142-16,-4 4 26 0,3 3 6 0,-6-3 1 15,10 6-10-15,0 0-1 0,0 0-1 0,0 0 0 16,0 0-57-16,0 0-11 0,0 0-3 0,0 0 0 16,-8 3-46-16,16 0-10 0,-5 3-1 0,8 0-1 15,-4 1-20-15,7-4-4 0,0 6-1 0,0-3 0 16,4-2 8-16,6-4 2 0,1 0 0 0,-4 0 0 15,4 3-3-15,-4-3 0 16,4 0 0-16,-1 0 0 0,1 3-16 0,-4-3 10 0,4 3-10 0,0 0 8 16,-4 3 14-16,0-2 2 0,4 5 1 0,-4 0 0 15,-7 1-25-15,0 2-11 0,4 1 1 0,-15 6 0 0,8-7 10 0,-11 4 14 16,0 6-3-16,-7-3-1 16,3-1 7-16,-10 4 2 0,4 0 0 0,-5 0 0 0,-2 0 21 15,3 0 4-15,0-6 0 0,-8 0 1 0,12-1-45 0,-4-5-8 16,-4-1-3-16,11 0 0 0,-11 7 11 0,15-10 16 15,-8 1-4-15,8-1-1 0,-4 0-11 0,3 0 0 16,4 1 0-16,0-1 0 0,0 3 0 0,4-5-9 16,3-1 9-16,0 3-10 0,0-3 10 0,7 0 8 15,0 0-8-15,4 1 11 0,-1-1-11 0,12-3 0 16,-5 0 0-16,5 3 0 0,2 0 0 0,1 0 0 0,-4 10 0 16,4-7 0-16,-7 10 24 0,-4-1 5 15,0 7 2-15,-7 3 0 0,0 3 2 0,7 7 1 16,-10-4 0-16,7 7 0 0,-1-7-34 0,-6 1 0 0,3-4 0 15,-3 3 0-15,-1-6 0 0,1 0 0 16,-8-3 0-16,1-3 0 0,3 0 23 0,-7-3-3 16,0-1 0-16,-7-2 0 0,3-4-32 0,-6 1-6 0,-1-4-2 15,-3 0 0-15,0 1 20 0,3 2 0 16,-10-6 0-16,0 0 0 0,7 0 21 0,-11 0 8 0,4 4 2 0,-4-1 0 31,1 0-51-31,-1 1-9 0,-3 5-3 0,3-9 0 0,4 7-52 0,3-4-12 16,-3 3-1-16,7-2-1 0,3 2-98 0,4-3-20 0,4-6-4 0</inkml:trace>
  <inkml:trace contextRef="#ctx0" brushRef="#br0" timeOffset="915.25">2152 1508 2329 0,'0'0'51'0,"0"0"10"0,0 0 3 0,0 0 2 0,0 0-53 16,3 6-13-16,-3 0 0 0,0 1 0 0,8 8 118 0,-8-8 21 15,0 8 4-15,3 4 1 0,4-6-40 0,-7 5-8 0,4 4-2 0,-1-3 0 16,-3 0-32-16,7 3-6 15,-7-3-2-15,4 3 0 0,-4-4-22 0,7 4-4 0,-7-6 0 0,3 3-1 16,-3 0-1-16,7-10 0 0,-7 7 0 0,4-4 0 31,3 1-60-31,-3-7-12 0,-4 4-2 0,3-1-1 16,4-3-75-16,-3-3-16 0,3 1-2 0,-7-4-1 16,0 0-45-16,3-4-10 0,4-2-2 0,-3-6 0 0</inkml:trace>
  <inkml:trace contextRef="#ctx0" brushRef="#br0" timeOffset="1085.66">2106 1345 2793 0,'-3'6'61'0,"-8"0"13"0,0 1 2 0,4-1 4 0,4-3-64 0,-4 0-16 0,7-3 0 0,0 0 0 0,0 0 33 0,0 0 4 15,0 0 1-15,7-3 0 0,-4 3-38 16,8 0-15-16,-4 0 1 0,7 0 0 15,-3 0-142-15,-1 3-29 0,1-3-6 0</inkml:trace>
  <inkml:trace contextRef="#ctx0" brushRef="#br0" timeOffset="1446.89">2420 1931 2269 0,'-7'9'64'0,"7"-9"15"0,0 0-63 0,0 0-16 16,0 0 0-16,0 0 0 0,0 0 156 0,0 0 29 0,0-9 6 0,0 3 1 15,0-7-97-15,7 1-19 16,-7-1-4-16,0 4-1 0,4-10-11 0,-4 3-3 0,7 4 0 0,-7-7 0 16,10 3-45-16,-6 1-12 0,6-4 0 0,1 0 0 15,0 0 0-15,-1 3 0 0,4-2 0 0,0 2 0 16,0 0 0-16,4 1 0 0,-4 5 0 0,0-2 0 15,-3 5 0-15,-1 1 0 0,1 3 0 16,0 6 0-16,-1 0 53 0,-6 4 9 0,3 5 2 16,-7-3 0-16,7 7-52 0,-7 0-12 0,7 3 0 0,-7 3 0 15,0 3 0-15,0-3 0 0,0 6 0 0,3-6 0 0,-3 3 0 16,0-3 0-16,0 3 0 0,7-9 0 16,-7 2-48-16,0-2-13 0,4-10-3 0,3-3 0 15,-3 1-51-15,-1-8-10 16,8-2-3-16,-4 0 0 0,3-10-186 0,1 1-38 0,7-20-7 0,-1 1-1 15</inkml:trace>
  <inkml:trace contextRef="#ctx0" brushRef="#br0" timeOffset="2012.6">3023 1508 2473 0,'0'0'54'0,"0"0"11"0,0 3 3 0,-7 3 2 0,4 0-56 0,-4 7-14 16,3-7 0-16,-6 10 0 0,-1-4 86 0,7 7 14 0,-6-3 4 0,3 3 0 15,0 0-39-15,0-1-7 0,3 4-2 0,-3-6 0 16,4 3-31-16,3 0-6 0,-7-1-2 0,7 4 0 16,0-12-17-16,0 2 0 0,7-2 0 0,-7-4 0 15,10-3 0-15,-6 0 0 0,3-3 0 16,0-3 0-16,3-3 0 0,1-3 0 16,0-1 0-16,-1 4 0 0,1-10 0 0,-1 0 0 15,-6 1 0-15,6 5 0 0,1-8 0 0,-7 2 0 16,3 3 0-16,-4-5 0 0,4 2 0 0,-3 6 0 0,-1-5 0 0,4 2 0 15,-7 1 0-15,0 2 0 16,0 7 0-16,0 3 0 0,0 0 0 0,0 0 0 16,0 0 0-16,0 0 0 0,0 3 0 0,0 4 0 0,0 5 0 0,0 1 0 15,0 2 0-15,0 1 0 0,0 0 0 0,4 3 0 16,3 2 0-16,-7 5 0 0,3-8 0 0,4 1 0 16,1 3 0-16,-1-3 0 0,3 3 0 0,1-10 0 15,-4 1 0-15,3 0 0 0,1-1 0 0,0-9 0 0,3 3 0 0,-4 1 0 16,8-7 0-16,-4 0 0 0,-3 0 17 0,-1-3 0 15,-3-1 0-15,4 1 0 0,-4 0 11 0,3 0 1 16,-6 3 1-16,3-3 0 0,-3-6-10 0,-1 2-3 16,-3-2 0-16,-3-1 0 0,3 1 15 0,-4 0 2 15,4-10 1-15,-7 3 0 0,3 7-24 0,-3-10-11 16,4 0 10-16,-4 3-10 0,3-6 25 0,4 4-1 16,-7-4 0-16,7 0 0 0,0 6-38 0,7-6-8 15,-7 3-2-15,4 0 0 0,3 7 24 0,3-1 0 0,-6 7 0 16,7 0 0-16,-1 6 12 0,1 0 11 0,3 0 1 15,0 3 1-15,4 3-25 0,-4 1 0 16,0-1 0-16,3 3 0 0,1 1 0 0,0-1 0 16,-4-3 0-16,0 4 0 15,0-4-148-15,4 3-36 0,-8-2-6 0,4 2-1205 0</inkml:trace>
  <inkml:trace contextRef="#ctx0" brushRef="#br0" timeOffset="2694.36">3690 1555 2030 0,'0'0'57'0,"0"0"14"0,0 0-57 0,0 0-14 0,0 0 0 0,0 6 0 0,0 0 128 0,0 4 24 16,0 5 4-16,0 1 0 0,4 6-68 0,3-3-13 15,-7 3-3-15,3-3-1 0,4 3-12 0,-3 3-3 16,3-7 0-16,0 4 0 0,0-6-7 0,4 3-1 16,-1-3-1-16,-6-10 0 0,6 3-27 0,1-2-4 15,-1-4-2-15,1-3 0 0,3 0-14 0,-3 0 0 0,-1-3 0 0,-6-7 0 16,6 4-17-16,1 0-7 0,0-7 0 0,-8 1-1 15,1-1 42-15,-1 7 9 0,4-10 2 16,0 7 0-16,-7-1-28 0,0 1 0 0,0 3 0 0,0-7 0 16,-7 7 0-16,7-4 8 0,-3 1-8 0,3 3 0 15,0-1 0-15,-4-2 0 0,4 9 0 0,0 0 0 16,0 0 0-16,0 0 0 0,0 0 0 0,0 0 8 16,0 0-8-16,4 9 0 0,-1-5 9 0,4 5-9 15,4 7 0-15,-1 2 0 0,-6 1 0 0,6 9 0 16,1-2-23-1,0 5-9-15,-4 3-1 0,3 4-1 0,1 3 54 0,-1 0 12 0,5-1 1 0,2 4 1 16,-6-6-26-16,-4 3-8 0,3-1 0 0,1 4 0 16,-4 0 13-16,0 0-1 0,0 6 0 0,4-3 0 15,-11 0 4-15,3-9 1 0,-3 0 0 0,0-4 0 16,-3 4 10-16,-4-13 1 0,3 3 1 0,-6-3 0 0,-1-3 5 16,0-6 1-16,1-4 0 0,-4-2 0 15,0-4-35-15,-4-6-14 0,0 0 1 0,1-13 0 16,-1 4 21-16,-3-7 4 0,0 1 0 0,0-4 1 0,3 0-22 0,-7 0-5 15,8-3-1-15,-1 0 0 16,0-3 24-16,4-6 5 0,4-1 1 0,-1-5 0 0,8 2-23 0,-5-2-5 16,8 2-1-16,8-2 0 15,-5 5 22-15,4 1 5 0,0 3 1 0,11-4 0 0,-8 7-25 0,4 0-5 16,8 0 0-16,-8 9-1 0,7-6 27 0,-7 7 6 16,0 5 0-16,4-2 1 0,-4 6-17 0,0 2 0 0,4 1 0 15,-8 3 0 1,4 3-110-16,0 1-26 0,1-1-4 0,2 0-833 15,-3 6-167-15</inkml:trace>
  <inkml:trace contextRef="#ctx0" brushRef="#br0" timeOffset="3222.73">4890 1179 2419 0,'0'0'53'0,"0"0"11"0,0 0 3 0,0 0 1 0,0 0-55 0,0 0-13 15,0 0 0-15,0 0 0 0,0 0 54 0,0 0 8 16,0 0 2-16,0 0 0 0,0 6 0 0,3 3 0 15,1 1 0-15,3 5 0 0,0 7-52 0,-4 0-12 16,4 10 0-16,4-1 0 0,-4 7 54 0,3-1 8 16,1 10 2-16,0 0 0 0,-1 0 0 0,1-3 0 0,-1-9 0 0,1 2 0 15,3-8-52-15,-3-1-12 0,-4-6 0 0,3 0 0 16,1 0 0-16,-4-10 0 16,-4 1 0-16,5-4 0 0,-5-3 0 0,4 4 0 15,-3-10 0-15,-4 0 0 16,0-10-48-16,-4 1-13 0,4-7-3 0,-7 7 0 15,4-10-102-15,-8 0-21 0,0 0-4 0,-3-6-615 16,-3 3-123-16</inkml:trace>
  <inkml:trace contextRef="#ctx0" brushRef="#br0" timeOffset="3498.78">4385 984 2419 0,'-7'0'53'0,"3"3"11"0,-6 4 3 0,-1-7 1 15,11 0-55-15,0 0-13 0,0 0 0 0,0 0 0 0,0 0 105 0,4 6 19 16,3-3 3-16,3 0 1 0,-6 0-52 0,7-3-9 16,3 3-3-16,3 1 0 0,8-1-51 0,-4-3-13 15,7 0 0-15,8-3 0 0,6-1 54 16,-3 1 8-16,3-3 2 0,0 3 0 0,1-3-52 0,-4-4-12 16,-1 4 0-16,1-4 0 0,4 4 54 0,-1 0 8 15,4 0 2-15,7-7 0 0,-11 7-52 0,4-4-12 16,-7 1 0-16,-1 3 0 15,-2 3 0-15,-4-4 0 0,3 1 0 0,-7 3 0 16,0 0 0-16,0 0 0 0,-3 3 0 0,-4-3 0 16,-7 3-151-16,1 0-33 0,-5 0-6 0,-3 0-753 15,-7 0-150-15</inkml:trace>
  <inkml:trace contextRef="#ctx0" brushRef="#br0" timeOffset="4617.6">5507 1781 1958 0,'-4'3'43'0,"4"0"9"0,-7 6 1 0,4-2 3 16,3 2-45-16,-11-3-11 0,11-3 0 0,-7 7 0 16,4-7 92-16,3 0 16 0,0-3 3 0,-7 3 1 0,3 0-44 0,4-3-9 15,0 0-2-15,0 0 0 0,0 0 7 0,-4 0 2 16,4 0 0-16,-7-3 0 0,4-3 15 0,-4 0 3 15,3-4 1-15,1 1 0 0,-1-4-68 0,1 4-17 16,-1-7 0-16,4 4 0 0,-7-1 55 0,4 1 7 16,3-4 2-16,0 0 0 0,0 1-52 0,0-4-12 15,0 0 0-15,0 3 0 0,3-6 0 0,4 3 0 16,-7 1 0-16,7 2 0 0,0 0 0 16,0 7 0-16,0-7 0 0,4 7 0 0,0 3 0 0,-1-1 0 15,1 4 0-15,3 3 0 0,-4 0 0 0,5 3 0 16,-1 4 0-16,3-1 0 0,-3 3 0 0,1 1 0 15,2 2 0-15,-3-2 0 0,0-1 0 0,4 0 0 16,-11 1 0-16,7 2 0 0,0-9 0 0,-7 4 0 16,4 2 0-16,0-6 0 0,3 4 0 0,-4-1 0 0,1 3 0 0,-1-6 0 15,5 0 0-15,-5-3 0 0,8 4 0 0,-8-1 0 16,4-3 0-16,1 0 0 0,-1 0 0 0,0-3 0 16,0-1 0-16,0 1 0 0,0-3 0 0,-3-6 0 15,3 2 0-15,-7-2 0 0,3 5 0 0,-3-12 0 16,1 7 0-16,-1-4 0 0,0 1 0 0,-4-1 0 0,-3 0 0 15,0 7 0-15,0-10 0 0,0 3 0 0,-3 7 0 0,-1-4 0 16,1 4 0-16,-4 3 0 0,3-1 0 0,-3 4 0 16,3 0 0-16,-6 3 0 0,3 3 0 0,0 0 0 15,0 4 0-15,3 2 0 0,-3 4 0 0,0-4 0 16,0 10 0-16,0-3 0 0,3 6 0 0,1-4 0 16,-4 4 0-16,0 0 0 0,3 3 0 15,1-6 0-15,-1 6 0 0,4-9 0 0,0 6 0 0,0-3 0 16,0-1 0-16,4 4 0 0,-1-6 0 0,1 3 0 15,3 3 0-15,3-6 0 0,1-1 0 0,0 1 0 16,3-4 0-16,0 1 0 0,3 0 0 16,1-4 0-16,0-3 0 0,3-3 0 0,4 0 0 0,-11-3 0 15,7-3 0-15,-4 0 0 0,1 0-8 0,-4-3-5 16,4-7-1-16,-4 4 0 0,-3-1 14 0,3 1 0 16,-4 0 9-16,-3-4-9 0,4 4 13 0,-4-1-3 0,4 1-1 0,-1 3 0 15,-6-7-9-15,3 4 0 0,0-1 0 0,0-2 0 16,-4-1 0-16,4 1 0 0,-3-4 0 0,-1 3 0 15,5-5 0-15,-5-1 0 0,1 6 0 0,-1-9 0 16,8 7 0-16,-11-4 0 0,3 3 0 0,-3-3 0 16,4 4 0-16,-4 2 0 0,0-3 0 0,0 4 0 15,-4-4 0-15,4 4 0 0,-3 2 0 0,3 1 0 16,-7-1 0-16,3 1 0 16,1 3 0-16,-1-1 0 0,-3 1 0 0,3 3 0 0,4 3 0 0,-7-3 0 15,0 3 0-15,4 0 0 0,-4 3 0 0,0-3 0 16,0 3 0-16,3 3 0 15,-3 1 0-15,-4-1 0 0,4 0 0 0,0 7 0 0,0-4 0 0,0 4 0 16,0 2 0-16,0 1 0 0,0 3 0 0,0 3 0 16,4-3 0-16,-1 3 0 0,4 0 0 0,0 3 0 0,0-3 0 15,0 3 0-15,4-3 0 0,-1 3 0 16,1-3 0-16,3 0 0 0,3 0 0 0,1-10 0 16,-1 4 0-16,4-4 0 0,4 1 0 0,-4-10 0 0,7 0 0 0,1-3 10 15,2 0-10-15,4-3 10 0,-3 0-10 0,0 0 0 16,-4 0-10-16,4-4 10 0,-1 4 0 0,5 0 0 15,-5 0 0-15,1 3 0 0,-4 3 0 0,4 0 0 0,-4 7 0 16,4-4 0 0,-1-3-211-16,1 6-36 0,3 4-7 0,-3-4-2 0</inkml:trace>
  <inkml:trace contextRef="#ctx0" brushRef="#br0" timeOffset="8759.37">1316 2420 1587 0,'7'0'35'0,"0"0"7"0,14-3 2 0,11-3 0 0,3 3-35 0,0 0-9 16,11-1 0-16,4 1 0 0,6-3 0 0,1 0 0 16,3-1 0-16,0 1-11 0,10 0 11 0,8-7 0 15,3 4 0-15,0-4-8 0,0 4-4 0,7 0 0 16,4-1 0-16,7 1 0 0,-4-4 36 0,4 4 6 16,10-1 2-16,-3 1 0 0,0 3 16 15,3 3 3-15,8-4 1 0,-1 4 0 0,0 3-36 0,8 3-6 16,-8 4-2-16,1-1 0 0,3 0 15 15,-4 7 2-15,-3-7 1 0,3 7 0 0,-6-1-10 0,3 7-1 16,-4-7-1-16,0 4 0 0,1-3 11 0,-8 2 3 16,-3 4 0-16,-4-3 0 0,0-4 12 0,-10 4 4 0,3-7 0 0,-7 4 0 15,-7 0-16-15,-3-1-2 16,-4-3-1-16,-7 1 0 0,-4-1 11 0,-13-2 3 16,-1-1 0-16,-10 0 0 0,-7 4-25 0,-8-4-5 0,-6 0-1 0,-4 3 0 15,-11-5 12-15,-10 5 1 0,-7 0 1 0,-11 4 0 16,-10-4 2-16,-7 4 1 0,-11-1 0 0,-11 4 0 15,-10 3-25-15,0 0 0 0,-11 6 8 0,-3-3-8 16,-15 6 0-16,1-6 8 0,0 6-8 0,-4 0 8 16,-7 4-8-16,0 5 0 0,4-5 0 0,-1 5 0 15,-3-2 0-15,7 6 8 0,4-10-8 0,-4 7 8 0,7-1-8 16,0 7 0-16,4-9 0 0,3 5 0 0,0 1 0 0,11-3-12 16,11 3 2-1,6-10 1-15,11 0 9 0,7-3-8 0,14-6 8 0,8-3-8 0,13-3 8 16,18-4 0-16,7-5 0 0,21-4 0 15,18-3 20-15,109-16 32 0,-49 4-25 16,18-7 2-16,10 0 1 0,14-3 0 0,14 0 0 16,11-3-30-16,3-3-13 0,15 6 1 0,7-3 0 15,6 3-68-15,11 0-12 0,4 0-4 0</inkml:trace>
  <inkml:trace contextRef="#ctx0" brushRef="#br0" timeOffset="15878.34">15293 2812 1267 0,'0'0'28'0,"0"0"5"0,-4 0 2 0,-3 3 1 0,7-3-36 0,-7 0 0 0,4 0 0 0,-4 3 0 15,0-3 70-15,3 0 7 16,4 0 2-16,-7 0 0 0,7 0 27 0,-7 0 6 16,3 0 0-16,4 0 1 0,-7-3-54 0,4 0-11 0,3 3-3 0,-7 0 0 15,7 0 17-15,-7-3 3 0,7 3 1 0,-7 0 0 16,0-6-6-16,0 6-2 0,3-3 0 0,-3 3 0 16,0 3-15-16,0-3-3 0,0 0-1 0,0 0 0 15,0 6-14-15,-4-6-2 0,4 3-1 0,-3-3 0 16,2 0-6-16,-2 0 0 0,3 0-1 0,-4 3 0 0,4 0-3 15,-3-3-1-15,-1 4 0 0,0 2 0 0,4-3-11 0,-3 3 0 16,-1-3 0-16,1 4 0 0,3-1 27 0,-4 0 3 16,0 0 1-1,-3 1 0-15,0 2-31 0,0 1 8 0,0-1-8 0,-4 0 0 32,-3 1-23-32,4 2-7 0,-5 1-2 0,5-1 0 0,-4-5 52 0,-1 5 11 0,5-2 1 0,-1 2 1 15,0-2-53-15,1 2-10 0,3-2-2 16,0 2-1-16,0 1 33 0,-1-7 0 0,1 6 0 0,4 1 0 0,-1-1 22 0,1 1 11 0,-1 0 3 0,0-1 0 15,4 1-27-15,0-1-9 16,-3 1 0-16,3-1 9 16,0 7-38-16,0-9-8 0,-1 5-2 0,1 1 0 0,0 0 63 0,0-1 12 0,0 1 2 0,0 0 1 15,0 2-39-15,4-2 0 16,-4 0 0-16,3 3 0 0,-3-4 0 0,3 1 0 16,1 3 0-16,-1 0 0 0,1-4 0 0,3 4 0 0,-4 0 0 0,4 3 0 15,0 3 0-15,0-9 0 0,4 9 0 0,-4-3 0 16,0 0 0-16,3-1 0 0,1 5 0 0,-1 2-8 15,-3-3 8-15,7 3 0 0,-3-3 0 0,3 3 0 16,-3-3 0-16,3 1 0 0,0-1 0 0,0 0 0 16,-4 0-32-16,8 0 0 0,-4 0-1 15,0 3 0-15,0-6 33 0,4 6 0 0,-4-3 0 0,3 1 0 16,1 2 0-16,-1 0 0 0,5-3 0 16,-5 3 0-16,4 0 0 0,4-6 0 0,0 0 0 0,-1 0 0 0,4-3 0 15,0 0 0-15,4-3 0 0,3-1 0 0,1-2 0 16,-5-1 0-16,5 1 0 0,-1-1 0 0,-4 1 44 15,1 0 16-15,0-4 4 0,0 0 0 32,-1 1-103-32,1-1-20 0,0-3-4 0,6 1-1 0,-2-1 84 0,2-3 16 0,-2 3 3 0,6-2 1 0,-3-4-32 0,-1 0-8 15,1 0 0-15,-4-4 0 16,-3 4 0-16,0-3 9 0,3 0-9 0,-3-3 0 0,-1 0 9 0,1-1-9 16,0-2 0-16,-1 3 9 0,1-4-9 0,0 1 8 15,-4-1-8-15,4-2 8 0,-4 2 4 0,0-2 1 16,0 3 0-16,0-4 0 0,-3-3-13 0,0 4 0 15,-1-1 0-15,-3-6 0 0,0 4 0 0,1-1 0 16,-5-3 0-16,4 0 0 0,-3 1 0 16,-1-4 0-16,1 3 0 0,0-3 0 0,-4 0 0 0,0 3 0 0,3 0 0 15,-3-3 0 1,0 4 0-16,-3-1 0 0,3-3 0 0,-3 3 0 0,-1-3 0 0,1 3 0 16,-1 0 0-16,-3-3 0 0,4 7 27 0,-1-4 2 15,-3-3 1-15,4 3 0 16,-4-3-48-16,0 0-10 0,3 0-1 0,-3 0-1 0,4 0 30 0,-1 1 0 0,-3-1 0 0,4 0 0 15,-1 6 0-15,-3-3 0 0,4 0 0 0,-1 1 0 16,-3-1 20-16,0 3 11 0,4 0 1 16,-4-2 1-16,-4 5-33 0,4 0 0 0,-3 1 0 0,-1-1 0 31,1 4-20-31,-1-4-10 0,1 1-2 0,-1-1-1 0,1 4 56 0,-4-4 11 0,0 1 2 0,3-1 1 16,-3 1-25-16,0-1-4 0,3 4-8 0,-3-7 11 15,0 7-11-15,0-1 8 0,4-5-8 0,-4 2 8 16,0 1-8-16,0 5 0 0,3-8 0 0,-3 5 8 0,0-2-8 15,0 5 12-15,3 1-12 0,-3-6 12 0,0 5-12 0,0-2 8 16,4 0-8-16,-4 2 8 0,-4 1-8 0,4-7 8 16,0 4-8-16,-4-4 8 0,4 4-8 15,0-3 10-15,-3 2-10 0,3-2 10 0,-4 2-10 0,4 4 0 16,0-4 9-16,-4 4-9 0,1-3 8 0,3 3-8 16,-4-1 8-16,0 4-8 15,1-3 8-15,-1 3-8 0,1 3 8 0,-1-10-8 0,1 7 8 16,-1 0-8-16,4-3 8 0,-4 3-8 0,4-7 0 0,-3 4 8 15,3 0-8-15,-4 3 0 0,4-7 0 16,0 4 8-16,0 0-8 0,0-4 0 0,0 4 0 16,-4 0 8-16,4 3-8 0,0-1 0 0,0-5 9 0,0 6-9 15,0 0 12-15,0 0-12 0,0-1 12 0,0 4-12 16,-4 0 12-16,4 0-12 0,0 0 28 0,4 0 0 16,3 0-1-16,-8 0 0 15,1 0-44-15,7 0-9 0,-7 0-2 0,-3-3 0 0,10 3 28 0,-7-3 0 0,7 3 0 0,-7-3 0 16,7 3 17-16,-7-3 9 0,7 3 2 15,0 0 0-15,-4-6-28 0,4 6 0 16,0 0 0-16,-7-4 0 16,7 4-62-16,-4-3-18 0,-3 0-3 0,4-6-925 15,3 9-184-15</inkml:trace>
  <inkml:trace contextRef="#ctx0" brushRef="#br0" timeOffset="21962.68">14884 4518 1267 0,'0'0'28'0,"0"0"5"0,0 0 2 0,0 0 1 0,0 0-36 0,0 0 0 0,0 0 0 0,0 0 0 15,0 0 58-15,0 0 5 0,0 0 1 0,0 0 0 16,0 0-5-16,0 0-1 0,-4 6 0 0,1-3 0 16,3-3 10-16,0 0 1 15,-4 7 1-15,1-1 0 0,-4 3-5 0,3-2-1 0,0-1 0 0,-3 3 0 16,4 1 0-16,-4-1 0 15,0 4 0-15,0-1 0 0,0 1 0 0,-4 2 0 0,4 1 0 0,-7 0 0 16,3 6-51-16,1-7-13 0,-4 4 0 0,3 0 0 16,-3 0 0-16,3 3 0 0,-3-4 0 0,0 4 0 0,0 4 0 15,0-5 0-15,0 1 0 0,0 0 0 16,0 3 0-16,-1 4 0 0,-2-1 0 0,-1 6 0 16,1-2 0-16,-5 5 0 0,-2 1 0 0,-5 0 0 0,1-1 15 0,0 1 0 15,-4 3 0-15,-3-1 0 0,7 4-3 0,-4-3-1 16,0 6 0-16,4-3 0 0,0 0 21 0,3-3 5 15,-3 3 1-15,0-4 0 0,3-2-30 0,-7 0-8 16,4-1 0-16,-7 1 0 0,7-7 0 0,-1 1 0 16,1 2 0-16,0-3 0 0,3-2 0 0,4-1 0 15,-4 0 0-15,8-3 0 0,-1 0 0 0,0-3 0 0,1 0 0 0,3 0 0 16,0 0 0-16,3-3 0 16,0 3 0-16,1-7 0 0,3 1 0 15,0 0 0-15,3-4 0 0,-3-2 0 0,4-1 0 0,-1 1 0 16,4-4 0-16,0-3 0 15,0-3-139-15,0 0-29 0,4 3-5 0,3-6-2 0</inkml:trace>
  <inkml:trace contextRef="#ctx0" brushRef="#br0" timeOffset="22849.15">15752 4402 1263 0,'0'0'28'0,"0"0"5"0,0 0 2 0,0 0 1 0,0 0-36 0,0 0 0 16,0 0 0-16,0 0 0 0,3 6 36 0,1 0 0 15,3-2 0-15,0 2 0 0,0 0-21 0,0 3-4 16,0-2-1-16,0-1 0 0,4 3-2 0,-1 1 0 15,-3 2 0-15,7-2 0 0,-3 2 3 0,-1 1 0 16,5-1 0-16,-1 4 0 0,3 0 42 0,-3 3 9 16,8-1 2-16,-1 1 0 0,0 0-8 0,7 3-2 15,-3 0 0-15,10 3 0 0,-3-3-22 0,3 3-5 16,0-3-1-16,1 6 0 0,-5 0 4 0,-2 1 1 16,2-1 0-16,5 0 0 0,-5 3 13 0,5 4 4 15,3-1 0-15,-1 7 0 0,5-3-12 0,-1-1-3 16,-3-2 0-16,0 6 0 0,-4-1 25 0,-3 1 5 15,-1-6 1-15,5 2 0 16,-5 1-73-16,1-4-15 0,3 1-2 0,4-1-1 0,-3 1 43 0,2-7 9 16,-2 4 2-16,-1-7 0 0,-7 0-27 0,0-3 0 0,-3 3 0 0,0-3 0 15,-4 0 0-15,-3-4 0 16,3 1 0-16,-4 0 0 0,1-3 0 0,-4-1 0 0,0 1 0 0,0 0 0 16,0-1 10-16,-3 1-10 0,0 0 12 0,-1-4-12 15,1 4-13-15,-4-3-10 0,0 2-1 0,-4-2-1 16,4-1-16-16,-3-2-3 0,-1-1-1 0,1-3 0 15,-4 1-15 1,4-1-4-16,-4-6 0 0,0 0-614 0,0 0-123 0</inkml:trace>
  <inkml:trace contextRef="#ctx0" brushRef="#br0" timeOffset="24156.14">13607 6384 1728 0,'0'0'38'0,"-4"3"8"0,-3 0 2 0,4 0 0 16,-5 0-39-16,-2 0-9 0,6 0 0 0,-6-3 0 0,6 3 53 16,-3 1 9-16,0-4 2 0,0 0 0 0,0 3 0 15,-4-3 0-15,4 0 0 0,-3 0 0 16,-11 0 64-16,10 3-64 0,-3 0 0 16,-4 0 0-16,1 0 0 0,3 4 0 0,-8-1 0 0,5 0-52 0,-1 3-12 15,-3 4 0-15,0-4 0 0,0 4 0 0,-4 0 0 16,0-1 0-16,-3 4 0 15,-7 3 8-15,-1-1-8 0,-2 4 11 0,-1 3-11 0,4-6 0 16,-4 6 0-16,3 0 0 0,-2 7-12 16,2-4 12-16,5 3 0 0,-5 4 0 0,1-1 0 0,-4-2 0 0,4 2 0 15,-4-2 0-15,0 2 0 0,8-3 0 0,-1 4 0 16,4-1 0-16,-1 4 0 0,8-4 0 0,0 4 0 16,3-3 0-16,1 2 0 0,6-2 0 0,1-1 0 15,3 1 0-15,0-1 0 0,7-2-15 0,-4-1 0 16,8 0 0-16,-1 4 0 15,1-4-27-15,3-3-6 0,3 4 0 0,4-4-1 0,0 0 37 0,4 0 12 0,3-3 0 0,4 0 0 16,3-3-15-16,4 0 4 0,3-3 1 0,4-3 0 16,-4 0 18-16,4-4 3 0,0 1 1 0,3-4 0 15,1 4-12-15,6-10 0 0,4 0 0 0,7-3 0 16,-4-3 0-16,1 0 0 16,-1-4 0-16,8-2 0 0,-1-4 0 0,4-2 0 0,4-7 0 0,-1 0 0 15,-3-3 0-15,-3-4 0 0,6-2 0 0,8-3 0 16,-7 2 33-16,-4-2 5 15,-4-4 1-15,4-3 0 0,-7 4-11 0,4-4-3 0,-4 0 0 0,3-6 0 16,-10 6-25-16,-4-2-17 0,-3 2 2 0,-7-3 1 16,-4 6 22-16,-6 1 5 0,-5 2 1 0,1-2 0 15,-7 2-14-15,-8 1 0 0,-3 2 0 0,0-5 0 16,-7 5 21-16,-3-2 2 0,-4-1 0 0,-4 1 0 0,1-1 4 16,-8 7 1-16,0 0 0 0,-6 0 0 15,-1 6-11-15,-7 3-1 0,-7 3-1 0,1 0 0 0,-1 1-15 0,-4 2 0 16,5 1 0-16,-5-1 0 0,4 4 0 0,1-4 0 15,-5 1 0-15,-3 2 0 0,1-2 0 0,-1 2 0 16,0-2 0-16,0-1 0 0,7 1 0 0,4 2 0 16,0-2 0-16,3-4 0 15,4 7-106 1,3-4-18-16,0 1-3 0,4-1-1025 0</inkml:trace>
  <inkml:trace contextRef="#ctx0" brushRef="#br0" timeOffset="25473.01">17632 6189 1159 0,'0'0'25'0,"0"0"6"0,0 0 1 0,0 0 0 0,0 0-32 0,0 0 0 16,0-6 0-16,0 0 0 0,-4-1 82 0,4 1 10 0,0 0 1 0,0-1 1 15,0 1-30-15,-3 0-5 16,3 6-2-16,0-6 0 0,0-1 11 0,-4 1 3 0,4 6 0 0,0 0 0 16,0 0-6-16,0 0-1 0,-7 3 0 0,0-3 0 15,0 3 0-15,-3 1 0 0,-1 2 0 0,-3 0 0 16,0 3-51-16,-4 1-13 0,0 2 0 0,1 1 0 15,-1 0 0-15,-3 2 0 0,0-2 0 0,0 2 0 16,-1 1 14-16,1 3 0 0,0-3 0 0,-4-1 0 16,4 4-22-16,0 0-5 0,3 3-1 0,-3 3 0 15,0-3 14-15,0 3 0 0,3 0 0 0,-6 0 0 16,-1 3 16-16,-3 4 5 0,3-1 2 0,-3 7 0 16,3-7-23-16,0 4 0 0,4 2 0 0,-3 4 8 15,6-3-8-15,0-1 12 0,4 1-4 0,4-1 0 16,3-2-8-16,3 3 8 0,0-4-8 0,4 4 8 0,4-4-8 0,3 1 0 15,4-1 0-15,3 1 0 16,3-4-8-16,5 0 8 0,6-2-8 0,0-1 8 16,7-6-28-16,-3 3-1 0,0-3 0 0,7-3 0 0,-4-1 29 0,4-2 0 15,7-3 0-15,10-4 0 16,0-3 8-16,-3 1 8 0,0-1 2 0,4-6 0 0,-1 0 22 0,1-3 5 16,6-7 1-16,4-2 0 0,-3-4-46 0,-4-3 0 15,-4 0 0-15,0-9-13 0,1 3 30 0,-1-6 7 16,1-1 0-16,-1-2 1 0,-3 3-9 0,-7-4-3 15,-7 1 0-15,-4-1 0 0,-3 4-5 0,-7-4 0 16,-1 4-8-16,-3-7 12 0,-3 1 12 0,0 2 1 0,-8-2 1 0,-3-4 0 16,0 3-26-16,-7-3 0 0,0 4 0 0,-3-4 0 15,-1 6 28-15,-6-2 1 0,-4-4 0 16,0 0 0-16,-1 1-18 0,-2 2-11 16,-4 0 12-16,-11 4-12 0,-3-4 8 0,-4 7-8 15,-4 0 0-15,-2-1 0 0,2 4-23 16,1 6-11-16,0 0-2 0,-4 0-1 0,-4 6 37 0,4-2 0 15,-6 2 0-15,-1 0 0 16,3 1-87-16,4 2-16 0,1 0-3 0,-1 1-1070 0</inkml:trace>
  <inkml:trace contextRef="#ctx0" brushRef="#br0" timeOffset="27097.54">12696 7932 1267 0,'0'0'28'0,"0"0"5"0,0 0 2 0,0 0 1 0,4-3-36 0,-4 3 0 0,4-3 0 0,-4 3 0 15,0 0 58-15,0 0 5 16,0 0 1-16,0 0 0 0,0 0 31 0,0 0 6 15,0 0 2-15,0 0 0 0,0 0-27 0,0 0-4 16,0 0-2-16,0 0 0 0,-4 6-6 0,-3 1-2 16,0-4 0-16,-4 3 0 0,1 10-33 0,-1-1-6 0,-6 4-2 0,-1 3 0 15,-7 3 9-15,4 4 2 0,-7 5 0 0,-4 4 0 16,4 2-32-16,0 1 0 0,-4 3 0 0,-3 6-10 16,-4 4-14-16,-4-1-2 15,-2 3-1-15,-8 4 0 0,7-7 40 0,3 0 8 0,-2-2 2 0,2-1 0 16,8-3-37-16,0-3-7 0,-1-3-2 0,1-1 0 0,0-5 23 0,3-7 0 15,0 0 0-15,4-6 0 16,3 0-109-16,4-6-18 0,7-4-3 0</inkml:trace>
  <inkml:trace contextRef="#ctx0" brushRef="#br0" timeOffset="27831.12">13758 7663 1497 0,'0'0'32'0,"0"0"8"0,0 0 0 0,0 0 4 0,0 0-36 0,0 0-8 16,0 3 0-16,0 3 0 0,0-6 53 0,0 3 9 0,4 7 2 0,-1-4 0 16,1 3-52-16,-1-2-12 0,5 5 0 0,-5-2 0 15,4 5 54-15,0-2 8 0,4 6 2 0,3-1 0 16,0 1 0-16,0 0 0 16,4 3 0-16,-1 0 0 0,5 3 0 0,-1 0 0 15,3 3 0-15,1 1 0 0,0-1 0 0,-4 0 0 0,4 3 0 16,-4 1 0-16,3 2-52 0,1 1-12 0,0-1 0 15,3 1 0-15,0-1 0 0,4-2 0 16,3 2 0-16,1 1 0 0,-1 2 0 0,0-2 0 0,-3 2 0 0,0 1 0 16,-4 0 32-16,-3-1 3 0,-1 1 1 0,1-4 0 15,0-2-7-15,-1-1-1 0,1-3 0 0,0 0 0 16,-1-2-40-16,1-1-9 0,0-3-2 0,0-4 0 16,-1 1 23-16,-3-3 0 0,1 0 0 0,-1-4 0 15,0-2-12-15,0-4 1 0,-3 0 1 0,-4 0 0 16,3-3-170-16,-6 1-35 0,3-4-6 0,-7 0-2 0</inkml:trace>
  <inkml:trace contextRef="#ctx0" brushRef="#br0" timeOffset="28719.21">15000 9049 1074 0,'0'0'30'0,"0"0"8"0,0-7-30 0,-3 1-8 0,3 0 0 0,-4 0 0 16,4-1 52-16,-3 1 10 0,-1 3 2 0,0-3 0 0,1-1-1 0,-1 4 0 16,1 0 0-16,-4-3 0 0,0 3 1 0,-4 3 1 15,1-3 0-15,-1 3 0 0,-7 0-1 0,1 0 0 16,-4 3 0-16,-1 0 0 0,1 3-51 0,-3 4-13 15,-1-1 0-15,0 7 0 0,0-1 40 0,1 1 4 16,-1 6 2-16,0 0 0 31,1 0-74-31,3 3-14 0,-4 3-3 0,0 3-1 0,-3 4 71 0,0 3 15 0,-8 2 2 0,1 7 1 0,0 0-33 0,3 0-10 16,-3 7 0-16,0 2 0 0,3-2 22 0,4 5-2 0,-1 1-1 16,1 9 0-16,3-7-19 0,4 1 0 15,0-3 0-15,3 5 0 0,4-5 106 0,0-4 18 16,7 1 3-16,0-1 1 0,7-5-103 0,4-8-25 15,3-2 0-15,3-3 0 0,4-4 0 0,4-5 0 16,3-4 0-16,4 0 0 0,3-6 0 0,7-4 0 0,8-2 0 0,3-7-11 16,3-3 11-16,4-3-12 0,-7-3 12 0,7-6-12 15,0 2 12-15,7-5 16 16,0-1-4-16,7-9-1 0,-4 0-11 0,-3-6 0 0,0 0 0 0,4-7 0 16,-4-2 0-16,3-1 0 0,1-6 0 0,-1 0 0 15,-10 7 0-15,-4-1 0 0,-3-3 0 0,0 1 0 16,-7-1 0-16,0-3 10 0,-8 3 1 0,1-6 0 15,-7 6 1-15,-4 4 1 0,-7-4 0 0,-3 3 0 0,-4 4 12 16,-7-1 3-16,-7 1 0 0,-4-1 0 0,1-2 7 0,-8 2 1 16,0-2 1-16,-6 2 0 0,-1 1-13 0,0 5-2 15,-3 1-1-15,0 0 0 0,-4 3-10 0,-7 0-3 16,0 6 0-16,-6 0 0 16,2 4-8-16,1 2-11 0,0 4 3 0,3-4 0 15,0 4-28-15,7-1-6 0,0 1-1 16,1-1 0-16,-1 1-68 0,4 0-13 0,-1-1-4 0,1-2 0 15,11-4-51-15,-1 0-10 0,4 1-3 0,7-4 0 0</inkml:trace>
  <inkml:trace contextRef="#ctx0" brushRef="#br0" timeOffset="31165">11624 9121 1483 0,'0'0'32'0,"0"0"8"0,0 0 0 0,0 0 2 0,-3-6-34 16,-1-1-8-16,4 7 0 0,-7-6 0 0,3 3 57 0,-3 0 10 0,0 0 1 0,4-1 1 15,-4 4 22-15,0 0 4 0,-4 4 1 0,4-1 0 16,-4 6-1-16,1 1 0 0,-1 2 0 0,-3 1 0 15,4-1-25-15,-5 7-5 0,1 0-1 0,0 6 0 16,0 0-51-16,-4 6-13 0,-3 4 0 0,-3 6 0 16,-1 2 0-16,0 1-8 0,4 3 8 0,0 7-13 15,0-4 13-15,3 0-12 0,4 6 12 0,0 7-12 16,0 3 12-16,7-6 0 0,0 2 0 0,3 1-9 16,1-7 9-16,3 1 11 0,3-1-3 0,4 1 0 15,4-4 0-15,3-3-8 0,4-6 12 0,6 0-4 16,1-9-8-16,3-7 0 0,4-3 0 0,0-3 0 15,-1-3 0-15,1-10 0 0,7 0 0 0,3-5 0 16,8-4 0-16,3-7 0 0,-1-5 0 0,5-10 0 16,-4-3 53-16,-4-7 9 0,8-5 2 0,3-10 0 0,0 3-64 0,0 0-28 15,-4-3 3-15,4-6 0 0,-14-1 40 0,0 1 8 16,0-7 1-16,-1 1 1 0,-6 2-25 0,0 1 0 16,0 6 0-16,-4-4 0 0,-7 4 0 0,-3 0 0 15,-4 3 0-15,-7-3 0 0,-3 6 0 0,-8 3 15 16,1 4-3-16,-11 2 0 0,0 4 4 0,-11 3 0 0,1 6 0 15,-8-3 0-15,0 6-16 0,-7 3 0 0,4 0 0 0,-4 1 0 16,1 2-17-16,-1 1-7 0,-7 2 0 0,0 1-1 16,-3 3 13-16,3-4 2 0,-3 4 1 15,3-4 0-15,4 1-4 0,0 0-1 0,6-4 0 0,1-3 0 32,7 4-133-32,0-4-26 0,-15-15-6 0,8-1-1 0</inkml:trace>
  <inkml:trace contextRef="#ctx0" brushRef="#br0" timeOffset="38867.71">15928 2702 1321 0,'0'0'28'0,"0"0"7"0,0 0 1 0,3-6 2 0,-3-3-30 0,4-1-8 15,3-2 0-15,0-1 0 16,4 4 40-16,-1-4 8 0,4 4 0 0,8-4 1 0,-1-5 12 0,3-1 3 16,8 0 0-16,3-6 0 0,1 3 0 0,3 0 0 15,-4-3 0-15,4-7 0 0,3 7-52 0,4-3-12 16,3 3 0-16,15-3 0 0,-4-10 50 0,3 4 7 16,-3 9 2-16,4-13 0 0,3 4-43 0,3-1-16 15,1 4 11-15,3-4-11 0,-11 13 0 0,-6-6 0 0,3 9 0 0,0-3 0 16,-7 10 16-16,0 2-2 0,-1 7-1 0,-2 0 0 15,-11 6-28-15,-8-3-5 0,-6 6-2 0,0 1 0 32,-8-1-98-32,-2 3-20 0,-5 4-4 0,1-7-408 0,-8 4-82 0</inkml:trace>
  <inkml:trace contextRef="#ctx0" brushRef="#br0" timeOffset="39581.8">15953 2408 1393 0,'0'0'30'0,"0"0"6"0,0 0 2 0,0 0 2 0,0 0-32 0,-4 3-8 0,1 6 0 0,-1-3 0 0,-3 4 76 0,3 2 14 16,-3 1 2-16,0 0 1 15,0 2-23-15,0 4-5 0,0 0-1 0,0 0 0 16,0-1-16-16,0-5-4 0,3 6-1 0,-3 0 0 0,4-1-18 0,-4 4-3 16,3 0-1-16,1-3 0 0,3 0 25 0,0-10 5 15,0 7 1-15,0-3 0 0,3-1-32 0,1 1-7 16,3-1-1-16,0 1 0 0,0-4 42 0,0-3 8 16,0 7 2-16,4-7 0 15,-1 4-77-15,1-4-15 0,-1 3-4 0,1-2 0 0,3-1 32 0,0 0 0 0,-3 0-8 0,3-2 8 31,0-1-98-31,0 0-17 0,0 0-3 0,0-3-1 0</inkml:trace>
  <inkml:trace contextRef="#ctx0" brushRef="#br0" timeOffset="40445.72">17791 2100 1497 0,'0'0'32'0,"0"0"8"0,0 0 0 0,7-3 4 16,-4 3-36-16,4-6-8 0,4 3 0 0,-4-7 0 16,3 4 156-16,1-9 28 0,0-1 7 0,3 0 1 15,-4-6-103-15,4 0-20 0,-3 0-4 0,0 0-1 16,3 4 12-16,-4-4 3 0,4 3 0 16,-3-9 0-16,-4 6-25 0,4-3-5 0,-4 3-1 0,0-10 0 15,0 4-37-15,-4-3-11 0,1 2 0 0,-1 1 0 16,1-6 42-16,-1 5 4 0,1 1 1 0,-4-3 0 15,3 12-35-15,-3 3-12 0,4 4 0 0,-4 2 9 16,0 1-9-16,0 9 0 0,0 0 0 0,-4 6 8 0,4 7-19 0,-3 9-4 16,-1 0-1-16,1 12 0 15,-1-2-14-15,4 2-3 0,0 4-1 0,0 3 0 0,4-4 16 0,-1-2 3 16,4-4 1-16,-3-3 0 0,3 0 14 0,4-6-9 16,-1 0 9-16,1-3-8 0,-1-3 19 0,5-7 4 15,-1-3 1-15,3-6 0 0,1 0-16 0,3-6 0 16,4 3 0-16,-1-13 0 0,1 1 0 0,0-1 0 0,0-3 0 0,-1-6 0 15,1 0 54-15,-4 0 8 0,0-3 2 0,-7 3 0 16,-3-4-52-16,0 4-12 16,-1-9 0-16,-3 3 0 0,0-1 40 0,0-5 6 0,0 2 1 15,-3-6 0-15,-4 10-24 0,-4 0-5 16,4 9-1-16,-7-7 0 0,4 14-17 0,-4-4 0 0,0 6 0 0,-4 1 0 31,4 9-48-31,-4 3-12 0,1-3-4 0,3 6 0 16,-4 3-100-16,1 7-20 0,-1 2-4 0,0 4-1005 0</inkml:trace>
  <inkml:trace contextRef="#ctx0" brushRef="#br0" timeOffset="40861.57">18591 1787 1328 0,'0'0'29'16,"0"0"7"-16,0 0 0 0,0 0 1 0,0 0-29 0,0-3-8 0,0 3 0 0,0 0 0 0,-7-7 117 0,7 7 23 15,-3-6 4-15,-1 3 0 0,4 3-9 0,-7-3-3 16,7 3 0-16,-7 3 0 0,0 0-33 16,0 7-7-16,0-4-2 0,3 3 0 0,-3 4-21 0,4-1-4 15,-4 1-1-15,3-4 0 0,-3 7 0 0,7-7 0 16,-3 7 0-16,-1-10 0 0,4 7-51 0,0-4-13 15,0 4 0-15,4-7 0 0,-1-3 0 0,1 0 0 16,-1 0 0-16,4 1 0 0,0-1 0 0,-3-3 0 16,3-3 0-16,4-1 0 0,-4 1 0 0,7-3 0 15,-4 3 0-15,1-6 0 0,0-1 0 0,-4-2 0 16,3 2 0-16,-3 1 0 0,0-4 0 0,4 1 0 0,-4 2 0 0,-4 1 0 16,4 3 0-16,-3-7 0 0,0 4 0 0,-4-1 0 15,0 10 0-15,-4-6 0 0,0 3 0 0,-3 0 0 16,0-4 0-16,0-2 0 0,0 6 0 0,-3 0 0 15,3 3-26-15,-4 0-8 0,0 0-2 0,1 3 0 16,3-3-107-16,3 0-21 0,4 0-5 0,0 0-986 16</inkml:trace>
  <inkml:trace contextRef="#ctx0" brushRef="#br0" timeOffset="41665.14">19011 1398 1552 0,'4'13'44'0,"-4"-7"10"0,0 0-43 0,3 7-11 15,-3-4 0-15,0 7 0 0,0-1 165 0,0 4 31 16,0 3 7-16,0 3 1 0,0 3-71 0,-3 1-13 0,-1 2-4 0,4-3 0 15,-3 1-41-15,3 2-9 0,-4-3-2 0,4 7 0 16,0-10-29-16,0 3-7 0,0-6 0 0,0 3-1 16,4-6-7-16,-4 0-2 15,7-4 0-15,-4 1 0 0,1-4 1 0,3 1 0 0,-4-7 0 16,4-3 0-16,-3 1-29 0,-1-1-6 0,-3-3 0 16,0 0-1-16,8 0 17 0,-5 0 0 15,1-3 0-15,-4-1 0 0,3 1 15 0,-3-3 0 0,0-7 0 0,0 4 0 16,0-4-15-16,0 4-10 0,-7-3 2 0,0-1 0 15,0 0 8-15,-4 4 11 16,4-3-3-16,-3 2 0 0,-1 1-8 0,1 2 0 0,3 1 0 0,-4 3 0 16,4 0-8-16,-4 3 8 0,1 0-10 0,-1 3 10 15,4 3-9-15,-4 1 9 0,1 2-8 0,3 4 8 16,-4-1-14-16,1 4 2 0,3-1 1 0,0 1 0 0,0 0 11 16,3-1 0-16,0 4-9 0,4-9 9 0,0 2 16 0,0 1 7 15,4-4 1-15,0-3 1 16,3 1-47-16,0 2-10 0,0-6-1 0,3 4-1 0,1-4 34 0,-1 3-8 15,1 0 8-15,0-3 0 0,3-3 0 0,0 0 0 16,-4 0 0-16,8 0 0 0,-4 0 27 0,0-3 5 16,4-3 2-16,-4 0 0 15,4 3-53-15,-4-4-10 16,3-2-3-16,1 3 0 0,0-1 52 0,-4-5 9 0,7 2 3 0,-7-2 0 0,4-1-32 0,-4-2 0 16,3-1 0-16,-2 0 0 0,-5 1 0 15,4-1 0-15,-3 3 0 0,-1 4 0 0,-3-7 0 0,4 4 0 16,-7-1 0-16,3 7 0 0,-4 0 0 0,4-7 0 15,-3 7 0-15,-1 0 0 0,-3 6 0 0,0 0 0 16,0 0 0-16,0-7 0 0,0-2 0 0,0 9 0 16,-7 0 0-16,4-6 0 0,-4 6 0 0,0-4 0 15,0 4 0-15,-4 0 0 0,0 7 0 0,1-4 0 0,3 6 0 0,-4 1 0 16,1 2 0-16,-1 1 0 0,4-4 0 0,0 7 0 16,0-4 0-16,7 4 0 0,-4-7 0 0,4 7 0 15,0 0 0-15,0-7 0 0,7 4 0 0,0-1 0 16,-3-2 0-16,7 2 0 0,-4-5 0 0,3 2 0 15,1-6 0-15,-1 0 0 0,4 0 0 0,-3 0 0 16,3 4 0-16,0-4 0 0,-3 3 0 0,3-3 0 16,-3-3 0-16,-1 3 0 0,1 4 0 0,-4-7 0 15,3 3-45-15,-3-3-15 0,0 0-4 16,0-3 0-16,1 3-153 0,-1-3-31 16,10-4-7-16,-10-2-1 0</inkml:trace>
  <inkml:trace contextRef="#ctx0" brushRef="#br0" timeOffset="42465.77">17540 5073 1456 0,'0'0'41'0,"0"0"9"0,0 0-40 0,0 0-10 16,0 0 0-16,0 0 0 0,7-6 23 0,0-1 2 0,4 1 1 0,-1-3 0 16,8-7 18-16,0 3 3 0,3 1 1 0,4-4 0 15,3 1 7-15,4-1 1 0,-1 0 1 0,8-3 0 16,3-3 39-16,1 0 8 0,3 4 2 0,7-11 0 15,-1 4 2-15,5-6 1 16,6 0 0-16,11-7 0 0,-7 0-69 0,4 1-13 16,3 2-3-16,11-9-1 0,-1 4-37 0,-2-1-7 0,2 3-2 15,12-3 0-15,-8 7 23 0,0-1 0 0,0-2 0 0,4 2 0 16,-8 7 0-16,-2 0 0 0,2 9 0 0,-3-6 0 16,-10 9 0-16,-4 1 0 0,-3 5 0 0,-5-2 0 15,-6 5 8-15,-7 4 5 0,-7 0 2 0,-4 3 0 16,-6 3-127-16,-8 0-24 0,-7 4-6 0,-4 2-573 15,-10-3-114-15</inkml:trace>
  <inkml:trace contextRef="#ctx0" brushRef="#br0" timeOffset="43180.32">17582 4784 1267 0,'0'0'28'0,"0"0"5"0,0 0 2 0,0 0 1 0,4-6-36 0,-4 6 0 16,0 0 0-16,0 0 0 0,0 0 109 0,0 0 15 15,0 0 4-15,0 0 0 0,0 0-52 0,-7 3-9 16,0 7-3-16,0-1 0 0,0-3-51 0,0 4-13 16,3-4 0-16,-3 3 0 0,-3 4 54 0,2 3 8 0,1 2 2 0,-3 1 0 15,-1 3 0-15,1-3 0 0,-1 3 0 0,1-3 0 16,-5 3-17-16,8 0-3 0,-3 0-1 0,3 0 0 15,0 3-20-15,0-7-4 0,3 4-1 16,1-3 0-16,3-3-3 0,3-4-1 0,1 4 0 0,-1-3 0 16,8-4-4-16,-4 1-1 0,3-4 0 0,1 0 0 15,7 0-9-15,-4-3 12 16,0-3-12-16,3 0 12 0,1 0-12 0,0 0 0 0,3-3 0 16,0-3 8-1,4 3-54-15,-4-3-11 0,4 3-3 0,-1-1-719 0,1 1-144 0</inkml:trace>
  <inkml:trace contextRef="#ctx0" brushRef="#br0" timeOffset="44029.43">20352 3903 1497 0,'0'0'32'0,"0"0"8"0,0 0 0 0,0 0 4 0,0 0-36 0,0 0-8 0,0 0 0 0,0 0 0 15,0 10 53-15,-4-1 9 0,4 4 2 0,-3 5 0 0,3 4-44 0,0 4-8 16,-4 2-1-16,4 3-1 15,0 0-10-15,0 1-14 0,0 2 3 0,4-5 1 0,-4-1 84 0,3-3 17 16,1-3 3-16,3-3 1 0,0-4-50 0,-4-2-9 16,4-4-3-16,1-3 0 0,-1-6 25 0,3 0 5 15,-3-6 1-15,0-6 0 0,4-4-52 0,-1-3-12 16,-3 0 0-16,4-3 0 0,-4-3 54 0,0 3 8 0,0-3 2 16,-3 3 0-16,-1 0-52 0,1-3-12 0,-4 3 0 0,0 0 0 15,-4-3 0-15,1 3 0 0,-1 0 0 0,-6 0 0 16,3 4 0-16,0-1 0 0,-4-3 0 0,0 0 0 15,1 0 0-15,-4 3 0 0,3-3 0 0,1 3 0 16,-1 1 0-16,-3 2 0 16,3 3 0-16,1-2 0 0,3 5 0 0,0-2 0 0,-4 6 0 0,7-1 0 15,1 1 0-15,3 6 0 0,0 0 0 0,0 0 0 16,0-6 0-16,0 6 0 16,3-3 0-16,4-1 0 0,1 4 0 0,2-3 0 0,4 3 0 0,0 0 0 15,0 0 9-15,4 0-1 0,0 0 0 0,3 0 0 16,0 0-8-16,4 0-11 0,-1-3 3 0,1 0 0 15,0 0 8-15,-4 0 0 0,4 0 0 0,-1-4 0 0,-2 4 10 0,-1 0 4 16,0-6 1-16,0 6 0 16,-3-1-24-16,-4 1-5 0,0 0-1 0,0 3 0 0,-3 0 15 15,-1-3 0-15,1 3 0 0,-4 0-9 16,-4 0-97-16,-3 0-19 0,7 0-4 0,-7 0-576 16,0 0-115-16</inkml:trace>
  <inkml:trace contextRef="#ctx0" brushRef="#br0" timeOffset="44322.33">20486 4016 2386 0,'0'0'52'0,"0"0"12"0,0 0 1 0,0 0 3 0,7 0-55 0,0 0-13 16,0 0 0-16,0 0 0 0,4 0 61 0,-4 0 10 0,3 0 1 0,4 0 1 16,-3 0-58-16,3 0-15 0,-3 3 0 0,3-3 0 15,0 0 0-15,0 0 0 0,0 0 0 0,-3 0 0 16,3 0 0-16,0 0 0 0,4-3 0 0,-4 3 0 16,-4-3 0-16,4 0 0 0,0-3 0 0,1-1 0 15,-1 1-100-15,-4 0-22 0,1 0-5 0,-1-4-581 16,1 4-116-16</inkml:trace>
  <inkml:trace contextRef="#ctx0" brushRef="#br0" timeOffset="44568.63">20542 4267 2188 0,'0'3'48'0,"-3"3"11"0,-1 1 1 0,4-4 1 16,0 3-49-16,0-6-12 0,4 6 0 0,-1-2 0 0,4 2 54 0,0-3 8 16,4 0 2-16,0 0 0 0,-1 0 0 0,4-3 0 15,0 3 0-15,0 1 0 0,4-1-52 0,-4-3-12 16,7 3 0-16,-3-3 0 0,3 0 0 0,-3 0 0 16,3 0 0-16,0-3 0 0,0 0 0 0,0-1 0 0,1-2 0 0,-5 3 0 31,4-3-151-31,-3 0-33 0,0-1-6 0,-8 4-2 0</inkml:trace>
  <inkml:trace contextRef="#ctx0" brushRef="#br0" timeOffset="45865.76">21343 3580 1792 0,'0'0'51'0,"0"0"10"15,0 0-49-15,0 0-12 0,0 7 0 0,-3-1 0 16,3 3 105-16,-4 4 19 0,4 3 3 0,0-1 1 0,0 4-52 0,-4 3-9 16,4 3-3-16,0 0 0 0,-3 3-51 0,6 1-13 15,-3-1 0-15,4 0 0 0,-4-3 54 0,4 3 8 16,-1-3 2-16,1 4 0 15,-1-4 0-15,1 0 0 0,-1-3 0 0,-3 0 0 0,7-3-52 0,-3-4-12 16,-1 1 0-16,-3-4 0 0,4 1 0 0,-1-4 0 16,1-2 0-16,-4-1 0 0,3-3 0 0,-3-3 0 15,0 0 0-15,0 0 0 0,0 0 0 16,0 0 0-16,0 0 0 0,-3-6 0 16,-4-1 0-16,3 1 0 0,-6-3 0 0,-1 3 0 0,1-1 0 0,-5 4 0 15,1-3 0-15,4 3 0 0,-4 3 0 0,-4 0 0 16,4 0 0-16,-4 3 0 0,1 3 0 0,2 0 0 0,1 1 0 0,0-1 0 15,0 3 0-15,4 1 0 0,3-4 0 0,-1 3 0 16,5 1 0-16,-1-1 0 16,4-2 0-16,0-1 0 0,4 3 0 0,-1-3 0 0,5 1 0 0,-1-1 0 15,3 0 0-15,1 1 0 0,3-4 0 0,0 3 0 16,0-3 0-16,0-3 0 0,0 3 0 0,4-3 0 16,-4 3 0-16,4-3 0 0,-1-3 0 0,1 3 0 15,0-3-48-15,-4 0-13 0,7 0-3 16,-7-3 0-16,4-1-51 0,-4-2-10 0,3-1-3 15,-3-2 0-15,1 3-58 0,-1-7-12 0,0 3-2 0,-4-2-1 16,5-1 65-16,-5 0 14 16,1-3 2-16,-1 1 1 0,1-1 44 0,-1 3 9 0,-3 0 2 0,1 1 0 0,-5 2 90 0,1 4 18 15,-1 3 4-15,-3 6 1 0,0 0 127 16,0 0 24-16,0 0 6 0,-7 3 1 16,4 3-12-16,-5 0-3 0,1 7 0 0,4 2 0 15,-4-2-117-15,0 3-24 0,0 3-5 0,0-1-1 0,3 1-21 0,1-3-4 16,-1 3 0-16,4-1-1 15,0-5 36-15,0 3 7 0,4-7 2 0,-1 4 0 0,1-7-52 0,3 0-12 16,0-3 0-16,0-3 0 0,3-3 0 0,1 0 0 16,3-6 0-16,-3-1 0 0,3-2 0 0,0-4 0 15,0 0 0-15,-3 1 0 0,3-1 0 0,-4 0 0 16,-3 4 0-16,4-1 0 0,-4-2 0 0,0-1 0 16,0 3 0-16,-3 1 0 0,-1 2 0 0,-3 4 0 0,0-3 0 0,0 9 0 15,0 0 0-15,0 0 0 0,-7 0 0 0,0 0 0 16,0 6 0-16,0 0 0 0,0 0 0 0,0 7 0 15,3-7 0-15,-3 4 0 0,0 5 0 16,4-2 0-16,-1 3 0 0,4-1 0 0,-3 4 0 0,3 0 0 16,3 3 0-16,-3 0 0 0,0 3 0 15,4 0 0-15,-1 0 0 0,1 3 0 16,-1 0 0-16,1 4 0 0,-1-1 0 0,-3 1 0 0,4 2 0 0,-4 1 0 16,-4-1 0-16,4-3 0 15,0 1 0-15,-3-1 0 0,3 0 0 0,0-2 0 0,-4-4 0 0,1-3 0 16,-1 0 0-16,1-7 0 15,-1-2 0-15,-3-1 0 0,0-2 0 0,0-1 0 0,0-6 0 0,-4 0 0 16,4 1 0-16,0-8 0 0,-3 1 0 0,3-6 0 16,-4 0 0-16,0-7 0 0,4 0 0 0,0-6 0 15,0 0 0-15,4-3 0 0,-1 0 0 0,4-3 0 0,-3 3 0 16,3 0 0-16,3 3 0 0,-3-3 0 0,4 3 0 0,-1 0 0 16,1 0 0-16,3 3 0 0,0 0 0 0,3 4 0 15,-2-1 0-15,2 3 0 0,1 1 0 0,-1-1 0 16,1 4 0-16,3-4 0 0,-3 1 0 0,3 2 0 15,0 1 0-15,0-4 0 0,0 4 0 0,0 0 0 16,4-1 0-16,-1 1 0 0,1-4 0 0,0 4 8 16,-4-4-8-16,0 4 0 0,0-4 12 0,0 1-3 15,0 2-1-15,-3-2 0 0,-1-1 5 0,5-2 1 16,-5 2 0-16,1 1 0 0,-1-4 1 16,1 0 0-16,-1 1 0 0,1-1 0 0,0-3 2 0,-4 0 1 0,3 0 0 0,1 1 0 15,-4 2-3-15,0 0-1 0,0 1 0 16,-3-1 0-16,-1 3-6 0,-3 1-8 15,4 2 11-15,-4 4-11 0,0 6 16 0,0 0-4 16,-7-3-1-16,-1 3 0 0,1 3-1 0,0 3 0 0,-3 1 0 0,3 2 0 16,0 0-10-16,3 4 0 0,-3 0 9 0,4 2-9 15,-5 1 0-15,5 3 0 0,3-4 0 0,0 1 0 16,0 0 0-16,0-4 0 0,0 4 0 0,3-3 0 16,5 2 0-16,-5-2 0 0,4 2 0 0,0 1 0 15,0 0 0-15,0-1 0 0,0-2 0 0,4 0 0 16,0-4 0-16,3 3 0 0,3-2 0 0,-3-4 0 15,4 0 0-15,0-2 0 0,-1-4 0 0,1-4 0 16,3 1 25-16,4-3 1 0,-4-3 0 0,0-4 0 16,0 4-134-16,-3-4-26 15,0 1-6-15</inkml:trace>
  <inkml:trace contextRef="#ctx0" brushRef="#br0" timeOffset="90633.32">13508 2057 1036 0,'-7'0'23'0,"3"0"5"0,-3 0 0 0,0 0 1 0,0-4-29 0,0 1 0 0,0 3 0 0,0-3 0 16,-4 0 108-16,8 0 16 15,-4 0 4-15,3 0 0 0,-3-1-52 0,7 4-9 16,-3-3-3-16,3 3 0 0,0-3 0 0,0-3 0 16,0 0 0-16,0 2 0 0,0 4-51 0,3-3-13 15,-3 3 0-15,4-3 0 0,3 3 54 0,3 0 8 0,-3 0 2 0,4 6 0 16,3-2-52-16,0 8-12 0,0-6 0 0,0 7 0 15,4 0 54-15,3 2 8 0,-3 1 2 0,0 3 0 16,3-1-52-16,0-5-12 0,0 3 0 0,4 6 0 16,-1-10 0-16,5 4 0 0,-5 3 0 0,5-4 0 15,-1 1 0-15,-4 3 0 0,5 0 0 0,2 3 0 0,-6 0 0 0,0-4 0 16,0 4 0-16,-1 0 0 0,-3 0 0 0,1-3 0 16,2 0 0-1,-6 0 0-15,3-1 0 0,-3 1 0 0,-1-9 0 0,-3 2 0 0,4 1 0 0,-4 2 0 16,0-8 0-16,-3 2 0 0,3 1 0 0,-3-1 0 15,-1-3 0-15,1 4 0 0,-1-4 0 0,1 0 0 16,0 4 0-16,-1-4 0 16,1 3 0-16,-1 1 0 0,1-7 0 0,-4 6 0 0,3-3 8 15,-2 4 0-15,-1-4-8 0,0 0 12 0,0-2-12 0,-4 5-8 16,4-9 8-16,-3 3-13 0,-1 0 13 0,1 0 0 16,-4-3 0-16,0 0 0 0,0 0 0 0,0 0 0 15,0 0 0-15,0 0 0 0,0 7 0 0,0-7 0 16,0 0 0-16,0 0 0 0,-4 6 28 0,1-3 9 15,-1 0 2-15,4-3 0 0,0 0-11 0,-3 3-3 0,-1 4 0 16,4-7 0-16,-7 6-25 0,7-6-19 0,-7 0 3 0,7 0 1 16,-3 3 15-16,-4-3 0 15,7 0 0-15,-11-3 0 0,4-3 0 0,0 2 0 0,-4 1 0 0,4 0 0 16,-3 0 16-16,-1-3-3 0,-3 0-1 0,0-1 0 16,0 1-12-16,0 3 0 0,-1-7 0 0,1 1 0 15,-3 6 0-15,3-3 0 0,0-1 0 16,-4 1 0-16,7 3 0 0,-3 0 0 0,0 3 0 0,0-3 0 15,-4 3 0-15,8-7 0 16,-4 7 0-16,3-3 0 0,0 6 0 0,-3-6 0 16,4 3 0-16,3 0 0 0,0 0 0 0,0 0 0 0,0 0 0 0,7 0 0 15,0 0 0-15,0 0 0 0,0 0 0 0,0 0 0 16,0 0 0-16,0 0 0 0,3-3 0 0,-3 3 0 16,0 0 0-16,7-3 0 0,0 3 0 0,4 0 0 15,-1 0 0-15,1 0 0 0,0 3 0 0,-1 0 0 0,1 7 0 16,3-7-15-16,0-3 3 0,0 3 1 0,4 0 11 0,-4 0 0 15,3-3 0-15,1 0 0 0,0 0 0 0,3-3 0 16,0 0 0-16,0 0 0 0,-3 0 0 0,3-4 0 16,0 4-12-16,-3 0 4 0,-1 3 8 0,1 0 0 15,0 0 0-15,-4 0 0 0,0 0 0 16,0 3 0-16,-3-3 0 0,-4 0 0 0,3-3 0 0,-3 0 0 16,0 0 0-16,-3 0 0 0,-1-7 0 0,1 1 0 15,-4-7 0-15,0 1 8 0,0-4 4 16,-4 0 0-16,1-6 1 0,-4 0 0 0,3 0 19 0,-3 0 3 15,0-4 1-15,-3 1 0 0,3 6-26 16,0-3-10-16,-1 0 8 0,-2 6-8 0,3-3 24 0,0 10 0 16,0-7 0-16,-4 6 0 15,4 1-121-15,0 9-25 0,-4-7-5 0,4 4-649 16,0 3-131-16</inkml:trace>
  <inkml:trace contextRef="#ctx0" brushRef="#br0" timeOffset="92271.54">12037 1307 1267 0,'0'0'28'0,"0"0"5"0,0 0 2 0,0 0 1 0,0 6-36 0,3-2 0 0,-3 2 0 0,0 3 0 16,4 4 58-16,3-1 5 15,0 7 1-15,-4 0 0 0,8 3-52 0,-7 0-12 16,3 0 0-16,0 6 0 0,0-6 76 0,3 6 13 16,-3-3 3-16,0 3 0 0,1-2-4 0,2-5 0 0,-3 1 0 0,0 0 0 15,-3-6-30-15,3 0-6 0,-4 3-2 0,1-13 0 16,-4 3-26-16,3 1-6 0,-3-7-1 0,0 0 0 15,-3 0-6-15,3-6-2 0,-4 0 0 0,1-4 0 16,-4-2-9-16,0 0 0 0,0 2 0 0,0-11 0 16,-4 2 33-16,-3 3 5 0,0-9 1 0,0 0 0 15,0 4-27-15,-4-4-12 0,0-3 10 0,-3 0-10 16,3-1 10-16,-3 1-10 0,0 0 10 0,0 0-10 16,3 0 0-16,1 0 0 15,-4 0 0-15,3-3 0 0,4 3 18 0,-4 0-2 0,4-4-1 0,3 4 0 16,1-3-15-16,-1 9 0 0,4-6 0 0,4 6 0 15,-1-3 0-15,4 0 0 0,0 0 0 0,4 4 0 16,-1 2 0-16,4-3 0 0,0 4 0 0,4 2 0 0,-1-3 0 0,5 7 0 16,-5-1 0-16,4 1 0 15,0 3 0-15,4 0 0 0,0-4 0 0,3 7 0 0,-4 0 0 0,5 3 0 16,-5 3 0-16,4 6 0 0,-3 1 0 0,3-1-15 16,-7 10 3-16,4 3 1 0,-4 0 11 0,0 6 12 15,0-3-2-15,0 3-1 0,1 1-9 0,-5 2 12 16,1 0-12-16,-1-2 12 0,-3-1-12 0,0 0 0 15,-3 0 0-15,-1 4 8 0,-3-7-8 0,0 3 0 0,0-3-12 16,0 0 12-16,-3 0 0 0,-1-3 0 0,4 0 0 16,-7 0 0-16,4-3 0 0,-1-4 0 0,1 4 0 0,-4-6 0 15,3-1-9-15,1-2 9 0,-1-1 0 0,4-9 0 16,0 0 0-16,0 0-8 0,0 0 8 0,0 0 0 16,0 0 0-16,4-9-10 0,-1-1 10 0,1 1-8 15,-1-4 8-15,4 4 9 0,0-7-1 0,4 4-8 16,-4-1 0-16,4 4 0 0,3-7 0 0,-4 10 0 15,4-3 0-15,-3 9 0 0,0-4 0 0,-1 8 0 16,-3-1 0-16,4 3 0 16,-1 3-12-16,-3 4 3 0,0-4 9 0,4 7 11 0,-4-4-3 0,0 7 0 15,0-3-8-15,-3 0 0 16,6-1 0-16,-6-2 0 0,3-1 0 0,-4 1 0 0,5 0 0 0,-5-1 0 16,4-3 0-16,-3-2 0 0,-1-1 0 0,4 3 0 15,-3-2 0-15,-1-7 0 0,4 3 0 0,-7-3 0 16,0 0 0-16,4-3 0 0,-1 0 0 0,1-1 0 0,-4-5 0 15,3 0 0-15,1-1 0 0,-1-2 0 0,1 5 0 0,-4-11 0 16,4-1 0-16,-4 6 0 0,3-6-11 0,1 4-4 16,-4 5-1-16,3-5 0 0,-3-1 16 0,0 3 0 15,0 4 0-15,0-4-9 0,-3 4 9 0,3 3 0 16,0 0 0-16,0 6 0 0,0 0 17 0,0 0-1 16,0 0 0-16,0 0 0 0,0 0-16 0,0 0 0 15,-4 6 0-15,1 0 0 0,-5 0 0 0,5 1 0 16,-1 5 0-16,1-6 0 0,3 7 0 0,-4-4 0 15,1 7 0-15,-1-7 0 0,4 7 0 0,0-3 0 16,0 2 0-16,0-8 0 0,4 5 0 0,-4 1 10 16,3-1-10-16,1-5 8 0,-1 2-8 0,1-3 0 15,3 0 0-15,-3-2-11 0,3-1 11 0,0 0 0 16,0-3 0-16,0 0 0 0,0 0 0 0,0-3 11 16,3 0-3-16,-2-1 0 0,2-2 0 0,-3-3 0 15,4 3 0-15,-4-1 0 0,-4-5 5 0,4-1 1 0,-3 4 0 0,-1 2 0 16,4 1-2-16,-3-6-1 0,0 5 0 0,-4-2 0 15,3 3-2-15,-3-1 0 0,-3 1 0 16,-1-3 0-16,4 6 0 0,-7-4 0 16,0 1 0-16,0 3 0 0,0-3-9 0,0 3 8 0,0-1-8 15,-4 1 8-15,4 3-69 0,4 0-15 0,-5 0-2 0,1 0-726 16,0 3-146-16</inkml:trace>
  <inkml:trace contextRef="#ctx0" brushRef="#br0" timeOffset="92650.96">12622 1445 2188 0,'0'0'48'0,"-3"6"11"0,-1 4 1 0,1-1 1 0,-1 1-49 0,1 2-12 15,3-2 0-15,-4 5 0 0,4 1 0 0,4-7 0 16,-4 1 0-16,3 2 0 0,1 1 54 0,-1-1 8 16,4-5 2-16,-3 2 0 0,3 0-24 0,0-2-4 0,0 2 0 0,0-6-1 15,0 0-5-15,4-3-1 0,-4 0 0 0,3 0 0 16,-3-3-29-16,1 0 0 0,2-6 0 0,-3 2 0 16,4-2 0-16,-4 0 0 0,0 2 0 0,0-8 0 15,-4 5 0-15,1 1 0 0,0-1 0 0,-1 7 0 16,1-3 42-16,-4-3 2 0,0 2 1 0,0 7 0 15,0 0-21-15,-4-6-4 0,1 3 0 16,-5 0-1-16,-2 3-19 0,-1-3 0 0,1 6 0 16,-4 0 0-1,3 0-48-15,-3 0-12 0,0 0-4 0,0 4 0 16,0 2-51-16,7-6-10 0,-4 0-3 0,4 4-921 0</inkml:trace>
  <inkml:trace contextRef="#ctx0" brushRef="#br0" timeOffset="92937.56">12781 1248 2098 0,'0'0'46'0,"0"3"10"0,-3 0 1 0,3 6 3 0,0-3-48 0,0 1-12 16,3 5 0-16,-3-2 0 0,4-1 73 0,3 4 13 15,0 5 2-15,0-5 1 0,0 3-20 0,0 6-4 16,0-10-1-16,4 7 0 0,-4 0-51 0,3-4-13 16,-3 4 0-16,4 0 0 0,-4-6 54 0,0 2 8 15,0-2 2-15,0-4 0 0,0-2-52 0,-3-1-12 16,-1 0 0-16,1 0 0 0,-4-6 0 0,0 0 0 16,0 0 0-16,0 0 0 15,0 0-95-15,0 0-21 0,0 0-5 0,-4-6-659 16,1 0-132-16</inkml:trace>
  <inkml:trace contextRef="#ctx0" brushRef="#br0" timeOffset="93114.57">12707 1464 1732 0,'0'0'49'0,"0"0"11"16,7-3-48-16,0 0-12 0,0-1 0 0,0-2 0 15,0 3 117-15,4 0 22 0,0 0 4 0,3-7 1 16,-4 4-64-16,4 0-13 0,0 3-3 0,1 0 0 15,-1-1-13-15,3 1-3 0,-3 3-1 0,1 0 0 32,2 0-100-32,-3 7-20 0,7-4-4 0,-3 0-995 0</inkml:trace>
  <inkml:trace contextRef="#ctx0" brushRef="#br0" timeOffset="93869.29">13420 1470 1728 0,'0'0'38'0,"0"0"8"0,0 0 2 0,0 6 0 0,-4 4-39 0,4-10-9 16,0 0 0-16,0 0 0 0,0 0 104 0,0 0 20 15,0 0 3-15,0 0 1 0,0 0-52 0,0 0-9 16,4-10-3-16,-1 4 0 0,1-3 0 0,-1-4 0 16,1 4 0-16,-4-10 0 0,0 0 0 0,0 4 0 15,0-7 0-15,0 3 0 0,0-6 0 0,0 3 0 16,0-3 0-16,-4 0 0 0,1-7-51 0,-1-2-13 15,1 2 0-15,-1-5 0 0,4 2 54 0,-3 7 8 16,-1-6 2-16,4 2 0 0,-3 4-52 16,3 9-12-16,0 3 0 0,0 1 0 0,0 5 0 0,0-5 0 15,0 8 0-15,0 1 0 0,0 6 0 0,0 0 0 0,3 10 0 0,-3-1 0 16,4 10 0-16,-1 0 0 16,1 9 0-16,3 3 0 0,0 1 0 0,0 5 0 15,0-6 0-15,3 7 0 0,5-3 0 0,-5 2 0 16,1-5 0-16,3-4 0 0,-4 0 0 0,1 0 0 0,3-6 0 0,-3-3 0 15,3 0 0-15,-4 0 0 0,1-13 0 0,0 3 0 16,3 1-48-16,-4-4-13 16,1-3-3-16,-1 0 0 0,1-3 52 0,0-3 12 0,-1 0 0 15,1-3 0-15,-4-1 48 0,0-2 13 0,3 3 3 0,-6-10 0 16,3 4-52-16,-3-7-12 16,-1-3 0-16,-3 0 0 0,0-3 0 0,0-3 0 15,-3-4 0-15,-1 1 0 0,-3-1 0 0,3 1 0 0,-3 3 0 16,0-10 0-16,0 10 0 0,0 3 0 0,0 0 0 0,0 3 0 0,0 3 0 15,0 3 0-15,4 4 0 0,-5 9 0 16,8 3-100-16,0 0-22 16,0 0-5-16,0 0-1 0,-3 3-51 0,-1 9-10 0,1 1-3 15,3 6-896-15</inkml:trace>
  <inkml:trace contextRef="#ctx0" brushRef="#br0" timeOffset="94238.92">13945 1201 1497 0,'0'0'32'0,"0"0"8"0,-3-4 0 0,-1-2 4 0,4-6-36 0,-3 5-8 16,-1-2 0-16,1-4 0 0,-1 7 53 0,1-6 9 0,3 2 2 0,-7 4 0 16,3 0 0-16,4 6 0 15,-3-4 0-15,-5 4 0 0,1 4 51 0,0 5 10 0,0 0 3 0,0 10 0 16,0-6-52-16,-3 2-9 0,6 7-3 0,-3-6 0 15,3 3 0-15,1-3 0 0,-1 2 0 0,1-2 0 16,3 0-51-16,0-4-13 0,0 1 0 0,0-4 0 16,3 4 0-16,4-10 0 0,-3 3 0 0,0-3 0 15,3-3 0-15,3 0 0 16,-3-3 0-16,4-3 0 0,-1 3 0 0,-3 0 0 16,4-7 0-16,0 1 0 0,-1-1 0 0,1-2 0 0,-4 6 0 0,0-7 0 15,0 4 0-15,0-1 0 0,-3 1 0 0,-1 3 0 16,1-1 28-16,-4-5 4 0,0 5 0 0,0 1 0 15,0 0-52-15,0 0-9 0,-4 3-3 0,1-1 0 16,-5 1-69-16,8 3-15 0,-3-3-2 0,-4 3-1043 16</inkml:trace>
  <inkml:trace contextRef="#ctx0" brushRef="#br0" timeOffset="94932.6">14083 827 1958 0,'0'0'43'0,"0"0"9"0,0 0 1 0,3 7 3 0,4-1-45 0,-3 3-11 16,3-2 0-16,0-1 0 0,0 3 51 0,4 4 8 16,-4 2 1-16,3-5 1 0,1 6 5 0,0 2 1 15,-1-2 0-15,1 3 0 0,-1 3-3 0,1-3 0 16,-1 6 0-16,1-3 0 0,0 3-24 15,-1-10-6-15,1 7-1 0,3-3 0 0,-3-3-11 0,-1-4-2 0,-3 4-1 0,4-10 0 16,-8 4-19-16,4-1 10 0,-3-6-10 0,3 0 8 16,-7-3-8-16,0 0 10 15,0 0-10-15,0 0 10 0,0 0 1 0,-7-3 0 0,0 0 0 0,0 0 0 16,-4-3-11-16,1 3 0 0,3-4 9 0,-4 4-9 16,0 0 8-16,1-3-8 0,-1 3 8 0,-3 3-8 15,3 0 0-15,1 3-20 0,-1 3 4 0,1 0 1 16,-1-2 15-16,4 5 0 15,0 0 0-15,0 1 0 0,3-1 0 0,1 1 0 16,-1-4 0-16,1 0-9 0,3 0 9 0,3 1 0 0,-3-1 0 0,4-3 0 0,-1 3 0 0,5-3 0 16,-1 1 0-16,0-1 0 0,0-3 0 0,3 0 0 15,1 0 0-15,-1 0 0 16,1 0 0-16,3 0 0 0,0 0 0 0,0 0 0 16,0 0-9-16,4 0-7 0,0-3 0 0,-1-4-1 15,1 1 17-15,0 0 9 0,-4-1-1 0,0 1 0 0,4-3 0 0,-4 3 0 16,-4 2 0-16,4-8 0 0,-7 2-8 0,4 1 0 15,0-3 0 1,-4 5 8-16,3-8-8 0,-6 5 0 0,3-2 0 0,-4 2 0 0,1-2 0 16,-1 2 0-16,-3-2 0 0,0 2 0 0,0 4 0 0,-3-7 0 15,3 4 0-15,-4 3 0 0,4 6 50 0,-7-6 11 16,7 6 3-16,-7-4 0 0,4 4-52 0,-4 7-12 16,0-1 0-16,-1 0 0 0,5 10-11 0,-1-10-5 15,1 10 0-15,3 0-1 0,-4-1 17 0,4-2 0 16,0 2 0-16,4 1 0 0,-1-6 10 0,1 2 6 0,3 1 0 0,0-1 1 15,0-2-17-15,4-7 0 0,-4 6 0 0,3-3 0 16,1 1 0-16,0-1 0 16,3-3 0-16,0 3 0 0,0 1 0 0,0-4 0 15,4-3 0-15,-4 3 0 0,0-3 0 0,3 3 0 0,-2-3 0 0,2 0 0 16,-3 0 0-16,0 0 0 16,1 0 0-16,-1-3 0 15,0 0-48-15,-4 0-12 0,4-4-4 0,-3-5-819 0,3-1-164 0</inkml:trace>
  <inkml:trace contextRef="#ctx0" brushRef="#br0" timeOffset="106691.46">11049 10996 1659 0,'0'0'36'0,"0"0"8"0,0 0 2 0,0 0 1 0,0 0-38 0,0 0-9 16,0 0 0-16,0 0 0 0,0 0 68 0,0 0 12 16,0 0 3-16,0 0 0 0,0 0 36 15,0 0 7-15,0 0 2 0,-4-3 0 16,4 3-60-16,-7 0-12 0,4 0-3 0,-4 6 0 0,3 0-33 0,-3 7-8 15,0-1 0-15,0 7-1 0,0 6 33 0,-3 3 8 16,-5 4 0-16,-2 2 1 0,-1 10-31 16,-3 0-6-16,0 3-2 0,-7 6 0 0,3 1 0 0,-3-1 0 15,3 3 0-15,-7 1 0 0,8-4-25 0,-1-3-5 16,4-3 0-16,-1-6-1 0,1-6 17 0,4-4 0 16,-1-9 0-16,4 0 0 15,0-6-157-15,3-7-28 0,1-6-6 0,3-3-897 0</inkml:trace>
  <inkml:trace contextRef="#ctx0" brushRef="#br0" timeOffset="107227.25">10629 11102 1314 0,'0'0'37'0,"0"0"8"15,4-3-36-15,3-3-9 0,0 3 0 0,0-6 0 0,3-1 91 0,1 1 16 0,0-1 3 0,3-2 1 16,3 2-45-16,5-5-9 0,-1 2-1 0,3-3-1 15,5 1-23-15,2-1-5 16,-2-3-1-16,2 0 0 0,-2 4 30 0,-1-1 7 16,-3 0 1-16,-1 1 0 0,1 2 0 0,0 1 0 0,-1-1 0 0,1 4 0 15,0 2-52-15,-4 4-12 16,0 0 0-16,0 6 0 0,-7 0 0 0,4 4 0 0,-7 5 0 0,-1 7 0 16,-3 6 54-16,0 3 8 0,-7 1 2 0,0 8 0 15,0 4-52-15,-3 0-12 0,-1 3 0 0,1 0 0 16,-1-7 0-16,-3 4 0 0,7-7 0 0,-3-5 0 15,-1-4-100-15,4-6-22 0,0-1-5 0,0-5-1 16</inkml:trace>
  <inkml:trace contextRef="#ctx0" brushRef="#br0" timeOffset="108257.06">10139 12328 1551 0,'0'0'34'0,"0"-6"7"0,-4 0 2 0,4-3 1 0,-3 2-36 0,-1 1-8 16,4 0 0-16,0-1 0 0,0 1 92 0,-3 0 17 0,3 0 3 0,0-1 1 0,-4-2-2 0,4 9-1 15,0 0 0-15,0 0 0 0,0 0-22 16,0 0-5-16,0 0-1 0,0 0 0 15,0 0-66-15,-3 9-16 0,-1 1 0 0,-3 2 0 16,4 4 33-16,-1 3 3 0,1 3 1 0,-1 3 0 16,0 3-27-16,-3 3-10 0,7 4 0 0,-7 2 9 0,4 1 3 0,3 0 1 15,-4-1 0-15,4-2 0 16,0-4-1-16,0-3-1 0,0 1 0 0,4-4 0 0,-1-3-11 0,1-3 0 16,-1-1 0-16,4-2 0 0,-3 0 8 0,3-7-8 15,4 0 12-15,-4 1-4 0,3-7-8 0,1 0-9 16,-1 0 9-16,5-3-13 0,-1-3 13 0,7 0 0 15,-4-3 0-15,5-1 0 0,2 1 0 0,1 0 0 16,0-3 0-16,-1-1 0 0,5 4 0 0,-5-4 0 0,5 1 0 16,-5 0 0-1,1-1-103-15,-4 1-17 0,0-1-4 0,0 1-655 0,-3 3-130 0</inkml:trace>
  <inkml:trace contextRef="#ctx0" brushRef="#br0" timeOffset="108721.67">10679 12639 1378 0,'0'0'30'15,"0"0"6"-15,0 0 2 0,-4-6 2 0,4 6-32 0,-7-4-8 0,7 4 0 0,0 0 0 0,0 0 28 16,0 0 4-16,0 0 0 0,0 0 1 15,0 0 25-15,0 0 5 0,0 0 1 0,7-6 0 0,-3 3 0 0,-1 0 0 16,4 0 0-16,4-3 0 0,-4 2 0 0,3-5 0 16,5 0 0-16,-5-1 0 0,4-2 0 15,0-1 0-15,0-3 0 0,1-2 0 16,-1-1-8-16,3 0 0 0,-3 3-1 0,1-3 0 16,-5 4-37-16,1-1-7 0,-1 0-2 0,-6 7 0 15,3 0 44-15,-4 2 9 0,1 1 2 0,-4 6 0 16,0 0-52-16,0 0-12 0,-7 0 0 0,-4 0 0 0,4 0 0 0,-3 3 0 15,-1 3 0-15,-3-2 0 0,3 5 0 0,-3 0 8 0,0 4-8 0,4 0 0 16,-5-1 0-16,5 4 0 16,-1 3 0-16,4-1 0 15,-3 1-55-15,6 0-7 0,-3 6-2 0,4-3 0 0,-1 0 52 0,4 3 12 16,0-3 0-16,4 0 0 0,-1-3 0 0,1-4 0 16,3 1 0-16,3-3 0 0,1-1-9 0,-1-2 1 0,4-4 0 0,-3-3 0 15,7 0 0-15,-4-6 0 0,3 0 0 0,1-3 0 31,0-1-92-31,3-5-19 0,-3-1-3 0,-1 1-1 0,1-4-57 16,-1 0-12-16,-2 1-3 0,-1-4-565 0</inkml:trace>
  <inkml:trace contextRef="#ctx0" brushRef="#br0" timeOffset="109389.59">11197 12335 1728 0,'0'0'38'0,"0"0"8"0,0 0 2 0,0 0 0 0,-7-3-39 0,4 3-9 15,-8 0 0-15,4 0 0 0,0 3 123 0,-4 0 22 16,4 0 5-16,-3 3 1 15,3 4-88-15,-4-4-18 0,4 3-3 0,0 4-1 16,0 3 19-16,3-1 3 0,1 1 1 0,-1 3 0 0,1-4-52 0,3 4-12 16,0-3 0-16,0 0 0 0,3-4 0 0,1 4 0 15,-1-4 0-15,4-2 0 16,0-4 0-16,1 0 0 0,-1-3 0 0,0 1 0 16,3-4 0-16,-3-4 0 0,4 1 0 0,-1 0 0 15,1-6-19-15,0 2-6 0,-1-5-2 0,1-1 0 0,-1 1 27 0,1-1 0 16,-4-2 0-16,0-1 0 0,0 0 16 0,-3 1 9 15,3 2 2-15,-4 1 0 0,-3 2-42 0,0 4-8 0,4-4-1 16,-4 10-1-16,-4-3 25 0,4 3 0 16,-3-6 0-16,3 6 11 0,0 0-11 0,-7-3 0 0,7 3 0 15,0 0 8-15,0 0 8 0,0 0 2 0,0 0 0 0,-4 6 0 16,4 0-27 0,0 4-6-16,0-1-1 0,4 1 0 0,3 2 16 0,0 1-9 15,-4-4 9-15,4 1-8 0,4 2 8 0,-4-3 0 0,4 4 0 0,-1-4 0 16,1 1 0-16,3-1-8 0,-4 1 8 0,5 2 0 15,-5-2 0-15,1-4 0 0,3 3 0 0,-4 1 0 16,1-1 13-16,-4 1 8 16,4-4 2-16,-4 3 0 0,0-3-37 0,0 1-7 0,0-1-2 0,0 3 0 15,3-5 23-15,-6 2 10 0,3-3-1 0,0 0 0 16,0-3 4-16,0 0 1 0,-3 0 0 0,3-3 0 16,-4 0 40-16,1-3 8 0,3-1 2 0,-4-2 0 15,1-1 0-15,-1-2 0 0,-3-4 0 0,0 1 0 0,0-4-52 0,-3 0-12 16,-1-3 0-16,1 0 0 0,-4-3 54 0,-4 0 8 15,4 0 2-15,-7-3 0 0,4-4-52 16,-5-2-12-16,1-4 0 0,4-3 0 0,-4 1-12 0,-1-4-4 16,5 3-2-16,-4-3 0 0,0 3 18 0,3 4-10 15,4 2 10-15,-4 4-8 16,4-1-16 0,4 1-2-16,-1 3-1 0,4 0 0 0,4 3-21 15,-1-1-5-15,4 5-1 0,4-1 0 0,3 3-28 0,-3 3-6 0,3 4 0 0,-4-1-1 0,5 0 71 0,-5 7 18 0,4 0 0 16,0 0 0-16,0 3 0 0,1-1 0 15,-1 4 0-15,0 0 0 0,0 4 0 0,4 2 0 0,-8-3 0 16,4 3 0 0,0 4-26-16,-3 2-2 0,0 4 0 0,-1-4 0 15,-3 4-75-15,0 0-15 0,-3-4-3 0,-1 4-890 0</inkml:trace>
  <inkml:trace contextRef="#ctx0" brushRef="#br0" timeOffset="109607.22">11367 12328 2592 0,'0'0'57'0,"0"0"12"0,3 7 3 0,1-4 0 16,3 0-58-16,3-3-14 15,1 3 0-15,-1-3 0 0,4 0 76 0,1-3 12 0,-1 0 2 0,3-3 1 16,1-1-31-16,3 1-5 0,4-3-2 0,0-4 0 15,3 1-42-15,-4-1-11 0,5 4 0 0,-5-4 0 16,1 4 0-16,3-1 0 0,-3 1 0 0,-4-4 0 16</inkml:trace>
  <inkml:trace contextRef="#ctx0" brushRef="#br0" timeOffset="182762.38">13194 6891 563 0,'0'0'16'0,"0"0"4"16,0 0-20-16,0 0 0 0,0 0 0 0,0 0 0 0,0 0 62 0,0 0 9 15,0 0 1-15,0 0 1 16,0 0-7-16,0 0-2 0,0 0 0 0,0 0 0 16,0 0 0-16,0 0 0 0,0 0 0 0,0 0 0 0,0 0 0 15,0 0 0-15,0 0 0 0,3-6 0 16,-3 6 9-16,0 0 2 0,0 0 0 0,4-6 0 16,-4 6-19-16,0 0-3 0,0 0-1 0,0 0 0 15,0 0-13-15,0-6-3 0,0 6-1 0,0 0 0 0,0 0-7 0,0 0-2 16,0 0 0-16,0 0 0 0,0 0-18 0,0 0-8 15,0 0 8-15,0 0-8 0,0 0 32 0,0 0 0 16,0 0 1-16,0 0 0 0,0 0-1 0,0 0-1 16,0 6 0-16,0 3 0 0,-4 1-31 0,4-1-8 15,-3 4-1-15,3-1 0 0,-4 1 9 0,1 2 0 16,3 1 0-16,-4 3 0 0,1 0 8 0,-1 0 0 0,4 3 0 16,-3 3 0-16,-1 0-8 0,1 3 0 0,-1 0 0 15,1 0-8-15,-1 1 8 0,1-1 0 16,3-3 0-16,-4 3 0 0,4-6 0 0,-3 0 8 15,3-3-8-15,-4-4 0 0,4-2 0 0,0 0 0 0,0-7 0 0,0 0 0 16,0-6-12-16,0 0-3 0,0 0-1 0,0-6 0 31,4-4-76-31,-4-2-16 0,3 2-4 0,1-5-520 16,-1 2-105-16</inkml:trace>
  <inkml:trace contextRef="#ctx0" brushRef="#br0" timeOffset="183278.94">13420 6970 1074 0,'0'0'30'0,"0"0"8"0,0 0-30 0,0 0-8 15,-4 6 0-15,4-6 0 0,-7 3 104 0,4 0 19 16,-1 4 4-16,1-4 1 0,-1 3-52 0,0-3-9 16,1 3-3-16,-1 1 0 0,1-4 6 0,-1 3 1 15,1 0 0-15,-4-2 0 0,3 5-63 0,1-3-8 16,-1 4-9-16,1-1 9 0,3 0 36 0,-4 4 16 0,4 3 2 0,0-1 1 15,0 1-37-15,0 6-7 16,4-3-2-16,-4 6 0 0,7-3-9 0,-4 0 0 16,4 0 0-16,4-3 0 0,-4-1 0 0,7-2 0 0,0-3 0 0,0-1 0 15,0-6 0-15,0-2 0 0,4-1 0 0,-4-6 0 16,7-1 0-16,-6-2 0 0,6-6 0 16,-7-1 0-16,3-3 53 0,1-2 9 0,-4-1 2 0,-3 0 0 15,3 0-52-15,-4 0-12 0,-2 0 0 0,2-2 0 16,-6 2 54-16,3 0 8 0,-4 0 2 15,1 3 0-15,-1 1-52 0,-3 2-12 16,0 1 0-16,0-4 0 0,-3 7 0 0,-1-4 0 16,-3 0 0-16,0 1 0 0,0 3 0 0,0-1 0 0,0 1 0 0,0-1 0 0,-4 4 0 15,4 0 0-15,-3 3 0 0,-1 0 0 32,0 3-48-32,-3-4-13 0,4 8-3 0,-1-4-1049 0</inkml:trace>
  <inkml:trace contextRef="#ctx0" brushRef="#br0" timeOffset="188227.24">14986 3364 1267 0,'0'0'28'0,"0"0"5"0,0 0 2 0,0 0 1 0,0 6-36 0,0-6 0 0,0 0 0 0,0 0 0 15,0 0 109-15,0 0 15 16,0 0 4-16,0 0 0 0,0 0-103 0,0 0-25 0,0 0 0 0,0 0 0 16,0 0 56-16,0 0 7 0,4 0 1 0,3 0 0 15,-4 0-52-15,4 0-12 0,-3 0 0 0,3 3 0 16,-4-3 0-16,4 4 0 0,0-4 0 0,0 3 0 15,1 0 19-15,2 0 1 0,1 0 0 0,-4 0 0 16,3-3-10-16,4 7-2 0,-3-7 0 0,3 0 0 0,4 0 23 0,-4 0 4 16,4 0 1-16,-1-7 0 0,1 4-36 0,3 0 0 15,-3 0 0-15,-1 0 0 0,-3 0 0 0,4 3 0 16,-7-4 0-16,3 4 0 0,-7 4 33 0,3-1 0 16,-6 0 0-16,-1 3 0 0,1 4-17 0,-4-7-4 15,0 6-1-15,-4 0 0 0,1 1-11 0,-1-1 8 16,-3 1-8-16,0-1 8 0,0 4-8 0,0-4 0 15,0 0 0-15,-4 1 0 0,1-1 0 0,-4 4 0 16,3-4 0-16,-3 1 0 0,3-1 12 16,-3-3 4-16,0 7 1 0,4-7 0 0,-1 3-27 0,4-2-6 15,-4-4 0-15,4 3-1 0,0 0 17 0,4-2 0 16,-4-1-8-16,7-3 8 0,0 6 0 0,0-6-8 16,0 0 8-16,0 3 0 0,3 0-11 0,4 0 11 15,0 1-10-15,-3-1 10 0,7 0-8 0,-4 3 8 0,3-6 0 0,1 3-9 16,3 0 9-16,-4 0 0 0,5-3 0 0,2 4 0 31,-3-1-32-31,0 0 0 0,4 3-1 0,-4-3 0 0,0 0 59 0,0 1 12 0,-3 2 2 0,0 0 1 16,-4 0-20-16,0 4-4 0,-4-1-1 0,1 4 0 15,-1-1-7-15,-3 1-1 0,-3 2-8 0,-1 1 12 16,4 0 42-16,-7 0 8 0,0-1 2 0,0-2 0 16,-4 2-52-16,-3-2-12 0,0 3 0 0,0-4 0 15,0 1 0-15,0-4 0 0,0 1 0 0,0-1 0 16,-4 0 8-16,4-2-8 0,-4-1 0 0,4 0 0 15,0-6-64-15,-4 3-20 16,4-3-3-16,0 0-1007 0</inkml:trace>
  <inkml:trace contextRef="#ctx0" brushRef="#br0" timeOffset="194115.62">11656 9528 1267 0,'0'0'28'0,"0"0"5"0,0 7 2 0,0-1 1 0,3 0-36 0,-3 1 0 16,0 2 0-16,0 0 0 15,0 4 63-15,0-4 5 0,0 7 2 0,0-3 0 16,0 2 16-16,0 1 3 0,0 0 1 0,0 5 0 16,0 1-18-16,0 4-4 0,4-1-1 0,-4 3 0 0,0 3-31 0,0 4-5 15,3-4-2-15,1 4 0 0,-1-4-29 0,1-6 0 16,-1 0 0-16,5-3 0 0,-5-3 57 0,1-4 6 15,3-5 1-15,-4-1 0 16,4-2-154-16,-3-4-30 0,3 0-7 0,-4-6-513 16,1 0-102-16</inkml:trace>
  <inkml:trace contextRef="#ctx0" brushRef="#br0" timeOffset="195298.16">14887 9638 1267 0,'0'0'28'0,"0"0"5"0,-10-3 38 0,3 3-71 0,0-3 0 0,-4 0 0 0,4 0 0 15,-4 0 58-15,4-1 5 0,-7 1 1 0,4 3 0 16,-1-3 0-16,0 3 0 0,-3 0 0 0,4 3 0 16,-1 0-52-16,1 4-12 0,-1-1 0 0,0 0 0 15,1 4 26-15,3 2 2 16,0-2 1-16,3 2 0 0,-3 4-21 0,4-1-8 16,3 4 0-16,-4 0 9 15,4 3-33-15,0-6-6 0,0 6-2 0,4-7 0 0,-1 1 52 0,1-3 9 0,-1-4 3 0,4-3 0 16,0 4-52-16,0-7-9 15,0 3-3-15,4-6 0 0,0 0 32 0,-1-3 0 0,4-7 0 0,-3 1 0 16,3 0 12-16,-3-7 9 0,3 0 2 0,-4 1 0 16,4-4-37-16,-3 3-7 0,-1 4-2 0,-2-4 0 0,2 0 23 0,-3 4 0 15,0 2 0-15,-3 4 0 0,3 0 0 0,-4 3 0 16,4-1 0-16,-7 4 0 16,4 4 47-16,-1-1 13 0,1 6 4 0,0-3 0 0,-1 4-52 0,-3-1-12 15,4 1 0-15,-1 5 0 0,1-2 0 0,-4-1 0 16,3 7 0-16,-3-3 0 0,0 6 0 0,0 0 0 15,0 0 0-15,0 6 0 0,0-3 54 0,-3 0 8 16,3 3 2-16,0 4 0 0,0-1-52 0,0-3-12 16,0 4 0-16,0 2 0 0,0-6 34 0,0 4 4 15,0-1 1-15,0 4 0 0,3-7-11 16,-3-3-3-16,4-3 0 0,-4-3 0 16,3-4-122-16,-3-2-25 0,4-4-5 0,-1-2-820 0</inkml:trace>
  <inkml:trace contextRef="#ctx0" brushRef="#br0" timeOffset="203976.4">790 5117 2187 0,'0'0'62'0,"0"0"14"16,4 3-61-16,3 3-15 0,3-3 0 0,1 0 0 16,-4 1 27-16,11-1 2 0,-4 0 1 0,-4 0 0 0,4-3-20 15,8 3-10-15,-8-3 10 0,7-3-10 16,0 0 0-16,4 0-15 15,-1-4 2-15,8 1 0 16,-4 3-122-16,4 0-24 0,39-3-5 0,-25-1 0 0</inkml:trace>
  <inkml:trace contextRef="#ctx0" brushRef="#br0" timeOffset="205169.43">1813 4844 1267 0,'0'0'28'0,"-7"-9"5"0,4 2 2 0,3 1 1 0,-7 0-36 0,7 6 0 15,0-3 0-15,-4-4 0 0,4 7 109 0,0 0 15 16,0 0 4-16,0 0 0 0,0 0-14 0,0 0-2 0,-3 7-1 0,-4 2 0 15,3 7-75-15,4 3-16 0,0 6-2 0,4 0-1 16,-4 3-17-16,7 3 0 0,-7 4 0 0,3 2 0 16,1 4 55-16,3-3 7 0,-4 3 2 0,4-1 0 15,-3 1 0-15,3-3 0 0,-4-4 0 0,4 4 0 16,-3-10 0-16,0 3 0 0,3-2 0 16,-4-7 0-16,4-1-52 0,-7-5-12 0,4-3 0 0,-4-4 0 15,7-3 0-15,-7-6 0 0,0 0 0 0,0 0 0 16,0-12 15-16,-7-4 0 15,7-3 0-15,-4-3 0 0,-3-3-24 0,4-3-5 16,-4 0-1-16,3-3 0 0,-7-4 15 0,1 1 0 0,6-4 0 0,-13-3 0 0,10 0 8 16,-4 1 5-16,-7-1 1 0,4 0 0 0,0 7-22 15,0-1-5-15,-7 1-1 0,3-1 0 16,1 7 14-16,6 0 0 0,-3 6 0 0,-4-3 0 16,8 6 0-16,3-3 15 0,-4 3-3 0,4 3-1 15,3 1-11-15,4 2 0 0,0 1 9 0,4 2-9 0,3 1 0 0,4 3-18 16,-4-1 3-16,10 1 1 0,-3 0 14 0,1 6 0 15,6-3 0-15,0 3 0 0,-7 3 0 0,7 0 0 16,-7 3 0-16,7 0 0 0,-6 4 0 0,6 2 0 16,-7 1 0-16,3 6 0 0,-2 3 48 0,-5 0 13 15,4 3 3-15,-3 3 0 0,-1 0-52 0,-10 4-12 0,4 2 0 16,-4 4 0-16,0-4 54 0,-4 7 8 16,4 3 2-16,-10 0 0 0,10-7-52 0,-11 1-12 0,8-4 0 15,-8 1 0-15,1-7 0 0,3-3 0 0,3-3 0 16,0-3 0-16,-6-3 0 0,10-7 0 15,-7 0 0-15,7-2 0 0,0-7 0 0,0 0-12 16,0 0 3-16,0 0 0 0,0-10 9 0,7-2 12 16,-7 2-2-16,3-2-1 0,4-1-9 0,-3 1 0 0,7 2 0 0,-8-2 0 31,4 2-49-31,7 1-12 0,-10 0-3 0,13-1 0 0,-6 4 52 0,3 0 12 0,-3 3 0 0,6-1 0 16,1 4 0-16,-7 0 0 0,3 4 0 0,0 5 0 15,3-3 0-15,-10 7 0 0,4-1 0 0,-4 1 0 16,4 6 0-16,-4-1 0 0,0 1 0 0,3 3 0 15,-10 0 0-15,4 0 12 0,3 0-3 0,-3 0 0 16,-4-3-9-16,7 0-12 0,-4-4 2 0,1-2 1 0,3-1 9 0,3 1 0 16,-6-7 0-16,6-3-8 15,-6 0-95-15,6-3-18 0,1-6-4 0,0 0-1 16,-1-3-75-16,1-4-15 0,-1-3-4 0,1 1 0 16,-4-4-66-16,4 0-14 0,10-22-2 0,-7 7-1 0</inkml:trace>
  <inkml:trace contextRef="#ctx0" brushRef="#br0" timeOffset="205444.19">2339 5227 1947 0,'0'0'43'0,"0"0"9"0,0 0 1 0,0 0 2 0,0 0-44 0,0 0-11 0,-4 3 0 0,-3 3 0 0,4 0 108 0,-4-3 20 16,3 4 4-16,-3 2 1 0,4-3-57 0,-4 4-11 15,3 2-2-15,1 1-1 0,-8 2 2 0,4 1 0 16,3 0 0-16,-3 3 0 0,4-4-49 0,3 4-15 16,0-3 8-16,-4 3-8 0,4-1 0 0,4-2 0 15,-4 0 0-15,10-7 0 0,-6 1 0 0,3-4 18 16,4-3-2-16,3-3-1 0,-4-3-24 0,1-3-5 15,3-1-1-15,0-5 0 0,4-4 15 0,-4 4 13 0,0-4-2 0,0 0-1 16,-3 1-10-16,6 2 0 0,-3 0 0 0,-10-2 0 16,6 2 0-16,-2 4 0 0,-5-1 0 0,4 1 0 15,-7 3 0-15,0 6-12 0,-7-7 0 0,4 4 1 16,-8 0 60-16,4 0 12 0,0 3 3 0,-11-3 0 16,8 0-64-16,-5 3-28 0,5-3 3 0,-4 3 0 15,3 0-63-15,1-4-12 16,6 4-2-16,-6 0-731 0,10 0-147 0</inkml:trace>
  <inkml:trace contextRef="#ctx0" brushRef="#br0" timeOffset="205803.18">2646 5148 2419 0,'-7'13'53'0,"0"-1"11"0,3 1 3 0,-6 2 1 0,-1 1-55 0,8 3-13 16,-8 0 0-16,11 0 0 0,-7-1 54 0,3 1 8 16,4 0 2-16,0 3 0 0,4-6-4 0,3-1-1 15,-4-2 0-15,5-1 0 0,-5-2-43 0,8-1-16 16,-8-3 11-16,4-2-11 0,4 2 0 0,-4-6 0 0,0 3 0 0,3-6 0 16,-6 3 32-16,3-3 0 15,7-4 0-15,-10 1 0 0,6 0 0 0,-3 0 0 16,4-1 0-16,-8-2 0 0,8 0-32 0,-7-1 0 15,3 1 0-15,-4-1 0 0,4 1 12 0,-7 3-3 0,4-1-1 0,-4-2 0 16,0 9-8-16,0-6-11 0,-4-1 3 0,-3 1 0 16,4 0 8-16,-4 0 0 0,3-1 0 15,-3 1 0-15,0 0 13 0,0 3 5 0,3-4 1 16,-6 4 0 0,10 0-76-16,0 3-15 0,0 0-4 0,0 0 0 0,0 0-98 15,0 0-20-15,0 0-4 0,0 0-1 0</inkml:trace>
  <inkml:trace contextRef="#ctx0" brushRef="#br0" timeOffset="206245.85">3002 5020 1728 0,'0'0'38'0,"0"0"8"0,0 0 2 0,0 0 0 0,0 0-39 0,0 0-9 16,0 0 0-16,0 0 0 0,0 0 97 0,0 0 18 0,0 0 3 15,0 0 1-15,0 0-46 0,0 0-9 0,0 0-1 0,0 0-1 16,0 3 11-16,4 3 3 0,3-3 0 0,-7 7 0 16,0-4 7-16,0 3 1 0,3 4 1 0,-3-4 0 15,7 7-18-15,-7-4-4 0,0 4-1 0,0 0 0 16,4 3-23-16,-4-4-5 0,3 4-1 0,4-3 0 16,-7-1-14-16,4 1-3 0,3 0-1 0,-7-4 0 15,4-2-15-15,3 2 8 0,-7-6-8 0,3 1 0 16,-3-1 0-16,0-6-10 0,0 0 0 0,0 0 0 15,0 0-73-15,7-6-14 0,-7-1-3 16,0 1-1 0,0-3-92-16,0 3-19 0,0 6-3 0,0-4-1 0</inkml:trace>
  <inkml:trace contextRef="#ctx0" brushRef="#br0" timeOffset="206428.99">2896 5230 2311 0,'0'0'51'0,"0"0"10"0,4 3 3 0,3 0 0 0,0-3-51 0,4 0-13 16,-1 0 0-16,1-3 0 0,3 0 109 0,3 0 19 15,-2-4 4-15,6 1 1 0,-7 0-56 0,0-1-11 16,4 1-2-16,-1-3-1 0,1 2-30 0,-4 1-5 0,0 0-2 0,4 0 0 31,-1 3-174-31,1-1-36 0,0-2-6 0,3 3-2 0</inkml:trace>
  <inkml:trace contextRef="#ctx0" brushRef="#br0" timeOffset="206860.41">4015 4976 1728 0,'0'0'38'0,"0"0"8"0,0 0 2 0,0 0 0 0,-7 0-39 0,7 0-9 16,-7 0 0-16,7 0 0 0,0 0 96 0,0 0 16 16,0 0 4-16,0 0 1 0,0 0-33 0,0 0-8 15,3 6 0-15,1-3-1 0,3 3-5 0,3-3-1 16,1 1 0-16,6-4 0 0,1 3-8 0,7 0-1 0,-1-3-1 0,8 3 0 15,-4-6-47-15,8 3-12 0,-1-3 0 0,0 3 0 32,-3-3-49-32,0-1-12 0,-4 4-3 0,4 0 0 0</inkml:trace>
  <inkml:trace contextRef="#ctx0" brushRef="#br0" timeOffset="209439.32">5038 5176 1922 0,'-7'13'54'0,"3"-10"13"0,4 3-54 0,0 1-13 16,-7-1 0-16,7-3 0 16,0-3 128-16,0 0 24 0,0 0 4 0,0 0 0 0,0 0-73 0,0 0-15 15,0-6-4-15,7-7 0 0,-3-3-28 0,3 1-7 16,-4-4-1-16,4-3 0 0,0-3 7 0,4 0 1 15,-4 0 0-15,0 0 0 0,4 0-36 0,-1 0 0 16,-3-4 0-16,0 1 0 0,0 3 0 0,0-3 0 16,-3 0 0-16,7-1 0 0,-11-2 35 0,3 0 0 0,-3 2 0 0,7-2 0 15,-7 3-19-15,0 3-3 16,-7 3-1-16,7 0 0 0,0 3 0 0,-3 3-1 16,3 4 0-16,-8 2 0 0,8 4 1 0,0 6 0 15,0 0 0-15,0 0 0 0,-7 10-3 0,0 2 0 16,4 4 0-16,-1 6 0 0,4 9-9 0,0 0 0 0,0 7 0 0,0 0 0 15,4-1 0-15,-1 1 0 16,4 0 0-16,-3 5 0 0,7-5-8 0,-1 3 8 16,-3-4 0-16,4 1 0 0,6-7 0 0,-3 1 0 0,1-10 0 0,-1 0 0 15,3-7 0-15,-3-2 0 16,1-7-12-16,2 0 12 0,-3-6 0 0,4-3 0 0,-4-6 0 0,4-4 0 16,-1-2 0-16,1-7 0 0,0 3 0 0,-4-6 0 15,3 3 0-15,-3 0 13 0,1 0-3 0,-5-3-1 16,4 3 4-16,-7-3 1 0,0 3 0 0,-3-3 0 15,-1 0-2-15,-3 0-1 0,0-4 0 0,-7 1 0 0,4 0 8 16,-1-3 1-16,-6-1 1 0,-1 1 0 0,1 3-21 0,3 6-13 16,-1-3 1-16,-6 6 1 0,7 3 11 15,-3 1 0-15,6 5 0 0,-6 1 0 16,3 6-78-16,0-1-17 0,3 8-3 0,-3 2-822 31,7 6-164-15</inkml:trace>
  <inkml:trace contextRef="#ctx0" brushRef="#br0" timeOffset="209845.03">5761 5007 1497 0,'0'0'32'0,"0"0"8"0,0-6 0 0,-4-1 4 0,4 7-36 0,-3-6-8 0,-1 0 0 0,4 6 0 16,0 0 104-16,-7-6 20 0,7 6 3 0,-3-7 1 15,3 7 0-15,-7-3 0 0,0 0 0 0,-4 3 0 16,4 3 0-16,0 0 0 0,-4 1 0 0,1-1 0 16,-8 15-103-16,11-8-25 0,-4 2 0 15,1 4 30-15,3 0 1 0,0-1 0 0,0 1 0 16,7 0-14-16,-4-1-2 0,4 1-1 0,0 0 0 15,4-4-14-15,-4 1 11 0,7-4-11 0,0-2 10 16,0-1-10-16,3-3 0 0,5 0 0 0,-5-3 0 16,1-3 0-16,3 0 0 0,-4-7 0 0,1 1 0 15,3 0 11-15,-3-4 3 0,3-3 1 0,-4 1 0 0,1 2-15 0,0-2-12 16,-1-1 3-16,1 0 0 16,-4 4 9-16,0-4 0 0,0 3 10 0,-4 1-10 0,1 2 13 0,-4 1-3 15,-4 0-1-15,4-1 0 0,-3 4-21 0,-1 0-4 16,1-4 0-16,-4 1-1 15,3 3-139-15,1-4-28 0,-4 4-6 0,0-3-982 0</inkml:trace>
  <inkml:trace contextRef="#ctx0" brushRef="#br0" timeOffset="214106.19">868 6979 2120 0,'0'0'47'0,"-7"3"9"0,3 4 3 0,-3-4 0 0,7-3-47 0,0 0-12 16,7 3 0-16,-7 3 0 0,4 0 48 16,3-2 8-16,-4-1 2 0,8 3 0 0,0-3-14 0,-1 0-4 0,4 0 0 15,-3 1 0-15,3-1 8 0,0-3 0 16,7 0 1-16,-7-3 0 0,7 3-41 0,1-4-8 0,-1-2 0 0,-4 0 0 15,12 0 0-15,-15-4 0 0,7 1-8 0,-3-4-775 32,3 4-154-32</inkml:trace>
  <inkml:trace contextRef="#ctx0" brushRef="#br0" timeOffset="-214486.03">1852 6612 1337 0,'0'0'28'0,"0"0"6"0,0-9-34 0,-3 3 0 16,3 6 0-16,0-7 0 0,0 1 109 0,0 0 15 16,0 6 4-16,0 0 0 0,-7-6-33 0,7 6-7 15,0 0 0-15,0 0-1 0,0 0 1 0,0 0 0 16,0 0 0-16,0 0 0 0,0 0 0 0,7 3 0 15,-7 6 0-15,3-3 0 0,4 4-25 0,-7 2-5 0,0 4-1 0,0 3 0 16,4 3-45-16,-4 6-12 0,-4 7 0 0,4-1 0 16,0 4 53-16,0 2 9 0,0 1 2 15,-7 6 0-15,7-3-64 0,-3 3-18 0,3-3-1 0,0 3 0 16,-7-6 19-16,7-4 0 16,0 1 8-16,0-3-8 0,7-7 12 0,-7 0-4 0,0-3-8 0,3-6 12 15,4-3-4-15,-3-1-8 0,6-2 11 0,1-7-11 16,-1 0 0-16,1-6 0 15,3 4 0-15,0-8 0 0,0 1 8 0,8-3-8 0,-1-3 0 16,0 2 0-16,-4-2 0 0,5-1 0 16,-1 1 0-16,0 0 0 0,-3 2-120 15,-1-2-27-15,-3 0-5 0,0 5-1076 0</inkml:trace>
  <inkml:trace contextRef="#ctx0" brushRef="#br0" timeOffset="-214030.81">2314 7167 1371 0,'0'0'30'0,"0"0"6"0,0 0 2 0,0 0 1 0,0 0-31 0,0 0-8 16,0 0 0-16,0 0 0 0,0 0 132 0,0 0 24 15,0 0 6-15,0 0 1 16,0 0-28-16,0 0-6 0,0 0-1 0,0 0 0 0,0 0-51 0,4 0-10 16,3 0-3-16,-4 0 0 0,8 0-51 0,0 0-13 15,-1-3 0-15,1 0 0 0,3-3 54 0,0-4 8 16,0 4 2-16,4-3 0 0,-8-1-52 0,4 1-12 16,0 0 0-16,4-4 0 0,-4 4 0 0,-3-1 0 15,-1 1 0-15,-6-1 0 0,6 1 0 0,-6 0 0 0,3 2 0 0,-3 1 0 16,3 0 0-16,-7 6 8 0,0 0 0 0,0-7 1 15,0 7-9-15,0 0 0 0,0 0-12 0,-7-3 12 16,-4 3 11-16,7 0 9 0,-10 0 3 0,7 7 0 16,-3-1-37-16,-1 3-7 0,4 1-2 0,-3 2 0 15,-1 4 40-15,4 0 8 0,0 2 2 0,-4 1 0 16,11 0-27-16,-7 3 0 0,7-3 0 0,0 3 0 16,-3-3-11-16,6-1 11 0,-3 1-8 0,7-6 8 15,-3-4-8-15,6-3 8 0,-6 4-8 0,6-4 8 16,1-3-56-1,3-3-7-15,4-3-1 0,-4-3 0 0,0-4-165 0,4 1-34 0</inkml:trace>
  <inkml:trace contextRef="#ctx0" brushRef="#br0" timeOffset="-213312.19">2780 7061 1314 0,'0'0'37'0,"0"0"8"0,0 0-36 0,0 0-9 16,0 0 0-16,0 0 0 0,0 0 156 0,-7-6 28 15,7 6 7-15,-4-7 1 0,-6 4-103 0,6 0-20 16,-6 0-4-16,-1 6-1 0,4 0-51 0,0 0-13 15,0 4 0-15,3 2 0 0,-6 0 51 0,10 4 7 16,-11 3 2-16,11-1 0 0,-10 1-45 0,6 3-15 16,4 0 9-16,-7-1-9 0,7 1 56 0,0-3 7 15,0 0 1-15,0-4 0 0,7-3-52 0,-7-2-12 0,0-4 0 16,4 0 0-16,6-3 0 0,-6-3 0 0,3-3 0 16,3-1 0-16,-6-5 0 0,3-1 0 0,0-2 0 0,4-1 0 31,-4 0-48-31,3 1-13 0,-6-1-3 0,6 0 0 0,-10 4 52 0,4-1 12 15,3 4 0-15,-4-1 0 0,-3 4 0 0,0 6 0 0,0 0 0 16,0 0 0-16,0 0 0 0,0 0 0 16,0 0 0-16,0 0 0 0,0 0 48 0,7 9 13 0,-7 1 3 15,0-4 0-15,4 3-51 0,-4 1-13 0,11-1 0 0,-11 4 0 16,3-4 0-16,4 4 0 0,4-1 0 0,-8 4 0 16,8-3 9-16,-1-1 0 0,1 1 0 0,0-1 0 15,-4-2-9-15,3-1 0 0,1-3 0 0,-1 1 0 16,1-4 0-16,0 0-16 0,-1 0 4 0,1 0 1 15,-4 0-34-15,0-3-7 0,-4 0-2 0,4 0 0 16,4-3-30-16,-7-3-5 0,-1 6-2 0,4-3 0 16,-3 3-14-16,-4 0-3 0,0-3-1 0,0 3 0 0,7-4 87 0,-7 4 22 15,0 0 0-15,3 4 0 0,4-4 47 0,-7 3 13 16,0-3 4-16,4 3 0 0,-4-3 51 0,0 3 10 16,3 0 3-16,-3-3 0 0,7 3-58 15,-7-3-11-15,0 0-3 0,0-3 0 0,4-3 0 0,3 0 0 16,-7-1 0-16,4 1 0 15,-4-3-6-15,0-4-2 0,7 1 0 0,-7-4 0 0,-7-3-9 16,7 0-3-16,-4 0 0 0,4-6 0 0,-7 3-18 0,3-6-4 16,-6 0-1-16,-1-3 0 0,1-4-4 0,-4 1-1 15,-1-1 0-15,-2-6 0 0,-1 4-26 0,1-4-6 16,-1 3 0-16,0 1-1 0,4-1 45 0,0 4 8 16,3-1 3-16,-3 1 0 0,7-1-31 0,4 10 0 15,-4 6 0-15,3 0 0 16,4 1-24-16,0-4-4 0,0 3 0 0,0 0-1 0,4 3 29 0,3-2 0 0,-4 2 0 0,8 3 0 15,3 4 0-15,-3 3 0 0,3 2 0 0,3 1 0 16,-3 3 0-16,1 3 0 0,2 1 0 0,1 2 0 16,-1 3 0-16,-6 4 0 0,7-4 0 0,-8 4 0 15,4 2 0-15,-3 1 0 0,7 0 0 0,-8-1-9 16,-3 1-43 0,0 0-9-16,-3 0-2 0,3-1 0 0,-4 1-65 0,4-4-14 15,-7 4-2-15,0-3-992 0</inkml:trace>
  <inkml:trace contextRef="#ctx0" brushRef="#br0" timeOffset="-213149.95">2907 6989 2269 0,'0'0'64'0,"0"0"15"16,7-3-63-16,0-1-16 0,4 1 0 0,-1-3 0 0,8 0 83 0,-8-1 13 16,8-2 4-16,-4 0 0 0,0-1-32 0,0 4-7 15,4 0-1-15,3-1 0 0,-7 1-22 0,11 3-5 16,-4 0-1-16,-3 6 0 15,3-3-179-15,-3 6-36 0</inkml:trace>
  <inkml:trace contextRef="#ctx0" brushRef="#br0" timeOffset="-206398.36">3817 6860 1969 0,'0'0'43'0,"0"0"9"0,0 0 1 0,0 0 3 0,0 0-44 0,4-3-12 16,3 0 0-16,3-3 0 0,-6 2 74 0,6 4 13 0,4-3 2 0,-3 3 1 16,10 0-22-16,-7 3-5 0,0 4-1 0,4-1 0 15,0 3-25-15,-1 1-5 0,1 2 0 0,0-2-1 16,3-4-20-16,-4 3-11 0,5 1 12 0,2-1-12 15,8-2-44-15,-7-1-16 0,-1-3-4 0,19-3 0 16</inkml:trace>
  <inkml:trace contextRef="#ctx0" brushRef="#br0" timeOffset="-197229.7">6389 4662 1347 0,'0'0'38'0,"0"0"9"0,0-9-38 0,3-1-9 15,-3 1 0-15,4-4 0 0,-1 1 97 0,1-1 18 16,-1 1 3-16,1-1 1 0,0 1-12 0,-1 2-3 16,4-2 0-16,-3 5 0 0,-1-2-12 0,1 6-4 0,-1-3 0 0,-3 6 0 15,0 0-22-15,0 0-5 16,4 3-1-16,-1 3 0 0,1 3-14 0,-1 1-3 16,4 9-1-16,-3-1 0 15,-1 8-13-15,4 5-2 0,-3 3-1 0,3 4 0 0,0-3-26 0,0 5 0 16,4 1 0-16,-1 3 0 0,-3-3 0 0,8-4 0 15,-12 1 0-15,8 0 0 0,-4-4 0 0,0-6 0 0,0-3 0 0,0-3 0 16,0-3 0-16,-4-3 0 0,4-4 0 0,-3-5 0 31,0-1-85-31,-4-6-23 0,0 0-4 0,0 0 0 0,0-10-128 16,0 1-24-16,-4-10-6 0,0 0-558 0</inkml:trace>
  <inkml:trace contextRef="#ctx0" brushRef="#br0" timeOffset="-196884.62">6279 4546 1958 0,'0'0'43'0,"0"0"9"0,0 0 1 0,0-6 3 0,0 6-45 0,0-6-11 0,0-4 0 0,4 4 0 0,0 0 49 0,-1 2 8 15,1-2 2-15,3 0 0 0,3 0-1 0,1-1 0 16,-1 1 0-16,8 3 0 15,0-3-4-15,3 3-1 0,4-1 0 0,-1-2 0 0,1 3-25 0,0 3-4 16,3 0-2-16,-3 3 0 0,-4 7 34 0,0-1 6 16,-4 0 2-16,5 4 0 0,-12 3-17 0,4 2-3 15,0 8-1-15,-3-1 0 0,0 3-18 0,-4 0-3 16,0 0-1-16,-4 4 0 0,-3-4 35 0,4 3 6 16,-8-3 2-16,1 4 0 0,3-7-52 0,-7 0-12 0,3-6 0 0,-3 3 0 15,4-7 10-15,-4 1-1 0,-1-3 0 0,5-4 0 16,-4-3-9-16,7-6-11 0,0 0 3 0,-11 0 0 15,11 0-97 1,0 0-19-16,-3-9-4 0,-4-1-1 0,3 1-115 16,4 0-24-16</inkml:trace>
  <inkml:trace contextRef="#ctx0" brushRef="#br0" timeOffset="-195865.63">6833 4963 2160 0,'0'0'48'0,"0"0"9"0,0 0 3 0,0 0 0 16,-3 0-48-16,3 0-12 0,-7 0 0 0,0 3 0 0,0 0 80 0,3 1 15 16,-3 2 2-16,4 0 1 0,-5 3-28 0,5 1-6 15,-4 2 0-15,3 4-1 0,4 0-22 0,-7 3-4 16,4-1-1-16,3 1 0 0,-4 0-26 0,4 0-10 15,4-3 0-15,-4-4 9 0,3 1 21 0,4-4 4 16,-3-3 1-16,3-3 0 0,4-3-5 0,-4 0-1 0,3-3 0 0,1-3 0 16,-4 0-29-16,3-7 0 0,4 4 0 0,-10-7 0 31,7 4-16-31,-4-4-8 0,0 0-3 0,-4 1 0 0,4-4 27 0,0 3 0 16,-3 4 0-16,3-4 0 0,-4 6 0 0,-3-2 0 15,4 2 0-15,0 1-8 0,-1 3 8 0,-3 6 0 16,0 0 0-16,0 0 0 0,0 0 0 0,0 0 0 15,0 0 8-15,0 0-8 0,0 0 0 0,-3 6 0 16,-1 0 0-16,4 4 8 0,0-1-8 0,4 4 0 16,-4-4 0-16,3 4 0 0,1-1 20 0,3 1 2 0,3-1 1 0,-3 1 0 15,0-1-39-15,4-2-7 0,-1-1-1 0,-2 4-1 16,2-7 25-16,1 3 0 0,-4-2 0 0,3-4-8 16,-3 3 8-16,0-6 0 0,1 3 0 0,-1-3 0 15,-4-3 0-15,1 3 0 0,-1-3 0 0,1-3 0 16,-1-1 12-16,-3-2-3 0,4 3 0 0,-4-7 0 15,0 4 5-15,0-4 1 0,0 1 0 0,0-1 0 0,0 1-7 0,0-1-8 16,0 1 11-16,0-1-11 0,-4 0 0 16,4 1 0-16,0 2 0 0,0-2-12 15,4 3 12-15,-4-4 0 0,0 4 12 0,3 2-12 0,-3 1 0 16,0 6 0-16,7-6 0 0,-3 6 0 0,3 0 0 16,-4 0 0-16,1 6 0 0,3 0 0 15,-3 1 0-15,3 2 0 0,0 0 0 0,0 1 0 0,3-1 0 16,-3 1 0-16,0-1 0 0,4 0 0 15,0-2 0-15,3 2 0 0,-4-6-8 0,4 4 8 0,0-4 0 0,1 0 0 16,-5 0 0-16,4-3 0 0,-3 0 0 0,3 0 0 16,-3-3 0-16,-1 0 0 0,-3 0 0 0,0-4 0 15,0 1 0-15,0 0 0 0,0-4 0 0,-3 1 0 16,3-1 0-16,-3-2 0 0,-1 3 0 0,-3-4 0 16,4 4 0-16,-4-7 0 0,0 7 0 0,0-4 0 0,0 4 0 15,-4-1 0-15,1 1 0 0,-1 2 0 0,4 7 0 16,0 0 0-16,-7 0 0 0,0 4 0 0,0-1 0 0,0 6 0 15,0 1 0-15,3 2 0 0,1 1 0 0,-4-1 0 16,3 4 0-16,4 0 0 0,4 2 0 0,-4-2 0 16,7 0 0-16,-4-4 16 0,4 4-1 0,0-4-1 15,0-2-14-15,4-1 0 0,0 1 0 0,-4-4 0 16,3 0-8-16,1-3-5 0,-1 4-1 0,1-4 0 16,0 0 14-16,-1-3 0 0,-3 3 0 0,4-3 0 15,-4 0 0-15,3-3 0 0,-3 0 0 0,0 0 0 16,1-4 0-16,-1 1 0 0,0 0 0 0,-4-7 0 15,4 1 0-15,-3-1 0 0,3 1 0 0,0-4 0 16,-4 0 48-16,4 4 13 0,1-4 3 0,-1 4 0 16,-4-1-52-16,4 0-12 0,-3 1 0 0,3-1 0 15,0 4 0-15,0 0 0 0,0 2 0 0,0 1 0 16,0 3 0-16,0 0 0 0,0 3 0 0,0 3 0 16,0 0 0-16,4 3 0 0,-4 4 0 0,3-1 0 0,-2 4 0 0,-1-1 0 15,0 4 0-15,0 0 0 0,0-1 0 0,0 4 0 16,0 0 0-16,0 3 0 0,-4 0 0 0,4 3 0 15,-3-3 0-15,3 0 0 0,-3-7 0 0,3 1 0 16,-7-3 0-16,3-1 0 16,1-6-48-16,-1-2-13 0,-3-4-3 0,4-7 0 15,-1 1-102-15,4-7-21 0,-3-2-4 0,3-7-1 0</inkml:trace>
  <inkml:trace contextRef="#ctx0" brushRef="#br0" timeOffset="-195631.7">7952 4637 1839 0,'0'13'40'0,"0"-10"9"0,0 6 2 0,0 1 1 0,3 5-42 0,-3 1-10 0,4 3 0 0,-1 0 0 15,1 2 80-15,-1 1 13 0,1 7 3 0,3-1 1 16,-4 0 25-16,4 3 5 0,-3-2 1 0,3 5 0 16,0-3-52-16,0 1-9 0,0 2-3 0,0-2 0 15,0-4 0-15,0-3 0 0,0 0 0 0,0-3 0 16,-3-6-51-16,3-1-13 0,-3-2 0 0,3-4 0 15,-4-6-48-15,-3-3-13 0,0 0-3 0,0 0 0 16,0-6-102-16,4-3-21 0,-8-4-4 0,1 1-1 16</inkml:trace>
  <inkml:trace contextRef="#ctx0" brushRef="#br0" timeOffset="-195147.27">7934 5007 2149 0,'0'0'47'0,"4"3"9"0,-1 0 3 0,4 4 2 16,-3-4-49-16,3 3-12 0,0-3 0 0,0 3 0 0,3 1 80 0,1-4 14 16,0 0 2-16,-1 0 1 0,4 0-44 0,-3 0-9 15,3-3-1-15,0 0-1 0,4-3-54 0,3-3-10 16,-4 0-2-16,8-4-1 16,-4 1-100-16,4-1-20 0,3-5-4 0,0-4-1 0,1 3 106 0,-1-3 22 0,-3-2 4 0,-1-1 1 31,-3 3-38-31,-3 0-7 0,3 3-2 0,-3 1 0 0,-4-1 103 0,0 3 20 0,0 4 4 0,0 0 1 15,-7 2 0-15,4 1 0 0,-4 3 0 0,-7 3 0 16,0 0 51-16,0 0 10 0,0 3 3 0,0 3 0 16,0 4-52-16,-3-1-9 0,-5 0-3 0,1 4 0 15,4 3-51-15,-4-1-13 0,-4 1 0 0,4 0 0 16,0 3 54-16,-3-4 8 0,6 1 2 0,-3 0 0 16,3-4-52-16,1-2-12 0,-1-1 0 15,4-3 0-15,0 0 0 0,0-6 0 0,0 0 0 0,0 0 0 16,4 0 0-16,-1 0 0 0,5-3 0 0,-1 0 0 15,3 0 54-15,1-3 8 0,-1 3 2 0,1 0 0 16,3-1-52-16,-3 1-12 0,6 0 0 0,-3 3 0 16,4 0 0-16,0 0 9 0,-1 0-9 0,1 3 8 15,-4 0 16-15,0 4 4 0,0-1 0 0,0 3 0 16,-3 1 3-16,0 2 1 0,-4 1 0 0,0 3 0 0,0-4-16 0,-7 4-4 16,3 3 0-16,-6-4 0 0,3-2-12 0,-7 2 11 15,0-2-11-15,-4 0 10 0,-3-4-10 0,-4 0 0 16,1 1 0-16,-5-4 0 15,5 0-119-15,-4-3-19 0,-4-3-4 16,4 0-1-16,-4 0-107 0,0 0-22 0,-20 0-4 0,6 4 0 0</inkml:trace>
  <inkml:trace contextRef="#ctx0" brushRef="#br0" timeOffset="-193925.58">4844 7340 1958 0,'0'0'43'0,"0"6"9"0,-4-3 1 0,4-3 3 0,0 7-45 0,0-7-11 15,0 0 0-15,0 0 0 0,0 0 104 0,0-7 20 16,4-5 3-16,-4-4 1 0,7 0-52 0,-4-6-9 16,1-3-3-16,3 0 0 0,-4-3 0 0,4-3 0 15,-3-1 0-15,-1-2 0 0,5 6-51 0,-5-1-13 16,1-5 0-16,3-1 0 0,0 4 54 0,-7-3 8 0,3-1 2 0,4 1 0 16,-7 2-52-16,7-5-12 0,-3 2 0 0,-1 7 0 15,-3 6 0-15,0 6 0 0,4 7 0 0,-4-1 0 16,0 10 0-16,0 0 0 0,0 0 0 0,0 10 0 15,0 9 0-15,0 6 0 0,7 6 0 16,-7 7 0-16,3-1 0 0,5 4 0 0,-1 0 0 16,3 3 0-16,1-3 0 0,-4-4 0 0,7 1 0 0,-3-4 0 15,3 1 0-15,-4-7 0 0,11-6 0 0,-7-3 0 16,4-4 25-16,0-2 3 0,-1-7 0 0,1 1 0 16,3-7-45-1,0 0-9-15,-7-4-2 0,1 1 0 0,-1-6 47 0,0 3 9 0,0-4 1 0,-3-2 1 16,3 2 3-16,-4 1 1 0,1-1 0 0,-4-2 0 15,0-4-34-15,0 0 0 0,0 1 0 0,0-7-9 16,-3 0 9-16,-4-3 0 0,3 0 10 0,-6-3-10 16,3-1 0-16,-4-2 0 0,-3 0 0 0,0-1 0 0,0 1 30 0,0 0 0 15,3 2 0-15,-6 1 0 0,6 3-22 0,-3 0-8 16,4 3 0-16,-4-3 9 0,3 6-9 0,1 0 0 16,3 4 0-16,0 2 0 15,-8 4-44-15,8-1-12 0,0 4-1 0,0 6-1 16,0 6-138-16,8 4-28 0,-5 2-6 0,1 7-1 0</inkml:trace>
  <inkml:trace contextRef="#ctx0" brushRef="#br0" timeOffset="-193535.64">5577 6995 1958 0,'0'0'43'0,"-3"-6"9"0,3-1 1 0,-11 4 3 0,11 3-45 0,-3-6-11 0,-4 6 0 0,0 0 0 16,3 0 139-16,1 3 25 0,-4 3 6 0,3 4 1 16,-3 2-69-16,3 1-14 0,1 3-2 0,3-1-1 15,3 7-68-15,-3 0-17 0,0 3 0 0,11-3 0 0,-7 0 55 0,3-6 7 16,0-1 2-16,0 1 0 0,3-3-52 0,1-4-12 15,-4 1 0-15,4-4 0 0,-1 0 8 0,4-3-8 16,0-3 11-16,0-3-11 0,-3 0 0 0,0-6 0 16,-1-1 0-16,-3 1-12 0,4-4 20 15,-4-3 4-15,0 1 0 0,0-4 1 0,-3 0-5 0,3 3-8 16,-7 1 11-16,3-1-11 16,-3 0 11-16,0 1-11 0,0-1 10 0,-3 7-10 0,3-4 12 0,-7 4-4 15,3 2-8-15,-3-2 12 16,3 6-34-16,-3 0-7 0,7 3-2 0,-7-3 0 15,0 6-56-15,0-3-11 0,0 3-2 0,7-3-1 0</inkml:trace>
  <inkml:trace contextRef="#ctx0" brushRef="#br0" timeOffset="-192410.7">6541 6876 1926 0,'0'0'42'0,"0"0"9"0,0-10 1 0,0 4 3 0,0-3-44 0,0 2-11 0,0 7 0 0,0-9 0 16,0 0 112-16,-8 2 20 15,8 7 4-15,0 0 0 0,-3-3-6 0,3 3-2 16,-7 0 0-16,0 3 0 0,0 4-51 0,3-1-10 0,-6 3-3 0,-1 7 0 16,0-3-2-16,4 2-1 0,-3 1 0 0,-4 3 0 15,7 3-46-15,0 0-15 0,-4 0 8 0,8-1-8 16,-1 1 0-16,0 4 0 0,4-5 0 0,0-2 0 16,0 3 26-16,4-3 2 0,0 0 0 0,6 0 0 15,-6-4-28-15,6 1 0 0,1-7 0 0,-1 1 0 0,4-4 0 0,-3-3 0 16,3-3 0-16,4 0-11 0,-4 0-9 0,0-3-3 15,4-3 0-15,-1 0 0 16,1-4-33-16,0-2-6 0,-1 2-2 0,1-2 0 16,3-1 0-16,-3 4 0 0,-1-7 0 0,-3 7 0 0,4-4 52 0,-4 4 12 15,-3-1 0-15,3 4 0 0,-4 0 0 16,-2 3 0-16,-1 3 0 0,0 0 0 0,-7 0 0 0,0 0 0 16,0 0 0-16,3-4 0 15,4 4 41-15,0-3 11 0,-7 3 3 0,4-6 0 0,-1-3-4 0,-3-1-1 16,4-5 0-16,-4-1 0 15,0-3 0-15,-4 0 0 0,-3-6 0 0,4-3 0 0,-1 3-11 0,-3 0-3 16,0-7 0-16,0 1 0 0,0 0-13 0,0-1-3 16,0 4-1-16,-4-3 0 0,1 6-4 0,-1-4-1 15,4 1 0-15,-4 3 0 0,1 6-14 0,3 1 0 16,0 2-9-16,0 3 9 0,3 4-12 0,1 0 3 16,-1 5 1-16,4 4 0 15,0 0-60-15,0 0-12 0,0 10-3 0,0 2 0 0,4 7-36 16,-1 3-7-16,1 3-2 0,-1 3 0 0,1-3-102 0,-1 7-21 15,4 2-4-15,-3 4-1 0,-1 0 0 0,4-1-1 0,-3-2 0 0,3 5 0 16,-3-2 73-16,3 0 16 16,-4-4 2-16,1 1 1 0,3-7 165 0,-4-3 20 0,4 0 10 0,-3-3 2 15,-1-6 132-15,1-4 27 0,3-5 5 0,0-1 0 16,0-6-13-16,0-3-3 0,-3 0-1 0,3-7 0 16,0-2-25-16,-4-4-5 15,4 3-1-15,-3-5 0 0,6 2-28 0,-6-3-7 0,3 0-1 0,0-3 0 16,0 3-33-16,0 1-7 0,0-1-2 0,4-3 0 15,-1 3-2-15,-2 3-1 0,2 1 0 0,1 2 0 16,-4 4-67-16,3 3-9 0,1-1-4 0,-4 4-1 16,0 0 26-16,0 3 4 0,4 6 2 0,-4-3 0 15,0 4-18-15,-4 2 0 0,8 0 0 0,-8 4-9 0,4 3 29 0,1 3 7 16,-5-1 1-16,1 1 0 0,3 0-20 0,-4-3-8 16,4-1 0-16,-3 1 8 0,-1 0-8 0,1-7 0 15,-1 0 0-15,-3 1 0 16,4-4-91-16,-1-3-17 0,-3-3-3 0,0 0-1 15,4-3-124-15,-1-3-24 0,4-4-6 0,-7 10-1 0</inkml:trace>
  <inkml:trace contextRef="#ctx0" brushRef="#br0" timeOffset="-192211.9">7264 7164 2188 0,'0'0'48'0,"0"0"11"0,0 7 1 0,0-4 1 0,0-3-49 0,0 0-12 15,3 6 0-15,-3-6 0 0,0 0 105 0,0 0 19 16,0 0 3-16,0 0 1 0,0 0-52 0,4-6-9 16,-4-4-3-16,3 1 0 0,-3-4 0 0,0 1 0 0,-3-4 0 0,-1-3 0 15,1 0-51-15,-1-2-13 0,-3-5 0 0,4 4 0 32,-4-6-151-32,-1 3-33 0,5 0-6 0,-4 0-2 0</inkml:trace>
  <inkml:trace contextRef="#ctx0" brushRef="#br0" timeOffset="-192071.67">7144 6694 2269 0,'-11'9'64'0,"8"-6"15"0,-4 1-63 0,3-1-16 0,-3 3 0 0,7-3 0 16,-4 3 105-16,4-6 19 0,0 4 3 0,4 2 1 16,-4-3-128-16,7 0-16 0,-3 3-8 0,3-2-745 15,0 2-149-15</inkml:trace>
  <inkml:trace contextRef="#ctx0" brushRef="#br0" timeOffset="-191660.94">7486 7171 1958 0,'0'0'43'0,"0"0"9"0,0 0 1 0,0 0 3 0,0 0-45 0,0 0-11 0,0 0 0 0,0 0 0 16,0-7 148-16,0 4 27 0,-4-3 5 0,4-4 2 0,0 1-35 0,0 0-7 15,0-4-2-15,0 1 0 16,-3-10-59-16,3 0-12 0,-4 0-3 0,1-3 0 16,-1 0 0-16,-3-4 0 0,0-2 0 0,0 0 0 15,0-1-51-15,0-2-13 0,-4 2 0 0,4 4 0 0,-3 0 0 0,3 6 0 16,-4-3 0-16,4 3 0 0,-3-3 0 0,-1 3 0 16,4 0 0-16,0 3 0 15,3 0-48-15,1 1-13 0,3 2-3 0,0 0 0 16,0 4-75-16,3-1-15 0,-3 7-3 0,4 0-1170 0</inkml:trace>
  <inkml:trace contextRef="#ctx0" brushRef="#br0" timeOffset="-190167.8">7761 6456 2188 0,'0'0'48'0,"0"0"11"0,0 0 1 0,0 6 1 0,4 3-49 0,-1 1-12 0,1 2 0 0,-1 4 0 16,1 3 54-16,3 0 8 0,0 6 2 0,0 3 0 16,0 6 4-16,0 7 2 0,0 3 0 0,4 6 0 15,-4-3-20-15,3 0-4 0,-3-3-1 0,4-3 0 16,0-3 7-16,-4-4 2 0,0-3 0 0,3-2 0 15,1-4-31-15,-4-3-7 0,0-10 0 0,0 1-1 0,0-4-15 0,-3-6 0 16,3-3 0-16,-4-6 0 0,1-3 9 0,-1-4-1 16,1 0 0-16,-4-2 0 0,0-1-8 15,0-3-12-15,-4 1 2 0,1 2 1 0,-4-3 9 0,0-3 12 16,0 3-2-16,-1-3-1 0,-2 0-9 0,-1 4 0 16,1 2 0-16,-8-3 0 0,4 3 0 0,0 7 0 15,0 0 0-15,0 5 0 0,-4 8 0 0,4-1 0 16,0 3 0-16,3 0 0 15,4 4 0-15,0 2 0 0,0 1 0 0,0-1 0 0,7 1 0 0,0 3 0 16,3-4 0-16,1 1 0 0,3 2 0 0,4-5 0 16,-4 2 0-16,3-2 0 0,1-1 0 0,-1-3 0 15,1 1 0-15,0 2 0 0,-1-3 0 0,4 1 0 16,-3-4 0-16,3 3 0 0,-3-3 0 0,-1 0 0 16,1 3 0-16,-1-2 0 0,4-4 0 0,-3 3 0 0,0-3 0 15,3 3 0-15,-4-3 0 0,1 0 0 0,-1 0 0 0,1 0 0 16,-4 0 0-16,4-3 0 0,-4 3 0 0,3 0 0 15,-3-3 0-15,0 3 0 0,-3-4 0 16,3 1 0-16,0 0 0 0,-3 0 0 0,3-3 0 16,-4 0 0-16,-3-1 53 0,0 1 9 0,4 0 2 0,-4-1 0 15,0 7-52-15,0-6-12 16,0 0 0-16,0 6 0 0,0 0 0 0,0-6 0 0,0 2 0 0,0 4 0 16,0 0 0-16,0 0 0 15,0 0 0-15,0 0 0 0,0 0 0 0,0 0 0 0,3 4 0 0,-3-4 0 16,4 6 0-16,-4-6 0 0,3 3 0 0,-3-3 0 15,0 0 0-15,0 0 0 0,4 3 0 0,3 0 0 16,-7-3 0-16,3 3 0 0,-3-3 0 0,0 0 0 16,4 4 0-16,-1 2 0 0,-3-3 0 0,4 0 0 0,-4-3 0 0,4 3 0 15,-1 4 0-15,1-4 0 16,-1 3 0-16,1-3 0 0,-1 0 0 0,-3 0 0 0,4 0 0 0,-1 4 0 16,1-4 0-16,-4-3 0 0,0 3 0 0,3 3 0 15,1-3 0-15,-4 4 0 0,3-4 0 0,-3-3 0 16,0 0 0-16,0 0 0 0,0 0 0 0,0 0 0 15,0 0 0-15,0 0 0 0,0 0 0 0,0 0 0 16,0 0 0-16,-3-6 0 16,3-1 0-16,-4-2 0 0,1-1 0 0,3 1 0 0,-4 0 0 0,4-1 0 15,-3-2 0-15,-1 2 0 0,1 1 0 0,3-4 0 16,-4 4 0-16,4 0 0 0,-3-1 0 0,3 1 0 16,0 2 0-16,0-2 0 0,3 3 0 0,-3 0 0 0,0-4 0 15,4 7 0-15,-4 3 0 0,3-3 0 16,4 0 0-16,-3 0 0 0,3-1 0 0,0 1 0 15,0 0 0-15,0-3 0 0,0 6 0 0,0-3 0 0,4 0 0 0,-4-4 0 16,3 4 0-16,-3-3 0 0,4 3 0 16,-4-3 0-16,4 2 0 0,-1 1 0 0,-3 0 0 0,4 3 0 15,-1 0 0-15,-3 3 0 0,4 0 0 0,0 7 0 16,-4-1 0-16,3 4 0 0,1-1 0 0,-1 1 0 16,1 3 0-16,3-4 0 0,-3 4 0 0,-1-4 0 15,1 1 0-15,3-4 0 0,-3 1 0 0,-1-1 0 16,4-3 0-16,-3-3 0 0,-1 1 0 0,1-1 0 0,-4-3 0 15,4 0 0-15,-4-3 0 0,0-4 0 0,3 4 0 0,1-3 0 16,0-4 0-16,-1 1 0 0,1 0 0 0,-4-1 0 16,3-2 0-16,-6 2 0 15,3-5 0-15,0 2 0 0,-4 4 0 0,1-4 0 16,-4 1 0-16,0-1 0 0,4 1 0 0,-4-1 0 0,0 4 0 0,-4-1 0 16,4 1 0-16,0 9 0 15,0 0 0-15,0 0 0 0,-7-3 0 0,0 3 0 16,7 0 0-16,-7 0 0 0,3 6 0 0,-3-3 0 0,7 3 0 0,-3 1 0 15,3-1 0-15,-4 3 0 0,4 1 0 0,0-1 0 16,4 4 0-16,-1-1 0 0,4-2 0 0,-3 2 0 16,6 4 0-16,-3-4 0 0,4 1 0 0,0-4 0 15,-4 1 0-15,3-1 0 0,1 0 0 0,-4-2 0 16,4-4 0-16,-1 0 0 0,-3 0 0 0,4-3 0 16,-4 0 0-16,0 0 0 0,0-3 0 0,0 0 0 0,0 0 0 15,0 0 0-15,-3-1 0 0,-1 1 0 0,1 3 0 0,-1-3 0 16,-3 3 0-16,4-3 0 0,-1 0 0 0,-3 3 0 15,4 0 0-15,-4 0 0 0,0 0 0 0,3-3 0 16,1 0 0-16,-1-4 0 0,1 4 0 0,-1-3 0 16,1 0 0-16,-1-4 0 0,1 1 0 0,0 0 0 15,-4-1 0-15,3-2 0 0,1 2 0 0,-1-2 0 16,-3-1 0-16,4-3 0 0,-1 4 0 0,1-1 0 16,-1 1 0-16,1-1 0 15,3 4 0-15,-4-4 0 0,4 1 54 0,-3 2 8 0,3 4 2 0,0-6 0 16,4 2-52-16,-4 4-12 15,3-4 0-15,1 1 0 0,-1 3 0 0,1-1 0 0,3 4 0 0,-3 3 0 16,3 0 0-16,-4 7 0 0,1 2 0 0,3 4 0 16,-3 2 0-16,3 4 0 0,-4 6 0 0,4 0 0 15,-3 0 0-15,0 0 0 0,-1 0 0 0,1 4 0 16,-4-4 0-16,3 0 0 0,-3-6 0 0,1 3 0 0,-1-7 0 0,-4-2 0 16,1-1 0-16,-4-2 0 0,3-4 0 0,1-3 0 15,-1 3 0-15,1-6 0 16,-4 0-202-16,7 0-43 0,0 0-9 0,-7 0-2 0</inkml:trace>
  <inkml:trace contextRef="#ctx0" brushRef="#br1" timeOffset="-163697.45">10732 10551 1310 0,'0'0'28'16,"0"0"7"-16,0 0 1 0,0 0 1 0,0 0-29 0,0-4-8 0,0 4 0 0,0 0 0 16,0 0 94-16,0 0 18 15,0 0 3-15,0 0 1 0,0 0 4 0,0 0 0 0,0 0 1 0,3-3 0 16,-3-3-61-16,0 0-12 15,0-4-2-15,0 1-1 0,0 3-21 0,0-4-5 0,0-2-1 0,-3 2 0 16,3 1-10-16,0 3-8 0,0-1 9 0,0-2-9 16,0 6 0-16,-4-3 0 0,4-1 0 0,0 1 0 0,0-3-22 0,0 2 2 15,0-2 1-15,0-4 0 0,-4 1-1 0,4-1-1 16,0 1 0-16,0-1 0 16,0-2-24-16,-3 2-5 0,-1 1-1 0,1-4-585 15,-1 3-116-15</inkml:trace>
  <inkml:trace contextRef="#ctx0" brushRef="#br1" timeOffset="-163291.77">10633 9864 1522 0,'0'0'33'0,"0"0"7"0,0 0 2 0,0 0 2 0,0 0-36 0,0 0-8 15,0 0 0-15,0 0 0 0,0 0 99 0,0 0 17 16,0 0 4-16,0 0 1 0,0 0 6 0,0 0 1 16,0-6 0-16,0-4 0 0,0 1-103 0,-4-1-25 15,4 1 0-15,0-4 0 0,-3 1 56 0,3-4 7 16,0 4 1-16,-4-1 0 0,1 1-52 0,3 2-12 16,-4 1 0-16,4 3 0 15,-3-4 0-15,3 7-16 0,0 3 3 0,0 0 1 16,0 0-100-16,-4-6-20 0,4-1-4 0,-3 4-886 0</inkml:trace>
  <inkml:trace contextRef="#ctx0" brushRef="#br1" timeOffset="-162862.79">10523 9080 1267 0,'0'0'28'0,"0"0"5"0,0 0 2 0,0 0 1 15,0 0-36-15,0-6 0 0,0 0 0 0,0 6 0 0,0-7 109 0,0 7 15 16,0-6 4-16,0 0 0 0,0-1 0 0,0 1 0 16,0 0 0-16,0 0 0 0,0-1-103 0,0-2-25 15,0 3 0-15,0-4 0 0,0-2 56 0,0 2 7 16,-3-2 1-16,-1-1 0 0,4 1-52 0,0-1-12 15,-3-3 0-15,3 1 0 0,-4 2 0 0,4-2 0 16,-3-1 0-16,-1 3 0 0,4-2 0 16,-3 2 0-16,3 1 0 0,-4-4 0 15,4 3-68-15,-3 1-17 0,3 2-3 0,-4 1-899 0</inkml:trace>
  <inkml:trace contextRef="#ctx0" brushRef="#br1" timeOffset="-162462.58">10315 8265 1792 0,'0'0'51'0,"0"0"10"0,0 0-49 0,0 0-12 0,-3-6 0 0,-1-1 0 0,1 1 54 0,3 0 8 16,-4-4 2-16,4 1 0 16,-3 0 0-16,3-1 0 0,-4 1 0 0,1-1 0 0,3-2 0 0,0-1 0 15,0 4 0-15,-4-4 0 0,4 4-52 0,0-4-12 16,-4 4 0-16,4-4 0 0,0 4 11 0,0 0-1 15,0-1 0-15,-3 1 0 0,3-1-10 0,0 1 0 16,0-4 9-16,0 1-9 16,0-1-44-16,0 1-14 0,3-1-2 0,-3 1-1 15,0 2-15-15,0-2-4 0,0-1 0 0,0-2 0 16,-3 5-15-16,3-2-3 0,0-4-1 0,-4 3-673 0</inkml:trace>
  <inkml:trace contextRef="#ctx0" brushRef="#br1" timeOffset="-162091.74">10255 7114 1720 0,'0'0'48'0,"0"0"12"0,0 0-48 0,0 0-12 16,0 0 0-16,0 0 0 0,0 0 90 0,0 0 15 16,0 0 3-16,0 0 1 0,0 0-47 0,0 0-10 15,-3-6-1-15,-1 0-1 0,4 6-23 0,0-7-5 16,4 1-1-16,-4 0 0 0,3-1-13 0,1 1-8 15,-1-3 8-15,1-1-8 0,-1 1 0 0,1 0 0 16,-1-1 0-16,1-2 8 0,-1 2-8 0,1-2 9 16,0 2-9-16,-4-2 10 0,3 2-10 0,-3 1 0 15,0 0 9-15,0-1-9 16,0 4-61-16,0 0-17 0,0 6-3 0</inkml:trace>
  <inkml:trace contextRef="#ctx0" brushRef="#br1" timeOffset="-161687.86">10806 6597 1552 0,'0'0'44'0,"0"0"10"16,7 0-43-16,-4 0-11 0,4 0 0 0,0 0 0 0,0 0 51 0,0-3 8 15,0 3 1-15,1 0 1 16,-1 0-46-16,0 0-15 0,3 0 8 0,-3 0-8 0,0 0 44 0,0 0 4 16,4 0 2-16,-4 0 0 0,0 0-29 0,4 0-5 15,-4 0-2-15,0 0 0 0,3 3-14 0,-3-3 0 16,0 0 0-16,-3 0 0 0,3 3 0 0,0-3 0 0,0 3 0 0,0 0 0 31,-3-3-58-31,3 0-14 0,0-3-4 0,0 3-718 0</inkml:trace>
  <inkml:trace contextRef="#ctx0" brushRef="#br1" timeOffset="-161325.36">11730 6393 1695 0,'0'0'37'0,"7"0"8"0,-4 3 2 0,5 0 1 0,-1 0-39 16,-4 0-9-16,8 1 0 0,-4 2 0 0,0-3 114 0,3 3 21 15,-3-3 4-15,0-3 1 0,4 4-54 0,-4-4-10 16,4 0-3-16,-4 0 0 0,3-4-45 0,-3 4-8 16,0-3-3-16,1 0 0 0,2 3 15 0,-3 0 2 15,4 0 1-15,-4 0 0 0,0 3-35 0,0 0 0 16,0 4 0-16,0-1 0 16,-3-3-104-16,3 3-28 0,0 1-6 0,3-4-901 15</inkml:trace>
  <inkml:trace contextRef="#ctx0" brushRef="#br1" timeOffset="-160935.17">12746 6311 1551 0,'0'0'34'0,"0"0"7"0,0 0 2 0,0 0 1 15,7 4-36-15,-4-1-8 0,5 0 0 0,-5-3 0 0,4 3 79 0,-3-3 13 16,3 0 4-16,-4-3 0 0,4 3-12 0,0-3-3 16,0 0 0-16,4-1 0 0,-4 1-48 0,4-3-9 15,-1 3-3-15,1 0 0 0,3 0 8 0,-4-4 2 16,1 4 0-16,0 0 0 0,3-3-15 0,0 3-4 16,0 0 0-16,0-4 0 0,0 1-1 0,0 0-1 0,-3-1 0 0,3 1-733 15,-3 0-146 1</inkml:trace>
  <inkml:trace contextRef="#ctx0" brushRef="#br1" timeOffset="-160595.41">13765 6070 1728 0,'0'0'38'0,"7"3"8"0,-7-3 2 0,4 0 0 0,3 3-39 16,0-3-9-16,-3 3 0 0,3-3 0 0,0 4 104 0,-4-4 20 15,4 3 3-15,0-3 1 0,0 3-20 0,0-3-4 16,1 0-1-16,-1-3 0 0,3 3-63 0,1 0-12 15,-4-3-2-15,3-1-1 0,1 1-25 0,0 0 0 16,-1-3 0-16,1 0 0 0,3-1 0 0,-4 1-12 16,1 0 0-16,3-1 1 15,-3 1-33-15,3 0-8 0,-4 0 0 16,1-1-1-16,0 4-163 0,-1 0-32 0,1 0-6 0,-1 3-2 0</inkml:trace>
  <inkml:trace contextRef="#ctx0" brushRef="#br1" timeOffset="-160260.3">14686 6101 1728 0,'0'0'38'0,"0"0"8"0,7 3 2 0,0 1 0 0,4-1-39 0,-1 0-9 0,1 3 0 0,3-3 0 0,-3 4 104 0,-1-4 20 16,1 0 3-16,3 0 1 16,-3 0-52-16,-1-3-9 0,1 0-3 0,-1 0 0 15,4 0 0-15,-3 0 0 0,-4-3 0 0,4 0 0 16,-1 0-51-16,1 0-13 0,-1-1 0 0,-3 1 0 15,4 0 0-15,-4-3 0 0,4 3 0 0,-4 0 0 16,0-1-151-16,0 1-33 0,0 3-6 0,0 0-479 16,0 0-96-16</inkml:trace>
  <inkml:trace contextRef="#ctx0" brushRef="#br1" timeOffset="-159931.52">15265 6277 1497 0,'0'0'32'0,"0"0"8"0,7 3 0 0,-4 0 4 0,1 3-36 0,-1-2-8 0,4-1 0 0,-3 3 0 15,-1 0 64-15,1 1 12 0,0 2 1 0,-1-3 1 16,-3 4-22-16,4 2-5 0,-4 1-1 0,0-1 0 16,3 4 11-16,-3-4 3 0,0 7 0 0,0-3 0 15,4 0-21-15,-4-1-4 0,0-2-1 0,0-1 0 16,3 1-27-16,1-4-11 0,-4 1 8 0,3-1-8 16,1 1-28-16,-4-4-12 0,3 3-1 0,1-2-1 15,-1-1-78-15,-3-3-16 0,4 3-4 0,-4-6 0 0</inkml:trace>
  <inkml:trace contextRef="#ctx0" brushRef="#br1" timeOffset="-159588.84">15469 6907 1695 0,'0'6'37'0,"0"1"8"0,0-1 2 0,0 0 1 0,0 4-39 0,0-4-9 0,0 3 0 0,4-2 0 0,-4-1 53 0,0 3 9 0,3-2 2 0,1-1 0 16,-4 0-44-16,3 0-9 0,1 1-2 0,-4-4 0 15,3 3 19-15,1 0 4 0,-4 4 1 0,4-4 0 16,-1 0-10-16,-3 4-3 0,4-1 0 0,-4 0 0 16,3 1-10-16,-3 2-2 0,4 1-8 0,-4-1 12 15,0 1-12-15,0 3 0 0,3-4 0 0,-3 1 0 32,4-4-81-32,-1 7-23 0,-3-4-4 0,4 1-472 0,-1 0-94 0</inkml:trace>
  <inkml:trace contextRef="#ctx0" brushRef="#br1" timeOffset="-159260.45">15660 8064 1958 0,'0'3'43'0,"0"4"9"0,0-4 1 0,0 3 3 0,-4 0-45 0,4 1-11 16,0-1 0-16,0 0 0 0,0 0 104 0,0 1 20 16,0 2 3-16,0-3 1 0,0 4-52 0,0-4-9 15,0 3-3-15,4-2 0 0,-4 2 0 0,3 4 0 0,-3-4 0 0,4 0 0 16,-4 1-51-16,3-4-13 0,1 3 0 0,-4 1 0 15,3-4 0-15,-3-3 0 0,4 4 0 0,-4-4 0 32,4 3-100-32,-4-3-22 0,3 0-5 0,1 4-649 0,-1-4-131 0</inkml:trace>
  <inkml:trace contextRef="#ctx0" brushRef="#br1" timeOffset="-158916.45">15766 8930 2455 0,'0'0'54'0,"-4"9"11"0,4-3 3 0,-3 1 0 0,3 2-54 0,-4 0-14 16,1 1 0-16,3-4 0 0,-4 3 42 0,4-2 6 0,0-1 0 0,4 0 1 16,-4 0-23-16,0 1-5 0,3-4-1 0,1 3 0 15,-4 0-20-15,3-2-20 0,1 2 4 0,-1 0 1 16,1 4 24-16,-4-4 5 0,3 3 1 0,1 1 0 16,-1-1-24-16,-3 4-5 0,4-4-1 0,-4 3 0 15,3-2 0-15,-3 2 0 0,4 1 0 0,-4-4 0 16,3 4-98-16,-3-1-20 15,4 1-4-15,-4-4-549 0,3 1-110 0</inkml:trace>
  <inkml:trace contextRef="#ctx0" brushRef="#br1" timeOffset="-158608.27">15879 9873 1807 0,'0'7'40'0,"-4"2"8"0,4 0 1 0,0 4 2 0,0-4-41 0,0 1-10 16,0 2 0-16,0 1 0 0,0-1 87 0,0-2 15 16,4 2 3-16,-4-2 1 0,3 2-34 0,-3-2-6 15,4 2-2-15,-4-2 0 0,0 2-51 0,3-2-13 16,-3-1 0-16,0 0 0 0,4 1 54 0,-4-1 8 15,3-2 2-15,-3 2 0 0,4-3-52 0,-4 0-12 16,0 1 0-16,3-1 0 16,1 3-48-16,-4-2-13 0,0 2-3 0,3 0 0 15,-3 1-109-15,4-1-23 0,-4 4-4 0,3-4-396 16,1 1-79-16</inkml:trace>
  <inkml:trace contextRef="#ctx0" brushRef="#br1" timeOffset="-158411.03">15960 10623 1796 0,'0'0'40'0,"0"0"8"0,-4 6 1 0,4 0 1 0,0-6-40 0,0 0-10 0,0 0 0 0,0 0 0 16,0 0-24-16,0 0-6 15,0 0-2-15,0 0-734 0</inkml:trace>
  <inkml:trace contextRef="#ctx0" brushRef="#br1" timeOffset="-157523.99">11451 11033 1552 0,'0'0'44'0,"0"0"10"0,4 7-43 0,-4-1-11 15,0-6 0-15,3 3 0 16,1 0 104-16,-1 0 20 0,1 1 3 0,3-4 1 0,-4 3-52 0,4-3-9 16,1 0-3-16,-1 0 0 0,3-3-51 0,1 3-13 15,-1-4 0-15,1 1 0 0,-1 0 34 0,1 3 4 16,0-3 1-16,-1 3 0 15,1-3-74-15,-1 3-14 0,1 0-3 0,0 0-607 16,-1 0-121-16</inkml:trace>
  <inkml:trace contextRef="#ctx0" brushRef="#br1" timeOffset="-157254.77">12344 11099 1728 0,'7'7'38'0,"-7"-7"8"0,7 3 2 16,-4 0 0-16,4-3-39 0,-3 0-9 0,3 0 0 0,0 0 0 0,0 0 0 0,0 0 0 15,4 0 0-15,-1 0 0 0,-3 0 53 0,4 0 9 0,0 0 2 0,-4 0 0 16,3 0-52-16,1 0-12 0,-4 0 0 0,3 0 0 15,1 0 0-15,-4 0 0 0,0-3 0 0,4 3 0 16,-4-3 40-16,0-1 6 0,-4 1 1 0,4 0-965 16</inkml:trace>
  <inkml:trace contextRef="#ctx0" brushRef="#br1" timeOffset="-157014.79">13141 11093 1728 0,'0'0'38'0,"0"0"8"0,7 0 2 0,0-3 0 0,0 0-39 0,0 0-9 0,0 0 0 0,0-1 0 15,4-2 53-15,-4 3 9 0,0 3 2 16,0-3 0-16,0 0-52 0,4 0-12 15,-4 3 0-15,0-4 0 16,0 4-48-16,0-3-13 0,4 3-3 0,-4-3-477 0,0 3-96 0</inkml:trace>
  <inkml:trace contextRef="#ctx0" brushRef="#br1" timeOffset="-156764.08">13720 11030 1497 0,'3'3'32'0,"4"1"8"0,0-1 0 0,4 3 4 0,-1-3-36 0,-3 3-8 0,4 1 0 0,0-4 0 0,-1 3 156 16,1 0 28-16,-1-2 7 0,1-1 1 16,-1 0-103-16,1-3-20 0,3 0-4 0,-3-3-1 15,-1 3-51-15,1-7-13 0,0 1 0 0,-1 0 0 0,1 0 0 0,-4-4 0 16,3 1 0-16,-3-1 0 15,4-2-202-15,-4 2-43 0,11-12-9 0,-4 4-2 0</inkml:trace>
  <inkml:trace contextRef="#ctx0" brushRef="#br1" timeOffset="-156573.4">14580 10930 1497 0,'0'0'32'0,"4"0"8"0,3 0 0 0,3 3 4 0,1-3-36 0,0 0-8 0,-1 3 0 0,1 0 0 16,3-3 53-16,-3 4 9 16,-1-1 2-16,1 0 0 0,-1-3-52 0,4 3-12 15,-3 0 0-15,3-3 0 0,-3 0 25 0,3 0 3 0,0 0 0 0,-4-3 0 32,1 0-45-32,0-3-9 0,-1-1-2 0,-3 1-496 0,4-3-100 0</inkml:trace>
  <inkml:trace contextRef="#ctx0" brushRef="#br1" timeOffset="-156399.86">15088 11002 2386 0,'4'6'52'0,"-1"-2"12"0,1 2 1 0,-1-3 3 0,1 0-55 0,-1 0-13 16,5 0 0-16,-1 0 0 0,0 1 0 0,0-4 0 16,0 0 0-16,0-4 0 0,0 4-17 0,0-3 3 15,0-3 1-15,4 0 0 16,-1 0-123-1,-3-1-25-15,4-2-5 0,-1-1-1 0,1-2 8 0,3 3 2 16,-3-4 0-16,3 0-455 0</inkml:trace>
  <inkml:trace contextRef="#ctx0" brushRef="#br1" timeOffset="-156224.66">15543 10886 1378 0,'0'0'30'0,"7"3"6"0,1 0 2 0,2 1 2 0,1-4-32 0,-1 0-8 0,1-4 0 0,3 1 0 15,0 0 51-15,0 0 9 16,0-3 1-16,0 3 1 0,4-4-4 0,-4 1-1 0,0 3 0 0,0-3 0 15,0 2-12-15,1 1-2 16,-5 0-1-16,4 3 0 0,-3-3-34 0,3 3-8 0,-3 0 0 0,-1 0 0 16,4 0 32-16,-7 0 4 0,4 0 0 0,-4 0 1 31,0-3-110-31,0 3-23 0,-3-3-4 0,-4 3 0 0</inkml:trace>
  <inkml:trace contextRef="#ctx0" brushRef="#br0" timeOffset="-63004.61">963 8660 1717 0,'0'0'37'0,"0"0"8"0,0 0 2 0,0 0 2 0,0 0-39 0,0 0-10 16,0 0 0-16,0-6 0 0,0 6 56 0,0 0 8 15,0 0 3-15,0 0 0 0,0 0-3 0,0 0 0 16,0-4 0-16,0 4 0 0,11 0 0 0,-8 0 0 0,8 0 0 0,-8 4 0 16,8 2 0-16,-1-3 0 0,1 0 0 0,3 3 0 15,4-2-24-15,-4-4-4 0,11 3-2 0,-4-6 0 16,0-1-3-16,-3 1-1 0,6-3 0 15,5 0 0-15,-5-4-42 0,-3 4-9 0,-3-3-2 0,3 2 0 16,-7-2-65 0,7 3-14-16,-6-4-2 0,2 7-1035 0</inkml:trace>
  <inkml:trace contextRef="#ctx0" brushRef="#br0" timeOffset="-62225.78">1824 8509 1728 0,'0'0'38'0,"0"0"8"0,0 0 2 0,0 0 0 0,0 0-39 0,-7 0-9 0,7 0 0 16,-4 4 0-16,-3 2 96 0,4 0 16 15,-4 0 4-15,3 4 1 0,4 2-85 0,0 7-16 16,-3 0-4-16,-4 6-1 0,7 0 42 0,0 6 9 0,0-2 2 0,0 5 0 16,0 4-16-16,0-4-4 0,0 4 0 0,0 3 0 15,0-4 32-15,0 4 7 0,0-3 1 0,7 2 0 16,-4-8-68-16,-3-1-16 0,4-3 0 0,3-3 0 16,-7-6 9-16,3 0-1 0,-3-3-8 0,7-4 12 15,-7-2-12-15,4-1 0 0,-4-3 0 0,7-2 0 16,-7-4 0-16,0 0-8 0,0 0 8 0,0 0-13 15,0 0 28-15,0 0 5 0,0-7 2 0,0-5 0 16,-7-1-1-16,7-3 0 0,-4 1 0 0,4-4 0 16,-7-6-12-16,4 0-9 0,3-3 12 0,-7-7-12 15,3 4 8-15,1-1-8 0,-4-5 0 0,3-1 0 16,-3 4 8-16,3-1-8 0,-6-2 0 0,10 2 0 0,-4-3 8 0,-3 1-8 16,4-1 0-16,3 4 0 15,0-1 0-15,-7 7 0 0,7 0 0 0,0 0 0 0,0 2 14 0,0 4-4 16,0 1-1-16,0 5 0 0,7 0-9 0,-7 7 0 15,0-4 0-15,0 7 0 0,0 0 0 0,3-1 0 16,-3 7 0-16,0 0 0 0,0-6 0 0,0 6 0 16,0 0 0-16,11 0 0 0,-8 0 17 0,4 0 2 15,-3 0 0-15,3 3 0 0,4-3-31 0,-8 3-5 16,8-3-2-16,-1 4 0 0,1-1 37 0,3-3 7 16,-3 0 2-16,3 0 0 0,7 0-10 0,-11 0-1 15,8-3-1-15,3 3 0 0,0-4-4 0,1 4-1 0,-5 0 0 0,1-3 0 16,-1 3 2-16,1 0 0 0,0 0 0 15,-8 0 0-15,8 0-12 0,-7 0 0 0,-4 3-12 0,0-3 12 16,3 0-12-16,1 4 12 0,-8-4-12 16,-3 0 12-1,0 0-100-15,0 0-13 0,0 0-3 0,0 0 0 16,0 0-9-16,0 0-3 0,0 0 0 0,0 0-648 0,-10 0-131 0</inkml:trace>
  <inkml:trace contextRef="#ctx0" brushRef="#br0" timeOffset="-61900.15">1760 8763 1314 0,'0'0'37'0,"0"0"8"0,0 0-36 0,0 0-9 0,0 7 0 0,0-7 0 0,0 0 104 0,0 0 20 15,0 0 3-15,0 0 1 0,0 0-52 0,0 0-9 16,7 0-3-16,-7 0 0 0,4-3 0 0,3-1 0 15,-3 4 0-15,6 0 0 0,-10 0 52 0,4-3 9 16,3 3 3-16,3 0 0 0,-6 3-52 0,6-3-9 16,1 7-3-16,-7-4 0 0,6 0-51 0,1 0-13 15,-1 0 0-15,4 0 0 0,-3 0 54 16,14 1 72-16,-8-1-62 0,-3-3-53 0,-3 3-11 16,0-3 0-16,3 3 0 0,-4-3 0 0,1 0 0 15,3 0 12-15,-3 0-12 0,-8 0 0 0,4 0 0 16,4 3 0-16,-8-3 0 15,1 0-108-15,-4 0-16 0,0 0-4 0,0 0 0 16,0 0-80-16,0 0-16 0</inkml:trace>
  <inkml:trace contextRef="#ctx0" brushRef="#br0" timeOffset="-61513.33">1792 9227 1890 0,'0'0'41'0,"0"0"9"0,0 0 2 0,0 0 1 0,0 0-42 0,0 0-11 16,0 0 0-16,0 0 0 0,0 0 68 0,0 0 12 15,4 4 3-15,3-4 0 0,-4 0-15 0,4 0-4 16,4 0 0-16,-1 0 0 0,-2 0 0 0,2 0 0 16,-3 0 0-16,7 0 0 0,-3 0 0 0,3 0 0 15,-3 0 0-15,3 0 0 0,3-4-53 0,-3 4-11 0,-3 0 0 0,3 0 0 16,0 0 0-16,4 0 0 0,-4 0 0 15,-3 0 0 1,10 0-47-16,-7 4-13 0,0-4-4 0,7 0-751 16,-7 3-150-16</inkml:trace>
  <inkml:trace contextRef="#ctx0" brushRef="#br0" timeOffset="-60487.04">2318 8807 1497 0,'0'0'32'0,"0"0"8"0,0 0 0 0,0 0 4 16,0 0-36-16,0 0-8 0,0 7 0 0,0-1 0 0,0 3 59 0,0 1 9 15,0-1 3-15,0 7 0 0,7 3-12 0,-7-1-3 16,0 1 0-16,3 6 0 0,4 3-8 0,-3 1-1 15,-4-1-1-15,11 3 0 0,-11-3 29 0,10 1 5 16,-6-4 2-16,3-3 0 0,0-7-13 0,3-2-2 16,-3-1-1-16,4-2 0 0,-4-7-38 0,4 0-8 0,-1-3-2 0,1-3 0 15,-1-3 22-15,1-4 4 0,0 1 0 0,-8-7 1 16,8 1-37-16,-1-7-8 16,-6 3 0-16,3-6 0 0,3 3 0 0,-6 0 11 0,-1 0-2 0,4 0 0 15,-7 3 1-15,0 0 0 0,0 4 0 0,0-4 0 16,0 3-1-16,0 0 0 0,0 4 0 0,0-1 0 15,-7 4-9-15,7-4 8 0,0 7-8 0,0-3 8 16,-3 2-8-16,3 7 12 0,0 0-12 0,0 0 12 0,0 0-12 16,0 0 0-16,0 7 0 0,0-1 0 31,3 7-34-31,4-1 1 0,-3 1 0 0,3-1 0 0,-3 1 45 0,3-1 8 0,3 1 3 0,-3-4 0 16,0 1-23-16,4-1 0 0,0-3 0 0,-4 1-8 15,0-1 8-15,3-3-10 0,1 0 10 0,-4-3-10 16,0 0-3-16,3 0-1 0,1-3 0 0,-4 0 0 15,0-3 14-15,4 2 0 0,-1-2 0 0,1-3 0 16,-8 3 34-16,8-1 10 0,-11 1 1 0,11-3 1 0,-11-1-22 0,3 1-5 16,4 2-1-16,-7-2 0 0,0 3-18 0,4-4 0 15,-4 1 0-15,0 0 0 0,0-1 13 0,-4 4-1 16,4-4 0-16,0 4 0 0,-7 0-4 0,4 0-8 16,-4-1 11-16,3 1-11 0,4 3 10 0,0 3-10 0,0 0 8 0,-11 0-8 15,8 0 0-15,-4 3 0 16,3 7 0-16,-3-1 0 0,7 3-16 0,-3 4-3 0,3 3 0 15,0 3 0-15,0-3 19 0,0 3 0 0,0 0 0 0,0 3 0 16,3-3-12-16,-3-4 4 0,7 4 8 0,-7-6-13 16,4 3 13-16,3-7 0 15,0 4 0-15,0-6-9 0,-3-1 9 0,6 0-10 0,-3-6 10 16,0 4-10-16,4-4 10 0,-1-3 0 0,1 0-9 16,0-3 9-16,-1 0 0 0,1-1 0 15,-1-2 0-15,4 0 8 0,-3 0 2 0,0 3 0 0,3-4 0 0,-11 1 0 16,8 3-10-16,-4 0 8 0,0 0-8 0,0-1 8 15,4 4-8-15,-8-3 8 0,4 0-8 0,-7 0 8 16,4 0-8-16,3-3 0 0,-7 3 0 0,3-7 8 16,1 4-8-16,-4-4 0 0,0-2 0 0,0 2 8 0,0-5-8 15,0 2 0-15,0-2 0 0,0-1 0 16,0 0 0-16,0 1 0 0,0-4 0 0,7 3 0 16,-7 0 0-16,0 1 0 0,0 2 0 15,3 1 0-15,4-1 0 0,-7 1 0 0,4 2 0 0,3 4 0 16,-3 0 0-16,-1 2 0 0,4 1 0 0,4 0 0 15,-8 3-10-15,4 0 10 0,-3 3-13 0,-1 0 5 16,4 1-5-16,-3 2-1 0,3-3 0 0,-3 0 0 16,3 0-63-16,-4 4-13 0,4-4-2 0,-3 0-1 15,-1 0-120-15,4-3-24 0,4 0-5 0,-8 0-726 0</inkml:trace>
  <inkml:trace contextRef="#ctx0" brushRef="#br0" timeOffset="-59914.67">3210 8804 1958 0,'0'0'43'0,"0"0"9"0,0 0 1 0,0 0 3 0,0 0-45 0,0 6-11 0,-7 4 0 0,7-1 0 16,-3 1 53-16,3 2 9 0,0 4 2 0,0 0 0 16,3-1 0-16,-3 1 0 0,7 0 0 0,-7-1 0 15,11 1-12-15,-11-4-1 0,7 1-1 0,0 0 0 16,4-4-28-16,-1 0-6 0,-3 1 0 0,4-7-1 15,-1 0-15-15,8 0 0 0,-11-3 8 0,4-3-8 16,6 3 8-16,-3-6-8 16,-3 3 11-16,0-7-11 0,3 1 25 0,-4-1-1 0,1 1-1 0,-1 0 0 15,5-1-14-15,-12-2-9 0,4 2 12 0,4 1-12 16,-8-1 12-16,1 4-4 0,3 0 0 0,-7 0-8 16,0-1 13-16,0 7-4 0,0 0-1 0,0 0 0 15,0 0 2-15,0 0 0 0,0 0 0 0,0 7 0 16,0 2-10-16,0 0 0 0,0 1 0 0,0 6 0 15,3-1 8-15,-3 4-8 0,7 3 8 0,-7 3-8 16,11 3 0-16,-11 0 0 0,7 1 0 0,-3 2 0 0,3 0 11 0,0 1-3 16,-4-1-8-16,4 0 12 0,-3 1 33 15,-1 2 7-15,1 1 0 0,-1-4 1 0,1 1-25 16,-4 2-6-16,7-6-1 0,-7 4 0 0,0-4 18 0,0-3 3 16,0 0 1-16,-7-3 0 0,3-3-43 0,-3-4-16 15,4 1 1-15,-8 0 0 0,8-4 15 0,-8-2 0 16,4-1 12-16,0-6-12 0,-4 0 9 0,1-6-9 15,-4-3 0-15,-4-3 9 0,7-1-9 0,-3-6 0 16,0 1 0-16,-3-4 0 0,3-3 0 16,-1 0 10-16,1-6-2 0,4 3-8 0,-1-3 0 0,1 2 0 0,-1-2-10 15,7 3 10-15,-3 3 0 0,4-3 0 16,3 0 9-16,0 3-1 0,0 3-8 0,3 0-16 16,4 4 4-16,4-1 0 0,-7 4 12 0,6-1 16 0,1 4-4 0,-1-1-1 31,4 4-61-31,1 0-12 0,-1-1-2 0,3 4-1 15,1-3-101-15,0 3-20 0,3 0-4 0,-4-4-1000 0</inkml:trace>
  <inkml:trace contextRef="#ctx0" brushRef="#br0" timeOffset="-58219">4142 9033 1036 0,'0'0'23'0,"0"0"5"0,0 0 0 0,0 0 1 0,0 0-29 0,0 0 0 0,0 6 0 0,0-6 0 16,0 0 160-16,0 3 25 15,0-3 6-15,0 7 1 0,0-4-52 16,0-3-9-16,0 0-3 0,0 6 0 0,0-6 0 0,0 0 0 0,0 0 0 0,0 0 0 16,0 0-51-16,0 0-10 15,0 0-3-15,0 0 0 0,0 0-51 0,-7-6-13 0,7-4 0 0,-4 1 0 16,4 0 0-16,0-4 0 15,0-3 0-15,0 4 0 0,0-4 0 0,0 1 0 0,0-4 0 0,0 3 0 16,4-3 0-16,-4 4 0 0,0-1 0 0,7 0 0 16,-7 4 34-16,0-1 4 0,3 1 1 0,1-1 0 15,-1 4-63-15,1-4-12 16,6 4-2-16,-6-1-1 0,3 1 39 0,-4 3 0 0,4-1 0 0,1 4 0 16,2 0 0-16,-3 0 0 0,4 3 0 0,-1 3 0 15,-3 3 0-15,4 1 0 0,-4 5 0 0,4 7 0 0,-4-3 44 16,3 9 16-16,-3 3 3 0,4 3 1 0,-8 1-52 15,4-1-12-15,1 3 0 0,-1-2 0 16,3-1 0-16,-6-6 0 0,3-3 0 0,0-6 0 0,0 0-12 16,-4-7-4-16,8-3-2 0,-7-3 0 15,3-3-74-15,-4-3-14 16,4-6-3-16,-3-4-1 0,3 1-175 0,-4-4-35 0,8-18-8 16,-4 2 0-16</inkml:trace>
  <inkml:trace contextRef="#ctx0" brushRef="#br0" timeOffset="-57940.68">4494 8748 1792 0,'0'0'51'0,"-3"6"10"0,3 3-49 0,-7 4-12 16,3-1 0-16,4 7 0 0,-7 0 54 0,4 3 8 15,3 3 2-15,0-3 0 0,0 3 0 0,0 0 0 0,3 0 0 0,4 0 0 16,-7-3-52-16,4 0-12 0,3-3 0 0,-4 0 0 16,8-3 54-16,0-4 8 0,-1 1 2 0,1-7 0 15,-4 0-52-15,3 0-12 0,1-6 0 0,0 0 0 16,-1 0 31-16,1-3 3 0,-1 0 1 0,-3-6 0 15,0 3-5-15,0-4-1 0,1-2 0 0,-1-1 0 16,3 1-29-16,-10-1 0 0,4-3 0 0,-4 4 0 16,3-4 57-16,-3 4 6 0,0-1 1 0,-3 0 0 15,3 1-52-15,-4 3-12 16,-3-4 0-16,4 0 0 0,-12 1 0 0,5-1 0 0,-1 4 0 0,1 0 0 31,-1-1-48-31,1 1-13 0,-1-1-3 0,0 4-751 0,1 0-150 0</inkml:trace>
  <inkml:trace contextRef="#ctx0" brushRef="#br0" timeOffset="-57241.97">4875 8497 2188 0,'0'0'48'0,"0"0"11"0,0 0 1 0,0 0 1 0,0 0-49 0,0 0-12 0,0 0 0 0,0 0 0 0,0 0 54 16,0 0 8-16,0 9 2 0,0 1 0 0,0 2 0 0,4 4 0 15,-4 3 0-15,3 6 0 0,1 0 0 0,0 3 0 0,3 3 0 0,0 1 0 16,0-4 0-16,-4 0 0 16,4 4 0-16,0-4 0 0,0 0 0 0,4 0 0 15,-8-6 0-15,8 3 0 0,-4-3-52 0,0 0-12 16,0 0 0-16,4-3 0 0,-4 0 0 0,0 0 0 15,4-1 0-15,-1-5 0 0,-6-1 0 0,3 1 0 0,0-4 0 0,0-2 0 16,-4-1 0-16,4 0 0 0,-7-6 0 0,0 0 0 16,0 0 0-16,0 0 0 0,0 0 0 0,-10-6 0 15,3 0 0-15,0-4 0 0,-4 1 0 0,-3-4 0 16,0 4 0-16,0-4 0 0,0 4 0 0,0-4 0 16,3 4-48-16,-7 3-13 0,4-1-3 0,4 4 0 15,-4 0 0-15,6 6 0 16,1 0 0-16,-3 1 0 0,3 2 52 0,3 0 12 0,1 4 0 0,3-4 0 15,0 3-54-15,0 1-8 0,0-4-2 16,3 0 0-16,1 4 52 0,3-4 12 0,-4 0 0 0,8-3 0 0,-4 4 0 0,0-1 0 16,4-3 0-16,-4 0 0 0,3 0 0 15,4 0 0-15,-3-3 0 0,0 0 0 16,3 0 0-16,0-3 0 0,0 0 0 0,4-3 0 16,-4 3 0-16,3-7 0 0,1 4 0 0,0 0 0 15,-1-4 0-15,1 1 0 0,-4 0 0 0,7-4 0 0,-7 0 0 16,7 1 0-16,-10 2 0 0,3-2 0 0,-3 3 0 0,-1-1 0 15,-3-2 0-15,0-1 0 0,4 4 48 0,-8-4 13 16,5 1 3-16,-8-1 0 0,3 0-52 0,-3 4-12 16,0 0 0-16,-3 2 0 0,3-2 0 0,0 9 0 15,-11-3 0-15,4 3 0 0,0 3 0 0,-4 3 0 0,4 4 0 0,-3 2 0 16,3 1 0-16,3 2 0 0,0 4 0 0,1 0 0 16,3 0 0-16,0 0 0 0,3-1 0 15,5 1 0-15,-1-3 0 0,0 0 0 0,3-4 0 0,1-2 0 16,-4-1 0-16,3 0 0 15,1-2 0-15,0-4 0 0,-1 0 0 0,1-3 0 0,-4 0 0 0,3 0 0 16,1 0 0-16,3 0 0 0,-3 0 0 0,-1-3 0 31,8 3-48-31,-11 0-13 0,4-3-3 0,6 0 0 0</inkml:trace>
  <inkml:trace contextRef="#ctx0" brushRef="#br0" timeOffset="-56731.36">6160 9152 2415 0,'0'0'53'0,"0"0"11"0,0 0 3 0,0-6 1 0,0 0-55 0,3-4-13 0,-3 1 0 0,0-4 0 15,0-2 92-15,0-1 16 0,0-3 4 0,0 0 0 16,0-3-25-16,-3 0-5 0,3 0-1 0,-4-6 0 16,4 3-33-16,-7 0-8 0,3 0 0 0,-3 0-1 15,0-3-14-15,0-1-2 0,-3 1-1 0,-1-6 0 16,0 2-22-16,1-2 9 0,3 6-9 0,-4-4 0 15,1 7 9-15,-1 3-9 0,1 0 0 0,2 0 9 16,1 10-55-16,4-1-11 16,-4 4-3-16,7-1 0 0,0 10-60 15,0 0-13-15,0 0-3 0,0 10 0 0,0 2-95 16,3 4-19-16,1 6-4 0,-1 0-667 0</inkml:trace>
  <inkml:trace contextRef="#ctx0" brushRef="#br0" timeOffset="-56468.84">6057 9017 1728 0,'4'7'38'0,"-1"-1"8"0,1-3 2 0,3 3 0 0,-4-3-39 0,4-3-9 16,0 0 0-16,1 0 0 0,-1-6 104 0,7 0 20 16,-11 0 3-16,8-7 1 0,-1 1-16 0,1-1-4 15,-7 0 0-15,6-2 0 0,4-1-34 0,-3 0-7 16,3 1-2-16,0 2 0 0,0 1-37 0,-3 2-7 16,3 4-1-16,0 0-1 0,-3 3 36 0,-1 3 7 0,1 0 2 0,-4 6 0 15,0 3-52-15,3 1-12 0,-6 5 0 0,3 1 0 16,-4 3 0-16,1 0 0 15,0 3 0-15,-4 0 0 0,3 3 0 0,-3 0 0 16,4 0 0-16,-1-3 0 0,1 0 0 0,-4-4 0 0,3-2 0 0,1-3 0 31,-1-1-126-31,8-5-28 0,-11-1-6 0,0-6 0 16,3-3-51-16,1 0-9 0,-1-4-3 0,1-2 0 0</inkml:trace>
  <inkml:trace contextRef="#ctx0" brushRef="#br0" timeOffset="-55972.04">6470 8908 1310 0,'0'0'37'0,"0"0"8"16,0 0-36-16,0 0-9 0,0 6 0 0,0 0 0 16,3 0 96-16,-3 4 18 0,0-1 3 0,4 1 1 0,0 2-50 0,-1-2-9 15,1 2-3-15,3 1 0 0,-4 2 8 0,4-2 2 16,0 3 0-16,0-1 0 0,-3 1 10 0,3-4 3 16,4 1 0-16,-8 0 0 0,8-1-11 0,-4-6-1 15,0 4-1-15,3-7 0 0,1 0-2 0,-4-3 0 16,0 0 0-16,4-3 0 0,-1-3 0 0,1-1 0 15,-4 1 0-15,7-6 0 0,-7-1-48 0,0 0-16 16,4 1 10-16,-4-4-10 0,0 1 10 16,0-1-10-16,-4 3 12 0,4-2-12 0,-3 2 11 0,-4 1-11 15,3-1 10-15,-6 1-10 16,3 2 0-16,-4 1-18 0,1-1 2 0,-4 4 1 0,0-3 15 0,0 2 0 16,0 1 0-16,0 0 0 0,0 0 0 0,-1-1 0 0,5 4 0 0,-8 0 0 31,11 3-56-31,0 0-6 0,-7 0-1 0,7 0 0 15,0 0 18-15,0 0 3 0,0 0 1 0,0 0 0 0,0 0 14 0,0 0 3 0,0 0 1 0,0 0 0 32,-3 6-8-32,3 1-1 0,0-1-1 0,0 3 0 0,3-3 23 0,-3 4 10 0,4-1-8 0,-1 4 8 15,1-4 0-15,3 1 9 0,-4 2 0 0,1 1 0 16,3-1 15-16,0 1 4 0,0-1 0 0,0 4 0 16,0-3 8-16,4 2 3 0,-4-2 0 0,3-1 0 15,1-2-15-15,-4-1-4 0,0 1 0 0,0-4 0 16,0-3-12-16,0 3-8 0,0-3 10 0,0 0-10 15,-3 1 0-15,3-1 0 0,-3-3 0 0,3 0 0 16,-7 0 0-16,3 0-12 0,4-3 1 0,-3 3 0 16,3-4-31-1,-4 1-6-15,4 0-2 0,-3 0 0 16,6 0-98-16,-10 0-19 0,4-3-4 0,0-1-513 0,3 4-104 0</inkml:trace>
  <inkml:trace contextRef="#ctx0" brushRef="#br0" timeOffset="-55188.17">6569 8986 1267 0,'0'0'28'0,"0"0"5"0,0 0 2 0,0 0 1 0,0 0-36 0,0 0 0 16,0 0 0-16,0 0 0 0,-4 0 66 0,4 0 6 15,0 0 2-15,-7-3 0 0,4 0-13 0,-4 3-2 16,7 0-1-16,-7-3 0 0,7 3-34 0,-11-4-8 16,11 4 0-16,-7-3-1 0,7 3 0 0,-4 0 0 0,4 0 0 0,-7-3 0 15,7 3 12-15,-3-6 2 0,3 6 1 0,-4-3 0 16,4-3 18-16,0-4 3 0,-7 4 1 0,7 0 0 16,0-4-3-16,0 1 0 0,0-1 0 0,0 1 0 15,0 3-1-15,0-4-1 0,0 4 0 0,0-3 0 16,0 2-8-16,0 1-2 0,0 3 0 0,0-3 0 15,0-1-12-15,7 4-2 0,-7 3-1 0,0 0 0 16,0-6-5-16,4 3-1 16,-1 0 0-16,-3 3 0 0,4-3-16 0,3 3 10 0,0 0-10 0,-4 0 8 15,5 3-8-15,-1 0 12 0,-4 3-12 0,4 0 12 16,-3 1-4-16,3 2-8 0,-4 4 12 0,1-1-4 16,3-2-27-16,-4 2-5 0,4-3-2 15,0-2 0-15,1-1-150 0,-1-3-31 0,3 0-5 0,-3-3-468 16,0-3-94-16</inkml:trace>
  <inkml:trace contextRef="#ctx0" brushRef="#br0" timeOffset="-54507.14">7105 8798 1470 0,'0'0'41'0,"0"0"11"0,0 0-42 0,0 0-10 15,0 0 0-15,0 0 0 0,0 0 133 0,-7-3 25 16,0 3 5-16,7 0 1 0,-7 3-40 0,0 0-8 15,0 0-2-15,-4 3 0 0,4 1-40 0,0 2-8 16,0-3-2-16,-4 4 0 0,4-1-51 0,-3 1-13 16,-1 2 0-16,4-2 0 0,-4 2 54 0,4-3 8 15,-3 1 2-15,3-4 0 16,0 4-52-16,3-4-12 0,-3 0 0 0,4 0 0 16,-4 1 25-16,3-4 3 0,4 3 0 0,-3 0 0 15,3-6-45-15,0 3-9 0,-4 4-2 0,4-7 0 0,0 0 43 0,0 0 8 0,7 0 1 16,-3 3 1-16,3-3-25 0,0 0 0 15,0-3 0-15,3 0 0 0,4-1 8 0,-3 1-8 0,3 0 12 0,-3-3-4 16,3 0 20-16,-4 3 4 0,5-4 1 0,-1 1 0 31,0 3-33-31,-4 0 0 0,1 3 0 0,-1 3 0 0,-2 0 43 16,2 0 1-16,-3 3 1 0,0 1 0 0,0 2-21 0,-3 4-4 0,-1-4 0 16,1 4-1-16,-4 2 36 0,0 1 7 15,0 0 2-15,-4 2 0 16,1-2-75-16,-1 0-14 0,1-1-3 0,-4 1-1 0,0-3 29 0,3-1 0 0,-3 1 0 0,0-4 0 31,0 1-32-31,3-4-3 0,1 0-1 0,3-6 0 16,0 0-73-16,0 0-15 0,0 0-4 0,0 0-784 0,0 0-158 0</inkml:trace>
  <inkml:trace contextRef="#ctx0" brushRef="#br0" timeOffset="-53836.66">7662 8889 1074 0,'0'0'30'0,"0"0"8"0,0 0-30 0,0 0-8 0,0 0 0 0,0 0 0 16,0 0 155-16,0 0 29 0,0 0 7 0,4 6 1 15,-1-3-103-15,1 0-20 0,3 0-4 0,-3 1-1 16,6-4 52-16,-3 0 9 0,4-4 3 0,3 1 0 0,0 0-52 0,0-3-9 16,7 0-3-16,0-4 0 0,1-2 0 0,-5 2 0 15,4-2 0-15,-3-1 0 0,-4 4-40 0,0-4-9 16,0 4-2-16,-3-4 0 0,3 4-13 0,-7 0-18 15,4-1 4-15,-4 1 1 0,0 2 13 0,-4 1 0 16,1 0 0-16,-4 6 0 0,0 0 48 16,0 0 13-16,0 0 3 0,0 0 0 0,0 0-52 0,-11 0-12 15,4 3 0-15,-3 0 0 16,-1 3 0-16,4 4-18 0,-4-1 4 0,-3 4 1 0,4-1-7 0,-4 4 0 16,3 3-1-16,-3 0 0 15,3 3-4-15,1 3-1 0,3 0 0 0,0 0 0 0,7 0 14 0,-4 0 4 16,8 0 0-16,-4 0 0 0,3-3 8 0,4-3-13 15,0 0 5-15,4-4 8 0,-1-2-12 0,1-1 12 16,0-5-12-16,-1 2 12 0,1-6 0 0,3 0 0 16,0 1 0-16,0-4 0 0,0-4-11 0,0 1 11 0,4-3-8 0,-4 0 8 31,4-1-40-31,-4-2-2 0,0 0-1 0,0-1 0 16,0-2-119-16,0-1-24 0,-3 4-5 0,-1-4-1 0</inkml:trace>
  <inkml:trace contextRef="#ctx0" brushRef="#br0" timeOffset="-53559.42">8174 8757 1958 0,'0'0'43'0,"0"0"9"0,-4 3 1 0,4 4 3 0,4-1-45 0,-4 0-11 0,3 3 0 0,1 1 0 15,3-1 104-15,-3 7 20 0,3-4 3 0,0 7 1 0,3 3-41 0,1-3-8 16,-1 6-2-16,1 0 0 15,3 0-12-15,0 0-2 0,0 4-1 0,0-4 0 0,1 0-16 0,-5-3-3 16,4 0-1-16,-3-4 0 0,-1-2-25 0,1 0-5 16,-4-4 0-16,4 1-1 0,-4-4-11 0,0 1 0 15,0-7 9-15,0 0-9 16,0 0-56-16,-4-3-16 0,4 0-4 0,-7 0 0 16,0 0-34-16,0-6-7 0,4 0-2 0,-4-4 0 15,-4 1-7-15,4-1-2 0,-7 1 0 0,4 0-819 0</inkml:trace>
  <inkml:trace contextRef="#ctx0" brushRef="#br0" timeOffset="-52682.56">8149 9187 1958 0,'0'0'43'0,"0"0"9"0,7-7 1 0,-3 1 3 0,3 0-45 0,0-4-11 15,3 4 0-15,-2-6 0 0,2 2 128 0,1-2 23 0,-1-4 5 0,4 0 0 16,-3 1-45-16,3-1-10 0,0 0-1 0,0-3-1 15,0 1-51-15,-3-1-9 0,3 3-3 0,0-3 0 16,0 4-26-16,-3-1-10 0,3 0 0 0,-3 4 9 16,3-1-9-16,-4 1 0 0,1 5 0 0,-1-2 0 15,5 3-29-15,-5 3-8 0,1-4-2 0,-4 4 0 16,0 3 39-16,0-3 0 0,0 3 0 0,-7 0 0 16,3-3-59-16,-3 3-4 0,0 0-1 0,0 0 0 15,0 0 50-15,0 0 14 0,0 0 0 0,0 0 0 0,0 0-12 16,0 0 12-16,0 0-10 0,0 0 10 15,0 0 0-15,0 0 0 0,0 0 11 0,0 0-3 0,0 0-8 16,-3 6 0-16,-1 0 0 0,4 1 0 0,-3 5 32 16,-4 4 6-16,3 0 1 0,1 2 0 0,-4 4-11 0,3 0-3 15,1 3 0-15,-1 4 0 0,4-1 16 0,-3 0 3 16,3 0 1-16,0 1 0 0,0-8-21 0,3 1-4 16,-3-3 0-16,7-6-1 15,-3-1 8-15,3 1 1 0,0-7 1 0,-4-3 0 16,8 0-46-16,-4 1-10 0,4-8-1 0,-4 1-1 0,0 0 45 0,3-3 8 15,-3-4 3-15,0-2 0 0,4-1-27 0,-7-2 0 16,3-1 8-16,0-3-8 0,-4 4 0 0,1-4 0 16,-1 0 0-16,-3 3 8 0,4 1-8 0,-4-1 0 0,0 3 0 0,0-2 0 15,0 2-10-15,0 1 10 0,0-1-13 16,0 4 5-16,0-4 8 0,0 4 0 0,0-1-9 0,0 4 9 16,0 0 0-16,0 6 0 0,0 0 0 0,0 0 0 15,0 0 0-15,0 0 0 0,3 6 0 0,1 3 0 16,3 4 0-16,-4 0 0 15,1 5 8-15,3 1-8 0,-4 3 13 0,5 3-2 0,-1 0-1 16,0 0 0-16,0-3-1 0,0 0 0 0,0-3 0 0,3-3 0 16,-3-1-9-16,4-2 0 0,0-4 0 0,-1-2 0 15,-3-1-12-15,4-6 0 16,-1 0-1-16,1-6 0 16,0-1-115-16,-4-2-22 0,0-4-5 0,0 1-1 15,3-4-28-15,-3-3-7 0,0 4-1 0,1-7 0 0,2 3 4 0,-3-3 1 0,4 0 0 16,-1 0 0-16,-3 0 95 0,4 0 18 0,-4 0 4 0,0 0 1 15,0 3 86-15,0 1 18 0,0 2 3 0,-3 0 1 16,-1 7 40-16,1-4 8 0,-4 4 1 0,3 0 1 16,-3 2 72-16,0-2 15 0,-3 3 2 0,3-1 1 0,-4 1-82 0,4 6-16 15,0 0-3-15,-3-3-1 0,3 3-10 0,-7 3-3 16,-4 3 0-16,4 4 0 0,4 2 0 0,-5 4 0 16,5 6 0-16,-4 0 0 0,0 3-51 0,3 0-13 15,1 3 0-15,-1 0 0 16,4 1 56-16,0-1 8 0,0 0 1 0,0 0 1 0,0-3-54 0,4-3-12 15,-1 0 0-15,4-3 0 0,0-3 16 0,0-1 7 16,1-2 1-16,2-4 0 16,-3 1-24-16,4-1 0 0,3-6 0 0,-4 1 0 0,8-1-9 0,-4-3-3 15,0-3-1-15,0-1 0 16,1 1-49-16,-1-3-10 0,0-3-1 0,0-1-1 16,-4 1-7-16,5-1-2 0,-5 1 0 0,1 0 0 15,-4-1-88-15,3 1-17 0,1 2-4 0,0 1-763 0</inkml:trace>
  <inkml:trace contextRef="#ctx0" brushRef="#br0" timeOffset="-52502.79">9267 9146 1728 0,'0'0'38'0,"0"0"8"0,4 3 2 0,0-3 0 0,-4 0-39 0,3 3-9 0,-3-3 0 0,0 0 0 16,0 0 156-16,0 0 28 0,7 3 7 0,-7-3 1 15,0 0-44-15,4-6-8 0,-1 0-1 0,1-4-1 16,-4 1-58-16,3-4-11 0,-3-2-2 0,4-1-1 16,-4-6-11-16,0 3-3 0,-4-3 0 0,4-6 0 15,-3 0-41-15,-1 0-11 0,1-1 0 0,-4-2 0 0,3 3 0 0,-3-3 0 16,0 2 0-16,0 1 0 0,3 3-8 15,-3 3-4-15,0 3-1 0,0 4 0 16,-3 2-86-16,6 4-17 16,-3 5-3-16,0 1-1 0,-4 3-104 0,1 3-22 0,-11 13-4 0,3-3-1 15</inkml:trace>
  <inkml:trace contextRef="#ctx0" brushRef="#br0" timeOffset="-52317.17">9098 8901 2379 0,'0'0'52'0,"7"3"12"0,0 1 1 0,0-4 2 0,4 3-54 0,-1-3-13 16,5 0 0-16,-1 3 0 0,0-3 74 0,-4 0 12 16,5 0 2-16,-1-3 1 0,-4 3-41 0,1 0-9 0,-1 0-2 0,4 0 0 15,1 0-23-15,-5 0-5 0,4 0-1 0,-3 3 0 16,3 0-8-16,-3-3-17 0,3 3 4 0,-4 0 1 31,1-3-149-31,-1 3-30 0,5 1-5 0,-5-1-859 0</inkml:trace>
  <inkml:trace contextRef="#ctx0" brushRef="#br0" timeOffset="-52065.82">9567 9171 2235 0,'0'0'49'0,"0"0"11"0,0 0 1 0,0 0 2 0,0-6-51 0,4-4-12 0,-4 4 0 0,0-7 0 15,3 4 117-15,-3-7 21 0,0 1 4 0,-3-4 1 16,3 0-50-16,-4 0-9 0,1-3-3 0,-4-3 0 15,3 0-33-15,-3-3-6 0,0 0-2 0,0 0 0 16,0-1-18-16,0 1-4 0,0-3-1 0,0-1 0 0,3 1-9 0,-3 3-8 16,4 0 9-16,-1 6-9 0,4 3 0 0,-3 6 0 15,3 1-13-15,-4 5 4 16,4 7-92-16,0 0-19 0,0 0-3 0,0 0-1 16,7 4-98-16,0-1-20 0,-3 3-4 0</inkml:trace>
  <inkml:trace contextRef="#ctx0" brushRef="#br0" timeOffset="-51267.15">9747 9049 2329 0,'0'0'51'0,"0"0"10"0,0 0 3 0,0 0 2 0,0 0-53 0,0 0-13 0,0 0 0 0,0 0 0 15,0 0 74-15,0 0 12 0,0 0 2 0,0 0 1 16,0 0-20-16,0 0-4 0,0 0-1 0,0 0 0 16,0 0-51-16,0 0-13 0,0 0 0 0,0 0 0 15,0 0 43-15,0 0 5 0,0 0 2 0,0 0 0 16,0 0-29-16,0-7-5 0,4 1-2 0,-4 6 0 16,0 0-14-16,0 0 0 0,0-6 0 0,0 6 0 15,0 0 0-15,0 0 0 0,0 0 0 0,0 0 0 16,0 0 0-16,0 0 0 0,3-3 0 0,-3 3 0 15,0 0 14-15,0 0 0 0,0 0 0 0,0 0 0 16,7 0-14-16,-7 0 0 0,4 3 0 0,-4-3 0 16,0 0 0-16,0 0-18 0,0 0 2 0,0 0 1 0,3 3 24 0,-3-3 5 15,0 0 1-15,0 3 0 16,0-3-15-16,4 6 0 0,-4 1 0 0,3-4 0 16,-3 3 0-16,4 0 0 0,-4 1 0 0,4-1 0 15,-1 3 0-15,1 1 0 0,-1 2 0 0,1 1 0 0,3 2 0 0,0-2 0 16,0 3 0-16,3-1 0 0,-3-2-14 0,4-4 1 15,0 4 0-15,-1-7 0 0,4 0 13 0,-3 1 0 16,-1-7 0-16,5 0 0 0,-5 0 0 0,1-3 0 16,-1-1 0-16,-3-2 0 0,4-3 0 0,-4-1 0 0,0 1 0 15,-3 0 0-15,3-1 0 0,-4 1 0 0,1-4 0 16,-1 4 0-16,1-1 0 0,-4 1 0 0,0 0 0 0,0-1 0 16,0 4 0-16,0 6 0 0,0 0 0 0,0 0 0 15,0 0 0-15,0 0 0 0,0 0 0 0,0 0 0 16,0 0 0-16,0 0 0 0,0 0 0 15,0 0 0-15,7 3 0 0,-4 0 0 0,4 7 0 16,-3-1 0-16,3 7 0 0,0-4 0 0,0 7 0 0,0 0 0 16,0 3 0-16,0 0 0 0,4 6 0 0,-8 3 0 15,8 1 0-15,-7 2 0 0,-1 1 0 16,1 2 0-16,-1-2 0 0,-3-1 0 16,4 1 0-16,-4-1 0 0,-4-6 12 0,4 4 4 0,-7-1 2 0,0-3 0 15,0 4-8-15,-4-7-2 0,1 0 0 0,-4 0 0 16,0-6 24-16,-4 0 5 0,0-7 1 0,-3 1 0 15,3-7-30-15,-3-3-8 0,4-3 0 0,-1-3 0 16,4-3 0-16,0-7 0 0,3 1 0 0,-3-1 0 16,7 0 0-16,-4-2 0 0,4 2 0 0,4-2 0 0,-1 2 0 0,1 1 0 15,3-1 0-15,3 0 0 0,1 1 0 0,-1-1 0 16,4 4 0-16,4-4 0 0,-4 1 0 0,7-1 0 16,-3 4 0-16,3 0 0 0,0 2 0 0,4 1 0 15,-4 3 0-15,0 0 0 0,-4 3 0 0,5 0 0 16,-5 0 0-16,-3 3 0 0,4 0 0 0,-4 0 0 15,0 0 0-15,-4 0 0 16,4-3-152-16,-7 0-32 16,0 0-7-16,0 0-1 0</inkml:trace>
  <inkml:trace contextRef="#ctx0" brushRef="#br0" timeOffset="-49585.71">1838 10018 1684 0,'0'0'37'0,"0"0"8"0,0 0 2 0,0 0 0 0,-4 6-38 0,4 0-9 0,-7 0 0 0,4 1 0 16,3-1 114-16,0 0 21 0,-7 0 4 0,7 1 1 16,0-1-30-16,0-6-6 0,0 6 0 0,0-6-1 15,0 7-63-15,0-1-12 0,7-3-2 0,-4 0-1 16,-3-3-25-16,11 0 0 0,-7 0 0 0,6-3 0 16,8-3 56-16,-11-1 7 15,10-5 1-15,-2-1 0 0,-1-2-52 0,3-1-12 0,-3 3 0 0,1-2 0 0,2-1 0 16,-3-3 0-16,0 0 0 0,0 1 0 0,-3 5 0 15,0 1 0-15,-4-1 0 0,0 4 0 16,0 2 52-16,-7 1 8 0,0 6 2 0,0 0 0 0,0 0-48 0,0 0-14 16,0 0 0-16,0 0 8 0,0 0-8 0,0 0 0 15,0 0 0-15,0 0 0 0,0 0 0 0,0 0 0 16,0 3 0-16,-7 3 0 0,3 1 13 0,1-1 2 16,3 7 0-16,-7-4 0 0,7 4-24 0,0 2-5 15,7 4-1-15,-7 0 0 0,0 3 30 0,0 3 5 16,-7 6 2-16,7 1 0 0,-4 2-35 0,4 1-7 15,0 2-2-15,-7 4 0 0,7 0 39 0,-3-4 8 16,3-2 2-16,0-1 0 16,0-5-43-16,0-4-9 0,3-3-2 0,-3-7 0 0,7-2 27 0,-7-4 0 0,0-3 0 15,4 1 0 1,-4-7-65-16,7-3-8 0,-7-4-2 0,7 1 0 0,0 3-56 16,-7-3-11-16,3-1-2 0,-3 7-611 0,0 0-121 0</inkml:trace>
  <inkml:trace contextRef="#ctx0" brushRef="#br0" timeOffset="-49271.96">1753 10585 1958 0,'0'0'43'0,"-7"6"9"0,7 1 1 0,-3-4 3 0,3-3-45 0,0 0-11 0,0 0 0 0,3 6 0 0,4-3 104 0,-3 0 20 16,-1 0 3-16,4 1 1 0,4-1 0 0,0-3 0 15,-4 3 0-15,3 0 0 0,8-3-66 0,-4 0-13 16,7 3-2-16,-3-3-1 0,-1 0-22 0,8 0-5 16,-4 0-1-16,-3 0 0 0,10 0 32 0,-14 0 6 15,7 0 2-15,-3 0 0 0,0 0-38 0,6 0-8 16,-9-3-2-16,6 3 0 0,-7-3-10 0,10 3 0 15,-6-3 0-15,7 0 0 16,-4-1-128-16,-3 1-17 0,3-3-4 0,-7 0-1 0</inkml:trace>
  <inkml:trace contextRef="#ctx0" brushRef="#br0" timeOffset="-48368.65">3129 10428 1497 0,'0'0'32'0,"0"0"8"0,0 0 0 0,0 0 4 0,0 0-36 0,0 0-8 15,0 0 0-15,0 0 0 0,-10 3 104 0,3-3 20 16,7 0 3-16,-4 7 1 0,4-7-52 0,-4 3-9 0,4 3-3 16,-7 0 0-16,7-2-51 0,-3 2-13 0,3 3 0 0,-7-3 0 15,7 4 44-15,7-1 5 0,-7 4 2 0,0-4 0 16,0 7-31-16,3 3-5 15,4-4-2-15,-7 11 0 0,4 2 20 0,7 3 4 0,-11 0 1 0,10 4 0 16,-6 3-10-16,3-1-1 16,-4 1-1-16,8-4 0 0,-11 1 30 0,10-4 7 15,-6-3 1-15,3 1 0 0,-3-7-12 0,3 3-3 0,-7-3 0 0,7-4 0 16,0-2-29-16,-7-3-7 16,3-1-1-16,-3-6 0 0,7 1-12 0,-7-7 0 0,0 0 8 0,0 0-8 15,0 0 0-15,0-10 9 0,0 1-9 0,-7-1 8 16,7-2-8-16,-3-1 0 0,-4-2 0 0,0 2 0 15,0-3 0-15,3 1 0 0,-3-4 0 0,3 0 0 16,-6-3 0-16,3 0 0 0,0-6 0 0,0 3 8 0,3-3-8 0,-3-4 0 16,4 4-10-16,3 6 10 0,-7-3 0 0,7 0 0 15,0 0 0-15,0 0 0 0,0 3 0 0,0-3 0 16,0 0 0-16,0-7 0 0,7 7 0 0,-7 0 8 16,3 6-8-16,-3 1 0 0,7 2 14 0,-3 3-4 15,3 4-1-15,-7 0 0 0,7-1 3 0,0 4 0 16,3 0 0-16,1-1 0 0,0 4-12 0,3 0 10 15,-4 3-10-15,1 0 10 16,3 6-34-16,-3-2-6 0,-1 2-2 0,-3 0 0 0,4 3 63 0,-1 4 12 16,1-4 2-16,-4 4 1 0,0-4-33 0,0 4-13 15,-3-4 11-15,-4 4-11 0,0-4 12 0,0 1-4 0,0-1-8 0,-4 0 12 16,4-2-3-16,-7 2-1 16,0-3 0-16,-4 4 0 0,4-4-8 0,-3 4 12 15,-4-1-12-15,3-3 12 0,1 4-12 0,-1-4-11 16,-3 3 3-16,3-2 0 0,1-1-8 0,3-3-2 0,-4 3 0 0,4-3 0 31,3-3-58-31,4 0-12 0,0 0-3 0,0 0 0 0,-7-6-45 0,4 0-10 0,3 6-2 16,0-6 0-16,3-1-136 0,4-2-28 0,-3-13-6 15,14 6-1-15</inkml:trace>
  <inkml:trace contextRef="#ctx0" brushRef="#br0" timeOffset="-47337.22">3447 10425 1474 0,'0'0'41'0,"0"0"11"0,0 0-42 0,0 0-10 15,0 0 0-15,0 0 0 0,0 0 165 0,0 0 31 16,0 0 7-16,0 0 1 16,0 0-54-16,0 0-10 0,0 3-3 0,-4 4 0 15,4-1-81-15,-7 0-17 0,4-3-3 0,3 4-1 16,-8 2 0-16,1 0 0 0,0 1 0 0,4 2 0 16,3-2-4-16,-7 2-1 0,3 1 0 0,-3-1 0 15,7 4-11-15,0-3-3 0,0-1 0 0,0 1 0 0,0-4-3 0,7 0-1 16,-7 1 0-16,4-7 0 0,3 3-12 0,0-6 0 15,0 0 0-15,4-3 0 0,-8-3-9 0,4 3 9 16,4-7 0-16,-8 4-9 0,8-3 9 0,-8 2 0 16,4-5 0-16,-3 2 0 0,3 4 0 0,-3-3 0 15,3 2 0-15,-4 1 0 0,1-3 8 0,-4 6-8 0,7 0 8 0,-7 3-8 16,0 0 0-16,0 0 0 0,0 0 0 0,0 3 0 16,3 6 0-16,4 0 0 0,-7 1 0 15,0 2 0-15,4 1 8 0,-1 0-8 0,1 2 8 0,3-2-8 16,0-1 0-16,-4-2 0 15,5 2 0-15,-5-2-8 0,4-4 8 0,-3 0 0 0,-1 0 0 0,4-2 0 16,-3-1 0-16,3-3 0 16,-7 0 0-16,3 0 0 0,-3 0 0 0,7-3 0 0,-7 3 0 0,4-10 0 15,-4 4 0-15,3-4 0 0,-3 1 0 0,0 0 0 16,0-1 49-16,-3-2 12 0,3 2 3 0,-4 1 0 16,4 3-52-16,0-4-12 0,0 1 0 0,0-1 0 15,-7 1-12-15,7 3-6 0,0-4-1 0,7 1 0 16,-7 3 19-16,0-4 0 0,4 7 0 0,-4 3 0 15,3-3 12-15,-3 3 5 0,8-3 2 0,2 3 0 16,-6 3-19-16,3 0 0 0,0 3 0 0,0 1 0 0,3 2-13 0,1-3-7 16,0 4 0-16,-8-4-1 0,11 3 33 0,-3-2 8 15,3-1 0-15,4 0 1 0,-8-3-21 0,1 1 0 16,3-1 0-16,0-3 0 0,-4 0 0 0,5 0 0 16,-5-3 0-16,1-1 0 0,-1 1 0 0,1 0-10 15,-8-3 1-15,5 3 0 0,-1-4 9 0,0 1 0 16,-4 0 0-16,4 0 0 0,-7-1 0 0,4 1 0 15,-4-3 0-15,0 2 0 0,0 7 9 0,0-6-9 16,-4 0 12-16,4 6-12 0,0 0 11 0,0 0-11 16,-10 0 10-16,6 3-10 0,-3 3 8 15,4 1-8-15,3-1 0 0,-8 6 9 0,5-2-9 0,3 2 0 16,0 1 0-16,0-1-11 0,3 1 11 0,-3-1-8 16,8-2 8-16,-5-1-8 0,4 1 8 0,-3-4 0 15,6 0 0-15,-6-3-8 0,3 0 8 0,3-3 0 0,-6 0 0 16,6-3 0-16,-6 0 0 0,7 0 0 0,-4 0 0 0,0 0 0 15,3 0 0-15,-3-4 0 0,4 4 0 0,-8 3 8 16,5-3-8-16,-1 0 0 0,0 3 0 0,-4-3-8 16,4 3 8-16,-7 0 0 0,0 0 0 0,0 0 8 15,4 0-8-15,-4 0 12 0,0 0-4 0,0 0 0 16,7-3-8-16,-7 3-10 0,0-3 10 0,3-1-13 16,-3 1 22-16,4-3 5 0,3 3 1 0,-7-3 0 0,0-1 27 0,0-2 6 15,3 3 0-15,-3-4 1 0,7 1-39 0,-7 3-10 16,0-4 0-16,4 1 0 15,-4 3-22-15,7-1-6 0,-7 1-2 16,0 0 0-16,0-1 48 0,4 1 10 0,-1-3 1 0,1 6 1 16,-4 3-47-16,3-7-10 0,1 4-1 0,3-3-1 0,-4 0 46 0,4-4 10 15,-3 4 1-15,-1-3 1 0,4-1-29 16,4 7 0-16,0-3 0 0,-8 3 0 16,4 3-14-16,-3 3-9 0,6 0-1 0,1 0-1 0,-8 6 40 0,8 4 8 15,-4 0 1-15,7-1 1 0,-3 4-25 0,-4-1 0 16,3 1 0-16,1 0 0 0,0-1 0 0,-1 1-12 15,1-3 0-15,-1-1 1 0,1 1 11 0,-8-1 0 16,4-2 0-16,1 2 0 0,-1-5 0 0,-4-1 0 16,4-3 0-16,-7 0 0 0,0-3-8 0,0 0 0 15,0 0 0-15,4-6 0 16,-4 0-81-16,0-1-16 0,0-5-3 0,0-1-1 16,0 1-15-16,0 2-4 0,3-2 0 0,-3-1-1126 0</inkml:trace>
  <inkml:trace contextRef="#ctx0" brushRef="#br0" timeOffset="-47080.23">4491 10544 1882 0,'0'0'41'0,"0"7"9"0,3-1 2 0,1 0 1 0,3 4-42 0,-7-4-11 0,11 3 0 0,-11 1 0 16,3-1 121-16,4-3 23 16,-3 4 4-16,3-4 0 0,-4 3-67 0,4-5-13 0,0 2-4 0,0-6 0 15,-7 0 0-15,4 0 0 0,3-3 0 0,-3-4 0 16,-1 4 0-16,1-6 0 0,-1-1 0 0,1-2 0 15,-4-1 0-15,0-2 0 0,0-4 0 0,-4-6 0 0,4 0-51 16,-7-4-13 0,4-2 0-16,-8-3 0 0,7 2 0 0,-10 4 0 0,4 0 0 0,-1 0 0 31,-6-1-48-31,6 7-13 0,4 4-3 0,-4 2 0 0,1 0-95 16,-1 7-19-16,8 3-4 0,-8-1-630 0,4 7-125 0</inkml:trace>
  <inkml:trace contextRef="#ctx0" brushRef="#br0" timeOffset="-46918.61">4392 10378 2266 0,'0'0'64'0,"7"3"14"0,-3 0-62 0,3 1-16 16,3-1 0-16,-6-3 0 0,6 3 158 0,5 0 29 15,-5 0 5-15,4 0 2 0,4 0-54 0,-4 1-10 16,0-1-2-16,4 0-1 0,-4 3-102 0,7-3-25 0,-7 3 0 0,0 1 0 16,0-1 0-16,4-3 0 15,-4 3 0-15,4-2 0 16,-4-1-97-16,0 0-25 0,7-3-5 0,-10 0-1229 0</inkml:trace>
  <inkml:trace contextRef="#ctx0" brushRef="#br0" timeOffset="-46234.1">5627 10663 2070 0,'0'0'45'0,"0"0"10"0,0 0 1 0,0 0 3 0,0 7-47 0,0-7-12 0,0 6 0 0,0-3 0 15,0-3 128-15,0 0 24 0,0 0 5 0,0 0 1 16,0 0-54-16,0 0-12 0,0 0-1 0,0 0-1 15,-4-3-39-15,-6 0-8 0,-8-16 39 16,7 10-74-16,1-1-8 0,-4-2 0 0,-4-4 0 16,4 4 53-16,-7-4 9 0,7 0 2 0,-7-3 0 0,6-3-52 0,-6 0-12 15,7-3 0-15,-3 0 0 0,2-3 0 0,1 0 0 16,0 0 0-16,7 6 0 0,0-3 0 16,4 3 0-16,-1-3 0 0,4-1 0 0,0 1 21 0,0-3 2 15,4 0 0-15,6 0 0 0,-3 3-37 0,7 0-7 16,0-4-2-16,1 1 0 0,2-3 23 0,4 3 0 15,1 2 0-15,9-5 0 0,1 3 0 16,-7 3 0-16,-1 0 8 0,1 3-8 16,0 0-84-16,-4 6-23 0,0 4-4 0,0-1-1 15,0 1-132-15,-3 2-26 0,17-2-6 16,-13 8-760-16</inkml:trace>
  <inkml:trace contextRef="#ctx0" brushRef="#br0" timeOffset="-45686.33">5842 10356 2041 0,'0'0'44'0,"0"0"10"0,0 0 2 0,0 0 2 0,0 6-46 0,4-2-12 0,-1 2 0 0,1 0 0 16,-1 0 86-16,1 4 15 0,3-4 3 0,0 4 1 15,0-4 19-15,0 0 3 0,0 0 1 0,4 1 0 0,-1-4-103 0,4 0-25 16,0-3 0-16,0 0 0 0,1-3 0 0,2 0 0 15,-3-4 0-15,0 1 0 0,1-3 0 0,-1 2 0 16,-4-2 0-16,1 0 0 0,-1-1 0 0,-3-2 0 16,0 2 0-16,1-2 0 0,-5 2 0 0,1 1 0 15,-1-1 0-15,-3 1 0 0,0 3 56 0,-3 0 7 16,-1-4 1-16,1 7 0 0,-5 0-52 0,1 0-12 16,0 3 0-16,-3-3 0 0,-1 3 0 15,1 3 0-15,-4 0 0 0,-1 3 0 16,1 4-48-16,-3 2-13 0,3 4-3 0,-1 3 0 0,5-4 52 0,-1 4 12 15,4 0 0-15,0 0 0 0,7-1 0 0,-7 4 0 0,7 0 0 0,0 0 0 16,7-3 0-16,-3 3 0 16,6-6 0-16,1-1 0 0,3 1 0 0,-3 0 0 0,6-4 0 0,1 1 0 15,-1-4 0-15,1-2 0 16,0-1 0-16,-1-6 0 0,-3 0 0 0,4-3 0 0,0-4 0 16,-4 1 0-1,4-3-54-15,-8-1-8 0,4 1-2 0,0-4 0 0,-3-2-102 16,-4 2-21-16,0-3-4 0,0 1-1 0</inkml:trace>
  <inkml:trace contextRef="#ctx0" brushRef="#br0" timeOffset="-45436.95">6272 10221 1728 0,'0'19'38'0,"-7"-13"8"0,7 4 2 0,7 2 0 0,-7 1-39 0,4 3-9 0,-1-1 0 0,5 4 0 0,-1 0 53 0,7 0 9 16,-11 3 2-16,8 0 0 0,3 0 0 0,-4 0 0 15,5-1 0-15,-1-2 0 0,0 0 34 0,0 0 7 16,-3 0 2-16,3-4 0 16,-4 4-34-16,1-3-6 0,-1 0-2 0,1-4 0 0,-4 1-37 0,0-1-8 15,0-2-2-15,-3-4 0 16,-1 0-18-16,4-3-17 0,-7-3 3 0,0 0 1 16,0 0-118-16,0-6-23 0,0 0-5 0,0-1-1 15,0 1-79-15,-7-3-16 0,4-4-3 0,3 13-1 0</inkml:trace>
  <inkml:trace contextRef="#ctx0" brushRef="#br0" timeOffset="-45189.67">6287 10595 2419 0,'0'0'53'0,"0"0"11"0,0 0 3 0,0 0 1 0,0 0-55 0,0 0-13 0,0 0 0 15,0 0 0-15,0 0 105 16,0 0 19-16,0 0 3 0,0 0 1 0,0-7-52 0,0-2-9 15,3 3-3-15,1-4 0 0,3 1-51 0,0-4-13 0,0 1 0 0,0-1 0 16,3-3 0-16,4 4 0 0,-3-7 0 0,3 3 0 16,4 1 0-16,-8-1 0 0,8 4 0 0,-4-1 0 0,0 4 0 0,-3-1 0 15,-1 1 0-15,1-1 0 32,0 4-23-32,-4 0-7 0,3 0-2 0,-3 2 0 0,0 1-65 0,-3 0-14 0,-1 0-2 0,-3 3-1 15,7 0-50-15,-7 0-9 0,0 0-3 0,0 0 0 0</inkml:trace>
  <inkml:trace contextRef="#ctx0" brushRef="#br0" timeOffset="-44947">6604 10341 1552 0,'0'0'44'0,"0"0"10"0,0 0-43 0,0 0-11 16,0-7 0-16,0 7 0 0,0-6 156 0,0 6 28 15,0 0 7-15,0 0 1 0,0 0-52 0,-7 0-9 16,3 0-3-16,-3 6 0 0,4 7-58 0,-1-1-12 0,1 4-2 15,-1 3-1-15,1 3-28 0,-1 0-6 0,4 3-1 0,0 0 0 16,0-3 8-16,0 0 0 0,0 0 1 0,0-3 0 16,4 3-1-16,-1-4 0 0,4-2 0 0,-3 0 0 15,3-4-20-15,0-2-8 16,0-1 0-16,0-6 9 0,4-3-9 0,-8-3-11 16,8 0 3-16,-1-3 0 15,4-4-121-15,-3 1-24 0,0-1-5 0,6-5-1064 0</inkml:trace>
  <inkml:trace contextRef="#ctx0" brushRef="#br0" timeOffset="-43569.87">6756 10494 1666 0,'0'0'36'0,"0"0"8"0,0 0 2 0,0 0 2 0,0 6-39 0,0-6-9 0,0 7 0 16,0-4 67-16,0-3 11 0,3 6 2 0,1-3 1 15,-1 0-13-15,4 1-4 0,0-4 0 0,0 0 0 16,4 0 0-16,-4 0 0 0,4-4 0 0,-1 1 0 15,1-3-52-15,-1 0-12 0,1-4 0 0,0 4 0 16,-4-3 0-16,3-1 0 0,-3 4 0 0,0-7 0 16,0 7 0-16,0-3 0 0,-7 2 0 0,4 1 0 15,-4 6 55-15,0 0 7 0,0 0 2 0,0 0 0 16,-4-6-52-16,-3 3-12 0,0 3 0 0,0 0 0 16,-3 3 39-16,3 0 5 0,-4 0 0 0,0 3 1 15,1 4-21-15,-1-1-4 0,4 1 0 0,-3-1-1 0,3 4-19 0,-4-1 0 16,4 4 0-16,3 3 0 15,-3-1-48-15,4 1-12 0,3 0-4 0,0 3 0 0,3 0 52 16,4 0 12-16,-3-3 0 0,3 3 0 0,4-7 0 0,-1 1 0 16,1 0 0-16,-1-4 0 0,4-2 0 15,-3-7 0-15,3-3 0 0,0-3-9 16,0-7-88-16,1-2-18 0,-1-4-3 0,-4 0-1 16,4-2-115-1,-3-4-23-15,10-19-5 0,-10 10-1 0</inkml:trace>
  <inkml:trace contextRef="#ctx0" brushRef="#br0" timeOffset="-43127.21">7084 10419 1186 0,'0'0'33'0,"0"6"9"0,0 4-34 0,0-1-8 0,0 0 0 0,0 4 0 15,3-1 124-15,1 4 22 0,-1 3 5 0,4 0 1 16,-3 3-63-16,3 3-12 16,0 3-2-16,0 7-1 0,-3-4-10 0,3 7-3 15,0-4 0-15,-4 4 0 0,8-4 4 0,-8-3 1 0,4 1 0 0,1-7 0 16,-5 0-1-16,1-6 0 0,-4 0 0 0,0-4 0 15,3 1-52-15,-3-7-13 0,0 4 0 0,-3-4 0 16,3-2 34-16,-4-4 4 0,4-3 1 0,0 0 0 16,-7 0-26-16,3-3-5 0,-3-1 0 0,4-5-8 15,-4-3 0-15,-4-7 0 16,4-3 0-16,-3-3 0 0,3 0 0 0,-4-7 0 0,4 1 0 0,0-4-9 16,-4 1 9-16,4-4 0 0,0 1 0 0,0-4 0 15,0 6 0-15,4-2 0 0,-1 2 0 16,4 1 0-16,0 2 12 0,0 4 5 0,4 3 1 0,-1 0 0 15,1 3 8-15,3 0 2 0,0 3 0 0,0-3 0 0,3 4-4 0,1 2-1 16,3-3 0-16,0 0 0 0,0 7-11 16,0-4-1-16,4 4-1 0,-4 2 0 0,0 7-10 0,-14 3 12 15,14-3-12-15,-3 6 12 0,-1 3 3 0,1 1 1 16,-4 5 0-16,0 1 0 16,-3 2 4-16,-1 4 0 0,-3 0 1 0,0 3 0 0,0-3 7 0,-3-1 0 15,-1 1 1-15,-3 3 0 0,0-3-29 0,-4 3 0 16,1-3 0-16,-1-4 0 0,1 1-14 0,-4-3-9 15,3-1-1-15,0 1-1 16,1-4-79-16,3 1-16 0,-4-4-4 0,4 3 0 16,0-2-109-16,4-4-23 0,-1 3-4 0</inkml:trace>
  <inkml:trace contextRef="#ctx0" brushRef="#br0" timeOffset="-42866.58">7387 10115 1840 0,'0'0'52'0,"0"6"12"0,0 0-52 0,0 1-12 0,0-1 0 0,4 3 0 15,-1 1 104-15,1-1 19 0,3 4 3 0,-4-1 1 16,4 4-63-16,4 3-13 0,-4-1-3 0,0 4 0 16,4 4 19-16,-1-1 3 0,-3 6 1 0,4-3 0 15,-4 4-8-15,0-1-2 0,0-3 0 0,0 3 0 0,0-2 12 0,0-4 3 16,-3 0 0-16,3 0 0 15,-4-6-53-15,1 0-11 0,-1-7-1 0,-3-3-1 16,0 1-59-16,0-10-12 0,0 0-3 0,0 0 0 16,0-10-89-16,-3 1-19 0,-1-3-3 0,1-4-596 15,-4-3-119-15</inkml:trace>
  <inkml:trace contextRef="#ctx0" brushRef="#br0" timeOffset="-42693.71">7288 10444 1948 0,'0'0'55'0,"0"0"13"0,0 0-55 0,0 0-13 15,0 0 0-15,0 0 0 0,0 0 123 0,0 0 21 16,7 3 5-16,1-3 1 0,6 0-66 0,0 0-14 0,0 0-2 0,3 0-1 16,1-3-11-16,0 0-3 15,3 3 0-15,-3-3 0 0,3 3-25 0,-4-3-6 16,1 3-1-16,0-4 0 16,-1 4-41-16,1-3-9 0,3 0-2 0,-7 3-817 15,4-3-164-15</inkml:trace>
  <inkml:trace contextRef="#ctx0" brushRef="#br0" timeOffset="-41911.61">8110 10645 1497 0,'0'0'32'0,"0"0"8"0,0 0 0 0,0 0 4 0,0 0-36 0,0 0-8 0,0 0 0 0,0 0 0 16,0 0 104-16,0 0 20 0,0 0 3 0,-3-7 1 16,-1-2 0-16,4 3 0 0,-3-4 0 0,-4 1 0 15,3 0-20-15,1-4-4 0,-1 4-1 0,1-4 0 16,-4 0-11-16,0-2-3 0,-1-1 0 0,5 0 0 15,-4 1-71-15,3 2-18 0,1 1 0 0,-1 2 0 16,4 1 0-16,-3-1 0 16,3 4 0-16,0 3 0 0,0 3 0 0,3-6 0 0,4 6 0 0,0-3 0 15,0 3 0-15,4 3 0 0,0 0 0 0,-1 0 0 16,4 0 0-16,0-3 0 16,1 0 0-16,2 0 0 15,4 0-99-15,-3-3-23 0,0 0-5 0,-1-3-1 0,1-1 0 0,0-2 0 0,-4 0 0 16,3-1 0-16,-6 1 103 0,3 2 25 0,-3 1 0 0,-1 3 0 15,-3 0 0-15,0 3 0 0,-3 0 0 0,3 3 0 0,-7 0 97 16,3 3 25-16,-3 1 5 0,-3 2 1 0,-1 1-52 0,4 2-9 16,-7 1-3-16,4-1 0 0,3 7 0 0,-4-3 0 15,1 2 0-15,-1 4 0 0,4 0-51 16,-3 0-13-16,6-3 0 0,-3 0 0 16,4 0 0-16,-1-4 0 0,1 1 0 0,3-3 0 0,0-4 0 0,0-3 0 15,3-3 0-15,-2-3 0 0,2 4 0 0,1-8 0 16,3 1 0-16,-4-3 0 0,1 0 0 0,0 0 0 15,-1-7 0-15,1 4 0 0,-4-4 0 0,0 1 0 16,3-4 0-16,-6 3 0 0,-1 1 54 0,1-1 8 16,-4 1 2-16,0-1 0 0,0 7-52 0,-4-4-12 15,-3 4 0-15,4 0 0 0,-4 0 0 0,-4 2 0 0,4 1 0 0,-3 3 0 16,-1 0 0-16,0 0 0 16,1 3 0-16,3 1 0 15,-4-1-48-15,4 0-13 0,0 0-3 0,4 0 0 16,3-3-51-16,0 0-10 0,-4 6-3 0,4-6 0 15,0 0-102-15,0 0-21 0,0 0-4 0,4-3-376 0,6 0-75 0</inkml:trace>
  <inkml:trace contextRef="#ctx0" brushRef="#br0" timeOffset="-41573.27">8562 10353 2188 0,'0'0'48'0,"0"0"11"0,0 0 1 0,0 0 1 16,0 0-49-16,0 6-12 0,0-3 0 0,-4 7 0 15,4-1 105-15,-3 4 19 0,-1-4 3 0,1 4 1 16,-1-1-52-16,1 4-9 0,-1-3-3 0,1 2 0 0,3 1 0 0,0 0 0 15,0-1 0-15,0 1 0 16,0-4-51-16,3 1-13 0,1 0 0 0,3-4 0 0,0 0 0 0,0 1 0 16,4-4 0-16,-1-3 0 0,1 0 0 15,3 0 0-15,-4-3 0 0,1 0 0 0,0 0 0 16,-1 0 0-16,1-3 0 0,-1 0 0 16,1 0 0-16,-4 0 0 0,0 0 0 0,-3-3 0 0,3 2 0 0,0-5 0 15,-4 3 0-15,1-1 0 0,3-2 0 0,-4 0 0 16,1-1 0-16,-4-2 0 0,0 2 24 0,0 1 3 15,0-4 0-15,-4 4 0 0,4-4-19 0,-3 4-8 16,-4 0 8-16,3 2-8 16,-3-2-20-16,0-1-8 0,0 4-3 0,3-3 0 0,-3-1 31 0,0 1 0 15,0 3 0-15,0-4 0 0,4 4 0 0,-4 0 0 16,3-1 0-16,1 4 0 16,3 3-108-16,0 0-16 0,0 0-4 0,0 0 0 15,0 0-109-15,0 0-23 0</inkml:trace>
  <inkml:trace contextRef="#ctx0" brushRef="#br0" timeOffset="-41321.95">8781 10146 1645 0,'0'0'36'0,"0"0"7"0,0 0 1 0,0 0 4 16,0 0-39-16,0 0-9 0,0 0 0 0,0 0 0 15,0 0 127-15,3 6 23 0,1 1 5 0,-4 5 1 16,3 1-27-16,4 6-5 0,-3-1 0 0,3 4-1 15,-4 3-47-15,1 4-10 0,3-1-2 0,0 0 0 16,0 3 0-16,0-2 0 0,0-1 0 0,-3-3 0 0,3 0-8 16,-4-6-3-16,4 0 0 15,-3-4 0-15,-1-5-36 0,1-1-7 0,-1 1-2 0,-3-7 0 16,0-3-56 0,0 0-11-16,0 0-2 0,0 0-1 0,0-10-103 0,-3 1-21 0,3-4-4 0,-4 1-1000 0</inkml:trace>
  <inkml:trace contextRef="#ctx0" brushRef="#br0" timeOffset="-41134.26">8707 10378 1728 0,'0'0'38'0,"0"0"8"0,0 0 2 0,0 0 0 0,3-3-39 0,1 0-9 16,3 3 0-16,0 0 0 0,3 0 104 0,-3 3 20 0,7 0 3 0,-3 0 1 16,0 7 0-16,3-4 0 15,0 3 0-15,0-2 0 0,0 2-30 0,0-3-6 16,4 4 0-16,-4-4-1 0,4-3-43 0,-1-3-9 0,1 0-2 0,-4-3 0 15,0 0-29-15,4-3-8 0,-4-1 0 0,0 1 0 32,4-3-152-32,-1-1-32 0,1 1-7 0</inkml:trace>
  <inkml:trace contextRef="#ctx0" brushRef="#br0" timeOffset="-40568.31">9116 9751 2192 0,'0'0'48'0,"0"0"11"0,0 0 1 0,0 0 1 0,0 0-49 0,0 0-12 15,0 0 0-15,0 0 0 0,0 0 80 0,0 0 12 0,0 0 4 0,0 0 0 16,0 0-28-16,0 0-4 0,0 0-2 0,3 3 0 16,1 3-19-16,-1 1-4 0,4-4-1 0,4 3 0 15,0 0-10-15,3 1-1 0,-4-1-1 0,4 0 0 16,1 4 6-16,-1-1 2 16,3 0 0-16,1 4 0 0,0 3 0 0,-1 2 0 0,4 4 0 0,-3 4 0 15,3-1-4-15,-3 3-1 0,3 3 0 0,-3 4 0 16,-4-4 28-16,0 0 6 0,0 4 1 0,0 6 0 15,-7-4-64-15,4 4-12 0,-4 0-2 0,0 6-1 16,-4-6 15-16,-3-1 16 0,4-2-3 0,-4-4-1 0,0-2-12 0,-4-4 0 16,1 0 8-16,-4-3-8 0,3-3 0 0,-3-3 0 15,-3-3 0-15,3-7 0 16,-4 1-55-16,4-4-4 0,0-3-1 0,0-3 0 16,0-3-156-16,-4 0-32 0,-10-10-7 0,3 7-1 0</inkml:trace>
  <inkml:trace contextRef="#ctx0" brushRef="#br0" timeOffset="32717.79">21911 1981 1396 0,'0'0'40'0,"0"0"8"0,0 0-39 0,0 0-9 16,0 0 0-16,0 0 0 0,7 3 137 0,-7-3 26 16,0 0 5-16,7 4 0 0,-3-1-31 0,-1-3-6 0,1 3-2 0,-1 0 0 15,1 0-1-15,-1 0 0 0,1 0 0 0,-1 0 0 16,-3 1-57-16,4-1-12 0,3-3-3 0,-7 3 0 15,3 3-11-15,1-6-2 0,0 3-1 0,-1-3 0 16,4 0-14-16,-3 0-4 0,3 0 0 0,-4 0 0 16,4 0-4-16,-3 0-2 0,3 0 0 0,0-3 0 15,4 3-18-15,-4-6-16 0,3 3 4 0,1 3 0 16,-4-3 28-16,3-1 5 16,1 4 2-16,3-3 0 0,-3 3-37 0,-1-3-7 15,4 3-2-15,0 0 0 0,1 0 70 0,-1 0 13 0,0 0 4 0,0 0 0 16,4 0-52-16,-4 0-12 0,0 0 0 0,3 0 0 15,-2 0-48-15,2-3-13 0,1 3-3 0,-4-3 0 16,4 0 75-16,-4 0 14 0,0 0 3 0,0-1 1 16,0 1-29-16,-3 3 0 0,3-3 0 0,-4-6 0 15,1 6 34-15,-1-1 1 0,1-2 0 0,0 3 0 0,-1 0-35 0,4-3 0 16,-3 2 0-16,-1 1 0 0,1-3 0 0,3 3 0 16,-7 0 0-16,7-7 0 15,-3 4-22-15,-1 0-11 0,5 3-3 0,-5-4 0 0,1 4 58 0,-1 0 11 16,1 0 3-16,0 3 0 15,-1 0-58-15,-3 0-11 0,4 0-3 0,-4 0 0 0,0 0 36 16,-4 0 0-16,4 3 0 0,-3 0 0 0,3 0 0 0,-3 1 0 16,-1-1 0-16,1 0 0 0,-1 3 0 0,-3-6 0 15,0 3 0-15,4 0 0 0,-4 7 0 16,0-7 0-16,0-3 0 0,3 3 0 0,-3 3 24 0,4-3 9 16,-4 4 2-16,0-1 0 15,0-3-55-15,0 3-12 0,3 1-1 0,-3-1-1 0,0 0 34 0,0-3 0 0,4 4 0 0,-4 2 0 16,0-3 0-16,0 4 0 15,0-1 0-15,0-6 0 0,0 7 0 0,0-4 0 16,0 0 0-16,0 1 0 0,0-1 0 0,0 3 0 0,0-3 0 0,0-2 0 16,0 5 0-16,0 0 0 0,0-2 0 0,0-1 0 15,0 3 0-15,0-2 0 0,3-4 0 0,-3 3 0 16,0 3 0-16,0-2 0 0,4-1 0 0,-4 0 0 16,0 4 0-16,3-7 0 0,-3 3 0 0,4 0 0 15,-4 4 0-15,0-1 0 0,0 4 0 0,0-7 0 16,0 3 0-16,0 1 0 0,0-1 0 0,0 4 0 0,0-4 0 15,0 4 0-15,0-4 0 0,0 4 0 16,0-1 0-16,0-2 0 0,0 5 0 0,0 1 0 16,0-7 0-16,0 4 0 0,0 3 0 0,0-1 0 0,0-5 0 0,3 5 0 15,-3-2 0-15,0-1 0 0,4 1 0 16,-1 3 0-16,-3 2 0 0,4-8 0 16,0 6 0-16,-4-4 0 0,0 4 0 0,3-1 0 15,-3-2 20-15,0 3 12 0,0-1 1 0,0 1 1 16,0 3-54-16,0 3-12 15,0-3-1-15,0-1-1 0,0 1 34 0,0 3 0 0,0 0 0 0,-3 3 0 0,3-6 0 0,-4 3 0 16,0 3 0-16,4 3 0 0,0-6 20 0,-3 0 12 16,-1 0 1-16,4 3 1 15,-3-3-54-15,3 3-10 0,-4 0-2 0,4 0-1 16,-3-3 33-16,-1 3 0 0,1 0 0 0,3 1 0 0,0-1 0 0,-4 0 0 0,4 3 0 0,0 3 0 16,-3-6 0-16,3 4 0 0,0-1 0 0,-4-3 0 15,4 0 0-15,0 0 0 0,0 0 0 0,-3 0 0 16,3 3 0-16,0-2 0 0,-4-1 0 0,4 0 0 15,-3 6 0-15,3-9 0 0,0 6 0 0,0 4 0 16,0-7 0-16,0 3-8 0,0 0 8 0,0 0 0 16,0-3 0-16,0 4 0 0,0-11 0 0,0 8 0 15,0 2 0-15,0-3 0 0,0 0 0 0,0 0 0 16,0 3 0-16,0-3 0 0,0 7 0 0,0-4 0 16,0 3 24-16,0-3 8 15,-4 4 1-15,4-4 1 16,0 0-54-16,-3 0-10 0,3-2-2 0,0 2-1 0,0 0 33 0,0-3 0 0,0 3 0 0,0-3 0 15,0 0 0-15,0 1 0 0,0 2 0 0,3 0 0 16,-3 3 0-16,0-2 0 0,4 2 0 0,-4-3 0 0,0 0 0 16,0 1 0-16,3-1 0 0,-3 0 0 15,0 3 0-15,0-2 0 0,0-1 0 0,0-3 0 0,0 3 0 0,0 0 0 16,0 4 0-16,0 2 0 0,0 1 0 0,-3-4 0 16,3 0 0-16,0 1 0 0,0-4 0 0,0 0 0 15,0 4 0-15,0-4 0 0,0 0 0 0,0 3 0 16,0-2 0-16,0 2 0 0,0 3 0 0,0 1 0 15,0-1 0-15,-4 1 0 0,4-1 0 0,0-5 0 16,-3 2 0-16,3 0 0 0,-4 1 22 16,4-1 8-16,-4 0 2 0,1 1 0 15,3 2-32-15,-4-2 0 0,4 2 0 0,0 1 0 0,-3-1 0 16,3-3 0-16,0 1 0 0,3-1 0 0,-3-3 0 0,0 1 0 16,0-4 0-16,0 6 0 0,0-6 0 0,0 6 0 0,0 1 0 15,0-1 0 1,0 4-16-16,0-1-10 0,0 1-2 0,0-1 0 0,0 1 28 0,0-4 0 15,0 0 0-15,0 1 0 0,0-1 0 0,0 0 0 0,0 4 0 0,0-1 0 16,0 1 17-16,4 2 9 0,-4-2 2 0,0 3 0 16,3-1-28-16,1-5 0 0,-4-1 0 0,4 0 0 15,-4-3-17 1,3 4-9-16,-3-1-2 0,0 4 0 0,0-4 28 0,0 0 0 0,0 4 0 16,0-1 0-16,0 1 0 0,0-1 0 0,0-2 0 0,0-1 0 15,0-3 0-15,0-3 0 0,4 4 0 0,-4-4 0 16,0 0 0-16,0 0 8 0,3 0-8 0,-3 0 0 0,0 0 0 15,0 0 0-15,0 0 0 0,0 3 0 16,0 1 0-16,4-1 0 0,-4 0 0 0,0-3 0 16,0 0 23-16,3 0 0 0,-3 0 0 0,0-3 0 15,4 0-36-15,-4 0-7 0,0 3-2 0,0 0 0 16,3 1 22-16,-3-1 0 0,0 3 0 0,0 0 0 0,0 0 0 0,0 1 0 16,0-1 0-16,0 0 0 0,0 0 0 15,0 0 0-15,0-2 0 0,0-1 0 0,0 3 0 0,0-3 0 16,0 0 0-16,0 0 0 15,0 0 16-15,0 0 4 0,0 3 0 0,0-2 1 0,0 2-33 0,0 0-6 16,0 0-2-16,0 0 0 0,0 1 20 0,0-4 0 16,4 0 0-16,-4 0 0 0,0-3 0 0,3 0 0 15,-3 0 0-15,0 0 0 0,4 3 0 0,-4 0 0 16,0 3 0-16,0 0 0 0,0-3 0 0,3 4 0 0,-3-1 0 0,0 3 0 16,4 1 0-1,-4-4 0-15,0 0 0 0,3 0 0 0,-3-3 0 0,4-3 0 16,-1 3 0-16,-3-3 0 0,4 3 0 0,-4-3 0 0,4 3 0 15,-1 0 0-15,1-3 0 0,-1 3 0 16,1 1 0-16,-1-1 0 0,1 3 0 0,-1-3 0 0,1 0 0 0,-4 0 0 16,7 0 0-16,-4-3 0 15,4 0 0-15,-3-3 0 0,-1 3 0 0,1 0 0 0,-1-3 0 16,1 3 0-16,0 0 0 0,-1-1 0 0,1 1 0 0,-1 3 0 16,4-3 0-16,-7 0 0 15,4 3 0-15,-1-3 0 0,1 4 0 0,-1-5 0 0,1 1 0 0,-1-3 0 16,1 3 0-16,-1-3 0 0,1 0 0 0,-1-4 0 15,1 1 0-15,0 3 0 0,-1-3 0 0,1-1 0 16,-1 1 0-16,1 0 0 0,-1 2 0 0,1 1 0 16,3 0 17-16,-4 0 1 0,1 0 0 0,-1 0 0 15,1-1-18-15,-1 1 0 0,1 0 0 0,-1 3 0 16,-3-3 0-16,4 0 0 0,3-1 0 0,-7 4 0 0,7-3 0 0,-3-6 0 16,-1-4 0-16,1 4 0 0,-1-1 0 0,1 1 0 15,3-1 0-15,-4 1 0 0,1 2 0 0,3 1 0 16,-7 0 0-16,7 0 0 0,-4-1 0 0,1-2 0 15,0-1 0-15,-1 1 0 0,1-1 0 0,-1 1 0 16,-3-1 0-16,4-2 0 0,-4 2 0 16,3-2 0-16,-3-1 0 0,0 4 0 0,0-4 0 0,4 1 0 15,-4-4 0-15,0 3 0 16,0-6 0-16,0 4 0 0,-4-1 0 0,4 0 0 16,4-3 0-16,-4 4 0 0,-4-4 0 0,4-3 0 0,0 0 0 0,0 0 0 15,0 6 0-15,-3-3 0 0,3-3 0 0,0 0 0 16,-4 3 0-16,4-3 0 0,-7 3 0 0,0 1 0 15,0-1 0-15,0 0 0 0,-4-3 0 0,1 0 0 16,3 3 0-16,-7 0 0 0,3 0 0 0,0 0 0 16,1 0 0-16,-4 1 0 0,0 2-8 0,-4 0-6 0,4 0-1 0,-4 1 0 15,1-1 15-15,-1 3 0 0,0-2 0 0,-3 2 0 16,3-3 0-16,-6 4 0 0,3-4 0 0,-4 0 0 16,0 1 9-16,1-1 5 0,-1-3 1 0,0 3 0 15,0 1-15-15,1-1 0 0,3-3 0 0,-8 3 0 16,5 0 0-16,-1-2 0 0,0-1 0 0,-3 0 0 15,0 3-9-15,-4-3-5 16,-3 4-1-16,0-4 0 0,3 3 24 0,-4-3 5 0,1 3 1 0,0 1 0 16,3-4-15-16,0 3 0 15,4 0 0-15,-4 1 0 0,4-1-8 0,-4 0-5 0,4 0-1 0,-7 1 0 16,3-1 14-16,0 0 0 0,4 4 0 0,-3-4 0 0,2 0 8 0,5 4 5 16,2-4 1-16,-2 0 0 15,3 0-14-15,3 1 0 0,0 2 0 0,1-3 0 16,3 1-32-16,-1-1-8 0,5-3-3 0,-1 0 0 15,1 0-98-15,3-3-20 0,0 0-4 0,7 0-1187 0</inkml:trace>
  <inkml:trace contextRef="#ctx0" brushRef="#br0" timeOffset="171134.45">23396 2994 1695 0,'0'0'37'0,"0"0"8"0,0 0 2 0,0 0 1 0,0-6-39 0,-3-1-9 0,3 7 0 0,-4-9 0 15,4 3 108-15,-3 0 20 0,-1-4 4 0,4 4 1 31,-3 0-52-31,3 2-10 0,0 4-3 0,-4-9 0 0,4 9 48 0,-3-3 10 16,3 3 2-16,-8-6 0 0,8 6-52 0,0 0-9 16,-3 0-3-16,3 0 0 0,-7 0-51 0,0 0-13 0,0 3 0 0,7-3 0 15,-7 3 49-15,0 0 7 16,0 3 2-16,3-3 0 0,-3 4-30 0,4-1-7 16,-5 7-1-16,1-10 0 0,4 6-6 0,-4 0-2 0,0 1 0 0,0-1 0 15,0 1 21-15,3-1 4 0,-6 4 1 0,2-4 0 16,1 4-30-16,4-4-8 0,-4 0 0 0,0 7 0 15,3 0-15-15,-3-7-4 0,4 7-1 0,-4-4 0 16,3 4 32-16,1-3 7 0,-1 5 1 0,4-2 0 0,-3 3-32 16,3 0-5-16,-4 0-2 0,4 2 0 0,4 1 19 0,-4 0 0 15,3 0 0-15,1 0 0 0,-1-3 12 0,1 0 5 16,-1 0 2-16,4-4 0 0,0 1-19 0,-3-3 0 16,3 2 0-16,3-2 0 0,-3-4 0 0,1 4 0 15,2-1 0-15,1 1 0 0,-1 3 0 0,1-4 0 16,-4-3 0-16,4 4 0 0,-4-7-12 0,3 4-7 15,1-4-1-15,-4 0 0 0,3 1 32 0,4-7 7 16,-3 3 1-16,0-6 0 0,3 3-20 0,0-4 0 16,0 1 0-16,4-3 0 0,-1 0 0 0,1-4 0 15,0 4-8-15,-1-3 8 0,1-1 0 16,-4 1 0-16,4-1 11 0,-4 1-3 0,0 0-8 0,0-1 0 16,-4 1 0-16,5-4 0 0,-1 4 0 0,-4-4 9 15,1 4 0-15,-1-7 0 0,1 1-9 0,-4-4 10 16,4 0-10-16,-8-3 10 0,4-3-10 0,0 0 10 0,-3 0-10 0,-1 0 10 15,1 0-10-15,-1-1 0 0,1 5 0 16,-1-1 8-16,-3-4-8 0,0 8 8 0,-3-1-8 0,3 0 8 16,-4 3-8-16,1 4 0 0,-1-1 0 0,-3 1 8 15,0-1-8-15,0 4 0 0,0-1 9 0,0 1-9 16,-3 0 0-16,-1-1 8 0,4 1-8 0,-4-1 6 16,1 1-6-16,-1 0 0 0,1-1 0 0,-5 1 0 15,5-1 0-15,-1 1 0 0,-3-1 0 0,4 4 0 16,-5-6 0-16,1 2 0 15,4-2 0-15,-4 2 0 0,3-2 0 0,-3 2 0 0,3 1 0 16,1 0 0-16,3 2 0 0,-4 1 0 0,4-3 0 16,-3-1 0-16,-1 7 0 0,4-3 0 0,0 0 0 0,-4 2 0 15,4 4-26 1,0-3-5-16,0 3-1 0,0 3 0 0,0-3 32 0,0 4 0 0,0-1 0 0,0 3 0 16,0 3 19-16,0 1 9 0,0-1 3 0,0 4 0 15,3-1-31-15,1 1 8 0,-1-1-8 0,-3 1 4 0,3-1-4 16,-3 1 0-16,4-1 0 0,-1 1 0 0,1 0 0 0,-1-1 0 15,1 4 0-15,-1-4 0 0,1-2 0 0,-4-1 0 16,3 4 0-16,-3-4 0 0,3 4 0 0,-3-4 0 16,4 4 0-16,-4-7 0 0,0 6 0 0,3 4 0 15,-3 0 0-15,4-7 0 0,-1 7 0 0,-3 0 0 16,4-4 0-16,-4 4 0 0,3-1 0 0,4 4 0 16,-4 0 0-16,1 0 0 15,-1 0-31-15,1 3 1 0,3 0 0 0,-4 0 0 0,4-4 46 0,0 4 8 16,4-3 3-16,-1 0 0 15,1 0-43-15,-1-4-9 0,5-2-2 0,2 3 0 0,-3-1 42 0,4-2 8 16,3-1 1-16,-4 1 1 0,5-1-40 0,-1 1-8 0,0-4-1 16,0 1-1-16,0-4 38 0,0 0 8 0,0 1 2 15,0-4 0-15,0 0-37 0,4-3-7 16,-4 0-2-16,4 0 0 0,-1-3 35 0,1 0 8 16,0-1 0-16,-1-2 1 0,1 0-21 0,0-3 0 0,-4-1 0 0,3-2 0 15,-2-1 0-15,-1-6 0 0,0 7-11 0,0-13 11 16,-4 0-12-16,1-4 12 0,0-2-13 0,-4 0 5 15,3-1-12-15,-6 1-3 0,-1 3 0 0,1-1 0 16,-8 1-52-16,4 3-10 0,-7 0-3 0,4 0 0 16,-4 6-27-16,-4 0-5 0,4 4-2 0,-4-1 0 15,1 7-99-15,3-4-20 0,-4 4-4 0</inkml:trace>
  <inkml:trace contextRef="#ctx0" brushRef="#br0" timeOffset="174778.74">23195 6302 1036 0,'0'0'23'0,"0"0"5"0,0 0 0 0,0 0 1 0,0 0-29 0,-3-3 0 16,3 3 0-16,0 0 0 0,-4-3 57 0,4 3 6 0,0 0 1 15,0 0 0-15,0 0 0 0,-7 3 0 16,0 0 0-16,3 0 0 0,4-3 51 0,-7 6 10 0,7 1 3 0,0-7 0 16,-3 6-52-16,-1-3-9 0,4-3-3 0,0 6 0 15,0-6 0-15,0 0 0 0,4 7 0 0,-1-4 0 16,1 0-40-16,3-3-9 15,0 3-2-15,0-3 0 0,4 0 19 0,-1-3 3 16,1 3 1-16,3-3 0 0,0-4-17 0,0 4-3 16,-3-3-1-16,3 0 0 0,0-4 39 0,-3 4 8 0,-1-3 2 0,1-1 0 15,-1 1-52-15,1 0-12 16,-1-1 0-16,1 1 0 0,-4-1 0 0,0 4 0 0,0 0 0 0,-3-1 0 16,3 1 0-16,-7 6 0 0,0 0 0 0,0 0 0 15,0 0 40-15,0 0 4 0,0 0 2 0,0 0 0 16,0 0-22-16,0 0-5 0,0 0-1 0,0 6 0 15,3 4-9-15,-3-4-1 0,0 4-8 0,4 2 12 0,-4 1-12 0,0-1 0 16,0 4 0-16,0 6 0 16,0-3 0-16,-4 6 0 0,4 3-13 0,-3 0 4 0,3 0 25 0,-4 1 6 15,4-1 1-15,-3 3 0 0,-1-3-3 0,4 1 0 16,-3 2 0-16,-1 3 0 0,1-5-7 16,-1 2-1-16,4 0-1 0,0 4 0 15,0-1-1-15,0-2 0 0,0-4 0 0,0 0 0 0,4-3-10 16,-1-3 0-16,-3-6 0 0,4 0 0 0,-1-4 0 0,1-3-14 15,-4-2 3-15,3-1 1 0,-3-6 2 16,0 0 0-16,0 0 0 0,0 0 0 16,0 0-27-16,4-9-5 0,-4-1 0 0,0 1-1 15,0-1-125-15,0 1-25 0,-4 0-5 0,1 2 0 16,3-2-48-16,-4 3-10 0,4 6-2 0,-7-7 0 0</inkml:trace>
  <inkml:trace contextRef="#ctx0" brushRef="#br0" timeOffset="175256.77">23012 7130 1497 0,'0'0'32'0,"0"0"8"0,0 0 0 0,0 0 4 0,0 0-36 0,0 0-8 0,0 0 0 0,0 0 0 16,0 0 104-16,0 0 20 0,-7-7 3 0,7 7 1 15,0 0-7-15,0-6-1 0,0 6 0 0,3-6 0 16,1 0-38-16,-1 3-8 0,1-4-2 0,-1 4 0 16,4 3-16-16,0-3-3 0,0 3-1 0,4 3 0 15,-4 0-3-15,7 0-1 0,0 4 0 0,0-1 0 0,1-3-18 0,2 3-4 16,1 1-1-16,3-1 0 0,0 0-7 0,0 0-2 15,0-2 0-15,1 2 0 0,-1-3-4 0,-4-3-2 16,5 3 0-16,-5-3 0 0,4 3-1 0,1-6 0 16,-1 3 0-16,-4-3 0 0,8 3 3 0,-7 3 1 0,3-3 0 15,-3 3 0-15,3 0-2 0,-4 1-1 0,1-1 0 0,-4 3 0 16,-3 0 1-16,3 0 0 0,-4 1 0 16,1 2 0-16,-4-3-2 15,0 1 0-15,0-1 0 0,-3 0 0 0,3 1-9 16,-4 2 8-16,-3-6-8 0,4 3 8 0,-4-6-8 0,0 0 0 15,0 0 0-15,0 0 8 0,0 0-8 0,0 0 0 0,0 0 0 0,0 0 0 32,0 0-33-32,0 0-9 0,0 0-2 0,0 0 0 15,0 0-96-15,0 0-20 0,0 0-4 0,0 0-1113 0</inkml:trace>
  <inkml:trace contextRef="#ctx0" brushRef="#br0" timeOffset="179166.7">23407 9544 1146 0,'0'0'32'0,"0"-6"8"0,-4 0-32 0,4-1-8 0,0 7 0 0,-3-6 0 16,3 0 37-16,0 6 7 0,0 0 0 0,0 0 1 15,0 0 67-15,0 0 12 0,0 0 4 0,0 0 0 16,0 0-70-16,0 0-14 0,0 0-2 0,0 0-1 16,0 0-14-16,0 0-3 0,0 0-1 0,0 0 0 15,0 0 33-15,0 0 6 0,0 0 2 0,0 0 0 16,0 0-52-16,0 0-12 15,0 0 0-15,-7-3 0 0,7 3 32 0,0 0 4 0,0 0 1 0,-4-7 0 16,4 7-8-16,0-6-1 16,0 6-1-16,0-6 0 0,0 6-27 0,0-6 0 0,4-1 0 0,-4 1 0 15,3 0 56-15,1-1 7 0,3 4 1 0,-4-3 0 16,4 3-52-16,-3 0-12 0,3-3 0 0,0 2 0 16,0 4 0-16,4-3 0 0,-1 0 0 0,4 3 0 15,-3-3 24-15,3 0 1 0,4 3 1 0,-4-3 0 16,3 6-5-16,1-3-1 0,-4 3 0 0,0 0 0 0,4 3-4 0,-4 4 0 15,0-1-1-15,0 7 0 0,0 0-4 0,1-1-1 16,-5 4 0-16,1 3 0 0,-1 0-10 0,1 0 12 16,-1 0-12-16,-3 3 12 0,1-3-20 0,-1 3-4 15,0 0-1-15,-4 0 0 0,-3 3 13 0,4 1 0 16,-4-4 0-16,0 3 0 0,-4 0 0 0,1 3 0 16,-1-2 0-16,-3-1 0 0,-4 0 48 15,4 0 13-15,-7-3 3 0,0 0 0 0,-3-3-64 0,-1-3-15 16,0 0-1-16,1-3-1 0,-1 3 17 15,-3-7-10-15,0-3 10 0,0 1-8 0,3-4 23 0,-3 0 5 0,3-2 0 16,0-4 1-16,4 0-21 0,0-4 0 16,0 1 0-16,7 0 0 0,0-3 0 0,0 0 0 0,0-1 0 0,3 1 0 31,1 0-20-31,3 0-9 0,0-4-2 0,0 1 0 16,3-1-1-16,1-2-1 0,-1 2 0 0,4 1 0 0,1-4 33 0,2 1 0 0,1-1 0 0,-1 4 0 15,4 0 15-15,-3-1 9 0,7 4 3 0,-4 0 0 16,3 2-27-16,1 1 0 0,0 3 0 0,-1 3 0 15,4-3 0-15,-3 4 0 0,3 2 0 0,-3 0 0 16,0 0-21-16,-4 4-3 0,0-4-1 0,0 3 0 16,-4-2 41-16,1 2 9 0,0 4 2 0,-1-4 0 15,-3 4-43-15,4-4-9 0,-4 4-2 0,3-4 0 16,-2 0-81 0,-1 1-16-16,0-1-3 0,0 1-1 0</inkml:trace>
  <inkml:trace contextRef="#ctx0" brushRef="#br0" timeOffset="188964.96">24377 6387 1112 0,'0'0'24'0,"0"0"6"0,0 0 1 0,0-10 0 0,0 4-31 0,-4-3 0 16,4-1 0-16,0 1 0 0,0 2 140 0,0-2 21 15,0 3 5-15,0 0 1 0,0 6-28 0,0 0-6 16,0 0-1-16,0 0 0 16,0 0-4-16,0 0-2 0,0 0 0 0,0 9 0 0,-3 3-48 0,3 4-10 15,0 6-1-15,3 0-1 0,-3 6-45 0,4 0-9 16,-1 4-1-16,1-4-1 0,0 0 6 0,3 4 0 16,-4-1 1-16,1 3 0 0,3-2 3 0,0-4 0 15,-4 0 0-15,4 1 0 0,-3-4-3 0,3 0 0 16,0-3 0-16,0-7 0 0,-3 4-27 0,3-6-6 15,-4-4 0-15,1-3-1 0,3 1 17 0,-4-4 0 0,-3-3 0 0,0 0 0 16,0 0 0-16,0 0 0 0,0-10 0 0,-3 1 0 16,3-4 0-16,-4 1 0 0,1-4 0 0,-4 0 9 15,0 1-9-15,0-1 0 0,-4-3 0 0,0-3 0 16,1 0 0-16,-1 4-14 0,1-4 5 0,3 3 1 16,-1-6-28-16,5 3-4 15,-4-3-2-15,0 3 0 0,0-6 34 0,0 6 8 0,-4-3 0 0,4 3 0 16,4-4 0-16,-1 1 0 0,1 3 0 0,-1 1 0 15,4-1 25-15,-4 3 7 16,4 0 2-16,-3 3 0 16,6 4-54-16,-3-1-12 0,0 4-1 0,0 3-1 0,8-4 34 0,-5 4 0 0,1 0 0 0,3 2 0 15,3 1 0-15,1 0 0 0,-1 0 0 0,4 3 0 16,4 3 14-16,0-3 10 0,-1 3 1 0,1 4 1 0,3-4-5 0,0 3-1 16,4 3 0-16,-4 1 0 15,-3-4 14-15,3 3 2 0,-3 4 1 0,-1 3 0 16,-3-1 5-16,1 1 1 0,-1 3 0 0,-4 0 0 0,1 3-15 0,-1 0-4 15,-3-1 0-15,-3 1 0 0,3 0 15 0,-7 0 2 16,0-3 1-16,0 0 0 0,0 0-34 0,-3 0-8 16,-1-1 0-16,-3 1 0 0,3 0 0 0,-3-3 0 15,0-1 0-15,-3-2 0 0,3 3 0 0,-4-4 0 16,4-2 0-16,-4-1 0 0,1 0 0 16,-1 1 0-16,1-4 0 0,-1 0 0 15,4 1-64-15,-4-1-16 0,1 0-2 0,3-3-1 16,3 4-21-16,-3-4-4 0,4 0 0 0,-1 0-1 15,4-3-66-15,0 0-13 0,0 0-2 0,0 0-549 16,7-3-109-16</inkml:trace>
  <inkml:trace contextRef="#ctx0" brushRef="#br0" timeOffset="189884.2">24836 6685 1602 0,'0'0'35'0,"0"0"7"0,0 0 2 0,0 0 1 0,0 0-36 0,0 0-9 16,0 0 0-16,0 0 0 0,0 0 84 0,0 0 16 15,0 0 2-15,0 0 1 0,7 0-19 0,-4 0-3 16,1 0-1-16,3-4 0 0,3 1-13 0,-3-3-3 16,4 3-1-16,-4-3 0 0,7-1-7 0,0 1 0 15,-3-3-1-15,3-1 0 0,0 4-12 0,-3 0-3 16,3-4 0-16,-4 4 0 0,-3-3-16 0,4 2-4 0,-4 1-1 15,0 0 0-15,0 3-7 0,-3 0 0 16,-1-1-1-16,-3 4 0 0,0 0-22 0,0 0-4 16,0 0-1-16,0 0 0 0,-7 4 48 0,-3 2 8 0,-1-3 3 15,0 3 0-15,4 4-32 0,-3-1-11 16,-8 7 0-16,8 2 9 0,-1 1-9 0,-3 0 0 0,3 3 0 0,1 3 0 16,3 0 0-16,0 3 0 0,-1 1 0 0,5-1 0 15,3-3 0-15,0-3 0 0,3 0 0 0,1-3 0 16,7-4-16-16,-4-2 5 0,3-4 1 0,1 1 0 15,-1-7-36-15,5 0-7 0,2-6-2 16,-3 0 0-16,0-4-85 0,-3-5-16 0,7 3-4 0,-4-7-1 16,0 0-103-1,-4 0-21-15,19-27-4 0,-12 8-1 0</inkml:trace>
  <inkml:trace contextRef="#ctx0" brushRef="#br0" timeOffset="190287.52">25157 6766 1728 0,'0'6'38'0,"0"7"8"0,0-1 2 0,3 7 0 0,1 0-39 0,-4 0-9 16,3 3 0-16,1 0 0 16,-1 0 104-16,1 0 20 0,-1 0 3 0,4-4 1 0,-3 4 0 0,3-3 0 15,-4 0 0-15,1 0 0 16,3-4-52-16,-3-2-9 0,-1 3-3 0,1-4 0 0,-4-2-10 0,3-4-2 16,-3 0-1-16,4 0 0 0,-1-2-31 0,-3-4-5 15,0 0-2-15,-3-7 0 0,-1 4-13 0,1-6 0 16,-1-1 0-16,-3 1 0 0,4-7 19 0,-5 4 1 15,1-4 0-15,0-3 0 0,4 0-20 0,-1-3 0 16,-3-3 0-16,4 0 0 0,3 0 0 16,0 0 0-16,-4 0-10 0,4 0 10 0,4 3-10 0,-1 0 10 15,-3 0-13-15,7 3 5 0,0 4 0 0,0-1 0 16,-3 3 0-16,3 1 0 0,0 2 8 0,0 1-8 0,0 3 8 16,0 0-8-16,4 2 8 0,-1-2 9 15,-3 3-1-15,4 3-8 0,0 0 33 0,-4 0 0 16,3 3 0-16,-3 0 0 0,0 0-4 0,0 4-1 0,-3-1 0 0,-4 0 0 15,3 4-28-15,1-1 0 0,-4 0 0 0,0-2 0 16,4 2 16-16,-8 1-2 0,0 2-1 0,1-3 0 16,-1-2-13-16,1 2-18 0,-4 1 4 0,0-1 1 15,0 0-3-15,0-2 0 0,-4-1 0 0,8 0 0 16,-5-3-112-16,5 0-22 0,-4-3-5 0,3-3-724 16,4 3-145-16</inkml:trace>
  <inkml:trace contextRef="#ctx0" brushRef="#br0" timeOffset="190564.33">25446 6503 1314 0,'7'-10'37'0,"-7"10"8"0,3-3-36 0,-3 0-9 15,4 0 0-15,0 0 0 0,-4 3 107 0,3 0 19 16,1 3 4-16,-1 3 1 0,1 0 1 0,-1 1 0 16,1 2 0-16,-1 4 0 0,4-1-9 0,-3 1-2 15,-1 2 0-15,4 4 0 0,-3 0-45 0,-1 3-10 16,4-3-2-16,-3 6 0 0,3-6 0 0,0 3 0 15,0 0 0-15,-3-4 0 0,3 1-24 0,0-3-6 16,-4 0-1-16,4-1 0 16,0-5-53-16,1-1-10 0,-5 0-2 0,4-2-1 0,-3-1 33 0,-1-3 0 0,-3 0 0 15,0-3 0-15,0 0 0 0,0 0 0 16,0 0 0-16,0 0 0 16,-3-3-160-16,-1 0-26 0,-3 0-5 0,0-3-1 15,0 2-102-15,-4-2-21 0,-6-10-4 0,-1 4-1 0</inkml:trace>
  <inkml:trace contextRef="#ctx0" brushRef="#br0" timeOffset="190900.44">25442 6700 1522 0,'0'0'33'0,"0"0"7"16,0 3 2-16,-3 7 2 0,3-4-36 0,0 0-8 0,3 4 0 0,-3-4 0 15,0 3 150-15,4 1 28 0,3-4 6 0,0 0 0 16,-3 1-96-16,3-4-19 0,0 0-4 0,3 0-1 16,1-3 0-16,-1 0 0 0,1-3 0 0,0 3 0 15,6 0-51-15,-3-3-13 0,0 0 0 0,1-1 0 16,6 1 0-16,-4 0 0 0,1 0 0 0,0 0 0 15,3 0 0-15,-4 3 0 0,1-3 0 0,0 3 0 16,-1-3 0-16,-3 3-8 0,-3 0 8 0,0 3-13 16,3-3 13-16,-4 3 8 0,-6-3 0 0,3 0-8 0,0 3 0 0,-4-3 0 15,-3 0 0-15,0 0 0 16,4 0 46-16,-4 0 2 0,0 0 1 0,0 0 0 0,4-6 6 0,-4-1 1 16,-4 1 0-16,4 0 0 0,-4-4-27 0,1-2-5 15,-4-4 0-15,0 4-1 0,0-4-5 0,-4 0-1 16,1-3 0-16,-1 1 0 0,0-1-27 0,-3-3-6 15,0-3 0-15,4 0-1 0,-1 0 17 0,0 0 0 16,1-1 0-16,3 5 0 0,0 2 0 16,0 0 0-16,-4 6 0 0,8 1 0 15,-1 6-55-15,-3-1-7 0,3 4-2 0,4 3 0 16,0 0-102-16,-3 3-21 0,3 7-4 0,-4 2-897 0</inkml:trace>
  <inkml:trace contextRef="#ctx0" brushRef="#br0" timeOffset="191168.57">25739 6763 1861 0,'7'3'40'0,"-7"3"9"0,3 4 2 0,-3-4 2 16,4 3-42-16,-1 1-11 0,-3-4 0 0,0 0 0 16,4-3 106-16,-1 1 19 0,-3-4 4 0,0 0 1 15,7 0-36-15,-3-4-7 0,-1 1-2 0,1-3 0 16,7-3-14-16,-4-1-3 0,0 1-1 0,0-4 0 16,3 1-18-16,4-4-3 0,1 4-1 0,-5-7 0 15,4 3-20-15,0 4-4 0,4-1-1 0,-4 0 0 0,0 1 12 16,4 6 3-16,-4-4 0 0,4 7 0 0,3 0-5 15,0 3-1-15,-3 0 0 0,3 0 0 0,-4 6-2 16,1 0-1-16,0 7 0 0,-4 0 0 16,0 9-6-16,0-1-2 0,-7 8 0 0,4 2 0 0,-4 0-6 15,3 1-2-15,-6 2 0 0,3-6 0 0,0-2-10 0,0-4 0 16,-7-4 0-16,4-2-11 16,3-3-60-16,-4-4-12 0,-3-3-2 15,0-6-907-15,7-3-180 0</inkml:trace>
  <inkml:trace contextRef="#ctx0" brushRef="#br0" timeOffset="194180.53">26610 1643 1584 0,'0'0'35'0,"0"0"7"0,0 0 2 0,0 0 0 0,0 0-36 0,0 0-8 0,0 0 0 0,7 0 0 16,0 0 52-16,0 0 8 16,0-4 1-16,0 4 1 0,0-3-27 0,4 3-6 15,0-3-1-15,-4 0 0 0,3 3-12 0,1-6-2 0,-1 6-1 0,4 0 0 16,-3 6-13-16,0-6 11 0,-4 0-11 0,3 0 10 15,1 0 7-15,-4 0 2 0,3 0 0 0,-2 0 0 16,2-6 10-16,-3 6 3 0,4-3 0 0,-4 0 0 16,3-1-19-1,1 1-3-15,0 0-1 0,-1-3 0 0,1 0-9 0,3 2 0 0,0 1 0 0,0 0 0 16,0 0 0-16,-3-3 0 16,3 3 0-16,0 3 0 0,0-4-13 0,0 4-8 15,-3-3-2-15,3 3 0 0,-4 0 4 0,5 0 1 0,-5 0 0 0,1 0 0 16,-1 0 1-16,-3 3 0 0,0-3 0 0,1 4 0 31,-5-1-7-31,4 6-2 0,0-6 0 0,-7-3 0 0,4 7 10 0,-1-4 3 0,-3 3 0 0,4 0 0 16,-4 1 13-16,0-1 0 0,0 3 0 0,0-6 0 15,0 0 0-15,3 1 0 0,-3-1 0 0,0-3 0 16,4 6 0-16,-4-6 0 0,3 3 0 0,-3-3 0 16,0 6 0-16,4-2 0 0,-1-1 0 0,1 3 0 0,-1 0 0 0,1-3 0 15,3 1 0-15,-3-1 0 0,3 0 0 0,-4 0 0 16,1 3 0-16,-1 0 0 0,1 1 0 0,-1 2 0 15,1 1 0-15,-1-4 0 0,1 0 0 0,-1 3 0 16,1 4 0-16,-4 0 0 0,3-4 14 0,-3 0-4 16,4 4-1-16,-4 3 0 0,3-10 1 0,-3 10 0 0,0-4 0 0,4 4 0 15,0-7-10-15,-4 7 12 16,3 6-12-16,1-10 12 0,-4 7-12 16,3 3 0-16,1-6 9 0,-4 3-9 0,3 3 0 0,-3-4 0 0,4 7 0 15,-4-6 0-15,3 6 0 0,-3-3 0 16,4 7 0-16,-4-8 0 0,0 8 8 0,0-7-8 15,3 6 8-15,-3-6-8 0,4 6 12 0,-4-6-1 16,3 6-1-16,-3 0 0 0,4-3-18 0,-4 4-4 16,3-4-1-16,1 3 0 0,-4-3 25 0,3 0 4 15,-3 3 2-15,4 4 0 0,-1-4-29 0,-3 0-5 0,0 0-2 0,4 1 0 16,-4 2 18-16,0-3 0 0,0 0 0 0,4 4 0 16,-4-1 0-16,3-3 0 0,-3 4 0 0,4-4 0 15,-4 0 0-15,3 0 0 0,1 4 0 0,-4-1 0 16,3 0 0-16,-3 4 0 0,4-7 0 0,-4 7 0 15,0-1 0-15,0 1 0 0,0-1 0 0,3 1 0 16,-3-1 0-16,0 1 0 0,0-1 0 0,4 4 0 0,-4-1 24 0,0 1 9 16,0 0 2-16,3-1 0 15,-3 1-19-15,0-1-3 0,4 1-1 0,-1 0 0 16,1-4-3-16,3 4-1 0,-4-1 0 0,1 1 0 0,0 0-8 0,3-1 0 16,-7 1-10-16,7 3 10 0,-4 3 0 0,-3-4 0 15,7 1 0-15,-3 6 0 16,-4-3 0-16,3 0 0 0,1 3 0 0,-4 0 0 15,0-3 0-15,3 3 0 0,1 0 0 0,-1 3 0 0,1-6 12 16,-1 0 0-16,1 3-1 0,3-3 0 0,-3 0-2 0,3-3 0 16,0-1 0-16,0 1 0 0,-4 3-9 0,4 0 0 15,4 0 9-15,-4 3-9 0,0-6 0 0,0 2-15 16,-3 1 3-16,3 3 0 0,-4-3 21 0,4 3 5 16,0 0 1-16,-3 4 0 0,3-4-15 0,-4 0 0 15,1 0 0-15,-1 3 0 0,1-3 0 0,-1 0 8 16,1 3-8-16,0 0 0 0,-1 0-11 0,1-3-5 0,-4-3 0 0,3 6-1 15,-3-3 43-15,0 4 9 0,4-1 1 0,-4 3 1 16,0-3-28-16,0 0-9 0,0 1 0 0,-4 2 0 16,4 0 11-16,0-3-11 0,0 4 10 0,-3 5-10 15,3-5 15-15,-4-1-3 16,4 0-1-16,0 4 0 0,0-7-2 0,-3 3 0 0,3 4 0 0,0 2 0 16,0-2-9-16,0-4 0 0,0 0 0 15,3 0 0-15,1-2 33 0,-1 2 5 0,1-3 1 0,-1 3 0 16,1-2-22-16,3-1-4 0,0-3-1 0,-4 0 0 15,4-3-4-15,4 0-8 16,-4 0 11-16,0 6-11 0,0-3 9 0,0-3-9 0,0 3 0 0,0 0 9 16,-3-3-1-16,3-1 0 0,0-5 0 0,0 6 0 0,-3 0-8 0,-1 0 0 15,4 0 0-15,-3 3 8 16,-1 0 8-16,1-3 0 0,3 0 1 0,-4-1 0 16,4-5-9-16,-3 3-8 0,-1 0 9 0,1 2-9 15,3 1 0-15,-3 0 8 0,3 0-8 0,-4 0 0 16,4 0-20-16,0-3-8 0,0-1 0 0,0 1-1 0,0 0 53 0,0-3 10 15,0 2 2-15,1 1 1 0,-5 3-28 0,4-3-9 16,0 3 0-16,0 0 0 0,0-4 27 0,-3-2-2 16,3 0 0-16,-4-1 0 0,1-2-40 0,3 2-8 15,-3 1-1-15,3 0-1 0,-4-1 25 0,4 1 11 16,-3 0-1-16,3 2 0 0,0-8-10 0,0-1 8 0,-4-3-8 0,4-3 8 16,-3 0-8-16,3-3 0 15,-3 0 0-15,-1 0 0 0,1 0 0 0,-1-6 0 0,1 3 0 0,-1-1 8 16,-3-2-8-16,4-3 0 15,-4 6 0-15,0-7 0 0,0 1 0 0,0-1 0 16,-4 1 0-16,4-4 0 0,-3 0 0 0,-1 1 8 0,1-1-8 16,-1 1 0-16,1-4 8 0,-5 0-8 0,5 1 0 0,-4-1 8 15,0 0-8-15,0-3 0 0,0 3 9 0,-4 1-9 16,1-4 0-16,-1 3 0 0,0-3 0 0,-3 0 0 16,0 4 10-16,0-4-2 0,0 3-8 0,-4-3 12 15,1 7-12-15,-1-4 0 0,0 0 0 16,-3 4 0-16,-3-4 19 0,-1 3 1 0,-3 1 0 0,-1-1 0 15,-2 0 2-15,2 1 1 0,-6-1 0 0,3 1 0 16,1 2-7-16,-1 1-2 0,4-1 0 0,-4 1 0 16,4 6-14-16,-1-4 0 0,-2 1-9 0,-1 3 9 0,0-3 0 0,0-4 0 15,1 4 0-15,-1-4 0 0,4-2 0 0,0-1 0 16,6-3 0-16,-2 1 0 16,6-1-104-16,4-6-16 0,0 3-2 15,0-3-1130-15</inkml:trace>
  <inkml:trace contextRef="#ctx0" brushRef="#br0" timeOffset="197550.34">27848 2433 1659 0,'0'0'36'0,"0"0"8"0,0 0 2 0,0-7 1 16,0 1-38-16,0 3-9 0,4-3 0 0,-4 0 0 15,3-1 42-15,1 4 6 0,3-3 2 0,-4 0 0 16,5 2-21-16,-1-2-4 0,3 6-1 0,1-3 0 16,-1 0 16-16,1-3 2 0,-1 3 1 0,5 3 0 15,-1-4 21-15,0 4 4 0,3 0 0 0,1 4 1 16,0-4-2-16,3 3-1 0,0 3 0 0,-3-3 0 0,-1 0-34 0,1 3-8 16,-4 1 0-16,0 5-1 0,0-2 35 0,0 2 7 15,-3 7 2-15,-4-3 0 0,0 6-56 0,-3 0-11 16,-1 0 0-16,1 6 0 0,-8-3 46 0,4 3 14 15,-3 0 4-15,-4 7 0 0,0-10-64 0,-1 3-15 16,-2 3-1-16,-4 4-1 0,3-4 17 0,-3 1 0 0,-7 2 11 16,0-3-11-16,0-2 8 0,-4-1-8 15,0-3 0-15,4-3 0 0,0 0 0 0,0-3 0 16,0-4 0-16,3-2 0 0,4-4 0 0,0 1 0 16,0-10 0-16,3 0 0 0,4-7 9 0,0 1 2 15,0 0 0-15,3-7 0 16,1 4-42-16,3 3-8 0,0-10-1 0,0 7-1 0,3-4 29 0,1 1 12 15,-1 2-8-15,1 1 8 0,3-1-8 0,0 4 8 16,0 0-8-16,4 0 8 0,-1 6 0 0,1-4-10 0,-1 4 10 0,4 4 0 16,1-4 0-16,-1 3 0 0,0 0 0 0,3 3 0 15,-2 0 0-15,2-3 8 0,1 4-8 0,-1 2 9 16,-2 1-9-16,-1-4 0 0,0 6 9 0,0-2-9 16,-3 2-53-16,-4 1-15 0,3 3-4 15,-3-1-761-15,4 4-153 0</inkml:trace>
  <inkml:trace contextRef="#ctx0" brushRef="#br0" timeOffset="199634.92">28046 6079 649 0,'0'0'18'0,"0"0"5"0,0 0-23 0,0 0 0 0,0 0 0 0,0 0 0 0,0 0 44 0,0 0 5 16,0 0 1-16,0 0 0 0,0 0 11 0,0-3 3 15,0 3 0-15,0 0 0 0,0 0 38 0,-4-9 8 16,4 9 2-16,0 0 0 0,0 0-27 0,0-6-5 16,0 6 0-16,0 0-1 15,0 0-16-15,0 0-3 0,0 0-1 0,0 0 0 0,0 0-10 0,0 0-1 16,0 0-1-16,0 0 0 0,0 0-9 0,0 0-2 15,0 0 0-15,0 0 0 0,-3 3-1 16,-4-3-1-16,3 3 0 0,1 3 0 16,-1-3-12-16,1 0-2 0,-1 4-1 0,1-1 0 0,-1 0-7 0,1 0 0 15,-1 1-1-15,0-1 0 0,1 3-1 0,3-2 0 16,-4-1 0-16,1-3 0 0,3 3 5 0,0 1 1 16,0-4 0-16,0-3 0 0,0 3 0 0,0-3 1 15,7 3 0-15,-4-3 0 0,5 0-5 0,-1 0-2 16,3 0 0-16,-3-3 0 0,4-3 12 0,-1 2 2 0,1-2 1 0,3 0 0 15,-3 0-9-15,-1-4-1 16,1 1-1-16,-1-1 0 0,-3 4-4 16,1-3-1-16,-1 3 0 0,0-4 0 0,0 1 3 0,0 2 0 0,-4 1 0 0,1 3 0 15,-4 3-3-15,0 0 0 0,0 0 0 0,0 0 0 16,0 0-9-16,0 0 8 16,0 0-8-16,0 0 8 0,0 0-8 0,0 0 8 15,0 0-8-15,3 3 8 0,-3-3-8 0,4 3 0 0,-4 0 9 0,3 4-9 16,-3-4 0-16,4 3 0 0,-4-3 0 15,0 4 0-15,3 2 0 0,-3-3 0 0,0 7 0 16,4-1 8-16,-4 4 2 0,0 6 1 0,0 3 0 0,-4 6 0 16,4 4-11-16,-3 2 8 0,-1 7-8 0,1 3 8 15,-1-3-8-15,4 0 8 0,-3 0-8 0,3-3 8 16,-4 0-8-16,4-4 0 0,0-2 9 0,0-4-9 16,0-3 10-16,0-6-2 0,4-3-8 0,-4-3 12 0,3-7-12 0,1 1 0 15,-1-4 0-15,-3-6 0 0,0 0 0 16,0 0 0-16,0-10-10 0,4 1 10 15,-4-4-31-15,0 4-1 0,0 0 0 0,0-4 0 16,-4 7-85-16,4-4-18 0,-3 4-3 0,-1-3-1 16,1-1-42-16,-1 7-9 0,4 3-2 0,-7-6 0 15,-3 3 0-15,3 0-1 16</inkml:trace>
  <inkml:trace contextRef="#ctx0" brushRef="#br0" timeOffset="199907.26">27834 6772 2091 0,'0'0'46'0,"0"0"10"0,-3 7 1 0,-1-4 2 0,-3 3-47 15,7-6-12-15,0 0 0 0,-3 3 0 0,3-3 75 0,0 0 13 0,0 0 2 0,0 0 1 16,3 3-2-16,4 0 0 0,0 1 0 0,0-4 0 16,7 3-17-16,0-3-3 0,4 3-1 0,0-3 0 15,-1 0-21-15,5 3-5 0,-1-3-1 0,3 0 0 16,1 3-17-16,0-3-4 0,-1 3-1 0,-2 0 0 15,-1-3-19-15,0 3 10 0,-3 4-10 0,-1-4 8 16,-3 3-29-16,4 0-7 0,-4-2 0 0,0 5-1 16,0-3 51-16,-3 1 10 0,0-4 3 0,-1 3 0 15,-3-3-35-15,0 3-12 0,0-3 0 0,0-3 0 32,-3 4-166-32,-4-4-33 0,0 0-6 0</inkml:trace>
  <inkml:trace contextRef="#ctx0" brushRef="#br0" timeOffset="201380.45">28547 9168 1400 0,'0'0'31'0,"0"0"6"0,0 0 2 0,0 0 0 16,0 0-31-16,3-6-8 0,-3 6 0 0,0-10 0 0,0 4 105 0,4 0 20 15,-4-4 4-15,3 4 1 0,-3-3-21 0,-3-1-4 16,3 4-1-16,-4 0 0 0,1-1-44 0,-4 1-8 15,0 3-3-15,-4 3 0 0,4 0 12 0,-7 0 3 16,3 6 0-16,-6 0 0 0,3 7-6 0,-1 0-1 16,-2 5 0-16,-1 1 0 0,4 0-32 0,0 3-6 15,0 0-2-15,0 0 0 0,3 3-6 0,4 0-2 16,0 3 0-16,4-3 0 0,-1 4 3 0,4-4 1 16,4 6 0-16,-1-3 0 0,8 0-13 0,-1-3 0 15,1 1 8-15,6-8-8 0,1 1 0 0,0-3 0 16,3-4 0-16,0-2 0 0,4-4 0 15,-4-3 8-15,4 0-8 0,-8-3 0 16,4 0 16-16,-3-3-4 0,0-3 0 0,3 0 0 0,-3-1 0 0,-1-2 0 16,4 0 0-16,-3-4 0 0,0 1-12 0,-1-1 8 15,1-3-8-15,0 1 0 0,-4-4 22 0,-4 3-2 0,1 0 0 0,-4 1 0 16,3-1-10-16,-6 0-2 16,-1 1-8-16,-3-4 12 0,-3 3-4 0,-1-3-8 0,-6 1 11 0,-1-1-11 15,1 0 11-15,-4 0-11 0,-1 4 10 0,-2-4-10 16,3 6 10-16,0-3-10 0,-1 7 10 0,-2 0-10 15,3 2 0-15,3 1-10 0,-3 3 0 0,7 3 0 16,-4-3-83-16,4 3-17 0,0 0-3 16,7 0-1-16,0 0-120 0,0 0-24 0,0 0-5 15,-14-13-1-15</inkml:trace>
  <inkml:trace contextRef="#ctx0" brushRef="#br0" timeOffset="202364.76">29298 5725 1177 0,'0'-6'25'0,"0"-4"6"0,-3 4 1 0,3 0 2 0,-4-4-34 0,4 4 0 0,0-3 0 0,-3 2 0 0,-1 4 77 0,4 3 9 16,-3-6 2-16,3 6 0 16,0 0-20-16,0 0-3 0,-4-3-1 0,4 3 0 0,0 0-6 0,0 0-2 15,0 0 0-15,0 0 0 0,0 0-6 0,0 0-2 16,0 6 0-16,0 4 0 0,4 2-8 0,-1 4-3 16,1 6 0-16,-1 3 0 0,1 3-13 0,-1 10-2 15,1 2-1-15,-1 4 0 0,1 7-13 0,-1 2-8 16,1 3 8-16,-4-2-8 0,0 2 0 0,0 0 0 0,0-2 0 0,0-1 8 15,3-6-8-15,1-6 0 0,-1-4 0 0,1-5 0 32,3-4-55-32,-3-6-9 0,3-3-1 0</inkml:trace>
  <inkml:trace contextRef="#ctx0" brushRef="#br0" timeOffset="202702.21">29485 5706 1796 0,'0'0'40'0,"0"0"8"0,0 0 1 0,0 0 1 15,0 0-40-15,0 0-10 0,-3 7 0 0,3-1 0 16,-4 3 53-16,4 1 9 0,0 2 2 0,0 4 0 0,0 3-29 0,0 3-6 15,4 3-1-15,-4 0 0 0,0 9 7 0,3 1 1 16,1-1 0-16,-4 4 0 0,3-4-2 0,1 1 0 16,-4 2 0-16,3-2 0 0,-3-1 6 0,0-2 2 15,0 2 0-15,0-2 0 0,0-4-27 0,0-3-6 16,0 0-1-16,0-3 0 0,4-3-8 0,-4-7 0 16,0 4 0-16,0-7 0 15,0-2-59-15,0-1-13 0,0-6-4 0,0 0 0 16,0 0-97-16,0 0-20 0,-4-6-4 0,1-4-1 15</inkml:trace>
  <inkml:trace contextRef="#ctx0" brushRef="#br0" timeOffset="203333.7">29337 6236 1267 0,'0'0'28'0,"7"3"5"0,-3-3 2 0,3 0 1 0,0 0-36 0,-4-3 0 0,8 3 0 0,-4 0 0 16,0-3 96-16,4 3 12 0,-1 0 2 0,-3 0 1 15,4 0-35-15,-1 0-6 0,4 3-2 0,-3-3 0 16,3 3-12-16,0 0-4 0,-3-3 0 0,3 4 0 16,0-4-30-16,0 0-6 0,0 0-2 0,0 0 0 15,0-4-6-15,1 4-8 0,-1-6 11 0,0 3-11 16,0 0 8-16,0-3-8 0,0-1 0 0,0-2 0 15,0 3 8-15,-3-1-8 0,3-2 9 0,-7 0-9 16,4 2 11-16,-4-2-11 0,0-1 12 0,0 4-12 16,-4-3 12-16,1 3-12 0,-8-1 12 0,4 7-12 15,0 0 16-15,-3-6-3 0,-4 0-1 0,0 3 0 0,-4 3 0 0,-3 0-1 16,3 3 0-16,1 3 0 0,-4 3-11 0,0-2 0 16,0 2 9-16,3 4-9 0,-3 2 0 0,0 1 0 15,3 0 0-15,1-1 0 0,-1 4 0 0,4 0 0 16,0 6 0-16,3-6 0 0,1 3 8 0,3-3-8 15,0-1 8-15,3 4-8 0,4-6 8 0,0 3-8 0,1-7 8 0,-1-2-8 16,3 2 0-16,4 1 0 0,-3-4 0 0,7-6 0 16,-4 4 0-16,0-4 0 0,3-3 0 0,1 0 8 15,0 0-8-15,-4-3 0 16,0-4 8-16,0 4-8 0,0 0 0 0,0 0 8 0,-3 0-8 16,-1 0 0-16,1 0 10 0,0 3-2 15,-4 0-8-15,0 0 12 0,0 0-12 0,-4 0 0 0,4 0 0 0,-7 0 0 16,0 0 0-16,4 0 0 15,-4 0 8-15,0 0-8 0,0 0 18 0,0 0 1 16,3-4 0-16,-3 4 0 0,0 0 1 0,4-3 1 16,-1 0 0-16,1-3 0 0,-4 0 19 0,0-1 4 0,0-2 1 0,0 0 0 15,0 2-15-15,0-2-3 0,-4 0-1 0,4-1 0 16,0-2-14-16,0-1-2 0,0 4-1 0,0-4 0 16,0-3-9-16,0 4 0 0,4-1 0 0,-4 1 0 15,0-4 0-15,0 4 0 0,-4-1 0 0,4 0 0 16,-3 4-31-16,-1 0-1 0,1 2-1 0,-1 1-788 15,1-3-158-15</inkml:trace>
  <inkml:trace contextRef="#ctx0" brushRef="#br0" timeOffset="203516.89">29799 5932 2106 0,'-10'16'46'0,"6"-10"10"0,-3 0 1 0,0 0 3 0,3 4-48 0,1-4-12 0,-1 0 0 0,4 1 0 16,0-4 13-16,0 3 1 16,0-3 0-16,0-3 0 15,7 3-66-15,0-3-14 0,1 0-2 0,-1 0-822 16</inkml:trace>
  <inkml:trace contextRef="#ctx0" brushRef="#br0" timeOffset="204144.55">30043 6208 2070 0,'0'0'45'0,"0"0"10"0,-4 3 1 0,4-3 3 0,0 0-47 0,-7 0-12 0,0 3 0 0,0 0 0 16,0 0 95-16,0 4 17 0,0-1 3 15,3 0 1-15,-3 1-69 0,0 2-14 0,0 0-2 0,0 4-1 0,3-1 9 0,1 1 1 16,-1 0 1-16,1-1 0 15,-1 4-11-15,4-7-2 0,0 4-1 0,4-4 0 16,-1 1 2-16,1-1 1 0,3-6 0 0,0 0 0 16,-3 0-30-16,3-3-13 0,3-3 1 0,1 0 0 0,-4-6 25 0,3-1 6 15,1 1 1-15,0-1 0 16,-1-2-4-16,-3-1-1 0,4 1 0 0,-4-7 0 0,0 6-15 16,3-2 11-16,-2-1-11 0,-1 4 10 0,-4-1-10 0,4 0 0 15,-7 1 9-15,4 3-9 0,-4-4 8 16,0 4-8-16,0-1 8 0,-4 4-8 0,4 0 0 0,-3-1 8 15,3 7-8-15,0 0 0 0,0 0 0 0,0 0 0 16,-7 0 0-16,7 0 8 0,-7 7-8 0,3-4 0 0,0 6-11 0,4 1 11 16,0-1-11-16,0 4 11 15,4-1-12-15,-4 4 12 0,4-1-8 0,3 4 8 16,-4 0 0-16,4 3 0 0,-3 0 0 0,3 3-8 0,0-3 8 16,0 3 0-16,0 6 0 0,4-2 0 0,-4 2 0 15,0 0 0-15,0 4 0 0,0-1 11 0,0 4-3 0,-4 3-8 16,-3-4 51-16,0 1 3 15,4 0 1-15,-4-1 0 0,0-2-6 0,-4 2-1 16,4-5 0-16,-3-4 0 0,-4-3-24 0,3-3-6 16,1 0-1-16,-4-6 0 0,0-1-4 0,0-2-1 0,-1-4 0 0,-2-3 0 15,3-2-12-15,-4-4 9 0,1-7-9 0,-1-2 8 16,0 0-8-16,-3-7 0 0,0 0 0 0,4-3 0 16,-4-3 0-16,3 4 0 0,-3-4 0 0,3 3 0 15,1-6-11-15,3 6 3 0,0 3 0 0,0-3 0 16,3 4 8-16,0-1 0 0,4 0 0 15,0 4 0-15,0 2 0 0,4-2-15 0,3 3 4 0,-3-1 1 32,3 1-14-32,3-1-4 0,-3 1 0 0,4-1 0 15,-1-2-51-15,1 3-10 0,3-4-3 0,-3 0 0 0,-1-2-72 16,8 2-14-16,-4 1-3 0,4-4-994 0</inkml:trace>
  <inkml:trace contextRef="#ctx0" brushRef="#br0" timeOffset="204701.46">30272 5825 1476 0,'-11'-9'32'0,"8"6"8"0,-4-3 0 0,3-1 1 0,-3 1-33 0,4 0-8 0,-4 3 0 0,3-1 0 15,4 4 101-15,0 0 19 0,0 0 3 0,0 0 1 16,0 0-18-16,0 0-3 0,0 0-1 0,0 0 0 16,-4 4-23-16,8 2-5 0,-4 3-1 0,0 4 0 15,4 6-32-15,-1-1-6 0,-3 4-2 0,4 4 0 16,-4-1-13-16,3 3-2 0,-3 3-1 0,4 1 0 16,-4 2-1-16,0-3 0 0,3 1 0 0,-3 2 0 15,4-2 13-15,-4-7 3 0,3 3 0 0,1-6 0 16,-1 0-7-16,4-3-1 0,-3-1 0 15,3-5 0-15,0-1-14 0,0-2-10 0,-3-1 12 0,3-2-12 16,-4-4 16-16,1 0-4 0,3 0-1 0,-7 0 0 0,3 0 4 16,-3-3 1-16,0 0 0 0,4-3 0 15,-1-3 0-15,1 0 0 0,-1-4 0 0,1 1 0 0,-1-1-4 16,4-5-1-16,-3-1 0 0,0 0 0 0,3 1 1 0,0-1 0 16,0 3 0-16,0-2 0 0,-4-1-12 0,8 4 8 15,-4-1-8-15,4 4 8 0,-4-1 0 0,3 1 0 16,-3 2 0-16,4 4 0 0,-1-3-8 0,-3 6 0 15,4 0 0-15,0 0 0 0,-1 0 13 0,1 3 4 16,-4 0 1-16,3 4 0 0,1 2-9 0,-4 0-1 0,4 4-8 16,-4 3 12-16,0 2-4 0,0 4-8 0,-4 0 11 0,4 3-11 15,-3-3 8-15,-1 3-8 16,4-3 0-16,-3 0 0 0,3 0 0 0,-3-3 0 0,3 0 0 0,-4-3 0 31,4-1-21-31,-3 1-5 0,-1-7-1 0,-3 1 0 16,0-4-105-16,0-6-20 0,0 0-5 0,0 0-1154 15</inkml:trace>
  <inkml:trace contextRef="#ctx0" brushRef="#br0" timeOffset="205040.93">30783 5932 1866 0,'0'0'52'0,"0"9"13"0,0 4-52 0,0-1-13 16,0 1 0-16,-3 0 0 0,3-1 120 0,0 7 22 15,0 0 4-15,0 0 1 0,-4 3-31 0,4 3-7 16,0 0-1-16,0 3 0 16,-3 3-63-16,3 1-13 0,3 2-2 0,4 1-1 0,-3-1 2 0,7-6 0 15,-4 1 0-15,3-4 0 0,1-3-15 0,-1-4-4 16,1 1 0-16,-4-9 0 0,7-1-12 15,-7-3 9-15,0 1-9 0,0-1 8 16,-3-3-20-16,-4-3-4 0,0 0 0 0,0 0-1 16,0 0-26-16,0-6-5 0,0-4 0 0,-4 4-1 15,1 0 2-15,-4-1 1 0,0 1 0 0,-4-3 0 16,4-1-88-16,-4-2-18 0,1-1-3 0,-4-6-1 16,0 1-82-16,-1-1-17 0,-13-25-3 0,4 16-1 0</inkml:trace>
  <inkml:trace contextRef="#ctx0" brushRef="#br0" timeOffset="205218.29">30522 6173 2109 0,'0'0'46'0,"0"0"10"0,0 0 1 0,0 0 3 0,7 4-48 0,0-1-12 0,4 0 0 0,0-3 0 15,3 3 100-15,3-3 18 0,1 0 3 0,0 0 1 16,3 0-22-16,-4 0-5 0,5 3-1 0,-5 0 0 16,4-3-38-16,-3 3-8 15,0 1-2-15,3-1 0 0,-3 0-24 0,3 0-5 0,0-3-1 0,0 3 0 16,0-3-16-16,4 0 0 0,0 0 8 0,-1 0-8 31,4 0-47-31,-3 0-13 0,-4 0-2 0,1-3-824 0,-5 3-165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9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18087 0 0,'0'0'659'0'0,"0"0"-311"0"0,0 0 296 0 0,0 0 175 0 0,0 0 39 0 0,0 0-20 0 0,0 0-112 0 0,0 0-43 0 0,2 1-10 0 0,3 1-559 0 0,0 0-1 0 0,1 0 1 0 0,-1-1-1 0 0,1 0 1 0 0,-1 0-1 0 0,1-1 1 0 0,0 1-1 0 0,-1-1 1 0 0,1 0-1 0 0,0-1 1 0 0,7-1-1 0 0,-2 0 23 0 0,0-1 0 0 0,0-1-1 0 0,0 1 1 0 0,20-12-1 0 0,-4 2 89 0 0,32-11 0 0 0,-46 17-224 0 0,-12 6 0 0 0,1 0 0 0 0,0 0 0 0 0,0 0 0 0 0,-1 0 0 0 0,1 0 0 0 0,0 1 0 0 0,0-1 0 0 0,0 1 0 0 0,0-1 0 0 0,0 1 0 0 0,0 0 0 0 0,0-1 0 0 0,0 1 0 0 0,4 1 0 0 0,-5-1 9 0 0,0 0 0 0 0,1 0 0 0 0,-1 0 0 0 0,0 1 0 0 0,0-1 0 0 0,0 0 0 0 0,0 1 0 0 0,0-1 0 0 0,0 1-1 0 0,0-1 1 0 0,0 1 0 0 0,0 0 0 0 0,0-1 0 0 0,0 1 0 0 0,0 0 0 0 0,0 0 0 0 0,0-1 0 0 0,0 1 0 0 0,0 1 0 0 0,12 20 272 0 0,-11-17-237 0 0,-1-3 1 0 0,-1 0 0 0 0,1-1-1 0 0,-1 1 1 0 0,0 0 0 0 0,1-1-1 0 0,-1 1 1 0 0,0 0 0 0 0,0 0-1 0 0,0-1 1 0 0,-1 1 0 0 0,1 0-1 0 0,-1 3 1 0 0,0 11 262 0 0,2-14-307 0 0,0 3 0 0 0,0 0 0 0 0,1 0 0 0 0,-1 0 0 0 0,1 0 0 0 0,0 0 0 0 0,1 0 0 0 0,5 8 0 0 0,5 9 45 0 0,0 0-1 0 0,-2 1 0 0 0,10 26 1 0 0,6 12 58 0 0,-3 2 157 0 0,-3-8-34 0 0,-4-16 24 0 0,-2 1 0 0 0,-1 1 1 0 0,14 78-1 0 0,-11-38 80 0 0,7 53-205 0 0,-6-5 15 0 0,-2-19-31 0 0,-5-38-28 0 0,-6-40 21 0 0,-1-10-21 0 0,-1-1-1 0 0,-1 1 0 0 0,-2 43 0 0 0,-1-61-41 0 0,1 0-1 0 0,-1-1 1 0 0,0 1-1 0 0,0 0 1 0 0,0 0-1 0 0,0-1 1 0 0,-1 1-1 0 0,1 0 1 0 0,-1-1-1 0 0,0 1 1 0 0,0-1 0 0 0,-1 0-1 0 0,1 0 1 0 0,0 0-1 0 0,-1 0 1 0 0,0 0-1 0 0,0 0 1 0 0,0-1-1 0 0,0 0 1 0 0,0 1-1 0 0,-7 2 1 0 0,6-3 9 0 0,-4 2-16 0 0,0 0 0 0 0,0-1 0 0 0,0 0 0 0 0,0 0 0 0 0,-1-1 0 0 0,-11 2 0 0 0,-5-1 63 0 0,-36-2 1 0 0,52-1-98 0 0,-1-1 1 0 0,1 0-1 0 0,-1-1 1 0 0,1 0-1 0 0,0 0 1 0 0,-17-7-1 0 0,26 9-109 0 0,-1 0 0 0 0,1 0 0 0 0,-1-1 1 0 0,1 1-1 0 0,-1 0 0 0 0,1 0 0 0 0,-1-1 0 0 0,1 1 0 0 0,-1 0 1 0 0,1-1-1 0 0,-1 1 0 0 0,1-1 0 0 0,-1 1 0 0 0,1 0 0 0 0,0-1 0 0 0,-1 1 1 0 0,1-1-1 0 0,0 1 0 0 0,0-1 0 0 0,-1 1 0 0 0,1-1 0 0 0,0 1 0 0 0,0-1 1 0 0,0 1-1 0 0,-1-1 0 0 0,1 0 0 0 0,0 1 0 0 0,0-1 0 0 0,0 1 1 0 0,0-1-1 0 0,0 1 0 0 0,0-1 0 0 0,0 1 0 0 0,0-1 0 0 0,1 0 0 0 0,-1 1 1 0 0,0-1-1 0 0,0 1 0 0 0,0-1 0 0 0,1 1 0 0 0,-1-1 0 0 0,0 1 0 0 0,0-1 1 0 0,1 1-1 0 0,-1-1 0 0 0,0 1 0 0 0,1 0 0 0 0,-1-1 0 0 0,1 1 1 0 0,-1-1-1 0 0,0 1 0 0 0,1 0 0 0 0,-1-1 0 0 0,1 1 0 0 0,-1 0 0 0 0,2-1 1 0 0,7-3-2608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8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 18359 0 0,'0'0'667'0'0,"0"0"-287"0"0,-6 4 1401 0 0,3-1-1263 0 0,0 0-1 0 0,-1 1 0 0 0,1-1 0 0 0,1 0 0 0 0,-1 1 0 0 0,0 0 1 0 0,1-1-1 0 0,-1 1 0 0 0,-1 5 0 0 0,2-4-181 0 0,0 1 1 0 0,0-1-1 0 0,-1 1 0 0 0,0-1 1 0 0,-4 6-1 0 0,4-6-217 0 0,0 0 0 0 0,0-1-1 0 0,0 2 1 0 0,1-1 0 0 0,-1 0 0 0 0,1 0-1 0 0,-1 7 1 0 0,-1 15 1028 0 0,-2 51 1 0 0,7-69-1054 0 0,6-2-83 0 0,-5-6-11 0 0,-1 1 0 0 0,1-1 0 0 0,0 0 0 0 0,-1 0 0 0 0,1 0 0 0 0,0 0 0 0 0,0-1 0 0 0,-1 1 0 0 0,1 0 0 0 0,3 0 0 0 0,2 1 0 0 0,1-2 0 0 0,2-3-40 0 0,-1 0 0 0 0,1-1 0 0 0,-1 0 0 0 0,0 0 0 0 0,0-1 0 0 0,-1 0 0 0 0,0 0 0 0 0,0-1 0 0 0,0 0 0 0 0,0 0 0 0 0,-1-1 0 0 0,0 0 0 0 0,0-1 0 0 0,-1 1 0 0 0,0-1 0 0 0,0 0 0 0 0,-1-1 0 0 0,0 0 0 0 0,6-15 0 0 0,-9 19 39 0 0,-1 0 0 0 0,1 0 0 0 0,-1 0 1 0 0,-1-1-1 0 0,1 1 0 0 0,0 0 0 0 0,-1-1 0 0 0,0 1 0 0 0,-1 0 0 0 0,1-1 0 0 0,-2-5 0 0 0,1-4-124 0 0,1 14 53 0 0,0 1 0 0 0,0 0-4 0 0,0 0-16 0 0,0 0-4 0 0,0 0 0 0 0,0 0 5 0 0,-1 0 22 0 0,0 1 67 0 0,0-1 1 0 0,0 0-1 0 0,1 1 1 0 0,-1-1-1 0 0,0 0 0 0 0,0 1 1 0 0,1-1-1 0 0,-1 1 0 0 0,0-1 1 0 0,1 1-1 0 0,-1-1 0 0 0,1 1 1 0 0,-1 0-1 0 0,1-1 1 0 0,-1 1-1 0 0,1 0 0 0 0,-1-1 1 0 0,1 1-1 0 0,-1 0 0 0 0,1 0 1 0 0,0-1-1 0 0,0 1 1 0 0,-1 0-1 0 0,1 0 0 0 0,0 0 1 0 0,0-1-1 0 0,0 1 0 0 0,0 0 1 0 0,0 0-1 0 0,0 0 0 0 0,0 0 1 0 0,0-1-1 0 0,0 1 1 0 0,0 0-1 0 0,1 1 0 0 0,-1 2-3 0 0,1 10 20 0 0,0-1 0 0 0,0 0-1 0 0,1 0 1 0 0,1 0 0 0 0,0-1 0 0 0,1 1-1 0 0,0-1 1 0 0,1 1 0 0 0,1-1 0 0 0,-1-1 0 0 0,2 1-1 0 0,11 15 1 0 0,-12-18-12 0 0,-3-4 4 0 0,1 0 0 0 0,0 0 0 0 0,0 0 0 0 0,6 5 0 0 0,-9-9-6 0 0,0 0 1 0 0,1 0-1 0 0,-1 0 0 0 0,0 0 0 0 0,1 0 0 0 0,-1-1 0 0 0,1 1 1 0 0,-1 0-1 0 0,1-1 0 0 0,-1 1 0 0 0,1-1 0 0 0,-1 0 1 0 0,1 1-1 0 0,0-1 0 0 0,-1 0 0 0 0,1 0 0 0 0,0 0 0 0 0,-1 0 1 0 0,1 0-1 0 0,-1-1 0 0 0,4 0 0 0 0,-3 0-78 0 0,0 1 1 0 0,0-2-1 0 0,0 1 0 0 0,0 0 1 0 0,0 0-1 0 0,0-1 0 0 0,-1 1 0 0 0,1-1 1 0 0,0 1-1 0 0,-1-1 0 0 0,1 0 1 0 0,-1 0-1 0 0,3-3 0 0 0,12-28-1689 0 0,-7 17 366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8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13 15744 0 0,'0'0'340'0'0,"0"1"-6"0"0,-2 21-201 0 0,1-16-31 0 0,0-1-1 0 0,1 1 1 0 0,-1-1 0 0 0,1 1-1 0 0,1 5 1 0 0,20 106 3986 0 0,12 65-386 0 0,0-33-1654 0 0,-27-125-1534 0 0,1 0 0 0 0,12 26 0 0 0,-9-25 47 0 0,11 43 0 0 0,-20-67-557 0 0,-1 9 250 0 0,-11-17-56 0 0,3 0-191 0 0,0-1 1 0 0,1-1-1 0 0,0 1 1 0 0,1-1-1 0 0,-1-1 1 0 0,2 1-1 0 0,-7-14 0 0 0,0 1 9 0 0,2 2 5 0 0,-10-25 1 0 0,5 8-12 0 0,10 24-10 0 0,1-1 0 0 0,0 0 0 0 0,-3-24 0 0 0,0 0 0 0 0,4 22 0 0 0,1 1 0 0 0,0-1 0 0 0,2 1 0 0 0,0-1 0 0 0,2-20 0 0 0,2 7 0 0 0,14-55 0 0 0,-13 68 0 0 0,0 0 0 0 0,2 0 0 0 0,0 0 0 0 0,0 1 0 0 0,2 0 0 0 0,10-15 0 0 0,-16 26 48 0 0,0 0 0 0 0,1 1-1 0 0,-1 0 1 0 0,1-1 0 0 0,-1 1 0 0 0,1 1-1 0 0,0-1 1 0 0,0 0 0 0 0,1 1 0 0 0,-1 0-1 0 0,0 0 1 0 0,1 0 0 0 0,-1 1 0 0 0,1 0-1 0 0,6-2 1 0 0,-8 3-18 0 0,0 0 1 0 0,0-1-1 0 0,0 1 0 0 0,0 0 1 0 0,0 1-1 0 0,0-1 0 0 0,0 1 1 0 0,0-1-1 0 0,0 1 0 0 0,0 0 0 0 0,0 0 1 0 0,0 0-1 0 0,-1 0 0 0 0,1 1 1 0 0,0-1-1 0 0,-1 1 0 0 0,1-1 1 0 0,-1 1-1 0 0,0 0 0 0 0,1 0 1 0 0,-1 0-1 0 0,0 0 0 0 0,0 1 0 0 0,0-1 1 0 0,2 4-1 0 0,0 2 11 0 0,0-1 1 0 0,-1 1-1 0 0,0 0 0 0 0,-1-1 1 0 0,1 1-1 0 0,-1 0 0 0 0,-1 0 1 0 0,0 1-1 0 0,1 12 0 0 0,-2 3 27 0 0,-1 0-1 0 0,-5 26 1 0 0,5-43-53 0 0,0-1 0 0 0,-1 1 0 0 0,0-1 0 0 0,0 1 0 0 0,-1-1 0 0 0,0 0 0 0 0,0 0 0 0 0,0 0 0 0 0,-1 0 0 0 0,1-1 0 0 0,-2 1 0 0 0,-6 7 0 0 0,8-10-210 0 0,0-1 0 0 0,0 1 0 0 0,0 0 0 0 0,0-1 0 0 0,0 0 1 0 0,-1 0-1 0 0,1 0 0 0 0,-1 0 0 0 0,0-1 0 0 0,1 1 0 0 0,-1-1 0 0 0,0 0 0 0 0,0 0 0 0 0,0 0 0 0 0,0-1 0 0 0,0 1 0 0 0,0-1 0 0 0,0 0 0 0 0,0 0 0 0 0,0 0 0 0 0,0-1 0 0 0,-5-1 0 0 0,-8-2-1830 0 0,-3 0-21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9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42 237 24879 0 0,'0'0'564'0'0,"0"0"83"0"0,0 0 34 0 0,0 0-75 0 0,0-9-376 0 0,0-10 288 0 0,0 10 76 0 0,1 1-1 0 0,-2-1 1 0 0,1 1 0 0 0,-1 0-1 0 0,-4-17 1 0 0,-9-43-655 0 0,2 25-1498 0 0,6 25-6595 0 0,2 6-1279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9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18 21975 0 0,'-6'1'171'0'0,"-1"0"0"0"0,0-1-1 0 0,0 0 1 0 0,1 0 0 0 0,-1 0-1 0 0,0-1 1 0 0,1 0 0 0 0,-9-2-1 0 0,15 3-73 0 0,0 0-1 0 0,-1 0 0 0 0,1 0 1 0 0,0 0-1 0 0,-1 0 0 0 0,1-1 1 0 0,0 1-1 0 0,0 0 0 0 0,-1 0 1 0 0,1 0-1 0 0,0 0 0 0 0,0 0 1 0 0,-1 0-1 0 0,1 0 0 0 0,0-1 1 0 0,0 1-1 0 0,-1 0 0 0 0,1 0 1 0 0,0 0-1 0 0,0 0 0 0 0,0-1 1 0 0,-1 1-1 0 0,1 0 0 0 0,0 0 1 0 0,0-1-1 0 0,0 1 0 0 0,0 0 1 0 0,0 0-1 0 0,0-1 1 0 0,-1 1-1 0 0,1-1 0 0 0,7-3 616 0 0,16-1-1197 0 0,-16 5 110 0 0,0 1 1 0 0,0 0-1 0 0,0 0 1 0 0,0 1 0 0 0,-1-1-1 0 0,1 2 1 0 0,9 3 0 0 0,-11-4-1002 0 0,0 1 1 0 0,0 0-1 0 0,0 0 1 0 0,0 1-1 0 0,6 5 1 0 0,2 3-5350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9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263 791 21191 0 0,'0'0'480'0'0,"0"0"67"0"0,0 0 32 0 0,0 0-58 0 0,0 0-206 0 0,-3-8 1305 0 0,-43-144 2347 0 0,35 122-3597 0 0,-38-87 643 0 0,17 47-353 0 0,-2-8-299 0 0,13 33-338 0 0,2 1 1 0 0,2-2 0 0 0,-10-48 0 0 0,25 88-29 0 0,1 0 0 0 0,1 0-1 0 0,-1 0 1 0 0,1 0 0 0 0,0 0 0 0 0,1 0 0 0 0,-1 0-1 0 0,1 0 1 0 0,0 0 0 0 0,2-7 0 0 0,-2 11-2 0 0,0 1 0 0 0,0-1 0 0 0,0 0 0 0 0,0 0 0 0 0,0 0 0 0 0,0 0 0 0 0,0 1 0 0 0,0-1 0 0 0,1 1 0 0 0,-1-1 0 0 0,1 1 0 0 0,-1-1 0 0 0,1 1 0 0 0,-1 0 0 0 0,1-1 0 0 0,0 1 0 0 0,0 0 0 0 0,0 0 0 0 0,0 1 0 0 0,0-1 0 0 0,-1 0 0 0 0,1 1 0 0 0,1-1 0 0 0,-1 1 0 0 0,0-1 0 0 0,0 1 0 0 0,0 0 0 0 0,0 0 0 0 0,0 0 0 0 0,0 0 0 0 0,0 0 0 0 0,2 1 0 0 0,8 1 33 0 0,-1 0-1 0 0,0 1 1 0 0,0 0-1 0 0,19 9 0 0 0,39 25-736 0 0,-38-19-100 0 0,-20-12 194 0 0,-1 0 0 0 0,0 0 0 0 0,0 1 0 0 0,-1 0 0 0 0,0 1 0 0 0,0 0 0 0 0,-1 1 0 0 0,0-1 0 0 0,7 11 0 0 0,-5 2-1714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00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1 203 21191 0 0,'0'0'480'0'0,"1"-1"67"0"0,76-29 1073 0 0,-54 22-1253 0 0,-1-1 0 0 0,38-20 0 0 0,45-32 237 0 0,-39 20-981 0 0,-29 18-170 0 0,-36 22 463 0 0,-1 1-112 0 0,-10 174 2864 0 0,10-150-2524 0 0,1-1 0 0 0,6 38 0 0 0,-6-55-133 0 0,0 0 0 0 0,1 0 0 0 0,0 0 0 0 0,0 0 0 0 0,0-1 0 0 0,0 1 0 0 0,1 0 0 0 0,0-1 0 0 0,1 0 0 0 0,-1 0 0 0 0,1 0 0 0 0,0 0 0 0 0,0 0 0 0 0,0-1 0 0 0,7 6 0 0 0,-6-8-11 0 0,-1 0 0 0 0,0 0 0 0 0,1-1 0 0 0,0 1 0 0 0,-1-1 0 0 0,1 0 0 0 0,0 0 0 0 0,0 0 0 0 0,0-1 0 0 0,0 0 0 0 0,-1 0 0 0 0,1 0 0 0 0,0-1 0 0 0,0 1 0 0 0,0-1 0 0 0,0 0 0 0 0,-1 0 0 0 0,1-1 0 0 0,-1 0 0 0 0,1 1 0 0 0,4-4 0 0 0,4-5 2 0 0,1-1 1 0 0,-2 0-1 0 0,0-1 0 0 0,0 0 1 0 0,-1-1-1 0 0,-1-1 0 0 0,16-24 1 0 0,-21 27 78 0 0,0 0 1 0 0,-1 0-1 0 0,0 0 1 0 0,3-19-1 0 0,0 4-48 0 0,-6 19 20 0 0,-11 22 11 0 0,8-7-50 0 0,0 0 0 0 0,0 1 1 0 0,1-1-1 0 0,0 0 0 0 0,1 1 0 0 0,0-1 0 0 0,0 1 0 0 0,2 8 0 0 0,15 72 170 0 0,-13-72-167 0 0,28 105 261 0 0,4 15 192 0 0,-30-108-232 0 0,-1 0 1 0 0,0 54 0 0 0,-5-65-116 0 0,0 1-1 0 0,-2-1 1 0 0,-1 0-1 0 0,0 0 1 0 0,-1 0-1 0 0,-7 18 1 0 0,7-25-78 0 0,0-1 1 0 0,-1 0 0 0 0,0 0-1 0 0,-1 0 1 0 0,0-1 0 0 0,-1 0-1 0 0,0 0 1 0 0,0 0-1 0 0,-1-1 1 0 0,0 0 0 0 0,-9 7-1 0 0,5-6 2 0 0,1-1 0 0 0,-1 0 0 0 0,0-1 0 0 0,-16 7-1 0 0,22-12-38 0 0,1 0-1 0 0,-1 0 1 0 0,0-1-1 0 0,0 0 1 0 0,0 0-1 0 0,0 0 0 0 0,1 0 1 0 0,-1-1-1 0 0,0 0 1 0 0,0-1-1 0 0,0 1 1 0 0,-10-3-1 0 0,8 1-7 0 0,0-1 0 0 0,0 1 0 0 0,0-1 0 0 0,1-1 0 0 0,-1 0 0 0 0,1 0 0 0 0,0 0 0 0 0,0-1 0 0 0,0 0 0 0 0,1 0 0 0 0,0-1 0 0 0,0 0 0 0 0,0 0 0 0 0,1 0 0 0 0,0-1 0 0 0,0 1 0 0 0,0-1 0 0 0,1-1 0 0 0,0 1 0 0 0,1 0 0 0 0,0-1 0 0 0,-5-15 0 0 0,4 10 0 0 0,2 1 0 0 0,-1-1 0 0 0,1 1 0 0 0,1-1 0 0 0,0 0 0 0 0,1 0 0 0 0,1 1 0 0 0,0-1 0 0 0,0 0 0 0 0,1 1 0 0 0,1-1 0 0 0,0 1 0 0 0,1 0 0 0 0,0 0 0 0 0,1 0 0 0 0,0 0 0 0 0,12-19 0 0 0,-6 14 4 0 0,1 1 0 0 0,0 0 0 0 0,1 1 0 0 0,1 0 0 0 0,0 1 0 0 0,1 1 0 0 0,18-12 0 0 0,6-3 12 0 0,78-39 0 0 0,-110 64-137 0 0,22-12-2959 0 0,1 4-3496 0 0,-30 11-2894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03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21191 0 0,'-14'8'1606'0'0,"13"-7"-1442"0"0,-30 19 375 0 0,19-10 3269 0 0,12-9-3213 0 0,0-1-150 0 0,0 0-27 0 0,7 9 440 0 0,-6-8-780 0 0,1 1 1 0 0,-1 0 0 0 0,0-1 0 0 0,1 1-1 0 0,0-1 1 0 0,-1 0 0 0 0,1 1 0 0 0,0-1-1 0 0,3 2 1 0 0,5 1 140 0 0,-1-1-1 0 0,1 0 1 0 0,0-1-1 0 0,0 0 1 0 0,0 0-1 0 0,0-1 1 0 0,13 0-1 0 0,72-6 315 0 0,-90 5-503 0 0,7 0-16 0 0,-1 0 0 0 0,20 3 0 0 0,9 0-11 0 0,62-10 24 0 0,-2-1-161 0 0,-59 5-1138 0 0,-28 2 523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48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43 102 5928 0 0,'0'0'305'0'0,"0"0"242"0"0,0 0 106 0 0,0 0 19 0 0,0 0 29 0 0,0 0 97 0 0,0 0 39 0 0,0 0 10 0 0,0 0-23 0 0,0 0-100 0 0,0 0-42 0 0,0 0-8 0 0,0 0-13 0 0,0 0-44 0 0,0 0-17 0 0,-3 7 575 0 0,0 7-625 0 0,1-1 1 0 0,0 0-1 0 0,1 23 0 0 0,-1 11-501 0 0,-1 32 1159 0 0,2-29-536 0 0,-10 234 1472 0 0,-1-82-704 0 0,10-193-1364 0 0,2 1 0 0 0,-1 0 0 0 0,1-1 0 0 0,1 1 0 0 0,0 0 0 0 0,0-1 0 0 0,4 12 0 0 0,-5-21-76 0 0,0 0 0 0 0,0 0 0 0 0,0 0 0 0 0,0 0 0 0 0,0 0 0 0 0,0 0 0 0 0,0-1 0 0 0,1 1 0 0 0,-1 0 0 0 0,0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1 0 0 0,0-1 0 0 0,0 0 0 0 0,0 0 0 0 0,1 0-1 0 0,-1 0 1 0 0,0 0 0 0 0,0 0 0 0 0,3-16 6 0 0,-3 12 5 0 0,5-36 193 0 0,0-49 1 0 0,-2 21-108 0 0,-2-145 17 0 0,-2 114-86 0 0,1 52-84 0 0,2 1 0 0 0,2-1 0 0 0,2 0 0 0 0,2 1 0 0 0,17-58 0 0 0,-21 91 175 0 0,6-17 70 0 0,-9 28-188 0 0,0 1 1 0 0,0-1 0 0 0,0 0 0 0 0,0 0-1 0 0,1 0 1 0 0,-1 1 0 0 0,0-1-1 0 0,1 0 1 0 0,-1 1 0 0 0,1-1-1 0 0,2-1 1 0 0,-4 3-2 0 0,1 0 0 0 0,-1 0 0 0 0,0 0 0 0 0,0 0 0 0 0,1 0 0 0 0,-1 0 0 0 0,0 0 0 0 0,0 0 0 0 0,1 0 0 0 0,-1 0 0 0 0,0 0 0 0 0,1 0 0 0 0,-1 0 0 0 0,0 0 0 0 0,0 0 0 0 0,1 1 0 0 0,-1-1 0 0 0,0 0 0 0 0,0 0 0 0 0,0 0 0 0 0,1 0 0 0 0,-1 1 0 0 0,0-1 0 0 0,0 0 0 0 0,0 0 0 0 0,1 0 0 0 0,-1 1 0 0 0,0-1 0 0 0,0 0 0 0 0,0 0 0 0 0,0 0 0 0 0,0 1 0 0 0,0-1 0 0 0,1 1 0 0 0,6 15 0 0 0,2 21 0 0 0,4 25 30 0 0,6 33 4 0 0,-17-82-4 0 0,2 0 1 0 0,-1-1-1 0 0,7 14 0 0 0,-1-2 9 0 0,-6-17-20 0 0,0 0 0 0 0,0-1 0 0 0,0 0 0 0 0,1 0 0 0 0,0 0 0 0 0,7 9 1 0 0,-10-15-22 0 0,-1 1 0 0 0,1 0 0 0 0,0-1 0 0 0,-1 1 1 0 0,1-1-1 0 0,0 1 0 0 0,-1-1 0 0 0,1 1 1 0 0,0-1-1 0 0,0 0 0 0 0,-1 1 0 0 0,1-1 0 0 0,0 0 1 0 0,1 0-1 0 0,0 1-21 0 0,1-1 0 0 0,0-1 1 0 0,-1 1-1 0 0,1 0 0 0 0,-1-1 0 0 0,1 1 1 0 0,-1-1-1 0 0,1 0 0 0 0,-1 0 1 0 0,1 0-1 0 0,-1 0 0 0 0,0 0 0 0 0,0 0 1 0 0,1-1-1 0 0,-1 1 0 0 0,0-1 0 0 0,0 1 1 0 0,0-1-1 0 0,-1 0 0 0 0,3-2 1 0 0,3-4-84 0 0,0-1 1 0 0,-1 0 0 0 0,7-13-1 0 0,0-3 106 0 0,-2 0 0 0 0,-1-1 0 0 0,9-35 0 0 0,-7 20 0 0 0,-4 11 0 0 0,-6 20 0 0 0,1 0 0 0 0,0 1 0 0 0,1-1 0 0 0,0 1 0 0 0,7-14 0 0 0,-6 14-6 0 0,-6 9 7 0 0,1 0-1 0 0,0-1 1 0 0,0 1 0 0 0,1 0 0 0 0,-1-1-1 0 0,0 1 1 0 0,0 0 0 0 0,0 0 0 0 0,0-1-1 0 0,0 1 1 0 0,0 0 0 0 0,0-1 0 0 0,0 1 0 0 0,1 0-1 0 0,-1-1 1 0 0,0 1 0 0 0,0 0 0 0 0,0 0-1 0 0,1-1 1 0 0,-1 1 0 0 0,0 0 0 0 0,0 0-1 0 0,0 0 1 0 0,1-1 0 0 0,-1 1 0 0 0,0 0 0 0 0,1 0-1 0 0,-1 0 1 0 0,0 0 0 0 0,0 0 0 0 0,1 0-1 0 0,-1-1 1 0 0,0 1 0 0 0,1 0 0 0 0,-1 0-1 0 0,0 0 1 0 0,1 0 0 0 0,-1 0 0 0 0,0 0-1 0 0,1 0 1 0 0,-1 0 0 0 0,0 0 0 0 0,1 0 0 0 0,-1 1-1 0 0,0-1 1 0 0,0 0 0 0 0,1 0 0 0 0,-1 0-1 0 0,0 0 1 0 0,1 0 0 0 0,-1 0 0 0 0,0 1-1 0 0,0-1 1 0 0,1 0 0 0 0,-1 0 0 0 0,0 0-1 0 0,0 1 1 0 0,1-1 0 0 0,-1 0 0 0 0,0 0 0 0 0,0 1-1 0 0,0-1 1 0 0,1 1 0 0 0,0 0 51 0 0,0 1 0 0 0,0 0 1 0 0,0 0-1 0 0,0 0 0 0 0,-1 0 0 0 0,1-1 1 0 0,0 1-1 0 0,-1 0 0 0 0,1 0 0 0 0,-1 0 1 0 0,0 0-1 0 0,0 0 0 0 0,0 3 0 0 0,2 6 152 0 0,6 80 539 0 0,-3-25-534 0 0,4 3-187 0 0,13 98-22 0 0,-4-49 0 0 0,1 17 216 0 0,-5-24 724 0 0,-1-26-899 0 0,-13-74-90 0 0,0-10 34 0 0,0 0 0 0 0,0 0 0 0 0,0 0 0 0 0,0 0 1 0 0,0 0-1 0 0,0 0 0 0 0,0 0 0 0 0,1 0 0 0 0,-1 0 1 0 0,0 0-1 0 0,0 0 0 0 0,1 0 0 0 0,-1 0 0 0 0,1 0 1 0 0,-1 0-1 0 0,1 1 0 0 0,-1-2-10 0 0,0 0-1 0 0,0 0 1 0 0,1 0 0 0 0,-1 0-1 0 0,0 0 1 0 0,0 1 0 0 0,0-1 0 0 0,0 0-1 0 0,0 0 1 0 0,0 0 0 0 0,0 0-1 0 0,0 0 1 0 0,0 0 0 0 0,1 0-1 0 0,-1 0 1 0 0,0 0 0 0 0,0 0-1 0 0,0 0 1 0 0,0 0 0 0 0,0 0-1 0 0,0 0 1 0 0,0 0 0 0 0,1 0-1 0 0,-1 0 1 0 0,0 0 0 0 0,0 0-1 0 0,0 0 1 0 0,0 0 0 0 0,0 0-1 0 0,0 0 1 0 0,1 0 0 0 0,-1 0-1 0 0,0 0 1 0 0,0 0 0 0 0,0 0-1 0 0,0 0 1 0 0,0 0 0 0 0,0 0-1 0 0,0 0 1 0 0,0 0 0 0 0,1 0-1 0 0,-1 0 1 0 0,0-1 0 0 0,0 1-1 0 0,0 0 1 0 0,0 0 0 0 0,0 0-1 0 0,0 0 1 0 0,0 0 0 0 0,0 0-1 0 0,0 0 1 0 0,0-1 0 0 0,0 1-1 0 0,0 0 1 0 0,0 0 0 0 0,0 0-1 0 0,0 0 1 0 0,0 0 0 0 0,0 0-1 0 0,0 0 1 0 0,0-1 0 0 0,2-10-1093 0 0,-2 7 437 0 0,4-47-4024 0 0,0 34 2867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49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4 17071 0 0,'0'0'388'0'0,"0"0"52"0"0,0 0 30 0 0,0 0-56 0 0,-1-1-270 0 0,-2-1-6 0 0,3 1-54 0 0,-1 1 1 0 0,1 0-1 0 0,-1 0 1 0 0,1 0-1 0 0,-1 0 1 0 0,1 0-1 0 0,-1 0 1 0 0,1 0 0 0 0,-1 0-1 0 0,1 0 1 0 0,-1 1-1 0 0,1-1 1 0 0,-1 0-1 0 0,1 0 1 0 0,-1 0-1 0 0,1 0 1 0 0,-1 1-1 0 0,1-1 1 0 0,-1 0-1 0 0,1 1 1 0 0,-1-1-1 0 0,1 0 1 0 0,-1 1 0 0 0,-9 7 1038 0 0,4 1-749 0 0,-1 0 0 0 0,2 0 0 0 0,-1 1 0 0 0,1 0 0 0 0,1-1 0 0 0,0 2 0 0 0,-4 15 0 0 0,-13 79 664 0 0,13-60-608 0 0,7-40-383 0 0,0 1 0 0 0,0-1 0 0 0,0 1 0 0 0,0-1 0 0 0,1 1 1 0 0,0-1-1 0 0,0 1 0 0 0,1-1 0 0 0,-1 1 0 0 0,1-1 0 0 0,0 1 0 0 0,1-1 1 0 0,0 0-1 0 0,-1 1 0 0 0,5 6 0 0 0,2-3 36 0 0,-3-9-91 0 0,-4-1 13 0 0,0 1-8 0 0,1 0-1 0 0,-1 0 0 0 0,1 0 1 0 0,-1-1-1 0 0,1 1 0 0 0,-1-1 1 0 0,1 1-1 0 0,-1-1 0 0 0,1 0 1 0 0,-1 0-1 0 0,0 1 0 0 0,0-1 1 0 0,1 0-1 0 0,-1 0 1 0 0,0 0-1 0 0,0 0 0 0 0,0 0 1 0 0,0-1-1 0 0,0 1 0 0 0,0 0 1 0 0,1-3-1 0 0,2-3-5 0 0,0-1-1 0 0,6-15 1 0 0,-2 2-39 0 0,-5 13 44 0 0,0-1 1 0 0,0 0-1 0 0,2-18 0 0 0,-3 19 5 0 0,-1 1-1 0 0,1-1 1 0 0,0 0-1 0 0,1 0 1 0 0,4-8-1 0 0,3-7 0 0 0,-5 17 0 0 0,-5 6 0 0 0,1-1 0 0 0,-1 1 0 0 0,1 0 0 0 0,-1 0 0 0 0,1-1 0 0 0,-1 1 0 0 0,1 0 0 0 0,-1 0 0 0 0,1-1 0 0 0,-1 1 0 0 0,1 0 0 0 0,-1 0 0 0 0,1 0 0 0 0,-1 0 0 0 0,1 0 0 0 0,-1 0 0 0 0,1 0 0 0 0,0 0 0 0 0,2 3 0 0 0,-2-2 0 0 0,4 4 20 0 0,0 1-1 0 0,0 0 0 0 0,0 0 1 0 0,0 0-1 0 0,-1 1 1 0 0,0-1-1 0 0,-1 1 0 0 0,1 0 1 0 0,-1 0-1 0 0,3 11 0 0 0,-2-5-244 0 0,0 0-1 0 0,1 0 0 0 0,0-1 0 0 0,1 1 0 0 0,0-1 1 0 0,1-1-1 0 0,11 15 0 0 0,-16-23-198 0 0,1 0 1 0 0,0 0-1 0 0,0 0 0 0 0,0 0 1 0 0,1-1-1 0 0,-1 1 1 0 0,1-1-1 0 0,-1 0 0 0 0,6 3 1 0 0,21 6-6981 0 0,-15-7 1278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49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120 791 15032 0 0,'2'1'121'0'0,"0"0"0"0"0,0 0 0 0 0,0 0 1 0 0,0 0-1 0 0,0 0 0 0 0,0 0 0 0 0,0-1 0 0 0,1 1 1 0 0,-1-1-1 0 0,0 0 0 0 0,0 0 0 0 0,1 1 1 0 0,-1-1-1 0 0,3-1 0 0 0,-5 1 854 0 0,0 0 311 0 0,6-5 1362 0 0,-5 4-2507 0 0,-1 0-1 0 0,1 0 0 0 0,0-1 1 0 0,-1 1-1 0 0,1 0 0 0 0,-1-1 0 0 0,0 1 1 0 0,1 0-1 0 0,-1-1 0 0 0,0 1 1 0 0,0-1-1 0 0,0 1 0 0 0,0-1 1 0 0,0 1-1 0 0,0-2 0 0 0,-6-24 1140 0 0,2 9-759 0 0,-20-136 1440 0 0,-7 16-1261 0 0,3 25-417 0 0,-7-32-33 0 0,18 76-147 0 0,-2-20-230 0 0,17 74-641 0 0,3 12-694 0 0,3 9 356 0 0,20 34-5024 0 0,-11-20-1195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4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0 300 11720 0 0,'0'0'532'0'0,"0"0"-4"0"0,0 0-236 0 0,0 0 252 0 0,0 0 146 0 0,0 0 29 0 0,0 0-30 0 0,0 0-155 0 0,0 0-72 0 0,0 0-13 0 0,0 0-1 0 0,0 0-1 0 0,5-7 434 0 0,-2-3-66 0 0,-3 7-547 0 0,1 1-1 0 0,0-1 0 0 0,0 1 0 0 0,0-1 0 0 0,0 1 0 0 0,0-1 0 0 0,3-3 0 0 0,6-10 897 0 0,-8 13-1097 0 0,-1 0 0 0 0,1 0 0 0 0,0 0 0 0 0,0 0-1 0 0,0 0 1 0 0,4-3 0 0 0,23-24-40 0 0,-20 21 444 0 0,0 0 0 0 0,13-11 0 0 0,-15 14-244 0 0,2-1-271 0 0,0 0 0 0 0,1 1 1 0 0,-1 0-1 0 0,2 0 0 0 0,-1 1 0 0 0,12-5 0 0 0,5 1 324 0 0,47-23 0 0 0,-71 30-262 0 0,3-1 2 0 0,0-1 1 0 0,0 1-1 0 0,0 0 1 0 0,0 1-1 0 0,0 0 1 0 0,1 0 0 0 0,-1 0-1 0 0,1 1 1 0 0,0 0-1 0 0,-1 0 1 0 0,13 0-1 0 0,6 3 41 0 0,32 0 0 0 0,-46-3-77 0 0,0 0 0 0 0,-1 0 0 0 0,1-1 0 0 0,-1-1 0 0 0,18-5 0 0 0,-18 4 7 0 0,0 1 0 0 0,0 0 0 0 0,0 0 0 0 0,1 1 0 0 0,-1 1 0 0 0,1 0 1 0 0,-1 0-1 0 0,1 1 0 0 0,-1 0 0 0 0,19 4 0 0 0,-14-2 9 0 0,34 9 0 0 0,-31-5 137 0 0,0 0 0 0 0,0 2 0 0 0,-1 0 0 0 0,23 15 0 0 0,-14-5 215 0 0,43 38-1 0 0,36 34-237 0 0,-98-84-102 0 0,-1 1 0 0 0,0-1 1 0 0,7 12-1 0 0,8 10 66 0 0,-10-16-6 0 0,-1 1 0 0 0,14 27 0 0 0,-4-9 46 0 0,-11-18-103 0 0,-1 1 1 0 0,-1 0 0 0 0,0 0-1 0 0,-1 0 1 0 0,0 1 0 0 0,5 22-1 0 0,-9-23-15 0 0,-2-12 0 0 0,0 0 0 0 0,0 0 0 0 0,1 0 0 0 0,-1 0 0 0 0,1 0 0 0 0,-1 0 0 0 0,1 0 0 0 0,1 2 0 0 0,-2-3 0 0 0,0-1 0 0 0,1 1 0 0 0,-1-1 0 0 0,0 1 0 0 0,1-1 0 0 0,-1 1 0 0 0,0-1 0 0 0,1 1 0 0 0,-1-1 0 0 0,0 0 0 0 0,1 1 0 0 0,-1-1 0 0 0,1 0 0 0 0,-1 1 0 0 0,1-1 0 0 0,-1 0 0 0 0,1 0 0 0 0,-1 1 0 0 0,1-1 0 0 0,-1 0 0 0 0,1 0 0 0 0,-1 0 0 0 0,1 0 0 0 0,0 0 0 0 0,-1 0 0 0 0,1 0 0 0 0,-1 0 0 0 0,1 0 0 0 0,-1 0 0 0 0,2 0 0 0 0,0 0 0 0 0,1 1 0 0 0,7 1 16 0 0,-9-2 76 0 0,-1 0 67 0 0,0 0 22 0 0,0 0-46 0 0,0 0-207 0 0,0 0-90 0 0,0 0-19 0 0,0 0 54 0 0,0 0 241 0 0,0 0 100 0 0,0 0 18 0 0,0 0-57 0 0,0 0-268 0 0,0 0-119 0 0,0 0-20 0 0,0 0 62 0 0,0 0 290 0 0,0 0 127 0 0,0 0 29 0 0,0 0-3 0 0,0 0-27 0 0,0 0-13 0 0,0 0-1 0 0,0 0-60 0 0,0 0-253 0 0,0 0-117 0 0,0 0-23 0 0,-5-7-3 0 0,-3-12 251 0 0,7 18 113 0 0,-16-3 485 0 0,13 3-659 0 0,1 1 1 0 0,-1-1-1 0 0,1 1 0 0 0,-1-1 1 0 0,1 0-1 0 0,0-1 0 0 0,-1 1 1 0 0,1 0-1 0 0,0-1 0 0 0,0 0 1 0 0,0 0-1 0 0,0 0 0 0 0,0 0 1 0 0,1 0-1 0 0,-1 0 0 0 0,1-1 0 0 0,-1 0 1 0 0,-1-2-1 0 0,2 2 44 0 0,0 1-1 0 0,0 0 0 0 0,0 0 1 0 0,0 0-1 0 0,0 1 0 0 0,0-1 1 0 0,-4-2-1 0 0,-12-10 119 0 0,12 7-113 0 0,-1 1 1 0 0,0 0-1 0 0,0 1 0 0 0,0-1 1 0 0,-13-6-1 0 0,9 6-10 0 0,-19-15-1 0 0,26 17 19 0 0,-1 1 0 0 0,0 1 0 0 0,0-1 0 0 0,0 0 0 0 0,-1 1 0 0 0,1 0 0 0 0,-10-2 0 0 0,10 3-3 0 0,-1 0 1 0 0,1-1-1 0 0,0 0 1 0 0,1 0-1 0 0,-1 0 1 0 0,0-1-1 0 0,0 1 1 0 0,-5-5-1 0 0,9 5-36 0 0,-1 1 0 0 0,0-1 0 0 0,0 1 0 0 0,0-1 1 0 0,0 1-1 0 0,-1 0 0 0 0,1 0 0 0 0,0 0 0 0 0,0 0 0 0 0,-1 0 0 0 0,1 1 0 0 0,0-1 0 0 0,-1 1 0 0 0,-3-1 0 0 0,7 2-65 0 0,4 4 77 0 0,1 0 0 0 0,-1 0 0 0 0,12 7 0 0 0,-14-11 2 0 0,0 1 0 0 0,-1 0 1 0 0,1 0-1 0 0,0 0 0 0 0,3 4 0 0 0,2 3 34 0 0,0 0 0 0 0,1-1 0 0 0,0 0 0 0 0,0-1 0 0 0,1 0 0 0 0,0-1-1 0 0,1 0 1 0 0,-1 0 0 0 0,20 6 0 0 0,-20-8-33 0 0,1 1 0 0 0,16 9 0 0 0,-7-3-161 0 0,37 21 314 0 0,-51-28-223 0 0,-3-3 32 0 0,0 1 0 0 0,0-1 0 0 0,0 1 0 0 0,1-1 0 0 0,-1 0 0 0 0,0 0-1 0 0,0 0 1 0 0,6 0 0 0 0,3-1 39 0 0,-9-1 0 0 0,0 1 0 0 0,0-1 0 0 0,-1 0 0 0 0,1-1 0 0 0,-1 1 0 0 0,1 0 0 0 0,0-1 0 0 0,-1 1 0 0 0,0-1 0 0 0,0 0 0 0 0,1 0 0 0 0,-1 0 0 0 0,0 0 0 0 0,3-5 0 0 0,1-2 0 0 0,0-1 0 0 0,8-15 0 0 0,-5 7 0 0 0,32-72 110 0 0,-10 19-92 0 0,-14 13-74 0 0,-16 52-3 0 0,-1 6 3 0 0,0 1 0 0 0,0-1-1 0 0,-1 0 1 0 0,1 0-1 0 0,0 1 1 0 0,0-1-1 0 0,-1 0 1 0 0,1 0 0 0 0,0 0-1 0 0,-1 1 1 0 0,1-1-1 0 0,0 0 1 0 0,-1 0-1 0 0,1 0 1 0 0,0 0 0 0 0,-1 0-1 0 0,1 0 1 0 0,0 0-1 0 0,-1 0 1 0 0,1 0-1 0 0,0 0 1 0 0,-1 0 0 0 0,1 0-1 0 0,-1 0 1 0 0,0 0-141 0 0,0 0-1 0 0,0 0 1 0 0,0 0 0 0 0,0 0 0 0 0,0 0 0 0 0,0 1 0 0 0,1-1-1 0 0,-1 0 1 0 0,0 0 0 0 0,0 1 0 0 0,0-1 0 0 0,0 1 0 0 0,0-1 0 0 0,1 1-1 0 0,-2 0 1 0 0,-2 6-1483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4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13824 0 0,'1'0'51'0'0,"0"0"1"0"0,1 0 0 0 0,-1 0 0 0 0,1 0 0 0 0,-1 0 0 0 0,1 0-1 0 0,-1 0 1 0 0,0 1 0 0 0,1-1 0 0 0,-1 0 0 0 0,0 1 0 0 0,1-1-1 0 0,-1 1 1 0 0,0 0 0 0 0,1-1 0 0 0,-1 1 0 0 0,0 0 0 0 0,0 0-1 0 0,0 0 1 0 0,0 0 0 0 0,0 0 0 0 0,0 0 0 0 0,0 0 0 0 0,0 0-1 0 0,0 0 1 0 0,0 0 0 0 0,-1 0 0 0 0,1 1 0 0 0,0-1 0 0 0,-1 0-1 0 0,1 1 1 0 0,-1-1 0 0 0,1 0 0 0 0,-1 3 0 0 0,1 3 393 0 0,-1-1 0 0 0,0 1 0 0 0,-1 0 0 0 0,0-1 0 0 0,0 1 0 0 0,-2 6 0 0 0,2-8-12 0 0,-4 16 799 0 0,-2 1-1 0 0,-13 30 1 0 0,2-9-267 0 0,7-16-107 0 0,-20 33 0 0 0,9-18-653 0 0,19-36 27 0 0,0 0 1 0 0,-1 1-1 0 0,0-1 0 0 0,-8 9 1 0 0,12-14 113 0 0,0-1-185 0 0,0 0-86 0 0,0-2-38 0 0,0 0 0 0 0,0 0-1 0 0,1 1 1 0 0,-1-1 0 0 0,1 0-1 0 0,0 0 1 0 0,-1 1 0 0 0,1-1-1 0 0,0 1 1 0 0,0-1 0 0 0,0 1-1 0 0,0-1 1 0 0,0 1 0 0 0,0-1 0 0 0,0 1-1 0 0,1 0 1 0 0,-1 0 0 0 0,2-2-1 0 0,1-1 60 0 0,0 1-94 0 0,0-1-1 0 0,0 1 1 0 0,0 0-1 0 0,0 0 1 0 0,1 0-1 0 0,0 0 1 0 0,-1 1-1 0 0,1 0 1 0 0,0 0-1 0 0,0 0 1 0 0,0 0-1 0 0,0 1 0 0 0,1 0 1 0 0,-1 0-1 0 0,0 1 1 0 0,0-1-1 0 0,1 1 1 0 0,-1 0-1 0 0,0 0 1 0 0,10 2-1 0 0,-11-1 15 0 0,0 1-1 0 0,0-1 1 0 0,0 1-1 0 0,0-1 1 0 0,0 1 0 0 0,0 0-1 0 0,0 1 1 0 0,-1-1-1 0 0,1 1 1 0 0,-1-1-1 0 0,0 1 1 0 0,0 0-1 0 0,0 0 1 0 0,0 1 0 0 0,0-1-1 0 0,0 1 1 0 0,-1-1-1 0 0,0 1 1 0 0,0 0-1 0 0,0 0 1 0 0,2 5 0 0 0,3 9 106 0 0,-1 1 1 0 0,-1 0-1 0 0,4 29 0 0 0,-4-19-66 0 0,-2-12-40 0 0,26 104 96 0 0,-28-117-112 0 0,0 0 0 0 0,1 0 0 0 0,0 0 0 0 0,0 0 0 0 0,0 0 0 0 0,0-1 0 0 0,1 1 0 0 0,-1-1 0 0 0,1 1 0 0 0,0-1 0 0 0,0 0 0 0 0,0 0 0 0 0,0 0 0 0 0,6 3 0 0 0,-8-6 2 0 0,1 0 1 0 0,-1 1-1 0 0,0-1 1 0 0,0 0-1 0 0,1 0 0 0 0,-1 0 1 0 0,0 0-1 0 0,0 0 0 0 0,1 0 1 0 0,-1 0-1 0 0,0-1 0 0 0,1 1 1 0 0,-1 0-1 0 0,0-1 0 0 0,0 1 1 0 0,0-1-1 0 0,1 1 0 0 0,-1-1 1 0 0,0 0-1 0 0,0 1 0 0 0,1-2 1 0 0,1 0 8 0 0,-1 0 1 0 0,1 0 0 0 0,-1-1 0 0 0,1 1-1 0 0,-1 0 1 0 0,0-1 0 0 0,3-4-1 0 0,9-18 44 0 0,12-30-1 0 0,-22 45-45 0 0,-1 0 1 0 0,0 0-1 0 0,0 0 1 0 0,-1-1-1 0 0,0 1 1 0 0,0-18-1 0 0,3-68-9 0 0,-5 96 0 0 0,0 0 0 0 0,0 0 0 0 0,0 0 0 0 0,0 0 0 0 0,0 1 0 0 0,0-1 0 0 0,0 0 0 0 0,0 0 0 0 0,0 0 0 0 0,0 0 0 0 0,-1 0 0 0 0,1 0 0 0 0,0 0 0 0 0,0 0 0 0 0,0 1 0 0 0,0-1 0 0 0,0 0 0 0 0,0 0 0 0 0,0 0 0 0 0,-1 0 0 0 0,1 0 0 0 0,0 0 0 0 0,0 0 0 0 0,0 0 0 0 0,0 0 0 0 0,0 0 0 0 0,0 0 0 0 0,-1 0 0 0 0,1 0 0 0 0,0 0 0 0 0,0 0 0 0 0,0 0 0 0 0,0 0 0 0 0,0 0 0 0 0,-1 0 0 0 0,1 0 0 0 0,0 0 0 0 0,0 0 0 0 0,0 0 0 0 0,0 0 0 0 0,0 0 0 0 0,0-1 0 0 0,-1 1 0 0 0,1 0 0 0 0,0 0 0 0 0,0 0 0 0 0,0 0 0 0 0,0 0 0 0 0,0 0 0 0 0,0 0 0 0 0,0 0 0 0 0,0-1 0 0 0,0 1 0 0 0,0 0 0 0 0,-1 0 0 0 0,1 0 0 0 0,0 0 0 0 0,0 0 0 0 0,0 0 0 0 0,0-1 0 0 0,0 1 0 0 0,0 0 0 0 0,0 0 0 0 0,0 0 0 0 0,-7 9 0 0 0,3 1 0 0 0,0 1 0 0 0,-3 13 0 0 0,-2 6 0 0 0,4-18-72 0 0,2 0-1 0 0,0 0 1 0 0,0 0 0 0 0,1 0-1 0 0,-1 19 1 0 0,3-27 61 0 0,-1 1 1 0 0,2 0-1 0 0,-1 0 0 0 0,1 0 1 0 0,-1 0-1 0 0,1 0 1 0 0,1-1-1 0 0,-1 1 0 0 0,1-1 1 0 0,0 1-1 0 0,0-1 0 0 0,0 1 1 0 0,0-1-1 0 0,1 0 1 0 0,0 0-1 0 0,5 6 0 0 0,-5-7 34 0 0,0-1 0 0 0,1 1 0 0 0,-1-1 0 0 0,1 0-1 0 0,0 0 1 0 0,-1-1 0 0 0,1 1 0 0 0,0-1 0 0 0,0 0-1 0 0,0 0 1 0 0,8 1 0 0 0,3 0-129 0 0,26 0 1 0 0,-15-4 59 0 0,0-1-1 0 0,-1-1 1 0 0,26-7 0 0 0,13-2-4281 0 0,-45 10-4672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0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1 20063 0 0,'-7'0'259'0'0,"0"1"-1"0"0,0 0 0 0 0,0 1 1 0 0,0-1-1 0 0,0 2 0 0 0,1-1 0 0 0,-1 1 1 0 0,1-1-1 0 0,-1 2 0 0 0,1-1 1 0 0,-10 8-1 0 0,-7 6 946 0 0,-32 32 0 0 0,37-31-1208 0 0,-46 52 4 0 0,41-43 0 0 0,19-21 193 0 0,-1-1 0 0 0,2 1-1 0 0,-1 1 1 0 0,-4 11 0 0 0,1-4 726 0 0,20-10-754 0 0,-7-4-165 0 0,1 0 0 0 0,-1-1 0 0 0,1 1 0 0 0,-1-1 0 0 0,0-1 0 0 0,0 1 0 0 0,9-4 0 0 0,17-4 0 0 0,14-1 20 0 0,29-4 97 0 0,-66 13-84 0 0,-1 0 0 0 0,1 1 1 0 0,0 0-1 0 0,0 1 0 0 0,-1 0 0 0 0,15 3 0 0 0,-15-2 128 0 0,-1 0-1 0 0,1 1 0 0 0,-1 0 0 0 0,0 0 0 0 0,0 0 0 0 0,0 1 0 0 0,8 7 0 0 0,-12-9-120 0 0,0 1-1 0 0,0 0 0 0 0,0 0 1 0 0,-1 0-1 0 0,1 0 0 0 0,-1 0 1 0 0,0 0-1 0 0,0 1 0 0 0,0-1 1 0 0,0 1-1 0 0,-1-1 0 0 0,0 1 0 0 0,1 0 1 0 0,-1 0-1 0 0,0 0 0 0 0,0 6 1 0 0,-1 0 45 0 0,0 0 0 0 0,-1-1 1 0 0,0 1-1 0 0,0 0 1 0 0,-1-1-1 0 0,0 1 0 0 0,-1-1 1 0 0,0 0-1 0 0,-1 0 0 0 0,1 0 1 0 0,-2 0-1 0 0,-9 14 1 0 0,2-4-108 0 0,-2 0 1 0 0,0-1-1 0 0,-1-1 1 0 0,-22 20-1 0 0,30-31-317 0 0,0 0-1 0 0,0-1 0 0 0,0 1 0 0 0,-1-2 1 0 0,-14 9-1 0 0,20-13-487 0 0,2 0-78 0 0,0 0-308 0 0,0-1-135 0 0,0-6-26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1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16535 0 0,'-20'69'3020'0'0,"12"-45"-1838"0"0,1 0-1 0 0,1 0 1 0 0,1 1 0 0 0,-3 47-1 0 0,8-59-844 0 0,1 1 0 0 0,0-1 0 0 0,1 0 1 0 0,0 1-1 0 0,8 20 0 0 0,-9-30-309 0 0,0 1 0 0 0,1-1 1 0 0,0 0-1 0 0,0 0 0 0 0,0 0 1 0 0,1 0-1 0 0,-1 0 0 0 0,1-1 1 0 0,0 1-1 0 0,0-1 0 0 0,0 1 1 0 0,1-1-1 0 0,-1 0 0 0 0,1 0 1 0 0,-1-1-1 0 0,1 1 0 0 0,0-1 1 0 0,0 0-1 0 0,9 4 0 0 0,-10-6-51 0 0,1 1 0 0 0,0-1 0 0 0,-1 1 0 0 0,1-1 0 0 0,0 0 0 0 0,-1-1 0 0 0,1 1 0 0 0,0-1 0 0 0,-1 1 0 0 0,1-1-1 0 0,0 0 1 0 0,-1 0 0 0 0,1-1 0 0 0,-1 1 0 0 0,0-1 0 0 0,1 1 0 0 0,4-5 0 0 0,-1 1 93 0 0,0 0 0 0 0,0-1 1 0 0,0 0-1 0 0,0-1 0 0 0,-1 1 0 0 0,7-10 0 0 0,-3 1-40 0 0,0-1-1 0 0,-1 0 0 0 0,7-18 1 0 0,13-20-554 0 0,-25 48 513 0 0,1-2 11 0 0,2 5 0 0 0,-6 4 0 0 0,0-1 0 0 0,0 1 0 0 0,0 0 0 0 0,0-1 0 0 0,0 1 0 0 0,0 0 0 0 0,-1 0 0 0 0,1 0 0 0 0,0 0 0 0 0,-1 0 0 0 0,1 0 0 0 0,0 0 0 0 0,-1 0 0 0 0,1 2 0 0 0,7 17 0 0 0,20 94 0 0 0,-26-105 2 0 0,1 1 38 0 0,0 1-1 0 0,0-1 0 0 0,1 0 1 0 0,6 13-1 0 0,0-6-1 0 0,-5-8-65 0 0,0 0 0 0 0,0 0 0 0 0,10 11 0 0 0,-13-18 20 0 0,0 0 0 0 0,0 0 1 0 0,0 0-1 0 0,0-1 0 0 0,0 1 1 0 0,0 0-1 0 0,0-1 0 0 0,1 0 0 0 0,-1 1 1 0 0,1-1-1 0 0,-1 0 0 0 0,1 0 1 0 0,-1-1-1 0 0,1 1 0 0 0,0 0 1 0 0,-1-1-1 0 0,6 1 0 0 0,-6-1 24 0 0,1 0 0 0 0,-1-1 0 0 0,0 1 0 0 0,1 0 0 0 0,-1-1-1 0 0,0 1 1 0 0,0-1 0 0 0,0 0 0 0 0,1 1 0 0 0,-1-1 0 0 0,0 0 0 0 0,0-1 0 0 0,0 1-1 0 0,0 0 1 0 0,-1 0 0 0 0,1-1 0 0 0,2-2 0 0 0,-1 1 50 0 0,-1 0 0 0 0,0 0-1 0 0,0-1 1 0 0,0 1 0 0 0,0 0 0 0 0,0-1 0 0 0,-1 0-1 0 0,0 1 1 0 0,2-7 0 0 0,-1-3 95 0 0,0 0 0 0 0,-1 0 0 0 0,0 0 0 0 0,-1 0 0 0 0,-2-15 0 0 0,-1 6-162 0 0,-7-22 0 0 0,-2-22 0 0 0,11 57-14 0 0,0 1 98 0 0,0 0 0 0 0,0 0-1 0 0,1 0 1 0 0,1 0-1 0 0,0-7 1 0 0,0-5-23 0 0,-1 19-210 0 0,1 0 131 0 0,-1 1-1 0 0,1-1 1 0 0,-1 1 0 0 0,1 0-1 0 0,-1-1 1 0 0,1 1-1 0 0,0 0 1 0 0,-1 0 0 0 0,1 0-1 0 0,0-1 1 0 0,-1 1 0 0 0,1 0-1 0 0,1 0 1 0 0,19 10-4 0 0,0 1 0 0 0,0 1 1 0 0,23 19-1 0 0,-38-28 22 0 0,1 1 0 0 0,-1 0 0 0 0,0-1 0 0 0,1-1 0 0 0,-1 1 0 0 0,1-1 0 0 0,0 0 0 0 0,12 2 0 0 0,-8-2 0 0 0,0-1 0 0 0,1-1 0 0 0,-1 1 0 0 0,19-3 0 0 0,-18-1 0 0 0,0 0 0 0 0,-1 0 0 0 0,19-8 0 0 0,-4 2 0 0 0,-25 8 0 0 0,0 1 0 0 0,-1 0 0 0 0,1-1 0 0 0,-1 1 0 0 0,1 0 0 0 0,0-1 0 0 0,-1 1 0 0 0,1-1 0 0 0,-1 1 0 0 0,1-1 0 0 0,-1 1 0 0 0,1-1 0 0 0,-1 0 0 0 0,1 1 0 0 0,-1-1 0 0 0,1 1 0 0 0,-1-1 0 0 0,0 0 0 0 0,0 1 0 0 0,1-1 0 0 0,-1-1 0 0 0,0 2 0 0 0,0 0 0 0 0,1 0 0 0 0,-1-1 0 0 0,0 1 0 0 0,0 0-1 0 0,0 0 1 0 0,0-1 0 0 0,0 1 0 0 0,0 0 0 0 0,0 0 0 0 0,0-1 0 0 0,0 1 0 0 0,0 0-1 0 0,0 0 1 0 0,0 0 0 0 0,0-1 0 0 0,0 1 0 0 0,0 0 0 0 0,0 0 0 0 0,0-1 0 0 0,0 1-1 0 0,-1 0 1 0 0,1 0 0 0 0,0 0 0 0 0,0-1 0 0 0,0 1 0 0 0,0 0 0 0 0,0 0 0 0 0,-1 0 0 0 0,1-1-1 0 0,0 1 1 0 0,0 0 0 0 0,0 0 0 0 0,0 0 0 0 0,-1 0 0 0 0,1 0 0 0 0,0 0 0 0 0,0-1-1 0 0,0 1 1 0 0,-1 0 0 0 0,1 0 0 0 0,0 0 0 0 0,0 0 0 0 0,-1 0 0 0 0,-11 2 26 0 0,8 0 8 0 0,0 1 0 0 0,1-1 0 0 0,-1 1 0 0 0,0 0 0 0 0,1 0 0 0 0,0 0-1 0 0,0 1 1 0 0,0-1 0 0 0,0 1 0 0 0,0-1 0 0 0,1 1 0 0 0,0 0-1 0 0,0 0 1 0 0,-3 7 0 0 0,-2 8-202 0 0,-10 39 0 0 0,12-39 22 0 0,1 1 129 0 0,-6 39 0 0 0,10-50 18 0 0,-1 1-1 0 0,1-1 1 0 0,1 0-1 0 0,-1 0 0 0 0,2 1 1 0 0,3 13-1 0 0,-4-18 58 0 0,1 0 0 0 0,0 0 0 0 0,1 0 1 0 0,-1-1-1 0 0,1 1 0 0 0,0-1 0 0 0,0 0 0 0 0,1 1 0 0 0,-1-2 0 0 0,1 1 0 0 0,0 0 0 0 0,0-1 1 0 0,0 1-1 0 0,0-1 0 0 0,0 0 0 0 0,6 2 0 0 0,-4-2 18 0 0,0 0 0 0 0,0-1 0 0 0,0 0 0 0 0,0 0 0 0 0,1 0 0 0 0,-1-1 0 0 0,1 0 0 0 0,-1 0 0 0 0,1-1 0 0 0,-1 0 0 0 0,1 0 0 0 0,11-2 0 0 0,4-2-88 0 0,0-2 0 0 0,0 0 0 0 0,-1-2 0 0 0,33-16 0 0 0,18-13-904 0 0,25-12-2842 0 0,-69 37 2156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2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25 342 14592 0 0,'-2'2'629'0'0,"-5"11"-800"0"0,5-5 6368 0 0,0-15-5660 0 0,-1 1-1 0 0,1 0 1 0 0,1 0-1 0 0,-1-1 0 0 0,1 1 1 0 0,-1-13-1 0 0,2-43 736 0 0,0 34-547 0 0,1 13-247 0 0,4-26 0 0 0,0 11-90 0 0,-4 21-349 0 0,2-1 0 0 0,-1 1 0 0 0,2 0 0 0 0,-1 1-1 0 0,1-1 1 0 0,0 1 0 0 0,1-1 0 0 0,0 1 0 0 0,0 0 0 0 0,0 1 0 0 0,1-1-1 0 0,1 1 1 0 0,10-10 0 0 0,-15 16-38 0 0,-1 1 1 0 0,1-1-1 0 0,-1 0 0 0 0,1 1 1 0 0,0-1-1 0 0,-1 1 0 0 0,1-1 1 0 0,0 1-1 0 0,-1 0 0 0 0,1-1 1 0 0,0 1-1 0 0,0 0 0 0 0,-1 0 1 0 0,1 0-1 0 0,0 1 0 0 0,0-1 1 0 0,-1 0-1 0 0,1 1 0 0 0,0-1 1 0 0,-1 1-1 0 0,1-1 0 0 0,-1 1 1 0 0,3 1-1 0 0,0-1 3 0 0,-1 1-1 0 0,1 0 1 0 0,0 0-1 0 0,-1 1 1 0 0,1-1-1 0 0,-1 1 1 0 0,0 0 0 0 0,5 5-1 0 0,3 5 13 0 0,-5-5 8 0 0,0-1 0 0 0,0 1 0 0 0,-1 0 0 0 0,0 1 0 0 0,5 10 0 0 0,-1 4 70 0 0,-4-11-31 0 0,-1 1-1 0 0,0 0 1 0 0,3 22-1 0 0,0-5 45 0 0,-5-24-85 0 0,-1 0 0 0 0,0 1 0 0 0,0-1-1 0 0,0 8 1 0 0,0 5-22 0 0,1 0 0 0 0,0 0 0 0 0,1 0 0 0 0,7 23 0 0 0,-6-30 0 0 0,0-1 0 0 0,0-1 0 0 0,11 20 0 0 0,-12-25 0 0 0,0 0 0 0 0,1 0 0 0 0,0 0 0 0 0,0 0 0 0 0,0-1 0 0 0,0 1 0 0 0,1-1 0 0 0,-1 0 0 0 0,8 4 0 0 0,-9-6 0 0 0,0-1 0 0 0,0 1 0 0 0,0 0 0 0 0,0-1 0 0 0,1 0 0 0 0,-1 0 0 0 0,0 0 0 0 0,1 0 0 0 0,-1-1 0 0 0,1 1 0 0 0,-1-1 0 0 0,1 0 0 0 0,-1 0 0 0 0,1 0 0 0 0,0 0 0 0 0,6-2 0 0 0,-6 0 0 0 0,1 0 0 0 0,-1 1 0 0 0,1-2 0 0 0,-1 1 0 0 0,0 0 0 0 0,0-1 0 0 0,0 0 0 0 0,-1 0 0 0 0,1 0 0 0 0,-1 0 0 0 0,1-1 0 0 0,3-5 0 0 0,8-9 227 0 0,-1-2-1 0 0,-1 0 1 0 0,-1-1 0 0 0,0 0-1 0 0,-2 0 1 0 0,-1-1 0 0 0,0-1-1 0 0,5-25 1 0 0,-1 6-227 0 0,-9 30 0 0 0,0 1 0 0 0,-1-1 0 0 0,0 0 0 0 0,-1 0 0 0 0,1-17 0 0 0,-2 19 0 0 0,-1 8 0 0 0,1 0 0 0 0,-1 0 0 0 0,0 0 0 0 0,0 0 0 0 0,0 0 0 0 0,0 0 0 0 0,0 0 0 0 0,0 0 0 0 0,-1 0 0 0 0,1 0 0 0 0,-1 0 0 0 0,1 0 0 0 0,-1 0 0 0 0,0 0 0 0 0,0 0 0 0 0,0 0 0 0 0,0 0 0 0 0,0 1 0 0 0,0-1 0 0 0,0 0 0 0 0,0 1 0 0 0,-3-4 0 0 0,3 5 0 0 0,0-1 0 0 0,0 1 0 0 0,0-1 0 0 0,1 1 0 0 0,-1-1 0 0 0,0 1 0 0 0,0-1 0 0 0,0 1 0 0 0,0 0 0 0 0,0 0 0 0 0,0-1 0 0 0,0 1 0 0 0,0 0 0 0 0,1 0 0 0 0,-1 0 0 0 0,0 0 0 0 0,0 0 0 0 0,0 0 0 0 0,0 0 0 0 0,-2 1 0 0 0,1-1 0 0 0,0 1 0 0 0,0 0 0 0 0,0 0 0 0 0,0 0 0 0 0,0 0 0 0 0,0 0 0 0 0,1 0 0 0 0,-4 3 0 0 0,1 0 0 0 0,0 0 0 0 0,1 0 0 0 0,-1 0 0 0 0,1 0 0 0 0,0 1 0 0 0,-4 8 0 0 0,2-1 0 0 0,0-1 0 0 0,1 2 0 0 0,1-1 0 0 0,0 0 0 0 0,1 1 0 0 0,0-1 0 0 0,0 1 0 0 0,2-1 0 0 0,0 1 0 0 0,0 0 0 0 0,1 0 0 0 0,0-1 0 0 0,1 1 0 0 0,1-1 0 0 0,0 0 0 0 0,8 21 0 0 0,-5-22 0 0 0,-1-1 0 0 0,2 1 0 0 0,-1-2 0 0 0,16 19 0 0 0,-15-23 0 0 0,-1 0 0 0 0,2 0 0 0 0,-1 0 0 0 0,0-1 0 0 0,1 0 0 0 0,0 0 0 0 0,0-1 0 0 0,0 0 0 0 0,0 0 0 0 0,10 1 0 0 0,-12-3 0 0 0,0 0 0 0 0,-1-1 0 0 0,1 0 0 0 0,0 0 0 0 0,0 0 0 0 0,0-1 0 0 0,0 1 0 0 0,-1-1 0 0 0,1-1 0 0 0,0 1 0 0 0,0-1 0 0 0,-1 0 0 0 0,0 0 0 0 0,1-1 0 0 0,-1 0 0 0 0,0 0 0 0 0,0 0 0 0 0,0 0 0 0 0,4-5 0 0 0,3-2 0 0 0,0 0 0 0 0,-1-1 0 0 0,0-1 0 0 0,-1 0 0 0 0,-1 0 0 0 0,9-14 0 0 0,-13 17 0 0 0,-1 0 0 0 0,0-1 0 0 0,0 1 0 0 0,-1-1 0 0 0,3-16 0 0 0,5-15 0 0 0,-6 30-398 0 0,-2-1-1 0 0,0 0 1 0 0,0 0-1 0 0,1-22 1 0 0,-4 31 398 0 0,1 1 0 0 0,-1-1 0 0 0,1 1 0 0 0,-1 0 0 0 0,1 0 0 0 0,0-1 0 0 0,1-1 0 0 0,3-8 0 0 0,-3 6-28 0 0,-1 4-115 0 0,-1 2-38 0 0,0 0-3 0 0,0 0 49 0 0,-1 2 207 0 0,-3 13 1 0 0,1 0 0 0 0,0 1 0 0 0,1-1 0 0 0,1 0 0 0 0,0 1 0 0 0,2 15 0 0 0,-1-14-57 0 0,0-5-16 0 0,1 1 0 0 0,0-1 0 0 0,1 1 0 0 0,5 19 0 0 0,-5-27 0 0 0,-1 0 0 0 0,1 0 0 0 0,0 0 0 0 0,1 0 0 0 0,-1-1 0 0 0,1 1 0 0 0,0 0 0 0 0,0-1 0 0 0,0 0 0 0 0,1 0 0 0 0,-1 0 0 0 0,1 0 0 0 0,6 4 0 0 0,-8-7 11 0 0,-1 0 0 0 0,1 0 0 0 0,0 0 0 0 0,1-1 0 0 0,-1 1 0 0 0,0 0 1 0 0,0-1-1 0 0,0 0 0 0 0,0 1 0 0 0,0-1 0 0 0,0 0 0 0 0,1 0 0 0 0,-1 0 0 0 0,0-1 0 0 0,2 1 0 0 0,34-11 227 0 0,-29 8-221 0 0,7-2-17 0 0,0-1 0 0 0,20-10 0 0 0,-29 12 0 0 0,0 0 0 0 0,-1-1 0 0 0,1 1 0 0 0,-1-1 0 0 0,0 0 0 0 0,0-1 0 0 0,5-6 0 0 0,5-5 0 0 0,-12 13 0 0 0,0 0 0 0 0,0 0 0 0 0,-1 0 0 0 0,5-8 0 0 0,-6 9 0 0 0,9-9 12 0 0,-5 33 125 0 0,-3 7-70 0 0,-3-21-51 0 0,0 0 0 0 0,1 0 0 0 0,0 0 0 0 0,3 9 0 0 0,-2-8-16 0 0,1-1 0 0 0,0 0 0 0 0,1 1 0 0 0,0-1 0 0 0,6 9 0 0 0,-9-15 0 0 0,0 1 0 0 0,0-1 0 0 0,0 1 0 0 0,1-1 0 0 0,-1 0 0 0 0,1 0 0 0 0,-1 1 0 0 0,1-1 0 0 0,-1 0 0 0 0,1 0 0 0 0,-1-1 0 0 0,1 1 0 0 0,0 0 0 0 0,-1 0 0 0 0,1-1 0 0 0,0 1 0 0 0,0-1 0 0 0,0 0 0 0 0,0 1 0 0 0,-1-1 0 0 0,1 0 0 0 0,0 0 0 0 0,0 0 0 0 0,0 0 0 0 0,0-1 0 0 0,0 1 0 0 0,-1 0 0 0 0,1-1 0 0 0,3-1 0 0 0,5-2 52 0 0,-1 0 0 0 0,0-1 0 0 0,0 0 0 0 0,0-1 0 0 0,0 0 0 0 0,-1 0 0 0 0,0-1 0 0 0,0 0 0 0 0,-1-1 0 0 0,0 1 0 0 0,0-1 0 0 0,8-14 0 0 0,-8 12 4 0 0,-2 0 1 0 0,1-1-1 0 0,-1 1 0 0 0,-1-1 1 0 0,0 0-1 0 0,-1-1 0 0 0,0 1 1 0 0,0 0-1 0 0,-2-1 0 0 0,1 0 1 0 0,-1-12-1 0 0,-1 19-51 0 0,-1-1 0 0 0,0 0 0 0 0,-1 1 0 0 0,1-1 0 0 0,-1 1 0 0 0,0-1 0 0 0,0 1 0 0 0,-1 0 0 0 0,0 0 0 0 0,0 0 0 0 0,-5-7 0 0 0,0 0-1 0 0,4 7-60 0 0,1 1 0 0 0,-1-1 0 0 0,0 1-1 0 0,-1 0 1 0 0,1 1 0 0 0,-1-1 0 0 0,0 1 0 0 0,1-1 0 0 0,-1 2-1 0 0,-1-1 1 0 0,1 0 0 0 0,0 1 0 0 0,-1 0 0 0 0,1 0 0 0 0,-8-1-1 0 0,-5 3-500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2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14336 0 0,'0'0'421'0'0,"0"0"-12"0"0,1 16-107 0 0,47 154 5687 0 0,-26-111-3094 0 0,42 82 0 0 0,-44-103-2570 0 0,39 71 1825 0 0,-56-103-2128 0 0,1-1 1 0 0,0 1-1 0 0,0-1 1 0 0,9 8-1 0 0,-10-10-30 0 0,-2-2-84 0 0,-1-1-11 0 0,0 0-109 0 0,0-2-453 0 0,-1-4 148 0 0,0 1 1 0 0,0 0-1 0 0,0-1 1 0 0,-1 1-1 0 0,0 0 1 0 0,0 0-1 0 0,0 0 1 0 0,0 1-1 0 0,-1-1 1 0 0,0 0-1 0 0,0 1 1 0 0,-6-7-1 0 0,-5-6-1635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3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12416 0 0,'0'0'365'0'0,"0"1"-4"0"0,0 0-356 0 0,0-1 0 0 0,0 1-1 0 0,0-1 1 0 0,0 1 0 0 0,0-1-1 0 0,0 1 1 0 0,0 0 0 0 0,0-1-1 0 0,0 1 1 0 0,0-1 0 0 0,1 1-1 0 0,-1-1 1 0 0,0 1 0 0 0,0-1-1 0 0,0 1 1 0 0,1-1 0 0 0,-1 1-1 0 0,0-1 1 0 0,1 1 0 0 0,-1-1-1 0 0,0 1 1 0 0,1-1 0 0 0,-1 0-1 0 0,1 1 1 0 0,-1-1 0 0 0,1 0-1 0 0,-1 1 1 0 0,1-1-1 0 0,1 1 7 0 0,-1 1 98 0 0,1-1 0 0 0,-1 0 1 0 0,1 1-1 0 0,0-1 0 0 0,0 0 1 0 0,-1 0-1 0 0,1 0 0 0 0,0 0 1 0 0,0-1-1 0 0,0 1 0 0 0,0 0 1 0 0,0-1-1 0 0,3 1 0 0 0,31 3 2211 0 0,-18-3-1283 0 0,70 3 2830 0 0,91-2-720 0 0,-95-3-2734 0 0,-66 1-367 0 0,-1-1-10 0 0,1 1-1 0 0,-1 0 1 0 0,1 2 0 0 0,-1 0-1 0 0,0 1 1 0 0,25 8 0 0 0,-25-5 9 0 0,-1 1-1 0 0,0 0 1 0 0,-1 2 0 0 0,0-1-1 0 0,24 20 1 0 0,-35-24 54 0 0,0 0-1 0 0,-1 0 1 0 0,0 1 0 0 0,0 0 0 0 0,0-1 0 0 0,0 1-1 0 0,-1 0 1 0 0,1 0 0 0 0,-2 1 0 0 0,3 7 0 0 0,-3-13-48 0 0,-1 0 0 0 0,0 0 0 0 0,0 0 0 0 0,0 1 1 0 0,0-1-1 0 0,0 0 0 0 0,1 0 0 0 0,-1 0 1 0 0,0 0-1 0 0,0 1 0 0 0,0-1 0 0 0,0 0 1 0 0,0 0-1 0 0,0 0 0 0 0,0 1 0 0 0,0-1 0 0 0,0 0 1 0 0,0 0-1 0 0,0 0 0 0 0,0 1 0 0 0,0-1 1 0 0,0 0-1 0 0,0 0 0 0 0,0 0 0 0 0,0 1 1 0 0,0-1-1 0 0,0 0 0 0 0,0 0 0 0 0,0 0 1 0 0,0 0-1 0 0,0 1 0 0 0,0-1 0 0 0,0 0 0 0 0,-1 0 1 0 0,1 0-1 0 0,0 0 0 0 0,0 1 0 0 0,0-1 1 0 0,0 0-1 0 0,0 0 0 0 0,-1 0 0 0 0,-7-6 557 0 0,-11-16-357 0 0,14 12-211 0 0,1 1-1 0 0,0-1 1 0 0,0 0 0 0 0,1 0-1 0 0,0-1 1 0 0,1 1 0 0 0,-3-21-1 0 0,3 14-28 0 0,1 7-11 0 0,1-1 0 0 0,1 0 0 0 0,-1 0 0 0 0,2 0 0 0 0,2-13 0 0 0,-1 6 0 0 0,-2 15 0 0 0,0 0 0 0 0,0 1 0 0 0,0-1 0 0 0,0 0 0 0 0,1 1 0 0 0,-1-1 0 0 0,1 1 0 0 0,-1-1 0 0 0,1 1 0 0 0,0-1 0 0 0,0 1 0 0 0,0 0 0 0 0,0 0 0 0 0,1 0 0 0 0,-1 0 0 0 0,0 1 0 0 0,1-1 0 0 0,-1 0 0 0 0,1 1 0 0 0,0 0 0 0 0,3-2 0 0 0,-3 3 0 0 0,-1 0 0 0 0,1-1 0 0 0,-1 1-1 0 0,1 1 1 0 0,-1-1 0 0 0,1 0 0 0 0,-1 0 0 0 0,1 1 0 0 0,-1 0 0 0 0,1-1-1 0 0,-1 1 1 0 0,0 0 0 0 0,1 0 0 0 0,-1 0 0 0 0,0 1 0 0 0,0-1-1 0 0,0 0 1 0 0,4 4 0 0 0,3 3-15 0 0,-1 0-1 0 0,15 18 1 0 0,-3-3-57 0 0,-6-9-46 0 0,-1-1 0 0 0,27 17 0 0 0,-34-25 175 0 0,1-1-1 0 0,0-1 0 0 0,0 1 1 0 0,0-1-1 0 0,1-1 0 0 0,-1 1 0 0 0,1-1 1 0 0,15 2-1 0 0,-2-1-8 0 0,39-2 0 0 0,-51-1-30 0 0,0-1-1 0 0,0-1 1 0 0,0 1-1 0 0,0-1 1 0 0,0 0-1 0 0,16-8 1 0 0,-21 8 3 0 0,1 0 0 0 0,-1-1 0 0 0,1 0 0 0 0,-1 0 0 0 0,0-1 0 0 0,0 1 1 0 0,-1-1-1 0 0,1 1 0 0 0,-1-1 0 0 0,0 0 0 0 0,1-1 0 0 0,-2 1 0 0 0,1 0 0 0 0,0-1 0 0 0,-1 0 1 0 0,0 1-1 0 0,0-1 0 0 0,-1 0 0 0 0,1 0 0 0 0,-1 0 0 0 0,0 0 0 0 0,0-1 0 0 0,0-9 0 0 0,-1 10 3 0 0,0 0 0 0 0,-1 1-1 0 0,1-1 1 0 0,-1 0 0 0 0,0 0-1 0 0,0 1 1 0 0,-3-10 0 0 0,4 14-22 0 0,-1-1-1 0 0,1 0 1 0 0,-1 1 0 0 0,1-1 0 0 0,0 1 0 0 0,-1 0 0 0 0,1-1 0 0 0,-1 1-1 0 0,1-1 1 0 0,-1 1 0 0 0,1 0 0 0 0,-1-1 0 0 0,1 1 0 0 0,-1 0-1 0 0,0 0 1 0 0,1-1 0 0 0,-1 1 0 0 0,0 0 0 0 0,1 0 0 0 0,-1 0 0 0 0,1 0-1 0 0,-1 0 1 0 0,0 0 0 0 0,1 0 0 0 0,-1 0 0 0 0,0 0 0 0 0,1 0 0 0 0,-1 0-1 0 0,1 0 1 0 0,-1 0 0 0 0,0 0 0 0 0,1 1 0 0 0,-1-1 0 0 0,1 0 0 0 0,-2 1-1 0 0,0 0 6 0 0,0 0-1 0 0,0 0 0 0 0,0 0 1 0 0,0 0-1 0 0,0 1 0 0 0,0-1 1 0 0,-2 3-1 0 0,0 1-31 0 0,0 0-1 0 0,0 1 1 0 0,1-1-1 0 0,-1 1 1 0 0,1 0-1 0 0,1 0 1 0 0,-5 11-1 0 0,3-2-42 0 0,1 0 0 0 0,-3 21 0 0 0,6-23 60 0 0,0-1 0 0 0,1 1 0 0 0,1-1 0 0 0,0 1 0 0 0,1-1 0 0 0,0 1 0 0 0,9 20 0 0 0,-11-29 8 0 0,1 0 0 0 0,-1 0 0 0 0,1-1 0 0 0,1 1 0 0 0,-1 0 0 0 0,0-1 0 0 0,1 0 0 0 0,-1 0 0 0 0,1 0 0 0 0,0 0 0 0 0,0 0 0 0 0,0 0 0 0 0,1-1 0 0 0,-1 0 0 0 0,1 1 0 0 0,-1-1 0 0 0,1 0 0 0 0,0-1 0 0 0,-1 1 0 0 0,1-1 0 0 0,0 0 0 0 0,0 0 0 0 0,0 0 0 0 0,0 0 0 0 0,1-1 0 0 0,-1 1 0 0 0,0-1 0 0 0,0 0 0 0 0,0 0 0 0 0,0-1 0 0 0,0 1 0 0 0,6-2 0 0 0,7-3 2 0 0,-1 0-1 0 0,1-1 1 0 0,-1 0-1 0 0,0-2 1 0 0,0 0 0 0 0,-1 0-1 0 0,0-2 1 0 0,-1 0-1 0 0,21-18 1 0 0,-20 14 86 0 0,0-1 0 0 0,15-20 0 0 0,-26 29-64 0 0,1 0 0 0 0,-1-1 0 0 0,-1 1 0 0 0,1-1 0 0 0,-1 0 0 0 0,0 1 0 0 0,-1-1 0 0 0,0-1 0 0 0,3-10 0 0 0,-5 13-24 0 0,0 0 0 0 0,0 0 0 0 0,-1 0 0 0 0,1 1 0 0 0,-1-1 0 0 0,0 0 0 0 0,0 0 0 0 0,-1 1 0 0 0,0-1 0 0 0,1 1 0 0 0,-2-1 0 0 0,-3-6 0 0 0,6 11-1 0 0,-1-1 1 0 0,1 1-1 0 0,-1-1 0 0 0,1 1 0 0 0,-1-1 1 0 0,0 1-1 0 0,0-1 0 0 0,1 1 1 0 0,-1 0-1 0 0,0-1 0 0 0,1 1 0 0 0,-1 0 1 0 0,0 0-1 0 0,0-1 0 0 0,0 1 1 0 0,1 0-1 0 0,-1 0 0 0 0,0 0 0 0 0,0 0 1 0 0,0 0-1 0 0,1 0 0 0 0,-1 0 1 0 0,0 0-1 0 0,0 1 0 0 0,1-1 0 0 0,-1 0 1 0 0,0 0-1 0 0,0 1 0 0 0,1-1 1 0 0,-1 0-1 0 0,0 1 0 0 0,0-1 0 0 0,1 1 1 0 0,-1-1-1 0 0,1 1 0 0 0,-1-1 1 0 0,0 1-1 0 0,1-1 0 0 0,-1 2 0 0 0,-3 1-12 0 0,1 0-1 0 0,0 0 1 0 0,0 0 0 0 0,0 1-1 0 0,-3 6 1 0 0,2-1-35 0 0,0 0 0 0 0,1 0 0 0 0,0 0 0 0 0,0 1 0 0 0,1-1 0 0 0,1 1 0 0 0,-1 0 0 0 0,1 19 0 0 0,2-21 57 0 0,0 0 1 0 0,1-1-1 0 0,-1 1 1 0 0,2 0-1 0 0,-1-1 1 0 0,1 0-1 0 0,0 1 1 0 0,0-1-1 0 0,1 0 1 0 0,0-1-1 0 0,0 1 1 0 0,1-1 0 0 0,6 7-1 0 0,-6-8 16 0 0,0 0-1 0 0,0 0 1 0 0,0-1 0 0 0,1 0 0 0 0,0 0-1 0 0,0-1 1 0 0,0 1 0 0 0,0-1 0 0 0,1-1-1 0 0,-1 1 1 0 0,1-1 0 0 0,-1 0-1 0 0,1-1 1 0 0,0 1 0 0 0,8-1 0 0 0,3 1-206 0 0,1-1 0 0 0,0 0 0 0 0,0-2 1 0 0,28-4-1 0 0,8-4-1315 0 0,-28 2 636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4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1 18151 0 0,'-1'1'79'0'0,"-1"0"-1"0"0,0 0 1 0 0,1 0 0 0 0,-1 0-1 0 0,0 0 1 0 0,0-1-1 0 0,1 1 1 0 0,-1 0-1 0 0,0-1 1 0 0,0 0-1 0 0,0 1 1 0 0,0-1-1 0 0,0 0 1 0 0,0 0-1 0 0,0 0 1 0 0,0 0-1 0 0,-2-1 1 0 0,-43 9 4809 0 0,42-7-4669 0 0,0 0 0 0 0,0 0 0 0 0,0 0 1 0 0,0 1-1 0 0,0-1 0 0 0,0 1 1 0 0,0 0-1 0 0,-7 5 0 0 0,-36 24 482 0 0,31-16-501 0 0,-22 22 0 0 0,1 0-91 0 0,22-24-51 0 0,1 1 0 0 0,1 1-1 0 0,-24 30 1 0 0,37-43 15 0 0,3-1 2 0 0,9 2-86 0 0,1 1 0 0 0,0-1 0 0 0,0-1 0 0 0,21 1 0 0 0,3 2 23 0 0,66 3 260 0 0,-82-6-82 0 0,0 2-1 0 0,0 0 0 0 0,0 2 0 0 0,24 9 0 0 0,-39-13-158 0 0,-1 0 0 0 0,1 0-1 0 0,-1 1 1 0 0,1-1 0 0 0,-1 1-1 0 0,0 0 1 0 0,0 0-1 0 0,0 1 1 0 0,-1-1 0 0 0,1 1-1 0 0,-1 0 1 0 0,0 0 0 0 0,0 0-1 0 0,0 0 1 0 0,0 1 0 0 0,-1-1-1 0 0,0 1 1 0 0,0 0 0 0 0,0-1-1 0 0,0 1 1 0 0,-1 0-1 0 0,2 10 1 0 0,-2-10-1 0 0,-1 1-1 0 0,0-1 1 0 0,0 1-1 0 0,-1-1 1 0 0,0 1-1 0 0,1-1 1 0 0,-2 0-1 0 0,1 1 1 0 0,-1-1 0 0 0,1 0-1 0 0,-6 9 1 0 0,3-7 46 0 0,0 0 1 0 0,-1 0 0 0 0,0 0-1 0 0,0-1 1 0 0,-1 1 0 0 0,0-1-1 0 0,-7 5 1 0 0,1-1 28 0 0,-1-1 0 0 0,0-1 0 0 0,-1 0 0 0 0,0-1 0 0 0,0 0 0 0 0,0-1 0 0 0,-29 8 0 0 0,12-9-936 0 0,30-5-129 0 0,1 0-57 0 0,0 0-75 0 0,0-1-284 0 0,3-3 770 0 0,1 0-1 0 0,-1 1 0 0 0,0-1 1 0 0,1 1-1 0 0,-1 0 1 0 0,1 0-1 0 0,0 1 1 0 0,0-1-1 0 0,7-2 0 0 0,10-9-1565 0 0,0-2 287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42 211 13440 0 0,'12'-10'79'0'0,"8"-6"341"0"0,29-19 1 0 0,-31 23-1321 0 0,-5 3 6156 0 0,-13 13-2603 0 0,-7 9-1475 0 0,-8 13-67 0 0,-12 17 469 0 0,14-22-600 0 0,-14 25 0 0 0,9-12-228 0 0,-12 27 413 0 0,18-33-697 0 0,11-27-417 0 0,0-1-46 0 0,1 1 0 0 0,0-1 1 0 0,0 0-1 0 0,-1 1 0 0 0,1-1 0 0 0,0 1 1 0 0,0-1-1 0 0,0 0 0 0 0,-1 1 0 0 0,1-1 1 0 0,0 1-1 0 0,0-1 0 0 0,0 1 0 0 0,0-1 1 0 0,0 0-1 0 0,0 1 0 0 0,0-1 0 0 0,0 1 1 0 0,0-1-1 0 0,0 1 0 0 0,0-1 0 0 0,0 1 1 0 0,0-1-1 0 0,0 1 0 0 0,1-1 0 0 0,-1 0 1 0 0,0 1-1 0 0,0-1 0 0 0,0 1 0 0 0,1-1 1 0 0,-1 0-1 0 0,0 1 0 0 0,1-1 0 0 0,-1 1-6 0 0,0-1-1 0 0,1 1 1 0 0,-1-1-1 0 0,0 0 1 0 0,1 1 0 0 0,-1-1-1 0 0,1 0 1 0 0,-1 0-1 0 0,0 1 1 0 0,1-1-1 0 0,-1 0 1 0 0,1 0-1 0 0,-1 0 1 0 0,1 0-1 0 0,-1 1 1 0 0,1-1-1 0 0,-1 0 1 0 0,0 0-1 0 0,1 0 1 0 0,-1 0-1 0 0,1 0 1 0 0,-1 0-1 0 0,1 0 1 0 0,-1 0-1 0 0,1 0 1 0 0,-1 0-1 0 0,1 0 1 0 0,-1-1-1 0 0,1 1 1 0 0,-1 0-1 0 0,1 0 1 0 0,-1 0-1 0 0,0-1 1 0 0,1 1-1 0 0,-1 0 1 0 0,1 0-1 0 0,-1-1 1 0 0,1 0-1 0 0,15-11 7 0 0,47-52-5 0 0,-21 23 42 0 0,-29 28 4 0 0,0 0 1 0 0,0 1 0 0 0,1 0-1 0 0,23-14 1 0 0,-36 25-48 0 0,1 0 0 0 0,-1 0 0 0 0,1 0 1 0 0,-1 1-1 0 0,1-1 0 0 0,0 0 0 0 0,-1 1 1 0 0,1-1-1 0 0,0 1 0 0 0,-1 0 0 0 0,1-1 1 0 0,0 1-1 0 0,0 0 0 0 0,-1 0 0 0 0,1 0 1 0 0,0 0-1 0 0,0 1 0 0 0,-1-1 0 0 0,1 0 1 0 0,0 1-1 0 0,-1-1 0 0 0,1 1 0 0 0,0-1 1 0 0,2 3-1 0 0,-1-1-15 0 0,-1 0 0 0 0,1 1 0 0 0,-1 0 0 0 0,1-1 0 0 0,-1 1 0 0 0,0 0 0 0 0,0 0 0 0 0,-1 0 0 0 0,1 0 0 0 0,0 0 0 0 0,0 4 0 0 0,2 2-34 0 0,2 4 107 0 0,-1 0-1 0 0,-1 0 1 0 0,4 17-1 0 0,-3-9-12 0 0,1 1 0 0 0,1-1 0 0 0,0-1 0 0 0,2 0 0 0 0,11 20 0 0 0,-13-29-115 0 0,0-1 1 0 0,1 0-1 0 0,0 0 0 0 0,0-1 1 0 0,19 16-1 0 0,-21-20 57 0 0,1 0-1 0 0,1 0 1 0 0,-1 0-1 0 0,1-1 1 0 0,-1 0-1 0 0,16 5 1 0 0,-18-8 34 0 0,-1 1 0 0 0,0-1 0 0 0,1 0 1 0 0,-1-1-1 0 0,1 1 0 0 0,-1-1 0 0 0,1 0 0 0 0,-1 0 0 0 0,1 0 1 0 0,-1-1-1 0 0,1 1 0 0 0,-1-1 0 0 0,0 0 0 0 0,9-3 0 0 0,-11 2 8 0 0,0 1-1 0 0,1-1 1 0 0,-1 0-1 0 0,0 0 1 0 0,0 0-1 0 0,0 0 1 0 0,0 0-1 0 0,-1 0 1 0 0,1 0-1 0 0,0-1 1 0 0,-1 1-1 0 0,0 0 1 0 0,1-1-1 0 0,-1 0 1 0 0,0 1-1 0 0,0-1 1 0 0,-1 1-1 0 0,1-1 1 0 0,-1 0-1 0 0,1-3 0 0 0,0-4 189 0 0,0 0 0 0 0,0-1-1 0 0,-1 1 1 0 0,-2-11-1 0 0,-3-17-107 0 0,-1-1-1 0 0,-2 1 1 0 0,-2 1-1 0 0,-1 0 1 0 0,-17-38-1 0 0,7 24-70 0 0,-24-52 33 0 0,39 92-542 0 0,-2-1-1 0 0,1 1 1 0 0,-12-12 0 0 0,18 22 344 0 0,1 0 0 0 0,-1 1 0 0 0,1-1 1 0 0,-1 1-1 0 0,1-1 0 0 0,-1 1 0 0 0,0-1 1 0 0,1 1-1 0 0,-1 0 0 0 0,0-1 1 0 0,1 1-1 0 0,-1 0 0 0 0,0-1 0 0 0,0 1 1 0 0,1 0-1 0 0,-1 0 0 0 0,0 0 0 0 0,0-1 1 0 0,1 1-1 0 0,-1 0 0 0 0,0 0 0 0 0,0 0 1 0 0,0 0-1 0 0,1 0 0 0 0,-1 1 0 0 0,-1-1 1 0 0,1 0-372 0 0,0 1 1 0 0,1-1 0 0 0,-1 1 0 0 0,0-1 0 0 0,0 1 0 0 0,1-1 0 0 0,-1 1 0 0 0,0-1 0 0 0,1 1 0 0 0,-1 0-1 0 0,1 0 1 0 0,-1-1 0 0 0,1 1 0 0 0,-1 0 0 0 0,1 0 0 0 0,-1 1 0 0 0,-5 9-7551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5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0 103 17503 0 0,'0'10'302'0'0,"1"0"0"0"0,0-1 0 0 0,0 1 0 0 0,1 0 0 0 0,0 0-1 0 0,6 16 1 0 0,-7-23-131 0 0,0 0 0 0 0,1 0 0 0 0,-1 0 0 0 0,1 0 0 0 0,0 0 0 0 0,0-1 0 0 0,-1 1 0 0 0,2-1 0 0 0,-1 1 0 0 0,0-1 0 0 0,0 0 0 0 0,1 1 0 0 0,-1-1 0 0 0,1-1 0 0 0,0 1 0 0 0,0 0 0 0 0,0-1 0 0 0,0 1 0 0 0,0-1 0 0 0,0 0 0 0 0,0 0 0 0 0,0 0 0 0 0,0 0 0 0 0,4 0 0 0 0,4 0-3 0 0,0-1-1 0 0,0 0 1 0 0,-1 0 0 0 0,1-1-1 0 0,0 0 1 0 0,-1-1-1 0 0,1 0 1 0 0,-1-1 0 0 0,13-5-1 0 0,51-24 151 0 0,129-81 0 0 0,-168 89-614 0 0,-19 13-260 0 0,0 0 0 0 0,1 1 0 0 0,26-11 0 0 0,-42 20 1023 0 0,-1 1 202 0 0,0 0 41 0 0,-1 1-45 0 0,-3 1-472 0 0,0 1-1 0 0,0-1 1 0 0,1 1 0 0 0,-1-1 0 0 0,1 1-1 0 0,-4 4 1 0 0,3-3-136 0 0,1 0 0 0 0,-1-1-1 0 0,0 0 1 0 0,-9 5 0 0 0,12-7 164 0 0,1-1 10 0 0,-1 0-23 0 0,-3 0-95 0 0,3 0-1 0 0,1 0 78 0 0,0 0 44 0 0,0 0 13 0 0,5 6 167 0 0,-5-5-3899 0 0,1-1-3732 0 0,-1 0-1014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6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50 336 17503 0 0,'0'8'440'0'0,"0"-1"0"0"0,-1 1-1 0 0,-2 11 1 0 0,3-11-295 0 0,3-2 11 0 0,-2-5 570 0 0,-1-1 244 0 0,8-8 997 0 0,-5 2-1727 0 0,-1 0 0 0 0,1 0 1 0 0,-2 0-1 0 0,1 0 0 0 0,-1 0 0 0 0,0 0 0 0 0,0 0 1 0 0,0-1-1 0 0,-1-8 0 0 0,1 0 107 0 0,0-7 28 0 0,0 0 0 0 0,-2-1 0 0 0,0 1 0 0 0,-8-39 0 0 0,4 44-669 0 0,1-1 0 0 0,-2 1 0 0 0,0 0 0 0 0,-1 1-1 0 0,-1 0 1 0 0,-12-20 0 0 0,11 24-1786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13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0 6448 0 0,'0'0'297'0'0,"0"0"-9"0"0,0 0-117 0 0,0 0 205 0 0,0 0 110 0 0,0 0 24 0 0,0 0 2 0 0,0 0 0 0 0,0 0 0 0 0,0 0 0 0 0,0 0 0 0 0,0 0 0 0 0,0 0 0 0 0,0 0 0 0 0,0 0 0 0 0,0 0 0 0 0,0 0 0 0 0,0 0 0 0 0,0 0-70 0 0,0 0-220 0 0,0 0 164 0 0,0 0 102 0 0,0 0 21 0 0,0 0 3 0 0,0 0 0 0 0,0 0 0 0 0,0 0 0 0 0,0 0-17 0 0,0 0-74 0 0,0 0-33 0 0,0 0-4 0 0,0 0-20 0 0,0 0-84 0 0,0 0-37 0 0,0 0-10 0 0,0 0-10 0 0,0 0-40 0 0,0 0-21 0 0,-1 8 158 0 0,-2 2-153 0 0,1-5-84 0 0,0 0 1 0 0,0 0 0 0 0,1 1-1 0 0,0-1 1 0 0,0 1 0 0 0,0 5-1 0 0,-1 31 232 0 0,-2-1 0 0 0,-11 52-1 0 0,13-83-266 0 0,-4 39 205 0 0,5-35-124 0 0,0 1 0 0 0,-5 17 0 0 0,-2 22 335 0 0,8-53-454 0 0,0 1 0 0 0,0-1 0 0 0,0 1 1 0 0,0-1-1 0 0,0 1 0 0 0,0-1 0 0 0,0 0 0 0 0,1 1 0 0 0,-1-1 0 0 0,1 1 0 0 0,-1-1 0 0 0,1 0 0 0 0,-1 1 0 0 0,1-1 1 0 0,0 0-1 0 0,-1 0 0 0 0,1 1 0 0 0,0-1 0 0 0,0 0 0 0 0,1 1 0 0 0,0 0-10 0 0,0 0-1 0 0,1 0 1 0 0,-1 0 0 0 0,0 0-1 0 0,1-1 1 0 0,0 1-1 0 0,-1-1 1 0 0,1 0 0 0 0,4 2-1 0 0,20 0 413 0 0,-8-2 152 0 0,-17-1-520 0 0,0 0-1 0 0,0 0 1 0 0,1-1 0 0 0,-1 1-1 0 0,0 0 1 0 0,0-1-1 0 0,1 0 1 0 0,-1 1-1 0 0,0-1 1 0 0,0 0 0 0 0,0 0-1 0 0,0 0 1 0 0,0 0-1 0 0,0-1 1 0 0,0 1-1 0 0,0-1 1 0 0,-1 1 0 0 0,1-1-1 0 0,1-2 1 0 0,0 2 2 0 0,0-1 0 0 0,0 1 1 0 0,0 0-1 0 0,0 0 0 0 0,5-3 0 0 0,1 2 41 0 0,-2 0-37 0 0,-1 1-1 0 0,1-1 1 0 0,0 0-1 0 0,-1-1 1 0 0,0 0-1 0 0,0 0 1 0 0,8-7-1 0 0,-5 5 26 0 0,0 8-17 0 0,23 12-193 0 0,-30-13-28 0 0,0-1 0 0 0,0 1 0 0 0,0-1 0 0 0,-1 0 1 0 0,1 1-1 0 0,0-1 0 0 0,0 0 0 0 0,0 0 0 0 0,3-1 1 0 0,5-2-1560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6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7 23887 0 0,'-9'2'335'0'0,"7"-2"-196"0"0,0 0 0 0 0,0 1 0 0 0,0-1-1 0 0,0 1 1 0 0,0 0 0 0 0,0 0 0 0 0,0 0-1 0 0,0 0 1 0 0,-3 2 0 0 0,5-3-110 0 0,0 0 0 0 0,0 0 0 0 0,-1 0 0 0 0,1 0 0 0 0,0 0 0 0 0,0 0 0 0 0,0 0-1 0 0,0 0 1 0 0,0 0 0 0 0,0 0 0 0 0,0 0 0 0 0,0 0 0 0 0,0 0 0 0 0,-1 1 0 0 0,1-1 0 0 0,0 0 0 0 0,0 0 0 0 0,0 0 0 0 0,0 0 0 0 0,0 0 0 0 0,0 0 0 0 0,0 0 0 0 0,0 0 0 0 0,0 1 0 0 0,0-1-1 0 0,0 0 1 0 0,0 0 0 0 0,0 0 0 0 0,0 0 0 0 0,0 0 0 0 0,0 0 0 0 0,0 0 0 0 0,0 1 0 0 0,0-1 0 0 0,0 0 0 0 0,0 0 0 0 0,0 0 0 0 0,0 0 0 0 0,0 0 0 0 0,0 0 0 0 0,0 0 0 0 0,0 1 0 0 0,0-1-1 0 0,0 0 1 0 0,0 0 0 0 0,0 0 0 0 0,0 0 0 0 0,1 0 0 0 0,-1 0 0 0 0,0 0 0 0 0,0 0 0 0 0,0 0 0 0 0,0 1 0 0 0,0-1 0 0 0,0 0 0 0 0,0 0 0 0 0,0 0 0 0 0,0 0 0 0 0,1 0 0 0 0,-1 0 0 0 0,0 0-1 0 0,0 0 1 0 0,0 0 0 0 0,0 0 0 0 0,1 0 0 0 0,14 4 253 0 0,20-1-798 0 0,1-5-3989 0 0,54-9 1 0 0,-44 4 1067 0 0,-41 6 2959 0 0,71-7-6905 0 0,-66 8 7309 0 0,0 0 0 0 0,-1 1 0 0 0,1 0 1 0 0,0 0-1 0 0,15 5 0 0 0,-23-6 491 0 0,0 1 1 0 0,0-1-1 0 0,0 1 1 0 0,-1 0 0 0 0,1 0-1 0 0,0 0 1 0 0,-1 0-1 0 0,1 0 1 0 0,0 0-1 0 0,-1 1 1 0 0,1-1 0 0 0,-1 1-1 0 0,0-1 1 0 0,1 1-1 0 0,-1-1 1 0 0,0 1-1 0 0,0-1 1 0 0,0 1 0 0 0,1 3-1 0 0,-1-3 23 0 0,-1 1-1 0 0,1-1 1 0 0,-1 1 0 0 0,1-1-1 0 0,-1 1 1 0 0,0-1-1 0 0,0 1 1 0 0,0-1-1 0 0,-1 1 1 0 0,1-1 0 0 0,-1 1-1 0 0,1-1 1 0 0,-1 0-1 0 0,0 1 1 0 0,-1 2 0 0 0,-2 5 24 0 0,-2 1 0 0 0,1-1 0 0 0,-1 0 0 0 0,-1 0 0 0 0,-11 12 1 0 0,-1-1 249 0 0,-24 19 0 0 0,16-13-105 0 0,26-26-393 0 0,1-1-10 0 0,0 0-46 0 0,0 0-22 0 0,0 0-2 0 0,0 0-9 0 0,18-8 90 0 0,-9 4-115 0 0,0 1 0 0 0,1 0 0 0 0,0 1 1 0 0,-1 0-1 0 0,1 0 0 0 0,0 1 0 0 0,0 0 0 0 0,0 1 0 0 0,0 0 0 0 0,0 0 0 0 0,0 1 1 0 0,0 1-1 0 0,-1 0 0 0 0,1 0 0 0 0,0 1 0 0 0,13 5 0 0 0,-12-3 81 0 0,1 0 0 0 0,-1 0 0 0 0,0 1 0 0 0,-1 1-1 0 0,1 0 1 0 0,9 8 0 0 0,-16-11-108 0 0,-1-1-1 0 0,1 1 1 0 0,-1 0 0 0 0,0-1-1 0 0,0 1 1 0 0,0 1 0 0 0,0-1-1 0 0,-1 0 1 0 0,0 1 0 0 0,0-1-1 0 0,0 1 1 0 0,0 0 0 0 0,-1 0-1 0 0,0 0 1 0 0,0-1 0 0 0,0 1-1 0 0,0 9 1 0 0,-1-7-54 0 0,0-1-1 0 0,-1 0 1 0 0,1 0-1 0 0,-1 0 1 0 0,-1 1-1 0 0,1-1 1 0 0,-1 0-1 0 0,0 0 1 0 0,0-1-1 0 0,-1 1 1 0 0,0 0-1 0 0,0-1 1 0 0,0 0-1 0 0,-1 1 1 0 0,1-1 0 0 0,-1-1-1 0 0,-1 1 1 0 0,1 0-1 0 0,-8 5 1 0 0,5-3-29 0 0,-1-1 1 0 0,0-1-1 0 0,0 0 0 0 0,0 0 1 0 0,0 0-1 0 0,-1-1 1 0 0,0 0-1 0 0,0-1 1 0 0,-10 3-1 0 0,13-5-264 0 0,-1 1 0 0 0,1-2 0 0 0,-1 1 0 0 0,0-1 0 0 0,1 0 0 0 0,-8 0 0 0 0,9-1-332 0 0,0 0 0 0 0,0 0-1 0 0,0-1 1 0 0,0 1 0 0 0,0-1-1 0 0,0 0 1 0 0,1 0 0 0 0,-7-4-1 0 0,1-2-8658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7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1079 22359 0 0,'-15'7'483'0'0,"12"-5"-2"0"0,-9-3-285 0 0,8-1 17 0 0,0 0 0 0 0,0 0 0 0 0,0-1-1 0 0,1 1 1 0 0,-1-1 0 0 0,1 0 0 0 0,0 0-1 0 0,0 0 1 0 0,0 0 0 0 0,0-1 0 0 0,0 1-1 0 0,1-1 1 0 0,-3-4 0 0 0,-2-3 248 0 0,-5-8-188 0 0,1-1 0 0 0,1 0 0 0 0,-8-23 0 0 0,18 42-272 0 0,-29-71 98 0 0,6 10-140 0 0,-38-70-1 0 0,25 69 182 0 0,3-2 0 0 0,-34-99-1 0 0,62 146-199 0 0,1 0-1 0 0,1 0 1 0 0,1 0-1 0 0,1-1 1 0 0,1-23-1 0 0,0 34 67 0 0,1-1 0 0 0,0 1 0 0 0,0 0 0 0 0,1 0 0 0 0,0 0 0 0 0,0 0 0 0 0,1 0 0 0 0,0 1 0 0 0,1-1 0 0 0,-1 1 0 0 0,1 0 0 0 0,1 0 0 0 0,-1 0 0 0 0,1 0 0 0 0,1 1 0 0 0,-1 0 0 0 0,1 0 0 0 0,10-8 0 0 0,-11 10-45 0 0,7-5 15 0 0,0 0 1 0 0,1 0-1 0 0,0 1 0 0 0,1 1 0 0 0,27-11 0 0 0,-21 12 189 0 0,-1 0 0 0 0,1 2 1 0 0,1 0-1 0 0,32-1 0 0 0,-44 5-143 0 0,1 0 0 0 0,0 1 0 0 0,-1-1 0 0 0,1 2 0 0 0,-1 0 0 0 0,1 0 0 0 0,-1 0 0 0 0,0 1 0 0 0,0 1 0 0 0,0 0 0 0 0,0 0 0 0 0,8 6 0 0 0,-11-6-28 0 0,0 1 0 0 0,-1 0 0 0 0,1 0 0 0 0,-1 1 0 0 0,-1 0 0 0 0,1-1 0 0 0,-1 2 0 0 0,0-1 0 0 0,-1 0 0 0 0,1 1 0 0 0,-1 0 0 0 0,0-1 0 0 0,-1 1-1 0 0,0 0 1 0 0,0 1 0 0 0,2 12 0 0 0,-3-14-352 0 0,-1 1 0 0 0,1 0 0 0 0,-1 0 0 0 0,-1 0 0 0 0,1-1 0 0 0,-1 1 0 0 0,0 0 0 0 0,0-1 0 0 0,-1 1 0 0 0,0 0 0 0 0,-4 7 0 0 0,-5 7-1261 0 0,-5 4-12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7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20903 0 0,'0'0'472'0'0,"0"0"68"0"0,2 0 35 0 0,16-7-183 0 0,20-9 0 0 0,-19 7 312 0 0,23-7 0 0 0,3 1-17 0 0,-29 8-350 0 0,1 2 0 0 0,0 0 0 0 0,-1 1 0 0 0,1 0 0 0 0,31-2 0 0 0,-24 7-1222 0 0,0 0 0 0 0,26 6-1 0 0,-23-3-546 0 0</inkml:trace>
  <inkml:trace contextRef="#ctx0" brushRef="#br0" timeOffset="1">543 248 22799 0 0,'-10'20'480'0'0,"6"-11"96"0"0,4-9-464 0 0,-4 8-112 0 0,4-8 0 0 0,-6 4 0 0 0,6-4 632 0 0,-8 0 104 0 0,2 0 16 0 0,-2-8 8 0 0,4-1-520 0 0,-2 1-104 0 0,2-8-16 0 0,0 0-8 0 0,4-4-968 0 0,-5-1-192 0 0,5-3-40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12416 0 0,'0'17'352'0'0,"0"-2"80"0"0,0 2-344 0 0,4-5-88 0 0,0 5 0 0 0,5-6-5312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8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2 200 16807 0 0,'5'7'980'0'0,"-2"-5"-787"0"0,-1 0-1 0 0,1 0 1 0 0,0 0-1 0 0,-1 0 1 0 0,1 0-1 0 0,0-1 1 0 0,0 0-1 0 0,1 1 1 0 0,-1-1-1 0 0,0 0 1 0 0,0-1-1 0 0,0 1 1 0 0,1 0-1 0 0,-1-1 1 0 0,0 0-1 0 0,1 0 1 0 0,-1 0-1 0 0,0 0 1 0 0,1 0-1 0 0,-1-1 1 0 0,0 0-1 0 0,0 1 1 0 0,1-1-1 0 0,-1 0 1 0 0,0-1-1 0 0,4-1 1 0 0,-2 1 86 0 0,-1-1-1 0 0,1 0 1 0 0,-1 0-1 0 0,1 0 1 0 0,-1-1 0 0 0,0 1-1 0 0,0-1 1 0 0,-1 0 0 0 0,1 0-1 0 0,-1-1 1 0 0,0 1 0 0 0,0-1-1 0 0,0 1 1 0 0,0-1 0 0 0,2-7-1 0 0,-2 4-237 0 0,-1-1 0 0 0,1 0-1 0 0,0-10 1 0 0,-3 17-40 0 0,1 1 0 0 0,-1-1 0 0 0,0 1 0 0 0,0-1-1 0 0,0 1 1 0 0,-1-1 0 0 0,1 1 0 0 0,0-1 0 0 0,0 1 0 0 0,-1-1-1 0 0,1 1 1 0 0,-2-2 0 0 0,2 2-1 0 0,-1 1 0 0 0,1-1 0 0 0,0 1 0 0 0,-1-1 0 0 0,1 1 0 0 0,-1 0 0 0 0,0-1 0 0 0,1 1 0 0 0,-1-1-1 0 0,1 1 1 0 0,-1 0 0 0 0,1 0 0 0 0,-1-1 0 0 0,0 1 0 0 0,1 0 0 0 0,-1 0 0 0 0,0 0 0 0 0,1 0 0 0 0,-1 0 0 0 0,0 0 0 0 0,1 0 0 0 0,-1 0 0 0 0,0 0 0 0 0,1 0-1 0 0,-1 0 1 0 0,0 0 0 0 0,1 0 0 0 0,-2 1 0 0 0,-1 0 0 0 0,0 0 0 0 0,0 1 0 0 0,0-1 0 0 0,1 1 0 0 0,-1-1 0 0 0,0 1 0 0 0,1 0 0 0 0,-5 4 0 0 0,-17 20 0 0 0,12-10 0 0 0,1 1 0 0 0,0 0 0 0 0,2 1 0 0 0,0 0 0 0 0,0 1 0 0 0,2 0 0 0 0,1 0 0 0 0,-7 31 0 0 0,11-40-8 0 0,0 0 0 0 0,1 0 0 0 0,0 0 0 0 0,1 0 0 0 0,0 0 0 0 0,0 0 0 0 0,1 0 0 0 0,1 0 0 0 0,-1 0 0 0 0,2 0 0 0 0,-1 0 0 0 0,1-1 0 0 0,1 1 0 0 0,0-1 0 0 0,0 0 0 0 0,1 0 0 0 0,7 11 0 0 0,-10-18 10 0 0,0 0 0 0 0,0 1-1 0 0,0-1 1 0 0,0 0 0 0 0,0 0-1 0 0,0-1 1 0 0,1 1 0 0 0,-1 0-1 0 0,0-1 1 0 0,1 1 0 0 0,0-1-1 0 0,-1 0 1 0 0,1 0 0 0 0,0 0-1 0 0,3 0 1 0 0,-1 0-210 0 0,-1 0 0 0 0,1-1 0 0 0,0 1 0 0 0,1-1 0 0 0,-1-1 0 0 0,0 1 0 0 0,6-2 0 0 0,7-2-803 0 0</inkml:trace>
  <inkml:trace contextRef="#ctx0" brushRef="#br0" timeOffset="1">412 1 18815 0 0,'-5'2'199'0'0,"1"-1"-1"0"0,-1 2 0 0 0,1-1 0 0 0,-1 0 0 0 0,1 1 0 0 0,0 0 0 0 0,-5 5 0 0 0,-28 28 1510 0 0,9-8-659 0 0,9-10-718 0 0,0 0 1 0 0,1 1-1 0 0,1 1 0 0 0,-15 23 1 0 0,32-43-327 0 0,0 0 0 0 0,0 1 0 0 0,0-1 0 0 0,0 0-1 0 0,0 0 1 0 0,0 0 0 0 0,-1 0 0 0 0,1 1 0 0 0,0-1 0 0 0,0 0 0 0 0,0 0 0 0 0,0 0 0 0 0,0 0 0 0 0,0 1-1 0 0,0-1 1 0 0,0 0 0 0 0,0 0 0 0 0,0 0 0 0 0,0 1 0 0 0,0-1 0 0 0,0 0 0 0 0,0 0 0 0 0,0 0 0 0 0,1 0-1 0 0,-1 1 1 0 0,0-1 0 0 0,0 0 0 0 0,0 0 0 0 0,0 0 0 0 0,0 0 0 0 0,0 0 0 0 0,0 1 0 0 0,0-1 0 0 0,1 0-1 0 0,-1 0 1 0 0,0 0 0 0 0,9 4 236 0 0,14-3 58 0 0,30-11-33 0 0,-33 5 117 0 0,29-3-1 0 0,-42 8-312 0 0,0 0-1 0 0,-1 0 0 0 0,1 0 1 0 0,0 1-1 0 0,-1 0 1 0 0,1 0-1 0 0,0 0 1 0 0,9 4-1 0 0,69 35 2319 0 0,-81-38-2308 0 0,0 1 0 0 0,0 0-1 0 0,0 0 1 0 0,0 0 0 0 0,-1 1-1 0 0,0-1 1 0 0,1 1 0 0 0,-1 0-1 0 0,0 0 1 0 0,0 0 0 0 0,-1 0 0 0 0,0 0-1 0 0,1 1 1 0 0,-1-1 0 0 0,-1 1-1 0 0,1-1 1 0 0,-1 1 0 0 0,1 0-1 0 0,-1 0 1 0 0,-1 0 0 0 0,1 0 0 0 0,-1-1-1 0 0,0 1 1 0 0,0 0 0 0 0,0 0-1 0 0,-1 6 1 0 0,-2 0-31 0 0,3-6-13 0 0,-1 0 1 0 0,-1 0-1 0 0,1 0 0 0 0,-1 0 1 0 0,0-1-1 0 0,0 1 1 0 0,-4 7-1 0 0,2-6-55 0 0,-1 1 1 0 0,0-1-1 0 0,-1 0 1 0 0,1 0-1 0 0,-1 0 1 0 0,0-1-1 0 0,-8 6 1 0 0,11-9-38 0 0,0 0 1 0 0,-1 0 0 0 0,1 0-1 0 0,-1 0 1 0 0,0-1 0 0 0,1 0-1 0 0,-1 0 1 0 0,0 0 0 0 0,0 0 0 0 0,0 0-1 0 0,1-1 1 0 0,-1 1 0 0 0,0-1-1 0 0,0 0 1 0 0,0-1 0 0 0,0 1-1 0 0,-4-1 1 0 0,-1-1-77 0 0,2 0-356 0 0,-1 1 0 0 0,1-2 0 0 0,0 1 0 0 0,-10-5 0 0 0,-1-4-748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8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14336 0 0,'0'0'421'0'0,"0"0"-12"0"0,0 9-247 0 0,0 9-7 0 0,-1 7 999 0 0,6 39 0 0 0,8 84 894 0 0,-1 29 498 0 0,-1-1 1008 0 0,2-39-1895 0 0,-8-18 241 0 0,-10-149-1735 0 0,7 8-165 0 0,0 1 0 0 0,1 0 0 0 0,2-1 0 0 0,7-24 0 0 0,-9 36 6 0 0,1 1 0 0 0,0 0 0 0 0,0 0 0 0 0,1 0-1 0 0,10-13 1 0 0,-13 18-35 0 0,1 1 0 0 0,0-1 0 0 0,0 1 0 0 0,0 0 0 0 0,0 0 0 0 0,1 0 0 0 0,-1 1-1 0 0,1-1 1 0 0,-1 1 0 0 0,1 0 0 0 0,0 0 0 0 0,0 0 0 0 0,0 0 0 0 0,8-2 0 0 0,-9 4-34 0 0,-1 0 0 0 0,1 0 0 0 0,0 1-1 0 0,-1-1 1 0 0,0 0 0 0 0,1 1 0 0 0,-1 0 0 0 0,1-1 0 0 0,-1 1 0 0 0,0 0 0 0 0,1 0 0 0 0,-1 1 0 0 0,0-1 0 0 0,0 0 0 0 0,0 1-1 0 0,0-1 1 0 0,0 1 0 0 0,2 2 0 0 0,2 1 311 0 0,0 2 1 0 0,0-1-1 0 0,8 13 0 0 0,45 84 401 0 0,-8-11-671 0 0,-47-85 67 0 0,1-1-1 0 0,0 0 1 0 0,1 0-1 0 0,-1 0 1 0 0,1-1 0 0 0,0 1-1 0 0,10 5 1 0 0,-11-7-69 0 0,0-1 1 0 0,0-1 0 0 0,0 1 0 0 0,0-1-1 0 0,1 0 1 0 0,-1 0 0 0 0,1 0 0 0 0,0-1-1 0 0,-1 0 1 0 0,1 0 0 0 0,6 0-1 0 0,-5-1 100 0 0,-1 0 0 0 0,1 0 0 0 0,-1-1 0 0 0,0 0 0 0 0,9-3 0 0 0,-11 3-55 0 0,-1 0 0 0 0,0-1 0 0 0,0 1 0 0 0,0-1 0 0 0,0 0 0 0 0,0 0 0 0 0,0 0 0 0 0,0 0 0 0 0,0-1 0 0 0,-1 1 0 0 0,4-5 0 0 0,13-15 7 0 0,-8 9 33 0 0,18-27 0 0 0,-26 35-54 0 0,-1 1 0 0 0,1-1 0 0 0,-1 0 0 0 0,0 0 0 0 0,-1 0 0 0 0,1 0 0 0 0,-1 0 0 0 0,0 0 0 0 0,0 0 0 0 0,0-9 0 0 0,-1 14-7 0 0,0 1 0 0 0,0-1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0,0-1 0 0 0,0 1 0 0 0,0 0 0 0 0,0 0 0 0 0,0 0 0 0 0,0 0 0 0 0,0 0 0 0 0,0 0 0 0 0,0 0 0 0 0,-1 0 0 0 0,1-1 0 0 0,0 1 0 0 0,0 0 0 0 0,0 0 0 0 0,0 0 0 0 0,0 0 0 0 0,0 0 0 0 0,0 0 0 0 0,0 0 0 0 0,0-1 0 0 0,0 1 0 0 0,0 0 0 0 0,0 0 0 0 0,0 0 0 0 0,-5 7 0 0 0,-2 13-189 0 0,1-1 0 0 0,0 1 1 0 0,2 0-1 0 0,-4 32 0 0 0,8-40 78 0 0,-1 1 1 0 0,2-1-1 0 0,0 1 0 0 0,0 0 1 0 0,1-1-1 0 0,1 0 0 0 0,5 17 1 0 0,-8-28-75 0 0,1 1 1 0 0,-1 0-1 0 0,1-1 1 0 0,0 1-1 0 0,0-1 1 0 0,0 1-1 0 0,0-1 1 0 0,0 1-1 0 0,0-1 1 0 0,0 1-1 0 0,0-1 1 0 0,0 0-1 0 0,1 0 0 0 0,-1 0 1 0 0,1 0-1 0 0,-1 0 1 0 0,1 0-1 0 0,-1 0 1 0 0,1 0-1 0 0,-1 0 1 0 0,1-1-1 0 0,0 1 1 0 0,-1-1-1 0 0,4 1 1 0 0,-1 0-337 0 0,0-1 1 0 0,0 0-1 0 0,0-1 1 0 0,0 1-1 0 0,-1-1 1 0 0,1 0-1 0 0,0 0 1 0 0,0 0-1 0 0,-1 0 1 0 0,6-3-1 0 0,18-8-2038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6:59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34 15984 0 0,'-1'-16'1209'0'0,"1"15"-1190"0"0,0 0 0 0 0,-1 0 0 0 0,1 0-1 0 0,-1 0 1 0 0,1 0 0 0 0,-1 0 0 0 0,1 0 0 0 0,-1 0 0 0 0,0 0 0 0 0,0 0 0 0 0,1 1 0 0 0,-1-1 0 0 0,0 0 0 0 0,0 1-1 0 0,0-1 1 0 0,0 0 0 0 0,0 1 0 0 0,0-1 0 0 0,0 1 0 0 0,0 0 0 0 0,0-1 0 0 0,0 1 0 0 0,-1-1 0 0 0,0 1 92 0 0,0 0 1 0 0,1 1-1 0 0,-1-1 1 0 0,0 0-1 0 0,1 1 0 0 0,-1-1 1 0 0,0 1-1 0 0,1-1 1 0 0,-1 1-1 0 0,1 0 1 0 0,-1-1-1 0 0,1 1 1 0 0,-3 2-1 0 0,-3 2 471 0 0,1 1 0 0 0,-1 0 0 0 0,1 0 0 0 0,-10 13 0 0 0,0 4 510 0 0,-21 42 0 0 0,14-24-298 0 0,17-29-457 0 0,0 0-1 0 0,2 1 0 0 0,-1 0 1 0 0,1 0-1 0 0,1 0 0 0 0,-2 20 1 0 0,4-30-323 0 0,1 1 0 0 0,0 0 0 0 0,0-1 0 0 0,0 1 0 0 0,0-1 0 0 0,1 1 0 0 0,-1-1 0 0 0,1 1 0 0 0,0-1 0 0 0,0 1 0 0 0,0-1 0 0 0,3 6 0 0 0,-3-8 7 0 0,0 0-1 0 0,0 0 0 0 0,1 0 0 0 0,-1-1 0 0 0,0 1 0 0 0,1 0 0 0 0,-1 0 0 0 0,0-1 0 0 0,1 1 0 0 0,-1-1 0 0 0,1 0 0 0 0,-1 1 0 0 0,1-1 0 0 0,-1 0 1 0 0,1 0-1 0 0,-1 0 0 0 0,1 0 0 0 0,2 0 0 0 0,5-3-67 0 0,-1 0 0 0 0,0 0 0 0 0,0-1 0 0 0,0 0 0 0 0,0-1 0 0 0,0 0 0 0 0,-1 0 0 0 0,8-7 0 0 0,14-9-42 0 0,-16 11 21 0 0,1 0 1 0 0,-2-2 0 0 0,1 1-1 0 0,-2-2 1 0 0,18-21 0 0 0,-27 30 68 0 0,0 0 1 0 0,0 0 0 0 0,0 0-1 0 0,0-1 1 0 0,-1 1-1 0 0,0 0 1 0 0,0-1-1 0 0,0 1 1 0 0,0-1-1 0 0,-1 1 1 0 0,0-10 0 0 0,0 7 2 0 0,0 0 0 0 0,-1 0 1 0 0,1 0-1 0 0,-2 0 0 0 0,1 0 1 0 0,-1 0-1 0 0,-3-7 0 0 0,3 12-154 0 0,2 5-223 0 0,2 13-585 0 0,-1-5 487 0 0,2 7 307 0 0,-1-15 144 0 0,-1 1 0 0 0,-1-1-1 0 0,1 0 1 0 0,0 1-1 0 0,-1-1 1 0 0,0 8 0 0 0,4 12 97 0 0,-4-21 55 0 0,0-2 21 0 0,0 0-1 0 0,0 0-50 0 0,0 0-213 0 0,0 0-90 0 0,0 0-21 0 0,0 0-10 0 0,0 0-34 0 0,0 0-20 0 0,0 0-2 0 0,0 0-29 0 0,9 4-739 0 0,-8-4 908 0 0,-1 1 1 0 0,1-1-1 0 0,-1 0 0 0 0,1 1 0 0 0,-1-1 1 0 0,1 0-1 0 0,0 1 0 0 0,-1-1 0 0 0,1 0 1 0 0,-1 0-1 0 0,1 1 0 0 0,0-1 0 0 0,-1 0 1 0 0,1 0-1 0 0,-1 0 0 0 0,1 0 0 0 0,0 0 1 0 0,-1 0-1 0 0,1 0 0 0 0,0 0 0 0 0,-1 0 1 0 0,1 0-1 0 0,-1 0 0 0 0,1 0 1 0 0,0-1-1 0 0,11-6-438 0 0,-11 7 274 0 0,-1-2 67 0 0,2-2 287 0 0,0-1 1 0 0,-1 1-1 0 0,1-1 0 0 0,-1 0 0 0 0,-1 0 1 0 0,1 1-1 0 0,0-1 0 0 0,-1 0 0 0 0,0 0 1 0 0,0 0-1 0 0,-1 0 0 0 0,-1-6 0 0 0,-1 5-60 0 0,3 5 20 0 0,0 1-1 0 0,0-1 1 0 0,0 1 0 0 0,0-1 0 0 0,0 1-1 0 0,-1-1 1 0 0,1 1 0 0 0,0-1 0 0 0,0 1 0 0 0,-1-1-1 0 0,1 1 1 0 0,0 0 0 0 0,-1-1 0 0 0,1 1 0 0 0,-1-1-1 0 0,1 1 1 0 0,0 0 0 0 0,-1 0 0 0 0,1-1-1 0 0,-1 1 1 0 0,-2 8 1169 0 0,-2 9-626 0 0,4-15-402 0 0,1 1-1 0 0,-1 0 1 0 0,1 0-1 0 0,-1 0 1 0 0,1 0-1 0 0,0 0 1 0 0,0 0-1 0 0,1 0 1 0 0,-1 0-1 0 0,1 5 1 0 0,10 31 1338 0 0,-11-38-1457 0 0,18 42 1512 0 0,-17-38-1392 0 0,1 0 0 0 0,0 0 0 0 0,0 0 0 0 0,1-1 0 0 0,-1 1 0 0 0,1 0 0 0 0,0-1 0 0 0,1 0 0 0 0,-1 0 0 0 0,1 0 0 0 0,-1 0 0 0 0,1 0 0 0 0,0-1 0 0 0,1 1 0 0 0,-1-1 0 0 0,6 3 0 0 0,-1-1-82 0 0,1-1 0 0 0,0 0-1 0 0,0 0 1 0 0,0-1 0 0 0,1 0 0 0 0,19 2-1 0 0,-2 0-762 0 0,0 1 0 0 0,45 17-1 0 0,-23-6-1779 0 0,9 1-4407 0 0,-50-15 4858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0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0 229 13008 0 0,'3'-8'326'0'0,"-2"3"-68"0"0,0 0 0 0 0,0 1-1 0 0,1-1 1 0 0,0 0-1 0 0,0 1 1 0 0,0-1 0 0 0,0 1-1 0 0,5-6 1 0 0,-6 9 842 0 0,8 2 898 0 0,-7 0-1864 0 0,-1 0 0 0 0,0 0 0 0 0,1 0 0 0 0,-1 0 0 0 0,0 0 0 0 0,0 0 0 0 0,0 0 0 0 0,0 1 0 0 0,0-1-1 0 0,0 0 1 0 0,0 1 0 0 0,-1-1 0 0 0,1 1 0 0 0,0-1 0 0 0,0 3 0 0 0,7 27 1099 0 0,-6-20-971 0 0,27 180 2866 0 0,-13-67-1918 0 0,-7-55-602 0 0,5 21 72 0 0,-11-68-424 0 0,1 24 1 0 0,-1-17-83 0 0,2 96 363 0 0,-5-125-537 0 0,0 0-1 0 0,-1 0 1 0 0,1 0 0 0 0,0 0-1 0 0,0-1 1 0 0,0 1 0 0 0,0 0-1 0 0,0 0 1 0 0,0 0 0 0 0,0 0-1 0 0,0 0 1 0 0,0 0-1 0 0,-1 0 1 0 0,1 0 0 0 0,0-1-1 0 0,0 1 1 0 0,0 0 0 0 0,0 0-1 0 0,0 0 1 0 0,0 0 0 0 0,0 0-1 0 0,-1 0 1 0 0,1 0 0 0 0,0 0-1 0 0,0 0 1 0 0,0 0-1 0 0,0 0 1 0 0,0 0 0 0 0,-1 0-1 0 0,1 0 1 0 0,0 0 0 0 0,0 0-1 0 0,0 0 1 0 0,0 0 0 0 0,0 0-1 0 0,-1 0 1 0 0,1 0 0 0 0,0 0-1 0 0,0 0 1 0 0,0 1-1 0 0,0-1 1 0 0,0 0 0 0 0,0 0-1 0 0,0 0 1 0 0,-1 0 0 0 0,1 0-1 0 0,0 0 1 0 0,0 0 0 0 0,0 0-1 0 0,0 0 1 0 0,0 1 0 0 0,0-1-1 0 0,0 0 1 0 0,0 0-1 0 0,0 0 1 0 0,0 0 0 0 0,0 0-1 0 0,0 0 1 0 0,0 1 0 0 0,0-1-1 0 0,0 0 1 0 0,0 0 0 0 0,0 0-1 0 0,0 0 1 0 0,0 0 0 0 0,0 1-1 0 0,-8-10-40 0 0,8 9 35 0 0,-7-11-23 0 0,1 0 0 0 0,0 0 0 0 0,1-1 0 0 0,0 1 0 0 0,1-1 0 0 0,-4-18-1 0 0,-3-24 7 0 0,1 0 0 0 0,4-1-1 0 0,1 0 1 0 0,5-99-1 0 0,2 123 21 0 0,2 0 0 0 0,0 0 0 0 0,3 1-1 0 0,17-55 1 0 0,-16 64 40 0 0,0 1-1 0 0,2 1 1 0 0,0-1 0 0 0,1 1-1 0 0,1 1 1 0 0,0 0 0 0 0,26-27-1 0 0,-30 38-8 0 0,0 0-1 0 0,0 1 0 0 0,0-1 0 0 0,1 2 0 0 0,0-1 0 0 0,0 1 1 0 0,1 1-1 0 0,19-7 0 0 0,-22 8 39 0 0,1 1 0 0 0,-1 0 1 0 0,1 1-1 0 0,0 0 0 0 0,0 0 0 0 0,-1 0 0 0 0,1 1 1 0 0,0 1-1 0 0,0-1 0 0 0,0 1 0 0 0,-1 0 1 0 0,12 4-1 0 0,-16-4-42 0 0,0 1-1 0 0,0-1 1 0 0,0 1 0 0 0,0 0 0 0 0,0 0 0 0 0,0 0 0 0 0,-1 0-1 0 0,1 0 1 0 0,-1 1 0 0 0,1-1 0 0 0,-1 1 0 0 0,0 0 0 0 0,0-1-1 0 0,0 1 1 0 0,0 0 0 0 0,-1 0 0 0 0,1 1 0 0 0,-1-1 0 0 0,0 0 0 0 0,0 0-1 0 0,0 1 1 0 0,0-1 0 0 0,0 0 0 0 0,0 5 0 0 0,-2 3 35 0 0,0-1 0 0 0,-1 0 0 0 0,0 0 1 0 0,0-1-1 0 0,-1 1 0 0 0,-1 0 0 0 0,1-1 0 0 0,-2 1 1 0 0,1-1-1 0 0,-1 0 0 0 0,0-1 0 0 0,-1 1 0 0 0,0-1 1 0 0,-11 11-1 0 0,3-4-55 0 0,-1-1 0 0 0,0 0 1 0 0,-1-1-1 0 0,0-1 1 0 0,-1 0-1 0 0,-24 11 0 0 0,34-19-83 0 0,0-1 0 0 0,0 0 0 0 0,-1 0 0 0 0,1-1 0 0 0,0 0 0 0 0,-1 0 0 0 0,1-1 0 0 0,-1 0 0 0 0,-13 0 0 0 0,15-1-238 0 0,1-1 1 0 0,-1 1 0 0 0,1-1-1 0 0,-1-1 1 0 0,1 1-1 0 0,0-1 1 0 0,0 0-1 0 0,0 0 1 0 0,0-1-1 0 0,0 1 1 0 0,0-1 0 0 0,0 0-1 0 0,1 0 1 0 0,-6-6-1 0 0,-4-3-2107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0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3 127 14336 0 0,'37'191'1638'0'0,"-6"-41"-338"0"0,27 104 1703 0 0,-42-193-2326 0 0,18 55 1293 0 0,4 16-299 0 0,-11-37-884 0 0,-4-18 641 0 0,-23-74-1371 0 0,0-2-51 0 0,0-1 0 0 0,0 1 0 0 0,0-1 0 0 0,0 1 0 0 0,0 0 0 0 0,1-1 0 0 0,-1 1 0 0 0,0-1 0 0 0,0 1 0 0 0,1 0 0 0 0,-1-1 0 0 0,0 1 0 0 0,0-1 0 0 0,1 1 0 0 0,-1-1 0 0 0,1 1 0 0 0,-1-1 0 0 0,0 1 0 0 0,1-1 0 0 0,-1 0 0 0 0,1 1 0 0 0,-1-1 0 0 0,1 1 0 0 0,-1-1 0 0 0,1 0 0 0 0,0 0 0 0 0,-1 1 0 0 0,1-1 0 0 0,-1 0 0 0 0,1 0 0 0 0,0 1 0 0 0,1-10 270 0 0,-2 9-240 0 0,-1-15 81 0 0,0 1 1 0 0,-1 0-1 0 0,-6-22 0 0 0,-16-42 234 0 0,-58-146-396 0 0,35 99 26 0 0,34 90 19 0 0,-28-82 0 0 0,31 79 1 0 0,-5-14-47 0 0,-15-90 0 0 0,29 127 27 0 0,-2 0-63 0 0,2 1 0 0 0,0-1 0 0 0,0 0 0 0 0,4-29 0 0 0,-1 31 44 0 0,0 0-1 0 0,1 0 1 0 0,0 0-1 0 0,1 1 0 0 0,1-1 1 0 0,0 1-1 0 0,0 0 1 0 0,2 0-1 0 0,-1 1 1 0 0,11-14-1 0 0,-12 18 35 0 0,1 1-1 0 0,-1 1 0 0 0,1-1 1 0 0,0 1-1 0 0,0 0 1 0 0,9-6-1 0 0,-12 10 4 0 0,0-1-1 0 0,0 1 0 0 0,0 0 1 0 0,0 0-1 0 0,0 0 1 0 0,0 0-1 0 0,0 0 0 0 0,0 1 1 0 0,0 0-1 0 0,1-1 1 0 0,-1 1-1 0 0,0 0 0 0 0,0 0 1 0 0,0 1-1 0 0,1-1 1 0 0,-1 1-1 0 0,0 0 0 0 0,0-1 1 0 0,4 3-1 0 0,3 1 27 0 0,0 1-1 0 0,1 1 1 0 0,-1 0-1 0 0,-1 0 1 0 0,1 1 0 0 0,-1 0-1 0 0,-1 0 1 0 0,1 1-1 0 0,-1 1 1 0 0,-1-1-1 0 0,1 1 1 0 0,-1 0 0 0 0,6 12-1 0 0,-8-13 8 0 0,-1 1-1 0 0,1 1 1 0 0,-1-1-1 0 0,-1 1 0 0 0,0-1 1 0 0,0 1-1 0 0,-1 0 1 0 0,0 0-1 0 0,0 0 1 0 0,-2 1-1 0 0,1-1 1 0 0,-1 0-1 0 0,0 0 1 0 0,-4 21-1 0 0,0-13 57 0 0,0 0 0 0 0,-1-1 1 0 0,-13 31-1 0 0,15-42-151 0 0,0 0 0 0 0,-1-1 0 0 0,1 0 1 0 0,-1 1-1 0 0,0-1 0 0 0,-1 0 0 0 0,1-1 0 0 0,-1 1 1 0 0,0-1-1 0 0,0 0 0 0 0,0 0 0 0 0,0-1 0 0 0,-1 1 1 0 0,-7 3-1 0 0,9-6-311 0 0,0 0 1 0 0,0 0-1 0 0,-1 0 0 0 0,1-1 1 0 0,0 1-1 0 0,-1-1 1 0 0,1 0-1 0 0,0 0 1 0 0,-8-1-1 0 0,3-3-1085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1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47 369 17103 0 0,'0'0'368'0'0,"-1"0"4"0"0,-1 0-280 0 0,0 0-1 0 0,1-1 0 0 0,-1 1 1 0 0,0 0-1 0 0,0-1 0 0 0,1 1 1 0 0,-1-1-1 0 0,0 1 0 0 0,1-1 1 0 0,-1 0-1 0 0,1 0 0 0 0,-1 1 1 0 0,1-1-1 0 0,-1 0 0 0 0,1-1 1 0 0,0 1-1 0 0,-1 0 0 0 0,1 0 1 0 0,0-1-1 0 0,0 1 0 0 0,0 0 1 0 0,0-1-1 0 0,0 1 0 0 0,0-1 1 0 0,0 1-1 0 0,0-1 0 0 0,1 0 1 0 0,-1 1-1 0 0,1-1 0 0 0,-1-2 1 0 0,-1-5 188 0 0,1 0 0 0 0,0 0 0 0 0,0 0 0 0 0,1-14 1 0 0,0 16-254 0 0,0-11-33 0 0,1 1 0 0 0,1-1 0 0 0,0 1 0 0 0,1-1-1 0 0,1 1 1 0 0,1 0 0 0 0,0 0 0 0 0,1 1 0 0 0,1 0 0 0 0,9-16-1 0 0,-13 27-29 0 0,0 0-1 0 0,0 1 0 0 0,0-1 1 0 0,1 1-1 0 0,5-6 0 0 0,-5 7 1 0 0,-3 1-21 0 0,1 1-1 0 0,0-1 1 0 0,0 0-1 0 0,0 1 1 0 0,1-1-1 0 0,-1 1 1 0 0,0 0-1 0 0,0 0 1 0 0,1 0-1 0 0,-1 0 1 0 0,1 0-1 0 0,-1 0 1 0 0,4 0-1 0 0,6-3-408 0 0,7 0-1348 0 0,-9 4 65 0 0,3-4-68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19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10176 0 0,'0'0'217'0'0,"0"0"170"0"0,0-1 562 0 0,0-14 1033 0 0,0 7 5474 0 0,14 20-6002 0 0,-5-3-1150 0 0,1 0 1 0 0,0 0 0 0 0,0-1 0 0 0,1 0 0 0 0,19 9 0 0 0,-23-12-252 0 0,33 14 75 0 0,-20-11-82 0 0,-14-6-2 0 0,1 0 1 0 0,-1 0 0 0 0,9 1 0 0 0,-11-3-19 0 0,0 1 1 0 0,0-1-1 0 0,-1 1 0 0 0,1 0 1 0 0,0 0-1 0 0,-1 1 1 0 0,1-1-1 0 0,0 1 1 0 0,-1 0-1 0 0,0 0 0 0 0,1 0 1 0 0,4 4-1 0 0,19 19 169 0 0,-26-24-201 0 0,0 0 0 0 0,0 0 0 0 0,0 0 0 0 0,0 0-1 0 0,-1 1 1 0 0,1-1 0 0 0,0 0 0 0 0,-1 0 0 0 0,1 1 0 0 0,-1-1 0 0 0,1 1 0 0 0,-1-1 0 0 0,0 0 0 0 0,1 1 0 0 0,-1-1 0 0 0,0 1-1 0 0,0-1 1 0 0,0 1 0 0 0,-1 2 0 0 0,2 10 143 0 0,0-11-122 0 0,-1-1 1 0 0,0 0-1 0 0,0 0 1 0 0,0 0 0 0 0,0 0-1 0 0,-1 0 1 0 0,1 0-1 0 0,0 0 1 0 0,-1 0 0 0 0,0 0-1 0 0,1 0 1 0 0,-1 0-1 0 0,0 0 1 0 0,0 0 0 0 0,0 0-1 0 0,0 0 1 0 0,-1-1-1 0 0,1 1 1 0 0,-2 2 0 0 0,-2 1-2 0 0,0 0 0 0 0,-1 0 0 0 0,1 0 0 0 0,-11 6 0 0 0,13-9-3 0 0,0-1-1 0 0,-1 1 1 0 0,1-1-1 0 0,0 1 0 0 0,0-1 1 0 0,-5 1-1 0 0,1-1 13 0 0,1 1-1 0 0,-1 1 0 0 0,-8 3 1 0 0,12-4 30 0 0,3-2-51 0 0,0 0-1 0 0,0 0 0 0 0,0 0 1 0 0,0 1-1 0 0,0-1 1 0 0,0 0-1 0 0,0 0 1 0 0,0 0-1 0 0,0 0 0 0 0,0 1 1 0 0,-1-1-1 0 0,1 0 1 0 0,0 0-1 0 0,0 0 1 0 0,0 0-1 0 0,0 1 0 0 0,0-1 1 0 0,0 0-1 0 0,1 0 1 0 0,-1 0-1 0 0,0 1 0 0 0,0-1 1 0 0,0 0-1 0 0,0 0 1 0 0,0 0-1 0 0,0 0 1 0 0,0 0-1 0 0,0 1 0 0 0,0-1 1 0 0,0 0-1 0 0,0 0 1 0 0,1 0-1 0 0,-1 0 0 0 0,0 0 1 0 0,0 1-1 0 0,0-1 1 0 0,0 0-1 0 0,0 0 1 0 0,1 0-1 0 0,-1 0 0 0 0,0 0 1 0 0,0 0-1 0 0,0 0 1 0 0,0 0-1 0 0,1 0 1 0 0,-1 0-1 0 0,0 0 0 0 0,0 0 1 0 0,11 5-13 0 0,-10-4 16 0 0,10 3 20 0 0,1 0 0 0 0,16 4 0 0 0,-22-7 15 0 0,1 1 1 0 0,-1-1 0 0 0,0 1 0 0 0,0 0 0 0 0,0 1 0 0 0,0 0 0 0 0,0 0 0 0 0,0 0 0 0 0,-1 0 0 0 0,0 1 0 0 0,10 8 0 0 0,4 9 243 0 0,-1 1 0 0 0,-1 0-1 0 0,0 1 1 0 0,16 33 0 0 0,-29-46-273 0 0,0 1-1 0 0,-1-1 0 0 0,0 1 0 0 0,-1 0 1 0 0,0-1-1 0 0,-1 1 0 0 0,0 0 0 0 0,-1 12 0 0 0,-1-13 9 0 0,0 0-1 0 0,-1 0 0 0 0,0 0 0 0 0,-1 0 0 0 0,0 0 0 0 0,0 0 0 0 0,-1-1 0 0 0,-1 0 0 0 0,0 0 0 0 0,0 0 0 0 0,0 0 0 0 0,-1-1 0 0 0,0 0 0 0 0,-1 0 0 0 0,0 0 0 0 0,-14 11 0 0 0,13-14-5 0 0,1 1 0 0 0,-2-1 0 0 0,1-1-1 0 0,-11 5 1 0 0,16-8-8 0 0,-1 0 0 0 0,1 1 0 0 0,-1-2 0 0 0,0 1 0 0 0,1 0 0 0 0,-1-1 0 0 0,0 1 0 0 0,1-1-1 0 0,-1 0 1 0 0,0 0 0 0 0,1-1 0 0 0,-8-1 0 0 0,2 0-250 0 0,1-1 1 0 0,0 0-1 0 0,-10-6 0 0 0,16 8 122 0 0,-1-1-1 0 0,0 0 1 0 0,0 0 0 0 0,1 0-1 0 0,0 0 1 0 0,-1 0-1 0 0,1-1 1 0 0,0 1-1 0 0,0-1 1 0 0,0 0 0 0 0,-3-4-1 0 0,1-1-888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0 11200 0 0,'-5'10'1122'0'0,"0"0"1"0"0,-9 14-1 0 0,-3 6 1445 0 0,8-12-1678 0 0,1 1 1 0 0,1 0-1 0 0,0 0 0 0 0,2 0 1 0 0,-4 27-1 0 0,8-44-819 0 0,1 0 1 0 0,0 1-1 0 0,0-1 1 0 0,0 0-1 0 0,1 0 1 0 0,-1 1-1 0 0,0-1 1 0 0,1 0-1 0 0,0 0 1 0 0,-1 1-1 0 0,1-1 1 0 0,0 0-1 0 0,0 0 0 0 0,0 0 1 0 0,0 0-1 0 0,1 0 1 0 0,-1-1-1 0 0,0 1 1 0 0,4 3-1 0 0,-2-2 3 0 0,0-1-1 0 0,0 1 1 0 0,0-1-1 0 0,1 1 1 0 0,-1-1-1 0 0,1 0 1 0 0,0 0-1 0 0,0-1 1 0 0,-1 1-1 0 0,6 0 1 0 0,-2 0 22 0 0,0-1 1 0 0,0 0 0 0 0,0-1 0 0 0,1 1 0 0 0,-1-1 0 0 0,0-1 0 0 0,0 0 0 0 0,0 0-1 0 0,1 0 1 0 0,12-5 0 0 0,-11 3-11 0 0,0 0-1 0 0,0-1 1 0 0,-1-1-1 0 0,0 1 1 0 0,0-1-1 0 0,0-1 1 0 0,13-10-1 0 0,-19 14-27 0 0,0 0-1 0 0,-1 1 0 0 0,1-1 1 0 0,0 0-1 0 0,-1 0 1 0 0,1 0-1 0 0,-1 0 0 0 0,0 0 1 0 0,0 0-1 0 0,0 0 1 0 0,0 0-1 0 0,0-1 1 0 0,0 1-1 0 0,-1 0 0 0 0,1-1 1 0 0,-1 1-1 0 0,1 0 1 0 0,-1-1-1 0 0,0-4 0 0 0,0 5-21 0 0,-1-1 0 0 0,0 1 0 0 0,0 0-1 0 0,0-1 1 0 0,0 1 0 0 0,0 0-1 0 0,0 0 1 0 0,0 0 0 0 0,-1-1 0 0 0,1 1-1 0 0,-1 1 1 0 0,1-1 0 0 0,-1 0 0 0 0,0 0-1 0 0,0 1 1 0 0,0-1 0 0 0,0 1-1 0 0,-4-3 1 0 0,-14-6-108 0 0,0 0-1 0 0,0 2 1 0 0,-1 0 0 0 0,-36-8-1 0 0,45 12-131 0 0,4 2-254 0 0,0 0-1 0 0,-1 1 1 0 0,1-1 0 0 0,0 1-1 0 0,-1 1 1 0 0,-8 0-1 0 0,15 0-31 0 0,0 1 0 0 0,0 0 0 0 0,0-1-1 0 0,0 1 1 0 0,0 0 0 0 0,0 0 0 0 0,0 0-1 0 0,-2 1 1 0 0,4 2-1296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1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0 367 17111 0 0,'6'21'756'0'0,"-1"1"-1"0"0,3 41 0 0 0,2 3 417 0 0,11 66 842 0 0,16 70 469 0 0,-33-187-2317 0 0,2 16 317 0 0,2-1 0 0 0,1 0-1 0 0,18 39 1 0 0,-40-117 522 0 0,-16-31-960 0 0,12 36-46 0 0,1-1 1 0 0,-16-87-1 0 0,25 89 1 0 0,1-1 0 0 0,3-1 0 0 0,1 1 0 0 0,6-53 0 0 0,27-94-452 0 0,-25 167 377 0 0,1 0-1 0 0,0 0 1 0 0,2 0 0 0 0,1 1-1 0 0,23-40 1 0 0,-28 56 75 0 0,-1-1 0 0 0,1 1 0 0 0,0 1 0 0 0,0-1 0 0 0,0 1 0 0 0,1 0 0 0 0,0 0 0 0 0,0 0 0 0 0,10-6 0 0 0,-13 10 0 0 0,0 0 0 0 0,-1 0 0 0 0,1 0 0 0 0,0 0 0 0 0,0 0 0 0 0,-1 1 0 0 0,1-1 0 0 0,0 1 0 0 0,0 0 0 0 0,0 0 0 0 0,0 0 0 0 0,0 0 0 0 0,0 0 0 0 0,-1 0 0 0 0,1 1 0 0 0,0 0 0 0 0,0-1 0 0 0,0 1 0 0 0,-1 0 0 0 0,1 0 0 0 0,0 1 0 0 0,-1-1 0 0 0,1 1 0 0 0,-1-1 0 0 0,0 1 0 0 0,1 0 0 0 0,1 2 0 0 0,0 0-3 0 0,-1-1 0 0 0,0 1-1 0 0,-1 0 1 0 0,1 0 0 0 0,0 0 0 0 0,-1 1-1 0 0,0-1 1 0 0,0 0 0 0 0,-1 1-1 0 0,3 7 1 0 0,-2-2-6 0 0,0 0 0 0 0,0 0 0 0 0,0 19 0 0 0,-2-17 16 0 0,-1 1 0 0 0,-1-1 0 0 0,0 0 0 0 0,-1 1 0 0 0,0-1 0 0 0,0 0 0 0 0,-7 13 0 0 0,2-9 12 0 0,0 1 1 0 0,-1-1-1 0 0,-1-1 0 0 0,-13 17 0 0 0,15-22 1 0 0,-1-2 0 0 0,0 1 0 0 0,-1-1 0 0 0,0 0 0 0 0,0-1 0 0 0,0 0 0 0 0,-19 8 0 0 0,23-12-37 0 0,-1-1 0 0 0,1 0 0 0 0,-1 0 0 0 0,1-1 0 0 0,-1 0 0 0 0,-12 1 0 0 0,15-2-201 0 0,0 0 0 0 0,1 0 0 0 0,-1-1 0 0 0,0 1-1 0 0,1-1 1 0 0,-1 1 0 0 0,1-1 0 0 0,-1-1 0 0 0,1 1-1 0 0,-1 0 1 0 0,1-1 0 0 0,0 1 0 0 0,-1-1-1 0 0,-2-3 1 0 0,-4-6-1302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2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9 21943 0 0,'0'0'474'0'0,"0"0"-6"0"0,-1-2-300 0 0,-3-3-139 0 0,-1 3 28 0 0,4 2-51 0 0,-2 0 20 0 0,1 0-1 0 0,-1 0 0 0 0,1 1 1 0 0,-1-1-1 0 0,1 0 0 0 0,-1 1 0 0 0,1 0 1 0 0,-1-1-1 0 0,1 1 0 0 0,0 0 1 0 0,-1 0-1 0 0,1 1 0 0 0,0-1 0 0 0,-3 2 1 0 0,4-2-122 0 0,1-1-14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4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23 118 11672 0 0,'0'0'341'0'0,"0"0"-1"0"0,0 0-160 0 0,2 1 135 0 0,1 0-111 0 0,0 0 1 0 0,0-1-1 0 0,1 1 1 0 0,-1-1 0 0 0,0 1-1 0 0,0-1 1 0 0,1 0 0 0 0,-1 0-1 0 0,0-1 1 0 0,0 1-1 0 0,1-1 1 0 0,4-1 0 0 0,4-1 761 0 0,-1-1 1 0 0,13-7-1 0 0,-17 8-559 0 0,0 0 0 0 0,0-1 0 0 0,0 0 0 0 0,0 0 0 0 0,-1-1-1 0 0,0 0 1 0 0,6-6 0 0 0,-16 13 749 0 0,-17 7-585 0 0,-28 17-1 0 0,40-19-624 0 0,0 0 1 0 0,0 1-1 0 0,1 0 0 0 0,0 1 0 0 0,1 0 0 0 0,0 0 0 0 0,0 0 0 0 0,1 1 0 0 0,0 0 1 0 0,1 0-1 0 0,0 1 0 0 0,0 0 0 0 0,2 0 0 0 0,-6 21 0 0 0,8-25 48 0 0,1-1-1 0 0,1 1 1 0 0,-1 0 0 0 0,1-1-1 0 0,0 1 1 0 0,0 0-1 0 0,1-1 1 0 0,0 1 0 0 0,5 9-1 0 0,-6-12 10 0 0,1-1 1 0 0,1 1-1 0 0,-1-1 0 0 0,0 1 0 0 0,1-1 0 0 0,0 0 1 0 0,0 1-1 0 0,0-2 0 0 0,4 5 0 0 0,-5-6-1 0 0,0 0 0 0 0,0 1 0 0 0,1-1 0 0 0,-1 0 0 0 0,0 0 0 0 0,1-1-1 0 0,-1 1 1 0 0,0 0 0 0 0,1-1 0 0 0,-1 1 0 0 0,1-1 0 0 0,-1 0 0 0 0,1 0 0 0 0,-1 0 0 0 0,1 0-1 0 0,2-1 1 0 0,3-1-2 0 0,0 0 0 0 0,0-1 0 0 0,-1 0 0 0 0,1 0 0 0 0,-1-1 0 0 0,0 0 0 0 0,13-9 0 0 0,-14 9 0 0 0,-1 0 0 0 0,1 0 0 0 0,0 0 0 0 0,1 1 0 0 0,-1 0 0 0 0,0 0 0 0 0,1 1 0 0 0,0 0 0 0 0,0 0 0 0 0,-1 0 0 0 0,12 0 0 0 0,-8 2-17 0 0,-1 2 0 0 0,1-1 0 0 0,0 1 0 0 0,-1 0 0 0 0,0 1 0 0 0,1 0 0 0 0,-1 1 0 0 0,0 0 0 0 0,-1 0 0 0 0,1 1 0 0 0,-1 0 0 0 0,9 7 0 0 0,-4-1 474 0 0,-13-11 653 0 0,-7-7-645 0 0,3 2-362 0 0,0-1 1 0 0,0 0-1 0 0,1 0 1 0 0,-1 0-1 0 0,2-1 1 0 0,-1 1-1 0 0,1-1 1 0 0,0 0 0 0 0,0 1-1 0 0,-1-8 1 0 0,-10-80-62 0 0,9 77-53 0 0,-2-32 0 0 0,5 43-17 0 0,1-1 0 0 0,0 1 0 0 0,1 0 0 0 0,-1 0 0 0 0,1-1 0 0 0,0 1 0 0 0,1 0 0 0 0,4-11 0 0 0,-5 15 35 0 0,0 0 1 0 0,0 0 0 0 0,0 0 0 0 0,0 0 0 0 0,1 1 0 0 0,-1-1 0 0 0,1 0-1 0 0,-1 1 1 0 0,1 0 0 0 0,-1-1 0 0 0,1 1 0 0 0,0 0 0 0 0,0-1 0 0 0,0 1 0 0 0,0 0-1 0 0,0 1 1 0 0,0-1 0 0 0,2-1 0 0 0,4 1-324 0 0,0-1-1 0 0,-1 1 1 0 0,15 0-1 0 0,11-2-1117 0 0,66-8-4019 0 0,-96 10 5265 0 0,15-2-1262 0 0,24-2 0 0 0,-41 5 934 0 0,1-1-27 0 0,4-2-7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4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10816 0 0,'0'1'396'0'0,"-1"87"5452"0"0,7 178 65 0 0,-4-243-5682 0 0,0-1 0 0 0,2 1 0 0 0,1-1 0 0 0,0 0 0 0 0,13 29 0 0 0,-14-43-241 0 0,-4-7-45 0 0,0-1-16 0 0,0 0-1 0 0,0 0-90 0 0,0 0-382 0 0,0 0-168 0 0,0 0-31 0 0,-1 0 606 0 0,1-1-1 0 0,-1 1 1 0 0,0-1 0 0 0,0 1-1 0 0,1-1 1 0 0,-1 1 0 0 0,0-1 0 0 0,1 1-1 0 0,-1-1 1 0 0,1 0 0 0 0,-1 1-1 0 0,1-1 1 0 0,-1 0 0 0 0,1 1-1 0 0,-1-2 1 0 0,-3-4-882 0 0,-5 1-268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4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15496 0 0,'87'6'1692'0'0,"0"0"-54"0"0,-83-6-1626 0 0,1-1-1 0 0,-1 0 1 0 0,0 0 0 0 0,1 0-1 0 0,-1 0 1 0 0,0-1-1 0 0,0 1 1 0 0,0-1 0 0 0,0 0-1 0 0,-1 0 1 0 0,7-5-1 0 0,8-4-433 0 0,-12 7-178 0 0,-1-1 0 0 0,1 1 0 0 0,-1-1 0 0 0,0 0-1 0 0,-1 0 1 0 0,1 0 0 0 0,-1-1 0 0 0,0 1 0 0 0,0-1-1 0 0,-1 0 1 0 0,5-10 0 0 0,-5 9 108 0 0,-1 4 174 0 0,-1 0-1 0 0,1 0 1 0 0,-1 0-1 0 0,0 0 1 0 0,0 0-1 0 0,-1 0 0 0 0,1 0 1 0 0,0 0-1 0 0,-1-4 1 0 0,0 6-318 0 0,0 1 622 0 0,0 0 277 0 0,0 0 52 0 0,0 0 53 0 0,0 0 202 0 0,0 12 765 0 0,0-5-875 0 0,-1 1-1 0 0,0-1 1 0 0,-4 14-1 0 0,3-16-348 0 0,1 1 0 0 0,0-1 0 0 0,0 1 0 0 0,0-1 1 0 0,1 1-1 0 0,0 0 0 0 0,0 10 0 0 0,5 6 1337 0 0,13 35 1 0 0,-14-43-537 0 0,-3-11-772 0 0,1 0 0 0 0,-1 1 0 0 0,1-1 0 0 0,0 0 0 0 0,0 0 0 0 0,0 0 0 0 0,0 0 0 0 0,1-1 0 0 0,-1 1 0 0 0,1 0 0 0 0,-1-1 0 0 0,1 0 0 0 0,0 1 1 0 0,0-1-1 0 0,0-1 0 0 0,0 1 0 0 0,1 0 0 0 0,-1-1 0 0 0,0 1 0 0 0,1-1 0 0 0,-1 0 0 0 0,1 0 0 0 0,4 0 0 0 0,0 0-43 0 0,0 0-1 0 0,0 0 1 0 0,0-1-1 0 0,-1-1 1 0 0,1 1 0 0 0,0-1-1 0 0,0 0 1 0 0,-1-1-1 0 0,1 0 1 0 0,7-3 0 0 0,-1 0 87 0 0,-2 1 31 0 0,-1-1 1 0 0,0 1 0 0 0,14-10-1 0 0,-20 10-136 0 0,1 0-1 0 0,-1 0 1 0 0,0 0 0 0 0,-1 0-1 0 0,1-1 1 0 0,-1 0-1 0 0,0 0 1 0 0,0 0-1 0 0,-1-1 1 0 0,6-10-1 0 0,-5 9-11 0 0,-1 4-40 0 0,-1-1 0 0 0,0-1 0 0 0,0 1 0 0 0,0 0 0 0 0,0 0 0 0 0,-1-1 0 0 0,1 1-1 0 0,-1-1 1 0 0,1-7 0 0 0,-2 12-27 0 0,0 0 0 0 0,-1 0 0 0 0,1 0 0 0 0,0 0 0 0 0,0 1 0 0 0,0-1 0 0 0,0 0 0 0 0,0 0 0 0 0,0 0 0 0 0,0 0 0 0 0,-1 0 0 0 0,1 0 0 0 0,0 0 0 0 0,0 0 0 0 0,0 0 0 0 0,0 0 0 0 0,0 0 0 0 0,0 0 0 0 0,0 0 0 0 0,-1 0 0 0 0,1 0 0 0 0,0 0 0 0 0,0 0 0 0 0,0 0 0 0 0,0 0 0 0 0,0 0 0 0 0,0 0 0 0 0,-1 0 0 0 0,1 0 0 0 0,0 0 0 0 0,0 0 0 0 0,0-1 0 0 0,0 1 0 0 0,0 0 0 0 0,0 0 0 0 0,0 0 0 0 0,0 0 0 0 0,0 0 0 0 0,-1 0 0 0 0,1 0 0 0 0,0 0 0 0 0,0 0 0 0 0,0-1 0 0 0,0 1 0 0 0,0 0 0 0 0,0 0 0 0 0,0 0 0 0 0,0 0 0 0 0,0 0 0 0 0,0 0 0 0 0,0-1 0 0 0,0 1 0 0 0,0 0 0 0 0,0 0 0 0 0,0 0 0 0 0,0 0 0 0 0,0 0 0 0 0,0 0 0 0 0,0 0 0 0 0,0-1 0 0 0,0 1 0 0 0,0 0 0 0 0,-5 8 0 0 0,4-8 0 0 0,-4 8 49 0 0,0 0-1 0 0,0 0 1 0 0,1 1-1 0 0,0 0 1 0 0,1 0-1 0 0,0 0 1 0 0,-3 12-1 0 0,-8 70 520 0 0,9-56-492 0 0,-4 28-50 0 0,-49 283 428 0 0,46-296-381 0 0,-33 130 1038 0 0,34-148-765 0 0,-1 0-1 0 0,-28 53 0 0 0,19-56-278 0 0,20-27-65 0 0,0-1-1 0 0,-1 0 1 0 0,1 1-1 0 0,-1-1 1 0 0,1 0 0 0 0,-1 0-1 0 0,1 0 1 0 0,-1 0-1 0 0,1 0 1 0 0,-1 0-1 0 0,0 0 1 0 0,0 0-1 0 0,1-1 1 0 0,-1 1 0 0 0,-3 0-1 0 0,3-1-1 0 0,1 0 0 0 0,0 0 0 0 0,-1-1 0 0 0,1 1 1 0 0,0 0-1 0 0,0-1 0 0 0,0 1 0 0 0,-1 0 0 0 0,1-1 0 0 0,0 0 0 0 0,0 1 0 0 0,0-1 0 0 0,0 0 0 0 0,0 1 0 0 0,0-1 0 0 0,0 0 0 0 0,0 0 0 0 0,-1-1 0 0 0,0-1 1 0 0,0 0-1 0 0,0 1 0 0 0,1-1 0 0 0,-1 0 0 0 0,1 0 0 0 0,0 0 1 0 0,-1-4-1 0 0,-1-6-4 0 0,0 1 0 0 0,0-24 0 0 0,3 33 3 0 0,-1-49-68 0 0,3-1 1 0 0,15-89-1 0 0,-11 108 60 0 0,2 1 0 0 0,1-1 0 0 0,2 1 0 0 0,1 1-1 0 0,2 0 1 0 0,21-37 0 0 0,-25 52-242 0 0,1 1 0 0 0,1 0 0 0 0,0 1-1 0 0,2 0 1 0 0,-1 1 0 0 0,2 0 0 0 0,0 1 0 0 0,0 1-1 0 0,28-17 1 0 0,-10 11-1105 0 0,0 0 0 0 0,1 3-1 0 0,71-23 1 0 0,-47 20-227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9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18151 0 0,'-22'21'3224'0'0,"36"-12"-1688"0"0,-8-6-1368 0 0,0 0 0 0 0,1 0-1 0 0,-1 0 1 0 0,1-1-1 0 0,-1 0 1 0 0,11 2-1 0 0,43 6 222 0 0,-52-9-319 0 0,36 6 159 0 0,-22-4-81 0 0,0 0 0 0 0,23 0-1 0 0,-21-2-80 0 0,1-2 1 0 0,0-1-1 0 0,-1 0 0 0 0,37-10 0 0 0,102-24-67 0 0,-126 23 0 0 0,-33 10-62 0 0,-3 2-269 0 0,-1 1-137 0 0,-2 0-39 0 0,1 0 431 0 0,-1 0-196 0 0,0 0 0 0 0,0 0 0 0 0,0 0 0 0 0,0 1 0 0 0,0-1 0 0 0,0 0 0 0 0,0 1-1 0 0,1-1 1 0 0,-1 1 0 0 0,0-1 0 0 0,-2 2 0 0 0,-5 6-1251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09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 11216 0 0,'0'0'409'0'0,"0"0"-96"0"0,0 0 589 0 0,-3-3 1075 0 0,2 0 1417 0 0,1 3-3317 0 0,0 0 0 0 0,0-1-1 0 0,0 1 1 0 0,0 0 0 0 0,0 0 0 0 0,0-1-1 0 0,0 1 1 0 0,0 0 0 0 0,0-1-1 0 0,0 1 1 0 0,-1 0 0 0 0,1 0-1 0 0,0-1 1 0 0,0 1 0 0 0,0 0-1 0 0,0 0 1 0 0,-1-1 0 0 0,1 1-1 0 0,0 0 1 0 0,0 0 0 0 0,0 0-1 0 0,-1-1 1 0 0,1 1 0 0 0,0 0 0 0 0,0 0-1 0 0,-1 0 1 0 0,1 0 0 0 0,0 0-1 0 0,0 0 1 0 0,-1-1 0 0 0,1 1-1 0 0,0 0 1 0 0,-1 0 0 0 0,1 0-1 0 0,0 0 1 0 0,-1 0 0 0 0,0 0 25 0 0,1 0 1 0 0,-1 1 0 0 0,1-1-1 0 0,-1 0 1 0 0,0 0-1 0 0,1 0 1 0 0,-1 1 0 0 0,1-1-1 0 0,-1 0 1 0 0,1 0-1 0 0,-1 1 1 0 0,1-1 0 0 0,-1 1-1 0 0,1-1 1 0 0,-1 0-1 0 0,1 1 1 0 0,0-1 0 0 0,-1 1-1 0 0,1-1 1 0 0,0 1-1 0 0,-1-1 1 0 0,1 1 0 0 0,-1 0-1 0 0,-2 8 176 0 0,-1-1-1 0 0,1 0 1 0 0,0 1-1 0 0,1-1 1 0 0,0 1-1 0 0,0 0 0 0 0,1 0 1 0 0,0-1-1 0 0,1 18 1 0 0,6 84 499 0 0,-4-58-365 0 0,12 75 0 0 0,-10-106-310 0 0,-3-11-162 0 0,1 1-1 0 0,1 0 1 0 0,0-1 0 0 0,7 17-1 0 0,-10-27 68 0 0,0 1 0 0 0,0-1 0 0 0,0 0 0 0 0,0 1 0 0 0,0-1-1 0 0,0 0 1 0 0,0 0 0 0 0,0 1 0 0 0,1-1 0 0 0,-1 0 0 0 0,0 1 0 0 0,0-1 0 0 0,0 0-1 0 0,1 0 1 0 0,-1 1 0 0 0,0-1 0 0 0,0 0 0 0 0,0 0 0 0 0,1 0 0 0 0,-1 1 0 0 0,0-1 0 0 0,1 0-1 0 0,-1 0 1 0 0,0 0 0 0 0,0 0 0 0 0,1 0 0 0 0,-1 1 0 0 0,0-1 0 0 0,1 0 0 0 0,-1 0-1 0 0,0 0 1 0 0,1 0 0 0 0,-1 0 0 0 0,0 0 0 0 0,1 0 0 0 0,-1 0 0 0 0,0 0 0 0 0,1 0 0 0 0,-1 0-1 0 0,0-1 1 0 0,1 1 0 0 0,-1 0 0 0 0,0 0 0 0 0,0 0 0 0 0,1 0 0 0 0,-1 0 0 0 0,0-1-1 0 0,1 1 1 0 0,-1 0 0 0 0,0 0 0 0 0,0 0 0 0 0,1-1 0 0 0,-1 1 0 0 0,0 0 0 0 0,0-1-1 0 0,4-2 108 0 0,-1 0-1 0 0,0 0 0 0 0,0 0 1 0 0,0-1-1 0 0,0 1 0 0 0,0-1 0 0 0,-1 0 1 0 0,0 0-1 0 0,0 0 0 0 0,0 0 0 0 0,0 0 1 0 0,-1 0-1 0 0,2-7 0 0 0,-1 4-112 0 0,1 0 0 0 0,0 0 0 0 0,0 1 0 0 0,5-9 0 0 0,-1 5-21 0 0,0 1 0 0 0,0 0 0 0 0,1 1 0 0 0,0-1 0 0 0,13-9 0 0 0,-18 16 14 0 0,0 0 0 0 0,1 0 0 0 0,-1 0 0 0 0,1 0 0 0 0,-1 0 0 0 0,1 1 0 0 0,0 0 0 0 0,0 0 0 0 0,0 0 0 0 0,0 0 0 0 0,0 1 0 0 0,0-1 0 0 0,0 1 0 0 0,0 0 0 0 0,0 0 0 0 0,0 0 0 0 0,0 1 0 0 0,0 0 0 0 0,4 1 0 0 0,7 1-7 0 0,1 2 1 0 0,-1 0-1 0 0,0 1 0 0 0,24 12 0 0 0,-23-8 13 0 0,85 49 0 0 0,-93-55 59 0 0,0 1 1 0 0,0 0-1 0 0,-1 0 0 0 0,0 0 0 0 0,0 1 0 0 0,-1 0 0 0 0,1 1 1 0 0,-2 0-1 0 0,1 0 0 0 0,0 0 0 0 0,-1 0 0 0 0,-1 1 1 0 0,1 0-1 0 0,-1 0 0 0 0,-1 0 0 0 0,1 1 0 0 0,-1-1 1 0 0,-1 1-1 0 0,3 11 0 0 0,-2-3 127 0 0,0 0 1 0 0,-2 0-1 0 0,1 27 0 0 0,-3-35-129 0 0,1 0-1 0 0,-1 0 1 0 0,-1 1-1 0 0,0-1 0 0 0,0 0 1 0 0,-1 0-1 0 0,0-1 1 0 0,-5 11-1 0 0,1-6 7 0 0,-1 0-1 0 0,0-1 1 0 0,0 0-1 0 0,-1 0 0 0 0,-16 15 1 0 0,18-21-50 0 0,0 0 1 0 0,0 0-1 0 0,0-1 1 0 0,-1 0-1 0 0,0-1 1 0 0,0 1-1 0 0,0-1 1 0 0,-1-1-1 0 0,1 0 1 0 0,-11 3-1 0 0,-5 0-217 0 0,-41 4-1 0 0,57-10 249 0 0,0 1 0 0 0,0-1 0 0 0,0 0 0 0 0,0-1 1 0 0,1 0-1 0 0,-1 0 0 0 0,0-1 0 0 0,1 0 0 0 0,-10-3 0 0 0,7 1-243 0 0,5 2 29 0 0,0-1 1 0 0,-1 1 0 0 0,1-1 0 0 0,-8-5 0 0 0,12 7 80 0 0,0 1 1 0 0,1-1 0 0 0,-1 0 0 0 0,0 1 0 0 0,1-1-1 0 0,-1 0 1 0 0,0 0 0 0 0,1 1 0 0 0,-1-1-1 0 0,1 0 1 0 0,-1 0 0 0 0,1 0 0 0 0,0 0-1 0 0,-1 0 1 0 0,1 1 0 0 0,0-1 0 0 0,0 0 0 0 0,-1 0-1 0 0,1 0 1 0 0,0 0 0 0 0,0 0 0 0 0,0 0-1 0 0,0 0 1 0 0,0 0 0 0 0,0 0 0 0 0,1 0-1 0 0,-1 0 1 0 0,0 0 0 0 0,0 0 0 0 0,1 0 0 0 0,-1 0-1 0 0,0 1 1 0 0,2-3 0 0 0,7-9-1323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0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85 20815 0 0,'0'0'472'0'0,"-6"4"1324"0"0,-19-12 738 0 0,14-7-836 0 0,11 15-1622 0 0,-1-1-4 0 0,0 0 0 0 0,0-1 0 0 0,1 1 0 0 0,-1 0 1 0 0,0 0-1 0 0,1 0 0 0 0,-1-1 0 0 0,1 1 0 0 0,-1 0 0 0 0,1-1 0 0 0,0 1 0 0 0,-1 0 0 0 0,1-1 0 0 0,0-2 0 0 0,0-2 6 0 0,0 4-83 0 0,1 0 0 0 0,-1 1 0 0 0,1-1 1 0 0,-1 0-1 0 0,1 0 0 0 0,0 1 0 0 0,0-1 0 0 0,0 1 1 0 0,0-1-1 0 0,0 1 0 0 0,2-3 0 0 0,-1 1-209 0 0,4-1-5030 0 0,-4 3 2379 0 0,3-6-5816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1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28 316 14856 0 0,'-1'-25'1525'0'0,"0"17"-1094"0"0,1-1 0 0 0,0 0 0 0 0,0 1 0 0 0,2-13-1 0 0,-2 21-354 0 0,0-1 0 0 0,0 1 0 0 0,0 0 0 0 0,1 0 0 0 0,-1-1 0 0 0,0 1 0 0 0,0 0-1 0 0,0 0 1 0 0,0-1 0 0 0,0 1 0 0 0,0 0 0 0 0,1 0 0 0 0,-1-1 0 0 0,0 1-1 0 0,0 0 1 0 0,0 0 0 0 0,0 0 0 0 0,1-1 0 0 0,-1 1 0 0 0,0 0 0 0 0,0 0 0 0 0,1 0-1 0 0,-1 0 1 0 0,0 0 0 0 0,0 0 0 0 0,1-1 0 0 0,-1 1 0 0 0,0 0 0 0 0,0 0 0 0 0,1 0-1 0 0,-1 0 1 0 0,0 0 0 0 0,0 0 0 0 0,1 0 0 0 0,-1 0 0 0 0,0 0 0 0 0,1 0-1 0 0,-1 0 1 0 0,0 0 0 0 0,0 0 0 0 0,1 0 0 0 0,-1 1 0 0 0,0-1 0 0 0,0 0 0 0 0,1 0-1 0 0,-1 0 1 0 0,0 0 0 0 0,0 0 0 0 0,1 1 0 0 0,-1-1 0 0 0,0 0 0 0 0,0 0-1 0 0,0 0 1 0 0,0 0 0 0 0,1 1 0 0 0,-1-1 0 0 0,0 0 0 0 0,0 1 0 0 0,11 12 327 0 0,-4 7 82 0 0,0 1 0 0 0,-1-1 0 0 0,0 1 0 0 0,3 34 0 0 0,-3-17-119 0 0,5 29 336 0 0,5 132 0 0 0,-15-143-392 0 0,0-22 134 0 0,-3 38 0 0 0,2-19 371 0 0,-15-93-815 0 0,-6-36 0 0 0,-8-22 0 0 0,14 43 0 0 0,2-1 0 0 0,-6-61 0 0 0,16 102 0 0 0,1-4 0 0 0,1-1 0 0 0,1 1 0 0 0,0 0 0 0 0,1 0 0 0 0,1 0 0 0 0,8-32 0 0 0,-3 23 0 0 0,2 0 0 0 0,1 1 0 0 0,23-45 0 0 0,-29 64-2 0 0,-1 1 0 0 0,2-1 0 0 0,-1 1 1 0 0,1 0-1 0 0,0 0 0 0 0,0 1 0 0 0,1-1 0 0 0,0 1 0 0 0,0 0 0 0 0,0 1 0 0 0,13-9 0 0 0,-7 8-61 0 0,0 0 0 0 0,1 1-1 0 0,-1 0 1 0 0,27-6 0 0 0,-32 9 84 0 0,1 1 1 0 0,0 1 0 0 0,0-1-1 0 0,0 1 1 0 0,-1 0 0 0 0,1 1-1 0 0,0 0 1 0 0,0 0-1 0 0,-1 1 1 0 0,9 2 0 0 0,-11-2 16 0 0,0 0-1 0 0,0 1 1 0 0,0-1 0 0 0,0 1 0 0 0,0 0 0 0 0,0 1 0 0 0,-1-1-1 0 0,1 1 1 0 0,-1-1 0 0 0,0 1 0 0 0,4 5 0 0 0,-3-1 36 0 0,0-1 1 0 0,0 1-1 0 0,0 0 1 0 0,-1 0-1 0 0,0 1 1 0 0,3 10-1 0 0,-2-1 22 0 0,-1 0 0 0 0,0 0-1 0 0,-2 0 1 0 0,0 1 0 0 0,-1-1-1 0 0,-1 22 1 0 0,-18 129 280 0 0,12-142-371 0 0,-1-1 0 0 0,-1 0-1 0 0,-2 0 1 0 0,-22 44 0 0 0,27-59 10 0 0,-2 0-1 0 0,1 0 1 0 0,-1-1-1 0 0,-1 0 1 0 0,0 0-1 0 0,0-1 1 0 0,-1 0-1 0 0,-15 12 1 0 0,23-20-28 0 0,1 0 0 0 0,-1-1-1 0 0,0 1 1 0 0,0-1 0 0 0,0 1 0 0 0,-1-1 0 0 0,1 1 0 0 0,0-1 0 0 0,0 0 0 0 0,0 1 0 0 0,0-1 0 0 0,0 0 0 0 0,0 0 0 0 0,0 0 0 0 0,-1 0-1 0 0,1 0 1 0 0,0 0 0 0 0,0 0 0 0 0,0 0 0 0 0,-1-1 0 0 0,1 1 9 0 0,0-1 0 0 0,1 1 1 0 0,-1 0-1 0 0,0-1 0 0 0,1 1 0 0 0,-1-1 0 0 0,1 1 1 0 0,-1-1-1 0 0,1 1 0 0 0,-1-1 0 0 0,1 1 0 0 0,0-1 1 0 0,-1 0-1 0 0,1 1 0 0 0,0-1 0 0 0,-1 1 0 0 0,1-1 1 0 0,0 0-1 0 0,0 1 0 0 0,-1-1 0 0 0,1 0 0 0 0,0 0 0 0 0,0 1 1 0 0,0-1-1 0 0,0 0 0 0 0,0 1 0 0 0,0-1 0 0 0,0 0 1 0 0,0 1-1 0 0,0-1 0 0 0,0 0 0 0 0,1 0 0 0 0,-1 1 1 0 0,1-2-1 0 0,1-4-9 0 0,0 0 1 0 0,0 0 0 0 0,1 0 0 0 0,0 0 0 0 0,0 1-1 0 0,0-1 1 0 0,5-4 0 0 0,32-34-110 0 0,-24 27 107 0 0,-14 15 14 0 0,0 0 1 0 0,-1 0-1 0 0,1 1 0 0 0,0-1 0 0 0,0 0 1 0 0,0 1-1 0 0,1 0 0 0 0,-1 0 0 0 0,0 0 1 0 0,0 0-1 0 0,1 0 0 0 0,-1 0 0 0 0,0 0 1 0 0,1 1-1 0 0,-1-1 0 0 0,1 1 0 0 0,-1-1 1 0 0,1 1-1 0 0,-1 0 0 0 0,1 0 0 0 0,-1 0 1 0 0,1 1-1 0 0,-1-1 0 0 0,1 1 0 0 0,-1-1 1 0 0,0 1-1 0 0,1 0 0 0 0,-1 0 0 0 0,0 0 1 0 0,1 0-1 0 0,-1 0 0 0 0,0 0 0 0 0,0 1 1 0 0,0-1-1 0 0,0 1 0 0 0,0-1 0 0 0,0 1 1 0 0,-1 0-1 0 0,1 0 0 0 0,1 2 0 0 0,5 6 99 0 0,-1 1 0 0 0,-1-1 0 0 0,0 1 0 0 0,0 0 0 0 0,5 16 0 0 0,15 62 4 0 0,-15-51-121 0 0,-5-11 19 0 0,-3-13 0 0 0,1 0 0 0 0,6 16 0 0 0,-8-26 0 0 0,0-1 0 0 0,-1 1 0 0 0,1-1 0 0 0,0 0 0 0 0,1 0 0 0 0,-1 0 0 0 0,0 0 0 0 0,1 0 0 0 0,0 0 0 0 0,0 0 0 0 0,0-1 0 0 0,0 0 0 0 0,3 3 0 0 0,-2-4 0 0 0,-1 0-1 0 0,0 1 1 0 0,1-2 0 0 0,-1 1-1 0 0,0 0 1 0 0,1-1 0 0 0,-1 1-1 0 0,1-1 1 0 0,-1 0 0 0 0,1 0-1 0 0,-1 0 1 0 0,1-1 0 0 0,4 0-1 0 0,0-1-35 0 0,0 0 0 0 0,0 0 0 0 0,-1-1 0 0 0,13-6 0 0 0,-9 3 16 0 0,-1 0 0 0 0,1-2-1 0 0,-1 1 1 0 0,-1-1 0 0 0,1 0 0 0 0,8-12 0 0 0,44-59-88 0 0,-48 59 102 0 0,1-2 6 0 0,-2-1 0 0 0,20-44 0 0 0,-29 58 0 0 0,-2 4 0 0 0,0-1 0 0 0,0 1 0 0 0,0-1 0 0 0,-1 1 0 0 0,0-1 0 0 0,1-9 0 0 0,-2 15 1 0 0,0-1 0 0 0,0 1 0 0 0,0 0 0 0 0,0-1 0 0 0,0 1-1 0 0,-1-1 1 0 0,1 1 0 0 0,0 0 0 0 0,0-1 0 0 0,0 1 0 0 0,0 0 0 0 0,0-1 0 0 0,-1 1 0 0 0,1 0 0 0 0,0-1 0 0 0,0 1-1 0 0,-1 0 1 0 0,1 0 0 0 0,0-1 0 0 0,-1 1 0 0 0,1-1 0 0 0,-1 1 6 0 0,0 0-1 0 0,1 0 1 0 0,-1 0 0 0 0,1 0-1 0 0,-1-1 1 0 0,0 1 0 0 0,1 0-1 0 0,-1 0 1 0 0,0 0 0 0 0,1 0-1 0 0,-1 0 1 0 0,0 0-1 0 0,1 1 1 0 0,-1-1 0 0 0,1 0-1 0 0,-1 0 1 0 0,0 0 0 0 0,1 1-1 0 0,-1-1 1 0 0,1 0 0 0 0,-1 0-1 0 0,1 1 1 0 0,-1-1 0 0 0,0 1-1 0 0,1-1 1 0 0,-1 1 0 0 0,-13 14 123 0 0,13-13-116 0 0,-13 15-15 0 0,2 0-1 0 0,0 2 1 0 0,1-1 0 0 0,1 2-1 0 0,1-1 1 0 0,1 1 0 0 0,0 0-1 0 0,2 1 1 0 0,0 0 0 0 0,1 0-1 0 0,-2 28 1 0 0,7-43-33 0 0,0 0 1 0 0,0 0-1 0 0,0-1 1 0 0,1 1-1 0 0,0 0 1 0 0,0 0-1 0 0,0-1 1 0 0,1 1-1 0 0,0-1 0 0 0,4 10 1 0 0,-4-12 60 0 0,0 1-1 0 0,0-1 1 0 0,0 0 0 0 0,0 0 0 0 0,1 0-1 0 0,-1 0 1 0 0,1-1 0 0 0,0 1-1 0 0,0 0 1 0 0,0-1 0 0 0,0 0 0 0 0,0 0-1 0 0,0 0 1 0 0,1 0 0 0 0,-1-1 0 0 0,1 1-1 0 0,4 1 1 0 0,-3-2-111 0 0,0 0 0 0 0,0 0 1 0 0,0 0-1 0 0,0-1 0 0 0,0 0 0 0 0,0 0 0 0 0,0 0 0 0 0,0 0 1 0 0,0-1-1 0 0,0 0 0 0 0,0 0 0 0 0,0 0 0 0 0,-1-1 0 0 0,1 0 1 0 0,6-2-1 0 0,-3 0-413 0 0,0 0 1 0 0,0-1-1 0 0,0 1 1 0 0,-1-2-1 0 0,1 1 1 0 0,-1-1-1 0 0,9-9 1 0 0,52-46-5073 0 0,-39 36 2965 0 0,-17 15-377 0 0,20-19 1 0 0,-11 8 2 0 0,-16 13 1932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20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81 15168 0 0,'0'-4'4750'0'0,"4"-9"-3413"0"0,-3 10-1217 0 0,0 0 0 0 0,0 0 0 0 0,0 0 0 0 0,1 0-1 0 0,0 0 1 0 0,0 0 0 0 0,3-3 0 0 0,1 1 123 0 0,1 0 0 0 0,0 1 0 0 0,1 0 0 0 0,-1 1 0 0 0,1 0 0 0 0,-1 0 0 0 0,1 1 0 0 0,0-1 0 0 0,0 2 0 0 0,12-2 0 0 0,-16 2-182 0 0,-1 1-1 0 0,0 1 1 0 0,0-1 0 0 0,1 0-1 0 0,-1 1 1 0 0,0-1-1 0 0,0 1 1 0 0,0 0-1 0 0,0 0 1 0 0,0 0-1 0 0,0 1 1 0 0,5 2 0 0 0,4 3 251 0 0,18 16 0 0 0,-17-13-117 0 0,-8-7-166 0 0,0 1 0 0 0,-1 1 0 0 0,0-1 0 0 0,0 0 1 0 0,0 1-1 0 0,0 0 0 0 0,-1 0 0 0 0,0 0 0 0 0,0 0 0 0 0,3 9 0 0 0,-2-5 69 0 0,-1 0-1 0 0,-1 1 0 0 0,0-1 0 0 0,0 1 0 0 0,0 18 1 0 0,-2-4 63 0 0,-2 0 1 0 0,0 0 0 0 0,-2 0 0 0 0,-9 34 0 0 0,5-32-169 0 0,-1 0 0 0 0,-1-1 0 0 0,-1 0 0 0 0,-2-1 0 0 0,-25 39-1 0 0,-1-10-5 0 0,-54 58 0 0 0,88-105 19 0 0,-3 3 3 0 0,0 0 1 0 0,-1-1-1 0 0,0 0 1 0 0,-16 12-1 0 0,16-16-9 0 0,-1-4-48 0 0,9 0 20 0 0,0-1 1 0 0,0 1-1 0 0,-1-1 0 0 0,1 0 1 0 0,0 1-1 0 0,0-1 0 0 0,0 0 1 0 0,0 0-1 0 0,0 0 0 0 0,0 0 1 0 0,0 0-1 0 0,0 0 0 0 0,0 0 0 0 0,0 0 1 0 0,1 0-1 0 0,-1 0 0 0 0,0-1 1 0 0,1 1-1 0 0,-1 0 0 0 0,1 0 1 0 0,-1-1-1 0 0,1 1 0 0 0,0 0 1 0 0,-1-1-1 0 0,1-2 0 0 0,0 2-12 0 0,-1 0-1 0 0,1 0 1 0 0,0 0-1 0 0,0 0 1 0 0,0 0-1 0 0,0-1 1 0 0,1 1-1 0 0,-1 0 1 0 0,1 0-1 0 0,-1 0 1 0 0,1 0-1 0 0,0 0 1 0 0,0 0-1 0 0,0 0 1 0 0,1-2-1 0 0,2 0 45 0 0,0 0-1 0 0,1 0 1 0 0,-1 0-1 0 0,1 1 1 0 0,0 0-1 0 0,0 0 1 0 0,0 0-1 0 0,1 0 1 0 0,-1 1-1 0 0,1 0 1 0 0,6-1 0 0 0,4-2 24 0 0,1 2 0 0 0,27-3 0 0 0,-35 6 30 0 0,1 0 1 0 0,-1 0 0 0 0,0 1-1 0 0,0 1 1 0 0,0-1 0 0 0,0 1-1 0 0,0 1 1 0 0,0 0-1 0 0,0 0 1 0 0,-1 0 0 0 0,1 1-1 0 0,7 6 1 0 0,11 7 36 0 0,-2 1 0 0 0,28 25 0 0 0,-26-21-565 0 0,-14-14 158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1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43 12640 0 0,'0'0'464'0'0,"0"0"-34"0"0,-3 9 2901 0 0,1-3-2279 0 0,1 1-1 0 0,-1 0 1 0 0,2-1 0 0 0,-1 1 0 0 0,1 0 0 0 0,0 0-1 0 0,1 7 1 0 0,25 108 2252 0 0,-16-85-2939 0 0,64 200 794 0 0,-3-66-104 0 0,-69-168-1058 0 0,-1-1-1 0 0,-1 1 1 0 0,1 0 0 0 0,0 0 0 0 0,-1 0 0 0 0,1 0 0 0 0,-1 0-1 0 0,0 0 1 0 0,0 3 0 0 0,0-5 8 0 0,0 0 0 0 0,0 0 0 0 0,0 0 0 0 0,0 0 0 0 0,-1 0 1 0 0,1 0-1 0 0,0 0 0 0 0,-1 0 0 0 0,1 0 0 0 0,0-1 0 0 0,-1 1 0 0 0,1 0 0 0 0,-1 0 0 0 0,0 0 0 0 0,1-1 0 0 0,-1 1 0 0 0,1 0 0 0 0,-1-1 0 0 0,0 1 0 0 0,0 0 0 0 0,1-1 0 0 0,-1 1 1 0 0,0-1-1 0 0,0 1 0 0 0,0-1 0 0 0,0 1 0 0 0,1-1 0 0 0,-1 0 0 0 0,0 0 0 0 0,-2 1 0 0 0,1-1 5 0 0,-1 1 0 0 0,0-1 0 0 0,1 0 0 0 0,-1 0 0 0 0,0-1 0 0 0,1 1 0 0 0,-1-1 0 0 0,1 1-1 0 0,-1-1 1 0 0,0 0 0 0 0,1 0 0 0 0,0 0 0 0 0,-1 0 0 0 0,-3-2 0 0 0,2 0-12 0 0,0 0 0 0 0,0-1 0 0 0,0 1 0 0 0,0-1 0 0 0,0 0 0 0 0,-5-8-1 0 0,0-2-46 0 0,0-1 1 0 0,1-1-1 0 0,-9-24 0 0 0,10 19 37 0 0,1-1 0 0 0,0 0 0 0 0,2 0 0 0 0,0 0 0 0 0,0-33 0 0 0,3 21-9 0 0,2 0-1 0 0,11-65 1 0 0,-7 76 18 0 0,1 1 1 0 0,2 0-1 0 0,10-23 1 0 0,-9 22 1 0 0,-2 8 5 0 0,0-1-1 0 0,1 1 1 0 0,13-18 0 0 0,-17 28 10 0 0,0-1 1 0 0,1 0 0 0 0,-1 1 0 0 0,1 0 0 0 0,0 0-1 0 0,1 1 1 0 0,-1-1 0 0 0,1 1 0 0 0,0 0 0 0 0,11-5-1 0 0,-15 8 7 0 0,1 0-1 0 0,-1 1 0 0 0,0-1 0 0 0,0 1 0 0 0,1-1 0 0 0,-1 1 0 0 0,0 0 0 0 0,1 0 1 0 0,-1 0-1 0 0,0 0 0 0 0,1 1 0 0 0,-1-1 0 0 0,0 0 0 0 0,1 1 0 0 0,-1 0 1 0 0,0-1-1 0 0,0 1 0 0 0,0 0 0 0 0,0 0 0 0 0,0 0 0 0 0,0 1 0 0 0,0-1 1 0 0,0 0-1 0 0,0 1 0 0 0,0-1 0 0 0,-1 1 0 0 0,4 3 0 0 0,-2-1 18 0 0,0 0-1 0 0,0 0 1 0 0,-1 0-1 0 0,1 1 0 0 0,-1-1 1 0 0,0 1-1 0 0,0 0 1 0 0,0 0-1 0 0,-1-1 1 0 0,0 1-1 0 0,0 0 1 0 0,1 6-1 0 0,-2 1 9 0 0,0 0 1 0 0,0 0-1 0 0,-2 0 0 0 0,1 0 0 0 0,-2 0 1 0 0,1-1-1 0 0,-1 1 0 0 0,-7 15 1 0 0,0-5-40 0 0,0-1-1 0 0,-1-1 1 0 0,-19 28 0 0 0,26-43-60 0 0,0 1 0 0 0,-1 0 0 0 0,0-1 0 0 0,0 0 0 0 0,0 0 0 0 0,-1-1 0 0 0,-7 6 0 0 0,10-8-96 0 0,0 0-1 0 0,-1-1 0 0 0,1 1 1 0 0,0-1-1 0 0,-1 0 1 0 0,1 0-1 0 0,0 0 1 0 0,-1 0-1 0 0,1-1 0 0 0,-1 1 1 0 0,0-1-1 0 0,1 0 1 0 0,-1 0-1 0 0,1 0 1 0 0,-1-1-1 0 0,-3 0 0 0 0,2 0-520 0 0,1-1 0 0 0,-1 1 0 0 0,1-1 0 0 0,-1 0 0 0 0,1 0 0 0 0,0 0-1 0 0,-7-6 1 0 0,-1 0-8321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1 111 17071 0 0,'0'0'388'0'0,"0"0"52"0"0,0 0 30 0 0,0 0-56 0 0,0 1-270 0 0,0 4-393 0 0,0 2 913 0 0,0 0-1 0 0,0 0 0 0 0,1 1 1 0 0,3 11-1 0 0,-4-17-423 0 0,1 0 1 0 0,0 1-1 0 0,0-1 1 0 0,0 0-1 0 0,0 0 1 0 0,1 0-1 0 0,-1 0 1 0 0,1 0-1 0 0,-1 0 1 0 0,1 0-1 0 0,-1-1 1 0 0,1 1-1 0 0,0-1 1 0 0,0 1-1 0 0,0-1 1 0 0,0 1 0 0 0,0-1-1 0 0,3 1 1 0 0,-1 0-119 0 0,-1-1 0 0 0,1 1 0 0 0,0-1 0 0 0,0 0 0 0 0,-1 0 0 0 0,1-1 0 0 0,0 1 0 0 0,0-1 0 0 0,0 0 0 0 0,0 0 0 0 0,0 0 0 0 0,6-1 0 0 0,-4-1-44 0 0,0 0 0 0 0,1 0 0 0 0,-1 0 0 0 0,-1-1 0 0 0,1 0 0 0 0,0 0 0 0 0,5-4 0 0 0,47-36 476 0 0,-51 37-507 0 0,0 0 0 0 0,-1-1 1 0 0,0 1-1 0 0,0-1 0 0 0,9-15 0 0 0,-7 10-55 0 0,9-21 176 0 0,-16 31-146 0 0,0 0-1 0 0,-1-1 1 0 0,1 1 0 0 0,-1 0 0 0 0,1 0-1 0 0,-1-1 1 0 0,0 1 0 0 0,0 0 0 0 0,0 0-1 0 0,0-1 1 0 0,0 1 0 0 0,-1 0 0 0 0,0-5-1 0 0,1 7-17 0 0,-1-1 1 0 0,1 1-1 0 0,-1 0 0 0 0,1-1 0 0 0,0 1 0 0 0,-1-1 0 0 0,1 1 0 0 0,-1 0 0 0 0,1-1 0 0 0,-1 1 0 0 0,1 0 0 0 0,-1-1 0 0 0,0 1 1 0 0,1 0-1 0 0,-1 0 0 0 0,1 0 0 0 0,-1 0 0 0 0,0-1 0 0 0,1 1 0 0 0,-1 0 0 0 0,1 0 0 0 0,-1 0 0 0 0,0 0 0 0 0,1 0 0 0 0,-1 0 1 0 0,1 1-1 0 0,-1-1 0 0 0,0 0 0 0 0,-18 5-185 0 0,11 0 154 0 0,0 1 1 0 0,1-1 0 0 0,-1 1-1 0 0,1 0 1 0 0,0 1 0 0 0,1 0-1 0 0,-1 0 1 0 0,1 0 0 0 0,1 1-1 0 0,-1 0 1 0 0,-5 12 0 0 0,-4 9 57 0 0,-19 61 1 0 0,23-60-45 0 0,6-13 125 0 0,0 0-1 0 0,1 0 0 0 0,1 1 0 0 0,0-1 0 0 0,0 33 0 0 0,3-46-137 0 0,0 0 0 0 0,1 0 0 0 0,-1 0-1 0 0,1 0 1 0 0,-1 0 0 0 0,1 0 0 0 0,0 0 0 0 0,1 0 0 0 0,-1 0 0 0 0,1-1-1 0 0,-1 1 1 0 0,5 5 0 0 0,-4-7 11 0 0,-1 0 1 0 0,1 0-1 0 0,0-1 0 0 0,-1 1 0 0 0,1-1 0 0 0,0 1 1 0 0,0-1-1 0 0,0 0 0 0 0,1 0 0 0 0,-1 0 0 0 0,0 0 1 0 0,0 0-1 0 0,1 0 0 0 0,-1-1 0 0 0,0 1 1 0 0,1-1-1 0 0,-1 1 0 0 0,0-1 0 0 0,1 0 0 0 0,-1 0 1 0 0,1 0-1 0 0,3-1 0 0 0,2 0-29 0 0,0-1 0 0 0,0 0 1 0 0,0 0-1 0 0,0-1 0 0 0,0 0 0 0 0,0 0 0 0 0,7-6 0 0 0,52-34-2080 0 0,-55 35 1558 0 0,23-19-743 0 0,35-35 1 0 0,-30 25 604 0 0,-18 17 244 0 0,-2-1 0 0 0,0-2 1 0 0,24-35-1 0 0,-41 53 481 0 0,5-5-46 0 0,-1-1-1 0 0,8-17 1 0 0,-14 26 49 0 0,0 0-1 0 0,0-1 1 0 0,0 1-1 0 0,0-1 1 0 0,-1 1 0 0 0,1-1-1 0 0,-1 1 1 0 0,1-1-1 0 0,-1 1 1 0 0,0-1 0 0 0,0 1-1 0 0,0-1 1 0 0,0 0-1 0 0,0 1 1 0 0,-1-1 0 0 0,1 1-1 0 0,-1-1 1 0 0,-1-4-1 0 0,1 6 84 0 0,1 0 0 0 0,-1 0 0 0 0,1 0 0 0 0,-1 0 1 0 0,0 0-1 0 0,1 0 0 0 0,-1 0 0 0 0,0 1 0 0 0,1-1 0 0 0,-1 0 0 0 0,0 0 0 0 0,0 0 0 0 0,0 1 0 0 0,-2-2 0 0 0,2 2-32 0 0,0 0 0 0 0,0 0 0 0 0,0 0 0 0 0,0 0 0 0 0,0 1 0 0 0,0-1 0 0 0,0 0 0 0 0,0 1 1 0 0,0-1-1 0 0,0 0 0 0 0,0 1 0 0 0,0-1 0 0 0,0 1 0 0 0,0 0 0 0 0,0-1 0 0 0,0 1 0 0 0,1 0 0 0 0,-2 0 0 0 0,-1 2 61 0 0,0 0 0 0 0,0 0 0 0 0,1 0 0 0 0,-1 0 0 0 0,1 0 0 0 0,0 1 1 0 0,0-1-1 0 0,0 1 0 0 0,-2 4 0 0 0,-11 37 629 0 0,10-28-508 0 0,-24 100 972 0 0,26-99-949 0 0,0-1 1 0 0,2 2-1 0 0,0-1 0 0 0,3 28 0 0 0,-1-42-222 0 0,-1 0 0 0 0,1-1 0 0 0,0 1 0 0 0,0 0-1 0 0,0-1 1 0 0,1 1 0 0 0,-1-1 0 0 0,3 5-1 0 0,-3-8-52 0 0,-1 1-1 0 0,1-1 0 0 0,-1 1 0 0 0,1-1 0 0 0,-1 1 0 0 0,1-1 0 0 0,-1 0 1 0 0,1 1-1 0 0,-1-1 0 0 0,1 0 0 0 0,0 1 0 0 0,-1-1 0 0 0,1 0 1 0 0,0 0-1 0 0,-1 1 0 0 0,1-1 0 0 0,0 0 0 0 0,-1 0 0 0 0,1 0 0 0 0,0 0 1 0 0,-1 0-1 0 0,1 0 0 0 0,1 0 0 0 0,14-5 43 0 0,-14 5-47 0 0,1-2 0 0 0,0 0 0 0 0,1 0 0 0 0,-1 0 0 0 0,0 0 0 0 0,0 0 0 0 0,-1-1 0 0 0,1 0 0 0 0,0 1 0 0 0,-1-1 0 0 0,1 0 0 0 0,2-5 0 0 0,1-2 0 0 0,0 1 0 0 0,7-20 0 0 0,51-141-373 0 0,-61 160 350 0 0,-2 8-46 0 0,1 4-47 0 0,2 3 79 0 0,1 0 0 0 0,-1 1 1 0 0,0-1-1 0 0,0 1 0 0 0,0 0 0 0 0,3 10 1 0 0,11 15-46 0 0,1 0 150 0 0,-11-17 26 0 0,0-1-1 0 0,1 1 1 0 0,0-2 0 0 0,14 14 0 0 0,-20-23-92 0 0,0 0 1 0 0,0 0 0 0 0,1 0 0 0 0,0-1 0 0 0,-1 0 0 0 0,1 1 0 0 0,0-1 0 0 0,0-1 0 0 0,0 1 0 0 0,1 0 0 0 0,-1-1-1 0 0,0 0 1 0 0,1 0 0 0 0,-1 0 0 0 0,0-1 0 0 0,1 1 0 0 0,-1-1 0 0 0,1 0 0 0 0,6-1 0 0 0,-7 0-271 0 0,1 0 1 0 0,-1 0 0 0 0,1 0-1 0 0,-1-1 1 0 0,0 0 0 0 0,0 1-1 0 0,1-2 1 0 0,-1 1 0 0 0,-1 0-1 0 0,1-1 1 0 0,0 0 0 0 0,0 0-1 0 0,5-6 1 0 0,0-1-1657 0 0,1-2 1 0 0,13-23 0 0 0,-9 13-5830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3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62 16272 0 0,'-1'-3'160'0'0,"0"1"1"0"0,0-1 0 0 0,1 1 0 0 0,-1 0 0 0 0,1-1 0 0 0,-1 1 0 0 0,1-1 0 0 0,0 0 0 0 0,0 1 0 0 0,1-5-1 0 0,-1-22 2936 0 0,2 29-2849 0 0,-1 0 1 0 0,1 0 0 0 0,-1 0-1 0 0,1 1 1 0 0,-1-1-1 0 0,1 1 1 0 0,-1-1 0 0 0,1 1-1 0 0,-1-1 1 0 0,2 2 0 0 0,2 1 35 0 0,-1 1 1 0 0,1 0-1 0 0,-1 1 0 0 0,0-1 1 0 0,-1 1-1 0 0,1 0 1 0 0,3 5-1 0 0,0 4 169 0 0,10 21-1 0 0,-12-23-239 0 0,50 126 2172 0 0,-21-50-1337 0 0,-17-46-572 0 0,13 46-1 0 0,6 20-1262 0 0,-36-108 702 0 0,0 0 0 0 0,0 0 0 0 0,0 1-1 0 0,1-1 1 0 0,-1 0 0 0 0,0 0 0 0 0,0 1 0 0 0,0-1-1 0 0,0 0 1 0 0,0 1 0 0 0,0-1 0 0 0,1 0 0 0 0,-1 1-1 0 0,0-1 1 0 0,0 0 0 0 0,0 1 0 0 0,0-1 0 0 0,0 0 0 0 0,0 1-1 0 0,0-1 1 0 0,0 0 0 0 0,-1 1 0 0 0,1-1 0 0 0,0 0-1 0 0,0 1 1 0 0,0-1 0 0 0,0 0 0 0 0,0 0 0 0 0,0 1-1 0 0,-1-1 1 0 0,1 0 0 0 0,0 1 0 0 0,0-1 0 0 0,-1 0-1 0 0,-11-1-1969 0 0,9 0 1579 0 0,0 0 1 0 0,0-1-1 0 0,0 1 1 0 0,0-1-1 0 0,1 1 1 0 0,-1-1 0 0 0,-2-2-1 0 0,-2-2-475 0 0,-7-5-719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7:13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19647 0 0,'0'0'579'0'0,"2"1"-15"0"0,8 2-45 0 0,1 1-1 0 0,-1-1 1 0 0,1-1 0 0 0,0 0 0 0 0,0 0-1 0 0,0-1 1 0 0,0-1 0 0 0,12 0 0 0 0,92-14 4680 0 0,-62 6-5021 0 0,59-10 911 0 0,53-5-676 0 0,-157 22-492 0 0,59-7-80 0 0,-59 7-426 0 0,0-1 0 0 0,0 0 1 0 0,0-1-1 0 0,-1 0 0 0 0,1 0 0 0 0,7-5 0 0 0,-9 7-758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14:47:31.71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3422 6628 1624 0,'-4'-3'46'0,"4"3"10"16,4-6-45-16,-1-1-11 0,5 1 0 0,2 0 0 15,1 3 24-15,6-4 4 0,1 4 0 0,0 0 0 16,3-3-16-16,11 3-4 0,-8 0 0 0,4 0 0 16,8 3 0-16,3 0 0 0,-4 0 0 0,0 0 0 15,11 3-8-15,-7-3-11 0,7-3 3 0,3 3 0 16,4-4 28-16,0-2 7 0,3 0 1 0,4 0 0 16,4-4 37-16,-1 4 8 0,1-4 2 0,6 1 0 15,-6 0-29 1,6 2-6-16,1-2 0 0,-1 3-1 0,5-4-25 0,-12 1-5 0,8-4-1 0,-8 7 0 15,1 3-8-15,-1-3 0 0,-3 3 9 0,-3 3-9 0,-5 0 0 0,-6 0 0 0,0 0 0 0,-3 0 8 32,-5 3-8-32,-2 0 0 0,-1 3 0 0,-3-3 8 15,-8 3-8-15,1 4 0 0,-4-1 0 0,-3-2 0 16,-1 2-52-16,-6-3-14 0,0 4-3 0</inkml:trace>
  <inkml:trace contextRef="#ctx0" brushRef="#br0" timeOffset="744.23">3418 8616 961 0,'-7'0'40'16,"4"0"-32"0,3 0 69-16,0 0 14 0,0 0 2 0,0 0 1 0,0 0-26 0,0 0-6 0,3-6-1 0,4-1 0 15,8 4-17-15,-5-3-4 0,1 0-1 0,3 3 0 16,0 0-15-16,4-1-2 0,-1 1-1 0,4 0 0 15,1 0-8-15,2 3-1 0,1-3-1 0,7 3 0 16,-4-3 6-16,4 3 2 0,6-3 0 0,5 3 0 16,-4-4 8-16,14 1 1 0,-8 0 1 0,8 0 0 15,11-3 12-15,-4-1 3 0,10-2 0 0,1 0 0 16,3 2 9-16,4-2 3 0,3 0 0 0,3 2 0 16,-2-2-29-16,6 3-6 0,-4-1-1 15,1 1 0-15,0 3-12 0,-1 3-8 0,-2-3 8 0,-1 3-8 16,0 0 8-16,0 3-8 0,-3 0 8 0,-4 0-8 15,-4 0 0-15,-3 4 0 0,-3 2 0 0,-8 0 0 0,1-2 0 16,-4 2 9-16,-1 1-9 0,-6-1 10 0,-7 0 18 16,3 4 3-16,-6-1 1 0,-1-2 0 15,-10 2-32-15,3 1 0 0,-7-4 0 0,0 1 0 16,-7 2-77 0,-3-2-22-16,0 2-4 0</inkml:trace>
  <inkml:trace contextRef="#ctx0" brushRef="#br0" timeOffset="1566.56">3630 11325 1333 0,'-46'9'28'0,"25"-5"6"16,7-1-34-16,-4 0 0 0,1 0 0 0,3 0 0 16,-4 0 49-16,7 0 3 0,-3 1 1 0,0-1 0 0,4-3-8 0,2 3-1 0,-2-3-1 0,3 3 0 31,7-3-15-31,0 0-4 0,0 0 0 0,0 6 0 16,0-6 10-16,7 7 2 0,0-4 0 0,4-3 0 0,-1 3-10 0,4-3-2 0,7 0 0 0,-3 3 0 15,10-3-12-15,-3 3-2 0,0-3-1 0,6 3 0 16,8-3 3-16,4 0 1 0,-1-3 0 0,11 3 0 15,3-3 23-15,4-3 5 0,0-1 1 0,11-2 0 16,6 0 2-16,4-1 0 0,4 1 0 0,7-1 0 31,3 1-22-31,7 0-4 0,-6-1-1 0,6 1 0 0,4 2 1 0,0 1 0 0,-1 0 0 0,8 0 0 16,-3 3 8-16,3 3 2 0,3 0 0 0,0 0 0 16,-3 3 0-16,0 3 1 15,0 0 0-15,-4-3 0 0,1 4 3 16,-1 2 0-16,-6-3 0 0,-1 4 0 0,4-1-12 0,-11 0-3 0,4 1 0 0,-8-1 0 0,1 1 0 0,-4-1 0 0,-3 1 0 0,-7-4 0 31,-4 0 4-31,-7 3 1 0,0-2 0 0,-7 2 0 16,-4 1-22-16,-3-1 0 0,-4 0 0 0,-6 1 0 15,-4-4-14-15,-4 3-4 0,-7 1-1 0,0-4 0 16,-3 0-65-16,-7 1-12 0,3-4-4 0,-7 0 0 0,0 0-60 16,0 0-13-16,-3-3-3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14:48:15.60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 533 952 0,'0'-7'27'0,"3"1"5"0,-3 0-32 0,7 6 0 0,-7-6 0 0,4-1 0 31,-4-2 84-31,0 3 11 0,0-4 1 0,3 4 1 16,-3 0 25-16,0-1 5 0,0-2 1 0,0 3 0 16,0-1-52-16,0 4-9 0,0-3-3 0,0 6 0 15,0 0 52-15,0 0 9 0,0 0 3 0,0 0 0 0,0 0-52 0,0 0-9 0,7 6-3 0,-7 1 0 32,4 8 0-32,3 1 0 0,-7 3 0 0,3 6 0 0,5 6-51 15,-5 4-13-15,1 5 0 0,3 4 0 0,-4 3 54 0,4 4 8 16,-3 2 2-16,6 6 0 15,-3-2-52-15,-3-1-12 0,6 7 0 16,-6-3 0-16,3-7 0 0,-3 0 0 16,6-6 0-16,-6 0 0 0,3-9 0 15,-4 0 0-15,4-10 0 0,4 0 0 0,-8-3 14 0,1 0 0 0,3-9 0 16,4-4 0-16,-11 1-142 0,10-7-29 0,-10-6-6 0</inkml:trace>
  <inkml:trace contextRef="#ctx0" brushRef="#br0" timeOffset="326.92">1446 417 1720 0,'7'-13'48'0,"-7"1"12"15,4-1-48-15,3 4-12 0,-7 2 0 0,4-5 0 0,3 6 93 0,-4-1 16 0,4 4 3 0,-7 3 1 16,0 0-4-16,7 3-1 0,0 0 0 0,4 4 0 31,-8 8-5-31,4 1-2 0,-3 9 0 0,7 0 0 16,-8 13-32-16,4-1-6 0,-3 10-2 0,6 4 0 0,1 2-33 0,-1 3-6 0,-6 4-2 0,14 9 0 31,-11-3 21-31,3 0 4 0,1 6 1 0,3-6 0 16,4-7-33-16,-4-2-13 0,-4-7 11 0,4 0-11 0,4-6 0 0,-11-10 0 0,4 4 0 0,-1-10 0 15,1-3 0-15,-8-3 0 0,4 0 0 0,-7-12 0 16,4-1-61-16,3-3-6 16,-7-6-1-16,0 0 0 0,0-6-31 0,0-7-6 15,-7 1-2-15</inkml:trace>
  <inkml:trace contextRef="#ctx0" brushRef="#br0" timeOffset="1031.06">1341 1207 1337 0,'0'0'56'0,"0"0"-44"15,0 0 92-15,0 6 20 0,0-6 3 0,0 6 1 0,0-6-1 0,0 0 0 0,0 0 0 0,0 3 0 32,7 4-19-32,-7-7-4 0,0 3-1 0,3 3 0 15,4-3 0-15,-3 0 0 0,6 1 0 0,-6-4 0 0,6 0-42 0,8 3-8 0,-11-3-1 0,11 3-1 16,-4-3-41-16,7 0-10 0,0-3 0 0,-3 3 0 31,3-3 53-31,4 3 9 0,-4 0 2 0,0-4 0 16,-3 4-64-16,3 0-21 0,0 0 0 0,-7 0 0 0,7 0-8 0,-7 0-2 15,8 0 0-15,-12 0 0 16,4 0-50-16,0-3-11 0,4 3-1 0,-7-3-1 16,3 3-64-16,-4-6-13 0,-6 6-2 0,6-3-1 0,1 0-14 15,-7-1-4-15,-4 4 0 0,0 0 0 0,0 0 102 0,0 0 20 0,0 0 4 0,0 0 1 32,0 0-50-32,0 0-9 0,0 0-3 0,0 0 0 0,0 0 127 0,0 0 31 0,0 7 3 0,0-7 1 15,0 9 90-15,0-3 19 0,0-6 3 0,7 4 1 16,-7 2-9-16,3 0-2 0,-3 0 0 0,7 1 0 15,-3-1-7-15,3 3-2 0,-4-2 0 0,1-4 0 16,3 0-51-16,-4 0-10 0,8 0-3 0,0 0 0 16,-8-3-9-16,8-3-3 0,6 0 0 0,-10-3 0 15,11 6-32-15,-7-10-6 0,3 1-2 0,0-1 0 0,-4-2 42 0,4 3 8 0,-3-1 2 0,-4-6 0 32,4 1-64-32,-4 5-28 0,0-2 3 0,-4-1 0 15,-3 1 40-15,7 2 8 0,-7 4 1 0,0 3 1 0,-7-6-25 0,4 5 0 0,-4 4 0 16,0 7 0-1,-4 2 0-15,1 0 0 0,-1 7 0 0,-3 0 0 16,3 6 0-16,1 0-9 0,-4 3 0 0,7 3 0 0,-4 0 9 16,7 4 12-16,-6-7-2 0,6 3-1 0,4 0-9 0,0-3 0 0,0 3 0 0,0-6 0 31,7 0-8-31,0 0-4 0,4-3-1 0,0-3 0 16,-1-4 13-16,4-5 0 0,7-1-10 0,-3 0 10 0,0-6-18 15,6-3 1-15,-9 0 0 0,6-3 0 16,3-1-125-16,-10 7-25 0,4-6-5 0</inkml:trace>
  <inkml:trace contextRef="#ctx0" brushRef="#br0" timeOffset="2079.91">2512 1238 1702 0,'0'-9'76'0,"-7"2"15"0,3-2-73 0,4 3-18 0,-7-4 0 0,4 7 0 0,-1-6 112 15,-3 6 18-15,4-4 4 0,-5 4 1 0,5 3-47 0,-4-3-10 0,3 3-2 0,-6 3 0 31,6 0-3-31,-6 4-1 0,3 2 0 0,3-3 0 16,-7 7-20-16,1-1-4 0,6 7 0 0,-3-6-1 0,4 6-47 0,-4-1 0 0,0 1 0 0,7-6 0 16,-7 6 0-16,7-7 0 0,0 4 0 0,0 3 0 15,0-10 51-15,7 7 10 16,-7-7 3-16,0 7 0 16,3-7-73-16,1 1-15 0,3-4-2 0,-7-6-1 0,0 0 18 0,10 0 9 0,1-3-10 0,-4-7 10 0,4 1 0 0,-1-10 0 15,1 0 0-15,3 4 10 16,-4-10-10-16,1 3 0 0,0-7 0 15,-1 11 0 1,1-8 0-16,-8 8 0 0,4 5 0 0,0-3 0 0,0 10 0 0,-7 0 0 0,0 6 0 0,0 0 0 31,0 0 0-31,0 0 0 0,11 9 0 0,-7 1 8 0,3 5 0 0,3-5-8 0,-6 9 12 0,-1-4-4 16,4-2 8-16,4-1 2 0,-8 1 0 0,5 3 0 16,-1-10-18-16,0 6 0 0,3-2-8 0,-6-4 8 15,3 4 0-15,0-7 0 0,0-3 0 0,3-3 10 16,1-4-162-1,-7 1-32-15,6 0-6 0,-6-1-616 0,3-2-123 0</inkml:trace>
  <inkml:trace contextRef="#ctx0" brushRef="#br0" timeOffset="2502.26">2794 1273 1958 0,'0'0'43'0,"0"6"9"0,-4 3 1 0,8 1 3 0,-4-4-45 0,4 10-11 0,3 2 0 0,-4-2 0 15,4 9 104-15,-3 0 20 0,6 10 3 16,1-7 1-16,3 3-52 0,-3 4-9 0,-1-4-3 0,1 7 0 15,-1-1 12-15,1-2 1 0,3-1 1 0,-3 1 0 32,-1 3-22-32,1-10-5 0,-8 0-1 0,8 3 0 15,-8-9-42-15,4 0-8 0,-3-3 0 0,3-3 0 0,-3-1 0 0,-1-2 0 0,-3-7 0 0,0-6 0 32,0 0 0-32,-3-6 8 0,-1-7-8 0,-3 1 0 15,-4-7 8-15,8-6-8 0,-11 0 0 0,3-13 0 0,1 7 8 0,-12-4-8 0,12-5 0 0,-4-1 0 0,3 3 0 16,1-2 0-1,-1 5 0-15,0-6 0 0,4 1 0 0,0 5 0 0,4 7-10 0,3-7 10 16,0 7 0-16,0 0 0 0,3 3 0 0,4 0 0 0,7 3 0 0,-10-3 0 0,7 6 0 16,3 3 0-1,3-3 17-15,1 4 11 0,3 2 3 0,4 4 0 16,-4-1-7-16,4 7-2 0,-4-9 0 0,0 9 0 0,0-1 9 0,-7 4 1 16,-14 0 1-16,11 13 0 0,-8-4 0 15,4 10 0-15,-3-3 0 0,0 6 0 0,-4 0-11 16,-4-3-2-16,0 6-1 0,-3 0 0 15,-3-6-11-15,-1 6-8 0,-3-7 12 0,0 8-12 0,-7-11 0 0,7 7 0 0,-7-3 0 0,-1-7 0 32,5 4 0-32,-1-6-14 0,4 2 1 0,-7-12 0 15,7 3-76-15,3-3-15 0,1-3-4 0,6 0 0 32,4-10-113-32,0 1-23 0,4-16-5 0,3-1-1 0</inkml:trace>
  <inkml:trace contextRef="#ctx0" brushRef="#br0" timeOffset="3533.56">3641 1125 1728 0,'0'0'38'0,"0"0"8"0,0-6 2 0,3 3 0 0,-3-7-39 0,0 4-9 0,0 0 0 0,0-4 0 15,0 1 104-15,4 3 20 0,-4-4 3 0,0 4 1 16,0 6 0-16,0 0 0 0,0 0 0 0,0 0 0 16,0 0-52-16,-4 0-9 0,-6 3-3 0,6 4 0 15,-10 5-9-15,3 4-3 16,1-4 0-16,-1 7 0 0,-3 6-32 0,4-12-6 16,-8 6-2-16,4-1 0 0,3 1 28 0,-3-3 4 0,0 0 2 0,3-1 0 15,1-2-23-15,-4 2-5 16,3-5-1-16,1-1 0 0,2-2-17 0,8-1 0 0,0-6 0 15,0 0 0-15,8-3 0 0,2 3 0 0,1-7 0 0,3 4 0 16,0-6 0-16,-3 6 0 0,10-4 0 0,-7-2 0 16,0 3 0-16,4-1 0 0,-4 1 0 0,7 0 0 15,-7 3 0-15,7 0 0 0,-7 0 0 0,7 3 0 16,-7 0 0-16,1 0 0 16,-5 3 0-16,11 6 0 0,-7 4 0 0,-14-4 0 0,8 4 0 0,-16-4 0 15,8 7 58 1,-3 2 5-16,-1-5 1 0,-3 6 0 0,4 3-52 0,-8-3-12 0,1-1 0 0,-4 4 0 15,3-3 0-15,0 3 0 0,-6-12 0 0,10 5 0 16,-4 1-12-16,-3-7-6 0,7-2-1 0,-4-1 0 16,8 0-48-16,-4-3-9 0,3-3-3 0,4 0 0 31,0 0-63-31,4-6-13 0,3 0-2 0,-4-1-1 0,4 1-28 0,4-10-6 0,3 4 0 16,0-7-1-16,0 3-50 0,4-2-9 0,0 2-3 0,-1-6 0 0,1 3 153 15,0 4 30-15,-1-7 7 0,4 3 1 16,-3 0 102-16,0 3 21 0,-1 1 4 0,-10-1 1 0,4 3 102 0,-4 1 21 15,-4 6 4-15,-3 6 1 0,0 0-52 0,0 0-9 0,0 3-3 0,0 9 0 16,0-2 0-16,0 8 0 16,-3-5 0-16,-4 9 0 15,0-3-51-15,3 6-10 0,1 0-3 0,-1-6 0 0,4 6 0 16,0-6 0-16,0-1 0 0,0 1 0 0,4-3 0 0,3 0 0 0,0-4 0 0,0-2 0 16,4-4-45-16,-1 0-10 15,4-3-1-15,0-3-8 0,0-3 0 16,4-3 0-16,-4 0 0 0,7-1 0 0,-10-8 0 0,7-1 0 0,-1 0-10 0,-3-3 10 15,-3 4 11-15,-1-4 9 16,1 3 3-16,-4 1 0 0,-3-1 14 0,-1 7 3 0,-6-7 1 0,-1 3 0 16,1 1-33-16,-8 5-8 0,0-5 0 0,-3 3 0 0,0-1 0 15,-7 4 0-15,7 3 0 0,-7-4 0 16,7 4 0-16,-4-3 0 0,0 6 0 0,8 0 0 16,-1-3-49-1,-3 3-12-15,7 0-3 0,4 0 0 16,3 0-51-16,0 0-10 0,0 0-3 0,0 0 0 0,7 3-51 0,10 3-10 0,-6-6-3 0,3 3-896 15</inkml:trace>
  <inkml:trace contextRef="#ctx0" brushRef="#br0" timeOffset="3823.27">4392 1420 1874 0,'7'19'53'0,"-7"-16"11"16,0 3-51-16,0 4-13 0,0-4 0 0,0-6 0 0,-7 6 190 0,7-6 35 15,0 0 7-15,-3-3 2 0,-8 0-85 0,7-3-17 0,-6-7-3 0,-1 4-1 16,1-10-51-16,-4 3-10 0,-1 1-3 0,5-7 0 31,-8 3-52-31,4-3-12 0,0 0 0 0,-7-22 0 0,7 13 0 0,14 21 0 16,-7-5 0-16,7-1 0 0,-4 0 0 0,4 0 0 0,0 7 0 0,4-7 0 15,3 1 28-15,3 2 3 16,-3-3 0-16,11 1 0 0,-7-1-21 0,3 7-10 16,0-7 10-16,7 4-10 0,0-1 8 0,-3-3-8 0,3 7 0 0,4-4 9 31,-4 4-1-31,0-4-8 0,0 1 12 0,4 2-4 0,0 1-8 0,-11 3 0 0,7 6 0 0,11-3 0 15,-8 6 0-15,-20-3 0 0,6 0 0 0,-3 6 0 16,1 0-140 0,-1 4-26-16,-7-4-6 0,0 7 0 15,3-4-76-15,-3-3-16 0</inkml:trace>
  <inkml:trace contextRef="#ctx0" brushRef="#br0" timeOffset="4076.84">4653 821 2649 0,'0'0'58'0,"0"0"12"0,0 0 2 0,0 0 4 0,0 0-61 0,0 0-15 0,0 0 0 0,0 0 0 16,4 6 54-16,-4 4 8 0,3 5 2 0,4 1 0 15,-3 0 18-15,3 6 4 0,-4 0 1 0,4 6 0 0,0-3-39 0,4 3-8 0,0 10-2 0,-1-4 0 16,1 1-4-16,-1-1-1 0,1-5 0 16,0-1 0-16,-1-3-14 0,-3-3-3 0,4 0-1 0,-1 0 0 31,-3-7 3-31,0 1 1 0,1 0 0 0,-5-10 0 0,4 3-32 0,-7 1-7 0,4-4 0 15,-4-3-1 1,0-3-55-16,0 0-12 0,0 0-1 0,-4 0-1 16,-6-3-109-1,-1-3-21-15,0 0-5 0,-3-4-959 0</inkml:trace>
  <inkml:trace contextRef="#ctx0" brushRef="#br0" timeOffset="4248.89">4537 1232 1874 0,'0'0'53'0,"0"9"11"0,0-9-51 0,0 3-13 0,0-3 0 0,0 0 0 16,0 4 190-16,3-1 35 0,8 0 7 0,-1-3 2 15,1 0-85-15,0 0-17 0,3-3-3 0,3 0-1 0,1 3-55 0,3-4-11 16,4-2-2-16,-8 0-1 16,12 0-19-16,-12-1-4 0,12 1-1 0,-12 0 0 15,4 3-21-15,1-4-4 0,-8 7-1 0,0 0 0 16,3-3-41-16,-2 0-8 0,-1 3-1 0,3-6-1 31,-6 3-118-31,3 3-23 0,-3 0-5 0,-1 0-1103 0</inkml:trace>
  <inkml:trace contextRef="#ctx0" brushRef="#br0" timeOffset="5007.8">5771 815 1792 0,'0'0'51'0,"0"0"10"0,-7 0-49 0,7 0-12 0,0 0 0 0,0 0 0 0,0 0 105 0,0 6 19 0,-3 4 3 16,6-1 1-16,-3 3-26 0,7 1-5 16,-7 6-1-16,4 3 0 0,0 3-12 0,-1 0-2 0,4 6-1 0,0 4 0 15,4-1-9-15,-8 4-1 0,4-4-1 0,0 4 0 16,4-7-14-16,0 1-4 0,-4-1 0 0,3 0 0 0,-3-9-24 0,4-3-6 16,-1 0-1-16,1-3 0 15,0-7-21-15,-1 4 0 16,-6-7 0-16,3-3 0 0,-7-3 0 0,0 0 0 15,7 0 0-15,-4-3 0 0,-3-6 0 0,0-4 0 0,-3-3 0 0,-1 1 0 0,1-10 56 0,-4 3 6 32,-4-7 2-32,1-8 0 0,-5 5-103 0,5-2-20 0,-4-1-4 0,-4 4-1 15,4-7 52-15,0 7 12 0,3 6 0 0,-3-6 0 0,4 9 48 0,-5-7 13 0,5 11 3 16,-1-4 0 0,1 3-103-16,-1 6-20 0,8-5-4 0,-8 2-1 15,4 10 52-15,3-4 12 0,-3-6 0 0,4 7 0 16,3 0 0-16,0 2 0 0,-4 1 0 0,8-6 0 0,-4 5 0 0,3 4 0 15,1-3 0-15,3 3 0 0,-4 0 0 0,5 0 0 0,2 3 0 0,-3-4 0 32,4 8 48-32,3-4 13 0,0 3 3 0,0 0 0 0,7 0-52 15,-3 0-12-15,7-3 0 0,3 0 0 0,0 0 0 0,0-3 0 0,8 0 0 0,-1 0 0 16,4 0 0 0,-4-1 0-16,4 1 0 0,-4 0 0 0,-7-3 0 15,0-4 0-15,1 7 0 0,2 0 0 0,-6-3 0 16,-7 6 0-16,-1 0 0 0,1 0 0 0,0 0 0 0,-4-3 0 15,-4 3 0-15,4 0 0 0,-3 0 0 0,0 0 0 16,-4 0 0-16,-7 0 0 0,0 0 0 0,0 0 0 0,0 0 0 0,0 0 0 16,0 0 0-16,0 0 0 15,-7 0 0-15,-4-3 0 0,0 3-100 16,1-4-22-16,3 4-5 0,-11 0-1 0,8 0-102 0,-5 4-21 0,-13 2-4 16,4 3-871-16</inkml:trace>
  <inkml:trace contextRef="#ctx0" brushRef="#br0" timeOffset="5245.06">6050 984 2269 0,'0'0'64'0,"-3"10"15"0,3-10-63 0,0 0-16 16,0 0 0-16,0 0 0 0,3 3 156 0,4 0 29 0,4 0 6 0,-1-3 1 16,4 0-103-16,1 0-20 0,2 0-4 0,1-3-1 0,3 0 0 0,-3 0 0 15,3-7 0-15,0 4 0 0,0 3 0 0,0-4 0 16,1 1 0-16,-1 3 0 0,-4 0-51 0,1 0-13 0,-4 0 0 0,0 3 0 31,4-3 0-31,-11-1 0 0,3 4 0 0,-2 0 0 16,2 0 0-16,-6 0 0 0,-4 0 0 0,7 4 0 15,0-1-100-15,-4 0-22 16,-3 0-5-16,4 3-1 0,-4 4-102 0,0-1-21 0,0-3-4 0</inkml:trace>
  <inkml:trace contextRef="#ctx0" brushRef="#br0" timeOffset="5516.23">5987 1442 2815 0,'0'0'62'0,"-4"6"13"0,4-6 2 0,0 0 2 0,0 0-63 0,0 0-16 16,0 0 0-16,14 3 0 15,-3-3 88-15,6-3 16 0,1 0 2 0,3 0 1 16,0 3-33-16,4-6-6 0,0-4-2 0,3 7 0 0,0-3-19 0,-3 0-4 15,0-1-1-15,-1 4 0 0,1 0-42 0,-4 0 0 16,4 3 0-16,-4 0 0 0,-3 0 16 0,-1 0 12 16,1 0 1-16,-4 3 1 0,0 0-22 0,0 0-8 15,0 4 0-15,-3-4 8 16,0 0-34-16,-4 0-5 16,3 0-1-16,-3 0 0 0,0-3-42 0,4 0-9 0,0 0-1 0,-4-3-924 15,0-3-184-15</inkml:trace>
  <inkml:trace contextRef="#ctx0" brushRef="#br0" timeOffset="5936.59">6555 1100 1983 0,'0'0'84'16,"0"3"-68"-16,0 4 136 0,0-1 26 0,3 0 6 0,1 4 0 16,-1 2-76-16,4-3-15 0,0 4-3 0,0 3-1 31,4-1-21-31,0 1-4 0,3 0 0 0,-4 3-1 0,4-1-15 0,0 4-4 0,4-6 0 0,0 3 0 15,3 0-6-15,0-7-2 0,-3 4 0 0,3 3 0 16,-3-10-15-16,-1 7-3 0,1-4-1 0,-1 1 0 16,-2-4-9-16,-1 1-8 0,-4-1 12 0,1-3-12 15,-1 1 31-15,-3 2-1 0,-3-6 0 0,-4-3 0 16,0 0-126-16,0 0-26 0,0 0-5 0,0 0-1 16,-7 0-45-16,0 3-10 0,-4-3-1 0</inkml:trace>
  <inkml:trace contextRef="#ctx0" brushRef="#br0" timeOffset="6120.64">6629 1542 2833 0,'0'-9'59'0,"3"-4"14"0,1 1-58 0,-1-4-15 0,1 0 0 0,-1 4 0 15,8-4 107-15,-8 4 18 0,5-7 4 0,-1 3 1 16,0 4-57-16,3-4-11 0,1 0-2 0,-1 4-1 15,1-1-2-15,3 1 0 0,-7 2 0 0,7 1 0 0,0 3-57 0,-7-7-25 0,4 7 1 0,-4-1 1 32,4 1 23-32,-1 0 0 0,-3 3 0 0,0-3 0 15,0 6 0-15,0 0-9 0,0-4 9 0,1 4-10 0,-5-3-78 0,4 3-15 0,0-3-3 0,-3-3-1 16,3 6-125-16,-4 0-26 0</inkml:trace>
  <inkml:trace contextRef="#ctx0" brushRef="#br0" timeOffset="6722.72">7108 1185 2404 0,'0'0'68'0,"0"0"15"15,0 0-67-15,0 0-16 0,0 0 0 0,0 0 0 0,0 0 124 0,0 0 22 0,0 0 4 0,0 0 1 16,-7 0-72-16,7 0-15 0,-3 6-2 0,-4-3-1 31,3 0-14-31,1 1-3 0,-1 2-1 0,1 3 0 0,-1 1-12 0,1 5-3 0,-1-5 0 0,1 12 0 16,-1 0-11-16,1-7-2 0,3 7-1 0,0-3 0 15,0 0-14-15,0 0-18 0,0-4 4 0,3 1 1 32,1-7 24-32,-1 4 5 15,1-7 0-15,-1 0 1 0,4-2-17 0,-3-4 0 0,3-7 0 0,0 4 0 0,0-3 0 0,0 0 0 0,0-7 0 0,0 1 10 32,4-1-10-32,-8 1 8 0,4-4-8 0,0 0 8 15,0 4-8-15,0-4 0 0,1 0 0 0,-1 4 0 0,-4-4 0 0,4 3 0 0,-3 1 0 16,-1 3 0-1,1 2 0-15,-1-2 0 0,1 6 0 0,-4 3-11 0,0 0 11 0,0 0 0 0,0 0 0 16,0 0 0-16,3 3 0 0,1 9 0 0,-4-5 8 0,7 5-8 16,-4 4 12-16,1 0-3 0,3-1 0 0,0 1 0 15,4 3 0-15,-4-7 0 0,3 4 0 0,4 0 0 16,-3-7-9-16,3 4 10 0,0-4-10 0,0 0 10 16,0 1-10-16,1-7 0 0,-1 0 0 0,3-3 0 15,-6 3 0-15,3-6 0 0,-3 3 0 0,-1-3 0 16,-3 0-60-16,0 0-7 0,0-7-1 15,0 4-1-15,-3-3-90 0,-1 2-17 16,1-2-4-16</inkml:trace>
  <inkml:trace contextRef="#ctx0" brushRef="#br0" timeOffset="7245.7">7532 1436 2508 0,'0'0'71'0,"0"0"16"15,0 0-70-15,0 0-17 0,0 0 0 0,0 0 0 0,0 0 143 0,0 0 25 0,0 0 4 0,0 0 2 32,0 0-86-32,0 0-16 0,0-10-4 0,-4 4-1 0,4-3-42 0,-3-1-8 0,-1 1-1 15,4-4-1-15,0 1 9 0,0-4 3 0,-3 7 0 0,3-10 0 16,3 6-27-16,-3 1 0 16,4-4 0-16,-1 7 0 15,1-4 0-15,-1 1 0 0,4 5 0 0,-3-5 0 0,3 5-19 0,0 1-5 0,0 0-2 0,4 3 0 16,-4 0 39-16,0 6 8 0,3 0 2 0,-3 3 0 15,0 0-12-15,1 4-3 16,-5 2 0-16,4-2 0 16,-3 5 0-16,3-2 0 0,-7 3 0 0,3-1 0 0,-3-2 14 15,0 6 2-15,0-7 1 0,0 1 0 0,0 3-25 0,-3-7 0 0,3 0 0 16,0 4 0-16,-4-7 0 0,4-6 0 0,0 0 0 0,0 0 0 16,0 0-8-16,0 0-8 0,0 0 0 0,7-6-1 15,-3 0 27-15,-1-7 6 0,1 7 0 0,3-10 1 0,-4 0-33 16,4 1-8-16,1-1 0 0,-1 4-1 15,0-4 25-15,3 6 0 0,1-5 0 0,3 2 0 16,-4 1 0-16,5 5 0 0,-5-5 0 0,4 6 0 16,0-4 0-16,1 4 0 0,-1-3 0 15,0 5 0-15,0 1 0 0,0-6 0 0,0 3 10 0,0 2-10 16,0 4 13-16,-3 4-3 0,3-1-1 0,0 9 0 16,-3-2 5-16,-1 5 1 0,1 4 0 0,-4 0 0 0,0 3-1 0,-4 0 0 0,5 0 0 0,-5 3 0 31,-3-3-14-31,0 3 0 0,4-6 0 0,-4 3 0 15,0-10 0-15,-4 7 0 0,4-6 0 0,0-1 0 0,-3-2-38 16,3-4-10-16,-4 0-3 0,4-6 0 0,0 0-138 0,0 0-28 0,-4-3-6 0</inkml:trace>
  <inkml:trace contextRef="#ctx0" brushRef="#br0" timeOffset="7958.12">8170 1373 1684 0,'0'0'75'0,"0"0"15"15,0 0-72-15,0 0-18 0,0 0 0 0,0 0 0 16,0 0 64-16,0 0 8 0,4 6 3 0,3 10 0 0,-4-7-8 0,8 7-2 0,-4 6 0 0,0-3 0 31,4 6 51-31,-1 0 9 0,1 6 3 0,3-6 0 16,-3 4-52-16,3-1-9 0,-4-3-3 0,8 6 0 0,-7-9 0 0,-1 6 0 0,1-6 0 0,-4 3 0 16,0-9-41-16,0 6-9 0,-4-3-2 15,4 0 0-15,-7-4-12 16,4 1-16-16,-4 0 3 0,-4-1 1 0,1 1 37 0,-1-10 8 0,-3 7 2 0,0-4 0 15,0-2-23 1,-3-7-4-16,-1 0 0 0,-3-7-8 0,0-2 0 16,-4-7 0-16,4-3 0 0,0 1 0 0,-4-1 0 0,8-9 0 0,-4 6 0 0,3-7 0 31,0 7 0-31,4-3 0 0,0 3 0 0,4-6 0 0,3 6 0 0,0-12 0 0,3 6 0 0,1-4-9 16,6-2 9-16,1 2 0 0,0 1 0 0,3-4-8 15,0 4 29-15,3 3 7 0,-2-7 0 16,6 7 1-16,-7 0-29 0,7 3 0 0,-7 0 0 0,7 3 0 15,-7 6 0 1,4 1 0-16,0-1 0 0,-4 10 0 0,-4-1 57 0,1 7 6 0,0-3 1 0,-4 6 0 16,0 4-52-16,-4 8-12 0,1-5 0 0,-4 12 0 15,0 0 0-15,-4-4 0 0,-3 7 0 0,0-3 0 16,0 3 0-16,0-6 0 0,-4 3 0 0,1-3 0 0,-1 0 0 0,1 0 0 16,-4-7 0-16,3 4 0 0,0-7 0 0,-3 4 0 15,4-7 0-15,-1-3 0 16,1 0-48-1,-1-3-13-15,4 0-3 0,0-6 0 0,0 6 0 16,0-6 0-16,3-7 0 0,4 7 0 0,0-3-153 0,0 2-31 0,0-2-7 0</inkml:trace>
  <inkml:trace contextRef="#ctx0" brushRef="#br0" timeOffset="8201.77">8671 1473 2523 0,'0'0'106'16,"0"-3"-85"-16,-3-3 129 0,-1-4 26 0,4 1 4 0,-3 3 2 15,3-7-80-15,-4-2-16 0,1-1-3 0,-4 0-1 32,0-3-36-32,-1 4-7 0,1-10-2 0,-3 3 0 0,-1-7-11 0,1 1-2 0,-1-6-1 0,1-1 0 15,2 7-11-15,-2-6-1 0,-1 2-1 0,1 7 0 31,3-3-10-31,0 6 0 0,3 6-12 0,1 1 12 0,-1 2 0 0,4 7 0 0,0 0 0 0,0-4 0 16,0 10-110-16,7 0-14 0,0 0-4 0,0 6 0 31,4-2-32-31,-1 2-8 0,1 0 0 0</inkml:trace>
  <inkml:trace contextRef="#ctx0" brushRef="#br0" timeOffset="8618.95">8791 1307 2124 0,'0'10'89'0,"-3"-4"-71"31,3 3 127-31,3 4 26 0,-3-4 5 0,4 4 0 16,3-4-89-16,-4 4-19 0,1-7-3 0,3-3-1 15,0 3 0-15,4 1 0 0,-4-4 0 0,3-3 0 0,4 0-13 0,-3-3-3 0,3-1-1 0,0-2 0 16,0 0-19-16,0-3-3 0,0-7-1 0,4 3 0 31,-7 1-5-31,3-4-2 0,0 4 0 0,0-1 0 16,0 0-5-16,-3-2 0 0,-4 2-1 0,0 1 0 15,-4 5-11-15,1-8 12 0,-4 5-12 0,-4 4 12 0,1-3-3 0,-4 6 0 0,0-1 0 0,-7 4 0 16,-1 4 4-16,1 8 1 0,-3 1 0 16,-1 5 0-16,4 1-28 0,0 0-6 0,0 6 0 15,0 0-1-15,7 0 33 0,0 4 8 0,3-8 0 0,4 8 1 16,4-11-21-16,-1 4 0 0,4-3 0 0,4 0 0 16,-1 0-13-16,4-10-7 0,4 1-2 0,0-1 0 15,6-6 22-15,-2 3 0 0,2-6 0 0,1 4 0 31,0-8 8-31,-4 1-8 0,3 0 8 0,-2-3-8 0,-5 0 8 0,1-1-8 0,-4 4 0 0,0-6 8 16,-3-1-28-16,-4 4-5 0,0-3-2 0,-4 3 0 16,-3-1-152-16,-3 4-30 0</inkml:trace>
  <inkml:trace contextRef="#ctx0" brushRef="#br0" timeOffset="10313.75">1538 2251 2049 0,'0'0'58'0,"0"0"13"15,0 0-57-15,7 0-14 0,7 0 0 0,-3 0 0 16,3 0 12-16,11 0 0 0,3-3 0 0,-3 0 0 16,10-1-2-16,0 1-1 0,0-3 0 0,4 0 0 15,7 3-9-15,7-10 0 0,-4 1 0 0,11-1 0 16,0 4 17-16,7-10-1 15,0 0-1-15,7 6 0 0,4-8 40 0,7 2 8 0,6 6 1 0,1-9 1 16,3 7-10-16,8-1-3 0,3 0 0 0,3 4 0 16,7 2-26-16,8-5-6 0,3 2 0 0,0-3-1 15,14 7-7-15,0-7 0 0,0 4-1 0,7-4 0 16,4 4-1-16,3-4 0 16,4 3 0-16,0 4 0 0,3-7 5 0,7 4 1 0,-3 2 0 15,0 1 0-15,-4 6-7 0,-3-4-1 0,3 1 0 0,-10 3 0 16,0 3 5-16,-8 3 1 0,-3 7 0 0,1-4 0 15,-8-3-14-15,-4 6 0 0,1 1 0 0,-8 2 0 16,-3 1 0-16,-7-4 9 0,-4 4-1 0,-3-4 0 0,-4 7-8 0,-3-7 0 0,0 4 0 0,-7-1 0 16,-4 1 0-16,-3-4 0 0,-4 1 0 0,-4 2 0 15,-6-2 0-15,-4 2 8 0,-4-2-8 16,-6-1 0 0,-4 0 0-16,-7 1 0 0,-4-1 0 0,-3 1 0 0,-7-4 0 0,-4 0 0 0,0-3 0 15,-10 1 0-15,-1-1 0 0,-6-3 0 0,-1 0 0 0,-6 0 8 16,-4 0-8-16,0 0 10 0,-4-3-10 15,-6-1 10 1,-4-2-10-16,-4 0 12 0,-3 0-12 0,-4-1 12 0,-7 4-12 0,-6-9 0 16,-8 5 0-16,-4-2 8 0,-10 3-8 0,-3-1 0 0,-4 4 0 15,-7 0 0-15,-7 0 0 0,-4 3-11 16,-7-6 11-16,1 6-12 0,-5 0 12 16,-6 6-8-16,0-6 8 0,-4 3-8 0,-3 0 8 0,-4 0 0 0,-4 4 0 0,-3 2-8 15,-7 0 8-15,-3 7-8 0,-4-3 8 0,0 6-8 16,-7 2 8-16,-4-2 0 0,4 6 0 0,-7-9-8 15,-1 9 8-15,1-3 0 0,-3 0 0 0,2 0 0 0,5 3 0 16,-4-3 0-16,7 0 0 0,3 0 0 0,7-3 0 0,1 3 0 0,6-4 0 0,8 1 0 31,3 3 0-31,4-9 0 0,6 6 0 0,8-1 0 16,11-2 0-16,2 3 0 0,5-3 0 0,10 2 0 0,14-5 0 0,-4-1 14 16,8-5-3-16,14-1-1 0,-1 0 11 15,15 1 3-15,0-4 0 0,7 0 0 0,14 0-24 16,0-3-18-16,4 0 3 0,6 0 1 15,15 0 14-15,7-3 0 0,3 3 9 0,11-3-9 0,3-4 16 0,18 1-2 0,4 0-1 0,3 0 0 16,14-4-5-16,4 1 0 0,6-4-8 0,15 1 12 31,4-4 1-31,3 0 0 0,7-2 0 0,7 2 0 16,7-6-1-16,0 6 0 0,4-9 0 0,3 3 0 0,0-3-12 0,-3 0 0 0,-1 0-9 0,-3 0 9 16,-10 3 0-16,-4 0 0 0,-11 3 0 0,-6 3 10 15,-8 1-88-15,-10 9-18 0,-8-7-3 0</inkml:trace>
  <inkml:trace contextRef="#ctx0" brushRef="#br0" timeOffset="24785.96">4473 4352 1295 0,'0'0'27'0,"0"0"6"16,0-7-33-16,0 7 0 0,0-6 0 0,0 6 0 15,0-3 97-15,0 3 13 0,0 0 2 0,0 0 1 16,0 0-18-16,0-6-4 0,0 6-1 0,0 0 0 16,0 0-21-16,0 0-4 0,0 0-1 0,0 0 0 15,0 0 0-15,0 0 0 0,0 6 0 16,7 3 0-16,-7 4 0 0,0 3 0 0,0-4 0 0,4 10 0 15,3 0-2-15,-7 3-1 0,3 0 0 0,-3 7 0 16,4-1-46 0,-1 3-15-16,1 4 8 0,7 0-8 0,-11-7 55 0,3 0 7 0,4 1 2 0,-3-4 0 15,3-3-64-15,-7-3 0 0,3 0-12 0,-3-3 2 0,4 0 10 0,-1-4 0 0,-3-2 0 0,4-4 0 32,-4 1 0-32,0-4 0 0,0 0 0 0,0-6-8 15,0 0-44-15,0 0-9 0,0 0-2 0,0-9 0 16,0-1-85-1,0 1-16-15,-4-7-4 0</inkml:trace>
  <inkml:trace contextRef="#ctx0" brushRef="#br0" timeOffset="25697.66">4868 4371 1500 0,'0'0'42'0,"0"0"10"15,0 0-41-15,0 0-11 0,0 0 0 0,0 0 0 0,0 0 107 0,0-7 19 0,0 1 4 0,0 3 1 16,0-7-45-16,0 4-9 0,0-3-1 0,0 2-1 16,0-2-19-16,7 3-3 0,-7-4-1 0,0 4 0 15,0 0-32-15,4 3-6 0,-1-4-2 0,1 4 0 31,-4 3 42-31,7 0 8 0,-7 0 2 0,11 0 0 0,-1 3-52 0,-3 4-12 0,4-1 0 0,3 0 0 16,-3 4 0-16,3-1 0 0,0 0 0 0,3 4 0 16,-2 0 45-1,-1 2 7-15,0 4 0 0,-4 0 1 0,1 3-20 16,-1 0-4-16,-2 3-1 0,-1 0 0 0,-4 3-9 0,1 4-3 0,-4-4 0 0,0 6 0 16,-4-2-7-16,-3-1-1 0,4 0-8 0,-8 1 12 15,4-4-12-15,-7 0 0 0,0 0 0 0,3-3 0 16,-7-3 24-16,4-3 0 0,0-3-1 0,0 0 0 15,4-7-23-15,-1 0 0 0,-7-2 0 0,11-4 0 16,-3-3-13-16,-1-3-7 0,1-4-2 0,6 1 0 16,-3-3 22-16,3-1 0 0,4 1 0 0,0-1 0 0,-7-2-9 15,14-1 9-15,-7 1 0 0,4 2 0 16,-1-2-9-16,5-1 9 0,-1 4 0 0,7-1-9 0,-11 1 9 16,8 3 0-16,3-4 0 0,4 4 0 0,-8 3 0 0,4 0-8 0,0 0 8 0,4 0 0 15,0 6 0-15,-4 0 0 0,3 0 0 0,-6 3 0 16,3 4 24-16,-3-1 4 15,-1 0 1-15,-3 1 0 0,0 2-39 0,0 1-8 16,-3 0-2-16,7-1 0 0,-11 1-70 16,0-4-14-16,3 4-4 0</inkml:trace>
  <inkml:trace contextRef="#ctx0" brushRef="#br0" timeOffset="26807.7">4851 4104 1105 0,'-4'-6'48'0,"4"-1"12"32,-3 1-48-32,3 0-12 0,0 0 0 0,-4 3 0 0,4 3 32 0,0-7 4 0,0 1 0 0,0 0 1 15,0-1 28-15,-7 4 6 0,7-3 1 0,-3 0 0 32,3-1 44-32,0 4 10 0,-8-3 2 0,5 3 0 0,-1-3 0 0,-3 3 0 0,4-4 0 0,-4 4 0 15,3 0-35-15,-10 0-6 0,4 0-2 0,-1 0 0 0,0-1-26 0,1 4-6 0,-1-3-1 0,-3 3 0 31,4 0-11-31,-1 3-2 0,-3-3-1 0,0 4 0 16,3-4-6-16,-6 3-2 0,2 0 0 0,1 0 0 16,4 0-9-16,-8 0-1 0,0 4-1 0,4-1 0 15,4 3-5-15,-8-3-1 0,0 7 0 0,8-4 0 0,-8 1-3 0,1 6-1 16,6-4 0-16,-10 7 0 0,7 0-9 0,-11 3 12 0,7 3-12 0,-3 3 12 16,4 0-12-16,-5 3 0 15,8 1 0-15,-10 5 0 0,6-2 0 0,4-1 0 16,0 1 0-16,3 6 0 0,1-4 0 0,-1 1 0 15,0 3 0-15,8 3 0 0,-4-4 0 0,3-2 0 0,-3 0 0 0,7 2 0 16,0-2 0-16,0 3 0 0,7 0 0 16,-3 2 0-16,6 1-9 15,1-3 9-15,3 0 0 0,7 3 0 0,0-7-8 0,4 1 8 0,0-3 0 0,7-1 0 32,-8-3-8-32,5-2 8 0,2-1 0 0,1-3 0 0,3-3 0 0,4-3 0 0,3-7 0 0,8-2 0 15,-4-4 0-15,0-9 0 0,3 0 0 0,4-7 0 16,-11 1 0-16,4-7 0 0,-4 0 0 15,8-6 0-15,-4 4 0 0,-1-4 0 0,1 0 0 16,0-3 0-16,-3 0 8 0,-8-4-8 0,-7 1 0 0,4-3 9 16,-8-4-9-16,1 4 12 0,-4-7-12 0,-3 4 12 15,0-1 5-15,-8 1 2 0,-3 3 0 0,0-7 0 16,-7 3 5-16,-7-2 2 16,0-1 0-16,-3-3 0 0,-1 1-6 0,-3-1 0 0,-4-3-1 0,4-3 0 0,0 6-19 15,-7 0 0-15,0 4 0 0,0-4 0 16,3 3 20-16,-10 1 1 0,3-1 0 0,-3 0 0 0,3 4-33 0,-3 3-8 0,0 2 0 0,3 4-1 15,-3 3 41-15,3 0 8 16,0 7 1-16,1-1 1 0,-1 0-30 16,0 7 8-16,4-4-8 0,-4 4 0 0,-6 0 0 0,2 2 0 0,-2 4 0 0,-5 0 8 31,5 3-8-31,-5 3 0 0,8 0-10 0,-4 4 10 16,8 2-79-16,-1 0-10 0,4 4-3 0,7-4 0 15,-4 1-80 1,8 2-16-16,-1 1-3 0</inkml:trace>
  <inkml:trace contextRef="#ctx0" brushRef="#br0" timeOffset="27703.22">4001 6130 1314 0,'0'0'37'0,"0"0"8"31,0 0-36-31,-4 6-9 0,0-3 0 0,4-3 0 0,0 6 53 0,0-6 9 0,-3 6 2 0,3-6 0 31,0 7 51-31,0-7 10 0,0 3 3 0,0-3 0 16,0 0-52-16,0 0-9 0,0 0-3 0,0 0 0 0,0 0 0 0,0 0 0 0,0 0 0 0,0-3 0 16,3-4 0-16,5 1 0 0,-5-6 0 0,8-1 0 15,-8-6 0-15,8-3 0 0,-1-3 0 0,1-3 0 32,3 0 0-32,0-4 0 0,4 1 0 0,-4-3 0 15,7 2 0-15,-3 4 0 0,3-3 0 0,0 2 0 16,0-2-51-16,0 3-13 0,4 0 0 0,-7-4 0 0,-1 7 0 0,1-3 0 0,0 3 0 15,-1 0 0-15,1 3 0 0,-8 0 0 0,1 6 0 0,-4 1 0 16,4-1 0-16,-4 7 0 16,-7-1 0-16,3 4 0 0,4 0 0 0,-7 6 0 15,0 0 0-15,0 0 0 0,0 0-100 0,0 0-22 0,0 0-5 0</inkml:trace>
  <inkml:trace contextRef="#ctx0" brushRef="#br0" timeOffset="28391.12">5235 5305 1326 0,'0'0'28'0,"0"0"5"0,-3-6-33 0,3 6 0 0,-4-4 0 0,4 4 0 16,0 0 93-16,0 0 12 0,0 0 3 0,0 0 0 0,0 0-8 0,0 0-2 0,0 0 0 0,0 0 0 31,0 0-29-31,0 0-5 0,0 0-2 0,4 7 0 16,-1-1-2-16,1 0-1 0,-1 4 0 0,4 2 0 0,-3-2-7 0,6 2-2 0,-2 4 0 0,2 3 0 31,4 0-32-31,-3 2-6 0,-4 5-2 0,10-1 0 15,-2 3 43-15,2 0 9 0,8 0 2 0,-7 7 0 0,6-7-36 0,4 0-6 0,8 0-2 0,-8 1 0 32,4-1 16-32,3-3 2 0,-3 3 1 0,3 4 0 0,-7-7-27 0,-3 3-12 0,0 3 10 0,-1-3-10 15,-2 1 45-15,-1-1 3 0,-4 0 1 0,8-3 0 32,-7 0-33-32,-1-3-6 0,4-3-2 0,-3 0 0 15,-4-4-8-15,0-2 0 0,0 0 0 0,-3-4 8 0,-4-3-8 0,0-3 0 0,0 1 0 0,-7-4 0 16,0 0-64-16,0 0-9 0,-3-7-2 0</inkml:trace>
  <inkml:trace contextRef="#ctx0" brushRef="#br0" timeOffset="30896.24">3909 6343 850 0,'0'0'17'0,"3"-3"6"15,4-1-23-15,-3-2 0 0,6 3 0 0,-6 0 0 32,3-3 56-32,-3-1 6 0,3 1 2 0,-4 0 0 0,4 0 0 0,-3-1 0 0,-1 1 0 0,4 3 0 15,-3-3 84-15,-4-4 16 0,7 4 4 0,-7 0 1 31,0-1-23-31,0 1-5 0,0 0-1 0,0-4 0 0,0 4-28 0,0 0-5 0,0 0-2 0,0-1 0 16,0 1-57-16,0 0-11 0,-7 0-2 0,7 2-1 31,0-2 18-31,-4 0 3 0,4 0 1 0,-7-1 0 0,0 4-26 16,0 0-5-16,4-3-1 0,-8 3 0 0,0 3 20 0,-3-3 3 0,4 3 1 0,-1 3 0 16,-6-3-34-16,-1 3-6 0,-3-3-8 0,7 3 11 15,-8 3-11-15,1-3 0 0,4 4-12 0,-4-1 12 0,-1 3 44 16,1-2 16-16,4 2 3 0,-5-3 1 15,1 4-64-15,7-1-28 0,-11-3 3 0,4 4 0 16,0-1 40-16,0 1 8 0,3-1 1 0,-10 4 1 16,3-1-25-16,-3 4 0 0,0-4 0 0,0 7 0 0,3 0 0 15,-7 3-11-15,8 0 1 0,-1 3 0 16,0 0 10-16,4 6 0 0,0-2 0 0,7 5 0 16,0-3 0-16,-4 4 0 0,4 2-8 0,0 4 8 15,3 0 0-15,1 3 0 16,-5 0 0-16,5 0-8 0,-1 0 8 0,4 0 0 0,0-1 0 0,-3 1 0 0,3 0 0 15,3 3 0-15,-3-3 0 0,3 3 0 0,4-3 0 0,0 3 0 0,0-3 0 0,11 0-8 16,-7-3 8-16,6-1 0 16,1-5 0-16,10-1 0 15,-7-2 0-15,7-4-8 0,4-3 8 0,7 0 0 0,3-6 0 0,7 0 0 0,4-4 0 16,7-2-8 0,-7-4 8-16,3-2 0 0,-3-1 0 0,11 0 0 15,-8-6 0-15,7-6 0 0,1 3 0 0,3-7 0 0,-11 1 0 0,1-4 0 0,-5-2 0 0,-6 2 0 16,0-2 0-16,7-4 0 0,0-3 0 0,-7 0 0 15,3-3 0-15,-7 0 0 0,0-4 0 0,11-8 8 16,-10-1-8-16,-12 1 11 0,-3 2-11 0,-3-6 12 16,0 1 0-16,-8 2 0 15,-6 0 0-15,-1-6 0 0,-3 0 1 16,-3-3 1-16,-1 0 0 0,-3 7 0 0,-3 2-14 0,6-3 11 0,-10-3-11 0,3 4 10 16,-6-1-10-16,3 0 10 0,0 3-10 0,-8-12 10 15,1 10-10-15,0-1 10 0,3 0-10 0,-6 3 10 16,3 7-10-1,6 0 0-15,-6 2 0 0,4 4 8 0,-1 3-5 0,0 4-3 0,1 2 0 0,-4 0 0 16,6 4 0-16,-6 2 0 0,7 1 0 0,-7 3 0 16,7-1-36-16,-4 4-6 0,4 0-2 0,4 3 0 31,-1 3-72-31,0-3-16 0,4 3-2 0</inkml:trace>
  <inkml:trace contextRef="#ctx0" brushRef="#br0" timeOffset="32356.37">3489 6713 1792 0,'0'0'51'0,"0"0"10"15,0 0-49 1,0 0-12-1,0 0 0-15,0 0 0 0,0 0 109 0,0-3 19 0,0 3 4 0,0 0 1 16,0 0-8-16,0 0-1 0,0 0-1 0,0 0 0 0,0 0-83 0,0 0-17 0,0 0-3 0,0 0-1 16,4-4 12-16,-1 4 2 0,8 0 1 0,-4 0 0 31,3 0-10-31,-3-3-3 0,4 3 0 0,7 0 0 16,-8-3-21-16,4 3-12 0,7-3 2 0,-3 0 0 15,0 3 38-15,6-3 7 0,-10 0 1 0,11 0 1 0,-4-1-21 0,1 1-5 0,2 0-1 0,-3 0 0 16,-3 0 6-16,0 3 0 0,-4 0 1 0,0-3 0 0,-4 3-17 0,1 0 0 15,0 0 0-15,-8 0 0 16,-3 0 0-16,0 0 0 0,0 0 0 0,0 0 0 16,0 0 9-16,0 0-9 0,0 0 0 0,0 0 9 15,-3 0-77-15,-8 0-16 0,8 0-4 0,-8 0 0 16,0 0-110-16,1 0-22 0,-1 0-5 16</inkml:trace>
  <inkml:trace contextRef="#ctx0" brushRef="#br0" timeOffset="32974.5">3524 6722 1358 0,'0'0'38'0,"0"0"10"16,0 0-39-16,0 0-9 0,0 0 0 0,0 0 0 0,0 0 64 0,0 0 12 0,-7 0 1 0,7 0 1 15,0 0-32-15,0 0-6 0,-3 0-2 0,3 0 0 16,0 0 49-16,0 0 9 0,0 0 3 0,0 6 0 16,-7 1-15-16,7-1-2 0,0 0-1 15,0 1 0-15,0 5-9 0,0 1-3 0,7 2 0 0,-7 1 0 16,0 3-12-16,0 0-2 0,0 3-1 0,3-4 0 31,4 4-13-31,-7-6-2 0,0 3-1 0,0-4 0 0,4-2-15 16,-4 0-3-16,3-4-1 0,1-3 0 0,-1 0 4 0,-3-6 1 0,0 0 0 0,4 4 0 15,-4-4-24-15,0 0-18 0,0 0 3 0,7-4 1 16,4 1 22-16,-11-3 5 0,3 0 1 0,4 3 0 0,-7-4-14 0,4 1 0 16,-4 3 0-16,0 3 0 15,10-6 0-15,-10-1 0 0,11 4 0 0,-8 0 0 16,4 3 0-16,-3-3 0 0,7 0 0 0,-1 3 0 15,1 0 0-15,-4 0 0 0,3 3 0 0,-3-3 0 16,4 0 0 0,0 0 0-16,-4-3 0 0,3 3 0 0,8 3 34 0,-11 0 4 0,11 0 1 0,-8 4 0 0,4-1-11 0,0 3-3 15,-3 1 0-15,-1 5 0 0,1-2-8 0,-11 3-1 0,4-1-1 0,3 7 0 16,-7-6 2 0,0 6 1-16,0-3 0 0,-7-1 0 15,3 1-5-15,-10 0-1 0,3 0 0 0,1-3 0 16,-8-1 2-16,4-2 0 15,0-1 0-15,0-2 0 0,-4-4-5 0,1 0-1 0,-5-3 0 0,5 1 0 0,-1-4-8 16,0 0 8-16,4 0-8 0,0 0 8 16,4-4-8-16,-1 1 0 0,0 0 9 0,1 0-9 0,3 0 0 0,0 0-8 0,7-4 0 0,0 7 0 15,0-3-124-15,0-3-24 0,3 0-4 0</inkml:trace>
  <inkml:trace contextRef="#ctx0" brushRef="#br0" timeOffset="35092.07">6184 6299 1766 0,'0'-6'36'0,"0"-4"10"0,0 4-37 0,0-3-9 0,-3-1 0 0,3 1 0 31,0 2 116-31,-4-2 22 0,1 0 4 0,3 2 1 16,-4-2-12-16,1 3-3 0,-1-1 0 0,1 1 0 15,-1 0-51-15,-7 3-10 16,1 0-3-16,-1-1 0 0,1 4-4 0,-4 0-2 0,-1 0 0 0,5 4 0 0,-11 2-42 0,7 3-8 0,-4 4-8 15,0-1 12 1,1 4 21-16,-1 0 5 0,-3-1 1 0,3 4 0 0,1 3-23 0,-1 6-5 0,0-3-1 0,1 7 0 16,3-1 3-16,-1-3 1 15,-2 7 0-15,3-1 0 0,3 1-14 0,-3-1 0 16,3 4 0-16,-3 0 0 0,4 2 0 0,3 1 0 0,0 0 0 0,-4 6 0 31,7-6 0-31,1-1 0 0,3 4 0 0,3-3 0 16,1-3 57-16,7-1 6 0,-8 1 1 0,8-4 0 15,-1-2-103-15,4-1-20 0,1-3-4 0,6 1-1 16,3-4 103-16,5-3 20 0,6 0 4 0,4-4 1 0,-1-5-52 16,5-1-12-16,3-2 0 0,3-1 0 0,4-2-18 0,-11-4-6 15,4 0-2-15,7-3 0 16,-4 0 26-16,8 0 0 0,-1-3 0 0,4-4 0 0,-3 1 0 0,-1-3 0 16,1-1 0-16,6-2 0 0,-6-4 0 0,-1-3 0 0,1-3 0 0,2-3 0 15,-6-3 23-15,0-3 0 16,-3-1 0-16,-1-5 0 0,-7 2-23 0,1-2 0 15,-4-4 0-15,-4 0 0 0,-3 0 9 0,-11 1 1 0,-4-4 0 0,-6 3 0 16,-4 0-10 0,-3 4-12-16,-8-1 2 0,1 0 1 15,-12 4 9-15,1-1 0 0,-7 4 0 0,0-4 0 0,-4 4 0 0,1 0 0 0,-5-4 0 0,1 4 0 16,0 6 0-16,3 0 0 0,-3 3 0 0,0 3 0 16,0 3 24-1,-4 4 6-15,0-1 2 0,-3 1 0 0,-1 2-24 0,-2 4-8 0,-5 0 0 0,5 3 0 16,-1-1 0-16,7 1 0 0,0 3 0 0,0-3 0 15,8 0 0-15,-1 3-15 0,4-3 5 0,-4 0 1 16,4 3-45-16,3-3-9 16,-3-1-1-16,4 1-1 0,3 0-48 0,-4 0-10 0,4 0-1 0,3 0-1 15,1 3-125-15,3 0-25 0</inkml:trace>
  <inkml:trace contextRef="#ctx0" brushRef="#br0" timeOffset="35811.25">6541 6446 2502 0,'-8'0'111'0,"1"-3"22"0,0 3-106 0,0 0-27 0,0 3 0 0,-3-3 0 15,-1 3 84-15,0 0 11 0,-3-3 2 0,4 4 1 0,-4 2-46 0,3-3-10 0,-3 3-2 0,0 1 0 16,0-1-7-16,3 0-1 0,1 4-1 0,-5-1 0 31,5 0-7-31,-1 4-2 0,4-4 0 0,0 4 0 16,4-1-35-16,-8 4-7 0,8-3-2 0,-1 2 0 15,1 1 22-15,3-4 0 16,0 4 0-16,3 0 0 0,1-4 20 0,-1 1 8 0,8-4 1 0,-8 1 1 16,8-4-30-16,-1-3 0 0,4 0 0 0,1-3 0 0,2-3 0 0,-3-3-8 15,8-4 8-15,-5 1 0 16,1-3 0-16,-1-1-8 0,1 0 8 0,3-2 0 16,-10 2 0-16,3 4 0 0,-3-1 0 0,-4 1 0 0,0 6 0 15,0 0 0-15,-4 0 8 0,-3 3-8 16,0 0 8-16,0 0-8 0,0 0 11 0,0 6-11 15,4 3 17-15,-4 1-3 0,3-1-1 0,-3 0 0 0,0 4-1 0,4 0 0 0,-4-1 0 0,0 4 0 16,0-4 4-16,3 4 1 16,-3-3 0-16,0 2 0 0,0 1 6 15,0 3 1-15,0 0 0 0,0 2 0 0,0 1-3 0,0 0 0 0,0 3 0 0,0 1 0 16,4-4-8 0,-4 3-1-16,0-7-1 0,0 4 0 0,0-3-11 15,0 0 8-15,0 0-8 0,0 0 8 0,3-4-8 0,-3-2 0 0,0-4 0 0,0 1 0 16,0-4 0-16,0-6-9 0,0 0 9 0,0 0-13 31,0 0-53-31,4-6-10 0,-4-1-3 0,0-2 0 0,3 0-96 0,-3-4-19 0,0 4-4 0</inkml:trace>
  <inkml:trace contextRef="#ctx0" brushRef="#br0" timeOffset="37790.37">3154 7704 1979 0,'0'0'41'0,"0"0"10"16,0 0-41-16,0 0-10 0,0 0 0 0,0 0 0 16,0 0 72-16,0 0 12 0,0 0 2 0,0 0 1 15,0-7 33-15,0 7 6 0,0-3 2 0,0 3 0 16,0 0-103-16,3-6-25 0,-3 6 0 0,0 0 0 16,0 0 56-16,0 0 7 0,0 0 1 0,0 0 0 15,0 6 1-15,0 4 1 0,0 2 0 0,-3 1 0 16,3 5-13-16,-7 4-2 0,0 7-1 0,0-1 0 15,3 0-15-15,-6 7-3 16,-1-1-1-16,0 4 0 0,-3-4-7 0,0 4-2 16,-7-1 0-16,0 1 0 0,0 0 1 0,-4-1 0 0,4-2 0 0,-4-1 0 0,4-2-23 0,3-1-12 0,-6-3 2 15,2-3 0 1,8 0 10-16,-7-3 14 0,0-3-3 0,7 3-1 16,-4-3-10-16,4 0 0 0,0 0 0 0,3-1 0 15,-3-2 0-15,4 0 0 0,-1-1 0 0,-3-5 0 31,7-1-69-31,-4 1-16 0,8-7-3 0,-8 3-1 0,11-6-63 0,0 0-12 0,0 0-2 0</inkml:trace>
  <inkml:trace contextRef="#ctx0" brushRef="#br0" timeOffset="38740.94">2491 8704 2166 0,'0'0'45'0,"-4"-6"10"16,4-1-44-16,0 1-11 0,0 0 0 0,0-4 0 0,0 1 87 0,-7 3 15 0,7-4 3 0,0 1 1 31,0-1-20-31,-3 1-4 0,3 0-1 0,0-1 0 15,-8 1-16-15,8-1-3 0,-3 1-1 0,-4 0 0 0,3 2-10 0,1-2-3 0,-8 3 0 0,4-1 0 16,-3 4-5-16,-1 0-2 16,4 0 0-16,-4 3 0 0,1 3-8 0,-4 0-1 15,3 3-1-15,1 1 0 16,-5 2-11-16,-2 4-1 0,3 2-1 0,-8 4 0 0,8-3-5 0,4 6-1 0,-11 0 0 0,7 0 0 16,-8 3 10-16,1 0 2 0,4 0 0 0,-8 6 0 15,4-2-24-15,-4-1-16 16,4 3 2-16,-4 4 1 15,4 2 13-15,0 1 0 0,7-1 0 0,-7 7 0 0,6-6 0 0,1 0 16 0,4-1-1 0,-1 4-1 16,4-6-14-16,4 2 0 0,-8-2 0 0,7 2 0 16,4-5 0-16,0 2 0 0,0 1 0 0,0-4 0 15,4 0 0-15,3-2 0 0,0-1 0 0,4-3 0 16,-1 0 0-16,11-3 0 0,-6-3 0 0,6-1 0 16,3 1-12-16,8-3-6 0,3 0-1 0,1-1 0 0,-1-8 19 0,-7-1-10 0,11-3 10 0,0-6-8 31,-4 0 8-31,11-7 0 0,3-2 0 0,4-1-8 15,-7-6 8-15,-4 1 0 0,4-4 0 0,0 0 0 16,-4-3 16-16,-3-7 8 0,-3 4 1 0,6-6 1 16,-7 2-26-1,0 1 0-15,-6 0 0 0,2-1 0 0,1 1 0 0,-14 3-16 16,3-1 3-16,0-2 0 0,-10 3 13 0,-1 0 10 0,-6-1-2 0,-4 1 0 16,0 0 2-16,-4-3 0 0,-6-1 0 0,-1 1 0 0,-3 3 0 0,3-4 0 15,-10 1 0-15,7 3 0 0,-7-1-2 0,0 4-8 16,0-3 12-16,3 3-4 0,-3-3-24 0,0 3-4 0,-4 0-2 0,4 3 0 31,3 0 22-31,1 0 0 0,-1 3 0 0,-3 3 0 0,3 1 0 16,0 5 0-16,-6-2 0 0,3 5 0 0,-4 1 0 0,4 3 0 0,-4 3 0 0,0-3 0 15,4 3 0 1,-3 0 0-16,6 3 0 0,0 0 0 16,1 0-107-16,6 0-17 0,4 1-3 0,-4-4-1 0,11 3-92 0,0-3-20 0</inkml:trace>
  <inkml:trace contextRef="#ctx0" brushRef="#br0" timeOffset="40969.03">2282 8901 1007 0,'0'0'42'0,"0"0"-34"15,0 0 115-15,0 0 22 0,0 0 5 0,0 0 1 16,0 0-19-16,0 0-3 0,0 0-1 0,0 0 0 16,0 0-28-16,0 0-5 0,0 0-2 0,0 0 0 15,0 0-46-15,0 0-10 0,0 0-1 0,0 0-1 16,0 0 23-16,0 0 5 0,0 0 1 0,0 0 0 15,0 0-16 1,0 0-2-16,0 0-1 0,0 0 0 0,0 7-21 0,-3-1-4 0,3 3 0 0,0 1-1 16,-7 2 21-16,7 1 5 0,-4 2 1 0,4-2 0 15,0 3-22-15,-7-1-5 0,7 4-1 0,-3-3 0 16,3 3 15-16,0-4 3 0,0-2 1 0,0 3 0 16,0-1-8-16,0-2-1 0,3-1-1 0,4 4 0 0,-7-7-27 15,4 4 0-15,3-4 0 0,4 1 0 0,-8-4 0 0,8 0 0 0,-1-3 0 0,1 1 0 16,3-4 0-16,-3-4-19 0,-1 1 3 0,1 0 1 15,3-3 15-15,-4 0-9 16,1-4 9-16,-4 1-8 16,4 3-77-16,-1-1-15 0,-3-2-4 0,4 3 0 15,-8-4-131-15,1 4-26 0,3 0-6 0</inkml:trace>
  <inkml:trace contextRef="#ctx0" brushRef="#br0" timeOffset="41213.3">2455 8920 1687 0,'0'0'48'0,"0"0"10"0,0 0-46 0,0 0-12 0,0 0 0 0,0 0 0 16,0 0 110-16,0 0 20 0,0 10 4 0,4-1 1 15,-4 0-40-15,7 4-8 0,-7-1-2 0,11 1 0 16,-11 3 26-16,0 2 5 0,3-2 0 0,-3 6 1 16,7 0-33-16,-7 0-8 0,0 3 0 0,0 0-1 15,0 0-9-15,-7-3-2 0,7 3 0 0,-3-3 0 16,3 3-51-16,-8-3-13 0,8 3 0 0,-3-3 0 15,3 0 15-15,-7-3 0 0,3 0 0 16,4-3 0-16,0-1-25 0,-3-2-5 0,3-4-1 0,-7 1 0 16,7-4-105-16,0-6-22 0,0 0-4 0</inkml:trace>
  <inkml:trace contextRef="#ctx0" brushRef="#br0" timeOffset="42059.88">4050 7738 1824 0,'0'0'38'0,"0"0"8"0,0 0-37 0,0 0-9 15,0 0 0-15,0 0 0 0,0-6 94 0,0 6 17 0,0 0 3 0,0 0 1 32,0 0-31-32,0 0-5 0,0 0-2 0,0 0 0 0,0 0-10 0,0 0-3 0,0 0 0 0,3 6 0 15,-3 3-51-15,7 1-13 0,-3-1 0 0,3 4 0 16,-3 2 54-16,3 1 8 0,0 3 2 0,0 3 0 31,3-3 4-31,-3 6 0 0,4 0 1 0,0 3 0 0,-1 3-21 0,1 7-4 0,-1 0 0 0,1 6-1 16,-1-4-12-16,5 4-3 0,-5 0 0 0,4 3 0 0,-3-6 20 15,3 0 3-15,-3-4 1 0,3 1 0 16,3-7-68-16,-6-6-14 0,3 1-2 0,0-8-1 16,-3 1 33-16,3-6 0 0,-7-1 0 0,3-2 0 0,-6-4 0 0,0 0 0 0,-1-3 0 0,-3-3 0 15,0 0 12-15,0 0-4 16,0 0-8-16,0 0 12 0,-7 7-12 0,3-4 0 0,-6 3-12 15,10-3 12 1,-11 0-121-16,4 0-18 0,0 1-3 0</inkml:trace>
  <inkml:trace contextRef="#ctx0" brushRef="#br0" timeOffset="42823.49">4420 8745 1579 0,'0'0'32'0,"0"0"10"0,0 0-34 0,0 0-8 0,0 0 0 0,0 0 0 16,0 0 104-16,0 0 20 0,0 0 3 0,0 0 1 16,0-7-9-16,0 1-2 0,0 0 0 0,0-1 0 15,-7 1-15-15,7 0-3 0,-3 0-1 0,3-1 0 16,0-2-18-16,-7 3-3 0,3-1-1 0,-6 1 0 0,3 0-17 0,-1 3-4 0,-2-4-1 0,-4 7 0 31,3-3-12-31,1 6-2 0,-5-3-1 0,5 7 0 16,-8-1-8-16,1 7-2 0,-1-4 0 0,4 4 0 15,0 2 5-15,-7 4 1 0,-1-3 0 0,8 6 0 16,-10-4-35-16,6 4 0 0,0 0 0 0,-3 3 0 16,7 1 0-16,-7-1 0 0,7 3 0 0,-4-3 0 15,4 6 0-15,0-3 0 0,3 1 0 0,-3 2 0 0,7 0 0 0,4-2 0 16,-4-1 0-16,3 3 0 0,8 1 0 0,3 2 0 0,-7-3 0 0,7 7 0 15,3-3 0-15,1-1 0 16,-1 4 0-16,1 2 0 0,3-5 0 16,4-4 0-16,-1 1 0 0,5-1 0 15,2-6 19-15,1-3-3 0,3-3-1 0,0-7 0 0,8 1-24 16,-1-7-5-16,0 0-1 0,8-2 0 0,-8-4 24 0,-7-4 5 0,7 1 1 0,-3-6 0 16,3-1-24-16,1-2-5 0,6-4-1 0,-3-3 0 15,-4-2 29-15,0-5 6 0,8 1 0 0,-15-6 1 16,0 3-33-16,-3 0-8 0,0-4 0 0,-8 1-1 15,1-1 33-15,-4 1 8 0,-3 0 0 0,3-4 1 16,-7-2-33-16,3-1-8 16,-10-3 0-16,4-3-1 0,-4 0 41 0,0 1 9 0,-4-1 2 0,-3 0 0 0,4 3-31 0,-8 3 0 15,-3 4 0-15,3-1 0 16,-10 7 0-16,0 0 8 0,-4 6-8 0,1-3 4 16,-1 6-30-16,-7 0-5 0,0 4-1 0,1-1 0 15,3 3 52-15,-1 1 9 0,-2 2 3 0,6 1 0 31,0 0-24-31,4 2-8 0,0-2 0 0,3 3 0 0,1-1 0 0,6 1 0 0,-3 0 0 0,3 0 0 16,1-1-26-16,-1 4-5 0,4 0-1 0,0 3 0 0,7 0-240 0,0 0-48 0</inkml:trace>
  <inkml:trace contextRef="#ctx0" brushRef="#br0" timeOffset="43375.37">4403 8933 1945 0,'0'0'40'0,"0"0"10"16,0 0-40-16,0 0-10 0,0 0 0 0,0 0 0 0,0 0 110 0,0 0 20 0,0 0 4 0,0 0 1 15,0 6-1-15,7 0 0 0,-7 4 0 0,0 2 0 32,0 4-31-32,0 3-7 0,0 3 0 0,0 0-1 15,3 6-35-15,-3-3-6 0,0 6-2 0,7 1 0 16,-7-4-16-16,0 3-3 0,0-3-1 0,0 1 0 0,4-7-22 0,-4-1-10 0,0-2 8 0,3-3-8 15,1-3-19-15,-1-7-9 0,1 0-1 0,-4-6-1 16,7-6-106-16,-3-4-20 0,6-5-5 0</inkml:trace>
  <inkml:trace contextRef="#ctx0" brushRef="#br0" timeOffset="45560.86">6830 7425 2138 0,'0'0'44'0,"0"0"12"16,-4 3-45-16,4-3-11 0,0 0 0 0,0 0 0 31,0 0 97-31,0 0 18 0,0 0 3 0,0 0 1 0,0 0-45 0,0 0-9 0,0 0-1 0,0 6-1 16,0-6-19-16,0 6-4 0,0 0-1 0,4 4 0 15,-1-4-1-15,-3 4 0 0,4-1 0 0,3 7 0 16,-4-1 5-16,4 4 1 0,-3 6 0 0,0 3 0 0,-1 1 0 0,1 5 1 16,-4 1 0-16,3 2 0 0,1 1-22 0,-1-4-5 0,-3 4-1 0,4 0 0 31,-4-4 38-31,3-3 7 0,-3 4 2 0,0-4 0 16,0-2-52-16,0-4-12 0,0-3 0 0,0-4 0 0,0-2 0 0,4-7 0 0,-4 1 0 0,0-4 0 31,0-6-48-31,0 0-13 0,0 0-3 0,0-9 0 0,-4-1 4 0,4-2 0 0,-3-1 0 0,3 1 0 31,-4-1-161-31,4 1-32 0</inkml:trace>
  <inkml:trace contextRef="#ctx0" brushRef="#br0" timeOffset="47389.98">6900 8221 2017 0,'-7'-13'42'0,"7"7"10"16,0 0-42-16,0-4-10 0,0 1 0 0,0 0 0 16,4-1 58-16,-1 1 10 0,1-1 1 15,-1 1 1-15,1 0-1 0,-1-1 0 16,-3 1 0-16,4-1 0 0,0 4 19 0,-4 0 4 0,3-4 1 0,-3 7 0 15,0 3-11-15,-3-6-2 0,-1 3-1 0,0 3 0 16,-3-3-16-16,0 6-3 0,0-3-1 0,0 3 0 0,-3 3-23 0,-1-3-4 0,0 4 0 16,-3 2-1-1,0 1-11-15,0-1-3 0,0 3 0 0,0 4 0 16,-4-3-3-16,4 2-1 0,4 1 0 0,-8 3 0 16,4-3 0-16,0 2 0 0,0 1 0 0,0 0 0 15,-4 0 3-15,4 3 0 16,0-3 0-16,0 2 0 0,-4 5-16 0,0-1 0 0,1 3 0 15,-5 3 0-15,5 1 0 0,-1 5 0 0,4-2 0 0,-4 5 0 16,4-2 0-16,4 3 0 0,-4-4 0 0,3 4 0 0,4 0 0 16,0 0 0-16,3 0 0 0,1 6 0 0,3-7 0 0,3 1 0 0,1 3 0 15,7 0 0-15,-1-3 0 0,4-4 0 0,4-2 0 16,-1 2 0 0,5-2 0-16,-1-1 0 0,7-2 0 0,-3 2 0 0,3-2 0 0,0-4 0 0,4 0 0 0,7-3 0 15,3-6 0-15,0-3 0 0,11-4 0 0,0-6-10 16,-3-2 10-16,-5-8 0 15,1-5 0-15,4 0 0 16,-1-7 0-16,1-3 0 0,2-3 0 0,1-3 0 0,-10 0 0 0,-1 0 0 0,-3-3 0 0,-4-4 0 31,-3 1 0-31,-7 0 0 0,-1-1 10 0,-3 1-10 0,-6-7 0 0,-1 1 0 0,-4-1 0 0,1-3 0 16,-8 4 15-16,-3-4-3 0,-3 3-1 0,-1 1 0 16,-3 2-11-16,-3-3-16 0,-1 1 4 0,-3-4 1 15,0 7 35-15,0-7 6 0,0 3 2 0,-4-3 0 0,-7 4-24 16,1 5-8-16,-5-2 0 0,1 3 0 15,-4 6 0-15,1-1 0 0,-5 8 0 0,5-1 0 16,-1 0 0-16,-3 6 0 0,3 1 0 0,0-1 0 16,-3 7 0-1,0 3 0-15,-4 0 0 0,0 3 0 0,0 0 0 0,0 0 0 0,0 3 0 0,4 0 0 0,3-3-17 16,8 0-3-16,3 3-1 0,-1-3 0 16,8 0-59-16,4-3-12 0,3 3-3 0,3-3 0 15,4 3-133-15,0 0-28 0</inkml:trace>
  <inkml:trace contextRef="#ctx0" brushRef="#br0" timeOffset="48233.84">7017 8622 1824 0,'0'0'38'0,"0"0"8"31,0 0-37-31,0 0-9 0,0 0 0 0,0 0 0 16,0 0 128-16,0 0 23 0,0 0 5 0,0 0 0 0,0 0-53 0,0 0-11 0,0 0-3 0,-4 3 0 15,1 4-19-15,-4-4-4 0,0 3-1 0,0 0 0 16,-1 1-11-16,1-1-2 0,-3 0-1 0,-1 4 0 16,4-1-12-16,-3-3-3 0,-1 4 0 0,0-1 0 15,4 0-8-15,0 1-3 0,0-4 0 0,0 0 0 16,4 1-9-16,-1-4-3 0,4 3 0 0,0 0 0 31,0-6-13-31,0 0 0 0,4 7 0 0,3-1 0 0,0-3 0 0,0 3 8 0,3 1-8 0,1-1 0 16,0 0 0-16,-1 0 0 0,4 4 0 0,0-1 0 15,-3 4 8-15,0-4 1 16,3 4 1-16,-4-1 0 0,-3-2-2 0,4 2 0 0,-4-2 0 16,0 5 0-16,0-2 0 15,0-1 0-15,-3 1 0 0,-1 6 0 16,1-4-18-16,-4 4-4 0,0 0-1 0,0 0 0 0,0-3 35 0,0 2 8 0,-4-2 0 15,1 0 1 1,-1-4-21-16,1 1-8 0,-4-4 0 0,0 4 0 16,-1-7 0-16,-2 0 8 0,3-3-8 0,-4 1 0 0,4-4 0 15,0 0 0-15,0-4 0 0,0 1 0 0,0-3 0 0,3 0 0 0,1-7 0 0,3 4 0 16,-7-4 0-16,7 1 0 0,0-1-8 16,7-3 8-16,-7 1 0 0,3-4 0 0,4 0 0 0,1 0 0 0,-1 1 0 15,3-1 0-15,-3 0 0 0,4 0 0 16,-4 0 0-16,0 0 9 0,0 4-9 0,4-4 12 15,-8 3-3-15,4 4 0 0,0-4 0 0,0 4 0 0,0 2 1 0,-3-2 0 0,3 2 0 0,0 4 0 16,0-7-10-16,0 4 0 0,0 3 0 16,-3-4 0-16,3 4 12 15,-4-3-2-15,4 2-1 0,-3 1 0 16,-1 0-9-16,4 0 0 0,-7-1 0 0,4 1 0 16,-1 3-152-16,1-3-32 0,-4-1-6 0</inkml:trace>
  <inkml:trace contextRef="#ctx0" brushRef="#br1" timeOffset="52821.96">4456 3289 906 0,'0'0'25'0,"0"0"7"0,0 0-32 0,0 0 0 0,3-7 0 0,1 1 0 15,-4 3 43-15,3-3 1 0,-3 0 1 0,4-1 0 16,-4 4 15-16,3-3 4 0,-3 0 0 0,0-1 0 15,7 4 51-15,-7-3 10 0,0 3 3 16,0-3 0 0,0 2-52-16,0 4-9 0,0 0-3 0,0-6 0 0,0 6 52 0,-7 0 9 0,7 0 3 0,0-9 0 15,0 9-52-15,-3-3-9 0,3 3-3 0,0 0 0 16,0-4 0-16,-7 1 0 0,7 3 0 16,-4 0 0-16,4 0 0 0,-3 0 0 0,-4 0 0 0,3 0 0 31,4 0-37-31,-7 3-8 0,0 1-2 0,0 5 0 15,3-6 7-15,-3 3 2 0,4 1 0 0,-4 2 0 0,3 0-10 0,-3 1-3 0,4-1 0 0,-4 4 0 32,3-1-1-32,0-2 0 0,-3 2 0 0,4 1 0 0,3-1 2 0,-7 4 0 15,7-3 0-15,0 2 0 0,7 1-14 0,-7-3 8 16,3-1-8-16,4 4 0 0,1-4 0 0,-1-2 0 0,3-1 0 0,1 0 0 16,-1 1-13-16,-3-7-6 0,4 3-1 0,0-6 0 15,-1 3 35-15,1-6 6 0,3 3 2 0,-4-3 0 16,5-3-23-1,2 3 0-15,-6-4 0 0,13-5-8 0,-6-1 8 0,-11 7 0 0,4-3 0 0,-1-1 0 0,-6-2 0 16,3-1 0-16,0 1 8 0,0-7-8 0,-3 6 9 0,-4-5-9 0,7-1 12 0,-7 3-12 16,-7 0 12-16,3 1-4 15,-3 2 0-15,3-3-8 0,-3 1 14 16,0 2-4-16,-3 7-1 0,-1-7 0 0,4 4-9 0,0 0 8 0,-4 2-8 0,4 4 8 31,-3 0 6-31,3 0 1 0,-4 3 0 0,4 0 0 16,4 0-64-16,-8 3-13 0,7 0-2 0,-3 0-1 15,4 4-101-15,3-4-20 0,-7 3-4 0</inkml:trace>
  <inkml:trace contextRef="#ctx0" brushRef="#br1" timeOffset="53826.05">2977 5763 1655 0,'0'0'34'0,"0"0"10"0,0 0-36 16,0 0-8-16,0 0 0 0,0-7 0 0,0 7 76 0,0-6 12 0,0 6 4 0,0-3 0 15,0 3-13-15,0 0-3 0,0 0 0 16,4-6 0-1,-4 6 12-15,0 0 3 0,0 0 0 0,0 0 0 0,0 0-11 0,7 0-3 0,-7 0 0 0,4 6 0 32,6-3-16-32,-10 7-3 0,4-4-1 0,3 6 0 0,-7 1-19 0,3 3-4 0,4 2-1 0,-7-2 0 15,4 3-25-15,-1 3-8 0,4-3 0 0,-3-4 0 32,-4 4 47-32,7-3 2 0,-7-1 1 0,4 1 0 0,-4-3-30 0,7-1-5 0,-7-2-2 0,0 2 0 15,3-2-13-15,-3-4 0 0,0-6 8 0,0 0-8 16,0 0 0-16,0 0 0 0,0 0 0 0,0 0-10 15,7-3-68-15,-7-7-14 0,0 4-2 16</inkml:trace>
  <inkml:trace contextRef="#ctx0" brushRef="#br1" timeOffset="54655.97">7186 5546 1497 0,'0'-6'66'0,"4"0"14"16,-4 0-64-16,0-1-16 0,0 1 0 0,0 0 0 0,3 3 86 0,-3-4 14 16,0 4 2-16,0 3 1 15,0-6-11-15,4 3-3 0,-1 0 0 0,-3 3 0 0,4-7-71 0,-1 4-18 0,1 0 0 0,3 0 0 16,-4 0 55-16,4 0 7 0,0 0 2 0,4-1 0 16,-4 1-36-16,4 3-8 0,3-3 0 0,-4 3-1 15,5 3 21-15,-5 0 4 0,4 1 0 16,0 2 1-16,-3 3 11 0,-1 4 3 0,1-1 0 0,0 4 0 31,-4 3-43-31,3 0-16 0,-6-1 11 0,3 4-11 16,-4-3 0-16,1 3 0 0,-4-3 0 0,0 3 0 15,0 0 0-15,-4 0 0 0,-3 0 0 0,0-3 0 0,-3 2 0 0,-4-2 0 0,-1 0 0 0,-2 0 0 16,3-3 0 0,-7-1 0-16,3 1 0 0,0-3 0 15,-3 2 0-15,7-2 0 0,-4-1 0 0,4 1 0 0,0-4 0 0,4 1 0 0,-1-4 0 0,4 0 0 16,0-3 0-16,7-3 0 0,0 0 0 0,0 0 0 15,0-6 0-15,3 0 0 16,4-4 0-16,1 1 0 0,-1 0 0 0,3-1 0 0,4 4 0 0,0-4 0 16,0 7 0-1,4 0 0-15,-4 0 0 0,4 3 0 0,-4 0 57 0,0 3 6 0,4 3 1 0,-4 1 0 16,-4 2-52-16,1 1-12 0,0-1 0 0,-1 0 0 16,-6 4-48-16,3-4-13 0,0 4-3 0,-4-4 0 15,-3-2-102-15,4 2-21 0</inkml:trace>
  <inkml:trace contextRef="#ctx0" brushRef="#br1" timeOffset="55601.16">1834 7939 2188 0,'0'0'97'0,"0"0"20"0,0 0-93 0,0 0-24 0,0 0 0 0,0 0 0 16,0 0 76-16,4 6 12 0,-4-6 1 0,0 0 1 15,0 3-38-15,0-3-7 0,0 0-1 0,11 3-1 31,-8-3 13-31,4 0 2 0,4 0 1 0,-8-3 0 0,8 3-23 0,-8 0-4 0,8-3 0 0,0 3-1 16,-1 0 1-16,1 0 1 0,-1 0 0 0,-3 0 0 16,4 0-15-16,0 3-3 0,-1 0-1 0,1 0 0 0,-1 4 6 0,-6-1 0 15,3 0 1-15,3 0 0 16,-6 4 7-16,-4-4 0 0,3 4 1 0,-3-1 0 16,0 0-29-16,-3 4 0 0,3-1-8 0,-4-2 8 31,-3 2 0-31,-3-2 0 0,6-1 8 0,-6 1-8 0,6-1 11 0,-6-3-11 0,-1 1 12 0,4-1-12 15,3 3 0-15,-6-2 0 0,6-4 0 0,-3 3-12 16,4-3 12-16,3-3 0 16,0 0 0-16,0 0 0 0,0 0 0 0,0 0 0 0,0 0 0 0,0 0 0 0,0 0 0 15,0 0 0-15,3-3 0 0,8 3 0 0,-1-3 0 0,1 0 12 0,0 0-3 0,-1 3 0 32,4-4-9-32,-3 1 8 0,3 3-8 0,0 0 8 15,-3 0 4-15,3 3 0 0,-4 4 0 0,1-1 0 16,0 3 6-16,-1 1 2 0,-6 2 0 0,3 4 0 15,-4-3-8-15,4 2-2 0,-7 1 0 0,0 0 0 0,0-1-10 0,0 1 0 0,0-4 9 0,0 1-9 16,-7 0 0-16,4-4 0 0,-8 0 0 0,8-2 8 16,-8-1-8-16,0-3 9 0,1 0-9 0,-1 0 10 15,1-3-19-15,-1 0-4 0,0 0-1 16,4-3 0-16,-3 3-80 0,3-3-16 0,3 0-3 0</inkml:trace>
  <inkml:trace contextRef="#ctx0" brushRef="#br1" timeOffset="56426.93">4653 8102 1136 0,'0'0'24'0,"0"0"4"31,0 0-28-31,-7-6 0 0,7-1 0 0,0 1 0 0,0 0 100 0,0-1 13 0,0 4 3 0,0-3 1 16,0 3-42-16,0 3-9 0,0-6-2 0,0 6 0 16,0-4 52-16,0 4 9 0,0 0 3 15,0 0 0-15,0 0 0 0,0 0 0 0,-3 0 0 0,-4 4 0 16,3-1-52-16,0 3-9 0,-3 0-3 0,4 4 0 0,-1-1 0 0,1 4 0 0,3-1 0 0,-4 4 0 31,4 0-51-31,0-1-13 0,0 1 0 0,4 3 0 16,-4-4 0-16,7 1 0 0,-4-3 0 0,4-1 0 0,1 1 54 0,2-4 8 0,-3 1 2 0,4-4 0 31,3 0-52-31,-4-3-12 0,-3 3 0 0,4-2 0 16,0-1-17-16,3-3-7 0,-7 0 0 0,3 0-1 0,1-3 9 15,0-1 1-15,-8 1 1 0,4 0 0 0,0-3-60 16,0 3-12-16,4-3-2 0,-8-4-1 0,4 4-119 0,-3-4-24 0,-1 1-5 0</inkml:trace>
  <inkml:trace contextRef="#ctx0" brushRef="#br1" timeOffset="56610.6">4875 8036 1840 0,'0'0'52'0,"0"0"12"15,0 6-52 1,-7 0-12-16,7 1 0 0,0 2 0 0,0 1 132 0,0-1 24 0,7 0 5 0,-7 4 1 16,0-1-65-16,4 4-13 0,-4-3-2 0,3 2-1 0,1 4-13 0,0 0-4 0,-4-3 0 0,3 6 0 31,-3-4 0-31,0 1 0 0,4 0 0 0,-4 0 0 15,0 0 0-15,0-4 0 0,0 1 0 0,3 3 0 16,-3-7 0-16,0 4 0 0,4-3 0 0,-4-4 0 16,0 0-51-16,7-2-13 0,-7-7 0 0,0 0 0 0,0 0 0 0,0 0 0 0,0 0 0 15,0 0 0 17,0-7-100-32,0-2-22 0,0 0-5 0</inkml:trace>
  <inkml:trace contextRef="#ctx0" brushRef="#br1" timeOffset="57415.92">7546 7948 2188 0,'0'0'48'0,"0"0"11"0,0 0 1 0,0 0 1 0,0 0-49 0,0 0-12 0,0 0 0 0,0 0 0 0,3-6 94 0,-3 0 16 0,4-1 3 0,-4 7 1 31,0-3-36-31,0 3-7 0,-4-6-2 0,4 6 0 15,0 0-13-15,0 0-4 0,0 0 0 0,0 0 0 16,-7 3-10-16,0 3-2 0,0 1-1 0,0-1 0 0,0 3-16 0,0 4-3 0,0-4-1 0,0 4 0 16,0-1-8-16,0 1-2 0,0-4 0 0,3 4 0 15,-3-4 0-15,4-3 0 0,-1 1 0 0,4-7 0 16,0 6-9-16,0-6 0 0,4 6 9 0,-1 1-9 16,4-4 0-16,0 0 0 0,0 0 0 0,0 0 0 15,4-3 0 1,0 3 0-16,-1-3 0 0,4 3 0 0,0-3 0 0,4 4 0 15,-4-4 0-15,4 3 0 0,-4-3 0 0,4 3 0 0,-1 0 0 0,1 3 0 16,0-3 0-16,-4 4 0 0,0-1 8 16,0 0-8-16,-4 4 13 0,1-4-1 0,-4 3-1 0,0 4 0 0,-3-4 2 0,-4 4 1 0,0-4 0 15,-4 1 0 1,1-1-28-16,-1 3-6 0,-7-2 0 0,4-1-1 16,0 1 42-16,-3-4 9 0,-1 7 2 0,1-7 0 15,-1 0-32-15,0 0 0 0,1-3 0 0,-1 1-10 16,4-1-14-16,-3-3-4 0,-1 0 0 0,4-3 0 15,0-4-79-15,0-2-16 0,3 0-3 0,-3-7-1 0,4 0-52 0,-1-3-10 16,1-3-3-16</inkml:trace>
  <inkml:trace contextRef="#ctx0" brushRef="#br1" timeOffset="57656">7546 7873 1337 0,'0'0'56'0,"0"0"-44"15,0 0 47-15,7 0 9 0,-3 0 3 0,6 0 0 16,-3 0 40-16,4 3 8 0,-4 0 1 0,3 0 1 16,1 0 108-16,0 1 22 0,-1-1 4 0,1 0 1 15,-1-3-103-15,1 3-20 0,3-3-4 0,0 0-1 16,0 0-72-16,4 0-14 0,-1-3-3 0,5 0-1 16,-5 0-10-1,1-1-1-15,0 1-1 0,-1 0 0 0,1 0-15 0,-4 0-3 0,4 3-8 0,-4-3 12 16,-4 3-29-16,4 0-7 0,-3 0 0 0,0 0-1 15,3 0-119-15,-4 0-24 0,1 3-5 0</inkml:trace>
  <inkml:trace contextRef="#ctx0" brushRef="#br0" timeOffset="67644.73">1849 11033 2310 0,'0'0'97'0,"0"0"-77"16,0 0 35-16,0 0 7 0,0 7 2 0,0-7 0 15,0 0 0-15,0 0 0 0,3 3 0 0,8 0 0 16,-1 0 0-16,-6 0 0 15,6 0 0-15,1-3 0 0,0 4 0 0,3-1 0 0,3-3 0 0,-3 3 0 16,8-3-37-16,-8 0-7 0,7 0-2 0,-7 0 0 31,7 0-2-31,-7 3-1 0,7 0 0 0,-6-3 0 0,6 3-15 0,-7-3 8 0,7 0-8 0,0 3 0 16,-7-3 0-16,7 4 0 0,-6-4 0 0,-1 3 0 16,-4-3-79-16,4 0-15 0,-3-3-3 0,-4 3-1 31,4 3-75-31,-8-3-15 0,-3 0-4 0</inkml:trace>
  <inkml:trace contextRef="#ctx0" brushRef="#br0" timeOffset="68507.37">1894 11143 1486 0,'0'0'66'0,"0"0"14"16,0 0-64-16,0 0-16 0,4-6 0 0,-4 6 0 16,0-3 43-16,0 3 5 0,7-3 2 0,-3-4 0 0,-4 7-26 0,0-3-6 0,0-3-1 15,0 6 0 1,0 0 75-16,0 0 14 0,0 0 3 0,0 0 1 16,0 0-9-16,0 0-1 0,0 0-1 0,0 0 0 0,0 0-42 0,0 0-8 0,0 0-1 0,0 6-1 31,0 1 13-31,0-1 4 0,0 3 0 0,0 1 0 15,0-1-52-15,0 4-12 0,0-4 0 0,0 7 0 0,0-1 0 0,3 1 0 16,-3 3 0-16,0-3 0 0,0 2 0 16,0 1 0-16,0 0 0 0,0 3 0 15,-3 0 54-15,3 0 8 0,0-3 2 0,0 12 0 0,-4-6-52 0,4 3-12 0,-7 0 0 0,7 4 0 32,-4-4 0-32,4 3 0 0,0 1 0 0,-7-1 0 0,7-3 0 0,-3 1 0 15,3-4 0-15,0 0 0 0,0-3 0 0,0-4 0 0,-7-2 0 0,7 0 0 16,0-4 0-16,0 1 0 0,0-4 0 0,-4 1 0 15,4-1 0-15,0 1 0 0,0-4 8 0,0 0-8 16,0 4 0-16,-3-4 0 0,3 0 0 0,0 3 0 16,0-2 25-1,0-1 9-15,3 0 2 0,-3 1 0 0,0-7-25 0,0 3-11 0,4 3 10 0,-4-6-10 16,7 3 10-16,3-3-10 0,-6 3 10 0,7-3-10 16,-1 0 20-16,-6-3-1 0,6 0-1 15,4 0 0-15,-3 0 2 0,7 0 0 0,-4-4 0 0,0 7 0 16,3-3-6-16,-2 3-1 0,-1-3 0 15,0 3 0-15,3 3-3 16,-2-3-1-16,-1 3 0 0,-4 0 0 16,8 1-9-16,-11 2 12 0,3-3-12 0,1 0 12 0,0 0 3 0,-1 0 1 0,1-3 0 15,-8 3 0-15,4-3-16 0,4 4 0 0,-7-4 0 0,-1 0 0 16,-3 0 0-16,7 0 0 0,-7 0 0 0,0 0 0 0,0 0-48 0,0 0-13 0,0 0-3 0,0 0 0 31,0 0-103-31,0 0-21 0</inkml:trace>
  <inkml:trace contextRef="#ctx0" brushRef="#br0" timeOffset="69627.75">2575 11441 1579 0,'0'0'32'0,"0"0"10"16,0-6-34-16,0 3-8 0,0-4 0 0,0 1 0 0,0 0 53 0,0 3 9 0,0-4 2 0,0 1 0 15,0 6 51-15,0-6 10 0,0 6 3 0,0 0 0 16,0 0-52-16,0 0-9 0,0 0-3 0,0 0 0 31,0 0 0-31,0 0 0 0,0 0 0 0,0 0 0 16,0 0 0-16,0 0 0 0,0 0 0 0,0 0 0 0,7 6 0 0,-3-3 0 0,3 4 0 0,-7-1 0 15,3 3-51-15,5-2-13 0,-8 2 0 16,3 0 0-16,1 4 31 0,3 6 3 0,-7 0 1 16,3 6 0-1,4 0-9-15,-7 3-2 0,0 0 0 0,0 7 0 0,0-1-4 0,0-3-2 0,0 4 0 16,0 3 0-16,0-7-8 0,0-3-2 0,0 0 0 0,0-3 0 15,0-3-8-15,0 0 0 0,0-3 0 0,0-3 0 16,0-4 0 0,0-5 0-16,0-7 0 0,0 0 0 0,0 0-14 0,4-7-5 0,3-5-1 0,-7-1 0 15,3 1-63-15,1-1-13 0,3-2-2 16,-7-1-1-16,3 0-133 0,4 1-28 0</inkml:trace>
  <inkml:trace contextRef="#ctx0" brushRef="#br0" timeOffset="71181.39">3990 11403 1267 0,'0'0'56'15,"0"0"12"-15,0 0-55 0,0 0-13 0,0 0 0 0,0-6 0 0,0 6 54 0,0-6 8 16,0 6 2-16,3-3 0 0,-3-3 51 0,0 6 10 0,4-4 3 0,-4 4 0 15,0 0-9-15,0 0-2 0,4-6 0 0,-4 6 0 16,0 0-33 0,0 0-8-16,0 0 0 0,0 0-1 15,0 0-9-15,0 0-2 0,0 0 0 0,0 0 0 0,-8 0 1 0,8 0 0 0,-3 0 0 0,-4 3 0 16,3-3-29-16,-3 0-5 0,0 0-2 0,0 0 0 16,4 3-8-16,-8-3-1 0,4 0-1 0,3 0 0 15,-10 4-6-15,7-1-1 0,-3-3 0 0,6 3 0 16,-6 0-2-1,-1 0-1-15,8-3 0 0,-8 3 0 16,0 0-9-16,4 0 8 0,0 1-8 0,0-1 8 0,4-3-8 0,3 0 0 0,0 0 0 0,0 0 0 16,0 0 0-16,0 0 0 0,0 0 0 0,0 0 0 0,0 0 0 15,0 0 0-15,0 0 0 0,0 0 0 16,0 0 0-16,0 0 0 0,0 0 0 0,0 0 0 16,0 0 0-16,0 0 0 0,0 0 0 0,3 6 0 15,4 0 0-15,-3 1 10 0,-1-1-10 16,1 0 10-16,-4 4-2 0,3-1 0 0,1 3 0 0,-4 1 0 15,7 3-8-15,-7-4 10 0,0 4-10 0,3 0 10 16,-3-4-10-16,8 4 0 0,-8-4 0 0,3 4 0 16,-3-3 0-16,4-1 0 0,-4 1 0 0,3-4 0 15,-3 0 0-15,4 1 0 0,-4-4 0 0,0 0 0 16,0-6-18-16,0 0-9 0,0 0-1 0,0 0-1 0,0 0 47 0,0 0 10 16,0 0 1-16,0 0 1 15,0 0-48-15,0 0-10 0,0 0-1 0,0 0-1 16,0 0 75-16,0 0 15 0,0 0 4 0,10 0 0 0,-6-3-52 15,3-3-12-15,3 3 0 0,-6-7 0 16,-1 4-24-16,4 0-8 0,4 0-2 0,-7-4 0 0,3 4 54 0,0 3 12 0,3-3 1 0,1-1 1 16,-4 4-34-16,4 0 0 0,3 0 0 0,-4 0 0 31,1 3 0-31,3 3 0 0,-4-3 0 0,5 6 0 16,-1-3 0-16,-4 7 0 0,4-4 0 0,-3 3 0 0,0 1 0 0,-1 2 0 0,-3 1 0 0,0-1 0 15,0 1 0-15,-3 3 0 0,3-1 0 0,-4 1 0 16,-3 0 0-16,0-1 0 0,0 1 0 0,-3 0 0 15,-4-1 8-15,3-2-8 0,-3-1 0 0,0 4 0 16,-3-3 8-16,3-4-8 0,-8 0 12 0,5 1-12 16,-1-1 10-16,1-2-10 0,-4-1 8 0,-1 0-8 15,5 0 0-15,-4-2 0 0,3-1 0 0,1-3 0 16,-1 3 0-16,0 0 0 0,1-3 0 0,6 0 0 16,-6 0 0-16,3 0 0 0,3 0 0 0,4 0 0 15,0 0 0-15,-3-3 0 0,3 3 0 16,-7-6 0-16,7-1-67 0,0 1-9 0,7 0-1 0,-7 3-1 31,3-1-145-31,1 1-29 0</inkml:trace>
  <inkml:trace contextRef="#ctx0" brushRef="#br0" timeOffset="72093.2">5006 11429 2055 0,'0'0'87'0,"0"0"-70"15,0 0 91-15,-4 0 19 0,-3-4 3 0,4 1 1 0,3 3-54 0,0 0-10 0,-7-3-3 0,0 0 0 16,7 3 0-16,-4 0 0 0,1-3 0 0,3 3 0 31,-7 0-26-31,0 0-6 0,-1 0 0 0,5 3-1 16,-8 0 1-16,4 3 1 0,0-2 0 0,0 2 0 0,4 0 0 0,-8 4 0 0,1-4 0 0,6 3 0 15,-3 1-15-15,3 2-3 0,-3-2-1 0,4 2 0 32,-1 1-14-32,1-1 11 0,3 1-11 0,0-1 10 15,0 1-10-15,3-1 0 0,1 1 0 0,-1-4 0 0,4 1 0 0,-3-4 0 0,7 0 0 0,-4-3 0 16,7-3 0-16,-4 0 0 0,-3-3-9 0,11 0 9 16,-7-3 0-16,-4 0 0 0,7-4 0 0,7-9 0 15,-3 4 0 1,-8 8 0-16,-6-2 0 0,3 0 0 0,0 2 0 0,0 1 0 0,-4 0 0 0,4-1 0 15,-3-2 0-15,3 3 0 16,-7 0 0-16,0 2 0 16,0 4 0-16,0 0 0 0,0-6 0 0,0 6 0 0,3-6 0 0,-3 6 0 0,0-3 0 0,0 3 0 15,0 0 0-15,0 0 0 0,0-7 0 0,0 7 0 16,0 0 0-16,0 0 0 0,0 0 0 0,0 0 0 16,8 4 0-16,-8-4 0 0,7 3 8 0,0 3-8 0,-4 0 16 15,4 4 0-15,-3-1 0 0,-1 7 0 0,1-4 5 16,-1 4 2-16,4 0 0 0,-3 2 0 15,-1-2-7-15,5 6 0 0,-8-3-1 0,3 3 0 16,-3 0-2-16,7 0 0 16,-7 0 0-16,0 0 0 0,4 0 0 0,-4 0 0 15,3-4 0-15,-3 4 0 0,4-3-3 0,-1-3-1 0,-3-1 0 0,4 1 0 16,3 0-9-16,-7 0 10 0,0-1-10 0,0-2 10 16,3-1-10-16,-3-2 0 0,7-4 0 15,-7 0 0-15,0-6 0 0,0 0 0 0,0 0 0 0,0 0 0 0,0 0 0 0,0 0-9 0,0 0 9 0,0-3-13 16,0-3-58-16,-7 0-11 0,7-1-2 0,0 4-1 15,0-3-173-15,0 3-34 16</inkml:trace>
  <inkml:trace contextRef="#ctx0" brushRef="#br0" timeOffset="73513.23">5842 11463 1552 0,'0'0'44'0,"0"0"10"16,0 0-43-16,0-3-11 0,4 0 0 0,-4 3 0 31,3-3 104-31,-3 3 18 0,4-3 4 0,-4 3 1 0,0 0 1 0,3-4 1 0,-3 4 0 0,0 0 0 16,0 0-1-16,0 0 0 0,0 0 0 0,0 0 0 31,0 0-51-31,0 0-10 0,0 0-3 0,0 0 0 16,0 0 35-16,0 0-52 0,4 7 0 0,-4 2-27 0,3 4-6 0,-3-1-1 0,0 1 0 15,-3 2-3-15,3 1-1 0,-4 0 0 0,4 3 0 16,-3 2-9-16,3 1 0 0,-4 0 0 0,4 0 0 16,-3 3 0-16,3-3 0 0,3 0-9 0,-3 0 9 15,4 0 0-15,-4-3 11 0,3-3 0 0,1-1 0 16,3-2-11-16,0-1 8 0,0-2-8 0,0-1 8 16,0-2-18-16,4-4-4 15,-1-3-1-15,1 0 0 0,-1-3 15 0,4-4 0 0,0 1 12 0,4-3-12 16,-4-1 0-16,0 1 0 0,0-4 0 0,1 1-12 15,-1-1-1-15,-4 4 0 0,1-4 0 0,-1 1 0 16,-3 2-133-16,4 1-26 0,0-1-6 16,-4 4-1-16,-7-3-82 0,3-1-17 0</inkml:trace>
  <inkml:trace contextRef="#ctx0" brushRef="#br0" timeOffset="73810.78">6184 11498 1661 0,'0'0'47'0,"0"0"10"0,0-7-45 0,0 1-12 0,7 0 0 0,-7 3 0 16,0 3 124-16,0 0 22 0,0 0 5 0,0 0 1 0,0 0-13 0,0 0-3 0,0 0 0 0,0 0 0 16,0 9-29-16,0 0-7 0,0 4 0 0,4 3-1 15,-4-1-29-15,0 1-6 0,3 3 0 0,-3 0-1 16,0-1-19-16,4 1-3 0,-4 3-1 0,0 0 0 16,3 0-11-16,-3 3-2 0,0 0-1 0,4 0 0 31,-1-3-6-31,-3 3 0 0,4-3-1 0,-1 0 0 15,-3 0-8-15,4-3-2 0,0 3 0 0,-1-3 0 0,-3-4-9 0,7 1 0 16,-7-3 0-16,4-1 8 0,-4 1-8 0,3-7 0 0,-3-6 0 0,0 0 8 31,0 0-8-31,0 0 0 0,0 0 0 0,0-6 0 0,0-7 0 0,0 4 0 0,-3-7 0 0,-1 4 0 16,4-1-52-16,-7 1-10 0,7 2-2 0,-3-2 0 16,-1 2-72-16,4 1-16 0,-4 2-2 0</inkml:trace>
  <inkml:trace contextRef="#ctx0" brushRef="#br0" timeOffset="74716.22">6989 11457 1170 0,'0'0'24'0,"0"0"6"16,0 0-30 0,0-6 0-16,-4 2 0 0,4 1 0 0,0-3 68 0,0 0 7 0,0 3 1 0,0-4 1 15,0 1-12-15,0-3-2 0,4-1-1 0,-4 4 0 0,3-3 14 0,-3 5 4 16,0-2 0-16,4 0 0 15,-4 0 10-15,3-1 2 0,-3 1 1 0,4 3 0 16,-4 3 3-16,0 0 0 0,0 0 0 0,0 0 0 31,0 0-5-31,0 0-1 0,0 0 0 0,3 6 0 0,1 4-23 0,-1 2-5 0,-3 1-1 0,4 2 0 16,-1 4-17-16,1 3-3 0,-4 3-1 0,3 3 0 16,-3 1-15-16,0-7-3 0,0 3-1 0,0 0 0 0,4 3 13 0,-4 0 2 0,0 0 1 0,0 1 0 31,3-1-19-31,-3 3-4 0,0-6-1 0,4 0 0 0,-4-3 1 15,0-3 0-15,3-3 0 0,-3-1 0 0,4-5-14 0,-4-4 0 16,0-6 0 0,0 0 0-16,0 0 0 0,0 0-16 0,0 0 3 0,0 0 1 15,4-3-23-15,-4-3-4 0,0 3-1 0,0-4 0 0,-4-2-68 0,4 3-15 0,4-1-2 0,-4 1-802 16,0 0-160-16</inkml:trace>
  <inkml:trace contextRef="#ctx0" brushRef="#br0" timeOffset="75702.81">7927 11369 1706 0,'0'0'37'0,"0"0"8"0,0 0 2 0,0 0 1 0,0-6-38 0,7 3-10 15,-3-4 0-15,-1 4 0 0,-3 3 97 0,0 0 18 0,4-6 3 0,3 3 1 0,-7 3-18 0,0 0-3 32,0 0-1-32,0 0 0 0,0 0 11 0,0 0 1 0,0 0 1 0,0 0 0 15,0 0-55-15,0 6-11 0,0 0-3 0,0-6 0 0,0 7-2 0,-4-1-1 16,-3 3 0-16,4 1 0 0,-5-4-15 0,5 3-3 15,-8-2-1-15,4-1 0 0,0 0-9 0,0 0-2 16,0 1 0-16,0-1 0 0,-4 0-8 16,4 1 12-16,0-4-12 0,0 3 12 15,0 0-12-15,0 0 8 0,4-2-8 0,-4 2 8 16,3 0-8-16,1 0 0 0,-1 1 0 0,4-7 0 16,0 0 0-16,4 3 0 0,-1 3 0 0,1 0 0 0,3 1 0 15,0-4 0-15,3-3 0 0,1 3 0 0,3 0 0 0,0 0 0 0,0 0 0 0,4 4 0 16,-4-4 0-1,4 3 0-15,-4 0 0 0,3 4 12 0,1-1-2 16,0 0 0-16,-4 4 0 0,3 3 0 0,1-1-10 0,-4 4 0 16,0 3 0-16,-3 0 0 0,-1 3 13 0,-3-3 4 15,-3 0 1-15,3 0 0 0,-7 0-10 0,0 0-8 0,-3-3 9 0,-5 0-9 16,5-1 0-16,-4-2 0 16,0 3 0-16,-4-3 0 0,1-1 0 0,-1-2 0 15,-3-4 0-15,3 1 0 0,1-4 0 0,3-3 0 0,-4-3 0 0,1-3 0 0,3 0-10 0,-1-4 10 31,1-2-8-31,4-4 8 0,-4 1 0 0,3-1-10 16,4-2 10-16,-3-1 0 0,3 3 0 0,0-2 0 0,3-4 0 16,1 0 0-16,-1 0 0 0,4-3 0 0,0 4 0 15,1-4 0-15,-1 0 9 0,3 0-1 16,-3 0 0-16,4 0 0 0,3 0 27 0,-3 3 5 0,-1 0 0 0,1 4 1 16,3-4-41-16,-4 0-12 0,1 3-1 0,0 4 0 15,-1-4 21-15,-3 4 4 0,4-1 0 0,-4 4 1 16,0-4-13-16,0 4 0 0,-4-1 0 15,5 4 0-15,-5 0 0 0,-3-1 0 0,0 7 0 0,4-3 0 0,-4 3 0 16,0-6 0-16,0 6 0 0,0 0 0 16,-4-6-96-16,4 6-23 0,0-7-4 0,0 7-1 15,0-3-160-15,0 3-32 0</inkml:trace>
  <inkml:trace contextRef="#ctx0" brushRef="#br0" timeOffset="76755.63">8632 11212 2033 0,'0'0'85'16,"0"0"-68"-16,0 0 91 0,0 0 19 0,0 0 3 15,0 0 1 1,0 0-43-16,0 0-8 0,0 0-1 0,0 0-1 16,0 0-38-16,0 0-8 0,0 0-2 0,8 3 0 15,2-3-3-15,-3 3-1 0,4 1 0 0,-1-1 0 0,1 0-26 0,0 0 8 0,-1 0-8 0,4 0 0 31,0 0 0-31,0 1 0 0,4-1 0 0,-4 0 0 16,0 0 0-16,0-3 0 0,4 3 0 0,0-3 0 0,-4-3 0 0,3 3 0 0,-2-3 0 0,-1 0 0 16,0 0 0-1,0-1 0-15,0-2 0 0,0 3 0 16,-3-3 0-16,-4 3 0 0,0-4 0 0,0 4 0 0,-7 3 50 0,3-6 11 0,-3 6 3 0,0 0 0 16,0 0-52-16,0-3-12 0,0 3 0 0,0 0 0 15,0 0 0 1,0 0 0-16,0 0 0 0,0 0 0 0,0 0 0 0,0 0 0 0,0 0 0 0,0 0 0 15,0 0 0 1,0 0 0-16,0 0 0 0,0 0 0 0,0 6 28 0,0 0 2 0,0 4 1 0,0-4 0 16,4 3-50-16,-4 1-9 0,3-1-3 0,-3 1 0 0,4 2 31 0,-1 1 0 15,1 2 0-15,0 1 0 16,-1 0 21-16,4-1 11 0,-3 4 1 0,3 0 1 16,0 0-3-16,0 3-1 0,0-3 0 0,3 3 0 15,-2 3-30-15,-1 0 0 0,0 0 0 0,3 6 0 0,-3-6 0 0,0 7 0 16,0-4 0-16,4 0 0 15,-4 0 0-15,0-3 0 0,4 0 0 0,-4-3 0 16,-4 0 0-16,4-3 0 0,0-3 0 0,0 3 0 16,0-7 0-16,1 1 0 0,-1-4 0 0,0 1 0 0,0-4 0 0,0-3 0 0,0 3 0 0,-4-6 0 31,4 3 0-31,-7-3 0 0,0 0 0 0,0 0 0 16,0 0 0-16,0 0 0 0,0 0 0 0,0 0 0 0,0 0 0 0,0 0 0 0,0 4 0 0,-3 2 0 15,-1 0 57-15,1 0 6 16,-1 1 1-16,-3-1 0 0,0 0-52 0,-3 0-12 15,3-2 0-15,-4 2 0 16,-3-3 0-16,3 0 0 0,1 0 0 0,-4 0 0 16,-4-3 0-16,0 3 0 0,1-3 0 0,-1 0 0 0,0-3 0 0,1 3 0 0,-1 0 0 0,0-3 0 15,1 3 0-15,3 0 0 0,0 0 0 0,3 0 0 16,0 3-48-16,4-3-13 0,0 0-3 16,7 0 0-1,0 0-51-15,0 0-10 0,0 0-3 0</inkml:trace>
  <inkml:trace contextRef="#ctx0" brushRef="#br0" timeOffset="101626.69">2865 11441 1337 0,'0'0'28'0,"0"0"6"16,0 0-34-16,0 0 0 0,0 0 0 0,0 0 0 31,0 0 122-31,0 0 18 0,0 0 3 0,0 0 1 0,0 0-51 0,0 0-9 0,0 0-3 0,0 0 0 16,0 0-28-16,0 0-5 0,0 0-2 0,0 0 0 15,0 0-22-15,0 0-4 0,7-3 0 0,-4 0-1 16,8 3-5-16,-8-3-1 0,4 3 0 0,-3 0 0 15,3-3 1-15,0 3 0 0,0-4 0 0,4 4 0 16,-8-3 17 0,8 3 3-16,-4-3 1 0,0 3 0 15,3 0-3-15,-3 3 0 0,4 0 0 0,-7 4 0 0,6-1 12 0,1 0 1 0,-8 4 1 0,4 5 0 16,-3-2-21-16,-1-1-4 0,4 4-1 0,-7 0 0 16,4-1-20-16,-4 1 0 0,0 0 0 0,-4 3 0 15,4-1 0 1,-7 8 14-16,4-5-3 0,-1 5-1 0,-6-5-10 0,-1 5 0 0,1-4 9 0,-1 3-9 15,-3-3 0-15,0 3 0 0,3-3 0 0,1 0 0 16,-8-1 0-16,11 1 0 0,-4-3 0 0,1-3 0 16,-4 0 0-16,7-4 0 0,3-2 0 0,-7-4-8 0,4 0 8 0,7-6-12 0,0 0 12 0,0 0-12 31,-3-3 12-31,-1-3 0 0,4-1-9 0,0-2 9 16,0 0-9-16,0-1 9 0,4-2-12 0,-1 2 12 15,4-2 0-15,-3-1 0 16,3 1 0-16,4-1 0 0,-8 1 0 0,8-1 0 0,-8 0 8 0,8 4-8 0,-4 3 0 15,7 3 0-15,-3-1-8 0,-1 8 8 0,4 2 0 16,0 0 0-16,-3 4 0 0,3 5 0 0,-3-2 11 0,6 2-1 0,-3 1 0 0,-3 3 0 31,0-3-10-31,-1-1 0 0,4 1 9 0,-3-3-9 16,-1-4 0-16,5 0-12 0,-5 4 2 0,1-7 0 16,-4 0 10-16,3-2 0 0,-3-4 0 0,4 0 0 15,-7 0-53-15,3-4-9 0</inkml:trace>
  <inkml:trace contextRef="#ctx0" brushRef="#br0" timeOffset="105129.98">10989 2452 806 0,'0'0'36'0,"0"0"7"15,0 0-35-15,0 0-8 0,0 0 0 0,0 0 0 0,0 0 53 16,0 0 9-16,0-7 2 0,0 7 0 16,-3-3 23-16,3 3 5 0,0-6 0 0,0 6 1 15,0-6-35-15,0 6-7 0,0 0-2 0,-4-7 0 16,4 7 1-16,0-3 0 0,0 0 0 0,0 3 0 15,0 0 8-15,0 0 2 0,0 0 0 0,0 0 0 0,0 0 2 0,0 0 1 0,0-6 0 0,0 6 0 32,0 0 5-32,0 0 0 0,0 0 1 0,0 0 0 0,0 0-4 0,0 0-1 0,0 0 0 0,0 0 0 15,0 0-52-15,4 9-12 0,-4-3 0 0,3 4 0 32,-3 2 27-32,4 1 8 0,-4 3 1 0,3 6 1 15,1-4 4-15,-1 8 1 0,1-1 0 0,-1 3 0 0,1 0 7 0,-1 3 2 0,-3-2 0 0,4 2 0 0,-1 0-41 16,-3 1-10-16,4-1 0 0,-1-6 0 15,1 0 0-15,-1 0 0 0,1-3 0 0,-1-3 0 16,-3 0 0-16,4-3 0 0,-4-1 0 0,4 1 0 16,-4-7 10-16,0 4 0 15,0-4 0-15,-4 1 0 0,4-4-10 0,-4 0 0 0,4 4-12 0,0-10 12 16,-3 3-62-16,3-3-5 0,0 0-1 0,0 0 0 16,0 0-99-16,0 0-20 0,0 0-4 0,0 0-547 31,0 0-110-31</inkml:trace>
  <inkml:trace contextRef="#ctx0" brushRef="#br0" timeOffset="105572.29">11307 2956 1982 0,'0'0'56'0,"0"0"12"0,0 0-54 0,0 0-14 0,0 0 0 0,0 4 0 15,0-4 60-15,-4 6 10 0,0-3 2 0,1 3 0 16,-1 0-16-16,1-2-4 0,-4-1 0 0,3 0 0 0,-6-3-25 0,3 3-6 0,0 0-1 0,0-3 0 16,0 0 8-16,-1 0 0 0,5-3 1 0,3 3 0 15,-7-3-3-15,7 3-1 16,0 0 0-16,0-3 0 0,0-4-9 0,0-2-3 15,3 0 0-15,-3 6 0 0,4-7 3 0,3 1 0 0,0 2 0 0,0 4 0 16,0-3 3-16,0 3 1 0,4-3 0 0,-4 2 0 16,3 1 1-16,-3 3 1 15,4 0 0-15,-4 0 0 0,4 0 34 16,-4 3 6-16,0 4 2 0,-4-4 0 0,-3-3-52 0,4 9-12 16,-1-2 0-16,1 2 0 0,-4 0 0 0,0-5 0 0,0 5 0 0,-4 3 0 15,1-5 16 1,-1 2 1-16,1 1 0 0,-4-4 0 0,0 3-17 0,0-2 0 0,0-1 0 0,0 0 0 31,-1 0-61-31,1 1-16 0,4-7-3 0,-4 0-1 16,3 0-171-16,4-7-35 0</inkml:trace>
  <inkml:trace contextRef="#ctx0" brushRef="#br0" timeOffset="107779.32">11896 2401 1424 0,'7'-12'29'0,"-7"12"8"16,3-6-29-16,1-4-8 0,3 7 0 0,0-9 0 31,0 5 34-31,0-2 6 0,0-4 0 0,0 7 1 0,0-7 19 0,0 4 3 0,0 0 1 16,0-1 0-1,-3 4 85-15,3 0 18 0,-7-4 3 0,3 4 1 0,-3 6-18 0,0 0-3 0,0-6-1 0,0 6 0 16,0 0-68-16,-7 0-13 0,0 3-4 0,0 3 0 16,0 0-23-16,-3 7-5 0,-1-4 0 0,0 7-1 15,1 3-15-15,-4-3-4 0,3 2 0 0,1 1 0 16,-4 0-16-16,3 0 10 0,0 0-10 0,1 3 8 16,-1-4-8-16,1-2 10 0,3 3-10 0,-4-3 10 0,4-1-10 0,0 1 0 15,0-4 0-15,3-2 0 16,-3-1 0-16,4 1 0 0,3-4 0 0,-4 0 0 15,8 4-9-15,-4-7 9 0,3 0 0 0,4 0 0 0,-3 0 0 0,6-3 8 0,-3 0 0 16,0 0 1-16,4-3-9 0,3 3-12 31,0-3 2-31,4 0 1 0,3 0 9 0,0 3 12 0,4-7-2 0,3 4-1 16,0 3 29-16,4 0 6 0,-4 0 0 0,4 3 1 0,-4 4-16 0,-3-1-3 16,0 3-1-16,-4 4 0 0,-3-4-25 0,-1 4 0 0,-3-1-9 0,0 4 9 15,-7 3 15-15,1-7 9 0,-1 10 3 0,-4-3 0 31,-3 0-43-31,0-3-9 0,0 2-2 0,-3 1 0 0,-4-3 47 0,3 0 10 16,-7-4 2-16,4 1 0 0,-3-1-24 0,-4-6-8 0,-4 4 0 0,0-4 0 0,1-3 0 0,-1 0 0 31,0 1 0-31,1-1 0 0,-4 0 0 0,3-3 0 16,0 3 0-16,4-3 0 0,0 0-14 16,4 0-2-16,3-3-1 0,3 3 0 15,4 0-75-15,0 0-16 0,4-10-2 0,6 1-1 16,4 0-161-16,0 2-32 0</inkml:trace>
  <inkml:trace contextRef="#ctx0" brushRef="#br0" timeOffset="108737.75">12739 2646 1436 0,'0'0'32'0,"0"0"6"0,0 0 2 0,0 0 0 0,0 0-32 0,0 0-8 0,0-3 0 0,0-3 0 16,0 6 117-16,3-7 23 0,-3 1 4 0,0 0 0 16,0 6-64-16,0-3-12 0,0 3-4 0,0 0 0 15,4-7 52-15,-4 4 9 0,-4-3 3 0,4 6 0 16,0 0-52-16,0 0-9 0,0 0-3 0,0 0 0 0,0 0 0 0,0 0 0 15,-3 0 0-15,-1-3 0 0,1 6 0 16,-1 0 0-16,-3 0 0 0,4 7 0 16,-1-7-51-1,1 6-13-15,3 1 0 0,-7 2 0 0,3 4 0 0,0-4 0 0,1 7 0 0,3 3 0 16,-4 0 54-16,4 3 8 0,0-3 2 0,0 3 0 0,4 0-52 0,-1-3-12 16,1 3 0-16,0 0 0 0,-1-3 0 0,4-3 0 0,0-3 0 0,4-1 0 31,-4-2 0-31,0-7 0 0,3 1 0 0,-10-7 0 0,15 3 0 0,-1-3 0 15,0-3 0-15,0 3 0 0,0-10 0 0,4 1 0 0,-4-7 0 0,0 4 0 16,0-7 0-16,0 3 0 16,-3 0 0-16,-1 4 0 0,1-1 0 0,-4 1 0 15,0 2 0-15,0 7 0 0,-3-3 0 0,-4 6 0 0,0 0 0 0,0 0 0 16,10 9 0-16,-6 1 0 16,3-1 0-16,0 4 0 0,-4 2 0 0,8-5 0 0,-4 5 0 0,0 1 0 15,4-3 0-15,-1-1 0 0,1-2 0 0,3-4 0 16,-4 0 0-16,-10-6 0 0,15 10 0 0,2-10 0 15,-3 0 0-15,0-7 0 0,-3 1 0 0,3-3 0 0,-3-4 0 0,-1 4 0 16,-3-7 0-16,0 3 0 16,0-2 0-1,-3 5 0-15,-1-5 0 0,1-1 0 0,-4 0 0 0,-4 4 0 0,1-4 0 16,-4 0 0-16,0 7 0 0,0-7 0 0,-4 4 0 0,1-1 0 16,-1 7 0-16,0-7 0 0,1 4 0 0,-4 3 0 15,3 0 0-15,4 2 0 0,-3 1 0 16,2 3 0-16,1 0-48 15,4 0-13-15,3 0-3 0,0 3 0 0,0-3-51 0,0 0-10 0,0 0-3 0,0 0 0 32,0 0-51-32,18 4-10 0,-4-1-3 0,0 0 0 15</inkml:trace>
  <inkml:trace contextRef="#ctx0" brushRef="#br0" timeOffset="109628.81">13423 2608 2329 0,'-10'7'103'0,"3"-7"21"16,0 3-99-16,-4 0-25 0,4 0 0 0,-4 3 0 0,4 4 128 0,-3-1 20 15,3 7 4-15,0-7 0 16,-4 10-70-16,4 0-14 0,0-3-4 0,0 5 0 0,3-2-51 0,1 3-13 0,-1 0 0 0,4-3 0 16,0-3 0-16,4-1 0 0,-1-2 0 0,1-1 0 15,-1 1 0-15,4-4 0 16,-3-2 0-16,3-1 0 0,-7-6 0 0,11 3 0 0,-1-3 0 0,1-3 0 0,-4 0 17 0,3-4 1 31,1 4 0-31,0-6 0 0,-4 0-18 0,0-1 0 0,0-2 0 0,3 2 0 31,-6-5 0-31,3-1 0 0,0 0 0 0,0 4 0 0,-4-1-9 0,1 4 1 16,-4-1 0-16,4 4 0 0,-4 6 8 0,0 0 0 0,0 0 0 0,0 0-8 16,0 0 8-16,0 0 0 0,0 0 0 0,7 3 0 0,0 7 12 0,0-1-1 15,0 0-1-15,0 7 0 0,0-7 2 0,3 4 0 16,-2 0 0-16,-1 2 0 0,3-5-12 0,1-1 0 15,-4 0 0-15,3 1 8 0,1-1-8 0,0-6 0 16,-1 4-10-16,1-4 10 16,-1 0-83-16,1 0-10 15,-1-3-3-15,5 0 0 0,-5 0-27 0,1-3-5 0,-4 0-2 0,3 0 0 16,1-4-44-16,-4 7-9 16,-3-9-1-16,3 0-1 0,-4 2 45 15,1-5 8-15,-1 2 3 0,-3-2 0 0,4-4 13 0,-4 4 4 0,0-1 0 0,0-3 0 16,0 4 128-16,0-1 27 0,-4 7 5 0,4-7 0 0,0 7 64 0,0 0 13 15,0-3 3-15,0 5 0 0,0 4-31 0,0 0-5 16,0 0-2-16,0 0 0 0,0 0 1 16,0 10 0-16,4-1 0 0,3 7 0 0,-4-4-13 0,1 7-2 15,-1 3-1-15,4 0 0 0,0 3-9 0,1-6-2 16,-1 9 0-16,3-3 0 0,1 4 0 0,-1-4 0 0,1 0 0 0,3 3 0 16,0-3 6-16,0 0 1 0,4-3 0 0,0 3 0 15,-4 0-38-15,0-3-7 0,0 3-2 16,0-3 0-16,0 0-7 0,-3 0-1 0,-1-3-1 0,-3 0 0 15,4 0-6 1,-8-1-1-16,4-5 0 0,-3-1 0 16,0-2-8-16,-4-4 0 0,0-6 0 0,0 0 0 0,0 0 12 0,-4-6-2 0,-3-7-1 0,0 1 0 15,-4-7-9-15,4-3 0 0,-3-3-12 16,-1-3 12-16,0-1 0 0,1-2 0 0,-1-3 0 0,1-1 0 16,-1-3 0-16,1 1 0 0,3-4 0 0,-1 3 0 0,1 4 0 0,4-1 0 15,-1 4 0 1,8 0 0-16,-1-1 0 0,1 7 10 0,3-3-10 15,0 6 10-15,4 0-2 0,-1 3-8 0,4-3 12 0,0 7-4 16,1-7-8-16,2 6-12 0,4-3 2 0,-3 7 1 16,3-4 33-16,-3 7 6 0,3-4 2 0,0 7 0 0,0-3-14 0,0 5-2 0,-3 1-1 0,3 6 0 31,-7 1 2-31,4-1 1 0,-4 0 0 0,0 6 0 0,-3 1-18 0,-1-1 0 16,-3 7 0-16,1-4 0 0,-5 4 0 0,1 0 0 0,-8-1 0 0,1 1 0 31,-5 3 26-31,1-4 5 0,0 1 1 0,-7 3 0 15,-3-7-24-15,2 4-8 0,-6-3 0 0,4 2 0 0,-4 1 0 16,3-7 0-16,0-2 0 0,1 2 0 0,-1 1-26 16,0-4-5-16,8-3-1 0,-4 3 0 0,3-3 51 0,0-3 9 15,1 3 3-15,6-3 0 16,4 0-62-16,-3-6-12 0,3 6-2 0,3-9-1 31,4-1-206-31,0 1-40 0</inkml:trace>
  <inkml:trace contextRef="#ctx0" brushRef="#br2" timeOffset="128311.86">5800 4029 1314 0,'0'0'37'0,"0"0"8"16,0 0-36-16,0 0-9 0,0 0 0 0,0 0 0 0,0 0 95 0,0 0 17 31,0 0 3-31,0 0 1 0,0 0-32 0,0 0-7 0,0 0-1 0,0 0 0 16,0 0-9-16,0 0-3 0,0 0 0 0,0 0 0 31,0 0 0-31,0 0 0 0,0 0 0 0,0 0 0 0,0 0 0 0,7-3 0 16,-7 3 0-16,0 0 0 0,0 0 0 0,0 0 0 0,3 0 0 0,-3 0 0 0,0 0-51 0,0 0-13 15,0 0 0-15,11 0 0 16,-11 0 0-16,0 0 0 0,3-4 0 0,-3 4 0 0,0 0 36 0,0 0 5 16,0 0 1-16,0 0 0 0,0 0-16 0,0 0-3 31,0 0-1-31,0 0 0 0,7 4-10 0,-7-4-1 0,0 0-1 0,0 0 0 15,0 0-10-15,0 0-14 0,0 0 3 0,11 3 1 0,-11-3 10 0,7 0 0 0,-7 0 0 0,0 0 0 32,7 0 0-32,4 0 0 0,-11 0 0 0,3-7 0 0,4 4 29 0,4 0 8 15,-11 0 2-15,0 3 0 0,3-3-28 0,-3 3-11 16,0 0 8-16,7 0-8 0,-7 0 8 0,0 0-8 16,0 0 8-16,11-3-8 0,-11 3 9 15,0 0-9-15,7-3 10 0,0 3-10 0,-7 0 9 0,7-3-9 0,0 3 8 16,4-4-8-16,-1 1 0 0,-6 3 8 15,3-3-8-15,-3-3 0 0,6 3 0 16,-3 0 0-16,0-4 8 0,0 4-8 0,0 0 0 0,4 0 0 16,-4 3 0-16,4-3 0 0,-4 0 0 0,0 3 0 0,3-4 0 0,1 1 0 15,-4 3 0 1,-7 0 0-16,7-3 8 0,4 3-8 16,-1 0 0-16,1 0 0 0,-11 0 0 0,10 0 8 0,1 0-8 0,3-3 0 0,-14 3 0 0,7 0 0 0,0 0 0 0,4-3 0 15,-1 3 0-15,-3-3 0 16,4 0 0-16,-1 3 0 0,1-3 0 0,-4 3 0 15,4-4 0-15,-1 4 0 0,4-3 0 16,-7 3 0-16,4 0 0 0,0-3 0 0,-1 3 0 16,1 0 0-16,-1 0 0 0,1 0 0 15,0 0 8-15,-1 3-8 0,4-3 0 0,-3 3 0 0,-1-3 0 0,5 4 0 0,-5-4 0 0,4 3 0 16,-3-3 0 0,-1 3 0-16,4-3 0 0,-3 3 0 15,0-3 8-15,3 3-8 0,-4-3 0 0,1 3 0 0,3-3 0 0,-3 0 0 16,-1 3 0-16,4-3 0 0,0 0 0 0,1 0 0 0,-1 3 0 0,-4-3 0 31,4 4 0-31,4-1 0 0,-4 0 0 0,0 0 0 0,0 3 0 0,4-3 0 16,-4 1 0-16,0-1 0 0,7 0 0 0,-7 0 8 15,4 0-8-15,0 0 0 0,-1 4 0 0,1-4 0 0,0 0 0 16,-1 0 0-16,-3 0 8 0,8 0-8 16,-8 0 0-16,3 0 0 0,-3 1 0 0,4-1 0 0,-4 3 0 0,0-3 0 15,4 3 0-15,-4 1 0 0,0 2 0 0,4 1 0 0,-1-1 0 0,1-3 8 31,0 0-8-31,-4 1 0 0,3 2 0 0,-2 1 0 0,2-1 0 0,1-3 0 16,-4 4 0-16,7-1 0 0,-3-3 0 0,-1 1 0 0,1-1 8 0,0 0-8 16,-1 0 0-16,1 4 0 0,0-7 0 0,-1 3 0 15,1 7 0 1,-4-1 0-16,4-5 0 0,-1-1 0 0,-3-3 0 0,4 6 0 0,-4 1 0 0,4-1 0 0,-4 1 0 16,4-1 0-1,-4 0 0-15,3 4 0 0,-3-7 0 0,0 4 0 16,4-4 0-16,-4 6 0 0,4-2 0 0,0 2 0 15,-1-2 0-15,1-1 0 0,-1 1 0 0,1-1 0 0,0 4 8 16,-1-4-8-16,-3-3 0 0,1 4 0 0,2-1 0 0,-3 0 0 16,0 4-8-16,1 0-4 0,-1-4-1 0,0 7 0 15,0-4 21-15,0 1 5 0,4-1 1 0,-4 1 0 0,0-4-22 16,0 4-5-16,0 2-1 0,0-2 0 0,0-4 24 0,0 4 5 16,1 6 1-16,-1-4 0 15,-4-2-26-15,4-1-5 0,-3 1-1 0,3 0 0 16,0-1 28-16,0 1 6 0,0-1 1 0,-3 1 0 0,3-4-19 0,-3 4 8 15,3 2-8-15,-4-2 0 0,1-4 9 0,-1 4-9 16,1-1 0-16,0 1 9 16,-1-4-9-16,1 4 0 0,-4-1 0 0,3 1 8 15,1 0-8-15,-4 2 0 0,4 1 0 0,-4 0 8 0,3-4-8 0,-3 4 0 0,0-4 0 16,4 4 8 0,-4 3 20-16,0-7 4 0,4 1 1 0,-4 3 0 0,3-4-33 15,-3 4 0-15,0-1 0 0,4 4 0 0,-4-3 0 16,0 0 0-16,4-1 0 0,-4 4 0 15,3 0-16-15,-3-3-11 0,4-1-1 0,-4 1-1 16,-3-4 29-16,3 4 0 0,0 0 0 0,3 0 0 0,-3-1 0 0,0 1 0 16,0 0 0-16,1-4 0 0,-1 4 0 0,0-1 0 15,0-2 0-15,0 3 0 0,0-1 8 0,0 1-8 16,0 0 0-16,0-1 0 0,0 1 8 0,0 0-8 0,0-1 0 0,0 4 0 0,0-3 0 0,0 3 0 16,-3-4 0-16,3 1 0 15,-4 0 8-15,4-1-8 0,-3 1 0 0,0 0 0 16,3-1 0-16,-4 1 0 0,1 0 0 0,3 3 0 0,-4-4 8 15,1 1-8 1,-1 3 0-16,1 0 0 0,-1-1 0 0,1 4 0 16,-1-3 0-16,4 3 0 0,-7-6 0 0,4 6 0 0,-1-3 8 0,1 3-8 15,0-1 16-15,-1-2 0 0,1 6 0 0,-1-6 0 0,-3 0-16 16,4 0-19-16,-1-4 4 0,1 7 1 0,-4-6 14 0,3 3 0 31,1 0 0-31,-1 3 0 0,1-3 0 0,-4 2 0 0,3-2 0 0,1 3 0 16,-4 0 0-16,3 3 0 0,-3-3 0 0,4 6 0 0,-4-6 11 15,3 3 1-15,-3 1 1 16,0-1 0-16,0-7-13 0,0 4-13 0,0-3 2 0,0 0 1 16,0 3 10-16,4 0 0 15,-4 0 0-15,0 0 0 0,0 0 8 0,0 3 1 0,0 0 0 16,0 0 0-16,0-3-9 0,0 3 0 0,0 0 0 0,-4-3 0 0,4 0 0 0,0 0 0 16,-3 0 0-16,3 0 0 0,-4 0 0 0,4 3-14 15,-3-3 3-15,-1 0 1 0,1 0 10 0,-1 0 0 0,-3-4 0 0,4 4 0 31,-1 0 0-31,1 0 0 16,-1 3 0-16,-3 1 0 0,4-1 0 0,-1-3 0 0,0 3 0 0,1-3 0 0,-1 0 0 0,4-1 0 0,-3 1 0 0,-1-3 0 31,1-3 0-31,-1 3 0 0,-3 0 0 0,7-4 0 16,-7 1 0-16,4 3 0 0,-1-7 0 0,-3 7 0 0,4-3 11 0,-4 3-3 0,3 3 0 0,-3-4 0 16,0 1-8-16,0 3 0 15,0 0-12-15,0-3 12 16,3 3 0-16,-3 0 0 0,0 0 0 0,0 0 0 15,3-4 0-15,-3 4 0 0,4-3 0 0,-1 0 0 0,-3 0 0 0,4-3 0 0,-1-1 0 16,-3 4 0 0,4-3 0-16,-1-4 0 0,1 4 0 15,-4-4 0-15,3 4 0 0,-3 0 0 0,3-1 0 0,1 1 0 0,-4 3 0 0,3-3 0 16,-3-4 0-16,4 4 0 0,-4 3 0 0,0-4 0 0,3 4 0 0,-3 0 0 16,0 0 0-1,0 0 0-15,0-4 8 0,0 4-8 0,0-3 0 16,0-1 0-16,-4 1 0 0,4 0 0 0,0-1 0 0,0 1 0 0,0 0 0 0,0-4 0 15,-4 1 0-15,8-1 0 0,-4 4 0 0,-4-3 0 16,4-1 0-16,0 1 0 0,0-1 0 0,0 1 0 16,0-1 0-16,0 1 0 0,0-1 0 0,0 1 0 15,0-4 0-15,0 4 0 0,0 0 0 16,-1-1 0-16,5 1 0 0,-4-1 0 0,0 4 0 0,0-4 0 0,0-2 0 16,3 2 0-16,-3 1 0 0,0-4 0 0,0-2 0 0,0 2 0 0,0-3 0 0,0 7 0 31,-4-7 0-31,4 3 0 0,-3-2 0 0,3-1 0 15,0 3 0-15,-4-2 0 0,0-1 0 0,4 0 0 16,-3 0 0-16,3-2 0 0,0-1 0 0,0 3 0 0,-1 0 0 0,5-3 0 0,-4 1 0 16,3 2 0-1,-3 0 0-15,4-3 0 0,-4 0 0 0,3 4 0 16,1-4 0-16,-4 0 0 0,3 3 0 0,1-3 0 0,-1 0 0 0,4-3 0 0,-3 4 0 0,3-4 0 16,0 0 0-16,0 0 0 0,-4 3 0 0,4-3 0 15,0 0 0 1,0 0 0-16,0 0 0 0,0 0 0 0,0 0 0 0,-4 0 0 15,4 0 0-15,0 0 0 0,0 0 0 0,0 0 0 0,0 0 0 0,0 0 0 16,0 0 0-16,0 0 0 0,0 0 0 16,0 0 0-16,-7 3 0 0,7-3 0 0,0 0 0 15,0 0 0 1,0 0 0-16,0 0 0 0,0 0 0 0,0 0 0 16,0 0 0-16,0 0 0 0,-7 0 0 0,7 0 0 0,0 0 0 0,0 0 0 0,0 0 0 0,0 0 0 31,0 0 0-31,0 0 0 0,0 0 0 0,0 0 0 0,0 0 0 0,0 0 0 0,0-6 0 0,0 6 0 15,0 0 0-15,0 0 0 0,0 0 0 0,0-4 0 16,4-2 0-16,-1 3 0 0,-3-3 0 0,4-1 0 16,-1 4 0-16,-3-3 0 0,4 0 0 0,0 0 0 15,-4-4 0-15,3 4 0 0,-3-4 0 16,0 1 0-16,0 0 0 0,4-1 0 16,-4 1 0-16,0-1 0 0,3 4 0 0,-3 0 0 0,0 6 0 0,0-6 0 15,4-4 0-15,-4 4 0 0,0-7 0 0,3 4 0 0,1 0 0 0,-1-4 0 16,-3 4 0-16,4-1 0 0,-1 1 0 0,1-1 0 15,-4 1 0-15,3 0 0 0,-3-4-9 0,0 4 9 16,0-4 0-16,0 4 0 0,4-1 0 16,-4 1 0-16,0-1 8 0,3 4-8 0,-3-3 0 0,0 3 0 15,0 2-13-15,-3 1 4 16,3-3 9-16,0 3 0 0,0 0 0 0,-4 3 0 0,4 0 0 16,0-3 0-16,0 3 0 0,0-4 0 0,4 1 0 0,-4 0 0 0,0 0 0 0,0 3 0 31,0-3 0-31,3 0 0 0,-3-4 0 0,0 7-8 0,4-3 8 0,-4 3 14 15,0 0-3-15,0 0-1 16,0 0-10-16,0 0-17 0,0 0 4 0,0 0 1 0,0 0 12 0,0 0 0 0,0 0 0 0,0 0-9 31,0 0 18-31,0 0 4 0,0 10 1 0,3-1 0 0,-3-3-14 0,0 4 0 0,0-1 0 0,0-9 0 16,0 7-8-16,0 2-5 0,0 0-1 0,0-2 0 0,0-7 14 0,0 9 0 16,-3 0 0-16,3 1 0 15,-4-1 0-15,1 1 0 16,3-4 0-16,-4 3 0 0,4-2 0 0,-3 2 0 15,3 0 0-15,-4 1 0 0,1-1 0 0,-1 1 0 0,4-1 0 0,-3 4 0 16,-1-1 0-16,1 1 18 0,3-1-2 0,-4 4-1 16,1-4-15-16,-1 1 0 0,4 0 0 0,-3-1 0 0,-1-3-9 0,4 4-5 0,-4-4-1 0,4 1 0 15,-3-1 24 1,3-3 5-16,0 4 1 0,0-1 0 0,3-2-15 16,-3 2 0-16,0-3 0 0,0-6 0 0,4 7-12 0,0 2-6 0,-4-9-1 0,3 6 0 31,-3-6 31-31,4 10 5 0,3-1 2 0,-7-9 0 0,3 6-19 0,-3-6 0 15,7 3 0-15,-7-3 0 0,11 7-14 0,-1-4-6 16,1 0-2-16,0-3 0 0,-1 0 22 0,4 0 0 0,0 0 0 0,0-3 0 31,1 3 0-31,-1-3 0 0,0 0 0 0,0 3 0 0,0-4 13 0,-3 4 7 16,-1 0 2-16,4 0 0 0,-3 0-22 0,-1 0 0 0,1 0 0 0,0 4 0 0,-4-1 0 16,3-3 0-1,-3 3 0 1,-7-3 0-16,11 3 0 0,-1 0 0 0,-2 0 0 0,-8-3 0 15,10 3 0-15,-10-3 0 0,11 0 0 0,-11 0 0 0,0 0 0 0,7 4 0 0,-7-4 0 0,0 0 0 16,0 0 0-16,0 0 0 0,7-4 0 16,-4 1 0-16,1-3 0 0,-1 0 0 0,-3 3 0 0,-3-1 0 0,3-2 0 15,0 0 0 1,-4 0 0-16,4-1 0 0,-3 1 0 0,3 0 0 16,-4 0 0-16,4-4 0 0,-3 1 0 0,3-1 0 0,-4 1 0 0,1-1 0 0,-1 1 0 0,1-3 0 31,-1-1 0-31,1-3 0 0,-4 4 0 0,3-4 0 0,-3 4 0 0,0-4 0 15,0 0 0-15,0 4 0 0,0-1 0 0,0 1 0 16,0 2 0-16,-4 1 0 0,4-1 0 0,-4 1 0 0,4 3 0 0,0-1 0 0,-3 4 0 0,3 0 0 31,-4-3 0-31,4 3 0 0,-4-4 0 0,4 4 0 16,0-3 0-16,0 0 0 0,4 3 0 16,-4-4 0-16,3 4 0 0,-3-3 0 0,4 0 0 0,-4 3 0 15,3-1 0-15,0-2 0 0,1 3 0 0,3-3 0 16,-4 3-30-16,1-1-4 0,3 1-1 0,0 0 0 15,0-3-76-15,-4 0-15 0,4-1-3 0,0 1-1 16,0 0-144-16,0 0-29 0</inkml:trace>
  <inkml:trace contextRef="#ctx0" brushRef="#br2" timeOffset="129756.3">5786 4079 1810 0,'0'0'40'0,"0"0"8"0,0 0 1 0,0 0 3 0,0 0-42 0,0 0-10 15,0 0 0-15,0 0 0 0,0 0 85 0,0 0 15 16,0 0 4-16,0 0 0 16,0 0-32-16,0 0-5 0,3 3-2 0,4 0 0 0,-3 3-52 0,3 1-13 15,-7-7 0-15,3 6 0 0,4 0 54 0,-3 1 8 0,3 2 2 0,0-3 0 31,4 0 0-31,-4 1 0 0,0-1 0 0,3 0 0 0,1 4-52 0,-1-4-12 16,1 3 0-16,0-2 0 0,-1 2 0 0,4-3 0 16,-3 4 0-1,-1-4 0-15,1 0 20 0,0 1 0 0,-1-1 1 0,4 0 0 16,-3-3-12-16,3 3-9 0,0 4 12 0,-3-4-12 0,3 0 8 0,-4-2-8 0,4-1 0 0,-3-3 0 16,0 0 11-16,-4 0-11 15,0-3 10-15,0 3-10 0,-7 0 11 0,0 0-11 16,0 0 12-16,0 0-12 0,0 0 18 0,0 0-3 0,0 0-1 0,0 0 0 15,-4-7 2-15,4 7 1 0,-3 0 0 0,-4 0 0 16,0-3-9-16,0-3-8 0,-4 0 9 16,0-4-9-16,1 7 0 0,-1 0 8 0,-3 0-8 0,4-3 0 15,-5-1 0-15,1 1 0 16,7-3 8-16,-10-1-8 0,6 1 0 0,0-1 0 16,4-2 0-16,-7 2 0 0,4 1-9 0,3 0-5 15,-4 2-1-15,4-2 0 0,0 0 15 0,3 2 0 0,-3 1 0 0,4 0 0 16,-8-1 23-16,4-2 7 0,4 3 2 0,-4 0 0 31,3-4-52-31,-3 4-9 0,4 3-3 0,-1-4 0 0,-7 1 77 0,8-3 15 0,-1 2 4 0,-3 1 0 16,4 0-52-16,-1 0-12 0,1-4 0 0,3 4 0 0,-7 3-16 0,3-3-5 15,4 2-2-15,-3-2 0 16,-1 3 37-16,1 0 7 0,3-3 2 0,-4 2 0 16,4 4-23-16,0-3-16 0,0 3 2 0,0 0 1 15,0 0 21-15,-3-3 4 0,3 3 0 0,0 0 1 0,0 0-13 0,0 0 0 16,0 0 0-16,0 0 0 15,0 0 0-15,0 0 0 0,0 0 0 0,0 0 0 0,0 0 0 0,0 0 0 0,0 0 0 0,0 0 0 32,0 0 0-32,7 0 0 0,3-3 0 0,1 0 0 15,-4 0 0-15,0 0 0 0,3 0 0 0,1-4 0 0,3 1 0 16,-3 0 0-16,3-4 0 0,3 1 0 0,-2 3 0 0,-1-10 0 16,0 7 0-16,3-1 0 15,-2 1 0-15,-5 2 8 0,4 1-8 0,0 0 0 16,-3 0 0-16,7 3 0 0,-11-4 0 0,3 4 0 15,1 0 0-15,-4-3 0 0,0-1 0 0,-7 7 0 0,7 0 0 0,-7 0 0 0,0 0 0 0,0 0 9 16,7-9-9-16,-7 9 0 0,0 0 9 0,0 0-9 16,0 0 8-16,0 0-8 15,0-3 8-15,4 3-8 0,-4-3 8 0,-4 3-8 16,4 0 8-16,-4 3-8 0,4 0 0 0,-3 0 8 0,3 3-8 0,-4-2 0 31,4 2 0-31,-3 0 0 0,3 4 0 0,0-4 0 0,0 3 0 0,0 1 0 0,0 2 0 0,0 1 0 16,0 2 0-16,0 4 0 0,3 0 0 0,-3 3 0 15,0 0 0-15,0 3 8 0,0 0-8 0,0 6 0 0,0 1 12 0,0-1-3 32,-3-3 0-32,3 4 0 0,0-4 2 0,0 0 0 0,0-6 0 0,0 0 0 15,0 0-11-15,3-3 10 0,-3-7-10 0,0 1 10 0,0-4-10 0,0 1 0 16,0-4 0-16,0-3 0 0,4-3 0 0,-4-3 0 16,0 3 0-16,0-6 0 15,3-1-72 1,-3 1-16-16,0-3-3 0,0 2-890 0,0 1-179 0</inkml:trace>
  <inkml:trace contextRef="#ctx0" brushRef="#br2" timeOffset="133814.43">3006 12419 1116 0,'0'0'24'0,"0"0"6"0,0 0 1 0,0 0 0 16,0 0-31-16,0 0 0 0,0 0 0 0,0 0 0 15,0 0 69-15,0 0 8 0,0 0 2 0,0 0 0 16,0 0 9-16,7 4 3 0,-7-4 0 0,0 0 0 16,0 0-22-16,3 3-4 15,-3-3-1-15,7 6 0 0,-7-6 52 0,4 6 9 0,-4-6 3 0,3 6 0 16,-3-6-103-16,7 7-25 0,-7-7 0 0,4 6 0 16,-4-3 54-16,7 3 6 0,-7 1 0 0,4-1 1 0,-4-6-34 0,7 6-7 0,-7-6-2 0,3 6 0 31,4 1-5-31,-3-1-1 0,6 0 0 0,-10 1 0 15,4-1-2-15,3 0-1 0,-7-6 0 0,3 6 0 16,-3-6 5-16,7 7 1 0,-7-7 0 0,4 6 0 16,0 3 3-16,3-2 1 0,-4 5 0 0,4-2 0 15,-7-4-19-15,4 3 0 0,3-2-11 0,-4-1 11 16,-3-6 0-16,11 6 0 0,-8 0 0 0,4 1 0 0,-3-1 12 16,3 3 8-16,-3-2 3 0,3-1 0 15,0 0-37-15,0 0-7 0,-7-6-2 0,10 10 0 16,-6-4 23-16,3 3 0 0,0 1 0 0,0-4 0 0,4 4 0 15,-8-1 0-15,4 0 0 0,-3 1 0 0,6-4 27 0,-6 0 9 16,3 4 3-16,-4-4 0 0,4 3-23 16,4-2-5-16,-7-1-1 0,6-3 0 0,-6 3 0 15,6-3 0-15,1 4 0 0,-1-1 0 16,1 0-10-16,0 4 12 0,-4-1-12 0,3 4 12 16,1-4-12-16,-1 0 0 0,1 1 0 15,0-1 0-15,-1 1 0 0,1-1 0 0,-8 0 0 0,11 4 0 0,-3-7 13 0,0 4 4 0,-4-4 1 0,7 3 0 16,-4-2-18-1,-3 2 10-15,4 0-10 0,-1 1 8 0,8-4-8 0,-4 0 0 16,-3 1 0-16,-1-1 0 16,5 3 11-16,-1-2-3 0,3-1-8 0,-3 0 12 15,0 0-2-15,1 4-1 0,2-4 0 0,-3 4 0 0,8-1-1 0,-8 0-8 0,7 1 12 0,0 2-4 16,-3 1-8 0,-1-1 0-16,1-2 9 0,3-1-9 0,0-3 16 0,-7 1 0 15,7-1-1-15,-6 0 0 0,2 1-15 0,1-1-15 0,0-3 3 0,-1 3 1 16,4-3 11-16,0 0 0 0,-3 4 0 15,3-4 0-15,0 0 0 0,4 0 0 0,-4 0 0 0,4 0 0 16,-4 4 0-16,4-4 0 0,-4 0 0 0,4 3 0 16,-4 1 0-16,4 2 0 0,-8-3 0 0,4 4 0 0,1-4 12 0,-1 3-3 15,-7-2 0-15,7-1 0 16,-3 0-9 0,3 0 0-16,0-3 0 0,21 7 0 0,-13-4 0 0,-15-6 0 0,3 3 0 0,-3 0 0 15,8-3 9-15,-5 0 0 0,4 4 0 0,1-4 0 16,2 3-9-16,-3-3 8 0,1 3-8 0,2 0 8 15,-6 0-16-15,3-3-4 0,0 0-1 0,4 3 0 0,-4-3 22 0,4 3 5 16,-1-3 1-16,-2 4 0 0,2-4-15 0,1 3 0 0,-4-3 8 16,4 0-8-1,0 3 8-15,-1-3-8 0,5 0 11 0,-8 0-11 16,3 0 11-16,-6 0-11 0,3 0 10 0,4 0-10 0,-4 0 8 16,4-3-8-16,-4 3 0 0,4 0 9 15,-1 0 19-15,1 3 4 0,3-3 1 0,-3 0 0 0,0 0-33 16,6 0 0-16,-6 0 0 0,3 0 0 0,0 0 0 0,1-3 0 0,-8 3 0 15,7 0 0-15,-7-3 0 16,4-1 0-16,-4 4 0 0,4 0 0 0,-4-3-13 0,4 3-10 16,-1-3-1-16,1 3-1 0,0-6 40 0,-1 3 8 15,1 0 1-15,0-1 1 0,3 1-41 0,0 0-8 16,-3-3-1-16,0 3-1 0,-1 0 26 0,1-1 0 0,0 1 0 0,-4 0 0 16,4 0 0-16,-4 3 8 0,0-3 0 0,4 0 0 0,-1 0-8 0,-2 0 0 15,-1 3 0-15,0-4 0 16,4 1 18-16,-1 0-1 0,-3 0 0 15,4 3 0-15,-7-6-29 0,3 3-5 0,0-1-2 0,0 1 0 16,0 0 31-16,-3 0 5 0,3-3 2 0,-3 3 0 16,3 0-19-16,-3-1 0 0,3-2 0 0,-4 3 0 15,5-3 0-15,-1 3 0 0,-4-4 0 16,5 4 0-16,-1 0 0 0,-4-3-14 0,5-1 2 0,-1 4 1 16,0 0 11-16,-3-3 16 0,3 3-4 0,-4-3-1 0,1 2-11 15,0-2-12-15,-1 0 2 16,1 3 1-16,-4-4 9 0,4 1 12 0,-1 3-2 0,-3-3-1 15,1-1-9-15,2 4 0 0,-3-3 0 0,0 0 0 16,4 3 0-16,-4-4 0 0,0-2 0 0,0 3 0 0,4-1 0 0,-7 1 0 16,3 0 0-16,-4 0 0 0,1-1 0 0,3 1 0 0,-3 3 0 0,-1 0 0 15,1-3 0-15,3 2 0 16,-4-2 9-16,1 3-9 0,3-3 0 0,-3-1 0 0,-1 1 0 0,4 0 0 16,-3 0 0-16,0-1 0 0,-1-2 0 0,4 3 0 15,-3-1 0-15,-1 1 0 0,-3 0 0 16,4 0 0-16,0-1 0 0,-4 4 19 0,3-3-3 15,-3 0-1-15,0-1-24 0,4 1-5 0,-4-3-1 0,0 2 0 16,0 1 24-16,0 0 5 0,0-3 1 0,-3 2 0 0,3 1-15 0,0 0 0 16,-4-1 0-1,8 1 0-15,-4 0 0 0,0 0 0 0,0-1 0 0,0 4 0 16,4-3 0-16,-1 3 0 0,-3-3 0 0,0-1 0 0,4 1 0 0,0 3 0 16,-8-3 0-16,4-1 0 0,4 1 0 0,-4 3 0 15,0-3 0 1,4-1 0-16,-4-2 0 0,0 3 0 0,3-1 0 0,-3 1 0 15,0 0 0-15,0 0 0 0,4-4 0 0,-4 4 0 0,0 0 0 0,0-1 0 16,-3 4 0-16,3-3 0 16,0 0 0-16,-4 3 0 0,-3 3 0 0,7-7 0 15,4 1 0-15,-8 0 0 0,5-1 0 16,-1 1 0-16,-4 0 0 0,4 0 0 16,-3-4 0-16,3 4 0 0,-7 6 0 0,7-6 0 0,-4-7 0 0,4 4 0 0,-3 3 0 0,3-1 0 15,-4 1 0-15,1-3 0 0,3-1 0 16,-7 1 0-16,4-1 0 0,-1 4 0 0,-3 6 0 0,4-6 8 0,-1 0-8 0,1 2 0 15,-1-2 0-15,1 0 0 0,-4 0 0 0,3 2 0 16,1-2 0-16,-4 6 0 0,3-6 0 0,1 0 0 16,-1-1 0-16,1 1 0 0,-4 0 0 0,3 0 0 15,1-1 0-15,-4 7 0 16,4-6 8-16,-1 0-8 0,-3 6 0 0,0 0 0 16,0 0 0-16,0 0 0 0,4-7 0 0,-4 7 0 0,0 0 0 0,0 0 0 15,0 0 0-15,0 0 0 16,0 0 0-16,3-6 0 0,-3 6 0 0,0 0 0 15,0 0 0-15,0 0 0 0,0 0 0 0,0 0 0 16,4-6 0-16,-4 6 0 0,0 0 0 0,0 0 0 0,3-3 0 0,-3 3 0 16,0 0 0-16,0 0 0 0,0 0 0 0,4-6 0 15,-4 6-12 1,0 0-6-16,3-7-1 0,4 4 0 0,-3-3 31 0,-4 6 5 16,0 0 2-16,0-6 0 0,3-1-19 0,-3 7 0 0,0-6 0 0,0 6 0 0,0 0 0 0,0 0 10 31,0 0-10-31,0 0 8 0,0 0-8 0,0 0 0 0,0 0 0 0,0 0-11 15,0 0-6-15,4-6-2 0,-1 3 0 0,-3 3 0 0,0 0 19 0,0 0 0 16,4-10 0-16,-4 4 0 0,3 0 0 0,1 3 0 16,-1-4 0-16,1 1 0 15,0 0 0-15,-4-1 0 0,3 1 0 0,-3 6 0 0,0 0 0 0,0 0 0 16,0 0 0-16,0 0 0 16,0 0 0-16,0 0 0 0,0 0 0 0,0 0 0 0,0 0 0 0,0 0 0 15,0-6 0-15,0 6 0 0,0 0 13 0,0 0 7 16,0 0 0-16,0 0 1 0,0 0-33 0,0 0-8 0,0 0 0 0,0-3-1 31,0 3 21-31,0-3 0 0,0 3 0 0,-3-3 0 0,3 3 0 0,-4 0 0 16,4 0 0-16,-4 0 0 0,1 0 0 0,-4-4 0 31,3 4 0-31,1 4 0 0,-1-1 12 0,1-3 8 0,-4 3 0 0,3 0 1 16,-3-3-21-16,0 3 0 0,0 0 0 0,-4 0 0 0,4 4 0 0,0-1 0 0,-3-3 0 0,-4 0 0 31,3 3 0-31,0 1 0 0,-3-4 0 0,4 3 0 0,-4 0 0 0,0-3 0 15,-4 1 0-15,4-1 0 0,0 0-12 0,0 0-8 16,3-3 0-16,0 0-1 0,-3 3 21 0,4-3 0 16,-1 3 0-16,1-3 0 0,-1 3 0 0,0-3 0 0,1 0 0 15,3 4 0-15,0-1 0 0,0 0 0 0,3 0 0 0,-3-3 0 16,4 3 0-16,3 0 0 0,-4 0 0 0,4-3 0 0,0 0 0 0,0 0 0 16,0 0 0-16,0 0 0 15,0 0 8-15,0 0 5 16,0 0 2-16,0 0 0 0,0 0-15 0,11 0 0 0,-4-3 0 0,3 0 0 15,-10 3 0-15,7-3 0 0,4 0 0 0,-1 0 0 16,1 0 0-16,3-1 0 0,-3-2 0 0,3 3 0 0,0 0-14 0,0 0 1 0,0 0 0 16,4-1 0-1,-4-2 13-15,-3 3 16 0,3-3-3 0,-4 3-1 16,4-4-12-16,0 1-16 0,-3 0 3 0,0 0 1 0,-1-1 21 0,1 1 5 16,-1 0 1-16,1 3 0 0,0-4-24 0,-1-2-5 15,-3 3-1-15,4-1 0 0,-4 1 24 0,0 0 5 31,0 3 1-31,-7 3 0 0,7-7-24 0,0 4-5 0,0 0-1 0,-7 3 0 16,0 0 15-16,7-3 0 0,-7 3 0 0,0 0 0 0,7-6 0 0,-3 3 0 16,-4 3 0-16,0 0 0 0,7 0 0 15,-7 0 12-15,0 0-3 0,7-3 0 0,-7 3-9 0,0 0 0 16,7 0 0-16,-7 0 0 0,0 0 0 0,7 3 0 0,-7-3 0 0,7 3 0 31,0 3 0-31,-3 0 0 0,3 1 0 0,-4-1 0 0,1 0 0 0,-1 0 0 16,-3 1 0-16,4-1 0 0,-4 3 0 0,3-2 0 0,1 2 0 0,-1 0 0 0,1 1 0 0,-1-1 0 31,1 1 0-31,3-1 0 16,-4 0 0-16,1 4 0 0,0 0 0 0,-1 2 0 0,1-2 0 15,3-1 0-15,0 4 0 0,-4 0 0 0,1-1 0 16,-1 4 0-16,1-3 0 0,-1 0 0 0,1-1 0 0,-4 1 0 0,0 0 0 0,3-1 0 16,-3-5 0-16,4 2 0 0,-4-2 0 0,3-4 0 15,-3 3 0-15,0 1 0 0,4-4 0 0,-4 0 0 16,0 0 0-16,0 1 0 0,0-1-9 0,0 3 9 15,0-5 0-15,0-4 0 0,0 3 0 0,0-3 0 16,0 0 0-16,0 0 0 0,0 0 0 0,0 0 0 16,-4 0-10-16,4 0 10 0,-10 0-8 0,6 0 8 15,-6-3 0-15,3 3 0 0,0-4 0 0,-4 1 8 16,4-3-8-16,-4 3 0 16,4-3 0-16,-3 2 0 0,-1-2 0 0,-3 0 0 0,0 3 0 0,0 0 0 15,0-4 0 1,0 4 0-16,3-3 0 0,-3 3-12 0,0-3 12 0,0-1 0 0,0 1 0 0,3-3 0 15,-3-1 0-15,3 1 9 0,1-4-1 0,-1 4-8 0,1-4 0 0,-1 1 0 0,0-1 0 0,1 1 0 32,-1 2 0-32,1 1 0 0,-1-1 0 0,1 1 0 15,-1 3 0-15,0 3 0 0,4-4-10 0,-3 4 10 0,3 0 0 0,-4 0 0 0,4 0 9 0,0 0-1 32,-4 0-8-32,8-1 0 0,-4 4 0 0,0-3 0 15,3 0 0-15,-3 0-13 0,4 0 3 0,3 3 1 16,0 0-72-16,-4-3-15 0,4 3-2 0,0 0-1 15,0 0-118-15,0 0-24 0,0 0-5 0</inkml:trace>
  <inkml:trace contextRef="#ctx0" brushRef="#br2" timeOffset="135682.65">2886 12720 1443 0,'0'0'64'0,"0"0"13"16,0 0-61-16,0 0-16 0,0 0 0 0,0 0 0 15,0 0 65-15,0 0 11 0,0 0 1 0,3 0 1 16,-3 0-8-16,0 0-2 0,7 0 0 0,-7 0 0 16,0 0-5-16,0 0-2 0,4-3 0 0,-4 0 0 15,7-3 3-15,-7 0 0 0,0-1 0 0,3 1 0 16,-3 0 12-16,0-1 2 0,0 1 1 0,0-3 0 16,4 3-27-16,-4-4-4 0,0 1-2 0,0-1 0 15,7 1-16-15,-7 0-3 0,0-1-1 0,4-2 0 16,-4-1-18-16,7 0-8 15,-7-2 8-15,3-1-8 0,4 0 10 0,-7 1-10 0,0-1 12 0,4 0-12 16,-4 1 13-16,0-1-4 16,0 4-1-16,0-1 0 0,0 0 0 0,0 4 0 0,0 0 0 0,-4 2 0 0,4-2 5 15,0 3 1-15,-7 3 0 0,7-4 0 16,0 7-14-16,0 0 0 0,-3-3 0 0,3 3 0 0,0-3 17 0,0 3-2 16,0 0-1-16,0 0 0 0,0 0-14 0,0 0 11 15,0 0-11-15,0 0 10 0,0 0-10 0,0 0 0 0,0 0 0 16,0 0-11-16,0 0 11 0,0 0 0 15,0 0 0-15,3 0 0 0,4 0-14 0,-3 0-1 16,3 0 0-16,0 0 0 0,0 0 15 0,3 0 16 0,-6 0-3 16,7 3-1-16,-1-3-12 0,1 0-16 15,-8 3 3-15,8-3 1 0,-1 7 12 0,1-4 16 0,-7 0-3 16,6 0-1-16,-3 0-12 0,7-3-16 16,-3 3 3-16,-8 0 1 15,8-3 12-15,0 3 16 0,-1 1-3 0,1-4-1 0,3 3-12 0,-11-3 0 0,8 0 0 16,0 0 0-16,-1 0 0 0,1 0 0 0,-1 0 0 0,1 3 0 15,-4-3 0-15,0 0-16 16,4 0 3-16,-8 0 1 0,8-3 12 0,-1 3 15 0,-6 0-3 16,3 0-1-16,3 0-11 0,-6 3-16 0,3-3 4 0,0 3 1 15,0-3 11-15,-3 0 0 0,3 0 0 0,3 0 0 16,-10 0 0-16,4 0 0 0,-4 0 0 0,10 0 0 16,-10 0 0-16,0 0 16 0,0 0-4 0,0 0-1 15,0 0-11-15,4 0-16 0,-4 0 4 0,0 0 1 16,0 0 20-16,0 0 4 15,0 0 1-15,0 0 0 0,7 0-14 0,-7 0 0 0,0 0 0 0,0 0 0 16,4 0 0-16,-4 0 0 0,7 0 0 0,-7 0 0 16,0 0 0-16,0 0 0 15,0 0 0-15,0 0 0 0,0 0 0 0,7 3 0 0,-7-3 0 0,0 0 0 0,0 0 0 0,0 0 0 0,0 0 0 16,0 0 0 0,0 0 0-16,0 0 0 0,0 0 0 0,0 0 0 15,0 0 0-15,0 0 0 0,0 0 0 0,0 0 0 16,0 0 0-16,0 0 0 0,0 0 0 0,0 0 0 0,0 0 0 0,0 0 0 0,0 3 0 0,0-3 0 15,0 0 0-15,0 0 0 16,0 0 0-16,7 7 0 0,-7-7 0 0,0 0 0 16,0 0 0-16,0 0 0 15,0 0 0-15,0 0 0 0,0 0 0 0,0 0 0 0,0 0 0 0,0 0 0 0,0 0 0 0,0 0 0 16,0 0 0-16,0 0 0 0,0 0 0 0,0 0 0 31,0 0 0-31,0 0 0 0,0 0 0 0,0 6 0 0,0-6 0 0,0 6 0 0,0-6 0 16,0 6 0-16,0-6 0 0,0 0 0 0,0 0 8 0,0 7-8 15,0-4 0-15,0 3 0 0,0 0 8 0,0-6-8 16,0 0 0-16,0 3 0 0,0-3 0 0,0 0 0 16,0 0 0-16,0 7 8 0,-7-4-8 0,3 0 0 15,1 0 12-15,-4 0-4 0,3 0-8 16,-3 1 12-16,3 2 1 0,-3-3 0 0,0 3 0 16,0-3 0-16,-3 4 0 0,6-1 0 0,-10 3 0 0,7-2 0 15,-4 2 0-15,1 0 0 0,-1-2 0 16,4 5 0-16,-3-6 5 0,-8 7 1 0,4-4 0 15,3 1 0-15,-6 2-5 0,6-2-1 0,-10-1 0 0,7 1 0 16,-4-1 13-16,4 4 2 0,0-4 1 0,-4 0 0 16,11 1-29-16,-10-4 0 0,6 3-8 0,7-2 8 15,-6-4 0-15,6 3 0 0,-6-3 0 0,10-3 0 0,0 0 0 0,0 0 0 0,0 0 0 0,0 0 0 16,0 0 0-16,0 0 0 0,0 0 0 0,0 0 0 31,0 0 0-31,0 0 0 0,0 10 8 0,0-4-8 16,0 0-31-16,0-6-12 0,0 10-2 0,0-4-1 31,0 0-1-31,0 0 0 0,0 1 0 0,0-7 0 0,0 0-98 0,0 0-20 0,0 0-4 0</inkml:trace>
  <inkml:trace contextRef="#ctx0" brushRef="#br2" timeOffset="142017.96">13219 3505 2066 0,'0'0'43'0,"0"0"10"15,0 0-42-15,0 0-11 0,-4-3 0 0,4 3 0 16,0 0 104-16,-7-3 20 0,3 0 3 0,4 3 1 15,0 0-52-15,-3 0-9 0,3 0-3 16,-7 0 0-16,0 0 0 0,7 0 0 0,-4 0 0 0,-3 0 0 16,4 0 0-16,-4-7 0 0,0 7 0 0,0 0 0 0,0 0-17 0,-1 0-4 0,-2 0-1 0,3 7 0 31,-4-7-10-31,1 0-1 0,-1 0-1 0,0 0 0 16,1 0-6-16,-1 3-2 0,-3-3 0 0,4 3 0 0,-4 0-6 0,-1 3-2 0,1-2 0 0,0 2 0 31,4-3-4-31,-5 3-1 0,1-3 0 0,4 4 0 15,-4-1 0-15,0 0 0 0,3 0 0 0,-3 7 0 0,3-4 0 0,-3 1 0 16,0-1 0-16,3 4 0 16,-3 2-9-16,4 1-9 0,-1-7 9 0,1 7-13 0,-1 3 13 0,0 3 0 15,1 0 0-15,3 3 0 0,0 0 0 0,0-3 16 0,0 3-3 0,0 0-1 32,3 0-12-32,1 0-16 0,-1 0 3 0,4 0 1 15,-4 1 12-15,4-1 0 0,-3 6 0 0,3-6 0 0,3 3 0 0,-3 1 0 16,4-1 0-16,0 3 0 0,-1 0 0 0,1 1 0 15,3-1 0-15,0 1 0 0,3-7 0 0,-3 0 0 16,4 3 0-16,0-3 0 0,3 0 0 0,0-3 0 0,0-6 0 0,3-1 0 0,5 1 0 16,-1 0 0-1,0-4 0-15,7-2 0 0,0-1 0 0,8-3 15 0,-5-2-3 0,8 2-1 16,-3 0-11-16,-1-3 8 0,-3-6-8 0,3 3 8 0,0-3-8 0,-3 3 0 16,0-3 0-16,3-3 0 0,0-4 0 0,0 1 8 15,1-1-8-15,-1 1 8 16,-7-4-8-16,4-2 8 0,-4 5-8 0,-3-2 8 15,0-4 0-15,-1 3-8 0,-3 1 12 0,4-4-4 0,-7 1-8 16,3-1 0-16,0-3 0 16,-3-3 8-16,-1 0-5 0,1 0-3 0,3 3 0 0,-3-3 0 15,3-3 0-15,0-3 0 0,0 3 0 0,1-3 0 16,-5 0 0-16,1 3 0 0,-4 3 0 0,-4 0 0 0,1 0 0 0,-4 3 0 16,0-3 0-16,-3 3 0 0,-1-3 0 0,-3 3 0 15,-3-3 0-15,-1 4 0 16,-3-14 0-16,0 7 0 0,0 0 0 0,-4 0 0 15,1-3-26-15,-1 6-5 0,-3 0-1 0,0 3 0 0,3 0 52 16,-3 0 9-16,-3 4 3 0,3 2 0 16,-1 1-24-16,1-1-8 0,-3 1 0 0,3 2 0 0,0 1 0 0,-1-1 0 15,-2 4 0-15,-1 0 0 0,0 0 0 0,-3-1 0 16,4 4 0-16,-4 0 0 16,3-3-28-16,0 0-3 0,-3-1 0 0,0 1 0 0,0 0 51 0,0-1 9 0,-1 4 3 0,1 0 0 15,0-3-24-15,0 3-8 0,3 3 0 0,1-3 0 31,3-1 0-31,-1 4 0 0,5 0 0 0,-1 0 0 0,4 0 0 16,0 0 0-16,0 0 0 0,0 0 0 0,7 0 0 0,0 0 0 0,0 0 0 0,-7 0 0 16,7 0-23-16,-4-3-4 0,1 0-1 0,3 3 0 15,0 0-83-15,0 0-17 0,-4 3-3 0,-3 4-1 16,4-4-150-16,-1 3-30 0</inkml:trace>
  <inkml:trace contextRef="#ctx0" brushRef="#br0" timeOffset="147923.44">13028 4568 2115 0,'-7'-6'44'0,"7"6"11"16,0 0-44-16,0 0-11 0,0 0 0 0,0 0 0 0,0 0 145 0,0 0 27 15,0 0 6-15,0 0 1 16,0 0-92-16,-3 3-19 0,-1 6-3 0,0-2-1 15,-3 2 5-15,0 4 1 0,0-4 0 0,-3 7 0 16,-1 6-14-16,1 3-4 0,-1 3 0 0,-3 3 0 16,0 4-25-16,-4 2-6 0,0 1-1 0,-3 3 0 15,4 3-20-15,-1 0-18 0,0-1 3 0,1 1 1 16,3-3 26-16,0-6 4 0,-1-1 2 0,5-3 0 16,3-5-18-16,-4-5 0 0,8-2 0 0,-4-6 0 15,7-1 0-15,-4-9 0 0,4-3 0 0,0 0 0 0,0 0-13 0,0-6-3 0,0-3-1 0,0-4 0 31,0 1-39-31,0-1-8 16,0-2-2-16,0 2 0 0,0 0-48 0,0 7-10 16,-3-3-1-16</inkml:trace>
  <inkml:trace contextRef="#ctx0" brushRef="#br0" timeOffset="148723.06">12584 5358 1679 0,'0'-6'71'0,"0"0"-57"16,0-1 128-16,0-2 26 0,0 0 4 0,0 2 2 15,0-2-54-15,0-1-10 0,3 1-2 0,-3 0-1 0,0-1-16 0,0 1-3 0,-3-1-1 0,3 4 0 16,-4 0-10-16,1-3-1 0,-5 2-1 0,5 1 0 15,-4 3-16-15,-4 3-3 0,4 0-1 0,-3 3 0 32,-1 0-14-32,-3 0-2 0,-4 0-1 0,4 7 0 15,-3-1-19-15,-1 1-4 0,0-1-1 0,-3 7 0 0,0 2 6 0,0 1 2 16,0 0 0-16,-1 6 0 0,-2 3-22 0,3 1 0 0,-4 2 0 16,4 0 8-1,-4 4-8-15,4 2 0 0,0 1 0 0,3-3 8 16,0-1-8-16,8-3 0 0,-1 1 0 0,1 2 0 0,3 1-19 15,3-4-5-15,1 7 0 0,3-1-1 0,0-2 25 0,3 2 0 0,1 4 0 0,-1-3 0 16,4-4 0-16,7-2 0 16,-3-1 0-16,7-3 0 15,-1-6 15-15,1 3 8 0,3-3 1 0,4-3 1 16,-1-3-40-16,5-4-8 0,-5-2-1 16,5-4-1-16,-1-6 38 0,7-3 8 0,-3-3 2 0,3-4 0 0,0-2-15 0,1-4-8 0,-1 3 10 15,0-2-10-15,-3-1-16 0,0-3-10 0,-4 4-2 0,0-4 0 31,0-3 48-31,-3-3 8 0,3 0 3 0,-3 0 0 0,-4-1-31 0,0-2 0 0,-3 0 0 0,-4-3 0 16,0 2 0-16,-7 1 0 0,4 3 8 0,-4-3-4 16,-7 3-30-16,0-3-5 0,-4 3-1 0,1-4 0 15,-8-2 51-15,1 0 9 0,-1-4 3 0,-7 1 0 16,4 2-50-16,-3 1-9 0,3 3-3 0,-1-4 0 16,-2 4 50-16,6 3 9 0,-3 0 3 0,4 3 0 15,-1 3-50-15,0 0-9 0,1 7-3 0,-1-1 0 0,1 4 51 0,-1 3 9 0,4 2 3 0,-4 1 0 31,4 0-24-31,-3 0-8 0,3 3 0 0,0 3 0 16,0 0-82-16,3 4-16 0,-3-1-3 0,3-3-1 0,1 3-188 0,-1 1-38 16</inkml:trace>
  <inkml:trace contextRef="#ctx0" brushRef="#br0" timeOffset="149547.6">12432 5549 1686 0,'0'0'35'0,"0"0"9"16,3-3-36-16,-3 3-8 0,4-3 0 0,3 0 0 16,-7 3 124-16,0 0 24 15,0 0 4-15,7 0 0 0,-7 0-31 0,0 0-6 0,4-3-2 0,-4 3 0 16,0 0-9-16,0 0-1 0,0 0-1 0,0 0 0 0,0 0-40 0,-7-3-8 0,-1 3-2 0,1 3 0 31,0 0-41-31,-3 0-11 0,-4 3 0 0,3 1 0 0,-3-1 39 0,0 3 5 0,0-2 2 0,3 2 0 16,-3-6-30-16,0 4-7 0,0-1-1 0,3 0 0 31,4-3-8-31,-3 3 8 0,6-2-8 0,4-4 8 16,0 0-8-16,0 0 8 0,0 0-8 0,0 0 8 0,0 0-8 0,0 0 0 0,0 0 0 0,0 0 8 15,4 6-8-15,-1-3-12 0,1-3 2 0,3 3 1 16,-4 0 9-16,1 4 12 0,3-1-2 0,-4 0-1 16,-3 0-9-1,4 4-12-15,-4-1 2 0,3 1 1 0,-3-1 9 16,0 0 12-16,0 1-2 0,0 2-1 0,0-2-1 0,-3 2-8 0,3-2 12 0,-4-1-4 15,4 4 0-15,0-7 0 0,-3 3 0 0,3-2 0 16,0-7 0 0,0 0 0-16,0 0 0 0,0 0 0 0,0 0-8 0,0 0 0 0,0 0 0 0,7 0 8 15,0 0-8-15,0-4 8 0,0 1-8 0,4 0 8 16,-4 0-8-16,0-3 0 0,3 3 0 0,-3-1 0 16,4 1 0-16,0-3 0 0,-4 6 8 0,3-3-8 15,1 3 28-15,-1 0 4 0,1 0 1 0,0 0 0 16,-1 3-33-16,1 0-16 15,-1 3 2-15,4 1 0 0,1-1 14 0,-5 0 15 0,4 1-3 0,0 2-1 0,-3 0-11 16,-4 1 0-16,4-1 9 0,-4 1-9 16,-4-1 14-16,-3 0-2 0,4 1 0 0,-8-1 0 15,1 1-12-15,-4-1-16 16,-4 4 3-16,0-4 1 0,1-3 33 0,-8 1 7 0,4-1 2 0,-4 0 0 0,1 0-48 0,3 4-10 0,-8-4-1 0,8 0-1 31,-3 1 50-31,3-1 9 0,-4-3 3 0,4 3 0 16,3-3-32-16,1 1 0 0,-1 2 0 0,4-3 0 15,0 0-22-15,7-3-7 0,0 0-2 0,0 0 0 16,11-6-87-16,-1 0-18 0,1-4-3 0</inkml:trace>
  <inkml:trace contextRef="#ctx0" brushRef="#br0" timeOffset="150317.42">13741 4418 1314 0,'-7'-4'37'0,"3"4"8"15,4 0-36-15,-3 0-9 0,-1 0 0 0,4 0 0 0,-3 0 140 0,3 0 27 0,-8-3 5 0,8 3 0 32,0-3-28-32,0 3-7 0,0 0-1 0,0 0 0 15,0 0 3-15,0 0 0 0,0 0 0 0,0 0 0 0,0 0-79 0,0 0-16 0,0 6-4 0,4 1 0 16,0 2-12-16,3 4-4 0,0 2 0 0,3 4 0 16,1 0 17-16,-1 9 3 0,1-3 1 0,3 7 0 0,0-4-21 0,0 3-4 0,4 1 0 15,0 2-1 1,3 1 5-16,-4-1 0 0,1 0 1 0,3 4 0 15,-3 0-1-15,-1 3-1 0,1-1 0 0,0 1 0 16,-1-6-6-16,1 2-1 0,0 1 0 0,3-1 0 0,-4-2-16 0,5-1 0 16,-5 4 0-1,4 0 0-15,1-1 0 0,-5 1 0 0,1-4 0 0,0-2 0 16,-1-4 11-16,1-6-2 0,-1 0 0 0,1 0 0 0,0-7-9 0,-4-2 8 16,-4 0-8-16,5-7 8 0,-5 0-16 0,-10-6-4 15,0 0-1-15,0 0 0 0,0 0 13 0,0 0 0 0,0-6 0 0,0-4 0 16,0 4-16-16,-3 3 0 0,-4-3 0 15,3-1 0 1,0 7-82-16,1-3-17 0,-1-3-3 0</inkml:trace>
  <inkml:trace contextRef="#ctx0" brushRef="#br0" timeOffset="150962.75">14432 5477 1735 0,'-7'-6'76'15,"4"0"17"-15,-8 0-74 0,4-4-19 0,0 1 0 0,-4-4 0 16,4 4 0-16,0-1 0 0,-3 1 0 0,-1 3 0 15,0-4 48-15,4 4 13 0,-3 0 3 0,3-1 0 16,-4 4 0-16,1 0 0 0,-1 3 0 0,0 0 0 0,1 0 37 0,-1 6 8 0,1-2 2 0,-4 5 0 31,-1 0-24-31,1 1-5 0,0-1-1 0,-3 4 0 16,-1-1-25-16,0 4-6 0,-3 0-1 0,3-1 0 0,-3 1 7 0,0 0 0 16,4-4 1-16,-5 7 0 15,5-3-14-15,3 3-3 0,-4-1-1 0,4 1 0 16,7 3-17-16,0-3-3 0,0 3-1 0,7 0 0 0,0 0-18 0,7 3 10 15,0 0-10-15,0 3 8 16,3 0-8-16,5 4 0 0,-1-1 0 0,3 0 0 0,-3 1 0 0,1-1 0 0,2-3 0 0,-3 4 0 16,4-4 0-16,0 0 0 0,-1-3 0 0,4 0 0 0,1-3 20 0,-1 0 4 15,3-3 2-15,5 0 0 16,2-3-34-16,1-4-8 0,7 1 0 0,0-4-1 16,-4-6 17-16,0 0 0 0,4-3 0 15,3-3 0-15,-3 0 17 0,4-6-2 16,-1-7-1-16,4 0 0 0,-7 1-14 0,3-7 11 15,-7-3-11-15,4-4 10 0,-7 1-10 0,-4 0 0 0,0-3-10 0,0-1 10 16,-3 1 0-16,-4-4 0 0,4 1 0 0,0-1 0 16,-8 4 0-16,1 0 0 0,-4-4 0 0,-3 4 0 15,-1-1 0-15,1 1 0 0,-8-10 0 0,-3 4 0 16,-3 2 0-16,-1 4 0 0,-3 3 0 0,-3-1 0 16,-5 1 20-16,-2 3 9 0,-4 0 3 0,-4 3 0 0,0 3-24 15,-3 4-8-15,0 5 0 0,-4 1 0 16,-3 3 0-16,0-1 0 0,-1 1 0 15,1 3 0-15,3 0 0 0,0 0 0 0,4 3 0 0,0 0 0 16,3 0 0-16,4-4 0 0,0 4 0 16,3 0 0-16,4 4-51 0,-3-1-9 0,3 0-3 0,3 3 0 15,0-3-113-15,4 4-24 0,0-4-4 0</inkml:trace>
  <inkml:trace contextRef="#ctx0" brushRef="#br0" timeOffset="151569.16">14612 5540 1580 0,'0'0'67'31,"0"0"-54"-31,-3-3 136 0,3 3 27 0,-8-3 6 0,5 0 1 16,-8 3-37-16,4 0-7 0,0 0-2 0,0 3 0 15,0 3-58-15,-3 0-12 0,3 1-3 0,-1 2 0 16,1 0-29-16,0 7-7 0,0-3 0 0,0-1-1 16,4 1-5-16,-4 2-1 0,3-2 0 0,1-1 0 15,3 1-3-15,-4-4-1 0,4 4 0 0,-3-4 0 16,3-2-5-16,3 2-2 0,-3-3 0 0,4 1 0 16,-4-7-2-16,3 3-8 0,-3-3 12 0,7 3-4 0,0-3-20 0,0-3-5 15,4 0-1-15,-4-4 0 16,4-2 18-16,-1 0 0 0,4-1 0 0,-3-2 0 15,3-1 20 1,-4-3 8-16,1 4 2 0,3-1 0 0,-7 1-30 0,4 2 8 0,-4 1-8 0,0 3 0 0,0 3 0 0,0-1 0 0,-7 4 0 0,0 0 0 31,0 0 22-31,0 7-2 0,4 2 0 0,-4 0 0 16,-4 4 12-16,4 3 1 0,-3-1 1 0,-1 4 0 16,0 0-12-16,1 0-2 0,-1 0-1 0,-3 3 0 0,4-1-5 0,3 1-1 0,-4 0 0 0,1 0 0 15,-1-3-13-15,4 3 0 0,0-3 0 0,0 0 0 0,0-4 0 0,0 1 0 16,4-3 0-16,-1-4 0 15,-3-9 13-15,0 0-3 0,0 0-1 16,0 0 0-16,4-3-161 0,-1 0-32 0,4-7-6 0</inkml:trace>
  <inkml:trace contextRef="#ctx0" brushRef="#br0" timeOffset="152390.47">12100 6340 851 0,'0'0'36'16,"0"0"-36"-16,7-4 0 0,-3-2 0 0,-1 0 86 0,1 3 10 15,-4-7 3-15,7 7 0 16,-3 0-56-16,-1 0-11 0,4 3-3 0,-3-3 0 16,3 0 79-16,-4 0 16 0,1-1 4 0,3 1 0 0,-7 3-49 15,3-3-10-15,-3 3-1 0,7-3-1 0,-7 3 26 0,0 0 6 0,0 0 1 0,4 6 0 32,-4 1-9-32,0-1-2 0,-4 3 0 0,1 7 0 0,-4 0 16 0,0 6 3 0,-4 0 1 0,-3 6 0 31,0 3-41-31,-4 7-8 0,1 2-1 0,-5 4-1 0,1 0-26 0,0 6-6 0,-4 1-1 0,-3 2 0 31,4-3-25-31,-5 0 0 0,5 4 0 0,-5-4 0 0,-2-3 0 0,2 0 0 0,-2 3 0 0,-1-3 0 16,4-6 0-16,-1 0 0 0,1-7 0 0,0 4 0 0,3-10 0 0,4-3 0 31,4-6 0-31,2-4 0 0,5-2 19 0,-1-7-2 16,8-3 0-16,-4-3 0 15,7-6-78-15,0-3-16 0,0-4-3 0,7-3-1 0,-4-2-155 0,8-4-32 16</inkml:trace>
  <inkml:trace contextRef="#ctx0" brushRef="#br0" timeOffset="152931.07">12608 6264 1337 0,'0'-9'56'0,"0"3"-44"16,4 3 92-16,-4-4 20 0,0 7 131 15,0 0-127-15,0 0 0 0,0 0 0 0,0 0 0 16,7 10 0-16,-4 2 0 0,1 4 0 0,-1 0 0 16,1 2-52-16,0 7-9 0,-1 1-3 0,4 2 0 15,0 3 0-15,0 0 0 0,4 1 0 16,-1 5 0-16,1-5-51 0,3 2-13 0,0 1 0 0,0-7 0 0,-3 3 54 0,3 1 8 31,4-1 2-31,3 4 0 0,-4 2 0 0,5-2 0 0,-1-1 0 0,7 10 0 0,-3-6-52 16,-1-1-12-16,1 1 0 0,0 0 0 15,-1-4 0-15,-2-3 0 0,-5 1 0 0,4-4 0 0,-3 0 0 0,-4-6 0 16,0 0 0 0,-3-6 0-16,-1-4 0 0,1-2 0 0,-11-10 0 0,0 0 0 15,0 0-100-15,7-7-22 0,-3 1-5 0,-1-3-1 0,-3-1-153 16,-3 4-31-16,-11-10-7 0,-1 1-1 0</inkml:trace>
  <inkml:trace contextRef="#ctx0" brushRef="#br0" timeOffset="154322.15">11091 7757 2066 0,'-3'-13'43'0,"3"13"10"16,0 0-42-16,0 0-11 0,0 0 0 0,0 0 0 31,0 0 104-31,0 0 20 0,0 0 3 0,0 0 1 0,-4 10-52 0,1 2-9 0,-1 4-3 0,1 3 0 16,3 0 3-16,-4 3 0 0,4-1 0 0,-3 5 0 31,3-4-27-31,-4 3-4 0,4-3-2 0,0 3 0 16,0 0-4-16,4-3-1 0,-1 3 0 0,4-3 0 0,-3-3-13 0,3-1-4 0,0-2 0 0,3-3 0 15,1-4-12-15,0-3 11 0,3 0-11 0,0-2 10 16,3-8-10-16,-2 1 0 0,2-6 0 0,4-4 0 16,-3 1 0-16,3-4 0 0,-3 1 0 0,-1 2 0 0,-2-3 0 0,2 4 0 15,-3-1 0-15,-3 1 0 16,0-1-22-16,-4 4-3 0,0-4-1 15,-4 4 0-15,1-1-103 0,-1 1-21 0,-3 3-4 0</inkml:trace>
  <inkml:trace contextRef="#ctx0" brushRef="#br0" timeOffset="154548.76">11398 7788 2470 0,'-10'13'52'0,"6"-7"10"32,4-3-50-32,0 3-12 0,-3 4 0 0,6-1 0 0,-3 4 91 0,0 2 15 0,0 1 3 0,0 6 1 15,4 0-37-15,-4 3-7 0,0 3-2 0,3 1 0 0,1 2-11 0,-4 3-2 0,0 1-1 0,3-1 0 16,1-2-16 0,-4-1-3-16,3-3-1 0,-3 1 0 0,4-4-16 0,-4-3-3 15,0-4-1-15,3 1 0 0,-3-3-10 0,0-4 0 16,4 4 0-16,-4-6 0 15,0-1-67-15,3-3-12 0,-3-6-2 0,0 0-1 0,0 0-122 0,0-6-24 0,4-3-4 0</inkml:trace>
  <inkml:trace contextRef="#ctx0" brushRef="#br0" timeOffset="155101.76">11465 7415 1979 0,'0'0'84'0,"0"0"-68"16,0 0 160-16,0 0 31 0,-7 0 6 0,4 3 2 0,-4-3-103 0,0 3-21 0,0 1-4 0,-1-1-1 31,-2-3-17-31,-1 3-3 0,1-3-1 0,-4 0 0 15,-4 3-21-15,4-3-5 0,-7 0-1 0,3 0 0 16,-3 0-6-16,0 0-2 0,-4 0 0 0,0 3 0 16,4-3-10-16,-4 6-1 0,1-3-1 0,3 7 0 0,-4 2 1 0,4 1 0 0,-4 6 0 0,4 6 0 31,0 0-19-31,3 3 0 0,0 7 0 0,-3 5 0 16,4 1 0-16,-1 3 0 0,4 3 0 0,0 3 0 0,3 0 0 0,1 1 0 0,3 2 8 0,3 0-8 31,4-3 0-31,4 1 0 0,-1-1 0 0,8 0 0 0,-1-3 0 0,4-6 0 0,0-1 0 0,8 4 0 15,-1-6 0-15,0-4 0 0,7-2 0 0,4-1 0 16,3-6 0-16,4-9 0 0,0 0 0 0,3-10 0 0,4-9 0 16,-4-4 0-1,1-8 0-15,3-7-9 0,-4-3 9 0,0-3 0 0,1-4 0 0,-5-2 0 16,-6-1 0-16,0 1 0 0,-7-10 0 0,-1 3 0 0,-10 3 0 0,-3-2 0 16,0 2 0-16,-8-3 0 31,-3 4 24-31,-3-1 0 0,-5 0 0 0,-2 1 0 15,-4-1-13-15,0 1-3 0,-7-4 0 0,-1 0 0 0,-2 3-5 0,2 1-3 0,1-1 0 16,0 0 0-16,0 10 0 0,3 0 0 0,1 6 0 0,-1 3 0 16,4 4 0-16,0 2 0 0,-4 4 0 0,4-1 0 31,4 4-52-31,-1 3-9 0,4 3-3 0,-4 3 0 0,4-3-148 16,4 6-29-16</inkml:trace>
  <inkml:trace contextRef="#ctx0" brushRef="#br0" timeOffset="156177.32">13187 7829 1816 0,'-7'-3'38'0,"7"3"8"0,0 0-37 0,0 0-9 0,0 0 0 0,0 0 0 15,0 0 55-15,0 0 9 0,0 0 1 0,0 0 1 16,0 0-2-16,0 0 0 0,0 0 0 0,0 0 0 15,0 0 34-15,0 0 6 0,0 0 2 0,0 0 0 16,7 6-18-16,-4 4-4 0,1-1-1 0,-1 3 0 31,1 4-14-31,-4 6-2 0,3-3-1 0,1 6 0 0,0 3-27 0,-1 0-6 0,1 7-1 0,-1-4 0 16,1 1-19-16,-1-1-4 0,1 0-1 0,-1 1 0 16,-3-4-8-16,4-6 0 0,-1 0 0 0,1-6 0 0,-4-4 0 0,0 1 0 15,3-7 0 1,-3-6-11-1,0 0-70-15,0 0-15 0,0 0-2 0,0-3-1 0,0-7-23 16,0-2-5-16,0-4-1 0,-3-3 0 0,3 4-153 0,-4-7-31 16</inkml:trace>
  <inkml:trace contextRef="#ctx0" brushRef="#br0" timeOffset="156793.7">13130 7497 1755 0,'0'-10'74'15,"0"1"-59"-15,-3-1 105 0,3 4 20 0,0 0 5 0,-4 0 1 32,4-4-66-32,-3 4-12 0,3 0-4 0,-4-1 0 15,1 1 35-15,-4-3 6 0,3 2 2 0,-3 4 0 0,0 0-20 0,-4 6-4 0,1 4-1 0,-4 2 0 16,-4 4-26-16,4 2-4 0,-4 4-2 0,-3 3 0 16,4 3-21-1,-5 0-4-15,5 6-1 0,-1 4 0 16,1-1-24-16,-1 1 0 0,0 6-12 0,4-1 12 0,0 1 0 0,3 3 0 0,1 3 0 0,-1 3 0 15,4-3 0-15,0 4 0 0,4-1 0 0,3 3 0 16,0-6 0-16,3 0 0 0,8-3 0 0,-1 0 0 0,1-7 0 0,3-2 0 0,7-4 0 0,0-2 0 31,4-4 0-31,3-7 0 0,4-5 0 0,7-4 0 0,-4-2 0 16,4-7 0-16,-4-3 0 0,8-4 0 0,-5-2 0 0,1-1 0 0,0-5 0 0,3-4 0 31,1 0 0-31,-1-6 16 0,0 3 0 0,1-6-1 16,-8 0-15-16,-3-4 8 0,-1 1-8 0,-2-4 0 0,-5 4-8 0,-3-3-8 15,1-1-2-15,-8 1 0 16,-4 2 66-16,-3 1 12 0,-3 0 4 0,-4-1 0 0,0 4-64 0,-7-3 0 16,-4-4-9-16,-3 4 0 0,-3-4 9 0,-5 1 12 15,-2-1-2-15,-8 1-1 16,0 2 2-16,-3 1 0 0,0-3 0 0,-4 2 0 16,7 7-11-16,0 0 12 0,1 6-12 0,-1-3 12 0,7 7-12 0,0-1 12 0,4 3-12 15,0 4 12-15,3 3-28 0,4 0-6 16,4-1-1-16,-1 4 0 15,4-3-105-15,4 0-22 16,3-1-4-16</inkml:trace>
  <inkml:trace contextRef="#ctx0" brushRef="#br0" timeOffset="157539.12">14796 6452 1599 0,'0'-6'68'15,"0"0"-55"-15,0 3 88 0,0-3 18 0,0-1 3 0,0 4 1 16,0-3 10-16,0 0 3 0,0-1 0 0,3 4 0 16,-3-3-52-16,4 3-11 0,-4 0-1 0,0 3-1 15,0 0-25-15,0 0-5 0,0 0-1 0,0 0 0 16,0 0 0-16,0 0 0 0,3 6 0 0,4 0 0 16,-3 4 2-16,3-1 0 0,-4 4 0 0,1-1 0 31,3 7-2-31,-4 3-1 0,4 0 0 0,-3 6 0 0,3 3-2 0,0-2 0 0,-3 5 0 0,3 1 0 15,0 2 5-15,0 4 1 0,0 0 0 0,0-1 0 0,3-2-35 0,-2-3-8 0,2 2 0 0,1-2 0 16,-1-7 8-16,1 3-8 16,-4-6 12-16,3 0-4 0,1 1-8 0,0-8 0 15,-4 1 0-15,0 0 8 0,-4-3-8 0,4-4-12 0,-3 1 2 0,-1-1 1 16,1-2 9-16,-4-1 9 16,0 4-1-16,-4-4-8 0,1 4 0 0,-1-4 0 15,-3 0-10-15,0 4 10 16,0-4-92-16,-3 1-12 0,-1-1-1 0,4 1-1 15,-4-4-46-15,1 0-8 0,3-6-3 0,3 0-684 0,-3 0-137 16</inkml:trace>
  <inkml:trace contextRef="#ctx0" brushRef="#br2" timeOffset="165877.46">15159 7412 1013 0,'3'-13'20'0,"-3"13"8"15,0-9-28-15,4 3 0 0,-4-1 0 0,0 1 0 0,0 0 97 0,0 0 15 0,0 3 2 0,0 3 1 32,0 0 27-32,0 0 6 0,0 0 0 0,0 0 1 15,0 0-5-15,-4-7 0 0,4 7-1 0,-3-3 0 16,3 3-36-16,-4 0-7 0,-3 3-2 0,4-3 0 0,-4 0-5 0,0-3-1 0,3 3 0 0,-3 0 0 15,4-3-73-15,-1 3-19 0,0-3 0 0,-3 3 0 32,0 0 55-32,4-3 7 0,-4 3 2 0,0 0 0 15,3 0-43-15,-3 3-8 0,0-3-1 0,0 0-1 0,0 3 8 0,0 0 1 0,-4 0 1 0,4 0 0 32,0 4-6-32,0-4-2 0,-3 3 0 0,3 0 0 15,-4 1 0-15,4 2 0 0,0-3 0 0,-4 4 0 0,4-1-5 0,-3 4 0 0,-1-1-8 0,0 1 12 16,4-1-12-16,-3-2 8 0,-1-1-8 0,1 4 0 31,-1-4 8-31,0 4-8 0,-3-1 0 0,4 1 0 0,3-1 0 0,-4 1 0 0,1-1-8 0,-1 1 8 16,4 3 0-16,0-4 0 0,0 1 0 0,0 2 9 15,0 1-9-15,3 0 0 0,1-1-10 0,3 4 10 16,0-3 0-16,0-1 0 0,3 1 0 16,1 0 0-16,-1 3 0 0,1-1 0 15,-1-2 0-15,4 6 0 0,-3-6 0 0,3 6 0 0,0-3 0 0,0-1 0 16,0 1 0-16,0 0 0 0,0 0 0 15,0 0 0-15,4-1 0 16,-4 1 0-16,0 0 0 0,4 3 0 0,-1-3 0 0,1 6 0 0,-1 0 0 0,4-3 0 16,-3 0 0-16,3-3 0 15,-3 3 0-15,6-7 0 0,-3 1 0 0,4-3 0 0,3-1 0 0,0-3 0 0,4-2 0 16,-4-1 0-16,4 0 0 0,0-3 0 16,3 4 0-16,4-7 0 0,-1 3 0 0,1 0 0 15,-4 0 0-15,4 0 0 0,-4 0 0 0,4 0 0 16,-4 1 0-16,4-1 0 0,0 0 0 0,0-3 0 15,-4 0 0-15,4-3-9 0,-1 0 9 0,1-4 0 0,-4 1 0 0,0-6 0 16,1-4 0-16,-5 3 0 0,1-5 0 0,-4 2 0 0,-3-3 0 0,0 0 0 31,-1-3 8-31,-6 3-8 0,3-6 8 0,-4 3-8 16,1 4 9-16,-4-4-9 0,4 3 12 0,-4 0-12 0,0 0 10 0,-4 4-10 16,4-4 8-16,-3 3-8 0,-1-3 0 0,-3 0-19 0,4 1 3 0,-4-4 1 31,-4 0 31-31,4 0 5 0,-7 3 2 0,0-3 0 0,0 0-37 0,0 0-7 15,-3-3-2-15,-1 0 0 0,0 3 23 0,-3 0 0 0,4 0 0 0,-4 0 0 16,3 6 20-16,-3-2 9 0,0 2 2 0,3 0 0 16,-3 1-31-1,0-4 8-15,0 3-8 0,0-3 4 16,-4 4-4-16,4-4 0 0,-4 3 0 0,4 0 0 0,-3-2 0 0,-1 2 0 0,0 0 0 0,1 1 0 16,-4-1-26-16,-1-3-5 0,-2 0-1 0,3 7 0 15,-1 2 32-15,-2 1 0 16,3 3 0-16,-4 3 0 0,0-1 19 0,0 4 9 0,1 0 3 0,-1 0 0 15,0 0-50 1,4-3-9-16,-4 3-3 0,4 0 0 0,0-3 31 0,7 3 0 16,-4 0 0-16,4-3 0 0,0 3 20 0,4 0 9 0,-1-3 3 0,4 3 0 15,-4-3-52-15,8 0-9 0,-4 3-3 0,7 0 0 16,0 0-25-16,0 0-6 0,0 6-1 0,0 3 0 31,0 1-153-31,3 2-31 0,-3-2-7 0</inkml:trace>
  <inkml:trace contextRef="#ctx0" brushRef="#br2" timeOffset="166416.54">15141 7641 1580 0,'0'0'67'0,"0"0"-54"16,0 0 92-16,0 0 19 16,0 0 3-16,0 0 1 0,4-3 0 0,-1-4 0 0,1 4 0 0,-4 3 0 0,0 0-52 15,0 0-9-15,0 0-3 0,0 0 0 16,7 3 0-16,-4 4 0 0,1 2 0 0,-1 4 0 15,1 2 0-15,0 1 0 0,-1 3 0 0,1 3 0 0,-1 3 0 0,-3 3 0 0,0 3 0 0,4 1 0 16,-4-4-51 0,3 0-13-16,1 0 0 0,-1-2 0 0,1-1 0 15,3-3 0-15,-4-4 0 0,1 1 0 0,-1-3 0 0,4-7 0 16,0-2 0-16,-3-4 0 16,-4-3 0-16,7 0 0 0,-7 0 0 15,7-7 0-15,-3 1-77 0,-1-3-19 0,4-7-3 0,-3 4-1 16,-4-1-96-16,3 0-19 0,-3 4-4 0</inkml:trace>
  <inkml:trace contextRef="#ctx0" brushRef="#br2" timeOffset="166922.09">15349 7710 2188 0,'0'0'97'0,"0"0"20"0,0 0-93 0,0 0-24 0,0 0 0 0,0 0 0 16,0 0 49-16,0 0 6 0,0 0 1 0,7-3 0 15,-3 0 12-15,3 3 4 0,-7 0 0 0,7-4 0 16,-3-2-7-16,3 3-1 0,0-3 0 0,0 3 0 16,0-4 0-16,0 4 0 0,3 3 0 0,-2-3 0 15,2 3-51-15,1 0-13 0,-1-3 0 0,4 3 0 16,0 0 54-16,1 0 8 0,-5 0 2 0,8 3 0 0,-4 0-52 0,-3 3-12 0,3 1 0 0,0 2 0 15,-4-3 0-15,-3 4 0 0,0 2 0 16,0 7 0 0,-3-3 26-16,0 0 2 0,-1 2 1 0,-3 1 0 15,0 0-18-15,-3 0-11 0,-1 0 12 0,-3 3-12 0,0-7 10 0,-4 4-10 0,1 0 8 0,-4-3-8 16,0 2 0-16,-1 1 8 0,1-3-8 16,0 0 0-1,0-1 0-15,0-2 8 0,0-4-8 0,3-3 0 16,4 1 0-16,-3-4 0 0,3-3 0 0,0-3 0 0,-1 0 0 15,5-1 0-15,-1-5-8 0,4 3 8 16,-3-7 0-16,-1 1-9 0,4-1 9 0,0 4 0 0,4-4-8 0,-1 7 8 16,4-4 0-16,-3 4 0 0,3 0 18 0,0 0 10 0,0-1 3 0,0 4 0 15,4 0-31-15,-1 0 0 0,1 3 0 0,0 3 0 32,-1 0-16-32,4 4-8 0,0-1-3 0,0 3 0 15,-3 4 27-15,3-1 0 0,-3 4 9 0,3-3-9 0,-4 2 11 0,5-2-11 0,-5-1 10 0,4 1-10 16,-3-4 0-16,-1-2 0 0,1-1 0 0,0-3 0 15,-4 0-19-15,0-3-9 0,0-3-3 0,3-3 0 16,-6-4-153-16,3 1-32 0</inkml:trace>
  <inkml:trace contextRef="#ctx0" brushRef="#br0" timeOffset="171994.04">10732 11059 1556 0,'-4'-7'44'0,"-3"1"10"0,3 3-43 0,1-3-11 0,-1 2 0 0,4 4 0 16,0-3 90-16,-3-3 16 0,3 6 3 0,0 0 1 0,0 0 19 0,0 0 4 0,0 0 1 0,0 0 0 31,0 0-47-31,0 0-10 0,0 0-1 0,0 0-1 0,0 0-9 0,3 9-2 0,-3-2 0 0,7 2 0 16,4-3 4-16,0 4 0 0,-1-1 0 0,8-2 0 31,-1-1-40-31,8-3-7 0,0 0-1 0,3 0-1 16,0 0-7-16,0-3-2 0,1 0 0 0,-1 0 0 0,0-3-10 0,4 0 10 0,-7-3-10 0,3 0 10 15,-3-1-10-15,-4 1 0 0,0 0 9 0,-4 3-9 16,-2-1 0-16,-1-2 8 0,-4 3-8 0,-3 0 0 31,-3 3 0-31,-4 0 0 0,0 0-10 0,0 0 10 0,0 0-89 0,-7 0-11 0,-4-3-3 0,1 3 0 16,-1 0-85-16,0-3-16 0,1 3-4 0</inkml:trace>
  <inkml:trace contextRef="#ctx0" brushRef="#br0" timeOffset="172506.63">10770 11052 1550 0,'-3'-15'32'0,"3"8"8"16,0 7-32-16,0 0-8 0,0 0 0 0,0 0 0 31,3-3 76-31,-3 3 15 0,4-6 2 0,-4 6 1 0,0 0 10 0,0 0 3 0,0 0 0 0,0 0 0 15,0 0 16-15,0 0 3 0,0 0 1 0,-4 9 0 16,4 1-37-16,-3-1-7 0,3 4-2 0,-4-1 0 16,4 4-28-16,0 0-5 0,-3 2-2 0,3 4 0 15,3 7-22-15,-3 2-4 0,4 3 0 0,-1 7-1 32,-3 3-7-32,4 0-2 0,-4 6 0 0,3 3 0 0,-3-6-1 0,4 4 0 0,-1-1 0 0,1-3 0 15,-1-3-1-15,1 0-8 0,0-7 12 0,-1-2-4 0,4-7 0 0,-3-3 0 16,3-6 0-1,-4 0 0-15,1-10-8 0,-1 1 0 0,1-4 9 0,-4-6-9 0,0 0 8 0,0 0-8 0,0 0 8 0,0 0-8 32,0 0 13-32,7-3-1 0,0 0-1 0,-7 3 0 0,7-4-11 0,0 4 10 0,0-3-10 0,4 3 10 31,-4 0-10-31,3-3-16 0,1 3 4 0,-1 0 1 0,5-3 23 0,-1 3 4 16,0 3 0-16,0-3 1 15,4 0 0-15,-1 0 0 0,1 0 0 0,-1 0 0 0,5 0 11 0,-1 0 1 0,0 0 1 0,4 3 0 16,-4 4-20-16,0-1-10 15,0 0 10-15,-3 0-10 0,3 7 0 0,-3-4 0 16,-1 1 0-16,-3-1-10 0,4 0 18 0,-7 1 3 0,3-4 1 0,0-3 0 16,-4-3-12-16,5-3-17 15,-5 0 4-15,1-6 1 16,3-1-93-16,-4 1-19 0,-3-1-3 0,0 4-1332 0</inkml:trace>
  <inkml:trace contextRef="#ctx0" brushRef="#br0" timeOffset="185089.36">13152 10971 2243 0,'0'0'64'0,"-4"3"13"0,-3 3-61 0,3-3-16 0,-3 0 0 0,4 1 0 31,-4-4 90-31,3 3 15 0,-3-3 3 0,4 0 1 0,-4 3-41 0,0-3-8 0,0 0-1 0,3 0-1 16,0 0-21-16,-3 0-4 0,7 0-1 0,-7 3 0 0,4-3 19 0,-4 3 3 16,0-3 1-16,-4 0 0 15,4 3-7-15,-3-3-2 0,2 3 0 0,-2 1 0 16,-4-1-14-16,3-6-4 0,-3 3 0 0,3-4 0 16,-3 4-4-16,0 4-2 0,0-1 0 0,0 3 0 15,0-3 15 1,0 0 3-16,3 0 1 0,-3 4 0 0,4-4-41 15,2 0-12-15,-2-3-1 0,3 3 0 0,0-3 21 0,3 3 4 0,4-3 0 0,0 0 1 0,0 0-13 16,0 0-12-16,0 0 3 0,-3-3 0 16,3 3 9-16,-4-3 12 0,1-3-2 0,3 6-1 15,0 0-9-15,0 0 0 0,0 0 0 0,0 0 0 0,3 6 0 0,1 0 0 16,-4 0 0-16,3 4 0 16,-3 2 0-16,4 4 0 0,-1 0 0 0,1 3 0 15,-1 2 0-15,1 1 0 0,-4 7 0 0,3-4 0 0,1 0 0 16,-1 0 0-16,-3-3 0 0,4 0 0 0,0 0 0 0,-1-3 0 0,-3 6 0 0,4-7 0 31,-4 4 14-31,0-6 1 0,0-3 0 0,3-1 0 0,-3-2-24 0,4-4-5 0,-4-6-1 0,0 0 0 16,0 0 15-16,0 0 0 0,3-6 0 0,1 2 0 15,-1-5 0-15,1 3 0 0,-1 0 0 0,1-1 0 16,3 1 0-16,-4-3 15 0,1-1-3 16,-1 4-1-16,1 0-11 15,3 2 0-15,0-2 0 0,0 3 0 0,4 0 0 0,-1 0-16 0,4 0 4 0,1 3 1 16,2-7 11-1,1 4 14-15,3 0-3 0,0-3-1 0,0 3-10 0,0 0 0 16,1 3 0-16,-1 3 8 0,0 0 0 0,-7 3-8 0,4 0 12 0,-4 4-4 16,0-1 3-16,-3 4 0 0,-1 2 0 15,-6 4 0-15,-1 0-11 0,1 3 0 0,-4 0 0 16,-4 0 8-16,1 0-32 0,-4 6-6 0,0-3-2 0,-1 3 0 0,1-3 32 0,-3 1 0 16,-4-5 0-16,3-2 0 15,-3-3 0-15,3-3 0 0,-3-4 0 16,0-3 0-16,0 0 20 0,4 4 9 0,-5-7 3 0,1 0 0 15,0-3-32-15,0-3 0 0,0 0 0 0,0 0 0 16,0-7 0-16,0 1-18 0,3-4 4 0,0 7 1 0,1 3-75 16,3 0-14-16,0-3-3 0,7 6-909 15,0 6-182-15</inkml:trace>
  <inkml:trace contextRef="#ctx0" brushRef="#br2" timeOffset="196058.04">11857 11149 1333 0,'0'0'28'0,"0"0"6"31,0 0-34-31,3-3 0 0,1-3 0 0,-1 3 0 0,1-3 109 0,0-1 15 0,-4-2 4 0,3 6 0 16,-3 3-18-16,0 0-3 0,0 0-1 0,0 0 0 15,0 0-17-15,0 0-3 0,0 0-1 0,0 0 0 32,-7 0-15-32,0 3-3 0,0-3-1 0,0 6 0 0,-4 1-14 0,1-1-2 0,-1 3-1 0,-3-3 0 15,3 4-27-15,-3-4-6 0,0 4 0 0,0-1-1 16,0 0 16-16,0 1 3 0,0-1 1 0,0 4 0 15,3-4-13-15,4 1-2 0,-4-4-1 0,8 0 0 16,-4 0-7 0,3 4-2-16,4-4 0 0,0 0 0 0,0 4-10 0,4-7-12 0,-4-3 2 0,7 6 1 15,3 0 9-15,5 4 12 0,-5 2-2 0,4 1-1 16,4-4-9-16,-4 1-11 0,0-1 3 0,4 1 0 0,-1-1 18 16,-3 0 4-16,1 1 1 0,-1 2 0 0,0 1 4 0,0-1 1 0,0 4 0 15,0 0 0-15,-3-1-3 16,-1-2 0-16,1 3 0 0,-4-4 0 15,4 7 3-15,-8 0 0 0,4 0 0 0,-3-1 0 16,-4-2-20-16,0 0 0 0,-4-1-8 0,1 1 8 0,-4 0 0 0,-1-4 0 0,1 4 0 0,0-3 0 16,-3-1 0-16,-1-2 0 0,-3-1 0 15,4 0 0 1,-1-2 0-16,0-1 0 0,4 0 0 0,-3-3 0 16,3-6 0-16,0 0 0 0,0-6 0 0,-1-1 0 0,5-2 0 0,-1-1 0 0,1 1 0 0,3-1 0 15,0 0 0-15,3 1 0 0,1-4 0 0,3 1 0 16,-3-4 0-16,3-3 0 0,0-3 0 0,3 0 10 15,1 3-10 1,-1 0 0-16,1-3 0 0,3 3 0 16,-3-3 25-16,-1 0 3 0,4-1 1 0,-3 1 0 0,0 3 5 0,-1 0 1 0,1 1 0 0,-4-1 0 15,0 3-35-15,3 0 0 0,-6 3 0 16,3-3 0-16,0 7 0 16,-3-4 0-16,-1 4 0 0,-3-1 0 0,4 4-12 0,-1-4-10 0,-3 7-2 0,4-3 0 15,-4-4-87 1,3 0-17-16,1 1-4 0,-1-4-1 0,1 1-129 15,-4-1-26-15</inkml:trace>
  <inkml:trace contextRef="#ctx0" brushRef="#br2" timeOffset="197240.77">13296 3756 1681 0,'0'0'36'0,"0"0"8"0,0 0 2 0,0 0 2 16,0 0-38-16,0 0-10 0,4-3 0 0,-4 3 0 15,0-3 115-15,0 3 21 0,3-3 4 0,-3 3 0 16,0-7-9-16,0 7-3 0,0-3 0 0,-3-3 0 16,-1 3-73-16,1 0-15 0,-1 3-4 15,-3 0 0-15,-3 6 22 0,2-3-30 0,-2 6 0 16,3-2 10-16,-4 2 2 0,1 0 0 0,-1 1 0 15,0 2-20-15,1-5-4 0,-1 2-1 0,1 4 0 16,-1-4 0-16,4 0 0 0,-3-2 0 0,6 2 0 16,-3 1-15-16,3-4 0 0,4 0-12 0,0 0 12 0,0 1 12 15,4-1 8-15,3 3 3 0,0 1 0 16,0-4-23-16,4 3 0 0,3 1 0 0,0-1 0 16,0 1-21-16,4 2 1 0,-4-2 0 0,3-1 0 15,1 4 67-15,0 2 13 0,-1 4 4 0,1-3 0 0,-4 3-64 0,0-1 0 0,-3 1-16 16,-1 3 3-1,1-3 21-15,-4 3 4 0,0 0 0 0,0 0 1 16,-7 0-4-16,4-4-1 0,-4 1 0 0,0-3 0 0,-4 0-8 0,1-4 8 0,-1 1-8 0,1-4 8 31,-5-3-8-31,1-6 8 0,-3 0-8 0,-1 0 8 16,4-6-8-16,-3 3 8 0,-5-6-8 0,5 2 8 0,3-5-8 16,-4-1 0-16,1 1-12 0,-1-4 12 0,4 0 0 0,0 1 0 0,0-1 0 0,0-3 0 15,3 0 0 1,4-3 0-16,0 0 0 0,4-3 0 15,-1 0 0-15,4 0 0 0,1-3 0 0,2 0 0 0,1-4 0 0,-1 1 0 0,4 0 0 0,0-1 0 16,4 1 0-16,-4 3 0 0,0-4 9 0,4 7-9 16,-4-3 8-1,4 6-8-15,-1 0 8 0,-6 0-8 0,3 7 0 0,-7 2 8 0,4-3-8 0,-8 4 0 16,4 2-24-16,-3 4-10 0,-4 3-2 0,0 3 0 16,0 0-108-16,0 0-23 0,-4 3-4 0</inkml:trace>
  <inkml:trace contextRef="#ctx0" brushRef="#br0" timeOffset="205626.44">14069 11043 923 0,'0'0'39'0,"0"0"-31"0,0 0 80 0,0 0 17 16,0 0 3-16,7-3 1 16,-7 3 12-16,3-3 3 0,1-4 0 0,-4 7 0 0,0 0-45 0,0 0-9 15,0 0-2-15,7 0 0 16,-7 0-3-16,3-3-1 0,1-3 0 0,0 3 0 31,-4 3 0-31,3-3 0 0,-3 0 0 0,0 3 0 0,0 0 0 0,0 0 0 0,0 0 0 0,0 0 0 16,0 0-13-16,0 0-3 0,0 0-1 0,0 0 0 0,0 0-24 0,0 0-5 0,0 0-1 0,0-7 0 31,0 7 31-31,-3-6 5 0,-1 3 2 0,-3 0 0 16,3-4-37-16,-3 4-7 0,0 0-2 0,4-3 0 15,-4 6 15-15,-4-3 4 0,4 3 0 0,0 3 0 16,-4 3-12-16,1 4-1 0,3-4-1 0,-4 3 0 0,1 1-14 16,3-4 11-16,-4 3-11 0,0 1 10 15,4-1 6-15,0 1 0 0,0-1 1 0,0 4 0 16,0-4-25-16,4-3-6 0,-1 4-1 0,4-4 0 0,0 3 15 0,0-2 0 15,0 2 0-15,4 0 0 16,-1 1 0-16,4 2-9 0,-3 4 9 0,3 0 0 16,-4-1 0-16,8-2 0 0,-4 3 0 0,0-4 0 15,4-2 0-15,-4-1 0 0,3-3 0 0,-3 0 0 0,4 1 0 16,-4-4 0-16,0 0 0 0,0-3-8 0,0 3 8 0,0-3 0 0,-3 0 0 0,3-3 0 31,0 0 0-31,-4 0 0 0,1-4 0 0,3 1 0 0,-7 0 0 0,7-3 0 16,-4 2 0-16,1 1 0 0,3 0 0 0,-3-1 0 0,3 4 0 0,-4-3 0 31,8 0 0-31,-8-1 0 0,4 4 0 0,0-3 0 0,-3 3 0 0,3 0 0 0,-3 3 0 0,-1-3-8 16,4-4 23-16,-3 1 5 0,-1 3 0 0,-3 3 1 15,4-3-21-15,-4 3 0 0,0 0 0 0,0 0 0 16,0 0-16-16,0 0-7 0,0 0-1 0,-4-6-1 16,4-1 25-16,0 7 0 0,4-6 0 0,-4 3 0 15,0-3 15-15,0 2 8 0,0 1 1 0,0 3 1 16,0-6-40-16,0 6-8 0,3-3-1 0,-3 3-1 15,0 0 40-15,0 0 8 0,0 0 1 0,0 0 1 16,0 0-25-16,0 0 0 16,0 0 0-16,0 0 0 0,0 0-15 0,0 0-8 0,0 0-1 0,0 0-1 15,0 0 25-15,0 0 0 0,0 0 0 0,0 0-8 16,0 0 8-16,0 0 0 16,0 0 0-16,0 0 0 0,0 0 0 0,0 0 0 0,0 0 0 0,0 0 0 0,0 0 21 0,0 0 3 15,0 0 1-15,0 0 0 0,0 0-40 0,0 0-8 0,0 0-1 0,0 0-1 31,0 0 40-31,0 0 8 0,4-3 1 0,3 0 1 16,-7 3-25-16,0 0 0 0,0 0 0 0,3-7 0 0,1 4-15 0,-4 3-8 0,0 0-1 0,0 0-1 31,0 0 25-31,0 0 0 0,0 0 0 0,0 0 0 16,3-6-36-16,-3 6-3 0,0 0 0 0,0 0 0 0,0 0 63 0,0 0 12 0,0 0 2 0,0-6 1 0,0-4-11 0,0 1-3 31,0 6 0-31,0 3 0 0,0 0-25 0,0 0 0 0,0 0 0 0,0 0 0 16,0 0-15-16,0 0-8 0,0 0-1 0,0 0-1 15,0 0 25-15,0 0 0 0,0 0 0 0,0 0 0 16,0 0 0-16,0 0 0 0,0 0 0 0,0 0 0 16,0 0 0-16,0 0 0 15,0 0 0-15,0 0 0 16,0 0 0-16,0 0 0 0,0 0 0 0,0 0 0 0,0 0 15 0,0 0 8 0,0 0 1 0,0 0 1 16,0 0-40-16,0 0-8 0,-3-6-1 0,3 6-1 15,0 0 25-15,0 0 0 0,0 0 0 0,0 0 0 16,0 0 0-16,0-4 0 0,-4-5 0 0,4 9 0 15,0 0 0-15,0 0 0 0,0 0 0 0,0 0 0 16,0 0 15-16,0 0 8 0,0 0 1 0,0 0 1 16,0 0-25-16,0 0 0 0,0 0 0 0,0 0 0 0,0 0 0 0,0 0 0 0,0 0 0 0,0-3 0 31,0 3-16-31,0 0-8 0,0 0-1 0,0 0-1 16,0 0 42-16,0 0 8 0,0 0 1 0,0 0 1 15,0 0-26-15,0 0 0 0,0 0 0 0,0 0 0 16,0 0-20-16,0 0-10 0,0 0-2 0,0 0 0 15,0 0 0-15,0 0 0 0,0 0 0 0,0 0 0 16,0 0 48-16,0 0 8 0,0 0 3 16,0 0 0-16,0 0-43 0,0 0-9 0,0 0-2 0,0 0 0 0,0 0 27 15,0 0 0-15,0 0 0 0,0 0 0 0,0 0 15 0,0 0 8 16,0 0 1-16,0 0 1 16,0 0-25-16,0 0 0 0,0 6 0 0,0-6 0 15,0 0 0-15,0 0-9 0,0 0 9 0,0 0 0 0,0 0-22 16,0 0 2-16,0 0 1 0,0 0 0 0,0 0 19 0,0 0 0 0,0 0 0 0,0 0 0 31,0 0 11-31,0 0 5 0,0 0 2 0,0 0 0 16,0 0-18-16,0 0 0 0,-3-6 0 0,3 6 0 0,0 0 0 0,0 0 0 15,0 0 0-15,0 0 0 0,0 0 0 16,0 0 0-16,0 0 0 0,0 0 0 0,0 0 0 0,0 0 0 16,0 0 0-16,0 0 0 0,0 0 0 0,0 0 0 0,0 0 0 0,0 0 0 15,0 0-11-15,0 0-5 0,0 0-2 0,0 0 0 16,0 0 18-16,0 0 0 0,0 0 0 0,0 0 0 15,0 0 0 1,0 0 0-16,0-3 0 0,0 3 0 0,0 0 11 0,0 0 5 16,0 0 2-16,0 0 0 0,0 0-29 0,0 0-5 0,0 0-2 0,0 0 0 15,0 0 18-15,0 0 0 0,0 0 0 0,0 0 0 16,0 0 10-16,0-7 6 0,0 7 0 0,0 0 1 0,0 0-17 16,0 0 0-16,0 0 0 0,0 0 0 0,0 0 0 0,0 0 0 15,0 0 0-15,0 0 0 16,0 0-10-16,0 0-6 0,3-6 0 0,-3 3-1 15,0 3 27-15,0 0 6 0,0 0 0 0,0-6 1 0,4-1-17 16,-4 4 0-16,0 3 0 0,0 0 0 16,0 0-10-16,0 0-6 15,0 0 0-15,0 0-1 0,0 0 17 0,0 0 0 0,0 0 0 0,0 0 0 16,0 0 0-16,0 0 0 0,0 0 0 0,0 0 0 16,0 0 0-16,0 0 0 15,-4-6 0-15,4 6 0 0,0 0 0 0,0 0 0 0,0 0 0 0,0 0 0 0,0 0 10 0,0 0 6 0,0 0 0 0,0 0 1 16,0 0-27-16,0 0-6 0,0 0 0 0,0 0-1 15,0 0 27-15,0 0 6 0,0 0 0 0,0 0 1 16,0 0-27-16,0 0-6 0,0 0 0 0,0 0-1 16,0 0 27-16,0 0 6 0,0 0 0 0,4 9 1 15,-4-9-27 1,3 7-6-16,-3-7 0 0,4 6-1 0,-4 0 17 0,0 1 0 16,3-1 0-16,-3 0 0 0,0 0 10 0,0-6 6 0,0 7 0 0,0-7 1 15,0 0-27-15,0 0-6 0,0 0 0 0,0 0-1 16,0 0 27-16,0 0 6 0,0 0 0 0,0 0 1 15,0 0-17-15,4 6 0 16,-4-6 0-16,0 0 0 0,0 0 0 0,0 0 0 0,0 0 0 0,0 0 0 16,0 0 0-16,0 0 0 0,0 0 0 0,0 0 0 15,0 0 0-15,0 0-22 0,0 0 3 0,0 0 1 0,0 0 29 0,0 0 5 0,0 0 2 0,0 0 0 32,0 0-29-32,0 0-5 0,0 0-2 0,0 0 0 15,0 0 18-15,0 0 0 16,0 0 0-16,0 0 0 0,0 0 0 0,0 0 0 0,0 0 0 0,3 6 0 15,-3 4 0-15,0-4 0 0,4 3 0 0,-4 1 0 0,4-4 11 0,-4 6 5 16,3 4 2-16,1-3 0 0,-4-4-18 0,3 1 0 0,1 5 0 0,3 4 0 16,-7 0 0-1,3 6 0-15,1 0 8 0,3 0-8 0,-4 0-12 16,4 0-7-16,0-3-1 0,-3 6 0 0,3-2 36 0,-3 2 8 0,3-6 0 0,-4 0 1 16,1 0-14-16,3-4-3 0,-7 1-8 15,7 3 12-15,-4-3-12 0,1-3 9 0,-1-4-9 16,4 1 8-16,-3-1-8 0,-1 1 0 15,-3-4 9-15,4 4-9 0,0-4 0 0,-1 1 0 0,1-1 0 0,-1 4 0 16,1-1 0-16,-1-3 0 16,-3 4 0-16,4 0 0 0,-1-4 0 0,-3 3 0 0,4-2 0 15,-1 2 0-15,-3-2-9 0,0 2 0 0,0-2 0 0,0-10 0 16,0 0-3 0,0 0-1-16,0 0 0 0,0 0 0 0,0 0-8 0,0 0-2 15,0-6 0-15,-3-4 0 0,-1-2-45 0,1-1-8 0,-1-3-3 0,1 4-1212 0</inkml:trace>
  <inkml:trace contextRef="#ctx0" brushRef="#br0" timeOffset="208769.98">15265 11037 1630 0,'3'-7'68'16,"1"-2"-54"0,-1 3 183-16,1-1 37 0,-4-2 7 0,3 3 2 31,-3 3-92-31,0 3-19 0,0 0-3 0,0 0-1 15,0 0-51-15,0 0-10 0,0 0-3 0,0 0 0 0,0 0-8 0,0 0-3 0,0 3 0 0,0 3 0 16,0 0-25-16,0 1-4 0,0-1-2 0,-3 3 0 16,3 1-2-16,-4-1 0 0,4 0 0 0,0 4 0 15,0 3 0-15,0-1-1 0,0 1 0 0,0 6 0 0,0 0-3 16,4 0 0-16,-1 0 0 16,-3 0 0-16,7-3-16 0,-3-4 0 0,3 4 0 0,0-3 0 0,0 3 8 15,4-4 4-15,-4-5 0 0,7-1 1 0,-4-3-13 0,5-3 0 16,-1-3 0-1,0-3 0-15,7 0 0 0,-3-6 0 0,3-1 0 0,-4-2 0 0,5-1 0 16,-5 1 0-16,4-1 0 0,-3-2 0 16,0 5-11-16,-1 1 2 0,-3-1 0 0,0 1 0 15,1-4-67-15,-5 4-12 16,1 0-4-16,-1 2 0 0,-3 1-36 0,0 0-8 0,1-4-2 0,-5 1 0 0,1-1 53 16,-1-2 10-16,-3 3 3 0,4-4 0 0,-4 0 15 15,-4-2 3-15,4-1 1 0,-3 4 0 16,-1-1 24-16,4 7 5 0,-3-1 0 0,-1 1 1 15,4-3 23-15,-4-1 0 0,4 1 8 0,0 0-8 0,0 2 35 0,0 7 1 0,0 0 1 0,0 0 0 32,0 0 26-32,0 0 5 0,0 0 0 0,0 0 1 0,4 3 35 0,3 4 6 15,0-1 2-15,0 0 0 0,-3 1-13 0,-1 2-3 16,4 0 0-16,-3 4 0 0,3 3-31 16,-7 6-6-16,3 6-2 0,1 0 0 0,-1 0-20 0,1 4-4 0,-1-4-1 15,1 0 0-15,-4 3-23 0,4-2-9 0,-1-1 0 0,1 0 0 16,-1-3 0-16,1-3 0 0,-1 0 0 0,1 0 0 15,-1-3 0-15,4-4 0 0,-7 1 0 0,4 3 0 16,-1-7-26-16,1 1-5 0,-1 0-1 0,-3-4 0 16,4 0 51-16,-4 1 9 15,0-10 3-15,0 0 0 0,0 0-31 0,0 0 0 0,0 0 0 16,0 0 0-16,0 0-38 0,0 0-14 16,0 0-2-16,0 0-1 0,0 0-193 0,0 0-38 0,3-16-8 15,-3 16-2-15</inkml:trace>
  <inkml:trace contextRef="#ctx0" brushRef="#br0" timeOffset="209457.18">16877 10974 1958 0,'0'0'43'0,"0"0"9"0,0 0 1 0,0 0 3 0,0 0-45 0,0 0-11 0,0 0 0 0,0 0 0 16,0 0 104-16,0-3 20 0,0 3 3 0,0 0 1 15,0 0-20-15,0 0-4 0,0 0-1 0,0 0 0 16,0 0-11-16,3 6-3 0,1 3 0 0,-1 1 0 0,1-1-20 0,-4 1-4 0,4 2-1 0,-4 7 0 31,7 3 0-31,-7 3 0 0,3 0 0 0,-3 6 0 0,4 1-39 0,-1-4-8 16,-3 3-1-16,0 4-1 0,4-1-3 0,-1-2 0 15,1-1 0-15,-1-3 0 0,-3 1-12 0,4-4 11 0,-1 0-11 0,1-6 10 16,3-1-7-16,-4-2-3 0,1-7 0 0,0 1 0 16,-4-4 0-16,3 0 0 0,-3-6 0 0,0 0 0 0,0 0 0 15,0 0 0-15,0 4 0 0,0-4 0 16,0-4 0-16,-3 1 0 0,-1 0 0 15,0 0 0 1,4-3-66-16,-3-1-6 0,3 1-2 0,-4 3 0 16,4 3-92-16,0-6-18 0,4-4-4 0,-4 4-1 0</inkml:trace>
  <inkml:trace contextRef="#ctx0" brushRef="#br2" timeOffset="213207.19">17681 10993 1956 0,'0'0'40'0,"0"0"11"16,0 0-41-16,0-7-10 0,0 7 0 0,0 0 0 15,0 0 82-15,-3-3 14 0,3 3 4 0,0 0 0 0,0 0-35 16,0 0-6-16,0 0-2 0,0 0 0 16,0 0 6-1,0 0 1-15,0 0 0 0,0 0 0 0,0 0 0 0,0 0 0 0,3 7 0 0,4-1 0 16,-3 3-52-16,-1 1-12 0,1-1 0 0,-1 4 0 0,1 2 45 0,3 4 7 0,-3 6 0 0,3 3 1 31,-4 4-33-31,1 2-8 0,-4 1 0 0,3-1-1 16,1 1 3-16,-4-4 1 0,0 4 0 0,3-4 0 15,-3-3-24-15,4-3-5 16,-4 0-1-16,0-3 0 0,3-3 29 0,-3 0 6 0,0-3 0 0,4-1 1 0,-4-5-21 0,0-10 0 0,0 0 0 0,0 0 0 16,0-3-62-1,0-7-7-15,0 1-2 0,0-4 0 31,3-3-105-31,-3 1-22 0,4-4-4 0</inkml:trace>
  <inkml:trace contextRef="#ctx0" brushRef="#br2" timeOffset="213683.17">17882 11049 2333 0,'-3'-9'66'0,"3"2"14"15,0 1-64-15,3 3-16 0,-3 3 0 0,7-3 0 16,-3 3 60-16,3 0 8 0,0 0 1 0,4 0 1 16,-1 0-11-16,1 0-3 0,3-3 0 0,4 3 0 15,-4 0-12-15,3 0-4 0,1 0 0 0,3 0 0 16,-3 0-24-16,-1 3-6 0,1 3-1 0,0 7 0 0,-1-4 44 0,1 4 9 0,-4-4 2 0,0 7 0 31,-3-1-36-31,-1 1-6 0,-3 3-2 0,-3 0 0 16,3 0 20-16,-7-4 3 0,3-2 1 0,-3 6 0 15,-3-1-44-15,-1 4 0 0,-3 0-8 0,-3 0 8 16,-1 0 0-16,1-3 0 0,-5 0 9 0,-2 0-1 31,-1-7-8-31,4 1 0 0,-4-1 0 0,1-2 0 0,-1-1 0 0,4 1 0 0,-4-1 0 0,4-3 0 16,0-3 0-16,4 0 11 0,-1-3-11 0,0 0 12 0,4 0-12 0,0 0 0 0,7-3 0 0,0 3 0 31,0 0 0-31,0-6 0 0,7-3-9 0,0-1 9 16,4 1 0-16,0-1 0 0,3 4-8 0,0 0 8 15,3 0 0-15,1-1 0 0,0 1 0 0,3 0 0 0,4 0 0 0,-4 2 0 0,0-2 0 0,0 6 0 16,-3-3 19-16,-1 3 7 0,1 3 2 0,-4 0 0 31,0 7 6-31,-3-1 2 0,-1 7 0 0,1-4 0 16,-4 4-36-16,0-3 0 0,0-4 0 0,-3 3 0 0,-4 1-68 0,3-4-20 0,-3 1-4 0,0-1 0 16,-3 1-160-16,-1-7-31 0</inkml:trace>
  <inkml:trace contextRef="#ctx0" brushRef="#br0" timeOffset="-211624.98">18461 10557 1497 0,'0'0'66'0,"0"0"14"0,0 0-64 0,0 0-16 16,0 0 0-16,0 0 0 0,0 0 106 15,0 0 18-15,0 0 3 0,0 6 1 16,0-6 0-16,0 0 0 0,0 6 0 0,0-6 0 0,0 7 0 0,0-1 0 0,0-6 0 0,3 9 0 15,4-2-52-15,-3-1-9 0,3 0-3 0,0 0 0 16,0-2-51-16,4-1-13 0,3 0 0 0,0-3 0 16,4 0 40-16,3 0 6 0,3-3 1 0,1 0 0 31,0-1-24-31,0-2-5 0,3 0-1 0,0 0 0 16,-3 3-17-16,-1-1 0 0,-2 1 0 15,2-3 0-15,-6 3 0 0,0 0 0 0,-4 0 0 0,3-1 0 16,-6 4 0-16,-1 0 0 0,5 4 0 0,-8-1 0 15,0-3 0-15,0 3 0 0,-7-3 0 0,7 3 0 0,-7-3 0 0,0 0 0 0,0 0 0 0,0 0 0 16,0 0 0-16,0 0 0 0,0 0 0 0,0 0 0 16,0 0 0-16,0 6 0 0,0-6 0 0,3 7 0 15,-3 2 22-15,0 0 1 0,4 1 0 0,-4 5 0 0,3 1-12 16,1 6-3-16,-1 0 0 0,1 3 0 16,3 6 20-16,-3 4 4 0,3 3 1 0,0-1 0 0,0-5-33 0,0 2 0 15,0 1 0-15,0 2 0 0,3-2 0 0,1-1 0 0,-7 1 0 16,3 2 0-1,0 1 0-15,3-4 0 16,-3 4 0-16,0 0 0 0,0-7 0 0,0-3 0 0,1 4 0 0,-5-4 0 0,4-6 0 16,-3 0 0-16,-1-7 0 0,1 1 0 0,-4 0 0 0,3-4 0 0,-3 1 0 15,0-1 0-15,0 1 0 0,0-1 0 16,0 1 0-16,0-4 0 0,-3 1 0 16,3-1 0-16,-4 4 0 0,1-4 0 0,-1-3 0 0,1 1 0 15,-1 2 0-15,-3-3 0 0,3-3 0 0,-3-3 0 0,0 7 0 0,0-4 0 0,-3 0 0 16,-1-3 0-1,1 0 0-15,-1-3 0 0,-3 3 0 16,0-3 0-16,0 0 0 0,3-1 0 0,-3-2 0 0,3 0 0 0,1 3 0 0,3 0 0 16,-4 3 0-1,4 0 0-15,0 0 0 0,0 0 0 0,0 0-39 0,0 3-14 16,0 0-3-16,3 3-1 16,1 0-216-16,-4 4-43 0,-4 15-9 0,4 3-2 0</inkml:trace>
  <inkml:trace contextRef="#ctx0" brushRef="#br3" timeOffset="-185154.04">14626 7095 1074 0,'-3'7'30'0,"-1"-4"8"0,1 3-30 0,-1-3-8 0,1 3 0 0,-1 1 0 31,0-4 104-31,1 3 19 0,3-3 4 0,0-3 1 0,-4 6-52 0,4-6-9 0,-3 4-3 0,-1 2 0 16,4-6-10-16,0 3-2 0,-3 3-1 0,-1 1 0 16,4-4 20-16,-3 3 4 0,-1 0 1 0,1 4 0 15,-1-4-9-15,1 3-2 0,-1-2 0 0,1-1 0 16,-1 0-1-16,1 0 0 0,-4 4 0 0,3-4 0 31,0 0 0-31,1 1 0 0,-1-1 0 0,1 0 0 16,-1 0-51-16,1-2-13 0,3 2 0 0,-4-3 0 15,4-3 56-15,0 6 8 0,0-6 1 0,0 0 1 0,0 0-54 0,0 0-12 0,0 0 0 0,0 0 0 32,0 0 48-32,0 0 13 0,0 0 3 0,0 0 0 0,7-3-48 0,0-3-16 0,4 0 9 0,-4-4-9 15,7 1 0-15,-3-4 0 0,3 1 0 0,3-4 0 31,1 0 44-31,3-6 16 0,4 0 3 0,0-3 1 0,10 0-64 0,-3-3-20 0,7 0 0 0,3-7 0 16,-3 1 32-16,3-1 7 0,0-2 1 0,4-4 0 16,0 0-20-16,0 4 0 0,3-4-8 0,1 0 8 15,-4 3 0-15,-4 4 0 0,-3-4 0 0,3 1 10 16,-7 5-10-16,1 1 0 0,-5 0 9 0,5 2-9 0,-12 1 16 0,5 3 0 0,-5 0-1 0,1 0 0 16,-4 3-7-16,0 3 0 15,-3 3-8-15,-4 4 12 16,4-4-4-16,-4 4-8 0,-4-1 11 0,1 1-11 0,-1 2 8 15,-2 1-8-15,-1-1 0 0,3 4 5 16,-6 0-5-16,3 0 0 0,-4-1 0 0,1 1 0 16,-4 6 0-16,0 0 0 0,0 0 0 0,0 0 0 15,0 0 0-15,0 0 0 0,0 0 0 0,0 0 0 0,0 0 0 0,0 0 0 16,0 0 0-16,0 0 0 16,0 0 0-16,0 0 0 0,0 0 0 0,0 0 0 15,0 0 0-15,0 0 0 0,0 0-10 0,0 0 10 0,0 0-22 0,0 0 1 0,0 0 0 0,0 0 0 31,3-3-47-31,1 0-10 0,-1 0-2 0,-3 3 0 16,0-7-100-16,4 4-20 0,-4-3-4 0</inkml:trace>
  <inkml:trace contextRef="#ctx0" brushRef="#br1" timeOffset="-169784.22">17268 10206 1792 0,'0'0'51'0,"0"0"10"16,0 0-49-16,0 0-12 0,0 0 0 0,0 0 0 16,0 0 54-16,0 0 8 0,0 0 2 0,0 0 0 15,0 0-4-15,0 0-1 0,0 0 0 0,0 0 0 16,0 0-10-16,0 6-1 0,0-6-1 0,0 0 0 15,0 6 31-15,0-6 6 0,0 0 2 0,0 0 0 32,0 0-69-32,0 7-17 0,0-7 0 0,0 0 0 0,4 6 55 0,-4-6 7 15,0 6 2-15,0-6 0 0,4 6-52 0,-1 1-12 0,1-4 0 0,-1 3 0 32,1-3 32-32,-4-3 3 0,3 6 1 0,1-2 0 0,-1 2-21 0,-3 0-4 15,0 4-1-15,0-10 0 0,4 6 6 0,-4 3 2 0,0-3 0 0,0 4 0 0,0-10-18 0,0 6 10 31,0 4-10-31,0-1 8 0,0 0-8 0,0-2 0 16,0 2 0-16,0-3-11 0,0-6 11 0,0 0 0 0,0 0 0 0,3 10 0 0,-3-1 0 0,4 1 0 16,-4-1 0-16,0 0 0 0,0-2 0 0,0 2 0 15,0 0 0-15,0 1 0 0,0 2 0 0,0 1 0 0,0-4 0 0,0 4 0 16,0-4 12-16,0 4 4 16,3-1 0-16,-3-2 1 0,4 2-17 0,-1-2 8 15,-3 2-8-15,0-2 0 0,4 2 9 0,-4-2-9 0,0-1 0 16,0 4 9-1,3-1-25-15,-3 1-6 0,0-1-1 0,4 1 0 0,-4-1 39 0,0 1 8 16,0 2 2-16,0 1 0 0,0-3-26 0,0 2 0 0,0 7 8 0,0-3-8 16,0 0 0-16,0-3 0 0,0-1 0 15,0 1 0-15,0 0 0 0,0-1 0 16,0 1 0-16,0 0 0 0,0-1 0 0,0-2 0 16,0 3 0-16,0-1 0 0,0-2 0 0,0-1 0 0,0 1 0 0,0 3 0 15,0 2 0-15,0-2 0 0,0 0 0 0,0-4 0 31,0 4 0-31,0 0 0 0,0-4 0 0,0 7 0 16,0-3 0-16,0-4 0 0,0 4 0 0,0-4 0 0,4 4 0 0,-4-3 0 16,0-4 0-16,0 7 0 0,3-1-17 15,-3 1-9-15,0 0-2 0,0 3 0 0,0 3 28 0,0-4 0 0,0-2 0 0,-3 0 0 0,3-4 20 16,0 1 8-16,-4 2 3 0,4-2 0 0,0 3-22 0,0-4-9 16,0 4 8-16,-4-4-8 0,4 4 28 0,0-6 1 15,0 2 0-15,0 1 0 0,0-1-29 0,4 4 0 0,-4-4 0 16,0 4 0-16,-4 0-12 0,4 3-8 15,0-4-1-15,0 4-1 16,0-3 22-16,0-1 0 0,0 1 0 0,0-3 8 0,0-1 8 16,0 1 2-16,0-1 0 0,0-2 0 15,0-1-18-15,0 4 0 0,0-4 0 0,0 0 0 0,0 4 0 0,-3-4 0 16,3 1-13-16,0-1 5 0,0 4 8 0,0-1 9 16,0 1-1-16,-4-4-8 0,4 4 0 15,0-4 0-15,0 1 0 0,0-1 0 16,0-3 0-16,0-6 0 0,0 10 0 0,0-4 0 0,0-6 0 0,0 0 0 15,0 0 0-15,0 0 0 0,0 0 0 0,0 0 0 0,0 0 0 0,0 0 0 16,0 0 24-16,0 0-1 0,0 0-1 0,0 9 0 16,0-2-14-1,0-7-8-15,0 9 8 0,0-9-8 16,0 6 0-16,0 1 0 0,0-7 0 0,0 0 8 0,0 0-8 0,0 0 0 16,0 0 0-16,0 9 0 0,0-9 0 0,0 0 0 0,0 0 0 15,0 0 0-15,0 6 0 0,0-6 0 0,0 0 0 0,0 0 0 16,-3 6 0-16,3-6 0 0,0 0 0 0,0 0 0 15,0 0 0-15,-4 7 0 0,4-7-12 16,0 0 4-16,0 0-113 0,0 0-23 0,0 0-4 0</inkml:trace>
  <inkml:trace contextRef="#ctx0" brushRef="#br0" timeOffset="-111703.35">16334 5960 1800 0,'0'0'37'0,"-4"-6"10"0,1 3-38 0,-1-3-9 0,4-1 0 0,-3 1 0 16,3-3 109-16,0 2 20 15,0 7 4-15,0-3 1 0,0-3-5 0,0 0-1 0,3-4 0 0,-3 4 0 16,4 0-72-16,-1-1-14 0,1-2-3 0,3 0-1 31,-4 2-1-31,1-2 0 0,3 0 0 0,-4-1 0 0,4 1-5 0,4-1-2 0,-8 1 0 0,8 3 0 16,-4-1-7-16,4 1-2 0,-1 3 0 0,1 0 0 15,-1 0 5-15,5 6 1 0,-5-3 0 0,4 6 0 16,0 3 2 0,0 1 1-16,1-1 0 0,-1 10 0 0,-4 3-2 0,1 0 0 15,-4 6 0-15,0 0 0 0,-3 4 14 0,-1 2 2 0,-3-2 1 16,0-1 0-16,-3 0-54 0,-5 1-11 16,1-1-3-16,-3 0 0 0,-4-2 37 0,0-1 7 0,-4 0 2 15,4-3 0-15,-4 0-23 0,4-3 0 0,-7-6 0 16,7-4 0-16,-4 1-9 0,4-7-7 0,0-3 0 0,3 1-1 15,-3-8 17-15,4-2 0 0,3 0 0 0,0-7 9 16,0 1-9-16,3-1 0 0,0-2 0 16,1-1 0-16,3 3 0 0,3-2 0 0,5-1 0 0,-5 3 0 15,4 1 8-15,4-1 5 16,-1 4 2-16,1 0 0 0,3-1-15 0,0 1 0 0,-3 6 0 0,3-1 0 16,-4 1 0-16,1 6 0 0,0-3 0 0,-1 7 0 0,-3-4 0 0,0 3-10 15,4 0 2-15,-4 4 0 16,0-4-38-16,0 3-7 0,-4-2-2 0,8-1 0 15,-4 0-110-15,0 1-23 0,0-4-4 0</inkml:trace>
  <inkml:trace contextRef="#ctx0" brushRef="#br0" timeOffset="-111528.04">16831 6258 3038 0,'-3'13'67'0,"3"-7"13"0,-4 0 4 0,0 0 1 0,4 1-68 16,-3-1-17-16,-1 0 0 0,4-6 0 0,0 0 92 0,0 0 16 0,0 0 2 0,0 0 1 0,0 0-59 0,0 0-12 15,0 0-3-15,0 0 0 0,-3-3-21 0,3 3-4 16,-4-3 0-16,1-3-1 0,3 3-27 0,-4-4-4 31,4 4-2-31,0 3 0 16,0-6-109-16,4 0-21 0,-1-1-5 0,-3 1-1 0</inkml:trace>
  <inkml:trace contextRef="#ctx0" brushRef="#br0" timeOffset="-103918.52">16976 5847 1824 0,'0'0'76'16,"0"0"-60"-16,0 0-16 0,0 0 0 16,0 0 87-16,0 0 14 0,7 7 3 0,-4-1 1 0,4 6-40 0,0 1-8 0,0 0-1 0,0-1-1 31,4 7 3-31,0 0 1 0,-4 3 0 0,3 3 0 16,-3 3 1-16,0-3 1 0,4 3 0 0,-4 0 0 0,0 1-9 0,0-4-3 0,-3 0 0 0,3-3 0 31,-4 0-25-31,1 0-6 0,-1-3-1 0,1-4 0 15,-4-5-17-15,3-1 0 0,-3-9 0 0,0 0 0 16,0 0-13 0,0 0-3-16,0-6-1 0,-3-7 0 0,3 1-105 0,-4-7-21 0,1-3-4 0,-1 0-997 15</inkml:trace>
  <inkml:trace contextRef="#ctx0" brushRef="#br0" timeOffset="-103129.53">16866 5719 2383 0,'-7'0'105'0,"4"0"23"0,3 0-103 0,0 0-25 0,0 0 0 0,0 0 0 16,0 0 64-16,0 0 8 0,0 0 2 0,3-6 0 0,4-1-59 0,-3 1-15 0,3-3 0 15,3 2 0 1,1-5 0-16,0 2 0 0,-1 1-12 0,4 0 12 15,0-1 0-15,4 1 0 0,0-1 8 0,-4 4-8 16,3 3 40-16,-2 0 3 0,2 3 0 0,-3 0 0 0,0 6-22 16,-3 0-4-16,3 1-1 0,-3 5 0 15,-1 1-8-15,-3-1-8 0,0 4 9 0,0 3-9 16,-3 0 0-16,0 2 0 0,-4 1 0 0,0 3 0 0,-4 1 0 0,0 2 0 0,-3 0 0 0,0 0 0 31,-3-3 0-31,3 0 0 0,-4 0 0 0,4-3 0 16,-3 0 23-16,2-3-2 0,-2 0 0 0,6-3 0 0,-3-4-33 0,4-2-8 15,-1-4 0-15,4-6-1 16,0 0 33-16,0 0 8 0,0 0 0 0,0 0 1 16,0 0-21-16,4-6 0 0,3 3 0 0,0-4 0 0,0-2-20 0,4 3 2 0,-4-1 0 15,3 1 0-15,1 0 18 0,-1-1 0 0,1 1 0 0,3 0 0 16,-3 6 0-16,3-3 0 0,-4 3 0 0,1 3 0 0,-1 3 14 16,1 0 6-1,-4 4 2-15,4 2 0 0,-4 1-6 0,0 0 0 16,-4-1-1-16,4 1 0 0,-3-1 3 0,-1 1 1 0,-3 2 0 0,4-2 0 15,-4-1-7-15,0 4-2 16,3-3 0-16,-3-1 0 0,0 1-10 0,4-1 8 0,-4-2-8 0,4-1 8 16,-1 4-8-16,1-4 0 0,-1-3 0 0,1 4 0 0,3-4 0 0,-4-3 0 15,4 3-12-15,-7-6 12 16,7 0 0-16,0 0 0 0,0-3 0 0,4 0 0 16,-4 0 0-16,4-6 0 0,-1-1 0 0,1 1 0 0,-1-4 0 0,1 1 0 15,-4-1 0-15,0 1 0 16,4-4 0-16,-4 3 0 0,0 4 0 0,-4-4 0 15,4 1 0-15,-7 2 0 0,4 1 0 0,-1 0 0 0,-3 2 0 16,0 1 0-16,0-3 0 0,-3 2 0 0,-1 4 0 0,1-3 0 16,-4 3 0-16,0 3 0 0,0 0 0 0,0 6 0 0,0-3 0 0,0 7 0 15,-1-4 0-15,1 3 0 16,4 4 0-16,-1-4 0 16,1 4 0-16,3-1 0 0,0 4 0 0,3-3 0 15,4 2 0-15,0-2 0 0,4-4 0 0,0 4 0 16,-1-7 0-16,1 0 0 0,3 1 0 0,0-4 0 0,0-3 0 0,0-3 0 0,0 3 0 15,0-3 0-15,1-4 0 0,-1 1 0 16,0 0 0-16,-4 3 0 0,5-4-59 0,-5 1-4 0,1 3-1 16</inkml:trace>
  <inkml:trace contextRef="#ctx0" brushRef="#br0" timeOffset="-102264.2">17769 6230 806 0,'0'0'17'0,"0"0"4"0,0 0 1 0,0 0 2 0,0 0-24 0,4 3 0 0,-4-3 0 0,7 3 0 32,-7-3 158-32,0 0 27 0,0 0 6 0,0 0 1 0,0 0 0 0,0 0 0 0,0 0 0 15,0 0 0-15,0 0-103 0,0 0-20 16,0 0-4-16,0 0-1 0,0 0 0 0,0 0 0 0,0 0 0 0,0 0 0 15,0 0 0 1,-4-3 0-16,4 3 0 0,-3-6 0 0,-1-1-52 0,1 1-12 16,-1-3 0-16,4 3 0 0,0-4 0 0,0 1 0 0,0 2 0 0,0-2 0 0,4 0 0 0,-1-1 0 31,-3 1 0-31,4-1 0 0,3 1 0 0,0 0 0 0,0-1 0 0,0 4 0 16,0-3 0-16,0 2 0 0,0 4 0 0,0-3 0 15,0 3 0-15,1 3 0 0,2 0 0 16,-3 3 0-16,0 3 0 0,-3 0 0 0,-1 4 0 0,1 2 0 0,-1 4 0 0,-3 0 0 0,-3-1 0 15,3 4 0 1,-4 0 55-16,4-3 7 0,-3 2 2 0,-1-5 0 16,1 0-52-16,-1-1-12 0,1-2 0 0,-1-4 0 15,4-6-48-15,0 0-13 0,0 0-3 0,0 0 0 16,0 0 103-16,0 0 20 0,0-6 4 0,-3-1 1 16,6-2-103-16,-3-1-20 0,4-2-4 0,-1 2-1 0,1-2 52 15,-1-1 12-15,4 4 0 0,0-4 0 16,0 1 0-16,0-1 0 0,4 4 0 0,0-4 0 15,3 1 0-15,-4-1 0 0,4 4 0 0,1-4 0 0,-1 1 0 0,0-1 0 0,0 4 0 0,0-4 0 16,0 4 0-16,-3 0 0 0,3 5 0 0,-7 1 0 31,-7 3 48-31,0 0 13 0,10 3 3 0,-3 4 0 0,1 2-52 0,-5 0-12 16,1 4 0-16,-4 0 0 0,0 2 0 0,0-2 0 0,0 2 0 0,-4 1 0 16,4-3 54-16,-3-4 8 15,3 0 2-15,0 1 0 16,-4-1-103-16,4 1-20 15,0-4-4-15,-4 3-1 0,4-2 103 0,-3-1 20 0,-1 0 4 0,1 4 1 0,-1-4-52 0,1 3-12 0,-1 1 0 0,1-1 0 16,-1 1 0-16,-3-1 0 0,4 3 0 0,-1-2 0 16,1-1-48-16,-1-2-13 0,4-1-3 0,-3-3 0 15,3 0 52-15,0 0 12 0,0 0 0 0,0-3 0 16,3-6-208-16,1 3-38 0,-4-3-8 0,3-4-2 16</inkml:trace>
  <inkml:trace contextRef="#ctx0" brushRef="#br0" timeOffset="-101747.36">18355 6136 1267 0,'0'0'28'0,"0"0"5"0,-3-3 2 0,3 3 1 0,-4-3-36 0,4 3 0 15,0 0 0-15,0 0 0 16,0 0 109-16,0 0 15 0,-7 0 4 0,3 0 0 15,-3 6-9-15,4 0-2 0,-1 0 0 0,1 4 0 0,-4-1-33 0,3 4-8 16,1-4 0-16,-1 4-1 16,1 2 42-1,3-2 9-15,-4-4 2 0,1 4 0 0,3-7-103 0,-4 4-25 16,4-1 0-16,4-3 0 0,-4 0 56 0,0-6 7 0,0 0 1 16,7 4 0-16,-4-4-52 0,4 0-12 0,4-4 0 0,-1-2 0 15,1 0 0 1,0-3 0-16,-1-4 0 0,4 4 0 0,-3-1 8 0,3 1-8 15,-4-1 11-15,1-2-11 0,0 2 0 0,-4 4 0 0,3-3 0 0,-6 2-12 0,3 1 12 0,-7 3-12 0,0 3 12 16,0 0-12 0,0 0 12-16,0 0 0 0,-4-3 12 0,-6 0-12 15,-1 0-32 1,1-1-14-16,-5 4-2 0,5 0-1 16,-4-3-92-16,0 3-19 0,3 0-3 0,1 0-1 0,2 0-108 0,-2 3-21 0,-4 1-5 15,14-4-1-15</inkml:trace>
  <inkml:trace contextRef="#ctx0" brushRef="#br0" timeOffset="-101022.48">18535 6001 1314 0,'0'0'37'0,"0"0"8"0,0 0-36 0,0 0-9 16,0 0 0-16,0 0 0 16,0 0 156-16,0 0 28 0,0 0 7 0,0 6 1 15,0 4-103-15,0-1-20 0,0 0-4 0,0 1-1 0,0 2 0 16,0 1 0 0,3 3 0-16,-3-1 0 0,0 1 0 0,4 0 0 0,0-1 0 0,-1-2 0 15,1 3 0-15,-1-4 0 0,4 1 0 0,-3 2 0 16,3-5-51-16,-4-1-13 0,4 1 0 0,-3-1 0 15,6-3 0-15,-6 1 0 0,-4-7 0 0,7 3 0 0,0 0 0 0,-7-3 0 16,11 0 0-16,-4 0 0 0,0-6 0 0,0-1 0 16,-4-2 0-16,4-1 0 0,-3 1 0 0,-1-4 0 15,1-2 0-15,0-1 0 16,-1 0 0-16,-3 1 0 16,0-1 0-16,4-3 0 0,-4 4 0 0,0-1 0 0,3 3 0 0,-3 1 0 15,0 2 0-15,0 4 0 0,0-3 0 0,4 6 0 16,-4-4 40-16,0 7 6 0,0 0 1 0,0 0 0 15,0 0-75-15,3 7-16 0,1-1-2 0,-4 3-1 0,3-2 89 0,1-1 18 16,-1 3 3-16,1-2 1 0,-1-1-52 0,1 3-12 16,-4-3 0-16,7 1 0 15,-4-4 0-15,1 3 0 0,-4-6 0 16,0 0 0-16,11 6 0 0,-11-6-15 0,10 4 3 0,-10-4 1 0,11 3 11 0,-1 0 0 0,-10-3 0 16,14 0 0-1,1-3 0-15,-5 0 0 0,1-1 0 0,-1-2-8 0,1 0 16 0,-4 0 4 16,4-4 1-16,-4 1 0 0,0-1-13 0,-4-2 0 0,4-1 0 0,-3 4 0 0,-1-1 0 15,1 1 0 1,-1 0 0-16,-3-1 0 0,4 1 0 0,-4 6 0 0,0 0 0 0,-4-1 0 16,4 4 0-16,-3 4 0 0,-1 2 0 0,4 0 0 0,-7 4 15 15,4 2 0-15,-1 1 0 0,-3 2 0 0,4 1-24 0,-4 3-5 16,3-4-1-16,-3 1 0 16,3 3 15-16,1-3 0 0,-1 2 0 15,4-2 0-15,-3-3 48 0,3 2 13 0,0-2 3 0,0-1 0 0,3-2-64 0,1-1 0 31,3 1-9-31,0-4 0 0,0 0 9 0,7-3 0 0,-3 0 0 0,3 1 0 16,-4-4 0-16,8-4 11 0,0-2-1 0,3 3 0 0,0-3-10 0,0-4 0 16,0 1 0-16,1 0 0 15,-1-1 0-15,-4 1 0 0,5-1 0 16,-5 1 0-16,-3 3-100 0,0-1-23 16,-3 1-4-16,0 0-1229 0</inkml:trace>
  <inkml:trace contextRef="#ctx0" brushRef="#br0" timeOffset="-95248.89">20119 1906 1541 0,'-4'6'44'0,"1"1"9"15,3-7-42-15,0 0-11 0,0 0 0 0,0 0 0 16,0 0 93-16,0 0 17 0,0 0 3 0,0 0 1 15,0 0-38-15,0 0-7 0,0 0-1 16,0 0-1-16,0 0-14 0,0 0-2 0,0 0-1 0,0 0 0 16,7 0-13-16,0-4-2 0,4 4-1 0,-1 4 0 15,1-4-6-15,-1 9 0 0,1-6-1 0,3 0 0 16,0 3-7-16,0 4-2 0,4-1 0 0,-4 1 0 16,0 2 1-16,0-5 0 0,0 5 0 0,0-3 0 15,1 1-19-15,-5-1 0 0,1 4-11 16,-4-1 11-16,-4-2 44 0,1 5 16 0,-1-5 4 0,-3 2 0 15,0 1-64-15,-3 3-28 0,-4-7 3 16,0 7 0-16,-4 3 25 0,1-10 8 0,-5 10 0 0,-2 0 0 16,-1-7-8-16,4 4 0 0,-4-1 0 0,1 4-8 15,-1-3 8-15,4 0 0 0,-4-1 0 16,1 1 0-16,3 0 0 0,3-4 0 0,-3 1 0 0,7-1 0 0,-4-2 0 0,8 2 0 0,-4-9 0 0,7 4 0 16,-4 2 0-1,8-3-8-15,-4 1 8 0,7-1 0 0,3 3 0 16,-3-6 0-16,4-3 0 0,3 4-8 0,0-4 16 0,4 3 3 0,-4-3 1 0,7 0 0 15,-3 0 25-15,3 0 6 0,0 0 1 0,0 0 0 16,0 3-10-16,1 0-2 0,-1 0 0 0,0 6 0 31,-3 1 0-31,-1 2-1 0,-3 4 0 0,4 0 0 0,-7 3-9 0,-1-1-2 0,-3 1 0 0,0 3 0 16,-3-3 4-16,-1 3 1 0,-3-3 0 0,-3 0 0 16,-1-1-1-16,-6 1-1 0,-1 0 0 15,0-6 0-15,1 2 5 0,-8-2 0 0,4-4 1 0,-7 4 0 16,3-4-29-16,-3-3 0 15,0 1 0-15,0-1 0 0,0 0 0 0,3-6 0 0,0 0 0 0,-3 0 0 0,7 0 0 0,-4 0 0 16,8 0 0-16,-4-6 0 16,3 0-14-1,4 3 1-15,0-4 0 0,0 1 0 16,4 0-51-16,-1-4-11 0,4 7-1 0,4-9-1 16,3-1-63-16,0 1-12 0,0 2-2 0,0-2-712 0,7-1-142 0</inkml:trace>
  <inkml:trace contextRef="#ctx0" brushRef="#br0" timeOffset="-94704.12">20747 2775 1792 0,'0'0'51'0,"0"0"10"16,0 0-49-16,-4 6-12 0,1-3 0 0,3-3 0 0,0 0 105 0,0 0 19 15,0 0 3-15,0 0 1 0,0 0 0 0,0 0 0 32,0 0 0-32,0 0 0 0,0 0-113 0,0 0-15 0,0-6-18 0,0-1 4 15,3 4 14-15,1-3 0 0,-4 3 0 0,3-7 0 0,-3 10 0 0,4-3 0 0,-1-3 0 0,5 3 0 32,-5-3 9-32,4 3-1 0,-3-4-8 0,3 4 12 15,0 0-12-15,-4 3 9 0,4-3-9 0,-3 3 8 16,3-6 45-16,-7 6 9 0,0 0 2 0,0 0 0 31,7 0-52-31,-7 0-12 0,0 0 0 0,0 0 0 0,0 0 34 0,0 0 4 0,0 9 1 0,0-6 0 16,0-3-17-16,0 6-3 0,-4 1-1 0,1-1 0 0,-4 0-10 0,3 0-8 15,1-2 9-15,-1 5-9 16,-3-9 8-16,4 0-8 0,-1 0 0 0,4 0 9 16,0 0-9-16,0 0 0 0,0 0 0 0,0 0 0 0,0 0 0 0,0-9 0 0,0 9 0 0,0 0 0 15,0 0 0-15,4-4 0 0,-4 4 0 16,0 0 0-16,0 0-20 0,0 0-5 15,0 0-2-15,0 0-879 16,0 0-176-16</inkml:trace>
  <inkml:trace contextRef="#ctx0" brushRef="#br0" timeOffset="-92912.67">21516 2025 992 0,'0'-9'28'0,"0"2"7"15,0 1-35-15,0-3 0 0,0-1 0 0,0 7 0 32,0-9 97-32,-4 2 13 0,4 4 2 0,0-3 1 0,-3-1-61 0,3 7-12 0,0-3-2 0,0-4-1 15,0 10 59-15,0 0 11 0,0 0 2 0,0 0 1 31,0 0 19-31,0 0 4 0,0-3 1 0,0 3 0 0,0 0 5 0,0 0 1 0,0 0 0 0,0 7 0 16,0 5-69-16,3-6-14 0,-3 4-2 0,0 5-1 16,4 4-10-16,-4 3-3 0,3 3 0 0,-3 7 0 15,4 2-6-15,0 4-2 0,-1 6 0 0,1 3 0 16,3 3-17-16,-4 0-4 0,1 0-1 0,3-3 0 0,-4 3-11 0,4-12 10 16,0 0-10-16,0-4 10 15,0 1-10-15,-3-10 0 16,7 0 0-16,-4-10 0 0,0 1-8 0,-4 0-1 0,1-13 0 0,-1 3 0 15,-3-6-23-15,0 0-5 0,0 0-1 0,4-3 0 16,-1 0-98-16,1-6-19 0,-4-4-4 0,3 0-1 16,1 1-128-16,-1-4-25 0,1-21-6 0,0 8-1 0</inkml:trace>
  <inkml:trace contextRef="#ctx0" brushRef="#br0" timeOffset="-92586.06">21865 1865 2310 0,'0'0'97'31,"0"0"-77"-31,0 0 35 0,0 0 7 0,0 0 2 0,0 0 0 16,0 0 0-16,4 7 0 0,-4 2 0 0,3-3 0 16,1 4 0-16,3 2 0 0,-4 4 0 0,4-4 0 15,0 7 0-15,1 6 0 0,-1 0 0 0,0 7 0 16,0 5 0-16,3 1 0 0,-3 3 0 0,4 3 0 15,-4 3-52-15,4 3-12 0,-1 0 0 0,-3 3 0 16,4-6 0-16,-4-3 0 0,3-3 0 16,1 0 0-16,-4-7 0 0,0 1 0 0,4-4 0 15,-4 0 0-15,0-5 0 0,0-1 0 0,-4-7 0 0,1 1 0 0,-1-9 0 16,1 2 0-16,-4-12 0 0,0 0 0 16,-4-9 0-16,1-1 0 0,-1-5 0 0,1-1 0 15,-4-3-48-15,0 0-13 0,0-3-3 0,-4 0 0 16,1 4-81-16,2-7-17 0,-2 3-3 0,-1-3-657 15,4 3-131-15</inkml:trace>
  <inkml:trace contextRef="#ctx0" brushRef="#br0" timeOffset="-91646.53">21696 2389 2419 0,'-4'3'53'0,"-3"0"11"0,4 3 3 0,-4-2 1 0,3 2-55 0,-3 3-13 0,4-3 0 0,-1 4 0 16,1-4 54-16,3 0 8 0,0-6 2 0,0 10 0 16,3-1-4-16,1-6-1 15,3 7 0-15,3-4 0 16,-3 0-43-16,4-3-16 0,3 1 11 0,0-1-11 0,4 0 34 0,-1-3 1 16,5 0 0-16,-1 0 0 0,3-3-23 0,1-4-4 0,0 4 0 0,-1-3-8 15,-2 0 9-15,2 0-9 0,-3 2 0 0,1 1 9 0,-1-3-9 16,-4 6 0-1,5-3 0-15,-5 0 0 0,4 0 0 0,-3-1 0 0,0 4 0 0,-1 0 0 16,5-3 0-16,-8 3 0 0,3-3 0 0,-3 0 0 16,0 0 0-16,1-3 0 0,-5-4 8 0,1 7-8 0,-1-6 8 15,-3 2-8-15,0 1 12 0,1 0-4 0,-5 0 13 0,1 2 3 16,-1-2 0-16,1 3 0 16,-4-6-3-16,3 2 0 15,-3 1 0-15,0 3 0 0,-3-6-10 0,-1 2-3 16,1 1 0-16,-1 6 0 0,1-9-8 0,-5 5 12 0,5 1-12 0,-4 3 12 15,3 0-12-15,-3 0 0 0,0 0 9 0,0 3-9 16,4 1 14-16,-4 5-2 0,0-6 0 0,-4 7 0 16,4 5-12-16,0 4 0 0,0-3 0 0,3 6 0 15,-3-4 0-15,4 4 9 0,-4 4-9 0,3-1 8 0,4 0 1 0,-3 0 0 0,3-3 0 0,3 3 0 32,-3-6-17-32,4 3-4 0,-1 3-1 0,4-10 0 15,0 4 27-15,0 0 6 0,4-6 0 0,-1 2 1 0,5-5-21 0,-1-1 0 16,0-6 0-16,0 0 0 0,4-3-17 15,-1-3-2-15,-3 0 0 0,7-6 0 0,-6-1 19 0,2 1 0 0,1-4 0 0,-4-2 0 16,0 2 0-16,0-3 0 16,-3 4 0-16,3-4 0 15,0 4-55-15,-3-7-7 0,-1 3-2 0,1 0 0 16,-4 1 12-16,0-1 3 0,0 0 0 0,0-2 0 0,0 5-24 16,-3 0-5-16,3 1-1 0,-4 3 0 0,1 2 63 15,-1-5 16-15,1 5 0 0,-4 1 0 0,3 3 0 0,-3 3 0 16,0 0 0-16,0 0 0 15,0 0 48-15,0 0 13 0,0 0 3 0,0 0 0 0,-7 0-3 16,0 3 0-16,0 3 0 0,0 4 0 0,-4 2-15 0,4 7-3 0,0-3-1 0,0 3 0 0,4 0-14 16,-4 2-2-1,3-5-1-15,1 6 0 0,3-6-25 0,-4-1 0 16,4 1 0-16,4 0 0 0,-1-10 14 0,1 3-2 0,-1-2-1 0,4-1 0 0,0 0-11 16,0-3 0-16,0-3 9 0,4 4-9 15,-4-8 0-15,0 1-18 0,4 0 3 16,-1-3 1-16,-3-4 5 0,-3 4 1 0,3-3 0 0,0 6 0 0,0-10-9 0,0 4-2 15,0-4 0-15,-3 1 0 0,-1-1-5 0,1 1 0 32,-4-4-1-32,0 6 0 0,0-5 13 0,-4-1 2 0,4 0 1 0,0 4 0 15,-3-4 9-15,3 7 0 0,-4-1 0 0,4 7 0 16,0-3 0-16,0 6 0 0,0 0 0 0,0 0 0 0,0 0 0 0,0 0 14 16,0 0-3-16,0 0-1 15,4 9 2-15,3 1 1 0,0 2 0 0,0-2 0 16,3 5-1-16,1-5 0 0,0 2 0 0,-1 1 0 0,1-1-1 0,3-2-1 15,-4-1 0-15,5 1 0 0,-1-1-2 0,-4 4 0 0,4-10 0 16,1 3 0-16,-5 0-8 0,4-3 0 16,-3 1 9-16,-1-1-9 0,-3-3 0 0,4 3 0 0,0-3 0 0,-4-3 8 31,0 3-44-31,0-3-8 0,-4-4-1 0,4 1-1 0,-3-3-102 16,-4 2-20-16,3-2-4 0,1-4-1060 0</inkml:trace>
  <inkml:trace contextRef="#ctx0" brushRef="#br0" timeOffset="-91097.87">23012 2401 1944 0,'0'0'43'0,"0"7"9"0,0 2 1 0,-4-6 1 0,1 3-43 0,3-2-11 15,0-4 0-15,0 9 0 16,0-3 56-16,0 4 10 0,3 5 2 0,-3-8 0 0,4 8-4 0,-1 1 0 16,1 0 0-16,3 3 0 0,0 2 0 0,0-5 0 31,0 6 0-31,4 3 0 0,-1 0 0 0,-3 0 0 0,4 10 0 0,-1-7 0 15,1 3 6-15,0 1 1 0,-1-1 0 0,1 0 0 0,3-2-39 0,0-1-7 16,-3 6-1-16,3-9-1 16,-4 1-10-16,1-4-1 0,-1-4-1 0,-3 1 0 0,4-3-11 0,-7-4 0 15,3 1 9-15,-4-7-9 32,-3-6 0-32,0 0 0 0,0 0 0 0,-3-3 8 0,-4-3-8 0,3-4 0 0,-7 1 0 0,1-7 0 15,-1 1 19-15,-3-7-1 0,4-3 0 0,-5-1 0 0,5 5-29 0,-1-8-5 0,1 4-2 0,3-3 0 31,-4 0-22-31,4 3-5 0,3 0-1 0,1-4 0 0,-1 4 74 16,4 0 14-16,0 0 3 0,0-3 1 0,4 0-37 0,-1 3-9 16,1-7 0-16,3 4 0 15,0 0 0-15,4 6 0 0,-1 0 0 0,1 0 0 0,-1 0 16 16,5 3 2-16,-1-3 0 0,0 3 0 0,0 7-18 0,0-4 0 16,0 4 0-16,-3 2 0 0,3 4 0 0,-14 6 0 15,0 0 0-15,14 0 0 0,-14 0 0 0,14 6 0 16,-3 7 0-16,-1-1 0 0,-3 7 55 0,0-3 7 15,0 3 2-15,-3-4 0 0,-1 4-52 0,-3 0-12 16,0 0 0-16,0 0 0 0,0-1-10 0,-3-2-5 0,-1 0-1 0,-3 3 0 0,0-10 16 0,0 4 0 31,-3-1 9-31,-1 1-9 0,-3-10 12 0,0 6-3 16,-4-3-1-16,1 1 0 0,-5-4-8 0,1 0 10 0,4-3-10 0,-5 0 10 16,5-3-10-16,3 0-9 0,3-4 9 0,0 1-13 15,1 0-88-15,6 0-18 16,1-7-3-16,3 1-1334 0</inkml:trace>
  <inkml:trace contextRef="#ctx0" brushRef="#br0" timeOffset="-90761.52">23721 2568 3110 0,'0'0'68'0,"0"0"15"0,-4 0 2 0,1 0 3 0,-1 0-71 0,-3 0-17 0,4-4 0 0,-1-2 0 0,4 6 55 0,0-3 7 0,-3-6 2 0,-1 2 0 16,4-2-52-16,-3 3-12 0,3-1 0 0,0-2 0 15,0 3 0-15,0-4 0 16,-4 1 0-16,4 0 0 0,0 5-100 16,0-8-22-16,0 2-5 0,0 1-785 0,0-4-158 0</inkml:trace>
  <inkml:trace contextRef="#ctx0" brushRef="#br0" timeOffset="-90628.95">23587 2163 2419 0,'-7'3'53'0,"3"4"11"0,-3-4 3 0,7-3 1 0,-3 0-55 0,3 0-13 0,-4 6 0 0,4-6 0 0,-3 6 54 0,6 0 8 0,-3-2 2 0,7 2 0 32,0 3-103-32,4 1-20 0,-1-4-4 0,4 0-683 15,1 4-137-15</inkml:trace>
  <inkml:trace contextRef="#ctx0" brushRef="#br0" timeOffset="-90174.57">24098 2530 2372 0,'0'0'52'0,"4"9"12"0,-1-2 1 0,-3-1 1 0,4 0-53 0,-4-6-13 16,3 10 0-16,-3-10 0 0,0 0 105 0,0 0 19 0,0 0 3 0,0 0 1 0,0-10-41 0,-7 4-8 15,4-3-2-15,-4-7 0 31,-4 3-10-31,1-6-3 0,-1-2 0 0,0-1 0 0,-3-4-38 0,0 1-8 16,0-3-2-16,-7-6 0 0,3 2 26 0,1 1 5 0,-1 0 1 0,0-4 0 16,4 4-60-16,0-1-11 0,0 1-2 0,3-3-1 15,4 2 26 1,0 1 0-16,0 3 0 0,4-4 0 0,-1 4 16 0,4 3 8 0,0 0 1 0,4 0 1 31,3 3-42-31,-4 3-8 0,8 0-1 0,-4 4-1 0,4-4 42 0,3 3 8 0,0 7 1 0,0-7 1 16,4 3-26-16,-1 4 0 0,4 0 0 0,-3 6 0 15,3-10 0-15,4 7-19 0,0-1 3 0,-1 1 1 0,1 0 24 0,0 0 5 16,-4 2 1-16,0 4 0 0,-3 0-15 0,-1 0 0 16,-3 0 0-16,0 4 0 15,-14-4 0-15,15 6 0 0,-15-6 0 0,10 6 0 0,-3 4-19 0,-3-4 3 16,-4 3 1-16,-4-2 0 16,1 5-76-1,-4 1-15-15,-4-1-3 0,0 4-1 0,-3-1-130 0,0 7-27 0</inkml:trace>
  <inkml:trace contextRef="#ctx0" brushRef="#br0" timeOffset="-90044.44">23904 2314 2747 0,'0'0'78'0,"0"0"17"0,4 6-76 0,6-3-19 15,-3-3 0-15,4 3 0 0,3-3 92 0,0 0 16 0,0 0 2 0,4 0 1 16,-4-3-41-16,4 3-8 0,-1 0-2 0,5-3 0 0,-5-3-31 0,1 2-6 15,-1 1-2-15,1 0 0 0,0 0-21 0,-4 0 0 16,3 0 0-16,-2 0 0 31,-5 0-98-31,4-1-24 0,0 1-5 0,-3 0-785 0,3 0-158 0</inkml:trace>
  <inkml:trace contextRef="#ctx0" brushRef="#br0" timeOffset="-89310.58">24380 2292 2188 0,'0'0'48'0,"0"0"11"0,0 0 1 0,0 0 1 15,0 0-49-15,0 0-12 0,0 6 0 0,0 3 0 0,0 4 105 0,0-1 19 0,0 4 3 0,0 6 1 16,0 0-52-16,0 3-9 16,4-3-3-16,0-6 0 0,-1 3 0 0,4-1 0 15,0-2 0-15,0 0 0 0,0-1 0 0,7-2 0 0,-3-1 0 0,10-5 0 16,0-1-64-16,0-6 0 0,1 0-16 0,-1-6 4 16,0 3 12-16,0-7 0 0,-3-2 0 15,-1-1 0-15,-2 1 0 0,2-1 0 16,-3-3 0-16,-3 1 0 0,3 5 0 0,-3-5 0 0,-4 2 0 0,0-3 0 15,0 4-20-15,-4-1 0 16,-3-2-1-16,4 5 0 0,-4-5-8 16,0 5-2-16,-4-2 0 0,1 5 0 0,-4 1 31 0,0 3 0 15,0-7 0-15,3 7 0 0,-3 0 0 0,3 3 0 16,4 0 0-16,0 0 0 0,0 0 0 0,-7 3 0 0,7 4 0 0,-3 2 0 16,3-6 0-16,0 7 0 0,3 2 0 0,1 1 0 15,-1 2 9-15,1 1 8 16,3 0 2-16,0-1 0 0,0 1-31 0,0 3-5 15,4 0-2-15,-4 3 0 0,3 0 49 0,1 3 10 0,0 0 1 16,-1 6 1-16,-3 0-16 0,4 7-3 0,-4 6-1 0,0 3 0 16,0-6-22-16,-3 6 0 0,-1 3 0 0,1 0 0 15,-4-6 0-15,0 0 0 0,0-3 0 0,-7-1 8 16,3-2-8-16,-3-3 0 0,0-4 0 0,-4-3 0 16,-3 0 0-16,0-6 0 0,0-3 0 0,-4-3 8 0,1-4-8 15,-4-2 0-15,3-4 0 0,-3-3-8 16,0-3 8-16,3-3 12 0,0-3-2 0,-3-1-1 15,7 4-9-15,0-6-12 0,0 0 2 16,0-4 1-16,7 0 9 0,-4-2 0 0,7-1 0 0,4-3 0 16,4 0 0-16,0-2 12 0,-1-1-2 0,4 0-1 15,4 0-9-15,-1 0-12 0,4 0 2 0,4 0 1 0,-4-3 58 0,7 0 12 16,-3 0 3-16,7-1 0 0,-1 5-52 0,1-5-12 0,3 4 0 0,4 1 0 16,-4 2 0-16,4 0-13 15,-4 0 2-15,4 0 1 0,-4 4 10 0,0 2 14 0,-3 4-3 16,-4-1-1-16,-3 4-19 0,0 6-4 0,-4-3-1 0,-14 3 0 31,0 0-73-31,0 0-14 0,0 0-3 0,0 0-1356 0</inkml:trace>
  <inkml:trace contextRef="#ctx0" brushRef="#br0" timeOffset="-74983.3">23396 3502 1552 0,'0'0'44'0,"0"0"10"15,0 0-43-15,0 0-11 0,0 0 0 0,0 0 0 16,0-6 84-16,0 6 16 0,0-10 2 15,4 4 1-15,-4 0-11 0,0-4-3 0,0 4 0 0,0 0 0 32,0 3-20-32,-4-4-4 0,4 1-1 0,-3 0 0 15,-1 3 52-15,1 0 9 0,-1-4 3 0,1 4 0 0,-4 0-64 0,3 3-12 0,-3 0-2 0,3 0-1 32,-3 3-27-32,0 0-6 0,0 4 0 0,0-1-1 0,-3 3 33 0,3-2 6 0,-4 2 2 0,0 3 0 15,1-2-30-15,-4 2-6 0,3 1 0 0,-7 0-1 16,1 2 1-16,3 1 1 0,-7-4 0 0,-1 7 0 31,5 3 1-31,-4 0 0 0,-1 3 0 0,-2 7 0 0,3-1-6 0,-4 3-2 0,4 1 0 0,-4 9 0 16,4-3-5-16,0 2-1 0,3 4 0 0,0 7 0 0,4-4-8 0,4 3 0 15,-1-3 0-15,4 4 0 0,7-7 0 0,0 0 0 16,7-10 0 0,0 4 0-16,4-6 0 0,3 2 0 0,7 1 0 0,4-4 0 15,3-8 0-15,4-5-17 0,3 1 4 0,7-3 1 16,1-3 21-16,3 0 5 0,-1-7 1 0,5 0 0 0,-1-5-24 0,4-1-5 15,4-3-1-15,2-7 0 0,-2 1 31 0,-1-3 5 0,1-4 2 0,3-3 0 16,-4 1-12-16,4-4-3 16,-3-3 0-16,-1-6 0 15,-7 0-31-15,-3-1-6 0,-7-2-2 0,0 0 0 0,-7-1 31 0,-1 1 0 16,-2-7 0-16,-5 1 0 0,-2 2 0 0,-8 4 0 0,-4-4 0 0,-3-2 0 16,-7 2 0-16,0 1 0 0,-7-1 0 0,-7-2 0 15,0 2 0 1,-4-6 0-16,-3 4 0 0,-3-7 0 0,-1 3 0 0,-3 3 0 0,-1 4 0 15,-9 0 0-15,2 2 20 0,-3 7 9 16,4-3 3-16,-4 3 0 0,4 3-24 0,0 0-8 0,3 3 0 0,0 0 0 0,4 7 0 0,-4-7 0 16,8 3 0-16,-5 4 0 15,1 2 0-15,4 1 0 0,-5-1 0 0,5 4 0 16,-1 6 0-16,4 3 0 16,3-3 0-16,-3 7 0 15,7-1-77-15,0 3-15 0,0 1-4 0,0-1-938 0,6 0-188 16</inkml:trace>
  <inkml:trace contextRef="#ctx0" brushRef="#br0" timeOffset="-69557.11">14411 3728 1552 0,'0'0'44'0,"0"0"10"0,0 0-43 0,0 0-11 0,-4-7 0 0,4 7 0 16,-3-3 153-16,-1 0 29 0,4 3 6 0,0 0 0 15,0 0-47-15,0 0-9 0,0 0-3 0,0 0 0 16,0 0-33-16,0 0-6 0,0 0-2 0,0 0 0 16,0 0-36-1,0 0-8-15,0 0-2 0,0 0 0 0,0 0-14 0,0 0-4 0,0 0 0 0,0 0 0 0,0 0-10 0,4 3-2 0,3 0-1 16,0 1 0 15,0-1 14-31,0 0 3 0,0 0 1 0,0 0 0 0,0-3-29 0,0 3-16 0,4 0 1 0,0 1 1 16,-4 2 22-16,0-3 4 0,3 3 0 0,-3 0 1 15,4-2-13-15,-4 2 0 0,0-3 0 16,4 6 0-16,-4-9 57 0,3 7 6 0,-3-1 1 0,4 3 0 0,-1-2-52 16,-3 2-12-16,4-3 0 0,-4 1 0 0,4-1 0 0,-1 0 0 0,1 4 0 0,-1-4 0 31,-2 0-24-31,2-3-8 0,1 7-2 0,-1-7 0 16,1 3 34-16,-1 0 0 0,5-3 0 0,-5 7 0 15,4-4 0-15,0 0 0 0,-3 1 0 0,3 2 0 16,-3 0 25-16,-1 1 6 0,1-4 1 0,-1 4 0 0,1 2-32 0,0-2 0 0,-1 2 0 0,-3 1 0 31,0-4-16-31,4 0-10 16,-4 1-2-16,0 2 0 0,-4-2 28 0,5-1 0 0,-5 1 0 0,4-1 0 0,-3 0 0 0,-1 1 0 0,4-1 0 0,-3 1 0 15,-1-1 0-15,1 0 0 0,3 1 0 0,-4 2 0 32,1-2 22-32,3-1 3 0,-4 4 1 0,5-1 0 0,-5-2-26 0,1-1 0 15,-1 4 0-15,1-1 0 0,3-2 0 0,-4 2 0 0,1 4 0 16,-1-7 0-16,4 4 0 0,-7-4 0 0,4 1 0 0,3-1 0 31,-7 0 0-31,3 1 0 0,1-1 0 0,-4 1 0 0,4-1 0 0,-4 0 0 0,3-2 0 0,1 2 0 16,-4 0 0-16,0 1 0 0,3 2 0 0,-3-2 0 15,4 2-15-15,-4-2-8 0,3-1-1 0,1 1-1 16,-4 2 40-16,3-2 8 0,-3 2 1 0,4 4 1 0,-4-1-25 0,3-2 0 16,-3 3 0-16,4-1 0 15,-4-2 0-15,0 3 0 0,0-1 0 0,0-2 0 0,0-1 0 0,0 4 0 16,0-3 0-16,0-1 0 0,3 4 0 0,-3-4 0 15,4 1 0-15,-4-1 0 0,0 1 0 0,3-1 0 0,-3 1 0 16,4 0 0-16,-4-4 0 0,3 0 0 0,1 1 0 16,-4-1 0-1,3 1 0-15,-3-1 0 0,4 0 0 0,0 1 0 0,-4-10 0 0,0 6 0 0,0-6 0 0,0 0 0 32,0 10 0-32,0-1 0 0,-4 0 0 0,4-9 0 0,0 10 0 0,-4-4 0 0,1 0 0 15,3 1 0-15,-4 2 0 0,4 0 0 0,-3-2 0 0,3-7 0 16,0 9 0-16,0-9 0 0,0 0 0 0,-4 6 0 15,4-6 0 1,0 0 0-16,0 0 0 0,0 0 0 16,0 0 0-16,0 0 0 0,0 0 0 0,0 0 0 0,0 0 0 0,0 0 0 0,0 0 0 0,0 0 0 31,0 0 0-31,-3 7 0 0,-1-1 0 0,1 3 0 0,3-9 0 0,0 7 0 0,-4-1 8 0,4-6-8 16,-3 9 0-16,3-3 0 0,0-6 0 0,0 10 0 15,0-10 0-15,0 0 8 0,-4 6-8 0,4-6 8 16,0 0-8-16,0 0 0 0,0 0 0 0,0 0 0 15,0 0 0-15,0 0-9 0,0 0 9 0,-3 0 0 16,3-6-160-16,-4 3-26 0,4-4-5 0</inkml:trace>
  <inkml:trace contextRef="#ctx0" brushRef="#br0" timeOffset="-66797.72">14485 3709 857 0,'0'0'17'0,"0"0"7"0,0 0-24 0,-3 6 0 0,-1 0 0 0,4 1 0 16,-4-1 0-16,1-3 0 0,3-3 0 0,0 6 0 15,0-6-53-15,-4 7-9 16,4-7-2-16,0 0 0 0,0 0 103 0,0 0 20 0,0 0 4 0,0 0 1 0,0 0-52 0,0 0-12 0,0 0 0 0,0 0 0 15,0 0 44-15,-7 0 7 0,7 0 1 0,0 0 0 16,-3 0-8-16,3 0 0 0,0 0-1 0,-7 0 0 31,7 0-8-31,-4 0-2 0,4 0 0 0,0 0 0 16,-3 0 64-16,3 0 13 0,-7-3 2 0,7 3 1 0,-4-4-33 0,1 1-6 0,3 3-2 0,-4-3 0 31,1 0-16-31,3-3-3 0,-4 3-1 0,4 3 0 0,0 0-5 0,0 0-2 0,-3 0 0 0,3 0 0 16,-4 0 5-16,4 0 1 0,-7 3 0 0,7-3 0 15,-4 0 5-15,4 0 0 0,0 0 1 0,0 0 0 16,0 0 1-16,0 0 0 0,-3 3 0 0,3-3 0 16,0 6-43-16,-4 0-15 15,4 1 9-15,4-1-9 16,-4 3 11-16,7 4-3 0,-4-1-8 0,5-2 12 0,-1 9-12 0,3-4 0 0,-3 4 8 0,4 3-8 31,-1-3 0-31,1 0 8 0,3 0-8 0,-3-7 0 0,-1 1 9 0,4-1-9 0,-3-6 8 0,0 1-8 16,-1-1-11-16,1-3-7 0,-1 0-2 0,-3 0 0 15,0-3 41-15,-7 0 8 0,7 0 2 0,-7 0 0 0,0 0-13 0,0 0-2 0,0 0-1 0,0 0 0 16,4-3 2-16,-4-3 1 0,-4 0 0 0,1-1 0 31,-1-2-18-31,1 0 0 0,-4-1 0 0,3-2 0 0,-6-1 0 0,-1-3 0 16,4 4 0-16,-4-1 0 0,1-2 37 0,-4-1 4 0,0-3 1 0,0 4 0 16,-1 2-26-16,1 0-4 15,-3-2-2-15,3-1 0 0,-1 4-1 0,1 2 0 16,0 1 0-16,4-1 0 0,-4 1-9 0,3 0 0 0,0 2 9 0,1-2-9 15,3-1 0 1,-4 1 0-16,8 3 0 0,-4-4 0 0,3 4 10 0,-3 0-2 0,3 0-8 16,4 2 12-16,-3 1-12 0,3 0-8 15,3 0 8-15,-3 3-13 0,4-3 13 0,3 0 10 0,-3 0-2 0,6 3 0 16,-3 0-8-16,7 0 0 16,0 3 0-16,1 0 0 0,2-3 0 0,1 3-11 15,-1 0 3-15,1-3 0 0,3 0 8 0,-3 0 9 0,0-3-1 0,3 0-8 0,-4 0 0 0,1-4 0 31,0 1-10-31,-1 3 10 0,1-3 0 0,-4 3 0 0,0-1 0 0,0 1 0 16,-3 0 0-16,-1 0 0 0,-3 0 9 0,1 0-1 0,-8 3-8 0,0 0-10 0,0 0 10 0,0 0-13 31,0 0 13-31,0 0 0 0,-4 9 0 0,-3 4 0 16,3 2 48-16,-6 4 13 0,3 3 3 0,0 6 0 0,-4 1-64 0,1 2-15 0,2 0-1 0,-2 1-1 31,3 2 17-31,0 1 11 0,0-4-2 0,0 0 0 16,3-6-9-16,-3 4 0 0,4-4 0 0,-1-3 8 15,4-3-8-15,0-4 0 0,0-5 0 0,4-1 0 0,-4-9 0 0,0 0 12 0,0 0-12 0,7-3 12 32,0 3-113-32,0-6-23 0,0 3-4 0</inkml:trace>
  <inkml:trace contextRef="#ctx0" brushRef="#br0" timeOffset="-65814.22">14940 4894 1178 0,'-3'-12'24'0,"3"12"6"0,0 0-30 0,0-7 0 0,0 7 0 0,0-6 0 16,0 6 96-16,0 0 14 0,0 0 2 0,0-6 1 16,0-4 7-16,0 4 0 0,0 6 1 0,0 0 0 15,0 0 3-15,0 0 1 0,0 0 0 0,0 0 0 31,0 0-18-31,0 0-4 0,0 0-1 0,0 0 0 0,0 0-58 0,0 0-12 16,-4 6-3-16,4 1 0 0,0 2 26 0,0 0 5 0,0 1 0 0,0 2 1 0,4 1-36 0,-4 0-7 31,3-1-2-31,4 4 0 0,-3-4-8 0,3 4-8 0,-4 0 12 0,4-1-12 16,0 1 12-16,0 0-12 0,1-4 12 0,-1 1-12 16,0-4 8-16,3 4-8 0,-3-4 0 0,0 0 0 31,0 1 10-31,0 2-10 0,1-2 8 0,-5 2-8 0,4-5 13 0,0 2-2 0,0-3-1 0,-3 1 0 15,-4-7 2-15,0 0 1 0,0 0 0 0,0 0 0 0,7 0-13 0,-4 0 9 0,4 0-9 0,0-4 8 32,-3-2-8-32,3-3 12 15,-3 3-12-15,3-4 12 0,0 4-12 16,0-4 0-16,0 4 0 0,0-3 0 0,0 2 0 0,3 4 0 0,1-3 0 0,0 3 0 16,-1 0 0-16,1 0 0 0,-1 3 0 0,1-3 8 15,0 3-8-15,-1-7 0 0,-3 4 0 0,4 0-11 16,-1 0 11-16,-3-3 0 0,-3 2 0 0,3 1 0 0,-3 0 0 0,-1-3 0 0,1 0 0 0,-4-1 0 15,0 1 0-15,0 0 0 0,-4 0 0 0,1-1 0 16,-1 1 0-16,-3 0 9 0,3-1-9 0,-3-2 0 16,-3 3 16-1,-1 0-4-15,1-1-1 0,-5-2 0 0,5-1 4 16,-8 1 1-16,4 0 0 0,-3-1 0 16,-1-2-3-16,4 2 0 0,-4 1 0 0,0-1 0 0,4 4-1 0,0 3 0 0,0 3 0 0,4 0 0 15,-1 0-3-15,4 0-1 0,-4 0 0 16,8 0 0-1,3 0-8-15,0 0 0 0,0 0 0 0,0 0 0 0,0 0-100 0,0 0-21 0,0 0-5 0</inkml:trace>
  <inkml:trace contextRef="#ctx0" brushRef="#br0" timeOffset="-55080.09">23502 3731 1944 0,'0'0'55'0,"0"0"13"0,-3-6-55 0,3 2-13 0,-4-2 0 0,4 6 0 31,-4-3 124-31,1-3 21 0,3 6 5 0,-4-3 1 15,1 0-19-15,-4-1-3 0,3 1-1 0,-3 3 0 0,4-3-51 16,-4 3-10-16,0 0-3 0,0 0 0 0,0 0-51 16,-1 3-13-16,1-3 0 0,0 0 0 0,4 3 50 0,-4-3 7 0,0 0 2 0,0 0 0 15,3 4-32-15,-3-4-7 0,4 3 0 0,-5 0-1 16,5 3-4-16,-4 0-1 0,3 1 0 0,1 2 0 31,-4 0 18-31,3 1 3 0,1 2 1 0,-1 1 0 16,1 3-50-16,-1-1-10 0,1 7-1 0,3-3-1 0,-4 0 26 0,4 0 0 0,4-4 0 0,-4 1 0 31,3 0 0-31,1-4 0 0,-1 4 0 0,4-7 0 16,0-2 0-16,0-1 0 0,0-3 0 0,4 0 0 0,0-3 16 15,3-3 8-15,0-3 1 0,-4-1 1 0,5 1-26 0,-1-3 0 0,-4 2 0 0,1-2 0 16,-1 0-15-16,-3-1-8 16,4 1-1-16,-4-1-1 0,0 1 15 0,0 0 10 0,0-1-12 0,4 1 12 0,-8 3-11 15,4-1 11-15,0-2-10 0,-3 3 10 16,0-1-8-16,3 1 8 0,-4 0 0 0,-3 6-9 15,0 0-13-15,0 0-2 0,0 0-1 0,0 0 0 0,0 0 41 0,0 0 9 0,0 0 2 16,0 0 0 0,0 0 8-16,0 0 1 0,0 6 1 0,4 0 0 15,-1 1-29-15,1-1-8 0,-4 3 0 0,3 1 0 0,-3 2 0 0,4-2 0 0,-1 2 0 0,1 4 0 32,-4 0 0-32,3-1 0 0,-3 1 0 0,4 3 0 15,-1 0 0-15,1-1 0 0,-4 4 0 0,0 0 0 0,3-3 0 0,-3 3 0 16,0-3 0-16,4 3 0 0,-4-3 26 0,0-1 4 0,0 1 1 0,3 3 0 15,-3-6-31-15,0 3 8 16,4-1-8-16,-4 1 4 0,4-3-4 16,-4 0 0-16,0-1 0 0,3 1 0 0,-3-3 0 0,0-1 0 15,0 1 0-15,4-1 0 16,-4-2 0-16,3-4 0 0,-3-6 0 0,0 0 0 0,4 6 0 0,-4-6 0 0,0 3 0 0,0-3 0 16,0 0 0-16,0 0 0 15,0 0 0-15,0 0 0 0,7-6 0 0,-4 0 0 0,-3-1 0 0,4 1 0 16,-4 0-45-16,0 6-9 0,0 0-2 0,0 0 0 15,0 0-199-15,0 0-40 0</inkml:trace>
  <inkml:trace contextRef="#ctx0" brushRef="#br0" timeOffset="-50181.59">23484 4690 1552 0,'0'0'44'0,"0"0"10"16,0 0-43-16,0 0-11 0,0 0 0 0,0 0 0 16,0 0 64-16,0 0 10 0,0 7 2 0,4-1 1 15,-4-3 10-15,0 3 1 0,-4 1 1 0,4-1 0 16,-3 3 8-16,-1 1 2 0,4 2 0 0,-7 4 0 15,0 0 16-15,0 2 3 0,-3 4 1 16,-1 3 0-16,-3 4-44 0,0 5-9 0,0 4-2 0,-4 2 0 16,4 1-15-16,-7 6-3 0,3 0-1 0,-3 3 0 15,3-2-21-15,-3-1-4 0,0-4 0 16,0 1-1-16,3-3-19 0,1-3 0 0,-1-4 0 0,0-2 0 0,8-1 25 0,-4-3 2 16,3-3 0-16,0-3 0 0,1 0 8 0,3-3 1 0,0-3 1 0,0-4 0 15,3 1-57-15,1-4-11 16,-1-3-2-16,1 1-1 0,3-7 12 15,0 0 2-15,0 0 1 0,0 0 0 16,0 0-45-16,3-10-8 0,1 1-3 0,3-4 0 16,0 1-145-16,0-4-30 0,3 0-6 0</inkml:trace>
  <inkml:trace contextRef="#ctx0" brushRef="#br0" timeOffset="-49537.43">24144 4508 1601 0,'0'0'45'0,"0"0"11"16,-3-3-45-16,-4 0-11 0,-1 3 0 0,5 0 0 15,-1 0 94-15,1 0 17 0,-1 3 3 0,4-3 1 0,-7 3 10 0,7-3 3 0,0 4 0 0,0-4 0 16,-3 6-52-16,3-6-9 0,0 0-3 0,7 6 0 16,-4 0 0-16,4 4 0 0,0 2 0 0,1-2 0 31,2-1-51-31,1 4-13 0,-1-1 0 0,4 1 0 15,-3-1 0-15,3 4 0 0,0 0 0 0,0-1 0 16,0 4 54-16,4 3 8 0,-4 0 2 0,7 3 0 0,-3 0-52 0,3 3-12 0,-3-2 0 0,3 5 0 31,4 0 54-31,3 1 8 0,0 2 2 0,-3-6 0 0,-1 1-52 0,5-1-12 0,-5 3 0 16,8 0 0-16,0-2 54 0,0 2 8 0,3-3 2 0,11 1 0 16,-4-14-52-16,0 1-12 0,-3 3 0 0,-3 3 0 15,-1-4 0-15,0 4 0 0,-7-3 0 0,-3 0 0 16,0 0 0-16,-8 0 0 0,5-4 0 0,-8 4 0 15,0-6 0-15,-4-1 0 0,-3 1 0 0,0-1 0 16,-3-2 0-16,-1-4 0 16,1 0 0-16,-4-6 0 0,0 0-48 15,0 0-13-15,0 0-3 0,0 0 0 0,0 0-102 0,0 0-21 0,0 0-4 0,0 0-1101 0</inkml:trace>
  <inkml:trace contextRef="#ctx0" brushRef="#br0" timeOffset="-48200.93">25241 5546 1267 0,'0'0'28'0,"0"0"5"0,0 0 2 0,0 0 1 0,4-6-36 0,-4 6 0 0,0-6 0 0,3 3 0 31,1-7 44-31,3 4 3 0,-4 0 0 0,1-1 0 0,-1-2 56 0,-3 3 11 16,4-4 2-16,0 4 1 0,-1 0 15 0,-3 0 2 0,0 6 1 0,-3-4 0 31,3 4-7-31,0 0 0 0,-8-3-1 0,5 3 0 0,-8 3-33 0,1 4-6 16,-1 2-2-16,1-3 0 0,-4 7-50 0,3-4-11 0,-3 4-1 0,0 3-1 31,-4 2 14-31,4 1 3 0,-4 3 1 0,-6 6 0 16,2 1-41-16,-2-1 0 0,3 0-13 0,-1 3 3 0,-2-2 10 0,-1 5 12 0,0-3-2 0,4 4-1 0,0-1-9 0,3-2 0 15,1 2 0-15,3-9 0 16,0 7 14-16,-1-1 1 0,5 0 0 0,-1 1 0 16,4-1-15-16,0 4 0 15,0-7 0-15,4 13 0 0,-1-4-9 0,4-2-5 16,4-1-1-16,-1 1 0 0,4-4 15 0,4-3 15 0,3 0-3 0,3-2-1 0,1-5-11 0,3-2-16 31,4 0 4-31,3 0 1 0,0-7 11 0,-3 4 0 0,3-3 0 0,4 2 0 16,0-2 0-16,0-4 0 0,6 1 0 0,-2-4 0 0,2 0 0 0,5-3 0 15,3-3 0 1,3-3 0-16,-3-3 0 0,0-3 16 0,3-4-4 0,4-3-1 16,-4 4-11-16,-3-4 10 0,4-3-10 0,3-3 10 0,-8-6-2 0,1 3-8 0,-3-6 12 0,-1-4-4 31,-7 1 0-31,-3-4-8 0,0 4 12 16,0-4-4-16,-8 4 21 0,-3-1 4 0,-3 4 1 0,0-1 0 0,-4-2-34 0,-4 2-12 0,-3-2 0 0,-7-1 0 15,0-2 12-15,-3-1 15 0,-8 7-3 0,1 0-1 16,-4 2-11-16,-4 1 0 15,0-3 0-15,-3 6 0 0,0 0 18 0,0 6-2 16,-4 0 0-16,-7 3 0 0,1 4-16 0,-1 2 8 0,-3-2-8 0,-8 2 0 16,4 1 8-16,-3-4-8 0,3 4 0 15,1-4 0-15,2 4 0 0,1 0 0 0,3-1 0 0,-3 4 0 16,7-3 0-16,0 2 0 0,-4-2 0 16,7-4 0-16,0 4-9 15,8-4-3-15,-1 4 0 0,4 0 0 16,0 2-72-16,0-2-14 0,3 6-3 0,4 0-1 15,0 3-96-15,0 3-19 0,3 3-4 0,1-3-992 0</inkml:trace>
  <inkml:trace contextRef="#ctx0" brushRef="#br0" timeOffset="-47468.22">25382 5857 1854 0,'0'0'40'0,"0"0"9"0,0 0 2 0,0 0 1 0,-7 3-41 0,4-3-11 15,3 0 0-15,-7 6 0 0,3-3 73 0,-3 4 13 0,4-4 2 0,-4 3 1 16,0-3-17-16,-4 3-3 0,0 1-1 0,1-1 0 16,3 0-3-1,-4 4-1-15,-3-1 0 0,3-3 0 0,1 4 0 0,-1-1 0 0,1-3 0 0,3 4 0 16,-4-1 0-16,4-3 0 15,0 1 0-15,3-1 0 0,-3-3-51 0,7-3-13 16,0 0 0-16,0 0 0 0,0 0 0 0,0 0 0 0,4 6 0 0,3-6 0 16,-4 0 0-16,8 4 0 0,0-4 0 0,-1 3 0 0,1-3 0 0,3 3 0 15,4-3 0 1,-4 3 0-16,3 0 0 0,8 0 0 16,0 3 0-16,-1 1 0 0,-2-1 0 0,-1 3 0 0,-4 1 0 0,-3 2 0 15,4 4 54-15,-7 0 8 0,-1-1 2 0,1 4 0 0,-4 0-64 0,-4 3-8 16,1 0-4-1,-1 3-1-15,-3-6 13 0,-3 3 0 0,3 0 0 0,-7 0 10 0,3 0-10 0,-3-4 0 16,-3 1 9-16,-1 0-9 16,4-3 8-16,-3-4-8 0,-1-2 8 0,0-4-8 0,1 0 0 0,-1-6 0 15,4-3 0-15,0 0 0 0,0-3 0 0,0-1 0 16,0-5 0-16,7 2 0 0,0 1 0 0,-4 0 0 16,4-4 0-16,0 4-8 15,4-7 8-15,-1 3 0 0,4 1 0 0,1-7 0 0,2 3 0 0,1-2 0 16,-1-1 0-16,4 0 0 0,1 0 8 0,-1 0 1 15,-4 1 0-15,8-4 0 16,-4-3-9-16,0-4 0 0,0 7 0 0,-3-3-11 0,3 3 60 0,-4 0 12 16,1 10 3-16,0-7 0 0,-4 0-52 15,0 0-12-15,-4 1 0 0,1 8 0 0,-4 10 0 0,0 0 0 16,0 0 0-16,3-6 0 16,-3 0-48-16,0 6-13 0,0 0-3 0,0 0 0 0,-7-7-102 0,4 7-21 0,-4 7-4 0,0 2-1 0</inkml:trace>
  <inkml:trace contextRef="#ctx0" brushRef="#br0" timeOffset="-46314.05">22938 5753 1534 0,'0'0'44'0,"0"0"8"0,0 0-41 0,3-3-11 0,-3 3 0 0,4-6 0 16,3 3 108-16,-7-4 20 0,3 1 4 0,1 0 1 15,-4 0 7-15,0-1 0 0,0 1 1 0,0 0 0 0,0 0-34 0,-4-1-7 0,4 4-2 0,-3-3 0 31,-1 0-16-31,-3 2-3 0,4 1-1 0,-4 0 0 16,-4 3-21-16,4 0-4 0,-4 0-1 0,1 0 0 0,-1 6-14 0,-3 1-3 0,-4-1-1 16,4 7 0-16,-3-4-11 0,-1 4-3 0,-3 2 0 0,3 1 0 31,-3 0-4-31,0 2-2 0,0 1 0 0,-4 0 0 0,4 3-3 16,0 0-1-16,3 0 0 0,-3 0 0 15,3 3-10-15,1 0 0 0,-1 3 0 0,4-3 0 16,0 3 0-16,3 1 0 0,-3 2 0 0,3-3 0 0,4 0 0 0,0 4 0 15,0-7 0-15,4 6 0 0,3 4 0 0,-4-4 0 16,4 0 0-16,4 4 0 0,3-4 0 0,0-2 0 16,0-4 0-16,4 0 0 0,3-3 0 0,0 0 0 0,-4-4 0 0,8 1 0 15,3-3 11-15,-3 0-3 0,3-4-8 0,0 4 12 0,4-1-12 0,0-2 0 32,3 3 0-32,-4-1-10 0,5-2 10 0,-1 3 0 15,0-1 8-15,0-2-8 0,1-1 0 0,-1 1 0 0,4-4 0 0,-1 1 0 16,1-7 0-16,0 0 0 0,0-6-12 0,-1 0 4 0,1-7 8 0,0-2 0 31,0-7 0-31,-1 0 0 0,-6 0 0 0,3-3 0 0,-3 0 0 0,3-3 0 16,-3 3 0-16,-1-3 9 0,1 0-1 0,0-3-8 0,-4 3 0 0,-3 6 0 15,-4-3 0-15,3 0 0 0,1 0 0 0,0-3 8 0,-4 3-8 0,0-3 10 32,0 3 0-32,0-9 0 0,0 0 0 0,-3-1 0 15,-4 7-24-15,0-3-5 0,-7 3-1 0,3 0 0 16,-6-4 40-16,-1 1 8 0,1-3 2 0,-4 0 0 0,-4 2-22 0,1 4-8 15,-4 0 0-15,-1 0 8 0,1 3-8 0,0 3 0 0,-3 0 0 0,-1 1 0 32,-3-1-26-32,3 3-5 0,-3 4-1 0,0-4 0 0,0 3 32 15,-1 1 0-15,-2 2 0 0,3 1 0 0,-4 3 19 0,0 0 9 16,1-1 3-16,-5 4 0 16,1 0-50-16,0 3-9 15,3 0-3-15,-3 0 0 0,3 0 31 0,4 0 0 0,-4 0 0 16,4 3 0-16,0-3 20 0,3 3 9 0,1-3 3 0,6 3 0 0,-3 1-32 15,4-4-21-15,2 0 3 0,-2 3 1 0,6-3-63 0,-3 0-13 0,4 0-3 0,3 0 0 16,0 0-127-16,0 0-25 0,0-7-6 16,0 4-1-16</inkml:trace>
  <inkml:trace contextRef="#ctx0" brushRef="#br0" timeOffset="-45024.46">22938 5973 1580 0,'0'0'67'31,"0"0"-54"-15,0 0 92-16,0 0 19 0,0-7 3 0,0 1 1 0,0 0-14 0,3 0-2 0,-3-1-1 0,-3 1 0 31,3 0-24-31,0 6-5 0,-4-6-1 0,4 6 0 16,-3-4-13-16,-4 1-4 0,-1 3 0 0,1 0 0 0,0 0 0 0,0 3 0 0,0 4 0 0,-3-4 0 15,-1 0-36 1,4 3-8-16,-4-3-2 0,1 4 0 15,3-4 6-15,-4 3 2 0,1-3 0 0,3 0 0 0,0 0-7 0,-1 1-2 0,5-1 0 0,3-3 0 16,-7 3-9-16,7-3-8 0,-4 0 9 0,4 0-9 16,0 0 0-16,0 0 0 0,0 0 0 0,-3 6 0 15,3-6 0-15,0 6 0 0,0-6 0 0,3 7 0 16,-3-1 0-16,0 0 0 0,0 1 8 0,4-1-8 16,-4 3 8-16,3 1-8 0,1 2 11 0,-4-2-11 15,3 2 12-15,-3 1-12 0,0-1 12 0,4 1-12 16,0-1 10-16,-4 1-10 0,3-4 8 0,-3 1-8 15,4-1 0-15,-1 0 0 0,-3 1 0 0,7-1 0 0,-7-2 0 0,4-1 0 0,-1-3 0 0,-3-3 0 32,4 3 0-32,3 3 0 0,-7-6 0 15,3 3 0-15,-3-3 0 0,0 0 0 0,0 0 0 0,4 0 0 0,-4 0 0 0,7 0 0 0,-7 0 0 16,7 4 0-16,-4-4 0 0,5 0 0 0,-5 0 0 0,4-4 0 31,-3 4 0-31,3 0 0 16,-4-3 0-16,4 3 0 0,4-3 0 0,-4 0 0 0,4-3 0 0,-1 3 0 0,1 0 15 0,-1-4-3 15,4 4 0-15,-3 0 0 0,3 0-12 0,0 3 0 0,-3 0 0 0,3 0 0 32,-4 3 0-32,-2 0 0 0,2 0 0 0,-3 4 0 15,0-1 0-15,4 3 8 0,-4 1-8 0,0-4 9 0,-4 3 0 0,4 1 0 0,-3-4 0 16,-4 7 0-16,0-4 1 16,0 3 0-16,-4 1 0 0,-3 3 0 0,0-4-1 15,0 4 0-15,-3-4 0 0,-1 4 0 0,-3-3-9 0,0-4 8 0,-4 4-8 0,1-1 8 16,3-6-8-16,-4 1 8 0,0-1-8 0,4-3 8 15,-3-3-8-15,2 0 0 0,5 0 0 0,-4-3 0 16,7 0 0-16,-4 3 0 0,4-3-11 0,0 0 11 16,3-1-88-16,1-2-12 0,-1 3-2 15,8-3-1-15,-4-1-154 0,7-2-31 0</inkml:trace>
  <inkml:trace contextRef="#ctx0" brushRef="#br0" timeOffset="-43492.82">22631 6688 1995 0,'0'0'84'0,"0"0"-68"0,0 0 79 0,0 0 15 0,0 0 3 0,0 0 1 31,0 0-14-31,3 6-2 0,-3 0-1 0,4 7 0 16,-4-4-26-16,-4 7-6 0,4 0-1 0,-3 5 0 15,-1 1-20-15,-3 7-4 0,0-1 0 0,0 3-1 0,-4 7 3 0,1-1 1 0,-4 7 0 0,0 0 0 16,0 3 2-16,-4 0 1 0,0 0 0 0,1 7 0 31,-1-7-32-31,0-3-6 0,4 3-8 0,-3 0 11 16,-1-7-11-16,4 1 0 0,0-3-12 0,0-4 12 0,3 1 0 0,-3-4 0 0,0 0 0 0,3 4 0 31,-3-7 10-31,4 4 10 0,-1-4 1 16,-3 3 1-16,3-6-35 0,1 0-7 0,-1 0-2 0,0-3 0 0,4 0 32 0,0-3 6 0,0 0 2 0,4-3 0 15,-1-4-29-15,1-2-5 0,-1-4-2 16,4-6 0-16,0 0 6 0,0 0 2 0,0-6 0 0,0-4 0 31,0 1-97-31,4-4-19 0,-1-3-4 0,1 1-1 16,3 2-89-16,-4 4-19 0</inkml:trace>
  <inkml:trace contextRef="#ctx0" brushRef="#br0" timeOffset="-42680.27">22236 7813 1788 0,'3'-9'51'0,"-3"-4"10"0,0 4-49 0,0 3-12 0,0-4 0 0,0 7 0 16,-3-3 157-16,-1 3 29 0,-3 0 6 0,0-1 0 15,0 4-51-15,0 0-10 0,-4 0-3 0,1 0 0 16,-1 4-51-16,1-1-10 0,-1 0-3 0,-7 0 0 16,4 3-36-16,0 4-7 0,0 2-1 0,-4-2-1 15,1 2 6-15,-1 4 2 0,-3 0 0 0,3-1 0 16,-3 1-7-16,0 0-2 0,0-1 0 0,-4 7 0 15,0-3-1-15,1 3 0 0,-5 3 0 0,1 3 0 16,0 0-5-16,3 4 0 0,-3 2-1 0,0 1 0 16,7-1-11-16,-4 1 12 0,4-1-12 0,0 1 12 0,3-1-12 15,-3 4 0-15,3 0 0 0,1 2 8 0,-1 1-8 0,0 0 0 16,4 0 0-16,0 6 0 16,3-7 0-16,1 4 0 0,3-3 0 0,3 3 0 0,-3-10 0 0,7 4 0 15,0 3 0-15,0-4 0 16,4-2 0-16,3 3 0 0,0-1 0 0,3 1 0 0,5-7-9 0,-1 0 9 0,-4 1 0 0,8-1 0 15,0-3 20 1,3-2 10-16,3-1 2 0,5-3 1 16,-1-4-77-16,7-5-16 0,0-1-4 0,8-5 0 0,-1-4 64 0,4-6 24 0,-4-4 0 0,4 1-1 0,-4-6-37 0,1-4-7 31,-1 0-2-31,4-6 0 0,-4 0 39 16,1 0 7-16,-5-6 1 0,5 3 1 0,-8 0-40 0,0 3-8 0,-6-6-1 0,2 3-1 15,-2-3 71-15,-5 2 14 0,1-2 4 16,-7 9 0-16,-1-6-52 0,-3 0-12 15,0 0 0-15,-3 0 0 0,0-3 0 0,-4 0 0 0,-7-4 0 0,0-15 0 16,-7 3 0-16,-4 0 0 0,-3 1 0 0,-4-1 0 16,1 3 0-16,-5 0 0 0,-2 4 0 15,-4-1 0-15,3 0 0 0,-3 1 0 0,-8-1 0 0,5-6 0 0,2 7 0 0,1-4 0 16,0 6 0-16,0 1 0 0,7 6 0 0,-4 2 0 16,4 1 0-16,3 7 0 0,0-1 0 15,4 0 0-15,0 6 0 0,0 7 0 16,4 0 0-16,-1 3 0 0,0-4 0 0,4 11 0 15,0-1-152-15,0 6-32 0,0 4-8 0,4 2 0 16</inkml:trace>
  <inkml:trace contextRef="#ctx0" brushRef="#br0" timeOffset="-41978.7">21844 8406 1958 0,'0'0'43'0,"0"0"9"16,0 0 1-16,0 0 3 0,0 0-45 0,0 0-11 15,0 0 0-15,-4-3 0 0,4 0 104 0,0 3 20 0,0 0 3 0,0 0 1 16,-3 3-52-16,3 6-9 0,-4 1-3 0,1 5 0 0,-4 1 0 0,7 3 0 0,-4 0 0 0,1-1 0 31,3 4 0-31,-4 0 0 16,4 0 0-16,0 0 0 0,0-3 0 0,0 0 0 0,4 0 0 0,-1-1 0 15,1-2-51-15,-1 0-13 0,4-4 0 0,0 1 0 16,4-4 0-16,-4 1 0 0,4-4 0 0,3-3 0 0,-4 0 0 0,1-3 0 16,3-3 0-16,0-3 0 15,0 0-48-15,0-4-13 16,-3-2-3-16,3-1 0 0,-3-3 0 0,-1 1 0 0,1-1 0 0,-4-3 0 0,4 0-51 15,-4 1-10-15,0-4-3 0,0 3 0 16,-4 0-102-16,1 3-21 0,-1 1-4 0,1-1-1 16,-1 3 0-16,1 1 0 0,-4-4 0 15,0 4 0-15,0 2 205 0,0 4 41 0,0-3 10 0,0 2 0 0,0 1 132 0,0 0 28 0,-4 3 5 16,4 0 2-16,0 3-11 16,-3 0-3-16,-1 0 0 0,4 3 0 0,-3 3-20 0,3 0-4 0,-4 0-1 15,1 7 0-15,3 0 0 0,-4-1 0 16,1 4 0-16,-1 3 0 15,4 3 0-15,-3 3 0 0,-1 0 0 0,1 6 0 16,-1-3-51-16,0 4-10 0,1-1-3 0,-1 0 0 0,4-2-51 0,-3 2-13 16,3-6 0-16,-4 3 0 0,1-3 54 0,3 0 8 15,-4 0 2-15,4 1 0 0,0-4-52 16,0-1-12-16,0 1 0 0,0-3 0 0,0 0 0 0,4 0 0 0,-4-3 0 0,0-4 0 31,0 1-48-31,0-7-13 0,0-6-3 0,0 0 0 0,0 0-51 0,7-6-10 0,-4-7-3 0,1-3-784 16,-1-2-158-16</inkml:trace>
  <inkml:trace contextRef="#ctx0" brushRef="#br0" timeOffset="-40399.9">23188 6913 1314 0,'0'0'37'0,"0"0"8"16,0 0-36-16,0 0-9 0,-3-3 0 0,3 3 0 0,-7 0 150 0,7 0 28 0,-4-3 6 0,4 3 0 31,0 0-45-31,0 0-10 0,0 0-1 0,0 0-1 16,0 0-48-16,0 0-10 0,0 0-1 0,4 6-1 0,-1 1-22 0,4-1-4 0,0 0-1 0,0 4 0 15,0 2-8-15,4 4-1 0,-1 0-1 0,1 2 0 16,3 4-6-1,-3 0 0-15,3 3-1 0,0 4 0 16,0-4 13-16,4 6 4 0,-1-3 0 0,1 7 0 16,3-4-32-16,-3 0-8 0,3 1 0 0,0 2 0 0,0-2 31 0,4-1 5 15,0 3 0-15,3-2 1 0,0-4-15 0,-3 0-3 0,3 0-1 0,-3-2 0 0,-4-1-6 16,4-3-2-16,-1 0 0 0,-3-1 0 0,1 1-10 0,2-3 10 31,-3-6-10-31,1-1 10 0,-1-2-10 0,0-1 0 0,-3-3 0 0,-4 1 0 16,0-1 0-16,0 3-9 0,0-2 9 0,-7-4-10 0,-7-3 10 0,7 3 0 15,-7-3 0 1,7 3 0-16,-7-3 0 0,0 0 0 0,0 0 0 16,0 0 0-16,0 0 8 0,0 0 3 0,0 0 1 0,-7 0 0 15,0 0-71-15,4-3-13 0,-1 0-4 0,-3 0 0 16,3-1-92-16,1 1-20 0,-1 0-3 0,4 3-999 0</inkml:trace>
  <inkml:trace contextRef="#ctx0" brushRef="#br0" timeOffset="-39731.47">24042 8196 1954 0,'0'0'43'0,"0"-10"9"15,-4-2 1-15,1-1 3 0,-4-2-45 0,0-1-11 0,0 0 0 0,0-2 0 0,-1 2 105 0,1-3 19 0,-3 3 4 0,3 1 1 16,-4-1-52-16,1 3-10 0,-4-2-3 0,-1 2 0 16,1 7 0-16,0 3 0 0,0 0 0 0,0 6 0 31,0 0 0-31,-4 3 0 0,4 7 0 0,-4-1 0 0,1 1-38 0,-1 6-8 0,1-1-2 0,-1 4 0 15,0 4-4-15,-3-1 0 0,0 3-1 0,3 0 0 0,1 3 2 0,-1 1 1 16,0-1 0-16,1 0 0 0,3 4-2 0,0-1-1 16,-4 4 0-16,4 0 0 0,3-1 0 15,1-5 0-15,3 2 0 0,-4 4 0 0,7-1-11 0,-3 1 0 16,4 0 0-16,-1-1 0 0,4 4 8 0,4 6 0 16,-1 0 0-16,4-3 0 0,4-6-8 0,3-1 0 0,0-2-10 0,7-4 10 31,4-3 0-31,0-6 0 0,3-3-8 0,4-6 8 0,3-4 0 0,-3-3 0 15,7-3 0-15,-1 1 10 0,5-8-1 0,-1-2 0 16,4-3 0-16,0-1 0 0,0-2 0 0,-4-4 0 0,0 0 0 0,4-2 0 16,-7-1-1-16,3-3 0 0,1 0 0 0,-1 0 0 15,4-3-8-15,-4 0 12 16,4-7-12-16,0 1 12 0,-11-3 12 0,4-4 2 0,-7 0 1 0,3-6 0 16,-3 1-27-16,-8 8 0 31,-2-3 0-31,-5-2 0 0,-3-4 0 0,0 0 8 0,-3 0-8 0,0 0 0 0,-4-3 15 0,-7 0-3 15,-4 0 0-15,-3 3 0 0,-3 6-20 0,-1 1-5 0,-14-10-1 0,1 6 0 0,-1 3 14 0,-3 7 0 16,-4 3 0-16,-7 3 0 16,0 3 0-16,-3 3 0 0,0 0 0 0,-4 4 0 15,3 2 23-15,1 4 7 0,0-1 2 0,-1 4 0 16,5 0-52-16,-1-1-9 0,0 4-3 0,4-3 0 0,-1 3 16 0,12-3 2 16,-1 2 1-16,4 4 0 15,3-3-82 1,4 3-16-16,4 3-3 0,3 1-861 0,-1-1-172 0</inkml:trace>
  <inkml:trace contextRef="#ctx0" brushRef="#br0" timeOffset="-39339.28">24130 8324 1728 0,'0'0'38'0,"0"0"8"0,0 0 2 0,0 0 0 16,4-6-39-16,-4 6-9 0,3-3 0 0,-3 3 0 0,0 0 156 0,4 0 28 0,3 0 7 0,0 6 1 16,-4 4-59-16,-3-1-11 0,4 7-2 0,-4-4-1 0,0 7-37 0,0 0-7 15,-4 6-2-15,4 0 0 16,-3 3-7-16,3 1-2 0,-4-1 0 0,1 9 0 16,-1-2-51-16,4-4-13 15,-3 1 0-15,3-7 0 0,0-3 54 0,0-4 8 16,0 1 2-16,0-9 0 0,3-1-154 0,-3-3-30 0,4 1-7 0,3-4-1332 15</inkml:trace>
  <inkml:trace contextRef="#ctx0" brushRef="#br0" timeOffset="-37740.44">20602 10526 2926 0,'-10'3'83'0,"-1"3"18"0,0-3-81 0,-3 3-20 0,4 1 0 0,-1-1 0 31,4-3 89-31,0 0 14 0,4 3 2 0,-1-2 1 16,4-4-53-16,0 0-10 0,0 0-3 0,0 0 0 15,0 0-16-15,0 0-4 0,0 0-1 0,4 3 0 16,-1 0-7-16,8 0 0 0,-4-3-1 0,3 3 0 0,4 0 1 0,1-3 1 0,2 0 0 0,1 3 0 16,-1-3 5-1,1 4 1-15,3-4 0 0,0 3 0 0,4-6-19 0,0 3 0 0,0 0 0 0,-1 0 0 16,-3 0 0-16,8 0 0 0,-5 0 8 0,5 0-8 15,-5 0 0-15,1-4 8 0,0 4-8 0,-4-3 0 16,0 0 0-16,-3 0 0 16,-1 0 0-16,-3 0-9 0,-3 0 9 0,-1-1 12 0,-2 1-2 15,-5 0-1-15,-3 3-9 0,0 0 0 0,0 0 9 0,0 0-9 16,-3-3 0-16,-5 0 0 16,1 3 0-16,0 0-12 0,-3 0-55 0,-1 3-11 0,1-3-2 15,-4 3-1-15,3 3-79 0,-3-2-16 16,0 2-4-16</inkml:trace>
  <inkml:trace contextRef="#ctx0" brushRef="#br0" timeOffset="-37049.03">20630 10626 1394 0,'0'-6'59'0,"-3"2"-47"31,3 1 78-31,0 3 16 0,0 0 3 0,0 0 1 0,0 0-2 0,0 0 0 0,-4-3 0 0,4 3 0 16,-3 0-20-16,3 0-4 0,-7-3 0 0,7 3-1 16,0 0-17-16,0 0-3 0,0 0-1 0,0 0 0 15,0 0-5-15,0 0-1 0,0 0 0 0,0 0 0 16,0 0-5-16,0 0-2 0,0 0 0 0,0 0 0 16,0 0-2-16,0 0-1 0,0 0 0 0,0 0 0 15,0 9-13-15,-4-2-2 0,1 5-1 0,3 1 0 16,-4 2-8-16,4 4-2 0,0 3 0 15,0 3 0-15,0 4-4 0,0 2-2 16,0 0 0-16,0 7 0 0,0 0-2 0,-3 2 0 0,3 1 0 0,0 0 0 16,-4-4 0-16,4 4 0 0,-3 0 0 0,3 0 0 0,0-4 9 0,3-2 2 15,-3-1 0-15,4-2 0 0,-4-4-23 16,3 0 0-16,1-6-10 0,-1 0 10 0,1 3 0 0,-4-3 0 16,3-3 10-16,-3-3-2 0,4-4 0 0,-4 1 0 0,0 5 0 0,0-5 0 31,0-7-8-31,0 1 9 0,0-1-9 0,0-6 10 0,0 0-2 0,0 0 0 15,0 6 0-15,0 0 0 0,0-6-8 0,0 0 10 0,0 0-10 0,0 0 10 32,7 0-10-32,4 0 0 0,-4 3 9 0,3-3-9 0,1 0 0 0,-1 0 8 15,4 4-8-15,1-4 6 0,-1 3-6 0,3-3 0 0,1 0 0 0,0 3 0 0,-1-3 0 0,1 3 0 32,3 0 0-32,0-3 0 0,4 0 0 0,0 0 0 15,-1 0 0-15,4 0 0 0,-3 3 0 0,0 4 0 0,0-4 0 0,-1 0 0 16,1 0 0-16,0-3 0 0,-4 3 0 0,4 3 0 15,-1 1-28-15,1-1-3 0,-4-6 0 0,4 3-1041 16,-1 0-209 0</inkml:trace>
  <inkml:trace contextRef="#ctx0" brushRef="#br0" timeOffset="-34931.87">21781 10670 2044 0,'0'0'86'0,"0"-7"-69"32,0 4 43-32,0 3 8 0,-4-6 1 0,4 3 1 15,-4-3 46-15,1 3 10 16,3-4 2-16,-4 4 0 0,1 0-52 0,-4 0-9 0,3 0-3 0,-3 0 0 15,4 3 16-15,-8 0 2 0,4 0 1 0,-4 3 0 16,4 0-38-16,-3 0-7 0,-4 3-2 0,3 1 0 0,-3-1-21 0,3 3-5 0,1 4-1 0,-4-4 0 16,3 7 9-16,1 0 2 0,-1-4 0 0,0 10 0 15,4-3-20-15,0 6 0 0,0 0 0 16,0 3 0-16,4-3 0 0,-1 0 0 16,4 0 0-16,0 1 0 15,4 2 0-15,-1-6 0 0,1-7 0 0,3-2 0 0,3-7 0 0,-3 0 0 16,4 4 0-16,3-7-9 0,0-3-6 0,0-3-1 0,4-3 0 0,0-1 0 0,-1 1 16 0,-3-3 0 31,4-1 0-31,0-2 0 0,-4-4 0 0,0-3 0 16,0 4 0-16,-3-4 0 0,-1 6 8 0,-3 4-8 0,0-1 0 0,4 1 0 15,-8-4 0-15,4 4 0 0,-3 3 0 16,-1-1 0-16,5 1 0 0,-8 6 0 0,0 0 0 0,0 0 0 16,0 0 0-16,0 0 0 0,7 3 0 15,0 0 0-15,0 1 14 0,-4 2-4 0,1 6-1 0,3 4 0 0,-4 0 6 0,1 3 1 16,-1 3 0-16,-3 3 0 15,4 0 4-15,-4 3 0 0,0 0 1 0,3 4 0 16,-3-1-3-16,0 3-1 0,0-2 0 0,0-1 0 0,0 4-5 0,0-4-2 31,0-3 0-31,0 3 0 0,0-5-10 0,0-1 10 16,0-3-10-16,0 3 10 0,0-6-10 0,0-4 0 0,0 1 9 0,4-4-9 0,-4-2 0 16,0-4 0-16,0-6 0 0,0 0 0 0,0 0 0 0,0 0 0 0,0 0 0 0,0 0 0 31,0 0-20-31,0 0 0 0,0 0 1 0,-4-3 0 15,1 0-141-15,-1-3-28 0,1-1-5 0,-1 1-1199 16</inkml:trace>
  <inkml:trace contextRef="#ctx0" brushRef="#br0" timeOffset="-33796.78">22747 10711 1824 0,'0'0'38'0,"0"0"8"15,0 0-37-15,0 0-9 0,0 0 0 0,0 0 0 16,0 0 142-16,0 0 26 0,0 0 6 0,0 0 1 0,0 0-46 0,0 0-9 0,0 0-1 0,-3-4-1 16,-1 1-30-16,-3 0-7 0,3 3-1 0,-6 0 0 15,3 3-32-15,-4 0-6 0,1 1-2 0,-1 2 0 16,-3-3-12-16,3 0-4 0,-3 0 0 0,0 3 0 15,-3 1-10-15,2-1-2 0,1-3-1 0,0 3 0 16,4-2-11-16,-4 2 0 0,-1-3 0 0,5 0 0 16,-1 0 0-1,4 0 0-15,-3-3 0 0,3 4 0 0,-1-1 22 0,8-3 2 0,0 0 1 0,0 0 0 16,0 0-40-16,0 0-8 0,0 0-1 0,-3-3-1 16,3 3 25-16,-4-7 0 0,4 4 0 15,0 3 0-15,0 0 0 0,0 0 0 0,0 0 0 0,0 0 0 16,0 0 21-16,0 0 10 0,0 0 1 0,4 6 1 15,-4 4-18-15,3-1-4 0,-3 4-1 0,4 2 0 16,0 1-2-16,-4 0 0 0,0-1 0 0,3 4 0 16,-3 0 4-16,0 3 1 0,0 0 0 0,0 3 0 15,4-3-13-15,-4 0 0 0,0 0 0 0,3 3 0 0,-3 0 0 0,0 0 0 16,0 0 0-16,0-3 0 0,0-3 0 0,4-3 0 16,-4-1 0-16,0 1 0 0,3-7 0 0,-3-2 0 0,0-7 0 0,0 0 0 15,0 0 0-15,0 0 0 16,4-3 0-16,3-4 0 15,-4 4 0-15,4-6 0 0,-3-4 0 0,3 4 0 0,-4-1 0 0,5 4 0 16,-5 3 0-16,4 0 0 0,0 0 0 0,0-4-16 16,0 1 3-16,4 3 1 0,-4 0 12 0,0 3 0 0,4-3 0 15,-1 3 0-15,1-7 0 0,3 4 0 0,0 0 0 0,4 0 0 0,-1 0 0 0,1 3 16 16,-1 0-3-16,5 3-1 16,-5-3-12-16,4 0-18 0,-3-3 4 0,0 3 1 15,-1 3 13-15,1 6 0 0,0 4 0 0,-4 3 0 0,-4-1 12 0,1 1 0 16,0 0-1-1,-1-1 0-15,-3 1 3 0,-3 3 1 0,-4 0 0 16,0 3 0-16,0-4-6 0,-4 1-1 0,-3 0 0 0,0-3 0 16,0-4 1-16,-4 1 0 0,-3-1 0 0,0 1 0 0,0 0-6 15,0-1-3-15,-4-3 0 0,-3 1 0 0,4-7 0 16,-5 3 0-16,1-3 0 0,0 1 0 16,0-1 0-16,0-3 0 0,3-3 0 0,0-1 0 0,4 1 0 0,4-3 0 0,-1 0 0 0,4-4 0 15,-4 1-18-15,8 0-3 16,-1-1-1-16,4 1 0 15,4-1-61-15,-1 1-12 0,5-1-2 16,-1-2-913-16,7 3-182 0</inkml:trace>
  <inkml:trace contextRef="#ctx0" brushRef="#br0" timeOffset="-32775.91">23753 10685 1857 0,'0'0'82'0,"0"0"18"16,0 0-80-16,0 0-20 0,-4 0 0 0,-3 0 0 16,0 0 123-16,3 0 21 0,-3 4 4 0,0-4 0 15,0 3-41-15,-3 3-9 0,3-3-2 0,-4 0 0 16,0 4-20-16,1-4-4 0,-4 0 0 0,3 3-1 16,-3 0-17-16,0 1-3 0,3-1-1 0,-3 0 0 15,4 0-18-15,-1-2-4 0,4-1-1 0,-4 0 0 31,4 3-16-31,0-3-3 0,0 4-8 0,4-1 12 0,-1-3-12 0,4-3 0 0,-3 6 0 0,3 0 0 16,0 1 10-16,0 2 2 0,0 1 1 0,0 2 0 16,0-6-13-16,0 7 0 0,3-1 0 15,1 1 0-15,-1-7 0 0,1 4 0 0,3-7 0 0,3 3 0 0,1-3 0 0,3-3 0 16,4 0 0-16,-1 3 0 0,5 4 0 0,-1-4 0 0,0 0 0 16,4-3 0-16,-4-3 0 0,3 6 0 15,-2 6 0-15,2 1 0 0,1-1 0 16,0 4 0-16,-4 2 0 15,-4 1 0-15,1 6 54 0,0 0 8 0,-4-3 2 0,0 6 0 16,-3-6-64-16,-4 6-28 0,0-3 3 0,-4 3 0 0,1-6 25 0,-1-4 0 16,-3 4 0-16,0-3 0 0,-3-1 0 0,-1 1 0 15,1-3 8-15,-4-1-8 0,-4 1 20 0,4-4 0 0,-4-6 0 0,1 0 0 32,-1 4-29-32,1-4-7 0,-1-10 0 0,0 1-1 0,1-6 17 0,-1 2-8 15,1 4 8-15,-1-3 0 0,4-4-8 0,0 1 8 16,0-4 0-16,3 3 0 0,-3-2 0 0,4-1-8 15,3-6 8-15,0 0 0 0,0 3 0 0,3 0 0 0,4-3 0 0,1 1 0 0,2-1 17 0,1 0 4 32,-1-3 1-32,8 3 0 0,-4-7-22 0,4 4 0 15,-1-3 0-15,1 0 0 0,3 3 15 0,-3-3-2 0,3 6 0 0,-3-3 0 16,-1 3-13-16,4 3-18 0,-7 0 4 0,4 3 1 16,-4 1 29-16,0 2 5 0,0-3 2 15,1 7 0-15,-5 0-37 0,1-4-7 0,-4 4-2 0,3 2 0 16,1-2 23-16,-4 3 0 0,0-1 0 0,-3 1 0 15,3 0 0-15,0 3 0 0,-4 0 12 0,1-1-4 16,-1-2-114-16,1 3-23 0,-1 0-5 16,1 0-1-1,-4 3-148-15,3-3-29 0,1-7-7 0,-4 10-1 0</inkml:trace>
  <inkml:trace contextRef="#ctx0" brushRef="#br0" timeOffset="-31729.01">24811 10682 2102 0,'0'0'46'0,"0"0"10"0,0 0 1 0,0 0 3 0,0 0-48 0,0 0-12 0,0 0 0 0,0 0 0 0,0 0 124 0,0 0 22 16,0 0 5-16,0 0 1 0,0 0-71 0,0 0-13 31,0 0-4-31,0 0 0 0,-7 7-9 0,7 2-3 0,-4 4 0 0,1-1 0 0,3 4-32 0,-4-1-6 16,1 4-2-16,3 0 0 0,0-3 38 0,0 6 7 0,-4 0 2 0,4 3 0 15,4-3-43-15,-4 0-16 16,0 0 11-16,0 3-11 0,3 3 0 0,4-6 0 15,-3-3 0-15,3-7 0 0,3 1 0 0,1 2 0 0,0-2 0 0,3-1 0 16,0-5 0-16,0-1 0 16,7 0 0-16,-3-6 0 0,3 0 0 0,0 0 0 15,4 0 0-15,-4-3 0 0,4-3 0 0,-8 0 0 0,1-1 0 0,3 1 0 16,-3-3 0 0,-1 2 0-16,-6-2 0 0,3 3 0 15,-3-7-96-15,-1 4-26 0,1-7-5 0,-1 4-1 16,-6-4-51-16,3 0-10 0,-3 4-3 0,3-4-546 0,-4-3-110 0</inkml:trace>
  <inkml:trace contextRef="#ctx0" brushRef="#br0" timeOffset="-31444.33">25160 10654 2066 0,'-7'6'43'0,"7"-6"10"0,-3 7-42 0,3 2-11 0,-4 0 0 0,4 4 0 15,-4 0 156-15,4-1 28 0,0 4 7 0,-3-1 1 16,3 1-103-16,0 6-20 0,0-3-4 0,0 9-1 0,0 0 0 0,0 4 0 0,0-4 0 0,0 0 0 15,0-3 28-15,0 0 4 0,0 3 2 0,0 1 0 16,0-1-49-16,0 0-9 0,0 3-3 0,0 1 0 16,0-4-17-16,0 0-4 0,0 1-1 0,0 2 0 15,3-3-4-15,-3-3-1 16,4 0 0-16,0-3 0 16,-1-3-10-16,-3 0 0 0,4-7 0 0,-1 1 0 15,1-1-26-15,-4-5-4 0,0-7-1 0,0 0 0 0,0 0 31 0,7-3 18 16,-4-4-2-16,-3-8-1 15,0-1-75-15,4-3-16 0,-4 3-2 0,0 4-1 16,0-1-90-16,3-5-19 0,-3 2-3 0,4 0-1 0</inkml:trace>
  <inkml:trace contextRef="#ctx0" brushRef="#br0" timeOffset="-30481.64">25922 10701 1692 0,'0'0'37'0,"0"0"8"0,0 0 2 0,0 0 0 0,0 0-38 0,0 0-9 0,-3-3 0 0,3 3 0 0,0 0 112 0,-4-3 21 0,1 0 4 0,3 3 1 16,0 0-45-16,0 0-9 0,0 0-1 0,0 0-1 16,-4-7-18-16,4 7-3 0,0 0-1 0,0 0 0 31,0 0-8-31,0 0-1 0,0 0-1 0,0 0 0 15,0 0 11-15,0 0 3 0,0 0 0 0,0 7 0 0,4-1-24 0,-4 3-4 0,3-2 0 0,1 2-1 32,-4 4-5-32,3-1-1 0,-3 4 0 0,4 3 0 0,-4-1 0 0,3 4 0 15,1 3 0-15,-1 4 0 0,1-4-5 0,-1 6 0 0,-3-3-1 0,4 4 0 16,-1-4-2-16,-3 0 0 0,4 4 0 16,-4-4 0-16,3 3-7 0,-3-3-2 0,4 4 0 0,-4-1 0 15,3-6-3-15,1 3-1 16,-4-6 0-16,4 3 0 0,-1-6-8 0,-3-3 0 0,4 0 9 0,-4-4-3 15,3-3-6-15,1 1 0 0,-4-10-10 16,0 0 10 0,0 0-30-16,0 0-1 0,0 0 0 0,0 0 0 0,0-6-49 0,3-1-9 0,-3-2-3 0,0 0-908 31,0-1-181-31</inkml:trace>
  <inkml:trace contextRef="#ctx0" brushRef="#br1" timeOffset="-26021.43">26370 10331 2553 0,'0'0'53'0,"0"0"12"16,0 0-52-16,0 0-13 0,0 0 0 0,0 0 0 15,0 0 53-15,0 0 8 0,0 0 2 16,-3 10 0-1,3-4 1-15,0 3 1 0,3 1 0 0,-3-1 0 0,4 0-1 0,-4 4 0 0,3 0 0 0,-3-1 0 16,4 1-51-16,-1-1-13 0,-3 1 0 0,4 2 0 16,-1-2 54-16,1-1 8 0,-1 1 2 0,4 3 0 31,-3 2-52-31,-1 1-12 0,1 3 0 0,0 3 0 0,-1 7 0 0,1 2 0 0,-4 7 0 0,3 3 0 16,1 0 54-16,-4 3 8 0,3 3 2 0,-3 0 0 0,4 0-64 0,-1-3-21 15,-3 0 0-15,4 3 0 16,-1-2 33-16,1-5 8 0,-4 4 0 0,3-3 1 15,-3 0-21-15,0-6 0 0,4-4 0 0,-4 7 0 63,0 0 8-32,0 0 0-31,0 3 0 0,0 3 0 0,0-7 0 0,0-2 0 16,3 3 0-16,-3-4 0 0,4-2-8 0,-4-4 0 0,0 1 0 0,3-7 0 15,-3 0 0-15,4-6 0 0,-4-1 0 0,4-5 0 0,-4-7 0 0,0 0 8 0,0 1-8 0,0-7 8 0,0 0-39 0,0-3-7 0,-4-7-2 0,0-2 0 16,1-1-84-16,-4-3-16 0,0 4-4 0</inkml:trace>
  <inkml:trace contextRef="#ctx0" brushRef="#br2" timeOffset="-21521.68">26913 10786 1614 0,'0'0'33'0,"0"0"9"0,0 0-34 0,0 0-8 0,0 0 0 0,0 0 0 15,0 0 141-15,0 0 27 0,0 0 4 0,0-3 2 16,0 3-56-16,0 0-11 0,0 0-3 15,0 0 0-15,0 0-56 0,0 0-12 0,0 0-3 0,0 0 0 16,0 0 39-16,0 6 8 0,0 3 2 0,0 4 0 16,0 3-40-16,4 2-8 0,-1 4-2 0,-3 3 0 15,4 0-14-15,-4 4-3 0,0-4-1 0,4 3 0 16,-4 3-14-16,3-2 0 0,-3 2 0 16,0-3 0-16,0 0 33 15,4-3 4-15,-4 1 1 0,0-5 0 0,3 1-29 0,-3-3-9 0,0 0 0 0,4-6 0 16,-1-1 0-16,-3-2 0 0,4-1 0 0,-4-9 0 15,0 0-30-15,0 0-6 0,3-6-2 0,1-1 0 16,-1-2-72-16,1-7-14 16,-1 1-4-16,1-4 0 0,-1 0-79 0,1-3-16 15</inkml:trace>
  <inkml:trace contextRef="#ctx0" brushRef="#br2" timeOffset="-21090.24">27139 10814 2250 0,'0'0'100'0,"0"0"20"0,0 0-96 0,0 0-24 0,0 0 0 0,0 0 0 16,0-6 100-16,4 3 16 0,3-4 4 0,-4 1 0 15,4-3-52-15,0-1-11 0,4 1-1 0,0-1-1 16,-1 1-15-16,4 6-4 0,-3 0 0 0,-1 0 0 16,5-1-4-16,-5-2-2 0,1 3 0 0,-1 0 0 15,4 3 2-15,-3 3 1 0,0 3 0 0,3 4 0 31,-4-1-3-31,1 4-1 0,-4 2 0 0,0 4 0 0,0 0-6 0,0 3-2 0,-3 0 0 0,-1 3 0 16,1-3-9-16,-1 3-3 0,-3-3 0 0,0 3 0 16,-3-3 20-16,-1 0 4 15,-3-3 1-15,4 3 0 0,-8 0-49 0,4-4-9 16,0 1-3-16,-4 0 0 0,4-3 43 0,-3-4 9 0,-1 1 2 0,0-1 0 31,4-5-47-31,-3-1-8 0,-1-3-3 0,4 0 0 0,-3 0 23 0,-1-3 8 0,0-3 0 0,1 3-9 16,3-3 9-16,3 0 0 0,-3 0 0 0,4-3-8 15,3 2 8-15,3-2 0 0,4 0-9 0,-3 0 9 0,6-4 0 0,1 1 0 16,0-1-9-16,-1 1 9 16,4 0 0-16,0-1 0 0,4 1 0 0,0 2 0 15,3-2 0-15,0 3 0 0,4 3 0 16,6 0 9-16,-6 3 23 0,3 6 4 0,-6 0 0 0,-1 3 1 16,0 1-37-16,-7 2-13 0,0 1 0 0,-3 3 0 15,-4-4 13-15,3 4 16 0,-6-4-3 0,-1 1-1 0,4-4-44 16,-7 4-10-16,4-7-2 0,-4-6 0 15,0 0-133-15,0 0-27 0,0 0-6 0,7-6-1 0</inkml:trace>
  <inkml:trace contextRef="#ctx0" brushRef="#br0" timeOffset="-16874.82">27809 10315 1728 0,'0'0'76'0,"0"-6"16"15,0 6-73-15,0-3-19 0,0 3 0 0,0 0 0 32,0 0 55-32,0 0 7 0,0 0 2 0,0 0 0 0,0 0-1 0,0 0 0 15,0 0 0-15,0 0 0 0,0 0 52 0,0 0 10 16,0 0 3-16,0 0 0 0,0 0 0 0,0 0 1 0,0 0 0 0,0 0 0 15,0 0-73-15,0 0-16 0,0 0-2 0,0 0-1 16,0 0-8-16,0 0-1 0,0 0-1 0,8 3 0 16,-1 0-27-16,0 0 0 0,0 1 0 0,3-1 0 31,1 0 20-31,3 0 0 0,0 0-1 0,7 0 0 0,-3 0-31 0,0 1-5 0,6-4-2 0,-3 3 0 16,1 0 19-16,-5 0 0 0,4 0 0 0,1 3 0 0,-8 1 0 0,3-1 0 0,-6 0 0 0,3 4 0 31,-3-4 0-31,-1 3 0 0,1-2 0 0,-4-1 0 15,3 0 15-15,-3 0 6 0,0 1 2 0,1-1 0 0,-1-3-37 0,0-3-7 0,0 0-2 0,0 0 0 32,-4-3 23-32,4 0 0 0,-3 0 0 15,3-1 0-15,-4-2 0 0,1 3 0 0,0-3 0 0,-4 0 0 16,3 2 0-16,-3-2 0 0,0 0 0 0,0 6 0 16,0 0 0-16,0-3 0 0,0 3 0 0,0 0 0 0,0 0 0 0,0 0 0 0,0 0 0 0,0 0 0 15,0 0 0-15,0 0 0 0,0 0 0 0,0 0 0 31,0 0 0-31,0 6 0 0,0 0 0 0,0 1 0 0,0 2 20 0,0 0 9 16,0 1 2-16,0-1 0 0,0 4-31 0,0-4 0 0,0 4 0 16,0 2 0-1,4-2 32-15,-4 3 1 0,0 2 0 0,3 1 0 0,-3 3-33 16,0 3 0-16,4 0 0 0,-4 7 0 0,0-1 0 0,0 3 0 0,0 1 0 0,3 3 0 16,-3-1 0-16,0 1 0 0,4-4 0 0,-4 1 0 15,3-1 0-15,1 1 0 0,-4-1 0 0,3 1 0 16,1-4-10-16,-4-3-9 0,3 1-1 0,1-1-1 15,-4 0 33-15,3-3 8 0,-3 3 0 16,4-3 1-16,-4-3-21 16,3-3 0-16,1 0 0 0,-4-3 0 0,3-4 0 0,-3 1 0 0,0-1 0 0,0 1 0 31,0-4 0-31,0-2 0 0,-3 2 0 0,-1 0 0 0,1-2 0 0,3 2 0 0,-7-3 0 16,3 4 0-16,-3-4 0 0,0 3 0 0,4 1 0 0,-4-4 0 15,-4 3 0-15,0-2 0 0,1-1 0 0,-1 0 0 16,1 4 0-16,-1-7 0 0,-3 3 0 0,0-3 0 15,0 0 0-15,0 0 0 0,-4 1 0 0,0-1 0 16,1 0 0-16,-1-3 0 0,-3 0 0 0,7 3 0 16,0-3 0-16,0 0 0 0,3 0 0 0,0 0 0 15,4 0 0-15,0 3 0 0,4-3 0 0,-4 0 0 16,7 0-47-16,-4 0-13 0,4 0-4 0,0 0 0 16,0 0-153-16,0 0-31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14:55:36.2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3711 1630 1074 0,'0'0'30'0,"0"0"8"0,0 0-30 16,0 0-8-16,0 0 0 0,0 0 0 31,0 0 74-31,0 0 14 0,0 0 2 0,0 0 1 0,0 0-43 0,0 0-9 0,0 0-2 0,0 0 0 16,-7-12-29-16,7 12-8 0,0 0 0 0,0-4 0 15,0 4 81-15,0 0 15 0,0-6 4 0,0 6 0 16,-3-3-61 0,3-3-12-16,0-1-3 0,0 4 0 0,-7 0-6 0,3-6-2 0,4 6 0 0,-3-4 0 0,3 4 8 0,0 0 2 0,-8 0 0 0,5-3 0 62,3 6 2-62,-7-3 1 16,3-1 0-16,4 1 0 0,-7 3-2 15,0-3-1-15,0 0 0 0,4 0 0 0,-4 3-2 0,3-6-1 0,-6 2 0 0,2 4 0 0,1-3-9 0,0 0-2 0,-3-3 0 16,6 3 0-16,-10 0-12 0,7 0 0 0,-4 3 0 0,8 0 0 0,-8 0 0 0,1 3 0 0,-1 0 0 0,1 0 0 16,3 0 34-16,-4 3 4 0,0-3 1 0,1 7 0 0,-4-1-30 0,3-2-9 0,1 5 0 0,-8 4 0 15,11 3 8-15,-11-1-8 0,8 7 0 0,3-3 0 16,-4 4 0-16,0-5 0 0,4 8 0 0,0-7-9 16,7 6 28-16,0-6 5 0,-7 3 2 0,14-3 0 15,-7 3-52-15,4-9-10 0,6 2-3 0,-6-2 0 16,7-3 14-16,3-4 2 0,3-6 1 0,-3 0 0 15,0-6 4-15,8-3 1 16,-1-4 0-16,-7 1 0 0,4-10 17 0,-1-3 0 0,1 4 0 0,-4-4 0 16,0 3 0-16,0-3 0 0,-3 3 0 0,-1 0 9 15,1 3 1-15,0 1 0 0,-1-1 0 0,-6 4 0 16,3 2-10-16,-4-2 0 0,-3 5 0 0,4-2 0 16,-4 0 0-16,3 2 0 0,-3 7 0 0,0 0 0 15,0 0 0-15,0 0 0 16,0 0 0-16,0 0 0 15,0 0 0-15,0 0 0 0,0 0 0 0,-3 7 0 0,-1-1 14 0,4 3 1 0,0-2 0 0,0-1 0 16,0 3-15 0,4 1 0-16,-1 2 0 0,1 4 0 0,-1-1 0 0,4 7 0 0,-3-6 0 0,3 9 9 15,-7-3-21-15,3 3-4 0,5 3 0 0,-5 7-1 0,1-7 42 0,3 7 9 16,-4 2 2-16,4-2 0 16,-7 2-21-16,4-2-4 0,-4 6-1 0,7-7 0 0,-7 1-10 0,0-4 12 15,3 0-12-15,-3-2 12 0,4-4-12 0,-1-3 0 0,1-4 0 0,-1 1 0 16,-3 0 14-16,0-3-2 0,0-1-1 0,0-2 0 15,0-1-11-15,0 1 0 0,0-4 0 0,0 1 0 16,-3-4-64-16,3-6-14 0,0 0-3 0,0 0-655 16,0 0-130-16</inkml:trace>
  <inkml:trace contextRef="#ctx0" brushRef="#br0" timeOffset="2271.14">3528 1395 1876 0,'-11'-9'39'0,"8"2"9"0,-4 1-38 0,0 0-10 0,0-4 0 0,3 4 0 31,-7 0 84-31,4-1 16 0,4-2 2 0,-8 3 1 15,1 3-27-15,6-4-6 16,-6 4-1-16,2 0 0 0,-2 0-11 0,3 0-2 0,-4 3-1 0,1 0 0 16,-1 0-7-16,1 3 0 0,-1 0-1 0,0 0 0 15,-3 4-7-15,0-1 0 0,0 0-1 0,-4 7 0 0,4-7-10 0,0 6-1 0,4 1-1 0,-12 6 0 16,8-7 2-16,4 10 1 0,-11-3 0 0,6 6 0 16,5 3-30-16,-4 1 0 0,-4 2-13 0,4 7 4 15,3-1 9-15,-3-2 0 0,0 5 10 0,-3 4-10 16,2 0 10-16,1 0-10 0,-3 3 10 0,3 3-10 15,3 1 12-15,0-1-4 16,1 0-8-16,3 6 12 0,0-2-12 0,7-1 8 0,-4 3-8 16,8 7 0-1,3-13 0-15,0 4 0 0,3-1 0 0,8 0 0 0,-4-3 0 0,7-3-13 0,-3 0 1 0,3 0 0 16,4-6 12-16,-4-3 0 0,11-4 0 0,-4-2 0 16,7-7 0-16,8-6 10 0,2-4-2 15,5-2 0-15,-1-7-8 0,-3-6 0 0,7-3 0 0,0-3 8 16,0-1-8-16,0-8-14 0,10 2 3 0,-6-6 1 15,-4 0 22-15,0-2 5 0,-4-1 1 0,7-3 0 0,-10-1-29 16,4 1-5-16,-5 0-2 0,5-3 0 16,-8 3 38-16,-3-10 7 0,3 1 1 15,-6-4 1-15,-15 1-9 16,3-4-3-16,-13-3 0 0,3-3 0 0,-3 0 11 0,-11-3 1 0,0 3 1 0,-11-7 0 16,1 1-1-1,-5 0 0-15,-6-4 0 0,-3-2 0 0,-1 6-9 0,-7-4-3 0,-3 4 0 0,3-4 0 0,4 4-8 16,-4 0-1-16,0-1-8 0,1 4 12 0,2 3-12 0,5 0 9 0,-1 6-9 0,-7 4 8 15,4 9-8-15,-4-4 0 0,-3 7 0 0,-4 3 8 16,7 7-8-16,-3-4 0 0,0 3 0 0,3 4 0 31,4 8-33-31,0-2-9 0,3 0-2 0,0 3 0 16,1 6-140-16,2 3-28 0,1 0-5 0</inkml:trace>
  <inkml:trace contextRef="#ctx0" brushRef="#br0" timeOffset="3034.97">3200 3179 1754 0,'0'0'49'0,"0"0"12"0,0 0-49 0,0 0-12 0,0 0 0 0,0 0 0 0,0 0 119 0,0 0 21 0,0 0 4 0,0 0 0 32,0 0-18-32,0 0-4 0,0 0-1 0,0 0 0 15,0 0-45-15,0 6-10 0,0 1-2 0,0 5 0 16,-7-2-27-16,7 5-5 0,-7 7-2 0,7-3 0 0,-11 6 10 0,0 6 3 0,1 1 0 0,-4 9 0 16,3-1-3-16,-10 1 0 15,0 6 0-15,-4 3 0 16,0 0-12-16,-10 4-4 0,0 2 0 0,0 4 0 0,-1-7-13 0,5-3-3 0,-5-3-8 15,5 0 12 1,2-3-12-16,5-3 8 0,2-3-8 0,1-1 0 16,7-5 0-16,-7-1 0 0,7-6-8 0,0-3 8 15,3-3-67 1,4-4-6-16,4-2-2 0,3-4 0 0,0-2-121 0,3-4-24 0</inkml:trace>
  <inkml:trace contextRef="#ctx0" brushRef="#br0" timeOffset="3583.15">4043 2859 2176 0,'0'0'62'0,"0"0"13"0,-4 0-60 0,4 0-15 0,-3 6 0 0,3-2 0 16,0-4 74-16,0 9 12 0,0-3 2 0,0 4 1 16,0 2-20-16,3-6-4 0,-3 4-1 0,11 2 0 0,-8 1-51 0,4 3-13 0,4-1 0 0,0 7 0 31,3 0 54-31,0 3 8 0,0 4 2 0,7 5 0 0,0 4-12 0,-7 2-3 0,8 4 0 0,2 3 0 16,-3 4-9-16,4 2-1 0,0 0-1 0,7 7 0 15,-11-4-12-15,3 1-2 0,-6-1-1 0,10 4 0 16,-10-4-4-16,7-3-1 0,-4 1 0 15,32 40 0-15,-11-25-18 16,-24-41 0-16,6 0 0 0,1 3 0 0,7 1 0 0,-7-4 0 0,6 3 0 0,-2-2 0 16,-5-4 0-16,-3-3 0 0,4-7 0 0,-7 1 0 31,-4-3 0-31,0-1 0 0,-3-2 0 0,3-4 0 0,-7-3-151 0,-4-3-33 0,4-3-8 0</inkml:trace>
  <inkml:trace contextRef="#ctx0" brushRef="#br0" timeOffset="5074.43">2219 4841 1074 0,'0'0'30'0,"0"0"8"0,0 0-30 16,0-6-8-16,0 6 0 0,4-7 0 15,-4 4 77-15,0-3 15 0,0 0 2 0,3-1 1 32,-3 7 1-32,0-3 1 0,0 3 0 0,0-6 0 0,7 0 25 0,-7 6 5 0,0-7 1 0,0 7 0 15,0 0-15-15,0 0-2 0,-7-3-1 0,7 3 0 16,-3-3-27-16,-8 3-6 0,7-3-1 0,-3 0 0 0,-3 0-30 0,-1 3-6 0,4 0-2 0,-3-3 0 15,-1 3-10-15,-3 0-3 0,3 0 0 0,-6 0 0 16,3-4 1 0,3 4 0-16,-3 0 0 0,0 0 0 0,3 0-5 15,1 0-1-15,-1 0 0 0,0 0 0 0,1 0-10 0,6 0-2 0,-6 0-8 0,10 0 12 47,-11 0-12-31,8 0 0-16,-4 0 0 0,7 0 0 15,0 0 0-15,0 0 0 0,0 0 0 0,0 0 0 0,0 0 15 0,0 0 3 0,0 0 1 0,0 0 0 0,0 0-32 0,0 0-7 0,0 0 0 0,0 0-1 0,0 0 21 16,0 0 0-16,-4 4 0 0,4-4 0 0,0 0 0 0,0 3 0 0,0-3 0 0,4 9 0 16,-4-3 0-16,7 4 0 0,-7-1 0 15,3 1 0-15,-3 2 9 0,7 7-9 16,-3 0 10-16,-4 3-10 0,0 0 10 0,0 0-10 16,0 3 10-16,0 0-10 0,0 0 0 0,0 0 8 0,3 0-8 0,-3 0 0 31,7-3 0-31,-7 0 0 0,0-3 0 0,4 0 0 0,-4-4 0 15,7-2 0-15,-7-1 0 0,3-2 0 0,4-4 0 0,-3 0 0 16,-4-6 0-16,0 0 0 16,0 0 0-16,0 0 0 0,0 0 0 0,3-3-10 0,-3 3 10 0,8-3 16 0,-8-3-4 0,3 3-1 15,4-4-19-15,-3 4-4 0,-4 0-1 0,7-3 0 0,0 3 21 0,0 0 4 0,-4-1 0 0,8 1 1 32,0 0-13-32,-1-3 0 0,1 3 0 0,3 0 0 15,0 0 0-15,-4-4-12 0,8 1 3 0,-4 3 0 16,0-3 9-16,4 2 12 0,-4-2-2 0,0 6-1 15,7-3-9-15,-7 6 0 0,8 0 0 0,-8 0 0 0,7 7 0 0,0-4 0 0,-3 7 0 16,3-4 0 0,0 4 0-16,-7-1 0 0,7 1 0 0,-10 2 0 15,3 1 0-15,-3-3 0 0,-1 2 0 0,-6 4 0 0,-4-3 0 0,0-1 0 0,-4 1 0 16,-3 0 0 0,0-1 0-16,-11-2 0 0,4 3 0 0,-7-4 0 15,0-2 53-15,3 2 9 0,-6-2 2 0,-5-1 0 16,5 0-52-16,-1-2-12 0,0-1 0 0,1 0 0 0,-8 0 0 0,7 1 0 15,-10-1 0-15,3 0 0 16,4 1 0-16,-4-1 0 0,8 0 0 0,-1-3 0 16,4 0-48-16,0-3-13 0,6-3-3 0,5 0 0 0,-1-3-109 0,11-7-23 0,-3-2-4 0</inkml:trace>
  <inkml:trace contextRef="#ctx0" brushRef="#br0" timeOffset="5767.13">2441 4518 2286 0,'0'0'101'0,"0"-6"21"0,0-1-98 0,0-2-24 0,0 3 0 0,0-4 0 31,0 1 65-31,0-1 8 0,0 1 2 0,-7-4 0 0,7 7 12 0,-3-3 2 0,-4 3 1 0,3-1 0 16,-7 1-34-16,1 3-8 0,-1-3 0 0,-3 2-1 31,0 1 10-31,-4 0 3 0,1-3 0 0,-1 6 0 16,1 3-16-16,-1 0-2 0,0 7-1 0,-3-1 0 0,-11 4-16 0,4 2-3 0,-4 4-1 0,-3 0 0 15,0 3-8-15,0 0-1 0,-1 3-1 0,1 3 0 16,0 0 1-16,3 4 0 0,7-1 0 0,-6 7 0 16,2-7-12-16,5 3 0 0,-8-2 0 0,0 2 0 15,7 4 0-15,1 3 0 0,-8-1 0 0,7 4 0 16,11 0 0-16,-7 3 0 15,7 0 0-15,3 3 0 0,1 1 0 0,6-1 0 0,4 0-9 0,4 6 9 32,6-5 0-32,1-1 0 0,3 0 0 0,7 0 0 0,0-3 0 0,4-3 0 0,0-3 0 0,6 3 9 15,-6-4-9-15,3-2 0 0,4 3 0 0,0-4 0 16,3-2 0-16,4-4 0 0,7 1 0 0,0-7 0 31,3-3 0-31,-3-3-12 0,10-7 2 0,1-6 1 0,-1-3 9 0,4-3 12 0,0-3-2 0,7-9-1 16,-7-4-9-16,0-6 0 0,-3-3 0 0,3-6 0 0,-4 2 0 0,0-2 0 15,4 0 0-15,-10-7 0 16,-4 4 0-16,-4-1 0 16,-3 1 0-16,-7-7 0 0,-8 6 0 0,-3-5 0 0,-6-1 0 0,-5 0 0 0,-6 0 0 0,-4 1 0 0,-4 2 0 0,-3-3 0 31,-7 0 0-31,0 4 0 0,-4 2 0 0,-6-5 0 16,-5 2 0-16,1 0 0 0,-7 1 0 0,0-4 0 0,-1 3 0 0,1 1 0 0,7-1 0 0,-8 0 0 15,1 4 0-15,3 3 0 0,1-1 0 0,-5-2 0 16,8 6 0-16,-7-1 0 0,3 4 0 15,-3 0 0 1,3 0 0-16,4 6 0 0,3 0 0 0,4 1 0 16,-4 5 0-16,4 1 0 0,7 2 0 0,-4 1 0 0,11 6-100 0,-3-1-23 15,3 4-4-15</inkml:trace>
  <inkml:trace contextRef="#ctx0" brushRef="#br0" timeOffset="6766.96">5136 4700 2344 0,'-7'-3'67'0,"4"3"13"16,-4-4-64-16,3 1-16 0,1 3 0 0,-1-3 0 15,-3 3 91-15,0-3 14 0,0 3 3 0,0 3 1 0,0-3-41 0,0 3-9 0,-4 4-2 0,1-1 0 32,-4 3-41-32,3 1-8 0,-3-1-8 0,0 7 12 31,0-4 41-31,0 1 9 0,-1-1 2 0,1 7 0 0,0-6-32 0,4 2-7 0,-1 4-1 0,1-3 0 16,-1-4-4-16,7 4 0 0,-3-6-1 0,0-1 0 15,7 0-19-15,0-2 10 0,0-1-10 0,4-3 8 0,6 3-8 16,-6 1 0-16,3-4 0 0,4 0-11 0,3 3 11 0,0-3 0 0,7 0 0 0,-3 1 0 15,3 2 15-15,7-3 5 0,0 3 0 16,4 4 1-16,3-4-36 0,-7 3-7 16,8 4-2-16,-5-1 0 15,-2 1 24-15,-1 3 0 0,-10-1 0 0,3 4 0 16,-7 0 8-16,3 3-8 0,-6 0 12 0,0 0-4 0,-4 3 6 0,0 0 1 0,-7 0 0 0,0 0 0 31,0 0-15-31,-4 3 0 0,-3-6 0 0,0 3 0 16,0-3 14-16,-4 0 0 0,1 0 0 0,-1-6 0 0,-3 0-14 0,-3-7 0 0,-1 0 8 15,0-5-8-15,1-8 0 0,-1-5 8 0,0 0-8 0,8-10 0 16,-8 0 0-16,11-3 0 0,-3-6 0 0,-1 0 0 16,7 3 0-16,1-4 0 0,3 1 0 0,3-3 0 15,4-4 0-15,1 1 0 0,2-1 0 0,4-2 0 32,0 2 0-32,4 4 0 0,7-4 0 0,-11 4 0 0,7 3-14 0,-7-4-2 0,-3 4-1 0,3 3 0 15,0 0 29-15,0 6 5 0,0 0 2 0,-7 1 0 0,4 5-31 16,-4 4-5-16,3-1-2 0,-10 4 0 15,4 0 19-15,-4 6 0 0,0 0 0 0,0 0 0 16,0 0 0-16,0 0-12 0,-4 6 12 0,4 0-10 16,-10 0-142-16,6 1-28 0,-3-1-5 0</inkml:trace>
  <inkml:trace contextRef="#ctx0" brushRef="#br0" timeOffset="7437.43">5352 4477 1608 0,'-4'-16'45'0,"1"-2"11"0,-1 2-44 0,4 0-12 0,-7 1 0 0,3 2 0 31,1 1 124-31,-1 2 22 0,1 1 5 0,3-1 1 0,-7 4-51 0,3 0-9 0,1 3-3 0,-8-1 0 16,1 1 31-16,-1 3 7 0,-3 0 1 0,-4 0 0 31,1 3-52-31,-5 1-9 0,1-1-3 0,-3 3 0 0,-1 3-13 0,0 1-3 0,-7-1-1 0,4 1 0 16,7 2-24-16,-11 1-5 0,8-1-1 0,-1 4 0 16,0 0-17-16,-6-1 0 0,2 4 0 0,1 0 0 15,0 3 29-15,-4 0 3 0,0 3 0 0,4 3 0 16,-7 3-22-16,10 4-10 0,-7-1 10 0,8 4-10 15,-1 3 28-15,4 0-1 0,0 3 0 0,0 3 0 16,6 3-27-16,5 0 0 0,-4 6 0 0,3 4 0 0,8-7 0 16,-4 4 0-16,3-1 0 0,4 4 0 15,0-4-16-15,4 1-9 0,3 2-2 0,0-2 0 16,3-1 27-16,1-6 0 0,6 0 0 0,19 44 0 0,3-28 0 0,-18-41 0 16,3 7 0-16,8-1 0 15,3-6-8-15,4-3 8 0,4-3-8 0,6-3 8 16,0-4 0-16,4-6 0 0,0 1 0 0,11-4 0 0,-11-9 20 0,3-1 8 0,4-5 3 0,4-7 0 15,-8 0-31-15,4-9 0 0,-4 0 0 0,4-4 0 32,-10-2-17-32,-4-1-10 0,-1-2-1 0,-6-1-1 15,-11 0 29-15,1 1 0 0,-8 2 0 0,-3-2 0 0,-8-1 0 0,1-3 12 0,-4 4-3 0,-7-4 0 32,-7 3 8-32,3-2 2 0,-6 2 0 0,-1-3 0 0,-7 3-3 0,-3-2-1 15,-7-1 0-15,0 0 0 0,-4-3 1 0,-3 4 0 0,-4-1 0 0,4-3 0 31,-8 3-16-31,12 4 0 0,-5-1 0 0,1 0 8 0,7 4-8 0,-4-1 0 16,4 4 0-16,-4 0 0 0,0 2 0 0,4 4 0 0,-4 0 0 0,4 6 0 31,-4 1-26-31,4 2-5 0,0 3-1 0,0 4 0 0,3 3-32 0,4 3-8 16,-4 3 0-16</inkml:trace>
  <inkml:trace contextRef="#ctx0" brushRef="#br0" timeOffset="8100.75">1894 6324 893 0,'4'-13'37'0,"7"4"-29"0,-8 0 82 0,4-1 17 0,-7 1 3 0,11 3 1 15,-11-1 5-15,3 1 2 0,4 0 0 0,-7-1 0 16,4 1 6-16,-4 6 0 0,3-3 1 0,-3 3 0 31,0 0-4-31,0 0-1 0,0 0 0 0,0 0 0 16,0 0-16-16,0 6-4 0,0 1-1 0,-3 5 0 0,-1 4-35 0,-3-1-6 0,4 7-2 0,-8 7 0 31,4-1-1-31,0 6-1 0,-4 4 0 0,1 6 0 16,-1-3-23-16,-3 3-5 0,-3-1-1 0,2 4 0 15,1-3-13-15,-3 3-4 0,3 4 0 0,-1-4 0 0,-6-7-8 0,7-2 0 0,0-4 0 0,-4-2-11 31,8-4-45-31,-1-3-8 0,4-3-3 0,0-6 0 16,7-7-112-16,0 1-22 0,11-4-5 0</inkml:trace>
  <inkml:trace contextRef="#ctx0" brushRef="#br0" timeOffset="8670.9">2896 6117 1792 0,'0'-6'51'0,"0"-1"10"0,0-2-49 0,0 3-12 0,0-4 0 0,0 1 0 15,0-4 9-15,0 4-1 0,4-4 0 0,3 4 0 16,-7-3 39-16,3 2 7 0,-3 4 2 0,4-4 0 15,-4 4 9-15,0 3 3 0,0 3 0 0,0 0 0 16,0 0-7-16,0 0-1 0,0 0 0 0,0 0 0 16,0 0-17-16,0 0-4 0,0 6-1 15,0 4 0-15,0-1-25 0,7 1-5 0,-7 2 0 0,4 1-8 16,3 2 20-16,3 1-4 0,1 0 0 0,3 2 0 16,-4 4 19-16,5 3 3 0,-1 1 1 0,3 2 0 15,-3 3 20-15,1 1 4 0,2 2 1 0,-3 0 0 16,-3 4-4-16,3 3-1 0,0-4 0 0,4 7 0 15,-4-3-22 1,0-3-4-16,4 3-1 0,-4-4 0 16,7 1-16-16,-3-1-3 0,-1-2-1 0,8-1 0 15,-4-5-12-15,-3-1 0 0,-1-3 0 0,8 0 0 16,-11-6-30-16,0-3-9 0,4-4-1 0,-11-3-1 16,0-2-131-16,-4-1-27 0,5-6-5 0</inkml:trace>
  <inkml:trace contextRef="#ctx0" brushRef="#br0" timeOffset="9555.83">1767 7393 1504 0,'0'-12'64'15,"-7"-1"-52"-15,4 4 109 0,-11-4 22 0,3 4 4 0,1-1 1 31,-5 1 35-31,5-1 7 0,-8 1 2 0,1-3 0 16,-1 5-104-16,0-2-20 0,-3 3-4 0,0-1 0 0,7 1-4 0,-11 3-1 0,8-3 0 0,-1 6 0 31,-3 0-18-31,7 0-3 0,-8 3-1 0,8 0 0 0,-7 3-3 0,11 0-1 0,-12 1 0 0,8 5 0 32,-7 1-11-32,0 2-2 0,-4 4-1 0,1 3 0 0,-1 0 1 0,-7 6 1 0,4 1 0 0,-7 5 0 31,3 1-3-31,4 2-1 0,-11 4 0 0,11 9 0 15,-4-3-2-15,7 0-1 0,4 7 0 0,-4 2 0 16,4-3-14-16,4 1 8 0,-5 2-8 0,12 4 0 16,-4-7 0-16,7-3 0 0,3 3 0 0,4 1 0 15,11-4 8-15,-8-3-8 0,15-3 0 0,-4 3 9 0,7-3-9 0,-3-4 0 0,3-2-12 0,11 0 12 16,-4-4-13-16,14-6 5 0,-3-2 8 0,7-5-13 16,0-2 13-16,0-3 0 0,-1-7 0 0,12 4 0 15,-8-7 0-15,8-3 0 0,3 0 0 0,0-3 0 0,-4-3 0 16,1-3 0-16,-1 0 0 0,-7-7 0 15,8-2 0-15,-8-1 0 0,8-6 0 0,-8-6 0 16,-3-1 0-16,0-2 0 0,-7-3 0 0,-4-4 0 16,-7 4 0-16,-3-4 0 15,-4 3 0-15,-7-5 0 0,-3 2 10 0,-8-3-10 0,-3 1 8 0,0-4-8 0,0 0 12 16,-3 0-4-16,-4-3 0 0,-4 0 0 16,4 3 0-16,-11 0 0 0,4 0 0 0,-7 0 0 15,7 0-8 1,-11 0 8-16,4 0-8 0,0 1 8 0,-4 2-8 0,4 3 0 0,-4 4 0 0,1-1 8 15,-1 4-8-15,0 3 0 0,4-1 0 0,-4 4 0 0,4 3 0 0,-3 0 8 16,-1 4-8-16,4 2 7 16,-11 3-7-16,4 1-15 0,-8 6 5 15,5-1 1-15,-1 7-70 0,4 0-13 16,-4 3-4-16,7 1 0 0,1-1-120 0,2 3-25 0,8 0-5 0</inkml:trace>
  <inkml:trace contextRef="#ctx0" brushRef="#br0" timeOffset="10115.75">1323 7719 1552 0,'3'-6'44'0,"-3"3"10"15,0 3-43-15,4-6-11 0,-4 6 0 0,0 0 0 16,0 0 152-16,0 0 29 0,0 0 6 0,0 0 1 0,0 0-45 0,0 0-9 0,0 0-2 0,0 0 0 31,0 0-44-31,0 0-8 0,-4 6-3 0,4 0 0 16,0 7-21-16,0 2-4 0,0 1 0 0,0 3-1 0,0 3 10 0,0-3 3 0,0 6 0 0,4 0 0 16,-4 0-55-16,7 0-9 0,-7 3 0 0,4-3 0 15,3 0 0-15,-7 0 10 0,3-3 1 0,4-3 0 16,-3 0-11-1,6-6-9-15,-10-1 9 0,11-3-13 16,-8 1 13-16,4-7 0 0,4 0 0 0,-4-6 0 16,0 0-47-16,4-3-16 0,-1-4-3 0,-3 1-1 0,4-1 3 0,0-2 0 0,-4-1 0 15,7 1 0-15,-4-1-60 0,1-2-12 16,-1-1-3-16,-6 3 0 0,7 1-25 0,-8-4-4 0,4 4-2 0,-3-1 0 31,3 0-62-31,-4 1-12 16</inkml:trace>
  <inkml:trace contextRef="#ctx0" brushRef="#br0" timeOffset="10349.86">1545 7726 1672 0,'0'-13'35'0,"0"13"7"0,0 0-34 0,0 0-8 0,0 0 0 0,0 0 0 15,-7 3 156-15,4 0 28 0,-4 4 7 0,7 2 1 16,-4 3-61-16,4 1-12 0,0 3-3 0,0 2 0 16,0 4 0-16,0 0 0 0,0 3 0 0,4 4 0 15,-4-1-53-15,0 3-11 0,7 4-3 0,-7 2 0 16,0 1 1-16,0 0 0 0,0 2 0 0,3-2 0 0,-3 0-25 15,7-4-5-15,-7-2 0 0,4-1-1 16,-4 0-19-16,10-3 0 0,-10 1 8 0,4-4-8 16,3 0-24-16,-4-3-8 0,4 0-1 0,-3-3-1 0,3-1-93 0,-3-5-18 0,6-4-4 0</inkml:trace>
  <inkml:trace contextRef="#ctx0" brushRef="#br0" timeOffset="11042.41">3514 7218 2325 0,'-7'-4'98'16,"3"1"-78"-16,-3-3 87 0,0 3 17 0,0-3 4 0,3 2 1 31,-3-2-37-31,4 3-8 0,-8-3-2 0,8 0 0 16,-8 2-27-16,1 1-6 0,2 0-1 0,-2 0 0 0,3 3-5 0,-11 3-2 0,4 0 0 0,4 4 0 31,-5-1-9-31,1 6-3 0,-3 4 0 0,3 3 0 15,-1 3-29-15,5 6-15 0,-8 0 2 0,4 7 0 0,4 2 61 0,-5 1 13 16,5 0 3-16,-1 5 0 0,1-2-52 0,-4 6-12 16,10 0 0-16,-7 3 0 15,4-2 0-15,4-1-12 0,-4 0 3 0,7 3 0 0,0-6 9 0,7 0 12 0,-7-1-2 0,10 4-1 32,1-6-9-32,0-3 0 0,3 3 0 0,0-4 0 0,7-9 0 0,4-2-9 0,6-1 9 0,-2-7-13 15,6-5 13-15,0-7 8 0,0 1 0 0,8-11-8 16,-4 1 0-16,3-6 0 0,-7-4 0 0,1-5 0 15,2-4 0-15,5 0 0 0,3-10 0 0,-8 1-12 16,5 3 12-16,-15-4 0 0,4 4 0 0,-1-3 0 0,-6 3 12 0,-7-1-12 16,-1 4 12-16,-3-3-12 15,-3 0 13-15,0 0-4 0,-8-1-1 0,4-2 0 16,-7 0 4-16,0-1 0 0,-7-2 0 0,-3-1 0 16,3 1-4-1,-4-1 0-15,-7 1 0 0,4-1 0 0,-7 1-8 0,-4 2 0 0,1 1 0 0,-1-3 7 0,0 5-7 16,-7-2 0-16,8 3 0 0,-1 0 0 15,-3-1 0-15,10 7 0 0,-3 1 0 0,0 2 0 0,7 0 0 16,0 3 0-16,-4 4 0 0,7-1 0 16,4 4 0-16,-3-1 0 0,-1 4 0 0,4 0 0 15,4-1-46-15,-1 4-6 0,-3 0 0 0,7 3-1 32,0 0-94-32,0 0-18 0,7 10-4 0</inkml:trace>
  <inkml:trace contextRef="#ctx0" brushRef="#br0" timeOffset="11415.84">3598 7509 2508 0,'0'0'71'0,"0"0"16"0,0 0-70 0,0 0-17 0,0 0 0 0,-3 6 0 0,3 4 106 0,0 2 18 0,0 4 3 15,-7 0 1-15,7 3-52 0,0 3-9 0,0 3-3 0,0 3 0 16,0 0 0-16,0 3 0 0,0 4 0 0,7-1 0 16,-7-2-51-16,0-1-13 0,0 0 0 0,0 1 0 0,0-4 0 0,3-3 0 0,-3 0 0 0,0 0 0 31,0-6 0-31,7-3 0 0,-7-4 0 0,4-2 0 16,3-7-222-16,0-3-47 0</inkml:trace>
  <inkml:trace contextRef="#ctx0" brushRef="#br0" timeOffset="13124.06">903 11526 2439 0,'-7'3'103'0,"7"-3"-83"16,0 0 24-16,0 0 4 0,0 0 0 0,0 0 1 15,0 0-3-15,0 0-1 0,0 0 0 0,0 0 0 16,0 0 2-16,7 0 0 0,0 0 0 0,4 0 0 31,6 0-24-31,-10 0-5 0,11 3-1 0,3-3 0 16,-3 0 10-16,7 3 1 0,3-3 1 0,-3 0 0 0,-1 0-17 0,8 0-3 0,-7 0-1 0,10 0 0 31,-10 3-8-31,-1 0 0 0,1 1 0 0,-4-1 8 16,-7 0-37-16,4 3-8 0,-4 0-2 0,0 1 0 0,4-1 39 15,-4 0 0-15,-4-3 0 0,5 4 0 0,-5-4 0 0,1 0 0 0,-1 3 0 0,-6-3 0 32,-4-3-128-32,0 0-17 0,0 0-4 0,0 0-1 0,0 0-67 0,0 0-14 0,-14 0-2 0,-7 3-573 0</inkml:trace>
  <inkml:trace contextRef="#ctx0" brushRef="#br0" timeOffset="13656.82">910 11698 1497 0,'0'0'32'0,"0"0"8"0,0 0 0 0,0 0 4 16,0-6-36-16,0 0-8 0,0-4 0 0,0 4 0 0,7 3 104 0,-7-3 20 0,0-1 3 0,0 7 1 16,0-6-17-16,0 6-3 0,0 0-1 0,0 0 0 15,0 0-22-15,0 0-4 0,0 0-1 0,0 0 0 16,4 6-6-16,3 4-2 0,-4 2 0 0,4 7 0 16,-3 3-32-16,-4 3-6 0,3 3-2 0,5 7 0 15,-8 2-8 1,3 1-3-16,-3 3 0 0,7 9 0 0,-7-3-10 15,0 6-3-15,0-2 0 0,0 2 0 0,4-6 19 0,-4-3 3 0,0 0 1 0,0 0 0 0,0-7-19 0,7 1-4 16,-7-4-8-16,3-2 12 16,-3-4-3-16,0-6-1 15,7 0 0-15,-3-7 0 0,-1-2-8 0,4-4 10 0,-3-2-10 0,6-1 10 16,-2-3-10-16,-1-3 0 0,3 0 9 0,8 0-9 0,-4-3 0 16,0 0 0-16,4 0-10 0,-1 0 10 0,8-1 0 0,3 1 0 15,-3 0 0-15,3-3 0 0,0 3 0 0,-3 0 0 16,0-1 0-16,-4 1 0 15,-3 3 0-15,3-3 0 0,0 0 0 16,0 3 0-16,-7 0 0 0,-3 0 0 0,3 0 0 16,-4 0 0-16,1 0-34 0,0 3-13 0,3-3-2 0,-11 0-1 15,8 0-142-15,-4 0-29 0</inkml:trace>
  <inkml:trace contextRef="#ctx0" brushRef="#br0" timeOffset="14341.79">1940 11711 1868 0,'0'0'41'0,"0"0"9"0,-7 0 2 0,4 0 0 0,-4-3-42 0,7 3-10 0,-4-4 0 0,4 4 0 16,0-3 82-16,-7 0 14 0,4 0 4 0,-1 0 0 0,4 3 13 0,-7-3 3 0,3 3 1 0,-3-3 0 31,-3 3-41-31,6 3-8 0,-6 0-1 0,6 0-1 0,-6 3-3 0,3 1-1 16,-1 2 0-16,-2 4 0 0,-1-4-22 0,1 4-4 0,-1 2 0 0,8 1-1 15,-8 3-12-15,0-4-3 16,4 4 0-16,4-3 0 0,-1-4-9 15,-3 4-3-15,7-3 0 0,0-4 0 0,0 4-8 0,7-7 0 16,-3 0 0-16,-1-3 0 0,4-3 0 0,4 0 0 0,0-3 0 0,-4 0 0 16,3-3 0-16,1-4 0 0,6 1 0 0,-2-4 0 15,-5-2 0-15,4 2 0 0,-3 1 0 0,-1-1 0 16,5 0 0-16,-1 4 0 0,-4 0 0 0,1-1 0 16,-1 4 0-16,1 3 0 15,0 0 0-15,-8 3 0 0,4 3 0 0,-3 0 0 16,-1 3 0-16,4 4 0 0,-7-1 8 0,0 4-8 0,4-1 0 15,3 1 8-15,-7 6-8 0,0-4 0 16,0 4 0-16,0 3 0 0,0-3 30 0,0 6 14 16,0 0 2-16,0 0 1 0,0 3-27 0,0 0-4 0,0 1-2 0,0 2 0 0,0 0-14 0,3-6 11 31,-3 4-11-31,7-7 10 0,-7 3-10 0,4-6 0 0,-4 3 0 0,0-4 0 16,3-2 0-16,5 0 0 0,-8-1 0 0,3-2 0 0,4-1 0 0,-7-2 0 31,4-1 0-31,3-2 0 0,-7-1-43 0,0-6-4 0,0 0-1 0,0 0 0 15,0 0-84-15,0-3-18 0,3-7-3 0,1 1-762 0,3-4-152 16</inkml:trace>
  <inkml:trace contextRef="#ctx0" brushRef="#br0" timeOffset="15386.16">2790 11708 1824 0,'0'-16'38'0,"0"16"8"16,0-6-37-16,0 3-9 0,0-4 0 0,0 1 0 15,0 3 156-15,0-3 28 0,0 2 7 0,0 4 1 16,-7-3-103-16,4 0-20 0,-4 3-4 0,3 0-1 0,-6 0 0 15,6 3 0-15,-6 0 0 0,-1 1 0 16,0 2 0-16,1 0 0 0,-1 4 0 0,1-4 0 0,-4 0-20 0,3 0-4 0,0 4 0 0,1-4-1 16,3 0-14-1,-4 1-2-15,4-4-1 0,-3 0 0 16,10-3-22-16,-4 3 9 0,4-3-9 0,0 0 0 16,0 0 17-16,0 0-3 0,0 0-1 0,0 0 0 0,0 0-13 0,-3-3 0 0,3-3 0 0,-8 2-10 15,8 1 1-15,0 0 0 0,0 0 0 0,0 0 0 31,0 0 17-31,8 3 4 0,-8 0 1 0,0 0 0 16,0 0-13-16,0 0-18 0,0 0 4 0,0 0 1 16,0 9 37-16,7 1 7 0,0-1 1 0,-7 4 1 0,3 2-1 0,4 1-1 0,-7 6 0 0,4 0 0 15,3-3-31-15,-7-1-21 0,0 1 3 0,3 3 1 0,1 0 27 0,-4-3 6 32,7 3 0-32,-7 0 1 0,0-3-17 0,3 3-17 0,-3-4 3 0,0 1 1 15,7-3 13-15,-7-4 0 0,0-2 0 0,0-1 0 16,0-9 0-16,0 0 0 0,0 0 0 0,0 0 0 0,0 0-8 0,0 0 8 15,0-3 0-15,4 0-9 0,3-3 9 16,-7-4 0-16,4 1 0 0,6-1 0 16,-6 1 9-16,3 3 7 0,3-4 2 0,1 1 0 15,3 0-18-15,-3 2 0 0,-1-2 0 0,4 3 0 0,7-1-12 0,-6 4-5 16,-1 0-2-16,3 0 0 0,1 3 19 0,3 0 0 0,0 0 0 16,4 3 0-1,-11 0 0-15,4 3 0 0,-4 1 0 0,0 2 0 16,-3 1 19-16,-1 2-3 0,1 4 0 0,-1-1 0 0,-10 4-16 15,4 0 0-15,-1 3 0 0,4 0 0 16,-7 0 0-16,-7-3 0 0,4 3 0 0,-1-3 0 0,-3-4 0 0,-3 1 0 16,-1 0 0-16,4-7 0 0,-11 4 0 0,4-7 0 0,0 0 0 15,-3 0 0-15,-1-3 0 0,7-3 0 16,-6 0 0-16,3 0 0 0,3 0 0 0,7 0 0 16,-10-3 0-16,14 0 0 0,-7 0-99 0,7 0-23 0,0 0-5 0,7 0-1 31,-7-4-153-31,14 4-31 0,8-6-7 0,-5 6-1 0</inkml:trace>
  <inkml:trace contextRef="#ctx0" brushRef="#br0" timeOffset="16129.95">3630 11726 1314 0,'0'0'37'0,"0"0"8"16,0-6-36-16,0 3-9 0,0 3 0 0,-7-6 0 0,7-1 91 0,-3 4 16 0,-1-3 3 0,4 0 1 15,0 6 7 1,-4-3 2-16,1-4 0 0,3 7 0 0,0-3-25 0,0 3-5 0,0 0-1 0,0 0 0 15,0 0 24-15,0 0 5 0,-4 7 1 0,-3 2 0 16,7 0-44-16,-3 7-9 0,3 3-2 0,0 3 0 0,0 3-44 0,0-3-8 31,0 3-3-15,0 0 0-16,0 0 44 0,0 0 9 0,3 0 2 0,4 0 0 0,-7-3-52 0,4-3-12 0,3 3 0 0,0-6 0 16,4-4 0-16,-1-2 0 15,1-1 0-15,-1-3 0 0,1-3 0 0,3-3 0 0,0 0 0 0,-3-3 0 16,3 0 0-16,-4 0 0 0,8-3 0 0,-7 0 0 15,3-1-62-15,-4-2-15 0,1 3-3 0,3-4-1 16,-3-2-75-16,-1-1-16 0,1 1-2 0,-4-1-1 16,3-6-32-16,-2 4-6 0,-1-1-2 0,0 0 0 15,-4-3 82-15,4 4 16 16,-7-4 3-16,4 3 1 0,3 0 52 0,-7-2 10 16,0 2 3-16,0 3 0 0,0-2 87 0,0 5 17 0,0-2 4 0,0 6 1 0,0-4 50 0,0 7 9 15,0 3 3-15,0 0 0 0,0 0 3 0,0 0 1 16,0 0 0-16,0 0 0 0,0 0-7 15,0 0-2-15,0 6 0 0,3 4 0 0,4-1-14 0,-7 7-2 0,0 3-1 0,4-1 0 32,-1 1-23-32,-3 3-5 0,7 3-1 0,-7 0 0 15,0 4-13-15,4-1-3 0,-4 3-1 0,7-3 0 0,-7 4-19 0,0-1-4 16,0 0-1-16,4 1 0 0,3-1-19 0,-7-6-3 0,3 3-1 0,1-6 0 16,-1 0 1-16,4-3 0 15,0 0 0-15,-7 0 0 0,4-4-9 0,3-2 0 0,-4 3 0 0,1-4 0 16,0 4 0-16,-1-7 0 0,1 4 0 15,3-7 0 1,-7 4-21-16,0-4 3 0,0 0 1 0,0-6 0 16,0 0-59-16,0 0-11 0,-7 6-2 0,7-6-1 0,0 0-125 0,-4-6-25 15,1-3-4-15</inkml:trace>
  <inkml:trace contextRef="#ctx0" brushRef="#br0" timeOffset="17109.73">4815 11714 1580 0,'7'-10'67'0,"1"4"-54"16,2 0 92-16,-6 0 19 0,-1 3 3 0,4-1 1 16,-3 1-22-16,-4 3-4 0,3-3-1 0,-3 3 0 15,0 0-8-15,0 0-1 0,0 0-1 0,0 0 0 16,0 0 28-16,-3 6 5 0,-1 1 2 0,4 2 0 31,-7-3-57-31,0 4-11 0,0 2-2 0,-4-2-1 0,1 2-24 0,3 4-5 0,-4 0-1 0,-3-1 0 16,4 1-13-16,-1 0-2 0,-7-1-1 0,8-2 0 0,-4 3-9 0,3-4 0 15,0 1 0-15,4-4 8 16,-3 4-8-16,3-4 0 0,3 0 0 0,1-2 0 16,3-1 0-16,0 0 0 0,0-6 0 0,7 6 0 0,0 1-20 0,3-4-4 0,-6 0 0 0,10 0 0 15,-3 0 24-15,3 0 0 0,0-3 0 0,4 4 0 16,-4-1 0-16,3 0 0 0,-3 0 0 0,8 0 0 31,-5 0 22-31,1 3 9 0,-1 1 1 0,5-1 1 16,-5 3-17-16,1 1-4 0,0-1-1 0,-1 4 0 0,1 2 0 0,-8 1 0 0,1 6 0 0,3-3 0 15,-10 3-3 1,3 0-8-16,-4 3 12 0,-3-3-4 16,0 0-8-16,-3-3 8 0,3-1-8 0,-7 1 8 0,-4-3-8 0,4-4 0 0,-7 1 9 0,7 0-9 15,-7-7 0-15,3 0 8 0,1-6-8 0,-1 0 0 16,0 0 0-1,4-6 0-15,0 3 0 0,0-7 0 0,4-2 0 0,-4-1 0 16,3-6-12-16,1 1 4 0,3-1 8 0,0-3 0 0,3 0 0 0,1 0 0 16,3 0 0-16,-4 0 0 0,8-3 0 15,-4 3 0-15,7 0 0 0,-3 3 0 16,3-3 0-16,0 3 0 0,0 1 0 0,0-1 0 0,0 3 10 0,0-3-10 16,0 1 0-16,4-1 0 0,-4-3 0 0,0 3-10 15,4-3 10-15,-4 0 0 0,0 0 0 0,0 3 0 16,-3 0 0-16,6 1 9 0,-13 2-1 0,3 3-8 15,0 1 0-15,-3 2 0 16,-1 4-10-16,1 3 10 0,-4 3-124 0,0 0-18 0,0 0-3 16</inkml:trace>
  <inkml:trace contextRef="#ctx0" brushRef="#br0" timeOffset="17943.25">5831 11664 1337 0,'0'0'56'15,"0"0"-44"-15,0 0 152 0,0 0 32 0,0 0 5 0,0 0 2 16,0 0-69-16,0 0-14 0,0 0-2 0,0 0-1 31,0 0-42-31,0 0-9 0,0 0-2 0,0 0 0 0,0 0 0 0,0 0 0 0,4 3 0 0,3 3 0 16,-3 0-51-16,-1-2-13 0,1 2 0 0,-1 0 0 16,4 0 54-16,-3 4 8 0,-1-1 2 0,4 1 0 15,4 2-34-15,-11 1-6 0,7 2-2 0,-4 4 0 0,5 0 6 16,-5 3 2-16,4-3 0 0,0 6 0 15,-7 0-4-15,4 0-1 0,3 3 0 0,-4 0 0 16,1 1-3-16,3 2-1 16,-7-3 0-16,10 4 0 0,-10-1-9 0,4 0-1 0,-4 1-1 0,3-1 0 15,1-6-10-15,0 3 0 0,-4-9 0 0,3 3 8 16,1-3-8-16,-1-3 0 0,-3-1 0 0,4-2 0 16,-4-4-32-16,3 4-8 0,-3-7-1 15,4 3-1-15,-4-9-169 0,0 0-33 0</inkml:trace>
  <inkml:trace contextRef="#ctx0" brushRef="#br1" timeOffset="22899.59">6572 11212 1824 0,'-17'-12'38'0,"13"5"8"31,-3 1-37-31,4 3-9 0,-5-3 0 0,5 3 0 0,-1-4 113 0,4 7 21 0,-3-3 4 0,3 3 1 16,0 0-48-16,0 0-10 0,0 0-1 0,0 0-1 16,0 0-28-16,0 0-6 0,0 0-1 0,0 0 0 15,0 10 12-15,0-1 1 0,3 0 1 0,-3 7 0 16,0 0-46-16,4 3-12 16,-4 3 0-16,0 6 0 0,0 0 53 0,3 0 9 15,-3 7 2-15,0-1 0 0,0 1-52 0,8 5-12 0,-8 4 0 0,0-9 0 31,3 2 54-31,1 4 8 0,-1 3 2 0,1 0 0 0,-4 3-52 0,3 3-12 16,1 0 0-16,-1 16 0 0,-3-3 27 0,0-4 2 0,4 1 1 0,-4 0 0 16,0-7-4-16,0 0-1 0,0-6 0 15,0 3 0-15,3-3-13 0,-3-3-2 16,0 3-1-16,4-3 0 0,-4-3-1 0,3-3-8 0,-3-4 12 0,4 1-4 16,-1-7-8-16,1 0 8 0,-4-6-8 0,3 3 8 15,1-6-8-15,-1 0 0 0,5-4 0 0,-5-2 0 16,-3-4 0-16,4-2 0 0,-4-7 0 0,0 0 0 15,0 0 0-15,0 0 0 0,0-10 0 16,0-2 0-16,-4-1-9 0,1-3 9 0,-5 1 0 0,5-1 0 31,-4 4-63-31,0 2-5 0,3 1-2 0,-3 3 0 0,4-1-71 0,3 7-15 16,0 0-2-16</inkml:trace>
  <inkml:trace contextRef="#ctx0" brushRef="#br2" timeOffset="26670.21">6826 11833 2084 0,'0'-6'92'0,"0"6"20"0,0-7-90 0,0 4-22 0,4-3 0 16,-4 6 0-16,0 0 65 0,0 0 9 0,3-3 2 0,-3 3 0 16,0 0-9-16,7 0-2 0,0 3 0 0,0 3 0 15,-3 1-1-15,3 2-1 0,-3 0 0 0,3 4 0 31,-4 3-19-31,4-1-3 0,0 1-1 0,0 6 0 0,0 0-12 0,0 3-2 0,-3 0-1 0,3 3 0 16,-3 1-7-16,3-1-2 0,-4 3 0 0,4-9 0 16,-3 0-16-16,-1 0 0 0,1-3 0 0,-1 0 0 0,1-4 0 0,3-2 0 15,-7-1-8-15,0-2 8 16,0-7-62-16,0-3-6 0,0 0-2 0,3-6 0 16,-3-10-94-16,0 0-20 0,4-6-3 0</inkml:trace>
  <inkml:trace contextRef="#ctx0" brushRef="#br2" timeOffset="27123.1">7084 11839 1824 0,'0'0'76'0,"0"0"-60"0,0 0 112 0,0 0 24 0,0 0 4 0,0 0 0 0,7-3-45 0,-4 3-10 0,1-3-1 0,3 0-1 0,0 0-29 0,-3 0-6 0,6-4 0 16,-3 4-1-16,4 0-19 0,-1 0-3 0,1 0-1 0,3 0 0 0,0 0-11 0,0 3-2 0,4 0-1 0,0 3 0 16,-4 3-2-16,3 0-1 0,-3 4 0 0,-3-1 0 15,0 0 4-15,-1 4 1 0,1 0 0 0,-4 2 0 16,0 4-10-16,-7 0-2 0,3 3 0 0,-6 9 0 16,-1-3-8-16,-3 4-8 0,-3-4 9 0,-1-3-9 15,-3 0 8-15,3-6-8 0,-6 0 0 0,-1 0 0 31,4-4 0-31,0-2 0 0,0 2 0 0,0-2 0 0,0 0 0 0,3-7 0 0,4 0 0 0,0 0 0 16,0-6 0-16,7 0 0 0,0 0 0 0,0 0-10 31,0 0 10-31,3-3-12 0,4-3 12 0,0 3-12 0,1 0 12 0,2 0 0 0,4-1 0 16,0 4 0-16,0-3 0 0,4 3 0 0,0 3 0 0,3 1 0 16,-3-1 0-16,3 0 0 0,-4 3 0 0,1 0 0 31,-4 1 13-31,0-1-1 0,0 0-1 0,0 0 0 0,-3 1-11 0,-4-4 10 0,4 0-10 0,-4 0 10 15,0 3-27-15,0-6-6 0,-4 4-1 0,-3-4 0 0,0 0-164 16,0 0-32-16</inkml:trace>
  <inkml:trace contextRef="#ctx0" brushRef="#br0" timeOffset="30577.46">7712 11309 950 0,'0'0'40'16,"-4"-3"-32"15,-3 3 71-31,4-3 14 0,-1 3 3 0,4 0 1 0,-7-3 10 0,7 3 1 0,-3-3 1 0,3 3 0 16,-8 0 25-16,8 0 5 0,-3 0 1 0,3 0 0 15,0 0 0-15,0 0 0 0,0 0 0 0,0 0 0 16,0 0-76-16,0 0-14 0,0 0-3 0,0 6-1 15,3 4-22-15,5-1-5 0,2 0-1 0,1 1 0 16,-1-1 5-16,4-3 1 0,-3 4 0 0,7-4 0 0,-1 0-13 0,1-2-3 0,3-4 0 16,0 3 0-1,0-6-8-15,-3 3 8 0,0-7-8 0,-1 4 8 16,-3-3 4-16,1 0 0 0,-5-4 0 16,1 7 0-16,-1-3-3 15,-3-1 0-15,4 4 0 0,-1-3 0 0,-2 3-1 0,-5-3-8 0,4 3 12 0,0-1-4 16,-7 4-8-16,0 0 0 0,0 0 0 0,4 7 0 0,-4-7 0 0,3 6 0 15,1 3 0-15,-4 4 0 0,0-1 53 0,0-2 9 16,0-1 2-16,0 1 0 0,0-4-64 0,0 3-15 0,0 1-1 16,0 2-1-16,0-2 17 0,0-1 9 0,3 4-1 0,1-1 0 15,-1 4 1-15,1 3 0 0,3 3 0 0,0 3 0 32,0 0-9-32,-3 6 0 0,3 1 0 0,0 2 0 15,0 0 11-15,-4 4 0 0,4 0 0 0,-3-1 0 0,3 1-11 0,0 0 8 16,-4-1-8-16,1 1 8 0,3-4-8 0,-3-2 0 0,3 2 0 15,-4-2 0-15,1-7 0 0,-1 0 0 0,1 0 0 0,-4-3 0 0,3 0 0 0,1 0 0 16,-4-4 0-16,0 1 0 16,0-3 0-16,-4-3 0 0,4-1 0 0,-3 1 0 0,-1-1 0 0,1 1 0 15,-1-4 0-15,1 0 0 0,-1 1 0 0,1-4 0 16,-1 0 0-16,1 1 0 0,-5-1 9 0,5-3 0 16,-1 0 0-16,-3-3 0 15,0 3 25-15,0-6 5 0,0 3 1 0,-3-3 0 0,-4 0-27 16,3-3-5-16,-7-1 0 0,4 4-8 0,0 0 13 15,-4 0-4-15,4 0-1 0,-3 0 0 16,3 0-8-16,-1 3 0 0,1 0 0 0,0 3-11 16,4-3-12-16,-1 3-2 0,4 3-1 0,0-3 0 15,3 4-108-15,1-1-22 0,3 0-4 0,3 4-1242 16</inkml:trace>
  <inkml:trace contextRef="#ctx0" brushRef="#br2" timeOffset="41354.96">2106 13015 543 0,'0'0'12'0,"0"0"2"0,0-6 1 0,0 6 1 15,0-6-16-15,0-1 0 0,0 4 0 0,0 3 0 31,0-6 61-31,0 6 10 0,0 0 1 0,0 0 1 16,0 0 44-16,0 0 9 0,0 0 2 0,0 0 0 0,0-6-3 0,0 6 0 0,0 0 0 0,0 0 0 16,0 0-35-16,0 0-7 0,0 0-2 0,0 0 0 15,0 0-28-15,0-3-5 0,4-1-2 0,-4 4 0 16,0 0-5-16,0 0-1 0,0 0 0 16,0 0 0-16,0 0 5 0,0 0 1 0,0 0 0 0,0 0 0 31,7 0 0-31,-7 0 0 0,0 0 0 0,0 0 0 15,10 4 4-15,-10-4 1 0,0 0 0 0,4 6 0 0,-4-6-31 0,7 9-5 0,-7-9-2 0,3 6 0 16,-3-6-13-16,11 4 0 0,-11 2 0 0,0-6 0 16,11 6 0-16,-11-6 0 0,3 10 0 0,-3-10 0 15,7 6 37-15,-7-6 5 0,4 9 1 0,-1-3 0 16,4 4-21 0,-3-1-4-16,3 1-1 0,-7-1 0 0,3 1-1 0,4-1 0 0,-7 0 0 0,4 1 0 0,-4-1-16 15,7 1-16-15,-3-4 4 0,-1 3 0 16,4-3 27-16,-3 4 5 0,3-4 2 0,-4 4 0 15,4-4-22 1,-3 0 0-16,6 0 0 0,-6 1 8 0,3-1-8 0,-7-6 0 0,3 3 0 0,5 3 0 0,-1-3 0 16,0 4 12-16,3-4-4 0,-6 3 0 0,3-3 3 0,3 4 1 0,-6-1 0 0,7 0 0 31,-8 0-3-31,4 1 0 0,-3-1 0 0,3 3 0 16,0-2-9-16,0-1 10 0,3 0-10 0,-6 4 10 0,6-4-10 0,1 3 12 0,0-3-12 0,-1 4 12 15,1-4-12-15,3-3 0 0,-3 4 0 0,-1-1 0 31,-3 0 8-31,4 0-8 0,-1-2 8 0,4 2-8 16,-3 0 9-16,0 0-9 0,-4 1 10 0,7-1-10 16,-11 0 16-16,8-3-4 0,-4 4 0 0,4-4 0 0,-4 3-1 15,0 3-1-15,3-2 0 0,1-1 0 0,-8 3-10 0,8-2 10 32,-1-4-10-1,-6 3 10-31,7 0 15 0,-1 1 3 0,1-4 1 0,-8 3 0 0,8-3-29 0,-4 0 0 0,7-3 0 0,-3 3 0 15,-8 0 0-15,8-3 0 0,-1 0 0 0,1 4 0 0,-1-1-12 0,-6 0-9 0,7 3-2 16,-1-3 0-16,1 4 23 0,-1-4 0 0,4 3 0 0,-3 0 0 0,0 1 0 0,3-4 0 16,7 3 0-16,-7 0 0 0,0-3 0 0,4 0 0 0,-4 1 0 0,-4-1 0 15,5 0 0-15,-1-3 0 0,3 0 0 0,-10 0 0 16,11 0 19-16,-7 3 1 0,-1-3 1 0,4 0 0 16,-3 0-21-16,3 3 0 0,0-3-12 0,-3 0 4 15,3 0 8-15,3 0 9 0,-2 0-1 0,6 0-8 16,-7 0 8-16,0 0-8 0,4 3 0 0,-4-3 0 0,7 3 9 0,0 1-9 15,-3-1 0-15,3 0 9 16,0-3-9-16,-7 3 0 0,7-3 0 0,-7 0 8 0,8 0-8 0,-12 0 0 0,4 0 0 0,0-3 8 31,4 3-8-31,-4 0 0 0,0 0 9 16,0 0-9-16,4 0 8 0,-4-3-8 0,0 3 10 16,4-3-10-16,-4 3 8 0,7-4-8 0,-10 4 0 0,6 0 0 15,1 0 8-15,-4 0-8 0,7 0 0 0,-3 0 9 0,3 0-25 0,0 0-4 16,0 0-2-16,-3 0 0 0,0 0 38 0,-1 0 7 15,1 0 1-15,-4-3 1 0,7 3-25 0,-7 0 0 0,0 0 8 0,4 0-8 16,-4 0 0-16,0-3 0 0,4 3 0 0,-4-3 8 16,0 3-8-16,4 0 0 0,-4-3 9 0,7 3-9 15,-7 3 0-15,7-3 0 0,-7 0 0 0,8 3 8 16,-5 0-6-16,4-3-2 0,1 3 0 0,-1 1 0 0,3-4 0 16,-6 3 0-1,3-3 0-15,0 0 0 16,1 0-28-16,-8 0-3 0,0 0 0 0,7 0 0 0,-7-3 31 0,4-1 0 0,-1 1 0 0,1 3 0 15,-4-3 20-15,7 3 9 0,-7-3 3 0,8 3 0 0,-12 0-24 0,8-3-8 16,-1 3 0-16,1 0 0 0,0-3 0 16,-1 3 0-1,5 0 0-15,-5-3 0 0,1 3 0 0,3-4 0 0,-7 1 0 0,4 3 0 0,-4-3 0 0,0 0 0 16,4 0 0-16,-8 0 0 16,4 0 0-16,-3 0 0 0,-4-4 0 15,11 4 0-15,-8 0 0 0,-3-3 0 0,4 3 0 16,6-1 0-16,-10 1 0 0,8 3 0 0,-1-3 0 0,-4 0 0 15,4 0-26-15,0 0-5 0,-3 0-1 0,3-1 0 32,-3 1 52-32,3 0 9 0,-4-3 3 0,8 3 0 0,-7 0-24 0,3 0-8 0,-4-1 0 0,4 1 0 15,1 0 0-15,2-3 0 0,-10 3 0 0,4-4 0 16,7 4 0-16,-8-3 0 0,-6 0 0 0,6 0 0 0,1 2 0 0,-1-2 0 16,-3 3 0-16,0 0 0 15,4-3-26-15,0 2-5 0,-4-2-1 16,0 0 0-16,0 0 32 0,0 2 0 0,3-2 0 0,-2 3 0 0,2-3 19 0,-3 0 9 15,0-1 3-15,4-2 0 0,-4 3-31 0,0-4 8 0,0 4-8 0,0 0 4 32,4-1-4-32,-4 1 0 0,0 3 0 0,0-3 0 0,3-1 0 0,-6 1 0 15,3 0 0-15,0 0 0 0,0 2 0 0,4-2 0 16,-1 3 0-16,-6-3 0 0,3 0 0 0,0 2 0 0,0-2 0 0,3 0 0 31,-6 0 0-31,3 2 0 0,-3-2 0 0,3 0 0 0,0 0 0 0,0-1 0 16,3 1 0-16,-6-3 0 0,6 2-26 0,1-2-5 0,-7 0-1 0,3 2 0 15,0 1 52-15,0 0 9 0,0-1 3 16,7 1 0 0,-11 0-52-16,4 0-9 0,1-1-3 0,-1 1 0 0,3 3 32 0,-6-3 0 0,6 3 0 0,-3-1 0 0,-3-2 0 15,6 3 0 1,-6-3 0-16,3 3 0 0,-3 0 0 0,-1-1 0 16,4-2 0-16,-3 3 0 0,-1-3 0 0,4-1 0 0,-7 4 0 0,7-3 0 0,-3-3 0 0,-1 2 0 15,1-5 0-15,-1 6 0 16,1-4 0-16,3 4 0 0,-3-4 0 15,3 4 0-15,-7-3 0 0,3 3 0 0,4-1 0 0,-3 1 0 16,-1 0 0-16,1 3 0 0,-1-1 0 0,4-2 0 16,-3 3 0-16,-1-3 0 0,-3 6 0 0,7-3 0 0,-3-4 0 0,0 4 0 15,-1 0 0-15,1-3 0 0,3 3 0 0,-4-4 0 16,-3 7 0-16,4-3 0 0,3-3 0 0,-4-3 0 16,1 5 0-16,-1-2 0 0,1 0 0 15,-4 6 0-15,0-3 0 0,3-4 0 0,1 1 0 0,-4 6 0 16,3-3 0-16,-3 3 0 0,11-6 0 0,-11 0 0 0,0 6 0 15,4-4 0-15,-4 4 0 0,3-6 0 16,4 3 0-16,-3 0 0 0,-4 3 0 0,3-3 0 0,-3 3 0 0,0 0 0 31,0 0 0-31,0 0 0 0,0 0 0 0,4-3 0 0,-4 3 0 0,0 0 0 16,0 0 0-16,0 0 0 0,3-7 20 0,-3 7 9 16,0 0 3-16,0 0 0 0,0 0-24 0,0 0-8 0,0 0 0 0,0 0 0 15,0 0-26-15,0 0-5 16,0 0-1-16,0 0 0 0,0 0 52 0,0 0 9 0,0 0 3 0,0 0 0 15,0 0-24-15,0 0-8 0,0 0 0 0,0 0 0 32,0 0-26-32,0 0-5 0,0 0-1 0,0 0 0 0,0 0 32 0,0 0 0 0,0 0 0 0,-3-3 0 15,-4 0 20-15,0 0 9 63,0 3 3-48,-4 0 0 1,4 0-24-16,0 0-8 0,-4 0 0 0,1 0 0 0,3 3 0 0,0-3 0 0,-4 3 0 0,0-3 0 16,1 3-28-16,-1 0-3 0,1-3 0 0,3 4 0 0,-11-1 51 0,7 0 9 0,-3 0 3 15,4-3 0-15,-4 3-52 0,3-3-9 0,-3 0-3 0,3 3 0 0,1-3 32 0,-1 0 0 0,1 3 0 0,2-3 0 16,-2 0 0-16,3 0 0 0,0 0 0 0,0 0 0 0,0 0 0 0,7 0 0 0,-7 0 0 0,0 0 0 0,7 0 0 0,-4 0 0 0,-3 4 0 0,0-4 0 0,7 0 0 16,-4 6 0-16,4-6 0 0,0 0 0 0,0 0 0 0,0 0 0 0,-3 3 0 0,3-3 0 31,0 0 0-31,3 3 0 0,1 0 0 0,-1 0 0 0,8 4 0 0,0-4 0 15,-8 0 0-15,8 0 0 0,-1-3 0 0,1 3 0 0,-1 0 0 0,5-3 0 16,-5 0 0 0,4 0 0-16,-3 0 0 0,3-3 0 0,0 3 0 0,0-3 0 15,0 0 0-15,0-3 0 0,-3 2 0 0,3 1 0 0,0-3 0 0,0 3 0 16,0 0 0-16,1-3 0 0,-1 2 0 0,0-2 0 0,0 3 20 0,0 0 9 31,-3-3 3-31,3 2 0 0,-4 1-24 0,1 0-8 16,-4 3 0-16,0-3 0 0,0-3 0 0,0 3 0 0,0 0 0 15,-3-1 0-15,-1 4 0 0,-3 0 0 16,0 0 0-16,0 0 0 0,0 0 0 0,0 0 0 0,4-3 0 0,-4 3 0 16,0 0 0-16,0 0 0 15,0 0 0-15,0 0 0 0,0 0 0 0,0 0 0 0,0 0 0 0,3 3 0 0,-3-3 0 0,0 7 0 32,0-1 0-32,0-3 0 0,0 3 0 0,0 4 0 0,0-4 0 0,0 3 0 15,0 1 0-15,0 2 0 0,0-2 0 0,-3 2 0 0,3 4 0 0,0-3 0 16,-4 2 0-16,4 1 0 15,-3 0 0-15,3-1 0 0,-4 4 0 0,4-3 0 16,0-1 0-16,0 1 0 0,0-7 0 0,0 4 0 16,-7 0-26-16,7-1-5 0,0 1-1 15,-3-1 0-15,3-2 52 0,0 2 9 0,0 1 3 0,0-4 0 0,0-6-24 16,-4 3-8-16,4 4 0 0,0-7 0 0,0-3 0 0,0 0 0 16,0 0 0-16,0 0 0 0,0 0 0 0,0 0 0 15,0 0 0-15,0 0 0 0,-3-6-77 0,-5-1-15 0,5 1-4 0,-1 0 0 31,1 0-128-31,-4-1-27 0,7 7-5 0,-4-6 0 0</inkml:trace>
  <inkml:trace contextRef="#ctx0" brushRef="#br2" timeOffset="42520.42">2050 13065 919 0,'0'0'19'0,"7"-3"5"16,-7-3-24-16,3 3 0 0,-3-4 0 0,4 1 0 16,3 0 92-16,-7 0 13 0,0-1 3 0,3 1 1 15,-3 0-8-15,0 0-1 0,0-1-1 0,7 4 0 16,-7 3-15-16,0 0-4 0,0 0 0 0,0 0 0 15,0 0-4 1,0 0 0-16,0 0-1 0,0 0 0 0,0 0-7 0,0 0 0 0,-7 3-1 0,4 4 0 0,3-1-3 0,-7 3 0 0,7 1 0 0,-4 2 0 31,1-2-51-31,3 2-13 0,-7 4 0 0,3 0 0 16,4-1 45-16,-7 1 7 0,4 3 0 16,3-1 1-16,-8 1-21 0,5 0-5 0,-1-3-1 0,-6 6 0 15,3-7 0 1,3 4 0-16,4-3 0 0,-7 0 0 0,4-1-6 0,3 1 0 0,-4-4-1 0,-3-2 0 15,7-1-10-15,-3 1-1 0,3-4-8 0,0-6 12 0,0 0-12 0,0 0 0 0,0 0 0 16,0 0 0 0,0 0 0-16,3-6 0 0,4-1 0 0,-3-2 0 15,-1-4 8-15,4 1-8 0,-3-4 0 0,3 1 9 0,-4-1-1 0,4 0 0 0,-7 1 0 16,4 2 0 0,-1-3-8-16,-3 1 10 0,8-1-10 0,-8 0 10 15,3 4-10-15,-3-1 0 0,7 1 0 0,-7-1 8 0,0 1-8 0,4 2 0 0,-4-2 0 16,7-1 0-1,-7 1 0-15,3-1 0 0,1 0 0 0,3-2 0 16,-7 5 0-16,3-2 0 0,4 2 0 0,-7 1 0 0,4 0 0 0,-4-1 0 0,7 4 0 0,-7 0 0 0,0 3 0 0,0 3 0 31,4-7 8-31,-4 4-8 16,0 3 11-16,0 0 0 0,0 0 0 0,0 0 0 0,0 0 0 0,0 0 0 0,0 0 0 0,10 3 0 16,1 0 5-16,-8 1 2 0,-3-4 0 0,11 0 0 0,-1 3-18 0,-6-3-19 31,6 0 4-31,-2 0 1 0,2 3 14 0,-3-3 0 0,0 3 9 0,4 3-9 15,-8-3 20-15,8 4-1 0,0-1-1 0,-1 3 0 32,-6-2 2-32,6 2 0 0,1 0 0 0,-1-2 0 0,1 2 12 0,0-3 2 0,-4 1 1 0,3-4 0 15,-3 3-35-15,4-3 0 0,3 0 0 0,-3 0 0 16,-1 1 0-16,1-4 0 0,-4 3 0 16,3-3 0-16,1 0 0 0,-1 3-22 0,1-3 3 0,0 3 1 0,-1 0 18 15,1 0 0-15,-4 0 0 0,0 1 0 0,4-1 18 0,-8 0-2 0,4 0-1 16,-3 3 0-1,-4-6-15-15,0 0-16 0,0 0 3 0,0 0 1 16,0 0-84-16,0 0-16 0,0 0-3 0</inkml:trace>
  <inkml:trace contextRef="#ctx0" brushRef="#br2" timeOffset="45767.94">3796 7042 1299 0,'0'0'55'0,"0"0"-44"31,0 0 93-31,0 0 20 0,0 0 3 0,0 0 1 16,-4-3-44-16,4-3-8 0,-7 2-1 0,7-2-1 0,0 3-31 16,0 0-7-16,0-3 0 0,0-1-1 15,0 1-4-15,0 0-1 0,0 0 0 0,0-1 0 0,0-2 14 0,0-1 2 0,0 1 1 0,0 0 0 16,0-1-1-16,-3-2 0 0,3 2 0 0,0-2 0 16,-7 2-2-16,7 1-1 0,-4 0 0 0,4-1 0 15,-3-2-9-15,3 2-2 0,-4-2 0 0,4-1 0 31,0 1-10-31,-3-1-2 0,3-3-1 0,0 4 0 16,0-4-7-16,0 4 0 0,3-4-1 0,-3 3 0 0,4-2-11 0,-4-1 12 0,0 3-12 16,0-2 12-1,0-1-3-15,0 0 0 0,-4 1 0 0,4-1 0 16,0 0 0-16,-3 1 0 0,3-1 0 0,0-3 0 0,0 0-1 0,-4 4-8 0,4-4 12 0,0 0-4 16,0 0 2-16,0-3 0 0,0 4 0 0,0-1 0 15,0-3 2-15,0 0 0 0,0 3 0 0,-7 0 0 16,7-3 0-16,0 3 1 0,-3 1 0 0,3-1 0 31,0 0-3-31,-8-3-1 0,8 0 0 0,0 3 0 16,-3-3-1-16,3 0 0 0,-4 0 0 0,1 0 0 0,3 1-8 0,-4 2 10 0,4 0-10 0,-3-3 10 31,3 0-10-31,0 0 10 0,0-3-10 0,0 3 10 0,0 0-10 0,0-3 0 0,0 3 9 16,0 0-9-16,-7-3 24 0,7 3 1 0,0-3 0 0,0 3 0 0,0-6-25 0,0 6 0 15,-4 0 0-15,4 0 0 16,0-3 0-16,0 0-19 0,0 0 3 0,0 0 1 0,0 0 15 15,0 3 0-15,0-3 0 0,0 3 0 16,0 0 9-16,0 3-9 0,0-3 0 0,0 3 9 0,4-3-9 0,-4 0 0 16,0 3 9-16,0-6-9 0,0 3 0 0,0-3 9 47,0 0-9-1,0 0 0-46,7 3 9 0,-7-3-9 0,0 0 0 16,0-3 9-16,0 3-9 0,0-4 0 0,0 4 0 0,0-25 8 0,0 13-8 16,0 24 0-16,0-6 0 0,0-18 0 0,-7 5 0 0,7 20 0 0,0-4 0 0,0 0 0 0,0 1 8 0,0-1-8 0,-4-6 12 15,4-19-4-15,0 4-8 0,0 24 0 0,0-6 0 0,0-18 0 0,0 2 0 0,0 23 0 0,0-4 0 0,-7-19 0 0,7 4 0 0,0 22 0 0,-3-7 0 0,3 0 0 16,0-3 0-16,0 1 8 0,0-1-8 0,0 0 8 0,0 6-8 0,0-2 0 16,0-1 9-16,0-6-9 0,-7 3 0 0,7 1 9 0,0-4-9 0,0 3 0 0,0-3 8 0,0 3-8 15,0 0 0-15,0 0 0 0,0 1 0 16,0-1 0-16,-4 3 0 0,4-3 0 0,0 4 0 15,0-1 0-15,0 3 0 0,0 1 0 16,-3-4 8-16,3 7-8 0,0-4 0 0,-8 1 0 16,8-1 8-16,0 4-8 0,0-4 0 0,0 4 0 0,0 3 8 0,-3-7-8 15,3 0 12-15,0 1-12 16,0-4 0-16,0 1 0 0,0-1 0 0,0-6 0 16,0 6 0-16,0 1 0 0,0-1 0 0,0 3 0 15,0 1 0-15,0-1 0 0,0 4 0 0,0-4 0 0,0 4 0 0,0 3 0 31,0-4 0-31,0 4 0 0,-7-3 0 0,7 2 8 0,0 4-8 0,0-3 0 16,0 6 32-16,0-10 0 0,0 10 0 0,-4-3 0 16,4 3-47-16,0 0-9 0,0-3-3 0,0 3 0 0,0 0 27 0,0 0 0 15,0-3 0-15,0 3 0 0,0 0 21 16,0 0 3-16,0 0 1 0,0 0 0 0,-7 3-25 16,0 0 0-16,4 4 0 0,-1-1 0 15,1-6 0-15,3 6 0 0,-7 0 0 0,7-2 0 0,-4 2-12 0,4-6-7 16,0 6-1-16,-7 0-1 0,4 1 33 0,-1-1 8 0,0 0 0 0,1 0 1 31,-1-2-21-31,-3 2 0 0,4 0 0 0,3 4 0 0,-7-4 0 0,3 0 0 16,-3 3 0-16,4 4 0 0,-1 0 0 0,-3-1 0 0,4 4 0 0,-8 3 0 0,4 3 0 0,0-1 0 31,0 5 0-31,-4-1 0 0,8-3 0 0,-11 3 0 16,7-3 0-16,-4 3 0 0,0-3 0 0,1-4 0 0,3 4 0 0,-4 0 0 15,1-3 0-15,2 0 0 0,-2-3 0 0,3 3 0 16,0-4 0-16,3 1 0 0,-6 3 0 0,10-4 0 15,-11 1 0-15,8-3 0 16,3-1 0-16,-7-2 0 0,7-4 0 0,0-6 0 0,0 0 0 0,0 0 0 0,0 0 0 0,7-3 0 31,-4-4 0-31,8-2 0 0,-8-4 0 0,8 1 0 0,-1-4 0 0,1 1 0 16,0-1 0-16,-1 0 0 0,1-3 0 0,-4 7 0 16,3-4 0-16,1 0 0 15,-4 1 0-15,4-1 0 0,3 0-16 0,-4-2-7 0,-3-1-1 0,11-3-1 16,-7 0 40-16,-1 0 8 0,-3 0 1 0,4 6 1 0,-4 1-25 0,3-4 0 0,-6 0 0 0,7-3 0 15,-1 3 0 1,1 0 0-16,-8 1 0 0,8-4 0 0,-1 0-14 0,-6 6-8 16,3-3-2-16,-4 4 0 15,5 2 24-15,-5 0 0 0,1 4 0 0,3 0 0 16,-7-1 0-16,3 4 0 0,4 3 0 0,-7-3 0 0,0 2 0 0,0 4 0 0,0 0 0 16,0 0 0-16,0 0 0 0,11 0 0 15,-11 0 0-15,3 4 0 0,-3-4 0 0,7 6 0 16,0-3 0-16,1 0 0 0,-5 3 0 0,4 4 0 0,0-4 0 0,0 0 0 15,4 4 0-15,-8-1 0 16,8 1 0-16,-4 5 0 0,0-2 0 0,4-1 0 16,-4 4 0-16,3 0 0 0,-3-1 20 0,0 4 1 15,4-3 1-15,0 3 0 0,-8-4-35 0,4 1-7 0,0-3-2 0,0 2 0 32,-3-2 22-32,3-1 0 0,-4 1 0 0,4-1 0 0,-7 1 0 0,0-4 0 15,0-2 0-15,4 2 0 0,-4-3 20 0,0 4 0 0,-4-4-1 0,4-3 0 0,0-3-32 0,0 0-7 31,0 0 0-31,0 0-1 16,0 0-59-16,0 0-12 0,0 0-3 0,-7-6 0 0,7 3-84 0,0-4-17 0,0 1-3 0,0 6-1002 0</inkml:trace>
  <inkml:trace contextRef="#ctx0" brushRef="#br2" timeOffset="46700.96">3584 6619 1036 0,'0'-10'46'0,"0"1"10"16,-7 3-45-16,4-1-11 0,3 1 0 0,0 0 0 15,-4 3 32-15,4-4 4 0,0 1 0 0,-7 3 1 16,7-3 43-16,0 6 9 0,-3-3 2 0,3-1 0 16,0 4-22-16,-8-3-4 0,8 0-1 0,-3 0 0 15,3 3 36-15,0-6 8 0,0 6 0 0,0-3 1 0,0 3-25 0,-7-4-6 0,7 4-1 0,0 0 0 31,0 0-18-31,0 0-4 0,0-6-1 0,0 6 0 16,0 0-30-16,0 0-7 0,0 0-1 0,0 0 0 0,0 0 39 0,0 0 7 0,0 0 2 0,0 0 0 16,0 0 0-16,7 3 0 0,-4 0 0 0,5 4 0 15,-5 2-52-15,4 1-12 0,0-1 0 0,0 4 0 16,4-4 0-16,-8 3 0 0,4 1 0 0,-3 3 0 31,7-4 0-31,-1 4 0 0,1 0 0 0,-8-1 0 16,8 4 0-16,-1 0 0 0,-6 0 0 0,3 0 0 0,4-1 0 0,-8-2 0 0,8 3 0 0,-8-4 0 15,4 1 0 1,-3-3 9-16,3-1-9 0,-4 1 8 16,4-4-8-16,-3-3 0 0,-1 4 0 0,5-4-11 0,-5-3 11 0,4 4 0 0,-7-7 0 15,4 0 0-15,3 0 0 0,-4-4 0 0,8 1 0 0,-8-3 0 16,4 3 49 0,-3-3 12-16,3-1 3 0,-4 1 0 0,8 0-52 0,-7 0-12 15,6-1 0-15,-3 1 0 0,0-3 0 0,4 2 0 16,-1-2 0-16,1 3 0 0,-4-4 0 0,7 1 0 0,-3-4 0 0,-1 4 0 15,4 3 54-15,-3-4 8 0,0 1 2 0,-4 3 0 16,3-4-52-16,1 4-12 0,-1 0 0 0,1-4 0 0,0 4 0 16,-1 0 0-16,1-4 0 0,-4 1 0 15,3-1 0-15,-3 4 0 0,4-3 0 0,-7-1 0 16,3 4 0-16,0-3 0 0,0 2 0 0,-7 1 0 0,3 0 0 16,-3 3 0-16,7 0 0 0,-7 3 0 15,0 0-100-15,0 0-22 0,0 0-5 0</inkml:trace>
  <inkml:trace contextRef="#ctx0" brushRef="#br0" timeOffset="54358.37">10739 1059 836 0,'0'0'24'0,"-4"4"4"0,4-4-28 0,0 0 0 0,0 6 0 0,0-6 0 31,0 0 16-31,0 0-2 0,-3 3-1 0,3-3 0 16,0 6 43-16,0 0 8 0,0-6 1 0,-4 10 1 0,4-4 65 0,0-3 13 0,-4 4 2 0,4 2 1 31,0-3-4-31,0 1-1 0,0 5 0 0,0-6 0 16,0 1-30-16,0 2-7 0,4 0-1 0,0-2 0 0,-4 2-31 0,7-3-6 0,0-6-2 0,0 4 0 31,3-4-22-31,4 0-5 0,0-4-1 0,4 4 0 16,0-3-13-16,3-9-4 0,0 5 0 0,0-2 0 0,0-4-11 0,-3 7-9 0,3-9 12 0,-3 2-12 15,0-3 0-15,-4 7 0 0,0-10 0 0,0 3 0 16,0 7 0-16,-3-10 0 0,-1 4 0 0,-3 2-9 16,4 4 9-16,-4-4 0 0,0 4 0 0,0-1 0 15,-4 4 0-15,-3 6 0 16,0 0 8-16,0 0-8 0,0 0 37 0,0 0 3 16,0 0 1-16,0 0 0 0,4 3-33 0,-4 6-8 0,0 1 0 0,0 6 0 31,0-4 0-31,-4 7 0 0,4 3 0 0,0 0 0 0,0 6 53 0,0 0 9 0,0 4 2 0,0 8 0 15,0-8-52-15,0 2-12 0,0 4 0 0,0 3 0 16,0-7 0-16,0 7 0 0,0 0 0 0,0-4 0 31,0 4 0-31,4-7 0 0,-4 4 0 0,4-3 0 0,-4-4 0 0,0-3 0 0,3 0 0 0,-3-9 0 16,0 3 0-16,0-6 0 0,0 0 0 0,0-7 0 0,0 0 0 0,0-9 0 0,0 0 0 0,0 0 0 31,0-6 0-31,-3-3-16 0,3-4 3 16,-4 4 1-16,0-7-84 0,4 3-16 15,-3-2-3-15,3 5-1 0,-4-5-9 0,4 5-3 0,-3 1 0 0</inkml:trace>
  <inkml:trace contextRef="#ctx0" brushRef="#br0" timeOffset="54812.65">10608 1887 2188 0,'0'0'97'0,"0"0"20"16,0 0-93-16,0 0-24 0,0 0 0 0,0 0 0 31,7 6 63-31,-3-2 8 0,3-1 1 0,0 0 1 0,3-3-14 0,1-3-3 0,3 3-1 0,0-3 0 16,4-1 7-16,3 1 2 0,4 3 0 0,-1-3 0 15,8 3-29-15,-4-3-6 0,8 3-1 0,-5 0 0 0,1 0 7 0,0 0 1 0,-4 0 0 0,4 0 0 32,-4 0-11-32,4 0-1 0,-4 0-1 0,4 0 0 15,3 0-9-15,-3 0-2 0,3 0 0 0,4 0 0 0,-7 0 2 0,3-3 0 16,-7 0 0-16,4-3 0 15,-4 2 6-15,-3 1 2 0,-4-3 0 0,0 3 0 16,0 3-5 0,-3-3-1-16,0 3 0 0,-4 0 0 0,-4 0-16 0,1 3 0 0,-1-3 0 15,-3 3 0 1,-7-3-12-16,4 6-10 0,0 1-2 0,-4 2 0 0,-4-6 71 0,4 0 13 0,-4 3 4 0,-3-2 0 16,4-1-154-16,-1 0-30 0,1-3-7 0,3 0-1 15,0 0-123-15,0 0-25 0</inkml:trace>
  <inkml:trace contextRef="#ctx0" brushRef="#br0" timeOffset="56195.36">10728 950 1546 0,'-7'-7'65'15,"0"1"-52"1,0 0 77-1,-4-4 15-15,1 1 3 0,3 3 1 0,-4-1-13 16,0-5-4-16,4 3 0 0,-3 2 0 0,-1-2-22 0,4 3-5 0,-3 2-1 0,3 1 0 16,-4-6-18-16,0 6-4 0,1 3-1 0,-4-3 0 15,3 6 11-15,-7-3 3 0,4 3 0 0,-3 6 0 16,-4-2-19-16,3-1-4 0,-3 6-1 0,-4 1 0 16,4 3-19-16,0-4-4 0,-4 7-8 0,0 3 12 0,4-3-12 0,0 9 0 15,-4-6-12-15,8 9 12 16,-1 4 0-1,0-4 0-15,1 0 0 0,3 13 0 0,-1-9 12 0,5 6 8 0,-1-1 3 0,4 7 0 16,0-3-23-16,0 3 0 0,4 0 0 0,3 4-8 16,3-4 8-16,1 3-8 0,-1-3 8 15,8 6-8-15,-4-6 0 0,7 0 0 0,0 0 0 0,4 0 0 16,3 0 8-16,4-9-13 0,6 3 5 0,5-1 8 0,2-5 0 0,5 3 0 0,3-10 0 0,7 6 0 31,-1-9 0-31,-2 0 0 0,-1-3 0 0,11 0 0 16,0-6 17-16,4-3 11 0,-1-1 3 0,15-9 0 15,-8-3-12-15,4-3-3 0,4-6 0 0,3-4 0 0,-7-3 4 0,-3-2 1 0,-1-7 0 0,4-4 0 16,-7 1-1-16,0-3-1 0,1-4 0 0,-1-2 0 31,-7-4-6-31,-8 0-1 0,-2-3 0 0,-1 0 0 16,-6 0 14-16,-1 7 2 0,-7-7 1 0,0-3 0 0,-10 3-29 0,-7 3 0 0,-8-6 0 16,-6 3 0-16,-4 0 22 0,-11 0 2 15,-3 1 0-15,-7 2 0 0,-4 0 13 0,-3 3 3 0,-7-2 1 0,-4 2 0 31,-3 4-41-31,3-1 0 0,-3 1-8 0,-8 2 8 16,-3 1 0-16,-7 9 0 0,0-3 0 0,-7 3 0 0,7 0 8 0,0 3-8 0,0 7 0 0,-3-7 8 31,3 6-8-31,0 7 0 0,3-3 0 0,-3-4 0 0,4 10 0 0,0 0 0 0,-1 0 0 0,1 3 0 16,3 3-56-16,3 3-4 0,1 3-1 0,0 1 0 31,3-1-15-31,3 7-2 0,1 0-1 0,3-1 0 0,0 4-27 0,4 3-6 0,-4-6 0 0,8 9-1 16,6-13-127-16,4 7-24 0</inkml:trace>
  <inkml:trace contextRef="#ctx0" brushRef="#br0" timeOffset="57392.98">10724 2546 1507 0,'0'0'31'0,"0"0"9"0,0 0-32 0,4-7-8 0,-4 7 0 0,0 0 0 15,0 0 113-15,0 0 22 0,4-6 4 0,-4 6 1 16,0 0-26-16,3-3-5 0,-3 3-1 0,7-6 0 31,-3-1-33-31,-1 7-7 0,4-9-2 0,-3 3 0 16,3 3-21-16,-4-4-4 0,4 1-1 0,-3 0 0 0,-1 0-7 0,4 2-1 0,-7-5-1 0,0 9 0 31,0 0-5-31,0 0-1 0,0 0 0 0,0 0 0 0,0 0 19 0,0 9 4 0,0-2 1 0,-3 8 0 16,-4 1 19-16,-4 9 3 0,1 0 1 0,-4 10 0 15,0-4-7-15,-1 10-1 0,-2 0 0 0,-1 2 0 32,0 4-51-32,-3 4-13 0,4 2 0 0,-4 7 0 0,-4-13 10 0,0 3-1 0,-3 0 0 0,0 3 0 15,-1-6-9-15,1 0 0 0,4 0 0 0,-5 0 0 0,5-6 0 16,2-6-11-16,5-1 1 0,-4-3 0 15,7-5 10-15,-1-5 9 16,5 1-1-16,-1-3-8 0,8-6-52 0,-4-1-16 16,3-5-4-16,4 2-1 0,0-9-94 0,4 0-18 0,6-3-4 0</inkml:trace>
  <inkml:trace contextRef="#ctx0" brushRef="#br0" timeOffset="57990.94">11942 2226 2014 0,'0'0'84'0,"0"0"-67"16,0 6 86-16,0-6 17 0,0 6 3 0,0-6 1 0,0 7-39 0,3-1-7 0,-3-6-2 0,4 6 0 31,-1 0-21-31,-3-6-5 0,4 7-1 0,-1-4 0 16,4 3-17-16,-3-3-3 0,3 0-1 0,0 7 0 15,0-4-28-15,0 0 0 16,4 7-11-16,-1-4 11 0,1 7 44 0,3 6 16 0,0-3 3 0,0 6 1 15,4 6-10-15,-1-3-2 0,5 7 0 0,-1 6 0 16,3-7-9-16,-2 7-3 0,2 3 0 0,1 3 0 0,-4-6-3 0,0 6-1 16,-3 0 0-16,3 3 0 0,-3-3-36 0,-1-3 0 15,1 0-14-15,0 0 4 0,3-4 10 16,-4 1 12-16,5 3-2 0,-1-10-1 0,3 1-9 0,-2-4-11 0,2-2 3 0,1-1 0 31,0-9 8-31,-1 3 0 0,-2-13 0 0,-1 3-8 0,-4-2 0 0,1-4 0 0,-4-3 0 0,-3 0 0 16,-1 1-64-16,-3-1-12 0,0-3-2 0,-7 0-1 31,0 0-125-31,0 0-24 0</inkml:trace>
  <inkml:trace contextRef="#ctx0" brushRef="#br0" timeOffset="59023.29">10160 3747 1190 0,'0'0'33'0,"0"0"9"0,0 0-34 16,0 0-8-16,4-7 0 0,-4 1 0 0,3 0 80 0,1-1 13 0,-4 1 3 0,3 0 1 31,-3-3 25-31,4 2 5 0,-1-2 1 0,-3 3 0 0,4-4 32 0,-4 4 8 0,0-4 0 0,-4 4 1 16,4 3-51-16,-3-6-10 0,-1 2-3 0,1 4 0 15,-4 0-35-15,3 0-7 0,-3 0-2 0,0 0 0 0,-4 0-15 0,1 3-3 0,-4 0-1 0,0 0 0 16,-4 0-7 0,-3 0-2-16,0 3 0 0,-1 3 0 0,-2-3-8 0,-1 3-1 0,0 4-1 0,-3-1 0 15,3 1-7-15,1 2 0 16,-1 1-1-16,0 2 0 0,1 1-7 0,-1 3 0 16,4 0-8-16,-4 3 12 0,-3 0-12 0,0 3 9 0,-8 0-9 0,5 6 8 15,-1-3-8 1,4 4 8-16,-4-1-8 0,4 7 8 0,3-1-18 15,0 1-4-15,4 6-1 0,0 0 0 16,7-4 15-16,0 1 0 0,0 3 0 0,7-3 0 0,-1 0 9 0,5-4 5 0,-1 1 1 0,4 0 0 16,0-1-15-1,4-2 0-15,3-4 0 0,4 3 0 0,3-5-9 16,0-1-5-16,3 0-1 0,5-6 0 0,6 3 15 0,4-9 10 0,-1 0-2 0,8-1 0 31,-4-2-8-31,4-7 0 0,-4 0 0 0,11-3 0 0,-3 1-9 0,-1-8 9 0,7 1-12 0,1-3 12 16,-1 0 0-16,4-4 0 0,-4-2 0 0,8-4 0 31,-4 0 0-31,0-2 0 0,3-1 0 0,1-6 0 0,-4 0 0 0,-1 0 0 0,-2-7 0 0,3 1 0 16,-11 3 0-16,-3-4 0 0,0 1 0 0,0 0 0 0,-8-1 0 15,-2-2 0-15,-1-1 10 0,-7-2-2 0,-7-1-8 16,0 0 8-16,-7 1-8 0,-3-4 8 0,-8 3 0 16,1 4 0-16,-8-4 0 0,-7 4 0 0,1-1-22 0,-1 4-4 0,-3 0-1 0,0-1 0 15,-4 4 19 1,4 0 0-16,0 0 0 0,-7 2 0 0,3 1 21 15,-7 3 8-15,0 4 2 0,-3-1 0 16,3 3-31-16,-3 0 8 0,0 1-8 0,0 2 4 16,3 4-30-16,0-4-5 0,4 4-1 0,0 3 0 0,3-1 11 0,0 4 1 15,0 0 1-15,4 3 0 16,0 3-123-16,0 0-25 0,3 0-5 0</inkml:trace>
  <inkml:trace contextRef="#ctx0" brushRef="#br0" timeOffset="59875">10111 3881 1364 0,'0'0'57'15,"0"0"-45"-15,-4-3 131 0,-3 3 26 0,4-3 6 0,-5 3 1 32,1 0-32-32,0 0-5 0,-3 0-2 0,-1 3 0 15,1 0-32-15,-1 4-6 0,-3-7-2 0,0 3 0 0,0 3-40 0,0 0-8 0,-1 1-1 0,-2-1-1 32,3 0-11-32,0 0-3 0,-1 1 0 0,5-1 0 15,-4-3-14-15,3 3-3 0,1-3-1 0,3 1 0 0,0-1 6 0,-1-3 2 0,5 0 0 0,-1 3 0 16,4-3-15-1,0 0-8-15,0 0 8 0,0 0-8 16,0 0 0-16,0 0 0 0,0 0 0 0,0 0 0 0,0 0-22 0,0 0-2 0,0 0-1 0,0 0 0 31,0 0 43-31,0 0 9 0,7-6 1 0,-7 6 1 0,0 0-15 0,0 0-3 0,0 0-1 0,0 0 0 16,0 0 5-16,0 0 1 0,0 0 0 0,8 9 0 31,-5-3 0-31,1 7 0 0,-1-1 0 0,4 4 0 16,-3 0-16-16,-1-1 9 0,1 4-9 0,-1 0 8 0,1 0-8 0,3 3 0 0,0-3 0 0,-4-1 0 31,8-2 0-31,-4 0 0 0,0-4 0 0,0 1 0 16,0-4 0-16,0-2 0 0,4-1 0 0,-4-3 0 0,0 0 0 0,0-3 0 15,-3 0 0-15,3 0 0 16,0 0 0-16,-7 0 0 0,3-3 0 0,4-3 0 0,-3 3 0 0,3-1 8 0,-4 1-8 0,4 0 0 16,-3 3 0-16,3-3 0 0,4 3 0 0,-1 0 0 0,-3 0 0 0,4 0 0 15,-1 0 0-15,1 3 0 16,0-3 0-16,-1 3 0 0,1-3 0 0,-4 3 0 15,3 1 0-15,-3-4 0 0,4 3 0 0,0 0 0 16,-8 0-8-16,4 3-4 0,0 0-1 0,-3 1 0 0,-1-1 45 16,1 0 8-16,-4 1 3 0,0 2 0 15,0 0-18-15,-4 1-3 0,1-1-1 0,-1 1 0 0,1-1-21 16,-8 4 0-16,4-4 0 0,-4 0 0 0,-3 1 0 0,0-4 0 0,0 0 0 0,-7 1 0 31,3-1 0-31,-3-3-8 0,-4 0 0 0,4-3 0 0,0 0-3 16,0 0 0-16,3-3 0 0,1 0 0 0,3-3-55 15,3 2-11-15,0 1-3 0,8-3 0 16,-1 0-139-16,4 0-28 0</inkml:trace>
  <inkml:trace contextRef="#ctx0" brushRef="#br0" timeOffset="60662.76">12795 3496 2310 0,'-10'-22'48'0,"6"15"11"0,1 1-47 0,-4-3-12 0,3 3 0 0,-7-1 0 31,4 1 104-31,-3 0 20 0,-4 3 3 0,0-1 1 0,-1 4-16 0,-2 4-4 0,3 2 0 0,-7 0 0 16,3 7-70-16,-3-1-14 0,3 4-4 0,-3 3 0 16,0 0 36-16,3 2 6 0,1 5 2 0,-1 5 0 15,0 0-44-15,4 1-8 0,0 5-1 0,0 1-1 16,3-1 0-16,1 1 0 0,3 0 0 0,0 6 0 15,3-7-2-15,1 1-8 0,-1 3 12 16,4 3-4-16,4-4 24 0,-1 1 4 16,1 3 0-16,6 0 1 0,-3-7-58 0,7-2-12 0,0-4-3 0,4-2 0 15,3-1 36-15,4-3 0 0,7-3 0 0,-1 0 0 16,5-7-8-16,-1-5 8 16,4-1 0-16,3-2 0 0,1-4 0 0,-1-3-8 15,0-3 8-15,4-1 0 0,0-2 0 0,3-3 0 0,1-4 0 0,3 1 0 16,-11-4 28-16,0 0 8 0,-6-3 3 0,-1-2 0 15,-7-5-55-15,4-2-10 0,-4-3-2 0,-3-1-1 16,-4-2 29-16,-7 0 18 0,0-4-2 0,-7 3-1 16,-7-2-1-16,-3 2 0 0,-4 4 0 0,-8-4 0 0,-2 1 7 0,-1-4 2 0,-3 4 0 15,-4-4 0-15,1 7-37 0,-1-1-7 0,0 1-2 0,1 3 0 16,-8 6 44-16,0 3 9 16,-3 0 2-16,-4 4 0 0,7 2-24 0,-3 1-8 15,3 5 0-15,0-2 0 16,4 3-26-16,4 2-5 0,-1-2-1 0,4 3 0 0,3-3 32 0,4 0 0 0,0-4 0 0,3 4 0 15,4-4-69-15,4 4-8 0,-1-3-2 16,4-1 0 0,0 1-155-16,4 3-31 0</inkml:trace>
  <inkml:trace contextRef="#ctx0" brushRef="#br0" timeOffset="61291.73">12852 3844 2030 0,'0'0'57'0,"0"0"14"16,-4-7-57-16,4 4-14 0,0 3 0 0,0-6 0 0,0 6 117 0,0 0 21 0,-3-3 4 16,3 3 1-16,0 0-24 0,0 0-5 0,0 0-1 0,0 0 0 15,-7 0-45-15,3 6-10 0,-3-3-2 0,3 7 0 16,-3-4-38-16,4 7-8 0,-4-4-2 16,0 0 0-1,0 4 31-15,0-4 5 0,3 1 2 0,-3-1 0 0,4 1-30 0,-1-4-7 0,4 0-1 0,-3 0 0 16,6 1-8-16,-3-7 0 0,4 6 0 15,-1-3 0-15,1 3 0 0,3-3 15 0,0 1-3 16,3-1 0-16,-3 0-12 0,0 0 0 0,4-3 0 0,0 3 0 16,3 0 0-16,-4 4-13 0,4-4 2 0,1 3 1 15,2 0 10-15,-3 4 14 0,4-1-3 16,-4 0-1-16,0 1 6 0,0 6 0 0,-3-1 1 0,3 1 0 16,-7 3-2-16,0-1-1 15,-3 4 0-15,-1-3 0 16,-3 0-14-16,0 0 11 0,-3 0-11 0,-1-1 10 0,-3-2-10 0,0-3 0 0,-4-1 0 0,1-2 8 15,-1-4-8-15,1-3 0 16,-1 0 0-16,0-6 0 16,4 0 0-16,0-3 0 0,0-7 0 0,0 1 0 0,4-4 0 0,-1-3 0 0,1-3 0 0,3 0 0 15,0 0 0-15,3-3 0 0,-3 3 0 0,4-3 0 16,3 0 16-16,0 3 10 16,0-3 2-16,3 3 1 0,1-3-29 0,0 6 0 0,-1-3 0 0,4 3 0 15,-3-3-13-15,3 4-9 0,-3-1-2 0,-1 3 0 16,1 0 24-16,-4 4 0 0,0-1 0 0,0 4 0 15,0 3 0-15,-4-1 0 0,1 1 0 0,-4 6 0 0,0 0-83 16,0 0-12-16,0 0-2 0</inkml:trace>
  <inkml:trace contextRef="#ctx0" brushRef="#br0" timeOffset="62396.06">9800 4844 1485 0,'0'0'63'16,"4"-6"-51"15,-4 6 143-31,0 0 28 0,0 0 5 0,0 0 2 0,0 0-44 0,0 0-9 0,3 9-1 0,1 1-1 16,-4 2-35-16,0 7-8 0,-4 0 0 0,4 6-1 15,-7 6-35-15,0 7-8 0,0 3 0 0,-4 6-1 16,-3 0 21-16,0 3 5 0,0 3 1 0,-3 3 0 16,-5 1-59-16,-2-1-15 0,-5 4 0 0,-2 0 0 0,-1-4 34 0,0-6 4 0,0 0 1 15,1 4 0 1,-1-11-28-16,7 1-11 0,1-3 8 0,2 0-8 15,5-10 0-15,3-6-9 0,0-3 0 0,6-6 0 16,1-7-71 0,7-9-15-16,0 0-2 0,0 0-1 15,4-12-24-15,7-4-5 0,3-3-1 0</inkml:trace>
  <inkml:trace contextRef="#ctx0" brushRef="#br0" timeOffset="62946.49">10657 4700 2067 0,'0'0'87'15,"0"0"-70"-15,0 0 83 0,0 0 17 0,0 0 3 0,0 0 1 16,0 0-40-16,0 0-8 0,0 0-1 0,7 3-1 15,1 0-57-15,-5 0-14 0,8 0 0 0,-4 0 0 16,0 4 54-16,3-1 8 0,1 0 2 0,0 7 0 16,3-4 0-16,-4 7 0 0,8-4 0 0,-1 10 0 15,1 0-19-15,0 10-3 0,3-1-1 0,0 7 0 0,-3 2-3 0,3 7-1 0,0 4 0 16,4 5 0 0,-8-3-5-16,1 1-2 15,0 5 0-15,-1 1 0 0,1-1-6 0,0 1 0 0,-1 0-1 0,1 2 0 16,3-8-15-16,0-4-8 0,0 0 8 0,4-3-8 15,-4-3 0-15,4-3 0 0,-4-4 0 0,4-2 8 0,-8-7-8 0,1-6-10 0,-4-3 10 0,0-7-13 16,-7-2-77-16,0-10-15 0,-7 0-3 0,0-7-1 31,-3-2-127-31,-1-4-26 16</inkml:trace>
  <inkml:trace contextRef="#ctx0" brushRef="#br0" timeOffset="63671.2">9313 6167 1220 0,'0'-12'34'0,"-3"2"9"0,3 1-35 0,-4 3-8 0,1-4 0 0,-1 4 0 0,1 0 124 0,-1 2 24 16,1 1 4-16,-1-3 0 0,1 3 32 0,-1 0 7 0,-3 0 1 0,0 0 0 16,0-1-52-16,0 1-9 0,-4 0-3 0,1 0 0 15,-1 0-51-15,-7 0-10 0,4 0-3 0,-7-1 0 0,0 1 0 0,0-3 0 0,-4 0 0 0,-3 3 0 16,3-4-51-16,-3 1-13 0,-4-3 0 0,4 6 0 16,0-1 54-16,-4 4 8 0,4 0 2 0,-7 7 0 15,-1-1-52 1,-6 3-12-16,0 4 0 0,-4 3 0 0,7 2 0 15,-3 1 0-15,6 3 0 0,-2 6 0 0,-1 1 0 0,3 5 0 0,5 4 0 16,-8 6 0-16,7 3 0 16,-3 0 0-16,0 3 0 0,3 3 0 0,7 0 0 15,0 1 0-15,4-1 0 0,7 7 0 0,4-7 0 0,3 0 0 0,7 1 0 16,3 2 0-16,4-6 0 0,7 0 0 0,7 0 0 0,4 1 0 16,3-7 0-16,4-1 0 0,3 1 0 0,4 0 0 15,3-9 0-15,4-4 0 16,4 0 0-16,3-5 0 0,0-5 0 0,7-5 0 0,-4 0 0 0,15-7 0 15,-11 1 0-15,7-7-18 0,-4-3 4 0,4 0 1 16,-3-7 13-16,-8-2 0 0,0-3 0 0,4-4 0 0,-3-6 0 16,-4 0 0-16,0-6 0 0,0-7 0 15,-8 1 8-15,1-7 4 0,-7 0 0 0,0 0 1 16,-7 1-13-16,-4-1 0 0,-3 0 0 0,-1-3 0 0,-6 4 0 0,0-4 0 16,-4 0 0-16,-4-3 0 15,1 6 0-15,-8 0 0 16,1-3 0-16,-4 4 0 0,-4-1 0 0,-3 3 0 0,-3 1 0 0,-4-1 0 15,-4 0 0-15,0 4 0 0,1-1 0 0,-8 4 0 0,-3 0 0 0,-7 5 0 0,-4 1 0 0,0 3 0 16,0 4 0-16,0-1 0 0,4 3 0 0,-4 0 0 16,7 1 0-16,4 5 0 0,0-2 0 0,0 2 0 15,0 4-100-15,3 0-22 0,-3 0-5 0</inkml:trace>
  <inkml:trace contextRef="#ctx0" brushRef="#br0" timeOffset="64231.59">8791 6358 2314 0,'0'0'65'0,"0"0"15"16,-3-6-64-16,3 6-16 0,0 0 0 0,0 0 0 16,0 0 96-16,0 0 16 0,0 0 4 0,0 0 0 0,-4 10-19 0,1-1-3 0,3 4-1 0,-4-1 0 31,4 7-42-31,0 3-9 0,-3 0-2 0,3 3 0 0,0 3-8 0,3-3-1 0,-3 0-1 0,0 3 0 16,4 1-8-16,-1-1-2 0,-3 0 0 0,4 3 0 15,-1-2-6-15,4-4-2 0,-3 0 0 0,3 0 0 47,0-3-12-47,0-3 0 0,0-4 0 0,0-2 0 0,0-4 0 0,4-2 0 0,-4-4 0 0,3-3 0 0,1-3 0 0,0-4 0 0,-1-2 0 0,4 0 0 31,0-7-58-31,-3-3-5 0,3 3-1 0,0-2 0 16,-3-1-51-16,3 0-10 0,-7 0-3 0,3 3 0 0,1-2-102 0,-4 2-21 0,-3-3-4 0</inkml:trace>
  <inkml:trace contextRef="#ctx0" brushRef="#br0" timeOffset="64408.21">9013 6490 1580 0,'0'0'67'0,"-3"6"-54"16,3 1 178-16,-4 2 35 0,4-3 7 0,-3 4 2 0,-1 2-69 0,4 1-14 0,0 3-2 0,0-1-1 31,0 1-68-31,-3 6-13 0,3 0-4 0,0 3 0 16,0 3 0-16,0 3 0 0,3 1 0 0,-3 2 0 15,0 1-21-15,0 2-5 0,0-2-1 0,4 3 0 16,-4-7-8-16,0 3-1 0,0-5-1 0,3 2 0 15,-3-3-27-15,4 0 0 0,-4-6 0 0,0 3 0 16,0-6-29-16,0 0-11 0,3-6-3 0,-3-1 0 16,0-2-85-16,0-10-16 0,0 0-4 0</inkml:trace>
  <inkml:trace contextRef="#ctx0" brushRef="#br0" timeOffset="65353.54">11419 6293 1818 0,'-3'-10'52'0,"3"-2"10"15,0-1-50-15,0-3-12 0,0 1 0 0,3-4 0 16,-3 3 100-16,0 1 18 0,4-4 3 0,-4 3 1 16,0 0-5-16,0-2-1 0,-4 2 0 0,4 3 0 15,-3 1 1-15,-4 2 0 0,3 1 0 0,-6 3 0 16,3-1-23-16,-7 7-5 0,3 0-1 0,-3 4 0 15,-4 2-32-15,-3 6-6 0,0 1-2 0,0 3 0 16,-4 2-23-16,4 8-5 0,-4-5 0 0,0 8-1 16,1-1-1-16,3 3 0 0,-1 4 0 0,-2-1 0 15,3 7-10-15,-1 0-8 0,5 3 12 16,-4 3-12-16,-1 0 9 0,1 0-9 0,0 0 0 0,3 6 9 16,4 0-6-16,4 1-3 15,-1 2 0-15,4 4 0 0,4-10 0 0,3 0 0 0,0-3 0 0,7 0 0 0,3 0 0 16,4-3 0-16,0 0 0 0,4-3 0 0,3-1 0 15,0-8 0-15,1-1 0 0,2 1 0 0,1-7 0 16,3-3 0-16,0-4 0 0,8-2 0 0,6-3 0 16,0-4 0-16,8-3 0 0,-1-3 0 0,-3-3 0 0,0-3 0 0,0-3 0 15,3-3 0 1,4-4-8-16,4-3 8 0,2 1 0 0,1-10 0 16,-7 0 0-16,-7-4 0 0,-7-5 0 0,3-1 0 0,-3 1 0 0,0-1 0 0,0-2 0 0,-4 2 0 31,-7-2-29-31,-7 2 1 0,1 4 0 0,-8-7 0 15,-4 1 48-15,-10-4 9 0,0 0 3 0,-7-3 0 16,-7 3-24-16,-3 4-8 0,-1-4 0 0,-7 3 0 16,4 4-26-16,0-1-5 0,0 1-1 0,-4 3 0 0,4-4 32 15,3 1 0-15,1 2 0 0,-5-2 0 0,5 2 0 0,-4 4 0 16,-1-3 0-16,1 6 0 0,0-4 20 0,0 8 9 0,0-5 3 0,0 4 0 16,-1 1-24-16,-2 2-8 0,3 3 0 15,-1 0 0-15,1 1 0 0,0 2 0 0,0-3 0 16,0 4-10-1,0 3-48-15,3 2-10 0,0 1-1 0,1 3-1 16,3 0-58-16,-4 6-11 0,4 3-2 0</inkml:trace>
  <inkml:trace contextRef="#ctx0" brushRef="#br0" timeOffset="65975.77">11434 6500 2215 0,'0'-7'93'31,"0"7"-74"-31,0-6 101 0,0 3 21 0,0 3 4 0,-4-6 1 16,4 6-34-16,-4-4-8 0,-3 1 0 0,0 3-1 16,0 0-35-16,-3 0-8 0,-1 3 0 0,1 1-1 15,-5 5-22-15,1 0-4 0,0 1-1 0,-3 5 0 16,2 1-8-16,-2 0-1 0,3 0-1 0,0 2 0 31,0 4-10-31,3 0-1 0,0-3-1 0,4 6 0 0,4-6-10 0,3 3 0 0,-4 0 0 0,8-3 8 16,-1-1-8-16,4-2 0 0,0 0 0 0,4-4 0 15,3-2 0-15,0-4 0 0,4-3 0 16,-1-3 0-16,5-3-8 0,-1-6 8 0,0-1 0 0,4-2 0 16,-4-4 0-16,-4-3 0 0,1 0 0 0,0 1 0 15,-4-1 0-15,0-3 0 0,0 3 0 0,-3 0 0 16,-1 3 24-16,-3 4 13 16,0-1 3-16,0 4 0 0,-7 3-62 15,4-1-12-15,-4 7-2 0,0 0-1 0,0 0 37 0,0 0 0 0,0 0 0 0,0 0 0 16,0 0 8-1,0 0-8-15,0 0 0 0,-4 7 8 0,1-1 0 0,3 0 0 0,0 4 0 0,0 2 0 16,3 1 4-16,-3-1 1 0,4 4 0 0,-1 3 0 0,-3 3 9 0,4 0 2 0,-4 3 0 0,0 0 0 16,4 6-13-16,-4-3-3 15,0 4 0-15,0-1 0 0,0-3 1 16,0 1 0-16,-4-4 0 0,4 0 0 0,0 0-6 0,0 0-3 0,-4-3 0 0,8 0 0 16,-8 0 0-1,4-3 0-15,0-4 0 0,0 1 0 0,0 0-77 0,0-4-15 16,0-2-4-16,0-4 0 15,0-6-179-15,0 0-36 0</inkml:trace>
  <inkml:trace contextRef="#ctx0" brushRef="#br0" timeOffset="69835.85">9476 11200 2030 0,'0'0'57'0,"-4"-7"14"0,1 4-57 0,3 3-14 0,-4-3 0 0,4 3 0 15,-3 0 156-15,3 0 29 0,-8 0 6 0,8 0 1 16,0 0-60-16,0 0-12 0,0 0-3 0,0 0 0 16,0 0-61-1,0 0-13-15,0 0-3 0,0 0 0 0,8 6-4 0,-1 1 0 0,0-4-1 0,3 3 0 31,4-6-35-31,0 3 0 0,4 0 0 0,0 0 0 16,-1-3 0-16,5 0 0 0,-1 0 0 0,3 0 0 0,-2 0 0 0,2 0 0 0,1-6 0 0,0 3 0 16,-1 0 0-16,-3-3 0 15,4 3 0-15,-4-1 0 0,1 4 0 0,-5 4 0 0,1-4 0 16,-1 3 0-16,-2 0-12 16,-5 0-10-16,1 0-2 0,-1 3 0 0,-10-6 12 0,0 0 3 0,0 0 0 0,0 0 0 15,0 0-81-15,-3 7-16 0,-4-1-3 0,0-3-779 16,-4-3-156-16</inkml:trace>
  <inkml:trace contextRef="#ctx0" brushRef="#br0" timeOffset="70373.37">9596 11231 1844 0,'0'0'52'0,"0"0"12"15,0 0-52-15,0 0-12 0,0 0 0 0,0 0 0 0,0 0 116 0,0 0 20 16,0 0 4-16,0 0 0 0,0 0-14 0,0 0-3 0,0 0-1 0,0 0 0 16,0 0-38-16,3 6-7 0,1 1-1 0,-1 2-1 31,1-3-20-31,-4 7-4 0,3-1-1 0,1 4 0 0,-4 6-15 0,3 0-3 0,-3 6-1 0,0 3 0 15,0 4-9-15,0 3-2 16,-3-1 0-16,-1 10 0 16,1 0-20-16,-4 0 0 0,0 0 0 0,3 0-12 0,-3-3 43 0,3 0 8 15,-3 0 1-15,4-3 1 0,-1 0-24 0,-3-7-5 16,4 1 0-16,-1 2-1 0,4-9-11 0,0 1 8 16,-3-7-8-16,3 0 8 0,0-4-8 0,0 1 0 15,0-6 0-15,3-1 8 0,-3-5-8 0,4-1 0 0,-4 0 9 0,0 0-9 16,3-6 0-16,1 0 8 0,-4 0-8 0,3-3 0 15,1 0 8-15,3 0-8 0,-4 0 10 0,5-3-10 0,2-1 12 16,-3 1-4 0,7 0-8-16,0-1 12 0,0 1-12 0,1 0 0 0,2 3 0 0,1 0 0 15,3-1 0-15,0 1 0 0,0 0 0 0,1 0 0 0,2 3 0 0,-6 0-15 16,3-3 3-16,-3 3 1 16,3 0 19-16,0 0 3 0,-3 0 1 0,3 0 0 15,0 0-12-15,0 0 0 0,-3 3 0 16,-18-3 0-16,0 0 0 0,21 0 0 0,-21 0 0 15,0 0-11-15,21 3-67 0,-21-3-14 0,0 0-2 0,0 0-915 16,0 0-183-16</inkml:trace>
  <inkml:trace contextRef="#ctx0" brushRef="#br0" timeOffset="71461.12">10368 11516 851 0,'0'0'36'0,"0"0"-36"15,0 0 19-15,0 0-3 0,0 0-1 0,0 0 0 16,4-6 37-16,-4 0 8 0,0 6 2 16,0 0 0-16,0 0 35 0,0-3 7 0,0 3 2 0,0-7 0 0,0 1 14 0,0 6 4 0,0 0 0 0,0-3 0 31,0 3-20-31,0 0-3 0,0-6-1 0,0-1 0 15,0 1-32-15,0 0-8 0,0 0 0 0,0 3-1 16,0-4-12 0,0 4-3-16,0-3 0 0,0 6 0 0,0-6 0 0,0-1 0 0,0 7 0 0,0 0 0 15,0 0-17-15,0 0-4 0,0 0-1 0,0 0 0 0,0 0 34 0,0 0 6 0,0 0 2 0,7 7 0 32,-4-1-16-32,4 0-4 0,0 4 0 0,-3-1 0 0,3 3-11 0,-4 4-2 0,5 0-1 0,-5 6 0 15,4-3 1-15,-3 9 0 0,-1 0 0 0,-3 3 0 16,4 1-7-16,-1 2 0 0,1 1-1 0,-4-1 0 15,3 1-7-15,-3-4-2 0,0 4 0 0,0-4 0 16,0-3-22-16,0 0-5 0,0-3-1 0,0 4 0 31,0-7 14-31,0-4 0 0,0 4 0 0,0-6 0 0,0 0 15 0,0-4 5 16,0-2 2-16,0-1 0 0,0-3-22 0,0 1 0 0,0-1 0 0,0-6-8 16,0 0-40-16,0 0-7 0,0 0-1 0,0 0-1 31,0 0-90-31,0 0-17 0,0 0-4 0</inkml:trace>
  <inkml:trace contextRef="#ctx0" brushRef="#br0" timeOffset="72429.88">11494 11347 1728 0,'0'0'38'0,"0"0"8"0,0 0 2 0,0 0 0 0,0 0-39 0,0 0-9 0,0 0 0 16,0 0 0-16,0 0 156 0,0 0 28 0,3-6 7 0,-3 6 1 0,0 0-52 0,-3-3-9 31,3 3-3-31,0-7 0 0,-4 4-51 0,0 0-10 0,-3 0-3 0,4 0 0 16,-4 0 0-16,0 3 0 0,-4 0 0 0,1 0 0 16,-5 3-28-16,5 3-7 0,-8-3-1 0,4 0 0 0,-3 0 7 0,2 1 1 15,-2-1 0-15,3 0 0 0,-4 3-36 16,4-3 0-16,0 4-12 0,3-4 3 15,1 0 9-15,-1-3 0 0,0 0 10 0,1 3-10 16,3-3 8-16,0 3-8 0,0 0 0 0,0-3 9 0,0 3-9 0,0-3 0 16,3 4 0-16,0-4 0 0,-3 0 0 0,4 0 0 0,3 0 0 0,-4 0 0 15,4-4 0-15,0 4 0 0,0 0 0 0,0 0 0 16,0 0 0-16,0 0 0 0,0 0 0 0,0 0 0 16,0 0 0-1,0 0 0-15,0 0 0 0,4 10 0 0,-1-1 0 16,1 1 0-16,-1-1 0 0,1 4 0 0,-4 2 0 15,7 1 0-15,-7 6 0 0,4 0 0 0,-4 3 0 0,0-3 0 16,0 6 0-16,3 0 0 0,-3-3 0 0,-3 0 0 0,3 4 0 0,0-11 0 16,0 1 0-16,0 0 0 0,0 0 0 0,0 0 0 15,-4-4 0-15,4-2 0 16,0-1 0-16,-3-2 0 0,3-1 11 0,3-2 0 0,-3-1 0 0,0-3 0 16,4-3-11-16,-4 0-16 0,0 0 4 0,0 0 1 0,0 0 11 0,7-6 0 31,0-1 0-31,0 1 0 0,3-3 0 0,1 2 0 0,0 1 0 0,3-3 0 15,0-1 0-15,3 4 11 0,-3-3-3 0,4 2 0 0,0-2-8 0,-4 3-11 0,4 0 3 0,-1 2 0 32,1 1 8-32,-4 0 0 0,4 3 0 0,-1 0 0 15,-3 0 0-15,4 0 0 0,-4 6 0 0,4 1 0 0,-4 2 0 0,-4 0 0 0,1 4 0 0,0-4 0 32,-4 1 0-32,0 2 0 0,0 4 0 0,-4 0 0 15,1-1 24-15,-4-2 6 0,0 3 2 0,0-4 0 16,-4 4-52-1,1-4-9-15,-4 4-3 0,0-3 0 0,-4-1 32 0,-3 1 0 0,0-1 0 0,-4 1 0 16,1-4 0-16,-1 1 0 0,0-1 0 0,1 4 0 0,-1-4 0 0,-3 3 0 16,3-2 0-16,1-1 0 15,-1-2 0-15,0 2 0 0,1 0 0 0,2-2 0 16,1-1 20-16,4 0 9 0,3-3 3 0,-4-3 0 16,8 0-52-16,-1-6-9 0,4 0-3 0,4-4 0 15,-1-2-102-15,4-4-21 0,4 0-4 0,3 1-1268 0</inkml:trace>
  <inkml:trace contextRef="#ctx0" brushRef="#br0" timeOffset="73054.87">12312 11407 1728 0,'0'0'38'0,"0"0"8"0,0 0 2 0,0-7 0 0,0 4-39 0,0-3-9 0,0 0 0 15,0 3 0-15,0-4 104 0,0 1 20 0,0 0 3 0,0-1 1 0,0 7 0 0,0-3 0 0,0 3 0 0,0 0 0 0,0 0-52 0,0 0-9 0,0 0-3 0,0 0 0 0,0 0 0 0,-4 7 0 16,4-1 0-16,-3 3 0 0,3 1 0 0,-4 2 0 0,4 1 0 0,-3 2 0 0,3 1-51 0,0 3-13 0,3 3 0 0,-3 3 0 0,4-3 0 0,-1 0 0 0,4 3 0 15,1 0 0-15,-1 0 54 0,3-3 8 0,-3-6 2 0,4-1 0 32,3-2-77-32,-3-4-15 15,3 1-4-15,0-4 0 0,3-6 32 0,-3 0-9 0,4-6 9 0,0-1 0 0,-1-5-29 16,1-1-1-16,0 1 0 0,-1-4 0 0,1 1-95 0,0 2-19 0,-4 0-4 0,3 1-1 16,-3-1-130-16,1 4-25 0</inkml:trace>
  <inkml:trace contextRef="#ctx0" brushRef="#br0" timeOffset="73392.1">12622 11328 2026 0,'0'0'90'0,"0"0"18"0,0 0-86 0,0 0-22 0,0 0 0 0,4 10 0 16,-4-1 136-16,3 0 24 0,-3 7 4 0,4 0 0 15,0-4-36-15,-1 4-8 0,-3 3-2 0,4 0 0 0,-4 3-34 0,3 0-6 16,-3 6-2-16,0 0 0 0,4 3-16 0,-4 1-3 15,0-4-1-15,0 10 0 0,3-4-20 0,-3 4-5 0,0-4-1 0,0 4 0 16,4-4-30-16,-4-2-20 31,0-1 4-31,0 3 0 0,3-2 38 0,-3-1 8 0,0 1 2 0,0-4 0 0,4-3-24 16,-4 0-8-16,0-3 0 0,0-3 0 0,3-4 0 0,-3-5 0 16,0-10 0-16,0 0 0 0,0 0 0 0,0 0-8 0,0-3 8 0,-3-7 0 15,-1-2-60-15,4-4-6 0,-3-3-1 16,-1-3 0-16,4 3-164 0,0 1-33 0,-3-23-6 15,3 19-2-15</inkml:trace>
  <inkml:trace contextRef="#ctx0" brushRef="#br0" timeOffset="74237.57">13395 11397 2649 0,'0'0'58'0,"0"0"12"0,0 0 2 0,0 0 4 0,0 0-61 0,0 0-15 0,0 0 0 0,-4 6 0 16,4-6 92-16,-3 4 15 0,-1 2 3 0,-3-3 1 16,4 0-41-16,-4 0-8 0,3 4-2 0,-3-1 0 0,4 0-22 0,-4-3-5 15,0 4-1-15,-1-4 0 16,1 6-7-16,0-3-1 0,-3 4-1 0,3-1 0 15,-4-3 5-15,4 1 2 0,0-1 0 0,0 0 0 16,0 4-30-16,0-1 0 0,0-3 0 0,-4 4 0 0,8-4 0 0,-8 3 0 16,8-2 0-16,-4 2 0 15,3 0 0-15,0 1 0 0,4-4 0 0,0 0 0 0,0 4 0 0,8-4 0 0,-5 0 0 16,4-2 0 0,4-1 9-16,-1 0-9 0,4-6 8 0,1 0-8 15,6-1 0-15,0 1 0 0,0 0 0 0,0 0 0 0,4 0 0 0,3 0 0 16,0 0 0-16,4 3 0 0,-4 6 0 0,1 0 8 15,-5 4 2-15,1 2 0 0,-4-3-10 0,-3 7 0 0,-1 3 9 0,-3 3-9 16,-3 0 11-16,0 0-3 16,-4 0 0-16,0 0 0 15,0 0-8-15,-7 0 0 0,3 0 0 0,-3-1 0 0,-3 1 0 0,-1-3 0 16,-3 3 0-16,-3-3 8 0,3-3-8 0,-4-4 0 16,4 1 0-16,-4-4 0 0,-3 1 0 15,4-4 0-15,-4-3 8 0,3 0-8 0,-3-6 0 0,-4 0 0 16,4-7 9-16,4 1-9 0,-1-4 0 0,0-2 0 0,4-1 0 15,0-3-12-15,4 1 12 0,-1 2 0 0,4-6 0 16,4 3 0-16,-1-6 0 0,4 0 0 0,0-3 0 0,4-1 0 16,0 1 0-16,3 3 0 0,-4-3 0 15,4 0 0-15,4 3 0 0,-4 0 9 0,-3-1-9 16,3 1 0-16,0 3 9 0,0 0-9 0,-3 4 0 0,3 2 9 0,-4 0-9 0,1 4 0 31,-1-1 0-31,-3 1 7 0,4 2-7 0,-4 4 0 0,-3 0 0 0,3 3 0 16,-4-4-24-16,1 4-4 0,-4 0 0 0,3 3-1 31,-3-3-133-31,0 3-26 0,0 0-6 0</inkml:trace>
  <inkml:trace contextRef="#ctx0" brushRef="#br1" timeOffset="84465.67">14034 10974 1736 0,'0'-6'49'0,"-4"-1"11"0,4 1-48 0,0 0-12 0,4 0 0 0,-4-1 0 0,3 1 55 0,-3 0 9 15,0 6 1-15,0 0 1 0,0 0 6 0,0 0 2 0,0 0 0 0,0 0 0 16,0 0-6-16,0 0 0 0,0 0-1 0,0 0 0 15,4 6 24-15,3 3 5 0,-4-2 0 0,-3 5 1 32,4 1-32-32,-1-1-6 0,1 7-2 0,-4 0 0 0,3 12-15 0,1 4-3 15,-1 2-1-15,-3 7 0 0,4 0-4 0,-1 6-1 0,1 1 0 0,-4 8 0 0,3-6-5 16,1 4-2-16,-1 2 0 0,1 4 0 0,-4 0-9 0,4 0-1 16,-1-7-1-16,1 7 0 0,-1-10-6 0,4 0-1 15,-3 1 0-15,3-4 0 0,-4-6 1 0,4 0 0 0,-3-4 0 0,-1-2 0 16,1-7-1-16,-4-2 0 0,3-4 0 0,-3 0 0 15,4-6 17-15,-4-1 3 16,0-2 1-16,0 0 0 0,0-4-38 0,0 1-8 0,-4-4-2 0,4 4 0 31,0-4 31-31,0 1 5 0,0-1 2 0,0 0 0 16,4 1-78-16,-4-1-15 0,4 1-3 0,-1-4-1 16,-3-6-80-16,0 0-16 0,0 0-3 0</inkml:trace>
  <inkml:trace contextRef="#ctx0" brushRef="#br2" timeOffset="91945.56">14757 11454 1522 0,'0'0'68'0,"0"0"13"0,3-7-65 0,1 4-16 0,-1-3 0 0,1 0 0 32,3-1 69-32,-4-2 11 0,4 3 1 0,1-1 1 0,-1-2 17 0,-4 0 3 0,4 2 1 0,-3-2 0 15,3 0 15-15,-4-1 3 0,-3 1 1 0,4 2 0 31,-8-2-21-31,4 3-4 0,-3-4-1 0,-4 7 0 16,3-3-24-16,-3 3-6 0,-3 0-1 0,2 3 0 0,1 3-20 0,-3 0-4 0,-1 3-1 0,1 4 0 16,-1-1-16-16,-3 0-4 0,3 4-1 15,-6 3 0 1,3 6 18-16,0 0 4 0,-1 0 1 0,1 3 0 0,4-7-34 0,-1 1-8 0,4-3 0 0,0 0 0 16,3-1-15-16,4-5-5 0,0 2 0 0,0-2-1 15,0-10 33-15,0 0 8 0,8 6 0 16,-1 0 1-1,3-6-37-15,1-6-8 0,-1 0-2 0,4-7 0 0,-3 1 42 0,3-1 8 0,-3-6 1 0,6 4 1 16,-3 2-26-16,1-3 0 0,2 4 0 0,1-1 0 16,-4 7 0-16,0 0 0 0,-3 3 0 15,3-1 0 1,-4 1 0-16,1 3 0 0,0 0 0 0,-4 3 0 0,0 1 0 0,3 5 0 0,-3 0 0 0,0 1 0 16,-3-4 0-16,3 3 0 0,-4 4 0 15,1 0 0-15,0 2 0 0,-1 1 0 0,1 0 0 0,-1 2 0 0,-3 1 0 0,4 0 0 16,-4 6 0-16,3-3 0 0,-3 3 30 0,4 0 1 15,-4 0 0-15,0-3 0 16,3 0-31-16,-3-3 0 0,0-3 0 0,0 2 0 16,4-2-19-16,-4 0-9 15,3-7-3-15,-3 1 0 0,4-1 31 0,-4-3 0 0,0-3 0 0,0-3 0 0,0 0-18 16,0 0 2-16,3-6 1 0,1-3 0 31,-1-1-129-31,4-2-27 0,0-4-5 0,-3 7 0 0</inkml:trace>
  <inkml:trace contextRef="#ctx0" brushRef="#br2" timeOffset="92517.08">15667 11438 1459 0,'0'0'41'0,"0"0"10"0,-4-6-41 0,1-1-10 0,3 1 0 0,0-3 0 0,0-1 73 0,0 1 13 31,0-4 2-31,0 4 1 0,3-4 18 0,1 4 3 0,-4-4 1 0,3 4 0 15,-3 0-24-15,4 2-5 0,-4-2-1 0,3 3 0 0,-3 6 38 0,0 0 7 16,0 0 2-16,0 0 0 0,0 0-52 0,4 6-9 16,0 0-3-16,-1 10 0 0,1 0 0 0,3-4 0 0,-4 4 0 0,4 6 0 15,-3 0-51 1,3 6-13-16,-4 0 0 0,1 0 0 0,3 4 54 0,-4 5 8 16,1 1 2-16,3 0 0 0,-3-7-52 0,-1-3-12 15,-3-3 0-15,4 0 0 16,-4-3 0-16,0-3 0 0,0 0-9 0,0-3 9 0,0-4 0 0,0-2 0 15,0-1 0-15,0-3 10 16,0 1-59-16,-4-7-12 0,4 0-3 0,0-7 0 0,-3-2-48 16,3-1-11-16,-4-2-1 0,4-4-791 15,0-6-157-15</inkml:trace>
  <inkml:trace contextRef="#ctx0" brushRef="#br2" timeOffset="92992.03">15988 11360 2508 0,'0'0'71'0,"0"0"16"0,0 0-70 0,3 6-17 0,4 0 0 0,1 4 0 16,-1-4 55-16,0 0 7 0,3-3 2 0,1 3 0 0,3 1 28 0,-3-4 7 0,3 0 1 0,-4 3 0 15,4-3-44-15,4 1-9 0,0-4-2 0,-1 3 0 16,1-3-13-16,0 3-2 0,-4 0-1 0,3 0 0 16,-3 0-5-16,0 0-2 0,1 4 0 0,-5-1 0 31,-3 3-22-31,0 4 0 0,-3 3 0 0,3-1-8 0,-7 4 32 0,0 0 8 15,0 3 0-15,-4-7 1 0,-3 4-22 0,0 0-11 16,0 0 10-16,-3 3-10 0,-1-3 8 0,-3-1-8 16,0-2 0-16,0 0 0 0,0 0 0 0,-4-1 0 15,4-2 0-15,0-4 0 16,3-3 0-16,1 1 0 0,2-4 0 0,1 0 0 0,0 0 0 0,7-3 0 16,0 0 0-16,0 0 0 0,0 0 16 0,0 0 9 0,0 0 3 15,0 0 0-15,0 0-28 0,11-3 0 16,-4-3 0-16,4 3 0 15,3-4-20-15,0 1-10 0,0 0-2 0,7-1 0 16,-3 1 32-16,-1-3 0 0,5 6 0 0,-5 0 10 0,4-1-1 0,1 4 0 16,-5 4 0-16,1 2 0 0,3 0 7 15,-7 3 2-15,4 1 0 47,-4-1 0-31,0 4-18-16,0-4 0 0,-3 1 0 0,3-1 0 15,-4 0 0-15,1 1 0 0,-4-7 0 0,0 3 0 0,-3-3-48 0,-4-3-12 0,0 0-4 0,7 0 0 0,0-3-71 0,-4-3-14 0,-3-3-3 0,0 2-1 0</inkml:trace>
  <inkml:trace contextRef="#ctx0" brushRef="#br0" timeOffset="97118.73">16588 10949 1485 0,'0'0'63'0,"0"0"-51"32,0 0 121-32,0 0 24 0,0 0 5 0,0 0 1 15,0 0-20-15,0 0-4 0,0 0-1 0,0 0 0 16,0 0-24-16,0 0-5 0,0-3-1 0,0 3 0 0,0 0-32 0,0 0-8 0,0 0 0 0,0 0-1 31,0 0-21-31,0 0-4 0,0 0-1 0,10 3 0 16,-3 3-19-16,0 0-4 0,4-2-1 0,-1 2 0 0,1-3-7 0,3 3-2 0,0-3 0 0,0 0 0 31,4-3-8-31,0 0 0 0,-1-3 9 0,4 0-9 16,-3-3 0-16,3 0 9 0,0-4-9 0,-3 4 0 0,0 0 0 0,-1 3 0 15,1-4 0-15,-4 4 0 16,0-3 0-16,-3 3 0 0,3 0 0 15,-3-1 0-15,-4 1 0 0,0 0 0 0,0 3 0 0,-7 0 0 0,0 0 0 16,0 0 0-16,7 6 0 0,-4 1 0 16,1-1 8-16,-1 0-8 0,-3 1 0 0,0-7 0 0,0 0 9 0,0 0-9 0,0 0 0 0,0 0 9 15,4 6-9-15,-4-6 0 0,0 0 0 0,0 0 8 16,7 6-8-16,-7-6 8 0,0 0-8 0,3 6 8 16,1 1-24-16,-1-1-4 0,1 3-2 0,-4 1 0 15,4-1 35-15,-1 4 7 0,1-1 2 0,-4 1 0 16,3-1-13-16,1 4-9 0,-4 0 12 0,3-1-12 0,-3 1 12 0,4 3-4 15,-1 0 0-15,4 3-8 0,-3 0 11 0,3-1-11 16,-4 1 10-16,4 4-10 0,1 2 0 16,-1 0 8-16,0 0-8 0,0 4 0 15,0-1 0-15,0 0 0 0,0 1 0 0,0-1 0 16,0 3 0-16,0 1 0 0,0-4 0 0,0 1 0 0,0-1 0 0,0-3 8 0,0-3-8 0,0 0 0 31,-3-3 0-31,3-3 0 0,-4 3 0 0,1-3 0 16,3-3 20-16,-3-1 0 0,-4-2 1 0,3-1 0 15,-3 1-21-15,0-1 0 0,-3 1 0 0,3 0 0 16,0-1 0-16,-4 1 0 0,1-4 0 0,-1 0 0 0,0-2 0 0,1-1 0 16,-4 0 0-16,3 4 0 0,-6-7 0 0,3 0 0 0,-4-3 0 0,1 3 0 0,-5-3 20 15,1 3-1 1,4-3 0-16,-8 0 0 0,0 3-8 0,1 0-2 0,-1 1 0 0,-3 2 0 16,3 0-29-16,1 0-7 0,-1 4-1 0,0-1 0 15,4-3 48-15,4 1 10 0,-4-1 2 16,3 0 0-16,4 1-24 0,0-4-8 0,7-3 0 15,0 0 0-15,-7 3-26 0,7-3-5 0,0 0-1 0,0 0 0 16,0-6-128-16,7 2-25 0,-4-2-6 16</inkml:trace>
  <inkml:trace contextRef="#ctx0" brushRef="#br3" timeOffset="107211.15">10608 5941 1440 0,'-3'7'40'0,"-5"-1"11"16,5-3-41 0,-1 3-10-16,1 1 0 0,-4-1 0 0,3-3 77 0,1 0 14 0,3-3 2 0,-4 3 1 0,4-3-24 15,0 0-5-15,-3 3-1 0,3-3 0 16,0 0 33-16,0 0 7 0,0 0 0 0,0 0 1 16,0 0-65-16,0 0-14 0,0 0-2 0,0 0-1 0,7-6 23 0,0 0 5 0,3-4 1 0,1-2 0 31,3-1-32-31,0-2-7 0,7-7-1 0,1 0 0 15,-1-6 35-15,3-1 6 0,5 1 2 0,2-6 0 0,1-1-27 0,0-2-4 16,3-4-2-16,0-3 0 0,1 3-4 16,3 0-1-16,-1 4 0 0,1-7 0 0,0 6-8 15,0-3-1-15,3 4-8 0,-3-1 12 0,0 1 12 16,-4-1 3-16,0 3 0 0,1 1 0 0,-5-1-27 0,-3 4 0 0,1 3 0 0,-1 0 0 31,-3 3 0-31,-4 6 0 0,0 0 0 0,0 3 0 16,-7 1 0-16,0 2 0 0,-3 4 0 0,0-4 0 0,-4 7 0 0,0 0 0 0,0 2 0 15,-7 4 0-15,3-3 0 0,-3 3 0 0,4-6 0 16,-4 6 0 0,0 0 56-16,0 0 7 0,0 0 1 0,0 0 0 0,0 0-64 0,0 0-15 0,0 0-1 0,0 0-1 31,0 0 27-31,0 0 6 0,0 0 0 0,0 0 1 0,0 0-33 0,0 0-8 0,0 0 0 0,0 0-1 16,0 0-14-16,0 0-2 0,0 0-1 0,0 0 0 31,0 0-66-31,0 0-14 0,0 0-2 0,0 0-1 15,0 0-77-15,0 0-15 0,0 0-3 0</inkml:trace>
  <inkml:trace contextRef="#ctx0" brushRef="#br2" timeOffset="121017.16">12383 1219 1824 0,'-11'-3'38'0,"11"3"8"16,0 0-37-16,0 0-9 0,-7-3 0 0,7 3 0 15,0 0 84-15,0 0 16 0,0 0 2 0,0 0 1 16,0 0-63-16,0 0-12 0,0 0-2 0,0 0-1 15,0 0 31-15,0 0 7 0,0 0 1 0,0 0 0 16,0 0 0-16,7 6 0 0,-7-6 0 0,7 3 0 0,0 4-23 0,-3-4-4 0,3 3-1 16,3 0 0-1,-3-2-6-15,0-1-2 0,0 0 0 0,0 3 0 16,0-3-28-16,1 3 0 0,2-2 0 0,-3-1 0 0,4 0 8 0,-4-3-8 0,0 3 0 0,3 3 0 31,-2-3 12-31,2 1-4 0,4-1-8 0,-3 0 12 16,3 0-4-16,0 3 0 0,-3-3-8 0,3 4 12 15,0-4-2-15,-4 3-1 0,1 3 0 0,3-2 0 0,-3-4 1 16,-1 6 0-16,-3 1 0 0,4-1 0 0,-1 1-10 0,1-1 0 0,-4-6 9 16,4 6-9-1,-1 1 12-15,1-4-3 0,-1 0 0 16,1 4 0-16,-4-4 2 0,4 0 0 0,-4 7 0 0,3-4 0 0,-3 4-11 0,4-7 12 0,-4 4-12 0,4 2 12 16,-4 1-12-1,3 2 0-15,-3-5 0 0,0 2 0 16,0 7 40-16,4-10 5 0,-4 7 2 0,0 0 0 0,0-1-39 0,4 1-8 0,-4 0 0 0,3 0 0 15,-3-4 0-15,4 4 0 0,0-1 0 0,-1-5 0 0,-3 5 8 0,4-2-8 16,-1 3 11 0,1-7-11-16,0 7 0 0,-1 3 0 15,-3-10 0-15,4 10 0 0,-4-3 0 0,3-1 10 0,1 4-10 0,-4 3 12 16,4-10-12-16,-4 10 12 0,3-3-12 0,-3 0 12 16,0 6-12-16,0-9 0 0,1 6 0 0,-1-3 8 15,0-1-8-15,0 4 0 16,0-6 0-16,-4 6 0 0,4-3 0 0,-3 0 0 0,-1 3 8 0,4-4-8 15,-3 7 0-15,-1-3 0 0,5 3 0 16,-5 1 8-16,1-1-8 0,-1-3 0 0,-3 0-10 16,4 3 10-16,-4-3 0 0,3 3 12 0,1-3-1 0,-4 3 0 0,3-3-11 0,-3 0 0 15,4-4 0-15,-1 4 0 0,1-3 0 0,-4 0 0 16,3 0 0-16,1 0 0 0,-4-1 0 0,3 1-16 16,-3 3 4-16,4-3 1 0,-4 3 19 0,3 3 3 15,-3-9 1-15,0 3 0 0,0-1-12 16,0 1 0-16,-3 0 0 0,3-3 8 0,0-1-8 0,-4 1 0 15,4 0 0-15,0 2 0 16,0-2 0-16,-3 0 0 0,3 0 0 0,0-4 0 0,-4 4 0 0,4-10 0 16,0 7 0-16,-3-1 0 0,3-3 0 0,0 1 0 0,0-1 0 0,0 1 0 15,0-4 0-15,0 0 0 0,0 1 0 0,0-7 0 16,0 0-12-16,0 0 0 16,0 0-1-16,0 9 0 0,0-9 13 0,0 0 16 15,0 0-3-15,0 0-1 0,0 0-12 0,0 0 0 0,0 0 0 0,0 0 0 0,0 0 0 0,0 0-15 31,0 0 2-31,0 0 0 0,-4 0 24 0,4 0 5 0,-3 0 0 16,-1 0 1-16,4 0-17 0,-3-9 10 0,-1 5-10 0,1-2 8 16,-1 0-8-16,1 3 0 0,-1-7 0 0,1 4 8 15,-1 0-8 1,0-1 8-16,1-2-8 0,-1 3 8 0,1-7-8 0,-1 4 0 16,1 3 9-16,-4-7-9 0,3 1 32 0,1-1 1 0,-4 4 1 0,0-4 0 15,0 0-34-15,0 1 0 0,-1 3 0 0,-2-4 0 16,3 0 0-16,-4 1 0 0,1-1 0 0,3 1 0 15,-4-1-16 1,0 1-9-16,4 2-3 0,-3-2 0 0,3 2 28 0,0-2 0 0,0-1 0 0,0 1 0 0,3 2 0 16,1 1 0-16,-5-4 0 0,5 7-8 15,-1 0 8-15,4-4 0 0,-3 4 0 0,-1 0 0 0,4 3 0 0,0 0 0 16,-3 0 0-16,3-1 0 0,0 4 0 0,0 0 0 16,-4 0 0-16,4 0 0 15,0 0 0-15,0 0 0 0,0 0 0 0,0 0-8 0,0 0 8 0,0 0 0 16,11 4 0-16,-4 2 0 0,0 3 23 0,0-3 6 15,0 7 2-15,0-4 0 16,0 4-52-16,0-4-11 0,0 10-1 0,0-9-1 0,0 8 26 0,0 1 8 0,-3-6 0 16,3 9 0-16,0-4-8 15,-3 1 8-15,3 0 0 0,-4-3 0 16,4 3 0-16,-3-4 0 0,3-2 0 0,-4-1 0 0,4 1 0 0,-3-4-10 16,3 1 10-16,0-1-8 0,-3 1 8 0,-4-10 0 0,7 6 0 0,-7-6 0 15,7 6 0-15,-7-6 0 16,0 0 0-16,7 3-8 0,-7-3 8 0,0 0 0 0,10 0 0 0,-10 0 0 15,7 0-19-15,-7 0-1 0,7 0-1 0,1-3 0 0,-8 3 35 0,10-3 7 16,-3-3 2-16,0-1 0 16,0 4-23-16,0-3 9 15,0 0-9-15,4-4 0 0,-4 1 9 0,4 0-9 0,-4-1 0 0,3 1 9 0,4-1 21 0,-3 1 4 16,0-4 1-16,-1 1 0 16,-3 6-52-16,4-10-11 0,-1 6-1 0,1 1-1 15,0 3 30-15,-1-1 0 0,1 1 0 16,-1-3 0-16,-3 3 0 0,4 2 0 15,-4-2 0-15,4 0 0 0,-4 0 0 0,3-1 0 0,-3 4 0 0,4-9 0 16,-4 2 0-16,3 4 0 0,-2-3 0 0,2 2 0 0,-3 1 0 0,0-7-14 16,-3 4 4-16,3-3 1 15,-4-1-67-15,1 0-12 0,-1 1-4 16,-3-4-871-16,-3 1-174 0</inkml:trace>
  <inkml:trace contextRef="#ctx0" brushRef="#br2" timeOffset="122210.38">12323 1263 1579 0,'0'0'32'0,"0"0"10"0,0 0-34 0,0-6-8 0,-4 3 0 0,4 3 0 31,0 0 53-31,0 0 9 0,0 0 2 0,0 0 0 0,0 0 0 0,0 0 0 0,0 0 0 0,0 0 0 16,0 0 0-16,0 0 0 0,0 0 0 0,0 0 0 15,0 0 0-15,7 9 0 0,-7-3 0 0,7 4 0 0,-3-1-24 0,-1 1-4 31,1-7 0-31,3 9-1 0,-4 1-14 0,4 6-2 0,0-7-1 0,0 7 0 16,4 0-6-16,0 0 0 0,-1 3-1 0,4-7 0 16,-3 4-11-16,3 0 0 0,0-6 0 15,0-1 0-15,0 1 21 0,4 2 3 0,-4-5 0 16,4-1 0-16,-1 4-15 0,-3-4-9 0,1-3 12 0,-5-6-12 0,4 7 15 0,-3 2-4 31,-4-6-1-31,0 3 0 0,0-2-2 0,-7-4 0 0,4 6 0 0,-4-6 0 16,0 0 1-16,0 0 0 0,0 0 0 0,0 0 0 0,0 0 5 0,0 0 1 15,-4-3 0-15,1 0 0 0,-5-4-15 0,5 4-10 16,-4-6 2-16,0 2 0 0,0 1 25 0,0-6 6 0,0-1 1 0,0 1 0 31,0 2-39-31,-4-6-7 0,4 1-2 0,0-1 0 0,0 0 45 0,0 4 9 16,0-4 2-16,-4 4 0 0,4-7-16 0,-4 6-4 0,4 1 0 0,0-4 0 31,-3 4-12-31,-1-1 0 0,4 4 0 0,-3-10 0 16,-1 6 0-16,4 1 8 0,-4-7-8 0,1 3 0 0,3 1 0 0,-4-4 0 0,4 3 0 0,0 0 0 15,0 1 0 1,0 2 0-16,0 1 0 0,0 2 0 0,3-5 9 0,1 5-9 0,-1 4 8 0,1 0-8 16,-1-1 10-16,4 4-10 15,-3 3 12-15,3 0-12 0,0 0 12 0,0 0-4 0,7-3 0 0,0 0-8 16,-4 0 0-16,4-4 0 0,0 7 0 16,0-3 0-16,0 0 0 0,4 0 0 0,-4 0 0 15,4 0 0-15,-1 0 17 0,1 3-3 0,-1-3-1 0,1 3 0 31,3-4 11-31,0 4 1 0,0 0 1 0,4 0 0 0,0 0-17 0,-1-3-9 16,1 3 10-16,3-3-10 0,0 0 10 0,-3 0-10 0,0 0 10 0,-1-7-10 16,-3 4 0-16,4 0 8 0,-8 3-8 0,5-4 0 0,-5 1 0 0,1 3 0 15,-4 3 8-15,0-6-8 0,0 3 0 0,-7 3 8 16,0 0-8-16,0 0 0 0,0 0 0 0,0 0 0 16,0 0 0-16,0 0 0 15,0 0-72-15,0 0-20 0,-4 3-4 0</inkml:trace>
  <inkml:trace contextRef="#ctx0" brushRef="#br2" timeOffset="127927.96">10410 12495 361 0,'0'0'15'0,"0"0"-15"31,0 0 0-31,0 0 0 0,0 0 8 0,0 0-8 16,0 0 0-16,0 0 0 0,0 0 0 0,0 0 0 0,0 0 0 0,0 0 0 0,0 0 0 0,0 0 0 31,0 0 0-31,0 0-8 0,0 0 8 0,0 0-10 16,0 0 10-16,0 0-8 0,0 0 8 0,0 0-8 15,0 0 8-15,0 0 12 0,0 0-2 0,0 0-1 0,0 0 30 0,0 0 5 0,0 0 2 0,0 0 0 31,0 0-18-31,0 0-3 0,0 0-1 0,0 0 0 16,0 0-5-16,0 0-2 0,0 0 0 0,0 0 0 0,0 0 15 0,0 0 4 0,0 0 0 0,0 0 0 31,0 0 21-31,0 0 5 0,0 0 1 0,0 0 0 16,0 0-1-16,4 6 0 0,-4-6 0 0,0 0 0 0,0 0-11 0,0 0-3 0,4 3 0 0,-4-3 0 16,0 6-6-16,0-6-2 0,0 7 0 15,0-1 0-15,0-6 2 0,0 6 0 0,0 0 0 0,0-6 0 16,0 0-1-16,0 0 0 0,0 0 0 0,3 7 0 15,-3-7-11-15,0 6-2 0,0-6-1 0,4 9 0 16,-4-9-27-16,7 7 8 0,-7-7-8 0,3 6 0 16,4 0 0-16,-3 0 0 0,-1 1 0 0,1-1 0 15,3 0 0 1,-7-6 0-16,3 7 0 0,1-1 0 0,-1-3 40 0,1 3 2 0,-4-6 1 0,7 6 0 16,-3 4-18-16,-1-1-3 0,1 1-1 0,3-1 0 15,-4 0-21-15,4-5 0 0,-3-1 0 0,3 3 0 0,-4-3 0 0,4 3 0 16,0-2 0-16,1 2 0 0,-1-3 0 0,0 3 0 15,-4 1 0-15,4-1 0 16,4 0 56-16,-4 0 6 0,0 1 2 0,0-1 0 16,0-3-64-16,0 3-28 0,0-3 3 0,0 1 0 0,0 2 40 15,0 0 8-15,0 0 1 0,0 4 1 0,0-4-25 0,1 0-12 0,2-3 0 0,-3 4 1 32,0-1 11-32,4 0 12 0,-4 1-2 0,3 2-1 15,1-3-9-15,3 4 8 0,-3-4-8 0,3 3 8 0,0-2-8 0,-3-1 0 0,3 0 0 0,0 0 0 16,-4 1 0-16,1 2 0 15,3-3 0-15,-3 1 0 0,-1-4 0 0,1 3 0 16,-1-3 8-16,1 0-8 0,-4 0 0 0,4 1 10 0,-1 2-10 0,-3-3 10 16,4 3-10-16,-4-3-12 0,3 4 2 0,1-4 1 15,-4 3 9-15,4-3 0 0,3 0 0 0,-4 4 0 32,1-4 0-32,3 3 0 0,-3-3 0 0,3 0 0 15,0 0 0-15,-4 4 0 0,5-4 0 0,-1 3 0 0,-4 0 20 0,4-3 5 0,-3 1 2 0,0-1 0 16,-1 0-19-16,4 0-8 0,0 0 8 0,0-3-8 15,-3 3 10-15,3-3-10 0,-3 0 12 0,3 3-12 16,0-3 11 0,0 4-11-16,-3-4 10 0,3 3-10 0,0 0 8 0,-4 0-8 0,1 0 0 0,3 3 9 15,-3-2-9-15,3 2 0 0,-4-3 0 16,1 0 0-16,3-3 20 16,-3 3-2-16,-1-3 0 0,1 3 0 0,3-3-18 0,-3 0 0 0,-1 3 0 0,4-3 0 31,0 4 0-31,0-1 0 0,1 0 0 0,-5 0 0 0,4 0 0 0,0 0 0 0,-3 0 0 0,3-3 0 15,0 4 0-15,0-4 0 0,0 3 0 0,1-3 0 16,-1 0 10-16,0 3-10 0,3 0 8 0,-6 0-8 0,3 0 8 16,0 0-8-16,0 4 8 0,0-4-8 0,1 0 0 0,-5 0 0 15,4 0 8-15,0-3-8 16,-3 3 0-16,3-3-14 0,0 3 3 0,-3 1 1 0,3-1 10 0,-4-3 0 0,1 3 0 16,3 0 0-16,0-3 0 0,-3 3 0 0,3-3 0 0,0 3 0 31,-3-3 18-31,3 0 6 0,-4 0 0 0,4 0 1 15,-3 3-11-15,3-3-2 0,0 0-1 0,0 4 0 0,0-4-11 0,1 0 0 0,-1 0 0 0,0 0 0 32,3 0 22-32,-2 3 6 0,-1-3 0 0,0 0 1 15,0 0-45-15,0 0-8 0,0 0-3 0,-3 0 0 16,3-3 27-16,-4 3 0 0,1-4 0 0,0 1 0 0,-1 0 9 0,1 0 1 0,-1-3 0 0,1-1 0 31,-4 1 0-31,7 0 0 0,-3-4 0 0,-1 4 0 16,1 0-10-16,-1 3 8 0,-3 0-8 0,4-4 8 0,0 4-8 0,3-3 0 0,-4 3 0 0,4-3-11 15,-3-1 11-15,0 4 0 0,3-3 10 0,0 0-10 16,-4 3 0-16,4-1 0 16,1-2 0-16,-1 3 0 0,-4-3 0 0,4 3 0 0,-3-1 0 0,0 1 0 31,-1-3 0-31,1 0 0 0,-1-1 0 0,1 1 0 0,-1-3 0 0,1-1 0 0,0 1 0 0,-1 3 0 16,-3-1 0-16,4 1 0 0,-1 3 0 0,1-3 0 0,-4 3 0 15,4-4 0-15,-1 1 0 0,1 0 0 16,-4-4 0-16,3 4 0 0,-2-3 0 0,2 2 0 15,1 1 0-15,-4-3 0 0,3 3 0 0,1-1 0 0,-4 1 22 0,4-3-2 16,-1-1 0-16,1 1 0 16,-1 2-12-16,-3-2-8 0,4 0 8 0,0-1-8 15,-1 1 9-15,1-1-9 0,-1-2 12 0,4 3-12 0,-3-1 9 16,0 1-9-16,-4 2 0 0,3 1 9 16,1-3-9-16,-4 2 0 0,3-5 9 0,-3 3-9 15,4-1 27-15,-4 1 1 0,4-4 0 0,-4 4 0 0,0-1-37 0,3 4-7 16,-3-3-2-16,1 2 0 0,-1 1 18 0,3 0 0 78,1-4 0-78,-4 4 0 0,3-3 0 0,-3-1 0 0,4 1 0 0,-4 0 0 0,0-1 0 0,4 1 0 16,-4-1 0-16,0 1 0 0,0 0 0 0,0 2 0 0,0-2 0 0,-3-1 9 0,3 4-9 0,-4-3 8 0,1-1-8 0,-1 4 8 0,1 0-8 15,-4 6 8-15,0 0-8 0,3-3 8 0,-3 3-8 0,0 0 0 0,0 0 0 0,0 0 0 0,7-3 0 0,-7 3 0 0,0 0 0 0,0 0 8 31,4-4-8-31,-4 4 0 0,0 0 0 0,7-3 8 0,-7 3-8 0,0 0 0 0,3-3 0 0,-3 3 0 16,0 0 0-16,7-3 0 0,-7 3 0 0,7 0 0 31,-7 0 0-31,4-3 0 0,-4 3 0 0,7-3 0 0,-7 3 0 0,0 0 0 0,0 0 0 0,4-7 0 16,-4 7 0-16,7-3 0 0,-4 0 0 0,-3 3 0 0,0 0 0 0,7-3 0 0,-7 3 0 0,0 0 0 31,4 0 0-31,-4 0 0 0,7-3 0 0,-4 0 0 16,-3 3 0-16,4-3 0 0,-1-4 0 0,-3 7 0 0,4-3 0 0,3 0 0 15,-7 3 0-15,4-3 0 16,-1 0 0-16,-3 3 0 16,7-3 0-16,-3 0 0 0,3-1 0 0,-7 4 0 0,0 0 0 15,3-3 0-15,-3 3 0 0,7-6 0 0,-3 3 0 0,-4 3 0 0,0 0 0 0,0 0 0 16,0 0 0-16,3-6 0 0,1-1 0 0,-4 7 0 16,0 0 0-16,0 0 0 0,0 0 0 0,0 0 0 0,3-6 8 0,-3 6-8 15,0 0 0-15,0 0 0 16,0 0 0-16,0 0 0 0,0 0 0 0,0 0 0 15,0 0 0-15,0 0 0 0,0 0 0 0,0 0 0 0,0 0 0 0,0 0 0 0,0 0 0 0,0 0 0 32,0 0 0-32,0 0 0 0,0 0 0 0,0 0 0 15,0 0 0-15,0 0 0 0,0 0 0 0,0 0 0 16,0 0 0-16,-7 0 0 0,0 0 0 0,0 0 0 0,0 3 8 0,0-3-8 16,-3 0 0-16,2 0 0 15,1 3 0-15,-3-3 8 0,3 0-8 0,0 0 0 0,-4 0 0 16,4 0 8-16,-4 3-8 0,1-3 0 0,-1 4-12 0,4-4 12 15,-3 3 0-15,-1-3 0 0,1 3 0 0,-1-3 0 16,0 3 0-16,4 0 0 0,-3-3 0 0,-1 3 12 16,1 0-12-16,2-3 0 0,-2 4 0 0,3-1 0 31,-4 0 0-31,4-3 0 0,0 0 0 0,0 0 0 0,0 0 0 0,4 0 0 0,-5 3 0 16,1-3 0-16,4 0 0 0,3 0 0 0,0 0 0 0,0 0 0 0,0 0 0 0,0 0 0 15,0 0 0-15,0 0 0 0,0 0 0 0,3-6 0 16,-3 6 0-16,7-7 0 0,-3 4 0 0,-4 3-9 0,7-3 9 0,0 0-10 15,0 0 10-15,0 0 0 0,-7 3 0 0,7-3 0 16,4-1 0 0,-1 1 0-16,-3 0 0 0,4 0 8 0,3 0-8 15,-3 0 0-15,-1 0 8 0,4 0-8 0,-3-4 0 0,3 4 0 0,0 0-10 0,0-3 10 32,0 3-13-32,1-4 4 0,-1 4 1 0,3-3 0 0,-3 0 8 0,4-1-10 15,-4 1 10-15,4 3-10 0,-4 0 10 0,0 0 0 16,0 0 0-16,0 3 0 0,0-4 0 0,-3 1 0 0,0 3 0 0,-1 0-8 31,-3 0 8-31,-7 0 0 0,11 3 0 0,-11-3 0 0,0 0 0 0,0 0 0 16,0 0 0-16,7 7 0 0,-7-7 0 0,0 0 0 0,0 0 0 0,0 0 0 31,3 6 0-31,1 0 0 0,-4-6 0 0,0 10 0 0,0-4 0 0,-4 3 0 16,4 1 0-16,0-1 8 0,0 4-8 0,-3-4 0 0,3 4 0 0,0-1 0 15,-4 4 0 1,4 0 0-16,0-1 8 0,-3 4-8 15,3 0 0-15,0 0 0 0,0 3 0 0,0-4 8 0,0 4-8 0,0-6 0 0,0 3 0 0,0-3 0 32,0 2 0-32,0-2 0 0,-4 0 0 0,4-4 0 0,0-2 0 0,0-1 0 0,0-9 0 0,0 0 0 15,0 0 0-15,0 0 0 0,0 0 0 0,-7 3 0 32,7-3-55-32,-7 0-12 0,4 0-2 0,-1 0-1 0,-3-3-168 0,0 3-34 0</inkml:trace>
  <inkml:trace contextRef="#ctx0" brushRef="#br2" timeOffset="128909.41">10347 12579 1213 0,'0'0'34'0,"0"0"8"31,0 0-34-31,-4-9-8 15,4 3 0-15,0-1 0 0,0 4 32 0,0 3 4 0,0-6 0 0,0 6 1 16,0-6 14-16,4-1 2 0,-4 1 1 0,0 6 0 16,0 0 8-16,4-3 2 0,-4 3 0 0,0 0 0 15,0 0 19-15,0 0 4 0,0 0 1 0,3 3 0 0,-3 3-22 0,0 4-4 0,0-1-1 0,0 1 0 16,0 2-30-16,0 4-7 0,-3 0 0 0,3 2-1 16,0-2-3-16,-4 6 0 15,4 0 0-15,0 3 0 0,-4-6 15 0,4 3 2 0,-3-3 1 0,3-1 0 31,-4-5-16-31,4-1-3 0,0-5-1 0,0 2 0 16,-3-3-18-16,3 4 10 0,0-4-10 0,-4-3 8 16,4-3-8-16,0 6 8 0,0-6-8 0,0 0 8 0,0 0-8 0,0 0 0 0,0 0 0 0,0 0 0 15,0 0 0 1,4-6 0-16,-1 0 0 0,1-3 0 16,-1-1 12-16,1-2 1 0,0-4 0 0,3 0 0 0,-4-3-5 0,4 1 0 0,0-1-8 0,0-3 12 0,-3 0-12 0,3 0 0 15,0-3 8-15,0 3-8 16,-4-3 0-16,5 3 0 0,-1 0 0 0,0 3 0 15,0 3 0-15,-4 1 0 0,1 2 0 0,3 4 0 32,-4-1-12-32,1 4-9 0,-1 0-2 0,4 0 0 0,-7 6 23 0,4-4 0 0,-4 4 0 0,7-3 0 15,0 3 33-15,0-3 11 0,0 3 3 0,4 0 0 16,-4 3-28-16,0 0-6 0,3 4-1 0,1-4 0 0,0 3-12 16,-1-3 11-16,1 0-11 0,3 4 10 0,0-4-10 0,0 3 0 15,4 0 0-15,-4 1 0 0,0-1 0 0,0 3 0 0,0-2 0 0,0 2 0 31,0 0 22-31,4 1 2 0,-4 2 1 0,4-5 0 0,-4-1-25 0,4 0-17 16,-1 0 2-16,1-2 1 16,0 2-126-16,-4-3-24 0,3 0-6 0</inkml:trace>
  <inkml:trace contextRef="#ctx0" brushRef="#br0" timeOffset="143828.01">19636 862 969 0,'3'-3'40'0,"4"0"-32"16,-3-1 90-16,3 1 18 0,-4-6 3 0,4 6 1 31,-3 0-4-31,3-4 0 0,-4 4 0 0,-3 0 0 16,0 3 1-16,0 0 0 0,4-6 0 0,-4 6 0 15,0 0-24-15,-7-3-5 0,0 0 0 0,0 3-1 0,-4 3-29 0,1 0-6 0,-4 0 0 0,-1 3-1 32,1 4-23-32,-3 2-5 0,-1-2-1 0,0-1 0 0,1 4-6 0,-1-1-2 0,1 4 0 0,-1-1 0 15,4 1 3-15,-4 0 1 0,4-7 0 16,3 7 0-16,-3 0-18 15,4-7 0-15,-1 4 0 0,1-1 0 16,3-3 0-16,-1 4 0 0,5-7 0 0,-1 7 0 0,1-7 0 0,3 3 0 0,-4 1 0 0,8-4 0 31,-1 0 0-31,1-2 0 0,3 2 0 0,4 0 0 16,-1-3 0-16,4 0 0 0,0 1 0 0,4-1 0 0,3 6 0 0,4-3 0 0,3 1 0 0,4 2 0 16,-4 4 48-16,7 2 7 0,1-5 1 15,-5 8 0-15,-2 8-19 16,-8-5-3-16,0 8-1 0,-3-1 0 0,-8 0-8 0,1 7-1 0,-1-4-1 0,-3 0 0 31,-3 7-13-31,-1-7-2 0,-3 4-8 0,0-1 12 16,0-5-12-16,-3-1 8 0,3 0-8 0,-7-6 0 0,3 0 8 0,-6-3-8 0,-1-1 0 0,1-5 0 15,-1 3 0-15,-3-13 0 0,0 0 0 0,3-3 0 16,-3-3 0-16,0 0 0 0,0-10 0 0,0 1 0 16,0-4 0-16,3 3 0 0,0-9 0 0,1 1 0 15,3-8 0-15,0 4 9 0,3-12-9 0,4 5 12 0,0 4-12 0,4-10 0 0,-1 7 0 16,4 0 0 15,4-4 0-31,0 1 10 0,3-1-10 0,0 1 10 0,3-1-10 0,1-2 12 0,0 2-12 0,3-6 12 16,-4 10-12-16,1 3 0 0,0-7 9 0,-4 10-9 15,3-3 0-15,-2 6 0 0,-1 0 0 0,0 0 8 0,0 3-19 16,0 7-3-16,-3-10-1 0,-1 6 0 0,1 4 24 0,-4 5 5 0,0-5 1 0,0 2 0 31,0 4-51-31,-3 0-9 16,-1 0-3-16,-3 6 0 0,0 0-88 0,0 0-19 0,0 0-3 0</inkml:trace>
  <inkml:trace contextRef="#ctx0" brushRef="#br0" timeOffset="144758.03">19495 589 1824 0,'-15'-6'38'0,"8"3"8"15,4 0-37-15,-4 3-9 0,0-4 0 0,0 1 0 0,3 3 104 0,-3 0 20 0,0 0 3 0,0 0 1 16,0 3 0-16,0-3 0 0,-4 4 0 0,4-4 0 31,-3 3-103-31,3 0-25 0,-4-3 0 0,0 3 0 16,-3-3 56-16,0 3 7 0,-3 0 1 0,-1 0 0 15,0 4-52-15,1-4-12 0,-5 0 0 0,5 0 0 0,-1 0 54 0,1 3 8 0,-5 1 2 0,5 2 0 32,-1 4-52-32,4-4-12 0,-4 0 0 0,1 7 0 0,3 0 0 0,-1 0 0 0,-2 2 0 0,3 4 0 15,0-3 0-15,0 6 0 0,3 0 0 0,-3 3 0 31,0-2 0-31,3 2 0 0,-3-3 0 0,0 6 0 0,3 7 0 0,-3-7 0 0,0 4 0 16,0 5 0-16,3 1 0 0,-3-3 0 0,7 6 0 0,0 3 0 0,0-3 0 16,4 0 0-16,-1-1 0 0,4 4 0 15,4-3 0-15,3 3 0 0,0-3 0 0,3 6 0 16,4-6 0-16,1-3 0 0,2 0 0 0,4 6 0 0,0-6 0 0,1 3 0 0,-1-4 0 0,7 4 0 31,4-6 0-31,7-4 0 0,-1-2 0 0,8-1 0 16,0-3 0-16,0 1 0 0,0-11 0 0,3 4 0 15,1-9 0-15,3-1 0 0,-4-2 0 0,11-7 0 16,-11-3 32 0,4-6 4-16,4-1 1 0,-4-5 0 0,-1-4-21 0,1 0-5 0,-3-2-1 15,3-11 0-15,-4 4-10 0,-3-12 10 0,0 2-10 0,0-2 10 16,-8 2 2-16,-6-3 1 16,-4 1 0-16,1 2 0 0,-1 1-13 0,-7-1 0 15,4 1 0-15,-4 3 0 0,-3-10 21 0,3 6 5 0,-7-5 1 0,3-1 0 16,-2 6 8-16,-5-5 1 0,1 5 1 0,-1-6 0 15,-3 7-29-15,-7-7-8 0,4 3 0 0,-4-2 0 0,-7 5 0 16,0-9-13-16,-4 0 3 0,1 0 1 16,-4 10 9-16,-4-1 12 0,-3 4-2 0,0 0-1 15,-1 9 0-15,1-6 0 0,-3 6 0 0,-1 0 0 0,-3 3-9 0,-1 6 10 0,-6-5-10 16,0 2 10-16,0 6-10 0,-4-5 0 0,-4 5 9 0,5-2-9 16,-1 2 9-16,7-5-9 0,0 2 12 0,1 1-12 15,2 2 0-15,1 1 0 0,0-7 0 0,0 4 0 16,3 2-8-16,-3 1 8 0,3-4 0 0,0 1-9 31,1 2-1-31,3 4 0 0,3-3 0 0,0-4 0 16,4 4-61-16,4 2-12 0,-1-2-2 0,4 9-1 0,3-6-85 0,4 3-17 15,0 3-3-15</inkml:trace>
  <inkml:trace contextRef="#ctx0" brushRef="#br0" timeOffset="145604.03">20285 1906 1766 0,'-11'-3'36'0,"11"3"10"16,-7 0-37-16,4 0-9 0,-4 0 0 0,7 0 0 0,-4 3 65 0,4-3 11 0,-7 3 3 0,7-3 0 31,-7 6 19-31,7-6 4 0,-4 4 1 0,4-4 0 0,0 9-48 0,0-9-10 0,0 3-1 0,0 3-1 16,4 1-14-16,-1 2-2 0,1-3-1 0,-1 4 0 16,5-1-1-16,-1-3 0 0,0 7 0 0,0-1 0 15,3 4 6-15,1-3 1 0,-1 2 0 16,8 7 0-16,-4-6-7 0,4 3-1 0,3 0 0 0,0 3 0 15,4 0 6-15,0-4 1 16,3 4 0-16,0 3 0 0,0 0-3 0,0 1 0 16,1 5 0-16,-1-6 0 0,-3 3 0 0,-4 4-1 0,0 2 0 0,4 1 0 15,-4-4-37-15,0-3-7 0,4 7-2 0,-1-7 0 16,-3 0 47-16,4 0 10 0,0-3 2 0,3 0 0 0,-7-3-32 16,4 0-8-16,0-3 0 0,-4 0 0 15,0-7 0-15,-3 1 0 0,-1-10 0 0,1 3 0 16,-4-2 9-16,0-1-9 0,-3-3 12 0,-4 0-12 15,0-3 0-15,-4-1-12 0,-3 4 0 0,0 0 0 16,0 0-79-16,0 0-15 0,0 0-3 0</inkml:trace>
  <inkml:trace contextRef="#ctx0" brushRef="#br0" timeOffset="146385.74">21124 2818 1888 0,'-7'-3'53'0,"0"0"13"0,0 3-53 0,0-3-13 0,0-3 0 0,-4 3 0 16,4-1 85-1,0 1 15-15,-3 3 2 0,-1-3 1 16,1 3-25-16,-1 3-5 0,0-3-1 0,1 3 0 0,-1 4-2 0,-3 2-1 0,4 1 0 0,-1 2 0 16,0 4-21-16,1-1-5 0,-1 7-1 0,1 0 0 15,-1 0-26-15,1 3-4 0,-1-3-2 0,0 7 0 16,1-1 2-1,3-3 0-15,0 6 0 0,-4 1 0 0,8-1 30 0,-5 3 6 0,1 4 2 0,0 0 0 32,7-1-40-32,-3 1-10 0,-1 3 0 0,8-1 0 0,-4 1 0 0,3 0 0 0,4 3 0 0,0 0 0 15,4 0 0-15,3 0 10 0,0 3-10 0,4 0 10 16,7-7-10-16,-4-2 0 16,7 0 0-16,4-1 0 0,-4-5 0 0,0-4 0 0,4 0 0 0,0 0 0 0,3-6 8 15,0-3-8-15,1-3 8 0,6-1-8 0,4-5 16 0,0-4-3 0,3 0 0 0,4-6 0 31,-4 0 0-31,-3-3 0 0,-4-6 0 0,8-1 0 16,-1 1-3-16,8-4-1 0,-4-2 0 0,3-1 0 0,-10-3 1 0,-4 0 0 0,-3-2 0 0,0-5 0 31,-4 1 4-31,-3-3 1 0,0 0 0 0,-4-3 0 16,-3-4-15-16,-4 1 0 0,0-4-12 0,-3 3 12 0,-8-2 24 0,-3 2 12 0,-3-2 3 0,-4 2 0 16,-7 4-15-16,0-7-2 0,-4 7-1 0,-3-7 0 15,0 4-13-15,-4-4-8 0,1 4 8 16,-5-7-8-1,1 6 23-15,0 1 0 0,0 3 0 0,-4-4 0 0,-3 7-23 0,-4-4 0 0,0 4 0 0,-6 0 0 16,-1 0 0-16,0 3 0 0,0-3 0 0,-3-1 8 16,7 7-8-16,-1 0 12 15,5 0-4-15,-5 4 0 0,1 5-8 0,3-3 0 0,-3 10 0 0,0-6-8 32,3 2 8-32,0 7 0 0,0-3 0 0,4 3 0 15,4 3-28-15,-1 0-4 0,7 6-1 0,1-3 0 16,2 3-72-16,5 4-15 0,-1-1-2 0,4 1-1 15,0 2-105-15,4 1-22 0,3-1-4 0</inkml:trace>
  <inkml:trace contextRef="#ctx0" brushRef="#br0" timeOffset="146733.47">21336 3094 2213 0,'0'0'63'0,"0"0"13"0,0 0-60 0,0 0-16 0,0 0 0 0,7 3 0 16,0 4 116-16,-3 2 20 0,-1 4 4 0,1 2 0 15,3 4-36-15,-4 6-8 0,1 0-2 0,-1 7 0 16,1 2-29-16,-1 1-5 0,4 2-2 0,1 4 0 16,-5-6-22-16,4 2-4 0,-3-2 0 0,-1-1-1 15,4-2-19 1,-3-4-3-16,-1 0-1 0,4-3 0 31,-7-3-8-31,4-3 0 0,-1 0 9 0,1-4-9 0,-4-5-52 0,0-1-14 16,-4-3-3-16,4-6-1 0,0 0-95 0,0 0-19 0,0-9-4 0</inkml:trace>
  <inkml:trace contextRef="#ctx0" brushRef="#br0" timeOffset="147594.48">19082 2285 1958 0,'0'0'87'0,"0"0"17"15,0 0-83-15,0 0-21 0,0 0 0 0,3-3 0 0,-3 3 158 0,0 0 27 0,4-3 6 0,-4 3 1 16,0 0-103-16,0 0-20 0,0 0-4 0,0 0-1 16,0 0 0-16,0 0 0 0,0 0 0 0,0 10 0 15,-4 5 0-15,1 4 0 0,-4 0 0 0,0 9 0 16,-4-3 0-16,0 10 0 0,1 5 0 0,-1 4 0 15,-3-3-51-15,4 3-13 0,-4 0 0 16,-1 6 0-16,1-3 0 0,-3 3 0 0,3 4 0 0,-1-1 0 16,-2-6 0-16,-1-3 0 0,-3 0 0 0,0 0 0 15,3-4 0-15,-3-2 0 0,0-4 0 0,3 1 0 16,-3-4 0-16,3-3 0 0,1-2 0 0,-1-1 0 0,4-10 0 0,0 1 0 16,3-3 0-16,1-4 0 15,-1 4-48-15,4-13-13 16,4 3-3-16,-1 0 0 0,4-3-55 0,0 0-11 0,0 0-2 0</inkml:trace>
  <inkml:trace contextRef="#ctx0" brushRef="#br0" timeOffset="148619.68">18327 3477 1812 0,'0'-6'76'31,"0"-4"-60"-31,-4 4 40 0,4-3 9 0,-3-1 2 0,3 1 0 16,-4-1 49-16,1 1 9 0,-1 0 3 0,1-4 0 31,-1 4-52-31,1-4-9 0,-1 4-3 0,-3 2 0 0,0-5 0 0,0 6 0 0,0-1 0 0,-4 1 0 16,1 3-15-16,3 0-3 0,-4 0-1 0,0 3 0 15,-3 3-21-15,4 0-4 0,-4 0 0 0,3 6-1 16,-3-2 36-16,0 8 7 0,0-5 2 0,-4 5 0 15,4 4-52-15,-4-3-12 0,-3 6 0 0,-4 0 0 16,-3 0 0-16,-3 3 0 16,-1 3 0-16,-4 0 0 0,5 0 0 0,-5 1 0 0,5 2 0 0,-1 4 0 0,7-4 54 15,1 7 8-15,-1-1 2 0,4 4 0 16,3-3-76-16,0 2-16 0,4-2-2 0,-3 6-1 16,6-7 50-16,-3 4 9 0,7-3 3 15,-4 3 0-15,8-1-76 0,3-2-15 16,0 3-4-16,3-4 0 0,1 4 52 0,3-3 12 0,4 3 0 0,-1-1 0 0,1-2 0 0,3 3 0 0,0-4 0 0,7 1 0 31,4-4 0-31,3-2 0 0,4-1 0 0,7-6 0 16,3-3 22-16,0-6 7 0,4-4 2 0,7 1 0 0,-7-7-31 0,-4-3 0 0,4 0 0 0,3-6 0 31,4 0 32-31,0-6 1 0,4-4 0 0,3-2 0 16,-7-1-33-16,-4-6 0 0,-3 3 0 0,3-6 0 0,1 3 0 0,-1-6 0 0,4 3 0 0,0-7 0 31,-7 4 0-31,-7 0 0 0,-1-3 0 0,1-4 0 15,-4 4 0-15,1-4 0 0,-1 1 0 0,-3-4 0 0,-1 4 0 0,-2-4 0 0,-5 0 0 0,1 1 0 16,-7-1 0-16,-4 4 0 0,-7 2 0 0,0 1 0 16,-11-3 0-16,-3 5 0 0,0 1 0 0,-7-3 0 15,-3 6 0-15,-5-10 0 0,-2 4 0 0,-5-1 0 16,5 7 0 0,-4-3 0-16,3 6 0 0,-7-3 0 0,4 3 0 0,-4 3 0 15,-3 1 0-15,0-1 0 0,-4 6 0 16,0 1 0-16,-3-1 0 0,-1 1 0 0,8 2 0 0,0 4 0 0,7-4 0 0,-4 4 0 15,4 3 0 1,-1-3 0-16,1 3 0 0,0 0 0 0,3-1 0 16,4 4 0-16,-4 0 0 0,8 0 0 0,-1 0-96 0,0 0-25 0,4 4-6 0</inkml:trace>
  <inkml:trace contextRef="#ctx0" brushRef="#br0" timeOffset="149479.82">18193 3803 1552 0,'0'-6'44'0,"3"-1"10"15,-3 1-43-15,4 0-11 0,-4 0 0 0,3-4 0 0,-3 4 156 0,0 0 28 0,0-1 7 0,0 1 1 16,-3 0-52-16,-1 3-9 0,1 0-3 0,-1-1 0 0,1 1-15 15,-4 3-3-15,0 0-1 0,3 0 0 16,-7 3-52-16,4-3-10 0,0 4-3 0,-3 2 0 16,3 0-16-16,-4 0-4 0,4 1-1 0,0 2 0 15,-4 4-6-15,8-4-1 0,-4 0 0 0,3 1 0 16,-3-1-16-16,4 1 0 0,-1-1 0 0,1-3 0 16,-1 1 0-16,4-1 0 0,0-6 0 0,0 6 0 31,-3 0 0-31,3-6-14 0,0 7 2 0,0-7 1 0,0 3 11 0,0-3 16 0,3 6-4 0,1 0-1 15,-4 1-11-15,3-4-12 0,1 3 2 0,-1 0 1 16,-3 4 9-16,4-1 12 0,-1 1-2 0,1-1-1 31,-1 7-9-31,-3-1 12 0,4 1-12 0,-4 0 12 0,0-1-12 0,3 1 0 0,-3 0-12 0,4 3 12 16,0-7 0-16,-1 4 0 0,-3-1 0 0,4-5 0 0,-1-1 0 0,1 1 0 0,-4-4 0 0,0-6 0 31,7 3 44-31,-7-3 16 0,7 0 3 0,0-3 1 0,3 0-64 16,-3-4-28-16,4 1 3 0,-4-3 0 0,4-1 25 0,-1-2 0 0,4-1 0 15,0 4 11 1,-3 0-11-16,7-1 0 0,-4 1 0 0,3 2 8 16,1 4-8-16,0 0 0 0,3 0 0 0,-3 3 0 0,-1 0 19 0,4 0-2 0,-3 3 0 0,-4 0 0 15,0 0-17-15,0 1 0 0,-3 2 0 0,-1 0 0 16,1 0 0-16,-4 4 0 16,0-4 0-16,-3 3 0 0,-1 1 0 0,1 2 0 0,-4-2 0 0,3 5 0 15,-3-2 0-15,-3 3 0 16,3-1 0-16,-7 1 0 15,3 3 0-15,-3-3 0 0,0 2 0 0,-4-2 0 0,-3 0 0 0,-3-1 0 0,-1-2 0 0,-3-1 0 16,0 1 11-16,-4-7-2 0,4 4 0 0,-4-4 0 16,4 0-9-16,3-3-12 0,1 1 2 0,-1-1 1 15,4-3 9 1,3-3 12-16,1-1-2 0,3 1-1 0,0 0-61 0,3 0-12 0,1 0-2 0,-1-3-1 16,4-1-156-1,4 1-31-15</inkml:trace>
  <inkml:trace contextRef="#ctx0" brushRef="#br0" timeOffset="150417.35">17956 4816 1728 0,'4'-3'49'0,"-4"3"11"16,0 0-48-16,0 0-12 0,0 0 0 0,0 0 0 15,0 0 118-15,0 0 22 0,0 0 4 0,0 0 0 0,0 6-4 16,0 0 0-16,-4 4-1 0,-3 2 0 16,0 1-18-16,0 5-3 0,-7 1-1 0,0 6 0 15,-4 7-57-15,-3 2-12 0,-3 7-3 0,-1 3 0 16,0 3-5-16,-3 0 0 0,3 3-1 0,-3 3 0 0,3-2-19 0,4-4-3 15,-4 3-1-15,4-3 0 32,-3-3-8-32,2-7-8 0,1 1 12 0,0-7-12 0,7-2 24 0,0-8-1 0,0-2-1 0,0-3 0 0,7-3-49 15,-4-4-9-15,7-3-3 0,1 0 0 16,3-6-61-16,0 0-13 0,0 0-3 0,0 0 0 16,0 0-90-16,0 0-18 0,0 0-4 0</inkml:trace>
  <inkml:trace contextRef="#ctx0" brushRef="#br0" timeOffset="151263.72">17332 5832 1824 0,'-4'-7'76'0,"-3"4"-60"0,0 0 104 0,0 0 22 0,-3 0 4 0,-1 3 1 16,4 0-31-16,-4 0-5 0,1 3-2 0,3-3 0 16,-7 3-36-16,3 0-7 0,1 0-2 0,-5 1 0 15,1 2-35-15,4-3-7 0,-8 3-2 16,0 0 0-1,1 4 24-15,-4-4 4 0,-4 7 0 0,0-1 1 0,1 1-9 0,-5 6-3 0,1-1 0 0,0 4 0 16,3 7-14-16,1-4-3 0,-1 6-1 0,0 7 0 16,0-1-7-16,4 1-2 0,0 3 0 0,0 3 0 15,3 3-10-15,-6 3 10 0,2 0-10 0,1 6 10 16,4-5-10-16,-1-1 8 0,0 0-8 0,4 3 8 16,4-3-8-16,3 1 0 0,0 2 0 15,7 0 0-15,3-9 0 16,4 0 0-16,4-3 0 0,6-1 0 0,1-2 0 0,0-3 0 0,6 2 0 0,5 1 0 0,-1-7 0 15,4-3 0-15,3 1 0 0,7-4 0 32,4-3-8-32,3-7 8 0,8-2 0 0,3-7 0 0,0-3 0 0,-4-6 0 0,1-6 0 0,3-4 0 15,0-3 0-15,0-5 0 0,0-1 0 0,3-10 0 0,-3 4 8 0,-4 0 0 16,-3-4 0-16,4-2 0 16,-8-1 2-16,1 1 0 0,-1-4 0 0,-7 1 0 15,-6-4 18-15,-8 3 3 0,-7-2 1 0,0-1 0 0,-7 3-32 0,-7 1 0 16,0-1 0-16,-3 3 0 0,-4-2 16 0,0-1-2 0,-7-3-1 0,-4 4 0 31,-6-1-13-31,-1-3-18 0,-3 4 4 0,-7-1 1 16,-8 4 13-16,1 2 0 0,-4 1 0 0,-3 3 0 15,7 3 0-15,-4 3 0 0,4-3 0 0,-4 6 0 16,0-3 23-16,0 6 7 0,-3-3 2 0,-1 1 0 0,1 2-24 0,0 0-8 0,-4 1 0 0,7 2 0 16,0 0 0-16,8 1-8 0,-1-1 8 0,4 4-10 15,-1 0-65-15,5-4-13 0,-1 7-2 0,0-4-1 16,8 1-38-16,-1 3-8 0,4-4-2 0</inkml:trace>
  <inkml:trace contextRef="#ctx0" brushRef="#br0" timeOffset="151729.92">17074 6302 2258 0,'0'0'64'0,"0"0"14"32,-3-3-62-32,3 3-16 0,-7-3 0 0,7 3 0 15,0 0 99-15,0 0 17 0,-4-3 3 0,4 3 1 0,-3 3-47 0,-1 0-9 0,1 3-1 0,-1 4-1 31,1-1-15-31,-1 3-3 0,4 4-1 0,-3 3 0 0,3 0-13 0,-4 0-2 0,1 6-1 0,3-3 0 16,0 0 6-16,0-4 2 0,3 4 0 0,1-3 0 31,-1-3-8-31,1 3-2 0,-1-4 0 0,4 1 0 0,0-3-8 0,0-1-1 0,4-3-1 0,0 1 0 16,3-4-5-16,-4 0-1 0,1-2 0 0,3-4 0 0,-3 0-9 16,3-4 0-16,0-2 0 0,0 0 0 15,0 0-10-15,-3-4 10 0,3 4 0 0,-4 0-9 16,1-4-36-16,-1 4-7 0,1-3-2 0,0 2 0 15,-4-2-53-15,0 0-10 0,0-4-3 0,0 4 0 16,-4-4-82-16,1 4-17 0,-1-4-3 0</inkml:trace>
  <inkml:trace contextRef="#ctx0" brushRef="#br0" timeOffset="151998.67">17307 6299 1918 0,'0'0'54'0,"0"0"13"0,0 0-54 0,0 0-13 0,0 3 0 0,-3 3 0 31,3 1 123-31,-4-1 21 0,4 3 5 0,0-3 1 16,0 4-32-16,0 2-6 0,4 1-2 0,-4 0 0 0,3 2-19 0,-3 7-4 15,4-3-1-15,-1 6 0 0,-3-3-18 0,4 3-4 0,-1 0-1 16,-3 0 0 0,4 0-18-16,-1 4-3 0,-3-1-1 0,4 0 0 0,0 0-15 0,-1 4-3 0,1-1-1 0,-4 0 0 15,3-3-11 1,1 4-3-16,-1-4 0 0,-3 3 0 15,4-5-8-15,-1-1 0 0,1-3 0 0,-1-1 0 16,1-5 0-16,3 0 0 0,-4-4 0 0,1-2 0 0,-1-4-42 0,-3-6-10 0,0 0-3 0,0 0 0 16,0 0-114-16,0-9-23 0,0-4-5 0</inkml:trace>
  <inkml:trace contextRef="#ctx0" brushRef="#br0" timeOffset="154830.31">18189 10836 2447 0,'-3'6'103'31,"-1"-3"-83"-31,1 4 109 0,3-7 22 0,0 6 4 0,0-6 1 16,0 6-72-16,0-6-15 0,3 6-2 0,4-2-1 16,4-1-54-16,3 0-12 0,0-3 0 0,7 3 0 15,4-3 48-15,0 0 13 0,3 0 3 0,0 0 0 16,4-3 0-16,-8 3 0 0,1 0 0 0,3 0 0 15,-3 0-52-15,0 0-12 0,-1 3 0 0,5 0 0 32,-5 0 0-32,5 4 0 0,-1-1 0 0,-3 0 0 0,3 0 0 0,-4 1 0 0,1 2 0 0,-7-6 0 15,-1 0 0-15,5 0 0 0,-5-3 0 0,1 0 0 16,-4 0 0-16,0-3 0 16,4 0 0-16,-4-3 0 0,0 0 0 0,-3-1 0 0,-1 1 0 0,1 0 0 15,-8 3-48-15,4 0-13 0,-3-1-3 0,-4 4 0 16,0 0-102-1,0 0-21-15,0 0-4 0</inkml:trace>
  <inkml:trace contextRef="#ctx0" brushRef="#br0" timeOffset="155547.24">18429 10999 1094 0,'0'-6'46'0,"0"-1"-37"0,0 4 44 0,0-3 9 0,0 0 2 0,0 0 0 16,0 6 51-16,0 0 10 0,0-4 3 0,0 4 0 16,0 0-41-16,-3-3-8 0,-1 0-2 0,4 3 0 15,0 0-2-15,-7 0-1 0,3 0 0 0,4 0 0 16,-7 0-5-16,7 0-1 0,-3 3 0 0,3-3 0 0,-7 0-14 0,7 0-3 0,0 0-1 0,0 0 0 31,0 0-10-31,0 0-3 0,0 0 0 0,0 0 0 16,0 0-7-16,0 0-2 0,0 0 0 0,0 0 0 0,0 0 2 0,0 0 0 0,0 0 0 0,0 0 0 31,0 0 1-31,0 0 0 0,0 0 0 0,0 0 0 16,0 0 1-16,0 0 0 0,0 0 0 0,0 0 0 15,0 7-2-15,0 2 0 0,0 3 0 0,0 1 0 0,3 6-9 0,-3 0-1 0,0 3-1 0,4 6 0 32,-4 0 13-32,0 6 4 0,0 4 0 0,0 3 0 15,0-7-36-15,0 4 0 0,3 0 0 0,-3 2 0 0,4-5 0 0,-4-1 0 0,0 4 0 0,0 0 0 31,0-4 0-31,0 4 0 0,3-4 0 0,-3-6 0 16,-3 4 0-16,3-1 0 0,0-3 0 0,0 1 0 0,0-4 0 0,0 0 0 0,0-6 0 0,0 3 0 0,-4-4 19 0,4-5-3 31,0-1-1-31,4-2 0 0,-4-10-24 0,0 0-5 0,0 0-1 0,0 0 0 16,0 0 15-16,0 0 0 0,0 0 0 0,11 3 0 16,-1-3 0-16,1 0 0 0,-1-3 0 0,1 0 0 15,-1 3 0-15,5-3 0 0,-1-1 0 0,0 1 0 0,3 0 0 0,1 0 0 0,0 0 0 0,3 0 0 31,0 0 0-31,4-1 0 16,-4 1 0-16,4 0 0 0,-1 0 0 0,5 0 0 0,-5 0 0 0,1 0 0 0,-4 3 0 16,0 0 0-16,0 3 0 15,-3-3 0-15,0 6 0 0,-1-3 0 0,1 3 0 0,-4 1 0 16,0-1-154-16,-3 3-28 0,3 17-6 0,0-14 0 0</inkml:trace>
  <inkml:trace contextRef="#ctx0" brushRef="#br0" timeOffset="157963.12">19713 11040 1307 0,'11'-7'55'0,"-4"1"-44"31,3 0 172-31,-6 3 34 0,3 0 7 0,-3 0 2 15,-4 3-48-15,0 0-10 0,0 0-1 0,0 0-1 16,0 0-34-16,0 0-8 16,0 0 0-16,0 0-1 0,0 0-50 0,-7 0-9 0,-1 0-3 0,1 0 0 15,0 3-25-15,-3 0-6 0,3 0-1 0,-4 3 0 16,1 0-10-16,-5 1-3 0,-2 2 0 16,3 1 0-16,-4-1-4 0,0 4-2 0,1-1 0 0,6-3 0 15,-3 4-2-15,3 3-8 0,1-4 12 0,-1 4-4 16,4-7 2-16,-3 7 0 0,-1-7 0 0,-3 7 0 0,7-7-10 0,-4 4 0 0,8-4 0 15,-1 1 0-15,4-4 0 16,0-6 0-16,0 0 0 0,4 3 0 0,3 4 0 0,0-4 0 0,4 0 0 16,-1 3 0-1,1-3 0-15,3 0 0 0,0-3 0 0,4 7 0 16,-1-4 0-16,4 3 8 0,1 0-8 0,-1 4 0 0,-4 5 0 0,1-2 8 0,0 6-8 16,-1 0 0-16,-3-1 12 0,0 1-4 0,1 0 0 0,-5 3 0 15,-3 0-8-15,0 0 0 0,0 0 0 16,-7-3 0-16,4-1 0 0,-1-2 0 15,-3 3 0-15,-3-3 0 0,-1-1 8 0,1 1-8 16,-4-4 0-16,0 4 8 0,0-3-8 0,-4-4 0 0,0-3 0 16,1 1 0-16,-1-4-9 0,1-3-7 0,-1 0-2 0,1 0 0 0,-1-3 30 15,0-4 5-15,1 1 2 0,-1-3 0 0,4 2-31 0,0-2-5 16,0-4-2-16,4 1 0 0,-5-1 30 0,8 1 5 16,-3-4 2-16,6 0 0 0,1 1-18 0,0-4 0 15,3 3 0-15,0-3 0 16,3 1 0-16,1-1 0 0,3 0 8 0,-4-3-8 15,5-3 8-15,2 0-8 0,-3-3 12 0,0 3-12 0,1-4 11 0,-1 1-11 0,3 3 10 0,-6 6-10 32,-1 4 0-32,5-1 0 0,-1 0 0 0,0 1 0 15,-4-1-19-15,5 0-9 0,-1-6-3 0,3 0 0 0,-3 0 51 0,0 0 9 16,-3 7 3-16,-4-1 0 0,0 0-24 0,-3 4-8 0,3 6 0 16,-4-1 0-1,1 1 0-15,-4 6 0 0,0 0 0 0,0-6 0 0,0 3 0 0,-4 0-10 16,4 3 10-16,-3 0-12 0,-1 0-70 0,4 3-14 0,-3-3-4 15,-1 3-925-15,4 0-186 0</inkml:trace>
  <inkml:trace contextRef="#ctx0" brushRef="#br0" timeOffset="159221.31">20807 10996 1728 0,'0'0'38'0,"0"0"8"0,0 0 2 0,0 0 0 0,0 0-39 0,0 0-9 0,0 0 0 0,0 0 0 0,0 0 156 0,0 0 28 16,0 0 7-16,0 0 1 16,0 0-52-16,0 0-9 0,0 0-3 0,0 0 0 15,0 0-51-15,-4-3-10 0,1-4-3 0,-4 7 0 0,3 0 2 0,-3 0 0 0,0 0 0 0,0 4 0 32,-4-1-33-32,1 3-6 0,-1 3-2 0,1 1 0 0,-1-1-6 0,1 1-2 15,-5-1 0-15,5 0 0 0,-4 1 0 0,3-4 0 0,1 4 0 0,3-4 0 16,-4-3-1-1,4 0-1-15,0 3 0 0,3-3 0 0,4-3-7 16,0 0-8-16,0 0 11 0,0 0-11 0,-3-3 8 0,3 3-8 16,0-3 0-16,3-3 0 0,-3 3 0 0,4 0 0 0,-4 3 0 0,0 0 0 31,0 0 0-31,0 0 0 0,0 0 0 0,7 0 0 0,-7 0 0 0,3 3 0 16,-3-3 0-16,7 6 0 0,-3 0 10 0,0 4-10 0,-4-1 8 0,3 1-8 31,1-1 8-31,-4 0-8 0,3 4 0 0,-3-1 8 15,4 4-28-15,-4 0-5 0,0-1-2 0,0 4 0 0,3-6 44 0,-3 3 9 0,0-4 2 0,0 1 0 0,0 2-28 0,0 4 0 32,0-3 0-32,0-1 0 0,4-2 0 0,-4 0 0 15,3-4 0-15,-3-3 0 0,4 0 0 0,-4-6 0 0,0 0 0 0,3 4 0 0,1 2 0 16,3-3 0-16,-4-3 0 0,4 0 0 16,0 0 0-16,1-3 0 0,2 0 0 0,-3 3 0 15,4-3 0-15,-4-1 0 16,7 1 0-16,-3-3 0 0,-1 0 8 0,8 0-8 0,-4 2 0 0,3 1 8 0,-2 0-8 15,2 3 0-15,1-3 0 0,3 6-11 16,0 0 11-16,0 0 0 0,1-3 0 0,-1 7 0 0,0-1 0 16,-3 0 0-16,-4-3 0 0,3 7 0 15,-6-1-19-15,-1 1-8 0,1-4-1 0,-4 6-1 0,-3 4 49 0,-1 3 9 16,-3 3 3-16,0 0 0 0,-3 0-24 0,-1 0-8 0,-7 0 0 16,4-4 0-1,0 4 0-15,-3-6 0 0,-4 3 0 0,0 0 0 0,-1-4 0 0,-2 1 0 16,3 0 0-16,-11-1 0 15,4 1-26-15,0-7-5 0,0 1-1 0,3-4 0 16,0 0 52-16,1-2 9 0,2-1 3 0,-2 0 0 0,6 0-24 0,1-3-8 16,-1 0 0-16,1-3 0 15,2 0-39-15,1-4-7 0,4 1-2 0,3-3 0 0,0-1-109 0,3-2-23 0,1-1-4 16,-1 1 0 0</inkml:trace>
  <inkml:trace contextRef="#ctx0" brushRef="#br1" timeOffset="166691.35">23276 10635 1839 0,'0'0'77'16,"-3"-6"-61"-16,3 3 72 0,-4-3 16 0,4 2 2 0,0 4 1 31,-3-6-21-31,3 6-4 0,0 0-1 0,0 0 0 15,0 0 17-15,0 0 3 0,0 0 1 0,0 0 0 16,0 0-10-16,3 10-1 0,-3-1-1 0,4 4 0 0,-1-1-46 0,-3 1-10 0,4 5-2 0,-1 1 0 16,1 6 0-16,-1 4-1 0,-3 5 0 0,4 4 0 15,-1-1-6-15,1 1-1 0,3 6 0 0,-3 3 0 16,-1 0-4-16,1 3 0 16,-4 0-1-16,3 10 0 0,1-7 2 15,-4 4 1-15,3-1 0 0,1 4 0 0,-4-7-2 0,0 3-1 0,0 4 0 0,0-1 0 31,0-5-31-31,0-7-5 0,0 0-2 0,0-3 0 0,0-4 41 16,0-2 8-16,0-3 2 0,0-1 0 0,0-6-24 0,0 1-8 0,0-1 0 0,0 0 0 16,0-3 0-16,0-3 0 0,0-3 0 0,3-4 0 15,-3 1-10-15,0-3 2 16,0-1 0-16,0-5 0 16,0-1-64-16,0-6-12 0,0 0-2 0,0 0-1 15,0 0-84-15,4-6-17 0,-1-4-3 0</inkml:trace>
  <inkml:trace contextRef="#ctx0" brushRef="#br2" timeOffset="171569.14">24165 11012 2504 0,'0'-7'71'0,"4"1"16"16,-4 3-70-16,0-3-17 0,0-1 0 0,0-2 0 15,0 3 107-15,-4-1 17 0,4-2 4 0,-3 3 1 16,3-1-52-16,-7 1-10 0,3 3-3 0,-3-3 0 15,4 3 0-15,-8-1 0 0,4 1 0 0,0 0 0 16,-4 3 0-16,1 0 0 0,-4 0 0 16,0 3 0-16,-1 0-51 0,-2 7-13 15,3 2 0-15,-4 1 0 0,0 0 0 0,4 5 0 0,-3 1 0 0,6 6 0 16,-3-3 0-16,0 3 0 0,7 0 0 0,-4 0 0 16,8 0 0-16,-1 4 0 15,-3-4 0-15,7 0 0 0,0-6 0 16,0 0 0-16,4-1 0 0,-1-2 0 0,4 0 0 0,0-7 0 0,4-3 0 0,-1 1 0 0,5-7 0 0,-1-4 0 0,0-2 0 0,3 0 0 31,1-7-12-31,3 1-4 0,0-7-2 0,-3 3 0 16,0-2 18-16,-1 2 0 0,1 0 0 0,-4 1 0 15,-3 2 13-15,3-3 3 0,-7 7 1 0,0-1 0 16,0 4-27-16,0 3-6 0,-7 3 0 0,0 0-1 16,0 0 17-16,3 0 0 0,1 3 0 0,0 3 9 0,-1 4-9 0,-3-1 0 0,4 4 9 0,-4 3-9 15,3-1 16-15,-3 7 0 0,0 0-1 0,4 0 0 16,-1 0-15-16,-3 3 0 0,4-3-9 15,-1 0 9-15,1 0 19 0,-4 0 9 0,3 0 3 0,1-3 0 16,-4 3-50-16,3 0-9 16,-3 3-3-16,4-3 0 0,-1 3 51 15,-3-3 9-15,4 3 3 0,-4-3 0 16,0 0-24-16,3-4-8 0,-3 1 0 0,0 0 0 0,4-6 0 0,-4-7 0 0,0 0 0 0,0-6 0 16,0 0-61-16,3-6-9 0,1-4-2 15,0-2 0 1,-1-7-114-16,4 0-23 0,4-6-5 0</inkml:trace>
  <inkml:trace contextRef="#ctx0" brushRef="#br2" timeOffset="172177.26">25135 11008 695 0,'0'0'29'0,"0"0"-29"16,0 0 39-16,-3-3 1 0,3 3 1 0,-4 0 0 16,-3-3 19-16,7 3 3 0,-3 0 1 0,-4 0 0 15,7 0 12-15,-4 0 2 0,-3 0 1 0,7 0 0 16,0 0 19-16,0 0 4 0,-3-3 1 0,3 3 0 31,0 0-23-31,0 0-5 0,-4-3-1 0,4 3 0 0,0 0 65 0,0 0 13 0,-7-3 2 0,7 3 1 16,0 0-56-16,0 0-11 0,0 0-3 0,0 0 0 15,0 0-31-15,-3 0-6 0,3 0-2 0,0 0 0 16,0 0-8-16,0 0-2 0,0 0 0 0,-4 6 0 16,4 0-36-16,-4 1 0 0,8-1 0 0,-4 3 0 15,0 4 56 1,0-4 9-16,0 7 3 0,0 0 0 0,0 2-7 0,4 1-1 0,-4 3 0 0,3 0 0 16,1 3-48-16,-1 3-12 0,1 1 0 0,-1 2 0 0,1-6 0 15,-1 3 0-15,1-3 0 0,-1 0 0 16,1-3 0-16,-4-3 0 0,3 0 9 0,4-3-9 0,-7-1 0 15,0-2 0-15,4-1 0 0,-4 1 0 16,0 3 8-16,0-4-8 0,-4 1 8 0,4-4-8 16,-3 4 0-16,-1-7 0 0,4 3 0 0,-3-2 0 15,3-7 0 1,0 0-9-16,0 0 9 0,0 0-10 0,-4-7-52 0,4-2-10 0,-3-4-3 0,3-2 0 0,3-1-66 0,-3 0-14 16,4-2-2-16</inkml:trace>
  <inkml:trace contextRef="#ctx0" brushRef="#br2" timeOffset="172710.08">25407 11156 1512 0,'-3'0'67'0,"3"0"13"16,0 0-64-16,-4-3-16 0,4 3 0 0,0 0 0 15,0 0 0 1,-4-7 0-16,4 7 0 0,4-6-9 0,-4 0 74 0,0 0 15 0,0-1 4 0,0 1 0 15,4 3 19-15,-4-3 4 0,0-1 1 0,0 1 0 16,3 0 47-16,-3 3 9 0,0-7 3 0,4 4 0 0,-4-3-69 0,3 2-14 0,1 1-2 0,-1 0-1 31,-3 3-30-31,4-4-7 0,-1 4 0 0,4-3-1 16,-3 3-20-16,3 3-4 0,0 0-1 0,0 0 0 16,0 0-7-16,4 0-2 0,-1 0 0 0,1 3 0 15,-1 3 3-15,1-3 1 0,0 4 0 0,-1-1 0 16,1 0-4-16,3 0-1 0,-4 1 0 0,1 2 0 15,0 4 30-15,-4-1 6 0,3 4 0 0,-6 3 1 16,3-4-36-16,-4 7-9 16,-3 0 0-16,0 0 0 0,0 6 0 0,-3 1 0 0,-4 2 0 0,0 0 0 15,0-6 0-15,-4 4-12 0,0-7 2 0,-3 3 1 0,4-3 9 0,-4 0 12 0,0 0-2 0,-4-4-1 32,0-2-9-32,1-3-12 0,-1-1 2 0,0-6 1 15,1 1 9-15,3-4-10 0,3-3 10 0,0-3-10 16,1-4 10-16,3 1 0 0,3-3 0 0,1 2 0 15,-1-2 0-15,8 0-8 0,-1-4 8 0,4 4-8 0,0-1 8 0,4 1 0 0,3-1 0 0,0 1 0 32,4 3 0-32,-4 0 0 0,4 2 0 0,-1-2 8 15,1 6-8-15,-4-3 11 0,4 3-11 0,-4 3 12 0,3-3-3 0,-3 6 0 0,-3-2 0 0,3 2 0 16,-3 0-1-16,-1 3-8 0,-3-2 12 0,0-1-4 16,4 0-8-16,-7-3 0 0,-4-3-10 0,0 0 10 31,0 0-59-31,0 0-5 0,0 0-2 0</inkml:trace>
  <inkml:trace contextRef="#ctx0" brushRef="#br0" timeOffset="177061.57">25777 10532 2747 0,'-7'6'78'15,"4"0"17"-15,-1 1-76 0,4-4-19 0,-3 3 0 0,6 0 0 0,1 1 55 0,-1-1 7 0,1 0 2 16,3 0 0-16,4 1-52 0,-1-1-12 0,4 0 0 0,4 0 0 16,-4-2 40-16,4 2 6 0,3-3 1 0,0 0 0 15,-3 0-25 1,-1-3-5-16,1 0-1 0,3 0 0 16,-3 0-16-16,-1 0 0 0,5 0 0 0,-1-3 0 0,0 3 16 0,0-3-3 0,0 0-1 0,4 3 0 31,-7 0-12-31,3 0 0 0,-4 0 0 0,1 0 0 0,-4-3 0 15,0 3-15-15,0-3 2 0,0-1 0 0,-3 4 13 0,0-3 0 0,-4 0 0 0,0 3 0 32,0-3 0-32,-4 0 0 0,1 0 0 0,-4 3 0 0,0 0 28 0,0 0 9 0,3-3 2 15,-3 3 0-15,0 0-19 0,0 0-3 0,7 0-1 0,-7 0 0 0,0 0-16 0,0 0 10 16,0 0-10-16,0 0 8 16,4 3 2-16,-1 0 0 0,1 3 0 0,0 0 0 15,-4 1-10-15,3-1 12 0,-3 3-12 0,4 1 12 16,-4-1-12-16,0 4-16 0,0-4 4 0,0 7 1 0,3 0 28 15,1 2 6-15,-1 1 1 0,1 6 0 16,-1 3-39-16,1 4-7 0,3-1-2 0,-4 4 0 0,4 2 41 0,-3-2 8 0,3-1 2 0,0 7 0 31,-3-3 8-31,3-1 1 0,0 4 1 0,0 3 0 16,0-6-29-16,0-1-8 0,0 1 0 0,3-1 0 16,1-5-24-16,-4-4-5 0,4 0-2 0,-1-3 0 0,1-3 50 15,-4 3 9-15,0-3 3 0,4 0 0 0,-4 0-50 16,0-3-9-16,0 0-3 0,-4 0 0 0,4-4 31 0,-3 1 0 0,-1 0 0 0,-3-1 0 15,4 1 0-15,-4-3 0 0,-4-1 0 0,4 1 0 16,-3-1 12-16,-4-2 1 0,0-1 1 0,0 4 0 16,0-4 6-16,0-3 2 0,-4 4 0 0,4-7 0 15,-4 3-22 1,1-3 0-16,-1 0-12 0,-3 0 4 0,3-3 32 16,1 0 6-16,-4 0 2 0,3 0 0 0,-3 0-32 0,0 4 0 15,3-4 0-15,-6 0 0 0,3 0 0 0,-4 3 0 0,4 0 0 0,-4 0 8 16,4 0-8-16,0 0 0 0,0 0 0 0,3 1 0 15,4 2-32-15,4-3-7 0,3 3-1 0,3-3 0 16,1 4-142-16,3 2-29 0,7-3-5 0</inkml:trace>
  <inkml:trace contextRef="#ctx0" brushRef="#br0" timeOffset="-214245.8">21601 11112 1337 0,'-4'-16'28'0,"4"10"6"15,0 0-34-15,0-1 0 0,0-2 0 0,0 0 0 31,0 2 58-31,0-2 5 0,0-1 1 0,4 1 0 0,-4 0 52 0,0 6 12 0,0 3 1 0,3-7 1 16,-3 1-18-16,0 3-3 0,0-3-1 0,0 6 0 16,0 0 2-16,0 0 0 0,0 0 0 0,0 0 0 15,0 0-27-15,0 0-6 0,0 0-1 0,0 0 0 0,0 0-20 0,0 0-4 0,0 0 0 0,0 0-1 32,4 9-9-32,-1 0-2 0,1 4 0 0,-1 3 0 15,1 2-9-15,-1 4-3 0,-3 3 0 0,4 4 0 16,-1-1 4-16,1 6 1 0,-4 4 0 0,3 3 0 15,-3-7-14-15,4 4-3 0,-4-4-1 0,3 1 0 0,-3-1-24 16,0-2-5-16,-3-1-1 0,3 0 0 16,0-5 38-16,-4-5 7 0,4 1 2 0,0-3 0 15,0-6-52-15,0-4-9 16,0-3-3-16,0-6 0 0,0 0 51 0,0 0 9 0,4-9 3 0,-1 0 0 0,1-4-57 0,3-3-11 16,-3 1-3-16,3-1 0 0,0 0-90 0,3 1-18 0,1-1-4 15</inkml:trace>
  <inkml:trace contextRef="#ctx0" brushRef="#br0" timeOffset="-213481.14">22070 11005 1552 0,'0'-6'44'0,"-4"0"10"16,4-1-43-16,-3 4-11 0,3 3 0 0,0 0 0 0,0 0 104 0,0-3 20 0,0 3 3 0,0 0 1 15,-4-3 0-15,4 3 0 0,0-6 0 0,0 6 0 16,0 0-52-16,0 0-9 0,0 0-3 0,0 0 0 16,0 0 24-16,0 0 5 0,0 0 1 0,-3 9 0 15,-1-3-42-15,4 4-9 0,-3 2-2 0,-1 4 0 31,4 0-10-31,-3 3-3 0,3 3 0 0,-4-1 0 0,4 1-3 0,0 0-1 0,-3 3 0 0,3-3 0 16,0 0-4-16,3 0-2 0,-3 0 0 0,4 0 0 16,-4-3-6-16,3-3-2 0,1 2 0 0,-1-2 0 15,1 0-10-15,3-4 8 0,-4 1-8 0,1-1 8 0,3-5-8 0,-4 2 10 16,4-3-10-16,0-2 10 0,1-1 18 0,-1 0 3 0,3 0 1 0,1-3 0 31,-1-3-44-31,4 0-8 0,1-4-1 0,-1 1-1 0,3-3 35 16,1-1 7-16,0-2 2 0,-1 2 0 0,1-2-22 0,-4 2 0 0,0 1 0 0,0 0 0 15,-3 2-47-15,-1 1-13 0,1 0-4 16,-4 3 0-16,0-4-51 0,0 4-10 16,-3 3-3-16,-4 0 0 0,0 0-102 0,0 0-21 0,0 0-4 0</inkml:trace>
  <inkml:trace contextRef="#ctx0" brushRef="#br0" timeOffset="-213154.65">22416 10965 2419 0,'-8'0'107'0,"5"-4"22"0,3 4-103 0,0 0-26 16,0 0 0-16,0 0 0 16,0 0 108-16,0 0 16 0,-4 7 3 0,4-1 1 15,-3 3-60 1,3-2-11-16,0 2-2 0,3 4-1 0,-3-1 2 0,4 7 1 0,-4-3 0 0,3 9 0 0,1-3 19 0,0 6 4 0,-4 0 1 0,3 3 0 15,1 4-65-15,-1-4-16 0,1 7 0 0,-1-1 0 16,1-5 0-16,-1-1 0 0,1 1 0 0,-1-4 0 31,-3 0 0-31,4-3 0 0,-4 0 0 0,3 0 0 0,-3-3 0 16,4-3 0-16,-4 0 0 0,0-3 0 16,3-4 28-16,-3-3 3 0,0 1 0 0,-3-4 0 15,3-6-50-15,0 0-9 0,0 0-3 0,0 0 0 0,0 0-77 0,-4-6-16 0,1-4-4 16</inkml:trace>
  <inkml:trace contextRef="#ctx0" brushRef="#br0" timeOffset="-203689.9">16556 6885 1758 0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3T14:58:45.92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3270 1207 1569 0,'0'0'69'0,"0"0"15"16,0 0-67-16,0 0-17 0,4-6 0 0,-4 2 0 16,0 4 90-16,7-6 14 0,-7 0 4 0,0 0 0 15,0-1 19-15,0 4 4 0,0-3 1 0,0 6 0 31,-7-6-40-31,7 6-8 0,-4-4-2 0,4 4 0 0,-10 0-32 16,6 4-6-16,-6-4-2 0,3 6 0 0,-4 0 10 0,4 0 1 0,-4 4 1 0,-6 2 0 16,10-2-26-1,-11 5-4-15,4 1-2 0,0-3 0 0,3 2-4 16,-6 7-1-16,2-9 0 0,1 6 0 0,0-1-2 0,4-8-1 0,-8 2 0 0,7 1 0 16,4 0-6-16,-3-4-8 0,-1-6 11 0,11 6-11 15,-7-2 0-15,7-7 0 0,7 6 0 0,-3-3 0 16,3 0 19-16,3 7-3 0,-3-7-1 0,4 0 0 15,0-3-15-15,6 0 0 0,-3 3 0 0,-3 0 0 16,7 0-12-16,-1 0-6 0,-3 1-1 0,7 2 0 16,1 3 19-16,-5 4 0 15,1-4 0-15,0 7 0 0,-1 6 0 0,1-6 8 0,-1 9-8 0,-6 0 9 16,3 0-9 0,-3 0 8-16,-8 0-8 0,4 0 8 0,-3 6 1 0,-4-9 0 0,-4 3 0 0,-3-3 0 15,4 0-9-15,-8 0 0 0,1-3 0 0,-1 3 8 0,-3-13-8 0,3 4 0 0,-3-7 0 16,-3-3 8-1,6 1-8-15,-3-8 0 0,3-2 0 0,1 0 8 16,3-4-8-16,-4 1 0 0,4-7 0 0,-4 1 0 0,8-1 0 0,3-3 0 0,-7 0 0 0,3 1 0 63,4-4 0-48,0 0 0-15,4-3-12 0,3 0 12 0,-4-4 0 16,4 1 0-16,4-10 0 0,0 4 12 0,-4 3-12 0,10 2 0 0,-6-2 0 0,3 6 0 0,0-3 0 0,0 3 0 0,4 0 0 15,-4 3 0-15,0 0 0 0,-3 3 0 0,-1 6 0 0,1-2 0 0,-1 2 0 0,-6 4 0 0,3 2 8 0,4-5-8 0,-11 6 0 0,3 2-11 0,-3-2 3 0,0 6 0 16,0 0-52-16,11-3-9 0,-11 3-3 0,0 0 0 16,0 0-38-16,0 0-8 0,0 0-2 0</inkml:trace>
  <inkml:trace contextRef="#ctx0" brushRef="#br0" timeOffset="655.08">3281 962 1580 0,'-11'-6'67'0,"1"3"-54"16,-1-3 135-16,1-4 26 0,-1 4 6 0,4 3 0 15,-11-4-84-15,8 4-16 0,-4 3-4 0,-1-3-1 0,5 3 21 0,-4 3 4 0,-4-3 0 0,0 3 1 16,-3 1-38-16,0 2-8 0,-4 0-2 0,1 4 0 16,-1-1-9-16,-7-3-3 0,8 4 0 0,-8 2 0 15,4 7-10-15,-1-3-3 0,5 2 0 0,-5 8 0 16,8 5-16-16,0-3-4 0,0 7-8 0,3 5 12 31,-3 7 12-31,0-3 1 0,0 0 1 0,3 13 0 0,-3-4-26 16,0 0 0-16,7 7 0 0,0 3 0 0,3-1 0 0,4-5 0 0,3-1 0 0,4 7 0 31,4-10-46-31,7 4-14 0,6-4-4 0,1 6 0 0,0-8 80 0,-1-7 15 0,4-4 3 0,11 1 1 16,-7-3-56-1,10-7-11-15,0 0-3 0,4-6 0 0,7-3 51 0,7-3 11 0,0-9 1 0,10-4 1 31,-3-3-46-31,-3-9-10 0,13-4-1 0,-6-2-1 0,-1-4 29 0,-3-6 0 0,-3 0 0 0,3-3 0 16,-4-3 22-16,-3 0 10 0,0-7 3 0,3-2 0 0,-6-4-19 0,-11-3-3 0,-4-3-1 0,0 0 0 31,-7 3 0-31,-3 0-1 0,-11-3 0 0,0-3 0 16,-7 3-11-16,-7 0 12 0,0 0-12 0,-7-3 12 0,-3 3 41 16,-4-4 9-16,-1 4 2 0,-9-6 0 15,-8 6-56-15,-3 0-8 0,-1 0 0 0,-2-3-10 16,2 6 10-16,5 3 16 0,-5 0-4 0,-6 4-1 0,7 2-3 0,-4 10-8 0,-3 3 12 0,-4 7-4 15,3-1-8-15,-2 6 0 0,-1 1 0 0,0 6 0 16,11 3-13-16,-1 0-8 0,1 3-2 16,0 0 0-1,3 7-39-15,0-4-8 0,4 3-2 0,-4 4 0 16,8-4-88-16,2 4-17 0,5 2-4 0</inkml:trace>
  <inkml:trace contextRef="#ctx0" brushRef="#br0" timeOffset="1246.06">2819 2583 1538 0,'7'-6'44'0,"-4"0"8"0,4 3-41 15,-7-7-11-15,7 4 0 0,0 3 0 0,-7-3 99 0,4 2 17 0,3-2 4 0,-7 6 1 16,0 0 6-16,0 0 1 0,0 0 0 0,0 0 0 16,0 10-1-16,0-1 0 0,0 3 0 0,-7 1 0 31,3 9-39-31,-6 3-8 0,-1 3-2 0,1 7 0 0,-4-1-30 0,-1 10-7 0,5 3-1 0,-11 3 0 16,7 0-14-16,-4 1-3 0,4-1-1 0,0 0 0 15,-7 0-22-15,6-3 0 0,-6-3 0 0,0 3 0 16,7-9 0-16,-7-4-10 0,7-2 10 0,-7-1 0 15,6-9-28-15,1-3 0 0,4-7 1 0,-1-2 0 16,1-4-105-16,6 0-22 0,4-6-4 0</inkml:trace>
  <inkml:trace contextRef="#ctx0" brushRef="#br0" timeOffset="1736.42">3634 2213 2134 0,'0'0'95'0,"0"0"19"16,0 0-91-16,0 0-23 0,0 10 0 0,7-7 0 16,-7 6 69-16,0 1 10 0,3-1 1 0,1 7 1 15,3-7-19-15,3 7-4 0,-6-1-1 0,6 4 0 16,5 3 1-16,2 3 0 0,-3 7 0 0,8-1 0 15,-1 0-2-15,3 4-1 0,5 3 0 0,-1-1 0 16,0 4-11-16,-3 3-3 0,-1 6 0 0,5-3 0 16,-1 3-9-16,-3 3-1 0,3 1-1 0,7 5 0 15,-7-5-6-15,8-1 0 0,6-3-1 16,-7 3 0-16,0-2-5 0,1-4-1 0,-5-3 0 0,1-1 0 0,-4-8-17 0,-10-7 0 0,3 0 0 0,0-6 0 31,-6-3 0-31,-1-6 0 0,-4-1 0 0,1-6 0 16,-4 4-16-16,-4-10-9 0,1 3-3 0,-4-3 0 15,0 0-131 1,3 6-26-16,-3-6-6 0</inkml:trace>
  <inkml:trace contextRef="#ctx0" brushRef="#br0" timeOffset="2786.57">2399 3546 1489 0,'0'-22'31'0,"0"13"7"15,0-1-30-15,-4 4-8 0,4-4 0 0,0 1 0 0,0 3 120 0,0-4 24 0,-7 1 4 0,4 3 0 0,-4-1-4 0,0 1 0 0,0 0-1 0,3 3 0 47,-6 0-35-47,-1-1-6 0,-3 1-2 0,3 3 0 0,1 3-16 0,-4 1-3 0,3-1-1 0,-10 6 0 16,7-3-56-16,-7 7-11 0,-1-1-2 0,-2 7-1 15,-1 0 6-15,-10 3 2 16,3 0 0-16,-7 9 0 0,7-2 0 0,-3 5 0 0,3 1 0 0,4 8 0 16,-4-2-2-16,4 3 0 0,7 3 0 0,-4 3 0 0,1 0-8 0,-5 4-8 0,5-1 9 0,6 7-9 31,-3-7 0-31,3 3 0 0,4-2 0 0,4 5 0 15,6-5 0-15,-3 2 0 0,14-3 0 0,-3 1 0 0,6-4 0 0,11-6 0 0,-7 0 0 16,11 0 0-16,-4-7 0 0,11-2-8 16,-7-1 8-16,10-6 0 0,4 1-9 0,7-7 9 15,7-1 0-15,7-2-9 16,-11-6 9-16,7-4 0 0,1-3-9 0,3-2 9 16,7-8 0-16,-4-2 0 0,15-3 0 0,-4-4 0 0,-3-6-10 0,-4-2 10 0,3-1 0 0,8-10-9 31,-18 4 9-31,0-10 8 0,0 1-8 0,3-7 11 15,-10 3-11-15,4-3 12 0,-8-3-12 0,4 0 12 0,-14 0-12 0,-4 0 0 0,-3 0 0 0,-11-3 0 16,-4 0 23-16,-6 3-1 0,-4 0 0 0,-14 0 0 16,-4 6 0-16,-6 3 0 15,-4 1 0-15,-11 2 0 0,4 4-2 0,-8-1 0 0,-6 4 0 16,3 0 0-16,-7 6-5 0,1-3-2 0,-1 0 0 0,-4 0 0 16,-3 6-13-16,4-3 0 0,0 3 8 0,-8-3-8 15,4 3-9-15,11 4-5 0,-11-4-1 0,7 0 0 16,0 3 24-16,0 1 5 0,-3-4 1 0,10 3 0 15,-3 1-24-15,14 2-5 16,-4 0-1-16,7 1 0 0,1 3-90 0,6 2-19 16,4 1-3-16,0 3-1 0,-4 3-153 0,15 0-31 0</inkml:trace>
  <inkml:trace contextRef="#ctx0" brushRef="#br0" timeOffset="3661.64">2487 3844 2086 0,'0'0'59'0,"0"0"13"0,0 0-57 0,0-7-15 0,-7 4 0 0,4-3 0 15,3 3 93-15,-11 0 16 0,4 3 3 0,3-3 1 0,-6 3-21 0,-1 3-5 16,1-3-1-16,-1 3 0 16,-3 0-38-16,3 0-7 0,-3 3-1 0,0-2-1 15,4 2-29-15,-1 0-10 0,-3-3 0 0,3 4 9 16,4-1 44-16,-3-3 9 0,3 3 2 0,-1-3 0 15,5-3-52-15,3 0-12 0,0 0 0 0,0 0 0 0,0 0 8 0,0 0-8 0,0 0 11 0,0 0-11 16,0 0 0 0,0 0 0-16,0 0 0 0,0 0-12 0,0 0 12 15,0 0 0-15,0 0 0 0,0 0 0 16,0 0 0-16,0 0 0 0,0 0 0 0,0 0 0 0,0 0 0 0,0 0 0 0,0 7 0 0,0 2 0 16,0-3 0-16,0 7 0 0,0-4 0 0,0 4 0 15,0-1 18-15,0 7 6 0,0-3 2 16,0 3 0-1,0-4-42-15,0 4-8 0,3-3-1 0,-3 3-1 0,8-4 26 0,-8 1 0 0,0 0 0 0,3-1 0 32,1 1 20-32,3-3 10 0,-7-4 2 0,3 0 0 15,4-2-32-15,-7-1 0 0,0-6 0 0,0 0 0 0,0 0 8 0,0 0-8 0,0 0 0 0,0 0 0 16,0 0 8-16,0 0-8 0,0 0 0 0,0 0 9 16,0 0-9-16,4 3 0 0,-4-3 0 0,7 6 8 31,-4 1 14-31,8-7 2 0,-8 3 1 0,5-3 0 15,-5-3-41-15,8-1-8 0,-4-2-1 0,7 3-1 0,-4 0 42 0,-6-3 8 0,10 3 1 16,-3-1 1-16,-1 1-26 0,8 3-19 0,-4 0 3 0,-3 3 1 16,6 4 15-16,1 2 0 0,-1 0 12 0,1 4-12 0,-4 0 12 15,7-1-4-15,-7 4 0 0,1-1-8 16,-5 1 14-16,1 0-4 0,-4-1-1 0,0-2 0 16,0 3 4-16,-7-1 1 0,3-2 0 0,-6 3 0 15,3-1 3-15,-7 1 1 0,0 0 0 0,0-1 0 0,-7-2 0 0,0-1 0 0,-8-2 0 0,-2 2 0 16,2-5-6-16,-2-1-2 0,3 0 0 15,-4-3 0 1,4 0-10-16,7-3 0 0,-8 0 9 0,8-3-9 16,-3 3 0-16,3-3 0 0,0-3 0 0,3 3 0 15,7-4-59-15,-3 1-6 0,4 0-2 16,3-3 0-16,3-1-100 0,8-2-20 0</inkml:trace>
  <inkml:trace contextRef="#ctx0" brushRef="#br0" timeOffset="4573.96">4586 3712 1862 0,'0'-9'78'0,"-3"2"-62"16,-1 1 76 0,4 0 15-16,-3 0 3 0,-1-7 1 15,4 13-89-15,0 0-22 0,0-6 0 0,-7 3 0 0,3-1 145 0,4 1 25 0,-7 0 5 0,0 0 1 16,0 3-72-16,4 0-13 0,-8 0-3 0,1 0-1 15,-1 3-19-15,0 0-3 0,1 4-1 0,-1-1 0 16,1 6-51-16,-4 1-13 0,3 6 0 0,-3 3 0 16,0 0 0-16,-4 6 0 0,0 0 0 0,8 7 0 15,-11-1 0-15,7 1 0 16,-8-1 0-16,8 7 0 0,-3-4 0 0,3 4 0 0,3 3 0 16,0 0 0-16,4 3 0 0,4 0 0 0,-1-3 0 0,8 0 0 15,3-3 0-15,3 3 0 0,1-4 0 16,7 1 0-16,3-3 0 0,0-4 0 0,4 1 0 0,6-4 0 15,-6-3 0-15,7-6 0 0,3 0 0 0,4-3 0 16,7-10 0-16,10 1 0 0,-3-7 0 0,11-3 0 16,-8-3 0-16,4-3 0 0,-7-4 0 0,11-2 0 0,-4-4 12 0,-1-6-1 15,9 0 0-15,-1-6 0 0,-4 3-11 0,-3-4-16 0,4 1 4 0,-1-6 1 32,-10 2 31-32,-4-2 5 0,1-1 2 0,-8-5 0 15,-7-1-12-15,-10 0-3 0,-4-3 0 0,-7-3 0 0,-3 6 11 0,-1 1 1 0,-10 2 1 0,-7-3 0 31,-3 7-8-31,-4-1-1 0,0 1-1 0,-15 2 0 16,-2 1-2-16,-8 0 0 0,-4 3 0 0,1 2 0 0,3 1-33 0,-3 3-6 0,3 4-2 16,-3-1 0-16,3 3 47 0,4 0 9 0,-8 1 1 0,5-1 1 15,2 4-48-15,1 2-10 16,-7-2-1-16,6 2-1 0,8 1 30 16,0 2 0-16,3 1 0 0,4 0 0 15,7 3-108-15,0 0-16 0,0 0-4 0,7-1 0 0,3 4-51 0,4 0-10 0</inkml:trace>
  <inkml:trace contextRef="#ctx0" brushRef="#br0" timeOffset="5015.56">4882 3966 1958 0,'0'0'87'0,"0"0"17"16,0 0-83-16,0 0-21 0,0 0 0 0,0 0 0 0,0 0 107 0,0 0 17 0,0 0 3 0,0 0 1 31,0 6-1-31,4 4 0 0,0-1 0 0,-4 10 0 15,3-3-46-15,-3 6-9 0,4 0-1 0,-1 3-1 0,-3 0-26 0,4 0-4 0,-4 3-2 0,7 0 0 16,-7 0-14-16,3-3-2 0,-3-3-1 0,7 0 0 16,-7-3-83-16,0 0-17 0,0 0-3 0</inkml:trace>
  <inkml:trace contextRef="#ctx0" brushRef="#br0" timeOffset="5725.74">1990 5110 1337 0,'10'-21'28'0,"-10"11"6"0,4-2-34 0,3 2 0 16,-4-5 0-16,8 2 0 15,-8 0 145-15,5 1 23 0,2-1 4 0,-6 4 0 0,3 0-20 0,-4 2-5 0,8 1-1 0,-11 3 0 16,0 3-14-16,0 0-2 0,0 0-1 0,0 9 0 15,-7 10-52-15,3 3-10 0,1 6-3 16,-8 10 0 0,-7-1 0-16,4 4 0 0,0 6 0 0,-7 3 0 15,0 1 0-15,3 2 0 0,-3 0 0 0,0 4 0 0,7-7-51 0,-7-3-13 0,7 0 0 0,-1 0 0 32,-2-9-48-32,3-1-13 0,3-2-3 0,-3-4 0 15,3-6 10-15,1-6 2 0,-1-3 0 0,8-4 0 0,-8-2-71 16,11-4-13-16,0-6-4 0</inkml:trace>
  <inkml:trace contextRef="#ctx0" brushRef="#br0" timeOffset="6416.65">1707 6073 1579 0,'-10'-16'32'0,"10"10"10"0,-7-3-34 0,7-1-8 0,0-2 0 0,-4-1 0 31,4 1 91-31,0-1 16 0,0-3 3 0,-7 1 1 16,4-1-9-16,3 0-2 0,-4 4 0 0,-3-4 0 31,4 4-4-31,-8-1 0 0,0 4-1 0,1-1 0 0,-1 4-2 0,-3 0 0 0,0 3 0 0,-4 3 0 16,4 0-27-16,-7 6-6 0,3 0 0 0,-3 4-1 0,-3 2-4 0,2 7-1 0,-2 0 0 0,3 6 0 15,-4 0-54-15,-7 6-13 0,7 1-2 0,-10 5 0 16,3-2 26-16,-3 2 5 0,0-2 0 0,0 9 1 16,6-3 0-16,-2 6 0 0,-1-4 0 0,7 11 0 15,8-7 23-15,-5 3 4 0,8-3 0 0,4 3 1 16,-1 0-65-16,4 1-14 0,7 2-2 15,7 0-1-15,-3-6 8 0,6 3 1 0,1-3 1 0,13 4 0 32,-2-8 37-32,6 1 7 0,4-3 2 0,10 3 0 0,-7-3-19 0,4-4 0 0,3 1-11 15,1 0 11-15,3-10 0 0,-1 0 0 0,12-9 0 0,-1 0 0 16,1-7 0-16,-4-5-8 0,10-4 8 0,1-6-10 31,3-4 10-31,3-5 0 0,-3-7 0 0,7-3 0 0,-7-3 0 0,-7-7 0 0,-3-2 0 0,3-4 0 16,-4 4 0-16,1-7 12 0,-4 3-4 0,3-5 0 15,-10 2-8-15,-11-6 0 0,0 0 0 0,-10 0 0 16,-4 0 40-16,0 3 4 16,-10 0 1-16,-7-3 0 0,-1 3-36 0,-6 3-9 0,-1-3 0 0,-7 0 0 15,-6 1 0-15,-8-1 0 0,-3 3 0 0,-4-3 0 16,-7 6 10-16,4 1 0 0,-11 5 0 0,0 1 0 16,4 3-10-16,3 3 10 15,-7 0-10-15,1 3 10 0,-1 3-10 0,-4 0 0 0,-3 3 0 0,4-2 0 0,3 5 0 0,7 0 0 0,4 1-12 0,0 3 12 31,3-1-55-31,0 1-3 0,4-1-1 0,3 4 0 16,-3 0-56-16,3-1-11 0,4 1-2 0</inkml:trace>
  <inkml:trace contextRef="#ctx0" brushRef="#br0" timeOffset="7106.54">1418 6330 2066 0,'-7'-9'43'0,"7"9"10"16,0 0-42-16,0 0-11 0,-3-6 0 0,3 6 0 0,0 0 104 0,0 0 20 0,0 0 3 0,0 0 1 31,0 12-16-31,0 4-2 0,0-1-1 0,0 11 0 15,3-5-43-15,-3 8-9 0,7 2-1 0,-7 0-1 16,0-2-12-16,4-1-3 0,3 0 0 0,-7-3 0 0,3 0 10 0,8 0 2 0,-11 0 0 0,3-3 0 16,4 0-42-16,4-3-10 0,0 0 0 0,-1-3 0 31,-3-4-17-31,4-2-6 0,-1 2-1 0,5-6 0 0,2-3 4 0,-3 1 1 0,0-8 0 0,4 1 0 16,0 0-53-16,-1-6-10 0,1-4-2 0,0-2-1 15,-4-1-41-15,0-3-8 0,3 0-2 16,-6-3 0-16,-4 0-10 0,0 0-2 0,-3 0-1 0,-4 1 0 31,7-1 58-31,-7 3 12 0,-7 0 3 0,7 0 0 16,-4 3-10-16,-6 1-2 0,6-1 0 0,-7 0 0 0,4 1 56 0,4 2 10 0,-8 4 2 0,4-4 1 31,4 7 31-31,-1-3 7 0,-3 2 1 0,4 4 0 0,3 0 64 0,0 3 14 0,0 0 2 0,0 0 1 16,0 0 40-16,0 0 8 0,0 6 2 0,0 1 0 15,0 5-27-15,0 1-6 0,3-1-1 0,-3 7 0 16,7 0-30-16,-3 0-7 0,-4 6 0 0,3 3-1 15,-3 0 39-15,7 4 8 0,-7-1 2 0,4 3 0 16,-4 1-103-16,7 3-25 0,-7-1 0 0,3 1 0 16,-3-4 56-16,7-2 7 0,-7-4 1 0,4 3 0 0,3-6-52 0,-7-3-12 0,4 0 0 0,-4 0 0 31,0-3-48-31,3 0-13 0,-3-4-3 16,7 1 0-16,-7 0-51 0,4-1-10 0,3 1-3 0</inkml:trace>
  <inkml:trace contextRef="#ctx0" brushRef="#br0" timeOffset="9190.69">1422 10061 2370 0,'0'0'67'0,"0"0"15"0,-4-6-66 0,4 3-16 0,-7-3 0 0,4 3 0 31,-1-4 84-31,-3 4 14 0,3-3 2 0,4 3 1 0,-7-3-15 0,4 2-3 0,-8 1-1 0,8 3 0 16,-8-3-35-16,4 3-7 0,-3-3-2 0,-1 3 0 31,-3 3-8-31,0-3-2 0,0 3 0 0,-8 0 0 0,8 1-9 0,-7-1-3 0,4 3 0 0,-1-3 0 16,0 0-4-16,1 0 0 0,6 1-1 0,-3 2 0 31,-4-6-11-31,8 3 0 0,3 0 0 0,0-3 0 0,-4 3 0 0,8-3 0 0,3 0 0 0,0 0 0 16,0 0 0-16,0 0 0 0,0 0 0 0,0 0 0 15,0 0-9-15,0 0 9 0,0 0 0 0,0 0 0 16,0 0 0-16,0 0 0 0,0 0 0 0,0 0 0 15,3 0 0-15,-3 0 0 0,7 6 8 0,-3 4-8 16,-4-1 16 0,7 1-2-16,-7 5-1 0,0 4 0 0,0 3-2 0,0 0-1 0,-7 6 0 0,7 4 0 15,-4 2-10-15,-3 4 0 0,4 3 0 0,3 2 8 16,-8-2-8-16,5 3 0 0,-4 0 0 0,3 3 8 0,1 0-8 0,-8-3 0 0,4 3 0 0,4 0 0 31,-4 0 0-31,3-3 0 0,1 0 8 0,-5-3-8 16,5-1 0-16,-4-2 0 0,3 0 0 0,-3-4 8 31,4 4-8-31,3-1 0 0,-4 1 0 0,-3-4 0 0,7 4-10 0,0-3-4 0,0-4-1 16,0 0 0-16,0-2 23 0,0-4 5 0,0 0 1 0,7-3 0 0,-3-4-14 0,-4-5 0 0,3 0 0 0,4-1 0 31,-3-3 0-31,3-2-18 0,-4-4 2 0,8 0 1 16,0 0 15-16,-1 0 12 0,4-3-3 0,-3 0 0 0,3 3-9 0,7-3 0 0,4 0 9 0,-4 0-9 15,4 4 0-15,-4-1 8 0,7 0-8 16,0 0 0-16,-10 0 0 0,3 0-18 0,-7 0 3 15,7 1 1-15,-10-1 24 0,3 0 5 0,4 0 1 0,-4 0 0 16,-4 0-26-16,1 0-5 16,-4-3-1-16,4 3 0 0,-1-3-38 15,1-3-8-15,-1 3-2 0,1-6 0 16,-7 0-102-16,3-4-21 0</inkml:trace>
  <inkml:trace contextRef="#ctx0" brushRef="#br0" timeOffset="9919.19">1930 10472 2508 0,'-7'0'71'0,"-4"0"16"0,8 0-70 16,-12 3-17-16,8 0 0 0,-3 1 0 0,3 2 106 0,-4 0 18 0,1 0 3 0,-1 1 1 16,7 2-52-16,-6 1-9 0,-1 2-3 0,1-3 0 15,3 4-51-15,0 0-13 0,-4 2 0 0,4-2 0 31,-4-1 0-31,8 1 0 0,-1-1 0 0,-3-2 0 0,7-1 0 0,0-3 0 0,0 1 0 0,7-1 0 16,-3 0 0-16,6 1 0 0,-6-1 0 0,7-3 0 16,-1 3 0-16,1-3 0 0,-1 1 0 0,4 2 0 15,1 0 0-15,2-3 0 0,-3 7 0 0,7-4 0 32,-3 3 54-32,3 1 8 0,4 2 2 0,-4 4 0 0,0 0-52 0,4 2-12 0,-11 4 0 0,7 3 0 15,-7 1 0-15,4-1 0 0,-7 3 0 0,-8 3 0 0,8-6 54 16,-11 3 8-16,0 1 2 0,0-1 0 15,-11-3-72-15,8 0-15 0,-8 0-2 0,0 0-1 16,-6-3 26-16,3-3 0 0,0 0 0 16,-8-3 0-16,8-4 18 0,-7-3 6 0,7 1 0 0,-4-7 1 15,4-3-40-15,4-3-8 0,-1-3-1 0,4-4-1 0,-4-5 25 16,1-1 0-16,3-3 0 0,3-3 0 0,4 0 0 0,0-6-8 0,0 3 8 0,4-7 0 16,3 4 0-16,3-3 0 0,-6 0 0 0,10-1 0 15,-3 1 21-15,6-4 3 16,-3 4 1-16,8 0 0 15,-5-1-33-15,4 4-8 0,1 3 0 0,-1 0-1 0,3 0 17 0,-2 3 0 0,-5 0 0 0,4 3 0 16,-7 3 15-16,4 1 0 0,-4 2 0 0,-3 1 0 16,-1 5-63-16,1-2-13 15,-4 6-3-15,0 0 0 16,-3 0-102-16,6 6-21 0,-3-3-4 0</inkml:trace>
  <inkml:trace contextRef="#ctx0" brushRef="#br0" timeOffset="10794.18">3104 10510 2066 0,'0'0'43'0,"0"0"10"32,0 0-42-32,0 0-11 0,0 0 0 15,0-6 0-15,0 6 137 0,-7-7 26 0,7 4 5 0,-3-3 0 16,3 6-56-16,0-3-12 0,-7 0-3 0,7 3 0 16,-4-4-29-16,-3 1-5 0,0 3-2 0,0 0 0 0,-3 3-18 0,-1 1-4 0,-3 2-1 0,3-3 0 15,-3 3-10-15,0 1-1 0,3-1-1 0,-6 0 0 16,3 0-9-16,3 1-1 0,-3-1-1 0,3 0 0 15,1-3-7-15,-1 0-8 16,1 4 11-16,3-4-11 0,0-3 36 0,3 3 0 0,4-3 0 0,-7 0 0 31,7 0-54-31,0 0-10 0,-4 0-3 0,4 0 0 0,0 0 31 0,0 0 0 0,0 0 0 0,0 0 0 16,0 0 0-16,0 0 0 0,0 0 0 0,0 0 0 0,0 0 0 0,0 0 0 16,0 0 0-16,0 0 0 15,4 6 24-15,3 1 4 0,-3-1 0 0,3 3 1 16,-4 1-38-16,1 2-8 0,3 4-2 0,-7 3 0 15,3-1 31-15,-3 4 5 0,7 0 2 0,-7 7 0 16,0-4-19-16,0 3-12 0,0 3 1 16,0 1 1-16,0-4 10 0,0 0 0 0,-7 0 0 0,7 1 0 0,-3-8 8 0,3 1 1 0,0-3 0 15,-7 0 0 1,7-6-9-16,0-1-12 0,0-2 2 0,0-4 1 16,0-6 9-16,0 0 0 0,0 0 0 0,0 0-8 0,0 0 8 0,7-3 0 15,-4-4-9-15,8 1 9 0,-1-3 0 0,1 2 0 0,0-2 0 0,-1 3 0 31,8-4 0-31,-1 1 0 0,-2 0 0 0,6 2 0 16,-7 1 0-16,7 0 0 0,-10-1 0 0,6 4 0 0,1 3 0 0,0-3 16 0,-1 3 0 0,-3 0-1 16,7 3-15-16,-6 0 0 0,6 1 0 0,0 2 0 15,-7 0 0-15,0 0 0 0,0 1 8 0,4 2-8 32,-8 4 13-32,-6-1 0 0,3 1 0 0,0 2 0 15,-7 1-2-15,-3-3-1 0,-1 2 0 0,-7 1 0 0,4 0-2 0,-7-1-8 0,4 1 12 0,-4 3-4 31,-4-4-8-31,0 1 0 0,1-3 0 0,-1 2 0 0,0-2 0 0,1-1 0 0,-4-2 0 0,-1 2 3 16,1-2-3-16,4-1 0 0,-5-3 0 0,-2 1 0 16,3-4 0-16,6 0 0 15,-2 0-10-15,3-3 10 0,0-3-47 0,7 0-4 16,3 0-1-16,-3-7 0 0,7 4-92 0,0-6-20 0,7-1-3 16</inkml:trace>
  <inkml:trace contextRef="#ctx0" brushRef="#br0" timeOffset="12269.29">3955 10444 2188 0,'0'0'97'0,"0"0"20"15,0 0-93-15,0 0-24 0,0 0 0 0,0 0 0 32,0 0 107-32,0 0 17 0,-7 0 3 0,7 0 1 15,0 0-52-15,-4 6-9 0,4 1-3 0,0 2 0 0,0 3 8 0,0 4 0 0,4 3 1 0,3 6 0 32,-7 3-24-32,0 7-5 0,0 6 0 0,0 2-1 15,0-2-2-15,0 6 0 0,0 3 0 0,0 1 0 0,0-4-5 0,0-3 0 0,0-1-1 0,0 1 0 16,0-3-35-16,0-6 0 0,0-4-15 0,3 0 5 15,-3-6 10-15,0-3 0 0,0-3 0 0,0-6 0 16,0-1 10-16,0-6-2 0,0-6-8 0,0 0 12 16,0 0-64-16,0-6-14 0,0-3-2 0,0-4-1 15,0 4-65-15,0-4-13 0,0 1-2 0</inkml:trace>
  <inkml:trace contextRef="#ctx0" brushRef="#br0" timeOffset="41161.74">4681 10457 1682 0,'0'0'35'0,"0"0"9"15,0 0-36-15,0 0-8 0,0 0 0 0,0 0 0 32,0 0 104-32,0 0 18 0,0-7 4 0,-3 1 1 15,3 6-25-15,0-3-5 0,0 3-1 0,0 0 0 16,0-6-11-16,0 6-2 0,0 0-1 0,0 0 0 0,0 0-8 0,0 0-2 0,0 0 0 0,0 0 0 16,0 0-14-16,0 0-3 0,0 6-1 0,-7 0 0 15,7 7-17-15,-4-4-3 0,1 7-1 0,3-1 0 16,0 4-9-16,0 0-3 0,0 0 0 0,3 6 0 15,1 0-5-15,-4 0-2 0,7 0 0 0,-4 7 0 16,4-7-5-16,-3 3-1 16,3 0 0-16,7-3 0 0,-3-3-8 0,-4-3 0 0,3-3 0 0,1-1 0 15,7-8 0 1,-11-1 0-16,10-3 0 0,-6-3 0 0,-4-6 0 0,11-1 0 0,-8-2 0 0,-3 0 0 0,7-1 0 16,0-2 0-16,-7-1 0 0,8 1 0 15,-1-1-15-15,-4 4 5 16,4-4 1-16,-3 7 0 0,0 0-1 0,3-4 0 0,0 4 0 0,-4 0 0 0,1-4-49 15,3 1-9-15,-3 3-3 0,-1-7 0 16,1 0 11-16,-1 1 3 0,-10-1 0 0,4 1 0 16,3-1-21-16,-7-2-4 0,3 2-1 0,-3-3 0 0,0 1 14 15,0-1 2-15,0 3 1 0,-3-2 0 0,3-1 31 16,0 4 7-16,0-1 0 0,0 4 1 16,0-1 27-16,0 1 0 0,-7 3 0 0,7-1 0 0,0-2 20 0,-4 3 5 0,4-1 2 0,0-2 0 15,0 6 17-15,0 3 4 0,0 0 1 0,0 0 0 16,0 0 19-16,0 0 4 0,0 0 1 0,0 6 0 15,0 0 14-15,0 4 2 0,0-1 1 16,0 4 0-16,0-1-21 16,0 4-4-16,0 3-1 0,0 0 0 15,0-1-37-15,0 4-8 0,4 7-2 0,-4-4 0 0,7 3 24 0,-7 3 5 16,0 4 1-16,3 2 0 0,-3 4-27 0,4 0-4 0,-4 0-2 0,4 2 0 16,-1-5-1-16,-3-3 0 0,4-4 0 0,-1-3 0 15,1-3-13-15,-4-3 11 16,3 0-11-16,4-3 10 0,-7-3-7 0,0-4-3 0,4 1 0 0,-4-7 0 15,0-6 0 1,0 0 0-16,0 0 0 0,0 0 0 0,0 0 0 0,0 0 0 0,0 0-10 0,0 0 10 16,-4 0-60-16,4 0-8 0,-7-3 0 0,4 0-1 31,-1 0-117-31,1-1-23 0,3 1-5 0</inkml:trace>
  <inkml:trace contextRef="#ctx0" brushRef="#br1" timeOffset="46544.18">5465 10055 1489 0,'0'-9'31'0,"0"-1"7"0,0 1-30 0,-4 0-8 0,4-1 0 0,0 1 0 31,0-4 100-31,-4 4 18 0,4-4 4 0,0 4 1 16,0-4-25-16,0 4-5 0,0 0-1 0,0-1 0 15,0 4-9-15,4-4-3 0,-4 4 0 0,0 0 0 0,0 6 27 0,0 0 5 0,0 0 0 0,0 0 1 16,0 0-90-16,0 12-23 0,0 4 0 0,0 3 0 31,0 3 56-31,0 6 6 0,4 7 2 0,-4-1 0 0,0 4-52 0,-4-1-12 0,4 4 0 0,0 9 0 32,0 0 54-32,-4 10 8 0,4 3 2 0,0 6 0 15,-7-3 0-15,7 3 0 0,0-4 0 0,-3 11 0 0,3-14-52 0,3 4-12 0,-3-3 0 0,7 3 0 16,-3-7 0-16,0-2 0 15,-1-4 0-15,4 3 0 16,0-5 0-16,4-7 0 0,-8-1 0 0,8 1 0 0,-4-9 0 0,0-1 0 0,4-5 0 0,-4-1 0 31,-4-3 0-31,4-3 0 0,-3 0 0 0,-1-3 0 16,-3-4 0-16,0-2 0 0,0-1 0 0,-3 1 0 0,-1-7 0 0,1 0 0 0,-1-2 0 0,1-1 0 16,-4-3 0-16,3 0 0 0,-7 0 0 0,4-3 0 15,0-1-100-15,7 1-22 0,-7-6-5 0,7-1-1 16,-3 1-153-16,3 0-31 0</inkml:trace>
  <inkml:trace contextRef="#ctx0" brushRef="#br2" timeOffset="49929.34">6212 10372 2310 0,'0'0'48'0,"0"0"11"0,0 0-47 0,0 0-12 0,0 0 0 0,0-6 0 16,0 6 84-16,-3-4 16 0,3 4 2 0,0-6 1 15,0 6-20-15,-4-3-4 0,4 0-1 0,0 3 0 16,0 0-16-16,0 0-3 0,-3-3-1 0,3 3 0 16,0 0-5-16,-4-3-1 0,-3 3 0 0,7 0 0 31,-7 0-15-31,0 3-3 0,0 3-1 0,-3 0 0 0,-1 4-14 0,-3 2-3 0,0 4-1 0,0 0 0 15,-1 2-7-15,1 1-8 0,0 3 11 0,4 3-11 0,-1-3 10 0,1-3-10 0,2 3 8 0,1-3-8 32,4 3 0-32,3-7 0 0,0 4 0 0,3-3 0 15,1-4 0-15,3 1 0 0,4-4 0 0,-4 1 0 16,3-7 0-16,8-3 0 0,-8 0 0 0,5-6 0 0,-1-1 0 0,0-5 0 0,0-1-8 0,0-2 8 16,-7-1 0-16,4-3 0 0,-1 4 0 0,1-4 0 31,-1 3 0-31,-3 0 0 0,-3 1 0 0,3 2 0 15,0 1 0-15,0 2 0 0,-3 1 0 0,-1 2 0 0,-3 7 0 0,0 0 0 0,0 0 0 0,0 0 12 16,0 0-12-16,7 7 0 0,-3-1 0 0,-1 0 0 16,1 4 25-16,6 2 10 0,-10 1 1 15,4 2 1 1,-1 1-27-16,1 6-10 0,0 0 0 0,-4 0 9 0,3 0 9 0,-3 3 2 0,0 0 0 0,0 0 0 16,0 3-9-16,4-2-2 0,-4 2 0 0,0 6 0 15,3-6-6-15,-3 1-3 16,0-4 0-16,0-3 0 0,0-7 0 0,4 4 0 15,-4-6 0-15,0-4 0 16,0 1 0-16,7-4 0 0,-7-3 0 0,0-3 0 0,0 0-26 0,0 0-5 0,0 0-1 0,0-6 0 31,0-1-128-31,3-5-25 0,1-1-6 16</inkml:trace>
  <inkml:trace contextRef="#ctx0" brushRef="#br2" timeOffset="50418.27">6974 10391 1997 0,'0'0'56'0,"0"0"13"0,0 0-55 0,0 0-14 0,0 0 0 0,0 0 0 15,0 0 112-15,0 0 20 0,0 9 4 0,7 1 1 16,-7 5-7-16,4 4-2 0,0 3 0 0,-1 3 0 0,1 0-57 0,-1 3-12 0,1 4-3 0,-1-1 0 31,1 4-13-31,-4-1-3 0,3 1-1 16,4 2 0-16,-7-2-20 15,4-4-4-15,-1 0-1 0,1 1 0 0,-1-7-14 0,1-3 0 0,-4 0 8 0,3-7-8 16,1 1-36-16,-4-3-11 0,0-4-1 0,4-3-1 16,-4-6-130-16,0 0-25 0,0 0-6 0</inkml:trace>
  <inkml:trace contextRef="#ctx0" brushRef="#br2" timeOffset="50821.26">7200 10519 2066 0,'0'0'43'0,"0"0"10"0,0 0-42 0,0 0-11 0,0 0 0 0,0 0 0 31,0 0 53-31,0 0 9 0,4 3 2 0,-4-3 0 16,7 7 0-16,0-4 0 0,0-3 0 0,0 3 0 0,4-3 4 0,-1 0 0 0,1-3 1 0,3 3 0 31,0-3-15-31,4 3-3 0,-4-3-1 0,7-1 0 0,-7 4-2 0,4 4 0 0,-4-4 0 0,3 6 0 16,-3 0-16-16,1 0-3 0,-5 4-1 0,1 2 0 31,-1 4 2-31,-3 3 0 0,-3 3 0 0,-1 0 0 16,1 0-14-16,-4 0-4 0,0 0 0 0,0-1 0 0,-4 1-12 0,1-3 9 0,-1 3-9 0,-3 0 8 15,-3-3-8-15,3-3 0 0,-4-1 0 0,-3 4 8 16,0-6-8-16,0-1 0 0,-4 1 0 0,4-1 0 16,-4 1-11-16,4-4 3 0,0 1 0 0,0-1 0 15,3-3 24-15,4-3 6 0,0 1 1 0,4-1 0 16,3-3-70-16,0 0-13 0,0 0-4 0,7-7 0 15,0 1 52-15,4-3 12 0,3-4 0 0,0 4 0 16,0-4 0-16,3 4 0 0,1-4 0 0,3 7 0 16,-3 0 0-16,3 0 0 0,-3 2 0 0,3 4 0 0,-3 7 38 0,-4-1 10 15,0 3 3-15,0 1 0 16,-4 2-31-16,1 1-5 16,-4-1-2-16,4 1 0 0,-8-1-13 0,4-2 0 0,-3-1 0 0,-1-2 0 0,1-1-48 15,-4-6-13-15,0 0-3 0</inkml:trace>
  <inkml:trace contextRef="#ctx0" brushRef="#br0" timeOffset="54523.96">7867 9864 2067 0,'-7'0'87'15,"3"0"-70"17,4 0 140-32,0 0 28 0,0 0 6 0,0 0 1 0,0 0-105 0,0 0-21 0,0 0-4 0,0 6-1 15,7 0-46-15,0-2-15 0,1-1 8 0,2 0-8 16,-3 0 35-16,4-3 3 0,-1 0 1 0,4 0 0 15,-3-3-30-15,3 0-9 0,0-4 0 0,4 4 0 16,0-3 25-16,-1 3-1 0,4-3-1 0,1 3 0 16,-5-1-34-16,4 4-6 0,0 0-2 0,4 0 0 15,-7 0 19-15,-1 0 0 0,1 0 0 0,0 4 0 16,-4-1 12-16,0 0 5 0,-3 3 2 0,-1 0 0 0,1-3-19 0,-4 4 0 16,-4-1 0-16,1 0 0 15,-1 1 15-15,1-1-1 0,-4 0 0 0,0 0 0 16,-4 4 6-16,4-4 0 0,0 0 1 0,-3 4 0 0,3-1-9 15,0 1-3-15,0-1 0 0,3 3 0 16,-3 1-9-16,4 3 0 0,-1 3 0 0,1-1 0 16,-1 4 0-16,5 3 0 0,-5 0 0 0,4 7 0 15,0-1 9-15,-3 1-9 0,-1 5 10 16,4 1-10-16,-3 3 16 16,-1-1-2-16,4 4-1 0,-3 3 0 0,-1-3-1 0,1 3 0 0,3 0 0 15,-3 6 0-15,-1-2-12 0,4 2-15 0,-3 3 3 0,3 1 1 0,-4-7 11 0,4 0 0 0,-3-3 0 16,3 3 0-1,0-6 0-15,0 0 0 0,-3 0 0 16,3-3 0-16,0-4 0 0,-4-2 0 0,1-7 0 0,3 0 0 0,-4-9 49 0,1-3 12 0,-1-4 3 0,-3-2 0 16,-3-4-77-16,3-3-15 15,-7 0-4-15,3-3 0 0,-3 0 44 16,-3-3 9-16,-1 3 2 0,0 0 0 0,1 0 1 0,-4 3 0 0,0 4 0 0,-1-4 0 16,1 3-12-16,-3 3-3 0,-1 1 0 0,0-1 0 15,1 1-9-15,-1-4 0 0,4 0 9 0,0 4-9 16,0-7 0-16,3 0 0 0,1-6 0 0,-1 3 0 15,1-3-15-15,2-1-7 0,1-2-2 0,0 3 0 16,4-3-66-16,-1-4-14 0,1 1-2 0,3 3-1 16,0 6-165-1,0 0-32-15</inkml:trace>
  <inkml:trace contextRef="#ctx0" brushRef="#br2" timeOffset="65046.35">1094 5869 1314 0,'0'10'37'0,"0"-4"8"31,0 0-36-31,0 4-9 0,0-4 0 0,0 0 0 16,0 0 104-16,0 4 20 0,-4-4 3 0,4 4 1 0,-7-4 0 0,7 0 0 0,0-6 0 0,-3 6 0 15,3-6-46-15,0 0-9 0,0 0-1 0,0 0-1 16,0 0-23-16,0 0-5 0,0 0-1 16,0 0 0-1,0 0-5-15,0 0-1 0,0-3 0 0,0 3 0 0,-8-3-2 0,5 0-1 0,3 0 0 0,-7 0 0 16,3-4-18-16,1 1-4 0,-4 0-1 0,3 0 0 16,-3-4 43-16,4 4 9 0,3 0 2 0,-11-1 0 15,11-2-52-15,-3 3-12 0,-5-4 0 0,5 1 0 31,-4 3 0-31,3-4 0 0,-3 1 0 0,4-1 0 0,-1 1 0 0,-3-4 0 0,-3 4 0 0,6-4 0 16,-3 1 37-16,4-1 5 0,-5 1 1 0,5-1 0 16,-1-2-25-1,-6 2-5-15,3-3-1 0,3 4 0 16,-3-4 0-16,4 1-1 0,-1-1 0 0,-3 0 0 0,7 1-2 0,-11 2 0 0,8 0 0 0,3-2 0 0,-7 2-9 0,3-6 12 0,4 4-12 0,-3-4 12 31,-4 0-12-31,7 3 8 0,-4 1-8 0,-3-4 8 16,7 3-8-16,-3 1 0 0,3-1 9 0,-7 0-9 0,7-3 0 0,0 1 0 0,-4-4 0 0,4 3 8 31,0-3-8-31,-7 0 0 0,4-3 0 0,3 3 0 16,-4-3 0-16,-3 0 0 0,3 0 8 0,4 3-8 0,-7-3 8 15,7 3-8-15,-3-3 10 0,3 3-10 16,0 0 8-16,0 3-8 0,-7 0 0 0,7 0 9 16,0 0-9-16,0 1 0 0,0 2 0 0,0-3 0 0,0-3 27 0,0 0 0 0,0-3 0 0,0 0 0 15,0 0-27-15,0-3 0 0,7 0 0 0,-7-1 0 31,0 1-14-31,3 0-8 0,4 0-2 0,-7-1 0 16,4 4 24-16,3 0 0 0,-3 0 0 0,-4 0 0 16,3 0 0-16,4 3 0 0,-7-3 9 0,4 0-9 0,3 0 20 0,-7-3-1 0,3 2 0 0,4-5 0 15,-3 0-19-15,3-1 0 16,-4 1 0-16,1-3 0 0,3 2 0 0,-4-2 0 0,5-1 0 0,-5 1 0 0,4-4 0 0,-3 4 0 16,-1-4 0-16,4 4 0 15,4-4 0-15,-11 3 0 0,10 4 0 16,-6 0 0-16,-4-1 0 0,11 7 0 0,-8-3 0 0,4 3 0 15,-3 0 0-15,6-3-12 0,-3 6 1 16,0-10 1-16,0 4 10 0,-3 3 0 0,6-3 8 16,-2 0-8-16,-5-4 0 0,8-2 8 0,-1 2-8 0,1-2 0 0,-4-1 0 0,11-5 9 15,-4-4-9-15,7 3 0 16,-7-3 8-16,0 6-8 0,4-2 0 0,-4 5 0 16,0-2 0-16,-4 5 0 0,5 7 0 0,2-6 0 0,-6 9 8 0,-1-6-8 0,-3 9 9 15,4-9-9 1,7 9 8-16,-11-3-8 0,3 0 0 0,1 0 0 15,3-3 8-15,-3 0-8 0,-1 0 0 0,8-4 0 0,-11 1 8 0,10-3-8 0,-6 3 0 0,3-4 0 32,-3 7 8-32,6 0-8 0,-6 0 0 0,7 0 9 0,-1 6-9 0,1-3 0 15,-4 10 0-15,7-7 0 0,-3 3 0 0,-1 4-19 0,-2-4 3 0,6 3 1 16,-7-2 24-16,0 5 5 0,4-5 1 0,-4 2 0 16,-4-3-15-16,4 4 0 15,4-1 0-15,-11-2 0 0,11 5 8 0,-8-9-8 16,4 7 11-16,1-7-11 0,-5 0 8 0,4 0-8 0,-3 7 0 15,6-7 0-15,-9 3 0 0,9 7 0 0,-3-7 0 0,-3 4-12 16,-1-1 12 0,1 4 0-16,-4 6 0 0,4-10 0 0,-1 7-14 0,1 0-3 15,-1-1-1-15,1 4 0 0,0-3 33 0,3 3 6 0,-4 3 2 0,1-3 0 16,-8-4-23-16,8 1 8 16,0 0-8-16,-1 0 0 0,1-1-16 0,-4 1-7 15,0-3-1-15,3 6-1 0,1-10 41 0,0 4 9 0,-4-1 2 0,3-2 0 0,-3 5-27 0,4-5 0 16,-4 2 8-1,0 4-8-15,-4-3 0 0,5 6 0 0,-8 3 0 16,3 0 0-16,-3 0 0 0,0 0 8 0,0 0-8 0,0 0 8 16,0 0-8-16,0 0 0 0,0 0 0 0,0 0 0 15,0 0 0-15,0 0 0 0,0 0 0 0,0 0 0 16,0 0-28-16,0 0-2 0,0 0 0 0,11-4 0 16,-11 4 30-16,10 0 0 0,-6-3 0 0,3 0 0 0,-4-6 0 0,4 6 12 15,-7-4-1-15,11 1 0 0,-7 3-11 0,-1-3-11 16,-3 6 3-16,7-3 0 0,-7 3 8 0,0 0 0 15,0 0-9-15,0 0 9 16,0 0-76-16,0 0-10 16,0 0-2-16,0 0-1 0,0 0-114 0,-7 3-22 0,4 3-5 0,-1 3-984 15</inkml:trace>
  <inkml:trace contextRef="#ctx0" brushRef="#br2" timeOffset="65697.67">2036 1492 1796 0,'0'0'40'0,"0"0"8"0,0 0 1 0,0 0 1 15,0 0-40-15,0 0-10 0,-8 0 0 0,8 0 0 0,0 0 68 0,0 0 11 16,-3-3 2-16,3 3 1 0,0-3-21 0,0 3-4 0,0 0-1 0,0 0 0 31,0 0-16-31,0 0-4 0,0 0-1 0,0 0 0 0,0 0 41 0,0 0 9 16,0 0 2-16,0 0 0 0,0 0-37 0,0 0-7 16,0 0-2-16,3 3 0 0,5 0-33 0,-5-3-8 0,8 0 0 0,3 3 0 15,-4-3 0-15,8 0 0 0,-4 3 0 0,7-3 0 16,-7 0 0-16,8 0 0 15,-5 0 0-15,1 0 0 0,3 0 0 0,-7 0 0 0,0 0 0 0,7 0 0 16,-7 4 0-16,8-4 0 0,-12 3 0 0,11 0 0 16,-6 0 0-16,-5 3 0 0,4-3 0 15,0 4 0-15,-3 2 0 0,-4-3 0 0,7-3 0 0,-10 4 0 0,6-1 0 0,-3 0 0 32,-3-3 0-32,6 4 0 0,-6-4 0 0,3 6 0 15,-7-9 0-15,0 0 0 0,0 0 0 0,0 0 0 0,0 0 0 0,0 0 0 0,0 0 53 0,0 3 9 16,0 4 2-16,-7-1 0 15,3 0-52-15,1 4-12 0,-8 2 0 0,4-3 0 16,-3 1 54-16,-1 2 8 0,4 7 2 16,-11-6 0-16,8 2-52 0,-4 7-12 0,3-3 0 0,0 0 0 15,-3 0 0-15,11 0 0 0,-8 3 0 0,1-10 0 16,10 1 0-16,-7-4 0 0,3 1 0 0,4-1 0 0,0-9 0 0,0 0 0 0,0 0 0 0,0 0 0 31,11 0-100-31,-8-3-22 0,4-3-5 0,4 2-785 16,-8 1-158-16</inkml:trace>
  <inkml:trace contextRef="#ctx0" brushRef="#br2" timeOffset="67004.58">811 5756 1579 0,'-10'4'32'0,"10"-4"10"15,0 0-34-15,-7 0-8 0,3 0 0 0,4 0 0 0,-3-4 91 16,3 4 16-16,0 0 3 0,0 0 1 16,0 0-75-16,0 0-16 0,-7 0-2 0,7 0-1 15,0 0 38-15,0 0 7 0,0 0 2 0,0 0 0 16,0 0-25-16,0 0-5 0,0 0-1 0,0 0 0 15,0 0 6-15,0 0 1 16,0 0 0-16,0 0 0 0,0 0 12 0,10 0 2 0,-6 4 1 0,3 2 0 16,3-3-43-16,1 6-12 0,-7-2 0 0,6-1 0 15,-6 0 20-15,6 4-1 0,1-4 0 0,-1 6 0 0,1 1-31 16,3-4-7-16,-3 4-1 0,3 6 0 16,3-7 46-16,-2 4 9 0,-5-4 1 0,4 1 1 15,0 0-8-15,-3-1-1 0,-1-3-1 0,1 1 0 16,0-4-43-16,-1-3-9 0,-10-3-2 15,11 3 0-15,-11-3 27 0,3 4 0 0,-3-4 0 0,0 0 0 0,0 0 0 0,0 0 0 0,0 0 0 0,0 0 0 32,0 0 0-32,0 0 0 0,0 0 0 0,0 0 8 15,0 0-8-15,4-4 12 0,-4 4-4 0,7-3 0 0,-7 0 0 0,3 0 1 0,-3 0 0 16,0 0 0-16,0-4-1 16,0 4-8-16,0-6 12 0,0 0-4 15,0-1-8-15,0-2 0 0,-3-4 0 0,3 3 0 0,0-2 0 0,0-1 0 0,0 0 0 0,0 1 0 16,0-1 36-16,0 3 4 15,0-2 2-15,0-1 0 0,0 0-17 0,3 4-3 0,-3-1-1 0,0 1 0 32,8-1-21-32,-8-2 0 0,3 2 0 0,4 0 0 0,-3 1 0 0,-4-1 0 15,7-2 0-15,-7-1 0 0,3 4 0 0,-3 2 0 0,4-2 0 0,-4 2 0 0,7 4 0 0,-7 0 0 16,3-1 0 0,-3 4 8-16,0 3-8 15,0 0 0-15,0 0 8 0,0 0-8 0,0 0 9 0,0 0-9 0,0 0 12 0,0 0-12 16,0 0 8-16,0 0-8 0,7 6 0 0,-7-6 0 0,0 0 0 0,0 0-11 15,0 0 0-15,0 0 0 0,0 0 11 16,0 0 14-16,0 0-3 0,0 0-1 0,0 0-10 16,0 0 0-16,0 0 0 0,0 0 0 15,0 0 0-15,0 0 0 16,0 7 0-16,0-1 8 0,0 0-8 0,-7 1 0 0,7 2 9 0,-3-3-9 0,-4 1 0 16,3-1 9-16,-6 0-9 0,6 3 0 15,-6-2 20 1,-1 2-2-16,0 1-1 0,-3-1 0 0,-3-3 7 0,2 0 2 0,1 1 0 0,-7-1 0 15,0 0-18-15,7-3-8 0,-7 4 0 0,3-4 8 0,-3 0 12 0,10-3 3 0,-10 3 0 0,7-3 0 32,4 0-46-32,-1 0-9 0,0-3-1 0</inkml:trace>
  <inkml:trace contextRef="#ctx0" brushRef="#br2" timeOffset="71869.21">1986 1476 1520 0,'0'0'32'0,"0"0"6"15,0 0-30-15,-7-3-8 0,7 3 0 0,0 0 0 32,0-3 65-32,0 3 12 0,0 0 3 0,0 0 0 15,0 0-11-15,0 0-1 0,0 0-1 0,0 0 0 0,0 0-12 0,0 0-3 0,0 0 0 0,0 0 0 16,7 3 6-16,-3 0 1 0,-1 7 0 0,4-4 0 16,4-3-11-16,-8 7-3 0,8-1 0 0,0 4 0 31,-1 2-10-31,1 1-3 0,-4 0 0 0,3 2 0 0,1 1-8 0,0 6-3 0,3-6 0 0,-4 6 0 0,1-6-10 0,3 3-3 31,-4-3 0-31,1 3 0 16,3 0 3-16,-3-7 0 0,-4 1 0 0,3 3 0 0,5-7 11 0,-5-2 2 0,-6 2 1 0,6 1 0 15,1-10-25-15,-8 3 0 0,4-3 0 0,-3 4 0 16,3-1 0-16,-4 0 0 16,-3-6 0-16,8 7 0 0,-8 2 0 0,0-9 0 0,3 6 0 0,1 0 0 15,-4-6-46 1,0 10-14-16,0-10-4 0</inkml:trace>
  <inkml:trace contextRef="#ctx0" brushRef="#br2" timeOffset="75352.81">1940 11742 836 0,'0'0'24'0,"0"0"4"0,0 0-28 15,0 0 0-15,0 0 0 0,0 0 0 16,0 0 82-16,0 0 10 0,0 0 3 0,0 0 0 15,0 0 1-15,0 0 1 0,0 0 0 0,4 3 0 0,-4-3 24 0,3 7 5 0,-3-7 1 0,0 0 0 32,7 3-50-32,-7 3-9 0,0-6-3 0,4 6 0 15,3 0-1-15,-7 1 0 0,0-7 0 0,4 6 0 16,3 0-51-16,-7 1-13 0,3-1 0 0,-3 0 0 0,7 0 54 0,-3 1 8 0,-4-4 2 0,3 3 0 16,-3 0-52-16,7-3-12 0,-3 4 0 0,3-1 0 31,-7-3 0-31,3 3 0 0,8-2 0 0,-8-1 0 0,5 3 0 0,-5-3 0 0,4 3 0 0,-3 1 0 15,3-4 30-15,0 3 3 0,0 3 1 0,-4-2 0 32,4-1-3-32,4 0-1 0,-7 1 0 0,6-1 0 15,-6 0-30-15,3 0-16 0,3 4 1 0,-6-4 1 0,6 3 22 0,-6-2 5 0,3-1 1 16,4 0 0-16,-8 0-14 0,4 1 0 0,0-1 0 0,0 0 0 16,-3 1 0-16,3-1 0 0,3 0 0 0,-10 0 0 31,11-2 0-31,-7 2 0 0,-1 0 0 0,4-3 0 0,-3 3 0 15,3-2 0-15,-7-1 0 0,3 3 0 0,8-3 0 0,-8 3 0 0,4-2 0 0,-3 2 0 63,3 0 0-47,-4-3 0-16,5 4 0 15,-5-4 0-15,1 3 0 0,3 0 0 0,3-3 0 0,-6 4 0 0,3-1 0 0,3-3 0 0,-6 3 0 0,7-3 0 16,-8 4 0-16,4-4 8 0,4 0-8 0,-8 3 0 0,8-3 8 0,-8 0-8 0,8 1 0 0,-4-1 0 0,0 3 10 0,4-3-10 0,-1 3 10 0,-3-2-10 0,7-1 8 0,-3 3-8 0,0 0 0 15,-1-3 9-15,-3 4-9 0,4-1 0 0,-1-3 0 0,4 6 0 16,-3-5 0-16,7 2 0 0,-4 0 0 0,-4 0 0 0,1-2 0 0,0 2 0 0,3 0 0 0,-11 0 0 16,8-2 0-1,-4 2-17-15,0-3 2 0,3 0 1 16,-3 0 26-16,4 0 4 0,-4 0 2 0,0 1 0 0,4-1-29 0,-1 0-5 0,-6 0-2 0,6 0 0 16,1 0 18-16,0 0 0 15,-1 1 0-15,4-4 0 16,-3 3 13-16,-1-3 7 0,5 0 0 0,-5 3 1 15,4-3-33-15,0 0-8 0,4 3 0 0,0-3-1 16,-1 3 36-16,1-3 7 0,0 0 2 0,3 3 0 16,-7-3-39-16,0 0-7 0,7 3-2 0,-7-3 0 0,7 0 24 0,-10 0 0 0,3 0 0 15,0 0 0 1,4 0 0-16,-8 3 0 0,5 1 0 16,-5-4 0-16,4 3 0 0,0 0 0 0,-3 0 0 0,7 0 0 15,-4 0 0-15,0-3 0 0,7 0 0 0,-7 3 0 16,7-3 0-16,-7 0 0 0,4 4 0 0,7-4 0 0,-11 0 21 0,7-4 9 0,4 4 2 0,-11-3 0 15,7 3-23-15,0-3-9 0,-7 3 8 0,7 0-8 16,-6 0 8-16,-1-3-8 0,3 3 8 0,-6 0-8 16,3 0 24-16,0 0 0 0,-3 3 0 15,3-3 0-15,-4 0-36 0,4 3-7 0,4-3-1 0,-7 0-1 32,-1 3 21-32,8-3 0 0,0 0 0 0,-4 0 0 0,0-3 0 15,0 3 0-15,4 0 0 0,-1-3 0 0,1 3 0 0,3-3 8 0,-7 0-8 0,7 3 8 16,-7-3-8-1,0 0 10-15,4-1-10 0,0 1 10 0,-1 0-10 0,-3 0 0 0,-3 0 0 0,3 3 8 16,-3-3-8-16,3 0 0 0,-4 3 0 0,1-3 0 16,0-1 0-16,-1 4 0 0,1-3 0 15,3 0 0-15,-4 3 0 0,1-3 8 0,3 0-8 0,-3 3 0 16,3-3 9-16,-4 0-9 0,5-1 10 0,-1 1-10 16,3 0 0-16,-6-3 0 0,3 3 0 0,7-3 0 0,-7-1 0 0,0 1 0 15,4 0 0-15,-4-1 0 16,7 1 0-16,-7 0 0 0,1 0 0 0,2 2 0 15,-3-5 0-15,0 3 0 0,-3 0 0 0,0-1 0 0,3 1 11 0,-4 0-11 0,1-1 12 0,-1 1-12 16,1-3 0-16,0 2 0 0,-4 1 0 16,3-3-12-1,1-1 12-15,-1 4 0 0,1-3 0 0,3-1 0 16,-3 1 8-16,-1 3 5 0,1-4 1 0,-1 4 0 0,5-3-14 0,-5 2 0 0,4-2 8 0,0-1-8 16,0 4 0-1,1-3 9-15,-1-1-9 0,7-2 8 0,-11 2-22 16,5-2-5-16,6-1-1 0,-7 1 0 15,0-1 20-15,-3 1 0 0,3 2 0 0,3 1 0 16,-6 0 23-16,-8-1 8 0,8 1 1 0,0 2 1 0,-1-2-1 0,-6 3-1 0,3-4 0 0,0 4 0 31,0-3-31-31,-4 2 0 0,4 1 0 0,-3 0 0 0,3 0 0 0,-3-4 0 16,-1 4 0-16,4-4 0 0,-3 1 0 0,3 0 0 0,-7-4 0 0,3 4 0 16,4-1-14-16,-3 1-9 0,-1 0-1 0,4-1-1 31,-3 4 25-31,3 0 0 0,-7-1 0 0,3 1 0 0,5-3 0 0,-5 5 0 0,1-2 0 15,-1 3 0-15,-3 3 0 0,7-3 0 0,-7 3 0 0,7-3 0 0,-3 0 0 16,-4 3 0-16,7-7 0 0,-4 4 0 31,1 0 0-31,-4 3 0 0,7-3 0 0,-4 0 0 0,1 0 0 0,0 0 0 0,-1-4 0 0,4 4 0 16,-7 3 0-16,0-3 0 0,4-3 0 0,-4 6 0 16,7-3 0-16,-7 3 0 0,0-3 0 0,0 3 0 15,0 0 0-15,3-4 0 0,-3 4 0 0,0 0 0 0,0 0 22 0,7-3 0 0,-7 3 0 0,0 0 0 31,0 0-34-31,0 0-8 0,0 0 0 0,0 0-1 16,0 0 21-16,0 0 0 0,0 0 0 0,0 0 0 16,0 0 0-16,0 0 8 0,0 0-8 0,0 0 8 0,0 0-8 0,0 0 0 0,0 0 0 0,0 0 0 15,0 0 16-15,0 0-1 0,0 0-1 0,-3 3 0 32,-1 1-14-32,1 2-15 0,-4-3 3 0,3 0 1 0,-3 0 11 0,0 0 0 15,0 0 0-15,-7 4 0 0,3-4 11 0,1 0-3 0,-1 0 0 0,0 0 0 16,-3-3-8-16,4 3 0 0,-1-3-10 0,-3 0 10 15,0 0 0-15,3 4 0 0,-6-4 8 0,6 0-8 32,-3 0 8-32,3 3-8 0,-3-3 0 0,4 0 0 0,-1 3 0 15,-3 0 0-15,4 3 0 0,-1 0 0 16,4-2 9-16,0-1 2 0,0-3 0 0,0 3 0 16,7 0-11-16,0-3 0 0,-7 6 0 0,7-6 0 0,0 0 0 0,0 0 0 15,0 0 0-15,0 0 0 0,0 0 0 0,0 0 0 0,0 0-9 0,0 0 9 31,7 3 0-31,0-3 0 0,0 4 0 0,0-4 0 0,7 0 0 0,-10 0 0 0,3-4-8 0,3 1 8 16,4 0 0-16,-3-3 0 0,-4 0 0 0,3 2 0 0,1-2 0 0,3 3 0 0,0-3 0 16,0 0 0-1,-3-1 0-15,7 1 0 0,-8 3 0 0,4-3 0 16,4 2 0-16,-7 1 0 0,3-3 0 0,0 0 0 16,-4 3 0-16,1-4 0 0,0 1-10 0,-1 3 10 15,1-3 0-15,-1 3-8 0,-3-4 8 0,4 4 0 0,-4-3 0 0,0 3 0 16,-3 0 0-16,3-1 0 15,-7 4 0-15,3 0 0 0,-3 0 0 0,0 0 0 0,0 0 0 16,7 0 0-16,-7 0 0 0,0 0 0 0,7 4 0 0,-7 2 0 0,4 0 0 0,-4 4 0 31,3-1 0-31,-3 0 0 0,0 1 0 0,4 2 0 16,-4 1 0-16,3 3 0 0,-3-4 12 0,0 1-4 0,4 2-8 0,-4 4 0 0,3-3 0 0,-3 6 8 0,4-3-8 16,-1-1-13-1,5-2 3-15,-8 6 1 0,3 0 9 0,-3-3 14 0,7 0-3 16,-3-4-1-16,-4 1-10 0,3 0 0 0,1-4 0 0,-1 1 0 15,1-4 0-15,3 4-14 0,-7-7 3 0,3 3 1 0,-3-9 10 0,0 0 12 32,7 7-2-32,-7-7-1 0,0 0-9 0,0 0-12 15,0 0 2-15,0 0 1 0,0 0 9 0,0 0 0 0,0-4 0 0,-7-2 0 0,7 0 0 0,-3 0 0 16,-4-1 0-16,0 1 0 16,0 0 0-16,3 0 0 0,-6-1 0 0,-5 1 0 15,1 0 49-15,0-1 12 0,0 1 3 0,0 3 0 0,-4 0-52 0,4-3-12 16,0 3 0-16,-7-1 0 15,7 1 0-15,-7 0 0 0,-1 0 0 16,5-3 0-16,-1 3 0 0,4-4 0 0,-4 1 0 0,4 0 0 16,-3-1 0-16,6 1 0 0,1 0 0 0,-8 3 0 0,11-3 0 0,-4-1 0 15,-3 1 0-15,7 3 0 16,-3 0 0-16,6-4 0 0,-3 4 0 0,3 0 0 0,-3 0 0 16,4 0 0-16,-1 0 0 0,1 3 0 15,3-3-100-15,0 3-22 0,0 0-5 0,0 0-854 16,0 0-171-16</inkml:trace>
  <inkml:trace contextRef="#ctx0" brushRef="#br2" timeOffset="76570.25">1849 11896 1317 0,'0'0'28'0,"0"0"7"0,0 0 1 0,-7-3 2 0,7 3-30 0,0-7-8 16,-4 4 0-16,4 3 0 0,0-6 41 0,0 6 7 0,0 0 2 0,0 0 0 0,0 0 62 0,0 0 13 31,0 0 3-31,0 0 0 0,0 0-52 0,0 0-9 16,0 0-3-16,0 0 0 0,0 0 0 0,0 6 0 15,0 4 0-15,0-1 0 0,0 7-3 0,4-1-1 0,3 4 0 0,-4 0 0 16,4 3-44-16,-3 0-16 0,3-3 9 16,0 3-9-16,0 0 56 0,3-7 7 0,-6 4 1 0,7-3 0 15,-8-4-52-15,4 1-12 0,-7-4 0 0,4-2 0 16,3-1 0-16,-7-6 0 0,0 0 0 0,0 0 0 0,0-6 0 0,0-1 0 31,0-2 0-31,0-4 0 0,-7 1 0 0,3-4 0 0,-3 0 0 0,4 1 0 16,-8-4 39-16,7 3 5 0,-3-3 0 0,4 4 1 0,-4-4-29 0,3 0-7 15,1 3-1-15,-4 1 0 0,3-1 3 16,4 0 0-16,-7 1 0 0,4 2 0 0,3-2-11 0,0-1-12 16,0 0 2-16,0 4 1 15,0-4 9-15,0 3 0 0,0-2 0 0,0 2 0 0,0 1 0 0,0 2 0 0,3 1 0 0,-3 3 0 31,7-1 0-31,-7 1 0 0,0 6 0 0,4-3 0 0,3 0 0 0,-7 3 0 16,3 0 0-16,8 0 0 0,-8 0 0 16,4 0 0-16,-3 3 0 0,7 0 0 15,-8-3 0-15,8 3 0 0,-4-3 0 0,3 0 0 0,-3 3 0 0,0-3 12 0,4 0-2 16,-7 3-1-16,6-3-9 0,1 0-12 0,-1 0 2 0,1 0 1 16,3 0 9-16,-3 0 0 15,-1 4 0-15,4-4 0 0,0 0 0 0,4 3 0 16,-4-3 0-16,-3 3 0 0,3-3 0 0,-4 3 0 0,4 0 0 0,-3-3 0 15,0 3 0-15,-1 0 0 16,1-3 0-16,-1 4 0 0,-6-4 0 0,7 3 0 0,-1-3 0 0,-6 0 0 16,3 0 0-16,-4 0 0 0,-3 0 0 0,11 0 0 15,-8 0 0-15,4 0 0 16,4 0 0-16,-8 0 0 0,-3 0 0 0,8 0 0 0,-5 0 0 0,8 0 0 16,-11 0 0-16,3 0 0 15,-3 0 0-15,7-3 0 0,-7 3 0 0,0 0 0 0,0 0 0 0,4 0 0 16,-4 0 8-16,0 0 0 0,0 0 0 0,0 0 0 0,0 0-8 15,0 0 0-15,0 0 0 0,7 6-8 0,-7 0 8 0,3 0 0 16,-3 1 0-16,0-1 8 16,0 3 10-16,0-2 2 0,0 2 1 0,-3 0 0 15,3 1-10-15,0-1-3 0,-7 1 0 0,3-1 0 0,-3 0 13 0,4-2 3 16,-8 2 0-16,0 0 0 0,1 4 12 0,-1 0 4 16,-3-1 0-16,0 1 0 0,-11 5-12 15,4 1-1-15,-3-3-1 0,-1 6 0 16,-7 0-6-16,7 0-2 0,1 3 0 0,-5 3 0 15,12-3-18-15,-4 0-11 16,0-3 2-16,6-3 0 0,5 0 25 0,-1-7 6 0,1-2 1 0,6-7 0 0,4-3-37 0,0 0-7 16,0-6-2-16,4-4 0 15,3-5-88-15,3-1-17 0,4 0-4 16,-3 1-1323-16</inkml:trace>
  <inkml:trace contextRef="#ctx0" brushRef="#br0" timeOffset="85112.33">12136 1066 851 0,'0'-7'36'0,"0"4"-36"16,3 0 37-1,-3 0 1-15,0 0 0 0,0 0 0 16,0 3 42-16,0-10 8 0,0 10 1 0,0-3 1 15,0 3-38-15,-3-3-7 0,3 3-1 0,-4-3-1 16,4 3 33-16,-3-3 8 0,3 3 0 0,0 0 1 0,0 0 35 0,0 0 6 0,0-3 2 0,0 3 0 16,0 0-52-1,0 0-9-15,-4-3-3 0,4 3 0 16,0 0-22-16,0 0-5 0,0 0-1 0,0 0 0 16,0 0-6-16,0 0-2 0,0 0 0 0,0 0 0 0,0 0-28 0,0 0 0 0,0 0 0 15,0 0 0-15,0 0 40 0,4 0 3 0,-4 0 0 0,0 0 0 31,7 3-22-31,-7-3-4 0,3 6-1 0,4-3 0 16,0 3-1-16,-3-3-1 0,3 4 0 0,-4-1 0 0,4-3 2 0,0 0 0 0,0 4 0 0,1-1 0 16,-1 0 18-16,0 0 4 0,0 4 1 0,0-4 0 31,0-3-39-31,-4 3 0 0,4 4 0 0,-3 2-8 0,-1 1 8 0,-3-4 14 0,0 7-3 0,0 3-1 16,-3 0-10-16,3 3 8 0,-7 0-8 0,3 3 8 15,-3 0-8-15,0 3 0 0,-3 0 0 0,3 4 8 16,0-7-8-16,-4 6 0 0,0-9 0 0,4 6 0 0,0-6 0 0,0 3 0 15,-3-6 0-15,6 6 0 16,-3-12 0-16,4 2 0 0,-5 4 8 0,5-10-8 16,-1-2 0-16,1 2 0 0,-1-3 0 0,4 1 0 15,0-4 0-15,0-3 0 0,0 0 0 0,0 0 0 16,4 3 0-16,-4-3 0 0,7 6 0 0,0-3 0 16,0-6-8-16,4 3-4 0,-1-6-1 0,1 0 0 15,3 3 13-15,4-4 0 0,-4 1 0 0,7-3 0 0,-4 5 48 0,1-2 13 16,3-6 3-16,0 2 0 0,-3 1-76 15,3-1-16-15,-3 4-2 0,3-6-1 16,0 2 31-16,0 1 0 0,4-1 0 0,-4 7 0 16,4-3 0-16,0-3 0 0,-4 2 0 0,3 4 0 0,-6 0 0 0,3 0 0 0,-3 0 0 0,-4 3 0 15,4 0 0-15,-8 0 0 0,4 0 0 16,-7 3 0-16,0 0 0 0,-3 0 8 0,0 3-8 0,-4-6 0 31,-4 10 0-31,4-4 0 0,-7-3-10 0,0 4 10 16,-4 2-96-16,1-6-12 0,-1 3-3 0,4-3 0 0,0 1-155 0,0-4-31 0</inkml:trace>
  <inkml:trace contextRef="#ctx0" brushRef="#br0" timeOffset="85456.37">12580 1119 1580 0,'0'-6'67'0,"0"6"-54"15,4-7 92-15,-4 4 19 0,3 0 3 0,-3 3 1 16,0 0 0-16,0 0 0 0,0 0 0 0,0 0 0 16,0 0-52-16,4 3-9 0,-1 7-3 0,1 2 0 15,-1 7 0-15,1-6-1 0,-4 9 0 0,3 0 0 0,1 3-7 0,-4 3-2 0,0 0 0 0,0 7 0 16,0-4-12-16,0 7-2 0,0-7-1 0,0 10 0 31,0-7-10-31,0 10-1 0,0-6-1 0,0 2 0 16,0-2-11-16,0-3-3 0,0 2 0 0,3 1 0 0,-3-4-13 0,0 4 9 0,0-7-9 0,0 4 8 15,0-1-8-15,0-2 0 0,0-1 0 0,0 0 0 16,0-9 0-16,0 0 0 0,0-9 8 0,0-1-8 16,-3-2 0-16,3-10 0 0,0 0 0 0,0 0 0 15,-4-13-49-15,1-3-6 0,-1-2-1 16,1-1 0-16,-1-3-78 0,4 0-16 15,-3 3-3-15</inkml:trace>
  <inkml:trace contextRef="#ctx0" brushRef="#br0" timeOffset="86473.11">12439 887 1497 0,'0'0'66'0,"-4"-3"14"16,1-3-64-16,-4 2-16 0,3-2 0 0,1 0 0 16,-1 3 106-16,1 0 18 0,-1-7 3 0,1 1 1 15,-1 3-19-15,1-1-3 0,-1-2-1 0,4 3 0 0,-3 2-14 0,-1-2-3 0,4-3-1 0,-3 2 0 16,-1 4-21-16,0 0-4 0,1-3-1 0,-1 3 0 16,-3 0-15-16,0 3-3 0,0 0-1 0,0 0 0 15,-3 0-14-15,-1 3-2 0,0 0-1 0,-3 3 0 16,0-3 2-16,-3 4 0 0,-1 2 0 15,-3 0 0 1,3-5-5-16,-3 5-1 0,0 0 0 0,0 1 0 0,3-1-5 0,-3 1 0 0,3 2-1 16,1 1 0-16,-1 2-5 0,0-5-1 15,1 5 0-15,3 1 0 0,-1 3-1 0,-2 3-8 0,3 0 12 0,0 0-4 0,-1 9-8 16,-2-6 10-16,3 7-10 0,-4 2 10 0,0-3-10 0,4 1 10 16,-3 5-10-16,-1-2 10 0,0-1-10 0,4 1 0 15,0 3 0-15,0-1 0 16,3 1 0-16,4 6 0 0,-3 0 0 0,6 6 0 15,1-6-20-15,-1 0-4 0,4 3 0 0,0 0 0 16,7-7 37-16,0 4 7 0,0 0 2 0,8 0 0 0,-1-6-22 0,3-1 0 0,4-2 0 16,1-1 0-1,-5-2 0-15,4-7 0 0,-3 3 0 0,7-3 0 16,-4-3 0-16,4-3 0 0,-1-4 0 0,8-2 0 0,3 0 0 16,4-4 0-16,7-3 0 0,0 0 0 15,-4-2 0-15,-3-8 0 0,0 1 0 0,7 0 8 0,-4-6-8 0,4-1 0 0,3 1 8 0,1-4-8 16,-1 1 35-16,0-7 2 0,-3 0 1 0,4-3 0 15,-4 4-38-15,-4-8-21 0,0 4 2 0,1-9 1 16,-1 3 26-16,-3-3 6 0,-1-4 1 0,1-3 0 31,-3 7-1-31,-8-7 0 0,0 4 0 0,-3-4 0 0,-8 4-3 0,-3-7-1 0,1 7 0 0,-5-7 0 16,-3 6-25-16,-3-9-5 0,-1 4 0 0,1 2-1 16,-4 0 42-1,0 4 9-15,-4-1 2 0,1 1 0 16,-8 6-24-16,4 0-8 0,-4 2 0 0,-3-2 0 0,-3 6 0 0,-8-6 0 0,0 0 0 0,-3 6 0 0,-4 3 0 15,1-6 0-15,-5 6 0 0,1 0 0 16,0 4 0-16,3 2 0 0,0 7 0 0,-7-7 0 16,4 4 0-16,-7 3 0 0,0-4 0 0,-1 4 0 15,1 0 0-15,3-4 0 0,4 4 0 0,0 3 0 16,3-3 0-16,7 2 0 0,0 4 0 0,4-3 0 0,4 0 0 16,-1 3 0-16,4 0 0 0,3 0 0 15,1 3-26-15,3 0-5 0,3 1-1 0,4-4 0 16,0 0-179-16,0 6-36 0,0 3-7 0</inkml:trace>
  <inkml:trace contextRef="#ctx0" brushRef="#br0" timeOffset="87439.5">12097 2408 2001 0,'0'0'41'0,"0"0"11"0,0 0-41 0,0 0-11 0,0 0 0 0,0 0 0 0,0 0 97 0,0 0 18 0,0 0 3 0,3 9 1 31,-3-6-23-31,0 3-5 0,0 4-1 0,0-1 0 16,0 4 3-16,-3 3 1 0,-1 2 0 0,1 4 0 0,-4-3-23 0,-4 3-5 0,0 3-1 0,1 10 0 31,-4-4-25-31,0 3-6 0,0 4-1 0,-4 6 0 0,0-3-1 0,1 3 0 0,-1 0 0 0,0 3 0 16,-3-7 0-16,0 1 0 0,0-3 0 0,-4-1 0 15,8-5-43-15,-5-4-9 0,5-9-1 0,3 0-1 32,0-4 35-32,3-2 7 0,0-4 2 0,4-3 0 15,7-6-98-15,0 0-19 0,0 0-4 0,4-6-1 0,-1-3-69 0,4 3-15 0,4-4-2 0</inkml:trace>
  <inkml:trace contextRef="#ctx0" brushRef="#br0" timeOffset="87989.93">13010 2138 1958 0,'0'0'87'0,"-7"0"17"16,7 0-83-16,-3 0-21 0,3 0 0 0,0 0 0 0,0 0 115 0,-4 3 18 0,4-3 4 0,0 0 1 31,0 0-67-31,0 0-14 0,-3 6-2 0,6 1-1 0,1-1 1 0,-1 0 0 0,1 4 0 0,3-4 0 16,4 6-20-16,-1 4-4 0,1 3-1 0,-1 3 0 31,4 0 10-31,4 3 3 0,0 0 0 0,-1 6 0 0,1 1-32 0,-4 2-11 0,4 1 0 0,-4 5 9 16,3-5 11-16,-2 3 3 0,-1 2 0 0,0 1 0 0,0-3-2 0,0-1 0 0,4 1 0 0,-4 3 0 31,3-4-3-31,-2 4-1 0,2-3 0 0,1 3 0 16,-1-4-17-16,-2 1 0 0,-1-4 0 0,3 4 0 15,-3-7 14-15,1-3-1 0,-5 1 0 0,4-7 0 16,-7 0-13-16,4-4 0 0,-4-2 0 15,0-3-10-15,-3-7-69 0,-1-3-13 0,-3-3-4 0,0 0 0 16,0 0-109-16,-7-6-23 16,0-1-4-16</inkml:trace>
  <inkml:trace contextRef="#ctx0" brushRef="#br0" timeOffset="88877.13">11603 3326 2504 0,'-4'-6'71'0,"1"0"16"0,-1 0-70 16,1-1-17-16,-4-2 0 0,7-1 0 0,-4 1 107 0,1 0 17 0,-1-1 4 0,1 1 1 31,-4-1-103-31,3 1-26 0,-3 0 0 0,3-1 0 16,-3 7 50-16,0-9 5 0,0 2 1 0,-3 4 0 0,3-4-9 0,-4 4-2 0,0 0 0 0,1 6 0 31,-4 0-9-31,0-6-1 0,-4 6-1 0,0 6 0 0,-3-6-14 0,0 3-2 0,-7 0-1 0,3 3 0 31,0 4-6-31,-3-4-2 0,0 4 0 0,0 2 0 16,0 4 18-16,-1 3 3 0,5-1 1 0,-1 7 0 0,-3 1-43 16,3 2-8-16,0 0-1 0,1 7-1 0,-5-1 22 0,1-3 0 0,0 7 0 0,-4 6 8 15,8-7 8-15,-5 7 2 0,5 3 0 0,-1 0 0 16,7 0-18 0,1 4 0-16,3-4 0 0,3 6 0 0,4-6 0 0,3 0 0 15,1-3 0-15,3 6 0 16,3-9 0-16,8 3 0 0,0 3 0 0,3-3 0 0,7-7 0 0,3 1 0 0,1 0 0 0,7-4 0 15,3 1-18-15,-3-4-7 0,7 0-2 0,3 1 0 16,-3-4 27-16,7-6-10 0,0 0 10 0,7 0 0 16,-1-10-13-16,1 1 4 0,0-7 1 0,7-3 0 15,-3-6-15-15,-1 0-2 0,-3-6-1 0,7-4 0 16,-7-6 39-16,0-3 8 0,-4-3 2 0,4 0 0 16,-10-3-37-16,-5-4-7 0,-2 1-2 0,-5-3 0 15,-2-1 43-15,-1-2 9 0,-7-1 2 0,0-6 0 16,-7 0 1-16,-3 0 1 0,-4 0 0 0,-4-3 0 0,-3 3-33 15,-3-3 0-15,-4 3-12 0,-4-3 3 0,1 0 20 0,-4 0 4 16,-1 3 1-16,-2-3 0 16,3 4-16-16,-4 5-10 0,4 0 2 0,-4 4 0 15,1 2 8-15,-1 4 0 0,-3 0 0 0,0 3 0 16,0 0 0-16,-4 6 0 0,-7-3 0 0,4 10 0 16,3-7 0-16,-3 3 0 0,3 0 0 0,1 7 0 0,-1-4 0 0,7 4 0 0,1 0 0 0,-1 2 0 31,4 7-104-31,3-9-20 0,4 6-3 0</inkml:trace>
  <inkml:trace contextRef="#ctx0" brushRef="#br0" timeOffset="89723.39">11412 3546 1580 0,'-3'0'67'16,"3"-10"-54"-16,-4 7 143 0,1 0 29 0,-1-3 6 0,-3 3 1 16,0 0-48-16,4 0-10 0,-8-1-2 0,4 4 0 15,-4 0-47 1,1 0-9-16,-1 4-3 0,-3 2 0 15,0-3-31-15,0 3-6 0,0 0-2 0,-4 4 0 16,4-4-8-16,0 0-2 0,0 4 0 0,0-1 0 16,3-3-24-16,1 1 0 0,-1-1-12 0,0 0 12 0,4 1 0 0,0-4 0 0,4 3 0 0,-4-3 0 15,3 0 0-15,4-3 0 0,0 0 0 0,0 0 0 32,0 0 0-32,0 0 0 0,0 0 0 0,0 0 0 15,0 0 10-15,0 0 10 0,4 7 1 0,-1-1 1 0,-3-6-35 0,4 6-7 0,-1 0-2 0,4 4 0 31,-3-4 69-31,3 3 13 0,0 1 4 0,0-1 0 16,-3 4-52-16,3-1-12 0,0 1 0 0,-4 3 0 0,4-4 0 0,0 4 0 0,-3-1 0 0,3-5 0 16,-4 6 0-16,4-4 0 0,-3-3 0 0,0 4 0 15,3-4 0-15,-4-2 0 0,4 2 0 0,-3-6 0 16,3 7 0-16,-7-10 0 0,7 0 0 0,-7 0 0 16,3 0 0-16,4 0 0 15,-7 0 0-15,0 0 0 0,7 0 12 0,-7 0 0 16,0 0 0-16,7 0 0 0,-7 0-12 0,8 0 0 0,-1 0 8 0,-4 3-8 15,4-3 0-15,0 0 0 16,0 0 0-16,4-3 0 0,-1 3 0 0,1 0 0 0,0 0 0 0,-1-7 0 0,1 7 0 16,-1-3 0-16,-3 3 0 0,4-3 0 15,0 3 11-15,-4 3-11 0,0-3 12 0,0 3-12 16,0 4 41-16,0-4 2 0,3 6 0 0,-2-3 0 0,-1 4-55 0,0-1-12 0,0 1-1 16,0-1-1-1,0 0 42-15,0 4 8 0,3-4 1 0,-6 1 1 16,3-1-26-16,0 1 0 0,-3-1 0 0,-1 0 0 15,-3-2 0-15,0-1 0 0,0 3 0 0,-3-2 0 0,-1 2 0 0,-3 1 0 0,0-1 0 0,-4 0 0 16,1 1 0 0,-1 2 0-16,-3-2 0 0,4-1 0 0,-5 0 0 0,1 1 0 15,-3-1 0-15,-1-2 0 0,4-1 21 0,-4 0-1 0,1-3 0 0,-1 0 0 32,4-3-20-32,0 0 0 0,3-3 0 0,-3 0 0 15,7 0 0-15,-4-3 0 0,4-4-10 0,0 1 10 0,7 3-120 0,-3-4-18 0,3 1-3 0</inkml:trace>
  <inkml:trace contextRef="#ctx0" brushRef="#br0" timeOffset="90608.98">13681 3402 1958 0,'-4'-10'87'0,"1"4"17"0,-1-3-83 0,1-4-21 0,-1 4 0 0,1 2 0 0,-1-5 94 15,4 2 14-15,-3 1 4 0,-1 0 0 16,0 2-25-16,4 1-5 0,-3 0-1 0,-1 3 0 15,-3-1 0-15,4 1 0 0,-8 3 0 0,4 3 0 0,-7 1-7 0,3 2-2 0,-3 3 0 0,-3 4 0 32,-1 3-27-32,-3 2-5 0,3 7-2 0,-3 1 0 15,0-1-17-15,0 0-3 0,0 3-1 0,-1 3 0 32,5-3-2-32,3 1-1 0,0-1 0 0,-1 3 0 0,5 1-14 0,3-1 0 0,-4 3 8 0,8 1-8 15,-1-1 0-15,4 1 0 0,0-4 0 0,4 7 0 0,-1-4 28 0,1 1 2 0,3-4 1 0,3 10 0 31,1-10-31-31,3 4 0 0,0 2 0 0,7-2 0 16,-3-4-21-16,7-2-11 0,-1-1-1 0,5-3-1 0,2-3 26 0,1-3 8 0,0-4 0 0,3 1 0 31,0-3 0-31,1-4-8 0,-1-3 8 0,7 0 0 16,4-2 0-16,0-4 0 0,7 0 0 0,0-4 0 0,-7-2-25 0,0 0-2 0,-1 0 0 0,1-4 0 16,0-5 73-16,0-1 14 0,3-6 4 15,1 0 0-15,-8-3-52 0,-3-3-12 16,0-4 0-16,-4-2 0 0,-7-1 0 0,1 1 0 0,-8-1 0 0,0-2 0 15,-7-1 0-15,0 0 0 16,-3 4 0-16,-4-7 0 0,-7 0 0 16,3 4 0-16,-6-4 0 0,-1 0 0 0,-3 4 0 0,0 2 0 0,-4 1 0 15,-3 2 0-15,0 1 0 0,-3 3 0 0,-1 3 0 0,-7-4 0 32,-6 4 28-32,-1 3 4 0,-7 1 0 0,-3-5 0 0,-1 8-52 0,1 2-9 0,-4 0-3 0,0 1 0 15,-3 2 52-15,-1 0 9 0,-2 4 3 0,-1 0 0 0,0 2-24 0,7 1-8 0,-4 0 0 16,8 3 0-1,3 3-42-15,4-3-8 0,7 3-2 0,0 0 0 16,3 3-97-16,0-3-20 0,8 0-4 16</inkml:trace>
  <inkml:trace contextRef="#ctx0" brushRef="#br0" timeOffset="91050.42">13836 3565 2419 0,'0'0'53'0,"0"0"11"0,0 0 3 0,0 0 1 0,0 0-55 16,0 0-13-16,0 0 0 0,0 0 0 0,0 9 105 15,0 0 19-15,0 1 3 0,0 2 1 0,0 4-34 0,0 0-6 16,3 3-2-16,-3 6 0 0,0-3-35 0,4 6-7 16,-4-3-2-16,4 3 0 0,-1-3-22 0,-3 0-4 0,4-3 0 15,-4 0-1 1,3-3-15-16,-3 0 0 0,0-3 0 0,0-1-10 16,-3 4-154-16,3-3-32 0,-4-4-5 0,-3 1-2 0</inkml:trace>
  <inkml:trace contextRef="#ctx0" brushRef="#br0" timeOffset="91784.97">11268 4766 1792 0,'0'0'51'0,"0"0"10"0,0 0-49 0,-4-4-12 31,4 4 0-31,-3-3 0 0,3 3 156 0,0 0 29 0,-4-6 6 0,4 6 1 16,0 0-103-16,0 0-20 0,0 0-4 0,-3 0-1 0,-4 3 0 0,3 3 0 15,1 1 0-15,-5 5 0 16,1 4 0-16,4 3 0 0,-8 3 0 0,4 6 0 16,-3 3 0-16,-4 7 0 0,3 3 0 0,-3 3 0 0,0 3 0 0,0 0 0 15,0 3 0-15,-1 0 0 16,-2 0-64-16,3 3-16 0,-8 1-1 0,1 8-1 0,0-5 18 0,-4-1 0 15,4-2-8-15,-3 2 8 0,2-6 0 0,1-3 0 16,0-3-8-16,3-3 8 16,1-3-17-16,3-10 0 0,0-3 0 0,3-9 0 15,4-4-109-15,0-6-22 0,0-6-4 0,3-3 0 16,4-6-84-16,0-4-16 0</inkml:trace>
  <inkml:trace contextRef="#ctx0" brushRef="#br0" timeOffset="92551.53">10746 5945 1958 0,'0'0'43'0,"0"0"9"0,-7-4 1 0,0 1 3 0,-1 3-45 0,1-3-11 0,0 0 0 0,0 0 0 15,-3 0 141-15,3 0 27 0,-4-4 4 0,0 4 2 0,1 0-62 0,-1-3-12 16,1 3-2-16,-4 0-1 0,-4-1-18 0,0 4-4 16,-3 0-1-16,-4 4 0 0,1-1-20 0,-1 6-4 0,-3 0-1 0,0 4 0 15,-1 3-19-15,1 6-4 0,0 0-1 0,0 6 0 31,3-3-9-31,0 6-1 0,1 1-1 0,-1 5 0 16,0 1-6-16,1 3 0 0,-5-1-8 0,1 7 12 0,0 4-12 0,3-1 9 31,1 3-9-31,-1 0 8 0,4-2-8 0,3-1 0 0,0 6 0 16,8 1 0-16,-1-1 0 0,8-3 0 0,-1 1 9 0,8-1-9 0,-1-3 0 16,8 0 0-16,-1-3-10 0,12 3 10 0,-1-3-10 0,3-3 10 15,8-3-8-15,3 0 8 0,-3-7 0 0,3-5-10 16,4-4 10-16,7-6 0 0,4-4 0 15,2-5 0-15,8-4 0 0,0-6 9 0,-7 0-9 0,0-3-9 0,4-7 9 0,-1-2-13 0,1-4 23 0,-1-6 5 16,0-3 1-16,-3-3 0 16,-10 0-16-16,-4-4-12 0,-4 1 3 0,-11 3 0 15,1-1 9-15,-4-2 11 0,-3 0-3 0,-7-4 0 16,-4 4-8-16,-4-7 0 16,-3-2 0-16,-3-1 0 0,-1 0 0 0,-6-3 0 0,-1 0 0 0,-7-12 0 15,1 9 28-15,-5-3 0 0,-2 3 0 0,-4-4 0 16,-1 1-20-16,1 3-8 0,3-3 8 0,-3 3-1 0,4 0-7 0,2 6 0 15,-2 0 0-15,2 1 0 16,5 5 0-16,-1 1 0 0,4-1 0 0,0 4 0 16,0 6 0-16,3 0-15 0,1 6 5 0,-1 0 1 31,4 6-87-31,0 1-18 0,0 6-3 0,-4 3-895 0,8 3-178 16</inkml:trace>
  <inkml:trace contextRef="#ctx0" brushRef="#br0" timeOffset="93142.79">10629 6393 2508 0,'0'0'71'0,"-3"3"16"0,-4-3-70 0,3 3-17 0,-3 0 0 0,0 0 0 15,0 1 74-15,0 2 11 0,-4-3 3 0,4 0 0 0,-3 3-15 0,-1-2-2 32,0 2-1-32,1 0 0 0,-1 3-25 0,1 1-5 0,-4-1 0 0,0 4-1 15,-1 3-15-15,5-4-2 0,-8 4-1 0,4-1 0 0,0 1-6 0,3 0-2 31,-3-4 0-31,4 4 0 0,3 0 3 0,0-4 0 0,3-2 0 0,1-1 0 16,3 0-16-16,0-2 0 0,7-1 0 0,0-3 0 0,3 0 0 0,4 0 0 0,0 1 0 0,8-1-10 31,-1-3 10-31,7 0 0 0,-3 0 8 0,3 0-8 16,-3 0 8-16,-1 0-8 0,-3 3 10 0,1 0-10 0,-1 3 12 0,-4 4-4 16,1-1-8-16,-7 0 12 0,3 4 6 0,-4 3 1 15,1-1 0-15,-4 1 0 0,-3 3 18 16,-1-4 4-16,-3 1 1 0,0 6 0 0,-3-3-34 0,-5-3-8 0,1-1 0 0,-3 1 0 31,-1-3 0-31,-3-1 0 0,4-3 0 0,-1-2 0 16,-3-1 0-16,3-3 0 0,1-6 0 0,-1 0 0 0,1-3 0 15,2-1 0-15,1-5 0 0,0 2 0 16,4-2-21-16,-1 2-7 0,1-5 0 0,-1 2-1 0,4-2 29 0,0-1 0 16,4-3 0-16,3 0 0 0,-4 0 0 0,8-3 0 0,-4-3-8 0,4 3 8 15,-1-3 21-15,4 3 7 16,0 0 2-16,4-3 0 0,-4-3-30 0,4 6 0 0,-1-3 0 15,-2 6 0-15,-1 4 12 0,0-4-4 0,-4 3-8 16,4 4 12-16,-3-1-12 0,-4 0 0 16,0 4 0-16,0-3 0 15,0 5-159-15,-3 1-31 0,-4 6-6 0,0 0-2 0</inkml:trace>
  <inkml:trace contextRef="#ctx0" brushRef="#br3" timeOffset="96666.98">10269 5593 1494 0,'0'0'32'0,"0"0"8"0,0 0 0 0,0 0 3 0,0 0-35 0,0 0-8 0,-3-3 0 0,3 3 0 16,0 0 103-16,0 0 18 0,0 0 4 0,0 0 1 16,0 0-32-16,0 0-6 0,0 0-2 0,7-6 0 15,3 3-53-15,8-7-10 0,3 4-3 0,8-3 0 32,9-7 0-32,5 0-1 0,6 1 0 0,4-4 0 0,7-6 1 0,3 3 1 15,4-3 0-15,0 3 0 0,1-3-4 0,2 3-1 16,1-6 0-16,-1 2 0 0,4 1-6 0,0 3-2 0,-3-3 0 0,-1 3 0 31,-3 4-8-31,1-1 0 0,-5 3 0 0,8 0 0 0,-8 4 14 0,1 2-2 16,-8 1-1-16,-7 0 0 0,4 2-131 0,-7-2-25 0,-3 3-6 0,-12-1-1 15</inkml:trace>
  <inkml:trace contextRef="#ctx0" brushRef="#br0" timeOffset="100423.79">9289 9889 1774 0,'0'0'39'0,"0"0"8"0,-4 3 1 0,-3 3 3 0,7-6-41 0,0 0-10 0,0 0 0 0,0 4 0 0,0-4 67 0,0 6 11 0,0-6 2 0,4 6 1 16,-4-6 0-16,7 6 0 0,-4-2 0 0,4-1 0 31,-3 0-6-31,3-3-2 0,0 0 0 0,0 3 0 0,0-3-1 16,4-3-1-16,-1 3 0 0,1-3 0 15,3 0-27-15,3-1-6 0,-2 1-1 0,6 0 0 0,3-3-15 0,1 3-3 16,0-4-1-16,7 1 0 0,-4 3-18 0,4-3 8 0,-1-1-8 0,-2 1 0 0,-5 0 8 15,-3 0-8 1,1-1 0-16,-1 1 0 0,-7-3 11 0,3 2-11 16,-2 1 10-16,-1 3-10 0,-4-3 0 0,1 3 0 0,-4 3-13 0,-4-4 4 31,-3 4-15-31,0 0-2 0,0 0-1 0,0 0 0 0,0 0-155 0,0 0-31 0,-3 7-7 0,-8-4 0 16</inkml:trace>
  <inkml:trace contextRef="#ctx0" brushRef="#br0" timeOffset="101113.97">9335 9999 1620 0,'0'0'36'0,"0"0"7"0,0 0 1 0,0 0 1 0,0 0-36 0,0 0-9 15,0 0 0-15,0 0 0 0,0 0 77 0,0 0 14 0,0 0 2 0,0 0 1 32,0 0-24-32,0 0-5 0,0 0-1 0,0 0 0 0,0 0 26 15,0 3 5-15,3 3 1 0,1 4 0 0,-4-1-20 0,3 4-4 16,-3-1-1-16,4 4 0 0,-4 3-25 0,3 3-5 0,-3-1-1 0,0 11 0 15,0-1-16-15,0 4-3 0,0 5-1 0,0 4 0 16,0 0 8-16,0 3 0 0,0-3 1 16,0 6 0-16,-3-3-29 0,3 0 0 0,0 0 0 0,0 0 0 31,-4-3 0-31,4 0 0 0,0 0 0 0,0-3 0 0,0-7 0 0,0-2 0 16,0-1 0-16,0 0 0 0,0-2 32 0,0-1 0 0,0-6 0 0,0 0 0 15,0-7-19 1,0 1-3-16,4-3-1 0,-4-1 0 0,0-2 1 0,0-1 0 15,0-3 0-15,0 7 0 0,0-4-2 0,0 1 0 0,-4-1 0 0,4 4 0 0,0-4 2 0,-3 4 0 16,3-4 0-16,0 0 0 16,0 4-10-16,0-7 12 0,0 4-12 0,3-4 12 15,-3-6-12-15,0 0 0 0,4 3 0 0,-4-3 8 0,7 3-16 0,0-3-4 16,0-3-1-16,3 0 0 0,1 0 32 0,0-4 6 16,-1 1 2-16,4 0 0 15,0 0 8-15,4-1 1 0,0 1 1 0,3 0 0 0,0 3-29 0,0 0-8 16,0-1 0-16,0 1 0 0,4 0-10 0,0 3-3 15,-4 0-1-15,0 0 0 16,0 0 14-16,1 0 0 0,-5 0 0 0,1 0 0 16,-1 3 16-16,1 0-4 0,0-3-1 0,3 4 0 0,-3-1-11 0,3 3 0 15,0-3 0-15,0 0 0 0,0 4 0 0,-3-4 0 16,3 3-8-16,0-3 8 16,-3 0-32-16,-4 0-3 0,0 0 0 0,0-3-997 15,-3 0-200-15</inkml:trace>
  <inkml:trace contextRef="#ctx0" brushRef="#br0" timeOffset="102753.5">10619 10394 676 0,'0'0'28'15,"-4"-6"-28"17,-3-1-19-32,-4-2-9 0</inkml:trace>
  <inkml:trace contextRef="#ctx0" brushRef="#br0" timeOffset="104620.62">10407 10140 1045 0,'0'0'29'16,"0"0"7"-1,0 0-28-15,0 0-8 0,0 0 0 0,3-3 0 0,-3 3 71 0,4-3 13 0,0-4 2 0,-4 7 1 16,3-3 0-1,-3 3 0-15,0 0 0 0,4-3 0 16,-4 3 2-16,0 0 1 0,0 0 0 0,0 0 0 0,0 0-21 0,0 0-4 0,0 0-1 0,0 0 0 16,0 0 20-16,0-6 4 0,0 6 1 0,0 0 0 15,0 0-40-15,0 0-8 0,0 0-1 16,0 0-1-16,0 0-12 0,0 0-3 0,0 0 0 0,0 0 0 31,0 0-3-31,0 0-1 0,0 0 0 0,0 0 0 0,0 0 0 0,0 0 0 0,0 0 0 0,0 0 0 16,0 0 16-16,0 0 4 0,0 0 0 0,0 0 0 15,0 0-12-15,0 0-3 0,0 0 0 0,7 0 0 32,0 0-25-32,0 3 0 0,0 0 0 0,-4 0 0 0,4 0 25 0,0 4 3 0,1-1 1 0,-1 3 0 15,-4 1-13-15,1 2-4 0,-1 1 0 0,-3 6 0 32,0-4 4-32,0 4 1 0,-3 0 0 0,-1 3 0 0,1 0-1 15,-4 0 0-15,-4 3 0 0,4 0 0 0,-4 0-7 0,1 0-1 0,-1 0-8 0,1 0 12 0,-1-3-12 0,0 0 0 16,1 0 8-16,-1-3-8 15,1-3 0-15,3-1 9 0,0 1-9 0,3-4 8 16,0-2-24-16,4-1-6 0,0 1-1 0,4-4 0 16,3 0 23-16,0-3 0 15,4 0 0-15,-1 1 0 0,8-4 0 0,0-4 0 0,6 1 0 0,-3-3 0 0,1 0 0 16,-1-4 0-16,0 1 0 0,0 0 0 0,-3-1 47 0,-1 1 13 0,1-1 4 0,-4 1 0 31,0 6-52-31,0-3-12 0,-3 2 0 0,-1 1 0 16,1 0 0-16,-4 3 0 0,0-3 0 0,0 3 0 15,-7 0-34-15,0 0-10 0,11 0-1 0,-11 0-1 16,7 0-29-16,0-3-5 0,-7 3-2 0,3-3 0 0,5 0-91 0,-1-4-19 0,-4 4-3 16,1-6-609-16,-1-1-121 0</inkml:trace>
  <inkml:trace contextRef="#ctx0" brushRef="#br0" timeOffset="104956.06">10739 10190 2411 0,'-4'6'68'0,"4"-6"16"15,0 0-68-15,-3 3-16 0,3-3 0 16,0 0 0-16,0 7 92 0,0-1 14 0,0 0 3 0,3 4 1 16,1-4-31-16,3 3-7 0,-4 1 0 0,1 2-1 31,3 4-6-31,-4 3-1 0,4 3 0 0,0 3 0 0,-3 0-8 0,-1 3-1 0,4 3-1 0,-3 7 0 15,-4-3-12-15,4-1-2 0,-4 1-1 0,-4 2 0 16,4 4-18-16,-4 0-3 16,4-1-1-16,-3 4 0 0,-1-6-8 0,1 3-1 0,-1-4-8 0,1-2 12 15,3-7-12 1,-4 0 9-16,4-6-9 0,-3-6 8 0,3 0-8 0,3-7 0 0,-3-6 0 16,0-3 0-16,0 0 0 0,4-6 0 0,-1 0 0 0,4-7 0 15,-3-3-28-15,-4 1 0 0,3-4-1 0,1 0 0 16,-4 0-107-16,4 0-22 0,-1 4-4 0</inkml:trace>
  <inkml:trace contextRef="#ctx0" brushRef="#br0" timeOffset="105903.65">11546 10281 1958 0,'0'0'87'0,"4"-6"17"16,-4 6-83-16,0-7-21 0,3 4 0 0,-3 3 0 0,0 0 158 0,0-6 27 0,0 6 6 0,0 0 1 15,0 0-103-15,0-6-20 0,0 6-4 0,-3-3-1 32,-1 3 0-32,-3-4 0 0,4 4 0 0,-4 4 0 0,0-4-51 0,-4 6-13 0,4-3 0 0,0 3 0 31,-4-3 55-31,1 4 8 0,-1-1 1 0,1 0 1 16,-1 4-36-16,1-4-7 0,-1 0-2 0,4-3 0 0,-4 4-4 0,4-4-2 0,-3 0 0 0,6 0 0 15,4-3-14-15,0 0 9 0,0 0-9 0,0 0 8 16,0 0-8-16,0 0 0 0,0 0 0 0,0 0 0 15,0-3 0-15,4-3 0 0,-1 2 0 0,1 4 0 16,-4 0 0-16,7-3 0 0,-4 3 0 0,1 0 0 31,-1 3 0-31,4 1 0 0,-7 2 0 0,7 3 8 0,-3 1 0 0,0 5 0 0,-1-2 0 0,1 6 0 16,-1 0 5-16,-3 2 1 0,4 1 0 0,-1 3 0 0,1-6-14 16,-1 0 0-16,1 3 0 0,-1-3-10 15,-3-3 10-15,4 2 0 0,-1-2 8 0,1-3-8 16,-1 2 0-16,1-2 0 0,-1-4 0 0,1 1 0 15,-4-4 0-15,4 0 0 0,-4-6 0 0,3 6 0 16,-3-6 0 0,0 0 0-16,0 0 0 0,0 0 0 0,0 0 0 0,0 0 0 15,0 0 0-15,0 0 0 0,0 0 0 0,0 0 0 0,7 0 0 0,-7 0 0 0,7 4 0 0,-3-4 0 16,-4 0 0-16,10 0 0 0,-3 0 0 16,0-4 0-16,4 1 0 0,0 0 8 0,-1-3-8 15,1 3 0-15,3-4 0 0,-4 4 0 16,5-3 0-16,-1 3 0 0,3 0-11 0,-3 0 11 15,4 3 0-15,-4 0 0 0,4 0 0 0,-1 3 10 0,-2 3-10 0,2 0 10 16,-3 1-10-16,0 2 10 0,-3 0-2 0,-4 1 0 0,0 2 0 0,0 1 0 16,0 3-8-1,-3-1 0-15,-1 4 9 0,-3 3-9 16,0-3 8-16,0-3-8 0,-3 2 10 0,-1-2-10 0,-3 0 8 0,-3-1-8 0,-5 1 0 0,1-3 9 16,-3-1-9-16,-4-2 8 0,3-1-8 0,-7-3 8 15,4 1-28-15,-4-1-7 0,4-3-1 0,-4 3 0 31,4-6 28-31,4 3 0 0,-1-3 0 0,0-3 0 0,8 3 0 0,-4-6 0 0,7 3 0 0,0-3 0 16,0-4 20-16,3 4 8 0,4-4 3 0,0 4 0 16,7-6-108-1,0-1-22-15,0 1-4 0</inkml:trace>
  <inkml:trace contextRef="#ctx0" brushRef="#br0" timeOffset="106585.65">12347 10171 1552 0,'0'0'44'0,"0"-6"10"16,0 6-43-16,-3-3-11 0,3 3 0 0,0 0 0 0,0 0 104 0,0 0 20 0,0 0 3 0,0 0 1 31,0 0 0-31,0 0 0 0,0 0 0 0,0 0 0 16,0 0 0-16,0 0 0 0,0 0 0 0,0 0 0 0,0 6-56 0,0 3-12 0,0-2-1 0,0 5-1 16,0 4-2-16,3 0 0 0,1 2 0 0,-4 4 0 15,3 4-12-15,1 2-4 0,-1 3 0 0,-3 0 0 16,4 1-1-16,-1 2-1 15,1-6 0-15,-1 7 0 16,1-7-30-16,0 0-8 0,-1 1 0 0,-3-1 0 0,0-3 0 0,4 0 0 16,-4 0 0-16,0-3 0 0,0 0 0 15,0 0 0-15,0 0 0 0,0-3 0 0,-4-4 8 16,4 1 1-16,0-3 0 0,0-4 0 16,-3-3-9-16,3-6-9 0,0 0 9 0,0 0-13 0,0 0-83 0,0 0-17 0,-4-6-3 0</inkml:trace>
  <inkml:trace contextRef="#ctx0" brushRef="#br1" timeOffset="110782.03">12753 9641 1489 0,'3'-6'63'15,"-3"0"-51"17,4 0 28-32,0-1 6 0,-1 4 1 0,-3 3 0 0,4-3 17 0,-4 3 4 0,0 0 1 0,0 0 0 15,7 0 35-15,-7 0 8 0,0 0 0 0,3 3 1 16,-3-3 2-16,7 3 0 0,-3 4 0 0,-1-1 0 16,1 3-22-1,-1-3-4-15,1 7-1 0,-1 0 0 0,1-1-38 0,-1 7-8 0,1 0-2 0,-1 0 0 0,1 6-32 0,0 0-8 0,-1 3 0 0,1 6 0 31,3-2 53-31,-4 5 9 0,1 1 2 0,-1 6 0 16,1-6-54-16,-1 2-10 0,1 1 0 0,-1 6 0 0,1-3 0 0,-4 3 0 16,3 3 0-16,1 7 0 15,-1-7 0-15,1-3 0 0,0 0 0 0,3 0 0 16,-4 0 0-16,1 0 0 0,-1 0 0 0,4 0 0 0,-3-3 24 0,3 0 1 0,0-7 0 16,-4 4 0-16,4-6-25 0,-3-4 0 15,-1 0 0-15,1 1 0 0,-4-4 0 0,4 0 0 16,-4-3 0-16,3 3 0 15,-3-2 0-15,-3-4 0 0,3-1 0 0,-4 1 0 16,4-6 0-16,-4 0 0 0,1-4 0 0,3-2 0 0,-4-7 0 0,4-3 0 16,0 0 0-16,0 0 0 15,0 0-76-15,0 0-7 0,0 0-1 0,0 0-1 16,-3-3-87-16,3 3-18 0,-4-3-3 0</inkml:trace>
  <inkml:trace contextRef="#ctx0" brushRef="#br2" timeOffset="114887.44">13533 10253 2218 0,'0'0'46'0,"0"0"11"0,0 0-45 0,0 0-12 0,0-7 0 0,0 7 0 31,0-6 124-31,0 0 22 0,0 3 5 0,0-3 1 16,-4-1-89-16,4 4-18 0,0-3-3 0,0 6-1 16,0 0-14-16,-3-3-3 0,3 3-1 0,-4-3 0 0,-3 3 26 0,0 3 6 15,0 0 1-15,0 3 0 0,-4 4-29 0,1-4-6 0,-1 3-1 0,0 1 0 16,-3-1-7-16,0 4-1 0,4-4-1 0,-4 4 0 31,-1-1 1-31,5 1 0 0,-1-4 0 0,1 4 0 16,-1-1 13-16,8-6 3 0,-5 4 1 0,5-4 0 0,-1-3-29 15,4-3 0-15,0 0 0 0,0 0 0 0,0 0 0 0,11 3 0 0,-4-3 0 0,7 0 0 32,0 0 0-32,0-3 0 0,4 3 0 0,3 0 0 0,0 0 0 0,-3 3 0 15,3 0 0-15,-3 1 0 0,3-1 0 0,0 0 0 0,-3 3 0 0,-1 0 0 31,1 4 0-31,0-1 0 0,-1 7 0 0,-3-4 0 16,1 4 57-16,-8 3 6 0,3 0 1 0,-6 3 0 0,3-4-52 0,-7 1-12 0,0 0 0 0,0 3 0 16,-7-3 0-16,3 0 0 0,-6-1 0 0,3 4 0 15,-4-6 0-15,0 3 0 0,1 0 0 16,-1-4 0-16,-3-2 0 0,0 3 0 0,3-7 0 0,-3 0 0 16,7-2 0-16,0-1 0 15,-3-6 0-15,3 0 0 0,3-6 0 0,1-4 0 16,3 1 0-16,-4-7 0 0,8 1 0 0,-4-4 0 0,7-3 0 0,-4 0 0 15,8 0 0-15,-4-3 0 0,3 0 0 16,1-3 0-16,-1 2 0 16,5-2 0-16,-5 0 0 0,4 0 0 0,-3 3 0 0,3 0 0 0,-3 3 0 0,3 3 0 15,-4-3 0-15,4 3 0 0,-3 3 0 0,0 7 0 16,-4 0 0-16,3-1 0 16,-3 1 0-16,0 3 0 0,-3-1 0 0,3 1 0 0,-4 6 0 0,-3 0 0 15,0 0 0-15,0 0 0 0,0 0 0 0,7-3 0 16,-7 3-151-16,8 0-33 0,-8 0-6 0</inkml:trace>
  <inkml:trace contextRef="#ctx0" brushRef="#br2" timeOffset="115572.56">14637 10068 2188 0,'0'0'97'0,"0"0"20"16,0 0-93-16,0 0-24 0,0 0 0 0,0 0 0 0,-4-3 107 0,-3 3 17 0,0 3 3 0,-3 3 1 31,2-3-52-31,-2 3-9 0,-1 4-3 0,1-1 0 0,-1 1 0 0,-3 2 0 0,0 1 0 0,3-1 0 15,1 4-29-15,-1 0-7 0,1 2 0 0,-1-2-1 16,0 0-7-16,1-1 0 0,3 1-1 0,3 0 0 16,-3 3-8-16,4-4-2 0,-1 1 0 0,4 0 0 0,0-1-9 0,4-2 0 0,-1 3 0 0,1-4 8 15,3-6-8 1,0 1 0-16,0-1 0 0,0-3 0 0,4-3 0 16,-1-6 0-16,1 0 0 0,-1-4 0 0,4-2 0 0,1-1 8 0,-5-3 2 0,4-2 0 31,-3 2-10-31,3 0-16 0,-7 1 4 15,4 2 1-15,-1 0 11 0,1 1 0 0,-1 2 0 0,-3 1 0 16,0 3 9-16,4 0 1 0,-11 6 0 16,7 0 0-16,-7 0-10 0,7 0 0 0,-7 0 0 0,7 6 0 0,-3-3 0 0,-1 6 0 0,-3-2 0 0,4-1 0 15,-1 3 14-15,-3 1 4 0,4 2 1 0,-1 1 0 16,-3 2 1-16,0 4 0 0,0 3 0 0,0 3 0 31,0 4 1-31,0-1 1 0,0 3 0 0,0-3 0 16,0-3-12-16,-3 4-2 0,3-1-8 0,0 0 12 0,0 0-12 15,0 0 9-15,3 1-9 0,-3-1 8 0,0 0-8 0,4-6 0 16,-4-3 0-16,0-3 0 0,3-7 0 16,-3 0 0-16,0-5 0 0,0-4 0 0,0 0-48 0,0 0-9 0,0 0-2 0,0 0 0 31,7-7-114-31,0-2-23 0,1-1-5 0</inkml:trace>
  <inkml:trace contextRef="#ctx0" brushRef="#br2" timeOffset="116033.1">15339 10231 1393 0,'0'0'28'0,"0"0"9"16,-4-6-29-16,4 6-8 0,0-4 0 0,0 4 0 0,0 0 132 0,0 0 26 0,-3-6 5 0,3 6 1 15,0 0-8-15,0 0-2 0,0 0 0 0,0 6 0 16,0 4-42-16,-4 2-9 0,4 1-2 0,0 3 0 0,0 2-33 0,0 4-6 0,0 3-2 0,0 4 0 16,4 2-14-16,-4-3-3 15,3 4-1-15,-3-1 0 0,4-6-2 0,-4 3 0 16,3-3 0-16,-3 4 0 15,4-4-40-15,-4 0 0 0,3-3 0 16,-3 0 0-16,4 0 0 0,-4-4 0 0,0 1 0 0,3-3 0 16,-3-4-70-16,4-2-13 0,-1-1-2 0,-3-9-1 0,0 0-151 0,0 0-31 15,4-9-5-15</inkml:trace>
  <inkml:trace contextRef="#ctx0" brushRef="#br2" timeOffset="116502.66">15554 10272 2238 0,'0'0'47'0,"0"0"9"0,0 0-44 0,0 0-12 0,0 0 0 0,0 0 0 15,0 0 59-15,0 0 9 0,7-4 3 0,0 4 0 16,0 0-16-16,-3 4-3 0,3-4-1 0,0 3 0 16,0 0 1-16,0 0 1 0,3 0 0 0,-2 0 0 15,2 0-13-15,1 1-4 16,-1-1 0-16,4 0 0 0,-3 0-28 0,3-3-8 15,-3 3 0-15,3 0 0 0,0 3 37 0,0 1 7 0,0 2 0 0,0 4 1 16,-3-1-21-16,-1 7-4 16,5 0 0-16,-8 3-1 0,3 0-19 15,-6 3 0-15,-1 0 0 0,1 0 0 0,-4 0 19 0,-4-3 0 0,4 6 0 0,-7-3 0 0,4 0-19 0,-8-3 10 32,4-3-10-32,-7 3 8 0,0-6-8 0,-4-1 8 0,0 1-8 0,1-6 8 15,-4-1-8-15,0-3 0 0,3 1 0 0,0-4 8 16,4-3-29-16,0 0-7 15,3 0 0-15,1-7-1 0,3 4 51 0,0-3 10 0,3 0 3 0,4-1 0 16,0-2-56-16,0 3-11 16,4-7-3-16,3 4 0 0,0-1 35 0,7 1 0 0,-3-4 0 0,6 4 0 0,-3 0 20 0,7-1 10 0,-3 4 2 0,3 0 1 15,0 3-18-15,-3-1-4 16,3 1-1-16,-7 3 0 0,0 3 2 0,1 1 1 0,-1-1 0 16,0 3 0-16,-4 3-4 0,1-2-1 0,0-1 0 0,-1 6 0 31,-3-2-8-31,0-1 0 0,-3 1 0 0,-1-1 0 15,1-3-156-15,-4 4-28 0,3-4-4 0</inkml:trace>
  <inkml:trace contextRef="#ctx0" brushRef="#br0" timeOffset="121034.94">15939 9691 2188 0,'0'0'97'0,"0"0"20"15,0 0-93-15,-4 4-24 0,4-4 0 0,0 0 0 16,0 0 107-16,0 0 17 0,0 0 3 15,0 0 1-15,0 0-103 0,0 6-25 0,0 0 0 0,7 0 0 16,-3 1 56-16,3-1 7 0,3 0 1 0,-3 1 0 16,4 2-41-16,3 0-8 0,0-2-2 0,4 2 0 15,-4-3-5-15,7-3-8 0,-3 1 11 0,6-1-11 16,-3-3 0-16,4-3 0 16,0 3 0-16,0-4 0 0,-8 1 0 0,4 0 0 0,-3 0 0 0,0-3 0 0,-8 3 0 0,4-4 0 0,0 1 0 15,-3 3 0 1,-4-3-11-16,4 3-5 0,-1-1-2 0,-3 4 0 15,0-3 29-15,0 0 5 0,-3 3 2 16,-4 0 0-16,0 0-29 0,7-3-5 0,-7 3-2 0,0 0 0 16,0 0 18-16,0 0 0 0,0 0 0 0,0 0 0 0,0 0 24 0,4 0 9 0,-4 0 2 0,0 0 0 15,0 0-35-15,7 3 0 0,-7-3 0 0,0 0 0 32,3 3-21-32,1 4-11 0,-4-7-3 0,7 6 0 15,-4 0 67-15,-3 3 14 0,4-2 2 0,-1-1 1 0,1 3-32 0,-4-2-6 16,3 2-2-16,-3 0 0 15,4 4 3-15,-1 0 0 0,-3-1 0 0,4 7 0 0,-4 0-3 0,3 3 0 0,1 3 0 0,0 6 0 16,-1-3-1-16,1 1 0 0,-1 5 0 0,1-3 0 31,-1 4-8-31,1 3 10 0,-1-4-10 0,4 7 10 0,0-4-10 0,0 7 8 0,0 0-8 0,0 0 8 16,4-3-8-16,-4-4 0 0,4 1 0 0,-1 0 0 16,-3-1 0-16,4-2 0 0,0 2 0 0,3 1 0 31,-4 0 0-31,1-1 0 0,3-2 0 0,-4 2 0 0,5-5 0 0,-1-4 0 0,-4 0 0 0,1-3 0 15,-1 0 0-15,1-3 0 0,-4 0 0 0,0-3 0 0,0 0 0 0,-3 0 10 16,3-7-10-16,-4-2 10 16,1-1-10-16,-1 1 0 0,-3-4 0 0,0 0 8 15,0-6 9-15,0 0 2 0,0 0 0 16,-3 3 0-16,-4-3 5 0,0 3 2 0,0 0 0 0,-4-3 0 16,-3 4-4-16,0-4-1 0,-4 0 0 15,1 0 0-15,-1 0 2 0,-3 3 0 0,0-3 0 0,-4 3 0 16,4-3-23-16,0 0 0 0,-1 0 0 0,5 3 0 15,3-3 0-15,-4 0 0 0,4 0 8 0,-4 0-8 16,1 0 0-16,-1 0 0 0,0 3 0 0,-3-3 0 16,4 0-32-16,-1 3-4 0,0 0 0 0,4 4-1 15,4-1-70-15,-1 7-13 16,0-1-4-16</inkml:trace>
  <inkml:trace contextRef="#ctx0" brushRef="#br0" timeOffset="129131.49">18941 765 364 0,'10'-3'16'16,"1"-1"-16"0,-1 4 0-16,5-3 0 0,-5-3 0 0,1-3 0 15,-1 2 0-15,1 1 0 0,-1 0 0 0,-3-4 0 0,1 4 156 0,2 0 29 0,-3-7 6 0,4 4 1 31,-4-4-52-31,0 7-9 0,0-10-3 0,4 4 0 0,-4 2 36 16,-4 1 8-16,4 3 0 0,-3-7 1 0,-1 4-44 0,1 3-9 0,-4-4-1 0,3 7-1 16,-3-3-20-16,-3 3-4 15,-1-7-1-15,1 7 0 0,-4 0-23 0,3 0-5 0,-6 0-1 0,2 3 0 32,-2 0 0-32,-1 0 0 0,1 3 0 0,-4 0 0 0,-1 3-51 15,1 4-13-15,0-1 0 0,-3 4 0 0,3 2 54 0,-4 4 8 0,4 3 2 16,-4 6 0-1,4-3-52-15,-4 7-12 0,1 5 0 0,3-5 0 16,-4 5 0-16,7 1 0 0,-3 3 0 0,4 3 0 16,6-7 0-16,-3 10 0 0,7-3 0 0,4 6 0 0,3-6 0 0,0 0 0 0,7-6 0 0,0 9 0 31,-3-7 0-31,6-5 0 0,-3 3 0 0,4 2 0 0,3 1 0 0,0-10 0 16,0 4 0-16,4-4 0 0,7-6 0 0,0 0 0 0,6-9 0 15,1-3 0 1,0-1 0-16,3-5 0 0,-3-4 0 0,4-3 0 0,-1-3 0 0,0-1-12 0,1-8 3 15,2-4 0-15,1 0 9 0,4-5 0 0,-1-5 0 16,4-2 0-16,-11 0 0 0,1-6 0 0,-5 5 8 0,5-5-8 16,-8-4 0-16,4 4 0 0,3-1 0 0,-3-2 0 15,-7-7 13-15,-1 3-1 0,-2-3-1 0,-1 0 0 16,-10 6-3-16,-4 4-8 16,-4-7 12-16,-3 10-4 0,-7 3 7 0,-7-7 1 0,-3 7 0 15,-1 0 0-15,-7 3-36 0,-3 0-8 0,-3-4 0 0,-5 4-1 16,5-3 49-16,-5 9 9 0,-2-9 3 0,2 9 0 15,5-3-52 1,-4 7-9-16,3-1-3 0,-3-3 0 0,-1 3 51 0,-2 4 9 0,-1-4 3 0,-3 4 0 16,-1-4-31-16,1 7 8 0,0-10-8 0,3 6 4 15,0 4-4-15,4-4 0 0,0 1 0 0,3-1 0 16,4 4-26 0,0 6-5-16,0-4-1 0,0 1 0 0,-1 6 32 0,1 0 0 0,-4 0 0 0,4 6 0 0,0 1-57 0,0 5-6 0,0 4-1 0,3 3 0 31,1-1-106-31,6 4-22 0,0-3-4 15</inkml:trace>
  <inkml:trace contextRef="#ctx0" brushRef="#br0" timeOffset="129946.16">19392 783 608 0,'0'0'25'0,"0"0"-25"16,7-3 0-16,-7 3 0 0,4-3 0 0,-4 3 0 16,0 0 108-16,3-3 16 0,-3 3 3 0,4-6 1 0,-1 0 51 0,1 2 10 0,-4 1 3 0,3-3 0 15,1-3 0-15,-4 2 0 0,3 1 0 0,-3 0 0 31,0 0-52-31,0 2-9 0,0-2-3 0,0 0 0 16,0 6-51-16,-3-6-10 0,3 6-3 0,-4-4 0 0,-3 4 0 0,4 0 0 0,-4 4 0 0,0 2 0 16,0 0-51-16,0 0-13 15,-4-2 0-15,4 5 0 16,-4 0 0-16,1 1 0 0,-1 2 0 0,1-5 0 0,-4 2 0 0,3 0 0 0,0-2 0 0,1 5 0 16,-1-6 0-16,4-2 0 0,0 2 0 0,4 0 0 15,-1 0 0-15,1 1 0 0,-5-4 0 0,5 6 0 31,3-3 0-31,0-2 0 0,0-4 0 0,0 9 0 0,0-3 0 0,0 1 0 0,0-1 0 0,0 0 0 16,0 3 0-16,3-2 0 0,-3-4 0 0,4 3 0 16,0 0 0-16,-1 4 0 0,4-4 0 0,-3 7 0 15,-1-7 0-15,1 0 0 16,3 4 0-16,-4-1 0 0,1 4 0 0,-1-4 0 0,1-3 0 0,-1 4 0 16,1-1 0-16,-1 0 0 0,1 4 0 15,-1-7 0-15,-3 1 0 16,4-1 0-16,-4-6 0 0,4 6 0 0,-4-6 0 0,7 3 0 0,-4-3 0 0,4 0 0 15,-3-3 0-15,3 0 0 16,-4-3 0-16,4-1 0 0,-3 1 0 0,3 0 0 16,0-7 0-16,0 4 0 0,0 0 0 0,0-1 0 0,0 4 0 0,4 0 0 15,-1-7 0-15,1 7 0 0,0 3 0 0,3-4 0 16,0 1 0-16,0 3 0 0,0 3 0 0,4 0 0 0,3-3 17 0,-4 3 1 0,1 0 0 16,3 0 0-16,-3 3-29 0,0-3-5 0,-1 0-2 15,-3 6 0 1,-3 0 36-16,-1 1 7 0,-3-1 2 0,-3 7 0 15,0-4-8-15,-4 4-2 0,-4-1 0 0,0 10 0 16,-6-6 3-16,-1 12 0 0,1-6 0 0,-8 6 0 0,0-6-20 0,1 3 0 0,-1-9 0 16,-3 3 0-1,0-1 0-15,3-5 0 0,-3-1-11 0,3-2 11 16,1 2 0-16,3-8 0 0,-4-1 8 0,4 0-8 16,0 0 0-16,3-3 0 0,-3 0 0 15,4 0 0-15,-1 0-45 0,7 0-15 0,-3 0-4 0,7 0 0 0,0 0-153 16,0 0-31-16,0 0-7 0</inkml:trace>
  <inkml:trace contextRef="#ctx0" brushRef="#br0" timeOffset="130497.36">19124 1790 1579 0,'4'-13'32'0,"-4"13"10"31,3-6-34-31,1 0-8 0,-4 6 0 0,0 0 0 0,0 0 104 0,0 0 20 0,0 0 3 0,0 0 1 15,0 0 28-15,0 0 5 0,0 0 2 0,3 6 0 16,1 4-56-16,-4-4-11 0,0 0-3 0,-4 7 0 16,1 2-23-16,-4 4-5 0,0 3-1 0,-4 6 0 15,0 7 0-15,-3-1 0 0,0 7 0 0,0 3 0 16,-4 0-4-16,1-3 0 16,-1 6-1-16,1 0 0 0,-1-7-43 0,-3 4-16 15,0 3 11-15,-4 0-11 0,0-6 0 0,-3-6 0 0,0 5 0 16,-4-8 0-16,7-4 14 0,-3 0-3 0,0-3-1 0,7 0 0 31,-1-6-67-31,5-3-14 0,3 0-2 0,7-7-1 0,0 0-43 0,3-5-9 0,4-4-2 0</inkml:trace>
  <inkml:trace contextRef="#ctx0" brushRef="#br0" timeOffset="131066.79">19950 1523 1497 0,'0'0'66'0,"0"0"14"15,-4-3-64-15,4 3-16 0,0 0 0 0,0 0 0 16,0 0 157-16,0 0 28 0,0 0 6 0,0 0 1 16,0 0-103-16,0 3-20 0,0 7-4 0,0-1-1 15,4-2 0-15,-1 5 0 0,4 1 0 0,0 2 0 16,0 1 0-16,4 3 0 0,-1 0 0 0,5 3 0 0,2 0-36 0,-3 6-7 0,7-3-1 0,1 6-1 31,-5 4 17-31,8-1 3 16,-4 7 1-16,4-7 0 0,-4 7-2 0,0-3 0 0,0 3 0 0,1 2 0 0,-1-8-18 15,0 3-3-15,0-4-1 0,4 7 0 16,-1-10-5-16,5 4-2 0,-5-4 0 0,5 7 0 0,-1-7-9 0,-4-3 8 0,5 4-8 0,-5-4 8 16,-2-3-8-16,-5-3 0 0,1-3 9 15,-1-1-9-15,-6-11 0 16,3-1 0-16,-7 0 0 0,4-3 8 16,-4-3-20-16,-4-9-4 0,1 0-1 0,-1-4 0 15,-3-6-87-15,0 0-18 0,-3-6-3 0</inkml:trace>
  <inkml:trace contextRef="#ctx0" brushRef="#br0" timeOffset="131933.87">18606 2749 2067 0,'0'0'87'0,"-4"-6"-70"16,0 3 38-16,-3-3 7 0,4 3 2 0,-1 0 0 15,-3-4 0-15,4 4 0 0,-1 0 0 0,-3 0 0 16,0-7 23-16,0 7 5 16,0 0 0-16,3 0 1 15,-3 0 5-15,-3 0 1 0,3 0 0 0,0 3 0 16,-4 0-79-16,-3 0-20 0,3 3 0 0,-3 0 0 0,-3 0 60 0,-1 3 9 0,-3 1 2 0,-4 2 0 16,4 0-45-16,-4 4-9 0,4-1-1 0,-4 4-1 15,4 0-6-15,-3 3-1 0,2 3 0 0,5 3 0 16,-1 0-8-16,1 0 10 0,-1 0-10 0,4 9 10 15,3-9-10-15,-3 1 0 0,4 5 0 0,-1-3 8 16,0 10-8-16,4-7 0 0,0 4 0 0,-3 2 8 16,3 1-8-16,0 3 0 0,-1-1 9 0,5 4-9 15,-1-3 0-15,1 0 8 0,-1-4-8 0,4 7 0 16,0-6 0-16,4 3 0 16,-1-1 0-16,4 4 8 0,1-3-8 0,-1-3 0 0,7-1 0 0,0 1 0 0,3-7 0 15,5-2 0-15,-1-4 0 0,7 0 0 0,4-10 0 0,7 1 0 16,6-3 0-16,1-4-8 0,-3-6 8 0,-5-3 0 0,5 0 0 15,-1-6 0 1,0 0 13-16,8-4 8 0,-4 1 2 0,7-4 0 16,-8 1-37-16,1-7-7 0,0 3-2 0,-3-9 0 0,-1 0 37 0,-7-6 7 0,0-7 2 0,1 4 0 31,-1-4-23-31,-7 0 0 0,4 1 0 0,-7-1 0 16,-4 4 0-16,-4-4 0 0,-2 4 0 0,-8-4 0 0,-4-3 0 0,-3 4 0 0,-3-7 0 0,-8 3 0 31,0 3 0-31,-3 1 0 0,0 2 0 0,-3 1 0 15,-5 5 0-15,1-2 0 0,0 3 0 0,0 0 0 0,3-4 0 0,-3 7 0 0,3-3 0 0,-3 0 0 16,0 6 0-16,0 0 0 0,-4 0 0 0,1 6 0 16,-1 1 0-16,-3 2 0 0,-1 0 0 0,5 7 0 15,-4 3 0-15,3-3 0 0,0-1 0 0,4 7 0 16,0-3 0-16,3 3 0 0,1 0 0 0,2 3 0 16,5-3-98-16,-1 0-24 15,4 4-5-15</inkml:trace>
  <inkml:trace contextRef="#ctx0" brushRef="#br0" timeOffset="132645.28">18232 3166 1580 0,'3'-6'67'15,"1"0"-54"-15,-4-3 74 0,3 2 14 0,1 1 3 0,-1-3 1 0,1 2-14 16,-1 1-3-16,1 0-1 0,-1-1 0 16,-3 7 3-16,0-3 1 0,0 3 0 0,0 0 0 0,0 0-5 15,0 0-1-15,0 0 0 0,0 0 0 16,0 0-13-16,4 10-4 0,-4-1 0 0,0 7 0 16,0 0-31-16,-4-1-6 0,4 4-2 0,0 6 0 15,-3-3-11-15,3 3-2 0,-4 0-1 0,4 3 0 0,0 1 4 16,0-4 1-16,4 0 0 0,-1 0 0 15,4-3-7-15,-3 0-1 16,6-3 0-16,1-4 0 0,3-2-12 0,-3-1 0 0,3 1 0 0,4-4 0 0,-1 4 0 16,1-10 0-16,-1 0 0 0,1-3 0 0,0 0 0 0,-4-6 0 0,3 0 0 0,-6-1 0 31,3-2 0-31,0-4 0 0,-3 1 0 0,-1-4 0 16,1 4-100-16,-4-4-22 0,0-3-5 0,0 0-1 15,0 1 0-15,0-1 0 0,-3-3 0 0,3 3 0 16,-4-3-153-16,1 6-31 0,-4-6-7 0</inkml:trace>
  <inkml:trace contextRef="#ctx0" brushRef="#br0" timeOffset="132842.82">18588 3082 1497 0,'0'0'66'0,"0"0"14"0,0 0-64 0,-4 0-16 0,4 0 0 0,-7 3 0 15,4 3 157 1,-1-3 28-16,1 7 6 0,3-4 1 0,0 0-52 0,-4 7-9 0,4-4-3 0,0 7 0 31,4-4-51-31,-4 4-10 0,0 3-3 0,3 0 0 16,1 6 0-16,-4 0 0 0,3 6 0 0,-3 1 0 0,4-1 0 0,-1 4 0 0,-3-4 0 0,4 3 0 31,-4-2 0-31,3 2 0 0,-3-2 0 0,4-1 0 0,-4 0-51 0,3-6-13 0,-3 4 0 0,0-4 0 16,4-7 0-16,-4 1 0 0,0-6 0 0,4-4 0 15,-4-3-100-15,0-6-22 0,0 0-5 0,0-6-1 32,0-3-51-32,0-4-10 0,0-2-3 0</inkml:trace>
  <inkml:trace contextRef="#ctx0" brushRef="#br0" timeOffset="134702.43">20786 2712 2188 0,'-7'-6'97'0,"3"2"20"16,-3-2-93-16,0 3-24 0,0-3 0 0,3-1 0 31,-3 4 91-31,0-3 13 0,0 0 4 0,-3 3 0 0,-1-7-14 0,0 4-2 0,1 3-1 0,-4 0 0 16,0 0-26-16,-4 3-5 0,0 0 0 0,1 3-1 15,-1-3-19-15,0 3-4 0,1 3-1 0,-4-3 0 16,7 7-15-16,-4-4-2 16,4 0-1-16,0 7 0 15,0-1-17-15,-1 4 10 0,1-3-10 0,0 5 8 0,0 1-8 0,0 6 10 0,0 0-10 0,0 7 10 0,0-1-10 0,3 3 10 0,1 4-10 16,-5 6 10-1,5-3-2 1,3 0-8-16,-4 2 12 0,4 8-4 0,0-4-8 0,0 3 8 0,0 0-8 0,7 3 8 16,-4-3-8-16,4-3 0 0,0 1 0 0,4 2 0 15,0-6 0-15,3-1 0 0,3 1 0 0,1-3 0 16,3-3 0-16,7-7 0 0,0 0 0 0,7-2 0 0,8-7 0 0,2-7 0 0,5 1 0 0,6 0 8 16,-3-7-8-16,0-3 0 0,0 1 9 0,3-4-9 15,4 0 0-15,7-6 8 0,0 0-8 16,7-1 0-16,-10-2 0 0,-1 0 8 15,-7 0-8-15,11-4 0 0,-7-5 0 0,4-1 8 0,-1-3-8 0,4-6 0 32,-14 0 8-32,-4-3-8 0,-3-4 8 0,-4 1-8 15,-3-3 32-15,-4 2 1 0,1 1 1 0,-5-7 0 16,-6 7-34-16,-4-4 0 0,-3 1-12 0,-8-1 3 0,-3-2 25 0,-3-4 6 0,-4 3 1 0,-8-9 0 31,5 7-5-31,-8-1-1 0,1 3 0 0,-5 1 0 16,-2 2-17-16,-1 1 0 0,0-1 0 0,-6 1 0 0,-5 2 0 0,-3 1 0 0,-3 3 0 0,0-1 5 15,-1 7-5-15,1 4 0 0,3 2 0 0,-7 0 0 16,4 4 0-16,-4 2 0 0,-3 4 0 16,0-3 0-16,3 6-28 15,0-1-3-15,3 1 0 0,1 0 0 0,10 3 31 0,1-3 0 0,6 3 0 0,0-9 0 16,8 2-64-16,-1 1-8 0,7 0 0 0,1-4-1 16,3 1-88-16,7-7-18 0,0 4-3 0</inkml:trace>
  <inkml:trace contextRef="#ctx0" brushRef="#br0" timeOffset="135106.91">20835 3119 2333 0,'0'0'66'0,"0"0"14"0,0-6-64 0,0 6-16 0,0-6 0 0,0 6 0 0,0 0 117 16,0 0 20-16,0 0 4 0,0 0 1 16,0 0-40-16,0 0-8 0,0 9-2 0,0 4 0 15,4 3-32-15,-4 2-8 0,0 4 0 0,3 10-1 31,-3 2-21-31,4 4-4 0,-4 6-1 0,0 3 0 0,0-3-15 0,3-4-10 0,-3 1 12 0,4 0-12 16,-1-7-74-16,-3 1-22 0,4-4-4 0</inkml:trace>
  <inkml:trace contextRef="#ctx0" brushRef="#br0" timeOffset="137879.69">10643 3480 2276 0,'-3'16'48'0,"3"-16"9"0,0 0-45 0,0 0-12 0,0 0 0 0,0 0 0 31,0 0 80-31,0 0 15 0,0 0 2 0,0 0 1 0,0 0-31 0,0 0-7 0,-4-7 0 0,4 7-1 15,0 0-4-15,-3-3-1 0,3 3 0 0,-4-6 0 16,1 3-13-16,3 0-2 0,-4-7-1 0,1 4 0 31,-1-3-6-31,4 2-2 0,-3-2 0 0,-1-4 0 16,1 1-9-16,-1-4-1 0,-3 1-1 0,3-7 0 16,1 3-1-16,-4-3 0 0,3-3 0 0,1 0 0 15,-4 3 1-15,3-3 0 0,-3 3 0 0,4-3 0 0,-4 0-7 0,3-1-2 16,0 1 0-16,1-3 0 15,-1 0-10-15,1 0 8 0,-1-1-8 0,4-5 8 0,0-1-8 16,0 1 0-16,0-4 0 0,4-2 0 16,-1 2 0-16,1-3 0 0,-1 4 0 0,5-4 0 15,-5 0 0-15,8-3 0 0,-4 3 0 0,3-6 0 0,1 3 0 0,3 1 0 0,0 2 0 0,0-3 0 16,0 3 9 0,4 4-9-16,0-4 10 0,-1 6-10 15,4 1 10-15,-3 6-10 0,3-1 10 0,0 4-10 0,1-6 11 0,-1 3-11 0,3-1 12 0,-2 4-12 16,-1 0 12-1,0 0-12-15,0 0 12 0,0 3-12 0,0 0 24 16,1 3-3-16,-5-3 0 0,8 4 0 0,-4-4-21 0,4 3 0 0,-4 3 0 0,4-6 0 16,-4 7 0-1,-4 2 0-15,1-3-10 0,0 4 10 0,-4 2 0 0,0 4 0 0,0-3 0 0,-3 2 9 16,3 1-9-16,-4-3 0 0,-3-1 9 0,4 7-9 16,-4-6 0-16,-3-1 8 0,3 4-8 15,-4 0 0-15,1 3 0 0,-4-3 8 0,3 2-8 16,-3 1 0-16,0 0 0 0,0 3 0 0,-3 0 0 0,3 0 0 15,-4-3-53-15,4 3-12 0,0 0-3 0,-3 0 0 16,3 0-71-16,-7 0-14 0,3 0-3 0</inkml:trace>
  <inkml:trace contextRef="#ctx0" brushRef="#br0" timeOffset="138299.76">11169 1401 2198 0,'0'0'62'0,"-4"3"14"0,4-3-60 15,0 0-16-15,0 0 0 0,0 0 0 0,0 0 69 0,0 0 11 32,0 0 3-32,7 7 0 0,4-7-15 0,-4 3-4 0,4-3 0 0,3 3 0 15,-4-3 0-15,5 0 0 0,-1 0 0 0,3 0 0 16,4 3-36-16,-3-3-8 0,0 0-2 0,3 3 0 15,0 0-4-15,-7-3-1 0,0 3 0 0,4 4 0 16,-4-4-13-16,0 0 0 0,0-3 8 0,0 3-8 16,0 0 0-16,-3 3 11 15,-4 1-11-15,0-1 10 0,0 3 13 0,-3 1 2 16,-4-4 1-16,0 7 0 0,-4-1 26 0,1 7 4 0,-4-6 2 0,0 2 0 16,-4 7-22-16,0-6-4 0,-3 3 0 0,0-1-1 15,4 1-14-15,-8 3-2 0,4-6-1 0,0 3 0 16,0 0-14-16,0-7 8 0,-1 4-8 0,1 3 0 15,4-7-16-15,-1 1-8 0,4 2-3 0,4-2 0 32,-1-1-77-32,4 1-15 0,-4 0-3 0</inkml:trace>
  <inkml:trace contextRef="#ctx0" brushRef="#br0" timeOffset="138853.82">10478 3436 836 0,'0'0'24'0,"0"0"4"0,0 0-28 0,3-6 0 0,-3 3 0 0,4-4 0 0,-4 7 108 16,3-3 16-16,1-3 4 0,-1 3 0 0,1-3 0 0,-1 3 0 0,-3 3 0 0,4-7 0 15,-4 7-7-15,0 0-1 0,0 0 0 0,0 0 0 32,0 0 13-32,0 0 3 0,0 0 0 0,7 7 0 0,-4-7-58 0,4 3-11 15,0 0-3-15,0 6 0 0,4 1-23 0,-4-1-5 0,4 0 0 0,-1 1-1 16,1-1-9-1,-1 1-2-15,5-1 0 0,-1 0 0 16,0 1-15-16,0-4-9 0,0 0 10 0,0 4-10 0,0-4 0 0,0 0 0 0,-3-3 0 0,3 1 0 16,-3 2 40-16,-1-6 3 0,1 0 0 15,-1 0 0-15,-3 0-25 0,0 0-5 0,1-6-1 16,-1-1 0-16,3-5 3 0,-3-1 0 0,4 1 0 0,-4-10 0 16,3 0 0-16,1 0 0 0,0-6 0 0,-4 3 0 15,3-1-7-15,1 5 0 0,-4-5-8 0,3 4 12 0,1-3-23 0,-7 7-5 16,3-1 0-16,-4 3-994 15,-3 4-198-15</inkml:trace>
  <inkml:trace contextRef="#ctx0" brushRef="#br0" timeOffset="154270.29">17413 9632 1792 0,'-18'3'51'0,"4"0"10"31,0 0-49-31,0-3-12 0,4 3 0 0,-1-3 0 0,0 4 54 0,4-4 8 0,-3 0 2 0,3 0 0 16,0 3 51-16,3-3 10 0,1 0 3 0,3 0 0 15,0 0 0-15,-4 3 0 0,4-3 0 0,0 0 0 32,0 6-52-32,0-3-9 0,0-3-3 0,7 7 0 0,0-1-51 0,4-3-13 0,3 3 0 0,0 0 0 15,7-2 45-15,-3 2 7 0,3 0 0 0,7 0 1 16,0-2-34-16,1-1-7 0,-1 0-2 0,0-6 0 0,-3 3-10 0,3-3 0 31,-3-4 0-31,3 4 0 0,-3-3 0 0,-1 3 0 0,1-4 0 0,-7 4 0 16,3 0 0-16,-7 0 0 0,0 0 0 0,-3 0 0 15,-4 3-97-15,-7 0-25 0,0 0-5 0,0 0-1 16,-7 0-153-16,-4 3-31 0</inkml:trace>
  <inkml:trace contextRef="#ctx0" brushRef="#br0" timeOffset="154796.85">17367 9670 1910 0,'-3'-13'40'0,"3"13"9"16,0 0-39-16,0 0-10 0,0 0 0 0,0 0 0 0,0 0 104 0,0 0 20 0,0 0 3 0,0 0 1 31,0 0-32-31,0 0-5 0,0 0-2 0,7 9 0 15,-4-2-18-15,4 2-4 0,-3 4-1 0,-1-1 0 0,4 1 10 0,1 2 1 0,-5 1 1 0,4 3 0 32,-3 6-55-32,3 3-11 0,-7 4-3 0,7 2 0 0,-4 7 13 15,1 3 2-15,-1 3 1 0,1 6 0 0,-4-3-5 0,-4 7-2 0,4-1 0 0,-3 4 0 0,3-7-3 0,-4 0-1 32,4-3 0-32,-3 4 0 0,-1-7-5 0,1 0-1 0,-1-3 0 0,-3 0 0 15,4-7 2-15,-1 1 0 0,1-7 0 0,-5 1 0 0,5-4 0 0,-1-3 0 16,4-3 0-16,-3-3 0 0,-1-4-10 0,1 1 12 15,3-3-12-15,-4-1 12 16,4-3-12-16,-3 1 10 0,-1-1-10 0,4-2 10 16,0-7-10-16,0 0 10 0,0 0-10 0,0 0 10 15,7 0-10-15,0 0 0 0,4 0 9 0,0-4-9 16,3 1 16-16,0 0 0 0,3-3-1 0,1 0 0 0,0-4-15 0,3 1 0 16,-4-1 0-16,5 4 0 15,-1 0 0-15,0 0 0 0,4-1 0 0,-4 4 0 16,0 0 0-16,4 3 0 0,-4 3 0 0,4-3 0 0,-8 3 0 15,4 0 0-15,1 1 0 0,-1 2 0 16,-4-3 0-16,5 0 0 0,-5 3 8 16,1-2-8-16,-1 2 0 0,1-3-15 0,-4-3 3 0,0 0 1 0,-3 0-137 15,3 0-28-15,-7 3-6 0,0-3-1208 0</inkml:trace>
  <inkml:trace contextRef="#ctx0" brushRef="#br0" timeOffset="156756.76">18503 9836 1958 0,'0'0'87'0,"0"0"17"15,0 0-83-15,0 0-21 0,0 0 0 0,0 0 0 16,0 0 159-16,0 0 27 0,0 0 6 0,0 0 0 16,0 0-103-16,0 0-21 0,0 0-4 0,0 0 0 15,4-7 0-15,-4 7 0 0,0-3 0 0,0 3 0 16,0 0 6-16,0 0 2 0,0-6 0 0,-4 3 0 15,1 3-39-15,-1-3-7 0,-3 0-2 0,0 3 0 16,0 0-9-16,-4 0-3 0,1 3 0 0,-4 0 0 0,-4 3 0 0,0-3-1 16,1 7 0-16,-1-4 0 15,1 3-11-15,-1-2 12 0,0-1-12 0,4 3 12 16,0-2-12-16,3-4 8 0,1 0-8 0,3 0 8 0,0-3-8 0,3-3 0 31,-3 3 0-31,4-3 8 0,-1 0-8 0,1-1 0 0,-1 1 0 0,4 3 0 16,0 0 0-16,0 0 0 0,4-6 0 0,-4 6 0 0,0 0 0 0,0 0 0 0,0 0 0 0,0 0 0 15,10 0 0-15,-10 0 0 16,7 9 9-16,0-2-9 16,-3 2 0-16,-1 1 0 0,4 2-10 0,-3 1 10 0,-4-1 8 0,3 1 8 0,1 2 1 0,-1 4 1 31,1 3-10-31,-4 0-8 0,4 0 9 0,-4 0-9 0,3 0 0 0,1 0 0 16,-4-3 0-16,3 3 0 0,1-7 0 0,-1 4 0 0,-3 0 0 0,4 0 0 0,-4-4-17 0,3 4-3 15,-3-6-1 1,0 3 0-16,-3-1 21 0,3-2 0 0,0-4 0 15,-4 1 0-15,4-1 14 0,0-6 7 0,0-3 2 0,0 0 0 0,0 0-37 0,0 0-7 16,0 0-2 0,0 0 0-16,7-3 23 0,-3-3 0 0,3 3 0 0,0-4 0 15,0 1 0-15,0 0 0 0,0 3 0 0,4-1 0 16,-4-2 0-16,3 3 0 0,1 3 0 0,-1-3 0 0,1 3 0 0,0-3 0 0,3 0 0 16,0 3 0-1,0 0 0-15,0-3 0 0,0-1 0 0,4 1 0 16,-1 3 0-16,1 0 0 0,0 0 0 0,-1 3 0 0,1 1 0 15,-4 2 0-15,0 0 0 0,0 3 0 16,-7 1 0-16,0 2 0 0,0 4 0 0,-3 0 0 16,0-1 0-16,-4 4 0 0,-4 3 0 0,0 0 0 0,-6 0 0 0,-1 3 0 0,1-3 0 0,-8 0 0 15,4-3 0-15,-4 3 0 0,1-3 0 16,-4-1 0 0,3-2 0-16,0-3 0 0,1-1 0 0,-1-2 0 15,4-4 0-15,0-3 0 0,0 3 0 0,0-3 0 0,3-3 0 0,4 0 0 16,0-6 0-16,3 0 0 15,4-4-107-15,4-2-17 0,3-1-3 0,3-5-1 0,1-1-102 0,3 0-21 0,14-25-4 16,-6 13-1 0</inkml:trace>
  <inkml:trace contextRef="#ctx0" brushRef="#br0" timeOffset="157344.39">19258 9889 2188 0,'0'0'48'0,"0"0"11"0,0 0 1 0,-3-3 1 0,-1 0-49 0,4 3-12 0,-3-3 0 0,3 3 0 16,-4-7 105-16,4 7 19 0,0-6 3 0,0 6 1 15,0 0-52-15,0 0-9 16,0 0-3-16,0 0 0 0,0 0 0 0,0 0 0 0,-3 6 0 0,-1 1 0 16,-3 5 0-16,3 4 0 0,-3 3 0 0,0 6 0 15,0 0 0-15,4 3 0 16,-4-3 0-16,7 3 0 0,-4-3-64 0,4-3 0 0,0-3-11 0,4 3 1 16,-4 0 10-16,7-3 12 0,-4 3-2 0,4-3-1 0,4-1-9 0,3 1 0 31,0 0 0-31,0-6 0 0,4-1 0 0,-4-6 0 0,4 1 0 0,-1-1 0 15,-3-6 0-15,4-3 0 16,-4-3 0-16,4-1 0 16,-4 1-46-16,0-3-14 0,-3-1-4 0,3-2 0 0,-4-1-51 0,-3 1-10 0,4-4-3 15,-4 0 0-15,0 1-51 0,0-4-10 0,-3 0-3 0,3 0 0 32,-4-3-51-32,4 3-10 0,-3-3-3 15,-4 7 0-15</inkml:trace>
  <inkml:trace contextRef="#ctx0" brushRef="#br0" timeOffset="157538.45">19562 9914 1231 0,'3'-12'54'0,"1"8"12"16,-1-2-53-16,1 0-13 0,-4 6 0 0,0 0 0 0,3-3 192 0,-3 3 36 15,0 0 8-15,4 6 0 0,-4 3-36 0,3 1-8 0,-6 6-2 0,3-4 0 16,0 7-60-16,0-3-12 16,-4 5-2-16,4 5-1 0,0 2-6 0,0-3-1 15,0 3 0-15,0 0 0 0,4 4-89 16,-4-4-19-16,0 6 0 0,0 1 0 16,3-4 9-16,-3 1 8 15,0-4 2-15,0 3 0 0,4 1-6 0,-4-1-1 0,0-3 0 0,0 3 0 16,0-5-12-16,0-1 11 0,0-3-11 0,0 3 10 0,-4-3-7 0,4 0-3 0,0-4 0 15,-3-2 0-15,3-3 0 0,-4-4 0 0,4 0 0 0,0-9 0 32,0 0-26-32,0 0-5 0,0 0-1 0,0-9 0 15,0-4-76-15,4-2-16 0,-1-1-4 0,4 0-1331 0</inkml:trace>
  <inkml:trace contextRef="#ctx0" brushRef="#br0" timeOffset="158296.81">20218 9936 2280 0,'0'-6'64'0,"-4"0"16"16,4-1-64-16,0 4-16 0,4-3 0 0,-4 0 0 0,0 2 94 0,0 4 16 0,0 0 3 0,0 0 1 31,0 0-14-31,0 0-4 0,0 0 0 0,0 0 0 0,7 7-4 0,-4-1-2 0,-3 7 0 0,4-1 0 16,-1 7-20-16,1 3-4 0,-4 3-1 0,3 3 0 15,-3 0-27-15,0 4-6 0,4-1 0 0,-4 4-1 16,0 2-12-16,0 1-3 0,0-1 0 0,0-2 0 0,0-4-16 15,0 7 0-15,0 0 0 0,0-1 0 16,3 1 0-16,-3-4 0 0,0 1 0 0,4 12 9 16,-4-13-9-16,4 1 0 0,-1-7 0 0,-3 0 0 15,4-6 0-15,-1-3 0 0,-3 0 0 0,0-7 0 0,4-5 0 16,-4-7 0-16,0 0 0 0,0 0 0 16,0 0-71-16,0 0-13 0,-4-7-4 0</inkml:trace>
  <inkml:trace contextRef="#ctx0" brushRef="#br1" timeOffset="162374.88">20768 9506 2146 0,'0'-3'60'0,"0"0"15"16,4 0-60-16,-4 0-15 0,0 0 0 0,0 3 0 15,0 0 80-15,0 0 14 0,3-3 2 0,-3 3 1 0,0 0-26 0,0 0-6 0,0 0-1 0,0 0 0 32,0 0 0-32,0 0 0 0,0 0 0 0,0 6 0 15,4 6 0-15,-4-2 0 0,0-1 0 0,0 1 0 0,0-1-51 0,3 4-13 0,-3-1 0 0,4-2 0 16,-1-1 44-16,1 0 7 0,-1 4 1 0,4 0 0 15,0-1-32-15,-3 7-7 16,-1 0-1-16,4 6 0 16,1 3 12-16,-5 3 3 0,4 1 0 0,-3 2 0 0,-1 4 8 0,4-1 1 0,-7 4 1 0,7 3 0 15,-3-3-37-15,-4 3 0 0,3 3 0 0,1 0-12 16,-4 0 12-16,3-3 16 0,1 3-4 16,-1 0-1-1,-3 0-11-15,4-3 12 0,0 0-12 0,-1 3 12 0,1-7-12 0,-1 4 10 16,1-3-10-16,-4 3 10 0,3 0-10 0,1 0 0 0,-1 0 0 15,4 0 0 1,-3-4 0-16,-1 4 0 0,4-3 8 0,-3 0-8 16,3-4 0-16,-4-2 0 0,5 2 0 0,-5-2 8 0,1-7-8 15,-1 0 0-15,-3-6 0 0,4 3 0 0,-4-9 0 0,-4 3 0 0,4-7 0 0,-3-2 0 16,-1-1 0-16,-3-6 0 16,7-3 0-16,-7 0 0 0,0-3-13 0,0-6-8 15,0-1-2-15,0 1 0 0,3 0-133 0,-3-1-28 0,4 1-4 0</inkml:trace>
  <inkml:trace contextRef="#ctx0" brushRef="#br2" timeOffset="166285.7">21618 9952 1958 0,'0'0'87'0,"0"0"17"16,0 0-83-16,0 0-21 0,0 0 0 15,0 0 0-15,0 0 107 0,0 0 17 0,0 0 3 0,0-7 1 0,-3 1 0 0,3 3 0 0,0 3 0 0,0-3 0 32,-4-3-56-32,4 6-10 0,-7-3-2 0,4 3-1 0,-4 0-11 15,3 0-3-15,-7 3 0 0,4 0 0 0,0 3-17 0,-3 0-3 0,-1 4-1 0,1-1 0 31,-5 1-5-31,1 5-2 0,0 1 0 0,-7 6 0 0,7-3-17 0,-4-1 10 16,4-2-10-16,0 0 8 0,4-4 0 0,2 1-8 0,1-7 12 0,0 4-4 16,7-4 23-16,0-6 4 0,0 0 1 0,0 0 0 15,7 6-36-15,4 0 0 0,0-2 0 0,3-1 0 16,3 0 0-16,-3 0 0 0,4-3 0 16,0 3 0-16,-1 0 0 0,1 0 0 0,0 0 0 0,3 1 0 0,-4 2 0 0,1 3 0 15,0 4 0-15,-1 3 0 16,-3 2 0-16,1 4 0 0,-5 0 0 0,1 6 0 15,-4-2 11-15,0-1-11 16,-7 0 10-16,3 3-10 0,-3-3 0 0,-3 0 0 0,-1-3 0 0,-3 0-10 0,0 0 10 0,0-3 0 16,-3-7 0-16,-1 1 0 0,0-1 0 0,1-5 9 15,-1-1-1-15,1-6-8 0,-1 0 0 16,0-6 0-16,1-1 0 0,3-2 0 16,-4-4 0-16,4-2 0 0,0-1 0 0,4-6 0 15,-4 0 0-15,7-3 0 0,0 3 0 0,0-3 0 16,3-3 0-16,1 0 0 0,3 3 0 0,0-4 0 0,3 4 8 0,1 0-8 15,-1 0 0-15,5 3 0 16,-1 0 12-16,0 0-12 0,0 0 12 0,4 3-12 0,-4 4 0 16,0-1 0-16,0 0 0 0,-4 4 0 0,1 2 8 0,-4 1-8 15,0 3 0 1,0 0 0-16,0 2 0 0,-3 1-20 0,-4 3 2 0,0 0 1 0,0 0-174 0,0 0-34 16,10 0-7-16</inkml:trace>
  <inkml:trace contextRef="#ctx0" brushRef="#br2" timeOffset="166891.35">22430 9999 1792 0,'0'0'51'0,"0"0"10"0,3-10-49 0,-3 4-12 0,4-3 0 0,-1 2 0 0,-3-2 155 0,0 0 28 0,4-1 5 0,-4 1 2 32,0 3-48-32,-4-1-10 0,4 4-1 0,0 3-1 15,-3-6-22-15,-4 6-4 0,0-3 0 0,0 6-1 0,-1 0-51 0,-2 0-9 16,-1 3-3-16,1 4 0 0,-4-1 8 0,3 1 0 15,-3 2 1-15,3 1 0 0,1 2-49 0,-1 1-24 0,1 3 3 0,3-3 0 32,-4 2 33-32,7-5 8 0,1 3 0 0,3-4 1 0,-4 4-33 0,4-4-6 15,0 4-2-15,4 0 0 0,-1-4 20 0,1 4 0 0,7 0 0 16,-1-7 0-16,1-3 12 0,3-3 7 0,0 1 1 16,4-8 0-1,-4-2-20-15,3-3 0 0,-3-1 0 0,1-5 0 0,-1-1 0 0,0-3 0 16,0-3 0-16,0 3 0 0,-3-3 0 15,-1 4 0-15,1-1 0 0,-4 3 0 0,0 4 0 0,0 2 0 16,-4 1 0-16,4 2 0 0,-3 1 0 0,-4 6 0 16,0 0 0-16,0 0 0 0,7 3 0 0,-3 7 0 0,-1-4 0 15,1 7 0-15,-1 2 0 0,1 1 0 0,-1 3 0 0,1 0 0 16,-1-1 0-16,-3 1 0 0,0 3 0 0,4 0 0 16,-4 3 0-16,0-3 0 0,0 3 0 0,-4 0 0 0,4 4 0 0,0-8 0 15,0 5 0-15,0-5 0 16,4 1 0-16,-4 4 0 0,3-8 0 0,-3 1 0 15,4-3 0-15,-1-7 0 0,-3 1 0 0,4-1 0 16,-4-9-56-16,0 0-14 0,7 0-3 0,4 0-941 16,-4-6-188-1</inkml:trace>
  <inkml:trace contextRef="#ctx0" brushRef="#br2" timeOffset="167326.62">23421 9927 1792 0,'0'0'51'0,"0"-3"10"0,-4-4-49 15,4 1-12-15,0 0 0 0,0 3 0 0,0-4 149 0,0 1 27 0,0 6 6 0,0 0 1 16,0-6-47-16,0 6-10 0,0 0-2 0,0 0 0 0,0 0-37 0,0 0-8 16,0 0-2-16,0 0 0 15,0 0-11-15,0 12-2 0,4 4-1 0,-1 0 0 16,-3 6-50-16,4 3-13 0,0 3 0 0,-1 0 0 15,1 0 56-15,-1 1 7 0,1-1 1 0,-1 3 0 16,1-3-52-16,-1 1-12 0,1-1 0 0,-1-3 0 0,-3-3 0 0,4 0 0 16,-4 0 0-16,0-3 0 15,3-1 0-15,-3-2 0 0,0 0 0 16,0-1 0-16,-3-2 13 0,3-7 0 0,0 0 0 0,0-6 0 31,0 0-92-31,0-6-18 0,0-3-4 0,3-7-1 0,-3-3-66 0,7-6-14 0,-3 0-2 0,-1-3-1076 16</inkml:trace>
  <inkml:trace contextRef="#ctx0" brushRef="#br2" timeOffset="167756.41">23675 9898 1888 0,'0'0'53'0,"0"0"13"0,0 0-53 0,0 0-13 0,7-3 0 0,0 0 0 16,0 3 136-16,0 0 24 0,0 0 4 0,0 3 2 16,0 0-30-16,0 1-7 0,0 2-1 0,4 0 0 15,-4 0-29-15,4 4-7 0,3-1 0 0,-4 4-1 31,4-4-43-31,1 4-9 0,-5-1-2 0,8 1 0 16,-8-1 22-16,4 1 4 0,1 3 1 0,-1-4 0 0,-4 4-52 0,4-4-12 16,-3 7 0-16,-4-9 0 0,0 5 0 0,-3-2 0 0,-1 2 0 15,1 1 0 1,-4 0 0-16,-4 3 0 0,1-4 0 0,-8 4 0 16,0 3 0-16,-3-3 0 0,0 0 0 0,0-1 0 0,0-2 0 0,0 0 0 15,-4-4 0-15,4 1 0 0,0-4 0 0,0 1 0 0,3-4 0 0,4-3 0 31,0 0 0-31,0-3 0 0,4-3-9 0,-1-3 9 16,4-4 0-16,0 4-9 0,0-3 9 0,4-1 0 0,3-2 0 16,0-1-8-16,0 1 8 0,3-1 0 0,5 4 0 0,-1-1 0 15,0 1 0-15,3 3 0 16,1 3 0-16,3-1 0 0,0 4 0 0,1 0 8 0,-1 4-8 0,3-1 0 0,-2 3 0 0,-1 0 8 16,0 7-8-16,0-4 12 0,-3 4-4 0,-1-1 0 15,-3-2-8-15,-3 2 12 0,0-2-4 0,-1-1 0 0,-3 0-8 16,-3-2 0-16,3-1-8 0,0-3 8 15,-7-3-113 1,0 0-18-16,0 0-3 0</inkml:trace>
  <inkml:trace contextRef="#ctx0" brushRef="#br0" timeOffset="171265.86">24190 9563 2530 0,'0'0'107'0,"0"0"-86"16,0 0 29-16,0 0 6 0,0 0 0 0,7 3 1 0,-3 3 1 0,3-3 0 0,0 1 0 0,3-4 0 31,1 3-22-31,3-3-5 0,0 0-1 0,0 0 0 16,7 0 18-16,-3 0 4 0,7-3 1 0,-1 3 0 0,1-4-53 0,3 4-10 0,-3-3-2 0,7 0-1 15,-8 0 13-15,1 0 0 16,0-3 12-16,-4 3-12 0,-7-1 12 16,4-2-4-16,-4 3 0 0,-4-3-8 15,5 3 0-15,-5-1 0 0,-3 1 0 0,7 0 0 16,-7 0 0-16,0 3 0 0,0 0 0 0,-7 0 0 0,0 0 0 0,0 0 0 0,0 0 0 0,0 0 0 16,0 0 40-16,0 0 0 0,4 6 1 0,-4-6 0 15,0 7-18-15,0-1-4 0,0 3-1 0,0-2 0 31,0 2-10-31,0-3-8 0,0 0 9 0,0 4-9 0,0-1 0 16,0 7 0-16,4-3 0 0,-1 5 0 0,1-2 0 0,-4 3 0 0,3 0 0 0,4 3 0 31,0 0 20-31,0 3-3 0,-3 3 0 0,3 3 0 0,0 4-27 0,0-4-6 16,4 0 0-16,-4 4-1 0,0 2 65 0,0-2 12 0,0 3 4 0,0-1 0 0,0-2-52 0,0-1-12 16,0 4 0-16,4-1 0 15,-4-5 0-15,0-1 0 0,0 1 0 0,0-4 0 16,3-3-16-16,-3 0-5 0,0-3-2 0,1 0 0 0,-1-3 23 0,-4-1 0 15,4-5 0-15,-3 0 8 16,-1-1 9-16,-3 1 2 0,0-4 0 16,-3 0 0-16,-1-2-10 0,-3 5-1 0,0-2-8 0,0-1 12 15,0 0 0-15,-4 4-1 0,4 0 0 0,-3-4 0 16,-4 3-3-16,3 1-8 0,-3 3 12 0,3-4-4 16,-6-2-26-16,3-1-6 0,-4 0 0 0,0-2-1 15,1-4 45-15,3-3 8 0,-4 0 3 0,4 0 0 0,-4-3-31 0,4 0 8 16,-4-4-8-16,1 1 4 0,3 3-4 0,-4-3 0 15,0 3 0-15,1-4 0 0,-1 4-16 16,4 0-2-16,0 0-1 0,3 3 0 16,1-3-97-16,6 3-20 0,1 0-4 15</inkml:trace>
  <inkml:trace contextRef="#ctx0" brushRef="#br2" timeOffset="178993.64">18334 11102 1337 0,'0'0'56'15,"0"0"-44"17,0 0 92-32,0 0 20 0,-7 0 3 0,3 0 1 0,4 0 0 0,-7 4 0 0,7-4 0 0,0 0 0 15,0 0-52-15,0 0-9 0,0 0-3 0,0 0 0 0,0 0-51 0,0 0-13 16,0 0 0-16,0 0 0 16,0 0 54-16,0 0 8 0,0 0 2 0,0 0 0 15,0 0 5-15,0 0 2 0,7 3 0 0,-7-3 0 0,0 0-6 0,11 3-1 16,-8 3 0-16,-3-6 0 0,7 10-56 15,1-4-8-15,-8-6-10 0,7 6 10 16,0 0 44-16,-7-6 16 0,7 7 3 0,0 2 1 16,0 4-52-16,0-4-12 0,0 0 0 0,-4 1 0 0,8-4 0 0,-4 0 0 15,-7-6 0-15,7 10 0 0,4 2 0 0,-4-2 0 16,0 5 0-16,0-5 0 0,-7-10 0 16,7 9 0-16,0 4 0 0,0-4 0 0,0-3 54 0,0 4 8 0,-7-10 2 0,7 9 0 31,0 1-52-31,0-1-12 0,4 0 0 0,-4 1 0 15,4-1 0-15,-4 4 0 0,3-4 0 0,-3 1 0 0,0-1 0 0,4-3 0 16,-1 1 0 0,1-1 0-16,-4 0 0 0,0 4 0 0,4-4 0 0,-1 0 0 15,-3 0 0-15,4-3-15 0,-4 4 3 0,4-1 1 0,3-3 11 0,-4 0 0 0,-3 4 0 0,4-4 0 16,-4 3 0-16,4 0 16 16,-11-6-4-16,10 6-1 0,1-2-11 0,-1 2 0 15,-3-3 0-15,4 3 0 0,0-3 0 16,-1 1 0-16,-3-1 0 0,4 0 0 0,-4 0 0 0,3-3 0 0,1 3 0 15,3 0 0 1,-3 0 0-16,-1 1 0 0,1-1 0 0,-1 0 0 0,1 0 0 16,3-3 0-16,-3 0 0 0,-1 0 0 0,1 0 0 0,-1 0 0 0,1 0 0 0,3 3 0 15,-3-3 0-15,-1 3 0 0,1-3 0 0,3 0 0 16,-3 3 0-16,-1-3 0 0,1 0 0 0,-1 0 0 16,1-3 0-16,3 3 0 15,0 0 0-15,0-3 0 0,0 3 0 0,0 0 0 0,1-3 0 0,2 3 0 16,-3 0 0-16,0 0 0 0,1-3 0 0,-1 3 0 0,0 3 0 0,0-3 0 15,0 3 0-15,4-3 0 16,-8 0 0-16,4 0 0 0,0 0 0 16,1-3 0-16,-5-3 0 0,4 3 0 0,0-1 0 0,-3 4 0 0,3-3 20 0,-3 0 3 15,-1 0 0-15,4 0 0 0,-3 0-37 16,0 0-7 0,3-1-2-16,-4 1 0 0,1 3 33 0,-1-3 6 0,1 0 2 0,3 3 0 0,-3 0-18 15,-1 0 0-15,4-3 0 0,0 0 0 0,1 0-8 0,-1-1-9 0,-4-2-2 0,4 3 0 31,0 0 31-31,1 0 7 0,-5-3 1 0,4 2 0 16,-3-2-20-16,-1 0 0 0,1 0 0 0,0-1 0 0,-1 1 8 0,1 0-8 0,-1 0 0 16,1-1 0-1,0-2 9-15,-4 3-9 0,3-1 0 0,1 1 9 16,-1-3-28-16,1-1-5 0,-4 4-2 0,0-3 0 0,4-1 46 16,-4 1 8-16,3-1 3 0,-3 1 0 0,0-1-50 0,0 4-9 0,4 0-3 0,-4-3 0 15,0 2 47-15,0-2 8 16,0-1 3-16,0 1 0 0,0 0-27 0,0-4 0 15,0 4 8-15,4-1-8 0,-4 1 0 0,0-1 0 0,0 1 0 0,0 3 0 0,0 0 0 0,0-1 0 32,0 1 0-32,0 0 0 0,1-4 0 0,-5 4 0 15,1 3 8-15,3-3-8 0,-4-1 0 0,1 4 0 0,-4-3 0 0,7 3 8 0,-4-3-5 0,1-1-3 16,-1 4 0-16,1-3 0 16,-4 0 0-16,3 2 0 0,1-2 0 0,-1 3 0 15,1-6 0-15,0 2 0 0,-1 4 0 0,1 0 0 0,-1-3 0 0,1 3 0 31,-1 0 0-31,1-1 0 0,-1 1 0 0,1 0 0 0,-4 0 0 0,0 3 0 16,0 0 0-16,0 0 0 0,0 0 0 0,0 0 0 16,0 0 0-16,0 0 0 0,0 0 0 0,0 0 0 0,0 0 0 0,0 0 0 15,0 0 0-15,0 0 0 16,0-3 0-16,0 3 0 0,-4-3 0 0,4 3 0 16,-3 0 0-16,-1 0 0 0,1 0 0 0,-1 0 0 31,1 3-26-31,-1 0-5 0,-3 0-1 15,3-3 0-15,-3 0 52 0,0 0 9 0,0 0 3 0,-3 3 0 0,3 0-24 16,-4 1-8-16,0-4 0 0,-3 3 0 0,4-3 0 0,-1 3 0 0,-3 0 0 0,4 0 0 16,-1 3 0-16,-3-6 0 0,0 4 0 0,3-4 0 0,-3 3 0 15,3 0 0-15,1 0 0 0,3 0 0 0,-4-3 0 0,4 0 0 16,0 3 0-16,0 0 0 0,0 0 0 0,3 1 0 0,-3-1 0 0,4 3 0 16,-1-3 0-16,-3 0 0 0,4-3 0 0,3 0 0 15,-4 3 0-15,1 1 0 16,3-4 0-16,0 0 0 0,0 0 0 0,0 0 0 0,0 0 0 0,0 0 0 15,0 0 0-15,0 0 0 0,0 0 0 0,7-4 0 16,3 4 0 0,1 0 0-16,0 0 0 0,3 0 0 0,0 0-26 15,0-3-5-15,0 0-1 0,0 0 0 0,4 3 52 0,-1-3 9 0,1 0 3 0,0-4 0 16,-1 4-24-16,1-3-8 0,-4 3 0 0,4 0 0 16,-4-3 0-16,0 2 0 0,0 1 0 0,-3 0 0 15,-1-3-26-15,1 3-5 0,-1-4-1 16,-3 1 0-16,0 3 51 0,0 0 9 0,1 0 3 0,-5 0 0 0,4-4-31 0,-3 4 8 31,-1-3-8-31,1 3 4 0,-1 0-30 0,-3 3-5 0,0 0-1 0,0 0 0 16,0 0 52-16,0 0 9 0,0 0 3 0,0 0 0 0,0 0-24 0,7 6-8 31,0 3 0-31,0 1 0 0,-3-4 0 0,-1 3 0 0,1 4 0 0,-4-4 0 16,0-9 0-16,4 13 0 0,-4 3 0 0,3 2 0 0,-3-2 0 0,0 3 0 0,4 0 0 0,-4 0 0 31,0 2 0-31,0-2 0 0,3 0 0 0,-3 0 0 0,0-7 0 0,0-2 0 15,0 2 0-15,4-2 0 0,-4 2 0 0,0-2 0 16,0-4 0-16,0 0 0 0,0-6 0 0,0 7 0 16,0-1 0-16,-4 3 0 15,1-6-26-15,-1 1-5 0,1 2-1 0,-1-6 0 16,0 0-55 0,1-3-11-16,-4-4-2 0,-4 4-1 0,1-6-127 0,-1 3-24 0,-3-7-6 0</inkml:trace>
  <inkml:trace contextRef="#ctx0" brushRef="#br2" timeOffset="179791.74">18277 11259 734 0,'0'0'32'0,"0"0"8"0,0 0-32 0,0 0-8 0,0 0 0 0,0 0 0 16,-3 3 17-16,-1 1 3 0,1-1 0 0,3-3 0 15,0 0-20-15,0 0 0 0,0 0 0 0,0 0 0 16,-4 0 106-16,1-7 18 0,-1 4 3 0,4 0 1 15,0-3-52-15,0 3-9 0,0-4-3 0,0 7 0 0,4-3 32 0,-4 3 5 0,0-6 2 0,0 6 0 16,0 0-11-16,0 0-3 0,0 0 0 0,3-3 0 31,-3 3 31-31,0-6 7 0,0-1 1 0,0 7 0 16,0 0-52-16,0 0-9 0,0 0-3 0,0 0 0 0,0 0 0 0,-3 10 0 0,3-1 0 0,0 4 0 31,-4-1-51-31,1 7-13 0,3-3 0 0,-4 3 0 16,4 2 54-16,0-2 8 0,0 3 2 0,0 0 0 15,0-6-52-15,-3 0-12 0,3-1 0 16,-4-2 0-16,4-4 0 0,-3 1 0 0,3-1 0 0,0-9 0 16,0 0 0-16,0 0 0 0,0 0 0 0,0 0 0 0,3-3 16 0,4-7 1 0,-3-2 0 0,-1 3 0 15,1-7-7-15,-1 3-2 0,-3-6 0 16,7 4 0-16,-3-1-8 0,-1 0 12 16,1 1-12-16,-1-4 12 0,1 0 16 0,0 0 4 0,-1 4 1 0,1-1 0 15,-1 0-49-15,-3-3-9 16,4 4-3-16,-1-4 0 0,-3 3 28 0,0 4 0 0,4-4 0 15,-4 0 0-15,0 4 0 0,0-1 0 0,0 1 0 0,0 6 0 0,0-4 0 16,0 4 0-16,0 0 0 0,3-1 0 16,-3 4 0-16,4-3 0 0,-4 6 0 0,0 0 8 15,3 0-8-15,-3 0 0 0,7 0 0 0,4 3 0 0,-4-3 0 0,0 3 0 16,4 0 0-16,-1 4 0 16,1-4 10-16,-1 0-2 0,1 3-8 0,0-3 12 15,-1 0 0-15,4 4-1 0,-3-4 0 0,3 3 0 0,-3-3-11 0,3 3 10 0,-4-2-10 0,4 2 10 31,-3 0-10-31,3 4 0 0,-3-4 0 0,-1 0 0 0,4 0 0 0,-3 1 0 16,-1-1 0-16,5 0 0 0,-5-3 0 0,1 0 0 16,-4 1 0-16,0-4 0 0,3 0 0 0,-3 0 0 0,1-4 0 0,-1 1 0 31,-4 0 0-31,4 0 0 0,-3-6 0 0,-4 5-1056 16,0 4-214-16</inkml:trace>
  <inkml:trace contextRef="#ctx0" brushRef="#br0" timeOffset="186026.77">26451 686 1497 0,'0'-6'66'0,"0"-3"14"0,0 2-64 0,0 4-16 0,0-3 0 0,0 0 0 31,0-4 133-31,0 10 23 0,0 0 5 0,0-3 1 16,0 3-54-16,0 0-12 0,0 0-1 0,0 0-1 16,0 0 27-16,0 0 6 0,0 0 1 0,0 0 0 15,0 0-60-15,0 6-12 0,4 7-3 0,-4-4 0 16,0 10-33-16,3 3-8 0,-3-3 0 0,4 6-1 0,-1 0 47 0,1 6 10 15,-4-2 1-15,3 5 1 0,1 1-36 0,0-1-7 0,-4 4-2 0,3 3 0 63,1-4-15-1,-1 4-10-62,1-7 12 0,-1 1-12 0,1-1 28 0,-1-12 0 16,-3 3-1-16,4-6 0 0,-1-3-42 0,-3 3-8 0,4-7-1 0,-4 1-1 0,0-4 5 0,0 1 2 0,0-7 0 0,-4 3 0 0,4-6-49 0,0 0-9 16,0 0-3-16,0 0 0 0,0 0-44 0,-3-3-9 0,-4 0-1 0,7 3-1 0,-4-3-46 0,1-7-10 0,-1 7-2 0</inkml:trace>
  <inkml:trace contextRef="#ctx0" brushRef="#br0" timeOffset="186726.6">26444 567 2030 0,'-3'-3'57'0,"-4"-6"14"16,3-4-57-16,-3 4-14 0,4-1 0 0,-1 1 0 0,0 3 105 0,1-1 19 0,-4-5 3 0,3 5 1 31,-3-2-52-31,0 0-9 0,-3-7-3 0,3 7 0 16,-4-1 0-16,-3 1 0 0,3 6 0 0,-3-1 0 0,4-2 0 0,-4 3 0 0,-1-3 0 0,1 6 0 16,-3 0 12-1,3 0 1-15,-8 0 1 0,5 6 0 16,-1 0-22-16,0 1-5 0,1-4-1 0,-4 6 0 0,3 1-40 0,0 5-10 0,1-2 0 0,-4 2 0 15,3 4 0-15,0-6 0 0,1 9 0 0,-4 3 0 32,-1 0 0-32,1 3 0 0,-7 13 0 0,3-7 0 0,1 1 0 0,-1 3 0 0,4 2 0 0,0 4 0 15,3-3 0-15,0 6 0 0,8 3 0 0,-1 3 0 32,4 1 0-32,7-4 0 0,4 0 0 0,3 3 0 0,3-2 0 0,4-8 0 15,7 5 0-15,1-8 0 0,2 1 0 16,5 0 0-16,-1-7 0 0,4 1 0 0,-1-7 0 0,5 0 0 0,-5-12 0 0,8 3 0 15,0-4 8-15,7-11-8 0,3 2 12 0,1-6-4 16,-5 0-8-16,-6-3-9 0,4 0 9 0,-5-4-13 0,5-8 13 0,-1-1 0 0,0 3 0 0,1-12 0 31,-4 3 0-31,3-6 0 0,-3 3 0 0,-1-13 0 16,-6 10 0-16,-7 0 0 0,-4-10 0 0,-3 13 0 16,-4-3 0-16,0-3 0 15,0 2 0-15,-3-5 0 0,-8-1 0 0,1-2 0 0,-4-1 0 0,0-6 0 0,-7 7 0 16,3-4 0-16,-3 3 0 0,-7-15 0 15,-4 6 0-15,-3 6 0 0,-4-3 0 0,1 0 0 16,-4 7 19-16,-1-1 6 0,1 7 2 0,-4-7 0 16,4 10-43-16,0 6-9 15,3-3-2-15,-3 6 0 0,7 7 27 0,-4-7 0 0,7 6 0 0,-3 4 0 0,4-4 0 0,-5 4 0 0,5-1 0 0,-4 4 0 32,3 3-19-32,0 0 2 0,4 3 0 0,-3 0 0 15,6 0-79-15,0 3-16 0,4 0-4 0,0 0 0 0,4 7-145 0,3 2-30 16</inkml:trace>
  <inkml:trace contextRef="#ctx0" brushRef="#br0" timeOffset="187789.92">26046 1818 2030 0,'0'0'57'0,"0"0"14"0,0 0-57 0,0 0-14 0,0 0 0 0,0 0 0 47,0 0 105-47,0 0 19 0,0 0 3 0,-4 3 1 0,1 10 0 0,-1-7 1 0,-3 7 0 0,3 2 0 16,-6 4-53-16,3 6-10 0,-4 0-2 0,-3 7-1 16,0-1-51-16,0 4-12 0,0 5 0 0,-4-2 0 15,0 0 0-15,1-1 11 0,-1 1-11 0,1-4 10 0,2-2-20 0,1-1-4 0,4-3-1 0,-1-3 0 31,8-3-133-31,-1-3-28 0,1-3-4 0</inkml:trace>
  <inkml:trace contextRef="#ctx0" brushRef="#br0" timeOffset="188239.76">26575 1668 2310 0,'0'0'97'0,"0"0"-77"31,-4 6 35-31,4 0 7 0,-3 1 2 0,6-4 0 16,-3 3 0-16,7 0 0 0,0-3 0 0,4 7 0 0,0-1-11 0,3 4-1 0,3-1-1 0,1 4 0 31,7 3-31-31,-1-7-5 0,5 7-2 0,-1 0 0 16,-4 3 41-16,1 6 8 0,-4-6 2 0,0 6 0 0,1 7 0 0,-1-1 0 0,3 4 0 0,1 3 0 31,-4-1-52-31,8-5-12 0,-1 2 0 0,0 1 0 16,4 0 54-16,-4-7 8 0,4 0 2 0,-1 4 0 15,-2-13-52-15,-5 0-12 0,-2-3 0 0,-1-4 0 0,-4-2 0 0,1-4 0 0,-4-6 0 0,0 1 0 16,-7-8-100-16,4 4-22 15,-8-3-5-15,1-6-1 16,-1 3 0-16,-3 6 0 0,0-7 0 0</inkml:trace>
  <inkml:trace contextRef="#ctx0" brushRef="#br0" timeOffset="189074.87">25845 2546 1854 0,'0'0'82'0,"0"-7"17"16,0 1-79-16,0 0-20 0,0 0 0 0,0 2 0 0,0-8 78 0,-4 6 12 0,0-1 2 0,4-2 1 15,-7 3-23-15,4-1-5 0,-4-2-1 0,0 3 0 32,0-1 0-32,0 1 0 0,-4 0 0 0,4 0 0 0,-7-1 20 0,3 4 3 0,-3 0 1 0,0-3 0 15,-4 3-39-15,4 0-7 0,0 3-2 0,-3 0 0 32,2 0 20-32,-2 3 3 0,-1 6 1 0,1-6 0 0,-1 3-52 0,0 4-12 0,1 2 0 0,-1 1 0 15,-3 3 54-15,-4 2 8 0,0 1 2 16,1 0 0-1,-4 3-74-15,-1 0-14 0,1 6-4 0,0-3 0 0,0 10 28 0,3-10 9 0,-3 6 0 0,3 7 0 16,4-4 2-16,0 4 0 0,0 3 0 0,-1 3 0 0,5 0-3 16,3-4 0-16,-4 7 0 0,4 0 0 15,3 0-8-15,1 0 0 0,3 0 0 0,7 4 0 16,0-7 0-16,3-1 0 0,4-5 9 0,7 3-9 0,0-7 0 0,4-5 0 16,0 2 0-16,6-6 0 15,5-6 0-15,6-4 0 0,4-2 0 0,3-4 0 16,4-5 0-16,0-4 0 0,7 0 0 0,0-7-8 15,-4 1 8-15,4-7 0 0,0 1 0 0,0-1 0 16,0-5 0-16,0 2 8 0,-4-3-8 0,4-3 0 16,-7-3 0-16,-4 0 0 0,0-3 0 0,1-7 0 15,-4 4 0-15,-4 0 8 0,4-4 0 0,-4-3 0 16,-7 4-8-16,-3-1-12 0,-4 1 4 0,-7-1 0 16,-3 1 24-16,-8 3 6 0,-3-7 1 0,-3 0 0 15,-8 4-13-15,-3-1-2 0,-4-2-8 0,-3 5 12 0,-3 4-12 0,-1-6 0 16,-3 9 8-16,-1-4-4 0,5 7-30 0,-1 0-5 0,0 4-1 0,1-7 0 31,-1 6 32-31,0 0 0 0,4 3 0 0,-4 1 0 0,1 2 19 0,-5 4 9 0,5-4 3 0,-4 7 0 16,3-4-50-16,4 10-9 0,-4-9-3 0,7 6 0 15,1 0-46-15,3 3-10 0,-1-3-1 16,5 3-1-16,3 0-63 0,0 0-12 0,0 0-2 16</inkml:trace>
  <inkml:trace contextRef="#ctx0" brushRef="#br0" timeOffset="192012.37">25481 2759 1681 0,'0'0'74'0,"-3"-6"16"15,3-1-72-15,0 7-18 0,0-6 0 0,-4 3 0 16,4-3 65-16,0 6 10 0,0-7 1 0,0 1 1 16,0 6 31-16,0 0 5 0,0 0 2 0,0 0 0 15,0 0-19-15,0 0-4 0,0 0-1 0,0 0 0 16,0 0-18-16,0 6-3 0,-3 1-1 0,-1 2 0 16,1 4-29-16,-1-1-5 0,0 7-2 0,1 0 0 15,-1 0-13-15,4-1-2 0,-3 4-1 0,3 0 0 16,0 3 1-16,0-9 0 15,0 6 0-15,3-3 0 0,-3 3-6 0,4-3 0 0,-1-10-1 0,1 7 0 16,3-1-11-16,-3-2 10 0,-1-4-10 0,4 4 10 16,-3-4-10-16,3 4 0 15,-4-7 0-15,4 0 8 0,0 1-8 0,-3-1 0 0,-1-3 0 0,4-3 0 0,1 0 23 0,-1 0-1 16,0-3 0-16,3 0 0 16,1-4-45-16,-4-2-9 0,3 3-1 0,1-10-1 15,0 4 3-15,3-1 1 0,-4 4 0 0,1-7 0 0,3 3-27 16,-7 1-6-16,4-1-1 0,-4 1 0 15,-4 2-64-15,4 1-12 0,-3 0-4 0,-1-1 0 16,-3 4-54-16,0-4-11 0,0 4-3 0</inkml:trace>
  <inkml:trace contextRef="#ctx0" brushRef="#br0" timeOffset="192227.47">25658 2803 1824 0,'0'0'38'0,"0"0"8"0,0 0-37 0,0 0-9 15,0 0 0-15,0 0 0 0,0 0 104 16,0 0 20-16,0 0 3 0,0 0 1 15,0 0 0-15,0 0 0 0,0 0 0 0,-4 9 0 0,0-6-52 0,1 4-9 0,3 2-3 0,-4 0 0 16,4 4 0-16,0-1 0 0,0 4 0 16,0 3 0-16,0 0 13 0,0 3 3 0,0 0 0 0,0 3 0 15,0-3-26-15,0 3-5 0,0-3-1 0,0 3 0 32,-3 0-38-32,3-3-10 0,0 3 0 0,0-6 0 0,-4 3 0 0,4 0 0 0,0-4 9 0,-3 1-9 15,3 0 8-15,0-3-8 0,0-4 8 0,0 1-8 31,0-4-21-31,0-2-9 0,0-7-2 0,0 0 0 16,0 0-108-16,3-10-21 0,1 1-5 0</inkml:trace>
  <inkml:trace contextRef="#ctx0" brushRef="#br0" timeOffset="193027.67">27591 2492 2343 0,'-21'-15'48'0,"10"8"13"16,0 7-49-16,1-9-12 0,-1 3 0 0,-3 3 0 0,0-1 122 0,0 4 22 0,0 0 4 0,0 4 0 16,-4-1-40-16,0 3-8 0,4 3-1 0,-3 1-1 31,-1 2-48-31,0 4-10 0,1 0-1 0,-1 6-1 15,-3 0-15-15,-4-4-3 0,1 11-1 0,-1-7 0 16,0 3 3-16,-3 0 1 0,0 3 0 0,3-3 0 0,0 3-3 0,4 7-1 0,-4-1 0 0,4 4 0 31,4-1-5-31,3 1-1 0,3 0 0 16,0-1 0-16,4 1 3 0,7-4 0 0,0 1 0 0,4 3 0 0,3-4-16 16,7 1-12-16,0 2 3 0,7-2 0 15,0-7 9-15,11 0 0 0,0-3 0 0,3-3 0 0,1-3 0 0,-1-6 11 16,4-1-1-16,-1-3 0 0,5-2-10 0,3-4 0 0,3-3 0 0,4 0 0 15,-4-3 0-15,1-4-16 0,-1-2 4 0,4 3 1 16,-4-7 11-16,-3 1 0 0,4-1 0 0,-4-2 0 16,-1-1 0-16,-2-6 0 0,-4 3 0 0,-4-6 0 31,-3 3 9-31,-8-3 1 0,-3 0 0 0,-3 0 0 0,-7-3-10 16,-1-1 0-16,-3-2 0 0,-7 3 0 0,-3-10 0 0,-1 4 0 0,-6-4 0 0,-4 4 0 31,-4-7 24-31,-3 3 2 0,-4 1 1 0,-3-4 0 15,0 6-43-15,-1 1-9 0,1 2-2 0,-4 1 0 0,4 6 27 0,3 0 0 0,-3 6 0 0,4-3 0 16,2 10 20-16,-2-4 8 0,3 3 3 0,-1 4 0 31,1 3-51-31,0 3-9 0,0-1-3 0,0 4 0 0,3 0-76 0,0 4-15 0,8-1-3 0</inkml:trace>
  <inkml:trace contextRef="#ctx0" brushRef="#br0" timeOffset="193931.6">27517 2731 1504 0,'3'-3'64'0,"-3"3"-52"16,4-7 109-16,-4 7 22 0,0 0 4 0,0 0 1 0,0 0-16 0,0 0-4 0,0 0 0 0,0 0 0 31,0 0-13-31,-7 0-3 0,3-3-1 0,-3 3 0 15,0 3-47-15,0-3-10 0,-4 0-2 0,4 3 0 16,0 1-15-16,-3-4-3 0,-1 3-1 0,4 0 0 0,-4-3-33 0,1 3 0 0,3 0 0 0,-4 0 0 31,4 0 0-31,0-3 0 0,4 3 0 0,-4 1 0 16,7-4 25-16,0 0 11 0,0 0 3 0,-4 6 0 0,4-6-29 0,0 0-10 0,0 0 0 0,0 0 9 31,-7 3 11-31,7-3 1 0,0 0 1 0,0 0 0 16,-4 0-33-16,4 6-6 0,0-6-2 0,0 7 0 0,-3 2 19 0,3 0 0 0,0-2 0 0,0 5 0 15,0-9 0-15,0 7 0 0,3-1 0 0,-3 4 0 32,0-1 12-32,0-6 5 0,0 7 2 0,4 0 0 15,-4-4-19-15,0 0 0 0,4 1 0 0,-4-1 0 0,3 1 0 0,-3-4 0 0,0 0 0 0,0-6 0 16,0 0 0 0,0 0 0-16,0 0 0 0,4 10 0 0,-4-10 0 0,0 0 0 0,0 0 0 15,3 0 0-15,-3 0 0 0,7 3 0 0,-7-3 0 0,4 3 0 31,3-3 0-31,0 3 0 0,0-3 0 0,3-3 0 0,1 3 0 0,-4-3 0 0,4 3 0 0,3-3 0 16,0 3 0-16,0-10 0 0,0 7 0 0,4-3 0 0,-1-1 20 16,5 1 1-16,-5-3 0 0,4 6 0 15,-3-4-10-15,3 7-3 0,-3 0 0 0,3 0 0 16,-7 0 2-16,4 7 0 0,-8-1 0 0,4 6 0 16,-7 1 7-16,4 0 2 0,-4 2 0 0,-3 1 0 0,-1 0-11 0,1-1-8 15,-4 1 12-15,-4 0-12 16,1-4 0-16,-1 4 0 0,1-1 0 0,-4-2 0 15,-1 3 19-15,-2-7-3 0,-1 4-1 0,-3-4 0 16,0 0-15-16,-4-2 11 0,1-1-11 0,-4-3 10 0,3 0-10 0,-3-3 0 0,0 0 9 16,-1-3-9-1,5 0 0-15,-1 0 0 0,1-3 0 0,2-1 0 16,1 1-16-16,4 3-5 0,3-6-1 0,0-1 0 16,3 4-93-16,4-4-18 0,0 1-4 15</inkml:trace>
  <inkml:trace contextRef="#ctx0" brushRef="#br3" timeOffset="198170.17">26571 2502 1314 0,'0'0'37'0,"0"0"8"16,0 0-36-16,0 0-9 0,0 0 0 0,0 0 0 16,0 6 163-16,0-6 30 0,0 9 7 0,0-9 0 0,0 0-64 0,0 0-14 0,0 0-2 0,0 0-1 31,11-3-2-31,-4-6 0 0,3-1 0 0,5-8 0 0,6-1-33 0,3-9-8 15,5-4 0-15,2-5-1 0,1-1-60 0,0-9-15 0,3-3 0 0,8 0 0 16,6-10 28-16,4-3 4 0,7-6 0 16,10-6 0-16,-10 3-16 0,4-3-4 0,-1 0 0 0,8-7 0 31,-4 16-12-31,0 0 0 0,0 4 8 0,7 2-8 16,-10 10-96-16,-8 6-21 0,-3 6-5 0</inkml:trace>
  <inkml:trace contextRef="#ctx0" brushRef="#br0" timeOffset="205433.5">25830 9569 1337 0,'-7'-3'56'15,"4"0"-44"1,-4 0 95-16,3 3 19 0,4 0 4 0,0 0 1 16,0 0-5-16,0 0-1 0,-3 3 0 0,3-3 0 15,-4 3-49-15,4-3-9 0,-3 6-3 0,3 1 0 16,0-1 10-16,0 0 2 0,3 0 0 0,-3 4 0 16,7-7-25-16,-3 3-5 0,3-3-1 0,0 4 0 31,7-4-30-31,0-3-7 0,4 3 0 0,-1-3-8 0,-3 0 35 0,4 3 0 0,0-3 0 0,-1 3 0 15,5 0-56-15,2-3-11 0,4 3-3 0,8 1 0 0,-4-1 61 0,-1 0 12 0,5 0 2 0,-5 0 1 32,-2-3-32-32,-5 3-9 0,1 0 0 0,-4-3 0 15,0 0 22-15,-3 4 0 0,-4-4 0 0,-3 0 0 0,-1 0-22 0,1 0 0 0,-4 0 0 16,-7 0 0 0,0 0-98-16,0 0-24 0,0 0-5 0,0 0-1 15,0 0-77-15,-4-4-16 0</inkml:trace>
  <inkml:trace contextRef="#ctx0" brushRef="#br0" timeOffset="205960.06">25929 9691 1437 0,'0'0'40'0,"0"0"10"0,0 0-40 0,0 0-10 15,0 0 0-15,-3-3 0 0,3-3 76 0,0 6 12 0,0 0 4 0,0 0 0 32,0 0-17-32,0 0-3 0,0 0-1 0,0 0 0 0,0 0 6 0,0 0 2 15,0 0 0-15,0 0 0 0,3 6 24 0,1 1 5 16,-4 2 0-16,0 0 1 0,3 7-36 0,-3 3-7 15,0 3-2-15,0 0 0 0,0 6-43 0,0 3-9 0,-3 4-1 0,3 6-1 32,-4-4 10-32,1 1 3 0,-1 0 0 0,4-7 0 0,-3 3 6 0,-1-2 2 15,1 2 0-15,-1 1 0 0,4 2-22 0,-4-5-9 0,1 2 8 0,-1 7-8 16,4-7 0-16,-3-2 0 0,-1-4 0 16,1 0 0-16,-1-3 0 15,4-6 0-15,-3 3 0 0,-1-6 0 0,4-1 17 0,4-2 11 16,-4 0 3-16,3-4 0 0,-3-3-19 0,4 0-3 0,3-2-1 0,0 2 0 15,0-3-8 1,4-3 0-16,-1 3 9 0,4-6-9 0,-3 3 0 0,7-3 9 16,-1 0-9-16,1 0 0 0,-1-1 12 0,5 1-12 0,-1 0 12 0,0 3-12 0,4 0 9 15,-1 0-9 1,-3 3 0-16,4 4 9 0,0-1-9 0,0 0 0 16,-4 0 0-16,3 1 8 0,-2 2-8 0,-1-3-11 0,0 1 3 0,0-4 0 15,-3 0-135 1,3-3-26-16,-3 3-6 0,3-6-1108 0</inkml:trace>
  <inkml:trace contextRef="#ctx0" brushRef="#br0" timeOffset="210663.18">26786 9971 1036 0,'0'0'46'0,"0"0"10"15,0 0-45-15,0 0-11 0,0 0 0 0,0 0 0 16,0 0 100-16,0 0 19 0,0 0 3 0,0 0 1 15,0 0-43-15,0 0-9 0,0 0-2 0,0 0 0 16,0 0 21-16,0 0 4 0,0 0 1 0,0 0 0 16,0 0-50-16,0 0-9 0,0-7-3 0,0 7 0 15,0 0 28-15,0 0 6 0,0 0 1 0,0 0 0 16,0 0-39-16,0 0-7 0,0 0-2 0,0 0 0 16,0 0-4-16,0 0-2 0,0 0 0 0,0 0 0 0,0 0 4 0,0 0 1 0,0 0 0 0,0 0 0 31,0 0-10-16,0 0-1-15,0 0-8 0,0 0 12 0,0 0 42 0,0 0 8 0,0 0 2 0,0 0 0 16,0 0-52-16,0 0-12 0,0 0 0 0,0 0 0 0,0 0 0 0,0 7 0 0,0-1 0 16,0 0 0-1,0-6 21-15,0 6 2 0,0 1 0 16,4 2 0-16,-4-3-23 0,3 1 0 0,1 2 0 0,0-3 0 16,-1 7 37-16,-3-4 3 0,4 1 1 0,-1-1 0 0,1 4-41 0,-4 2-20 0,3-2 1 0,1 2 1 31,-4 4 29-31,0 3 5 0,0 0 2 15,0 3 0-15,0 0-18 0,0 0 0 0,0 1 0 0,0 2 0 0,0-3 22 0,0 0 1 16,0 0 0-16,0 0 0 16,0-3-23-16,0-6 8 0,3 2-8 0,-3-2 0 0,4-3-16 0,-4-4-7 0,0 1-1 0,0-1-1 15,3-3 25-15,-3-6 0 0,0 0 0 0,0 0 0 16,0 0 20-16,0 0 8 0,0 0 3 0,0 0 0 16,0 0-31-16,0 0 0 0,0 0 0 0,0 0 0 15,0 0-24-15,0 0-4 0,0 0 0 0,0 0-1 16,0 0 40-1,0 0 8-15,0 0 1 0,0 0 1 0,0 0-85 0,4-9-18 16,-1 3-3-16,-3-4-1 0,4 1-150 0,-1-1-31 0</inkml:trace>
  <inkml:trace contextRef="#ctx0" brushRef="#br0" timeOffset="211390.31">27534 9920 1579 0,'0'0'32'0,"0"0"10"15,0 0-34-15,0 0-8 0,0 0 0 0,0 0 0 16,-3-3 96-16,3 3 18 0,-4-3 3 0,4 3 1 0,0 0-35 0,0 0-7 0,0 0-2 0,0 0 0 31,0 0-8-31,-7 6-2 0,4-2 0 0,-1 5 0 0,4 0-8 16,-3 4-1-16,-1-1-1 0,1 1 0 0,3 6-35 0,-4 0-7 0,1-1-2 0,3 4 0 15,-4-3 40-15,4 3 8 0,0-3 2 0,4 3 0 32,-4-3-45-32,3-1-15 0,1 4 9 0,3-3-9 15,-4-3 34-15,8 0 2 0,-1-1 0 0,1-2 0 0,-1 3-26 0,8-7-10 0,-4 3 8 0,0-2-8 31,4-4 24-31,-4-3 0 0,4 4 0 0,-4-7 0 16,3 0-41-16,-2-7-9 0,-1 1-2 0,3 0 0 0,-3-1-6 0,1-5-2 0,-5 3 0 0,1-7 0 16,-1 3-124-16,1 1-26 0,-1-4-5 0</inkml:trace>
  <inkml:trace contextRef="#ctx0" brushRef="#br0" timeOffset="211722.33">27887 9952 2419 0,'-7'3'107'0,"0"3"22"31,0-3-103-31,3 0-26 0,1 4 0 0,-1-4 0 16,1 3 56-16,-1 0 7 0,4-3 1 0,-3 7 0 0,3-4 0 0,-4 0 0 0,4 1 0 0,0 2 0 16,0 1-52-16,0 2-12 0,0-3 0 0,0 4 0 31,0 3 60-31,0 3 8 0,0-1 3 0,4 4 0 15,-1 0-11-15,-3 3-3 0,0 0 0 0,4 7 0 32,-4-4-45-32,0 3-12 0,0 1 0 0,3-1 0 0,-3 0 0 0,4 1 0 0,-4-4 0 0,0 0 0 15,3-3 0-15,-3-3 0 0,0 0 0 0,0 3 0 0,0-6 0 0,0 0 0 0,0 0 0 0,0-4 0 32,-3-2 16-32,3-1 0 0,0-2 1 0,-4-4 0 0,4-6-27 0,0 0-6 0,0 0 0 0,0 0-1 31,0 0-16-31,0 0-3 0,-3-3-1 0,-1-3 0 0,-3-1-95 15,4 1-18-15,-1 3-4 0</inkml:trace>
  <inkml:trace contextRef="#ctx0" brushRef="#br1" timeOffset="-214214.18">28268 9651 2184 0,'-14'0'45'0,"14"0"11"0,-7 0-44 0,7 0-12 0,-4 0 0 0,4 0 0 15,0 0 80-15,0 0 13 0,-3-3 3 0,3 3 1 31,0 0-26-31,0 0-6 0,0 0-1 0,0 0 0 16,0 0-21-16,0 0-5 0,7 3-1 0,0 3 0 0,0 3 4 0,0 1 1 0,0 5 0 0,0 7 0 31,0 4 6-31,-3 2 0 0,3 6 1 0,-4 7 0 16,1 3-39-16,-4 6-10 0,-4 0 0 0,4 10 0 0,-3-7 53 0,-4 4 9 0,3 2 2 0,-3 1 0 31,4-4 0-31,-4 1 0 0,3-1 0 0,-3 4 0 0,4-10-52 0,-5 0-12 16,5 0 0-16,-4-3 0 0,3 0 0 0,1-3 0 0,-1-3 0 0,1 0 0 15,-1-10 0-15,1-3 0 0,3-3 0 16,0-6 0-16,-4-3 0 0,1-4 0 16,3-2 0-16,0-1 0 0,0-9-48 0,0 0-13 0,0 0-3 0,0 0 0 15,0 0-32-15,-4-9-8 0,4-1 0 16</inkml:trace>
  <inkml:trace contextRef="#ctx0" brushRef="#br2" timeOffset="-209761.47">28833 9924 1792 0,'0'0'51'0,"0"0"10"0,0 0-49 0,0 0-12 0,3-7 0 0,-3 7 0 31,0 0 105-31,0 0 19 0,0 0 3 0,0 0 1 16,0 0 0-16,0 0 0 0,0 0 0 0,0 0 0 15,0 0-36-15,0 0-8 0,0 0 0 0,0 0-1 0,-7 3-27 0,0-3-4 0,0 0-2 0,0 0 0 16,0-3-17-16,-4 3-3 0,1 0-1 0,-1 0 0 31,0-3-13-31,-3 3-4 0,4 0 0 0,-1 0 0 0,-3 0-2 0,3 3-1 0,1-3 0 0,-1 3 0 16,4 1-1-16,-3-1 0 0,3 3 0 0,0-3 0 31,3 0-8-31,-3 0 0 0,0 0 0 0,7-3 0 16,-4 4 0-16,4-4 0 0,0 0 0 0,0 0 0 15,-3 6 0-15,3-6 0 0,-4 6 0 0,4 0 0 0,-3-2 0 0,3 5 0 0,0-3 0 0,-4 0 0 32,4 4 0-32,0-1 0 0,4 1 0 0,-4 2 0 0,0 1 0 0,3 2 0 0,-3 1 0 15,4 0 0-15,-4 0 0 0,3 2 0 0,-3 1 0 0,0-3 0 32,4 3 0-32,-4-4 0 0,0 4 0 0,3-3 0 0,-3-1 0 0,0-2 0 15,0-4 0-15,0 4 0 0,0 0 0 0,0-4 0 0,0-3 0 0,0 4 0 16,0-4 0-16,0 0 0 0,0-6 0 0,0 0 0 15,0 0 0-15,0 0 0 0,0 0 0 0,0 0 0 16,8 0 0-16,-8 0 0 0,7-3 0 0,0 0 0 0,0 0 17 0,0 0-1 0,-4-1-1 0,4 1 0 31,4 0-24-31,-4 0-5 0,0 0-1 16,0 0 0-16,4 0 15 0,-4 3 16 0,3-3-3 0,-3 3-1 0,4-4-12 0,0 1 0 0,3 3 0 0,0-3 0 16,0 0-9-1,3 3-2-15,1-3 0 0,0 3 0 16,-1-3 11-16,5 3 0 0,-1 0 0 0,-4 3 0 15,1 0 12-15,-4 0 4 0,0 3 0 0,-3 4 1 0,-1 2 2 0,-3 1 0 0,1 6 0 0,-5-1 0 16,1 4 7-16,-4 0 2 16,0 3 0-16,0 1 0 15,0-5-28-15,0 1-9 0,-4 0 0 0,4 0 0 0,-3-3 9 0,-1 0 0 0,-3 0 0 0,0-4 0 32,0-2 10-32,-4 0-2 0,1-1-8 0,-1-6 12 0,-3 1-12 0,0-4 0 0,0 0-12 0,0 0 12 15,0-3-8-15,-1 0 8 16,1 0 0-16,-3-3 0 15,3 3-12-15,-1-6 4 0,1 2 8 0,-3-2-13 0,6 3-67 16,1-3-14-16,2 0-2 0,5-1-1 0,3 1-140 0,0-3-28 0,3-1-6 0</inkml:trace>
  <inkml:trace contextRef="#ctx0" brushRef="#br2" timeOffset="-208962.68">29764 9942 1907 0,'-4'-6'54'15,"-3"0"12"-15,4-4-53 0,-1 4-13 16,1 0 0-16,-1 0 0 0,4-1 115 0,-7 1 20 0,4 3 4 0,-1 0 1 16,-3 3-28-16,3 0-6 0,-6 0-1 0,3 3 0 15,-4 3-28-15,-3 0-5 0,4 4-2 0,-5-1 0 16,1 1-40-16,0 2-8 0,-3 1-2 0,2-4 0 16,1 4-1-16,0-1-1 0,0-2 0 0,4 2 0 15,-1-2-2 1,4-1-1-16,0-3 0 0,3 1 0 0,1-1-3 0,-1 0 0 0,4-6 0 0,-3 9 0 15,3-9-12-15,3 7 0 0,4-1 0 0,-3 0 0 16,3 1 8-16,4-1-8 0,-4 0 0 0,7 0 0 16,0 1 13-16,0-4-3 0,0 3-1 15,4 0 0-15,-1-3 7 0,4 4 0 0,1-1 1 0,-5 0 0 16,1 1-1-16,3-1-1 0,-7 3 0 16,4 1 0-16,-4 2 2 0,-3 1 1 0,-1 2 0 0,-3 1 0 0,0 0-2 0,-3 3-1 0,-1 3 0 0,1-7 0 15,-4 4-1 1,-4 0 0-16,1-4 0 0,-1 1 0 0,-3 0-14 15,4 0 0-15,-8-4 0 0,4-3 0 0,0 1 0 0,-4-4 0 0,1 0 0 0,-1-6 0 16,1 4 0-16,-5-8 0 0,5 1 0 16,-1-3 0-16,1-3 0 0,-1-4 0 15,1 4 0-15,-1-4-10 16,4-3 10-16,3 1 0 0,1 2 0 0,3-2 0 0,-4-4 0 0,4 3 0 16,4-3 0-16,-1 4-8 0,1-4 8 0,7 0 0 0,-1 3 0 0,4-3 0 31,4 1-8-31,-1-1 8 0,1-3-8 0,3 3 8 0,-3 0 0 0,0-3 0 15,-1 0 0-15,1 0 11 0,-4 4-11 0,0 2 0 0,-3 0 0 16,-1 4 0-16,1-1 0 0,-4 4 10 0,-4-1-10 0,4 4 10 31,-7 3-10-31,0 3 0 0,0 0 0 0,0 0 0 16,0 0-65-16,0 0-9 0,0 0-2 0,0 0 0 0,0 0-118 0,0 0-24 0,0 0-5 0</inkml:trace>
  <inkml:trace contextRef="#ctx0" brushRef="#br2" timeOffset="-208264.62">30603 9826 2381 0,'0'0'49'0,"0"0"13"0,0 0-50 15,0 0-12-15,0 0 0 0,0 0 0 0,-3-3 112 0,-4 3 19 0,0 0 4 0,0 3 1 16,0 0-44-16,0 1-9 0,-4-1-2 0,4 3 0 31,-7 3-24-31,3 4-5 0,-3-4 0 0,0 4-1 16,-4 3-25-16,1-1-5 0,-1 1-1 0,1 0 0 0,2 2 10 0,1-2 2 0,0 3 0 0,4-3 0 15,3 2-32-15,-4-2 0 16,7-3 0-16,1 2 0 16,-1-2 0-16,4-1-13 0,0-2 1 0,0-1 0 0,0-3 12 0,4 1 0 0,3-1-10 0,-3-3 10 15,6 0 0-15,-3-3 0 0,7-3 0 0,-3-3 0 16,3 0 0-16,0-1 0 0,4-2 0 0,-1 0 0 15,-3-4 0-15,1 0 0 0,-1 1 0 0,-4-4-11 16,4 4 11-16,-3-4 0 0,0 3 0 0,-1 1 0 16,1-1 0-16,-1 1 0 0,-3-1 0 15,4 1 0-15,0 2 0 0,-4 1 0 0,-4 0 0 0,4 2 8 16,-3 1-8-16,-4 6 0 0,0 0 0 0,0 0 0 16,3 6 20-16,4 1-1 0,-3 2 0 0,-1 3 0 0,1 1-3 0,-1 6 0 15,-3 0 0-15,4 3 0 0,-4 0-4 16,3 3-2-16,-3 0 0 0,0 3 0 15,0-6 5-15,-3 3 1 0,3-3 0 0,-4 3 0 16,4 0-5-16,-3 3-1 0,-1 1 0 0,4-4 0 16,-3 0-10-16,-1-7 0 0,1 1 9 0,-1 0-9 15,-3-3 0-15,4-4 0 0,-1 4 0 0,1-7 0 16,-4 1-34-16,3-4-8 0,0-3-2 0,-3 0 0 0,7-3-132 0,-7-3-26 0,4 0-6 0</inkml:trace>
  <inkml:trace contextRef="#ctx0" brushRef="#br2" timeOffset="-207446.97">31291 9826 1938 0,'0'-6'81'0,"0"0"-65"15,0 6 36-15,0 0 8 0,0 0 0 0,0 0 1 16,0 0 47-16,0 0 8 0,0 0 3 0,-3 3 0 0,-1 3-23 16,1 0-4-16,-1 4 0 0,1 2-1 15,-1 1-20-15,1-1-4 0,-1 4-1 0,1 3 0 16,-1 0-21-16,4 0-4 0,-3 3-1 0,-1 3 0 0,4 0-7 0,-3 3-1 0,-1 0-1 0,0 0 0 15,1 1-2-15,-1-1 0 0,1 0 0 0,3-3 0 32,-7 3-18-32,3-3-11 0,1 1 12 0,-1-8-12 15,-3 1 10-15,4 0-10 0,-1-7 8 0,1 1-8 16,-4-7 0-16,3 1 0 0,-3-4 0 0,3 0-11 16,4-3-74-16,-3 0-15 0,-4-3-4 0,3-4 0 15,4 4-48-15,4-6-9 0,-1-1-3 0</inkml:trace>
  <inkml:trace contextRef="#ctx0" brushRef="#br2" timeOffset="-206879.52">31637 9920 1454 0,'4'-9'30'0,"-1"0"8"16,1-1-30-16,-1 1-8 0,1-1 0 0,-1 1 0 0,-3 0 112 0,7 2 20 0,-3 1 5 0,-1 0 1 31,4 3-14-31,-3-1-2 0,-4 4-1 0,0 0 0 16,4 0-27-16,-4 0-6 0,0 0 0 0,7 4-1 16,-4 2-23-16,1-3-5 0,-4-3-1 0,3 6 0 15,1 4-16-15,-1-1-3 0,1 0-1 0,-1 1 0 0,1 2-6 0,3 1 0 0,-4 3-1 0,1-1 0 16,-1 4-3-16,-3 3 0 15,0 6 0-15,0-3 0 0,0 4-8 0,-3-4-1 0,-1 3-1 0,1 0 0 16,-4 0-8-16,-4 1-2 0,4-1 0 16,-3 0 0-16,-1 0 1 0,-3 4 0 0,3-4 0 15,1-3 0 1,-4 0-9-16,3-6 0 0,-3 0 0 0,0-4 0 16,-4-2 0-16,4-4-11 0,0 1 11 0,-4-4-8 0,4-3-14 0,0-3-2 0,0-3-1 0,0-3 0 31,0-1-17-31,3-2-3 0,1 0-1 0,3-1 0 0,3 1 25 15,0-1 5-15,4 4 0 0,4 0 1 0,3-4 15 0,0 1-11 0,4 0 11 0,-1-1-10 16,4 4 10-16,4 0 0 0,-4 2 0 0,7-2 8 31,-3 6 16-31,0-3 3 0,3 3 1 0,-4 3 0 0,1 0 3 0,0 0 1 0,-1 4 0 16,1-4 0-16,0 3-12 0,-1-3-1 0,4 0-1 0,-3 4 0 0,3-4-8 0,-3 3-2 0,-1-3 0 0,-2 0 0 47,-1 4-67-47,0-4-13 0,-4 0-4 0</inkml:trace>
  <inkml:trace contextRef="#ctx0" brushRef="#br0" timeOffset="-203063.14">31962 9557 2158 0,'0'0'91'16,"0"0"-73"15,3 3 42-31,-3-3 8 0,4 6 1 0,-1-3 1 0,-3-3 21 0,0 6 4 0,0-6 1 0,4 4 0 16,3-1-25-16,-4 0-5 0,4 0-1 0,0-3 0 15,1 3-21-15,2-3-5 0,1 3-1 0,-1-3 0 16,1 0-25-16,3 3-5 15,0-3 0-15,-3 0-8 0,6 0 9 0,1 0-9 0,0 0 0 0,-1-3 9 0,4 0-9 0,4-3 0 16,0 3 0-16,-1-4 0 31,1 4 0-31,0-3 0 0,0 3 0 0,-1-3 8 0,-6-1-8 0,3 4 0 0,-3-3 0 0,-4 0 0 16,0 3 0-16,-3-1 0 0,-1 1 0 0,-3 3 0 31,-7 0 10-31,0 0-10 0,0 0 12 0,4 3-12 0,-1 4 18 0,-3 2-3 0,0-3-1 0,0 7 0 16,-3-4-14-16,-1 1 9 0,1 2-9 0,3 1 8 0,-4-1-8 0,4 1 0 0,0-4 0 0,0 4 0 31,0-1 0-31,4-2 0 0,-4 2 8 0,3-2-8 16,1 5 0-16,-1-2 0 0,1 0 0 0,-1 5 0 15,1-2 0-15,-4 6 0 0,3 0 0 0,4 0 0 0,-3 6 0 16,3-3 0-16,-4 7 0 0,5-1 0 0,-1 0 23 0,0 1-1 0,-4 2 0 0,4-3 0 31,0 4-6-31,0-1-2 0,-3-2 0 0,3 2 0 0,-4 1 13 0,5-1 2 0,-5 1 1 0,4-1 0 16,-3 4-16-16,-1-4-3 0,1 4-1 0,-1-4 0 15,1 1-2 1,-4-4 0-16,3 1 0 0,1-4 0 0,-4 0-8 16,-4 0 8-16,4 1-8 0,-3-1 8 0,-1-3-8 0,4-3 10 0,-3-3-10 0,-1-4 10 15,4 1-1-15,-3-4 0 0,3-2 0 0,-4-1 0 16,4-9-9-16,0 0 0 0,0 0 0 0,0 0 0 16,-7 3 12-16,0-3 0 0,0 0 0 15,0 0 0-15,0-3-4 0,0 3-8 0,-4-3 12 0,1 0-4 16,-5 3-8-16,1 0 0 0,0-3 0 0,-3 6 0 15,-1-3 0-15,0 3 0 0,4 3 0 16,-3-2 0-16,2-4-8 0,1 0 8 0,4 0 0 0,6-4 0 31,4 4-58-31,0 0-7 0,0 0-2 0,4 4 0 0,6-4-181 16,4 0-37-16</inkml:trace>
  <inkml:trace contextRef="#ctx0" brushRef="#br0" timeOffset="-193986.83">3552 13351 1792 0,'0'-10'51'0,"0"4"10"15,0-3-49-15,0-1-12 0,0 1 0 0,0-1 0 16,0-2 95-16,0 2 16 0,0-2 3 0,0 2 1 16,0 1-32-16,0-4-7 0,0 4 0 15,0-3-1-15,0 2-7 0,-3 1-2 0,3-1 0 0,0 1 0 31,-7 3-2-31,3-1 0 0,-3 1 0 0,4 3 0 16,-1 0 13-16,-6 0 3 0,3 3 0 0,-4 0 0 16,4 0-32-16,-4 3-5 0,-6 3-2 0,10 0 0 0,-11 4-11 0,4 2-2 0,0 4-1 0,-4 0 0 15,4-1 13-15,0 4 4 0,-7 3 0 0,7 0 0 32,-4 3-52-32,4 3-11 0,0 1-1 0,3 2-1 0,1 3 21 0,6 1 8 0,-6-1 0 0,3 7 0 15,3-6-8-15,4-4 0 0,0 0 9 0,4 7-9 16,3-4 12-16,-4 4-1 0,8 3-1 0,3 3 0 0,3-7-10 15,1 1-16-15,3 0 4 0,4-1 1 16,7-12 11-16,-8-3 0 0,8-3 0 0,-4 0 0 0,1-10 0 16,-1 1 14-16,4-4-2 0,3-3 0 0,0-6-21 15,0 0-5-15,1-3-1 0,10-7 0 16,-11-3 15-16,0-2 0 0,0-1 0 0,-10 0 0 16,7 0 0-16,-8-3 0 0,-2-3 0 0,-5 0 0 0,1 0 9 0,-4 3 5 15,0-3 1-15,-3-3 0 16,-1-1-15-16,1 1 0 0,-11 3 0 0,3-3 0 0,-6-3 0 0,-4 2 0 15,0-2 0-15,0 6 0 0,3-3 0 0,-6-1 0 0,-4 1 0 0,3 0 0 32,0 0 10-32,-6 0-1 0,3 3 0 0,-8-13 0 15,5 10-9-15,-4-1 10 0,-1 4-10 0,1 3 10 16,4 4-10-16,-5-1 0 0,1 3 9 0,4 0-9 16,-1 4 0-16,0 2 0 0,1 1 0 0,3 3 8 15,0 0-21-15,-4 2-4 0,4-2-1 0,3 6 0 16,1-3-25-16,-1 0-5 0,8 3 0 15,-5 0-1-15,8 0-127 0,-3-3-24 0,3 3-6 0,0 0-1 0</inkml:trace>
  <inkml:trace contextRef="#ctx0" brushRef="#br0" timeOffset="-193300">3560 13382 1824 0,'0'0'76'16,"0"0"-60"0,0 0 89-16,0 0 19 0,0 0 3 0,0 0 1 15,0 0 0-15,0 0 0 0,0 0 0 0,0 0 0 0,0 0-66 0,0 0-13 0,0 3-2 0,-11 3-1 16,11 1-6-16,-7 2-2 0,3 0 0 0,1 4 0 31,-1 0-6-31,4 2 0 0,0 1-1 0,0 3 0 0,0-4-10 0,0 4-1 0,4-3-1 0,-1 3 0 16,1-4-4-16,3 1-1 0,-4-3 0 0,5-4 0 15,-5 0-5-15,4-2-1 0,-3-1 0 0,6 0 0 16,-6-3-8-16,3 1 0 0,3-1 9 0,-3 0-9 16,4-3 0-1,-4 0 0-15,-3 0 0 0,6-3 0 16,-6 0 0-16,6-1 0 0,-3-2 0 0,4 0-8 16,-8 0-16-16,5-4-2 0,-1 4-1 0,0-4 0 0,3 1-27 0,1 0-6 0,-4-1 0 0,3 1-1 15,-2-1-14-15,2 1-2 0,-3 0-1 0,0-1 0 16,-3 1 22-16,3 3 5 0,-4-4 1 0,4 1 0 15,-7 2 26-15,0-5 6 0,0 3 1 16,0-4 0-16,-7 4 3 0,7-4 1 0,-3 4 0 0,3-1 0 0,-7 1 13 16,0 3-11-16,3-1 11 0,1 4-10 15,-1 0 10-15,-3 3 9 0,4 0-1 0,3 0-8 16,-11 6 0-16,11-6 0 0,-4 7 0 0,1-1 0 0,3 3 79 0,-4 1 9 0,4-4 1 0,-3 6 1 31,3 1-22-31,0 3-4 0,0-1 0 16,0 4-1-16,0-3 1 0,0 3 0 0,3-1 0 0,-3 1 0 0,4 0-52 15,-4 0-12-15,0-3 0 0,3 18 0 16,1-9 0-16,-1-15 0 0,-3 2 0 0,8 1 0 0,-8 2 54 0,0-2 8 0,0-1 2 0,3 1 0 16,-3-4-52-16,0 1-12 0,7-1 0 0,-7-3 0 15,0 1-48-15,0-4-13 0,0-3-3 16,0 0 0 0,0 0-51-16,0 0-10 15,0-6-3-15</inkml:trace>
  <inkml:trace contextRef="#ctx0" brushRef="#br0" timeOffset="-192867.56">3478 14138 2066 0,'4'-16'43'0,"-4"16"10"16,0-3-42-16,0 3-11 0,0 0 0 0,0 0 0 16,0 0 146-16,0 0 27 0,0 0 6 0,0 0 1 0,-4 9-51 0,4 7-9 0,-10 0-3 15,3 6 0-15,0-4-50 0,0 7-11 0,-4-3-1 0,-3 7-1 16,3-1-22-16,-3 0-4 0,4 3 0 0,-4 1-1 16,-4-1-15-16,7-6-4 0,-3 0 0 0,4-6 0 15,-1 0-8 1,4 0 0-16,-4-4 0 0,1 4 0 15,3-3-21-15,3 0 0 0,-6-1 0 0,6 4 0 0,-6-3-69 0,10-1-14 0,-11 1-2 0,11 0-1 16,-11-1-139 0,8-2-28-16</inkml:trace>
  <inkml:trace contextRef="#ctx0" brushRef="#br0" timeOffset="-192116.85">3097 14887 1824 0,'0'-16'38'0,"0"13"8"0,0-3-37 0,0 0-9 0,0-4 0 0,0 4 0 16,-3-3 151-16,3-1 28 0,0 1 5 15,-7-1 2-15,7 1-47 16,-4 0-10-16,-3-1-1 0,0 1-1 16,0 2-37-16,4-2-7 0,-8 3-2 0,0 3 0 15,-3 0-22-15,4 3-5 0,-8 0-1 0,4 3 0 0,0 3-17 0,-11 3-4 0,8 4-1 0,-8 3 0 31,4 6-13-31,3 3-2 0,-7 3-1 0,4 0 0 16,4 0 3-16,-1 0 1 0,-3 4 0 0,7-1 0 0,-4 1-19 0,4-1 0 0,0 3 0 16,3 1 0-16,1-1 0 0,6 4 0 0,-3 0 0 0,7-4 0 15,0 1 0-15,0-1 0 0,7-3 0 0,0 1 0 16,4-4 0-16,-1 0 0 16,8-3 0-16,-4-6 0 0,7-3 0 0,-3-1 0 0,3-8 0 0,4-1 0 0,6-6 0 15,5-3-12-15,-8-7 1 0,11-2 1 16,-4-4 10-1,0 1 0-15,1-4 0 0,-8 3 0 0,4 0 0 0,-8-6 12 0,8 4 0 0,-4-1-1 0,4 0-11 0,-11 3-16 16,4 1 4-16,3-7 1 0,-7 0 11 0,0 0 0 16,-10 0 0-16,-7 0 0 15,3 0 0-15,-7 0 9 0,-7 3-9 0,-4-3 10 16,-3 3 1-16,0-2 0 0,-4 2 0 0,0-3 0 0,-3-3-2 0,-3 3 0 0,-1-3 0 0,4 0 0 31,0 3-9-31,-1 0 0 0,5 3 0 0,-4 0 0 16,-1 3 0-16,8 4 0 0,0-4 0 0,-3 7 0 0,2-4 0 0,5 1 0 15,-1 2 0-15,1 1-11 16,-1-1-46-16,8 4-10 0,-1 0-1 0,-3 3-1 16,7 3-63-16,0 0-13 15,-4 6-3-15</inkml:trace>
  <inkml:trace contextRef="#ctx0" brushRef="#br0" timeOffset="-191736.41">2921 15091 2067 0,'0'0'87'0,"0"0"-70"31,0 0 89-31,0 0 18 0,0 0 3 0,0 0 1 0,0 0 0 0,4-3 0 0,-4 3 0 0,0 0 0 16,0 0-52-16,0 0-9 0,0 0-3 0,0 0 0 31,0 0 0-31,0 6 0 0,0 3 0 0,0 4 0 15,0-1 0-15,-4 7 0 0,4 0 0 0,0 3 0 0,0 3-64 0,0 3-27 0,0 1 2 0,4-4 0 16,-4-3 25-16,7-4-8 0,-4 4 8 0,4-6 0 31,-7 0-120-31,11-4-18 0,-8 1-4 0</inkml:trace>
  <inkml:trace contextRef="#ctx0" brushRef="#br0" timeOffset="-189046.57">836 16991 2026 0,'0'0'57'0,"0"0"14"0,0 0-57 0,0 0-14 0,0 0 0 0,0 0 0 16,0 0 101-16,0 0 18 0,0 0 3 0,0 0 1 16,0 0-43-1,0 0-8-15,0-3-1 0,0 3-1 16,4-3-40-16,3 3-8 0,3 0-2 0,-6 0 0 0,6 0 11 0,1 3 1 0,3 0 1 0,0 0 0 31,4-3-17-31,-1 3-4 0,1 0-1 0,7-3 0 16,-11 4-11-16,7-1 0 0,-7-3 0 0,7 3 0 0,-7-3 28 0,4 0 3 0,-4 0 1 0,0-3 0 31,4 3-32-31,-11 0 0 0,4 0 0 0,-1 0 0 16,1 3-40-16,-8 0-13 0,4 0-3 0,-7-3-1 0,0 0-151 0,0 0-29 0,0 0-7 0</inkml:trace>
  <inkml:trace contextRef="#ctx0" brushRef="#br0" timeOffset="-188480.38">882 17060 1958 0,'0'0'43'0,"0"0"9"0,-7 0 1 0,7 0 3 0,-4-3-45 0,4 3-11 0,-3-3 0 0,3 3 0 16,0 0 100-16,0 0 17 0,0 0 4 0,0 0 1 15,0 0-37-15,0 0-7 0,-7-7-2 0,7 1 0 0,0 6-18 0,0 0-4 0,7-3-1 0,-7 3 0 32,3 3-9-32,1 0-3 0,3 0 0 0,-4 4 0 15,8-1-10-15,-11 6-3 0,11-2 0 0,-11 2 0 0,3 7 29 0,4 0 6 0,-7 3 1 0,4 3 0 31,-4 3-35-31,0 4-6 0,0-1-2 0,7 7 0 16,-14-4 18-16,7 1 3 0,0 2 1 0,0 1 0 16,0-4-35-16,0 4-8 0,0-7 0 0,-4 4 0 0,4-7-13 0,0-3-5 0,0 0-1 0,0-3 0 15,-7 0 31-15,7-6 5 0,-3-1 2 0,3 4 0 16,0-6-19-16,-4 3 0 16,4-4 0-16,0-3 0 15,0 1 0-15,0-1-11 0,0-9 2 0,0 7 0 16,0-7 9-16,0 0 0 0,0 0 0 0,4 9 0 0,-4-9 8 15,10 6 0-15,-6 1 0 0,6-4 0 0,1 0-8 0,0-3 0 0,-1 0 0 0,4 3 0 32,-7-3 0-32,7 0 0 0,-3 0 0 0,0 3 0 0,3 0 0 0,-4 0 0 0,1 4 0 0,-4-4 8 15,11 3-8-15,-8 0 8 0,1-3-8 0,3 1 8 32,-4-4-8-32,4 3-8 0,-3-3 8 0,0 0-12 0,3 0 12 0,-4-3 8 0,1-4-8 0,3 4 11 15,-3-3-85-15,3 0-17 0,3 2-3 0,-3-2-1 16,-3-3-165-1,3 3-34-15</inkml:trace>
  <inkml:trace contextRef="#ctx0" brushRef="#br0" timeOffset="-187946.51">1655 17116 1792 0,'0'0'51'0,"0"0"10"0,0 0-49 0,0 0-12 15,0 0 0-15,0 0 0 0,0 0 54 0,0 0 8 16,0 0 2-16,0 0 0 0,-4-3 29 0,4 3 7 16,0 0 0-1,0 0 1-15,0 0-24 0,0-6-5 0,0 6 0 0,0 0-1 16,0 0 9-16,0 0 3 0,4-6 0 0,-4 6 0 15,0 0-9-15,0 0-2 0,0 3 0 0,7 6 0 0,-7 1-16 0,0 2-4 0,-7 7-1 0,7 6 0 32,0-3-18-32,-4 3-3 0,4-3-1 0,0 6 0 0,-7 1-5 0,7 2-2 0,0 0 0 0,7-3 0 31,-7-6-2-31,4 0-1 0,3-3 0 0,7 0 0 16,-11-3-19-16,8-4-16 0,-1-2 4 0,8-1 0 0,-11-6 12 0,11 3 16 0,-8-2-3 0,4-4-1 15,-3-4-12-15,0-2 0 16,-4 0 0-16,3 0 0 0,1-1 0 0,-1 1 0 15,1-3 0-15,0 2 0 16,-1 1-35-16,1 3-9 0,-4 0-3 0,3 0 0 0,-3-4-6 16,4 4-2-16,-4 3 0 0,0-3 0 0,4-3-79 0,-1 0-16 15,-6-1-3-15,6-2-1 16,-6 0-27-16,7-1-6 0,-4 1-1 0,-4-4 0 16,4 1-50-16,-3-4-10 0,-4-3-3 0</inkml:trace>
  <inkml:trace contextRef="#ctx0" brushRef="#br0" timeOffset="-187671.83">2014 17126 1796 0,'0'0'40'0,"0"0"8"0,0 0 1 0,0 0 1 0,0 0-40 0,0 0-10 0,0 0 0 0,0 0 0 0,0 0 157 0,0 0 30 0,0 0 5 0,0 0 2 0,0 0-60 0,-3 6-12 15,3 0-2-15,0 4-1 0,-7 2-31 0,7 1-7 16,0-4-1-16,0 4 0 0,0 2-16 0,0 1-4 0,0 0-1 0,0 6 0 16,0-3-19-16,7 3-4 0,-7 3-1 0,3 0 0 31,-3 0-23-31,7 3-12 0,-7-3 12 0,4 3-12 15,-4-3 0-15,3 4 0 0,5-1 0 0,-8 0 0 0,3-3 32 0,4 0 0 16,-7-6 0-16,4 3 0 16,3-3-51-16,-4 0-10 0,1-1-3 0,3-2 0 15,-4-3 32-15,4-1 0 0,-3-2 0 0,3-4 0 16,-7-6 20-16,0 0 9 0,0 0 3 0,0 0 0 16,0-6-52-16,4-1-9 0,-4 1-3 15,7-3 0-15,-7-1-71 0,3 1-14 0,-3-4-3 16,4 4-1347-16</inkml:trace>
  <inkml:trace contextRef="#ctx0" brushRef="#br0" timeOffset="-187016.42">2805 17167 1728 0,'0'0'38'0,"0"0"8"0,0 0 2 0,0 0 0 0,0 0-39 0,0 0-9 0,0 0 0 0,0-7 0 0,0 1 96 0,0 0 16 0,3-1 4 15,4 1 1-15,-7 0-33 0,0 0-8 16,4-1 0-16,-4-2-1 0,7 3 42 0,-7 3 9 16,0-4 2-16,0 1 0 0,3 0-52 0,-3-1-9 0,0 7-3 0,0 0 0 15,0 0-2 1,0 0-1-16,0 0 0 0,7 7 0 0,-7 5 5 0,0 1 1 15,0 3 0-15,0 2 0 0,0 4-54 0,4 3-13 0,-4 0 0 0,3 4 0 16,-3 2 0-16,7 0 0 0,-7 1 0 0,0 2 0 16,0-6 0-16,0 4 0 0,0-7 0 0,4 0 0 15,-4-3 0-15,7 0 0 0,-7 0 0 16,0-3 0-16,0-1 0 0,0-5 0 16,0 0 0-16,4-1 0 0,-4-6 0 0,0 1 0 0,0-1 0 15,0-6 0-15,0 0-48 0,0 0-13 0,0 0-3 0,0 0 0 31,0 0-102-31,0 0-21 0,0 0-4 0</inkml:trace>
  <inkml:trace contextRef="#ctx0" brushRef="#br1" timeOffset="-183832.61">3179 16891 1489 0,'7'-7'42'0,"-7"7"10"0,0 0-42 0,0 0-10 0,0 0 0 0,0 0 0 32,0-3 118-32,0 3 22 0,0 0 4 0,0 0 0 15,0 0 39-15,0 0 7 0,0 0 2 0,0 0 0 0,0 0-103 0,7 0-20 0,-7 0-4 0,0 0-1 16,7 3 8-16,-4 4 0 0,4-1 1 0,4 3 0 15,-11 10-11-15,7 0-2 0,0 6-1 0,-3 6 0 32,3 7-12-32,-7 6-3 0,3 3 0 0,4 6 0 0,-7 4-17 0,0-1-4 0,0 10-1 0,0 0 0 15,4-7-10-15,-4-2-1 0,3 2-1 0,4-2 0 16,-7-10-10-16,4-6 0 0,-4-7 9 16,7-3-9-1,-7-5 0-15,3-4 0 0,4-4 0 0,-3-8 0 0,3-1 0 0,-7-9 0 0,0 0 0 0,0 0-12 16,0 0-43-16,0-3-9 0,0 0-1 0,0 0-1 31,0 0-81-31,0-1-16 0,0 1-3 0</inkml:trace>
  <inkml:trace contextRef="#ctx0" brushRef="#br2" timeOffset="-179412.13">3785 16956 2530 0,'0'0'72'0,"0"0"16"15,0 0-71-15,0 0-17 0,0 0 0 0,0 0 0 16,0 0 64-16,7 0 10 0,-3 0 2 16,6 0 0-16,1 0-18 0,3 0-3 0,-3 0-1 0,10 4 0 15,-10-1-21-15,6 0-4 0,1 0-1 0,6 0 0 16,-9 0-9-16,2 0-3 0,-3 1 0 0,4-4 0 0,0 0-3 0,-4 0-1 0,0 0 0 0,3-4 0 15,-2 1-12-15,-1 0 9 0,3 0-9 0,-6-3 8 16,3 3-8-16,-3-4 0 16,-4 4 0-16,3-3 0 47,-3 3-11-32,4-3-7 1,-8-1-2-16,4 4 0 0,-7 3-153 0,0 0-31 0,-7-6-7 0</inkml:trace>
  <inkml:trace contextRef="#ctx0" brushRef="#br2" timeOffset="-178912.15">3863 16919 1995 0,'0'0'84'0,"0"0"-68"16,0 0 77-16,0 0 15 0,0 0 4 0,0 0 0 15,0 0-11-15,0 0-1 0,-7 6-1 0,7 0 0 31,7 1-32-31,-7-1-7 0,0 3 0 0,3 1-1 16,5-1-8-16,-8 4-2 0,3 2 0 0,4 1 0 16,-3 0-9-16,-1-1-1 0,4 7-1 0,-3 0 0 0,3 0-16 0,-7 0-3 0,3 0-1 0,4 10 0 47,-7-7-9-47,4-3-1 0,-1-1-8 0,4 1 12 0,-7-6-12 0,0-3 0 0,0-1 8 0,4-2-8 15,-4-4 0-15,0-6 9 0,0 0-9 0,0 0 8 16,0 0 6-16,11 0 1 0,-4-3 0 0,-4 0 0 15,1-4-24-15,3 1-5 0,-4 0-1 0,4 0 0 0,-7-1 15 16,4 4 0-16,3-3 0 0,-7 3 0 0,7 0 12 0,-3-1 1 0,3 4 1 0,0-3 0 31,3 3-14-31,-6-3-13 0,6 3 2 0,1 0 1 16,-1-3 10-16,1 0 12 0,-4 0-2 0,21-7-1 0,-14 1-9 0,-3 6 0 16,0 0 0-16,-4 0 0 0,10 3 16 0,-6 0 2 0,-1 3 0 0,5 0 0 15,-1 3-2-15,-4 0-1 0,1 7 0 0,3-1 0 16,-7 1-2-16,0 3 0 0,0-1 0 0,-3 4 0 15,-4 0-13-15,0 3 11 0,-4-3-11 0,1 3 10 16,-4-7-10-16,-4 1 8 0,-3-3-8 0,0-1 8 16,-4-2-8-1,0-1 8-15,1 3-8 0,-1-2 8 16,-3-1-8-16,0 1 12 0,0-1-12 0,3 0 12 0,0-2-12 0,1-1 0 0,-1-3 0 0,4 3 0 16,0-2-8-16,3-4-4 0,4 3-1 0,0-3 0 15,4-3-109-15,3 3-22 16,0-4-4-16</inkml:trace>
  <inkml:trace contextRef="#ctx0" brushRef="#br2" timeOffset="-177606.63">4978 16938 1465 0,'0'0'32'0,"0"0"6"0,0 0 2 0,7-3 2 0,0-4-34 16,-7 4-8 0,3-3 0-16,4 3 0 0,-3-4 60 0,-1 1 11 0,1 3 1 0,3-3 1 0,-7 3 44 15,0 3 9-15,7 0 2 0,-7 0 0 0,0 0 0 0,0 0 0 0,0 0 0 0,0 0 0 32,0 0-8-32,0 0-2 0,0 0 0 0,0 0 0 0,0 3-44 0,0-3-9 0,0 0-1 0,4 6-1 15,-4-6-23-15,0 6-5 0,0-6-1 0,0 0 0 31,0 0-21-31,-4 7-4 0,4-1-1 0,0 0 0 0,-7 0 20 0,0-2 4 16,-11 8 34-16,8-6-81 0,-1 4-9 0,1-1-3 0,3 1 0 0,-11 2 27 16,4-2 0-1,0 2 0-15,0 1 11 0,3-4 0 0,0 0 0 16,-3 1 0-16,7-1 0 0,-3-3-3 0,6 1-8 16,-3 2 12-16,4-3-4 15,3 1-8-15,0-1 0 0,0 3 0 0,0-2 0 0,10-1 0 0,-6 0 0 0,3 0 0 16,3 1 0-16,4-4 0 0,-3 0 0 15,0 3 11-15,6 1-11 0,-3-4 0 0,4 0 0 0,0 3 0 0,-1-3 0 16,4 7 0-16,-3-4 0 0,0 3 0 0,-1 4 0 16,1-1 8-16,-7 4-8 0,3 3 0 0,-4 0 9 15,1 0-9-15,-4 2 0 0,0 1 9 0,-4 0-9 16,-3-3 0-16,8 3 0 0,-16-3 0 0,5-3 8 16,-4-1-8-16,0-5 0 0,-4-1 0 0,1 1 0 15,-4-4 0-15,3 3 0 0,-7 1 0 0,4-4 0 16,0 0 0-16,-4 0 0 0,4-2 0 0,4-4 0 0,-4-4 0 0,3-2 0 15,8 3 0-15,-8-3 0 0,11-7 0 0,-7-2 0 16,7-1 0-16,0-6 0 0,7 0 0 0,-4-6 0 16,8-1 0-16,0-2 0 0,3 3 0 0,0-3 8 15,0-1-8-15,4-2 8 16,-4-1-8-16,3 4 12 0,-3 3-4 0,4-1 0 0,-4 7-8 16,4-3 9-16,0 3-9 0,-8-3 10 0,4 7-10 15,-3-1 0-15,-1 3 9 0,1 0-9 16,0 4-16-16,-4-1-8 0,3 4-2 0,-3 3 0 0,-3-1 26 0,3 4-8 15,-7 3 8-15,0 0 0 0,0 0-120 0,0 0-18 0,0 0-4 0,0 0-828 32,14 6-166-32</inkml:trace>
  <inkml:trace contextRef="#ctx0" brushRef="#br2" timeOffset="-176952.23">6022 16825 2232 0,'0'0'49'0,"0"0"11"0,0 0 1 0,-4-6 1 0,4-1-50 0,0 7-12 0,0-3 0 0,0-3 0 16,4 0 96-16,-4 6 16 16,0 0 3-16,0 0 1 0,0 0-42 0,0 0-8 15,0 0-2-15,-4 0 0 0,-3 0 15 0,0 3 2 0,-3 3 1 0,-1 0 0 16,1 7-26-16,-1-1-4 0,-3 1-2 0,0 3 0 15,3 2 8-15,-6 1 2 0,6 3 0 0,-3 3 0 16,3 0-48-16,4-6-12 0,0 3 0 0,0 0 0 16,4 0 0-16,-1 3 0 0,4 0 0 0,0 0 0 15,4-3 0-15,6 3 0 0,-3-6 0 0,4-3 0 32,3-4 0-32,0-5 0 0,7-1 0 0,-7-6 0 15,7-3 0-15,-3-4 0 0,3-5 0 0,-3-4 0 0,7 1-18 0,-11-7-6 16,7 0 0-16,-11 0-1 0,5-3 25 0,-1 3 0 15,-4 0 0-15,-3 0-8 0,0 3 8 16,-3 0 0-16,-1 7 0 0,1 2 0 0,-4 1 8 0,0 2 0 0,0 1 0 0,0 6 0 0,-4 0 0 16,1 3 0-16,3 4 0 0,0 5 0 0,-4 7 12 0,4-3 4 31,0 2 0-31,4 4 0 0,-4 3-16 0,3 4-8 0,-3-1 10 16,4 0-10-16,3 0 15 0,-7 1-3 0,4-1-1 0,-4 3 0 31,0-3-11-31,3 4 0 0,-3-4 0 0,4 0 0 0,-1 0 0 0,1-3 0 0,-1 1 0 15,1-4 0-15,-1 3 0 0,4-7 0 0,-7-5 0 0,4 3 7 0,-4-7-21 16,3-3-2-16,1 1-1 0,-4-7 0 16,0 0-101-16,0 0-20 0,7-7-4 0,-4-2-1326 0</inkml:trace>
  <inkml:trace contextRef="#ctx0" brushRef="#br2" timeOffset="-176458.34">6854 16887 1792 0,'0'0'51'0,"0"-6"10"0,0 0-49 0,0 0-12 16,0-7 0-16,-7 7 0 0,7-4 105 0,7 4 19 16,-7 0 3-16,0 6 1 15,0-6-18-15,0 6-3 0,0 0-1 0,0 0 0 0,0 0 5 0,4 9 1 16,3 0 0-16,-3 7 0 0,3 3-21 0,0 3-4 0,-4 3-1 0,4 6 0 16,-3 7-20-16,3-4-4 15,-4 4-1-15,4 0 0 0,-3-4-28 16,3 1-5-16,-3-4-2 0,-1 4 0 15,1-7-26-15,-1 0 0 0,1-3-12 0,-1-6 12 16,1 0 0-16,-4-1 0 0,3-5 0 0,1 0 0 16,-4-4-76-16,3-3-7 0,-3-6-1 0,0 0-1 15,4-9-120-15,3-4-24 16,-4-6-5-16,4 4-1 0</inkml:trace>
  <inkml:trace contextRef="#ctx0" brushRef="#br2" timeOffset="-176002.61">7147 16887 2419 0,'0'0'53'0,"0"0"11"0,-7 4 3 0,7-4 1 16,0 0-55-16,0 0-13 0,0 0 0 0,0 0 0 0,0 0 54 0,0 0 8 15,0 0 2-15,7 0 0 16,4-4 0-16,-4 1 0 0,4 0 0 0,-1 0 0 0,4-3 0 0,-3 3 0 16,3-4 0-16,0 4 0 0,0 0 0 0,0 3 0 15,0 0 0-15,4 0 0 16,3 0-52-16,0 3-12 0,0 4 0 0,1-1 0 0,-1 0 54 0,-4 7 8 15,1-1 2-15,-4 7 0 16,0 3-52-16,0 3-12 16,-3 3 0-16,-4-6 0 0,0 3 0 0,-3 0 0 0,-1 0 0 0,1 4 0 0,-4-1 0 0,-4 0 0 15,1-3 0-15,-8 13 0 0,0-4 0 0,-3-2 0 0,0-4 0 16,-7 3 0-16,0-6 0 0,3-3 0 16,-3-3 0-16,0-6 0 15,3-1 0-15,4-2 0 0,0-4 0 0,4-3 0 0,-1 0 0 0,4-3 0 0,0-3 0 0,7 0 0 31,0-7 0-31,0 1 0 0,3-4 0 0,4 1 0 0,0-1 0 16,8-2 0-16,-1 2 0 0,3-3 0 0,4 4 0 0,1-1 0 0,2 4 0 0,1-4 0 31,0 4 0-31,-1 3 0 0,-2 3 0 0,2 0 0 0,-3-1 0 16,1 8 0-16,-1 2 0 0,-4 0 0 0,-2 0 0 0,2 4 0 0,-3 2 0 16,-3 1 0-16,-1-1-48 0,1 1-13 0,-4-4-3 15,0 1-956-15,-3 2-191 0</inkml:trace>
  <inkml:trace contextRef="#ctx0" brushRef="#br0" timeOffset="-172574.92">7959 16655 2633 0,'-4'7'111'31,"-3"-1"-89"-31,4 0 39 0,-1 4 8 0,1-4 2 0,3 0 0 16,0 0-7-16,0-6 0 0,0 4-1 0,3 2 0 16,1-3-42-16,3 3-8 0,0-3-1 0,0 1-1 31,3-1-11-31,4 0 0 0,-3 3 9 0,7-3-9 0,-1 0 8 0,1-3-8 0,3 0 10 0,4 0-10 16,-1 0 20-16,1-3-1 0,0 0-1 0,3 0 0 31,0-3-27-31,-3 3-6 0,-4-4-1 0,4 1 0 15,-7 0 26-15,-1-1 5 0,1 1 1 0,-4 3 0 0,-4-3-16 0,1 0 0 0,0 2 0 16,-4 1 0 0,0 0 0-16,0 0 0 0,-7 3 0 0,0 0 0 0,0 0 0 0,0 0 0 0,0 0 0 0,0 0 0 15,0 0 54-15,0 0 8 0,0 0 2 0,0 0 0 16,0 6-52-16,3 4-12 0,-3-4 0 0,4 3 0 16,-4 1 0-16,3 2 0 0,1 1 0 0,-1 3 0 15,1 2 0-15,0 4 0 0,3 7 0 0,-4-1 0 16,4 6 0-16,0 1 0 0,0 2 0 0,4 1 0 15,-4 0 0-15,3 2 0 0,-2-5 0 0,2 6 0 0,1-4 0 0,-4 1 0 16,3-4 0-16,-3 7 0 16,0-3 0-16,1-1 0 15,-1 1 0-15,-4 3 0 0,4-7 54 0,-7 1 8 0,4-1 2 0,-4-2 0 0,0-7-52 0,0 0-12 16,-4-3 0-16,1-3 0 0,-4-4 0 0,0 1 0 16,-1-4 0-16,-2 1 0 15,-1-4 0-15,-3 4 0 0,0-7 0 16,0 4 0-16,0-4 0 0,-4 3 0 0,1-2 0 0,2 2 0 0,-2 0 28 0,3 1 2 15,0-4 1-15,3 3 0 0,-3-2-31 0,0 5 8 0,-4-2-8 0,4-1 4 32,0 0-4-32,0 1 0 0,0-1 0 0,0 1 0 15,-1-4 0-15,1 0 0 0,0 0 0 0,4-2 0 16,3 2-69 0,-4-3-14-16,8 3-2 0</inkml:trace>
  <inkml:trace contextRef="#ctx0" brushRef="#br2" timeOffset="-156281.11">1849 16778 1516 0,'0'6'64'0,"0"-6"-52"32,0 6 56-32,0-6 10 0,0 0 2 0,-7 3 1 0,7-3 38 0,0 0 7 0,0 0 2 0,0 0 0 15,0 0 0 1,0 0 0-16,0 0 0 0,0 0 0 0,0 0-50 0,0 0-10 0,0 0-1 0,0 0-1 15,0 0-3-15,0 0-1 0,0 0 0 0,0 0 0 16,0 0-21-16,0 0-4 0,0 0-1 0,7-6 0 31,-7 0-20-31,0 0-5 0,3-4-1 0,4 1 0 16,-3 3-1-16,3-1 0 0,-4 1 0 0,8-3 0 0,-8 2-1 0,8-5-8 0,0 2 12 0,-1-2-4 31,1 2-8-31,-8-2 0 0,11 2 0 0,-3 1 0 16,0 0 12-16,-1 2-4 0,4 1 0 0,4 0 0 0,-8 3 1 0,5-4 0 0,-5 1 0 0,8 0 0 15,-8 0-9-15,8-4 0 0,-4 1 9 0,0-1-9 32,-3 4-11-32,3-3-6 0,4 2-2 0,-8 1 0 0,8 0 31 0,-8-3 7 0,8 2 1 0,-4 1 0 15,-3 0-20-15,6 3 0 0,1-1 0 0,-7 4 0 16,6 4 8-16,-6-1-8 0,6 3 0 0,-2 0 0 16,-5 1 12-16,4-1-12 0,0 0 12 15,4 3-12-15,-11-2-16 0,11-4-11 16,-8 3-1-16,4 0-1 0,0 1 48 0,-3 2 9 0,3 0 3 0,4 1 0 15,-8-4 1-15,-3 4 1 0,11-1 0 0,-7 0 0 16,-1 1-33-16,4-1 0 0,-3 1 0 0,0 2 0 16,3-2 0-16,-4-1 0 0,1-3 0 15,3 4 0-15,-4 2 0 0,1-2 0 0,-4-1 0 0,4 0 0 0,-4 1 0 0,3-4 0 0,-6-3 0 16,6 3 0 0,1 1 0-16,-11-4 0 0,0-3 0 0,4 3 0 15,-4-3 0-15,7 3 0 0,-7-3 0 0,0 0 0 0,0 0 0 0,0 0 0 16,0 0 0-16,0 6 0 0,0-6 0 0,0 0 0 0,0 0 0 0,0 7 0 15,0-7 0-15,0 3 0 0,0-3 0 0,0 0 0 16,0 0 0 0,0 0 0-16,0 0 0 0,0 0 0 15,0 0 0-15,0 0 0 0,0 0 0 0,0 0 0 16,0 0 0-16,0 0 0 0,0 0 0 0,0 0 0 0,0 0 0 0,0 6 0 0,0-6 0 0,-7 3 0 16,7-3 0-16,0 0 0 0,-4 7 0 0,4-7 0 15,-7 3 11-15,7-3-11 0,-7 0 10 0,0 3-10 16,7-3 0-1,-4 0 0-15,-6-3 0 0,3 3-10 0,-4 0 10 0,4 0 0 0,0-3 0 0,3 3 8 32,-6 0-8-32,-1-4 8 0,1 1-8 0,-1 3 8 0,1-3-8 15,3 0 0-15,-11 3 0 0,7-3 0 0,4 3 0 0,-10 0 0 0,6 3 0 0,0 0 0 16,4-3 0-16,-3 3 0 0,-1 0 0 0,-3-3 0 16,4 4 0-16,2-4-10 0,-2 0 10 0,6 0-13 15,1 0 13-15,3 0 0 16,0 0 12-16,0 0-12 0,0 0 0 0,0 0 0 0,0 0 0 0,0 0 0 0,0 0 0 15,0 0 0-15,0 0 0 0,0 0 0 16,0 0 0-16,0 0 0 0,0 0 0 0,3 6 0 16,-3 0 0-16,11-3 0 0,-8 0 0 0,5 0 0 0,2 1 0 15,-3 2 0-15,0-3 0 0,4 0 0 16,-1 0 0-16,4-3 0 0,-3 0-10 0,0 0 10 0,3 0 0 16,-4 0 0-16,1 0 0 0,0 0 0 15,3-3 0-15,-4 3 0 0,1 0 0 0,-4-3 0 0,3 3 0 0,1 0 0 0,-4-3 0 0,7 0 0 16,-3 3 0-16,-8-3 0 0,8-1 0 15,-1 1 0-15,1 0 0 16,0 0 0-16,-8 0 0 0,4 0 0 16,-3-3 8-16,-1 2-8 0,4-2 8 0,-7 0-8 15,4 0 0-15,-4-4 0 0,0 1 0 0,7-1 0 0,-7-2 0 0,-7 2 0 0,7-2 0 0,0 2 0 16,-4-2-10-16,4 2 10 0,0 1 0 16,-7 3-9-16,4-4 9 0,3 1 0 0,-4 0 0 0,4-1 0 15,-7 1 0-15,7-1 9 0,-3-2-1 16,3 6-8-1,-7-4 0-15,7 4 0 0,-4 0 0 0,4 2 0 0,0 4 0 0,0 0 0 0,0-3-10 0,0 3 10 16,0 0 0-16,-11 0 0 0,8 0 0 0,-4 0 0 31,3 0-90-31,-6 0-20 0,3 0-4 0</inkml:trace>
  <inkml:trace contextRef="#ctx0" brushRef="#br2" timeOffset="-155667.29">1697 16649 1728 0,'0'0'76'0,"0"-6"16"15,3 0-73-15,-3-1-19 0,0 1 0 0,7 0 0 0,-7-4 83 0,4 4 13 0,3-3 2 0,-3 2 1 32,-4 4-15-32,0 3-4 0,0 0 0 0,0 0 0 0,0 0 12 0,3 0 3 0,4 3 0 0,-3 1 0 15,3 2-12-15,-4-3-3 0,4 3 0 0,-3 1 0 0,-4-1-24 0,3 3-6 0,-3-2-1 0,7 2 0 31,-7 0-18-31,0 1-4 0,4 2-1 0,-4 1 0 16,0-1-10-16,7 1-3 0,-7 3 0 0,0-4 0 16,0 4 2-16,0-4 0 0,-7 1 0 0,7-1 0 15,-4 1 2-15,4 0 1 0,0-4 0 0,-7 3 0 0,7-5 15 0,-3 2 3 0,3-3 1 0,0 1 0 32,0-4-29-32,0-3-8 0,3 6 0 0,4-3 0 15,4 0 0-15,-7-3 0 0,6 3 0 0,1-3 0 0,-1 0 0 16,4-3 0-16,1 3 0 0,2-3 0 15,-3 0 0-15,7 0 0 0,-6-3 0 0,6 3 0 0,-7-1 0 16,7 1 0-16,-7 0 0 0,7 3 0 0,-7 0 0 16,8 0-13-16,-8 0 3 0,0 0 1 0,3-3 9 0,-6 3 12 0,0 0-2 0,-4 0-1 31,3-3-77-31,-3 0-16 0,-3 0-4 0</inkml:trace>
  <inkml:trace contextRef="#ctx0" brushRef="#br0" timeOffset="-138473.23">11603 12683 1580 0,'7'-16'67'0,"-4"4"-54"31,5-1 143-31,-5 0 29 0,1 1 6 0,-1-1 1 16,1 1-52-16,-4 2-9 0,0 1-3 0,0-4 0 15,-4 4-27-15,1 0-5 0,-1-1-2 0,-3 1 0 0,0 3-48 0,0-1-10 0,0 1-1 0,-4 3-1 32,1-3 24-32,-1 2 5 0,-3 1 1 0,7 3 0 15,-4 0 0-15,1 0 0 0,-1 3 0 0,-3 1 0 0,0 2-51 0,0 0-13 0,0 4 0 16,-11 2 0 0,4 4 13-16,0-1-2 0,0 1-1 0,-1 6 0 0,1-3-10 0,0 3 10 15,0 3-10-15,3 0 10 0,1 0-10 0,2 0 0 0,-2 3 9 16,6 1-9-16,-3-1 0 0,4 3 9 15,2 1-9-15,-2 5 0 0,3-5 8 0,3-1-8 16,4 0 0-16,0 4 0 0,0-4 0 0,4 4 0 0,3-4 0 0,3-3 0 16,1 0-15-16,3 1-6 0,4-7-2 0,3 0 0 15,4-4 35-15,-1-5 8 0,1-1 0 0,0 1 1 16,3-7-21-16,0-3 0 0,0 0 0 0,8-6 0 0,-5 0 0 0,8-3 8 16,-3-7-8-1,2 4 0-15,1 0 0 0,-4-4 0 0,1 4 0 16,-5-4 0-16,-2 1 0 0,-5-1 0 0,1-3 0 0,0 4 0 15,-4 2 0-15,0-2 0 0,0-1 0 0,-3-2 0 16,0-4 0-16,-4 3 0 0,0 0 0 0,-4 1 0 0,1-1 8 0,-8 0-8 0,1-2 10 0,-4-4-10 31,-4 0-16-31,1 0-10 0,-8-3-2 0,1 0 0 16,-1 3 28-16,1-3 0 0,-8 3 0 0,4 0 0 0,-4 3 20 0,4 0 8 16,-4-6 3-16,1 3 0 0,-1-3-31 0,1 0 8 0,-1 0-8 0,0 3 4 15,-3 3-4-15,0-3 0 16,0 0 0-1,3-3 0-15,-3 9 0 0,3-2 0 0,-3 5 0 0,0 0 0 16,3 7 0-16,1 0 0 0,-4 0 0 0,3 2 0 0,0 4 0 0,1 0 0 16,-1 0 0-16,4 4 0 15,0 2-80-15,3 0-15 16,1-3-3-16,3 4-934 0,-1-1-188 0</inkml:trace>
  <inkml:trace contextRef="#ctx0" brushRef="#br0" timeOffset="-137479.08">11557 12733 1497 0,'0'0'32'0,"0"0"8"0,0 0 0 0,0 0 4 0,4-6-36 0,-4 6-8 15,0 0 0-15,0 0 0 0,0 0 155 0,0 0 29 32,0-3 5-32,0 3 2 0,0 0-51 0,0 0-9 0,0 0-3 0,0 0 0 15,0 0-50-15,0 0-10 0,0 0-3 0,0 6 0 16,-4 3-1-16,4 4-1 0,0-1 0 0,0 4 0 16,0 0-50-16,0 2-13 0,0 1 0 0,0 3 0 0,0 3 0 0,0 0 0 15,0 0 0-15,0 4 0 16,0-4 0-16,0 0 0 0,0-3 0 0,0 0 0 15,0-7 30-15,0-2 1 0,-4 0 0 0,4-4 0 32,0 0-87-32,0-2-16 0,0-7-4 0,0 0-1 0,0 0-123 0,0-7-25 0,0-2-5 0,-3 3-1 15</inkml:trace>
  <inkml:trace contextRef="#ctx0" brushRef="#br0" timeOffset="-136963.12">11367 13351 1269 0,'0'0'53'0,"0"0"-42"16,0 0 159-1,0 0 32-15,0 0 6 0,0 0 2 0,0 0-66 0,0 0-12 0,0 0-4 0,0 0 0 16,-4 3 0-16,-3 3 0 0,3 0 0 0,-3 1 0 16,0 5-51-16,0 1-10 0,0-1-3 0,-3 7 0 15,-1 6-15-15,-3-3-3 0,0 6-1 16,0 0 0-16,0-2-28 0,-1 2-5 0,5 0-2 0,-4 3 0 15,0-2-1-15,3-1 0 16,-3-3 0-16,3 3 0 0,1 0-58 0,-1-3-12 0,1 1-3 0,-1-1 0 16,4 0 0-16,0-7 0 0,0 1 0 0,3 0 0 15,-3-6-51-15,4-1-10 0,-4 4-3 0</inkml:trace>
  <inkml:trace contextRef="#ctx0" brushRef="#br0" timeOffset="-136213.58">10918 14100 1375 0,'4'-13'58'15,"0"4"-46"-15,-1 0 84 0,-3-1 18 0,4 1 3 0,-4-1 1 31,3 1 22-31,-3 0 4 0,-3-1 0 0,3 1 1 16,-4 3-35-16,1-4-7 0,-1 1-2 0,-3-1 0 0,0 4-12 0,-4 0-2 0,4-4-1 0,-3 4 0 16,-4 0-18-16,3 0-4 0,-3-1-1 0,0 4 0 15,-4 3-13-15,4 0-2 0,-4 3-1 0,4 0 0 16,0 1-33-16,-3 2-6 0,-5 0-8 0,5 4 11 16,-4 5 42-16,-1 1 9 15,1 3 2-15,-7 12 0 0,-4-3-56 16,4 7-8-16,0 2-8 0,-7 4 8 0,6 0 0 15,-2 9 0-15,-1 0 0 0,4 4 9 0,-1-4-9 0,5-6 0 0,-1-4 0 0,0 7 0 32,8-6 11-32,-1 3-3 0,7 0-8 0,-3 0 12 15,7-3-12-15,4-4 0 0,-1 4 0 0,8-3 0 0,-1-4 0 0,8 1 0 0,-1-4 0 0,8 0 0 16,0-6 0-16,6-3-8 16,1-3 8-16,7-3-13 15,0-4 4-15,3-5 1 0,4-4 0 0,3-3 0 0,-3-3 8 0,0-4 0 0,3 1 0 0,4-3 0 16,-4-4-8-16,0 1 8 0,1-1-8 0,3-3 8 15,-11 1 0-15,0-4 0 0,0-3 0 0,-3 3 0 16,-4 0 0-16,-3 1 0 0,-4-1 0 0,0 0 0 16,-3 0 0-16,0 0 0 0,-4 0 0 0,-4 1 8 15,1-7 0-15,-4-1 1 0,-3-2 0 0,3 0 0 0,-7 3-9 16,0-3 0-16,0 0 0 0,-4-1 0 16,1-2 11-16,-1-4 0 0,1 1 0 0,-1 9 0 15,1-3-11-15,-5-1 8 0,5 1-8 0,-4 3 8 0,3 0-8 0,-6 3 12 16,3 0-12-16,-4 0 12 0,1 0-12 15,-1 3 0-15,0 4 0 0,1-1 0 16,-1 4 0-16,-3 2 0 0,0-2 0 0,0 5 0 16,-4 1-36-16,4 0-5 0,-4 0-2 0,1 2 0 15,-1-2-67 1,1 3-14-16,-1 0-2 0</inkml:trace>
  <inkml:trace contextRef="#ctx0" brushRef="#br0" timeOffset="-135509.27">10569 14348 2188 0,'0'0'48'0,"0"0"11"0,0 0 1 0,0 0 1 15,0 0-49-15,0 0-12 0,-3 3 0 0,-1 3 0 0,4 4 105 0,-3-1 19 0,3 0 3 0,-4 4 1 32,4-4 0-32,-3 7 0 0,3-3 0 0,0 2 0 0,0 1-103 0,3 0-25 0,1-1 0 0,-1 1 0 15,1 0 56-15,-1-1 7 0,1 1 1 0,3-4 0 16,-4 1-52-16,4-7-12 0,0 4 0 0,1-4 0 16,-1-3 0-1,0 3 0-15,0-6 0 0,0 4 0 16,0-4 0-16,0 0 0 0,3 0 0 0,-3-4 0 15,4 4-48-15,0-3-13 0,-4-3-3 0,3 0 0 0,1-1-51 0,-1-2-10 16,1 0-3-16,0-1 0 16,-1-2 0-16,-3 2 0 0,4 1 0 0,-4-4 0 15,0-2 0-15,0 2 0 0,-3-3 0 0,3 4 0 0,-4-4 40 0,-3 4 8 16,4-4 2-16,-4 3 0 16,-4 1 26-16,1 2 6 0,-1 1 1 0,1 0 0 15,-5 2 45-15,5 1 0 0,-4 0 8 0,3 3-8 0,-3 0 48 16,4 3 4-16,-4 0 0 0,3 3 0 0,4-3 60 0,0 0 13 0,0 0 3 0,-3 3 0 15,3-3-52-15,-7 3-9 16,7 3-3-16,0-6 0 0,-4 7 29 16,4-1 6-16,0 0 1 0,0 7 0 0,0-1-7 0,4 7-1 0,-4 0 0 0,3 0 0 15,-3-1-1-15,4 1-1 0,-4 0 0 0,0 3 0 0,0 0-23 16,0 3-5-16,0 0-1 0,0 3 0 31,0-3-22-31,-4 4-5 0,4-4-1 0,0 3 0 0,0 0-18 0,0-3-4 0,-3 3-1 0,3 1 0 16,-4-11-10-16,4 1 0 0,0-3 0 0,-3-7 0 15,3 1 0-15,0-7-9 0,0-3 9 0,0 0-13 16,0 0-79-16,3-6-15 16,-3-7-3-16</inkml:trace>
  <inkml:trace contextRef="#ctx0" brushRef="#br3" timeOffset="-131500.86">10982 13536 2466 0,'-32'9'52'0,"25"-6"10"0,-3 0-50 0,3 0-12 0,-1 4 0 0,5-4 0 31,3-3 66-15,0 6 10-16,0 0 3 0,3 1 0 0,8-1-40 0,0 0-8 0,3 0-2 0,0 4 0 16,7-1-4-16,4 4-1 0,3-1 0 0,7 7 0 0,4 3-12 0,-4 0-4 0,4 0 0 0,0 3 0 15,0 0-8-15,-4 0 8 0,-3 4-8 0,3-4 8 31,0 0-36-31,1 0-7 0,-1 0-1 0,7-3-1 16,4 0-158-16,7-7-31 0</inkml:trace>
  <inkml:trace contextRef="#ctx0" brushRef="#br0" timeOffset="-127671.02">9648 16571 2160 0,'-7'9'96'0,"4"1"19"0,-4-4-92 0,3 0-23 0,-3 0 0 0,4 1 0 32,3-4 96-32,0-3 16 0,0 0 2 0,0 0 1 15,3 6-36-15,4 0-7 0,-3-2-2 0,6 2 0 16,-3-3-32-16,8 3-6 0,-5-3-2 0,1 0 0 15,3-3-2-15,0 4 0 0,7-4 0 0,-3 3 0 0,3-3 0 0,0 3-1 0,0 0 0 0,8 0 0 16,-5 0-12-16,4 0-3 0,-3 1 0 0,-4-1 0 16,4-3-12-16,-7 0 8 15,-1-3-8-15,1-1 0 16,-8 4 0-16,5 0 0 0,-8 0 0 0,0 0 0 16,0 0-74-16,-7 0-21 0,0 0-4 0</inkml:trace>
  <inkml:trace contextRef="#ctx0" brushRef="#br0" timeOffset="-127158.08">9797 16681 1497 0,'0'0'32'0,"0"0"8"0,0 0 0 0,0 0 4 0,0 0-36 15,0 0-8-15,0 0 0 0,-4 3 0 0,4-3 104 16,0 0 20-16,0 0 3 0,-3 6 1 0,3-6 51 16,0 6 10-16,-4-3 3 0,4-3 0 0,0 7-103 0,-3-1-20 0,3 3-4 0,0-2-1 31,0 2-6-31,0-3-2 0,0 4 0 0,0 2 0 16,0 1-15-16,-4 6-3 0,4-1-1 0,0 7 0 0,-4 4-1 0,1 11-1 0,-1 1 0 0,1 3 0 15,-1-3-27-15,-3 0-8 0,4 3 0 16,-1-7 0-16,1 1 16 15,-1-1-4-15,1-2-1 0,-1-1 0 0,4-2-11 0,-3-4 0 16,3 0 0-16,0 0 8 0,0-6-18 0,0 0-4 0,3 0-1 0,-3-3 0 16,4 0 15-16,-1-3 0 0,-3-1 0 0,4 1 0 15,-1-4 20-15,-3 1 6 0,4 0 2 16,-1-4 0-16,-3 0 6 0,4-2 2 0,-1-1 0 0,1 0 0 16,-1 0-36-16,4 1 0 15,1-7 0-15,-8 0 0 0,0 0 0 0,0 0 0 0,17 3 0 0,1 0 0 16,3-3 16-16,-3 0-3 15,3 0-1-15,0-3 0 0,4 0-12 0,-4 0 8 0,4-1-8 16,-1-2 0-16,-3 0 0 0,1 0-18 0,-5-1 2 0,1 4 1 0,-1 3 27 0,-17 0 4 31,18-3 2-31,-18 3 0 0,21 0-29 0,-21 0-5 0,18 3-2 0,-18-3 0 16,18 6-32-16,-18-6-6 0,14 7-2 0,-14-7 0 16,17 3-214-16,-17-3-44 15</inkml:trace>
  <inkml:trace contextRef="#ctx0" brushRef="#br0" timeOffset="-126789">10650 16756 2246 0,'0'0'49'0,"0"0"11"0,0 0 1 0,0 0 3 0,0 0-52 16,0 0-12-16,0 0 0 0,0 0 0 0,0 0 144 0,0 0 25 15,0 0 6-15,0 0 1 0,0 0-90 0,0 0-18 0,0 0-3 0,0 0-1 0,4 6 8 0,-1 7 0 31,1-4 1-31,-1 7 0 0,-3 3-26 0,4-1-6 16,-4 4-1-16,4 6 0 0,-1 4-8 0,1-1-1 0,-4 7-1 0,3-1 0 16,1-2-30-16,-4-1-18 0,3-2 2 0,-3-7 1 0,0-3 15 0,0 0 0 15,4 0 0-15,-1 0 0 16,-3-4 0-16,0 1 0 0,0-3 0 0,4 6 0 16,-4-3 0-16,3-7 0 0,-3 1 0 0,0-4 0 15,0 1-13-15,0-1 0 0,0-9 0 0,0 0 0 16,0 0-82-16,0 0-16 0,0 0-3 0,0 0-1338 0</inkml:trace>
  <inkml:trace contextRef="#ctx0" brushRef="#br1" timeOffset="-123155.4">11144 16467 1413 0,'0'-6'60'0,"0"6"-48"31,0 0 92-31,-3-3 20 0,3 3 3 0,0 0 1 0,0 0-10 0,0 0-2 0,0 0 0 0,0 0 0 16,0 0-47-16,0 0-9 0,3 3-3 0,1 3 0 16,-1 1-13-16,1 2-4 0,-1-3 0 0,-3 4 0 15,4 2 9-15,-1 4 2 0,1 6 0 0,-1 0 0 16,1 6 7-16,0 3 2 0,-1 4 0 16,1 6 0-16,-1-1-6 0,1 7-1 0,-1 0 0 0,1 7 0 15,-1-1-6-15,1 7-2 0,-1-1 0 0,4 4 0 0,-3-7-21 0,3 1-5 16,0-1-1-16,0-2 0 0,0-11-9 15,0-2-1-15,0 0-8 0,0 0 12 0,0-10-12 0,-3 0 0 0,3-2 0 0,-4-4 0 16,1 0 0-16,-4-6 0 0,0 3 0 0,-4-4 0 16,4-2 0-16,-3 0 0 0,-1-4 0 15,-3 1 0-15,0-1 0 0,4-2 0 0,-4-4 0 0,3 0 0 16,-3 1-27 0,0-4-1-16,4 0-1 0,-5 0 0 0,5-3-87 15,-1-3-16-15,1 3-4 0,3-3-1 16,-4 0-126-16,4-1-25 0</inkml:trace>
  <inkml:trace contextRef="#ctx0" brushRef="#br2" timeOffset="-118778.36">11910 16756 1728 0,'0'-6'76'0,"0"6"16"16,0-7-73-16,-4 4-19 0,4-3 0 0,0 6 0 15,0 0 157-15,0-6 28 0,0 6 6 0,0 0 1 16,0 0-72-16,-3-4-13 0,3 4-3 0,0 0-1 31,-4 0-4-31,1 0-1 0,-4 0 0 0,3 0 0 16,1 4-31-16,-1 2-7 0,1 0 0 0,-1 4-1 0,0 5 1 0,1 4 0 0,-1 3 0 0,1 3 0 15,3-3-48-15,-4 6-12 0,1 4 0 0,3-1 0 16,3 3 0-16,-3-2 0 16,4-1 0-16,3 4 0 0,0-7 0 0,0 0 0 15,0-6 0-15,4 0 0 0,-1-9 0 0,1-1 0 0,-1-6 0 0,5 1 0 16,-1-7 0-16,3-4 0 0,1 1 0 0,0-3 0 15,-1-3 0-15,4-4 0 0,-7 1 0 0,8-1 0 16,-8 4-53-16,3-1-13 0,-2 1-2 16,-1-1-1-16,0 1-47 0,0 3-10 15,-4-1-2-15,1 1 0 0,0 0-76 0,-4-4-16 0,3 4-4 0,-3-3 0 32,0 3-21-32,-3-4-5 0,-1-2-1 0,1-4 0 0,-4 0-11 0,3 1-2 0,-3-1-1 15,0-3 0-15,0 3 201 0,0-2 40 0,0 2 8 0,0-3 1 0,0 3 73 0,0 1 14 31,0 2 4-31,0 1 0 0,0 2 76 0,0-2 15 16,-3 2 3-16,3 4 1 0,0 0 68 0,0 3 13 0,0 3 4 0,0 0 0 0,0 0-52 0,0 0-9 0,0 0-3 16,0 9 0-1,0 0-51-15,-4 1-10 0,4-4-3 0,0 7 0 0,0-1-51 0,0 4-10 16,4 3-3-16,-4 3 0 0,0 3 0 0,3 0 0 0,-3 3 0 0,4 0 0 16,0 4-32-1,-1-4-8-15,1 6 0 0,-1 1-1 0,1-4-11 0,-1 1-3 16,-3-1 0-16,4-3 0 0,-1 3-6 0,1-2-3 15,-1-1 0-15,1-3 0 0,-4-3 0 0,3-3 0 0,-3-4 0 0,4-2 0 16,-4-13 0-16,0 0 0 0,0 0 0 0,0 0 0 0,0 0-16 0,3-3 0 31,-3-3 0-31,4-4 0 0,-4 1-84 0,0 2-17 0,0-2-3 16,3 0-882-16,1-4-176 0</inkml:trace>
  <inkml:trace contextRef="#ctx0" brushRef="#br2" timeOffset="-118018.6">13116 16806 1396 0,'0'0'40'0,"0"-6"8"0,0-1-39 0,0 1-9 0,0 0 0 0,0 0 0 0,0-1 138 0,0 1 26 16,4 0 4-16,-4 0 2 0,0-1-34 0,3 1-6 15,-3 0-2-15,0 6 0 0,0-3 0 0,0 3 0 0,0 0 0 0,0 0 0 31,0 0 0-31,0 0-1 0,-3-4 0 0,-8 8 0 0,4-4-64 0,-3 6-13 16,-1-3-2-16,0 3-1 0,-3-3-18 0,0 4-3 0,0-4-1 0,0 3 0 0,3 0-8 0,-3 1-1 31,0-4-1-31,4 0 0 0,-1 3-4 0,0 0-1 0,1-2 0 0,-1-1 0 16,4 0-7-16,0-3-3 0,-3 3 0 0,3 0 0 16,-1 0-26-16,1-3-5 0,4 3-1 15,3-3 0-15,0 0 48 0,0 0 10 0,0 0 2 0,0 0 0 31,0 0-45-31,0 0-9 0,0 0-2 0,0 0 0 0,0 0 28 0,0 0 0 0,0 0 0 0,0 7 0 16,0-1 0-16,0 0 0 0,3 4 0 0,1-1 0 0,-4 0 20 0,3 4 8 16,1-1 3-16,-4 4 0 15,7 0-31-15,-3 3 8 0,-1-4-8 0,4 4 4 16,-3 0-30-16,3-3-5 0,0-1-1 0,0 1 0 16,0-3 32-16,0 2 0 0,0-5 0 15,-3 2 0-15,3-2 20 0,0 2 9 0,0-2 3 0,-4-4 0 16,1 0-24-16,-1 0-8 0,-3-6 0 0,0 0 0 0,0 0 0 0,0 0 0 15,7-3 0-15,-3 0 0 0,-4 3 0 0,3-6 0 0,1 0 0 0,3 2 0 32,-3-2-26-32,3 3-5 0,-4 6-1 0,4-6 0 0,4-6 52 0,-4 2 9 15,0 4 3-15,3 0 0 0,1 0-24 0,3 0-8 16,-3-4 0-16,3 4 0 0,0 3 0 0,0 0 0 16,0-3 0-16,4 3 0 0,-1-3 0 0,1 3 0 15,0-3 0-15,-1 3 0 0,1 0 0 16,0 6 0-16,-4 0 0 0,-4 4 0 15,1 2-28-15,-1 4-3 0,-2 3 0 0,-1 3 0 16,-4 0 51-16,1 0 9 0,-4 0 3 0,0 0 0 0,-4 3-24 0,-3-6-8 0,0 3 0 0,0-1 0 31,-4-2-26-31,-3 0-5 0,4-3-1 0,-8-1 0 0,4-2 52 16,-4 0 9-16,-3-7 3 0,3 0 0 0,-3-3-24 0,4-3-8 0,-8 3 0 0,4-6 0 16,0 0-26-16,3-3-5 15,0 0-1-15,4 2 0 0,0-2 41 0,4 3 8 0,-1 0 2 16,7 0 0-1,4 3-126-15,4-7-25 0,0 4-4 0,6-3-860 0,1-3-171 0</inkml:trace>
  <inkml:trace contextRef="#ctx0" brushRef="#br2" timeOffset="-117360.31">13885 16721 2095 0,'0'0'46'0,"0"0"10"0,0 0 1 0,0 0 2 16,-3-3-47-16,3 3-12 15,0-6 0-15,0 6 0 0,-4-3 125 0,4 3 23 0,-3-3 5 0,3 3 1 16,0 0-37-16,-7 0-7 0,0 0-2 0,0 3 0 15,0 0-19-15,-11 13 80 0,11-7-85 16,-4-3-55-16,1 4-11 16,-1 2-2-16,-3 1-1 0,3-1 27 0,4-2 6 15,-3-1 0-15,-1 1 1 0,8-1-49 0,-4-3-12 16,3 0-2-16,1 1 0 0,-1-4 14 0,4 3 0 0,0-6 0 0,4 6 10 16,-1 1 0-16,4-4 0 15,4 3 0-15,-1-3 0 0,1 0-10 0,3-3-12 16,0 3 2-16,0 1 1 0,4-1 17 0,-1-3 4 0,1 3 1 0,3 0 0 0,0 3 3 0,1 4 1 15,2-1 0-15,-3 1 0 16,1 2-6-16,-5 1-2 0,1 5 0 0,-4 1 0 16,0 0-9-16,-3 0 0 0,-1 0 0 0,-3 6 8 0,-3 0-5 0,-1 3-3 31,-3-6 0-31,0 3 0 0,-3 0 0 0,-4 0 0 0,0-3 0 0,0 3 0 16,-4-6 0-16,-3 3 0 0,3-3 0 0,-3-3 0 0,-3-1 0 0,-1-5 0 15,4-1 0-15,-4-3 0 16,8-6 0-16,-4-6-8 0,3 0 8 0,0-7-10 15,1 1 10-15,3-4-8 0,0 0 8 0,3-2-8 16,1-1 8-16,3-3 0 0,0-3 0 0,0 0-8 16,7 0 8-16,-4-4 0 0,4 1 0 0,7-3 0 15,-3 6 0-15,0-4 8 16,6 1-8-16,1 3 8 0,0 0-8 0,-1-3 11 0,-3 3-11 0,0 0 12 0,1-4-9 0,-1 7-3 0,-4-3 0 16,1 3 0-1,-4 4 0-15,0 2 0 0,0 0 0 0,-4 7 0 16,1-4 0-16,0 4 0 0,-4-1 0 0,0 4 0 15,0 0 0-15,-4 3 0 0,0-3 0 0,1 2 0 0,-1 4-83 0,1-3-13 0,-4 3-2 0</inkml:trace>
  <inkml:trace contextRef="#ctx0" brushRef="#br2" timeOffset="-116730.77">14594 16721 2310 0,'-3'-12'48'0,"3"12"11"0,0-3-47 0,-4-4-12 0,4 1 0 0,0 3 0 16,0 3 104-16,-3-6 20 0,3-1 3 0,0 7 1 15,0 0 0-15,0 0 0 0,0 0 0 0,0 0 0 16,0 0-103-16,0 0-25 16,-4 0 0-16,-3 4 0 0,0-1 56 0,4 3 7 0,-8 0 1 0,4 4 0 15,-4 2-20-15,4 1-4 0,-7 2-1 0,4 4 0 16,-1 0-11-16,1 0-3 0,-5 6 0 0,5-9 0 0,-1 2-25 0,1 4 0 0,3-3 0 0,0 3 0 15,0-3 0 1,3 3 0-16,0 0 0 0,4 3 0 0,4-3 0 16,0-3 0-16,6-4 0 0,1-5 0 15,-1-4 0-15,4-6 0 0,0-3 0 0,1-3 0 0,-1-4 0 0,3-5 0 0,-3 2 0 16,4-3 0-16,-4-2 0 0,0-1 0 0,0 0 0 0,1 0 0 31,-5 0 0-31,1 0 0 0,-1 1 0 0,-3 2 0 16,0 0 0-16,-3 1 0 0,-1 5 0 0,1 1 0 0,-4 3 0 0,4-1 0 0,-4 7 0 0,0 0 0 15,0 0 0-15,0 0 0 0,0 0 0 0,3 7 0 32,1-1 0-32,-1 3 0 0,1 1 0 0,-1 2 0 0,1 4 10 15,-4 3-10-15,0-1 12 0,3 4-12 0,1-3 24 0,-4 3-1 0,3 0-1 0,-3 0 0 16,4 3-14-16,-4 3-8 0,3 1 8 0,-3-1-2 16,4 0-6-16,-1-3 0 15,-3 0 0-15,0 0 0 0,4 0 0 0,-1-3 0 0,-3 0 0 0,4 0 0 16,-4-3 0-1,3 0 0-15,1 0 0 0,-4-4 0 16,4 1-29-16,-4 0-6 0,3-4-1 0,-3-2 0 0,4-4-99 0,-4-6-20 0,0 0-4 0</inkml:trace>
  <inkml:trace contextRef="#ctx0" brushRef="#br2" timeOffset="-116325.7">15145 16759 1958 0,'0'0'87'0,"0"0"17"32,0 0-83-32,0 0-21 0,0 0 0 0,0 0 0 0,0 0 158 0,0 0 27 0,7 6 6 0,-4 4 1 15,4 2-103-15,-3 1-20 0,-1 2-4 0,5 4-1 16,-5 3 25-16,1 3 5 0,-1 3 1 0,1 4 0 15,-1-1-36-15,1 4-7 0,-1-1-2 0,4 1 0 0,-3-7-2 0,-1-3-1 0,4 0 0 16,0-3 0 0,0-6-58-16,-3-4-11 0,3-2-2 0,4-4-1 15,-8-3-63-15,8-6-12 0,-8 0-2 0,4-7-1 32,0-2-122-32,-3-7-25 0,3 0-5 0</inkml:trace>
  <inkml:trace contextRef="#ctx0" brushRef="#br2" timeOffset="-115896.37">15399 16793 2419 0,'0'0'107'0,"7"4"22"0,0-4-103 0,0 0-26 0,4 0 0 0,-4-4 0 15,3 1 88-15,4 0 12 0,-3 0 2 0,3 3 1 16,0-3-28-16,4 3-6 0,-4-3-1 0,3 3 0 16,5 0-16-16,-8 3-3 0,7-3-1 0,0 3 0 15,-3 0-16-15,3 0-3 0,0 4-1 0,-3-1 0 31,-4 0-15-31,3 4-3 0,-2 2-1 0,2-3 0 16,-3 4 44-16,-3 3 9 0,-1-4 2 0,1 10 0 0,-4-3-52 0,0 3-12 0,-7 0 0 0,0 3 0 16,-3 0 8-16,-4 0-8 0,0 3 11 0,-4-3-11 15,-3 1 0-15,-4-5 0 0,-3 5 0 0,0-8-12 16,0-2 12-16,0 3 12 0,-4-7-3 0,4-2 0 16,3-4-9-16,4-6 0 0,0 0 0 15,3 0 0-15,4-6 0 0,0 3-14 0,4-4 5 0,-1 1 1 16,8-3 8-16,-1-1 0 15,4 4 0-15,4-3 0 0,-1-1 0 0,8 4 0 0,0-3 0 0,-1 2 0 16,8 1 0-16,0 3 0 0,-1 0 0 0,5 0 0 16,-5 6 0-16,1 0 0 15,0 0 0-15,-4 6 8 0,0-2-8 0,0 2 8 0,-3 1-8 0,-1-1 8 0,-2 0-8 0,-1-2 0 0,0 2 0 0,-4-3 0 32,-3-3-127-32,0 1-26 0,0-1-6 0</inkml:trace>
  <inkml:trace contextRef="#ctx0" brushRef="#br0" timeOffset="-112553.66">16125 16405 2469 0,'0'0'109'0,"-3"3"23"16,3 3-105-16,0 0-27 0,-4 4 0 0,4-4 0 0,4 3 94 0,-4-2 14 0,3 2 2 0,1 0 1 31,3 1-51-31,0-1-11 0,0-2-1 0,4-1-1 0,-1 0-15 0,1 0-4 0,3-2 0 0,4 2 0 16,-4-3-4-16,0-3-2 0,4 3 0 0,-4-3 0 16,-4-3-7-16,8 3-2 0,0-3 0 0,-4-3 0 15,7 2 7-15,-4 1 0 0,1-3 1 0,7 0 0 16,-4-1-21-16,0 4 0 0,-3-3 0 0,-1 3 0 15,1 0 0-15,-4 3-15 0,0-3 3 0,0 3 0 16,-7 0 12-16,4 0 0 0,-4 3 0 0,-7-3 0 16,0 0 10-16,0 0-2 0,0 0 0 0,0 0 0 0,0 0 14 0,0 0 2 15,4 6 1-15,-4 0 0 0,3 4-6 16,-3-4-2-16,0 3 0 0,4 4 0 0,-8 3-8 0,8-1-1 16,-4 1-8-16,3 3 12 0,1 3-12 0,-1 3 0 15,-3 3 8-15,7 0-8 0,0 0 0 0,0-2 0 0,0-1 0 16,0 3 0-16,4-3 0 0,-4 3 0 0,4 3 0 15,-1 1 0-15,4-4 0 0,-3 3 0 16,0-5 0-16,3 5 0 0,-4 3 9 16,4-2-9-16,-3-4 8 0,3 3-8 0,-3-2 0 15,-1 2 0-15,1-6 8 0,-1 3-8 0,-3-6 0 0,1 6 0 0,-1-3 0 0,-4 0 0 0,1-9 9 0,-1 3 0 32,1 0 0-32,-1-7 0 0,-6 1-9 0,3-4 0 0,-4 1 0 0,1-4 0 15,-4-3 0-15,0 0 0 0,-1 0 0 0,-2 1 0 0,-4-1 28 0,3 0 3 31,-3 0 1-31,-4 3 0 0,4-6-24 0,-7 0-8 0,0 3 0 0,0 4 0 16,0-1 0-16,-4-3 0 0,0 3 0 0,4-3 0 16,-4 4 0-16,4-4 0 0,4 0 0 15,2 3 0-15,-2-3-26 0,6 0-5 0,1 1-1 0,-1-4 0 0,4 0 44 16,4-4 9-16,3 4 2 0,0 0 0 16,7-3-191-16,0 0-37 0</inkml:trace>
  <inkml:trace contextRef="#ctx0" brushRef="#br0" timeOffset="-105404.53">17367 16737 2814 0,'0'0'80'0,"0"0"17"0,0 0-77 0,0 0-20 0,-3 3 0 15,3-3 0 1,0 6 92-16,0 1 14 0,3 2 3 0,1-3 1 16,3 1-37-16,0-1-7 0,0 0-2 0,4 0 0 31,-1 1-51-31,1-1-13 0,3-3 0 0,0 0 0 0,0 4 16 0,4-4 0 0,3 3 0 0,0-3 0 16,0-3-16-16,4 3 11 0,0-3-11 0,10 3 10 0,0-3 26 0,0 3 6 0,8-3 1 0,-1 0 0 31,0 0-54-31,4-3-10 0,0 3-3 0,0 0 0 15,3 0 24-15,-3 3 0 0,0 1 0 0,7-1 8 16,-4-3-8-16,1 3 0 0,-1-3 0 16,1 3 0-16,-5-3 18 0,1 3 2 0,-3-3 0 0,-1 3 0 0,-3-3-20 15,-4 3 0-15,0-3 0 0,1 0 0 0,-5-3 0 0,-2 3 0 0,-5-3 0 0,1-3 0 32,-4 3 0-32,-7-4 0 0,4 1 0 0,-8 0 0 15,1 0-48-15,-4-1-12 0,0 4-4 0,0-3 0 16,-3 3 0-16,-4 3-1 0,3-3 0 0,-3 3 0 15,0 0-152-15,0 0-31 0</inkml:trace>
  <inkml:trace contextRef="#ctx0" brushRef="#br0" timeOffset="-104663.83">18775 16489 2067 0,'0'0'87'16,"0"0"-70"-16,0 0 89 0,0 0 18 0,0-6 3 0,0 6 1 31,0 0-52-31,0 0-9 0,0 0-3 0,0 0 0 15,0 0 52-15,0 0 9 0,0 6 3 0,0 4 0 16,3-1-74-16,-3 7-14 0,0 3-4 0,4-1 0 0,-1 7-6 0,1 1-2 0,3 2 0 0,-3 3 0 16,3-3-28-16,0 7 0 0,0-1 0 0,0 4 0 31,0 0 57-31,0-1 6 0,0 1 1 0,0-1 0 0,0-2-52 0,0-7-12 0,4-3 0 0,-4 0 0 16,0-6 0-16,0-3 0 0,0-4 0 0,-4-5 0 15,4-1 0-15,-3-3 0 0,-4-3 0 0,4-6 0 31,-1-4-24-31,-3-5-8 0,0-4-2 0,0-3 0 0,-3-3 54 16,-1 0 12-16,-3-3 1 0,3-1 1 0,-3 1-34 0,0 0 0 0,0 3 0 0,0 0 0 31,0 0-15-31,-3 0-9 0,3-1-3 0,-1-2 0 0,1 3 43 16,4 0 9-16,-4 0 2 0,0 0 0 0,3 3-73 0,1 3-14 0,3 3-4 0,-4 1 0 16,4 2 52-16,4 4 12 0,-4 3 0 0,3 2 0 15,4 1 0-15,-7 3 0 0,4-3 0 0,3 3 0 16,0 6 0-16,4 1 0 0,-4 2 0 0,3 1 0 15,1 2 0-15,3-3 0 0,-4 4 0 0,5 3 0 16,2-4 0-16,1 4 0 0,3 0 0 0,-3-1 0 16,3 1 0-16,3-4 0 0,-2 1 0 0,2 3 0 0,1-7 0 15,0 1 0-15,-4-1 0 0,4 0 0 16,-4 1 0-16,-4-1 0 0,1 1 0 0,-4 2 0 16,0-2 0-16,-7-1 0 0,0 0 0 0,-3 1 0 0,-1-1 48 0,-6 1 13 15,-1-1 3-15,-3 0 0 0,-3 1-40 0,-8-1-7 0,0 1-1 0,1 2-1 31,-4 1-24-31,-4 2-5 0,4 1-1 0,-4 0 0 16,0-4 15-16,1 1 0 0,-1-1 0 0,0 1 0 0,4-4 0 16,4 4 0-16,-5 2 0 0,5-2 0 0,6-4-54 0,-3 1-8 0,3-1-2 0,8-2 0 31,3-7-102-31,0 0-21 0,0 0-4 0</inkml:trace>
  <inkml:trace contextRef="#ctx0" brushRef="#br0" timeOffset="-103186.21">19953 16323 1314 0,'-7'-3'37'0,"0"3"8"16,0-3-36-16,0 3-9 0,-4 0 0 0,8 0 0 15,-4 0 104-15,0 0 20 0,0-3 3 0,3 3 1 16,-3 0 0-16,7 0 0 0,-3-3 0 0,3 3 0 16,0 0-16-16,0 0-4 0,0 0 0 0,0 0 0 15,0 0-26-15,0 0-6 0,0 0 0 0,0 0-1 16,7 0-22-16,0 0-4 0,0 3-1 0,3 0 0 0,4 0-11 0,0 0-2 0,1 0-1 0,2 0 0 31,1 1-6-31,7-1 0 0,-1 0-1 0,1 0 0 16,3-3-11-16,0-3-1 0,-3 0-1 0,7-4 0 15,-4 4-14-15,-3 0 8 0,-1 0-8 0,-2 0 0 16,-5 3 15-16,1 0-3 0,0 0-1 0,-4 0 0 0,-4 0-23 16,1 0-5-16,-1 0-1 0,-6 0 0 0,-4 0-22 15,0 0-5-15,0 0-1 0,0 0 0 0,0 0-66 0,-4 3-12 0,-3-3-4 0,-3 3 0 32,-1 3-103-32,-3-2-21 0</inkml:trace>
  <inkml:trace contextRef="#ctx0" brushRef="#br0" timeOffset="-102729.08">19999 16342 2310 0,'-11'-3'48'0,"11"3"11"15,0 0-47-15,0 0-12 0,-3 0 0 0,3 0 0 16,0 0 46-16,0 0 7 0,0 0 2 0,0 0 0 15,-7 3 22-15,7-3 5 0,-4 3 1 0,4-3 0 16,-3 6-23-16,3 1-5 0,-4-1-1 0,4 3 0 16,4 4-43-16,-4-4-11 0,0 4 0 0,3 6 0 15,1 3 62-15,-1-1 10 0,1 8 3 0,3 5 0 16,-4 1-35-16,5 2-6 16,-1 4-2-16,-4-6 0 0,1-1-11 0,-1 1-2 0,1-1-1 0,-1 1 0 15,1-1-8-15,-4 0-2 16,0 1 0-16,3 6 0 0,-3-10 1 0,4 0 0 0,-1-9 0 0,-3 3 0 0,4-6 1 15,-4-3 0-15,3 0 0 0,-3-1 0 16,4-2-2-16,-1-1-8 16,4 1 12-16,-3-4-4 0,3 4-8 0,-3-1 0 0,3-2 0 0,0 2 0 0,3-2 8 0,-3-4-8 0,-3 0 8 15,6 1-8 1,-6-1 18-16,7 0-2 16,-8-3 0-16,4 4 0 0,4-7-1 0,-4 3-1 0,0-3 0 0,3 0 0 0,1 0-4 15,0-3-1-15,3 3 0 0,0-4 0 0,0 1-9 16,0 0 8-16,0 3-8 0,4-3 8 15,-4 3-8-15,4-3 0 0,-4 3 0 0,3 0 0 0,-3-3 0 0,1 3 0 0,-1 0 0 0,0 0 0 32,0 0-22-32,0 0-3 0,0 3-1 0,4 0 0 15,-4 0-128-15,3 0-26 0,1 0-4 0</inkml:trace>
  <inkml:trace contextRef="#ctx0" brushRef="#br2" timeOffset="-98401.99">20803 16637 1337 0,'0'0'28'0,"0"0"6"0,0 0-34 0,0-3 0 0,0 3 0 0,0-7 0 31,0-2 88-31,0 3 10 0,0-4 2 0,0 1 1 15,4-1-23-15,-1-2-5 16,-3-1-1-16,4 1 0 0,-1-1 9 0,1-2 2 0,-1 2 0 0,1 0 0 16,0 1 15-16,-1-4 3 0,1 4 1 0,-1-1 0 15,-3 4 27-15,4-1 6 0,-4 1 1 0,0 6 0 0,0-4-38 0,0 7-7 0,0 0-2 0,0 0 0 16,0 0-25-16,0 0-6 0,0 0-1 0,3 7 0 16,-3 2-45-16,4 7-12 0,-4 0 0 0,3 5 0 15,-3 8 18-15,4 5 2 0,-1-2 0 16,1 5 0-16,-1 1-12 0,1-1-8 0,-4-2 9 0,3-1-9 15,1 1 12-15,-1-4-4 16,-3 1-8-16,0 2 12 0,4-9-8 0,-4 3-4 16,0-6 0-16,0 0 0 15,0-3-26-15,0-3-5 0,-4-4-1 0,4 1 0 0,0-7 52 0,0-6 9 16,0 0 3-16,0 0 0 0,0 0-32 0,0 0-13 0,0-6 1 0,4-4 0 16,3-2-110-16,0-4-22 0,4 4-4 0,3-4-1322 0</inkml:trace>
  <inkml:trace contextRef="#ctx0" brushRef="#br2" timeOffset="-97772.83">21728 16464 2030 0,'0'0'57'0,"0"0"14"16,0 0-57-16,-4-3-14 0,4-3 0 0,0 6 0 0,0 0 54 0,0-6 8 15,0 6 2-15,0-4 0 0,0 4 51 0,0-6 10 16,0 6 3-16,0 0 0 0,4-6-26 0,-4 6-5 15,0 0-1-15,0 0 0 0,0 0-14 0,0 0-3 16,0 0-1-16,0 0 0 0,0 0 3 0,0 0 1 16,-7 3 0-16,3 0 0 15,0 3-66-15,1 4-16 0,3-1 0 0,-4 4 0 16,1 2 0-16,-4 4 0 0,0 3 0 0,3-6 0 0,1 0 0 0,3 5 0 0,-4-2 0 16,4 3 0-1,0-3 0-15,0 0 0 0,0 0 0 0,4 3 0 0,-4-4 29 16,3-2 3-16,1 0 0 0,3-1 0 15,-4-5-52-15,4-1-9 0,0 1-3 0,4-4 0 0,-4-3 32 0,4 0 0 16,-1-3 0 0,-3 0 0-16,4 0 18 0,-4 0 10 0,4-3 1 0,-1 0 1 15,1-3-30-15,-1-1 0 0,1 1 0 0,3 0 0 32,0-4-37-32,-3-2-4 0,3 3-1 0,3-1 0 0,-2 1-69 0,-1 2-13 0,0-2-4 0,0 0 0 15,0-4-99-15,0 4-20 0,-3 2-4 0,3-5-1 0,-4 2-75 0,-3 1-15 0</inkml:trace>
  <inkml:trace contextRef="#ctx0" brushRef="#br2" timeOffset="-97537.79">22073 16546 892 0,'0'0'25'0,"0"-7"6"0,-3 1-31 0,-1 0 0 0,4 0 0 0,-3-4 0 0,3 4 148 0,-4 0 23 31,1-4 5-31,3 4 0 0,-4 3 42 0,1-3 8 16,3 6 2-16,-4-4 0 0,4 4-41 0,-3-3-8 0,3 3-2 0,0 0 0 0,-4 0-52 0,4 0-10 16,-3 3-3-16,-5 4 0 0,5-1-44 0,-1 0-10 15,4 4-2-15,-3 2 0 16,3 4-24-16,-4 3-4 0,4 0-2 0,0 2 0 0,0 1-14 0,0 4-2 15,4-1-1-15,-4-3 0 0,3-1-6 0,-3 1-3 16,0 0 0-16,0-3 0 0,4 3 0 0,-4 0 0 0,0 0 0 16,3 6 0-16,-3-3 0 0,0-3 0 15,0 3 0-15,0-3 0 0,4 0 0 0,-4-3 0 16,0-3 0-16,0 3 0 0,0-7 0 16,0 1 0-16,0-1 0 0,0-6 0 15,0-6 0-15,0 0 0 0,0 0 0 0,0 0 0 16,0 0-33-16,-4-6-3 0,4-3-1 0,0-1 0 15,4-2-142-15,0-1-28 0,-1 1-5 0</inkml:trace>
  <inkml:trace contextRef="#ctx0" brushRef="#br2" timeOffset="-96663.18">22994 16380 1728 0,'0'0'38'0,"0"0"8"0,0 0 2 0,0 0 0 16,0 0-39-16,4-4-9 0,-4 4 0 0,7-3 0 0,-4-3 142 0,1 3 26 0,-4 3 6 0,0 0 1 31,0-6-10-31,0 6-1 0,0 0-1 0,0 0 0 0,0-7-43 16,0 7-8-16,-4-3-1 0,-3 3-1 15,4-3-37-15,-4 3-7 0,-1 0-2 0,1 0 0 0,0 3-49 0,0-3-15 16,-3 3 0-16,3 0 8 0,-4 4-8 0,4-4 0 0,0 3 0 0,0-3 0 15,0 0 12-15,0 1 7 16,0-1 1-16,0 0 1 0,0 0-33 0,3 0-8 16,-3-3 0-16,7 0-1 0,-3 3 21 0,3-3 0 15,0 0 0-15,0 0 0 0,-4 3 20 0,4-3 8 0,-4 3 1 0,4-3 1 32,-3 7-30-32,3-1 0 0,-4 0 0 0,4 1 0 0,0-1 0 0,0 3 0 15,0-2 0-15,0 2 0 0,0 0 8 0,4 1-8 16,-4 2 0-16,0-2 8 0,0 5-8 0,3-2 0 0,-3-1 0 0,4 4 0 15,-4-3 0 1,4 2 0-16,-1-2 0 0,-3-1 0 16,4 1 0-16,-1 0 0 0,1-4 0 0,-1 3 0 0,1-5 0 0,-1 2 0 0,1 1 0 15,-1-4 0 1,1-3 0-16,-4-3 0 0,0 0 0 0,0 0 0 0,0 0 0 0,0 0 0 0,0 0 0 0,0 0 0 16,0 0 0-16,0 0 0 0,0 0 0 0,10 0 0 15,-10 0 0-15,11 0 0 0,0-3 0 0,-11 3 0 16,10 0 0-16,4-3 0 0,-14 3 0 15,11-3 0-15,3-1 0 0,0 4 0 0,-3-3 0 0,3 0 0 16,0 3 0-16,0-3 0 0,0 0 0 0,0 0 0 16,-3 0 0-16,6 3 0 15,-2-4 0-15,-1 4 0 16,0 4 0-16,3-1 0 0,-6 3 0 0,7 3 0 0,-1 1 0 0,-6 2 0 0,-1 1 0 0,-3-1 0 16,1 4 0-16,-1-3 0 0,-4 2 0 0,-3 1 0 15,4 0 0-15,-8-4 0 0,4 4 0 0,-3 0 0 16,-4-1 0-16,-4 1 0 0,4 0 0 0,-7-1 0 15,0-2-26-15,0-1-5 16,-8-2-1-16,5-1 0 0,-1-3 52 0,0 1 9 0,1-4 3 0,-1 3 0 16,4-3-52-16,-4 0-9 0,4 1-3 0,-3-4 0 0,3 0 32 0,3 3 0 0,0-6 0 0,1-1 0 31,-1 4 20-31,4-3 9 0,0 0 3 0,4-3 0 16,-1 0-51-16,1-1-9 0,3-2-3 15,3 3 0-15,1-4-78 0,-1-2-16 0,1-1-3 0</inkml:trace>
  <inkml:trace contextRef="#ctx0" brushRef="#br2" timeOffset="-95718.28">23827 16354 2276 0,'0'0'48'0,"0"0"9"0,-4-3-45 16,4 3-12-16,0 0 0 0,0 0 0 0,0 0 112 0,-3-3 20 0,3 3 4 0,0 0 0 16,0 0-57-16,0-6-12 0,0 6-3 0,0 0 0 15,0 0-51-15,0 0-13 0,0 0 0 0,0 0 0 16,0 0 54-16,0 0 8 16,0 0 2-16,0 0 0 0,0 0 0 15,0 6 0-15,-4 0 0 0,1 1 0 16,-5-1-52-16,5 0-12 0,-4 1 0 0,0-1 0 0,0 0 47 0,0 0 6 15,0 1 2-15,0-4 0 0,3 3-33 0,-3-3-6 0,0 0-2 0,3 4 0 16,-3-4-6-16,7 3 0 0,0-6-8 0,-3 6 12 16,-1 1-12-16,4-1 0 0,0 0 0 0,0 0 0 15,4-3 0-15,-1 4 0 0,1-1 0 0,3-3 0 0,0 0 0 16,0 0 0-16,4 1 0 0,-1-4 0 16,8 3 0-16,0 0-15 0,3-3 2 0,0 3 0 15,0 0 13-15,4 0 0 0,3 0 0 0,-3 7 0 16,-1-4 0-16,1 3 0 0,0 4 0 0,-4 0 0 31,0 2 23-31,-7 4 7 0,0 0 2 0,0 3 0 0,-7-3-24 0,0-1-8 0,1 1 0 0,-5-3 0 16,-3 3-26-16,0 0-5 0,0-1-1 0,-3 1 0 15,-5-3 32-15,1 3 0 0,0-4 0 0,-3 4 0 0,-4-3 0 0,0-4 0 16,-4-2 0-16,7-1 0 16,1-3 0-16,-4-2 0 0,3 2 0 0,0-6 0 15,1 0 0-15,-1-6 0 0,1 2 0 0,3-5 0 16,0-4 0-16,0 4 0 0,3-3 0 0,1-1 0 15,3 0 0-15,0-2 0 16,3-1 0-16,1-3 0 0,3 0 0 0,-4-2 0 0,4-1 0 0,4 3 0 16,-4-3 0-16,3 3 0 0,5-3 0 0,-5 0 0 15,4 0 20-15,0 3 9 0,0-3 3 0,1-6 0 16,2 3-52-16,-3 6-9 0,-3-3-3 0,-1 4 0 0,1-1 32 0,-4 3 0 0,0 0 0 0,0 4 0 16,-3 2 0-16,-1 4 0 15,-3 3 0-15,0 3 0 0,0 0 0 0,0 0 0 16,0 0 0-16,4-3 0 0,-4 3-57 0,0 0-6 0,7-3-1 0</inkml:trace>
  <inkml:trace contextRef="#ctx0" brushRef="#br2" timeOffset="-95053.55">25033 16345 2553 0,'0'-6'108'16,"0"0"-87"-16,-3 2 109 0,3-2 22 0,-4 3 4 0,1-3 0 15,-1 3-48-15,0-1-11 0,-3 4-1 0,0-3-1 16,-3 3-44-16,3 3-9 0,-4 1-2 0,1 2 0 31,-5 0-9-31,5 7-3 0,-4-4 0 0,0 4 0 16,3-1-13-16,0 4-3 0,-3-4-1 0,7 4 0 0,-3-3-2 0,3 2 0 0,3-2 0 0,4 2 0 0,0 1-23 0,0 0-5 0,4 0-1 0,-1 2 0 31,4-5 33-31,4-4 7 0,-1 1 0 0,5-1 1 31,-1-3-21-31,0-3 0 0,3-3 0 0,-2 0 0 0,2-3-15 0,1-3-4 0,-4 0-1 0,0-4 0 16,0 1 20-16,-3 0 0 0,-1-4 0 0,-3 1 0 15,0-1 0-15,0-3 0 0,-3 1 0 0,0-1 0 0,-1 3 0 0,1 4 0 0,-1 0 0 0,-3 2 0 16,4 1 0 0,-4 0 0-16,3 3 0 0,-3 3 0 15,0 0 0-15,7-4 0 0,-3 8 0 0,3-4 0 16,-4 3 0-16,4 3 0 0,0-3 0 0,0 7 0 16,1-1 0-16,-5 0 0 0,4 1 0 0,-3 2 0 0,3 4 0 15,-4 3 0-15,1 0 0 0,-4 3 0 0,3 3 0 16,-3 0 0-16,-3 3 0 0,3 0 0 15,0 0 0-15,-4-3 0 0,4 1 0 0,0-4 0 16,0 3 0-16,0-3 0 0,0 0 0 0,0-4 0 0,4 1 0 0,-4-3 0 0,0 3 0 16,3-7 0-16,-3 4 0 0,0-7 0 0,4 1 0 0,-1-4 0 15,-3-6 0 1,0 0 0-16,0 0 0 0,4 0 0 0,3-3-55 16,0-3-7-16,0-1-2 0</inkml:trace>
  <inkml:trace contextRef="#ctx0" brushRef="#br2" timeOffset="-94477.11">25915 16445 2419 0,'0'-9'107'0,"-3"3"22"0,3 3-103 16,0 3-26-16,0 0 0 0,0 0 0 0,0 0 108 0,0 0 16 0,0 0 3 0,0 0 1 31,0 0-52-31,0 0-9 0,0 0-3 0,0 0 0 0,0 0 0 0,0 6 0 0,0 0 0 0,0 0 0 16,3 1-51-16,1-1-13 0,-1 3 0 0,1 4 0 16,-1-1 54-16,1 1 8 0,-1 6 2 0,1 0 0 15,-1 3-52-15,1 6-12 0,-1 3 0 0,1 0 0 31,-1-2 0-31,1-1 0 0,-1 0 0 0,1-3 0 0,0 0 0 0,-4 0 0 0,3-3 0 16,1-3 0-16,-4-3 0 0,3-7 0 0,1 1 0 0,-4-10 0 16,0 0-100-16,3-7-22 0,1-2-5 0,3-4-1 15,0-5 0-15,0-1 0 0,0-3 0 16,0-3-1126-16</inkml:trace>
  <inkml:trace contextRef="#ctx0" brushRef="#br2" timeOffset="-93987.39">26173 16398 2649 0,'-4'10'117'0,"4"-4"25"0,0-6-114 0,0 0-28 15,0 0 0-15,0 0 0 0,0 0 76 0,0 0 10 0,7 0 2 0,0 0 0 16,0-3-35-16,4-3-6 0,-4-1-2 0,3 1 0 16,1 0-12-16,0 0-2 0,-1-1-1 0,4 1 0 15,0 0-5-15,1-1-1 0,2 4 0 0,1 0 0 16,-1 0-15-16,1 3-9 0,0 0 10 0,3 0-10 15,0 0 36-15,0 3 2 0,-3 0 0 0,3 4 0 32,-3 2-10-32,3 4-1 0,-7-1-1 0,4 4 0 15,-8 3-26-15,1-1 0 0,-1 7 0 0,-3 1 0 0,-3 2 0 0,-1 0 0 0,-3 3 0 0,0-2 0 32,-3 2 12-32,-1-6-2 0,-3 0-1 0,0-3 0 0,-7 0-9 0,0-3-12 0,0 0 2 0,-4-4 1 15,1 1 9-15,-1 0 16 0,-3-1-4 0,3-2-1 0,-3-4-11 16,3 4-16-16,1-7 4 0,-1-3 1 15,4 3 11-15,0-6 0 0,0 4 0 0,3-4-8 16,1-4 8-16,3 4-13 0,0-3 5 0,7 3 8 16,-4-6 0-16,4 0 0 15,4-4 14-15,-1 1-4 0,4 0-10 0,4-1 0 0,-1 1 0 0,1-4 0 0,7 4 0 0,-4 3 0 16,0-1 0-16,3 4 0 16,-3 0 0-16,4 3 0 0,3 0 0 0,-3 3 0 0,3 3 8 0,-3 1-8 15,-1-1 12-15,1 7-4 16,0-4 0-16,-4 0 0 0,0 1 0 0,-4-1 0 15,1-3-18-15,0 4-4 0,-4-4-1 0,0-3 0 16,0 0-141 0,0-6-29-16,0 0-6 0</inkml:trace>
  <inkml:trace contextRef="#ctx0" brushRef="#br0" timeOffset="-88188.6">26871 16079 1995 0,'0'0'84'0,"0"0"-68"31,0 0 96-31,0 0 20 0,0 0 3 0,0 0 1 16,0 0-37-16,0 0-7 15,7 0-2-15,0 3 0 0,-3 0-18 0,3 3-3 0,0 0-1 0,0 1 0 0,-4 2-8 0,4-3-3 0,1 4 0 0,-1-1 0 32,0-3-4-32,0 1-1 0,3-1 0 0,1 0 0 15,-1-3-29-15,5-3-7 0,2 3 0 0,1-3-1 16,-1 0-4-16,5-3-1 0,-1 0 0 0,-4 0 0 0,5-3-10 0,-5 3 8 0,4-4-8 0,-3 4 8 31,0 0-8-31,-1 0 0 0,-3 0 0 0,1 0 0 0,-1 3 0 16,0 0 0-16,-4 3 8 0,4-3-8 0,-6 3 0 0,-1 0 0 0,0-3 0 15,0 3 0-15,-7-3 0 0,3 3 0 0,-3-3 0 0,0 0 0 16,0 0 28-16,0 0 4 0,0 7 1 16,0-7 0-16,0 0-51 15,0 0-10-15,0 0-3 0,0 0 0 0,0 0 31 0,0 0 0 0,4 3 0 0,-4-3 0 16,0 0 0-16,0 0 0 0,0 0 0 0,3 6 0 16,1-3 19-16,-1 3 9 15,-3 4 3-15,4-4 0 0,-4 0-47 16,3 1-8-16,-3-7-3 0,0 12 0 0,0-2 43 0,0 5 9 15,0 1 2-15,0 0 0 0,4 2-27 0,-4-2 0 0,0 0 0 0,0 6 0 16,0-3 0-16,0-1 0 16,3 1 0-16,1 0 0 0,-4 6 0 0,4 0 0 0,-1 3 0 0,1 4 0 15,3-4 0-15,-4 6 0 0,4-5 0 0,0 8 0 0,4-5 0 16,-4-7 0-16,0 3 0 0,4-3 0 16,-4 3 0-16,0 4 0 0,0-1 0 15,0 0 0-15,0 1 0 0,-4-4 0 0,4 0 0 0,0 0 0 0,1-3 0 0,-1-3 0 16,-4-3 0-16,1 0 0 0,-1-3 0 15,-3-1 0-15,4-5 0 0,-4-1 0 16,0-9 0-16,0 0 0 0,0 0 0 0,-4 6 0 16,1 1 0-16,-1-1 0 0,-3 0 0 0,0 1 0 0,-4-4 0 0,4 3 0 15,-3-3 0-15,-1 3 0 0,-3 1 0 0,0-4 0 16,0 3 0-16,0-3 0 0,0 3 0 16,0 1 0-16,-1-1 0 0,1-3 0 0,-3 3 31 0,3 1 1 0,-1-7 0 0,-2 0 0 31,3 0-52-31,0 0-9 0,-1 0-3 0,-2-3 0 0,3 3 52 15,0-4 9-15,3 4 3 0,-3 0 0 0,3-3-52 16,4 0-9-16,0 3-3 0,7 0 0 0,0 0-52 0,0 0-10 0,11 0-2 0,-1 6-1395 16</inkml:trace>
  <inkml:trace contextRef="#ctx0" brushRef="#br4" timeOffset="-81643.22">22789 15103 1728 0,'0'0'76'0,"0"0"16"31,0 0-73-31,0 0-19 0,4 4 0 0,3-1 0 0,0 0 47 0,0 0 5 0,0-3 2 0,4 0 0 32,-4 0 15-32,0-3 3 0,0 0 1 0,0-4 0 15,0 1-6-15,-3-3-2 0,3-1 0 0,-4 4 0 0,-3-3 11 0,4-7 1 0,-1 3 1 0,-3-5 0 16,4-1-23-16,-1 0-5 0,-3-3-1 0,4-9 0 31,-4-4-10-31,0 1-3 0,3-1 0 0,-3-6 0 16,0 4-12-16,0-7-2 0,0 0-1 0,0 0 0 0,0 0-9 0,-3-3-1 0,3 3-1 15,0-3 0-15,0 3-2 0,0 4 0 16,0-1 0-16,0 6 0 0,3 4 0 16,-3 3 0-16,4 3 0 0,-4 3 0 0,3 3-8 0,1 3 8 0,-1 1-8 0,-3 5 8 31,4 4-24-31,0 0-4 0,-4-1-2 0,0 7 0 0,0 0 36 0,0 0 7 0,7 10 2 0,3-1 0 15,-3 7-15-15,4 3-8 0,-1-1 8 0,1 11-8 16,0-1-17-16,-1 6-8 0,1 1-2 0,3 6 0 16,-4-4 27-16,1 4 0 0,3 3 0 0,0 0 0 0,4-7 20 0,-4 4 8 0,4-3 3 0,-1 6 0 31,1 0-50-31,-4-4-9 0,4 4-3 0,-1 0 0 16,-3-3 76-16,4-7 15 0,-4 1 4 0,-3-1 0 0,3-8-64 0,-4 2-28 15,1-6 3-15,0 0 0 0,-1-4 25 0,-3-2 0 0,-3-3 0 16,-1-4 0-16,1-3 0 0,-4-6 8 0,0 0-8 0,0 0 8 31,0 0 4-31,0 0 0 0,0 0 1 0,-4-3 0 0,-3-3 2 0,-3-3 0 16,3-4 0-16,-4 4 0 0,-3-4-15 0,0 4-12 15,-4-7 3-15,-3 0 0 0,0 1 27 0,-4-4 6 0,0 0 0 0,-6-3 1 16,2 3-40-16,1 0-8 0,0-6-1 0,-4 6-1 16,4 4 44-1,0-1 9-15,0 4 1 0,-4 5 1 0,0 1-30 0,0 3 8 16,1 3-8-16,-5 3 0 0,1 0 0 0,3 3 11 0,1-2-11 0,-1 5 10 15,4-3-10-15,-1 4 0 16,5 2 0-16,-1-2-11 0,7-1 35 0,1-3 6 0,3 1 2 16,-1-4 0-16,5-3-32 0,3 0 0 0,0-3 0 0,3 3 0 31,4 0 0-31,0-4 0 0,4-2 0 0,-1 0 0 16,4 3-45-16,0-4-15 0,7 4-4 0,1-3 0 0,2 0 52 0,1-4 12 0,7 1 0 0,-1-4 0 0,4 4 12 0,1-7 6 15,6 1 1-15,0-1 0 16,-3-3-31-16,0-3-5 0,0 0-2 0,3-3 0 15,-7 0 27-15,4 3 4 0,0 0 2 0,-1-3 0 32,1 3-14-32,-4-6 0 0,0 3 0 0,-3 0-10 0,0 3 10 0,0 3 0 15,-4 0-9-15,0 4 9 0,-3 2 0 0,-1 0 0 0,-3 4 0 0,-3 3 0 16,-1 0 0-16,1 2 0 0,-7 4 8 0,-4 0-8 0,0 0 0 0,0 0 0 0,0 0 0 0,0 0 0 31,0 0 0-31,7 7 0 0,-7-7 10 0,3 6-10 0,-3 3 0 0,0-2 0 16,0 2 0-16,0 0 0 0,-3 1 13 0,-4 2-4 0,3 1-1 0,-3-1 0 31,-4 7 2-31,4-3 0 0,-3 6 0 0,-1 0 0 0,1 3 2 0,-5 3 0 16,-2 0 0-16,3 4 0 0,-4-1-2 0,0 0 0 0,1-2 0 15,-1 5 0 1,1 1 3-16,-1-1 1 0,0 1 0 0,1 2 0 0,-1-9-14 0,0 4 0 16,4-4 8-16,0 0-8 0,0-3 0 0,3-6 0 0,-3 0 0 0,7 0 0 0,-3 0 0 15,3-7 0-15,3 4 0 0,1-7 0 16,-1 1-34-16,4-4-10 0,0 0-1 15,0-6-1-15,7 0-99 0,4 0-20 16,-4-3-4-16,0 0-1186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22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10568 0 0,'0'0'233'0'0,"0"0"39"0"0,0 0 17 0 0,0 0-27 0 0,0 0-5 0 0,0 0 604 0 0,0 0 283 0 0,0 0 59 0 0,0 0-36 0 0,0 0-200 0 0,0 0-81 0 0,0 0-20 0 0,0 0-59 0 0,0 0-242 0 0,0 0-106 0 0,0 0-19 0 0,0 0-5 0 0,0 0 3 0 0,1 1 2 0 0,5 1-406 0 0,-1 0 1 0 0,0 0-1 0 0,0-1 0 0 0,1 0 0 0 0,-1 0 0 0 0,1 0 0 0 0,10 0 1 0 0,16 1-35 0 0,-26-1 77 0 0,0 0-1 0 0,1 0 0 0 0,-1-1 0 0 0,1-1 1 0 0,-1 1-1 0 0,13-3 0 0 0,-15 3 44 0 0,7 3-96 0 0,-1 3-24 0 0,-8-4 2 0 0,0 0 1 0 0,0 0-1 0 0,0 0 0 0 0,0 0 0 0 0,-1 0 0 0 0,1 1 1 0 0,-1-1-1 0 0,1 1 0 0 0,-1-1 0 0 0,0 1 0 0 0,0-1 0 0 0,0 1 1 0 0,-1 0-1 0 0,1-1 0 0 0,-1 1 0 0 0,1 0 0 0 0,-1-1 1 0 0,0 1-1 0 0,0 0 0 0 0,0 0 0 0 0,-1 3 0 0 0,-1 3 6 0 0,0 0 0 0 0,-1 0 0 0 0,0 0 0 0 0,0 0 0 0 0,-5 7 0 0 0,2-6-8 0 0,0-1 0 0 0,0-1 0 0 0,-1 1 0 0 0,0-1 0 0 0,-15 13 0 0 0,13-14 201 0 0,0 0 0 0 0,-13 6-1 0 0,-10 9 550 0 0,24-10-2046 0 0,43-24 1280 0 0,-30 9 163 0 0,1 1 0 0 0,0 0-1 0 0,0 1 1 0 0,0-1 0 0 0,0 1-1 0 0,8 0 1 0 0,-12 1-128 0 0,7 0 209 0 0,-1 0 1 0 0,14 2-1 0 0,-20-1-184 0 0,0-1-1 0 0,0 1 0 0 0,0-1 0 0 0,0 1 1 0 0,0 0-1 0 0,0 0 0 0 0,0 0 1 0 0,-1 0-1 0 0,1 0 0 0 0,0 0 1 0 0,-1 1-1 0 0,1-1 0 0 0,-1 0 1 0 0,1 1-1 0 0,1 2 0 0 0,0 1 64 0 0,0 0-1 0 0,0 0 0 0 0,0 1 1 0 0,-1-1-1 0 0,0 1 0 0 0,0 0 1 0 0,0-1-1 0 0,-1 1 1 0 0,0 0-1 0 0,0 0 0 0 0,0 8 1 0 0,-1 4 97 0 0,-1 1 1 0 0,-3 23 0 0 0,4-39-201 0 0,-1-1 1 0 0,1 1 0 0 0,-1 0-1 0 0,0-1 1 0 0,1 1 0 0 0,-1-1-1 0 0,0 1 1 0 0,-1-1 0 0 0,1 1-1 0 0,0-1 1 0 0,-1 0 0 0 0,1 1-1 0 0,-1-1 1 0 0,0 0 0 0 0,0 0-1 0 0,0 0 1 0 0,0-1 0 0 0,-2 3-1 0 0,-3 0-61 0 0,0-1 0 0 0,0 1 1 0 0,0-2-1 0 0,0 1 0 0 0,-8 1 0 0 0,10-2 27 0 0,3-2 35 0 0,-1 1-1 0 0,0-1 0 0 0,0 0 1 0 0,1 0-1 0 0,-1 0 0 0 0,0-1 1 0 0,1 1-1 0 0,-1 0 1 0 0,0-1-1 0 0,1 0 0 0 0,-1 0 1 0 0,-2-1-1 0 0,-2-1 122 0 0,0 0 0 0 0,0 0-1 0 0,-6-6 1 0 0,10 8-442 0 0,0-1 0 0 0,0 1-1 0 0,0 0 1 0 0,0 0 0 0 0,0 0 0 0 0,0 0-1 0 0,0 1 1 0 0,0-1 0 0 0,0 1 0 0 0,0 0 0 0 0,-6 0-1 0 0,9 0 251 0 0,-1 0-1421 0 0,1 0-37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82 11952 0 0,'0'0'546'0'0,"0"0"-10"0"0,6-12-322 0 0,-5 9 7 0 0,1-1 1 0 0,0 0-1 0 0,0 1 1 0 0,0-1-1 0 0,0 1 1 0 0,0-1-1 0 0,1 1 1 0 0,0 0-1 0 0,-1 0 1 0 0,1 0-1 0 0,1 0 1 0 0,-1 1-1 0 0,0-1 1 0 0,6-2-1 0 0,-4 2 141 0 0,0 1-1 0 0,0-1 0 0 0,1 1 0 0 0,-1 0 0 0 0,1 1 0 0 0,-1-1 1 0 0,1 1-1 0 0,0 0 0 0 0,11 0 0 0 0,12 0 706 0 0,-19 0-719 0 0,0 1 0 0 0,1 0-1 0 0,-1 1 1 0 0,0 0 0 0 0,15 3-1 0 0,-17-2-149 0 0,0 1 0 0 0,1 0 0 0 0,-1 0-1 0 0,0 0 1 0 0,9 6 0 0 0,-14-7-162 0 0,-1 0 0 0 0,1 0 0 0 0,-1 0 1 0 0,1 0-1 0 0,-1 1 0 0 0,0-1 0 0 0,0 0 1 0 0,0 1-1 0 0,0 0 0 0 0,0 0 0 0 0,0-1 1 0 0,-1 1-1 0 0,1 0 0 0 0,-1 0 0 0 0,0 0 0 0 0,0 0 1 0 0,1 5-1 0 0,1 7 30 0 0,-1 0 0 0 0,-1 0 0 0 0,-1 1 0 0 0,0-1 0 0 0,0 0 0 0 0,-2 0 0 0 0,0 1 0 0 0,0-1 0 0 0,-2-1 0 0 0,0 1 0 0 0,0 0 0 0 0,-1-1 0 0 0,-1 0 0 0 0,-1 0 0 0 0,0 0 0 0 0,0-1 0 0 0,-2 0 0 0 0,-18 22 1 0 0,12-19-27 0 0,-2 0 1 0 0,0-2 0 0 0,0 1 0 0 0,-1-2 0 0 0,-35 19 0 0 0,23-15 8 0 0,12-6-20 0 0,-30 13 0 0 0,8-4-19 0 0,34-20-10 0 0,6 0 0 0 0,0 0 0 0 0,0 0 0 0 0,0 0 0 0 0,-1 0 0 0 0,1 0 0 0 0,0 0 0 0 0,0 0 0 0 0,0 0 0 0 0,0 0 0 0 0,0-1 0 0 0,-1 1 0 0 0,1 0 0 0 0,0 0 0 0 0,0 0 0 0 0,0 0 0 0 0,0 0 0 0 0,0-1 0 0 0,0 1 0 0 0,0 0 0 0 0,0 0 0 0 0,0 0 0 0 0,0 0 0 0 0,0 0 0 0 0,-1-1 0 0 0,1 1 0 0 0,0 0 0 0 0,0 0 0 0 0,0 0 0 0 0,0 0 0 0 0,0-1 0 0 0,0 1 0 0 0,0 0 0 0 0,0 0 0 0 0,1 0 0 0 0,-1 0 0 0 0,0-1 0 0 0,0 1 0 0 0,0 0 0 0 0,0 0 0 0 0,0 0 0 0 0,0 0 0 0 0,0-1 0 0 0,0 1 0 0 0,0 0 0 0 0,0 0 0 0 0,1 0 0 0 0,-1 0 0 0 0,0 0 0 0 0,0 0 0 0 0,0-1 0 0 0,0 1 0 0 0,0 0 0 0 0,0 0 0 0 0,1 0 0 0 0,-1 0 0 0 0,0 0 0 0 0,0 0 0 0 0,0 0 0 0 0,0 0 0 0 0,1 0 0 0 0,-1 0 0 0 0,7-3-11 0 0,-1 0 0 0 0,1 1 0 0 0,0 0 1 0 0,14-2-1 0 0,-6 1 1 0 0,-4 2 2 0 0,0 0-1 0 0,0 0 1 0 0,0 1 0 0 0,0 0-1 0 0,18 4 1 0 0,18-1-14 0 0,-29-2 22 0 0,0 1 0 0 0,-1 0 0 0 0,18 5 0 0 0,-13-2 0 0 0,-16-4-32 0 0,0 0-163 0 0,0 0-1 0 0,0 0 0 0 0,-1 1 1 0 0,1-1-1 0 0,-1 1 1 0 0,1 0-1 0 0,-1 1 0 0 0,0 0 1 0 0,6 3-1 0 0,-9-4-881 0 0,-2-2-10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0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 14792 0 0,'0'0'317'0'0,"-1"-1"3"0"0,-2-2-203 0 0,3 0 15 0 0,0 2 483 0 0,0 1 207 0 0,0 0 40 0 0,0 0-41 0 0,0 0-205 0 0,0 0-88 0 0,0 0-16 0 0,0 0-60 0 0,17 8 9 0 0,4 3 2 0 0,9 3 618 0 0,25 8-479 0 0,-34-13-316 0 0,-1-1 1 0 0,1-1-1 0 0,38 7 0 0 0,-32-10-141 0 0,-4 0-55 0 0,0-1-1 0 0,0-1 0 0 0,1-1 1 0 0,26-3-1 0 0,-40 2-44 0 0,0-1 0 0 0,1 2 0 0 0,-1-1 0 0 0,0 1 0 0 0,0 1 0 0 0,11 2 0 0 0,-19-4-46 0 0,-1 1 1 0 0,0-1 0 0 0,0 0 0 0 0,0-1 0 0 0,1 1 0 0 0,-1 0 0 0 0,0 0 0 0 0,0 0-1 0 0,0-1 1 0 0,1 1 0 0 0,-1-1 0 0 0,0 1 0 0 0,0-1 0 0 0,0 1 0 0 0,0-1-1 0 0,0 0 1 0 0,0 1 0 0 0,0-1 0 0 0,0 0 0 0 0,0 0 0 0 0,1-1 0 0 0,3-3-92 0 0,-4 4-457 0 0,-1 1-202 0 0,0 0-44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4624 0 0,'0'0'133'0'0,"0"0"59"0"0,0 0 160 0 0,0 0 61 0 0,0 0 17 0 0,1-1 20 0 0,1-1-241 0 0,0-1 0 0 0,0 1 0 0 0,0-1 0 0 0,0 0-1 0 0,-1 0 1 0 0,1 1 0 0 0,-1-1 0 0 0,0 0-1 0 0,0 0 1 0 0,0-1 0 0 0,1-3 0 0 0,-1 1 2794 0 0,0 7 2860 0 0,-5 96-734 0 0,8-20-5014 0 0,1-8 204 0 0,-5-25-24 0 0,4 139 840 0 0,0-57-1275 0 0,-2 3 157 0 0,-3-71 98 0 0,-3 37-24 0 0,2-47 219 0 0,0-32-357 0 0,2 1 0 0 0,0-1-1 0 0,3 22 1 0 0,-2-6 435 0 0,18-24 263 0 0,-9-8-473 0 0,-1 0 0 0 0,1 0 1 0 0,-1 1-1 0 0,1 1 0 0 0,-1-1 0 0 0,1 1 0 0 0,-1 1 1 0 0,10 4-1 0 0,-9-3-44 0 0,1-1 1 0 0,0 1 0 0 0,0-2-1 0 0,15 2 1 0 0,15 4 121 0 0,-19 0-3 0 0,40 17 0 0 0,-15-4 149 0 0,-38-18-335 0 0,1 1 0 0 0,18 3 0 0 0,-23-6-71 0 0,-1-1 0 0 0,1 1-1 0 0,0-1 1 0 0,-1 0 0 0 0,1-1 0 0 0,-1 1-1 0 0,1-1 1 0 0,7-2 0 0 0,-6 2-7 0 0,-1-1 0 0 0,1 1 0 0 0,0 0 1 0 0,0 1-1 0 0,0 0 0 0 0,0-1 0 0 0,-1 2 1 0 0,1-1-1 0 0,0 1 0 0 0,0 0 0 0 0,0 0 1 0 0,-1 0-1 0 0,11 5 0 0 0,-14-4-152 0 0,0 0 0 0 0,0 0 0 0 0,0 0-1 0 0,0 0 1 0 0,0 1 0 0 0,-1-1 0 0 0,1 1 0 0 0,-1-1 0 0 0,1 1-1 0 0,-1-1 1 0 0,0 1 0 0 0,1 4 0 0 0,0 6-620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3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0 10696 0 0,'0'0'389'0'0,"0"0"-114"0"0,0 0 445 0 0,0 0 221 0 0,0 0 47 0 0,0 0-51 0 0,0 0-257 0 0,0 0-116 0 0,0 0-20 0 0,0 0 28 0 0,0 0 145 0 0,0 9 867 0 0,-4 148 4120 0 0,4 203-3408 0 0,2-307-2296 0 0,10 61 0 0 0,-5-93 392 0 0,-3-14-1075 0 0,-3-7 589 0 0,-1 0 1 0 0,0 0 0 0 0,0 0 0 0 0,0 0 0 0 0,0 0 0 0 0,0 0 0 0 0,0 0 0 0 0,1 0 0 0 0,-1 0 0 0 0,0 0 0 0 0,0 0 0 0 0,0-1 0 0 0,0 1-1 0 0,0 0 1 0 0,0 0 0 0 0,0 0 0 0 0,0 0 0 0 0,1 0 0 0 0,-1 0 0 0 0,0 0 0 0 0,0 0 0 0 0,0-1 0 0 0,0 1 0 0 0,0 0 0 0 0,0 0 0 0 0,0 0-1 0 0,0 0 1 0 0,0 0 0 0 0,0-1 0 0 0,0 1 0 0 0,0 0 0 0 0,0 0 0 0 0,0 0 0 0 0,0 0 0 0 0,0 0 0 0 0,0 0 0 0 0,0-1 0 0 0,0 1 0 0 0,0 0-1 0 0,0 0 1 0 0,0 0 0 0 0,0 0 0 0 0,0 0 0 0 0,0 0 0 0 0,-1-1 0 0 0,1-9-1350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21:30.77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2T13:29:23.248"/>
    </inkml:context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1104 840 2026 0,'0'0'44'0,"0"0"10"0,0 0 2 15,-3-3 1-15,3 3-45 0,-7-6-12 0,7-1 0 0,0 1 0 16,-4 0 89-16,4 3 16 15,4-4 3-15,-4 7 1 0,0-6-46 0,0 6-10 16,0 0-1-16,0 0-1 0,7-6 17 0,-7 6 3 0,3 6 1 0,-3 0 0 16,4 1-4-16,3-1-1 0,-7 10 0 0,3 5 0 0,4 1-52 0,-3 10-15 15,-4-1 0-15,0 13 8 16,7 0 26-16,-7 6 6 0,3 0 0 0,-3 4 1 16,0 5-14-16,4-2-3 0,-4-4-1 0,7 13 0 15,-3-7-15-15,3 1-8 0,-7-10 10 0,10 0-10 0,-6-3 9 0,-1-6-9 16,8 0 8-16,-4-4-8 0,-4-2 10 0,5-4-10 15,-5 4 12-15,8-7-12 0,-11-6-12 0,10 3-8 16,-6-9-3-16,3-4 0 16,-4 1-77-16,4-1-16 0,-3-9-4 0,-4-3-789 15,0 0-159-15</inkml:trace>
  <inkml:trace contextRef="#ctx0" brushRef="#br0" timeOffset="349.63">1453 865 1728 0,'0'0'38'0,"0"0"8"0,0-6 2 0,0 6 0 0,0 0-39 0,0 0-9 0,0 0 0 0,0 0 0 16,0 0 98-16,0 0 18 0,0 0 3 0,11 0 1 15,-11 3-20-15,4 3-4 0,3 4-1 0,-4 8 0 0,4-5-12 0,-3 9-3 16,-4 3 0-16,3 0 0 0,4 10 8 0,-3 2 0 16,3 4 1-16,-7 0 0 0,10-1-71 0,-6 1-18 15,-4 0 0-15,4 6 0 0,3 0 51 0,-4 0 6 16,4 0 2-16,-3 6 0 0,3-6-43 0,-4-3-16 16,8 0 11-16,-8-6-11 0,4-1 0 15,-3-2 0-15,3 3 0 0,4-10 0 0,-8-3 0 16,8 0 0-16,-8 0 0 0,4-9 0 0,-3-1 0 15,3-2 0-15,-4-7 0 0,1 0 0 16,3-6-96-16,-7 0-26 0,0-6-5 0,0-3-785 16,0-7-158-16</inkml:trace>
  <inkml:trace contextRef="#ctx0" brushRef="#br0" timeOffset="1384.23">1291 1624 2188 0,'0'6'48'0,"-3"0"11"0,3-3 1 0,0-3 1 0,-7 4-49 0,7-4-12 16,7 6 0-16,-7 0 0 0,0-6 88 0,3 3 16 0,1-3 2 0,3 3 1 15,3 1-33-15,1-4-6 0,-4 3-2 0,4-3 0 16,-1 3-13-16,8-3-2 15,-4 0-1-15,0 3 0 0,7-3-14 0,0-3-2 16,-3 3-1-16,10-3 0 0,-3 3-21 0,3-3-12 16,4-4 12-16,3 4-12 0,-3-3 0 0,-7 0 0 0,-1 2 0 0,-3 1-12 15,4 0 12-15,-4 0 0 0,-3-3 12 0,3 3-12 16,-7 0 8-16,4 3-8 0,-4-4 0 0,0 1 0 16,4 0 0-16,-4 0 0 0,-4 0-13 0,1 0 5 15,-4-4 8-15,0 4 0 0,4 0 0 0,-8-6 0 0,4 2 0 0,-3-2 0 16,-4 0 0-16,3-1 0 0,-3 4 0 0,-3-10 0 15,3 7 0-15,-4 0 0 0,4-1 0 0,-7 4 0 16,4-4 0-16,-4 4 0 0,3 0 24 0,-3 3 8 16,4 0 0-16,-8 3 1 0,7 0-12 0,-6 6-2 15,-1 3-1-15,1 7 0 0,-1 0-10 0,1 2-8 16,2 4 12-16,-2 7-12 0,-1-4 10 0,4 6-10 16,4-6 8-16,-4 7-8 0,3-7 0 0,4 0 0 15,-3 3 8-15,3-3-8 0,0 0 0 0,0-3 0 0,3 0 0 0,-3 0 0 16,11-6 0-1,-8 2 0-15,4-2 0 0,4 0 0 0,-1-4 0 0,-2 4 0 0,9-10 0 16,-6 4 0-16,3-1 0 0,-4-6 0 16,8 0 0-16,0 0 0 0,-1-3 0 0,1-3 0 0,3 0-14 15,-7-3 5-15,7-3-11 0,-3-1-3 16,0-6 0-16,-4 1 0 16,7-1-54-16,-7-3-11 0,0 0-3 0,4-6 0 15,-4 0-2-15,-3 0-1 0,-1-3 0 0,-3 3 0 0,4 3 44 16,-4 0 9-16,3 0 1 0,-6 3 1 15,3-3-20-15,-3 7-4 0,-1-4-1 0,4 3 0 0,-7 0 54 0,0 7 10 0,4-4 0 0,-4 4 0 16,7 0 0-16,-7-1 0 0,0 7 0 0,0 3 0 16,0 0 0-16,0-3 0 0,0 3 0 0,0 0 0 0,0 0 24 0,0 0 10 15,0 0 2-15,0 0 0 0,0 0-7 0,0 0-1 16,0 0 0-16,0 0 0 0,-7 6 22 16,3 1 4-16,-3 5 1 0,4 1 0 0,-1 2 17 0,-7 1 3 15,11 0 1-15,-7 2 0 0,4-2-12 0,3 0-3 16,-7 3 0-16,7-1 0 0,0 8-37 15,0-8-7-15,0 1-1 0,7 3-1 0,-7-3-7 16,3 0 0-16,4-10-8 0,-3 4 12 16,7-4-12-16,-8-3 0 0,8 4 0 0,-4-7 0 0,3-3 0 0,-3 0 0 15,4-3 0-15,-4-7 0 0,4 4 0 0,3 0 0 16,-11-4 0-16,4-2 0 0,4-1-15 0,-1-2-5 16,-6-1-2-16,-1 7 0 0,5-7 22 0,-5 0 0 15,4 4 0-15,-3-4 0 0,-4 0 0 0,7 1 0 16,-7 5 0-16,0-9 0 0,0 4 0 0,-7 2 0 15,3-2 0-15,-3-4 0 0,4 9 0 0,-5-9 0 16,5 10 0-16,-1-3 0 0,-6 5 0 0,3 4 0 0,3-3 0 0,-3 6 0 16,4 0 0-16,-4 3 0 0,3 3 0 0,1-3 0 15,3 7 0-15,-8 2 0 0,8-2 0 0,0 2 0 16,8 4 0-16,-8-3 0 0,3 2 0 0,1-2 0 16,3 2 0-16,3-2 0 0,-6 0 0 0,6 2 0 15,1-2 0-15,0 6 0 0,-1-7 0 0,4 4 0 16,0-1 0-16,4-5 0 0,-4 2 0 15,7 1 0-15,-7 3 47 0,8-10 13 0,-5 0 4 0,1 4 0 16,-1-4-52-16,1 0-12 0,-4 4 0 0,7-1 0 16,-10-6-48-1,0 0-13-15,3 3-3 0,-4 1 0 16,4-4-102-16,-3-3-21 0,-8-10-4 0,15 1-1 0</inkml:trace>
  <inkml:trace contextRef="#ctx0" brushRef="#br0" timeOffset="2069.01">2875 1655 2170 0,'0'0'48'0,"0"0"9"0,0 0 3 0,-3 6 1 0,3-2-49 0,0 2-12 16,0 6 0-16,0-8 0 0,0 5 58 0,3 0 9 0,1 4 1 0,3 6 1 15,3-4-13-15,-6 10-2 0,3-6-1 0,7 13 0 16,-3-7 12-16,-8 6 3 0,8 4 0 0,-1 5 0 15,1-2 1-15,-1 0 1 0,1 2 0 0,-4-2 0 16,0 6-24-16,4-3-5 0,-8-1-1 0,4 7 0 16,-3-3-12-16,6 0-2 0,-6-9-1 0,3 2 0 0,-3-5-6 15,3-4-2-15,-4-3 0 0,4-6 0 0,-3 0-27 0,-1-10-6 16,4 0 0-16,-3-2-1 0,3-4 32 0,-7-3 6 16,0 0 2-16,0-6 0 0,0-1-37 0,0-5-7 15,-7-4-2-15,3-6 0 0,-3-3 23 0,0-3 0 16,-3-4 0-16,-1-5 0 0,4 2 0 15,-7 1 0-15,3-4 0 0,1 4 0 0,-1-1 0 0,4 1 0 16,-4-4 0-16,4 0 0 16,4-2 14-16,-4-1 7 0,0 0 2 0,7 0 0 0,-7 7-37 0,7-7-7 15,0 7-2-15,7-1 0 0,-4 4 35 0,8-1 8 16,-8-2 0-16,8 3 1 0,0 2-21 0,-1 1 0 16,4-6 0-16,-3 9 0 0,3 0-12 0,4 3-8 15,-8 6 0-15,8-3-1 0,-1 7 21 0,-2 2 0 16,6 4 0-16,-4 3 0 0,1 3 0 0,0 6 0 15,-1 7 0-15,-3 2 0 0,8 7 47 0,-12 3 13 16,4 7 4-16,-3-4 0 0,-8 3-52 0,4-3-12 0,-3 1 0 16,3 2 0-16,-7-6 8 0,0 6 0 0,-7-5-8 0,3 5 12 15,4-9-12-15,-10 3-8 0,3-3 8 0,-4 3-13 16,4-9 13-16,-3-1 0 0,-1 1 0 0,-3-10 0 16,3-3 0-16,1 1 0 0,-4-8 0 0,-4 1 0 31,7-3-156-31,-3-7-29 0,11 1-6 0,-15-4-1204 0</inkml:trace>
  <inkml:trace contextRef="#ctx0" brushRef="#br0" timeOffset="3040.72">1009 2405 1074 0,'0'0'30'0,"0"0"8"0,-7-4-30 0,7 4-8 0,-4-3 0 0,-6 0 0 0,10 3 155 0,0 0 29 15,-4-3 7-15,4 3 1 0,0 0-103 0,-7-6-20 16,7 6-4-16,0 0-1 0,0 0 41 0,0 0 8 16,0 0 2-16,0 0 0 0,0 0-31 0,0 0-5 15,0 0-2-15,0 0 0 0,7 3-43 0,-3-3-9 16,6 3-1-16,1-3-1 0,0 3 14 0,3-3 3 15,7 0 1-15,4 0 0 0,-1 0-32 0,1 0-9 16,7-3 0-16,3 3 0 0,-7-3 19 0,7 0-1 16,-3 0 0-16,7-4 0 0,3 4 22 0,-3 3 4 0,14 0 0 0,7-3 1 15,-4 0-35-15,1 3-10 0,-8-6 0 0,11 3 0 16,7 3 0-16,-7-4 0 0,11 1 0 0,6 0 0 16,-17-3 24-16,11 0 4 0,3-1 1 0,14 1 0 15,-14 6-17-15,4-9-3 0,-8-1-1 0,12 4 0 16,-12-3-8-16,4 2 0 0,0 1 0 0,0 0-11 31,-7-4-17-31,-7 7-4 0,-3-3-1 0,3 3 0 0,-4 0 56 0,-10-1 11 16,0 4 2-16,-4 0 1 0,-6 4-23 0,-8-1-5 0,0 0-1 0,-7 0 0 15,-7 0 4-15,-3 3 1 0,0 4 0 0,-8-10 0 16,1 6 15-16,-1 0 2 0,-3 1 1 0,-3-4 0 16,3-3 6-16,-7 6 2 0,3-3 0 0,-7 0 0 15,4 0-31-15,-3-3-8 0,3 4 0 0,0-4 0 16,3 0 0-16,-6 0 0 0,2 0 0 0,1-4 0 0,7 4 0 15,-7-3 0-15,4 0 0 0,-8 0 0 0,4 0 0 0,4 0 0 16,3 3 0-16,-7 0 0 0,7 0 0 0,-7-3 0 16,7 3 0-16,-7-3 0 0,3-1-14 0,-3 4-4 15,7 0-1-15,0 0 0 16,0 0-7-16,0 0-2 0,-4 0 0 0,4 0 0 16,0 0-93-16,0 0-19 0,0-6-4 0,0 0-777 15,0-4-155-15</inkml:trace>
  <inkml:trace contextRef="#ctx0" brushRef="#br0" timeOffset="-193437.83">1139 4138 2188 0,'0'0'48'0,"0"0"11"0,0 0 1 0,0 0 1 0,0-6-49 0,4 0-12 16,3-3 0-16,-3 2 0 0,6-2 105 0,4 3 19 16,-3-1 3-16,10 1 1 0,-10 0-52 0,10 3-9 15,-7-4-3-15,0 4 0 0,7 3-32 0,-10 0-8 16,3 0 0-16,0 0-1 0,-3 0-37 0,6 0-7 0,-3 3-2 16,-3-3 0-1,-1 4-84-15,5-4-17 0,-1 3-3 0,-4 0-1025 0</inkml:trace>
  <inkml:trace contextRef="#ctx0" brushRef="#br0" timeOffset="-192814.69">2339 3910 2188 0,'0'0'48'0,"0"0"11"0,0 0 1 0,0-7 1 0,0 7-49 0,0 0-12 15,0 0 0-15,-4-6 0 0,4 6 59 0,0 0 9 0,0 0 1 0,0 0 1 16,0 0-10-16,0 0-1 0,0 6-1 0,0 4 0 16,0-1 5-16,4 4 1 15,-4 5 0-15,0 4 0 0,0 0-3 0,0 3 0 0,3 1 0 0,-3 5 0 16,0 3-9-16,8 4-3 0,-8 0 0 0,3 2 0 15,4-5-19-15,-7-1-4 0,4 1-1 0,3-1 0 16,-7-5-13-16,7 2-4 0,0-3 0 0,-4-3 0 16,8-3-18-16,-4 0-4 0,0-3-1 0,0 0 0 15,-3-7 23-15,3 1 4 0,3-1 0 0,-10-2 1 16,11-4-29-16,-8-3-5 0,-3 0-2 0,0-3 0 16,0 0-58-16,0 0-12 0,0-6-3 0,0-3 0 15,0-4-48-15,-3 1-11 0,-8-4-1 0,4-3-1003 16</inkml:trace>
  <inkml:trace contextRef="#ctx0" brushRef="#br0" timeOffset="-192221.77">2261 3709 2404 0,'0'0'53'0,"0"-6"11"0,-3-4 3 0,3 1 0 0,0-1-54 0,0 1-13 16,0 0 0-16,0-1 0 0,0 7 57 0,0-6 9 15,0 9 2-15,0-3 0 0,0 3-4 0,3-7 0 16,-3 7 0-16,7 0 0 0,4 0 6 0,0 0 1 16,-4 0 0-16,3 3 0 0,8 1-63 0,-1-1-8 0,5 0-9 0,2-3 9 15,1 6 44-15,7-6 16 16,0 0 3-16,-4 3 1 0,3-3-52 0,-6 0-12 0,7 3 0 0,-7-3 0 16,-4 3 54-16,3-3 8 0,1 7 2 0,-4-1 0 15,-3 3-52-15,3 1-12 0,0 2 0 0,0 4 0 16,-3 0 0-16,0-1 0 0,-8 4 0 0,4 0 0 15,1 0 8-15,-5 0 0 0,-6 3-8 0,3-7 12 16,-4 4-12-16,-3-3 9 0,-3 3-9 0,3-4 8 16,-11 4-8-16,8-3 8 0,-8-1-8 0,0 1 8 15,-3 0-18-15,-3-1-4 0,3 1-1 0,-8 0 0 0,8-4 31 16,0 4 5-16,-3-3 2 0,-1 2 0 16,7-2-23-16,1-4 0 0,-1 4 0 0,-3-1 0 15,7-2 0-15,3-4 0 0,-3 3 0 0,4-5 0 16,3 2-19-16,0-6-1 0,0 0-1 0,3 0 0 15,4 0 21-15,-3 0 0 0,7-3 0 0,10 0 0 16,-11-1 14-16,8-2 7 0,3 3 2 0,4-3 0 16,7 3-23-16,-8-1 0 0,8 1 0 0,-4 3 0 0,4 0 11 0,0 3-3 15,-4 4 0-15,4-1 0 0,-8 3-8 0,-2 1 0 16,2 2 0-16,-3 4 0 0,4 0 0 0,-11 2 0 16,7 1 0-16,1 0 0 15,-8 0-23-15,-4 0-6 0,1 0-2 0,-8 3 0 0,1-1 31 0,-4 1 0 16,-4 0 0-16,-6 3 0 0,-1 1 0 0,-3 2 0 15,0 0 0-15,-7 3 0 0,7 1 20 0,-7-4 9 0,-1 0 3 0,1-3 0 16,-3-3-32-16,-1-3 0 0,0 0 0 0,0-7 0 16,1-2 0-16,-4-4 0 0,10-3 0 0,-3-6 8 31,7 0-56-31,3-3-10 0,4-7-2 0,7-3 0 16,0-2-185-16,7-4-38 0</inkml:trace>
  <inkml:trace contextRef="#ctx0" brushRef="#br0" timeOffset="-191745.14">3570 4248 1958 0,'0'0'43'0,"0"-6"9"0,0-3 1 0,0 2 3 0,0 1-45 0,0 6-11 0,0 0 0 15,0 0 0-15,0 0 104 0,0 0 20 16,0 0 3-16,-7 6 1 0,4 4 0 0,3-1 0 16,0 4 0-16,0 2 0 0,0 1-65 0,0 3-13 0,0 0-2 0,0-1-1 15,0 1 27-15,0 0 6 16,3 3 0-16,-3-3 1 0,7 3-65 0,-7-3-16 16,0-1 0-16,4 4 0 0,-4-6 55 0,3 3 7 0,-3 0 2 0,7-4 0 15,-7 1-52-15,4 3-12 0,-4-4 0 0,7-2 0 16,-7 3-48-16,3-1-13 0,-3-2-3 15,7-1 0-15,-7-2 52 0,0-1 12 0,4-2 0 0,-4-4 0 16,0-3-105-16,0 0-19 0,0 0-3 0,3-7-1 16,-3-5-58-16,0-4-12 0,0-3-2 15,0-6-1-15</inkml:trace>
  <inkml:trace contextRef="#ctx0" brushRef="#br0" timeOffset="-191563.38">3542 4076 2880 0,'-11'3'64'0,"8"0"12"0,-8-3 4 0,8 0 0 0,-8 0-64 0,1 0-16 0,6-3 0 0,-3 3 0 16,3 3 103-16,4-3 17 0,0 0 4 0,0 0 1 15,0 0-77-15,0 0-16 0,0 0-4 0,0 0 0 0,0 0-28 0,0 0 0 16,4 3 0-16,3 0 0 16,-3 4-80-16,3-4-15 0,7 0-3 0,-11 3-1 15,8 4-167-15,-4-4-34 0,10 16-6 0,-6-10-749 0</inkml:trace>
  <inkml:trace contextRef="#ctx0" brushRef="#br0" timeOffset="-191237.37">3828 4678 2631 0,'0'0'58'0,"0"0"12"0,0 0 2 0,0 0 2 0,0 0-59 0,0 0-15 0,0-10 0 0,0 1 0 16,0-4 103-16,0-2 17 0,0-1 4 0,3 0 1 15,4-6-42-15,-7 4-9 16,4-4-2-16,3 0 0 0,0 0-48 0,0 0-11 0,4 0-1 0,-4 3-1 16,10 3-11-16,-6 1-16 0,-1 2 4 0,-3 1 1 15,4 2 23-15,0 4 5 0,3 0 1 0,-4 3 0 16,1-1-7-16,-4 1-2 0,4 6 0 0,3 1 0 16,-4 2 23-16,-6 0 4 0,6 4 0 15,1 2 1-15,-8 4-29 0,4 3-8 0,-3-1 0 0,-4 7 0 0,7 1 0 16,-7 2 0-16,0 6 0 0,0 1 0 0,0 2 0 0,0-2 0 15,-7-1 0-15,7-2 0 16,0-4-51-16,0-3-11 0,-4-3-2 0,4-6-1 16,4-4-50-16,-4-2-9 0,0-1-3 0,7-6 0 15,-7-3-176-15,4-3-35 0,6-13-7 0,1-3-2 0</inkml:trace>
  <inkml:trace contextRef="#ctx0" brushRef="#br0" timeOffset="-190688.43">4438 4352 2188 0,'0'0'48'0,"0"0"11"0,0 0 1 0,0 0 1 0,-4 6-49 0,1 0-12 16,-4 4 0-16,3 2 0 0,-6 4 105 0,-1 0 19 15,1-1 3-15,-1 4 1 0,0 0-52 0,1 0-9 16,-1-1-3-16,4 1 0 0,-3 3 0 0,-1-3 0 16,4 0 0-16,3 3 0 0,1 0 0 0,3 0 0 0,-7-7 0 0,7 1 0 15,0 0-51-15,0-4-13 0,7-2 0 0,-7-4 0 16,7-3 0-16,0-3 0 0,4 0 0 0,-8-3 0 15,8-3 0-15,-4-1 0 0,7-2 0 0,-11 0 0 16,4-7 0-16,1 3 0 0,-1-2 0 0,3-1 0 16,-6 0 0-16,3 1 0 0,-4-1 0 0,4 3 0 15,-3-2 0-15,-1 2 0 0,1 1 0 0,-1 2 0 16,1 4 0-16,3-3 0 0,-7 9 0 0,0 0 0 16,0 0 0-16,0 0 0 0,0 0 0 0,0 0 0 15,0 0 0-15,0 6 0 0,11 0 0 0,-11 4 0 0,3 2 0 16,1 4 0-16,3-1 0 0,-4 1 0 15,4 6 0-15,-3-3 0 0,3 3 0 0,0 0 0 0,0-3 0 16,4-1 0-16,-8-2 0 0,8 0 0 16,-1-7 0-16,-3 1 0 0,0-1 0 0,4 0 0 0,0-5 54 0,-4 2 8 15,0-3 2-15,0-3 0 0,3 0-52 0,-6-3-12 16,-4 3 0-16,3-6 0 0,1-1 0 0,-4 1 0 16,0-3 0-16,0-4 0 0,-4-3 0 0,1 1 0 15,-1-1 0-15,-3-6 0 0,4 0 0 0,-8 0 0 16,8 0 0-16,-4-3 0 0,7 3 0 0,-4 0 0 15,4 0 0-15,0 3 0 0,0-2 0 0,0 2 0 16,4 3 0-16,-1 0 0 0,4 4 0 0,4-1 0 0,-8 7 0 16,8-3 0-16,-1 2 0 0,1 4 0 0,3 0 0 0,0 3 0 31,4-3 0-31,-4 3 0 0,0 0 0 0,7 0 0 16,-3 3-60-16,0-3-6 0,-1 0-1 0,8 3 0 15,-11-3-95-15,0 0-19 0,4 0-4 0,-1 0-1 0</inkml:trace>
  <inkml:trace contextRef="#ctx0" brushRef="#br0" timeOffset="-190113.49">5073 4380 2188 0,'0'0'48'16,"0"3"11"-16,-7 6 1 0,7 4 1 0,0 0-49 0,0 2-12 0,0 1 0 0,0 3 0 0,7 3 105 0,-7 0 19 16,0-4 3-16,3 8 1 0,1-1-52 0,3 3-9 15,0-3-3-15,0 0 0 0,4-3 21 0,-4 0 4 16,3-3 1-16,5-7 0 16,-1 4-42-16,-4-7-8 0,11-2-1 0,-10-1-1 15,7-6-30-15,-8 0-8 0,4 0 0 0,-3-6 0 0,-1-1 0 0,1-2-13 16,0-4 3-16,-1 1 1 0,-6-1 9 15,3-2 12-15,-4-1-2 0,4-3-1 0,0 3-9 0,-3-2 0 16,3 2 0-16,0 0 0 0,-7 1 0 0,4 5 0 16,-4 1 0-16,3-1 0 0,1 4 0 0,-4 6-12 15,0 0 2-15,0 0 1 0,3 3 9 0,-3 4 12 0,7-1-2 16,-3 3-1-16,-1 7-9 0,4 0 0 16,-3 5 0-16,3 5 0 0,-4 2 0 0,5 0 12 15,-5 3-12-15,8 4 12 0,-8-1-12 0,4 1 0 0,0 2 0 0,0 7 0 16,-3 0 9-16,3-6 0 0,-4 3 0 0,4-1 0 15,-3 1 4-15,-4 3 1 0,0-3 0 0,0 3 0 16,0-4 17-16,0 11 3 0,-4-7 1 0,-3-1 0 16,0-8-35-16,-3-4 0 15,3-6 0-15,-7-3 0 0,0-6 0 0,3-3 0 0,-7-7 0 0,1-3 0 16,6-3 0-16,-7-6 0 0,4-1 0 0,0-5 0 16,0-7 0-16,4-3 0 15,-1-3 0-15,0 0 0 0,1-3 0 0,3 0 0 0,3-1 0 0,1-2 0 16,3-4 0-16,0 4 0 0,0-7 0 0,7 1 0 15,0-1 0-15,0 1 0 0,0-1 0 0,11 0 0 16,-8 7 0-16,8 3 0 0,-1 0 0 0,1 6 0 16,3 0-32-16,4 6-14 0,-4 3-2 0,0 1-1 15,-3 2-78-15,7 1-15 0,-4 3-3 0,3 0-1218 16</inkml:trace>
  <inkml:trace contextRef="#ctx0" brushRef="#br0" timeOffset="-189527.12">6318 4082 1728 0,'4'-6'38'0,"-4"0"8"0,3-1 2 0,1 1 0 0,-1 0-39 0,-3-1-9 0,0 7 0 0,0 0 0 0,0 0 156 0,0 0 28 15,0 0 7-15,7 0 1 16,0 7-103-16,-3-1-20 0,3 3-4 0,0 4-1 0,4 3 17 0,-4 6 3 16,3-1 1-16,4 11 0 0,4-1-33 0,-11 1-8 15,7 2 0-15,-3 4-1 0,3-1-14 0,-7 1-2 16,4 0-1-16,-4-1 0 0,3 1 10 0,-3-4 1 16,0 1 1-16,0-4 0 0,-3 0-50 0,7-2-11 15,-8-7-1-15,1 0-1 16,-1-7-19-16,1-2-4 0,-1-4-1 0,1 1 0 15,-1-7-107-15,-3-3-20 0,0 0-5 0,0-6-1 16,-3-4-8-16,-1-2-2 0</inkml:trace>
  <inkml:trace contextRef="#ctx0" brushRef="#br0" timeOffset="-189313.67">6212 4361 1839 0,'0'0'40'0,"0"0"9"0,0 0 2 0,-3 6 1 0,3-2-42 0,3 2-10 0,1-3 0 0,-1 3 0 15,5 0 47-15,2-2 7 0,-6 2 2 0,10-3 0 16,3 0-4-16,-6 3 0 0,3-2 0 0,7-4 0 16,0 3 8-16,1-3 2 0,-1 0 0 0,3 0 0 0,1-3-32 15,-4 3-6-15,4 0-2 0,3-4 0 0,-10 4 9 0,3 0 1 16,0-3 1-16,4 3 0 16,-4 3-129-16,0 1-25 0,4-1-6 15,-7 0-1-15,3 3-102 0,0 0-21 0,4 4-4 0,-4-4-1 0</inkml:trace>
  <inkml:trace contextRef="#ctx0" brushRef="#br0" timeOffset="-188386.53">6914 4728 2411 0,'-14'6'68'0,"7"-3"16"0,4 1-68 0,-4 2-16 0,0-6 0 0,0 3 0 16,0-3 108-16,-1 0 17 15,1 0 4-15,0-3 1 0,4-3-35 0,-1 2-7 0,1-5-2 0,-4 3 0 16,7-7-34-16,0 4-6 0,0-7-2 0,0 4 0 16,0-4-13-16,0-3-3 0,3 3-1 0,1 1 0 15,3-4-27-15,-4 3 0 0,4-3 0 0,0 1-11 16,4 2 11-16,-4-3 0 0,4 0 0 0,-1 0 0 15,1 1 0-15,3-1 0 0,-3 3 0 0,-1-3 0 0,4 7 0 16,-3-1 0-16,-1 4 0 0,5-1 0 0,-5 4 0 0,1 0 0 16,-1 6 0-16,1 0 0 0,-1 6 0 0,1 0 0 15,0 4 0-15,-4 2 0 0,3 1 0 0,1-1 0 16,-4 4 0-16,3 0 0 16,-2-1 0-16,2-2 0 0,1 0 0 0,-1-1 0 0,1-2 49 0,3-1 12 15,-3 3 3-15,3-5 0 0,0 2-52 0,0-3-12 16,0-2 0-16,4-1 0 0,-1 0 0 15,-3 0 0-15,4-3 0 0,0 0 0 0,-4 0 0 16,0-3 0-16,-4 0 0 0,-2-4 0 0,2 4 0 0,1-3 0 16,-4 0 0-16,-4-4 0 0,1 4 0 0,-1-3 0 15,1-1 0-15,-8 1 0 0,4-4 0 0,-3 4 0 16,-4-1 0-16,0 1 0 0,-4 0 0 0,1 2 0 16,-1 1 0-16,-3 3 0 0,3-3 0 0,-3 3 0 15,0 3 0-15,0 3 0 0,0 0 0 0,0 0 0 0,3 3 0 0,1 4 0 16,-1 2 0-16,4 1 0 0,0 2 0 0,0 4 0 31,3 0-48-31,1 0-13 0,-1 6-3 0,1 0 0 0,3 3 52 0,0 0 12 0,7 1 0 0,-4-1 0 16,-3 0 0-16,7-3 0 0,-3 0 0 0,6-6 0 15,1 3 0-15,0-9 0 0,-1-1 0 0,8-2 0 16,-1-1 48-16,5-3 13 0,-5-3 3 0,4-3 0 16,1 0-52-16,-5-3-12 0,4 0 0 0,-3 0 0 15,0-6 0-15,-1 2 0 0,4 1 0 0,-3-3 0 16,0 2 0-16,-1-2 0 0,1 0 0 15,-4-1 0-15,4 1 0 0,-8-4 0 0,4 4 0 0,-3-4 0 16,0 1 0-16,-4-1 0 0,0 1 0 0,0-4 0 16,0 3 0-16,0-2 0 0,-4-1 0 0,1-3 0 15,0 4 0-15,-1-1 0 0,1-3 0 0,-1 3 0 0,-3-2 0 0,0-1 0 16,0 0 0-16,0 0 0 16,0 3 0-16,-3-2 0 0,-1 2 0 0,1 3 0 0,-1 1 0 0,0-1 0 15,-3 7 0-15,0-3 0 0,0 6 0 0,0-1 0 16,4 1 0-16,-4 3 0 0,-4 3 0 0,0 1 0 15,4 2 0-15,-3 3 0 0,-1 1 0 0,4 2 0 16,0 1 0-16,0 2 0 0,0 4 0 0,4 0 0 16,-1-3 0-16,0 6 0 0,4-4 0 0,4 4 0 15,0 0 0-15,-1 0 0 0,4 3 0 0,-3-3 0 16,6 3 0-16,1-3 0 0,-1 0 0 0,4 0 0 16,8-3 0-16,-5-3 0 0,4-1 0 0,4 1 0 0,0-3 0 0,3-7 0 15,-3 0 0-15,-1 0 0 16,1-6 0-16,-4 0 0 0,4 0 0 0,-4-3 0 0,4-3 0 15,-4 0 0-15,0-1 0 0,0-2 0 0,1 3 0 16,-5-4 0 0,4 1-100-16,-7-4-22 0,1 4-5 0,-5 0-1 0</inkml:trace>
  <inkml:trace contextRef="#ctx0" brushRef="#br0" timeOffset="-187419.26">9003 4342 2508 0,'0'0'71'0,"0"0"16"0,-4 7-70 0,4-1-17 0,-3 0 0 0,3 4 0 16,-4-4 106-16,4 3 18 0,-3 4 3 0,3-1 1 15,3 1-35-15,1 2-6 0,-4 4-2 0,3 3 0 16,1 0-27-16,-1 0-6 0,4 0 0 0,-3 3-1 0,0 0-15 16,-1 0-2-16,1-3-1 0,-1-3 0 0,1 0-20 0,-1-3-4 15,1-4-1-15,-1-6 0 0,1 1 6 0,3-1 1 16,-7-6 0-16,3-3 0 16,1 0-77-16,-1-7-15 0,1 1-3 0,-1-7-1 15,1 4-53-15,0-7-10 0,-1 0-3 0,-3 0-737 16,0 0-147-16</inkml:trace>
  <inkml:trace contextRef="#ctx0" brushRef="#br0" timeOffset="-187259.24">8954 4129 2269 0,'0'0'64'0,"0"0"15"0,-8 0-63 0,1 3-16 15,7-3 0-15,0 0 0 0,0 0 105 0,0 0 19 16,0 0 3-16,0 0 1 0,0 0-103 0,0 0-25 0,0 0 0 0,11-3 0 15,-4 3 0-15,0 0 0 0,4 0 0 0,-1 0 0 32,-3 3-193-32,4 0-44 0,7 10-9 0,3-1-2 0</inkml:trace>
  <inkml:trace contextRef="#ctx0" brushRef="#br0" timeOffset="-186562.39">9271 4556 648 0,'0'0'14'0,"0"0"3"0,0 0 1 0,0 0 0 16,0 0-18-16,0 0 0 0,0 0 0 0,0 0 0 0,0 0 12 0,0 0 0 15,0 0-1-15,0 0 0 0,0 0 120 0,0 0 24 16,0 0 5-16,0 0 0 0,0 0 2 0,0 6 0 15,0 0 0-15,0-3 0 0,0 3-23 0,0 1-5 16,4-1-1-16,-4-6 0 0,0 6-35 0,0-6-7 16,3 7-2-16,1-4 0 0,-4-3-20 0,0 0-4 15,0 0-1-15,0 6 0 0,0-6 0 0,0 3 0 16,0-3 0-16,0 0 0 0,0 0 9 0,0 0 2 16,0 0 0-16,0 0 0 0,0 0-43 0,0 0-8 15,0 0-1-15,3-6-1 0,-3 0-11 0,4-7-3 16,-4 0 0-16,3 1 0 0,-3-4-8 0,4 1 0 15,-1-1 9-15,1-3-9 0,3 0 0 0,0 4 0 16,-4 2 0-16,4-3 8 0,-3 1-8 0,3-1 0 16,0 3 0-16,4 1 0 0,-4-1 0 0,3 1 0 0,1-1 0 15,-1 4 8-15,-2-1-8 0,2 7 0 0,1-3 0 16,-1 6 0-16,1 0 0 0,-1 3 0 0,1 3 0 0,-4 4 0 16,0 2 10-16,0 4 7 15,-3 0 2-15,-1 3 0 0,1 3-19 0,-1-1 0 0,-3 1 0 0,0 0 0 16,0 0 0-16,0 0 0 0,0-3 8 0,0 0-8 15,4-3 0-15,-1-4 0 0,-3-2 0 0,4-1 0 16,3-3 0-16,-4 0 0 0,5-6 0 0,-1 0 0 16,-4-3 0-16,1-3 0 0,3 0 0 0,0-4 0 0,0-2 0 15,0-4 0-15,0 4 0 0,0-7 0 16,0 3 0-16,0-3 0 0,0-3 0 0,4 4 0 0,-1-1 0 0,-3 0 0 16,4 6 0-16,-4 1 0 0,4-1 0 0,-1 4 0 15,1 3 0-15,3-1 0 0,-4 1 0 0,1 3 0 16,0 0 0-16,-1 0 0 0,1 0 0 15,-1 6 0-15,-3 0 0 0,4 0 0 16,0 3 23-16,-4 1 7 0,0 2 2 0,0 0 0 16,0 7-24-16,-4 0-8 0,4 2 0 0,-3 8 0 15,-1-4-26-15,-3 6-5 0,0 0-1 0,4 6 0 0,-4-2 52 0,0-1 9 16,0 1 3-16,0-4 0 16,4-6-52-16,-1-7-9 0,1 4-3 0,-4-9 0 15,3-4-76-15,-3-6-16 0,0 0-4 0,4-3-853 0,3-7-171 16</inkml:trace>
  <inkml:trace contextRef="#ctx0" brushRef="#br0" timeOffset="-185961.78">10068 4549 1958 0,'0'0'43'0,"0"0"9"0,0 0 1 0,4 7 3 0,-1-1-45 0,1 3-11 0,-1 1 0 0,4 2 0 15,-3 4 118-15,3 3 22 0,-3 3 4 0,-1 0 0 16,4 6-16-16,-7 0-4 0,4 0-1 0,-1 7 0 16,1 2-25-16,-4-2-5 0,3 2-1 0,-3-2 0 0,4 3-32 0,-4-4-6 15,3 1-2-15,1-1 0 0,-4-3-22 0,3-6-5 16,1-3-1-16,-1 0 0 0,-3-3-15 0,4-3-9 15,-1-4 10-15,1 1-10 0,0-7 0 0,-1 0 8 16,1 1-8-16,-4-7 0 0,0 0 0 0,0 0 8 16,3-10-8-16,-3 1 0 0,0-7 0 0,0-3 0 15,0-6 0-15,0 0 0 0,-3-6 0 0,-4 0-8 16,3-4 8-16,-3-6 0 0,0 4 0 0,0-4 0 16,3 3 0-16,-3-9 0 0,0 3 0 0,4 0 0 15,-1-3 0-15,4-3 0 0,-3 6 0 0,3 4-8 16,3-4 8-16,1 3 0 0,-1 3 0 15,4 1 0-15,-3 5 0 0,3 1 0 0,-4 3 0 0,4 3 0 16,4 0 0-16,-4 6 0 0,0 0 0 0,0 3 11 16,4 4 0-16,-1-1 0 0,-3 4-11 0,4 3 0 15,0-1 0-15,3 1 0 0,-4 3 0 0,4 3 0 0,-3 0 0 16,0 3 0-16,3 3 12 0,-4 4 0 0,-3 2 0 0,4 7 0 16,-4 0-12-16,0 3-17 0,0 3 4 0,-3 0 1 15,-4-3 32-15,0 3 6 0,-4 0 2 0,-3 3 0 16,-4-3-20-16,4 0-8 0,-3 1 8 0,-4-1-1 15,0 0-33-15,-1 0-5 0,-2 0-1 0,-4 0 0 16,3-6 52-16,-3 3 9 0,7-3 3 0,-7-7 0 16,3 4-32-16,0-7 0 0,1-3 0 0,3-2 0 15,-1-1-80-15,5-3-10 0,-1-7-2 0,1 1 0 16,6-3-80-16,1-4-16 16,3 1-3-16,0-7-1101 0</inkml:trace>
  <inkml:trace contextRef="#ctx0" brushRef="#br0" timeOffset="-185558.7">10605 4653 1958 0,'0'0'43'0,"0"0"9"0,-4 6 1 0,-3-3 3 0,3 3-45 0,1 1-11 16,-1-1 0-16,1 0 0 0,-1 0 156 0,1 1 28 0,-1-1 7 0,4-6 1 16,0 0-52-16,0 0-9 0,0 0-3 0,0 0 0 15,0 0-51-15,0 0-10 0,-3-9-3 0,3-7 0 16,-4 0-51-16,4-3-13 0,0-3 0 0,4-3 0 15,-4-3 54-15,0 0 8 16,0-3 2-16,0-4 0 0,0 4-52 0,0-4-12 0,-4-2 0 0,1-4 0 16,-1 0 0-16,-3-3 0 0,4 3 0 0,-1 1 0 15,0 5 0-15,1 1 0 0,-1 2 0 0,1 4 0 16,-1 3 0-16,4 6 0 0,-3 4 0 0,3-1 0 16,0 3-48-16,0 4-13 0,0 3-3 0,3-1 0 15,-3 7-102-15,4 0-21 0,3 4-4 0,0 2-1101 16</inkml:trace>
  <inkml:trace contextRef="#ctx0" brushRef="#br0" timeOffset="-185190.65">10679 4471 2880 0,'0'0'64'0,"0"0"12"0,0 0 4 0,3 3 0 15,1 3-64-15,3-3-16 0,0 1 0 0,0-1 0 0,0 0 54 0,3 0 8 16,1-6 2-16,3 0 0 0,4 0-52 0,-1-4-12 16,1 1 0-16,0-3 0 0,-1-4 47 0,1 0 6 15,0 4 2-15,-8-3 0 0,4-1-39 0,-3-3-7 16,-1 4-1-16,1-4-8 0,-4 4 10 0,-3-1-10 16,-1-3 8-16,1 7-8 0,-1-4 8 0,-3 7-8 0,0-3 8 0,0 9-8 15,-7-3 9-15,0 3-9 0,0 3 10 0,-4 3-10 16,-3 3 0-16,0 7 0 0,0 0 0 0,0 6 0 15,0 0 0-15,0 6-18 0,0-3 4 0,3 6 1 16,1 1 13-16,2-1 0 0,5 4 0 0,-1-1 0 16,4-3 0-16,4 1 0 0,-1-4 0 0,8-3 0 15,0-3 0-15,3-6 0 0,0-1 0 0,0-5 0 16,4-1 0-16,-1-6 0 0,4 0-10 0,-3-3 10 16,3-3-13-16,-3-3 5 0,3 0 8 15,0-4-13-15,-3-2-132 0,3-1-27 0,0-2-4 0,0-4-1108 16</inkml:trace>
  <inkml:trace contextRef="#ctx0" brushRef="#br0" timeOffset="-183943.32">11254 4587 1728 0,'0'0'38'0,"0"0"8"0,0 0 2 0,0 0 0 0,0 0-39 0,-4-6-9 16,1-1 0-16,3 1 0 0,0 6 53 0,-4-6 9 0,4-4 2 0,-3 4 0 15,3 6 0-15,-4-6 0 0,4 6 0 0,0 0 0 16,0 0 51-16,0 0 10 0,0 0 3 0,0 0 0 16,0 6-103-16,-4 4-25 0,1 2 0 0,3 1 0 15,-4-1 56-15,4 7 7 0,0-3 1 0,0 2 0 0,0 1 0 0,0-3 0 16,0 3 0-16,0-7 0 0,0 1-52 0,0-1-12 15,4-2 0-15,-4-4 0 0,3-3 31 0,-3-3 3 16,0 0 1-16,0 0 0 0,0-6-12 0,4-3-3 16,0-1 0-16,-4-6 0 0,3 1-8 0,-3-4-3 15,4-3 0-15,-1 0 0 0,1 0-9 0,-1-3 0 16,1 6 0-16,3-6 0 0,-4 0 0 0,4 0 0 16,0 3 0-16,0-3 0 0,0 0 14 15,4 0 1-15,-4 0 0 0,4 3 0 0,-4 0-15 0,3 3 0 16,-3 6 0-16,0 1-10 0,1 6 10 15,-1 2 0-15,0 4 8 0,0 7-8 0,0 2 22 0,-4 7 0 16,1-1 0-16,3 7 0 0,-7 0-7 0,3 7-2 16,1 2 0-16,-1 0 0 0,-3 1-3 0,4 2-1 15,-4-2 0-15,0-1 0 0,3 0-9 0,-3-3 0 16,4-2 0-16,0-5 0 0,-1-2 0 0,4-6 0 16,-3-4 0-16,-1-2 0 0,4-4 0 0,0-3-11 0,-3-7 11 0,-1-2-8 15,1-4 8-15,3-2-12 0,-4-4 12 0,5-3-12 16,-5-3 12-16,4 3 0 0,0-3 0 0,0-3 0 15,0 3 0-15,0-1-8 0,0 1 8 0,0 3-8 16,0 4 8-16,1-1 0 0,-1 3 0 0,-4 0 0 16,4 4 0-16,-3-1 0 0,3 4 0 0,0 0 0 15,-4 2 0-15,1 1 11 0,-4 6-3 0,0 0 0 16,0 0 4-16,3 3 1 0,1 7 0 0,-1-1 0 16,1 4-13-16,-4 2 0 0,4 7 0 0,-1-3 0 15,-3 3 8-15,4 0 0 0,-1 0-8 0,1 3 12 16,-1 0-12-16,1 0 0 0,3 3 0 0,0 0 0 15,0-2 0-15,-4-1 0 0,8-3 0 0,-4 0 0 16,0 0 0-16,4-4 0 0,-1-2 0 0,-3-3 0 16,4-1 0-16,-4-3 0 0,0 1 0 0,0-7 0 0,4 3 0 0,-4-3 0 15,0-3 0-15,0-3 0 0,0 0 0 0,0-3-8 16,0-4 8-16,0-2 0 0,4-4 0 0,-4-3 0 16,3-2 0-16,-3-8 0 0,4 1 0 0,-4-3 0 15,4-1 0-15,-1-2 0 0,1 3 0 0,-1-1 0 16,1 4 0-16,-1 0 0 0,-3-1 0 0,1 8 0 15,2-1 0-15,-6 0 9 0,-1 6-9 0,1 0-9 16,-4 7 9-16,0-1-13 0,0 10 22 0,0 0 5 16,0 0 1-16,-7 4 0 0,0 2-24 0,-4 3-5 15,4 4-1-15,-4-1 0 0,4 4 15 0,0 0 15 0,0 3-3 16,4 2-1-16,-1 1-11 0,1-3 0 0,-1 3 0 0,4-3 0 16,0 0 0-16,4 0-11 0,-1-1 11 15,1 1-8-15,3 0 8 0,0-6 0 0,0 2 0 16,0 1 0-16,3-3 0 0,1-4-8 15,0 3 0-15,-1-2 0 0,1-1 8 0,3-2 0 16,-3-1 0-16,-1-3 0 0,-3 0 0 0,4-3 0 0,-4-3 0 0,0 0 0 16,0 0 0-16,0-4 0 0,-4-2 0 0,5 0 0 15,-5-7 0-15,1 3 0 0,-1-2 0 0,-3-4 0 16,4 3 0-16,-4 1 0 0,3-4 0 0,1 0 0 16,-1 6 0-16,1-2 0 0,-1-1 8 0,1 3-8 15,-1-2 0-15,4-1 0 0,0 4 0 0,1 2 0 0,-1-2 0 16,0 5 0-16,3-2 0 0,1 3 0 0,-1 3 0 0,-3-1 0 15,4 4 0-15,-4 0 0 0,4 7 0 0,-1 2 0 16,-3 4 0-16,0 2 0 0,0 7 0 16,-3 0 0-16,3 6 0 0,-3 1 0 0,-4 2 0 0,3 3 0 15,1-2 12-15,-1-1-4 0,-3 1-8 0,4-7 12 16,-4 0-4-16,3-6 0 16,1-4-59-16,-4-2-11 15,3-1-2-15,1-5-1 0,-4-7-191 0,0 0-39 0,7-13-7 0,-4-3-899 16</inkml:trace>
  <inkml:trace contextRef="#ctx0" brushRef="#br0" timeOffset="-183617.07">12467 4173 1792 0,'0'0'51'0,"0"0"10"0,-3 6-49 0,3 1-12 0,3-1 0 0,1 0 0 16,-1 3 105-16,1 1 19 0,-1 6 3 15,1-1 1-15,-1 4 51 0,4 0 10 0,-3 3 3 16,-1 0 0-16,5 6-103 0,-1 0-20 0,-4 4-4 0,4 5-1 16,0 1 0-16,-3 3 0 0,3-1 0 0,0 4 0 15,0-6-32-15,3-4-8 0,-2-2 0 0,-1-7-1 16,0-3-23-16,-4-7 0 0,4-2 0 0,-3-4 0 15,-1-6-19-15,1 1-1 0,-4-4-1 0,0-7 0 16,0-2-35-16,-4-4-6 0,1-2-2 16,-4-4 0-16,0 0-51 0,0 0-10 0,-4-3-3 0,-3 0-716 15,0 4-144-15</inkml:trace>
  <inkml:trace contextRef="#ctx0" brushRef="#br0" timeOffset="-183113.02">12372 4571 2232 0,'0'0'49'0,"0"6"11"0,-4-2 1 0,4 2 1 0,0 0-50 0,0-6-12 15,4 6 0-15,-1-2 0 0,8-1 96 0,-4-3 16 16,4 0 3-16,3 0 1 0,0 0-42 0,0 0-8 16,7 0-2-16,-3-3 0 0,7-1-51 0,-1-2-13 15,1 0 0-15,3 0 0 0,0-4 0 0,-3 4 0 0,0-3 0 16,-1-4 0-16,1 4 31 16,-4-4 3-16,0 0 1 0,4 1 0 0,-4-1-5 0,0 4-1 15,-3 0 0-15,0-1 0 0,-4 1-29 0,0-1 0 16,0 7 0-16,-7-3 0 0,4 3 0 0,-8 0 0 15,-3 3 0-15,0 0 0 0,0 0 0 0,0 0 0 16,0 3 0-16,-7 6 0 0,0 1 0 0,-3 5 0 0,3 1 0 0,-4 0 0 16,0 6 57-16,1 0 6 0,3 3 1 15,-4 0 0-15,8 3-52 0,-4-3-12 0,3 0 0 0,0 0 0 16,4-3 0-16,0 0 0 0,0-3 0 0,4-3 0 16,0-4 0-16,3-2-15 0,0-1 3 0,0-3 1 15,0-3 11-15,0-3 16 0,3 0-4 0,1-3-1 16,0-3-11-16,-1-3 0 0,-3-1 0 0,4-6 0 0,-4 4 0 15,0-7 0-15,0 0 0 0,0-3 0 0,0 0 0 16,-3 4 0-16,-1-4 0 0,1 3 0 0,-1 0 0 0,1 0 0 16,-1 7 0-16,1-4 0 15,-4 3 0-15,3 4 0 0,-3 0 0 0,4 2 0 16,-4 7 0-16,0 0 0 0,0 0 0 0,3 3 0 0,4 1 0 0,-3 2 0 16,-1 3 0-16,5 4 0 0,-1 3 11 15,3 2 0-15,1 4 0 0,-4 0 0 0,3 3 12 0,1 0 2 16,3 0 1-16,-3 1 0 15,-1-4-10-15,1-1-3 0,3 1 0 0,-3 0 0 16,-1-3 1-16,4 0 0 0,-3-3 0 0,-1-4 0 0,1-2-14 0,0-4-13 16,-1 0 2-16,4-6 1 15,-7 0-86-15,0-6-18 0,0-4-3 0,4-2-859 16,-7-1-172-16</inkml:trace>
  <inkml:trace contextRef="#ctx0" brushRef="#br0" timeOffset="-182829.36">13363 4170 1414 0,'0'0'40'0,"0"0"9"0,0 0-39 0,0 0-10 0,0 0 0 0,7 3 0 16,0 0 83-16,0 0 14 0,0 7 3 0,1-1 1 16,2 0 22-16,-3 4 4 0,0 3 1 0,4 2 0 15,-1 4 51-15,1-3 10 0,0 6 3 0,-4 0 0 16,3 4-103-16,-3-1-20 0,4 6-4 0,-4 4-1 15,0 0 19-15,0 2 3 0,0 1 1 0,0 0 0 16,0-3-37-16,0-7-7 0,4-3-2 0,-4-3 0 16,0-3-33-16,0-6-8 0,0-4 0 0,0-5 0 15,-3-1-100-15,-1-6-23 0,1-3-4 0,-1-4-1 16,1 1 0-16,-8-6 0 0,4-1 0 0,-3-3 0 16,-1 4-152-16,-3-4-30 0,-11-12-6 0,1 6-2 0</inkml:trace>
  <inkml:trace contextRef="#ctx0" brushRef="#br0" timeOffset="-182625.31">13261 4584 2176 0,'0'0'62'0,"0"0"13"0,7-3-60 0,0 3-15 0,0-4 0 0,4 1 0 0,-1 0 176 0,1 3 33 16,3-3 7-16,0 0 0 0,4 3-121 0,3-3-25 15,-3 3-5-15,3 0-1 0,3 0 0 0,-2 0 0 16,2 3 0-16,-3 0 0 0,1 0-51 0,-5-3-13 0,4 3 0 0,-3-3 0 31,0 3-46-31,-1-3-12 0,1 4-2 0,-4-4-1 16,4-4-107-16,-1 4-22 0,1-3-4 0,0 3-998 0</inkml:trace>
  <inkml:trace contextRef="#ctx0" brushRef="#br0" timeOffset="-182262.28">13995 4741 2880 0,'0'0'64'0,"0"6"12"0,0-6 4 0,-4 3 0 0,1 3-64 0,3-6-16 0,-4 3 0 0,1 4 0 16,3-1 105-16,0-6 19 0,0 0 3 0,0 0 1 0,0 0-52 0,0 0-9 15,0 0-3-15,0 0 0 0,0 0-51 0,0-10-13 16,0 1 0-16,0-3 0 15,0-4 0-15,0 0 0 0,3-6 0 0,-3 0 0 16,4-3-48-16,-4 0-13 0,0-3-3 0,0 0 0 16,0-4 0-16,0 1 0 0,-4 3 0 0,1-7 0 15,-1 7 0-15,-3-3 0 0,0-1 0 0,0 4 0 16,3 0 0-16,-3 6 0 0,4 0 0 0,-1 3 0 0,1 3 52 0,-4 4 12 16,3 6 0-16,1-1 0 0,3 7-17 0,-7 0-1 0,3 4 0 15,1-1 0-15,-1 6 29 0,4 0 5 0,-4 1 2 16,4-1 0-16,0 4-18 0,0-4 0 0,0 4 0 0,4-1 0 15,0-2 0-15,-1-4 0 0,4 0 0 16,-3 4 0-16,3-7-150 16,0 0-34-16,0 0-6 0,0 0-2 0</inkml:trace>
  <inkml:trace contextRef="#ctx0" brushRef="#br0" timeOffset="-181824.51">14125 4270 345 0,'0'0'0'0,"0"0"14"0,0 0-4 15,0 0 2-15,-3 0-12 0,3 0 0 0,-7 3 0 0,0 0 0 16,3 4 103-16,1 2 18 0,-1 1 4 0,4-1 1 0,-4 3 106 0,1 1 20 16,3 0 5-16,0 2 1 0,-4-2-53 0,4 2-10 15,0 4-3-15,0-3 0 0,0 0-51 0,0-1-10 16,0-2-3-16,4-1 0 0,-4 1-52 0,0-4-10 15,3 1-2-15,1-1-1 0,-4-3-22 0,4 4-4 16,-1-1-1-16,1 1 0 0,3 2-8 0,-4 1-3 16,4 2 0-16,0 1 0 0,0 3-17 0,4 0-8 0,0-4 8 15,3 4-8-15,0-3 11 0,0-4-3 0,0 1-8 16,0-4 12-16,4-2-12 0,3-4-8 0,0-3 8 0,0-3-13 16,-3-4 13-16,3-5 0 15,-3-1 0-15,-1-2 0 0,-3-4 0 0,1 0 0 0,-5-3 0 16,-3 3 0-16,4 4 14 0,-4-4 6 15,0 3 0-15,-4 0 1 0,1 1 18 0,-4-1 3 16,0 7 1-16,0-4 0 0,-4 1-43 0,1-1 0 16,-4 4 0-16,0-1 0 0,-4 1 0 0,1-1 0 15,-1 1 0-15,0 0 8 0,1 5-8 0,-4-2 0 0,3 3 0 0,-3 3 8 32,3-3-63-32,1 3-13 0,3 3-2 0,0-3-1 15,0 3-195-15,3 3-39 0</inkml:trace>
  <inkml:trace contextRef="#ctx0" brushRef="#br0" timeOffset="-181506.09">14626 4781 2880 0,'0'0'64'0,"0"0"12"0,0 0 4 0,0 0 0 0,0-6-64 0,4 0-16 0,-4-7 0 0,3 1 0 16,-3-1 54-16,4-6 8 0,3 4 2 0,-4-7 0 15,4 0-52-15,-3 0-12 0,3 0 0 0,4 0 0 16,-4 0 0-16,3-3 0 0,4 3 0 0,4 0 0 16,-4 3 0-16,4 3 0 0,3 1 0 0,-3-1 0 0,-1 7 54 0,1-1 8 15,3 7 2-15,-3 0 0 0,-1 0-52 0,-3 6-12 16,4 0 0-16,-4 3 0 0,4 4 54 0,-4 5 8 16,0 1 2-16,0 6 0 0,0 3-52 0,-3 7-12 15,3 2 0-15,-4 7 0 0,-2 3 0 0,2-4 0 0,-3 1 0 0,0 0 0 16,0 0 0-16,0-7 0 0,0-2 0 0,-3-1 0 15,-1-6 0-15,1 0 0 0,-4-6 0 0,0-3 0 32,-4-7-202-32,1-3-43 0,-8 1-9 0,1-14-2 0</inkml:trace>
  <inkml:trace contextRef="#ctx0" brushRef="#br0" timeOffset="-178491.37">1207 6641 2145 0,'0'0'47'0,"0"0"9"0,0 0 3 0,0 0 2 0,0 0-49 0,3-4-12 0,1 4 0 0,6-3 0 0,1 0 64 0,6 0 9 15,-10 0 3-15,11 0 0 0,-4 3-9 0,0-3-2 16,7 0 0-16,-6 3 0 0,13-4-1 0,-11-2-1 16,8 3 0-16,7 0 0 15,0-3-153-15,-8-1-30 0,40-8-7 0,-22 2-1025 0</inkml:trace>
  <inkml:trace contextRef="#ctx0" brushRef="#br0" timeOffset="-175827.57">2790 6415 1497 0,'0'0'32'0,"0"0"8"0,4-6 0 0,-4-1 4 0,4 1-36 0,-4 0-8 0,0-4 0 0,7 4 0 16,-7-3 104-16,0-1 20 15,0 1 3-15,0-1 1 0,0 1-14 0,0 0-2 16,0-1-1-16,0 1 0 0,-7-4-24 0,7 4-5 0,-4 0-1 0,0-4 0 16,-3 4-11-16,4-1-2 0,-4 1-1 0,3-1 0 15,-6 1-5-15,-1 3-1 0,1-4 0 0,-1 4 0 16,4 0-35-16,-4 3-7 0,-6-1-2 0,3 1 0 0,3 3-4 16,-3 3-1-16,0 1 0 0,-4 5 0 0,4 0-3 0,0 7-1 15,-7 6 0-15,0 0 0 0,-1 6-8 16,5 0 12-16,-1 7-12 0,4 6 12 15,0-4-44-15,7 4-9 0,3-6-2 0,-6 2 0 16,10-5 65-16,7 2 13 0,-4-3 2 0,1 4 1 16,6-1-38-16,8 1 0 0,-4-1 0 0,0 4 0 0,7-7 0 0,-6-2-8 15,2-4 8-15,-3 0 0 0,8-3 0 0,-8-7 0 16,0 1 0-16,7-7-8 0,-11-2 8 16,8-4 0-16,0-3-9 0,-4-3 9 15,7-4-27-15,-7-2-1 0,0-7 0 0,4-2 0 0,-4-1 48 0,0-3 8 16,-3 0 3-16,6 0 0 0,-10 0-31 0,4 3 0 15,0 0 0-15,-4 0 0 16,7 7-19-16,-11-1-9 0,4 1-3 0,-3 2 0 0,3 1 31 0,-4 3 0 16,-3-4 0-16,0 1 0 0,0 3 20 0,0-4 9 15,-3 4 3-15,3-3 0 0,-7 2-24 0,3 1-8 0,-6 0 0 0,3-1 0 16,0 4 0-16,0 3 0 0,-4-3 0 0,7 0 0 16,-6 3-21-16,-1 0-11 15,8 0-1-15,-4 3-1 0,7-3 57 0,0 0 11 0,-4 3 2 0,4-3 1 16,0 0-37-16,0 0 0 0,0 0-12 0,0 0 4 15,4 3 8-15,3 1-8 0,3-1 8 0,4-3-8 16,-3 0 8-16,0-3 0 0,3 3 0 0,0-4-8 16,7 4 8-16,-10-3 0 0,3 0 0 0,0 0-8 0,3 0 8 15,-6 0 0-15,3 0 0 0,-3 0 0 16,-1-1 0-16,-6 1 0 0,6 3 0 16,1-3 0-16,-7 0 0 0,3 3 0 0,-4 0 0 0,-3 0 0 0,0 0-16 0,7 3-5 15,-7 7-1-15,0-4 0 0,0 6 52 16,-7 1 10-16,4 9 3 0,-4 3 0 15,3 3-18-15,-3 4-3 0,3 5-1 0,-3 4 0 16,4 0-21-16,-1 3 0 0,-6-4 0 0,3 4 0 16,3-6 0-16,-3-1 0 0,4-2 0 0,-1-4 0 0,4-2 0 0,0-8 0 15,0 1 0-15,4-9 0 16,-4 0-49-16,3-7-11 0,4-3-3 0,-3-9 0 16,3-7-52-16,3-3-10 0,-6-2-3 0,6-1-716 15,-6-3-144-15</inkml:trace>
  <inkml:trace contextRef="#ctx0" brushRef="#br0" timeOffset="-175608.74">3228 6920 2583 0,'0'0'73'0,"0"0"16"0,0 0-71 0,0 0-18 15,0 0 0-15,0 0 0 0,0 0 90 0,0 0 14 16,-4-3 4-16,1-4 0 0,3 1-36 0,-7 0-6 0,7 6-2 0,0-10 0 16,0 1-51-16,0 0-13 0,0-1 0 0,0-2 0 15,7-1-48-15,-7 0-13 0,0-2-3 0,3-4-1254 16</inkml:trace>
  <inkml:trace contextRef="#ctx0" brushRef="#br0" timeOffset="-175459.34">3235 6399 2080 0,'-7'19'46'0,"3"-13"10"0,1 1 1 0,-4 2 1 0,7-3-46 0,-4 0-12 0,4 1 0 0,0-1 0 0,0-6 22 0,0 0 2 16,0 0 1-16,0 0 0 16,0 3-81-16,11-3-16 0,-11 0-3 0,3 0-1 15</inkml:trace>
  <inkml:trace contextRef="#ctx0" brushRef="#br0" timeOffset="-174617.61">3397 6559 1657 0,'0'0'47'0,"0"0"10"0,0 0-45 0,0 0-12 0,0 0 0 16,-7 3 0-16,7-3 100 0,0 0 17 0,-3 0 4 0,3 0 1 15,0 7-41-15,0-1-8 0,0 3-1 0,0 1-1 16,0 2-29-16,3 4-6 0,4-1 0 0,-3 4-1 16,3 3 23-16,-4-3 5 0,4 6 1 0,0 0 0 0,1 0-19 15,2-3-3-15,-6 0-1 16,3-6 0-16,0 0-14 0,3-4-3 16,-3-2-1-16,4-4 0 0,-7-6-23 0,6 3 0 0,1-3 0 0,-8 0 0 15,8-3 56-15,-4-7 6 0,0 4 2 0,0-6 0 0,4-1-52 16,-8 0-12-16,4 1 0 0,-3-4 0 15,-1 1 0-15,4-1 0 0,-3 0 0 0,-4 4 0 16,0-1 13-16,7 1 0 0,-7-1 0 0,3 4 0 16,-3-1-13-16,0 4 0 0,7-3 0 0,-7 2 0 0,0-2-12 0,0 3 0 15,0-1 1-15,0 1 0 0,0 6 11 0,0-6 0 16,0 0 0-16,0 6 0 0,0 0 0 0,0 0 0 16,0 0 0-16,0 0 0 0,0 0 0 0,0 0 0 15,4 3 0-15,-1 3 0 0,1 0 0 0,3 4 0 16,0-1 0-16,4 7 0 0,-8-4 0 0,4 1 0 15,-3 2 0-15,6 1 0 0,1-3 0 0,-8-1 0 0,8 1-9 0,0-4 9 16,-1 1 0 0,1-4 0-16,3 0 0 0,0-3 0 0,0-3 0 0,4-3 0 15,-4-3 0-15,0 0 0 0,4-4 0 0,-8 1 12 0,4-1-12 16,-3-2 12-16,0-1-2 0,-4 1 0 0,3-1 0 0,-3 1 0 16,-3 2-2-16,3-2 0 15,-7 2 0-15,3 1 0 0,-3-1-24 0,0 1-6 0,0 3-1 16,-3 0 0-16,3 6 48 0,0-4 10 15,0 4 1-15,-11-3 1 0,4 3-25 0,0 3-4 16,-3 4-8-16,2 2 11 0,5 4-11 0,-8-1 0 0,8 4 0 0,-4 3 0 16,7-4 0-16,0 4 0 0,0 0-10 0,0 0 10 15,7 0-10-15,-4-4 10 0,1 1-10 0,3-4 10 16,4 1-10-16,-8-4 10 0,8-2-10 0,-1-1 10 16,-6 0-28-16,3-3 0 0,3 1 0 0,-6-4 0 0,6 0 40 15,1-4 9-15,-7 1 2 0,3-3 0 0,0 0-37 0,0-1-7 16,3-2-2-16,-6 0 0 0,3-4 39 15,-4 1 7-15,5-1 1 0,-5 0 1 0,8 1-40 0,-11-1-8 16,3 1-1-16,4-1-1 0,-7 1 25 0,4-1 0 16,3 4 0-16,-7-1 0 0,3 4 16 15,8 0 9-15,-11 0 2 0,3 2 0 16,-3 4-43-16,7-3-9 0,-3 3-2 0,3 0 0 16,4 3 27-16,-4-3 0 0,3 4 0 0,-3-1 0 15,4 3 0-15,3-3 0 0,-3 7 0 0,-8-4 0 0,8 0 34 0,3 3 12 16,-7 1 2-16,3 2 1 0,-2 1-27 15,-1 3-6-15,3-4 0 0,-6 1-1 0,3 2-5 0,-4-2-1 16,1-1 0-16,-1 1 0 0,1-4-9 0,-4 4-12 16,3-4 2-16,-3-2 1 15,7-1-198-15,-7-6-39 0,0 0-8 0,0 0-2 0</inkml:trace>
  <inkml:trace contextRef="#ctx0" brushRef="#br0" timeOffset="-173958.63">5313 6594 1552 0,'0'0'44'0,"-7"-4"10"16,0 1-43-16,3 0-11 0,-3 3 0 0,0-3 0 0,0 0 104 0,7 3 20 15,-3 3 3-15,-5 0 1 0,5-3-17 0,3 0-3 16,-11 3-1-16,8-3 0 0,-4 3-18 0,0 1-3 16,3-1-1-16,1 3 0 0,-8 0-17 0,4 4-3 15,0-4-1-15,-4 3 0 0,4 4-51 0,-3-1-13 0,3 4 0 0,0 3 0 16,-4 3 32-16,8-3 4 15,-8 6 1-15,7-6 0 0,4-1-16 0,-3 4-3 16,3-3-1-16,3-3 0 0,1 0-5 0,7-4-2 0,-8-3 0 0,8-2 0 16,-1-1-10-16,1-6-11 0,3-3 3 15,-4-7 0-15,5 1 8 0,-5 0 11 0,4-7-3 16,-3 0 0-16,-1 1-8 0,1-1 0 0,0-3 0 0,-1 3 0 16,1 4 0-16,-8 3-12 0,1-1 2 0,-1 4 1 0,1 3 9 15,-4 3 12-15,0 0-2 0,7 3-1 0,-4 0-9 0,1 0 0 16,-4 3 0-16,7 4 0 0,-7-4 0 15,0 3 0-15,0-2 0 0,4-1 0 0,-4 0 26 0,3 1 3 16,-3-1 1-16,4 0 0 16,-1 0-48-16,1 1-10 0,3-1-1 0,-4 0-1 0,4 0 42 0,-7 4 9 15,11-1 2-15,-11 4 0 16,7-1-139-16,0 1-28 0,4 3-6 0,-8-1-1 16,4 1-84-16,4 3-17 0,3 15-3 15,0-12-1-15</inkml:trace>
  <inkml:trace contextRef="#ctx0" brushRef="#br0" timeOffset="-172689.75">6530 6838 1234 0,'0'0'55'0,"0"0"11"0,0 0-53 0,0 0-13 0,0 0 0 0,0 0 0 0,0 0 80 0,0 0 12 16,0 0 4-16,0 0 0 16,0 0-13-16,0 0-3 0,3-3 0 0,-3 3 0 0,0 0 2 0,0 0 0 15,0 0 0-15,0 0 0 0,8 3 1 16,-8-3 0-16,0 0 0 0,0 0 0 0,3 3-27 0,-3 4-4 16,4-1-2-16,-1-3 0 0,-3 3-38 15,4 1-12-15,-4-1 0 0,0-6 0 0,0 0 33 0,0 0 0 16,0 0 0-16,0 0 0 15,0 6-33-15,0-6 0 0,0 0 0 0,0 0 0 0,0 0 0 0,0 0 0 16,3 3 0-16,-3-3 0 0,0 0 12 0,0 0-12 16,0 0 12-16,0 0-12 0,0 0 25 0,0 0-1 15,0 0-1-15,0 0 0 0,0 0-11 0,0 0-1 16,0 0-1-16,0 0 0 0,0 0 4 0,0 0 1 16,0 0 0-16,0 0 0 0,0 0 21 0,0 0 4 0,4-6 0 0,-4 0 1 15,3-4-41-15,-3 4-12 16,0-7-1-16,0-2 0 0,0-1 21 0,0-6 4 0,0 0 0 0,-3-3 1 15,3 3-1-15,-4-6 0 0,1 3 0 0,-1-3 0 16,-3 3-12-16,4-4-16 16,-8 7 3-16,7 0 1 0,-3 0 12 0,4 7 0 0,-4 2 0 15,3 4 0-15,4 3 0 0,0 6 0 0,-10 0 0 0,6 3 0 16,4 6 12-16,-3 4 6 0,3 2 1 16,0 1 0-16,0 3-31 0,0 0-5 0,3 3-2 0,1 0 0 15,-4-1-16-15,3-2-3 16,4 3-1-16,-7-3 0 0,4 3-1 0,-1-3 0 0,1-3 0 15,-1 2 0-15,-3-2-7 0,4-3-1 0,-4-1-1 0,3-3 0 0,-3-2 39 16,0-7 10-16,0 0 0 0,0 0 0 0,0 0 10 0,0 0 4 16,4-7 1-16,-1 1 0 15,5-6-24-15,-8-4-5 0,3 3-1 0,4-5 0 16,-3-1 47-16,3 0 8 0,-4 0 3 0,4 0 0 0,4 4-18 0,-4-4-3 16,3 3-1-16,-2 4 0 0,6-1-5 0,-11 1 0 15,8 2-1-15,-1 1 0 0,1-1-24 0,3 1-5 16,-3 3-1-16,3-4 0 0,0 4 63 0,0-3 13 15,0 2 3-15,0-2 0 0,7 3-52 0,-14 3-12 16,4 3 0-16,0 3 0 0,-1 0 35 0,1 6 4 16,-4 4 1-16,0 2 0 0,0 4-12 0,-4 3-1 15,4 0-1-15,-3 6 0 0,0-3-14 0,-1 4-4 16,-3-1 0-16,4-3 0 0,-4 0-8 0,3-3 0 16,1-6 0-16,-1-4 0 15,-3 1-92-15,4-7-15 0,-1 0-2 0,-3-6-1 16,0 0-119-16,7-3-24 0,0-3-5 0</inkml:trace>
  <inkml:trace contextRef="#ctx0" brushRef="#br0" timeOffset="-172362.51">7056 6590 1958 0,'0'0'43'0,"0"0"9"0,0 0 1 0,0 0 3 0,0 0-45 0,-4 4-11 0,1 5 0 0,-5 0 0 16,5 4 134-16,-1-1 25 0,1 7 5 0,-1 0 0 15,1 6-78-15,-1 0-16 0,4 4-3 0,0-1-1 16,0 0-12-16,0-6-2 0,4 3-1 0,3-6 0 0,-4 0-17 0,8-1-3 15,-4-5-1-15,0-4 0 0,4 1-20 0,-1-4-10 16,1-3 10-16,3-6-10 16,0 0 8-16,4-3-8 0,-4-1 0 0,0-2 9 0,4-7-9 15,-8 1 0-15,4 2 0 0,0-3 0 0,-3-2 0 0,0 2 0 16,-4 0 0-16,0-3 0 16,0 7 20-16,-4-1 3 0,1 1 0 0,-4-1 0 15,0 4-12-15,0 3-3 0,-7-1 0 0,3 4 0 0,-6-3-8 0,-1 3 12 16,0-4-12-16,-6 1 12 15,-4 3-12-15,3-3 0 0,-3 0 0 0,3 2 0 0,-3-2-16 0,0 6-4 16,0-3-2-16,3 0 0 16,4 6-63-16,0-3-13 0,3 3-2 0,1-3-1 15,6 0-115-15,1 0-24 0,-1 0-4 0,4 0 0 0</inkml:trace>
  <inkml:trace contextRef="#ctx0" brushRef="#br0" timeOffset="-171656.82">7486 6242 1792 0,'0'0'51'0,"0"7"10"0,0 2-49 0,0 1-12 15,0 2 0-15,0 1 0 0,3 2 105 0,1 7 19 0,0 3 3 0,-1 7 1 16,1-1 3-16,3 0 1 0,-4 4 0 0,4 2 0 15,0-5-58-15,-3-1-11 0,6 4-3 0,-6-4 0 16,3 0 26-16,0 1 5 0,0-7 1 0,0 3 0 16,0-6-54-16,4-3-10 0,-4-4-3 0,0-2 0 15,0-4-25-15,0-2 0 0,0-1 0 0,0-6 0 16,-7 0 0-16,4-3 0 0,-1-3 0 0,1-1 0 0,-1 1-8 0,-3-3 8 16,-3-1 0-16,-1 1 0 0,-3-4-8 0,-3 4 8 15,-1-1-10-15,0 1 10 0,-3 3-16 0,0-4 2 16,0 4 1-16,-4 0 0 0,4 3 4 0,0 0 1 15,0 3 0-15,3-4 0 0,4 4 8 0,0 4 0 16,-3-4 0-16,3 3-8 0,0 3-10 0,0 0-2 16,3 1 0-16,-3 2 0 0,7 0 28 0,0 1 4 15,0-1 2-15,4 4 0 0,-1-1-22 0,1-2-5 16,3 2-1-16,0-2 0 0,0 2 14 0,3 1 0 16,-3-1 0-16,4 1 0 0,0-1 0 0,3 1 0 15,-4-1 0-15,1 1 0 0,3-4 0 0,0 1 0 16,0-1 0-16,0-3 0 0,0-2 0 0,1-1 0 0,-1-3 0 15,3-3 0-15,1-1 0 0,0-5 0 16,3 0 0-16,-4-4 10 0,5 1-10 0,-5-1 0 16,1-3 0-16,-1-6-11 0,1 4 19 0,0-1 4 15,-4-3 1-15,0 0 0 0,0 0-13 0,0 3 0 0,0-3 8 0,0 0-8 16,1 3 0-16,-8 1 0 0,3 2 0 0,-3-3 0 16,-3 3 0-16,3 4 9 0,-7-4-9 0,3 4 8 15,-6 2 4-15,3 1 0 0,-7-1 0 0,3 4 0 16,-3 3 8-16,0 0 1 0,0 6 1 0,-4 3 0 15,4 1-10-15,0 2-3 0,-3 7 0 0,-1-1 0 0,4 4-9 16,-3 3 0-16,2 3 0 0,1 0 0 16,0 0 0-16,4 0 0 0,-1-3 0 0,4 0 0 15,4-3 12-15,-1 0-4 0,-3-7 0 0,7 1 0 0,0 0 0 0,4-4-8 16,-4 0 12-16,4-2-4 16,3-1-17-16,-4 0-4 0,8-3-1 0,-4-3 0 15,0 3 14-15,4-6 0 0,-4 0 0 0,4-3 0 0,-4 0 0 0,3 2 0 16,-2-2 0-16,-1 3 0 15,-4-6-105-15,4 2-19 0,-3-2-3 0,-1-4-1229 16</inkml:trace>
  <inkml:trace contextRef="#ctx0" brushRef="#br0" timeOffset="-170522.37">8816 6967 2336 0,'0'0'52'0,"-4"6"10"0,1-3 2 0,3-3 1 16,0 6-52-16,0-6-13 0,0 0 0 0,0 0 0 15,0 0 72-15,0 0 12 0,0 0 3 0,0 0 0 0,0 0 3 0,3-3 1 16,-3-3 0-16,7 3 0 16,-3-3-39-16,3-1-7 0,-3-5-1 0,3 2-1 15,0-2 12-15,0-10 2 0,0 0 1 0,0-6 0 0,3-1-34 0,-6-2-6 16,3 3-2-16,0-7 0 15,-3 4 26-15,-1 3 5 0,1-7 1 0,-1 4 0 0,1 0-39 0,-4 2-9 16,0 1 0-16,0 6 0 0,0 7 0 16,-4 2 0-16,4-3 0 0,-3 4 0 0,3 2 0 0,-4 4 0 15,4 6 0-15,0 0 0 0,0 0 0 0,-3 6 0 16,3 4 0-16,-4 9 0 0,8 3 20 0,-4 3 3 16,3 0 0-16,1 6 0 0,-1-3-23 0,4 7 0 15,4-4 0-15,-1 7 0 0,-3-1 0 0,1 1 0 0,2 3 0 16,1 0-12-16,3-4-4 0,0-5-2 0,4-1 0 0,-1-6 0 15,1-3 28-15,-4-3 6 0,4 0 0 0,-1-4 1 16,1 1-17-16,-1-4 0 16,-2 4 8-16,2 0-8 0,-3-4 0 0,-3 4 10 0,3 0-10 0,4-4 8 15,-4-2-8-15,0-1 0 0,4 0 0 0,-4-5 0 16,0-4 0-16,-4-4 0 0,4-5 0 16,1-3 0-16,-8-4 8 0,0-3 0 15,-4-3 0-15,1-6 0 0,-1-3-8 0,-3-7 0 0,-3 0 0 0,3-6 7 16,-4 0-7-16,-3-12 0 0,0 3 0 0,-3-1 0 15,-1 7 0-15,0 0 0 0,1 0 0 0,-1 13 0 16,4-4 0-16,-3 4 0 0,-1-4 0 0,0 4 0 16,1 2 0-16,3 1 0 0,0 3 0 0,-4-1 0 15,1 8 0-15,2 2 0 0,1 6 0 0,0 4 0 0,4 2 0 16,3 7 0-16,0 0 0 0,0 0 0 0,-4 7 0 0,1-1 0 16,-1 3 0-16,4 4 0 0,0 0-18 0,0-4 0 15,4 3 0-15,-1 4 0 16,4 0-63-16,-3-4-13 0,3 4-2 0,4 0-1 15,-4-1-113-15,0-2-22 0,3-1-5 16,1 1-1-16</inkml:trace>
  <inkml:trace contextRef="#ctx0" brushRef="#br0" timeOffset="-164258.83">3796 8255 1997 0,'0'0'56'0,"0"0"13"0,0 7-55 0,0-7-14 16,0 0 0-16,0 3 0 0,0-3 86 0,7 3 14 16,0 0 4-16,0-3 0 0,4-3-12 0,-1 3-3 15,1-3 0-15,3 0 0 0,0 0-22 0,7-1-5 16,-10 1-1-16,3 0 0 0,0 0-22 0,4 0-5 15,-4 3-1-15,0-3 0 0,0 3-44 0,4-3-9 0,-4 3-1 0,0 0-1 16,3 0 10-16,-2 0 3 0,-1 0 0 0,3 3-839 16,1-3-168-16</inkml:trace>
  <inkml:trace contextRef="#ctx0" brushRef="#br0" timeOffset="-162445.03">4875 8108 836 0,'0'0'24'0,"0"0"4"0,0-6-28 0,-7 0 0 16,7-1 0-16,0 7 0 15,0-6 108-15,0 0 16 0,0 6 4 0,0 0 0 0,0-7-27 0,0 7-5 16,0-6 95 0,0 6-91-16,0 0 0 0,0 0 1 0,0 0 0 0,0 0 19 0,0 0 3 15,0 0 1-15,0 0 0 0,0 10-48 0,7 2-10 16,-7 7-2-16,4 3 0 0,-4 6-51 0,7 3-13 16,-3 4 0-16,3 3 0 0,0-1 0 0,3 4 0 15,-3 0 0-15,0 3 0 0,0-4 54 0,4 1 8 16,-8-3 2-16,8 3 0 0,-4-10-54 0,0 0-10 15,0-3 0-15,4-6 0 0,-8-3 0 0,4-3 0 16,-3-4 0-16,-1-2 0 0,1-4 0 0,-4 0 0 16,0-6 0-16,0 0 0 0,0 0 0 0,-7-6 0 0,0-3-8 0,0-4 8 15,-4 1 0-15,1-7 0 16,-1 0 0-16,-3-3 11 0,3 0-11 16,1-3 0-16,-1-3 0 0,-3-4 0 0,4 1 0 0,-1 0 0 15,0-4 0-15,-3-2 0 0,4 2 0 0,-4-3 0 16,-1-2 0-16,5-7 0 0,-1 3 0 0,4-3 0 15,0 3 0-15,4 0 0 0,3 3-18 0,-4 4-6 16,8 2 0-16,-4 4-1 0,7-1 40 0,-4 4 8 0,4 3 1 0,4 0 1 16,-8 6-25-16,8 0 0 0,3 4 0 0,-3-1 0 15,-1 3 0-15,4 1 0 0,0 6 0 0,4-4 0 16,3 7 0-16,-7 0 0 0,11 0 0 0,0 3 0 16,3 3 51-16,-3 3 5 0,3 4 0 0,-3 2 1 0,-1 4-8 15,5 3-1-15,-12 3-1 0,4 0 0 0,-7 0-19 16,1 3-3-16,-1 0-1 0,-11 0 0 0,4 3 5 0,-3-3 1 15,-4 3 0-15,-4-3 0 0,1 0-18 16,-4 1-3-16,-4-1-1 0,-3-3 0 16,-4 3-8-16,1-7 8 0,-1 1-8 0,-7 0 8 0,4-3 12 0,-4-1 1 15,4 1 1-15,-3-3 0 16,6-1-120 0,0-2-24-16,1-1-5 0,-1 0-1 0,7-2-53 0,1-1-11 0,3 0-3 0,0-3-993 0</inkml:trace>
  <inkml:trace contextRef="#ctx0" brushRef="#br0" timeOffset="-161053.97">5433 8378 1728 0,'0'0'38'0,"0"0"8"0,0 0 2 0,-4-7 0 0,-3 1-39 0,0 0-9 0,4 0 0 0,-8-1 0 16,4 4 156-16,0 0 28 0,0-3 7 0,3 3 1 16,-10 3-52-16,7-3-9 0,-3 3-3 15,6 3 0-15,-10 0-44 0,7 0-8 0,-4 6-3 0,8 1 0 16,-8-1-34-16,4 7-7 0,4 3-2 16,-1 3 0-16,4 0-21 0,0-1-9 0,0 1 8 0,0 4-8 15,0-1 0-15,4-3 0 0,-1 0 0 0,4-4 0 16,-3-2 0-16,6 0-9 0,-3-7 9 0,0-3 0 15,4 1-36-15,0-7-1 0,-1-4 0 0,1 1 0 16,3-6 37-16,-4 0 0 0,1-7 0 0,3 0 0 16,-3 1 20-16,-1-1 11 0,1 0 2 0,-1-3 1 15,-2 4-54-15,-1-1-12 0,3 0-1 0,-6 1-1 0,3-1 56 0,-4 7 11 16,-3-1 3-16,7 4 0 0,-7 6-27 0,0 0-9 16,0 0 0-16,0 0 9 15,0 0-38-15,-7 3-8 0,7 6-2 0,0 1 0 0,0-1 64 0,7 4 13 16,-7 2 2-16,4-2 1 0,-1 3-41 0,4 2 0 15,-3-2 0-15,7 0 0 0,-4 3 0 0,3-4 0 0,1 1 0 0,-4-3 0 16,3-1 0-16,1-3 0 16,-4 1 0-16,7-4 0 0,-10 0 0 0,6 1 0 15,-6-7 0-15,3 3 0 0,3-6 24 0,-6 3 0 16,3-7 0-16,-3 4 0 0,-4-3-24 0,3-3 0 16,1-4 0-16,-4 1 0 0,3-1 0 0,-3 0 10 15,-3 1-10-15,-1-4 10 0,4 4-10 0,0-1 0 0,0 1 9 0,0-1-9 16,0 1 0-16,-3-1 0 15,3 4 0-15,3-1 8 0,-3 4-8 0,0-4-12 16,0 10 4-16,4-3 0 0,3 0 8 0,-4 0 8 0,1 3-8 0,-1 0 11 16,4 0-11-16,0 3 0 0,0 0 0 0,0 0-11 15,-3 1 11-15,7 2 0 0,-8-3 0 0,4 0 0 16,-3 3 0-16,3 1 0 0,0-4 0 0,3 3-8 16,-3 4 8-16,1-4 0 0,2 3 0 0,1-3 8 0,-1 1-8 15,-3-1 0-15,4-3 8 0,3 3-8 16,-3-2 0-16,-4-1 0 0,3-3 0 0,1 0-8 0,-1 0 8 0,1-3 0 15,3-1 0-15,-7-2 0 0,4 3 0 0,-4-6 0 16,0 2 0-16,-4-5-8 16,4 2 8-16,-7-2 0 0,4-4 8 0,-4 0-8 0,0 4 0 0,0-4 9 15,-4 1-9-15,-3 2 0 0,4 4 8 16,-4-4-8-16,3 7 0 0,-3-4 0 16,0 7 8-16,0 0-8 0,0 0 0 0,0 6 0 15,0 0 0-15,3 0-11 0,1 7 0 0,-4-1 0 0,3 4 11 16,1-1 14-16,-1 7-3 0,4-3-1 15,0 3-10-15,0-1 8 0,4 1-8 0,-1 0 8 0,8 0-17 0,-8 0-4 16,4 0-1-16,1-4 0 0,2-2 14 0,-3 2 0 16,7-5 9-16,-3-1-9 0,-1-3 0 0,1 1 0 15,3-4 0-15,-3 0 0 0,3-3 0 0,-4-3 0 0,5 0 0 0,-5 0-10 16,1-4 10-16,-1 1 0 16,4-3 0-16,-7-1 0 0,4 1 0 0,-4-4 12 0,0 4-2 0,4 0-1 15,-8-4-9-15,1 4-12 0,-1-1 2 0,1-2 1 16,-1 2 24-16,4 1 5 15,-3-4 0-15,3 4 1 0,-7-1-33 0,4 1-8 0,-1-4 0 0,1 4-1 16,-4-3 35-16,3 2 7 0,4 1 2 0,-3-1 0 16,-1 1-23-16,4 3 0 0,-7-1 0 0,4 1 0 15,-4 6 8-15,3 0-8 16,4 0 8-16,-3 3-8 0,3 4 0 0,0-1 0 16,0 3 0-16,0 4 8 0,0-1 22 0,0 4 5 0,0 0 1 15,0-1 0-15,0 1-36 0,0 0 0 0,1-1 0 0,-1 1 0 16,0-3 0-16,0 2 0 0,-4-2 0 0,4-1 0 15,-3 1 0-15,3-1 0 0,-4-2 0 0,-3-1 0 16,4 1 0-16,-4-1 0 0,0 0 0 0,3-2 0 16,-3-1 0-16,0 0 0 0,0 1 0 0,0-1 0 15,0 0 0-15,0 0 0 0,0-3 0 0,0-3 0 0,0 7 0 0,0-7 0 16,0 0 0-16,0 0 0 0,0 0 0 0,0 0 0 16,0 0 0-16,0 0 0 0,0 0 0 0,0-10 0 15,4 1 0-15,-4-4 0 0,3 4 0 0,-3-4 0 16,4-2 0-16,-4-1 0 0,4 0 0 0,-1-2 0 15,-3 2 0-15,4 0 0 0,-4-3 0 0,3 4 0 0,-3-1 0 16,4 0 0-16,-4-2 0 0,3 2 0 16,-3 0 0-16,4 4 0 0,-1-1 0 0,1 1 0 15,-4 2 0-15,7 1 0 0,-4-1 0 16,1 4 0-16,3 0 0 0,0-4 0 0,0 7 0 16,0-3-11-16,-3 3 0 0,6 0 0 0,-3 3 11 0,0 0 0 15,4 0 0-15,-1 3 0 0,1 3 0 0,-4 0 0 0,7 4 0 0,-7-1 0 16,0 7 0-16,4 0 0 15,0 6 0-15,-1-4-8 0,-3 4 16 0,0 0 4 16,-3 3 1-16,3 4 0 0,0-1-13 0,-4-3-12 0,4 3 3 0,0-3 0 16,-3-3 9-16,3-3 12 0,-3 0-2 0,3-4-1 15,-4-2-9-15,1-4 0 0,-1-2 0 0,1-1 0 16,-4-6-49-16,0 0-12 0,7-3-3 0,-4-3 0 31,8-1-51-31,-11-2-10 0,3-4-3 0,5 4 0 0,-1-7-102 0,0 4-21 0,-4-1-4 0,4-3-769 16</inkml:trace>
  <inkml:trace contextRef="#ctx0" brushRef="#br0" timeOffset="-160740.72">6833 8422 1612 0,'0'0'36'0,"0"0"7"0,0-7 1 0,0 1 1 0,0 0-36 0,0-4-9 16,0 4 0-16,0-6 0 0,0 2 84 16,0-2 16-16,-3-1 2 0,-1-3 1 0,4 4-47 15,0-7-8-15,-3 3-3 0,3-2 0 0,0-1-24 0,0 0-5 16,0 0 0-16,0 3-1 15,3 1 9-15,-3 2 1 0,4 1 1 0,-4 2 0 0,3 4 31 0,1 0 7 16,-4 6 0-16,0 0 1 0,7 3 4 0,-4 0 1 16,4 3 0-16,-3 4 0 0,3 2-34 0,0 4-6 15,0 3-2-15,0 0 0 0,4 6 32 0,-1-3 7 16,1 3 1-16,0-3 0 0,-1 0-24 0,1 3-4 16,-1 3 0-16,1 0-1 0,-1 3-7 0,-2-2-2 0,2-1 0 0,1 0 0 15,-1-3-12-15,-3-3-2 0,0 0-1 0,0-3 0 16,1 0-15-16,-1-7 8 0,-4 1-8 15,4-7 0-15,-7 0 0 0,0-6-13 0,0 0 1 16,0 0 0-16,0 0-80 16,0-9-15-16,-7-1-3 0,4-2-1 15,-4-1-57-15,-1 1-11 0,-2-1-2 0,-4-2-597 16,0-1-119-16</inkml:trace>
  <inkml:trace contextRef="#ctx0" brushRef="#br0" timeOffset="-160560.23">6756 8422 2084 0,'0'0'46'0,"0"0"10"0,-4 6 1 0,4-3 1 0,0-3-46 0,0 6-12 0,0-6 0 0,0 3 0 0,4 1 128 0,3-1 23 16,3 0 5-16,-6 0 0 16,6 0-78-16,5-3-16 0,-1 3-3 0,3-3-1 15,4 3 10-15,-6-3 3 0,6 0 0 0,0 3 0 0,0-3-35 0,0 0-8 16,0 4 0-16,1-4-1 16,-5 0-44-16,1 3-9 0,0-3-2 0,-1 0 0 15,1 3-28-15,-1-3-7 16,1 0-1-16,0 3-819 0,-1-3-164 0</inkml:trace>
  <inkml:trace contextRef="#ctx0" brushRef="#br0" timeOffset="-160108.87">8047 8619 2508 0,'0'0'71'0,"0"0"16"0,-4 3-70 0,4-3-17 0,0 0 0 0,0 0 0 0,0 0 106 0,0 0 18 15,0 0 3-15,0 0 1 16,-3-6-30-16,-4 0-6 0,3-4 0 0,1-2-1 15,-1 2-48-15,1-5-10 0,-1 2-1 0,1-3-1 0,-1-2-19 0,1 2-4 16,-1-3-8-16,0 0 12 0,4 7-12 0,-3-4 0 16,-1 4 0-16,4-1 0 15,-3 1-205-15,3 2-41 0,0-9-8 0,-7 7-2 0</inkml:trace>
  <inkml:trace contextRef="#ctx0" brushRef="#br0" timeOffset="-159655.12">7990 8274 2378 0,'0'13'68'0,"0"-13"13"0,-3 3-65 0,3-3-16 0,3 6 0 0,-3 0 0 15,7 1 83-15,-3-1 13 16,3-6 2-16,4 3 1 0,-1-3-79 0,4 0-20 16,0-3 0-16,1 0 0 0,2-3 0 0,1-1-9 15,3 1 1-15,-3-3 0 0,3-1 8 0,0 1 0 0,-3-4 0 0,3 4 0 16,-4 3 0-16,5-4 0 0,-8 4 0 0,0 0 0 15,0 3 15-15,-7-1-2 0,4 1 0 0,-4 0 0 16,-4 3 7-16,-3 0 2 0,0 0 0 0,0 0 0 16,0 3 10-16,0 4 3 0,-3-1 0 0,-8 3 0 0,4 4-12 0,-7-4-3 15,3 7 0-15,-3 0 0 0,0-1-32 0,0 1-6 16,-4 3-2-16,4-4 0 16,0 1 44-16,0 0 8 0,3-1 1 15,1-2 1-15,3 3-3 0,0-4-1 0,3-2 0 0,1-4 0 16,3 0-30-16,0-6 0 0,3 3 0 0,4 0 0 15,4-3 39-15,3 0 1 0,0-3 1 0,0 3 0 0,4-3-25 16,-1-3-4-16,1 3-2 0,0-4 0 0,-1 4 2 0,1 0 1 16,-4 0 0-16,0 3 0 0,0 0 41 0,0 0 8 15,-3 3 2-15,0 0 0 0,-1 4-64 0,-3 2 0 16,0 0-9-16,0 1 0 0,0-1 9 16,-3 4 12-16,-1-4-2 0,1 4-1 0,-4-1-9 15,0 1 0-15,0-1 0 0,-4-2 0 0,4 2 0 0,-3-2 0 0,-1-4 0 0,1 0 0 31,3-3-100-31,0-3-23 0,0 0-4 0,0 0-854 16,0 0-171-16</inkml:trace>
  <inkml:trace contextRef="#ctx0" brushRef="#br0" timeOffset="-158760.78">9324 8255 1792 0,'-7'-9'51'0,"3"6"10"0,-3-3-49 0,4-1-12 0,-4-2 0 0,0 3 0 16,0-1 105-16,0 4 19 0,-1 0 3 0,-2 3 1 15,3 0 0-15,-4 6 0 0,4 4 0 0,-3 2 0 16,-1 4-52-16,0 3-9 0,1 3-3 0,-1 0 0 16,4 6-51-16,0 0-13 15,4 4 0-15,-1 2 0 0,4-6 0 0,0 4 0 0,4-4 0 0,-4 3 0 16,7-6 0-16,-4-3 0 0,4-3 0 0,0-3 0 15,4-7 54-15,0-3 8 0,-4-3 2 0,3-6 0 16,1-3-52-16,-1-3-12 0,1-4 0 0,3-3 0 16,-3-2 0-16,3-4 0 0,-4 0 0 0,4-3 0 15,-3 6 0-15,0-3 0 0,-1 0 0 0,1 0 0 0,-4 3-11 16,0 0-5-16,0-3 0 0,0 7-1 0,-4-1 27 0,1 0 6 16,-4 1 0-16,0 5 1 0,0-2-17 0,-4 6 0 15,1-4 0-15,3 10 0 0,-4 0 0 0,-3 0 0 16,4 3 0-16,-4 4 0 0,3-1 0 15,4 3 0-15,-3 7 0 0,3-4 0 0,3 7 0 0,-3 0 0 16,4 6 0-16,-1 0 0 0,4 3 0 16,0 1 0-16,0 5 0 0,1 7 0 0,-1 3 0 0,3-3 0 15,-3 2 0-15,4-2 0 0,-1 0 0 0,-3 0 0 0,4-1 0 16,-4 8 0-16,0-5 55 0,0 4 7 16,0-3 2-16,0 3 0 0,-3-6-52 15,-4-6-12-15,0-1 0 0,0-6 0 0,0 1 0 0,-4-7 0 16,-3-1 0-16,0-2 0 0,0-3 0 0,-3-4 0 15,-1-5 0-15,0-4 0 0,-3-3 0 0,0-3 0 16,0-4 0-16,0-2 0 0,0-7 0 0,-4 1 0 16,4-1 0-16,0-9 0 0,3 0 0 0,1-6 0 0,-1-1 0 0,4-5 0 15,0-4 0-15,0 0 0 0,7 0 0 0,-3 1 0 16,3 2 0-16,0 0 0 0,3 1 0 0,1-1 0 16,-1 4 0-16,4 2 0 0,0 1 0 15,0 3 0-15,4 2 0 0,-4 8 0 0,7-1 0 0,-3 9-10 16,-1 1 10-16,1 3 0 0,3 3 8 0,-4-4-8 15,1 7-98 1,3-3-24-16,-3 6-5 0,-1-3-1 0,4 4-102 0,1 2-21 0,-1-3-4 0,0 0-1 16</inkml:trace>
  <inkml:trace contextRef="#ctx0" brushRef="#br0" timeOffset="-157859.35">9585 8607 2269 0,'0'0'64'0,"-4"0"15"15,-3 0-63-15,0-4-16 0,0 1 0 0,0 0 0 16,0 0 105-16,4-3 19 0,-4 0 3 0,-4-4 1 0,7 1-17 0,-6-1-3 16,3-2-1-16,0-1 0 0,0-2-69 0,3 2-14 15,-3-3-2-15,4 1-1 0,-1-1-10 0,1 3-3 16,3 1 0-16,0-4 0 16,0 4-8-16,3 2-11 0,1-2 3 0,-1 2 0 15,4 1 8-15,-3-1 0 0,6 4 0 0,-3-3 0 16,0 6 0-16,4-4 0 0,0 4 0 0,-1 0 0 0,1 6 0 0,-1-3 0 15,4 3 8-15,-3 1-8 0,3 2 0 0,-3-3 0 16,-1 3 0-16,1 0 0 0,3 1 0 0,-3-1 0 16,3 3 0-16,-4 1 0 0,1-1 0 0,-4 1 0 0,4-1 0 15,-1 4 0-15,1-1 0 0,-1 4 0 0,1-4 0 0,3 1-8 16,-3-1 8-16,3 1 0 0,0-4 0 0,0-2 0 16,0-4 0-16,0 0 0 0,0-3 0 15,0-3 0-15,0 0 0 0,-3-4 0 0,0-2 0 16,3 0 0-16,-7-7 0 0,0 3 9 15,0-2-9-15,0 2 0 0,-4-3 8 0,1 4-8 0,-4 3 0 0,0-4 0 16,-4 4 0-16,4-1 0 0,-7 1-10 0,4 2 10 16,-4 1 0-16,3 3 18 0,-6 0-2 0,3 0 0 15,0 3-8-15,-4 3-8 0,4 0 12 0,0 3-12 16,0 4-11-16,3-1-9 0,-3 7-1 0,4 0-1 0,-1 2 22 0,4 4 0 16,-3 0 0-16,3 0 0 0,3 0 0 0,1 0 0 15,-1 0 0-15,4 3 0 0,0-6 8 0,0 0 5 16,4-4 2-16,0-2 0 15,-1-1-15-15,4-5 0 0,-3-1 0 0,3-3 0 0,-3-3 0 0,6 0 0 16,-3-6-8-16,0-4 8 0,1 1-14 0,2-3 1 16,-3-4 0-16,-3 0 0 15,3-3-39 1,-3 1-8-16,3-4-2 0,-4 0 0 0,1 0 50 0,-4 0 12 0,3 3 0 0,-2 0 0 16,-1 0-28-16,-4 4-2 0,4 2-1 0,-3 1 0 15,-4-1 50-15,3 4 9 0,-3-1 3 0,0 1 0 0,0 3-31 0,0 6-18 16,-3-7 2-16,3 7 1 0,0 0 44 0,-7 0 9 15,0 3 2-15,0 4 0 0,3-1-11 0,-3 3-1 16,0 1-1-16,3 2 0 0,-3 4-12 0,4 0-3 16,-1 2 0-16,1 1 0 0,-1 0-12 0,1 0 0 15,-1 0 0-15,4-4 0 0,0 1 20 0,0-3 0 0,4-4 1 0,-1 0 0 16,-3 1-21-16,4-7 8 0,-1 3-8 0,4-3 0 16,-3-3 0-16,3-3 0 0,-4-3 0 0,4 3 0 15,1-3 0-15,2-4-8 0,-3 1 8 0,-3-4 0 16,6 1-20-16,-6-4 2 0,3 0 0 0,0-3 0 15,0 4 18-15,-3 2 0 16,-1-2 0-16,1 2 0 0,-1 1 0 0,1 2 0 0,-1 4 0 0,-3 0 0 16,0 6 0-16,0 0 0 0,0 0 0 0,0 0 0 15,4 3 0-15,3 3 0 16,-4 0 0-16,1 7 0 0,-1-1 0 0,1 4 0 0,3 3 0 0,0 0 0 16,4 3 24-16,-4 0 9 0,3 3 2 0,1-3 0 15,-1 3-27-15,1-3-8 0,0 0 0 0,3-4 0 16,-4-2 8-16,1 0-8 0,-1-4 0 0,1-2 0 15,0-4 0-15,-4-3 0 0,0 0-13 0,0-6 5 16,0-3-64-16,0-4-13 0,-4-2-3 0,1-7 0 16,-1 0-37-16,1-3-8 0,-4-3-2 0,3-3 0 15,1 3-157-15,-4-6-31 0,4-26-6 0,-4 13-2 0</inkml:trace>
  <inkml:trace contextRef="#ctx0" brushRef="#br0" timeOffset="-156642.35">10502 8249 1267 0,'0'-19'56'0,"0"7"12"0,0-1-55 0,-3 4-13 15,3-4 0-15,-4 4 0 0,4 9 204 0,0 0 37 0,0 0 8 0,0 0 2 16,-3 6-96-16,-1 4-19 15,4 2-4-15,0 1-1 0,0 5-59 0,4 1-12 16,-1 3-3-16,1 0 0 0,6 0-25 0,-6 0-4 16,3 0-2-16,0 3 0 0,0 0 1 0,0 3 0 0,0-3 0 0,-3 1 0 15,3-1-4-15,-4 0-1 16,4 0 0-16,-3-3 0 0,-1 0-11 0,1-3-3 16,3-4 0-16,-4-2 0 0,-3 2-8 0,4-8 0 15,-4-1 0-15,0-6 0 0,0 0 0 0,0 0-12 0,0 0 0 16,-4-6 1-1,1-4-21-15,-1 1-4 0,1-4 0 0,-4-2-1 16,0-1-9-16,-4-3-2 0,4 4 0 0,0-4 0 16,-4 0-16-16,4 3-3 0,-3-3-1 0,3 1 0 15,-4 2 24-15,4 0 4 0,0 4 0 0,4 2 1 0,-1 1 39 0,0 3 12 0,4-1 0 0,0 7 0 16,0 0-12-16,0 0 12 0,0 0-12 0,4 3 12 16,3 1-12-16,0 5 0 0,4 0 9 0,-4-2-9 0,3 2 0 0,1 0 8 15,-1 4-8-15,1-7 0 0,0 4 15 0,-1-4-2 16,1 0 0-16,3-3 0 0,-3 4 11 0,-1-7 3 15,4 3 0-15,-3-3 0 16,-1-3 4-16,4 3 1 0,-3-3 0 0,0 3 0 0,-1-4-13 16,1 1-3-16,-4 0 0 0,0-3 0 0,4 6 1 0,-4-3 0 15,0 0 0-15,0-1 0 0,-4 4-17 0,-3 0 0 16,7-3 0-16,0 3 0 16,0 3 0-16,-3 1 0 0,3 2 0 0,-4 3 0 15,1 1 0-15,3 5 0 0,0-2 0 0,0-1 0 0,0 7 0 0,0-6 0 16,0 2 0-16,4-2 0 0,0 0 27 0,-4-4 1 0,3-3 1 0,-3 0 0 15,4 1-21-15,-1-4-8 16,-3 0 0-16,0-3 9 0,4 3-9 0,-4-6 0 16,0 3 0-16,0-3 0 0,0 0 0 0,-3 0 8 0,3-1-8 0,-4 4 0 15,1-3 0-15,-1 0 8 0,5 0-8 0,-8 3 0 16,0 0 0-16,3-3 0 0,-3 3 8 0,0 0-8 16,4-3 0-16,-4 3 0 0,7-3 0 0,-7 0 0 15,0 3 0-15,0 0 0 0,3-7 0 0,1 1 0 16,-4 6 0-16,3-6 0 0,-3-1 0 0,0 1 0 15,0 3 0-15,0-3 0 0,0 0 0 0,4-4 0 16,-4 4 0-16,0 0 0 0,0-1 0 0,0 1 0 16,3 0 0-16,-3-4 0 15,0 4 0-15,0-3 0 0,0 2 0 0,0 1 0 0,0 0 0 0,-3-4 0 16,3 1 0-16,-4 0 0 0,4 2 0 0,-3-2 0 16,3 3 0-16,-4-4 0 0,1 4 0 0,-1 0 0 15,1 3 0-15,-4-1 0 0,3 1 0 0,-3 0 0 16,0 3 0-16,0 0 0 0,-4 0 0 0,4 3 0 15,-3 4 0-15,3-1 0 0,-1 0 0 0,-2 4 8 16,3-1-8-16,0 3 0 0,-4 1 0 0,4 0 0 0,-3-1 9 0,3 4-9 16,-4-1 10-16,4-2-10 0,0 3 20 0,0-1-1 15,0 1-1-15,0 0 0 0,3-1-18 0,1 1 0 16,-1-3 0-16,1 2 0 0,3-2 55 0,0-1 7 16,3 4 2-16,1-3 0 0,3-1-52 0,0-2-12 15,0 2 0-15,7-2 0 0,0-1-16 0,0 0-5 0,4-2-2 16,-1-1 0-16,5-3 23 0,-5 3 0 15,4-3 0-15,-3-3 0 0,0 0-8 0,-4 0 8 16,3 0 0-16,-3-3 0 0,1 3 0 0,-1-3 0 16,0 0 0-16,-4-3 0 0,1 3 0 0,0-4 0 0,-1 4 0 15,1-3 0-15,-4 3 0 0,-4 0 0 16,4-4 0-16,-3 4 8 0,3 0-8 0,-7 3 0 0,0 0 0 0,7-3-11 16,-3 0-9-16,-4 3-1 15,0 0-1-15,3-6 0 16,1 2-47-16,-4 4-10 0,7-6-1 0,-4 0-1 15,-3 0-89-15,4-4-18 0,-4 4-3 0,3-3-1 16,-3 2 92-16,0 7 19 0,0 0 3 0,0 0 1 0,0 0 21 0,0 0 4 0,0 0 0 16,0 0 1-16,0 0 136 0,0 0 27 0,0 0 6 0,0 0 1 15,0 0 14-15,0 0 3 0,0 0 1 0,4 7 0 16,-4-7-58-16,0 0-12 0,0 0-3 0,0 0 0 16,0 0 0-16,0 0 0 0,0 0 0 0,0 0 0 15,0 0-24-15,-7-7-6 0,3 1-1 0,1-3 0 0,-4-4-23 0,0 4-10 16,3-4 8-16,-7 1-8 0,4-1 0 0,0 0 8 15,0 1-8-15,0-1 0 0,0 1 10 16,4-1-10-16,-4 4 12 0,3-4-12 0,1 1 0 16,-1-1 0-16,0 4 0 0,4-4 0 0,0 4 0 0,0-4 0 15,0 1 0-15,4-1 0 0,0 4 0 0,3-4 0 16,0 4 0-16,0 0 0 0,0-1 0 0,3 1-9 16,1-1 9-16,-1 4 0 15,5-3 0-15,-1 2 0 0,0 4 0 0,3 0 0 16,1 0-36-16,0 3-3 0,-1 0 0 0,1 3 0 15,3 0-20-15,-3 0-4 0,-1 4-1 0,1-4 0 16,0 0-102-16,-4 0-21 0,14 6-4 0,-14-2-1 0</inkml:trace>
  <inkml:trace contextRef="#ctx0" brushRef="#br0" timeOffset="-156085.9">11864 8215 961 0,'0'0'20'0,"0"0"5"0,0 0 1 0,0 0 2 0,0 0-28 0,0 0 0 0,0 0 0 0,0 0 0 0,0 0 142 0,0 0 22 15,0 0 5-15,3 3 1 0,5 3 1 0,-8 0 0 16,3 1 0-16,1-1 0 0,-1 3-35 0,-3 1-6 16,4-1-2-16,-1 4 0 0,1-1-43 0,-1-2-9 15,4 5-1-15,-3-2-1 0,3 2-23 0,-4 1-5 0,4 0-1 0,0 3 0 16,1-1-18-16,-1 4-4 15,3-3-1-15,-3 3 0 0,4 0-22 0,-4 0-16 0,0 0 2 0,4-3 1 16,-4 3 33-16,0-7 6 0,0 1 2 0,0-3 0 16,-4-4-28-16,1-3 0 0,-4-3 0 0,0-3 0 15,0 0-40-15,0 0-1 0,0 0 0 0,-4-3 0 16,-3-3-107-16,0 0-22 0,-3-4-4 16,-1 1-1-16,0 0-65 0,1-1-12 0</inkml:trace>
  <inkml:trace contextRef="#ctx0" brushRef="#br0" timeOffset="-155475.27">11783 8440 1728 0,'7'7'38'0,"0"-1"8"0,7 3 2 0,-3 1 0 0,3-1-39 0,0-3-9 0,0 4 0 0,0-4 0 16,4 4 104-16,-4-7 20 0,7 3 3 0,-3-3 1 15,3 0 0-15,0 0 0 0,0-3 0 0,4-3 0 0,3 3-103 0,-3-3-25 16,3-3 0-16,0 0 0 15,0-1 28-15,-3 4 0 0,0-3 0 0,-4 3 0 0,0 3-16 0,-3-3-2 16,-4 3-1-16,0-4 0 0,0 8 11 0,-7-4 1 16,4 0 1-16,-4 3 0 15,-4-3 9-15,-3 0 1 0,0 0 1 0,0 0 0 0,0 0 5 16,0 0 1-16,-3-7 0 0,3-2 0 0,-7-4-3 0,3 1 0 16,-3-1 0-16,-3-5 0 15,-1 2-14-15,-3 0-3 0,0-6-1 0,0 0 0 16,-4-3-18-16,0-3 10 0,4-6-10 0,-3-1 8 0,2 1-8 0,1-1 0 15,4 4 0-15,-4 3 0 0,7 2 0 0,0 4 0 0,0 4 0 16,3 5 0-16,0 1-16 0,4 2-6 0,0 10-1 0,0 0 0 31,0 0-57-31,8 3-11 0,-5 7-2 0,4 2-1 16,0 7-54-16,0 3-10 0,4 6-2 0,-1 4-1 16,-3 2 46-16,4-3 10 0,-4 1 1 0,4-1 1 0,-1-3-20 15,-3 4-4-15,0-1-1 0,4 0 0 0,-4 4 71 0,0-4 13 0,-3-3 4 16,3-2 0-16,-4-4 64 0,4-4 12 0,-3-5 4 0,3-4 0 15,-4-2 64-15,1-4 14 0,-1-3 2 0,1-7 1 16,-1 1-17-16,4-3-3 0,-7-1-1 0,4-5 0 16,0-1-9-16,-1 0-3 0,1-3 0 0,-1 4 0 15,1 2-19-15,3-2-4 0,0 2-1 0,0 1 0 0,-4 2-17 0,8 4-4 16,-4-4-1-16,4 4 0 0,-4 3-13 16,3 0-2-16,4 0-1 0,-7 3 0 0,4 3 10 0,0 0 1 15,-1 3 1-15,-3 4 0 0,4-1-4 0,-1 4-1 16,-3 2 0-16,0 4 0 0,1 0-8 0,-1 3-1 15,-4 0-1-15,1 0 0 0,3 0-23 0,-4-3 8 16,1 3-8-16,-1-4 0 16,4-5-29-16,-7 3-11 0,4-7-1 0,-1-3-1 15,1 0-106-15,-4-6-22 0,0 0-4 0,7-6-1 16,0-3-97-16,-3-1-20 0,6-15-4 0,1 3-1 0</inkml:trace>
  <inkml:trace contextRef="#ctx0" brushRef="#br0" timeOffset="-154939.64">12693 8356 2419 0,'0'0'53'0,"0"0"11"0,0 0 3 0,-4-7 1 0,1 1-55 0,3 6-13 16,-7-3 0-16,3 0 0 0,4 3 102 0,-7 0 18 0,0 3 3 0,0 0 1 16,4 3-54-16,-4 1-10 0,3 5-3 0,-3 1 0 15,3 3-29-15,1 2-7 0,3 4-1 0,-4 0 0 16,8 3-7-16,-4 0-1 0,3 0-1 0,1-3 0 16,0 4-2-16,3-8 0 0,0 1 0 0,0-3 0 15,0-7-9-15,0 1 0 0,3-4 0 16,1-3 0-16,0-3-19 0,-4-3-9 0,3-3-1 0,1-4-1 0,-4-2 46 15,0-1 8-15,3-3 3 16,-6 1 0-16,3-1-27 0,-3 0 0 0,3-2 0 0,-4 2 0 0,1-3 0 0,-1 3 0 16,-3 4 0-16,4-1 0 15,-4 1 0-15,0 6 0 0,0 6 0 0,0 0 0 16,0 0-26-16,0 0 2 0,0 0 1 0,0 0 0 0,0 6 37 0,3 6 7 16,-3 1 2-16,4-1 0 15,-1 7-37-15,1-3-7 0,-1 3-2 0,4 0 0 0,-3 3 23 0,-1-4 0 16,5 4 0-16,-1-3 0 15,-4-3 17-15,4 3 8 0,0-7 2 0,-3 1 0 0,3-4-27 0,-4 0 0 16,4 1 0-16,-3-7 0 16,3 0 0-16,-3 0 0 0,-4-3 0 0,3-3 0 15,1 0 0-15,-1-6 0 0,1-1 0 0,-4-2 0 16,3-1 0-16,-3-3 12 0,0-2-4 0,4-1 0 0,-4-3 2 0,3 3 0 0,1 3 0 16,-1-2 0-16,-3-1-10 0,4 3 8 15,3 4-8-15,0-1 8 0,-4 0 0 0,8 7 0 0,-4-3 0 0,4 6 0 16,-4-1 1-16,3 4 0 0,1 4 0 0,-1-1 0 15,5 6 44-15,-5 1 9 0,4 2 2 0,-3 7 0 16,-1 3-52-16,5 3-12 0,-5 3 0 16,1 4 0-16,-1-4 8 0,1 3-8 0,-4-3 11 0,0-3-11 15,4 1 11-15,-8-8-11 16,4 1 10-16,-3-3-10 0,3-1 0 0,-4-5 0 0,-3-4 0 16,4 0 0-1,-4-6-70-15,0 0-14 0,0 0-2 0,0-6-1 0,0-3-136 16,3-1-27-16</inkml:trace>
  <inkml:trace contextRef="#ctx0" brushRef="#br0" timeOffset="-154256.46">13787 8770 2188 0,'0'0'48'0,"0"6"11"0,0 0 1 0,3 4 1 0,-3-4-49 0,4 0-12 0,-4-3 0 0,0-3 0 15,7 3 105-15,-4-6 19 0,4 0 3 0,0-3 1 16,-3-4-52-16,3-5-9 0,0-4-3 0,0-3 0 16,0-6 0-16,0 0 0 0,0-4 0 0,0 1 0 15,-3 3 0-15,3-4 0 0,0 4 0 0,-4 0 0 16,1 0-51-16,-1 3-13 0,1-4 0 0,-4 1 0 15,4 0 0-15,-4-7 0 0,-4 1 0 0,4-4 0 16,-4 1 26-16,4 2 2 0,-3 4 1 0,-1 3 0 16,4 3-9-16,-3 3-1 0,3 6-1 0,0 6 0 15,3 7-18-15,-3 3 10 0,0 0-10 0,4 10 8 0,3 5-8 0,0 11 8 16,4 5-8-16,3 6 8 0,-4 4 1 16,4-3 0-16,1 3 0 0,-1-4 0 15,0 4-9-15,0-3 0 0,0 2 0 0,0 1 0 0,0-3-8 0,0-1-4 16,0-2-1-16,1-1 0 0,2-9 13 0,-3 1 0 15,4-4 0-15,0-10 0 0,3 1 0 0,-4-7-12 16,5-3 12-16,-1-3-12 0,0-6 12 0,-3-7 0 16,-1-2 0-16,1-7-9 0,-4-4 9 0,-4-2 0 15,1 0 8-15,-4-3-8 0,0-1 8 0,-3 1-8 16,-4 0 8-16,0-1-8 0,-4 1 32 0,-3-4 3 0,0-2 0 16,-7-4 0-16,0-3-46 0,0 3-9 15,-7 1-1-15,3 2-1 0,-3 4 43 0,3 2 9 0,-3 7 2 16,3 0 0-1,1 6-52-15,-1 0-9 0,4 4-3 0,-4 2 0 0,8 1 23 0,-4-1 9 16,3 1-8-16,4 2 8 16,0 4-202-16,0-4-35 0,-4-5-7 0,1 2-2 0</inkml:trace>
  <inkml:trace contextRef="#ctx0" brushRef="#br0" timeOffset="-153120.08">3782 9754 2278 0,'0'0'50'0,"0"6"10"0,0 1 3 0,0-4 1 0,3 3-51 0,-3 0-13 0,7 1 0 0,-3-4 0 16,6 3 85-1,1 0 15-15,0-3 2 0,3 1 1 0,0-1-39 0,4 0-7 16,-8-3-1-16,8 3-1 0,-1-3-37 0,-3 0-7 15,-3 0-2-15,3 0 0 0,0 0-9 0,4 0 0 16,-7 0 0-16,3 0 0 16,0 3-49-16,0 0-12 0,3 0-3 0,-2 4 0 15,-1-4-136-15,3 3-28 0,12 7-6 0,2-7-1 0</inkml:trace>
  <inkml:trace contextRef="#ctx0" brushRef="#br0" timeOffset="-152355.65">4974 9613 1314 0,'4'-12'37'0,"-4"2"8"0,-4 4-36 16,4-4-9-16,0 4 0 0,-3-3 0 0,3 3 194 0,-4-1 37 15,4 7 7-15,-7-6 2 0,4 6-77 0,-5-3-15 16,5 6-4-16,-11 0 0 0,7 3-64 0,-4 4-12 15,8-1-4-15,-11 7 0 0,3 0 0 0,4 2 0 16,-4 4 0-16,1 7 0 0,-1 2-51 0,4 3-13 16,-3 4 0-16,-1 6 0 0,4 0 54 0,3 3 8 15,1-3 2-15,3 3 0 0,0-6-64 0,0-1-10 16,3-2-3-16,1 3-1 0,3-4 22 16,4-2 5-16,-1-1 1 0,-3-2 0 15,7-4-23-15,0 0-5 0,1-6-1 0,6-3 0 16,-4-3-27-16,4-7-6 0,4-3 0 0,0-3-1 0,3-6 39 0,-3 0 10 15,3-6 0-15,4-4 0 16,-8-3-54-16,5 1-9 0,-1-7-1 0,-3 0-1 16,-4-3-101-16,0 0-20 0,-7 0-4 0,0-4-1 15,4 4 51-15,-11 0 9 0,3 0 3 0,1 0 0 16,-4 0-103-16,-3 0-20 0,-1 0-4 0,1 0-257 0</inkml:trace>
  <inkml:trace contextRef="#ctx0" brushRef="#br0" timeOffset="-151973.85">5348 9779 1267 0,'0'-12'28'0,"-3"-1"5"0,3 1 2 0,-4-1 1 0,4 1-36 0,-7-1 0 0,7 0 0 0,0 4 0 15,-4 0 109-15,1 6 15 0,3 3 4 0,0 0 0 16,0 0 0-16,0 6 0 0,0 3 0 0,3 4 0 16,-3 6-52-16,4-1-9 0,-4 7-3 0,7 1 0 15,-7 2 0-15,4 0 0 0,-1 3 0 0,4 4 0 16,-3-1 0-16,3 1-1 16,-4-4 0-16,4 1 0 0,-3-1-12 0,3 0-3 0,-4-3 0 0,5 1 0 15,-5-1-7-15,8-3-1 0,-11-3-1 0,3 0 0 16,4-6-18-16,-7-4-3 0,4 1-1 0,-1-4 0 0,-3-3-8 15,0-6-1-15,0 0-8 0,7-6 12 0,-3 0-12 0,-1-4 0 16,1-2 0-16,-1-4 0 16,4-3 0-16,-7 1 0 0,4 2 0 0,0-3 0 0,3 0 0 0,0 4-8 15,0-1 8-15,0 0-13 0,3 4 13 0,1 2 0 16,-4-2 0-16,4 5 0 0,-1 1 0 0,1 3 0 16,-1 0 0-16,1 3 0 0,-1 0 8 0,1 3 0 15,3 3 1-15,-10 1 0 0,6 2 5 0,1-3 1 16,-1 4 0-16,1 2 0 0,-7 1 9 0,3 2 3 15,0 1 0-15,0 3 0 0,3 0-16 0,-10 0-3 16,4-1-8-16,-1 1 12 0,4-3-12 0,-7-4 0 0,4 1 0 16,-1-4 0-1,1 1-56-15,-4-7-12 0,4 3-1 0,-4-6-1 16,7 0-85-16,-7 0-17 0,0 0-3 0,0-6-1074 0</inkml:trace>
  <inkml:trace contextRef="#ctx0" brushRef="#br0" timeOffset="-151756.05">5846 10366 2239 0,'0'12'49'0,"0"-6"11"0,0 1 1 0,0-7 2 0,3 3-51 0,-3-3-12 0,4 3 0 0,-4-3 0 16,3 0 94-16,1 0 16 0,3-3 3 0,-7-3 1 16,3-4-40-16,1 1-8 0,-4-1-2 0,0-2 0 0,3-1 0 0,-3 1 0 15,-3-1 0-15,3-2 0 0,-4-1-51 0,1 0-13 16,-1 0 0-16,1 1 0 0,-1-4 27 0,-3 3 2 15,4 1 1-15,-1-1 0 0,-3 0-30 0,3 1-15 16,1 2 2-16,-1-3 0 16,1 1-177-16,3 2-35 0,0 1-7 0,-4-1-2 15</inkml:trace>
  <inkml:trace contextRef="#ctx0" brushRef="#br0" timeOffset="-151602.61">5810 9996 2523 0,'-3'15'72'0,"-8"-8"15"0,8-1-70 0,-4 0-17 15,3-3 0-15,1 4 0 0,3-7 73 0,0 0 11 16,0 0 3-16,0 0 0 16,0 0-87-16,0 0-26 0,3 0-1 0,4 0 0 15,0-4-29-15,4 1-7 0,-4-3-1 0,0 0-682 0,3-1-137 0</inkml:trace>
  <inkml:trace contextRef="#ctx0" brushRef="#br0" timeOffset="-151303.65">6121 10294 2120 0,'0'0'47'0,"3"6"9"0,-3-3 3 0,4 3 0 0,-1-3-47 0,-3 4-12 0,4-1 0 0,-4-6 0 16,0 3 171-16,0-3 32 0,0 0 6 0,0 0 2 15,0 0-67-15,0 0-12 0,0 0-4 0,0 0 0 16,0 0-61-16,0-9-13 0,0-1-2 0,0-2-1 16,-7-4-20-16,3 0-4 0,1-3-1 0,-8-2 0 0,4 2-16 0,-4-3-10 15,4 0 12-15,-3-6-12 0,-1 3 9 0,1-4-9 16,-1-2 0-16,1 0 9 0,-1 2-9 0,4-2-9 16,0 3 9-16,3 0-13 0,-3 2-2 0,4 5 0 15,-1-5 0-15,4 8 0 16,0-1-77-16,4 3-15 0,-1 4-3 0,4 2-882 15,-3 1-176-15</inkml:trace>
  <inkml:trace contextRef="#ctx0" brushRef="#br0" timeOffset="-150153.28">6445 9641 1958 0,'0'0'43'16,"0"0"9"-16,0 0 1 0,0 0 3 0,0 0-45 0,0 0-11 0,-3 3 0 0,3 7 0 16,0-4 104-16,3 4 20 0,-3 2 3 0,4 1 1 15,3 5-52-15,0 1-9 0,0 6-3 0,4 0 0 0,-1 4-51 0,4 2-13 16,-3-3 0-16,-1 7 0 0,5-7 54 0,-5 3 8 15,1-3 2-15,3 1 0 0,-4-4-18 0,-3-3-3 16,4-3-1-16,-4-1 0 0,4-2-22 16,-4-3-4-16,0-1 0 0,-4-2-1 0,4-1-15 0,-3-6 9 15,3 3-9-15,-7-6 8 0,0 0-8 0,0 0 0 16,0 0 9-16,-7-6-9 0,0 0 0 16,0-4 0-16,3 1 0 0,-3 0 0 15,-3-1 0-15,-1 4 0 0,-3-3 0 0,3-1 0 0,-3 4 0 0,0 0 0 16,4 2 0-16,-8 4 0 0,4 0 0 0,3 4 0 15,4-1 0-15,0 3 0 0,0 0 0 0,3 1 0 16,4-1-11-16,-3 3 11 0,6 1 0 0,-3 2 0 16,4-2 8-16,3 2-8 0,4 1 0 0,-1-1 0 15,1-2 0-15,-1-1 0 16,5 0-44-16,-5 1-16 0,4 2-4 0,-3-2 0 0,-1-4 76 0,1 0 16 0,0 1 2 0,3-1 1 31,-7-3-50-31,3 3-9 0,8 1-3 0,-11-1 0 0,7 3 76 0,-3-6 15 0,3 4 4 0,0-4 0 16,7 3-52-16,-10-6-12 0,3 3 0 0,0-3 0 15,0-3 0-15,0 3 0 0,-3-3 0 0,-1-3 0 16,-3-1 0-16,4 1 0 0,-8 0 0 16,4 0 0-16,-3-4 0 0,0 4 0 0,-1-4 0 0,-3 4 0 15,0 0 54-15,0-4 8 0,-3 4 2 0,3 6 0 16,0 0-52-16,-4-6-12 0,0 3 0 16,-3-3 0-16,7 6 0 0,-3-7 0 0,-1 4 0 15,1-3 0-15,-1 0 0 0,4-1 0 0,0-5 0 16,0 5 0-16,4 1 0 0,-4 0 0 0,3 0 0 15,1-1 0-15,-1-2 0 0,4 3 0 0,-7-1 0 16,4 1 0-16,3 0 0 0,-3 0 0 0,3-1 0 0,-4 1 0 16,4 3 0-16,-7 3-8 0,7 0 8 0,-3 0 0 0,3 0 0 15,0 3 0-15,0 0 0 0,4 4 0 0,-4-1 0 16,3 0 0-16,-3 3 9 16,11 1-1-16,-11-1-8 0,4 1 12 0,-1-1-4 0,4 4-8 0,-3-4 12 15,-1 4-12-15,1-7 12 0,3 3-4 0,-3-2-8 16,-1-1 12-16,4-3-4 0,-3 3-8 0,0-3 0 15,3 0 0-15,-4-3 0 0,4 0-16 0,-3-3-3 16,0 0 0-16,-1-3 0 0,-3 0 19 0,0-1 0 16,0-2 0-16,-3 3 0 0,-1-4 0 0,1 1 0 15,-4-1 0-15,0 4 0 0,0-3 0 0,-4 3 0 0,1 2 0 16,-4-2 0-16,3 0 0 0,-3 3 0 16,0 3 0-16,4 0 0 0,-4 0 48 0,-1 3 12 15,1 3 4-15,4 0 0 0,-1 1-52 0,1 2-12 0,-1 4 0 16,1 2 0-1,3 1-27-15,0 0-8 0,3-1-1 0,1 1-1 16,-1 0 8-16,1-4 1 0,-1 1 1 0,4-1 0 0,4-2 27 0,-4-1 0 0,4 1 0 0,-1-4 0 16,1-3 0-16,3 0 0 0,-3-3 0 0,3 0 0 15,0 0 13-15,0-3 8 0,-4 0 2 0,1-3 0 16,0-1-37-16,-1 1-7 0,1 0-2 0,-4-1 0 16,0-2 37-16,-4 0 7 0,4-1 2 0,-3-2 0 15,0-1-37-15,-4 1-7 0,3-4-2 0,1 0 0 0,-1 4 70 16,-3-4 13-16,0 0 4 0,0 1 0 0,4-1-52 15,-1 0-12-15,1 4 0 0,-1-4 0 0,1 4 0 0,3 2 0 16,0 1 0-16,0 2 0 16,0 1-17-16,4 6-7 0,-1 0 0 0,-3 6-1 0,4 1 40 15,-1 5 8-15,1 1 1 0,0 3 1 0,-1 2-25 0,1 1 0 16,-4 0 0-16,3 3 0 16,1 3 28-16,-4-3 0 0,4 0 0 0,-4 0 0 15,0 3-28-15,0-6 8 0,0 0-8 0,0-1 0 0,0-5 0 0,-4-1 8 16,4-2-8-16,-3-7 7 15,-4-3-71-15,0 0-12 0,4-6-2 0,3-4-966 16,-4-2-194-16</inkml:trace>
  <inkml:trace contextRef="#ctx0" brushRef="#br0" timeOffset="-149220.77">8555 10115 1432 0,'0'0'32'0,"-4"-3"6"0,-3-4 2 0,0 4 0 16,0 0-32-16,0-3-8 0,4 3 0 0,-4-4 0 0,-1 4 118 0,1 3 22 15,0-3 5-15,0 3 1 0,0 3 37 0,4 0 7 16,-4 4 2-16,0-1 0 0,0 3-103 0,0 1-20 16,3 2-4-16,0 7-1 0,-3 0-39 0,4 6-8 15,-1 0-1-15,1 3-1 0,3 1-24 0,-4-1-5 16,4 3-1-16,0-3 0 0,0-3 42 0,4 1 8 15,-1-8 1-15,1-2 1 0,3-3-28 0,-4-7-9 16,8 0 0-16,-4-3 0 0,0-3 0 0,4-6 0 16,-1-3 0-16,1-4 0 15,-1-3-44-15,1 1-16 0,0-7-4 0,-1 0 0 0,1 0 96 0,-1 0 20 16,-3 3 3-16,1-6 1 0,-1 6-44 16,0 0-12-16,-4 1 0 0,1 5 0 15,-1 4-21-15,1-1-9 0,-4 1-2 0,0 2 0 0,0 7 53 0,0 0 11 0,0 0 1 0,0 0 1 16,0 0-24-16,0 10-10 15,0 2 8-15,3 4-8 0,-3 0 0 0,7 6 0 0,0 3 8 0,4 0-8 16,0 3 0-16,-1-3 0 0,1 3 0 0,3-2 0 16,0-5 0-16,0 1 0 0,0-6 0 0,-3 0 0 15,3-4-32-15,0-2-4 16,-3-1-2-16,-1-6 0 0,1 4 63 0,-4-7 13 0,0 0 2 0,3-4 1 16,-6 1-17-16,-1-6-4 0,1-1-1 0,-4-5 0 15,4-4-19-15,-4 0 10 0,0-6-10 0,0 3 8 16,0-3 8-16,0 3 0 0,-4 0 1 0,4 3 0 15,0-3-17-15,0 4 0 0,0-1 0 0,-4 0 0 0,4 6 0 16,0-2 0-16,0 2 0 0,0 1 0 0,0 5 0 16,0 7 0-16,0 0 0 0,8 3 0 0,-5 1 8 0,4 5-8 15,-3 0 0 1,3 4 0-16,3 0 0 0,4 2 10 0,-3 4-10 0,3 0 8 16,-3-3-24-16,6 2-6 0,-3-2-1 0,4 0 0 0,0-1 23 15,-1-2 0-15,1-4 0 0,0 1 0 0,-1-7 0 16,1 0 0-16,0 0 0 0,-8-3 0 0,4-3 0 0,-3 3 0 15,-1-3 0-15,1-7 0 0,0 4 16 0,-4-3 7 16,0-1 1-16,0-2 1 0,0-4-25 0,-4 4 0 16,1-1 8-16,-1-3-8 0,-3 1 0 0,0 2 0 15,0 4 0-15,-3-1 0 0,-4 1 0 0,0 3 8 16,0-1-8-16,0 7 0 0,3 0 33 0,-3 7 2 0,0 2 0 16,0 4 0-16,0-1-35 0,0 7 0 15,3 3 0-15,4 0 0 0,0 3 0 0,0 0 0 16,4 3 0-16,-1-6 0 0,4 3 0 0,0-6-14 0,4 0 1 0,0-3 0 15,3-4 13-15,0 1 15 16,-4-4-3-16,5-3-1 0,-1 1-11 0,3-4 0 16,-3 0 0-16,4 0 0 0,0-3 0 0,3-3 0 15,-4 3 0-15,5-6 0 16,-5-1-68-16,4 1-13 0,-3-3-3 0,0-1-852 16,-1-2-170-16</inkml:trace>
  <inkml:trace contextRef="#ctx0" brushRef="#br0" timeOffset="-148658.53">10336 10413 2602 0,'0'22'57'0,"0"-10"12"0,0-2 3 0,-3-1 1 0,3-3-58 0,0 0-15 0,0-6 0 0,0 0 0 15,0 0 128-15,0 0 24 0,0 0 4 0,0 0 0 16,0-9-87-16,-4-7-17 0,4 1-4 0,-3-7-1 15,-1 0 14-15,1-3 3 16,-1 3 1-16,4-6 0 0,-3 3-52 0,-4-4-13 0,3 7 0 0,-3-3 0 16,0 3 21-16,-4-6 2 0,1 0 0 0,-4-3 0 15,3-1-37-15,-3-5-7 0,0-1-2 0,0-3 0 16,0 4 37-16,3 2 7 0,1 1 2 0,-1 5 0 16,0 4-23-16,4 3 0 0,4 3 0 0,-1 4 0 15,1-1-28-15,3 7-9 0,3-1-3 0,-3 4 0 16,4 3-56-16,3 0-12 0,-4 6-3 0,8 3 0 15,0 4-146-15,-4 5-30 0,14 26-5 16,0 0-796-16</inkml:trace>
  <inkml:trace contextRef="#ctx0" brushRef="#br0" timeOffset="-148293.73">10492 10287 2269 0,'0'0'64'0,"0"0"15"0,7-3-63 0,-4 3-16 15,4-3 0-15,0-3 0 0,0-1 105 0,4-2 19 16,-4-4 3-16,4 1 1 0,-1-1-14 0,1-2-2 0,3-1-1 0,-4 0 0 16,1 1-75-16,-4-1-16 0,4 0-2 0,-4 1-1 15,0-4-17-15,-4 3 0 16,4 0 0-16,-7 1 0 0,0 2 55 0,0 4 7 16,-3 3 2-16,3 6 0 0,-4-4-52 0,-3 4-12 15,0 0 0-15,-3 7 0 0,-1 2 0 0,4 4 0 0,-4 2 0 0,4 1 0 16,0 3 0-16,0 3 0 0,0 3 0 0,0 3 0 15,0 3 0-15,4 1 0 0,-1-1 0 0,4 1 0 16,0-4 0-16,0 0 0 0,4-3 0 16,-1 0 0-16,1-6 0 0,3 0-18 0,0-4 4 0,0-2 1 0,3-4 1 15,1 4 0-15,0-7 0 0,3 0 0 16,-4-2-58-16,4-1-11 0,0-3-3 0,4-3 0 16,-4 3-16-16,0-7-3 0,4 1-1 0,-7-7 0 15,3 1-11-15,0-1-2 0,0-2-1 0,-4-4 0 16,1-3-102-16,0 0-20 0,10-25-4 0,-7 3 0 15</inkml:trace>
  <inkml:trace contextRef="#ctx0" brushRef="#br0" timeOffset="-147952.89">10947 9958 2898 0,'0'0'64'0,"-4"3"12"0,4 3 4 0,-7-2 1 16,4 2-65-16,-4 3-16 0,3 4 0 0,-3-4 0 0,0 4 65 0,-4 2 10 15,1 1 1-15,-1 0 1 0,4-1-25 0,-3 1-4 16,-1 3-2-16,4-3 0 0,-4 2-37 0,4 1-9 15,-3 3 0-15,6-3 0 0,-3 0 0 0,7 0 0 16,-3-4 0-16,3-2 0 0,0-4 0 0,3 1 0 0,1-4 0 0,3-3 0 16,0 0 0-16,3-3 0 0,1-3 0 0,-1 0 0 15,5-3 0-15,-5 3 0 0,1-7 0 0,3 1 8 16,0 2-8-16,-3-2 0 0,3 3 0 0,0-4 0 16,0 4 9-16,4 0 0 0,-1 0 0 0,-3-1 0 15,0 4 15-15,0 0 4 0,1 3 0 0,-5 0 0 16,1 3 11-16,-4 3 2 0,0 1 1 0,-4-1 0 15,1 3-26-15,-4 1-4 0,0 2-2 0,0 4 0 16,-4 0-10-16,1 2 10 0,-4 4-10 0,0 7 10 16,-4-1-10-16,1-3 0 0,3 0 0 0,-1-3-11 15,-2 0 0-15,3-6 0 0,0-1 0 0,3-5 0 32,-3-1-61-32,7-3-12 0,-3 1-2 0,3-7-1 0,0 0-65 0,0 0-14 0,3-10-2 0,-3-2-714 15,7-1-142-15</inkml:trace>
  <inkml:trace contextRef="#ctx0" brushRef="#br0" timeOffset="-147589.08">11187 10140 1958 0,'0'0'43'0,"3"-6"9"0,1-4 1 0,-1 1 3 0,1-4-45 0,-1 1-11 15,1-1 0-15,-1-3 0 0,1 4 156 0,-1-4 28 16,-3 7 7-16,4-1 1 0,-4 4-103 0,0 6-20 16,0 0-4-16,0 0-1 0,0 0 0 0,0 6 0 0,-7 7 0 0,3 0 0 15,-3 5 0-15,4-2 0 16,-1 3 0-16,-6 0 0 0,3 3-20 0,-4 0-5 0,4-1-1 0,-4 1 0 15,4 0 6-15,0 0 0 16,0 0 1-16,4-3 0 0,-1-3-25 0,4-1-6 16,0-5-1-16,0-1 0 0,4 1-9 0,-1-7-4 0,8 0 0 15,-4 0 0-15,3-6 0 0,1 3 0 16,3-6 0-16,0 3 0 0,4-4 0 0,-1 1 0 16,5 0 0-16,-1-1 0 0,-4 1 0 0,5 0 0 15,-1 3 0-15,-4 0 0 0,1 0 0 0,3 3 0 0,-3 0 0 0,-1 6 0 16,1 3 0-16,-4 4 0 0,4 2 0 0,-4 4 0 15,-3 3 0-15,-1 3 0 0,-3 0 0 0,0 4 0 16,-3-8 0-16,-4 5 0 0,0-4 0 0,-4-4 0 16,1-2 0-16,-4 0 0 0,3-4 0 0,-6-2 0 15,3-4 0-15,-4-3 0 0,0 0 0 0,1-6 0 16,-1 0-80-16,1 0-13 0,-1-7-3 0,-3 1-937 16,7-4-188-16</inkml:trace>
  <inkml:trace contextRef="#ctx0" brushRef="#br0" timeOffset="-147076.84">12181 9892 1958 0,'0'0'43'0,"-3"-6"9"0,3 6 1 0,0 0 3 0,0 0-45 0,0 0-11 0,0 0 0 0,0 0 0 0,0 9 144 0,0 4 28 15,3 3 4-15,1 2 2 16,3 4-65-16,0 3-13 0,0 4-2 0,4-1-1 15,-1 0-25-15,-3 0-6 0,4 4-1 0,0 2 0 0,3 1-17 0,-7-1-3 16,3-3-1-16,-3 1 0 0,0-4-35 0,0-6-9 16,0-3 0-16,1-4 0 0,-5-2-12 0,4-4-5 15,-3-5-1-15,-4-4 0 16,0 0-26-16,0 0-4 0,0-10-2 16,-4-6 0-16,1 4-59 0,-1-4-12 0,-3-3-3 0,0 1 0 15,0 2-127-15,-4-3-25 0,1 0-6 0</inkml:trace>
  <inkml:trace contextRef="#ctx0" brushRef="#br0" timeOffset="-146451.8">12044 10118 1497 0,'0'0'32'0,"0"0"8"0,0 0 0 0,0 0 4 0,0 0-36 0,0 0-8 15,0 0 0-15,0 0 0 0,0 0 84 0,10 3 16 16,-3 0 2-16,8 0 1 0,-5 4-30 0,4-1-5 16,4 0-2-16,-4 0 0 0,4 4-5 0,-1-4-1 15,4 0 0-15,-3 4 0 0,0-4 4 0,-4 0 1 0,4 4 0 0,-1-4 0 16,1-3-14-16,-1 3-3 0,1-2-1 0,3-1 0 15,0 0-19-15,-3-3-3 0,3 3-1 0,0 0 0 16,1-3-4-16,-5 6 0 0,1-3-1 0,-1 1 0 16,-2 2-19-16,-1 0 0 0,3 0 0 0,-6-2 0 15,3 2 55-15,-7-3 7 0,0 3 2 0,0-3 0 16,0-3-36-16,-3 4-6 0,-4-4-2 0,0 0 0 0,0 0 10 0,3-7 2 16,-3-2 0-16,0 3 0 0,-3-7-16 0,3 4-4 15,-7-7 0-15,3 0 0 0,-6 4 20 0,3-7 3 16,-4 3 1-16,-3-3 0 0,3-6-7 15,1 0-1-15,-4-3 0 16,-1-6 0-16,-2-1-28 0,3 1 0 0,0-4 0 0,-1 7 0 0,5-1 0 16,-4 4 0-16,3 3 0 0,4 3 0 15,0 6-22-15,4 4-10 16,-1 5-3-16,1 1 0 0,3 6-1 0,0 0-1 0,0 6 0 0,3 4 0 16,-3 6-22-16,7 5-4 0,-3 1-1 0,3 4 0 15,0 2-13-15,0 3-3 0,3-3-1 0,-3 4 0 16,4-1-18-16,-4-3-3 0,4 0-1 0,-4 1 0 0,0-1 83 0,3 0 20 15,-3 3 0-15,0 1 0 0,1-7-14 0,-1 0 2 16,0-3 0-16,0-3 0 0,0-7 52 0,0-2 10 0,-4-4 2 16,4-3 1-16,0-3-9 0,0-6-3 15,1-4 0-15,-1-2 0 0,0-1 7 0,0-2 0 16,0-4 1-16,3 0 0 0,-3 3-12 0,4 4-2 0,0-1-1 0,-1 1 0 16,1 2-12-16,-1 1-2 0,1 3-1 0,-1-1 0 15,1 4 18-15,0 3 4 0,-1 0 1 0,-3 3 0 16,4 1 6-16,-4 2 0 0,0 6 1 15,0 1 0-15,0 6-4 0,0 3-1 0,-3 6 0 0,-1 3 0 16,1 4-16-16,-1-1-3 0,1 4-1 0,-1-1 0 16,1-5-24-16,-1-1 0 0,1-9 0 0,-1 0 0 15,1-3 0-15,-1-7 0 0,1-2-14 16,3-4 5 0,-3-3-79-16,-4-3-16 0,3-9-4 0,4-1 0 0,-3-2-96 0,-1-7-19 15,4 0-4-15,-3-3-983 0</inkml:trace>
  <inkml:trace contextRef="#ctx0" brushRef="#br0" timeOffset="-145910.92">12979 10218 2649 0,'0'0'58'0,"0"7"12"0,-4-4 2 0,-3 3 4 0,7-3-61 0,-3 3-15 15,-1-3 0-15,-3 4 0 0,3-1 105 0,1-3 19 16,-1 3 3-16,1 1 1 0,3 2-65 0,-4 1-13 16,1-1-2-16,-1 0-1 0,1 7-24 0,3 0-5 15,0-1-1-15,3 4 0 0,-3 0-17 0,0 0 0 16,4 0 0-16,-4-1 0 0,3-5 24 0,-3-1 0 15,4 4 1-15,-1-10 0 0,4 1-25 0,-3-1 8 16,3-6-8-16,0 0 0 0,0 0 0 0,0-6 0 0,0-1 0 16,0-2 0-16,0-7 0 0,0 1 0 0,1-1 0 15,-5-6 0-15,4 3 0 0,-3-3-11 16,3 3 1-16,-4-2 0 0,4 2 10 0,-7 0-8 16,4-3 8-16,-1 6-8 0,1 4 8 0,-1-1 0 0,-3 4 0 0,4 3 0 15,-4 6 0-15,0 0 0 0,0 0 0 16,3 6-8-16,1 6 8 0,-1-2 16 15,1 5-4-15,0-2-1 0,-1 6 25 0,1 0 4 0,3 3 2 0,-4-1 0 16,4-2-42-16,0 3-12 0,-3 0-1 0,6 6 0 16,-3-6 26-16,4 0 6 0,-4-6 1 0,4-3 0 15,-4-1-7-15,0-3-1 0,0 1 0 0,3-4 0 16,-3-3-12-16,1 0 0 0,-1-3 0 0,-4-3 0 16,4-3 0-16,0 0 0 15,0-7 0-15,-3-2 0 0,-1-1 0 0,4-3-16 0,-3 0 3 0,-1-3 1 16,1-3 12-16,0 3 16 0,3-3-3 0,-4 3-1 15,4 0-12-15,0 3 0 0,0 1 0 0,4 2 0 0,-1 3 0 0,-3 1 0 16,1 6 0-16,2-1 0 0,1 1 0 16,-1 3 0-16,-3 6 0 0,4 0 0 15,3 3 13-15,-7 4 0 0,4 2 0 0,3 4 0 16,-4 6-9-16,1 0-4 0,3 9 0 0,-3-6 0 0,-1 4 0 16,4 2 0-16,0-3 0 0,-3-3 0 0,-4-6 0 0,4-3 0 15,-4-1 0-15,0-8 0 0,0-1 0 0,0-3-8 16,-4-3 8-16,-3 0-10 15,4-6-101-15,-1-4-20 0,-3-5-4 0,4 2-1359 0</inkml:trace>
  <inkml:trace contextRef="#ctx0" brushRef="#br0" timeOffset="-145052.25">14090 10519 1958 0,'0'0'43'0,"-4"7"9"0,1-1 1 0,-1 0 3 0,1 0-45 0,-1-3-11 15,4 4 0-15,0-7 0 0,0 6 104 0,0 0 20 16,0-3 3-16,4 4 1 0,-1-4 0 0,1 3 0 15,3-3 0-15,0 4 0 0,0-4-59 0,0 3-11 16,0-3-2-16,4-3-1 0,-4 0 14 0,3-3 3 0,-3-3 1 0,4-1 0 16,0-5-45-16,-1-4-8 0,-3-6-3 0,0-6 0 15,0-3 24-15,0-7 5 0,-3 0 1 0,-1-2 0 16,1 2-38-16,0 0-9 0,-4 4 0 0,3 3 0 16,-6 2 0-16,3 1 0 0,3 0 0 0,-3 3 0 15,0 0 0-15,-3 3 0 0,3 0 0 0,-4 6 0 0,4 4 0 16,0 2 0-16,0 4 0 0,0 6 0 0,0 0 0 15,0 0 0-15,0 3 0 0,4 13 0 16,-1 3 0-16,4 6 0 0,0 3 0 0,4 6 0 16,-1 1 18-16,4 6 2 0,4-1 0 0,0 4 0 0,-1 0-20 15,5-3 0-15,-1 3 0 0,0-3 0 16,4-1 0-16,-4-5 10 0,0-4-10 0,0-3 8 16,0-3-8-16,4-6 0 0,-4-3 9 0,4-7-9 15,-1-6 0-15,-2-3 0 0,-1-3 0 0,0-6 0 0,-3-7 8 0,-1-3-8 16,1-2 10-16,-4-11-2 0,-7 4-8 0,0-7 0 15,0-5 0-15,-3-4 0 0,-1 0 0 0,-6 3 0 16,-1-3 0-16,-3 0 0 0,-3 0 0 0,-1-3 0 16,0 4 0-16,-6-5 0 15,-4 5-26-15,-1 2-5 0,5 0-1 0,-8 7 0 0,7 5 32 0,-3 4 0 0,0 6 0 0,3 4 0 16,1 5 20-16,3 4 9 0,3 3 3 0,1 0 0 31,-1 6-52-31,7 0-9 0,-3 3-3 0,4 1 0 16,3-1-250-16,3 3-50 0,8 16-11 0,-4-18-899 0</inkml:trace>
  <inkml:trace contextRef="#ctx0" brushRef="#br0" timeOffset="-137408.64">9733 7556 759 0,'-14'10'16'0,"-4"2"4"0,-10 10 1 0,-7-3 1 0,0 3-22 0,-4-3 0 15,-4 3 0-15,8-10 0 0</inkml:trace>
  <inkml:trace contextRef="#ctx0" brushRef="#br0" timeOffset="-46021.07">18990 1953 851 0,'0'0'36'0,"0"0"-36"31,0-6 84-31,0 6 9 0,0-7 3 0,0 7 0 0,0-6-1 0,0 3 0 0,0 3 0 0,0-6 0 16,0-4-24-16,0 10-5 0,0-6-1 0,0 0 0 16,0 6-1-16,0-3 0 0,0 3 0 0,0 0 0 15,0 0-20-15,0 0-4 0,0 0 0 0,0 0-1 16,0 0-11-16,-7-7-3 15,7 7 0-15,0 0 0 0,-4-3 18 0,4 3 3 0,0 0 1 0,-7 3 0 16,0-3-24-16,7 0-5 0,-7 4-1 0,7-4 0 31,-10 3 38-31,6 0 7 0,-3 0 2 0,7-3 0 0,-7 6-52 0,4-3-12 0,3-3 0 0,-8 10 0 32,1-7 14-32,4 0 0 0,-4 0 0 0,3 0 0 0,-3 4 2 0,7-7 0 0,-3 6 0 0,-4-3 0 15,3 3 2-15,-3 1 1 0,0 2 0 0,0-3 0 16,0 1-3-16,0 2-1 0,-4-3 0 0,4 0 0 15,-3 4 0-15,3-1 0 0,-4-6 0 0,4 4 0 16,0 2-6-16,0-3-1 0,0 4 0 0,3-1 0 16,-3-3-24-16,0-2-6 0,0-1-1 0,0 3 0 15,0 0 23-15,3 1 0 0,-3-1 0 0,0-3 0 16,0 6 20-16,4-2 9 0,-4-4 2 0,3 3 0 16,-3 0-18-16,0 4-3 0,0-4-1 0,0 7 0 15,0-10-1-15,0 6 0 0,3-3 0 0,-6 4 0 0,3-1-8 0,3 4 8 16,-3-4-8-16,0 4 8 15,0-1-8-15,3 1 0 0,-3-4 0 0,4 4 8 16,-4-1 2-16,3-2 0 0,-3 2 0 0,4 1 0 0,-4 2-10 0,0 1 0 16,3 0 0-16,-3-1 0 0,3 4 0 0,-3 0 0 0,4-3 0 0,-1 3 0 15,1-1 0-15,-1 4 0 16,1-6 0-16,-1 6 0 16,1-3 0-16,3 0 0 0,0-4 0 0,0 4 0 15,0 3 0-15,0-3 0 0,0 0 0 0,0 3 0 0,0-4 0 0,3 4 0 0,1-3 0 0,-1 3 0 16,1 0 0-16,-1 0 0 0,1 0 0 0,3 3 0 15,0-3 0-15,-3 0 0 0,3 0 0 0,3-3 0 16,1-1 0-16,-1-2 0 0,1 3 0 0,3-3 0 16,0-1 0-16,4 1 0 0,-1 0 0 0,5-4 0 15,-1 1 0-15,0-1 0 0,4 1 0 0,-1-4 8 16,1 1-8-16,-4-4 0 0,4 3 0 0,0-2 0 16,-4 2 0-16,0-3 13 0,4-3-1 0,-4 4-1 15,3 2-3-15,1-9-8 0,3 3 12 0,1 0-4 16,-1 1-20-16,0-4-5 0,4 3-1 0,0-3 0 15,-4 0 18-15,0 0 0 0,0 0 0 16,-3-3 0-16,0-1 25 0,-1 1 9 0,-3 3 2 0,1-3 0 16,-1 0-7-16,3-3-1 0,1-1 0 0,0 1 0 15,0 0-28-15,-1 0 0 0,1-1 0 0,3-2 0 16,-7 0 0-16,4-1 0 0,0 1 0 0,-4-4 0 16,0 4 0-16,-3-1 0 0,-1 1 0 0,-3-4 0 15,4 1 57-15,-7-1 6 0,3 1 1 0,0-7 0 16,-4 3-64-16,5-3-16 0,-5-2-2 0,4-1 0 15,0 0 29-15,1-3 5 0,-1-1 2 0,0 1 0 16,0 3-18-16,3 0-12 0,-2 1 1 0,-1-1 1 16,0 3 10-16,0 3 0 0,0 0 0 0,-3 1 0 0,-1-1 8 0,-3 0 1 0,4 1 0 15,-4-1 0-15,-4 0-9 0,1 1 0 0,3-1-10 0,-7 3 10 16,4-5 0-16,-4-1 0 0,0 6 0 16,0-12 0-16,0 6 8 0,0 4-8 0,-4-7 0 0,4 6 0 15,-4-3 0-15,4 0 0 0,-3 7 0 0,-1-7 0 16,1 3 0-16,-1 4 10 0,1-7-10 0,-1 7 8 15,-3-1-8-15,4 0 0 16,-4 4 0-16,0-4 0 0,0 1 0 0,-4 6 0 0,4-7 0 16,0 4 0-16,-4-1 0 15,4-2 8-15,-3 6-8 0,3-7 0 0,-4 4 0 16,0-1 0-16,1 1 8 0,-1 6-8 0,4-10 0 0,0 4 0 0,-3 2 0 16,-1-5 0-16,4 6 0 0,0-1 8 0,0-2-8 0,0 0 0 15,-4-1 0-15,8 4 0 0,-4-4 0 0,0 7 0 16,-1-6 0-16,1-1 0 0,4 4 0 0,-4 0 0 15,0-3 8-15,0 2-8 0,0 7 8 0,-4-6-8 16,4-3 8-16,-4 5-8 0,4-2 0 0,-3 3 8 16,3 0-8-16,-4-3 0 0,1 2 9 0,-5 1-9 15,5 0-12-15,-1 0-8 0,-3 3 0 0,4-3-1 16,-1 0 21-16,-3 3 0 0,0 0 0 0,3 0 0 16,-3-6 0-16,0 6 0 0,3-4 0 0,-3 1 0 15,4 3 16-15,-4-3 7 0,3 3 1 0,-3 0 1 16,3-3-25-16,1 3 8 0,3 0-8 0,-4-3 0 15,1 0 8-15,2 3-8 0,-2-3 8 0,3-1-8 16,0 4-20-16,0 0-8 0,0 0-3 0,-4 4 0 0,4-4 50 16,0 0 9-16,0 3 3 0,0 0 0 15,0-3-31-15,-4 3 8 0,4 0-8 0,0 0 4 0,-3 0-4 16,2 1 0-16,1 2 0 0,-3-3 0 16,3 0-31-16,0-3 1 0,0 3 0 0,0 0 0 15,7-3 30-15,-7 0 0 0,7 0 0 0,-7 0 0 16,7 0 0-16,-8 3 0 0,8-3 0 0,-7 0 0 0,7 0-78 15,0 0-10-15,0 0-1 0,0 0-1 16,0 0-98-16,-3-3-20 0,3 3-4 0</inkml:trace>
  <inkml:trace contextRef="#ctx0" brushRef="#br0" timeOffset="-41846.88">18987 2276 850 0,'0'0'17'0,"0"0"6"0,0 0-23 0,0 0 0 0,0 0 0 0,0 0 0 15,0 0 107-15,0 3 17 0,0-3 3 0,0 0 1 16,3 6-52-16,-3-6-9 0,4 7-3 0,-4-7 0 31,3 3 28-31,-3-3 6 0,4 0 1 0,3 0 0 0,-4-3-27 0,4-4-4 0,4-2-2 0,-1 6 0 16,1-10-14-16,0 4-4 0,3-4 0 0,-4 4 0 16,4 3-24-16,1-7-4 0,-1 4-2 0,-4-1 0 15,4 1-18-15,0 3 10 0,-3 3-10 0,0-7 8 16,-1 7-8-16,1 0 0 0,-1 0 9 0,-3 0-9 15,0 3 13-15,1 0-1 0,-5-4-1 0,4 4 0 16,-7 0 21-16,0 4 4 0,4 2 0 0,-1-3 1 16,-3 3 7-16,-3 4 0 0,3-4 1 0,-4 6 0 15,4 1-15-15,-3 6-3 0,3-4-1 0,-4 7 0 16,4 4 1-16,-3 5 0 0,3-6 0 0,-4 6 0 16,4 4-27-16,-4-1 0 0,4-2-9 0,0 5 9 15,4-8 0-15,-4-1 0 0,4 0 8 16,-4-3-8-16,0 0 0 0,0-6 0 0,3 3 0 0,-3-6 0 15,0-1 0-15,4-2 0 0,-4-1 0 0,3 1 0 16,-3-10 0-16,0-3 0 0,0 0 0 0,0 0 0 16,0 0-33-16,0 0-7 0,0 0 0 0,0-9-1 15,-3-1-63-15,-1 4-12 0,4-3-2 0,-3-1-1 16,-1 4-109-16,0-7-21 0</inkml:trace>
  <inkml:trace contextRef="#ctx0" brushRef="#br0" timeOffset="-41507.96">18962 2781 1824 0,'0'0'76'0,"-7"3"-60"15,7-3 89-15,0 0 19 0,0 0 3 0,0 0 1 16,0 0-54-16,0 0-10 0,0 0-3 0,0 0 0 16,3-6 5-16,1-1 1 0,-1 4 0 0,4 0 0 15,0 0-54-15,4 3-13 0,3-3 0 0,0 3 0 16,4 0 31-16,3 3 3 0,0-3 1 0,4 3 0 16,0 0-18-16,-1 4-3 0,5-1-1 0,-5 0 0 15,1-3-13-15,3 0 8 0,-3 0-8 0,-4 1 0 16,-3-4 8-16,3 0-8 15,-7 0 0-15,0-4 9 0,0 4 1 0,0 0 0 0,0-3 0 0,-3 3 0 16,0 0-26-16,-4 0-6 0,0 0-1 0,0 0 0 16,0 3-161-16,-4 1-32 0</inkml:trace>
  <inkml:trace contextRef="#ctx0" brushRef="#br0" timeOffset="-39513.42">18976 3301 1071 0,'0'0'30'0,"0"0"7"15,0 0-29-15,0 0-8 0,0 0 0 0,0 0 0 16,0 0 59-16,0 0 10 0,0 0 3 0,0 0 0 15,0 0 0-15,0 0 0 0,0 0 0 0,0 7 0 16,0-4-19-16,0 0-3 0,0 3-1 0,0 0 0 16,-4 1 43-16,4 2 9 0,0 0 2 0,-3 4 0 15,-1 3-25-15,1 3-5 0,-4 2-1 0,0 8 0 16,-4 5 8-16,1 4 0 0,-5 3 1 0,-2 9 0 16,-1 3-13-16,-7 3-4 0,1 4 0 0,-8 3 0 15,7-4 0-15,-6 1 0 0,2-1 0 0,-2 1 0 16,6-7-51-16,4-6-13 0,0 0 0 0,-4-3 0 0,11-12 0 0,-4-4 0 0,8-6 0 15,-1-3 0 1,4-10-40-16,3-3-12 0,4-6-1 0,0 0-1 16,0 0-118-16,4-6-24 0,3-6-5 0</inkml:trace>
  <inkml:trace contextRef="#ctx0" brushRef="#br0" timeOffset="-38773.95">19639 3116 1150 0,'0'0'24'0,"-3"3"6"16,-1 4-30-16,1-4 0 0,3 3 0 0,-4-3 0 16,4 4 108-16,-3-4 16 0,3-3 4 0,0 0 0 15,-4 6-32-15,4-6-7 0,0 0-1 0,0 0 0 16,4 3-14-16,-4 0-3 0,3 0-1 0,1 4 0 16,3-1-41-16,0 0-8 0,0 0-1 0,3 7-1 15,1-7 29-15,-1 7 5 0,5 2 2 0,2 1 0 16,-3 6-37-16,4 0-7 0,-4 6-2 0,4 0 0 15,-1 4 44-15,1-1 9 0,0 4 2 0,3 2 0 16,0 1-45-16,4 0-9 0,-1 2-2 0,5 1 0 16,-5 0 16-16,5 3 2 0,-1-4 1 0,3 4 0 15,-2-6 5-15,-5 3 0 0,1-4 1 0,0 1 0 16,-4-7-11-16,-3-2-2 0,-1-1-1 0,-3 0 0 0,4-3-34 0,-7 0-6 0,3-3-2 0,-4 0 0 31,1-3 45-31,-1-3 9 0,-3 2 1 0,1-2 1 16,-1-3-53-16,0 2-10 0,0-2-2 0,-4-4-1 15,1 4 33-15,-4-4 0 0,3 1 0 0,-3-4 0 16,4 0-74-16,-4-3-8 0,0 0-2 0</inkml:trace>
  <inkml:trace contextRef="#ctx0" brushRef="#br0" timeOffset="-36496.55">18514 4436 1862 0,'0'0'52'0,"0"0"13"0,0 0-52 0,0 0-13 0,0 0 0 0,0 0 0 16,-4-3 90-16,4 3 15 0,-3-6 3 0,3 6 1 16,-7-3-36-16,7 3-7 0,-4-6-2 0,-3 2 0 15,0 1 0-15,4-3 0 0,-5 3 0 0,1-3 0 16,0-1 0-16,0 4 0 0,0 0 0 0,0 0 0 16,-3 3 0-16,-1-3 0 0,0 3 0 0,1-3 0 15,-4 3-16-15,3 3-4 0,1-3-1 0,-5 3 0 16,1 0-15-16,0 0-2 0,-3 0-1 0,-1 0 0 15,0 4-25-15,1-1 0 0,-1 0 0 0,0 1 0 16,1 2 19-16,-4-3 11 0,6 0 2 0,-6 7 1 16,7-4-19-16,-3 4-4 0,-1 0-1 0,0 5 0 15,1-2 11-15,-5 6 1 0,5 0 1 0,-1 3 0 16,-3 3-22-16,0 4 0 0,0-1 0 0,0 3 0 16,-1-2 0-16,1-1 0 0,4 0 0 0,-5 1 0 15,5 2 0-15,3 1 0 0,0-1 0 0,-1 4 0 0,5 3 0 0,-1 3-10 0,4-1 1 0,-3 5 0 16,6-8 9-16,-3 1 12 0,4 0-2 15,3 0-1-15,-4-1-9 0,4 1 0 0,0 0 0 0,4 3 0 16,-1-7 0-16,1 1 0 0,3 0 0 0,3-4 0 16,4-6 0-16,0-3-17 0,4-3 4 0,3-3 1 15,4-3 12-15,0-4 0 0,3 4 0 0,4-7 0 16,-4-2 0-16,4-4 16 0,-4-3-3 0,7-3-1 16,0-4-12-16,1-2 0 0,6 0 0 0,4-7 0 15,-4 0 0-15,0-6-16 0,4-3 3 0,0-6 1 16,-7 0 12-16,0-4 16 0,0-3-3 0,-1 1-1 15,-2-1-12-15,-5 7-13 0,5-4 2 0,-1 1 1 16,-7 3 10-16,-3-1 0 0,0 4 8 0,-4-7-8 16,-4 4 9-16,-6-3-9 0,3 2 12 0,-7-2-12 15,0 2 0-15,-3 4 0 0,-4 0 0 0,-4 0 0 16,-3 0 24-16,0 2-1 0,-3-2-1 0,-1 0 0 16,-3 0-22-16,3 0 8 0,-3-4-8 0,-3 1 0 15,-1 3-15-15,0-1-7 0,1 1-2 0,-5 0 0 16,5 3 41-16,-1 6 8 0,4 0 2 0,-4 0 0 15,1 7-18-15,3-1-9 0,-4 4 10 0,4 0-2 16,0-1-8-16,0 7 0 0,0-3 0 0,-1 3 0 16,5-4-40-16,-8 4-4 0,4-3 0 15,0 3-1-15,0 3-63 0,0 0-13 0,3 3-3 0</inkml:trace>
  <inkml:trace contextRef="#ctx0" brushRef="#br0" timeOffset="-36027.91">18006 4951 2077 0,'0'0'43'0,"0"0"11"0,0 0-43 0,0 0-11 0,0 0 0 0,0 0 0 16,0 0 99-16,-4 0 17 0,4 0 4 0,-7 3 1 15,0 3-42-15,4 3-9 0,-1 4-2 0,1 3 0 16,-1 2-54-16,4 8-14 0,0-1 0 0,0 3 0 16,0 0 33-16,4 0 4 0,-1-3 1 0,1 4 0 0,-4-4-18 0,7-3-4 0,-4 3-1 0,1-7 0 15,-1-2-15-15,1-3 0 0,-1-1-9 0,1-2 9 31,-1-4-96-31,-3-3-12 0,0-3-4 0,0 0 0 16,7-3-74-16,-3-6-15 0</inkml:trace>
  <inkml:trace contextRef="#ctx0" brushRef="#br0" timeOffset="-35623.39">18094 4897 1958 0,'0'0'87'0,"0"0"17"16,0 0-83-16,0 0-21 0,0 0 0 0,7-3 0 15,-3 3 82-15,3 0 12 0,-4 0 2 0,4 0 1 16,4 3-22-16,-4-3-5 0,3 3-1 0,-3 4 0 16,8-4-9-16,-5 3-1 0,4-3-1 0,0 4 0 15,1 2-21-15,-5 3-4 0,1-2-1 0,-1 6 0 16,-3-1 20-16,0 4 4 0,0 0 1 0,-3 3 0 15,-1 0-40-15,-3 0-8 0,0 3-1 0,0-3-8 16,-7 0 0-16,4-4 0 0,-4 4 0 0,0-6 0 0,-4 3 0 0,-3-7 0 16,4 1 0-16,-5 0 0 0,1-4 25 0,0 3-1 15,4-2-1-15,-1-4 0 0,0 0-23 0,1-2 0 0,-1-1 0 0,4 0 0 16,-3-3 0-16,6-3 0 0,4 3 0 16,-7-7 0-16,7 7-16 0,-3-6-5 0,3 6-1 15,-4-9 0-15,8-1 32 0,-4 1 6 0,3 0 2 16,4 2 0-16,-3-2-29 0,6 3-5 15,1-1-2-15,-1 1 0 0,1 3 18 0,3 0 0 0,0 3 0 16,4 0 0-16,-1 0 0 0,1 3 0 16,0 0 0-16,3 0 0 0,-3 0-79 0,3 4-12 15,3-4-2-15</inkml:trace>
  <inkml:trace contextRef="#ctx0" brushRef="#br0" timeOffset="-34664.22">20440 4584 1470 0,'0'0'62'15,"-7"-3"-50"1,0-1 146-16,0 4 29 0,0 0 5 0,0-3 2 0,0 3-62 0,0 3-12 0,3-3-2 0,-3 4-1 16,-4-4-36-16,4 3-7 0,0 0-2 0,0 0 0 15,-3 0-33-15,3 3-7 0,0 1-2 0,-4 2 0 16,0 4 27-16,1-1 6 0,-1 7 1 0,1 0 0 16,-1 3-52-16,0 3-12 0,1 3 0 0,-4 3 0 15,3 1 17-15,-3 5 1 0,-4-2 0 16,4 9 0-16,4 3-29 0,-4 3-5 0,3 3-2 15,0 7 0-15,4-7 44 0,0 0 9 0,4 1 1 0,-1 5 1 16,8-5-26-16,3-1-11 16,0 0 8-16,4-3-8 0,-1-9 10 0,8-3-10 0,-4-7 12 15,7-6-12-15,-3-3 20 0,3-3-2 0,0-6-1 16,7-1 0-16,0-6-17 16,8-3-14-16,-1-3 2 0,4-3 1 0,0-6 11 0,-1 0 0 0,5-1 0 15,-4-6 0-15,-8 1 0 0,1-4 8 0,0-3-8 0,0-3 0 16,-4-3 9-16,4-7-9 0,-4 1 12 0,0-4-12 15,-3 4 16-15,-4-4-3 0,4 4-1 0,-8-1 0 16,1 1 6-16,-8-1 1 0,1 1 0 0,-4-4 0 16,-3 0-9-16,-4-2-2 0,-4-1 0 0,-7 0 0 15,1 3-8-15,-8 4 8 0,1-1-8 0,-8-2 8 16,4 5-8-16,-8 1 8 0,5 0-8 0,-4-1 8 16,-1 4-8-16,5 3 8 0,-1 3-8 0,0 0 8 15,1 6-8-15,-5 4 0 0,5 6 9 0,-5-4-9 16,8 4 0-16,-3 3 0 0,2-3 0 0,1 2 0 15,7-2-108-15,0 3-17 0,3-3-3 16</inkml:trace>
  <inkml:trace contextRef="#ctx0" brushRef="#br0" timeOffset="-32782.47">20532 4982 1450 0,'0'0'32'15,"0"0"6"-15,0 0 2 0,0 0 1 0,0 0-33 0,-4-6-8 0,4 6 0 0,0-7 0 16,0-2 64-16,0 3 10 0,0-1 2 0,0-2 1 0,0 9 41 0,-3-6 8 16,3 0 2-16,0 6 0 15,-4-7 0-15,1 1 0 0,-4 0 0 0,3-1 0 16,-7 4-64-16,4-3-12 0,0 3-2 0,-3 0-1 15,-1 3-8-15,1 3-1 0,2-3-1 0,-2 6 0 0,-1 0-13 16,4 1-2-16,-3 2-1 0,-1 1 0 16,4-1-5-16,-4 7-1 0,4-4 0 0,4 1 0 15,-1 2-17-15,8 1 0 0,-4 0 0 0,3-4 0 16,-3 4-15-16,0-4-6 0,0 1-2 0,0 0 0 16,4-7 23-16,-1 0 0 0,1 0-9 0,7-3 9 0,-4 1 0 0,0-8 0 15,3 1-8-15,-3 0 8 16,4-3 0-16,-4-3 0 0,4-1 0 0,-1 4 0 15,-3-4 0-15,0 4 0 0,-3-3 0 0,3 3 0 0,-4 2 0 0,4 1 0 0,-7 3 0 16,0 0 0 0,0 0 18-16,0 0-2 0,0 3-1 0,4 7 0 0,-4-1-5 0,0 4-1 0,0 6 0 0,0-1 0 15,0 4 11-15,-4 3 3 0,4 4 0 0,0 2 0 16,0-3-7-16,-3 0-2 0,3 1 0 0,0-1 0 16,0 0-2-16,0-3-1 0,0 3 0 0,0-3 0 15,3-6-11-15,-3-3 0 0,4 0 9 0,-1-7-9 16,1-3 0-16,-4-6-8 0,0 0 0 0,4-6 0 15,3 0-108-15,-4-7-22 0,-3-2-4 0</inkml:trace>
  <inkml:trace contextRef="#ctx0" brushRef="#br0" timeOffset="-31050.84">17854 5835 1064 0,'0'-6'44'15,"0"-1"-35"1,0 7 85-16,0-6 17 0,0 6 3 0,0 0 1 16,0 0-19-16,0 0-3 0,0 0-1 0,0 0 0 15,0 0 12-15,0 0 1 0,0 0 1 0,0 6 0 16,0 4-2-16,-3-1 0 0,-1 4 0 0,1 2 0 15,-1 7-15-15,-3 6-3 0,0 4-1 0,0 5 0 0,-4 1-53 0,1 0-12 0,-4 2-1 0,3 11-1 32,-3-1 26-32,-4 3 4 0,4 4 2 0,0 2 0 15,-4-6-32-15,4 1-6 0,0-1-2 0,4 0 0 16,-5-6-10-16,5-3 0 0,-4 0 9 0,3-3-9 0,1-7 0 0,-1-2 0 0,4-7 0 0,0-6-8 31,0-4-53-31,0-2-11 0,0-4-1 0,3-2-1 16,-3-4-82-16,7-3-17 0,0 0-3 0</inkml:trace>
  <inkml:trace contextRef="#ctx0" brushRef="#br0" timeOffset="-28613.86">17540 6939 1864 0,'-3'-4'83'0,"-4"1"17"15,-1 0-80-15,1 3-20 0,0-3 0 16,0 0 0-16,0 3 127 0,0 0 21 0,0 0 5 0,-3 3 1 15,-1-3-66-15,0 0-12 0,1-3-4 0,-1 3 0 16,1 0 4-16,-4 0 1 0,-1 0 0 0,1 0 0 16,0 3-17-16,0 0-4 0,-4 0-1 0,4 4 0 15,-3-1-19-15,-1 3-4 0,4 1-1 0,-4-1 0 16,1 4-7-16,-1-1 0 0,0 4-1 0,1-1 0 16,-4 7-23-16,-1 0 0 0,-2 3 0 15,-1 7 0-15,-3 2 0 0,0 4 0 0,-1 3 0 0,1 3 0 16,0-1 23-16,3 1 6 0,1 0 2 0,-1 3 0 15,4-3-50-15,3 3-9 0,0-3-3 0,1 6 0 0,6-3 50 16,1-3 9-16,3 3 3 0,-1-3 0 0,5-3-31 0,-1-3 0 16,4-1 0-16,4 1 0 0,-1-4 0 15,8 1 0-15,-4-1 0 0,7 1 0 16,4-4 0-16,3 0 0 0,4-5 0 0,-1 2 0 16,8-9-21-16,3-4-7 0,4-2-2 0,0-4 0 15,0-3 30-15,0-6 0 0,-4 0 0 0,7-6 0 16,4-6 17-16,4-4 10 0,2 0 1 0,1-9 1 0,-7-3-29 0,0 0 0 0,0-4 0 0,0-2 0 15,-4-1 11-15,-3 4-11 0,0-3 12 0,3-1-12 16,-10 1 30-16,3-4-1 0,-7-3 0 0,1 0 0 16,-5 7-29-16,-6-1 0 0,-4 1 0 0,-3-1 0 15,-4 7 0-15,-7 3-8 16,0 0-1-16,-7 0 0 0,-4 3 9 0,-3 3 14 0,-4 0-3 16,-3-3-1-16,0 1-10 0,-4-5 12 15,-3 1-12-15,0 0 12 0,3-3-12 0,-3 3-9 0,0 0 9 0,-1 0-13 16,5 3 13-16,-8 3 0 0,4 0 0 15,0 4 0 1,-4-1 0-16,0 3 0 0,0 1 0 0,1 2 0 0,-1-2 0 0,4 2 0 0,6 1 0 0,-2 3 0 16,3-4-54-16,6 1-8 0,-2 0-2 15,3-1 0-15,3 1-45 0,1 2-10 16,-1-2-1-16</inkml:trace>
  <inkml:trace contextRef="#ctx0" brushRef="#br0" timeOffset="-27746.64">17230 7362 1762 0,'0'0'36'0,"0"0"10"16,0 0-37-16,-7 0-9 0,0-3 0 0,7 3 0 15,-7 0 117-15,-1 3 22 0,8-3 4 0,-7 0 1 16,-3 3-18-16,3 0-3 0,0 0-1 0,-4 3 0 16,1-2-60-16,-1 2-12 0,4 0-2 0,-4 0-1 15,-3 1-19-15,4 2-3 0,-4 1-1 0,3-4 0 16,-3 3-12-16,3 1-4 0,1-4 0 0,3-3 0 15,-4 3-8-15,4-3 0 0,0 1 0 0,0-1 0 16,7-3 0-16,0 0 0 0,0 0 0 0,0 0 0 16,0 0 0-16,0 0 0 0,0 0 0 0,0 0 0 15,0 0 0-15,0 0 0 0,0 0 0 0,0 0 0 16,0 0 0-16,0 0 0 0,0 0 0 0,0 0 0 16,0 0 0-16,0 0 10 0,-4 3-2 0,4-3-8 15,-3 6 0-15,3-6-17 0,0 6 1 0,0 1 1 0,-4-1 29 0,4 0 6 16,0 0 0-16,0 1 1 0,0 2-21 0,4 1 0 0,-4-1 0 0,0 0 8 15,3 1-8-15,-3-4 0 0,0 0 0 0,0 1 8 16,4 2-8-16,-4-3 0 0,0 1 0 0,3-1 0 16,-3-3 0-16,4 3 0 0,-4 0 0 0,0-6 0 15,3 4 0-15,1-1 0 0,-1 0 0 0,1 0 0 16,3-3 0-16,-3 0 0 0,-1 0 0 0,4 0 0 16,0-3 9-16,0 3-9 0,-3-3 12 0,3 0-12 15,3-1 18-15,-2 4-3 0,-1 0-1 0,3-3 0 16,-3 3-2-16,4 0 0 15,-4 0 0-15,3 3 0 0,-3-3 1 0,4 4 0 0,-4-1 0 0,4 0 0 16,-4 0 1 0,3 3 0-16,-3-3 0 0,0 4 0 0,1-1 1 0,-1 0 0 0,0 4 0 0,0-1 0 15,0-3-1-15,-4 4 0 0,1-1 0 0,-1 1 0 16,1-1-2-16,-4 0 0 0,3 1 0 0,-3-1 0 16,-3-3 2-16,-1 4 0 0,1-1 0 0,-4 1 0 15,0-4 0-15,0 3 0 0,-4 1 0 0,0-1 0 16,1 1-4-16,-1-1-1 0,1 0 0 0,-4 1 0 15,-1-4-9-15,1 3 0 0,-3 1 0 0,3-1 8 16,0-2-8-16,-1-4-17 0,1 0 4 0,0 0 1 16,7-3-85-16,0 0-17 0,7 0-3 0,0 0-1 15,-3-6-138-15,3-4-27 0</inkml:trace>
  <inkml:trace contextRef="#ctx0" brushRef="#br0" timeOffset="-26565.73">18422 5669 1074 0,'0'0'30'0,"0"0"8"0,0 0-30 0,0 0-8 0,0 0 0 0,0 0 0 15,0 0 74-15,0 0 14 0,0 0 2 0,0 0 1 16,0 0-43-16,0 0-9 0,0 0-2 0,0 0 0 15,0 0 22-15,0 0 4 0,0 0 1 0,0 0 0 16,0 0 0-16,0 0 0 0,0 0 0 0,4 6 0 16,-4 0 0-16,3 0 0 0,1 1 0 0,-1 2 0 15,1 4-11-15,-1 2-1 0,4 1-1 0,0 3 0 16,4 3-23-16,-4 3-5 0,4 3-1 0,-1 3 0 16,1 4-6-16,3 3 0 0,0 2-1 0,0 4 0 15,4 0 3-15,-1-3 1 0,1 0 0 0,3 6 0 16,-3 0 1-16,3 3 1 0,4 6 0 0,-1-2 0 15,1-7 0-15,3 0 0 0,-3-7 0 0,0 4 0 16,-1-6-33-16,-2 0-8 0,-1-7 0 0,-4 3-1 16,1-5 68-16,0-1 13 0,-1 0 4 0,1-6 0 15,-4 3-52-15,0-6-12 0,-3-3 0 0,-1 2 0 16,1-5 0-16,-1 0-12 0,-3-1 3 0,-3 1 0 16,0-7 9-16,-1 0 12 0,1 0-2 0,-4-2-1 15,-4 2-109-15,4-3-23 0,-3 0-4 0</inkml:trace>
  <inkml:trace contextRef="#ctx0" brushRef="#br0" timeOffset="-24432.03">19082 7133 2649 0,'0'0'117'0,"-7"0"25"31,7 0-114-31,-7-6-28 0,0 2 0 0,0-2 0 0,3 0 33 0,0 3 1 0,4 3 0 0,-7-6 0 16,4-1-3-16,-4 4-1 0,3-3 0 0,-3 3 0 16,4 3 39-16,-4-3 8 0,-4 3 2 0,1 0 0 15,2 0-21-15,-2 3-4 0,-1 3-1 0,1 0 0 16,-4 1-18-16,-1 2-4 0,-2 0-1 0,3 4 0 15,-7-1-13-15,3 4-2 0,-3 0-1 0,-4 6 0 16,0 0-4-16,1 6-1 0,-1 3 0 0,0 1 0 16,1-1-9-16,2 0 10 0,-2 4-10 0,3-1 10 15,3 1-10-15,0 2 0 0,1 1 0 0,3 3 8 16,3 0-8-16,0 2 0 0,4 8 0 0,0-4 0 16,4 0 0-16,3-7 0 0,0 4 0 0,0 0 0 15,7-3 0-15,0-3 0 0,7 6 0 0,0-4 0 16,0-5 0-16,7-1 0 0,1 1 0 0,6-4 0 15,-4-9 0-15,8-3 0 0,3-3-10 0,1-4 10 0,-1-6 0 16,0-2 0-16,1-8-8 0,2-2 8 0,5-6 0 0,-1-7 0 16,0-3 12-16,8-3-12 0,-8-3 0 15,4-4 0-15,-4-2 0 0,4-1-12 0,-7 4 12 0,-4 3 0 16,-3-4 0-16,3 4 0 16,-3 0 0-16,0 0 0 0,-4-4 0 0,0-2 0 15,-3 2 0-15,0-5 0 0,-4-1 0 0,-4-3 0 16,1 4 0-16,-7 2 0 0,-4-2 10 0,0 2-10 0,-7 1 0 0,0-1 0 0,-4 4 8 0,-3-4-8 15,-7 1 0-15,0-1 0 0,-7-2 0 0,0 2 0 16,-4 4 16-16,0 3 2 0,1 3 0 0,-5-1 0 16,5 8-10-16,-1-1-8 0,0 3 9 0,-3 4-9 15,0 2 0 1,-4 1 0-16,4 3 0 0,-7-4 0 0,3 7 0 0,4-3 0 0,-4-1-8 0,4 4 8 16,3-3-43-16,7 0-5 0,1 3 0 0,-1-4-1 15,7 4-90-15,4-3-17 0,0 3-4 0</inkml:trace>
  <inkml:trace contextRef="#ctx0" brushRef="#br0" timeOffset="-23761.78">19025 7359 1824 0,'0'0'76'32,"-7"3"-60"-32,0-3 89 0,0 3 19 0,0 3 3 0,4 0 1 15,-4 1 0-15,-1-1 0 0,1 0 0 0,4 4 0 16,-4-1-103-16,3 1-25 0,1-1 0 0,-4 3 0 15,3 1 56-15,1 0 7 0,-4 2 1 0,3 1 0 16,1 3-52-16,-5 0-12 0,1 2 0 0,4 1 0 16,-1 4 44-16,1-1 5 0,-1 3 2 0,1 0 0 15,-1 3-23-15,4 1-4 0,0-1 0 0,0 0-1 16,0 1-5-16,4-4-1 0,3-3 0 0,-4 0 0 16,4-3-4-16,0-6-1 0,4 3 0 0,0-7 0 15,-1 1-12-15,4-7 9 0,0-3-9 0,4-3 8 16,0-6-8-16,-1-4 0 0,5 1 0 0,-5-7 8 15,4 1 2-15,1-4 0 0,-1 3 0 0,-4-6 0 16,-3 0 0-16,1 0 0 0,-1 0 0 0,-4-3 0 16,1 3-10-16,-4 4 8 0,0-1-8 0,0 0 8 15,-7 3-8-15,0 4 0 0,-4 2-10 0,1 1 10 16,-1 3 0-16,-3-1 0 0,-3 4 0 0,3 3 0 16,-4 3 16-16,-3 0 8 0,3 10 3 0,-3-4 0 0,4 7-27 15,-4 0 0-15,0 6 0 0,-1-3 0 0,5 2 0 0,-1 1 0 0,1 0 0 16,3-3 0-16,0-3 0 0,3 0 0 15,-3-7 0-15,7 0-11 16,-4-2-60-16,4-7-12 0,0 0-2 0,0 0-1 0,4-10-162 0,3 1-33 16</inkml:trace>
  <inkml:trace contextRef="#ctx0" brushRef="#br0" timeOffset="-21234.07">20782 5634 851 0,'0'0'36'0,"0"0"-36"16,0 0 108-16,0 0 16 0,0-6 2 0,0 6 1 15,0 0-50-15,0 0-9 0,0 0-3 0,0 0 0 16,0 0 51-16,0 0 9 0,0 0 3 0,0 0 0 15,0 0-14-15,7 3-2 0,-3 0-1 16,3 0 0-16,-4 4-24 0,4-1-5 16,0 3-1-16,0 1 0 0,4 2 7 0,0 1 2 0,3 2 0 0,0 1 0 15,0 3-38-15,4 0-8 0,-1 6-2 0,1 0 0 16,3 3-18-16,-3 3-4 0,-1 1-1 0,1 5 0 16,0-2-3-16,-1-1-1 0,1 1 0 0,0 6 0 15,-1-7 9-15,-3 4 1 0,4-4 1 0,-4 7 0 16,4-3-34-16,-1-1-8 0,1 7 0 0,3-3-1 15,-3-3 17-15,-1-4 0 0,1-3 0 0,0 1 0 16,-1-4 0-16,-3 0 0 0,4-3 0 0,-7 0 0 16,-1-6-22-16,1 3-1 0,-4-3 0 0,3 0 0 15,-6 0-103-15,0-4-21 0,-1 1-4 0</inkml:trace>
  <inkml:trace contextRef="#ctx0" brushRef="#br0" timeOffset="-20245.39">21438 6876 1685 0,'-14'-6'47'0,"7"-1"-38"0,4 4-9 0,-1-6 0 0,1-1 68 0,3 1 11 0,-4-4 2 0,4 4 1 16,0-4-9-16,-3 1-1 0,-1-1-1 0,0 1 0 16,1-1-1-16,-1 4 0 0,-3-1 0 0,0 1 0 15,-3 3 2-15,-1 3 1 0,1-1 0 0,-1 4 0 16,0 4-4-16,-3 2-1 0,4 0 0 0,-4 0 0 15,3 7-20-15,-3 0-4 0,0-1 0 0,0 4-1 16,0-1-15 0,3 4-2-16,-3 0-1 0,3 3 0 15,1-3-5-15,-1 3 0 0,4-3-1 0,-4 3 0 0,4-1-8 0,0-2-2 0,0 6 0 0,0 0 0 16,0 4-9-16,4-1 0 0,-4 6 0 0,3 7 8 16,-3 3-8-16,3 3 0 0,4 3 0 0,-3 0 0 15,6 1 0-15,-3-1 0 0,8 0 0 0,-1 0 0 16,3-3 0-16,1-3 0 0,-1 3 0 0,8-6 0 15,3-4-30-15,0-2-2 0,4-7 0 0,3 3 0 16,0-9 48-16,4 0 10 0,3-6 2 0,1 3 0 16,-1-3-28-16,-3-1 0 0,3-2 0 0,0-1 0 15,4 1 0-15,-4-7 0 0,8 4 0 0,-1-7 0 0,4 3 0 16,0-6 0-16,0 0 0 0,7-3 0 0,-8-3 0 16,1-4 8-16,0-2-8 0,4-1 0 0,-5-6 9 0,1 0-9 15,0 1 10-15,0-11-10 0,-7 4 9 0,-4-6-9 0,-3-7 8 16,0 1-8-16,-8 5 10 15,-6-2-10-15,3-1 12 0,-7 1-12 0,-7-1 22 16,0 4-2-16,-3 0-1 0,-4-1 0 0,-4 1-7 16,-3 0 0-16,0-1-1 0,-3-2 0 0,-4 2 33 15,-1-2 8-15,-2-4 0 0,-4 4 1 0,-1-1-53 0,-2 1-16 16,-4-1-1-16,-1 1 0 0,1 2 17 0,0-2 0 0,-4-1 0 16,4 1 0-1,0 0 0-15,-1 5 0 0,5-2 8 0,-4 3-8 0,-1 6 13 0,1 3 0 0,0 3 0 0,0 4 0 16,-1 5-33-1,-2 1-8-15,2 0 0 0,-2 3-1 0,2 3-27 0,1 0-4 0,4 0-2 0,2 0 0 16,1 3-31-16,0 0-7 0,3-3 0 0,4 3-1 16,0-3-73-16,4 0-14 15,-1 3-4-15</inkml:trace>
  <inkml:trace contextRef="#ctx0" brushRef="#br0" timeOffset="-19650.4">21459 7192 1607 0,'0'-6'68'0,"0"-3"-55"16,0-1 86-16,4 1 17 0,-4 0 3 0,0-1 1 15,0 1-44-15,4 2-9 0,-4-2-2 0,3 3 0 16,-3 6-1-16,0 0 0 0,0 0 0 0,0 0 0 16,4 9 0-16,-4 1 0 0,0-1 0 0,3 7 0 15,-3 3 0-15,0-1 0 0,0 7 0 0,-3 1 0 16,3 2-55-16,0 3-9 0,0-3 0 0,-4 4-10 16,4-1 10-16,0-6 0 0,-3 0 10 0,3 3-10 15,0-6 15-15,0 0-3 0,0 0-1 0,0 0 0 0,0-9-11 16,3-1-16-16,-3-2 4 0,4-4 1 15,-4-3-93-15,0-3-20 0,0 0-3 0,7-3-1 16,0-6-102-16,-4-1-21 0,4-6-4 0</inkml:trace>
  <inkml:trace contextRef="#ctx0" brushRef="#br0" timeOffset="-19344.01">21643 7205 1824 0,'-7'16'76'0,"0"-1"-60"16,0 7 140-16,0-3 29 0,0 6 6 0,0 0 1 15,0 0-114-15,-1 0-22 0,5 4-5 0,-1-4-1 16,4 3-11-16,4 28 33 0,-1-30-36 16,1-5 3-16,3 1 0 0,4-3 0 0,-1-6 0 15,1 2-29-15,3-5-10 0,0-4 0 0,0 0 9 16,0-2 1-16,4-4 0 0,0-4 0 0,3 1 0 16,-4-3 2-16,1-3 1 0,3-1 0 0,0-2 0 15,-7-4 1-15,1 0 0 0,-1 1 0 0,-4-1 0 16,-3 0-3-16,0 4-1 0,-3-1 0 0,-1 1 0 15,-6-1 2-15,-1 4 1 0,1 2 0 0,-4-2 0 16,-7 3 6-16,0-1 1 0,-1-2 0 0,-6 3 0 16,4 0-9-16,-5-1-2 0,1 1 0 0,0 3 0 15,0-3-27-15,3 2-6 0,1 1 0 0,3-3-1 16,-4 3-83-16,7-3-16 0,1 2-3 0</inkml:trace>
  <inkml:trace contextRef="#ctx0" brushRef="#br0" timeOffset="27655.75">22077 4841 851 0,'0'0'36'15,"-4"3"-36"1,4-3 58-16,-7 6 5 0,4-3 1 0,3-3 0 16,0 0 23-16,0 0 5 0,0 0 0 0,0 0 1 15,0 0-46-15,-4 4-10 0,4-4-1 0,0 0-1 16,0 0 23-16,4 6 5 0,-4-6 1 0,3 3 0 15,4 0-8-15,-3 0 0 0,3-3-1 0,0 0 0 16,0 3-22-16,4-3-4 0,-1 0-1 0,1 3 0 0,3-3-16 16,4 4-4-16,-4-1-8 0,7 0 12 15,0-3 0-15,4 0-1 0,3 0 0 0,0-3 0 0,4 0 9 16,-4 3 1-16,0-4 1 0,4 1 0 16,0 0-14-16,0 0-8 0,-1 0 10 0,5 0-10 0,2 0 52 15,5 0 5-15,3-1 1 0,-4 1 0 0,0 0-34 16,-3 0-8-16,0 3 0 0,3-6-1 0,-3 6-15 0,0-3-12 15,3 3 3-15,0-4 0 16,1 4 9-16,3-3 0 0,-4-3 0 0,4 3 0 16,-11 0 0-16,-3-4 0 0,-4 4 0 0,-3-3 0 0,-4 3 0 0,0 0 0 0,0 0 0 0,-7 0 0 15,1 3 0-15,-5-4 0 0,-3 4 0 0,0 0 0 16,-7 0-59-16,0 0-9 0,0 4-3 0</inkml:trace>
  <inkml:trace contextRef="#ctx0" brushRef="#br0" timeOffset="28693.14">23093 4530 1579 0,'0'0'32'0,"0"0"10"0,0 0-34 0,0 0-8 0,0 0 0 0,0 0 0 16,-7 0 53-16,7 0 9 0,-7 0 2 0,0 0 0 16,7 0 33-16,-4 4 7 0,-3-1 2 0,4 0 0 15,-1 6-45-15,1-2-9 0,-1 2-1 0,4 3-1 16,-4 4-26-16,4 3-4 0,0 3-2 0,0 3 0 16,0 0-18-16,0 3 0 0,0 4 0 0,0-1 0 15,4 3 13-15,-4-2-4 0,4-1-1 0,-1 4 0 16,1-7 16-16,-4-3 2 0,7 0 1 0,-4-3 0 15,1-3-13-15,-1 0-2 0,4-4-1 0,-3-5 0 16,3-1-11-16,-4-3 0 0,4-2 0 0,-3-4 0 0,3-7 32 16,0 1 2-16,0-7 0 0,0 1 0 15,-3-1-34-15,-1-2 0 0,4-1 0 0,-7 0 0 16,4-2 0-16,-4-1 0 0,3-3 0 0,-3 3 0 16,-3 0 0-16,-1 0 0 0,1 1 0 0,-4-1 0 15,0-3 0-15,0 3 0 0,0-3 0 0,-1 0 0 16,1 0 58-16,0 0 5 0,-3-3 1 0,3 3 0 0,0 0-64 0,0 3-20 15,0 4 0-15,3-4 0 16,-3 6 20-16,3 1 0 0,-3-1 8 0,4 4-8 16,-1-1 8-16,1 4-8 0,-1 3 0 0,4 3 0 0,0 0 0 0,0 0 8 0,0 0-8 0,0 0 0 15,0 0 0-15,7-3 0 0,0 0 0 0,4 0 0 16,0 3 0-16,-1 0 0 0,4 0-8 0,0 0 8 16,4 0 9-16,0 0 6 15,-1 3 1-15,4-3 0 0,1 3-16 0,-1 3-16 0,0-3 3 0,-3 4 1 16,-1-1 12-16,1 3 0 0,-4-2 0 0,4-1 0 15,-4 0 0-15,0 0 15 0,0 1-2 0,-3-4 0 16,3 0-13-16,0 0 0 0,0 0 0 16,0-3 0-16,0 0 22 0,-3 0 2 15,6-3 0-15,-3 0 0 0,1 0-10 0,-1 3-2 0,0-3 0 0,0 3 0 16,-4-4-12-16,5 4 11 0,-5 4-11 0,-3-4 10 16,4 3-10-16,-4-3 8 0,-4 3-8 0,1 3 8 15,-1 0-8-15,1 1 12 0,-4-1-12 0,-4 3 12 16,1 1-12-16,-1-1 10 0,-3 4-10 0,0-1 10 15,-3 1-10-15,-1 2 10 0,1 1-10 0,-5-3 10 16,5 2-10-16,-4-2 8 0,0 3-8 0,-1-4 8 16,1 7 2-16,-3-3 0 0,3-1 0 0,-4 4 0 15,4 0-2-15,-4 0 0 0,1 0 0 0,-1 3 0 16,-7-4 0-16,1 4 0 0,-1-3 0 0,-3 3 0 16,-1 0-8-16,1 0 0 0,0-3 9 0,3 0-9 15,1-4-20-15,2 1-8 0,1-4-1 0,7 1-1 16,4-7-27-16,-1-3-6 0,11-3-1 0</inkml:trace>
  <inkml:trace contextRef="#ctx0" brushRef="#br0" timeOffset="32537.53">17159 718 1306 0,'-3'-10'27'0,"3"10"7"16,-4-3-34-16,1-3 0 0,-1-4 0 0,4 10 0 0,-4-3 144 0,4 3 23 0,-7-6 4 0,4 0 1 15,-1-1-45-15,4 7-9 0,-3-3-2 0,-1 0 0 16,4 3-36-16,0-6-8 0,-3 0-2 0,3 6 0 15,0 0-12-15,0 0-2 0,0 0-1 0,0 0 0 16,0 0 5-16,-4 3 2 0,1 6 0 0,-1-3 0 16,4 13-22-16,-3 3-4 0,-1 0 0 0,4 6-1 15,0 1-16 1,0 5-3-16,0 4-1 0,0 6 0 0,0-10-3 16,4 7 0-16,3 0 0 0,-4-4 0 0,4 1-2 15,4-13-1-15,-4 6 0 0,4-12 0 0,-1 3-9 0,1-16 0 0,3 4 0 16,0-4 0-16,0-6 0 0,0-3 0 0,4-3 0 0,-1-1 0 15,1-11 0-15,0 2 0 0,-1 0 0 0,5-9 0 16,-5 3 0-16,1-3 0 0,-1 3 0 0,-2-3 0 16,2 0 0-16,-3 3 0 0,0 0 0 0,1 0 0 15,-5 3 0-15,1 4 0 0,-1-7 0 0,1 6 0 16,-1 7-16-16,-3-7-9 0,1 7-2 0,-1-1 0 16,-4 4 45-16,1 6 9 0,3 0 1 0,-7 3 1 15,3 3-15-15,1 4-3 0,-4 5-1 0,3-5 0 16,1 5 11-16,-4 7 3 0,3-3 0 0,-3 3 0 15,4 0-7-15,-1 3-1 0,-3-3 0 0,7 0 0 0,-3 3-7 0,-4-9-1 16,7 6-8-16,-3-10 12 0,-1 4-12 16,1-3 0-16,3-1 0 0,0-6 0 15,-4-3 0-15,1 1 0 0,3-1-11 0,-4 0 11 16,-3-3-76-16,4 0-7 0,-4 0-1 0,7-3-1 16,-4-4-82-16,5 4-16 0,-8-3-3 0</inkml:trace>
  <inkml:trace contextRef="#ctx0" brushRef="#br0" timeOffset="32875.26">17667 1160 1824 0,'0'0'76'16,"0"0"-60"-1,0 0 89-15,0-7 19 0,4 4 3 0,-1-6 1 16,1-4 0-16,-1 1 0 0,1-4 0 0,3 0 0 15,-4 1-65-15,4-1-13 0,-3-6-2 0,3 3-1 16,0 1-11-16,4-4-3 0,-1 3 0 0,1-3 0 16,-1 3-8-16,1 10-1 0,0-7-1 0,3 7 0 15,-4 2-11-15,1 4-3 0,-1 3 0 0,1 3 0 16,-4 4 21-16,0 2 4 0,4 3 1 0,-8-2 0 16,4 6 5-16,-3-4 2 0,-1 7 0 0,1-3 0 15,-1-1-13-15,1 4-2 0,-1 0-1 0,-3 0 0 16,4-7-17-16,-4 4-9 0,3-7 10 0,1 4-10 15,0-7-17-15,-1-3-10 0,1 0-1 0,-4-3-1 16,7 0-78-16,-4-3-15 0,4 0-3 0,0 0-1 16,0-10-122-16,0 4-25 0</inkml:trace>
  <inkml:trace contextRef="#ctx0" brushRef="#br0" timeOffset="33255.25">18136 799 2310 0,'0'0'97'0,"-3"-3"-77"15,-4 3 137-15,0 0 28 0,0 0 6 0,0 0 1 16,0 3-108-16,-1 0-22 0,1 4-4 0,0-4-1 16,0 3-18-16,0 3-4 0,0 1-1 0,4 2 0 15,-4-5-11-15,0 5-3 0,3-2 0 0,0-1 0 32,1 7-10-32,3-10-2 0,0 3-8 0,0-2 12 0,0-1-12 0,3-6 8 0,1 3-8 0,0-6 0 15,-1 0 0-15,4-4 8 0,-3 1-8 0,3 0 0 16,0 0 16-16,3-1 1 0,-3-2 0 0,0 3 0 15,4 3 1-15,-4-1 0 0,4 1 0 0,-1 3 0 16,-3 0 14-16,4 0 2 0,-1 3 1 0,-2 1 0 16,-1 2-20-16,0 6-4 0,-4-2-1 0,4-4 0 15,-7 3 7-15,4 4 2 0,-1 3 0 0,-3-7 0 16,0 4-19-16,0-1 0 0,0 4 0 0,-3-7 0 16,-1 7 0-16,1-7 8 0,-1 7-8 0,-3-10 9 15,0 7-9-15,4-7 0 0,-5 0 0 0,1 4 0 16,4-4 0-16,-1-3 0 0,4-3 0 0,0 0 0 15,0 0-65-15,0 0-10 0,0 0-1 0,0 0-1 16,0 0-59-16,0-6-12 0,4-4-3 0,-1 1 0 16,4 0-56-16,1-4-11 0,-1 7-2 0,3-10-1 15,1 4-52-15,-1-4-11 0,1 7-1 0</inkml:trace>
  <inkml:trace contextRef="#ctx0" brushRef="#br0" timeOffset="33586.99">18344 827 1267 0,'8'-9'112'0,"-1"0"-89"15,-4 5 154-15,1 1 31 0,-1-3 7 0,-3 6 1 16,0 0-83-16,0 0-16 0,0 0-3 0,-3 6-1 31,3 1-46-31,-4 2-10 0,1 4-1 0,-1 2-1 0,-3-2 44 0,3 6 9 0,-3-1 1 0,0-2 1 16,0 3-27-16,4 0-6 0,-1-7-1 0,1 4 0 15,-1 0-24-15,4-7-6 0,4 4-1 0,-1-1 0 16,1-6-24-16,6 4-5 0,1-4 0 0,0-3-1 16,3-3-15-16,0-3 9 0,3 0-9 0,1-7 8 15,0 1-8-15,-1 0 0 0,-3-1 0 0,4 1 0 16,0-10 0-16,-1 6 0 0,1 1 0 15,0-7 0-15,-4 7 9 0,0-1-9 0,0 4 10 0,-3-4-10 16,-1 4 11-16,-3-1-11 0,-3 4 12 0,-1-3-12 16,-3 5 16-16,-3-2-4 0,-1-3-1 0,1 3 0 15,-4-1-11-15,-4 1 12 0,0 0-12 0,1 3 12 16,-1-1-12-16,1 1 0 0,-1 0 0 0,0 3 0 16,4-3 0-16,0-3-11 0,0 6 3 0,7 0 0 15,0 0-57-15,0 0-11 0,0 0-3 0,0 0 0 16,0 0 12-16,0 0 3 0,0 0 0 0,0 0 0 15,0 0-103-15,0 0-20 0,0 0-4 0</inkml:trace>
  <inkml:trace contextRef="#ctx0" brushRef="#br0" timeOffset="33889.84">18754 943 2747 0,'0'10'78'0,"0"-7"17"0,0 3-76 15,0-6-19-15,0 0 0 0,0 0 0 0,0 0 111 0,0 0 18 0,0 0 4 0,0 0 1 16,0 0-61-16,0 0-12 0,3-6-2 0,-3 0-1 31,0-1 5-31,0-5 1 0,-3 2 0 0,3-2 0 0,-4 6-52 0,4-7-12 0,-3 1 0 0,3 2 0 32,0-2 0-32,0 2 0 0,0-9 0 0,3 4 0 15,1 5 0-15,3-9 0 0,0 1 0 0,0 2 0 0,3-3 0 0,1 4 0 0,3 2 0 0,-3-6 0 16,3 7 0-16,3 2 0 0,-2 1 0 0,-1-4 0 15,0 4 0-15,0 3 0 0,0-1 0 0,-3 4 0 16,-1 0 0-16,-3 0 0 0,4 0 0 0,-4 3 0 16,0 0-100-16,0 0-22 0,-3 3-5 0,3 0-1 15,-4-3-51-15,-3 0-10 0,7 0-3 0</inkml:trace>
  <inkml:trace contextRef="#ctx0" brushRef="#br0" timeOffset="34186.16">19082 551 2497 0,'0'13'71'0,"0"-4"15"16,0 7-69-16,3 6-17 0,-3-6 0 0,0 6 0 16,4-4 100-16,-1 8 16 0,1-1 3 0,-1 0 1 0,1-3-36 0,3 0-8 0,-3 3 0 0,3-3-1 15,-4 0-9-15,4-10-2 0,0 4 0 0,0 3 0 16,0-13-51-16,-3 6-13 0,3-5 0 0,-4-1 0 16,1-3-100-16,-1 7-22 0,1-10-5 0,-4 0-1 31,0 0-74-31,0 0-15 0,0 0-3 0</inkml:trace>
  <inkml:trace contextRef="#ctx0" brushRef="#br0" timeOffset="34608.2">19004 862 2188 0,'0'0'97'0,"0"0"20"16,7 3-93-16,0 0-24 0,0 0 0 0,0 0 0 15,4-3 107-15,-4 0 17 0,4 0 3 0,3 0 1 16,0-3-84-16,0 0-16 0,4-3-3 0,-1 0-1 16,4 2-12-16,-3-2-2 0,3-6-1 0,-3 5 0 15,3-5-9-15,0 6 0 0,0-4 0 0,-3-2 0 16,0-1 9-16,-1 4-9 0,-3-1 10 0,0-2-10 0,1 2 26 16,-5 1-1-16,-3 0 0 0,4 5 0 15,-4-2-25-15,-4 0 0 0,1 0 0 0,-4 6 0 0,0 0 32 0,0 0 5 0,0 0 1 0,0 0 0 16,0 0-9-16,0 0-1 0,-4 0-1 0,-6 9 0 15,3 0 12-15,3-2 2 16,-3 5 1-16,0 1 0 0,0 2-16 0,0-2-3 0,3-1-1 16,1 7 0-16,-1-6-22 0,1 3 0 15,3 5 0-15,0-8 0 0,3 3 0 0,1-1 0 16,-1-2 0-16,5-1 0 16,-1-2 0-16,0 2 0 0,0-5 0 0,0-4 0 15,3 0 0-15,1-3 0 0,-1 0 0 0,1 0 0 0,0-6 0 0,-1 3 0 0,1-10 0 0,-1 7 0 16,5-4-32-16,-5 1-10 15,1 3-2-15,-1-7-1 16,4 4-77-16,-3-4-15 0,0 1-3 0,-4 2-1 16,3-5-95-16,1 2-20 0,-4 0-3 0</inkml:trace>
  <inkml:trace contextRef="#ctx0" brushRef="#br0" timeOffset="35012.81">19657 501 1580 0,'0'0'67'15,"0"0"-54"1,0 0 143-16,0 0 29 0,0 0 6 0,3 7 1 15,-3-1-74-15,4 3-14 0,-1 1-4 0,1 2 0 16,-1 1-57-16,4-4-12 0,1 7-3 0,-1-4 0 16,0 4 44-16,0 0 9 0,0-1 2 0,3 4 0 15,-3-3-25-15,4 0-5 0,-4 2-1 0,4-2 0 16,-4 0 4-16,0-1 1 0,0-5 0 0,3 2 0 16,-3-2-45-16,0-1-12 0,-3 1 0 0,3-7 0 15,0 0 0-15,0 0 0 0,0 0 0 0,-3-3 0 16,3-3 0-16,-4 3 0 0,-3 0 0 0,4-3 0 0,-4 3 0 0,3-6 0 0,1 2 0 0,-4-2 0 31,0-3 0-31,-4 2 0 0,1 1 0 0,-1 0 0 16,-3 3 0-16,4 0 0 0,-8 0 0 0,4 3 0 0,0 3-12 0,-4 3-5 0,1 3-1 0,-1 1 0 15,1 5 29-15,3-2 5 0,-4 3 2 0,4 6 0 16,4-10-18-16,-1 4 0 0,4-1 0 0,4-5 0 16,-1 2 0-16,1-2 0 0,3 2 0 0,3-5 0 15,1-4 0-15,-1 0 0 0,1-3 0 16,0 0 0-1,-1-3 0-15,4 0 0 0,0 0 0 0,0-1 0 0,-3-2 55 0,3 0 7 0,4 3 2 0,-4 0 0 16,0-1-52-16,0 1-12 0,4 0 0 0,-4 0 0 16,-4 3 0-16,5-3 0 0,-5 0 0 15,4 3 0-15,4 0-202 0,0 0-43 0</inkml:trace>
  <inkml:trace contextRef="#ctx0" brushRef="#br0" timeOffset="36828.92">25672 539 1944 0,'0'0'55'16,"3"-6"13"-16,-3-4-55 0,4 4-13 0,-1 0 0 0,1-1 0 31,-4-2 128-31,0 9 24 0,0 0 4 0,0 0 0 0,0 0-28 0,0 0-5 0,0 0-2 0,0-6 0 16,0 6-20-16,-11-3-4 0,4 6-1 16,0 0 0-1,-4 0-34-15,-3 10-7 0,0-7-2 0,0 6 0 0,0 4-23 0,-4 3-5 0,1-3-1 0,-1 9 0 16,0-3-10-16,-3 9-2 0,0-6-1 0,-4 6 0 15,8-6-3-15,-4 1-8 0,-1-5 12 0,1 5-4 16,4-8-8-16,3 1 0 0,-1-6 0 0,5-1 8 16,3 1-8-16,0-1 0 0,3-5 0 0,4-4 0 15,4 0 0-15,-1 0 0 0,4 0 9 0,4 0-9 16,3-3 0-16,0 3 0 0,4-3 0 0,-1 0 0 16,1 0 0-16,3-3 0 0,-3 0 0 0,3 0 0 15,0 3 0-15,0 0 0 0,-3-3 0 16,3 3 0-16,0 0 0 0,1 3 0 0,-1-3 0 0,-4 6 0 0,1-3 8 15,0 1 0-15,-4 2 0 0,0 6 0 0,-4-2 5 16,-3-4 2-16,-3 7 0 0,0 2 0 16,-4 1-7-16,-4 6 0 0,0 0-8 0,-3 0 12 15,-3 3-8-15,-1-3-4 0,-3 3 0 0,0-6 0 0,0 3 0 16,0-7 0-16,-4 4 0 0,4-3 0 16,0-4 0-16,0-2 0 0,0-1 0 0,0-3 0 15,3 1 0-15,0-1 0 0,1 0 0 0,3-3 0 16,7-3-56-16,0 0-12 0,0 0-1 0,0 0-1 15,0 0-85-15,3-3-17 0,4-3-3 0</inkml:trace>
  <inkml:trace contextRef="#ctx0" brushRef="#br0" timeOffset="37207.86">26017 937 2310 0,'-21'19'48'16,"14"-13"11"-16,-3 0-47 16,3 1-12-16,-1 2 0 0,-2 1 0 0,3-1 104 0,-4 4 20 0,4-1 3 0,-3 7 1 15,3-3-52-15,-4 2-9 0,7 4-3 0,-3 0 0 16,4 3 0-16,-1-6 0 0,1 3 0 0,6-6 0 16,1-1-51-16,-1 4-13 0,4-9 0 0,4 2 0 15,0-2 54-15,-1-4 8 0,1-3 2 0,-1 3 0 16,4-6-52-16,1-6-12 0,-1 3 0 0,0-3 0 15,3-4 0-15,-2-2 0 0,2 2 0 0,-3-9 0 0,4 1 0 0,-4 5 0 16,0-12 0-16,-7 9 0 16,0-6 0-16,0 4 0 0,-3 5 0 0,-4-3 0 15,0 4 0-15,-4-1 0 0,-3 7 0 0,0-7 0 0,0 7 0 0,-3 0 0 0,-5 0 0 0,5-1 0 16,-1 4 0 0,-3 0 0-16,4 0 0 0,-1 3 0 15,0 0-48-15,1 0-13 0,6 0-3 0,4 0 0 16,-7 3-51-16,7-3-10 0,0 0-3 0,0 10 0 15,0-7-153-15,0 3-31 0</inkml:trace>
  <inkml:trace contextRef="#ctx0" brushRef="#br0" timeOffset="37460.59">26353 1207 2477 0,'0'9'104'0,"-4"-3"-83"16,0 1 91-16,4 2 19 0,0-6 3 0,0-3 1 15,0 0-58-15,0 0-11 0,0 0-2 0,0 0-1 16,0 0-39-16,-7-3-8 0,0-6-2 0,0-1 0 16,0-2 14-16,-3 2 2 0,3-5 1 0,0 2 0 15,-1-6-22-15,1 4-9 0,4-1 8 0,-4-3-8 16,7 0 0-16,-4 4 0 0,4-1 0 0,0-3 0 16,4 7 0-16,-1-1 0 0,4 4 0 0,0-4 0 15,1 4-10-15,2-1-1 0,4 1 0 0,-3 6 0 16,3-3-22-16,0-4-5 0,0 4-1 0,0 0 0 15,-3 2-57-15,3 1-12 0,-3 3-3 16</inkml:trace>
  <inkml:trace contextRef="#ctx0" brushRef="#br0" timeOffset="37738.17">26649 827 2269 0,'-4'7'64'0,"4"5"15"0,-3-2-63 0,6 2-16 0,-3 1 0 15,4 9 0-15,-1-7 105 0,1 4 19 0,-1 3 3 0,1 3 1 16,3 0-52-16,-3 3-9 0,3 1-3 0,0 2 0 16,0-9 0-16,0 6 0 0,0-6 0 0,3 0 0 15,-3-6-51-15,4-1-13 0,0 1 0 0,-1-6 0 16,-3-1 0-16,4-3 0 0,-4 0 0 0,0-2 0 15,0-1-100-15,0 0-22 0,-3-3-5 0,-4 0-1 16,0 0-51-16,0 0-10 0,0-6-3 0</inkml:trace>
  <inkml:trace contextRef="#ctx0" brushRef="#br0" timeOffset="38117.98">26599 1150 2419 0,'11'3'107'0,"0"-3"22"16,3 0-103-16,0 4-26 0,0-4 0 0,4 0 0 15,-1-4 56-15,1 1 7 0,3 3 1 0,0-6 0 0,-3-3-1 0,-1 2 0 0,5-2 0 0,-5-4 0 16,4 4-50-16,1-7-13 0,-5 1 0 16,4 2 0-16,1-6 0 0,-5 4 0 0,1 2 0 0,-4 1 0 15,0-4 30-15,0 6 1 0,-7-2 0 0,0 3 0 16,0-4-19-16,-3 4-3 0,-4-4-1 0,-4 7 0 15,1-1-8-15,-4 4 12 0,0-6-12 0,0 9 12 16,-4 0 4-16,1 3 2 0,-1 6 0 16,-3-2 0-16,3-1-18 0,4 7 0 0,-3 5 0 0,-1-5 0 15,4 3 0-15,3 6 0 0,1-7 0 0,-1 7 0 16,1 0 0 0,6-3 0-16,-3 3 0 0,4-6 0 0,3 2 0 0,-4 1 0 15,8-6 0-15,0-1 0 0,-1 1 0 0,1-1 0 0,3-2 0 0,0 2 0 16,0-5 0-16,0 5 0 0,4-6 0 0,0-2 0 15,-4-4 12-15,3 3-4 0,1 0 0 0,0-3-8 16,-1-3-72-16,1 0-20 0,-1-1-5 0,1-8-1 16,-4-4-105-16,0-3-21 0,-3 1-4 0</inkml:trace>
  <inkml:trace contextRef="#ctx0" brushRef="#br0" timeOffset="38527.67">27319 611 1729 0,'0'0'72'16,"0"0"-57"0,7 3 90-16,-3 0 19 0,3 7 3 0,0-4 1 15,0 10-32-15,3-4-5 0,-2 4-2 0,2 0 0 16,-3 2 31-16,4 4 7 0,3 3 1 0,-4-3 0 16,1 0-52-16,3-3-9 0,0 6-3 0,-3-9 0 15,3 6 0-15,-3-3 0 0,3-4 0 0,-4 1 0 16,1 3-51-16,-4-10-13 0,3 1 0 0,-3-1 0 15,1-3 54-15,-5 4 8 0,4-7 2 0,-7-3 0 16,0 0-52-16,0 0-12 0,0 0 0 0,0 0 0 0,0 0 0 0,0 0 0 0,-10-6 0 0,2-4 0 31,-2 4-48-31,-4 0-13 0,0 2-3 0,0-2 0 0,-4 3 52 0,4 0 12 0,-4 3 0 0,1 0 0 16,2 0 0-16,1 6 0 0,-3 7 0 0,3-4 0 16,3 10-54-16,0-3-8 0,1 2-2 0,6 1 0 15,-3 3 52-15,4 0 12 0,3-3 0 0,-4 3 0 16,8-10 0-16,-4 7 0 0,3-6 0 15,4-1 0-15,4-2 0 0,-1-4 0 16,1 3 0-16,3-5 0 0,4-4 48 0,-1 0 13 0,8-4 3 0,-4 1 0 16,4-3-52-16,0-3-12 0,-1 2 0 0,1 1 0 15,0-3 0-15,-1 2 0 0,1 1 0 0,-4 0 0 16,-3 0-100-16,0 2-22 0,-1 1-5 0</inkml:trace>
  <inkml:trace contextRef="#ctx0" brushRef="#br0" timeOffset="42029.96">18069 4675 960 0,'74'-10'20'0,"-45"7"5"16,6 0-25-16,7 3 0 0,1 0 0 0,-1 0 0 15,-3 0 16-15,-1 3-3 0,-2 3 0 0,-1 1 0 16,-3-1-38 0,0 3-8-16,-4 4-2 0</inkml:trace>
  <inkml:trace contextRef="#ctx1" brushRef="#br0">33154 1784 0,'0'0'15,"0"0"1,-49 34-16,28-18 16,3-4 15,11-2-16,-4-1 1</inkml:trace>
  <inkml:trace contextRef="#ctx0" brushRef="#br0" timeOffset="44276.37">26829 2063 1424 0,'0'0'29'0,"0"0"8"16,0 0-29-16,0 0-8 0,0 0 0 0,0 0 0 0,0 0 72 0,0-6 12 0,0 6 4 0,3-7 0 31,-3 1-13-31,0 0-3 0,0 6 0 0,4-7 0 0,-4 7-6 0,-4-3-2 0,4 3 0 0,0 0 0 16,0 0 8-16,0 0 0 0,-3 0 1 0,3 0 0 15,-7 0-6-15,0 0-2 0,-4 0 0 0,4 3 0 16,0 1-18-16,-4 2-4 0,1 0-1 0,-1-3 0 16,4 4-6-16,-3-1-2 0,3 3 0 0,-4-6 0 15,4 0-5-15,0 4-1 0,0-4 0 0,0 3 0 16,0 0-8-16,0-2-3 0,3 2 0 0,-3-3 0 15,3 6-4-15,-3-2-1 0,0-7 0 0,4 6 0 16,-4 3-4-16,0-2-8 16,0-1 11-16,0 3-11 0,0 1 12 0,0-4-4 0,-1 6 0 0,1-2-8 15,0-1 12-15,0 4-4 0,0-4 0 0,0 1-8 16,4-1-14-16,-4 0-10 0,3 1-1 0,1 2-1 16,-1 1 26-16,-3-1 0 0,3 1 0 0,1 6 0 15,-1-3 0-15,1 2 0 0,-1 1 0 0,1 6 0 16,3-6 0-16,0 0 0 0,0 3 0 0,-4 0 0 15,4-3 0-15,0-1 0 0,0-2 0 0,0 3 0 16,0-3 16-16,4 2 8 0,-4-2 1 0,3 3 1 16,1 0-26-16,-1-10 0 0,1 10 0 0,-1-3 0 15,4-1 0-15,1 1 0 0,2 6 0 0,-3-10 0 16,7 7-16-16,0 3-8 0,1-6-1 0,2 3-1 0,1-1 26 0,-1 1 0 0,5 3 0 16,-1-9 0-16,0 2 0 0,0 1 0 0,4-3 0 0,-8 2 0 15,5-5 20-15,-5 2 8 0,1-2 3 0,0-4 0 16,-1 3-31-16,1 1 0 0,3-4 0 0,-3-3 0 15,6 7 0-15,1-7 0 0,0-3 0 16,3 0 0-16,-3 3 0 16,3-3 0-16,-3 0 0 0,3-3 0 0,-4 3-19 0,-2-3-9 15,2-7-3-15,-3 7 0 0,1-3 76 0,-5 0 15 16,1 2 4-16,-4-2 0 16,4 0-52-16,-4 0-12 0,0-4 0 0,0 4 0 0,0-4 0 0,0 1 0 0,0 3 0 0,0 0 0 15,1-10 0-15,2 6 0 0,-3-2 0 0,0-1 0 16,1 1 24-16,-1-1 3 0,0-2 0 0,0 5 0 15,-4-9-11-15,5 4-3 0,-1 2 0 0,-4-6 0 16,1 4 0-16,-1-1 0 0,5-3 0 0,-8 4 0 16,3-1-2-16,1-3-1 0,-4 0 0 0,0 7 0 15,0-7-10-15,0 3 0 0,-4 4 0 0,5-4 0 16,-5-3 16-16,4 7-3 0,-3-7 0 0,-1 0 0 16,1 3-13-16,-1-6 0 0,1 0 8 0,-1 4-8 15,1-4 9-15,-1 3-1 0,1 0 0 0,-4 0 0 16,0 0-8-16,3 4 0 0,-3-1 0 0,0 0 0 15,-3 1 0-15,3-1 0 0,-4 0 10 0,4 1-10 16,-3-4-15-16,-1 3-9 0,4 0-3 0,-3 1 0 0,-1 2 27 0,1 1 0 16,-4-4 0-16,0 7 0 15,0-4 0-15,-1 1 0 0,1-1 0 0,-3 4 0 16,-1 2 0-16,1-5 0 0,-4 2 0 0,3 4 0 16,-3-3 0-16,0-1 0 0,-4 1 0 0,4-1 0 15,0 1 20-15,-4 0 10 0,4-1 2 0,0-5 0 16,-4 5-24-16,4-2-8 0,0-1 0 0,-3 7 0 15,2-10 0-15,5 7 0 0,-4-1 0 0,0 4 0 0,0 0 0 16,3-4 0-16,-3 4 0 0,0 0 0 0,3 0 0 0,-3-1 0 0,3 4 0 0,-3-3 0 16,0 6 0-16,-3-3 0 0,-1 3 0 0,-3 0 0 15,0 0 0-15,-1 0 0 0,1 0 0 0,-3 3 0 16,2-3 0-16,-2 3 0 0,3 3 0 0,-1 1 0 16,1-4-26-16,0 6-5 0,3-3-1 0,1 4 0 15,-1-4 32-15,4 0 0 0,3 4 0 0,-3-4 0 16,7-3 0-16,0 3 0 0,0-2 0 0,0 2 0 15,7-6 0-15,0 0 0 0,0 0 0 0,0 0 0 16,0 0 0-16,0 0 0 0,0 0-8 0,-3 6 8 16,-1-6-92-1,4 6-15-15,0 1-3 0,0 2-1 16,-3 0-37-16,3 4-8 0,-4-4-2 0,4 4 0 0,-4-1-77 0,1 7-15 0,3-9-3 16</inkml:trace>
  <inkml:trace contextRef="#ctx0" brushRef="#br0" timeOffset="44848.03">26839 2295 1389 0,'0'0'28'0,"0"0"9"15,0 0-29-15,0 0-8 0,4-3 0 0,-4 3 0 16,0 0 100-16,0 0 20 0,0 0 3 0,3 3 1 15,1 3-56-15,-1 0-12 0,-3 1-1 0,4 2-1 16,0-3 49-16,-4 7 9 0,3-1 3 0,-3 4 0 16,4-3-31-16,-1 5-5 0,-3 1-2 0,4 3 0 15,-4 3-24-15,0-6-5 0,0 3 0 0,0 0-1 16,3 0-15-16,-3-3-4 0,0 0 0 0,4-4 0 16,-4 1-19-16,0-7-9 0,3 4 8 0,-3-7-8 15,4 0 0-15,-1 1-19 0,1-4 3 0,-4-3 1 16,0 0-104-16,3 0-21 0,4-3-4 0,-3-4 0 15,3 1-25-15,-4-3-5 0,1 2-1 0</inkml:trace>
  <inkml:trace contextRef="#ctx0" brushRef="#br0" timeOffset="45301.49">27062 2307 1836 0,'0'0'81'0,"0"0"17"0,0 0-78 0,3-3-20 0,4 0 0 0,-3 3 0 15,3-3 70-15,0 0 10 0,0 3 3 0,3-3 0 16,-2 3-3-16,2-3-1 0,4 3 0 0,0-4 0 16,-3 4-30-16,3 4-5 0,4-1-2 0,-4-3 0 15,0 3-16-15,-4 0-3 0,1 0-1 0,0 3 0 16,-4 1 34-16,0 2 8 0,3-3 0 0,-3 7 1 15,0-4-25-15,-3 7-6 0,3-4-1 0,0 4 0 16,-3-3-2-16,-1 2-1 0,1-2 0 0,-1 3 0 16,-3-1-30-16,0-8 0 0,0 5 0 0,-3 1 0 15,-1-4 0-15,1 0 0 0,-4-2 0 0,-1-1 0 0,1 3 0 16,-3-2 0-16,-4 2 0 0,3 0 0 0,-6-5 27 16,-1 2-1-16,-3 0 0 0,0 0 0 15,3 1-42-15,4-4-8 0,-4 3-1 0,8-3-1 0,-1-3 26 16,4 3 0-16,3-3 0 0,4 0 0 0,0 0 0 0,0 0 0 15,0 0 0-15,0 0 0 0,7-3-12 0,1 0 2 0,2 0 1 16,1 3 0-16,3-3 9 0,0 0 0 16,0 0 0-16,-3 3 0 0,6-4 0 0,-3 4 0 0,0 4 0 15,-3-4-8-15,3 3 8 0,-3 0 0 16,-1 0 0-16,1 0 0 16,-4 0 12-16,0 0-3 0,4 4 0 0,-4-7 0 15,0 0-109-15,0 0-23 0,0 0-4 0</inkml:trace>
  <inkml:trace contextRef="#ctx0" brushRef="#br0" timeOffset="52406.72">26903 3097 1713 0,'0'0'76'0,"0"0"16"0,0 0-74 0,0 0-18 0,0-6 0 0,0 6 0 16,0 0 58-16,0 0 8 0,0 0 2 0,0 0 0 15,0 0-4-15,0 0 0 0,0 0 0 0,0 0 0 16,0 0 0-16,0 0 0 0,3 3 0 0,1 7 0 15,-4-10 0-15,3 3 0 0,-3 3 0 0,0 0 0 16,0 4-51-16,-3-4-13 0,3 7 0 0,-4-1 0 31,1 4 40-31,-1 0 6 0,-3 6 1 0,0-1 0 0,-3 8-24 0,3-1-5 0,-4 6-1 0,-3 1 0 16,0 3 8-16,-4 2 2 0,0 4 0 0,-6 0 0 16,3 3 2-16,-1-3 1 0,1 3 0 0,-3 0 0 15,6-3-5-15,0-6-1 0,4-1 0 0,0-2 0 16,4-7-11-16,-1-3-2 0,7-3-1 0,1-10 0 15,-1 1-10-15,4-4 0 0,0-2 0 0,0-7 0 16,0 0-24-16,0 0 0 0,4-7 0 0,-1 1 0 16,1 0-2-16,-4-4-1 0,0 10 0 0,0-6 0 15,-4 0-11-15,4 6-2 0,-3-6-1 0,3 6 0 16,-4-3-74-16,-3-1-14 0,4 1-3 0</inkml:trace>
  <inkml:trace contextRef="#ctx0" brushRef="#br0" timeOffset="53376.23">26434 3897 851 0,'0'0'36'16,"0"-6"-36"0,0 6 89-16,0-3 11 0,0-7 3 0,0 4 0 15,0 0-11-15,0-1-3 0,0 1 0 0,0 0 0 16,0 6 31-16,3-6 7 0,-3 6 1 0,0-7 0 16,0 7-103-16,0 0-25 0,0 0 0 0,0 0 0 15,0 0 56-15,0 0 7 0,0 0 1 0,0 0 0 16,0 0-14-16,4 3-2 0,-1 1-1 0,4 2 0 15,-3 3-24-15,-4 4-5 0,3-1-1 0,1 4 0 16,-4 6 38-16,0-3 7 0,0 6 2 0,0-3 0 16,0 3-52-16,0 0-12 0,0-3 0 0,0 0 0 0,0-3 40 15,3 0 6-15,-3-4 1 0,4-2 0 0,3-7-28 16,0 3-6-16,0-5-1 0,4-1 0 0,-1-6-12 16,4-4 8-16,0-5-8 0,4-1 0 15,0 1 10-15,3-7-10 0,4 0 10 0,3-3-10 16,-3 0 9-16,-1 0-9 0,4 0 8 0,-3 0-8 0,-4 7 0 0,-3-1 8 0,-4 3-8 0,-3 4 0 15,-1 6 0-15,-3 0 0 0,0 0 8 0,-7 3-8 16,0 3-13-16,0 3-5 0,0 0-1 0,0 4 0 16,-3-4-165-16,-4 3-32 15,3 1-8-15</inkml:trace>
  <inkml:trace contextRef="#ctx0" brushRef="#br0" timeOffset="54441.84">26462 4226 1094 0,'0'0'23'0,"0"-6"5"0,0 0-28 0,0-1 0 16,0 1 0-16,0 0 0 16,0 0 108-16,3-1 16 0,-3 1 3 0,0 0 1 15,0 6-40-15,0-6-8 0,0 6-2 0,0-7 0 16,0 7 20-16,-3-6 4 0,3 6 1 0,0 0 0 16,-7-6-23-16,0 3-4 0,3-1 0 0,-3 4-1 15,0-3 42-15,0 3 9 0,0 0 2 0,-4 0 0 16,1 3-103-16,-4-3-25 0,0 4 0 0,0-4 0 0,-4 3 56 0,0 0 7 0,-3 0 1 15,-4 0 0-15,4 3-28 0,-3 1-4 0,2-1-2 0,-2 3 0 16,-1 4-4-16,4-1-1 0,-4 4 0 0,4 3 0 16,0 0-25-16,0 3 0 0,-1 0 0 0,1 3 0 15,0 0 12-15,0 3-4 0,-4 0 0 0,4 4 0 16,0-1-8-16,3 0 0 0,1 4 0 0,-1 2 0 16,4 1 0-16,3 3 8 0,8 0-8 0,-1-1 8 15,4 1-8-15,7-3 0 0,0-1 0 0,4-2 0 16,7-1 0-16,-1-2 0 0,1-4 0 0,7 3 8 15,-4-6-8-15,3 0 0 0,1 1-12 16,3-8 12-16,4-2 0 16,0 0 0-16,3-4 0 0,7 1 0 0,-3-7-12 0,0-3 12 0,3 0-10 0,1-3 10 15,-4 0 0-15,-4-6 0 0,0 3 0 0,4-6 10 16,-4-1-10-16,0-6-9 0,1 1 9 0,-1-4-13 16,0 0 13-16,-3-3 0 0,0 0 0 0,0 0 0 15,-8-6 0-15,-3 3 8 0,-7-3-8 0,4 0 0 16,-7-4 20-16,-1 4-2 0,-3 0-1 0,0-4 0 15,-3 1-4-15,-4 0-1 0,0-1 0 0,-4 1 0 16,1 0 0-16,-4 6-1 0,0-4 0 0,-4 4 0 16,-3 0-11-16,0 3 12 0,-7 0-12 0,0 0 12 15,-1 3 7-15,-2 4 1 0,-1-1 1 0,0 0 0 0,4 4-32 0,0-1-6 0,0 4-2 16,3 0 0 0,1 2-21-16,-1-2-4 0,4 3 0 0,0-1-1 15,3 4-67-15,4-3-12 0,0 3-4 0,0-7 0 16,0 7-51-16,3-3-10 0,1 3-3 0</inkml:trace>
  <inkml:trace contextRef="#ctx0" brushRef="#br0" timeOffset="54938.61">26183 4515 1364 0,'4'-7'57'16,"3"1"-45"-1,-4 3 87-15,-3 3 17 0,4-3 4 0,-4 3 1 0,7 0 6 0,-7 0 1 0,0 0 0 0,3 6 0 16,-3 0-8-16,0 4 0 0,0 2-1 0,-3 1 0 15,-4 6-37-15,3 3-7 0,-3 0-2 0,0 3 0 16,0 0-7-16,-3 3-2 0,2 0 0 0,-2 1 0 16,3-4-64-16,0-3-14 0,0 3-2 0,0-7-1 15,3-2 27-15,1-3 6 0,-1-1 0 0,4-6 1 16,0-6-137-16,0 0-28 0,0 0-6 0,7-6-1 16,0-3-61-16,0-1-13 0,4-5-3 0</inkml:trace>
  <inkml:trace contextRef="#ctx0" brushRef="#br0" timeOffset="55209.33">26416 4615 1897 0,'-7'16'84'0,"-4"3"17"16,1-4-81-16,3 4-20 0,0 0 0 0,0 0 0 16,3 0 84-16,1-1 12 0,-1 1 2 0,4-3 1 15,0-1-43-15,4-2-8 0,-1-4-1 0,4 1-1 16,0-4 14-16,0-3 4 0,4-3 0 0,-1 0 0 15,1-3 0-15,0 0 0 0,-1-3 0 0,1-1 0 16,-4 1-52-16,3-3-12 0,1-1 0 0,-4 1 0 16,0-4 54-16,0 4 8 0,0 0 2 0,-3-4 0 15,3 1-52-15,-4-1-12 0,1 4 0 0,-4-4 0 0,3-3 0 16,-3 4 0-16,0 2 0 0,0-2 0 0,0-1 0 0,0 1 0 0,-3 2 0 0,-1-2 0 16,1 2 0-16,-4 4 0 15,0-3 0-15,-4 6 0 0,4-1 0 16,-4 1 0-16,-3 3 0 0,0 3 0 15,4 1-151-15,-8 2-33 0,4 3-6 0</inkml:trace>
  <inkml:trace contextRef="#ctx0" brushRef="#br0" timeOffset="55990.93">27471 3022 1452 0,'0'7'41'0,"0"-1"9"16,0 0-40-16,3 0-10 0,4 4 0 0,-3-7 0 16,3 0 60-16,4 3 9 0,-4 1 3 0,7-1 0 15,0 3-17-15,0 4-3 0,7-7-1 0,-3 7 0 16,3 2-15-16,0 1-4 0,0 3 0 0,4 3 0 15,-4 0 26-15,4 3 5 0,-4 0 1 0,7 3 0 16,-3 0 12-16,7 4 2 0,-1-1 1 0,5 0 0 16,-5 1-17-16,8 2-3 0,-3 1-1 0,2-1 0 15,-6 1-9-15,0-1-1 0,-4 1-1 0,4-1 0 0,-4 1-13 0,0-7-2 0,4 3-1 16,0 1 0 0,-1-7-17-16,-2 0-3 0,2-3-1 0,1 3 0 0,-4-3-10 0,1 0 0 0,-5 0 9 0,1 0-9 15,-7-1 0-15,-1-2 0 16,-6 0 0-16,-1-3 0 15,1-1 0-15,-7 1-15 0,3 0 3 0,-4-4 0 16,-3 1-24-16,0-4-4 0,0 1 0 0,0-4-1 16,0-6-97-16,0 0-19 0,0 0-4 0</inkml:trace>
  <inkml:trace contextRef="#ctx0" brushRef="#br0" timeOffset="56740.43">28720 4276 950 0,'0'-15'20'0,"0"5"4"15,0 1-24-15,0 0 0 0,3-1 0 0,-3 1 0 16,0-4 55-16,0 4 6 0,-3-4 2 0,3 4 0 15,-4-4-19-15,4 4-4 0,-3-4-1 0,-1 4 0 16,1 0 20-16,-5-1 4 0,5 4 1 0,-4 0 0 0,0-1 48 0,0 7 11 0,0-3 1 0,0 3 1 31,-4 3-28-31,4 0-5 0,-4 4-2 0,1-1 0 16,-1 3-39-16,1 1-8 0,-4-1-2 0,3 4 0 16,-7 2 19-16,-3 1 3 0,0 3 1 0,0 0 0 0,0 3-52 15,-4 3-12-15,4-3 0 0,0 6 0 16,0 0 32-16,3 4 4 0,0 2 1 0,4 0 0 0,0 4-8 0,3 0-1 15,1 3-1-15,3-1 0 0,7 1-27 0,0 0 0 0,3 3 0 0,4-4 0 16,4-2 36-16,3-3 1 0,4-1 1 0,3 1 0 16,4-7-30-16,3 0-8 0,4-3 0 0,-1 0 0 15,1-3 0-15,0 0 0 0,-4-6 0 0,7 3 0 16,-3-7 20-16,7-3 5 0,3 1 2 0,1-4 0 16,2-6-35-16,1-3-8 0,4 0 0 0,-1-7-1 15,-7-2 17-15,1-1 11 0,-1-2-2 0,0-1 0 16,4-3-9-16,-3 0 10 0,6 4-10 0,-7-7 10 15,-3 0-10-15,-4-3 0 0,-3-3 9 0,0 2-9 16,-7-2 8-16,-4 3-8 0,-4 0 10 0,-3-6-10 16,-3 3 16-16,-4-4-4 0,-3-2 0 0,-1 2 0 15,-6 1 0-15,-1 0 0 0,-3 2 0 0,-4 1 0 0,-3 3-1 0,0 0-1 16,-7 0 0-16,0 0 0 0,-7 6-10 0,-1-3 12 0,-2 6-12 0,-1 1 12 16,-3 2-12-1,3 1 0-15,4 2 0 0,-4 1 8 0,4-1-8 0,0 4-16 16,3 0 4-16,0 3 1 0,0 0-5 0,-3-1-2 0,4 1 0 0,6 3 0 31,-3 0-126-31,3-3-24 0,0 3-6 0,1 0-1 16,-1-3-81-16,8 3-16 0</inkml:trace>
  <inkml:trace contextRef="#ctx0" brushRef="#br0" timeOffset="57459.23">28956 4399 1276 0,'-4'-7'36'0,"1"1"8"0,-1 3-35 0,4 3-9 0,-3-3 0 0,3 3 0 16,-4-3 73-16,-3 0 13 0,4 0 2 0,-4 3 1 15,3 3-17-15,-3-3-3 0,4 6-1 0,-4-3 0 16,0 0-25-16,-1 3-6 0,1-2-1 0,4 2 0 31,-8-3 20-31,4 3 3 0,0 4 1 0,0-4 0 0,0 3-13 0,0 4-3 0,0-1 0 0,0 1 0 16,0 0-30-16,-4 2-6 0,4 1-8 0,0-4 11 15,4 7-11-15,-1-3 0 0,1 3 0 0,-1-4 8 16,4-2-8-16,0-1 0 0,4 1 0 0,-4-7 0 16,7 1 0-16,0-1 0 0,3-6 0 0,1 0 0 15,3-6 0-15,0-4 0 0,0 1 0 0,4-7 0 16,-4 0 0-16,4-2 0 0,-4-1 0 0,3-3 0 15,-3 3 0-15,1 0 0 0,-1 0 0 0,-4 4 8 16,1 2-8-16,-1 4 0 0,1-1 0 0,-4 7 8 16,0 3-8-16,0 0 0 0,-3 6 0 0,3 1 0 15,-7 5 0-15,3 4 10 0,-3 3 1 0,0 3 0 16,0-3 17-16,0 6 3 0,-3 0 1 0,-1-3 0 0,4 3 0 0,-3-3 0 16,-1 0 0-16,1 0 0 0,-1 0 9 0,1-4 3 0,3 4 0 15,-4-6 0-15,4 3-26 0,-3-4-5 16,3 1-1-16,-4-3 0 15,4-1-64-15,0 1-12 0,0-1-4 0</inkml:trace>
  <inkml:trace contextRef="#ctx0" brushRef="#br0" timeOffset="74928.33">25964 5220 1321 0,'4'-6'58'0,"3"0"13"0,-3-1-57 0,3 1-14 0,-4 0 0 0,1 0 0 15,3-1 93-15,-7 7 16 0,3-3 3 0,-3 3 1 32,0 0 12-32,0 0 3 0,0 0 0 0,4 6 0 15,-4 1 0-15,0 2 0 0,0 4 0 0,-4 2 0 0,-3 4-52 0,0 6-9 0,-3 0-3 0,-1 7 0 16,-3 2-51-16,-4 4-13 0,1 3 0 0,-5 2 0 15,1 5 24-15,-3-1 3 0,-1 3 0 0,-7 6 0 16,7-6 8-16,-3 4 1 0,0 2 1 0,0-3 0 16,7-2-29-16,-1-8-8 0,1 1 0 15,4 0 0 1,3-9-17-16,-1-4-5 0,5 0-1 0,-1-5 0 0,4-8-14 0,0-5-3 0,4-4-1 16,3-6 0-1,0-3-141-15,7-6-28 0,0-3-6 0</inkml:trace>
  <inkml:trace contextRef="#ctx0" brushRef="#br0" timeOffset="75411.61">26649 5151 1695 0,'0'0'75'0,"0"0"16"16,0 0-73-16,0 0-18 0,0 0 0 0,0 0 0 15,0 0 92-15,0 0 16 0,0 0 2 0,0 0 1 0,0 0 33 0,7 0-76 0,-4 0-1 16,4 3-25-16,4 7-5 0,-4-1-1 0,4 1 0 16,-1 5-9-16,4 1-3 0,1 3 0 0,-1 3 0 15,-4 0-3-15,4 6-1 0,0 3 0 0,4 4 0 16,-7-1-10-16,3 4-2 0,-4 3-8 0,4 3 12 15,1-4 42-15,-1 4 8 0,0 0 2 0,0 0 0 16,0 0-52-16,4 0-12 0,-4 0 0 0,3 3 0 16,-2-7 16-16,2 4 0 0,1-3 0 0,-1 3 0 15,1-6-26-15,-4-4-5 0,4 1-1 0,-1-1 0 16,1-3-107-16,-4 1-21 0,0-4-5 0</inkml:trace>
  <inkml:trace contextRef="#ctx0" brushRef="#br0" timeOffset="76273.59">25559 6239 1516 0,'0'-6'64'15,"0"0"-52"-15,3-4 87 0,-3 4 17 0,0-3 3 0,0 2 1 16,0 1-25-16,0 6-5 0,0 0-1 0,0-6 0 16,0 6 13-16,0 0 2 0,0 0 1 0,-3-6 0 15,-8 6-29-15,4 0-7 0,-3 6-1 0,-5 0 0 16,1 4-32-16,-7-1-8 0,0 7 0 15,-7-1-1 1,0 4-27-16,-4 3 0 0,0 3-14 0,-3 3 5 0,-1 4 9 0,5 2 0 0,-1 4 0 16,-3 3 0-16,3-1 0 15,-3 4 14-15,-1 0-3 0,1 6-1 0,0-3-10 0,0 4-14 0,3 2 3 0,-3 0 1 16,10-6 20-16,0 3 4 0,4-3 1 0,3 0 0 16,4-3-24-16,4 0-5 0,3-3-1 0,3 3 0 15,4-3 15-15,4-7 0 0,-1 1 0 0,8-7 0 16,6-3 0-16,1-3 0 0,7-6 0 0,3-4 0 15,0-3 0-15,7-2 0 0,1-7 0 0,2-3 0 16,1-1 0-16,-3-2 0 0,2-3 0 0,5-4 0 16,3-2 0-16,3-7 0 0,0-3 0 0,8-4 0 15,-8 1 0-15,-3-3 0 0,-4-1 0 0,8-2 0 16,-8-1 22-16,0 1 7 0,4-4 2 0,-3-2 0 16,-5 2-19-16,-2-6-3 0,-1 3-1 0,-3-6 0 15,-8 6 14-15,-2 1 2 0,-8-1 1 0,-4 3 0 16,-3 1-25-16,-7 5 0 0,0 4 0 0,-7-3 0 0,-3 3 0 15,-4-1 0-15,-4 1 0 0,-7 0 0 16,4 3 56-16,-7-3 7 0,3-1 1 0,-3 4 0 16,3 0-103-16,1 3-20 0,-1 0-4 0,4 3-1 15,0 4 52-15,3-4 12 0,4 6 0 0,0-2 0 16,0 5-54-16,7-2-8 0,-1 6-2 0</inkml:trace>
  <inkml:trace contextRef="#ctx0" brushRef="#br0" timeOffset="77025.69">27365 6440 1090 0,'0'0'46'16,"0"-6"-37"-16,-4-1 96 0,1 4 19 0,-1-3 4 0,1 0 1 15,-4-1 29-15,0 4 6 0,0 0 0 0,0 0 1 16,-4 0-80-16,0 0-16 0,1 0-3 0,-1 3-1 15,-3 0-31-15,-3 0-6 0,-1 0-2 0,0 3 0 32,1 0 9-32,-1 3 1 0,0 4 1 0,-3-1 0 15,4 7-9-15,-5-1-1 0,5 7-1 0,-1-3 0 0,0 6-26 0,1 0 0 0,3 0 8 0,0 4-8 16,0 2 0-16,3 0 0 0,0 4 0 0,1 2 0 16,3 1 0-16,3 3 0 0,1-4 0 0,-1 4 0 15,8-3 33-15,-1-4 5 0,4 1 1 0,4-1 0 16,3-5-63-16,0-1-12 0,7-3-2 0,0 0-1 15,8-6 83-15,2 0 16 0,1-7 3 0,3 1 1 16,1-4-52-16,-1-3-12 0,-3-3 0 0,-1 1 0 16,5-4-48-16,3-4-13 0,-1-2-3 0,1 0 0 15,3-7 88-15,-3 1 16 0,4-4 4 0,-1-3 1 16,-7-3-21-16,0 0-4 0,-6-3 0 0,-1 0-1 16,-3-3-19-16,-4 0 0 0,-4 0 0 0,-2-4 0 15,-5 4 55-15,-3 0 7 0,0-4 2 0,-7 4 0 16,-7 3-52-16,0 0-12 0,-3 0 0 0,-5 3 0 15,1 0 0-15,-3 0 0 0,-1 0 0 0,0 3 0 16,-6 1 28-16,3-1 2 0,-4 3 1 0,-3-3 0 16,3 4-31-16,0-1 8 0,1 3-8 0,-1-2 0 15,0 2-23-15,4 4-7 0,-4 2-2 0,1 1 0 16,2 0-76-16,-2 3-16 0,6 3-4 0</inkml:trace>
  <inkml:trace contextRef="#ctx0" brushRef="#br0" timeOffset="78729.88">25312 6637 1228 0,'7'-9'35'0,"0"3"7"16,-4 0-34-16,1 2-8 0,-4 4 0 0,0 0 0 16,0 0 80-16,0 0 13 0,0 0 3 0,0 0 1 15,0 0 11-15,0 0 3 0,0 0 0 0,0 0 0 0,0 0-19 0,0 0-4 0,0 0-1 16,0 0 0-16,0 0-26 0,0 0-5 0,0 0 0 0,0 0-1 16,-7-3-22-16,0 3-4 0,7 0-1 0,-7 0 0 15,0 0-14-15,-4 0-3 0,4 3-1 0,0 1 0 16,0-4 2-16,-4 3 0 15,4 3 0-15,-3-3 0 16,3 0 0-16,0 0 1 0,0 0 0 0,-4 1 0 0,4-1-2 0,0 3-1 16,3-3 0-16,-3 3 0 15,0-2-21-15,0-1-4 0,7-3-1 0,0 0 0 0,0 0 31 0,0 0 5 0,0 0 2 0,0 0 0 16,0 0-35-16,-3 0-7 0,3 0-2 0,0 0 0 16,0 0 22-16,0 0 0 0,0 0 0 0,0 0 0 15,0 0 0-15,0 0 0 0,0 0 0 0,0 0 0 16,0 0 0-16,-7 0 0 0,7 0 0 0,0 0 0 15,-4 6 26-15,4-6 10 0,0 6 1 0,0-3 1 16,0 4-17-16,0-1-3 0,0-3-1 0,4 3 0 16,-4 1-6-16,0-1-2 0,3 0 0 0,-3 0 0 15,0 1-9-15,0-1 0 0,0 0 0 0,0 1 0 16,0 2 0-16,-3 3 0 0,3-2 0 0,0 2 0 16,-4 1 0-16,4-4 0 0,0 4 0 0,-3-4 0 15,3 1 32-15,-4 2 4 0,4-5 0 0,0 2 1 16,0-3-37-16,0-6 0 0,0 0 0 0,0 0 0 15,0 0 0-15,0 0 0 0,4 0 0 0,-1 0 0 16,-3 0 0-16,7-3 0 0,-3 0 0 0,-1 0 8 16,-3 3-8-16,4-3 0 0,-4 3 8 0,0 0-8 15,7-3 24-15,-4 3 0 0,1 0 0 0,-4 0 0 16,7 0-38-16,-4 0-7 0,5 3-2 0,-5-3 0 16,4 0 23-16,0 0 0 0,0 0-9 0,4-3 9 0,-4 3 0 15,3 0 0-15,1 0 0 0,-4-4 0 16,4 1 0-16,3 3 0 0,-4 0 0 0,1-3 0 0,0 3 0 0,-4 0 0 0,3 0 0 15,1 3 0-15,-4 0 26 0,-4 1 2 0,1 2 1 0,-1 0 0 16,1 0 3-16,-4 1 1 0,0 2 0 0,-4 0 0 16,1 1-16-16,-1-1-3 0,1 1-1 0,-1 2 0 15,-3-2-5-15,0-1 0 0,0-3-8 0,-3 4 12 16,-1-1-12-16,4 0 8 0,-4-2-8 0,1 2 0 16,-1-3 0-16,1-2 8 0,-5 2-8 0,1-3 0 15,4 3 0 1,-4-3 0-16,0 4 0 0,3-4 0 0,0 3-8 15,-3-3-5-15,4 3-1 0,-1 1 0 0,0-1-28 16,4 0-6-16,0 1 0 0,0-4-1 0,7-3-115 0,0 0-22 0,0 0-5 0</inkml:trace>
  <inkml:trace contextRef="#ctx0" brushRef="#br0" timeOffset="79784.85">27256 6656 1638 0,'-4'7'46'0,"-3"-1"11"0,4-3-45 0,3-3-12 0,0 0 0 0,-4 3 0 16,4-3 70-16,0 0 12 0,0 0 2 0,0 0 1 15,0 0-52-15,-4 3-10 0,4-3-3 0,0 0 0 16,-3 7 25-16,-1-1 5 0,1-3 1 0,3 3 0 15,-4 4-4-15,-3-4-1 0,4 3 0 0,-4 1 0 32,3 2-10-32,-3 4-3 0,4 0 0 0,-4-1 0 0,-1 4 23 0,5 3 5 0,-4 0 1 0,7-3 0 15,-4 3-52-15,1-3-10 0,3-1 0 0,0 4 0 16,0-6 10-16,0 3 7 0,7 0 2 0,-4-4 0 16,4-2-7-16,1 3-2 0,-1-7 0 0,3 3 0 15,-3-2-2-15,4-1-8 0,-1 1 12 0,1-4-4 16,0 0 19-16,-1-3 3 0,4-3 1 0,-3 0 0 15,3-3-31-15,0 0-15 0,0-3 2 0,0-4 0 16,0 4 21-16,4-3 4 0,-4-1 0 0,4 4 1 16,-4-3-3-16,0-1-1 0,4 4 0 0,-8-3 0 15,4-1-9-15,0 4 0 0,-3-4 0 0,0 1 0 16,-4 0 9-16,0 2-9 0,-4-2 10 0,-3 0-10 0,4 2 16 0,-8-5-4 16,4 6 0-16,-7-4 0 0,4 1-1 0,-4-1-1 15,-4 1 0-15,4 3 0 0,-4 2-10 16,4 1 8-16,0 0-8 0,-3 3 8 0,-1 3-8 15,4 0 0-15,0 4 0 0,0 2 0 16,0 1-36-16,0 2-2 0,3 1-1 0,1 2 0 0,-1-2 39 16,1-1 0-16,3 4 0 0,0-3 0 15,-4-1 0-15,4-2 0 0,4-1 0 0,-4 0 0 0,3-2 0 0,1-1 0 16,-1-3 0-16,1-3 0 0,3 0-108 0,-4-3-15 16,4-3-2-16</inkml:trace>
  <inkml:trace contextRef="#ctx0" brushRef="#br0" timeOffset="80509.83">29030 5158 1250 0,'0'0'35'0,"4"6"9"0,-1-3-36 16,1 3-8-16,3 4 0 0,0-4 0 0,0 0 79 16,3 4 13-16,1-4 4 0,0 3 0 0,-1 4-13 0,4 2-3 0,0 1 0 0,-3 6 0 15,21 35 40-15,-18-26-63 0,0 7 0 16,4-1-29-16,-4 7-7 15,0 0-1-15,0 3 0 0,4-6-12 0,-4 3-8 0,0 0 10 16,0-4-10 0,4 4 0-16,-4-6 8 0,0 3-8 0,0-7 0 15,4 1-51-15,-4-4-13 0,0-3-2 0</inkml:trace>
  <inkml:trace contextRef="#ctx0" brushRef="#br0" timeOffset="81272.36">29422 6039 915 0,'-18'-7'19'0,"0"1"5"0,-3 0-24 16,0 0 0-16,3 2 0 0,-3 1 0 0,0 0 108 0,3 0 18 0,1 0 3 0,-4 0 1 15,7 3-35-15,-4 0-7 0,4 0-2 0,0 3 0 32,-4 0-17-32,4 0-3 0,0 7-1 0,0-1 0 0,-4 3-20 0,4 4-4 0,0 3-1 0,3 3 0 15,-3 0-24-15,4 9-6 0,-5 1-1 0,5 2 0 16,3 7-1-16,0 3-8 0,0 3 12 0,0 6-4 16,3 3-8-16,4 1 0 0,0 3 0 0,0 2 0 15,7-2 0-15,-3-1 0 0,6 4 0 0,1-3 0 16,3-7-8-16,4-3 8 0,-1 0 0 0,4-6 0 15,4-3 0-15,3-7-9 0,4 1 9 0,0-10 0 16,7-6 0-16,3-10 0 0,0-6 0 0,4-3 0 16,0-6 0-16,3-3 0 0,1-7 0 0,-1-3 0 15,1-6 8-15,3-3-8 0,-4-3 0 0,0-7 0 16,1 3 8-16,-4-2-8 0,-4-1 0 0,0 1 0 0,1-1 0 16,-5 0 0-16,1 4 0 0,-4-4 0 15,-3 4 0-15,-4-1 0 0,-3 4 0 0,-4-4 0 0,-3 4 13 16,-8-3-3-16,-2-1-1 0,-5 1 0 0,-10 2 11 15,0-2 3-15,-7-1 0 0,-7 1 0 0,-4 2-1 0,0 1 0 0,-10 3 0 0,3 3 0 32,-3 3-14-32,0 3-8 0,-4 6 10 0,4 4-10 15,-8 3-24-15,1 3-12 0,0 3-1 0,-1 3-1 16,4 0-28-16,-3 0-6 0,3 0 0 0</inkml:trace>
  <inkml:trace contextRef="#ctx0" brushRef="#br0" timeOffset="82782.68">29418 6380 899 0,'0'-6'18'0,"0"0"6"16,0 6-24-16,4-10 0 0,-4 4 0 0,0 0 0 15,0 0 77-15,3-1 11 0,-3 1 1 0,0 6 1 16,4-3 12-16,-4 3 2 0,0 0 1 0,0 0 0 15,0 0-9-15,3-6-3 0,-3 6 0 0,0 0 0 0,0 0 12 0,0 0 3 0,0 0 0 0,0 0 0 16,0 0-32-16,-3 3-5 0,3 6-2 0,0-3 0 16,0 7-23-16,0 0-5 0,3-1-1 0,-3 4 0 15,0 3-17-15,4 3-4 16,-4-1-1-16,3 1 0 0,1 0-7 0,-1 3-2 0,1-3 0 0,-1 0 0 16,1-3-1-16,3 0 0 0,-3 0 0 0,-1-4 0 15,1-2-8-15,3-4 12 0,-4 1-12 0,4-4 12 16,-3-3-12-16,-1 4 12 15,1-4-12-15,-1 0 12 16,-3-3-12-16,0 0 0 0,0 0 0 0,0 0 8 16,0 0-8-16,0 0 12 0,0 0-12 0,0 0 12 0,0 0-12 0,0 0 0 0,0 0 0 0,0 0 8 15,-7 0-8-15,0 0 0 0,7 0 0 0,0 0 8 16,-7-3-8-16,7 3 0 0,0 0 0 0,-7-3 0 16,4-4 0-16,-4 1 0 0,3-3 8 0,0-1-8 15,1 1 0-15,3-1 0 0,-4 1 0 0,1-4 0 16,3 1 8-16,-4-4-8 0,1 4 0 0,-1-4 8 15,1 0-8-15,-1 4 10 0,1-4-10 0,-1 0 10 16,-3 4-10-16,4-1 10 0,-1 1-10 0,1-1 10 16,-4 4-10-16,3-1 8 0,0 1-8 0,1 0 8 15,-1 2-8-15,1 1 0 0,-1 3 0 0,4-3 8 16,-3-4-8-16,3 4 0 0,0-3 0 0,0-1 0 16,3 4 0-16,-3-4 0 0,0 1 0 0,4 0 0 15,-4-1 0-15,3 4 0 0,-3 0 0 0,4-1 0 0,-4 7 0 16,0 0 0-16,0 0 0 0,0 0 0 0,0 0 0 0,0 0 0 0,0 0 0 0,0 0 0 31,-4 4-9-31,1 2-1 0,-1 0 0 0,1 0 0 16,3 4-10-16,-4-4-1 0,1 3-1 0,3-2 0 15,-4-4-24-15,4-3-5 0,0 0-1 0,0 0 0 16,0 0-75-16,0 0-15 0,0 0-3 0,0 0-1 16,0 0-8-16,4-6-2 0,-4-1 0 0</inkml:trace>
  <inkml:trace contextRef="#ctx0" brushRef="#br0" timeOffset="100330.88">19318 9231 1022 0,'4'-13'21'0,"-4"7"5"16,3-4-26-16,-3 4 0 0,4 0 0 0,-4 0 0 16,0-1 105-16,0 1 16 0,0 0 3 0,0-1 1 15,0 1-31-15,-4 0-6 0,4 0-2 0,0-1 0 16,0 7 34-16,0-6 6 0,0 6 2 0,0-6 0 16,0 6-52-16,0 0-9 0,0 0-3 0,0 0 0 15,0 0 0-15,0 0 0 0,0 0 0 0,0 0 0 16,0 0-12-16,0 0-4 0,7 6 0 0,-7 3 0 15,4 1-4-15,-1 2 0 0,1 4-1 0,-1 3 0 16,-3 3-5-16,4 0-1 0,-1 3 0 0,-3 3 0 0,0 3-14 16,0 4-3-16,0 3-1 0,-3 6 0 0,3-4-31 15,0 4-5-15,0 3-2 0,0 3 0 0,0-3 67 16,0 4 12-16,0 2 4 0,3 0 0 16,-3-3-64-16,4 1-10 0,-1-4-3 0,5 3-1 0,-5-6 14 15,1 0 0-15,3-4 0 0,-4 1 0 16,1-3 16-16,-1-1-4 0,4 1-1 0,-3 3 0 15,-1-7-11-15,1 1 0 0,-1-1 0 0,1 1 0 16,-4-7 0-16,0 3 0 0,0-6 0 0,0 4 0 16,0-4 0-16,0 0 0 0,-4 0 0 0,4 3 0 15,-3-6 16-15,-1 3 0 0,1-3 1 0,-1 0 0 0,4-3-17 0,-3 0 0 0,-1-4 8 0,4-2-8 16,0-4-12-16,-3-3-5 0,3 1-2 0,0-1 0 16,-4-3 19-16,4-3 0 0,0 0 0 0,0 0 0 15,0 0 0-15,0 0 0 0,0 0 0 0,0 0 0 16,0 0 0-16,0 0 0 0,0 0 0 0,-3 3 0 15,3-3 15-15,0 0 6 0,0 0 2 0,0 0 0 16,0 0-23-16,0 0 0 0,0 0 0 0,0 0 0 16,0 0 0-16,-4-3 0 0,4 3 0 0,-10-6 0 15,6 0-14-15,-3-1-7 0,3-2-2 0,1-1 0 16,-1-2 23-16,-3-1 0 0,4 1 0 0,-1-4 0 16,1-3 0-16,-1 1 0 0,-3-1 0 15,0 0 0-15,0-3 0 0,0 0 0 0,-4 3 0 0,1-3 0 16,-1 0 17-16,1 4 8 0,-1-4 2 0,4 6 0 15,0 0 8-15,0-3 1 0,3 1 1 0,-3-1 0 16,4 0-58-16,-4 3-12 0,3-3-3 0,-3 4 0 16,4 2 36-16,-1-2 0 0,1 2 0 0,3 0 0 15,-4 1 0-15,4 3 0 0,-4 2 0 0,1-2 0 16,3 3 22-16,0 6 11 0,0 0 3 0,0 0 0 16,0 0-57-16,0 0-11 0,0 0-3 0,0 0 0 15,0 0 35-15,0 0-8 0,3 6 8 0,5 0 0 16,-1 7-26-16,0-4-2 0,0 4 0 0,0-1 0 0,0 7 28 0,3-3 0 15,1 2 0-15,3 1 0 0,-3 0 0 0,-1 3 0 0,1 0 0 0,-1-3 0 16,1 6 0-16,0-3 0 0,-1 3 0 16,-3-3 0-16,4 3 0 0,-1-3 0 0,1 3 0 0,-4-3 0 15,4 0 19-15,-4 0 9 0,3-3 1 0,1-1 1 16,-4-2-48-16,3-3-10 16,1-1-1-16,0 1-1 0,-1-7 75 0,-3 3 15 15,4-5 4-15,-1 2 0 0,-2-6-52 0,2 0-12 0,-3-3 0 16,4-4 0-16,-4-2-24 0,0 0-8 15,0-4-2-15,0-3 0 0,0 1 34 16,0-1 14-16,4-3-1 0,-4 0 0 0,0 1 2 0,0-4 0 0,3 6 0 0,-3-3 0 16,1 0-7-16,-1 4-8 0,3-1 11 0,-3 3-11 15,0 1 0-15,0 3 0 0,0-1 0 0,0 4 0 16,-3 0 0-16,3-1 0 0,-3 4 0 0,3 0 0 16,-4 0 0-16,-3 3 0 0,4-3 0 0,-1 0 0 15,-3 3-44-15,4-4-16 0,3 1-4 0,-7 0 0 16,7-3-102-16,-4-3-21 0,1 2-4 0</inkml:trace>
  <inkml:trace contextRef="#ctx0" brushRef="#br0" timeOffset="101763.94">15289 12046 1728 0,'0'0'76'0,"0"0"16"0,0 0-73 0,7-3-19 0,-3 3 0 0,3 0 0 15,0 0 55-15,0 3 7 0,0 0 2 0,0 1 0 16,4-1 51-16,3 3 10 0,-3-3 3 0,3 3 0 16,0-3-103-16,3 4-25 0,1-4 0 0,0 0 0 31,-1 0 40-31,4-3 2 0,-6 0 1 0,2 3 0 0,1-3-31 0,-4 0-12 0,4 0 11 0,-4 0-11 31,0 0 0-31,0 3 0 0,0 1 0 0,0-1 0 16,-3 0-32-16,-1 3 1 0,-3 0 0 0,4 1 0 15,-4-1-17-15,0 0-4 0,-3 0-1 0,-1 1 0 0,1-1-94 0,-4 0-18 0,0-3-4 0</inkml:trace>
  <inkml:trace contextRef="#ctx0" brushRef="#br0" timeOffset="102278.14">15247 12100 1455 0,'0'0'61'16,"0"0"-49"-1,0-7 81-15,0 1 16 0,0 0 3 0,4-1 1 0,-4 4-36 0,3-3-7 0,1 3-2 0,-4 3 0 16,3-3-19-16,-3 3-4 0,4-3-1 0,-4 3 0 16,7 0 16-16,-4 3 4 0,1 3 0 0,-1 0 0 15,1 7 0-15,-4 3 0 0,3 6 0 0,1-1 0 16,-4 5-52-16,0 2-12 0,3 3 0 0,-3 4 0 15,4-1 0-15,-4 1 0 0,0 2 0 0,0 4 0 16,0 0 40-16,-4-1 4 0,4 1 2 0,-3 3 0 16,-1-3-26-16,1-3-6 0,-1-4-1 15,1 4 0-15,-4-4-13 0,3 1 9 0,-3-1-9 0,0 1 8 16,0-1-8-16,0-3 0 0,3 4 0 0,-3-4 0 16,0-2 0-16,4-4 0 15,-1 0 8-15,1-6-8 0,3-4 0 0,3-2 8 16,1-1-8-16,-1-2 8 0,4-4-8 0,0-3 0 0,4 0 0 0,-4 0 0 15,4-3 0-15,3 0 0 0,-4 0 0 0,5-3 0 16,-1 3 0-16,0-3 0 0,3 0-11 0,1 0 11 16,3 0 29-16,-3 0 11 0,3 3 3 0,0 0 0 15,0 0-27-15,-3 0-6 0,0 0-1 0,3 3 0 16,-4-3-36-16,5 3-7 0,-1 0-2 0</inkml:trace>
  <inkml:trace contextRef="#ctx0" brushRef="#br0" timeOffset="105247.82">16101 12360 1911 0,'0'-13'84'0,"-4"4"19"0,4-1-83 0,0 1-20 0,-3 0 0 0,3-4 0 15,-4 7 81-15,4 0 12 0,0-1 3 0,0 7 0 16,0 0-7-16,0 0-1 0,0 0 0 0,0 0 0 16,0 0-11-16,-3 7-2 0,3 2-1 0,3 0 0 15,-3 1-30-15,4-1-5 0,-1 4-2 16,-3 2 0-16,4 4-3 0,3 0-1 0,-4 3 0 0,1 3 0 16,-1 3 3-16,1 4 1 0,3 5 0 0,-3 1 0 15,-1 0 5-15,1 2 1 0,-1 1 0 0,1 0 0 16,-1-4-12-16,-3-2-3 0,0-4 0 0,0 1 0 15,0-7-2-15,4-3-1 0,-4 0 0 0,0-7 0 32,3-2-59-32,-3-4-12 0,0-2-2 0,4-4-1 0,-4-3-85 0,3-3-17 0,1-4-3 0</inkml:trace>
  <inkml:trace contextRef="#ctx0" brushRef="#br0" timeOffset="106299.74">17057 12328 1693 0,'0'0'35'0,"0"0"9"16,0 7-35-16,0-7-9 0,0 0 0 0,0 0 0 0,0 0 80 0,0 3 15 15,0-3 2-15,0 0 1 0,0 0 6 0,0 0 2 0,0 0 0 0,0 6 0 16,0 0-38 0,0 1-8-16,0-1-2 0,3 3 0 0,-3 1-6 0,4 2-2 0,-4 7 0 15,3 0 0 1,-3 3 2-16,4 3 0 0,-4 3 0 0,0 4 0 0,3-1-1 15,-3 3 0-15,4 4 0 0,-4-4 0 16,4-2-39-16,-1-1-12 0,-3-3 8 0,4-2-8 16,-1-1 55-16,4-3 7 0,-3-1 2 0,-1-2 0 0,1-3-52 0,-1-7-12 0,4 1 0 0,-3-4 0 31,-1-3-100-31,4-3-22 0,-3-6-5 0,-1 0-1 0,1-7 46 16,0-3 9-16,3 1 1 0,-7-4 1 0,7 0-132 0,-4 0-26 0,1 4-6 15</inkml:trace>
  <inkml:trace contextRef="#ctx0" brushRef="#br0" timeOffset="106996.74">17459 12360 1280 0,'0'0'36'0,"0"0"8"0,0 0-35 0,0 0-9 0,0 0 0 0,0 0 0 16,0 0 95-16,0 0 17 0,0 0 3 0,0 0 1 16,0-6-28-16,-4-1-6 0,4 1-1 0,0 0 0 15,0-1-13-15,0 4-4 0,0-3 0 0,0 6 0 16,0-6 4-16,0 6 0 0,0-6 0 0,0 6 0 16,0 0-24-16,4-7-4 0,-4 7 0 0,0 0-1 15,0 0-2 1,4-3 0-16,-1 0 0 0,1 0 0 0,3 3-13 0,0-3-4 0,0 3 0 0,0 0 0 15,3 0-2-15,1 0-1 0,0 3 0 0,-1 0 0 16,1 0-1-16,3 3-1 0,-4-2 0 0,1 2 0 16,0 3 16-16,-1-3 3 0,1 4 1 0,-4 2 0 15,3 4-6-15,-3 0-1 0,4-1 0 0,-7 7 0 16,3-3-16-16,0 6-4 0,-4-3-8 0,1 6 12 16,-4-2 0-16,0 2-1 0,0 0 0 0,-4 0 0 15,1 0 1-15,-1-3 1 0,1 1 0 0,-4-4 0 16,-4-4-13-16,4-2 0 0,-4 0 0 0,1-4 0 15,-4-2 0-15,0-4-8 0,-1 0 8 0,1-3-10 16,-3-3-11-16,3 0-3 0,-4 0 0 0,0-6 0 16,8 3 24-16,-4-3 0 0,7-4 0 0,-4 4 0 0,7-3 0 15,1-1 0-15,-1-2 0 0,8 2 0 16,-1-2-10-16,1-1 10 0,3 1 0 0,4-1-9 16,3 4 9-16,-4-1 0 0,8 4 0 0,0 0 0 0,-4 3 0 0,3 3 0 15,-3 3 0-15,1 0 0 16,2 0 0-16,-3 6 0 0,0-2 8 0,0 2-8 0,1 0 23 0,-5 1 0 15,4-1 0-15,-3-2 0 16,-1 2-23-16,1-3 0 0,0 0 0 0,-4-2-8 16,3 2-76-16,-3-6-16 0,0 3-2 0</inkml:trace>
  <inkml:trace contextRef="#ctx0" brushRef="#br0" timeOffset="109383.55">18500 12325 1440 0,'0'0'30'0,"0"0"6"0,0 0-28 0,0 0-8 0,0 0 0 0,0 0 0 31,3-6 82-31,1 3 15 0,-1-3 3 0,1-1 1 16,-4 1 22-16,3 0 4 0,-3 0 1 0,4-4 0 15,-4 4-52-15,3 0-9 0,1-1-3 0,-4 1 0 0,0 6 0 0,0-6 0 0,0 6 0 0,0-6 0 16,0 6 0-16,0 0 0 0,0 0 0 0,0 0 0 16,0 0 0-16,0 0 0 0,-4-4 0 0,4 4 0 15,-7 0-51-15,0 0-13 0,4 4 0 0,-4-4 0 16,3 3 42-16,-3 0 6 0,0-3 0 0,4 3 1 16,-5 0-27-16,1 0-6 0,0 0 0 0,-3 0-1 15,3 4-15-15,0-4 0 0,-4 3-9 0,4-3 9 16,0 4 0-16,0-1 0 0,3 3 0 0,-3-2 0 15,7 2 0-15,0-3 0 0,0 0 8 0,0 4-8 16,4-4 0-16,3 4 0 0,-4-4 0 0,4 3-9 16,1-3 9-16,-1 4 0 0,3-4 0 0,-3 0-8 15,4 1 8-15,-4-4 8 0,3 0-8 0,1 0 11 16,0-3-11-16,-4-3 0 0,3 0 0 0,1-3 0 16,-4-1 0-16,0 1 0 0,4 0 0 0,-4-1 0 15,3 1 0-15,-6 0-16 0,3 0 4 0,0-1 1 16,-4 1 11-16,4 3 16 0,-7 3-4 0,0 0-1 0,4-6-11 0,-4 6-12 15,3-3 2-15,-3 3 1 16,0 0 9-16,0 0 12 0,0 0-2 0,8 3-1 16,-1 0-9-16,-4 0 0 0,4 3-10 0,-7 7 10 15,4-4 49-15,-4 7 16 0,3 3 3 0,-3 3 1 0,0 3-58 16,0 3-11-16,0 3 0 0,-3 1 0 0,3 5 10 0,0 1 10 0,-4 0 1 0,4 2 1 16,-3-5-10-16,3-4-1 0,-4 1-1 0,4-4 0 15,0 0-10-15,0-6 8 0,0 3-8 0,4-3 8 31,-4-3-32-31,3 0-6 0,1-1-2 0,-1-2 0 0,1 0 32 0,3-4 0 0,0-2 0 0,0-4 0 32,-4 0-91-32,4-6-12 0,1 0-2 0,-1-3-1 0,0-6-96 15,0-4-19-15</inkml:trace>
  <inkml:trace contextRef="#ctx0" brushRef="#br0" timeOffset="114118.76">19681 12216 1944 0,'0'0'86'0,"4"3"18"16,-4-3-84-16,0 3-20 0,0-3 0 0,0 0 0 16,0 0 116-16,0 0 18 0,0 0 4 0,0 0 1 15,0 0-15-15,4-3-2 0,-1 0-1 0,-3 3 0 16,4-7-61-16,-4 1-12 0,0 0-2 0,0 6-1 16,0 0 9-16,0 0 2 0,-4-7 0 0,-3 4 0 15,7 3-23-15,-7 0-4 0,-4 0-1 0,1 0 0 16,-1 3-28-16,1 1 0 0,-1-1 0 0,-7 0 0 15,4 0 15-15,-3 0 0 0,-1 0 0 0,0 0 0 16,1-3-15-16,-1 0 0 0,0 0 8 0,4-3-8 16,0 0-11-16,4 0-5 0,-4-3 0 0,3 3-1 0,0-1 17 0,1-2 0 0,3 3 0 15,0 0 0-15,0 0 15 0,7 3 6 0,0 0 2 0,-7-3 0 16,7 3-37-16,0 0-7 0,0 0-2 0,0 0 0 31,0 0-33-31,0 0-6 0,0 0-2 0,0 0 0 0,0 0 8 0,0 0 2 0,-4 6 0 0,4-6 0 16,0 6-19-16,0-6-4 0,0 3-1 0,0-3 0 15,4 3 29-15,-4-3 5 0,0 7 2 0,0-7 0 16,0 0 31-16,0 0 11 0,0 0 0 0,0 0-9 16,0 0 9-16,0 0 0 0,0 0 8 0,0 0-8 15,0 0 20-15,0 0 0 0,0 0 0 0,0 0 0 16,0 0-3-16,0 0-1 0,0 0 0 0,0 0 0 16,0 0-8-16,0 0-8 0,0 0 12 15,0 0-12-15,0 0 27 0,0 0-2 16,0 0 0-16,0 0 0 0,0 0-2 0,0 0-1 0,0 0 0 0,-4 3 0 15,4 3-2-15,-3 0 0 0,6 1 0 0,-6 2 0 16,3 1-20-16,0-1 0 0,0 3 0 0,0 1 0 16,-4 3 0-16,4-1 0 0,0 4 0 0,0-3 0 15,0 6 0-15,-4 0 0 0,4 3 0 0,0-3 0 16,-3 0 0-16,3 0 0 0,0-4 0 0,0 1 0 16,0-6 56-16,-4 3 6 0,4-4 2 0,0-3 0 15,0-2-64-15,0-1 0 0,4 0-16 0,-4-6 3 0,0 0 13 16,0 0 0-16,0 0 0 0,0 0 0 0,0 0 14 0,0 0-4 0,0 0-1 15,0 0 0-15,0 0-9 0,0 0 0 16,0 0 0-16,0 0 0 0,0 0 0 0,0 0 0 0,0 0 0 0,0 0 0 31,0 0 0-31,0 0 0 0,3-3 0 0,1-3 0 0,3 3 0 0,-3 0 0 0,-1-4 0 16,4 4 0-16,0-3 0 0,0 3 0 0,0-3 0 16,0 2 0-16,0 1 31 0,4 0 4 0,0 0 1 15,-1 0 0-15,4 0-11 0,0 3-1 16,1 0-1-16,-1 0 0 0,0 3-10 0,3 3-1 15,1 0-1-15,-4 4 0 0,4 2 4 0,-8 1 1 0,4 3 0 0,1-1 0 16,-5 1-4-16,-3 3 0 0,4 0 0 0,-4-1 0 16,0 1 4-16,-4 0 1 0,4 0 0 0,-7 3 0 15,4-3-3-15,-4-1-1 0,-4 4 0 0,4-3 0 16,-7 3 3-16,4-3 1 0,-4 3 0 0,0-6 0 16,-4 2-9-16,4-2-8 0,0-3 9 0,-3-1-9 15,-5-6-12-15,5 1-8 0,-4-4-1 0,-4 0-1 16,4-3 22-16,0 0 0 0,-4-3 0 0,4 0 0 15,-4 0 0-15,4-1 0 0,4-2 0 0,-4 3 0 16,3 0-48-16,0 0-6 0,4 3-1 0,0-3 0 16,7 3-65-16,0 0-14 0,0 0-2 0</inkml:trace>
  <inkml:trace contextRef="#ctx0" brushRef="#br0" timeOffset="114940.54">20369 12234 2310 0,'0'0'97'15,"0"0"-77"1,0 0 137-16,0 0 28 0,0 0 6 0,0 0 1 0,0 0-103 0,0 0-20 15,0 0-4-15,-3 0-1 0,-4 4 0 0,3 2 0 0,1 0 0 0,-1 0 0 16,1 4-32-16,-4-1-8 0,3 4 0 0,1 2-1 16,-1 1-7-16,1 3 0 0,-5 0-1 0,5 3 0 15,-1 6 9-15,1 0 1 0,-4 7 1 0,7 2 0 16,-4 1-26-16,1 3 0 16,3 2 0-16,0-2 0 0,0-3 0 0,0-7 0 0,3 1 0 15,1-4 0-15,-1 0 0 16,4-3 0-16,4-3 0 0,-4-3 0 0,0 0 0 0,4-7 0 0,-1 1 0 0,4-1 0 31,-3-5 17-31,7-1-1 0,-4-3-1 0,3 0 0 0,1-3-15 0,0-3 0 0,3 0 0 0,-4 0 0 16,1-4 0-16,0 1 0 0,-1 0 0 0,-3-4 0 15,1 4 0-15,-1 0 0 0,0-3 0 0,-4-1 0 16,-3 1 0-16,4-1 0 0,-4 1 0 0,0-1 0 16,-3 1 0-16,3 3 11 0,-4-4-11 0,1 1 10 15,-1 3-10-15,-3-4 0 0,0 4 0 0,-3 0 0 16,3 6 0-16,0-10 0 0,0 10 8 0,0 0-8 15,-7-3 0-15,7 3 0 0,0 0 0 0,-7-3 0 16,-4 3 0-16,1 3 0 0,-1 0 0 0,0 4 0 16,1-1 0-16,-1 3 0 15,1 1 0-15,-1-1 0 0,4 4 0 0,-4-1 0 0,4-2 0 0,0 2 0 16,4-2 0-16,-1-1 0 0,1 0 0 0,3-2 0 16,0-1-10-16,3-3 10 0,4 0-13 0,-3-3 5 15,6 0-92-15,1-6-19 0,3 0-3 0</inkml:trace>
  <inkml:trace contextRef="#ctx0" brushRef="#br0" timeOffset="115545.71">21438 12344 1234 0,'0'0'25'0,"0"0"7"15,0-6-32-15,0 6 0 0,-3-6 0 0,3 6 0 16,-4-4 80-16,4 4 8 0,0-6 3 0,0 0 0 15,0 0 156-15,4-1-119 0,-4 1 0 0,0 6-7 0,3-6-1 16,-3 6 0-16,0-3 0 0,0 3-22 0,0 0-5 0,0 0-1 0,0 0 0 16,4-7-4-16,-4 7-2 0,0 0 0 0,0 0 0 31,0 0-14-31,0 0-4 0,0 0 0 0,0 0 0 16,0 0-16-16,0 7-3 0,3-1-1 0,-3 3 0 0,0 1-11 0,0-1-2 0,-3 4-1 0,3-1 0 31,-4 7-34-31,1 3 0 0,-1 0 0 0,1 3 0 0,3 3 0 15,-4 0 0-15,1 4 0 0,-1 2 0 16,1-5 0-16,3 2 0 0,-4 0 0 0,1-3 0 0,3-2 0 0,-4-4 0 0,4-1 0 0,-3-2 0 16,3-3 0-16,-4 0 0 0,4-4 0 0,0-2 0 31,0-4-52-31,0 0-5 0,0-3-1 0,0-3 0 0,0 0-42 0,0 0-9 0,4-6-2 0,-1-3 0 16,-3-4-32-16,4-3-6 0,-1 1-2 0</inkml:trace>
  <inkml:trace contextRef="#ctx0" brushRef="#br0" timeOffset="115928.74">21636 12338 2176 0,'0'3'62'0,"0"3"13"16,-4 4-60-16,4-1-15 0,0 0 0 0,-3 1 0 15,-1 9 74-15,4 0 12 0,-3 2 2 0,3 5 1 16,-4 2-20-16,4 3-4 0,-3 4-1 0,3-1 0 15,3 1 33-15,-3-4 7 0,4 3 0 0,-1-2 1 16,4-4-32-16,0-3-6 0,4-3-2 0,-4 0 0 16,7-3-34-16,0-7-7 0,0 1-2 0,4-7 0 15,0 0-6-15,-1-6 0 0,8 0-1 0,-4-6 0 0,0 0-1 16,-3-4 0-16,3 1 0 0,0-7 0 16,-3 1 10-16,0-1 1 0,-1 0 1 0,-3-2 0 0,0-1-14 0,1 0-2 0,-5 0-1 0,-3-3 0 15,0 0-9-15,0 3 0 0,0 1 0 0,-3 2 0 16,-4 0 0-16,0 1 0 0,-4 2 0 0,1 0 0 15,-4 4 12-15,0 0 1 0,-4-1 0 0,1 1 0 16,-5 3-13-16,-2-4 0 0,-1 1 8 16,-7-1-8-16,4 1 0 15,-3 0 0-15,-5-1 0 0,5 1 0 0,-1-1-14 0,4 4 1 0,-4 0 0 16,7-4 0-16,1 4-92 16,3 3-19-16,0-3-3 0,7-1-1 15,-4 1-98-15,7 0-20 0</inkml:trace>
  <inkml:trace contextRef="#ctx0" brushRef="#br0" timeOffset="116762.79">22140 11902 2276 0,'-7'6'48'0,"7"-6"9"0,-10 10-45 0,6-7-12 0,1 3 0 15,-4-3 112-15,3 4 20 0,4-4 4 0,-3 3 0 16,3 0-6-16,0-3-2 0,0 4 0 0,3-1 0 15,1-3-102-15,3 3-26 0,0-3 0 0,0 1 0 16,0-1 0-16,7 0 0 0,-3-3 0 0,3 3 0 16,0-3 42-16,3-3 3 0,1 3 1 0,3-3 0 15,-3 3-33-15,3-3-13 0,-3-4 11 0,3 4-11 16,0 0 8-16,-3-3-8 0,3 3 0 0,-4-4 9 16,-2 4-9-16,2 0 0 0,-3 0 0 0,0 3 0 15,0-3 0-15,-3 3 0 0,0 0 0 0,-1 0 0 16,1 0 8-16,-1 0-8 0,-3 3 8 0,1-3-8 15,-1 0 14-15,0 0-2 0,-4 3-1 0,4-3 0 16,-7 0-11-16,0 0 0 0,0 0-12 0,0 3 12 16,0-3 0-16,0 0 0 0,4 3 0 0,-1 0 0 15,-3-3 0-15,0 7 0 0,4-4 0 0,-4 0 0 16,0 3 0-16,0 1 0 0,0-4 0 0,3 3 0 16,-3 0 0-16,0 4 0 0,0-1 0 0,4 0 0 0,-4 1 0 0,3 2 0 0,1 4 0 15,-1 3 0-15,4 3 0 0,1 0 0 0,-1 6 0 0,0 0 0 16,0 0 0-16,0 1 0 0,3 2 0 0,1-3 0 15,0 0 12-15,-1 4 11 16,1-1 1-16,-1 1 1 0,1-4-25 0,-1 3 0 0,1 0 0 0,0 1 0 16,-1-1 16-16,1-3-1 0,3 4-1 15,-4-4 0-15,1-3-2 0,-4 0-1 0,4-3 0 16,-4 0 0-16,0-3 2 16,-4 3 1-16,1-7 0 0,-1 4 0 0,-3 3 1 0,0-3 0 0,-3 0 0 15,-1 0 0-15,1-4 1 0,-4 4 0 0,3-6 0 0,-6-1 0 16,-1 1-16-16,0-4 0 0,1 1 0 0,-4-4 8 15,3 0-8-15,-6-3 0 0,2-3 0 0,1 3 0 32,-3-3-26-32,-1 0-5 0,4-3-1 0,0 3 0 0,0 0 32 0,3-3 0 0,4 3 0 0,-4 0 0 15,11 0-108-15,0 0-16 0,0 0-4 0</inkml:trace>
  <inkml:trace contextRef="#ctx0" brushRef="#br0" timeOffset="118715.7">27520 8516 1181 0,'7'-25'24'0,"-7"12"7"0,4 0-31 0,-1 1 0 0,1-1 0 0,-4 1 0 16,3-1 94-16,1 4 13 0,-1-4 2 0,1 4 1 15,-1 3-3-15,1-4-1 0,0 4 0 0,-1 3 0 16,-3 3-10-16,0 0-1 0,0 0-1 0,0 0 0 31,4 0-34-31,-1 0-8 0,1 3 0 0,3 3-1 16,-7 4 10-16,3 2 3 0,4 4 0 0,-3 6 0 0,-1 0 0 0,1 9 0 0,-1 1 0 0,1 5 0 15,-1 7-40-15,1 3-8 0,0 3-2 0,-1 10 0 16,1 3 13-16,-4 2 2 0,0 8 1 0,0 5 0 16,0-3-8-16,0 0-2 0,3 1 0 0,1 5 0 15,3-9 18-15,-4 0 3 0,8-3 1 0,-4 0 0 16,3-9-17-16,-3-7-3 0,4-3-1 0,0-3 0 16,-1-6-13-16,1-6-8 0,3-7 8 0,-3 0-8 15,-1-3 8-15,1-6-8 0,3 0 8 0,-4-7-8 16,-3 4 0-16,0-7 0 0,1 1 0 0,-5-1 0 15,1-2 0-15,-1 2 0 0,-3-3 0 0,4-3 0 16,-4 4 0-16,-4-4 9 0,4 0-9 0,0-3 10 16,0 0-10-16,-7 0 12 0,4 0-12 0,-5 0 12 15,1-6-12-15,-3 3 0 0,3-7 9 0,-4 1-9 16,4-4 0-16,-3-3 8 0,-1 1-8 0,0-4 0 16,4 0 0-16,0-3 0 0,-3-3 0 0,3 0 0 15,-4 3 0-15,0-3 0 0,4 0 0 0,-3 0 0 16,-1 3-20-16,1-3 0 0,-1 3 1 0,-3-3 0 15,3 6 31-15,1 0 7 0,-1 0 1 0,1 4 0 16,3-1-20-16,-4 0 0 0,0 4 0 0,4-1 0 0,0 7 8 0,0 0-8 0,4-1 0 0,3 7 0 31,0 0 8-31,0 0-8 0,0 0 0 0,-4 7 0 0,4-1 0 0,4 3 0 0,-1 4 0 0,1-1 0 16,3 1 0-16,3 3 0 0,-3-1 0 0,8 4 0 16,-1 0-8-16,0 0 8 0,0 3 0 0,0 0-9 15,0 0 9-15,0-4 0 0,4 4 0 0,-4 0 0 16,0 0 0-16,0 0 0 15,0 3 0-15,0 0-8 0,1 0 8 0,-1-3 0 0,0 0 0 0,3-3 0 16,-2-3 0-16,2-4 0 0,1-2 0 0,3-7 0 16,-3-3 9-16,6-6-9 15,-3-4 12-15,4-9-12 0,0-2 25 0,-4-8-1 0,4-2-1 16,-1-4 0-16,-2 1-5 0,-1 3-1 0,-4-1 0 0,1 1 0 16,0 6-17-16,-1 6 0 0,-3 0 0 0,1 0 0 15,-1 7 0-15,-4 2 0 0,1 1 0 0,-4 3 0 16,0-1-55-16,0 4-14 0,0 0-3 0,0 0-1 15,-7 3-136-15,4-3-27 0,-4 3-6 0</inkml:trace>
  <inkml:trace contextRef="#ctx0" brushRef="#br0" timeOffset="119614.56">24373 11686 1231 0,'0'0'54'0,"0"0"12"15,0 0-53-15,-3-3-13 0,3 3 0 0,0 0 0 16,0 0 113-16,0 0 20 0,0 0 4 0,0 0 1 16,0 0-59-16,0 0-12 0,0 0-3 0,0 0 0 15,0 0 52-15,0 0 9 0,3 0 3 0,8 0 0 16,-4 3-52-16,4 3-9 0,3-3-3 0,0 3 0 16,0 1 0-16,4-4 0 0,3 3 0 0,0 0 0 15,0-3-5-15,0-3-2 0,-3 4 0 0,3-4 0 0,0-4-35 0,-3 4-7 16,0-3-2-16,-4 0 0 0,3 3-13 0,-3-3 0 15,4 3 0-15,-4-3 0 16,0 3-102-16,-3 3-17 0,-1 0-3 0,-3 0-1 16,1 4-57-16,-1-1-12 0,-4 0-3 0</inkml:trace>
  <inkml:trace contextRef="#ctx0" brushRef="#br0" timeOffset="120338.51">24412 11689 1074 0,'0'0'30'0,"0"0"8"16,0 0-30-16,0 0-8 0,0-6 0 0,0 6 0 15,0 0 28-15,0 0 5 0,0 0 1 0,0 0 0 16,0 0-3-16,-3-4-1 0,3 4 0 0,0 0 0 16,-7 0 27-16,7 0 6 0,0 0 1 0,0 0 0 15,0 0 0-15,0 0 0 0,0 0 0 0,0 0 0 16,0 0 0-16,-4 4 0 0,4-4 0 0,0 0 0 15,0 0-52-15,0 0-12 0,0 0 0 0,0 0 0 16,0 0 53-16,0 0 8 0,-3 3 2 0,3-3 0 16,0 0-11-16,0 0-3 0,-4 6 0 0,4-6 0 15,-3 3 3-15,3-3 0 0,0 0 0 0,-4 3 0 0,4-3-3 0,-4 6 0 0,4-6 0 0,-3 4 0 16,3-4-8-16,-4 3-1 0,1 3-1 0,3-6 0 16,-7 3-17-16,3 3-3 0,4-2-1 0,-3-1 0 15,3-3-18-15,-4 6-19 16,4 0 4-16,-3-3 1 0,3 4 28 0,3-1 6 0,-3 0 0 0,4 0 1 15,-1 1-33-15,-3 2-8 16,0 1 0-16,4-1-1 0,-1 3 68 16,-3 1 13-16,4 0 4 0,-1 5 0 0,-3 1-52 0,0 3-12 0,0 3 0 15,0 3 0-15,0 7 0 0,-3 3 0 0,3 5 0 0,-4 5 0 16,1-5 0-16,-1 1 0 0,4 3 0 16,0-3 0-16,-3 0 0 0,3-3 8 15,0 0-8-15,0-4 0 0,0-2 0 0,3-4 0 0,1 0 0 0,-1-5 0 16,1-1 12-16,-1-7 7 0,1 1 1 0,-1-3 0 15,1 0-32-15,0-4-7 0,-1 1-1 0,1-1 0 16,-1 1 54-16,-3-4 10 0,7 4 3 0,-3-4 0 16,-1 1-24-16,1-1-5 0,-1-3-1 0,4 4 0 15,0-4 5-15,4 0 1 0,0 0 0 0,-1-2 0 16,1-1-11-16,3-3-3 0,3 3 0 0,1-3 0 16,0 0 19-16,-4 0 3 0,7 0 1 0,-3 0 0 15,-1 0-32-15,1-3 0 0,3 3 0 0,-3 0 0 16,-1 0-45-1,5 0-15-15,-1 3-4 0,-4 0 0 0,5-3-59 0,-1 3-12 0,0 0-2 0</inkml:trace>
  <inkml:trace contextRef="#ctx0" brushRef="#br0" timeOffset="121836.2">24881 12024 1497 0,'4'-6'66'0,"-1"-3"14"0,1 2-64 0,0 1-16 0,-1 0 0 0,-3-4 0 16,4 7 106-1,-1-3 18-15,-3 6 3 0,0-6 1 0,4 3 0 0,-4 3 0 0,3-7 0 0,-3 7 0 16,0 0-52-16,0 0-9 0,0 0-3 0,0 0 0 15,4-3 14-15,-4 3 2 0,0 0 1 0,3 0 0 16,1 3-19-16,-1 0-4 0,1 1-1 0,-1 5 0 16,1 0-2-16,-1 7-1 0,1 3 0 0,-1 3 0 15,1 6-44-15,0-3-10 0,-4 7 0 0,0 2 0 16,3-6 8-16,-3 4 1 0,4-4 1 0,-1-3 0 16,-3 0-10-16,4-6-12 0,-1-4 2 0,1 1 1 15,-4-3 9-15,3-1 0 0,1-2 0 0,-1-4 0 16,-3 3-116-16,4-6-20 0,-1 4-5 0,-3-1-1 15,0-6-80-15,0 3-16 0,0-3-3 0</inkml:trace>
  <inkml:trace contextRef="#ctx0" brushRef="#br0" timeOffset="122429.5">25171 12027 1958 0,'0'0'87'0,"0"0"17"16,0 0-83-16,0 0-21 0,0 0 0 0,0 0 0 16,0 0 56-16,0-6 6 0,0 6 2 0,-4-6 0 15,4 0-22-15,4-4-4 0,-4 4-1 0,3-3 0 16,1 2-8-16,-1 1-1 0,1 0-1 0,3-1 0 16,0 4 29-16,-4 0 7 0,5 0 1 0,2 3 0 15,1 0 0-15,-1 0 0 0,4 3 0 0,-3 0 0 16,3 4-36-16,0-1-8 0,0 3 0 0,4 1-1 15,-4 2 21-15,-3 4 4 0,3 3 0 0,-4 0 1 16,1 2-36-16,-4 5-9 0,0 2 0 0,0 0 0 16,-3 0 35-16,-4 0 5 0,3 1 0 0,-6-1 1 15,-1-3-29-15,1 0-12 0,-5 0 11 0,1 0-11 0,0-3 8 0,-3 0-8 16,-1 0 0-16,-3-3 0 16,4-3 0-16,-5-4-12 0,1-3 1 0,4 1 0 0,-1-7-10 0,1 0-3 0,-1-3 0 15,0-3 0-15,4 0 11 0,0-3 1 0,0 2 1 0,4 1 0 16,-1-3 11-16,1 0 0 0,-1 3 0 15,4-4-8-15,0 1 8 0,4 0 0 16,-1-4 0-16,1 4-8 0,3 0 8 0,0 3 0 0,3-3 8 0,1 2-8 16,0 1 9-16,3 0-9 15,0 3 12-15,0-3-12 0,4 3 11 0,-4 3-11 0,3-3 10 0,-3 3-10 16,4 0 0-16,-4 1-15 0,4 2 2 0,-8-3 0 16,4 0-23-1,1 0-5-15,-5 0-1 0</inkml:trace>
  <inkml:trace contextRef="#ctx0" brushRef="#br0" timeOffset="123202.5">26007 12024 1580 0,'0'0'67'15,"0"0"-54"1,0-6 130-16,0 0 25 0,0 6 6 0,0-7 1 16,0 1-24-16,0 0-5 0,3 0-1 0,-3-1 0 15,0 7-55-15,4-6-11 0,-4 6-3 0,0 0 0 0,0 0 8 0,0 0 2 0,0 0 0 0,0 0 0 16,3 6-21-1,1 4-4-15,-1 2-1 0,-3 4 0 0,0 3-20 0,4 6-5 0,-4 0-1 0,0 6 0 16,0-2-26-16,-4 5-8 0,4-3 0 0,0 1 0 31,0-1 8-31,-3-6-8 0,3 0 12 0,0-3-12 0,0 0 12 16,-4 0-12-16,4-3 12 0,-3 0-12 0,3-4 0 16,0 1 0-16,0 0 0 0,-4-4-12 15,4 1 4-15,-3-4 8 0,3 1-13 0,0-4 5 16,0 0-112-16,0-6-23 0,0 0-4 0,0 0-1 0,0 0-26 0,3-9-6 0,4 3 0 15</inkml:trace>
  <inkml:trace contextRef="#ctx0" brushRef="#br0" timeOffset="123560.27">26307 12096 1698 0,'7'-6'72'15,"-4"3"-58"1,1 3 117-16,-4 0 23 0,3-3 5 0,-3 3 1 15,4 3-76-15,-1 0-16 0,1 0-2 0,-4 7-1 16,3 2-9-16,-3 4-3 0,0 0 0 0,0 6 0 16,4-1-2-16,-4 1-1 0,0 4 0 0,3-1 0 15,1-3 30-15,0 0 7 0,-4-4 1 0,3 1 0 16,1 0-19-16,-1-3-3 0,4-4-1 0,-3-2 0 16,3-1-52-16,0-6-13 0,3 0 0 0,1-3 0 15,-4 0 0-15,4-6 0 0,-1 3 0 0,1-7 0 16,-1 1 54-16,1 0 8 0,0-1 2 0,-1-2 0 15,1-1-52-15,-1-3-12 0,-3 1 0 0,-3-4 0 16,-1 3 0-16,1-3 0 0,-1 1 0 0,-3-1 0 16,0 0 0-16,-3 0 0 0,-1 0 0 0,-3 1 0 15,4 2 0-15,-8 0 0 0,4 1 0 0,-3-1 0 0,3 3 0 0,-4 1 0 0,0-1 0 0,4 4 0 16,0-1 0-16,0 4 0 0,0 3 0 0,0 0 0 16,7 3-48-16,0 0-13 0,0 0-3 15,0 0 0 1,0 0-153-16,0 0-31 0,4 6-7 0</inkml:trace>
  <inkml:trace contextRef="#ctx0" brushRef="#br0" timeOffset="124904.95">27167 11918 1569 0,'0'0'69'0,"0"0"15"16,0 0-67-16,0 0-17 0,0 0 0 0,0 0 0 16,4-7 141-16,-4 7 25 0,0-6 5 0,0 6 1 15,0-6-36-15,0 0-6 0,0 6-2 0,-4-7 0 0,1 4-33 0,3 3-7 16,-4-6-2-16,-3 0 0 0,0 3-19 0,4 3-4 0,-8-4-1 0,4 8 0 15,-3-4-23-15,-1 6-5 0,0 0-1 0,-3 0 0 16,4 7-17-16,-4 3-4 0,-1-1-1 0,5 4 0 31,-4 3-3-31,3 0-8 0,4 3 12 0,0 3-4 0,0 0-8 0,3-2-9 16,1 2 9-16,-1 0-13 0,8-6 32 0,-1-3 6 16,1 0 2-16,3-7 0 15,0-2-27-15,4-4-11 0,-1 0 1 0,4-3 0 0,0-6 10 0,1 0 0 0,2-3 0 0,1-4-8 16,3-2 8-16,-3-1 0 0,-1-6 0 0,1 1 0 15,0-4 0-15,-1 3 0 0,1 0 0 0,-8 0 0 16,5 3-14-16,-5 1-1 0,1-1 0 0,-4 4 0 16,0 2 15-16,-4 4 0 0,4 0 0 0,-3-1 0 15,-4 7 15-15,3 3 5 0,1 4 2 0,0-1 0 16,-4 3 2-16,0 4 1 0,0 3 0 0,0 2 0 16,0 4-6-16,0 4-2 0,0 2 0 0,0 0 0 15,0 0 2-15,0 0 0 0,0 1 0 0,0-4 0 16,0-3-19-16,3 0 0 0,-3 0 0 0,4-4-9 15,-4-2 9-15,3 3 0 0,-3-3 8 0,4-1-8 16,-1 1 0-16,-3-4 0 0,4 1 0 0,-4-4-8 16,3 4 0-16,-3-4 0 15,0 1 0-15,4-1 0 0,-4-3-58 16,3 4-11-16,-3-1-3 0,0-3 0 0,4-2-82 0,-1-1-17 0,-3-3-3 0</inkml:trace>
  <inkml:trace contextRef="#ctx0" brushRef="#br0" timeOffset="125966.56">28247 11965 1497 0,'0'0'66'0,"0"0"14"0,0 0-64 16,0 0-16-16,0 0 0 0,0 0 0 16,0 0 134-16,0 0 23 0,0 0 5 0,0 0 1 15,0 0-56-15,0 0-11 0,0 0-3 0,0 0 0 16,0 0-23-16,0 0-5 0,0 0-1 0,0 0 0 0,-7 3 0 0,3 0 0 0,-3 0 0 15,0 3 0-15,0 1-25 0,0-1-6 0,0 3-1 0,0 1 0 16,0-1-14-16,-4-3-3 0,4 4-1 0,-3-4 0 16,3 4-6-16,0-4 0 0,0 0-8 0,0 0 12 15,-4-3-12-15,7 4 9 0,-3-4-9 0,0-3 8 16,7 0-8-16,-7 3 0 0,7-3 0 0,-10 0 0 16,10 0 0-16,-7-3 0 0,0 3 0 0,7 0 0 15,-8 0 0-15,8 0 0 0,0 0 0 0,-7-3 0 16,7 3 0-16,0 0 0 0,-7 0 0 0,7 0 0 15,0 0 0-15,0 0 0 0,0 0 0 0,-3 3 0 16,3-3 0-16,0 6 0 0,0-3 0 0,0 4 0 16,0-1 0-16,0 0 0 0,3 0 0 0,-3 4 0 15,0-1 0-15,4 1 0 0,-4 2 0 0,3 1 0 16,1-1 0-16,-4 4 0 0,3 0 0 0,1 2 0 16,0-2 0-16,-1 0 0 0,1 3 0 0,3-7 8 15,-4 4-8-15,1-4 0 0,-1 1 0 0,1-4 0 16,-1 1 0-16,1-4 0 0,-1 0 0 0,1 0 0 15,-1-2 0-15,1-4 0 0,3 3 0 0,-7-3 0 16,4 0-8-16,-4 0 8 0,3 0 0 0,-3 0 0 16,7-3 0-16,-7 3 0 0,4-4 0 0,-1 1 0 15,4 0 0-15,-3 3 0 0,3-3 0 0,-4 0 8 16,4 3-8-16,0 0 0 0,0-3 0 0,1 3 0 0,-1 0 8 0,3 0-8 0,1 0 12 0,-1 0-4 16,1 0-8-16,3 0 0 0,-3 3 0 0,-1-3 0 15,1 3 32-15,3-3 10 0,-4 3 2 0,1 0 1 16,0 0-22-16,-1 4-5 0,1-4-1 0,-1 3 0 15,1 4 0-15,-4-1 0 0,4 0 0 0,-8 1 0 16,4-1-1-16,-3 4 0 0,-1-1 0 0,-3 1 0 16,0-1-4-1,-3 1 0-15,-1-1-1 0,-3 1 0 0,0 0-3 0,-3 2 0 0,-1-2 0 0,-3-1 0 16,-4 1 5-16,4-4 1 0,-4 1 0 0,1-4 0 16,-4-3-14-1,3 0 0-15,0-3 0 0,1 0 0 16,-1 0-19-16,0-3-6 0,4 0-2 0,4-3 0 0,-1-1-74 0,1 1-15 0,3 0-4 0,-1 0 0 15,8-4-74-15,4 4-15 0,0 0-3 0</inkml:trace>
  <inkml:trace contextRef="#ctx0" brushRef="#br0" timeOffset="126713.51">29062 11984 1519 0,'0'0'43'0,"0"0"9"0,0 0-41 0,0 0-11 0,0 0 0 0,0 0 0 15,0 0 101-15,0 0 19 0,0 0 3 0,0 0 1 16,0 0-23-16,0 0-4 0,0-7-1 0,0 7 0 16,0 0-48-16,0 0-9 0,0 0-3 0,0 0 0 15,0 0 20-15,0 0 3 0,0 0 1 0,0 0 0 16,-4 7-4-16,1-1 0 0,-1 3 0 0,1 7 0 15,-4 0-12-15,3 6-4 0,-3-1 0 0,4 5 0 16,-4 2-25-16,3 3-6 0,-3 0-1 0,3 1 0 16,4 2-8-16,-3-2 8 0,6 2-8 0,-3-2 8 15,4-1 10-15,3 0 2 0,0-3 0 0,4 1 0 16,-1-7 9-16,4 0 3 0,0-4 0 0,4-2 0 0,-4-3-32 0,4-4 0 0,-1 0 0 0,1-2 0 16,0-1 0-16,-1-3 0 0,5 0 0 0,-5 0 0 15,1-3 0-15,-1 0 0 0,1 0 0 0,3-3 0 16,-7 0 0-16,8-6 0 0,-8 2 0 0,3-2 0 15,-3 0 0-15,-3-4 0 0,0 1 0 0,-1-4 0 16,1 3 0-16,-4-2 0 0,0 2 0 16,-4-3 0-16,1 4 0 0,-1-1 0 15,1 4 0-15,-4 0 0 0,0 9 0 0,0 0 0 0,0 0 0 0,-7-4 0 32,0 4 12-32,-4 7-3 0,1 2-1 0,-1 0 0 0,1 10-8 0,-5 0 0 0,5 6 0 0,-4 0 0 15,3 0 0-15,1-3 0 0,-1 0 0 0,4 0 0 16,0-6 0-16,3 0 0 0,1-7 0 0,3-3 0 15,0 0-107-15,7-6-23 0,-4-3-5 0</inkml:trace>
  <inkml:trace contextRef="#ctx0" brushRef="#br0" timeOffset="127364.89">30201 12009 2098 0,'0'0'60'0,"0"0"12"16,0 0-58-16,0-7-14 0,0 7 0 0,0 0 0 15,0 0 105-15,0 0 19 0,0 0 3 0,0 10 1 16,4 5-31-16,-1 4-5 0,1 6-2 0,-1 0 0 0,-3 10-19 0,4-1-4 0,-1 7-1 0,1 0 0 16,-4 0-8-1,4 3-2-15,-4-1 0 0,0-2 0 0,-4 0-22 0,4-3-5 0,-4-1-1 0,4-5 0 16,0-4-18-16,-3-6-10 0,3 0 10 0,3-7-10 31,-3-5-64-31,0-4-18 0,4-3-4 0,0-6-1 0,-1-6-135 0,4-4-27 0</inkml:trace>
  <inkml:trace contextRef="#ctx0" brushRef="#br0" timeOffset="128362.83">30748 11632 1160 0,'0'0'32'0,"-7"-3"9"0,7 3-33 0,-3-3-8 0,-5 0 0 0,1 0 0 16,0 3-16-16,0-3-4 0,0 3-2 0,4-3 0 31,-4 3-52-31,7 0-10 0,-7-4-3 0,7 4 0 0,-4 0 56 0,4 0 11 0,-7 0 3 0,0 0 0 16,7 0 78-16,0 0 16 0,0 0 3 0,0 0 1 16,0 0-34-16,0 0-7 0,0 0-2 0,-4-3 0 15,4 3-27-15,-7-6-11 0,7 6 8 0,0-6-8 16,0 6 38-16,-7-7 2 0,7 7 1 0,0 0 0 15,0 0 43-15,0 0 8 0,0 0 1 0,0 0 1 16,0 0-2-16,7-6 0 0,-3 3 0 0,3 0 0 31,0 3-32-31,0 0-8 0,4 3 0 0,-1-3-1 0,4 3-13 0,-3 0-2 0,3 0-1 0,0 1 0 16,4-1-10-16,-4 0-1 0,4 0-1 0,-4 0 0 16,3 0 5-16,1 0 0 0,-4 1 1 0,0-1 0 15,0 0-1-15,0-3 0 0,-3 3 0 0,3 0 0 16,-7-3-11-16,4 3-2 0,-4 0-1 0,0-3 0 15,0 4-3-15,0-4-1 0,-4 0 0 0,1 0 0 16,0 0-2-16,-4 0-8 0,3 0 12 0,-3 0-4 16,0 0 0-16,0 0-8 0,0 0 12 0,0 0-4 15,0 0-8-15,0 0 12 0,0 0-12 0,0 3 12 16,4 3-12-16,-4-3 8 0,3 3-8 0,-3 1 8 0,0 2-8 0,4-3 10 16,-4 1-10-16,3-1 10 0,1 3-10 0,-4-3 0 0,3 1 0 0,1-1-11 15,-4 0 19-15,3 1 3 0,1-1 1 0,-1 0 0 16,1 4-12-16,-1 2 8 0,1 1-8 0,3-1 8 15,-3 4 4-15,3 3 0 0,0 3 0 0,0 0 0 16,0 3 0-16,3 3 1 0,1 0 0 0,-4 7 0 16,4-1 3-16,-1 7 0 0,1 0 0 0,-1-1 0 15,1 4-1-15,3-3 0 0,-3 3 0 16,3 0 0-16,-4-3 5 0,1-1 0 0,-1 4 1 0,1-6 0 16,0 3 5-1,-1-4 1-15,-3-2 0 0,0-1 0 0,0-2-3 0,0-4 0 0,-3 0 0 0,-1-6 0 16,5 0-12-16,-5-6-4 0,-3-1 0 0,0-2 0 15,4-4 1-15,-4 1 0 0,-4-4 0 0,4-3 0 16,0-3-9-16,-3 3 0 0,3-3 0 0,-8 3 8 16,1-3-8-16,0 3 8 0,0 1-8 0,-3 2 8 15,3-3 1-15,0 0 0 0,-4 3 0 0,4-3 0 16,-4 4 2-16,-3-1 0 0,4 0 0 0,-4 1 0 16,-1-1-11-16,1-3 8 0,0 3-8 0,-3-6 8 15,-1 3-8-15,0-6 0 0,1 3 0 0,-1-3 0 16,0-3 0-16,1 3 0 0,-1-4 0 0,4 4 8 15,3-3-66-15,-3 0-14 0,7-1-2 0,0-2-1 16,4 3-65 0,-1 0-14-16,8-1-2 0</inkml:trace>
  <inkml:trace contextRef="#ctx0" brushRef="#br0" timeOffset="133945.37">25710 12551 1751 0,'0'0'74'0,"0"0"-59"15,0 0 79-15,0 0 16 0,0 0 3 0,0 6 1 16,-3 1-14-16,-1 2-2 0,4 4-1 0,-3-1 0 16,-1 4-53-16,4-1-10 0,-3 4-2 0,-1-3-1 15,1 0 1-15,3-1 1 0,-4 1 0 16,4 0 0-16,-3-4 25 0,-1 4 5 0,4-4 1 0,0 1 0 31,-3-4-43-31,3 4-8 0,0-4-1 0,-4 1-1 16,4-1-159-16,0 4-32 0</inkml:trace>
  <inkml:trace contextRef="#ctx0" brushRef="#br0" timeOffset="134544.7">26825 12557 2269 0,'0'0'64'0,"0"0"15"16,0 0-63-16,0 0-16 0,0 0 0 0,0 0 0 15,0 0 92-15,4 7 15 0,-4-1 3 0,0 6 1 16,0 1-24-16,0 6-5 0,0 0-1 0,0 3 0 16,0-4-14-16,-4 7-3 0,1-3-1 0,-1 0 0 15,1 0-40-15,3 0-8 0,-4 3-2 0,4-6 0 16,0 0-43-16,0 0-9 0,0-4-1 0,4-2-1 16,-4 0-163-16,7-4-32 0</inkml:trace>
  <inkml:trace contextRef="#ctx0" brushRef="#br0" timeOffset="135039.68">27767 12667 1824 0,'0'0'76'0,"-3"3"-60"31,-1 3 89-31,4 4 19 0,-3-1 3 0,-1 1 1 16,4 2-52-16,-3 1-9 0,-1 2-3 0,4 1 0 0,0 0-51 0,-4 6-13 0,4 0 0 0,0 0 0 15,0 0 0-15,0-4 0 0,0 4 0 0,0-3 0 32,4 0-100-32,-4-3-22 0,4-1-5 0</inkml:trace>
  <inkml:trace contextRef="#ctx0" brushRef="#br0" timeOffset="135499.92">28702 12651 1824 0,'0'0'38'0,"0"0"8"16,0 0-37-16,0 0-9 0,0 7 0 0,0-1 0 15,0 0 156-15,0 0 28 0,0 4 7 0,0 2 1 16,0 1-52-16,0 0-9 0,0 2-3 0,0 4 0 0,4 0-51 0,-4 6-10 0,0-3-3 0,0 6 0 15,0-3-13-15,0 3-3 0,0 1-1 0,-4 2 0 16,4-3-35-16,0-3-12 0,0 0 9 0,4 0-9 16,-4-6-87-16,0 0-22 0,3-6-5 0</inkml:trace>
  <inkml:trace contextRef="#ctx0" brushRef="#br0" timeOffset="136089.12">29785 12683 1732 0,'0'9'73'16,"-3"4"-58"-1,-1-4 163-15,0 1 33 0,1 2 6 0,3-3 2 16,-4 4-55-16,1-4-12 0,3 4-1 0,-4 0-1 16,1 2-52-16,3 1-10 0,-4 0-3 0,1 2 0 0,-1 4-49 0,-3 0-9 0,4 3-3 0,-1-3 0 15,-3 0-24-15,4 0 0 0,-5-3 0 0,5-3 0 31,-1-1-111-31,-3 1-21 0,0-7-4 0</inkml:trace>
  <inkml:trace contextRef="#ctx0" brushRef="#br0" timeOffset="137036.83">16669 13065 2101 0,'0'7'60'0,"0"-1"12"0,0 0-57 0,3 0-15 0,-3 4 0 0,0-4 0 15,4 3 90-15,-4 4 15 0,3 0 3 0,-3-1 1 16,0 1-36-16,4 2-7 0,-4 1-2 0,3 3 0 16,-3 0 0-16,0 3 0 0,-3 3 0 0,3 3 0 15,-4 0 0-15,4 0 0 0,-3 4 0 0,-1-1 0 16,4 0-102-16,-3 1-21 0,3-1-4 0</inkml:trace>
  <inkml:trace contextRef="#ctx0" brushRef="#br0" timeOffset="137696.57">18133 12937 1754 0,'0'0'49'0,"0"0"12"0,0 0-49 16,0 0-12-16,0 0 0 0,0 0 0 0,0 0 113 15,3 9 20-15,-3 1 4 0,-3-1 1 16,3 10-61-16,-4 3-12 0,1 0-2 0,-1 6-1 0,-3-3-17 0,4 3-3 0,-4 0-1 0,3 1 0 16,-3-1-23-16,0-3-5 0,3 3-1 0,-3-3 0 31,4-3-30-31,-1-3-6 0,1 0-2 0</inkml:trace>
  <inkml:trace contextRef="#ctx0" brushRef="#br0" timeOffset="138246.31">19089 12990 2094 0,'0'0'60'0,"0"0"12"16,0 0-58-16,0 0-14 0,0 0 0 0,0 0 0 0,0 0 83 0,0 0 13 0,0 0 4 0,0 0 0 15,0 0-20-15,0 9-4 0,0-2-1 0,0-1 0 16,0 7-9-16,0 2-2 0,0 1 0 0,0 0 0 15,-4 6 0-15,4-1 0 0,-3 1 0 0,-1 3 0 16,1 4-51-16,-1-1-13 0,-3 0 0 0,4 0 0 16,-1-3-100-16,4 1-22 0,-3-1-5 0</inkml:trace>
  <inkml:trace contextRef="#ctx0" brushRef="#br0" timeOffset="138947.3">20073 13028 1337 0,'4'-10'56'16,"-1"7"-44"0,-3 3 138-16,0 0 28 0,0 0 6 0,0 0 0 0,4 6-31 0,-4 4-6 0,0 2-2 0,-4 7 0 15,1 0-54-15,-1 6-11 0,1 0-3 0,-5 6 0 16,1 1-38-16,-3-1-8 0,3 4-2 0,-4-1 0 31,4-2-63-31,0 2-13 0,0 1-2 0,4-4-1 16,3-3-154-16,0 0-30 0</inkml:trace>
  <inkml:trace contextRef="#ctx0" brushRef="#br0" timeOffset="139508.02">21029 12871 1407 0,'0'0'40'0,"0"0"8"15,0 0-38-15,-3-3-10 0,3 3 0 0,0 0 0 16,0 0 84-16,0 0 16 0,0 0 2 0,-4 3 1 15,1 3 33-15,-1 4 8 0,0 2 0 0,1 4 1 16,3 3-59-16,-4 6-12 0,1 0-2 0,-4 6-1 16,3 0-34-16,-3 1-6 0,0 2-2 0,0 1 0 15,0-1-29-15,0-2 0 0,0 2 0 0</inkml:trace>
  <inkml:trace contextRef="#ctx0" brushRef="#br0" timeOffset="159363.54">1295 12162 2310 0,'10'7'48'0,"-10"-7"11"0,7 3-47 0,-7-3-12 0,11 0 0 0,-8-3 0 15,8 3 40-15,0 0 5 0,-1 0 2 0,4-4 0 16,7 1-24-16,-3 0-5 0,3 0-1 0,0 0 0 15,1-3-4-15,-5 6-1 0,4-4 0 0,1 1 0 32,2 0-89-32,-3 0-19 0,1 0-3 0</inkml:trace>
  <inkml:trace contextRef="#ctx0" brushRef="#br0" timeOffset="160166.65">2208 12611 2174 0,'0'0'48'0,"0"0"9"0,0 0 3 0,0 0 1 0,0 0-49 0,0 0-12 16,0 0 0-16,0 0 0 0,0 0 65 0,0-7 11 15,0-2 1-15,4 0 1 16,3-4-10-16,-3 0-3 0,-4-5 0 0,3-1 0 16,4 0-9-16,-3-12-3 0,3-1 0 0,-4-2 0 15,4-1 3-15,-3 1 1 0,-1-4 0 0,-3-3 0 16,7 4-40-16,-7-4-8 0,4 0-1 0,3 1-8 15,-7-1 44-15,0 3 3 0,0 1 0 0,0-4 0 0,0 0-28 16,0 7-6-16,3-1-1 0,-3 7 0 0,0 3-12 0,0 6 11 16,8 3-11-16,-8 7 10 15,0 3-10-15,0 6 0 0,0 3 0 0,0 9 8 0,0 7-8 0,0 6 0 16,0 6 0-16,0 4 0 0,0 3 8 0,3 2 5 16,1 4 2-16,3 3 0 15,-7-3-7-15,10-3 0 0,-10 3-8 0,11-3 12 16,-8-7-27-16,8-3-5 0,3-5-2 0,-3-1 0 0,10-10 22 15,-11-5 0-15,8-1 0 0,0-9 0 0,3-3 0 0,-4-6 0 0,5-4 0 16,-1-3 0-16,-4-6 0 0,5-3 0 0,-1-3 0 0,-7-6 0 16,4 2 0-16,-1-2 0 0,1-4 0 0,-4 4 0 15,-4 2 0-15,1 1 0 0,3 6 0 0,-3 0 0 16,-1 6 0-16,1 3 0 0,-8 4 0 0,8 2 0 16,-11 10 0-16,0 0 0 0,0 0 0 0,0 0 0 15,0 0 47-15,4 7 13 0,3 2 4 0,-4 4 0 0,4 2-52 16,-7 4-12-16,0 6 0 0,4 3 0 15,-4 4 0-15,3-1 0 0,-3 7 0 0,7-1 0 16,-7-2 0 0,4 2 0-16,3 1 0 0,-4 0 0 0,4-4 0 0,-7 1 0 0,4-4 0 0,0-3 0 15,3-3 0-15,-4 0 0 0,4-6 0 0,-7 0 0 16,4-6-100-16,3-4-22 0,-4 0-5 0,4-5-1 16,0-4-131-16,0-4-26 0</inkml:trace>
  <inkml:trace contextRef="#ctx0" brushRef="#br0" timeOffset="160577.24">3108 12382 1728 0,'0'0'38'0,"0"0"8"0,-4-7 2 0,4 1 0 0,0-3-39 0,-7 3-9 15,7-4 0-15,-3 4 0 0,3-4 104 0,-7 1 20 0,3 3 3 16,-3 0 1-16,4-4-16 0,-1 7-4 0,-6 0 0 15,3 0 0-15,3 3-18 0,-3 3-4 0,3 3-1 0,-6 4 0 16,6 2-22-16,-6 1-5 0,10 5-1 0,-7 4 0 16,3 0-37-16,4 3-7 15,0-3-1-15,0 3-1 0,4-6-11 0,-4 0 0 0,7-6 0 0,-4-1 0 16,4-2 0 0,-3-1 0-16,6 0-11 0,-6-6 11 15,3 1 0-15,4-8 0 0,-8 1 0 0,4-3-8 0,0-3 8 0,4-1 0 0,-4-2 0 0,3-1 0 16,-6 1-9-16,0-1 9 0,3 1-10 0,3-1 10 15,-6 4 0-15,3-1 0 0,-4 4 11 0,-3 6-3 16,0 0-8-16,11 0-10 0,-1 3 10 0,1 0-13 16,-7 7 13-16,3 2 0 0,0 4 0 0,0-1 0 15,-4 4 27 1,4 0 1-16,-7 3 1 0,4-3 0 0,3-3-5 0,-4-1 0 0,8 1-1 16,-7-4 0-16,3-2-23 0,-4-1 0 0,4-2 0 0,-3-4 0 15,-4-3-60-15,0 0-16 0,0 0-3 0,10-10-1 16,1-5-125-16,-8-4-26 0,8-3-5 0</inkml:trace>
  <inkml:trace contextRef="#ctx0" brushRef="#br0" timeOffset="160803.48">3344 12209 2310 0,'0'7'97'0,"-3"-1"-77"16,3 0 120-16,0 0 24 0,3 1 4 0,-3-1 2 15,7 3-94-15,-3 1-20 0,3-1-3 0,4 4-1 31,-4 2-18-31,3 1-4 0,1 3-1 0,3 3 0 16,-4-3-1-16,8 3 0 0,-7 3 0 0,3 0 0 0,0 0-10 0,0 0-2 0,4 0-1 0,-8 3 0 16,1-6 9-16,3 0 1 0,0 0 1 15,-3-3 0-15,3 0-72 0,-4-7-14 0,1 4-4 0,0-4 0 16,3-2 0 0,-4-4-1-16,-3 0 0 0,7-2 0 0,-10-1-86 0,3-3-17 0,-7 0-3 0</inkml:trace>
  <inkml:trace contextRef="#ctx0" brushRef="#br0" timeOffset="161008.37">3415 12655 2497 0,'3'-7'71'0,"1"-2"15"15,7-1-69-15,-8 1-17 0,4-3 0 0,4-4 0 16,-8 3 104-16,8-6 18 0,-1 1 3 0,1 2 1 0,-7 0-47 0,6-3-10 15,1 4-1-15,-8 2-1 0,8 1-44 0,-4-1-9 16,7 4-2-16,-11-1 0 16,8 1-68-16,0 3-15 0,-1-4-2 0</inkml:trace>
  <inkml:trace contextRef="#ctx0" brushRef="#br0" timeOffset="161517.89">4392 11877 1900 0,'0'0'42'0,"0"0"9"0,0 0 1 0,0 0 1 15,0 0-42-15,0 0-11 0,0 0 0 0,0 0 0 0,-3-6 73 0,3 6 13 16,0 0 2-16,0 0 1 0,0 0-16 0,0 0-3 16,0 0-1-16,10 9 0 0,-10 0 36 0,4 13 7 15,3 4 2-15,-4 8 0 0,4 4-40 0,-7 6-8 16,4 6-2-16,3 3 0 0,0-3 0 0,0 3 0 0,-7 4 0 0,11 6 0 15,-11-7-51-15,3 0-13 0,4-2 0 0,-3-7 0 16,6-6-11-16,-6-4-5 0,3-9 0 0,0-2-1 31,4-5-75-31,-4-5-16 0,3-3-2 0,-6-7-1 0,3-6-167 0,0-3-34 0,0-3-6 0,-4-4-2 16</inkml:trace>
  <inkml:trace contextRef="#ctx0" brushRef="#br0" timeOffset="161777.17">4600 11880 2188 0,'0'0'48'0,"0"0"11"0,0 0 1 0,0 0 1 0,0 0-49 0,0 0-12 15,0 0 0-15,0 6 0 0,0 1 54 0,0 2 8 16,7 7 2-16,-3-1 0 16,3 4 0-16,0 6 0 0,4 0 0 0,-4 7 0 15,7-1 0-15,-4 4 0 0,1 2 0 0,3 4 0 16,-3-3 0-16,3-1 0 0,-4 1 0 0,1 3 0 0,-4-1 0 0,0 1 0 15,0 3 0-15,-3 3 0 0,3-6-52 0,-4-4-12 16,1 1 0-16,-1-7 0 0,-3-2 0 0,4-4 0 16,-1-3 0-16,-3-4 0 15,7-5-48-15,-7 0-13 0,0-4-3 0,0-6 0 16,0-3-102-16,0 0-21 0,0 0-4 0,-7-9-999 0</inkml:trace>
  <inkml:trace contextRef="#ctx0" brushRef="#br0" timeOffset="162195.52">4551 12551 1497 0,'0'6'32'0,"3"-3"8"0,-3 4 0 0,7-1 4 0,-3-3-36 0,3 3-8 0,0-2 0 0,0-1 0 16,4 3 104-16,-1-3 20 16,-3 0 3-16,7 0 1 0,1 1-52 0,-1-1-9 0,0-3-3 0,3 3 0 15,1-3 52-15,0-3 9 0,-4 3 3 0,7-7 0 16,-3 4-103-16,-1-6-25 0,1-1 0 0,0 1 0 15,-1-4 56-15,1 1 7 0,-4-1 1 0,4-2 0 16,-1 2-52-16,1-3-12 0,-4 4 0 0,0-1 0 0,-3 1 0 0,3-1 0 16,-4 4 0-16,1 0 0 0,-4-1 0 15,0 1 0-15,0-1 0 0,-3 1 0 0,3 3 0 0,-7-1 0 16,3 1 0-16,-3 6 0 0,0 0 0 0,0 0 0 16,0 0 0-16,0 0 0 0,-3 3 0 0,-8 0 0 15,4 4 0-15,0 2 0 0,0 4 0 0,3 2 0 16,-3 1 0-16,4 3 0 0,-4 3 54 0,3 0 8 15,1 3 2-15,-1 0 0 0,4 0-52 16,0-3-12-16,0 3 0 0,4-3 0 0,-1 0 0 0,1-7 0 16,3 1 0-16,0-3 0 0,3-4 0 0,1 1 0 15,-4-4 0-15,4-3 0 16,-1-3-48-16,4 0-13 0,0-6-3 0,1-1 0 16,2 1 0-16,-6-6 0 0,3-1 0 0,0 0 0 15,0-2-51-15,4-1-10 0,-8 0-3 0,4-2 0 16,1-1-102-16,-5 3-21 0,4-3-4 0,-3 1-1 0</inkml:trace>
  <inkml:trace contextRef="#ctx0" brushRef="#br0" timeOffset="162534.61">5341 12319 1792 0,'0'0'51'0,"0"0"10"0,0 0-49 0,-7 0-12 0,0 0 0 0,0 0 0 16,7 0 156-16,-7 3 29 0,0 0 6 0,0 0 1 16,3 4-78-16,-3 2-15 0,4 1-3 0,-4 5-1 15,3 1-50-15,4 6-9 0,-3 0-3 0,3 3 0 16,0 0 25-16,0 0 5 0,0 0 1 0,0 0 0 0,3-6-52 0,1 0-12 15,-1-3 0-15,4-4 0 16,0 1 0-16,4-7 0 0,-8 0 0 0,4-3 0 16,0 0 0-16,0-6 0 0,4 0 0 0,0-3 0 15,-4-4-11-15,0 1-5 0,3-3 0 0,1-7-1 16,-8 3-24-16,8-3-5 0,0 0-1 16,-11 4 0-16,3-4 38 0,4 0 9 0,-3 3 0 0,-4 1 0 0,3-1 0 0,1 7 0 15,-1-1 0-15,-3 1 0 16,0 3-53-16,0 6-9 0,0 0-2 0,0 0 0 0,4 6 103 0,-1 3 20 15,1 1 4-15,-4 2 1 0,3 1-52 0,4 2-12 16,-7-2 0-16,4 3 0 0,3 2 0 0,-3-2 0 16,-1 0 0-16,1 3 0 0,3-4 0 0,0-2 0 15,3-1 0-15,-6 1 0 0,3-4 0 0,0 1 0 16,0-4 0-16,4 0 0 16,-8-6-48-16,4 0-13 0,0-3-3 0</inkml:trace>
  <inkml:trace contextRef="#ctx0" brushRef="#br0" timeOffset="163000.34">5613 12423 2030 0,'3'12'57'0,"1"-3"14"16,-1 4-57-16,1 0-14 0,3 2 0 0,3 1 0 0,-6 0 54 0,3-1 8 0,0 7 2 0,0 0 0 15,4 0 51-15,-1 3 10 0,-3 3 3 0,0-3 0 16,4 4-52-16,0-4-9 0,-4 3-3 0,0-3 0 15,3 3 52-15,-3 1 9 0,7-1 3 0,-10 0 0 16,3-3-103-16,0 0-25 0,0-3 0 0,-3 0 0 16,3-6 0-16,-4-1 0 0,-3-2 0 0,0-1 0 15,4-5 0-15,-4-1 0 0,0-6 0 0,0 0 0 16,0 0 0-16,0 0 0 0,-4-13 0 0,1 1 0 16,3-4 0-16,0-3 0 0,-7-2 0 0,7-1 0 15,-4 0 0-15,4-3 0 0,-3-1 0 0,-1-2 0 16,4 0 0-16,0 3 0 0,0 0 0 0,0-3 0 15,4-4 0-15,-1 4 0 0,1-3 0 0,3-1 0 16,-4 1 0-16,8 3 0 0,-1 3 0 0,5 0 0 16,-5-1 0-16,4 8 0 0,4-1 0 0,-4 0 0 15,0 7 0-15,0 2 0 0,4 1 0 0,-4-1 0 16,0 7 56-16,0 3 7 0,0 3 1 0,-7 0 0 16,4 4-52-16,-4 2-12 0,4 4 0 0,-8-4 0 15,1 7 0-15,-1-4 0 0,1 4 0 0,-4-4 0 16,-4 4 0-16,-3 0 0 0,4 0 0 0,-12 2 0 15,5-2 0-15,-8 0 0 0,1-1 0 0,-1 1 0 0,-3-3 0 0,3 2 0 16,-10-2 0-16,7-1 0 16,0-2-48-16,3-1-13 0,0 1-3 0,1-1 0 15,3-3-154-15,3-3-31 0,0 4-7 0</inkml:trace>
  <inkml:trace contextRef="#ctx0" brushRef="#br0" timeOffset="163501.19">6925 12466 2553 0,'0'0'108'15,"0"0"-87"1,7 4 77-16,0-4 15 0,4 3 3 0,3-3 1 0,0 3-46 0,4 0-10 0,-1-3-1 0,4 3-1 15,4-3-24-15,0-3-5 0,3 3-1 0,0-3 0 16,0 0-29-16,1 0-15 0,-5-1 2 0,-2 1 0 16,-1-3-135-16,0 3-28 0</inkml:trace>
  <inkml:trace contextRef="#ctx0" brushRef="#br0" timeOffset="165419.5">8139 12363 1272 0,'0'0'26'0,"0"0"7"0,0 0-33 0,0 0 0 0,0 0 0 0,0 0 0 15,0 0 42-15,0 0 2 0,0 0 0 0,0 0 0 16,0 0-57-16,0 0-11 0,0 0-3 0,0 0 0 15,0 0 53-15,3-3 10 0,-3 3 3 0,0 0 0 16,7-3-39-16,-7 3 0 0,4-3 0 0,-4 3 0 16,3-4-9-16,-3 4 0 0,4-3 0 0,-4 3 0 15,0-6 17-15,0 6 4 0,0 0 1 0,3-3 0 16,-3 3 53-16,0 0 10 0,0 0 3 0,0-6 0 16,0 6-5-16,4-7-1 0,-4 7 0 0,0 0 0 15,0 0-7-15,0 0-2 0,0 0 0 0,0-3 0 16,0 3-51-16,0 0-13 0,0 0 0 0,0 0 0 15,0-6 54-15,0 6 8 0,0 0 2 0,0-6 0 16,0 6 0-16,-7-7 0 0,7 7 0 0,-4-3 0 0,-3 0-52 0,0 0-12 16,0 3 0-16,0-3 0 0,0 3 54 0,0 3 8 15,-4-3 2-15,4 3 0 0,-3 3-24 0,3 1-4 0,-4-1 0 0,0 0-1 16,4 4-19-16,0-1-4 16,-3 0-1-16,3 4 0 0,3 3-11 0,-3 2 8 0,0 8-8 15,4-5 8-15,3 5 5 0,-4 2 1 0,4 0 0 0,4 0 0 16,-1-3-14-1,1 4 0-15,3-1 0 0,0 0 0 0,3-9 0 16,1 3 0-16,-1-7 0 0,8 1 0 16,-4-7-48-16,4 1-13 0,3-4-3 0,0-3 0 15,0-3 78-15,1 0 15 0,-1-3 3 0,0-3 1 0,0 0-65 16,0-7-12-16,0 1-4 0,1-1 0 16,-5-6-66-16,1 3-14 0,-1-2-2 0,-2-1-1 15,2 3-85-15,-3 1-18 0,-3-1-3 0</inkml:trace>
  <inkml:trace contextRef="#ctx0" brushRef="#br0" timeOffset="165650.24">8520 12589 2102 0,'0'12'93'0,"0"1"19"16,0-1-89-16,-4-2-23 0,1-1 0 0,3-3 0 16,-4 1 126-16,4-4 21 0,0-3 4 0,0 0 1 15,0 0-71-15,0 0-13 0,0 0-4 0,-4-10 0 16,1-2 0-16,-1-4 0 0,1 1 0 0,-1-7 0 16,1 0-44-16,-4 0-8 0,0 0-3 0,3-3 0 15,-3 3 8-15,-3 0 2 0,-1-3 0 0,4 0 0 16,-4-1 13-16,4 1 4 0,0 0 0 0,0 0 0 15,0 0-36-15,0 0 0 0,0 3 0 0,3 0 0 16,1 3-44-16,-1 4-16 0,1-1-4 0,-1 3 0 0,1 4 52 16,3 3 12-16,0 6 0 0,0 0 0 15,0 0-105-15,0 0-19 0,3 3-3 0,4 6-1 16,-3 7-110-16,3 0-22 0</inkml:trace>
  <inkml:trace contextRef="#ctx0" brushRef="#br0" timeOffset="165890.43">8488 12695 1580 0,'0'0'67'0,"0"-6"-54"16,3-3 92-16,-3-1 19 0,0-2 3 0,4-4 1 15,-1-3-52-15,1 0-9 0,-1 1-3 0,1-4 0 16,7 3 0-16,-4 0-1 0,3 0 0 0,1 3 0 16,-1 1-25-16,5 5-5 0,-5 1-1 0,4 3 0 15,0-1 1-15,-3 7 0 0,3 0 0 0,-3 7 0 16,3 2 40-16,-4 4 8 0,1-1 2 0,-4 7 0 15,0 0-31-15,0 3-7 0,-3 3-1 0,3-3 0 16,-4 3-27-16,1-6-5 0,-1 3-2 0,1-4 0 16,-1-2-66-1,-3-3-14-15,7-1-2 0,-3-5-1 0,-1-1-89 0,1-6-18 0,-1 0-3 0</inkml:trace>
  <inkml:trace contextRef="#ctx0" brushRef="#br0" timeOffset="166382.55">8915 12742 2067 0,'0'7'87'0,"-4"-1"-70"15,4-3 140-15,0-3 28 0,-3 6 6 0,3-6 1 16,0 0-48-16,0 0-10 0,0 7-2 0,0-7 0 16,0 0-77-16,0 0-16 0,0 0-3 0,0 0-1 15,0 0-23-15,0 0-4 0,0 0 0 0,0 0-8 16,-4-7 0-16,4 1 0 0,0 6 0 0,-3-6 0 16,3-1 0-16,-4 1 0 0,4 0 0 0,-3 0 0 15,3-1-40-15,0-2-3 0,0 3 0 0,-4-4 0 16,4 1-16-16,-4-4-3 0,4 4-1 0,-3-4 0 15,3 1 51-15,0-1 12 0,0 1 0 0,-4-1 0 16,1 1 0-16,3 2 0 0,-4 1 0 0,1 3 0 16,3 6 15-16,0 0 5 0,0 0 2 0,0 0 0 15,0 0-86-15,0 0-18 0,0 0-3 0</inkml:trace>
  <inkml:trace contextRef="#ctx0" brushRef="#br0" timeOffset="166609.55">8819 12375 2649 0,'0'0'117'0,"0"0"25"0,0 0-114 0,0 0-28 0,0 0 0 0,0 0 0 16,0 0 0-16,0 0-15 0,0 0 2 0,0 0 0 15,0 0 13-15,4-3-11 0,3 0 11 0,0 3-10 16,-3 0-182 0,3 0-37-16</inkml:trace>
  <inkml:trace contextRef="#ctx0" brushRef="#br0" timeOffset="166874.68">9116 12752 2441 0,'3'6'69'0,"1"0"15"16,-4 1-67-16,0-7-17 0,3 3 0 0,-3-3 0 0,0 0 69 0,0 0 11 0,0 0 1 15,0 0 1 1,0-3 37-16,4-7 7 0,-4 1 2 0,-4-4 0 0,1-2-84 0,-1-7-17 0,1 0-3 0,-8-7-1 16,4 1 14-16,-3-3 3 0,-1-1 1 0,-3-2 0 15,3 3-27 1,1 2-6-16,-4 4 0 0,3 0-8 0,0 3 0 0,4 3 0 0,-3 1-10 0,6 2 10 31,-3 3-59-31,4 7-4 0,3 0-1 0,0 6 0 16,0 0-111-16,0 0-22 0</inkml:trace>
  <inkml:trace contextRef="#ctx0" brushRef="#br0" timeOffset="167899.53">9267 12071 1958 0,'4'13'87'0,"-4"-1"17"16,4 4-83-16,-1 3-21 0,4-3 0 0,0 6 0 16,0-4 107-16,0 4 17 0,4 3 3 0,-1 0 1 15,1-3-52-15,0 0-9 0,3 0-3 0,-4 0 0 16,4 0 0-16,-3 0 0 0,3 0 0 0,-3-3 0 15,-1-3-1-15,1-1-1 0,-4-2 0 0,4-4 0 16,-4 1-44-16,0-4-9 0,-4 0-1 0,1-3-8 16,-4-3 8-16,0 0-8 0,0 0 0 0,0 0 0 15,0 0 0-15,0 0 0 0,-7-6 0 0,3 0 0 16,-3-1 11-16,-4 1-11 0,4 0 10 0,-3 3-10 16,-1 0 0-16,-3 0 0 0,4-1 0 0,-1 8 0 15,0-1 0-15,1 0 0 0,-1 6-12 0,1 1 12 0,3 5 0 16,0 1 0-16,-4 3 0 0,7 0 0 15,1 3-16-15,-1 0 4 0,1-1 1 0,3 1 0 16,3-3 11-16,-3-3-8 0,7 0 8 0,-3-1-8 0,7-2 8 16,-4-4 0-16,3 1 0 0,1-1 0 0,3-3-10 0,-4 1 10 0,5-1-12 15,2-3 12-15,-3-3-12 0,0 3 12 16,4-3-12-16,-4-3 12 0,4 0-33 0,-4 0 0 0,0 0 0 16,0-1 0-16,0-2-6 0,0 0-1 0,0 3 0 0,1-4 0 31,-5 1 12-31,1 3 1 0,-1 0 1 0,1 0 0 0,-4 0 26 0,0 0-8 0,0 3 8 0,-3 0 0 15,3 0 0-15,-4 0 0 16,1 3 0-16,-1 0 11 0,1 0 25 0,-4-3 4 0,3 0 2 0,-3 0 0 16,0 0 8-16,0 0 2 0,0 0 0 0,0 0 0 15,-3-6-22-15,3-1-4 0,-4-2-1 0,-3-4 0 16,7 1 2-16,-3-1 0 0,-1-2 0 0,1-1 0 16,-1 0-19-16,1 1-8 0,-1 2 0 0,4 1 8 15,-4-1-8-15,4 4 0 0,0-1 0 0,0 4 0 16,0 0-20-16,0 6-8 0,0-7-3 0,0 4 0 15,4-3 47-15,-4 6 8 0,7 0 3 0,0 0 0 16,0 3-27-16,-3 0 0 0,3 0 0 0,3 4 0 16,-3 2-24-16,0 4 0 0,4-4 0 0,-4 4 0 15,4 2 24-15,-1 1 0 0,4 0 0 0,-3-1 0 0,3 1 0 0,-3-4 0 16,3 1 0-16,0 0 0 0,0-4 11 0,-3-3 6 0,3-3 2 0,0 1 0 16,0-1-19-16,-4-6 0 0,1-1-11 0,0 1 11 31,-1-3 0-31,-3-3 0 0,4-1 0 0,-4-2 0 0,0-1 0 0,0 1 0 0,-3-4 0 0,-1 0 0 15,1 4 0-15,-4-1 0 16,0 1 0-16,0 2 9 16,-4 4-9-16,4 6 12 0,0 0-12 0,-3-3 12 15,3 3-4-15,-7 3-8 0,-1 3 12 0,1 4-4 0,4 2-8 16,-1 1 0-16,1 5 0 0,-1 1 0 0,4 0 0 0,4-3 0 0,-1 3 0 0,1-4 0 16,-1 1 0-16,4-4 0 0,1-2 0 0,-1-1-11 15,0 1 11-15,0-7-8 0,0 0 8 0,3 0-8 16,-3-3 8-16,0 0 0 0,4 0 0 0,0 0 0 15,-4-3 0-15,0 0 0 0,0 0-10 0,-4 0 10 16,4-4 0-16,-3 1 0 0,-1 0 0 0,1-1 0 16,-1-2 0-16,-3 0 0 0,0-1 0 0,4-2 0 15,-4-1 0-15,0-3 0 0,0 1 0 0,0-1 9 16,4 0-9-16,-4 1 10 0,0-1-10 0,3 0 10 16,1 1-10-16,-4 2 0 0,7 4 0 0,-4-1 8 15,1 4-8-15,3 3 0 0,-4 0 0 0,1 0 0 16,3 3 12-16,0 3-4 0,0 3 0 0,0 0 0 15,0 4 11-15,4 2 1 0,-1 1 1 0,1 3 0 16,-4 2-2-16,3-2-1 0,1 0 0 0,-4 3 0 16,4-4-18-16,-4-2 0 0,0-1 0 0,0 1 0 15,3-4 0-15,-6 1 0 0,3-1 0 0,-3-3 0 16,-1 1-131-16,-3-7-29 0,0 0-7 0</inkml:trace>
  <inkml:trace contextRef="#ctx0" brushRef="#br0" timeOffset="169421.83">11141 12755 2280 0,'0'0'64'0,"0"0"16"0,-4 3-64 0,4-3-16 0,-3 6 0 0,3-6 0 16,0 0 103-16,0 0 17 0,0 0 4 0,-7-3 1 16,0-3-11-16,0 0-2 0,3-7-1 0,-3-3 0 15,0-2-51-15,0-4-9 0,3-3-3 0,-3-7 0 16,0 7-12-16,0-6-2 0,4 3-1 0,-4-4 0 15,-1 4-16-15,1 0-3 0,0 0-1 0,0-4 0 16,4 4-2-16,-4 0-1 0,0 0 0 0,3-4 0 16,1 7-26-16,-1 0-6 0,1 0-1 0,-1 0 0 15,4 6 23-15,0 0 0 0,4 7-9 0,-1-4 9 16,1 3-113-16,-4 7-19 0,7 0-4 0,-4 3-1 16,4 6-150-16,-3 0-29 0</inkml:trace>
  <inkml:trace contextRef="#ctx0" brushRef="#br0" timeOffset="169791.58">11155 12673 2310 0,'0'0'97'0,"7"3"-77"16,0-3 35-16,0 0 7 0,0-3 2 0,4-3 0 15,-4-3 0-15,3-7 0 0,4 0 0 0,-3-2 0 16,0-1-1-16,-1-3 0 0,1 0 0 0,-1 0 0 15,-3 0-50 1,0 3-13-16,4 0 0 0,-7 0 0 0,-1 4 0 0,1 2 0 0,-1 4 0 0,1-1 0 16,-4 4 0-16,0 6 0 0,0 0 0 0,0 0 0 15,0 0 43-15,-7 6 3 0,0 4 1 0,-1 2 0 16,1 4-38-16,0 6-9 0,0 3 0 0,4 6 0 16,-1 1 0-16,1 2 0 0,-1 7-12 0,4-3 12 15,-3-4-10-15,3-2 10 0,3-1 0 0,-3-3-9 16,4-3 9-16,3-3 0 0,0 0 0 0,0-6 0 15,3-4-9-15,1-5 9 0,0 2-10 0,3-9 10 16,0 0-26-16,0-6 1 0,0-4 0 0,0 1 0 16,0-4-31-16,0-2-5 15,1-1-2-15,-1 3 0 0,-4-2-58 0,4 2-12 16,-3 4-3-16,-4-4 0 16,4 1-44-16,-1 2-10 0,-3 1-2 0</inkml:trace>
  <inkml:trace contextRef="#ctx0" brushRef="#br0" timeOffset="170133.99">11603 12366 1900 0,'-4'9'80'0,"-3"1"-64"15,4 2 124-15,-4 1 26 0,0 3 5 0,0-1 1 16,0 4-36-16,-4-3-6 0,4 3-2 0,0 3 0 31,0-4-78-31,0 4-16 0,0 0-3 0,0 0-1 0,3-6-10 0,1 3-3 0,-1-4 0 0,1-2 0 16,-1-1-1-16,4-2 0 0,0-1 0 0,0-2 0 15,4-4-16-15,3-3 0 0,-4 0-13 0,4 0 5 16,4-3 8-16,-1-4 0 0,1-2-9 0,-1 3 9 16,5-4 0-16,-1 1 8 0,0-1 0 0,0 1 0 15,4 0-8-15,-4-1 0 0,3 4 0 0,-3-3-11 16,1 5 11-16,-1-2 9 0,0 3-1 0,0 3-8 16,-7 3 58-16,4 0 5 0,-4 4 1 0,-4 2 0 15,1 0-38-15,-1 4-7 0,1 3-2 0,-8-1 0 16,4 1-5-16,-7 0 0 0,4-1-1 0,-4 1 0 15,3 0-11-15,-7-1 0 0,4-2 0 0,0-4 8 16,-3 1-30-16,3-1-6 16,0-3-2-16,0-3 0 0,3 1-78 0,4-4-16 0,0 0-4 0,0 0 0 15,-7-4-102-15,3 1-21 0,1-3-4 0</inkml:trace>
  <inkml:trace contextRef="#ctx0" brushRef="#br0" timeOffset="170687.41">11924 12335 2269 0,'0'0'64'0,"0"0"15"0,0 0-63 0,0 0-16 16,0 0 0-16,0 0 0 0,0 0 0 0,0 0 0 0,0 0 0 0,0 0 0 15,0 0 0-15,-4 3 0 0,4-3 0 0,0 0 0 16,-3 3 0-16,3-3 0 0,-4 6 0 0,4-6 0 15,0 0 0-15,0 0 0 0,0 0 0 0,0 0 0 16,0 0 0 0,0 0 0-16,0 7 0 0,0-7 0 0,0 0 54 0,0 0 8 0,0 0 2 0,0 0 0 15,0 0-52-15,0 0-12 0,0 0 0 0,0 0 0 16,0 0 40-16,0 0 4 0,0 0 2 0,0 0 0 16,0 0-33-16,0 0-13 0,0 0 11 0,0 0-11 15,0 0 16-15,0 0-2 0,0 0-1 0,-3 3 0 16,-1 3 65-16,1-3 13 0,-1 3 2 0,1-3 1 15,3 4-48-15,-7-1-10 0,3 0-1 0,1 4-1 16,-1-1 5-16,1 4 1 0,-5-4 0 0,5 4 0 16,-1-1-23-16,1-2-4 0,-1 2-1 0,1-3 0 15,3 1 0-15,-4-1 0 0,4 1 0 0,0-4 0 16,0 0-12-16,0 1 0 0,4-4 0 0,-4-3 0 16,3 3 0-16,1 0-8 0,-1 0 8 0,1-3-13 15,3 0 13-15,-3 0 0 0,3 0 0 0,-4 0 10 0,4 3 2 16,0-3 1-16,0 0 0 0,0 3 0 0,0 0-1 15,4 4-1-15,0-4 0 0,-1 3 0 16,-3 0 25-16,4 4 6 0,-4 2 1 0,3-2 0 0,-3 2-35 16,1 4-8-16,-5 0 0 0,4-4 0 0,-7 4 14 0,4 0 1 0,-4-4 0 0,-4 1 0 31,4-1-24-31,-3 1-5 0,-1-7-1 0,1 3 0 16,-5-2 15-16,5-4 0 0,-4 0 0 0,0 0 0 15,7-3-54-15,0 0-8 0,-4 0-2 0,4 0 0 16,0 0-204-16,-7-6-42 0</inkml:trace>
  <inkml:trace contextRef="#ctx0" brushRef="#br0" timeOffset="171069.01">12488 12310 1824 0,'0'0'38'0,"0"6"8"15,-3 0-37-15,3 0-9 0,3 4 0 0,-3-1 0 16,4 4 133-16,-1 2 25 0,4 4 5 0,1 3 1 0,-5 0-58 0,8 6-11 0,-4-3-3 0,0 7 0 16,0-1-22-16,0-3-5 0,0 7-1 0,0-7 0 15,4 0-51-15,-4-6-13 0,-4 0 0 0,4-6 0 16,0 0 0-16,-3-7 0 0,-1 0 0 0,4-2 0 31,-7-1-100-31,0-6-22 0,0 0-5 0,0 0-1 16,0 0-102-16,0 0-21 0</inkml:trace>
  <inkml:trace contextRef="#ctx0" brushRef="#br0" timeOffset="171400.15">12425 12542 1497 0,'0'0'66'0,"0"0"14"16,0 6-64-16,0 3-16 0,3 1 0 0,1-4 0 15,-1 3 48-15,4 1 5 0,1-1 2 0,2-2 0 16,1-1-37-16,-1 0-7 0,4 0-2 0,4-3 0 15,0 1-9-15,-1-1 0 0,1-3 0 0,3 3 0 16,0-3 53-16,0 0 9 0,-3 0 2 0,3 0 0 16,-3 0 0-16,0 0 0 0,-4 3 0 0,0 0 0 15,-4 0 0-15,1 0 0 0,0 1 0 0,-1-1 0 16,-3 0-52-16,0 0-12 0,-3 0 0 0,-1 0 0 16,-3-3 31-16,0 0 3 0,0 0 1 0,0 0 0 15,4-6-12-15,-4-3-3 0,0 2 0 0,-4-5 0 16,4-1-8-16,-3 1-3 0,-1-7 0 0,-3 3 0 15,4 0 44-15,-4-2 9 0,-4-1 2 0,4 0 0 16,-4-3-52-16,1 3-12 0,-1 0 0 0,1 1 0 16,-1-1 0-16,0 3 0 0,1 0 0 0,-1 4 0 15,4-1 0-15,0 4 0 0,0 0 0 0,0 2 0 16,4 1-100-16,3 6-22 0,0 0-5 0</inkml:trace>
  <inkml:trace contextRef="#ctx0" brushRef="#br0" timeOffset="171758.28">12834 12730 1497 0,'-3'-19'63'16,"-1"0"-51"0,-3 3 111-16,3-2 21 0,4-1 5 0,-3 0 1 15,-1 0-18-15,1 0-3 0,3 4-1 0,0-7 0 16,-4 3 0-16,4 0 0 0,-3-3 0 0,3 3 0 15,-4 1-102-15,1-1-26 0,3 0 0 0,-4 0 0 16,4 3 56-16,-3-2 7 0,-1 2 1 0,4 0 0 16,0 4-52-16,-3-1-12 0,3 1 0 0,0 5 0 15,0 7 0-15,0 0 0 0,0 0 0 0,0 0 0 16,3 7 0-16,4 2 0 0,-3 4 0 0,-1-4 0 16,1 4 0-16,3-1 0 0,-4 1 0 0,1-1 0 15,-1 1-48-15,1-4-13 0,-1 4-3 0,1-1 0 16,-4-2 52-16,4-1 12 0,-4-3 0 0,3 4 0 15,-3-4-54-15,4 0-8 0,-4-6-2 0,0 0 0 16,0 0-20-16,0 0-4 0,0 0 0 0,0 7-1 16,0-7-63-16,0 0-13 0,0 0-3 0,-4 3 0 15,4-3-38-15,-3 6-8 0</inkml:trace>
  <inkml:trace contextRef="#ctx0" brushRef="#br0" timeOffset="172401.18">12823 12579 1576 0,'0'0'32'0,"0"0"9"0,0 0-33 0,0 7-8 0,0-7 0 0,0 0 0 16,0 0 54-16,0 0 9 0,0 0 1 0,0 0 1 16,0 0-1-16,0 0 0 0,0 0 0 0,0 0 0 15,0 0 0-15,-3-10 0 0,-1 4 0 0,4-4 0 16,0 4 0-16,-3-3-1 0,3 3 0 0,-4-4 0 15,4 1 1-15,-3-4 0 0,3 4 0 0,-4-4 0 16,1-2 0-16,-4-1 1 0,3-3 0 0,1 0 0 16,-4 0-1-16,0-3 0 0,0 4 0 0,-1-7 0 15,1 3-51-15,0-3-13 0,0-1 0 0,0-2 0 16,0 3 0-16,0 3 0 0,0 0 0 0,0 3 0 16,3 4 0-16,1 2 0 0,-1 1 0 0,1 2 0 15,3 7 0-15,0 3 0 0,0 0 0 0,0 0 0 16,0 0 0-16,0 0 0 0,7 0 0 0,-4 0 0 15,1 0 0-15,3 3 0 0,0-3 0 0,-3 3 0 0,3 4 0 16,-4-1 0-16,1 3 0 0,-1 1 0 16,1 2 0-16,3 7-12 0,-4 0 3 0,1 3 0 15,-1 3-37-15,5 0-7 0,-5 3-2 0,4 1 0 16,-3 2 44-16,3 3 11 0,0 1 0 0,0-1 0 16,0 4-16-16,-4 0 0 0,4-4-1 0,0 1 0 15,1-7 7-15,-1-3 2 0,-4-3 0 0,4-7 0 0,-3-2 8 16,3-4 0-16,-4-2 0 0,1-4 0 15,-4-3-33-15,0 0-5 0,0 0-1 0,3-6 0 0,-3-7 83 0,0 0 16 0,-3-2 3 16,3-1 1-16,-4-3-52 0,4 1-12 16,-3-4 0-16,3 3 0 0,-4 0 0 0,4 0 0 0,0 0 0 0,0 0 0 15,0 4 40-15,4 2 6 0,-4 1 1 0,3-1 0 16,-3 4-24-16,4 3-5 0,3-1-1 0,-4 1 0 16,4 6-17-16,1 0 0 0,-1 0 0 15,0 6 0-15,3 1 0 16,-3 2 0-16,4 7 0 0,-1 2 0 0,1 1 55 0,0 9 7 0,-1 1 2 15,1 2 0-15,-1 0-52 0,-3 4-12 0,4-1 0 0,0 1 0 16,-4-7 0-16,-4 0 11 0,4-3-11 0,0 0 10 16,-3-6-10-16,-1 0 0 0,-3-3-10 0,4-4 10 15,-4-2-57-15,0-4-6 16,0-6-1-16,0 0 0 0,0 0-141 0,-4-13-29 0</inkml:trace>
  <inkml:trace contextRef="#ctx0" brushRef="#br0" timeOffset="172952.27">13183 12604 2359 0,'0'0'49'0,"0"0"11"0,-3-3-48 0,-4 3-12 0,7 0 0 0,-7 0 0 15,3 0 62-15,-3 7 10 0,4-1 1 0,-4 0 1 0,3 7-26 0,4-1-6 0,-4 4-1 0,1-4 0 16,3 4 19-16,0 3 3 0,0-3 1 0,0-4 0 15,0 1-44-15,0-1-9 0,3-2-2 0,1-1 0 16,-4-3 0 0,4-3 0-16,-4-3 0 0,7 0 0 15,-4 0-21-15,4-3-5 0,-3 0-1 0,3 0 0 0,-4-3 18 0,4-4 17 0,0 4-3 0,-3-3-1 16,-1-1-13-16,1-2-18 0,3 2 4 0,-3-2 1 16,-4-1 13-16,3 4 0 0,4-4 0 0,-7 1 0 15,4 2 0-15,-4-2 0 0,3 2 0 0,-3 4 0 16,0 6 10-16,0 0 5 0,0 0 1 0,0 0 0 15,0 0 25-15,0 6 6 0,4 1 1 0,-4 5 0 16,3 4-36-16,1-1-12 0,-1 1 9 0,1 3-9 16,-1 0 0-16,4 0 0 0,-3-4 0 0,3 4 0 15,0-3 19-15,0-4 11 0,0 1 2 0,0-4 1 16,4 1-25-16,-4-4-8 0,0-3 0 0,3 0 0 16,-2-3 0-16,2-3 0 0,-3 0 0 15,4-3 0-15,-1-4 0 0,-3 1 0 0,4-1 0 0,0-5 0 16,-1-1 16-16,1-3-3 0,-1 0-1 0,4 1 0 15,-3-1-12-15,0-3 0 0,3 6 0 0,-4-3 0 16,1 4 16-16,3 2 1 0,0 4 0 0,-3 6 0 16,-1 0-17-16,4 6 0 0,-3 3 0 0,0 6 0 0,-1 4 34 15,-3 3 3-15,4 6 1 0,-1 0 0 16,-3 0-20-16,-3 3-4 0,3-2-1 0,0 2 0 16,-3-3-13-16,3 3 0 0,-7 0 0 0,3-3 0 15,1 0-19-15,-1-3-6 0,-3-3-2 0,0-3 0 16,0-7-173-16,-3-2-36 0</inkml:trace>
  <inkml:trace contextRef="#ctx0" brushRef="#br0" timeOffset="173665.95">1080 14169 2553 0,'3'28'53'0,"8"-18"12"0,-4-1-52 0,-4 0-13 0,8 1 0 0,3-4 0 15,0 4 97-15,4-4 17 0,6 3 3 0,-10-6 1 16,11 0-50-16,-4 1-11 0,0-1-1 0,4-3-1 16,-4 0-29-16,4 0-6 0,0 3 0 0,6-6-1 15,-6 3-19-15,10-3 0 0,-3 3 0 0,-7-4 0 16,3 4-48-16,4 0-12 0,0 0-4 0,-8-3 0 16,5 3-102-16,2-3-21 0,1 0-4 0</inkml:trace>
  <inkml:trace contextRef="#ctx0" brushRef="#br0" timeOffset="174635.63">2431 14617 2001 0,'0'10'88'0,"0"-1"20"0,-7-3-87 0,7 4-21 0,0-4 0 0,0 0 0 15,0-6 63-15,0 0 8 0,0 0 1 0,0 0 1 16,0-6-21-16,7-3-5 0,-7-1-1 0,3 1 0 16,-3-4 12-16,0-2 2 0,0-1 1 0,0 0 0 15,0-6 5-15,0 4 1 0,0-7 0 0,0-4 0 16,0 1-5-16,0-3-1 0,7-4 0 0,-7-2 0 16,0 2-35-16,0 1-7 0,0-1-2 15,0-3 0-15,-7 1-5 0,7-1 0 16,0 1-1-16,0-4 0 0,7 3-11 0,-7 4 0 0,4-1 9 0,3 4-9 15,-4 9 0-15,1 3 8 0,-4 7-8 0,7 5 0 16,-7 7 8-16,3 10-8 0,5 5 10 0,-5 4-10 16,8 9 27-16,-1 4-1 0,-6 5 0 0,6 4 0 15,1-3-35-15,-1-4-7 0,1 4-2 0,0-4 0 16,-8 1 18-16,8-1 0 0,-1 1 0 0,4-4 0 16,-6-6 13-16,6 0 3 0,-4-3 1 0,-6-6 0 15,10-3-32-15,-4-7-6 0,1 0-2 0,0-6 0 16,-1-6 23-16,1-7 0 0,-1-2-9 0,1-4 9 15,3-3-35-15,-3-3-3 0,-1-3-1 0,4-4 0 0,-3 1 39 0,-8 3 0 0,8-4 0 0,0 1 0 16,-8 3 0-16,4-1 0 0,-7 1 0 0,4 3 0 16,3 3 17-1,-4 7 11-15,4-1 3 0,-7 3 0 0,7 7-50 16,0 0-9-16,-3 0-3 0,-4 6 0 0,7 0 76 0,-3 3 15 0,3 0 4 0,-4 3 0 16,8 7-52-16,-8-1-12 15,4 7 0-15,4 0 0 0,-4 6 54 0,4 0 8 16,-4 3 2-16,3 7 0 0,-6 5-64 15,3 7-16-15,0 4-2 0,0 5 0 0,-7-6 18 0,3-3 0 0,4 3 0 0,-3-3 9 32,3-3-9-32,-3-6 0 0,6 0 0 0,-6-4 8 15,3-6-72-15,-4-6-14 0,4-3-3 0,0-3-1 0,4-7-141 0,-4-6-28 16,4-3-5-16</inkml:trace>
  <inkml:trace contextRef="#ctx0" brushRef="#br0" timeOffset="174956.95">3281 14831 2986 0,'0'0'84'0,"0"0"20"16,0 0-84-16,0 0-20 0,0 0 0 0,0 0 0 0,0-7 56 16,-7 1 6-16,3-3 2 0,4-4 0 15,-7 1 0-15,4-1 0 0,-1-3 0 0,4 1 0 0,-7-1-52 0,7 0-12 0,-3 1 0 16,3-1 0-16,-7 0 0 0,3 4 0 0,-3-1 0 0,3 1 0 31,1-1-48-31,3 1-13 0,-7-1-3 0,3 4 0 16,4-4-102-16,0 4-21 0,0-4-4 0</inkml:trace>
  <inkml:trace contextRef="#ctx0" brushRef="#br0" timeOffset="175074.9">3175 14320 2649 0,'-7'12'117'0,"3"-3"25"16,4 1-114-16,-7-1-28 0,7 1 0 0,0-4 0 15,0-3 0-15,0-3-20 0,0 3 4 0,7 0 0 16,-3-3-128-16,3 0-26 0,4 0-5 0</inkml:trace>
  <inkml:trace contextRef="#ctx0" brushRef="#br0" timeOffset="175344.73">3418 14661 2310 0,'0'0'97'15,"0"-6"-77"1,0-3 86-16,0 2 18 0,4-2 3 0,-4 0 1 15,3-4-52-15,5 0-9 0,-8 4-3 0,3-4 0 0,4-2-10 0,-3 2-2 0,3-2-1 0,0 2 0 16,3 1-25-16,-3-1-5 0,4 4-1 0,-4-1 0 16,4 4-7-16,-1 6-1 0,1 0-1 0,-1 3 0 15,1 3 20-15,0 4 4 0,-1 5 1 0,-6 1 0 16,6 0-21-16,1 3-4 0,-1 2-1 0,-6 1 0 16,7 4-10-1,-1 2 0-15,-6 0 0 0,6 0 0 16,-6-3 0-16,3 0 0 0,3 0 0 0,-10-6 0 15,4 0-80-15,-4-6-19 0,0-4-3 0</inkml:trace>
  <inkml:trace contextRef="#ctx0" brushRef="#br0" timeOffset="176305.65">4498 13962 1824 0,'0'-16'76'16,"0"1"-60"0,0-1 89-16,0 3 19 0,3-2 3 0,-3 2 1 15,0 1-52-15,4 2-9 0,-4-2-3 0,4 6 0 16,3-1 0-16,-7 1 0 0,0 6 0 0,0 0 0 16,3 6 52-16,4 1 9 0,-3 2 3 0,3 10 0 15,-4 3-52-15,4 6-9 0,0 6-3 0,0 4 0 16,4 0-51-16,-4 2-13 0,0 4 0 0,4 3 0 15,-1 3 34-15,-6 7 4 0,3 3 1 0,0-1 0 16,0-6-11-16,4-2-3 0,-8-4 0 0,8-4 0 16,-4-5-25-16,7-3 0 0,-11-1 0 0,8-6 0 15,-4-9-53-15,7-3-16 0,-10-1-3 0,6-11-1 16,-6-4-48-16,3-7-10 0,0-5-1 0,0-4-1 16,0-3 15-16,-7-6 3 15,11 0 1-15,-11-6 0 0,3 3-114 0,1-4-22 0,-1 1-5 0</inkml:trace>
  <inkml:trace contextRef="#ctx0" brushRef="#br0" timeOffset="176534.18">4868 13777 2290 0,'0'-25'48'0,"0"19"11"0,0 6-47 0,0 0-12 0,0 0 0 0,-3 6 0 16,-1 3 149-16,4 1 28 0,0 5 6 0,0 1 1 31,4 9-112-31,-1 0-23 0,4 7-4 0,0 2-1 0,1 1-30 0,-1 2-6 0,0 4-8 0,3 3 11 16,1 0 13-16,-1 3 2 0,1 3 1 0,0 0 0 15,-4 0-27-15,3-6 0 0,1 3 0 0,-1-3 0 16,1-6 0-16,3-7 0 0,-7-6 0 0,4 0 0 16,-4-6-46-16,0-3-14 0,-4-4-4 0,4-2 0 15,-7-7-58 1,0-3-12-16,0 0-2 0,0 0-1 0,0-6-39 0,-10-1-7 16,6-2-1-16</inkml:trace>
  <inkml:trace contextRef="#ctx0" brushRef="#br0" timeOffset="177342.58">4780 14382 1337 0,'4'16'56'15,"-1"0"-44"1,4-4 111-16,-7 1 22 0,4-1 5 0,3-2 1 16,-4-1-89-16,8-3-18 0,0 1-3 0,-8-1-1 15,8-3-31-15,-1-3-9 0,4 0 0 0,-3 0 0 16,3-3 0-16,4 0 0 0,-8 0 0 0,4-4 0 15,0 1 56-15,1-3 6 0,-1-1 2 0,3 4 0 16,-3-3-35-16,4 2-6 0,3 1-2 0,-3 0 0 0,3 3 11 0,0-1 1 0,-7 1 1 16,8 3 0-1,-5 3 18-15,1 1 3 0,-4-4 1 0,0 3 0 0,-3 0-4 0,-1 0 0 0,1-3 0 16,-1 3 0-16,1-3-6 0,0 0-2 0,-4 0 0 0,0-3 0 16,3 0-9-16,-6-3-3 0,3-1 0 15,-7-2 0 1,3 3-12-16,1-4-2 0,-1 1-1 0,-3-1 0 0,0 1 2 0,0 0 0 15,-3-1 0-15,-1 1 0 0,1 3-9 0,-4-4-2 0,3 4 0 16,-3 3 0-16,7 3-28 16,-3-3-5-16,3 3-2 0,-7 3 0 15,0 0 73-15,-1 6 14 0,5 1 4 0,-8 2 0 0,4 4-52 0,0 3-12 0,0-1 0 0,4 8 0 32,3-4-48-32,-7-1-13 0,7 1-3 0,0 0 0 0,0 0 52 0,7-3 12 0,-4-3 0 0,1-1 0 15,-1-2 0-15,4 0 8 0,0-4 0 0,4-3-8 16,0 1-50-16,-8-4-17 0,8 0-3 0,-1 0-1 15,4-3 6-15,-3-3 1 0,10 0 0 0,-10-4 0 16,3 4-103-16,7-3-20 0,-7 0-4 0,7-1-1 16,-7-2 52-16,0 3 9 0,4-4 3 0,-4 1 0 15,7-4 51-15,-7 4 10 16,1-4 3-16,-1 1 0 0,-4-1 37 0,8 1 8 0,-15 2 2 0,8-2 0 16,-4-4 78-16,-3 4 16 0,-1-1 3 0,4 1 1 15,-7-1 24-15,-7 4 5 0,7-1 1 0,-3 1 0 16,-1 3 9-16,1-1 1 0,3 7 1 0,0 0 0 15,-8 0-28-15,1 3-6 0,4 7 0 0,3-1-1 0,-7 4-19 0,0 6-3 16,3-1-1-16,1 1 0 0,3 3-51 16,0 0-13-16,-4 0 0 0,4 0 0 15,4 0 54-15,-4-3 8 0,3 0 2 0,1-4 0 0,-1 1-52 16,8-4-12-16,-8 1 0 0,4-7 0 16,4 1-12-16,-4-4-6 0,4-3-1 0,-1-3 0 0,-3-1 8 15,0-5 2-15,4 0 0 0,-4-1 0 0,-3-2 9 0,3-1-8 16,0 1 8-16,0-1-8 0,-4 0 8 15,4 1-10-15,-7-4 10 0,4 4-10 0,-1 2-1 16,-3-2 0-16,4-1 0 0,-1 7 0 0,-3-3 11 0,0 9 0 0,0 0 0 0,0 0 8 16,0 0-8-16,0 0-15 0,0 0 4 0,0 0 1 15,0 3 10-15,0 3 9 0,0 0-1 0,4 4-8 16,-1-1 0-16,1 0 0 0,-4 1 0 0,11-1-12 16,-11 1 12-16,3-1 16 0,4 0-3 0,0 1-1 15,-3-4-12 1,3 4 8-16,-4-4-8 0,4 3 0 0,0-6 8 0,-3 1-8 0,0-1 0 0,-4-3 0 15,7-3-88-15,-4 3-23 0,4-4-5 16</inkml:trace>
  <inkml:trace contextRef="#ctx0" brushRef="#br0" timeOffset="177869.37">5828 14401 1824 0,'0'0'38'0,"0"0"8"16,0 0-37-16,0 0-9 0,0 0 0 0,0 0 0 16,0 0 104-16,0 0 18 0,0 0 4 0,3 6 1 0,-3 7 1 0,4-1 1 0,3 4 0 0,-3 0 0 15,3 3-78-15,3-4-16 0,1 4-3 0,3 0-1 16,0 0 17-16,0 3 3 0,4 0 1 0,-4 3 0 16,0 3-18-16,4 6-3 0,-1 1-1 0,-3 2 0 15,0-2 2-15,4 3 1 16,-4-1 0-16,4 1 0 0,-4-7-22 15,-3 1-11-15,3-4 10 0,-4 0-10 0,1-6 9 0,-1 6-9 16,1-6 8-16,-4 0-8 0,0-3 0 0,-3-3 0 16,-1-4 0-16,1-2 0 0,-1-4 0 15,-3 0 0-15,0-6 0 0,0 0 0 0,0 0 0 0,-3-9-12 0,-4-4 4 0,0-3 8 16,0-2 0-16,-4-1 0 0,4-6 0 0,-4 0 0 16,4-4-16-16,-3 4 5 0,-1-6 1 0,0-4 0 15,1 1 10-15,3-4 0 0,-7-2 0 0,7-1 0 16,0 3 0-16,3 4 12 0,1-1 0 15,3 1-1-15,0 2-23 0,0 1-5 0,0 0-1 0,3-1 0 16,4 4 18-16,-3-3 0 0,3 3 0 0,0-1 0 16,0 10 0-16,0 1 0 0,0 2 0 0,0 7 0 15,0 2 47-15,0 4 13 0,-3 3 2 0,3 3 1 16,0 7-14-16,0 5-2 0,0 1-1 0,0 3 0 16,0 3-22-16,-3-3-5 0,3-1-1 0,0 4 0 15,-4-6-8-15,1 0-2 0,-1-1 0 0,-3-2 0 16,0 0-8-16,-3-4 0 0,-1 0 0 0,-3 1 0 15,0-1 0-15,0 1 0 0,0-4 0 0,-4 3-11 16,1-2-1-16,3-1-1 0,-7 0 0 0,3 0 0 16,-3-3-104-16,7 1-21 0,-11-4-4 0</inkml:trace>
  <inkml:trace contextRef="#ctx0" brushRef="#br0" timeOffset="178495.04">7045 14285 2067 0,'11'3'87'15,"-1"0"-70"-15,4 0 89 0,4 1 18 0,0-1 3 0,3-3 1 16,0 3 0-16,4-3 0 0,-1-3 0 0,4 0 0 15,1-1-103-15,2-2-25 0,1 0 0 0,0-4 0 16,-4 4-47-16,0-3-14 0,1 3-3 0</inkml:trace>
  <inkml:trace contextRef="#ctx0" brushRef="#br0" timeOffset="179187.39">8132 14116 1824 0,'-8'-7'76'0,"-2"4"-60"16,-1 0 140-16,1 0 28 0,-1 3 5 0,-3-3 2 16,3 6-50-16,-3-3-9 0,-3 6-3 0,3 1 0 15,-1 2-52-15,1 0-10 0,0 7-3 0,4 3 0 16,-1 3 0-16,4 9 0 0,0 1 0 0,3 5 0 16,1-2-51-16,3 2-13 0,3 1 0 0,1 0 0 15,3-7 0-15,0-3 0 0,4-3 0 0,3-3 0 16,-4-3 0-16,4-3 0 0,4-7 0 0,0 0 0 15,-1-5-48-15,5-4-13 0,-1 0-3 0,0-7 0 16,4 1-51-16,3-3-10 0,0-4-3 0,0-3 0 16,-3 4 52-16,3-4 9 0,-3 1 3 0,3 2 0 15,-3 0-103-15,3 7-20 0,-3 0-4 0,-4 3-1 16,0 3 103-16,-3 3 20 0,-1 3 4 0,-3 0 1 0,-3 4 51 0,-4-1 13 16,0 1 0-16,0 2 0 0,-3-2 160 15,-4-4 34-15,3 0 7 0,-3-6 2 0,0 0-79 0,0 0-16 0,0 0-4 16,0 0 0-16,-3-9-21 15,-4-1-5-15,0-2-1 0,0-7 0 16,-1-3-10-16,-2-6-3 0,-1 0 0 0,1-7 0 0,-4 1-51 0,3-4-13 16,-3 3 0-16,-4-2 0 0,8-1 0 15,-4 1 0-15,-1-1 0 0,1 0 0 0,4 4 0 0,-1-1 0 16,4 4 0-16,0 3 0 16,0 9 0-16,4 3 0 0,-1 7 0 0,4 9 0 15,0 0-48-15,0 6-13 0,4 4-3 0,-1 5 0 16,1 4-51-16,-1 3-10 0,4 3-3 0</inkml:trace>
  <inkml:trace contextRef="#ctx0" brushRef="#br0" timeOffset="179419.41">8502 14564 1721 0,'3'-12'72'16,"1"-1"-57"0,0-3 143-16,-1 1 29 0,1-1 5 0,3 0 2 15,0 1-33-15,0-4-6 0,0 3-2 0,0 0 0 16,0 1-71-16,0-1-14 0,4 4-4 0,-4-4 0 15,3 6 0-15,-3 1 0 0,4 3 0 0,-1 0 0 16,1 2-51-16,-4 8-13 0,4-1 0 0,-4 3 0 16,0 6 54-16,0 4 8 0,0 6 2 0,0 0 0 15,0 0-64-15,0 0-8 0,-3 0-4 0,3 0-1 16,0-6 4-16,-4 2 1 0,4-5 0 0,-3-1 0 16,-1-5-100-16,1-1-19 0,-4-6-4 0</inkml:trace>
  <inkml:trace contextRef="#ctx0" brushRef="#br0" timeOffset="179609.45">8901 14548 2625 0,'-4'7'111'0,"1"2"-89"16,-1-3 104-16,0 1 21 0,4-7 4 0,0 0 1 15,0 0-71-15,0 0-13 0,0 0-4 16,0-7 0-16,-3-2-53 0,3-4-11 0,-4-2 0 0,4-4 0 15,-3-3-25-15,-1-3 0 0,1-3 0 0,-1-1 0 16,-3 1-146-16,4-3-29 0,-1 3-5 16</inkml:trace>
  <inkml:trace contextRef="#ctx0" brushRef="#br0" timeOffset="179749.71">8802 14106 2310 0,'-14'16'48'0,"7"-10"11"16,0 1-47-16,3-4-12 0,1 3 0 0,-5-3 0 15,8-3 53-15,0 0 9 0,0 0 2 0,0 0 0 16,0 0-52-16,0 0-12 0,0 0 0 0,0 0 0 16,0 0-151-16,8 0-33 0</inkml:trace>
  <inkml:trace contextRef="#ctx0" brushRef="#br0" timeOffset="179985.96">9109 14495 2609 0,'0'0'74'0,"0"0"16"0,0 0-72 0,0 0-18 0,0 0 0 0,0 0 0 31,-4-6 116-31,1-4 19 0,-1-2 4 0,1-4 1 0,-4 1-41 0,0-4-8 0,3-6-2 0,-7 3 0 16,4-3-71-16,-3 0-18 0,3-4 0 0,-4 4 0 15,1 3 55-15,-1 0 7 0,4 0 2 0,-4 4 0 16,4 2-52-16,0 0-12 0,4 1 0 0,-4 2 0 15,3 0-48-15,1 1-13 0,-1-1-3 0,1 1 0 16,-1-1-102-16,4-2-21 0,0-1-4 0</inkml:trace>
  <inkml:trace contextRef="#ctx0" brushRef="#br0" timeOffset="181016.55">9211 13953 1958 0,'4'9'87'0,"-1"0"17"15,4 1-83-15,-3-1-21 0,3 1 0 0,0-1 0 16,0 4 121-16,3-1 20 0,-3 4 4 0,4-4 1 16,-4 7-41-16,0-3-8 0,4 3-1 0,-1 0-1 15,-3-1-7-15,0 7 0 0,4-3-1 0,0 0 0 16,-4 0-27-16,0 0-4 0,3-3-2 0,1 0 0 0,-4-3-34 0,0-4-8 0,0-3 0 0,-3-2-1 15,3-1-1-15,-4 0 0 0,1-3 0 0,-4-3 0 16,0 0-10-16,0 0 0 0,0 0 0 0,0-6 0 16,0-3 0-16,0 2 0 0,-4-2 0 0,4-3 0 15,-7 2 0-15,0 1 0 0,0-1 0 0,0 1 0 16,-4 3-16-16,1-1-1 0,-1 1-1 0,1 0 0 31,-4 6 18-31,3 3 0 0,-3 3 0 0,0 0 0 0,3 1 0 0,4 2 0 0,-4 4 0 16,4-1 0-16,4 4 0 0,-1-4 0 15,1 4 0-15,3 0 0 0,0-4 0 0,3 1 0 0,1 3 0 0,-1-7 0 16,4 0-11-16,4 1 11 0,-4-4-10 0,4 0 10 16,3-3-12-16,-4 4 3 0,5-1 1 15,-1 0 0-15,0-3 8 0,-4 4 0 0,4-1 0 0,-3 0 0 16,0 1 0-16,-1-1 0 0,1 0 0 0,-1 0 0 16,1 1 0-16,0-4 0 0,3 3 0 0,-4-3 0 15,-3-3-10-15,4 3 10 0,-4-3-12 0,0 0 12 16,0 0-12-16,0-3 12 0,0 0-12 0,-3-3 12 15,-1-4-8-15,1 4 8 0,-4-6 0 0,3 2 0 16,-3-2 0-16,-3-1 0 0,3 0 0 0,-4-2 0 16,4-1 21-16,-3-3 5 0,-1 4 1 0,1-1 0 15,3-3-27-15,-4 3 0 0,1 4 0 0,-1-7 0 16,0 3 0-16,4 1 0 0,-3-1 0 0,-1-3 0 16,1 7 0-16,-1-1 0 0,1 4 0 0,3-1 0 15,0 4 0-15,0 6 0 0,0 0 0 0,0 0 0 16,3 3 0-16,4 0 0 0,0 4 0 0,4 2 0 15,-4 4 0-15,4-1 0 0,-4 4 0 0,3-4 0 0,1 4 0 16,0-3 0-16,-4-1 0 0,3 1 0 16,1-4 0-16,-1 0-16 0,1-2 3 0,-4-4 0 15,4 0 13-15,-4 0 0 0,3-3 12 0,-3 0-12 0,0-3 12 0,4 0-12 16,-8 0 12-16,4 0-12 16,1-4 0-16,-5-2 0 0,4 0 0 0,-3-1 0 0,-1 4 0 0,-3-4-12 0,0 1 0 0,-3 0 0 15,3-1 33-15,-4 1 7 0,-3 3 2 16,4-1 0-16,-5 7-22 0,5 0-8 0,-4 0 0 0,-4 3 0 15,4 7-9-15,0-1-8 0,4 4-2 0,-4 2 0 16,7 4 19-16,-4 0 0 0,4 3 0 0,0 3 0 16,0-3 10-16,4 0 6 0,-1-3 0 0,4 0 1 15,-3-4-17-15,3 1 0 0,0-3 0 0,0-1 0 16,3-3 0-16,1-2 0 0,-4-1 8 0,4 0-8 16,3-3-22-16,-4-3-8 0,4 0-2 0,-3 0 0 15,0 0 32-15,-1 0 0 0,1-3 0 0,-1 3 0 16,-3-3 0-16,4 0 0 0,0-3 0 0,-4 3 0 15,0-1 0-15,3-2 0 0,-3 3 0 0,0 0 0 16,-3-3 0-16,3-1 0 0,0 1 0 0,0 0 0 16,-3 0 0-16,3-4 0 0,-4 1 0 0,1-4 0 15,-1 1 20-15,1-1 9 0,-4-3 3 0,3 1 0 16,1-1-32-16,-1-3 0 0,4 0 0 0,-3 4 0 16,3-4 0-16,-3 3 0 0,3 1 0 0,-4-1 0 15,4 3 0-15,0 4 0 0,0 0 0 0,0 2 0 16,0 7 12-16,0 0-3 0,1 3-1 0,2 7 0 15,-3 2 13-15,0 7 3 0,0 3 0 0,4 3 0 0,-8 3 16 0,4 4 3 16,1 2 1-16,-1 1 0 0,-4-1-36 0,1-5-8 0,-1-1 0 16,1 0 0-16,-1-6 0 0,4 3 0 0,-7-3 0 15,4-3 7 1,-1-7-63-16,1-2-10 0,-4-4-2 0</inkml:trace>
  <inkml:trace contextRef="#ctx0" brushRef="#br0" timeOffset="182017.24">11031 14288 2067 0,'-3'-6'87'16,"-1"-4"-70"0,1 4 89-16,-4 0 18 0,3 0 3 0,1-1 1 15,-4 4-22-15,3-3-4 0,-3 0-1 0,0 3 0 16,0-1-30-16,0 1-7 0,0 3 0 0,0 0-1 15,-4 7-12-15,4-1-3 0,0 3 0 0,-4 4 0 16,8 2-23-16,-4 7-5 0,0 0 0 0,3 3-1 16,4 1-19-16,0 2 10 0,0 0-10 0,4-3 8 15,3-3 11-15,0-3 1 0,0-3 1 0,4-4 0 16,-1-3-37-16,4-2-7 0,-3-4-1 0,3-6-1 16,0-4-11-16,0-2-3 0,0-3 0 0,0-7 0 15,1 0 39-15,-5-6 0 0,4 0 0 0,-3 0 0 16,-4 0 0-16,0-1 0 0,0 1 0 0,-3 3 0 15,-1 4 0-15,-3-1 0 0,0 3 0 0,0 4 0 16,0 2 0-16,-3 1 0 0,-1 2 0 0,4 7 0 0,-4 0 44 0,-3 0 16 0,0 0 3 16,0 4 1-16,4 5-52 15,3 4-12-15,0 2 0 0,0 7 0 0,3 3 0 0,4 7 0 0,4 2 0 16,-4 4 0-16,7 3 0 0,-3-4 0 16,3 4 0-16,0 3 0 0,4 0 0 0,-4 0 0 0,3 6 0 0,-3 0 0 31,4-6-14-31,-4 0-6 0,-3 0 0 0,3 0-1 0,-4-7 21 0,1-5 8 15,-4-1 0-15,0 0 0 0,-3-6-8 0,-1 4 0 0,-6-4 0 0,-1 0 8 16,1-6-8-16,-1-1 0 16,-7-2 0-16,1-3 0 15,-1-7 0-15,-3 0 0 0,0-6 0 0,0-3 0 0,0-6 0 0,0-1 0 0,-4-9-9 0,4 1 9 16,0-1 0-16,-4-6 0 0,1 3 0 0,3-7 0 16,3 1 0-16,-3-3 0 0,7 0 0 0,-4-1 0 15,8-5 13-15,-1-4 0 0,1-3 0 0,3 0 0 16,0 6-13-16,3 4 0 0,4-1 0 0,-3 1 0 15,6 9 0-15,1-3 0 16,3 6 0-16,0-3 0 0,4 6 0 0,-4 0 0 0,7 0 0 0,-3 0 0 31,-1 10-100-31,4-4-22 0,1 7-5 0,-1 0-1 0,-4 6 0 16,1 0 0-16,0 0 0 0</inkml:trace>
  <inkml:trace contextRef="#ctx0" brushRef="#br0" timeOffset="183407.08">11402 14508 2508 0,'-4'3'71'0,"4"-3"16"0,0 0-70 15,-7-3-17-15,7 3 0 0,-7-7 0 0,4 1 55 0,-4-6 7 0,3-1 2 0,1-3 0 16,-5-2 0-16,8-1 0 0,-3-3 0 0,-1 0 0 31,4 0-52-31,0 0-12 0,-3 3 0 0,3 0 0 0,0 0 0 0,0 4 0 16,3-1 0-16,-3 4 0 0,4 2 0 0,-1 1 0 0,1 2 0 0,0 1 0 15,-4 6 0-15,7 0 0 0,0 3 0 0,0 0 0 16,0 7 0-16,0-1 0 0,0 4 0 0,3 3 0 16,-3-1 0-16,1 1 0 0,2 0 0 0,1 2 0 15,-1-2 0-15,-3-3 0 0,4 2 0 0,0-2 0 16,-1-4 0-16,1 1 0 0,3-4 0 0,0-3 0 16,0-3 0-1,-3 0 0-15,3-3 0 0,-4 0 0 0,4-7 0 0,-7 1 0 0,4 0 0 16,-4-4 0-16,0 0 0 0,0 1 0 0,0-1 0 0,-3-2 0 15,-1 2 54-15,1 1 8 0,-4-4 2 16,0 7 0-16,0-1-52 0,0 4-12 0,-7 0 0 0,7 6 0 16,-4 0 0-16,-6 3 0 0,3 0 0 0,0 6 0 15,0 4 0-15,3 2 0 0,-3 4 0 0,3 6 0 16,1 0 0-16,-1 4 0 0,1-1 0 0,3 3 0 16,0-6 0-16,0 0 0 0,3-6 0 0,1 3 0 15,-1-6 24-15,1-4 3 0,3 1 0 0,0-4 0 16,4-2-27-16,-1-1 0 0,1-3-14 0,3-3 5 15,4-3 9-15,-4-3 0 0,0-1 0 0,3-2 0 16,-2-4-28-16,-1 1-3 0,0-4-1 0,0-3 0 0,0-3 10 0,-3 0 2 16,3 1 0-16,-4-1 0 15,-3 0-9-15,0 3-2 0,0 0 0 16,0 0 0-16,1 0 31 0,-5 4 0 0,1 2 0 0,-1 1 0 0,-3 2 45 16,0 1 15-16,-3-1 4 0,-1 7 0 0,4 3-52 15,-3-3-12-15,3 3 0 0,-11 0 0 16,7 0 54-16,-6 6 8 0,3 1 2 0,0 5 0 0,3 4-52 0,-3 3-12 0,4 6 0 0,-1-3 0 31,4 3 0-31,0 0 0 0,0 0 0 0,4-3 0 16,-1-3 24-16,1-4 3 0,-1 1 0 0,4-6 0 0,0-1-27 0,-3-6 0 0,6 3 0 0,-6-6 0 15,3 0 0-15,0-3 0 0,-3 0-14 0,3-6 5 16,-4-1 9-16,1 1 0 0,3-4 0 0,-4-2 0 16,-3-4-17-16,4 3-2 0,-4-6 0 0,0 3 0 15,0 4 19-15,0-1 0 0,0 3 0 0,0 1 0 16,-4-1 0-16,4 4 0 0,0 3 0 0,0 6 0 15,0 0 0-15,0 0 0 0,0 0 0 0,0 0 0 16,4 6 0-16,-1 7 0 0,4 2 0 0,-3 1 0 16,6 6 0-16,-2 0 0 15,2 3 0-15,1 0 0 0,-1 0 12 0,1 0 5 0,-1-3 2 0,1 0 0 16,3-3-19-16,-3-4 0 0,-1 1 0 0,4 0 0 16,-3 0 0-16,0-4 0 0,3-3 0 0,-4 1 0 15,1-4-22 1,-4-3-8-16,4-3-2 0,-4 0 0 0,0-3 32 0,0-3 0 0,0 0 0 0,0-1 0 15,-7-2 0-15,3 0 0 0,-3-4 0 0,0 0 0 16,-3 1 0-16,-1-1 0 0,1-2 0 0,-4-4 0 16,-4 0 26-16,1-6 11 0,-1 0 3 0,0-6 0 15,-3-1-3-15,-3 1 0 0,2-4 0 0,-2 1 0 16,-1 2-29-16,1 4-8 0,-1 3 0 0,4 3 0 16,0 3 0-16,3 4 0 0,1 5 0 0,2 1 0 15,1 3-50-15,7 6-11 0,0 0-3 0,0 0 0 16,-3 6-7-16,-1 3-1 0,1 1-1 0,-1-1 0 15,1 4 14-15,3-1 3 0,0 4 1 0,0 0 0 0,3-4 44 0,1 1 11 0,-1-1 0 16,-3-2 0-16,7-1 0 0,-3-3 0 0,3 1 0 0,-3-1 0 16,6-3 0-16,-3 3 0 0,4-3 0 15,-4 1 0-15,7-1 0 0,-3 0 0 0,-1-3 0 0,1 3 0 16,3-3 49-16,-4 3 12 0,4-3 3 16,1 3 0-16,-5-3-52 0,4 0-12 0,4 0 0 0,-7 0 0 15,3 0 0-15,0 0 0 16,0 0 0-16,-4 0 0 0,1-3 0 0,0 0 0 15,-4 0 0-15,3-3 0 0,-6-1 0 0,3 1 0 0,-4 3 0 0,1-3 0 16,-4-1 0-16,0 1 0 0,0 0 0 0,0-1 0 16,0 7 0-16,-4-6 0 0,4 6 0 0,-3-6 0 15,-4 3 0-15,7 3 0 0,-4 0 0 0,-3 0 0 16,0 3 0-16,0 6 0 0,4 1 0 0,-1 2 0 16,0 7 0-16,4 3 0 0,0 6 0 0,4 0 0 15,0-2 32-15,3 2 4 0,0-3 1 0,0 0 0 16,0-3-25-16,3-3-4 0,1-4-8 0,-4 4 11 15,4-6-3-15,-1-1 0 0,1 1 0 0,-1-1 0 16,4-5-8-16,-3-4 0 0,3 0 0 0,0-3 0 16,-3-3 0-16,-1 0 0 0,1 0-9 0,-4-4 9 0,4 1 0 0,-8 0 0 0,4-4 0 15,-3 1 0-15,-4 3 0 16,3-7 0-16,-3 4 0 0,-3-4 9 0,3 1 3 16,-4-1 0-16,4 1 0 0,-3-1 0 0,-1 0 6 0,1 4 2 0,3-4 0 0,-4 1 0 31,4-1-20-31,-3 1-11 0,3-1 2 0,0 1 0 0,3-1 21 0,1-2 4 0,-1 2 0 0,4-3 1 15,-3 7-17 1,3-4 0-16,0 4 0 0,0 0 0 16,3 2 0-16,1 1 0 0,-4 3 0 15,4 0-9-15,-1 3 9 0,1 3 0 0,-1 3 0 0,1 0 0 16,0 1-26-16,-1 2-10 0,1 4-1 0</inkml:trace>
  <inkml:trace contextRef="#ctx0" brushRef="#br0" timeOffset="183802.7">13063 14135 1656 0,'-3'-10'70'16,"-1"-2"-56"-1,1 5 121-15,-1-2 24 0,4 3 5 0,-3-1 0 16,3 7-28-16,0 0-7 0,0 0-1 0,0 0 0 0,0 0 6 0,0 7 1 0,0 2 0 0,3 0 0 15,-3 7-108-15,7 0-27 0,-3-1 0 0,3 11 0 16,0-5 24-16,0 11-1 0,4-1 0 0,-4 1 0 16,3-1-15-16,1 0-8 0,-1 4 8 0,1-4-8 15,0-6 0-15,-4-3 8 0,3-3-8 0,-3 0 0 32,4-7-26-32,-8-2-10 0,8-1-1 0,-8-6-1 0,1 0-94 0,-4-3-20 15,0 0-3-15</inkml:trace>
  <inkml:trace contextRef="#ctx0" brushRef="#br0" timeOffset="184417.19">12894 14388 1824 0,'7'4'76'16,"0"-1"-60"0,0 0 69-16,4-3 15 0,-1 0 2 0,1 0 1 15,7 0-19-15,-4 0-3 0,7 0-1 0,0 0 0 16,0-3-25-16,0 3-6 0,1-3-1 0,-1 3 0 15,3 0-28-15,-2 0-7 0,2 0-1 0,1 3 0 16,0 0 16-16,-1 3 4 0,5 0 0 0,-5 4 0 16,1-4-32-16,0 4 0 0,-4-1 0 0,0 0 0 15,-3 1 0-15,-1-1 0 0,-3 1 0 0,0-4 0 0,-3 0 0 0,0-3 0 16,-8 0 0-16,4 1 0 0,-7-4 22 16,0 0-2-16,0 0 0 0,0-10 0 0,-3 1 45 15,-4-7 9-15,0-3 2 0,0 0 0 0,-4-3-18 0,-3 0-3 0,3-3-1 16,-3-3 0-16,-3 3-10 0,2-3-1 0,1 0-1 15,-3-4 0-15,-5-2-42 0,5 2 0 16,-4-2 0-16,0-4 0 0,6-2 0 0,-2-1 8 16,-1 0-8-16,4 3 8 15,0 4-8-15,3 6 8 0,4 0-8 0,-3 9 8 0,6 6-8 0,1 4 0 16,3 9 0-16,0 0 0 16,3 9-39-16,1 7 0 0,-1 6 0 0,4 3 0 0,4 3-57 0,-1 7-12 15,1-1-3-15,3 7 0 16,0-4-13-16,-3 4-4 0,3-3 0 0,4 3 0 0,-4 2-102 15,0 5-21-15,0-1-4 0,4 3-1 0,-4-10 134 0,0-2 26 0,0-7 6 16,0 1 1-16,0-10 74 0,-3-3 15 0,3-7 0 0,0-2 0 16,-4-1 100-16,1-6 12 0,0-3 4 0,-1-3 0 15,-3-3 32-15,0-4 8 0,-3 1 0 0,3-1 1 16,0-2 2-16,-3-4 0 0,-1 4 0 0,4-4 0 16,-3 0-57-16,3 4-11 0,-4-1-3 0,4-2 0 15,-3 2-35-15,3 4-7 0,0-1-2 0,0 4 0 16,0 0-19-16,0-1-4 0,0 4-1 0,-3 0 0 15,3 6-20-15,0-3 0 0,0 7 0 0,0-1 0 16,0 3 28-16,-4 4 2 0,5 2 0 0,-1 4 0 16,0 0-30-16,-4 0 0 0,4 3 0 0,-3-3 0 15,3-1 13-15,-4-2-3 0,1 0-1 0,3-4 0 16,-4 1-65-16,1-4-14 0,-1 1-2 0,1-4-1 16,-4-6-94-16,4 0-18 0,-1-3-4 0</inkml:trace>
  <inkml:trace contextRef="#ctx0" brushRef="#br0" timeOffset="185492.8">13765 14291 1774 0,'0'0'75'0,"-3"7"-60"16,3-1 183-16,-4 6 37 0,1-2 7 0,3 5 2 15,-4 1-109-15,4 3-22 0,0 0-4 0,0 0-1 16,0-1-77-16,4-2-16 0,-1 3-3 0,1-3-1 16,-1-4-11-16,4-2 10 0,-3 2-10 0,3-6 10 15,-3 1-10-15,3-4 0 0,0-3 0 0,0 0-11 16,-4 0 11-16,4-7-8 0,-3 4 8 0,-1-6-8 15,1 0 8 1,-1-1 0-16,1-2 0 0,-1-4-8 0,-3 0 8 0,0-3 8 0,0 4-8 0,0-4 11 16,0 3-11-16,-3 1 0 0,3-1 0 0,-4 3 0 15,1 7 0-15,3 0 8 0,0 6 0 0,0 0 0 16,0 0 28-16,0 0 6 0,0 6 1 0,0 7 0 16,0 2-19-16,3 4-4 0,1 3-1 15,3 0 0-15,0-3-4 0,4 3-1 16,-1 0 0-16,1-3 0 0,3-1-14 0,-3-2 0 0,3-3 8 0,0-1-8 15,-4-3 0-15,4 1 0 0,-3-4 0 0,3-3 0 16,-3 0 0-16,-1 4 0 0,1-4 0 0,-1-3 0 16,-2 0 0-16,-1-3 0 0,0 0 0 0,0-1 0 15,0-2 0-15,-4-3 0 0,1 2 0 0,-1-2 0 0,1-3 0 16,-1-1 0-16,1-3 0 0,-4 1 0 16,3-1 0-16,1 0 0 0,-4 1 0 0,3-1 0 0,1 0 28 15,0 7 4-15,-1-4 0 0,4 4 0 0,0 6-32 0,-3 3 0 0,6 0 0 0,-3 6 0 16,0 0 22-1,4 7-2-15,0-1 0 0,-1 1 0 0,1 3-6 16,-1-1-2-16,1 4 0 0,-1-6 0 0,-2 2 16 16,-1-2 4-16,0-1 0 0,0-2 0 15,0-1-20-15,0-3-3 0,0 1-1 0,-4-4 0 0,4 0-8 16,-3 0-11-16,0-3 3 0,-4 0 0 0,7-3 8 0,-4 0 0 0,1-3 0 0,-1-1 0 31,1 1-40-31,-1-3-7 0,1-4-1 0,-1 4 0 0,-3-4 24 0,0 1 5 0,0 2 1 0,4-2 0 16,-4 2-29-16,3 4-5 15,1 0-2-15,3-1 0 0,-7 7 11 0,0 0 3 0,0 0 0 0,0 0 0 16,3 0 32-16,1 0 8 0,-1 7 0 0,1-4 0 16,3 0 24-16,-3 3 6 0,-1-3 2 0,-3 4 0 15,4-1-8-15,-1-3-2 0,-3 0 0 0,4 0 0 16,-4-3-10-16,0 0-1 0,0 0-1 0,0 0 0 16,0 0-10-16,0 0 0 0,0 0 0 0,0 0 0 15,0 0 0-15,0 0 0 0,0 0 0 0,0 0 0 16,0 0-56-16,0 0-14 0,3-6-2 0,-3 6-1 15,0-6-37-15,0 6-7 0,0 0-2 0,0 0 0 16,0 0 70-16,0 0 13 0,0 0 4 0,0 0 0 16,0 0-10-16,0 0-2 0,0 0 0 0,0 0 0 15,0 0 36-15,0 0 8 0,0 0 0 0,0 0 0 16,0 0 0-16,0 0 0 0,-3 3 0 0,3-3 0 0,0 0 0 0,0 0 0 16,0 0 8-16,0 0-8 15,-4 3 0-15,4-3 0 0,0 0 0 0,0 0 0 16,0 0 0-16,0 0 0 0,0 0 0 0,0 0-8 0,0 0 8 0,0 0 0 0,0 0 0 0,0 0 0 15,0 0 8-15,0 0 3 0,0 0 1 0,0 0 0 16,0 0 35-16,0 0 7 0,0 0 2 0,0 0 0 16,0 0-7-16,-7 0-1 0,7 0 0 0,0 0 0 15,0 0-35-15,0 0-13 0,0 0 9 0,0 0-9 16,0 0 0-16,0 0 0 0,0 0 0 0,0 0 0 16,0 0 0-16,0 0 0 0,0 0 0 0,0 0 0 15,0 0 12-15,0 0-4 0,0 0 0 0,0 0 0 16,4-6 29-16,-1 0 6 0,1-1 1 0,-1 1 0 31,1-3-16-31,-1-1-4 0,-3 1 0 0,4-1 0 0,3 1 20 0,-4 0 3 0,1-1 1 0,-1 1 0 16,1 2-26-16,3 1-5 0,-3 3-1 0,3 0 0 15,-4 6 6-15,4 0 1 0,0 3 0 0,0 4 0 16,0 2 21-16,0 4 4 0,0 3 0 0,4 3 1 16,-4-3-26-16,4 0-6 0,-4 6-1 0,3-3 0 15,-3 3 0-15,0 0-1 0,1 3 0 0,-1-3 0 16,0 0-7-16,0 0 0 0,0 0-8 0,0-3 12 15,-4-3-41-15,4-3-9 0,-3-1-2 0,-4-8 0 16,0-7-180-16,0 0-37 0</inkml:trace>
  <inkml:trace contextRef="#ctx0" brushRef="#br0" timeOffset="-203995.04">18436 15382 1212 0,'-3'19'25'0,"3"-12"6"0,0 2-31 0,0-3 0 0,0-6 0 16,3 3 19-16,-3-3-3 0,0 7 0 0,4-4 0 15,-4-3 1-15,0 0 0 0,7 3 0 0,-4 0 0 16,-3-3 38-16,0 0 7 0,4 3 2 0,-4-3 0 16,0 0 20-16,0 0 5 0,7 0 1 0,-7 0 0 15,0 0 10-15,3 0 1 0,-3 0 1 0,0 0 0 16,7-6 21-16,-3 0 4 0,0-1 1 0,-1-5 0 0,-3-7-52 0,4-3-9 16,3-6-3-16,-4-7 0 0,1 1 0 0,-1-7 0 0,1-3 0 0,3 0 0 15,-4 0 0-15,1-3 0 0,-1 3 0 0,-3-6 0 16,4 3-51-16,-4-3-13 0,0 0 0 15,0 9 0-15,0 7 0 0,0-1 0 0,0 4 0 0,-4 3 0 16,4 3 0-16,0 6 0 0,0 6 0 16,-3 1 0-16,3 5 0 0,0 7 0 0,0 0 0 0,0 10 0 15,3 5 27-15,-3 11 2 0,4 2 1 0,-1 3 0 32,4 4-30-32,1 2 0 0,-1 7-11 0,0 0 11 0,3 0-14 0,-3 0 5 0,4 3 1 0,-1 0 0 15,1 0-4-15,0-3-1 0,-4 3 0 0,3 0 0 16,1-6 13-16,-1-1 0 0,5-2 0 0,-1 0 0 15,0-7 0-15,-4-6-9 0,4-3 9 0,1-3 0 16,-1-7 0-16,-4-5 8 0,4-4 0 0,0-3 0 16,-3-3-8-16,0-7 0 0,3-5 0 0,-7-7 0 15,3-7 14-15,-3-5 2 0,1-4 0 0,-1-6 0 0,0-3 20 0,-4-3 4 16,-3 3 0-16,0-9 1 0,0 2-33 0,0 1-8 16,-7-6 0-16,4 2 0 0,-4 4 0 0,3 6 0 15,-3 3 0-15,0 3 0 0,0 10 0 0,0 6 0 16,3 6 0-16,-3 6 0 0,4 4 0 0,-1 3 0 15,-3 6 0-15,4 0 0 16,3 0-49-16,-4 9-12 0,0 7-3 0,4-1 0 16,0 4-153-16,0-3-31 0,0 3-7 0,4-4-1 0</inkml:trace>
  <inkml:trace contextRef="#ctx0" brushRef="#br0" timeOffset="-203356.3">19061 15166 1497 0,'0'0'32'0,"0"0"8"0,0 0 0 0,0 0 4 0,0 0-36 0,0 0-8 15,0 0 0-15,0 0 0 0,0 0 91 0,-4 3 16 0,4-3 3 0,-3 7 1 16,3-1-24-16,-4-3-5 0,4 3-1 0,-4 0 0 16,4 1-13-16,-3-1-4 0,3 0 0 0,-4 4 0 15,4-1 52-15,-3 4 9 0,3 2 3 0,-4-2 0 16,4 6-103-16,-3-1-25 15,3 1 0-15,3 0 0 0,1-3 56 0,-1-1 7 0,1 1 1 16,3-3 0-16,-3-1-52 0,6-2-12 0,-3-4 0 0,4 0 0 16,-1-3 0-16,1-3 0 15,0 0 0-15,-1-6 0 0,1 0 0 0,-1-1 0 0,4-2 0 0,-7-3 0 16,4-7 0-16,-4 3 0 0,4 0 0 16,-1 1 0-16,-3-1 21 0,0 3 2 15,0 1 0-15,0-1 0 0,1 4-14 0,-5 0-9 0,1 2 12 0,-4 7-12 16,0 0 12-16,0 0-12 0,0 0 12 0,0 0-12 0,-4-3 30 15,-3 0-1-15,-4-3 0 0,1 3 0 16,-1-4-45-16,1 4-8 0,-1-3-3 0,0 0 0 16,1-4-8-16,-1 4-1 0,1 0-1 0,-1-4 0 15,4 7-22-15,0 0-4 0,0 0-1 0,7 3 0 16,0 0-102-16,0 0-21 0,0 0-4 0</inkml:trace>
  <inkml:trace contextRef="#ctx0" brushRef="#br0" timeOffset="-202999.42">19399 15445 1552 0,'0'0'44'0,"0"0"10"0,0 0-43 0,0 0-11 0,0 0 0 0,-3-6 0 15,3 6 104-15,0 0 20 16,-4-6 3-16,4 6 1 0,0 0-86 0,-3-7-17 16,3 7-3-16,0 0-1 0,0 0-21 0,0 0 0 0,0 0-10 0,0-6 10 15,0 6-49-15,0 0-3 0,0 0-1 0,0 0 0 16,0 0 21-16,0 0 4 0,0 0 0 0,0 0 1 0,0 0 27 16,0 0 0-16,0 0 0 0,0 0 0 15,0 0 14-15,0 0 8 0,0 0 2 0,0 0 0 16,0 0-38-16,0 0-7 0,3-3-2 0,-3 3 0 15,0 0 43-15,4-3 9 0,-4 3 2 0,0-6 0 16,0 6-50-16,3-4-9 0,-3 4-3 0,4-6 0 16,-4 6-77-1,0-3-16-15,0 3-4 0,0 0 0 0</inkml:trace>
  <inkml:trace contextRef="#ctx0" brushRef="#br0" timeOffset="-202134.04">19537 14837 1074 0,'7'12'30'0,"-7"-2"8"0,3-1-30 0,1 4-8 0,-1 2 0 0,1 1 0 15,3 0 167-15,-3-1 32 0,-1 4 6 0,1 0 2 16,3 3-24-16,-4-3-5 0,1 3-1 0,3 3 0 16,-4-6-39-16,4 3-8 0,-3-4-2 0,3 1 0 15,0-3-51-15,-3-3-10 0,3-1-3 0,-4-3 0 16,1 1-51-16,-1-4-13 0,1-3 0 0,-4-3 0 16,0 0 0-16,0 0 0 0,0 0 0 0,0 0 0 15,0 0 0-15,0 0 0 16,-4-3 0-16,-3 0 0 0,4-3 0 0,-8 3 0 0,4-1 0 0,0 1 0 15,-4 0 23-15,1 3 1 0,-1 0 1 0,-3 0 0 16,3 3-17-16,-6 4-8 0,3-4 8 0,0 6-8 0,0 1 0 0,-1-1 0 16,1 3 0-16,4 4 0 15,-1-3 0-15,4 2 0 0,0 1 0 0,0-3 0 0,3-4 0 0,1 4 0 16,3-1-14-16,0 1 5 0,0-4 9 0,3 0 0 16,4 4 0-16,-3-4-8 0,7 4 8 0,-4-7-13 15,7 4 5-15,-4-7 8 0,4 3 0 0,1-3 0 16,-1-3 0-16,0-3 0 15,0 0-10-15,4 0-4 0,-4-4-1 0,0 1 0 16,0-3 15-16,4-1 0 0,-4 1 0 0,3-4 0 0,-3 4 0 0,0 0 0 16,-3-1 0-16,0 1 0 0,-1-1 0 0,1 1 0 15,-4 0 0-15,0 2 0 0,0-2 0 0,-3 3 0 0,-1-1 0 0,-3 7 0 16,0 0 0-16,0 0 0 0,0 0 0 0,0 0 0 16,0 0 0-16,7-9 0 0,-7 9 0 15,0 0 0-15,0 0 0 0,0 0 0 16,0 0 0-16,0 0 0 0,0 0 0 0,0 0 0 0,0 0 0 0,0 0 0 15,0 0 0-15,0 0 0 0,7-3 0 0,-7 3 0 16,11-3 0-16,-11 3 0 0,7-7 0 0,-4 1 0 16,4-3 0-16,-3-1 0 0,3 1 0 0,-4-4 0 15,-3 1 48-15,4-1 13 0,0 4 3 0,-4-4 0 16,0 4-52-16,0-4-12 0,-4 1 0 0,0 6 0 16,4-4 0-16,-3 7 0 0,-1 0 0 0,1 0 0 15,-4 0 0-15,0 3 0 0,0 3 0 0,0 3 0 0,0 0 0 0,3 4 0 16,-3 5 0-16,4-2 0 0,-1 3 0 15,0-1 0-15,1 4 0 0,3-3 0 0,0-1 0 16,3 1 0-16,-3 0 0 0,8 0 0 16,-5-1 0-16,4-2 0 0,0-1 0 0,0-2 0 15,0-1 8-15,4-3 0 0,-1 1-8 0,1-1 12 0,0-3-12 0,-1 3-8 16,4-3 8-16,-3-3-13 0,3 0 13 0,0 0 0 16,0 0 0-16,-3 0 0 0,3-3 0 0,-4 0 0 15,1 3 0-15,0-6 0 16,-11 6 0-16,7-3 0 0,-7 3 0 0,7-10 0 15,0 4-105-15,-4-3-19 0,4-1-3 0,-3 4-1 16,-1-3-153-16,1 2-31 0,0-2-7 0,-1 6-1 0</inkml:trace>
  <inkml:trace contextRef="#ctx0" brushRef="#br0" timeOffset="-200925.27">20489 15323 836 0,'0'0'24'0,"0"0"4"0,0 0-28 0,0 0 0 0,0 0 0 0,4 3 0 16,-1 0 108-16,1 0 16 0,-1 0 4 0,1 4 0 15,0-4-15-15,-1 3-2 0,1-3-1 0,-4-3 0 16,3 3 8-16,4 0 2 0,-3 1 0 0,3-1 0 16,-4-3-24-16,4 0-5 0,0 0-1 0,7 0 78 15,-6 0-92-15,2-3-1 16,-6-4 0-16,6 1-16 0,-6-3-3 0,3-1-1 0,0 4 0 15,0 0-17-15,4-4-3 0,-4 4-1 0,0-6 0 16,3 2-11-16,-3 1-3 0,0 2 0 0,0-2 0 16,-3 0 0-16,-1-4-1 0,1 4 0 0,-1-4 0 15,-3 1-4-15,4-1-1 0,-4 4 0 0,0-4 0 0,-4 4-5 0,1-1-1 16,3 1 0-16,-4 3 0 0,1-1 1 0,-1 1 0 16,1 3 0-16,-4 3 0 0,3 0-1 0,-3 0-8 15,4 6 12-15,-4 4-4 16,3-1-8-16,1 4 0 0,-1-1 9 0,1 4-9 15,-1 3 0-15,4-4 0 0,0 4 0 0,0 0 0 16,4 0 0-16,-4-4 0 0,3 4 0 0,1 0 0 16,-1-3 0-16,4-1 0 0,0-2 0 0,0-1-8 15,0 1 8-15,4-7 0 0,-4 4 0 0,4-4 0 0,-1-3 0 16,1 0 0-16,-1-3 0 0,1 0 0 16,-1-3 0-16,1-3 0 0,-4 3 0 0,4-7 0 15,-4 4-28-15,0-7-1 0,0 4 0 0,-4-4 0 16,-3 1-130-16,4-4-25 0,-8 4-6 0</inkml:trace>
  <inkml:trace contextRef="#ctx0" brushRef="#br0" timeOffset="-200404.81">20616 14802 1980 0,'0'0'44'0,"0"0"8"0,0 0 3 0,0 0 0 0,0 0-44 0,0 0-11 16,0 0 0-16,0 0 0 0,0 0 92 0,0-6 17 16,0 6 3-16,4-6 1 0,-1 0-30 0,1-1-7 15,-4 1 0-15,3 0-1 0,1-1-17 0,0 1-3 16,3 3-1-16,-4-3 0 0,1 3-14 0,-4 3-4 16,3-7 0-16,-3 7 0 0,0 0-13 0,0 0-3 15,4 0-1-15,-4 0 0 0,0 0 3 0,7 4 1 0,-7-4 0 0,0 3 0 16,3 3-23-16,1 0 0 0,-4-3-10 0,0 4 10 15,0-1 24-15,0 0 12 0,-4 0 3 0,4 1 0 16,-3-1-23-16,-4 0-5 0,3 1-1 0,1-1 0 16,-1 3-2-16,-3-3 0 0,4 1 0 15,-1-4 0-15,4-3 0 0,0 0 0 0,0 0 0 0,0 0 0 16,0 0-8-16,0 0 0 0,0 0 0 0,0 0 0 16,0 0 0-16,0-6 0 15,0-1 0-15,4 1 0 0,-4 6 0 0,0-3 0 0,0 3 0 0,7-3 0 16,-4 0-12-16,-3 3 3 0,7 0 0 0,-7 0 0 15,0 0-128-15,7-7-26 16,-7 7-5-16,0 0 0 0</inkml:trace>
  <inkml:trace contextRef="#ctx0" brushRef="#br0" timeOffset="-197489.21">18538 16116 1754 0,'0'0'49'0,"0"0"12"15,0-6-49-15,-3 0-12 0,3-1 0 0,0 7 0 16,0-6 100-16,0 6 16 0,0 0 4 0,-4-6 1 16,4 6-29-16,0 0-7 0,0 0-1 0,0 0 0 15,0 0 0-15,0 0 0 0,0 0 0 0,0 0 0 16,0 6-15-16,0 7-3 0,0-1-1 0,4 7 0 16,-4 3-20-16,3 3-4 0,1 3-1 0,-4 4 0 15,4-1-32-15,-1 0-8 0,1 4 0 0,-4-1 0 16,3 4 0-16,-3 3 0 0,4-1 0 0,-4 1 0 15,0-3 0-15,3-4 0 0,-3 1 0 0,0-4 0 16,4-6 0-16,-4-6 0 0,0 0 0 0,0-3 0 16,0-4 0-16,0-3 0 0,3-2 0 0,1-4 0 15,-1 0 0-15,4-3 0 0,0 0 0 0,0-3 0 16,1 0 0-16,-1 0 0 0,3-4 0 0,-3 1 0 0,4 0 9 16,-4-4 0-16,3 1 0 0,1 0 0 0,3-1-9 0,-3 1 0 0,3 2 0 15,0 1 0-15,0 3 0 0,0 0 0 0,-3 0 8 16,3 0-8-16,-4 3 0 0,5 3 0 0,-1-3 0 15,0 0 8-15,-4 0-8 0,4 0 10 0,1 0-10 0,-1 0 10 16,0-3-22-16,0 0-5 16,0-1-1-16,0-2 0 15,-3 0 30-15,3 3 7 0,0-4 1 0,-3 1 0 0,3 0-20 0,-4-3 0 0,-3 2 8 0,4-2-8 32,-4-1-14-32,0 1-6 0,0-4-2 0,-3 4 0 15,3-3 22-15,-4-1 0 0,-3 0 0 0,4 1 0 0,-4-1 0 0,3 4 0 0,-3 3 0 0,-3-4 0 16,3 4 0-16,0 6 0 0,-4-3 0 0,4 3 0 15,-7-3 47-15,4 0 13 0,-5 3 4 0,1 3 0 16,-3 0-75-16,3 3-14 0,0 0-3 0,0 1-1 16,-4 2 29-16,8 4 0 0,-4-1 0 0,-1 1 0 15,5-1 0-15,-1 4-9 0,4-4 9 0,0-2 0 16,0 2 0-16,0 4-8 0,4-3 8 0,3-4 0 16,-3 4-30-16,3-4-1 0,0 4 0 0,0-7 0 15,3 3 47-15,1-3 8 0,-1 1 3 0,1-4 0 16,0 0-43-16,-1 3-9 0,1-6-2 0,-1 0 0 0,1 0 40 0,0 0 8 15,3-6 2-15,-4 3 0 16,1 0-79-16,-1 0-15 0,1-4-3 16,0 4-1-16,3 0-57 0,-4-3-11 0,1 3-2 0,-4-4-1 15,3 1-113-15,-2-3-22 0,2 6-5 0,-6-4-493 0</inkml:trace>
  <inkml:trace contextRef="#ctx0" brushRef="#br0" timeOffset="-196686.56">19392 16640 1314 0,'0'9'37'0,"0"-9"8"0,0 6-36 0,4 1-9 0,-1 2 0 0,-3-6 0 15,4 4 160-15,-4-1 31 0,3-3 5 0,-3-3 2 16,4 6-112-16,-4-6-22 0,3 3-5 0,-3-3-1 16,0 0 56-16,0 0 11 0,0 0 3 0,0 0 0 15,0 0-52-15,0 0-9 0,0 0-3 0,0 0 0 16,0-6-5-16,0 0-2 0,0-4 0 0,-3 1 0 16,3 0-40-16,-4-4-8 0,4 1-1 0,-3 2-8 0,-1-2 39 0,1 2 1 15,3 1 0-15,-4-1 0 0,4 1-30 0,0 0-10 16,0 5 0-16,-3-2 9 15,3 6-9-15,0-6 0 16,0 6 0-16,0-6 0 0,0 6 0 0,0-7 0 0,-4 1 0 0,4 0 0 16,0-4 0-16,0 4 0 0,0 0 0 0,-3-4 0 15,3 4 0-15,-4-3 0 0,4-1 0 0,-3 1 0 16,-1 3 0-16,4-1 8 0,-3 1-8 0,-1 0 0 16,0 3 11-16,1-4-3 0,3 1-8 0,-4 3 12 0,4 3 0 0,-3-3-1 15,-1 0 0-15,4 3 0 0,0 0-11 0,0-3-17 16,-3-1 4-16,3 4 1 0,-4-6-6 0,4 6-1 15,0-3 0-15,-3-3 0 16,3 6-11-16,0-6-2 0,0 6-1 0,0 0 0 0,0 0 33 0,0 0 0 16,0 0 0-16,0 0 0 0,0 0 0 0,0 0 0 15,0 0 0-15,0 0 0 0,0 0 0 0,0 0 0 16,0 0 0-16,0 3 0 0,0 3 0 0,0-3 0 16,3 3 0-16,-3 1 0 0,0-4 0 0,0 3 0 0,-3 0 0 0,3 4 0 15,3-4 0-15,-3 0 0 0,0 1 0 0,4 2 0 16,-4 0-17-16,3 1 3 0,-3-1 1 15,4 4 0-15,-4-4 13 0,3 4 0 0,1-1 0 0,-1-2 0 16,1 2 0-16,0-2 0 0,-1-4-8 0,1 3 8 16,-1-3 9-16,1-2 5 15,-1 2 1-15,1-3 0 0,-4-3-15 0,3 3 0 16,-3-3 0-16,0 0 0 0,0 0 0 16,0 0 0-16,0 0 0 0,0 0 0 0,0 0 0 0,0 0 0 15,0-3 0-15,-3-3 0 0,-1 3 31 0,1-7 3 0,-1 4 1 0,1-7 0 16,-1 4-19-16,1-4-3 0,3-2-1 0,-8-1 0 0,5 0-3 15,3-2-1-15,-4 2 0 0,-3-3 0 0,7 0 0 0,-7-3 0 16,4 4 0-16,-1-4 0 0,-3 0-8 0,0-3 0 16,0-1 0-16,-4-2 0 15,1 3 9-15,3-3-9 0,-4 0 10 0,1 0-10 0,-1-1 0 0,1 1 0 16,2 3 0-16,1 6 0 0,0 0 0 0,4 1 0 16,-4 2 0-16,3 0 0 0,1 1 0 0,-1 5 0 15,4 1 0-15,4-4-10 0,-4 13-6 0,0 0-2 16,0 0 0-16,0 0 0 0,10 0 6 0,1 0 0 15,3 0 1-15,0 6 0 16,-3-2-19-16,3 2-4 0,-4 0-1 16,1 0 0-16,3 1 35 0,-3 2 0 0,3 0 0 0,-4 1 0 15,1-1 0-15,3 1 0 0,-3-1 0 0,-1-3 0 0,1 7 0 0,-4-4 0 0,3 1 0 0,-3-1 0 32,1 1-58-32,-5-1-5 0,1 0-1 0,-1 1 0 15,-3-4-102-15,0 3-21 0,0 1-4 0,-3 2-897 0</inkml:trace>
  <inkml:trace contextRef="#ctx0" brushRef="#br0" timeOffset="-196491.58">19325 16455 2070 0,'0'0'45'0,"4"6"10"0,-1 0 1 0,4 1 3 16,0-1-47-16,-3 0-12 0,3 0 0 0,4-2 0 15,-4 2 131-15,0-3 24 0,3 3 5 0,1-3 0 0,-4 1-76 0,3-4-16 16,1 3-4-16,0-6 0 0,-1 3-51 15,1-4-13 1,-1 1 0-16,1 0 0 0,0 0 0 0,-1-3 0 0,1-1 0 0,-1 1 0 31,-3 0-48-31,4 0-13 0,-4-1-3 0,0-2-751 0,0 3-150 0</inkml:trace>
  <inkml:trace contextRef="#ctx0" brushRef="#br0" timeOffset="-196244.04">19678 16235 2188 0,'0'0'48'0,"0"0"11"0,0 0 1 0,0 0 1 0,0 0-49 0,0 0-12 0,0 0 0 16,0 0 0-16,0 0 30 0,0 0 3 16,0 0 1-16,0 0 0 0,0 0-3 0,3 3-1 15,5 7 0-15,-5-1 0 0,4 4 27 0,0-1 6 16,0 4 1-16,-3 3 0 0,3 6 0 0,0-3 0 16,-4 6 0-16,4-3 0 0,-3 3 0 0,3 1 0 0,-3-4 0 0,-1 3 0 15,1-6-64-15,-1-3 0 0,1-1-9 0,-1-5 0 16,1-4 9-16,-1-2 12 0,-3-1-2 15,0-6-1-15,0 0-73 16,0 0-16-16,0-9-2 0,0-4-1 16,-3 4-72-16,3-4-14 0,-7 1-3 0,3-1-1 0</inkml:trace>
  <inkml:trace contextRef="#ctx0" brushRef="#br0" timeOffset="-196074.48">19625 16539 2419 0,'0'0'53'0,"0"7"11"0,0-7 3 0,0 0 1 15,0 0-55-15,0 0-13 0,0 0 0 0,0 0 0 0,7 0 105 16,0 0 19-16,4 0 3 0,-1-3 1 0,4-1-52 0,4-2-9 16,0 3-3-16,-1-3 0 0,5 3-51 0,-5-4-13 15,4 4 0-15,0 3 0 0,1-3 0 0,-5 3 0 16,8 0 0-16,-4 0 0 16,0 0-100-16,4 3-22 0,-4-3-5 0,0 3-717 15,1 1-144-15</inkml:trace>
  <inkml:trace contextRef="#ctx0" brushRef="#br0" timeOffset="-195119.29">20616 16295 2156 0,'0'0'48'0,"0"0"9"15,0 0 3-15,0 0 0 0,0 0-48 0,0 0-12 0,0 0 0 0,0 0 0 0,0 0 112 0,-3 3 20 16,3-3 4-16,-7 0 0 0,0 0-57 0,0 0-12 16,0 0-3-16,0-3 0 0,3 3-26 0,-3-3-6 15,0 3 0-15,0 0-1 16,0 0 1-16,0 0 1 0,7 0 0 0,-7 3 0 0,3 3-33 0,1 0 0 15,3 4 0-15,-4 6 0 0,4-1 0 0,0 1 0 16,0 3 0-16,4 3 0 0,3 0 0 0,0-4 0 16,0 4 0-16,0-6 0 0,0 0 0 0,3-4 0 15,-2 1 0-15,2-1 0 16,1-2 0-16,3-4 0 0,-4 0 0 0,5 1 0 0,-1-1 0 0,0-3 0 16,3-3 0-16,-3 0 0 15,1-3-44-15,-1 3-16 0,0-3-4 0,0 3 0 0,4-3 52 0,-4 3 12 0,0 0 0 16,0 0 0-16,0 3 0 0,-3-3 0 0,-1 3 0 0,1-3 0 15,-4 3 0-15,-7-3 0 0,10 0 0 0,-10 0 0 16,0 0 0-16,0 0 0 16,0 0 0-16,7-9 0 0,1 2 48 0,-8-5 13 15,0-4 3-15,0 0 0 0,0 1 0 0,-4-4 0 0,0 0 0 0,-3-3 0 16,0 0-52-16,-3 0-12 0,3 0 0 0,-4-3 0 16,-3 0 0-16,3 0 0 15,-3 0 0-15,0 0 0 0,0 0 0 0,4 0 0 16,-1 3 0-16,0 0 0 0,1 3 0 0,3 0 0 0,0 3 0 0,3 7 0 15,1 3 0-15,-1 0 0 0,4 2 0 0,-3 8 0 16,6-1-100-16,-3 6-22 0,4 4-5 0,-1 5-1 16,4 1-51-16,-3 0-10 0,3 6-3 0,0 0 0 15,0 0 44-15,0-3 9 0,0 6 2 0,0-2 0 16,0-1-25-16,4-3-5 0,-4 6-1 0,0-3 0 0,0 0 123 0,0-3 24 16,-4 0 5-16,4-6 0 15,-3-1 116-15,0 1 22 0,-1-7 5 0,1-2 1 16,-1-1-20-16,-3-6-4 0,0 0-1 0,0 0 0 0,0 0 26 0,7-10 6 15,-3 1 1-15,-1-3 0 0,4-1 7 0,-3 0 1 16,-1-2 1-16,4-1 0 0,-3 4-65 0,3-1-12 16,-3 0-4-16,6 1 0 0,1-1 0 0,-1 4 0 15,-3 0 0-15,4-4 0 0,-1 7-51 0,1-4-13 16,0 4 0-16,3 0 0 0,-4 0 0 16,4 2 0-16,-3 1 0 0,3 0 0 0,-14 3 0 15,11 3 0-15,3 0 0 0,-4 1 0 0,1 2 0 0,0 0 0 16,-4 3 0-16,0 4 0 0,0 3 0 0,0-4 0 15,0 4 0-15,0 3 0 0,-4-4 0 0,1 4 0 16,3-3 0-16,-3 0 0 16,-1-4-48-16,1 1-13 0,-1-1-3 0,1-6 0 15,-1 1-102-15,-3-4-21 0,0-3-4 0,0 0-615 0,0 0-123 0</inkml:trace>
  <inkml:trace contextRef="#ctx0" brushRef="#br0" timeOffset="-194936.52">21332 16514 2880 0,'0'0'64'0,"0"0"12"0,0 0 4 0,0 0 0 0,0 0-64 0,0 0-16 16,0 0 0-16,-3-6 0 0,-4 0 0 0,3-4 0 15,1 1 0-15,-1-7 0 0,1 4 32 0,-1-4 3 16,1-3 1-16,-1 0 0 31,-3 1-58-31,4-1-11 0,-4 0-3 0,0 0 0 0,3 0-124 0,-3 1-26 0,3-1-5 0,-3 0-897 0</inkml:trace>
  <inkml:trace contextRef="#ctx0" brushRef="#br0" timeOffset="-194810.35">21213 16138 2508 0,'-8'13'71'0,"8"-7"16"0,-3 3-70 0,-4-2-17 15,7 2 0-15,-7-3 0 0,3 1 147 0,1-1 25 16,3 0 6-16,-4 0 1 0,4-6-121 0,0 0-24 16,0 0-5-16,0 0-1 0,4 3-28 0,-4-3-8 15,7 0-1-15,0-3 0 16,3 0-203-16,-2 0-40 0</inkml:trace>
  <inkml:trace contextRef="#ctx0" brushRef="#br0" timeOffset="-194465.62">21527 16470 2243 0,'0'0'64'0,"-4"7"13"0,0-1-61 0,4-6-16 0,0 0 0 0,4 3 0 16,-4-3 101-16,4 3 18 0,-4-3 3 0,3 3 1 16,1 1-48-16,-4-4-10 0,7 0-1 0,-4 0-1 15,-3 0 9-15,7-4 3 0,-7 4 0 0,4-6 0 0,-4 0 44 0,0-4 9 16,0 4 1-16,-4-6 1 0,1-1-88 0,-4 1-18 16,0-4-3-16,0-3-1 0,-4 3-6 0,0-2-2 15,-3 2 0-15,-3-3 0 0,2-3-8 0,-2 0-4 16,-1-9 0-16,1-4 0 0,-1-2 0 0,4-1 0 15,0 0 0-15,3 7 0 0,4 3 0 0,-4 0 0 16,4 3 0-16,0 0 0 0,4 3 0 0,-1 3 0 16,1 3 0-16,3 4 0 15,3-1-54-15,-3 10-10 0,0 3-3 16,7 0 0-16,0 6-195 0,4 4-39 0</inkml:trace>
  <inkml:trace contextRef="#ctx0" brushRef="#br0" timeOffset="-193917.97">21692 15875 2188 0,'0'0'48'0,"0"0"11"0,0 0 1 0,0 0 1 0,4 6-49 0,3 0-12 0,-4 1 0 0,1 2 0 15,3 3 54-15,0 1 8 0,0 3 2 0,0-1 0 16,0 4 51-16,0 3 10 0,4 0 3 0,-1 6 0 15,-2-3-60-15,6 4-12 0,-4 2-3 0,4-6 0 16,0 3-3-16,1-6-1 0,-1-3 0 0,3 0 0 16,-3-3-25-16,-3-4-4 0,3 1-2 0,0-4 0 0,-3 0-18 0,-1-2 0 15,1-4 0-15,-4 3 0 0,0-3 8 0,0-3-8 16,0 0 0-16,-7 0 0 0,0 0 0 0,0 0 0 16,0 0 0-16,0 0 0 0,0 0 8 0,0 0-8 15,-7-6 12-15,4 0-12 0,-8-1 14 0,4 1-4 16,-7 3-1-16,3-3 0 0,1-1-9 0,-4 4 0 0,-1-3 9 0,-2 3-9 15,3 3 0-15,3 3 8 16,-3 3-8-16,-4 1 0 0,4 2 0 0,4 0 0 16,-1 4 0-16,4 0 8 0,4 2-19 0,-1-2-3 15,4 2-1-15,0-2 0 0,4-4 15 0,3 4 8 0,3-4 0 0,1 1-8 16,3-1 0-16,0 1 0 0,7-4 0 0,-3 0 0 16,-1 0 0-16,5-3 0 15,-5-3 0-15,4 0 0 0,-3 0 0 0,0-3 0 16,-1 0 0-16,1 0 0 15,-4-3-43-15,4-4-5 0,-4 4-2 0,-4-3-914 0,1-1-184 0</inkml:trace>
  <inkml:trace contextRef="#ctx0" brushRef="#br0" timeOffset="-187804.58">23269 15705 1094 0,'0'0'46'0,"-3"-3"-37"15,3 3 107-15,-4-6 22 0,1 0 4 0,-1-1 1 16,4 1-31-16,0-3-7 0,4 3-1 0,-4-1 0 16,3-2 0-16,1 3-1 0,-1-4 0 0,1 1 0 15,3 2-31-15,-4-2-5 0,4 0-2 0,0-1 0 16,-3 4-10-16,7 0-3 0,-4-1 0 0,0 1 0 16,3 6-19-16,1-3-4 0,3 6-1 0,-3-3 0 15,6 6-8-15,-3 1-3 0,0-1 0 0,4 7 0 16,-4 2 20-16,4 4 4 0,-4 3 1 0,0 3 0 15,0 3-1-15,-3 4 0 0,-1-1 0 0,1 3 0 16,-8-2-16-16,1-1-3 0,-1 1-1 0,1 2 0 16,-8-3-9-16,1 4-1 0,-1-1-1 0,-3 4 0 15,0-4-10-15,-3 4 10 0,-1-3-10 0,1-4 10 16,-5-3-1-16,5-3 0 0,-4-3 0 0,3-3 0 16,-3-3-9-16,0-7 0 0,3 4 0 0,-3-7 0 15,4-3 0-15,-1 0-12 0,0 0 2 0,4-3 1 16,0 0-3-16,7 0-1 0,-7-3 0 0,0-3 0 15,7 6 13-15,0-6-12 0,0-1 12 0,0-2-12 16,4 0 12-16,-1-1-11 0,4-2 11 0,0-4-10 16,4 3 10-16,0-2 0 0,3-1 0 0,0 0-8 15,3 1 8-15,1 2 0 0,-4 1 0 0,7 2 0 16,-3 4 0-16,0 3 0 0,-1-3 0 0,1 6 0 0,0 0 0 0,-4 0 0 0,0 3 0 0,0 0 0 16,0 0-54-16,-3 3-6 15,3-3 0-15,-4 0-1 0,-3 1-82 0,4-1-16 16,-4 3-3-16</inkml:trace>
  <inkml:trace contextRef="#ctx0" brushRef="#br0" timeOffset="-186841.76">24141 15894 1601 0,'0'0'45'0,"0"0"11"0,0 0-45 0,0 0-11 0,0 0 0 0,0 0 0 16,0 0 94-16,0 0 17 0,0 0 3 0,0 0 1 15,0 0-43-15,0 0-9 0,0 0-2 0,0 0 0 16,0 0-16-16,7 3-3 16,0 3-1-16,0 3 0 15,0 1-1-15,3-1 0 0,-3 7 0 0,4-4 0 0,0 1-7 0,-4 3-1 0,3-4-1 0,1 1 0 16,-1-4-13-16,1 4-2 0,3-4-1 0,0 0 0 15,-3 1-15-15,3-4 9 0,0 4-9 0,-3-4 8 16,-1 0-8-16,4-3 0 0,-3 3 0 0,-1-2 0 16,-2-1 0-16,-1 0 0 0,0-3 0 0,0 3 0 15,-4 0-100-15,-3-3-23 0,0 3-4 0,0-3-1 16,0 7-102-16,-3-4-21 0</inkml:trace>
  <inkml:trace contextRef="#ctx0" brushRef="#br0" timeOffset="-186526.67">24222 16185 1724 0,'0'0'48'0,"0"0"12"0,0 0-48 0,-4-6-12 0,4 6 0 0,-7-6 0 16,4-1 68-16,-1 1 12 0,4 0 1 0,-3-4 1 16,3 4-14-16,0-6-4 0,3 2 0 0,-3-2 0 15,4-1 0-15,-1 1 0 0,4-1 0 0,-3-3 0 16,3 4-1-16,-4-1-1 0,4 1 0 0,-3-1 0 16,3 1-48-16,0 2-14 0,-3-2 0 0,-1 5 8 15,1 1-8-15,-1 0 0 0,1 3 0 0,-4 3 0 16,0 0 0-16,3-7 0 0,-3 7 0 0,0 0 0 15,0 0-204-15,0 0-41 0,0 0-9 0</inkml:trace>
  <inkml:trace contextRef="#ctx0" brushRef="#br0" timeOffset="-186247.07">24225 15787 1580 0,'0'0'67'0,"0"0"-54"32,0 0 92-32,0 0 19 0,0 0 3 0,0 0 1 15,0 0-52-15,-3 3-9 0,-1 0-3 0,4 3 0 0,-3 1 0 0,3-1-1 0,3 0 0 0,-3 4 0 16,4-1-50-16,-1 4-13 0,1-1 0 0,-1 1 0 16,4 2 40-16,0 1 4 0,0 0 0 0,-3 3 0 15,3-1-20-15,0-2-3 0,0 6-1 0,-3-6 0 31,3-1-20-31,0 1 0 0,-4 0 0 0,1-4 0 0,-1-2 0 0,1-1 0 16,-1 0 0-16,1 1 0 0,-4-4-104 16,0-3-24-16,4 4-6 0,-4-7-1 15,0 0-66-15,0 0-14 0,0 0-2 0</inkml:trace>
  <inkml:trace contextRef="#ctx0" brushRef="#br0" timeOffset="-186025.63">24144 16031 1824 0,'-3'4'38'0,"3"-4"8"16,0 0-37-16,0 0-9 0,0 6 0 0,0-6 0 15,0 0 107-15,0 0 19 0,7 0 4 0,-4 0 1 16,4 0-56-16,0-3-11 0,0 0-3 0,4-4 0 16,-4 1 19-16,4 3 3 0,-1-3 1 0,1-1 0 15,-1 1-47-15,1 3-9 0,3-3-1 0,0 3-1 16,0-1-6-16,0-2-2 0,0 3 0 0,1 3 0 15,-1 0-168-15,0 0-34 0,0 3-6 0</inkml:trace>
  <inkml:trace contextRef="#ctx0" brushRef="#br0" timeOffset="-185393.31">24716 16094 1824 0,'0'0'38'0,"0"0"8"15,0 0-37-15,0 0-9 0,0 0 0 0,0 0 0 16,0 0 80-16,0 0 15 0,3-6 2 0,1-3 1 0,3 2-54 16,-4-2-12-16,4-4-1 0,-3 1-1 15,3-4 27-15,-4 4 6 0,4-4 1 0,-3-3 0 0,0 3 0 0,-1 1 0 0,1-1 0 16,-1 3 0-16,1-2 0 0,-4-1 0 0,0 4 0 0,3-4 0 16,-3 7-52-16,0-4-12 0,0 4 0 0,0-1 0 15,0 7 0-15,0 3 0 0,0 0 0 0,0 0 0 16,0 0 54-16,-3 3 8 0,-1 3 2 0,4 1 0 15,0 2-52-15,0 4-12 0,0-4 0 0,0 4 0 16,4 2 0-16,-1-2 0 0,1-1 0 0,3 1 0 16,-4 3 0-16,4-4 0 0,0 4 0 0,4-1 0 15,-4-2 0-15,4 0 0 0,-1-4 0 0,1 0 0 16,-1 1 17 0,4-1 1-16,-3-3 0 0,0-2 0 0,-1-1-10 0,1-3-8 0,-1 0 9 0,5 0-9 15,-8-3 0-15,3-1 0 0,-3-2 0 0,0 0 0 16,0 0-15-16,-3-7-5 0,-1 4-2 0,1-1 0 15,-4 1-58-15,0-4-11 0,3 1-2 16,-3-1-1-16,-3 1-134 0,-1-1-26 0</inkml:trace>
  <inkml:trace contextRef="#ctx0" brushRef="#br0" timeOffset="-184819.76">24779 15536 1497 0,'0'0'32'0,"0"0"8"0,0 0 0 0,0 0 4 0,0 0-36 0,0 0-8 0,-3-6 0 0,3 6 0 15,0 0 53-15,-4-3 9 0,4 3 2 0,0 0 0 16,0 0 15-16,0 0 3 0,0 0 1 0,0 0 0 16,0 0-21-16,0 0-4 0,0 0-1 0,0 0 0 15,0 0-4-15,0 0-1 0,0 0 0 0,0 0 0 0,-3-7 10 0,3 7 2 16,0 0 0-16,-4-6 0 0,4 0-52 0,0 0-12 15,0-1 0-15,0 1 0 0,0 0 0 0,0 0 0 16,0 6 0-16,4-7 0 16,-4 1 54-16,0 6 8 0,0 0 2 0,0 0 0 0,0 0-52 0,0 0-12 15,0 0 0-15,0 0 0 0,0 0 0 0,0 0 0 16,0 0 0-16,0 0 0 16,0 0 54-16,0 0 8 0,0 0 2 0,-4 3 0 15,4-3-52-15,-7 3-12 0,3 4 0 0,1-4 0 16,3-3 0-16,0 0 0 0,0 0 0 0,0 0 0 0,0 0 0 0,0 0 0 15,0 0 0-15,0 0 0 0,0 0 0 0,0 0 0 16,0 0 0-16,0 0 0 0,0 0 0 0,0 0 0 16,0 0 0-16,0 0 0 0,0 0 0 0,0 0 0 15,0 0 0-15,0 0 0 0,0 0 0 0,0 0 0 0,0 0 0 0,0 0 0 16,7 0 0-16,-7 0 0 0,3 0 0 0,5 0 0 31,-5 3-151-31,4-3-33 0,-3 0-6 0,3 3-2 0</inkml:trace>
  <inkml:trace contextRef="#ctx0" brushRef="#br0" timeOffset="-184217.92">25583 15611 1810 0,'0'0'40'0,"0"0"8"0,0 0 1 0,0 0 3 0,0 0-42 0,-3 3-10 0,3-3 0 0,0 0 0 16,-4 7 86-16,4-7 15 0,0 6 3 0,-3-3 1 16,3 3 15-16,-4 4 4 0,8-1 0 0,-4 1 0 15,3 2-45-15,-3 1-9 0,4 2-2 0,-1 4 0 16,1 0-39-16,3-3-8 0,-3-1-1 0,3 4-1 15,0-6-7-15,-4-1 0 0,1 1-1 0,3-4 0 0,-4 1-23 0,4-4-5 16,-3 0-1-16,-1-3 0 31,-3-3-98-31,7-3-19 0,-7 3-4 0,0 0-1 16,4-3-144-16,-4-3-28 0,0-4-7 0,0 10-1 0</inkml:trace>
  <inkml:trace contextRef="#ctx0" brushRef="#br0" timeOffset="-184037.74">25516 15743 1983 0,'0'0'44'0,"0"0"8"0,0 0 3 0,0 0 1 0,0 6-45 0,0-6-11 0,4 3 0 0,-1 1 0 15,5 2 84-15,-1-3 16 0,0 0 2 0,0-3 1 16,3 3-29-16,-3 0-6 0,4-3 0 0,0 0-1 16,-1 4-42-16,1-4-8 0,-1-4-1 0,1 4-1 15,3-3-15-15,0 0 0 0,-3 0 0 0,3-3 0 31,0-1-217-31,0 4-47 0</inkml:trace>
  <inkml:trace contextRef="#ctx0" brushRef="#br0" timeOffset="-183138.52">26081 15354 1782 0,'0'13'37'0,"0"-13"8"16,0 0-36-16,0 6-9 0,0-6 0 0,0 0 0 16,0 0 104-16,3 3 20 0,1 0 3 0,3 0 1 15,-3-3-52-15,3 0-9 0,0-3-3 0,3-3 0 16,-3 3-27-16,4-7-5 0,-1 4-2 0,1-3 0 16,0-4-13-16,-1 4-2 0,1-4-1 0,-1 1 0 0,-3-1-14 0,4 1 11 0,0-1-11 0,-4 1 10 31,3-1-10-31,-3 1 8 0,0 2-8 0,0 4 8 15,0 0 3-15,0-1 0 0,-3 4 0 0,0 3 0 0,-1 3 8 0,1 4 1 0,-1-1 1 0,1 6 0 16,-1 4-1-16,1 3 0 16,-1 6 0-16,-3 0 0 15,7 0-11-15,-3 3-9 0,3 1 12 0,-4-1-12 0,4 3 0 0,1-3 0 0,-1 4 0 0,0-1 0 32,0-3 0-32,0 1 0 0,-4-4 0 0,4-3 0 15,0 0 0-15,0-7 0 0,-3 1 0 0,3-4 0 0,-3-2-8 0,-1-1-3 0,1-6 0 16,-1 4 0-16,1-4-29 0,-4 0-7 15,0-3-1-15,0 0 0 16,0 0-24-16,0 0-6 0,0 0-1 0,0 0 0 16,0 0-79-16,0 0-16 0,0 0-3 0</inkml:trace>
  <inkml:trace contextRef="#ctx0" brushRef="#br0" timeOffset="-182850.06">26194 15803 1926 0,'0'0'55'0,"0"0"11"0,0 0-53 15,0 6-13-15,0-6 0 0,0 0 0 16,3 3 90-16,4 0 15 0,0 0 3 0,4 0 1 15,0-3-23-15,-1 4-5 0,4-4-1 0,-3 0 0 16,6 0-9-16,-2-4-3 0,2 4 0 0,1-3 0 16,0 3-11-16,-1-3-2 0,-3 0-1 0,4 0 0 0,0 0-39 0,-4 0-15 0,7-1 11 0,-7 4-11 31,4-3-30-31,-4 3-12 0,3-3-2 0</inkml:trace>
  <inkml:trace contextRef="#ctx0" brushRef="#br0" timeOffset="-181451.06">18708 17421 2120 0,'0'9'47'0,"-4"3"9"0,8 4 3 0,-4 0 0 15,7 6-47-15,-4 0-12 0,4 0 0 0,1 3 0 16,-1 0 52-16,3 0 8 0,1 0 1 0,-1 0 1 16,1 3 10-16,-1 1 3 0,1-1 0 0,3 0 0 15,-3 0-43-15,-1-3-8 0,1 0-1 0,0-6-1 16,-4-3-14-16,3 0-8 0,-3-7 8 0,0-6-8 16,0 0-88-16,-3-6-21 0,3-3-5 0,-4-4-619 15,1-2-124-15</inkml:trace>
  <inkml:trace contextRef="#ctx0" brushRef="#br0" timeOffset="-180971.62">18662 17298 1728 0,'0'0'38'0,"0"0"8"0,-4-3 2 0,-3-3 0 0,7-4-39 0,-3 1-9 0,3 0 0 0,0-1 0 16,3-2 104-16,1 2 20 0,-1 1 3 0,4-4 1 15,1 1-52-15,-1-1-9 0,3 4-3 0,1-4 0 16,3 1-22-16,4 2-5 0,-1 4-1 0,1-3 0 16,3 2-6-16,0 4-2 0,0 3 0 0,0 0 0 15,4 7 29-15,-4-1 6 0,-3 3 1 0,0 4 0 16,-1-1 0-16,-3 4 0 0,-3 3 0 0,0 0 0 16,-1-4-52-16,1 7-12 15,-4 0 0-15,0 3 0 0,0 0 0 0,-4 0 0 0,1 0 0 0,-4 4 0 16,0-1 26-16,-4-6 2 0,1 3 1 0,-1-6 0 15,-3 0-29-15,0-4 0 0,-3-2 0 0,-1-1 0 16,4-5 0-16,-4-1 0 0,4-3 0 0,-3 0 0 16,3-3-12-16,0-3 4 0,0-3 8 0,3-1-13 15,1-2 13-15,-1-3 0 0,4-1 0 0,0 0 0 16,4-2-22-16,-1-1 2 0,1 0 0 0,3 1 0 16,0-1 20-16,0 7 0 0,3-4 0 0,1 4 0 0,0 6 0 0,-1-1 0 15,4 8 0-15,-3 2 0 16,3 3 0-16,-4 7 0 0,5 0 0 0,-1 2 0 15,0 8 33-15,0 2 2 0,0 0 0 0,0 6 0 16,-3-2-15-16,3-1-4 0,-4 1 0 0,5-4 0 16,-5 0-16-16,-3-3 10 0,4-3-10 0,-4-6 8 15,0-4-36-15,0 1-8 0,-4-1-2 0,5-5 0 16,-1-1-147-16,-7-6-30 0,0 0-5 0,0 0-2 0</inkml:trace>
  <inkml:trace contextRef="#ctx0" brushRef="#br0" timeOffset="-180607.66">19565 17825 2833 0,'0'0'62'0,"0"0"13"0,0 0 2 0,-3-6 3 0,-1-1-64 0,0-2-16 16,1 0 0-16,-1-4 0 0,1 1 29 0,-1-4 3 15,1 0 0-15,-1 1 0 0,1-1-20 0,-1 0-3 16,4 1-1-16,-3 2 0 0,3 4-8 0,-4-4-11 16,4 0 3-16,-3 4 0 15,-1-3-200-15,1 2-39 0,-4-12-8 0,-4 6-1 0</inkml:trace>
  <inkml:trace contextRef="#ctx0" brushRef="#br0" timeOffset="-180471.91">19427 17421 1989 0,'-3'15'56'0,"-1"-9"13"16,4 4-55-16,-3-1-14 0,3-2 0 0,3-1 0 16,1 3 0-16,-1-2 0 0,5-1 0 0,-5-3 0 15,8 0-150-15,-4 0-23 0,10 7-5 16,-17-10-1-16</inkml:trace>
  <inkml:trace contextRef="#ctx0" brushRef="#br0" timeOffset="-179956.52">19713 17474 2336 0,'0'0'52'0,"0"0"10"0,0 0 2 0,0 0 1 0,0 6-52 0,-3-3-13 16,-1 4 0-16,-3-4 0 0,4 6 60 0,-1-3 10 15,-3 4 2-15,3-1 0 0,1 4-26 0,-1-4-5 16,1 7-1-16,-1-4 0 0,4 4-21 0,0 0-5 16,0-1-1-16,4 1 0 0,-1 3-5 0,4-3-8 15,1 2 11-15,-1-2-11 0,0-3 0 0,3-4 0 16,1-3 0-16,-1-3 0 0,5-3 0 0,-5 0 0 15,1-6 0-15,-4 0 0 0,0-4-8 0,0 1 8 16,0 0 0-16,0-4-9 16,0 1 9-16,0-1 0 0,-3-3 0 0,3 1 0 15,-4-1 0-15,-3 0 0 0,0 1 0 0,0 2 0 16,0 0 0-16,0 4 0 0,-3 0 0 0,-1 2 0 0,1 1 10 0,-1 3-2 16,1 0-8-16,-1 3 12 15,4 0-12-15,-4 0 0 0,1 3 0 0,3 3 0 16,-4 1 0-16,4-1 0 0,0 6 0 0,4-2 0 0,-1 5 0 15,5 1 0-15,-1 3 0 0,0 3 0 16,0 0 0-16,3 6 0 0,1 0 0 0,-1 7 0 0,5-1 30 0,-1 4 6 0,0 3 2 0,0-1 0 16,0 1 20-16,0-3 4 0,-3 3 1 0,-1 2 0 15,1-5-15-15,-4 0-2 0,0-1-1 0,0-2 0 16,-3-4-20-16,-1-3-4 16,1 1-1-16,-1-11 0 0,-3 1-9 0,0-3-3 0,-3-7 0 0,-1 1 0 15,1-7-8-15,-4 0 0 0,-1-6 0 16,-2-3 0-16,3-4 0 15,-7-5 0-15,0-1-8 0,-1-6 8 0,1 0 0 0,0-3 0 0,0-3 0 0,4-1 0 16,-5 1-10 0,8 0 10-16,-3 0 0 0,3 0-9 0,3 2 9 0,1-2 0 0,3 3 0 0,0 0 0 15,3 3-53-15,4 0-9 16,0 3-2-16,0 4 0 0,0-1-51 16,4 0-10-16,0 4-3 0,-1-4 0 0,4 4-102 0,-3-4-21 0,3 3-4 0</inkml:trace>
  <inkml:trace contextRef="#ctx0" brushRef="#br0" timeOffset="-179685.52">20105 17712 2214 0,'0'0'46'0,"0"0"11"15,-4 3-45-15,4-3-12 0,-7 0 0 0,0-3 0 0,0 0 98 0,4-3 18 0,-4-1 3 0,-1-2 1 32,1 0-29-32,-3-1-6 0,3-2-1 0,-4-7 0 0,1 3 20 0,-1-6 3 0,0-3 1 0,-3-3 0 15,0 3-48-15,0-6-10 0,0-1-2 0,-7 1 0 16,7-4-20-16,0 7-4 0,3-3 0 0,-3-1-1 15,3 7-15-15,4 0-8 0,0 3 10 0,0 3-10 16,4 7 0-16,-1 3 0 0,1-1 0 0,3 10 0 16,0 0-29-1,0 0-12-15,7 6-3 0,0 4 0 0,0-1-70 16,3 7-14-16,-3 3-4 0,4 3 0 16,0 0-44-16,3 6-10 0,-4-3-2 0,1 3 0 15,3 0-38-15,-3-3-8 0</inkml:trace>
  <inkml:trace contextRef="#ctx0" brushRef="#br0" timeOffset="-179469.86">20062 17678 1566 0,'0'0'69'0,"8"0"15"16,-8 0-68-16,7 0-16 0,-4-3 0 0,-3 3 0 16,4-4 111-16,3-2 18 0,-4 3 4 0,1-3 1 15,-1-1-3-15,1 1-1 0,-1-3 0 0,1 2 0 16,-1-5-34-16,1 3-6 0,3-4-2 0,-3 0 0 16,-1 4-20-16,1-4-4 0,-1 4 0 0,1 0-1 15,-1 2-15-15,4 1-4 0,0 3 0 0,0 0 0 16,0 6-14-16,0-3-3 0,0 3-1 0,1 3 0 15,2 4-9-15,1 2-1 0,-4 1-1 0,3-1 0 16,-3 1-6-16,4 6-1 0,0-4 0 0,-4 1 0 16,0 0-8-16,0 0 0 0,3-1 0 0,-6 1 0 15,3-7-48-15,-4 4-11 0,4-7-2 0,-3 0-1 16,-4-6-102-16,0 0-21 0,0 0-4 0</inkml:trace>
  <inkml:trace contextRef="#ctx0" brushRef="#br0" timeOffset="-179247.68">20511 17643 2609 0,'-4'16'74'0,"4"-13"16"0,0 3-72 15,0-6-18-15,0 0 0 0,0 0 0 0,0 0 107 0,0 0 17 0,0 0 4 0,0 0 1 16,0 0-54-16,0 0-11 0,-7-6-3 0,3 0 0 16,1-4-34-16,-1 1-7 0,1-4-2 0,-4-2 0 15,0-4-18-15,-4-3 0 0,4-3 0 0,-7-3 0 16,3-4 0-16,-3 4 0 0,-3 0 0 0,3 0 0 15,-1 6-47-15,1 0-13 0,0 6-2 0,4 0-1 16,-1 7-100-16,0 0-20 0,4 5-4 0,0 4-975 16</inkml:trace>
  <inkml:trace contextRef="#ctx0" brushRef="#br0" timeOffset="-179115.04">20306 17468 2266 0,'0'0'64'0,"3"3"14"0,4-3-62 0,1 0-16 16,2 0 0-16,1 0 0 0,-1-3 130 0,4 3 23 15,4-4 5-15,0 1 1 0,-4 0-61 0,3 0-12 16,5 0-2-16,-5 0-1 0,4 3-66 0,1 0-17 16,-5 0 0-16,4 0 0 15,1 0-70-15,-5 0-20 0,1 3-4 0,-4-3-1171 0</inkml:trace>
  <inkml:trace contextRef="#ctx0" brushRef="#br0" timeOffset="-178389.55">21146 17292 1728 0,'0'0'38'16,"0"0"8"-16,0 0 2 0,0 0 0 0,0-6-39 0,-4-1-9 0,4 7 0 0,0-6 0 0,0 6 104 0,-4-6 20 16,4 6 3-16,-3-6 1 15,-1-1 0-15,4 7 0 0,-7-3 0 0,4 0 0 0,-4 0-20 0,0 0-4 16,3 3-1-16,-6-3 0 0,6 3-63 16,-7 0-12-16,4 3-2 0,0 0-1 0,0 3-25 0,0 4 0 15,4-1 0-15,-1 4 0 0,1 2 0 0,-1 7 0 16,4 0 0-16,0 3 0 15,0 0 0-15,7 7 0 0,0-4 0 0,0 0 0 0,4-3 20 0,-4-6 0 0,4 0-1 0,-1 0 0 32,1-4-41-32,3-5-8 0,-4-1-2 0,1-6 0 15,3 4 0-15,0-7 0 0,-3 0 0 0,3-4 0 16,0 1-25-16,0-3-6 0,0 0-1 0,4-1 0 0,-4 1 0 16,4 0 0-16,-4 3 0 0,3 0 0 0,1-1 16 0,0 4 4 0,-1 0 0 0,-3 4 0 15,1-4 28-15,-1 3 7 0,-4 0 1 0,-3 0 0 16,0 0 8-1,4 0 11-15,-8 4-3 0,-3-7 0 0,0 0 55 0,0 0 10 0,0 0 3 16,0 0 0-16,0-10 35 0,0 1 7 0,-7-4 2 0,4-2 0 16,-4 2-45-1,0 0-9-15,-4-2-2 0,1-1 0 0,-1-3-14 0,-3 0-3 0,3-2-1 0,-6-5 0 16,3 4-26-16,-1 1-6 0,1-1-1 0,0-3 0 16,4 3-13-16,-4 0 11 0,3 3-11 0,0 0 10 15,1 3-10-15,-1 4 0 0,4 2 0 0,4 1 0 16,-4 3 0-16,3 3 0 0,4 3 0 0,0 0-11 15,0 0-90-15,0 0-19 0,4 6-3 0,3 0-1 16,-4 4-57-16,1 2-12 0,3 1-3 0,0 2-956 16</inkml:trace>
  <inkml:trace contextRef="#ctx0" brushRef="#br0" timeOffset="-178093.84">21463 17587 2191 0,'0'0'62'0,"0"0"14"0,0 0-61 0,-4-3-15 0,1-4 0 0,-1 1 0 15,1 0 137-15,3-1 25 0,-4-2 5 0,4 0 1 16,0-1-68-16,0-2-12 0,4-1-4 0,-1-2 0 16,4 2-32-16,1-3-6 0,-1 1-2 0,0-1 0 15,0 3-25-15,0 1-6 0,3-1-1 0,-3 1 0 16,4 2-3-16,-4 4-1 16,4 0 0-16,-1 3 0 0,-3 0 4 0,4 3 0 15,-1 3 0-15,-3 3 0 0,4 3 16 0,-4 1 3 16,-3-1 1-16,3 4 0 0,0-1-20 0,-4 1-3 0,4-1-1 0,0 1 0 15,0-1-8-15,-3 4 0 0,3-3 0 0,-3 2 0 16,3-5 0-16,-4-1 0 0,4 1 0 0,-3-4 0 16,-1-3-46-16,-3-3-11 0,0 0-3 0,0 0 0 15,0 0-48-15,0 0-9 0,0 0-3 16,0 0 0-16,0-6-64 0,7-1-12 0,-3-2-4 16</inkml:trace>
  <inkml:trace contextRef="#ctx0" brushRef="#br0" timeOffset="-177897">21848 17502 2609 0,'0'19'74'0,"-4"-13"16"0,4 0-72 0,-4 1-18 16,1-1 0-16,3-3 0 0,-4 3 108 0,4-6 19 15,-3 3 3-15,3-3 1 0,0 0-63 0,0 0-12 16,0 0-2-16,-7-3-1 0,3-3-36 0,-3 0-7 16,4-4-2-16,-4 1 0 0,3-4-8 0,-3 1 0 15,4-4 0-15,-4-3 0 0,3 1 0 0,-3-1-11 0,0 0 3 0,-4-3 0 31,4 3-122-31,0-3-24 0,0 0-5 0,0-3-1 16,4 6-67-16,-5 1-13 0,1-1-4 0,0 6 0 0</inkml:trace>
  <inkml:trace contextRef="#ctx0" brushRef="#br0" timeOffset="-177778.35">21657 17138 2343 0,'0'0'52'16,"0"0"10"-16,-3 7 2 0,-1-1 2 0,0 0-53 0,1 0-13 0,3 1 0 0,-4-1 0 15,4-6 86-15,0 0 14 0,0 0 4 0,0 0 0 16,0 0-84-16,4 3-20 0,3 0 0 0,-3 0 0 15,-4-3-201-15,3-3-45 0,11 3-9 16,-14 0-1-16</inkml:trace>
  <inkml:trace contextRef="#ctx0" brushRef="#br0" timeOffset="-177453.74">21749 16938 1267 0,'0'0'28'0,"0"0"5"0,0 0 2 0,0 0 1 0,3-7-36 0,-3 7 0 15,0 0 0-15,0 0 0 0,0 0 192 0,7 4 31 16,0 2 6-16,-3 3 2 0,3 4-63 0,-3-1-12 16,-1 7-2-16,4 0-1 0,0 3-81 0,0 0-17 15,0 0-3-15,4 3-1 0,-1-3 13 0,-3-3 4 16,4 3 0-16,3 0 0 0,-3 3-16 0,3 0-4 15,-4 3 0-15,5-3 0 0,-1 3-18 0,0 0-4 16,0 1-1-16,0-4 0 16,0-3-14-16,-3-7-3 0,-1-2-8 0,-3-4 12 15,0-2-12-15,0-1 0 0,-3-6 0 0,-4 0 0 16,0 0-28-16,0 0 0 0,4-6 1 0,-4-4 0 0,0-2-98 0,0-1-20 16,-4 1-4-16,0-7-1149 0</inkml:trace>
  <inkml:trace contextRef="#ctx0" brushRef="#br0" timeOffset="-176952.56">22077 16903 1310 0,'0'0'37'0,"0"0"8"0,3 0-36 0,4 0-9 16,0 0 0-16,4 3 0 0,0 0 105 0,-4 1 19 15,3 2 4-15,1 0 1 0,-1 7 51 0,1-1 9 16,0 4 3-16,-1 0 0 0,1 2-73 0,3 4-15 16,0 0-2-16,4 0-1 15,-1 0-18-15,1 0-4 0,0 0-1 0,-1-3 0 0,-3 0-18 0,0-4-3 16,1 4-1-16,-5-6 0 0,1-4-38 0,-1-3-8 0,-3 4-2 0,0-7 0 31,-3 3 20-31,3-3 3 0,-3-3 1 0,-4 0 0 0,0 0-32 0,0 0 0 16,0 0 0-16,-4-6 0 15,0-3-20-15,-3-1-9 0,0 4-3 0,0-3 0 0,4 2 32 0,-8 1 0 16,1 3 0-16,3 0 0 0,-4 0 0 0,0 0 0 16,4 3 0-16,0 0 0 0,-3 3-13 0,3 0 3 0,-4 3 1 0,4 0 0 15,0 4-5-15,-4-1-1 0,8 4 0 0,-4-1 0 16,3 4 15-16,-3 0 0 0,4-1 0 16,3 4 0-16,0 0 0 0,3-7 0 0,1 4 0 0,-1-3 0 15,4-1 0-15,4 1 15 0,3-4-3 0,4 1-1 16,-1-4 1-16,1 0 1 0,3-3 0 0,0 0 0 15,-3 0 15-15,3-3 4 0,0 0 0 0,4 0 0 16,-4 0-20-16,0-3-3 0,0 0-1 16,1-3 0-16,-1 0-8 0,-4-1 8 0,1-2-8 0,0 0 8 15,-4 2-8-15,-4-2 0 0,4-4 0 0,-3 4 0 16,-4-4 0-16,0 4 0 0,-3 0 0 0,-1-1-11 31,1-2-90-31,-4-1-19 0,0 4-3 0,0-1-1 0</inkml:trace>
  <inkml:trace contextRef="#ctx0" brushRef="#br0" timeOffset="-172987.96">23548 16787 2501 0,'-4'3'71'0,"-3"0"15"15,7-3-69-15,0 0-17 0,0 0 0 0,0 0 0 0,0 0 12 16,0 0 0-16,0 0-1 0,7 0 0 15,0-3-11-15,1 0 8 0,2 0-8 0,1 0 8 16,-1-3 8-16,1-1 0 0,-1 1 1 0,5 3 0 16,-5-3 15-16,4-1 4 0,4 4 0 0,-4 0 0 15,0 0 8-15,0 0 1 0,0 3 1 0,0 0 0 0,1 3-24 0,-1 3-5 0,-4 1-1 0,-3 2 0 32,4 0 39-32,-4 7 7 0,4 0 2 0,-4 3 0 0,0 2-30 0,0 1-6 15,-4 7 0-15,4 5-1 0,-3 1-7 0,-4-1 0 0,0 1-1 16,-4-4 0-16,-3 0-3 0,4-2 0 0,-4 2 0 0,-4-3 0 15,4-6-16-15,-4 3 0 0,4-3 8 0,-7-3-8 16,4-7 0-16,-1 1 0 0,0-4 8 0,1-2-8 16,3-4 0-16,0 0 0 0,-4-3 0 0,8-3 0 15,3 3-10-15,-4-6 1 0,1-1 0 0,-1 1 0 16,4-3 9-16,0-1-10 0,4 1 10 0,-1-4-10 16,1 1 10-16,3-1 0 0,0 1 0 0,0-4-8 15,0 3 8-15,3 1 0 0,1-1 0 16,0 4 0-16,-1-1 0 0,4 4 0 0,4 3 0 0,-4 0 0 15,0 0 11-15,4 6 4 0,-1-3 1 0,-2 6 0 16,-1-3-27-16,0 4-5 0,0-1 0 0,-3 3-1 16,3-2-24-16,-4-1-5 0,1 0-1 0,3 0 0 15,-4-2-167-15,-2-1-34 0,2-3-6 0</inkml:trace>
  <inkml:trace contextRef="#ctx0" brushRef="#br0" timeOffset="-172582.01">24201 16966 2134 0,'0'0'47'0,"0"0"9"0,0 0 3 0,0 0 1 0,0 0-48 0,0 0-12 0,0 0 0 0,0 0 0 0,0 0 106 0,0 0 18 15,0 0 4-15,0 0 1 16,0 0-39-16,0 0-8 0,0 6-2 0,3 0 0 16,1 4-33-16,-1-1-7 0,8 4-2 0,-4-1 0 15,3 1-9-15,1 3-1 0,0-1-1 0,-1-2 0 16,4 2-27-16,-3-2 0 0,3 0 0 0,0-1 0 0,0-3 0 0,-3-2 0 15,-1-1 0-15,1 0 0 16,-1 1 0-16,-2-4 0 0,-1 0 0 0,3 0 0 16,-3-3 0-16,0 0 0 0,4 0 0 0,-8-3 0 15,-3 3-56-15,0 0-6 0,0 0-2 0,0 0 0 16,0 0-51-16,0 0-10 0,0-6-3 0,-3 2 0 16,-1-2-20-16,-3 6-4 0,0-3 0 0</inkml:trace>
  <inkml:trace contextRef="#ctx0" brushRef="#br0" timeOffset="-172402.99">24236 17270 2059 0,'3'-9'43'0,"-3"2"9"0,0 1-41 0,0 0-11 0,0-4 0 0,0 1 0 16,0 0 106-16,0-4 19 0,4 4 4 0,-4-4 1 16,3 4-53-16,-3-7-10 0,4 3-3 0,-1 1 0 15,-3 3 0-15,4-4 0 0,-4 4 0 0,4-1 0 16,3 1-51-16,-4 2-13 0,1 1 0 0,-1 0 0 15,1 0-100-15,3 3-22 0,-4-1-5 0</inkml:trace>
  <inkml:trace contextRef="#ctx0" brushRef="#br0" timeOffset="-172037.81">24285 16793 1728 0,'0'0'38'0,"0"0"8"0,0 0 2 0,0 0 0 0,0 0-39 15,0 0-9-15,0 0 0 0,4 7 0 0,-4-1 97 0,3 0 18 16,-3 1 3-16,4 2 1 0,-4-3-2 0,3 4 0 15,1-1 0-15,-1 0 0 0,-3 1-21 0,4 2-5 16,-1 1-1-16,5 3 0 0,-5 2-26 0,4 1-4 0,0 3-2 0,0 0 0 16,0 3-46-16,0-9-12 0,0-4 0 15,0 4 0-15,0 0 0 0,4-1 0 0,-4 1 0 0,0 0 0 16,0-7 16-16,0 4 2 0,4-1 0 0,-4-2 0 16,-4-7-106-1,-3-3-22-15,0 0-4 0,0 0-1 0,0 0-38 0,0 0-8 0,0 0-2 0,0 0 0 31,0 0-71-31,-3-3-14 0</inkml:trace>
  <inkml:trace contextRef="#ctx0" brushRef="#br0" timeOffset="-171839.87">24179 17019 1824 0,'0'0'76'15,"0"0"-60"1,4 6 124-16,-1 1 26 0,-3-4 5 0,4 3 1 0,3-3-84 0,-3 4-16 15,-1-4-3-15,4 0-1 16,0 0-41-16,0 3-9 0,4-3-2 0,-1-3 0 16,1 0 39-16,3 0 7 0,0 0 2 0,0-3 0 0,0-3-52 0,4 0-12 15,-4-1 0-15,0-2 0 16,4 0-151-16,0-1-33 0,-1-2-6 0</inkml:trace>
  <inkml:trace contextRef="#ctx0" brushRef="#br0" timeOffset="-171210.41">24790 17091 2030 0,'0'13'57'0,"0"-13"14"0,0 6-57 0,3 0-14 0,-3-2 0 0,0-4 0 0,4 3 105 0,3 0 19 16,-4 0 3-16,4-3 1 16,0 0-52-16,-3-3-9 0,3 0-3 0,0-4 0 0,-3 4 0 0,3-6 0 15,-4 3 0-15,4-4 0 0,-7 1-8 0,7-1-3 16,-3-2 0-16,-1-1 0 0,4-12-21 15,-7 10-20-15,4-1-1 0,-4 0 35 0,0-3 7 16,3 4 2-16,-3-1 0 0,0 0-37 0,0 7-7 16,0-4-2-16,0 1 0 0,0-1-9 0,4 4 0 0,-4 3 0 0,0-4 0 15,4 7 0-15,-4-3 0 0,0 6 0 0,0 0 0 16,0 0 0-16,0 0 0 0,3 6 0 0,4 3 0 16,-3 1 0-16,3 2 0 0,-4 7 0 0,1 3 0 15,3 0 0-15,0 0 0 0,0 0 0 16,4-3 0-16,-1 3 0 0,-3-3 0 0,4-1 0 0,-4-2 0 15,3 0 0-15,1-7 0 0,-4 4 0 0,0-7 0 16,4 3 15 0,-4-5 1-16,0-1 0 0,-7-3 0 0,0 0-27 0,0 0-5 0,0 0 0 0,10-7-1 15,-10 7 8-15,7-12 9 0,-3 6-13 0,-1-4 5 16,-3 1-84-16,0-4-17 0,4 1-3 16,-8-1-802-16,4 1-160 0</inkml:trace>
  <inkml:trace contextRef="#ctx0" brushRef="#br0" timeOffset="-171035.53">24920 16652 2818 0,'-7'7'62'0,"-3"-4"13"0,-1 0 2 0,4 0 3 0,-4 0-64 0,8-3-16 16,3 0 0-16,0 0 0 0,0 0 16 0,0 0 1 15,0 0 0-15,0 0 0 0,0 0-17 0,0 0 0 16,-4-6 0-16,8 0 0 15,-1-1-220-15,1 4-47 0</inkml:trace>
  <inkml:trace contextRef="#ctx0" brushRef="#br0" timeOffset="-170497.62">25612 16634 1497 0,'0'0'32'0,"0"0"8"0,-7-7 0 0,3 4 4 0,-3-3-36 0,4 0-8 16,-5 2 0-16,8 4 0 0,-3-6 138 0,3 6 26 0,0 0 4 0,0 0 2 15,0 0-44-15,0 0-9 0,0 0-1 0,0 0-1 16,3 6-64-16,-3 4-13 0,4-1-2 0,3 4-1 16,0-1-6-16,0 4-1 0,4 0 0 0,-1-1 0 15,1 1 7-15,-1 0 1 0,1 3 0 0,0-4 0 16,-1 7-36-16,1-6 0 0,-1 3 0 0,-3-7 0 15,4 1 0-15,-4-4 0 0,0 4 0 0,-3-7 0 16,3 3-147 0,-4-6-36-16,1 1-7 0</inkml:trace>
  <inkml:trace contextRef="#ctx0" brushRef="#br0" timeOffset="-170286.67">25552 16765 2271 0,'0'0'50'0,"0"0"10"0,0 0 3 0,0 0 1 0,0 0-52 16,0 0-12-16,3-6 0 0,1 0 0 0,-1-1 36 0,4 1 4 15,0 3 0-15,0-3 1 0,4-1 19 0,0 4 3 16,3-3 1-16,0 3 0 0,3 3 0 0,-2-3 0 16,2 3 0-16,1 0 0 0,3 0-52 0,-3 0-12 15,3 3 0-15,0-3 0 16,0 0-48-16,0 0-13 0,-3 0-3 0,3-3 0 15,-3 0-132-15,-1-1-28 0,15-2-4 0,-11 3-2 0</inkml:trace>
  <inkml:trace contextRef="#ctx0" brushRef="#br0" timeOffset="-169648.67">26303 16474 1314 0,'0'0'37'0,"0"0"8"0,0 0-36 0,-7-4-9 0,4 1 0 0,3 3 0 15,-4-3 0-15,4 3 0 0,-7-6 0 0,7 3 0 0,0 3 53 0,-4-6 9 16,4 6 2-16,-3-7 0 0,-1 1 0 0,4 6 0 16,0 0 0-16,-3-6 0 0,3-1 47 0,0 7 9 15,0-6 126-15,0 6-166 0,0-6-9 16,0 6-2-16,0-6 0 0,0 6-4 0,3-7-1 16,-3 7 0-16,4-3 0 15,3-3 0-15,-4 3 0 0,5 0 0 0,-5 0 0 0,4-1-51 0,4 4-13 16,-4-3 0-16,0 0 0 0,3 3 37 0,-3 0 5 15,4 0 1-15,-4 0 0 0,4 0-14 0,3 3-2 16,-4 0-1-16,4 4 0 0,-3-1-12 0,3 0-2 16,0 4-1-16,4-1 0 0,-7 4 3 0,3-1 1 0,0 1 0 0,0 2 0 15,-4 4-1-15,1 0 0 0,-4 0 0 0,0 3 0 16,0-3-6-16,-3-4-8 0,-4-2 11 0,3-1-11 16,-6 1 31-16,-1 6-1 0,1-4 0 0,-4 4 0 15,0 0-21-15,-4 3-9 0,-3 0 8 0,0 0-8 16,3-3 0-16,1-4 0 0,-5-2 0 0,5-1 0 15,-1-2-8-15,1-4 8 0,-1 0-10 0,1-3 10 16,2-3 0-16,5 0 0 0,3 0-8 0,-7-3 8 16,3-3 0-16,1 3 0 0,-1-3 0 15,4-4 0-15,0 4-10 0,4-3 10 0,-1-1-10 0,4 1 10 16,-3-4-9-16,7 4 9 0,-1-1-8 0,1 1 8 16,3 3 0-16,0 3-10 0,7-4 10 0,0 4 0 15,0 3 0-15,4 3 0 0,-4 0 0 0,4 4 0 16,3-1-16-16,-7 0 3 0,4 1 1 0,-4-1 0 15,-3 0 12-15,0 3 0 0,-1-2 0 0,-3-1 0 16,-3 0-176-16,-4 1-32 0</inkml:trace>
  <inkml:trace contextRef="#ctx0" brushRef="#br0" timeOffset="-159788.78">27457 14200 1337 0,'0'0'28'0,"0"0"6"0,-4-6-34 0,1 0 0 0,3 0 0 0,-4-1 0 32,4 1 101-32,0-3 14 0,0 9 2 0,0-7 1 15,0 7-6-15,0-6 0 0,0 6-1 0,0 0 0 0,0 0-16 16,0 0-3-16,0 0-1 0,0 0 0 16,0 0-12-16,4 6-3 0,3 4 0 0,0 2 0 0,-4 7-32 0,4 0-8 0,0 6 0 0,4 6-1 31,-4 1-3-31,4 5 0 0,-1 4 0 0,1-3 0 0,-1-4 6 0,4 1 1 0,-3-4 0 0,3 0 0 15,0-2-2-15,0-1 0 0,-3-3 0 0,3 0 0 16,-3-6-37-16,-1-4 0 0,1 1-9 0,-1-6 9 16,1-4 0-16,-4 0 0 0,0-3 0 0,-3 0 12 15,3-3-12-15,-7 0-11 0,0 0 3 0,0 0 0 16,3-6 8-16,-3 0 0 0,-3-4 0 0,-1 1 0 16,-3-4-12-16,0 4 2 0,0-3 1 0,-4-1 0 15,1 0 9-15,-8 1 0 0,4-1 0 16,-4-2 0-16,1-1 0 0,-1 0 0 0,1-2 0 0,2-4-8 15,-2-3 8-15,3-4 0 0,0-2-9 0,3-4 9 16,4 1 0-16,3-4-11 0,-3 1 11 0,7-1-8 16,0 4 8-16,0-1 0 0,4 1-9 0,-1-1 9 15,8 1 0-15,-4 2 0 0,4 1-9 0,-1 0 9 16,1 2 0-16,3 7 0 0,0 0 0 0,0 0 0 16,-3 7 0-16,6 2 0 0,-3 1 0 0,1 2 0 15,-1 4 0-15,0 0 8 0,0 3-8 0,-4 3 9 16,5 3 3-16,-5 0 0 0,4 6 0 0,-3 4 0 15,-4 3 9-15,4 5 3 0,-4 8 0 0,0-1 0 0,0 0 3 0,0 3 1 16,-4 1 0-16,1-1 0 0,-4-3-17 0,0-2-3 16,0-1-8-16,0 0 12 0,-4-3-4 0,1 0 0 15,-4-4-8-15,0 1 12 0,3-3-2 0,-6 0-1 0,2-4 0 0,-2 1 0 16,3-4-9-16,-4 0 0 0,1 1-12 0,-1-1 12 16,-3 1-21-16,3-4 3 0,1 3 1 0,-1-2 0 15,4 2-80 1,-3-3-16-16,6 4-3 0,-3-4-1 0,7 3-78 0,0-2-15 15,0 2-3-15</inkml:trace>
  <inkml:trace contextRef="#ctx0" brushRef="#br0" timeOffset="-158533.51">28025 14501 1627 0,'0'0'46'0,"0"0"10"15,0 0-44-15,0 0-12 0,0 0 0 0,-4 0 0 16,4 0 77-16,0 0 14 0,-7 0 2 0,0-3 1 16,7 3-6-16,-3-6 0 0,-5 3-1 0,5-3 0 15,-4 2-11-15,0-2-3 0,3 0 0 0,-3-4 0 16,4 7-12-16,-4-3-2 0,0 3-1 0,0 3 0 16,-1 3-10-16,1 0-3 0,0 0 0 0,4 7 0 15,-4-1-11-15,0 1-2 0,3 5-1 0,1 1 0 16,-1-4-19-16,1 4-3 0,3 0-1 0,0-1 0 15,3 1-8-15,1-3 0 0,-1 2 9 0,4-5-9 16,0-1 0-16,0 1 8 0,4-4-8 0,-4-3 0 16,4-3 0-16,-1-3 0 0,1 0 0 0,-1 0-8 15,1-4-20-15,0-2-4 16,-4 0-1-16,0-1 0 0,3 1 54 0,-6-1 11 0,3 1 3 0,0-1 0 16,-4 1-5-16,1 0-1 0,-1-4 0 0,1 4 0 15,-4 2-45-15,3-2-8 0,-3 3-3 0,0 0 0 0,0 6 27 0,-3-7 0 0,3 7 0 0,0 0 0 16,0 0 0-16,0 0 0 0,0 0 0 0,0 0 8 15,0 0-8-15,0 0 8 0,0 0-8 0,7 0 8 16,0 0-8-16,-3 3-12 0,3 4 4 0,0-1 0 16,-4 0 8-16,4 0 0 0,0 1 0 0,0 2 0 15,0-3 0-15,1 1 0 0,-1-1 0 0,0 0 0 16,-4 0 0-16,4-2 0 0,0-1 0 0,-3 0 0 16,3 0 0-16,-4-3 0 0,1 3 0 0,3-3 0 15,-7 0 0-15,0 0 0 0,0 0 0 0,0 0 0 16,0 0 8-16,0 0-8 0,0 0 8 0,3-3-8 15,-3 3 11-15,0 0-3 0,0 0 0 0,0 0 0 16,0 0-8-16,0-6 12 0,0 6-12 0,0-7 12 16,0 7-12-16,0-6 0 0,0 6-12 0,0-6 12 15,-3 0 0-15,3 6 0 0,0-7 0 0,0 1 0 16,-4 0 0-16,4 0 0 0,0 6 14 0,0-7-4 16,-3 1 10-16,3-3 3 0,0 2 0 0,-4 1 0 15,4 6-23-15,0-9 0 0,0 2 0 0,0 1 0 16,0 6 0-16,-3-6 9 0,3 6 0 0,3-6 0 15,-3-1-9-15,0 1-9 0,0 6 9 0,0-6-13 16,0 6-4-16,0-6-1 0,0 6 0 0,0-7 0 16,0 7 18-16,4-6 0 0,-4 6 0 0,0 0 0 0,0 0 0 0,3-3 0 0,1 3 0 0,-1 3 0 15,5 0 0-15,-5 0 0 0,4 4 0 0,0-1 0 16,0 0 11-16,0 3 5 0,0 1 2 0,4-1 0 16,0-2-18-16,-4 2 0 0,3-3 0 15,1 1 0-15,-1-4 0 0,1 0 0 16,3-3 0-16,-3 3 0 0,-1-3 0 0,4 0-9 0,-3-3 9 15,-1 0-8-15,1 3 8 0,0-7 0 0,-1 4 0 16,1-3 0-16,-4 3 0 16,0-3 0-16,-4-1 8 0,4 1-8 0,-3 3 0 0,0-3 8 0,3-1-8 0,-4 1 0 31,-3 6 0-31,0-6 8 0,0 6-8 0,4-3 0 0,-4 3 8 0,0 0-8 0,0 0 8 0,-4-7-8 16,4 7 0-16,0 0 9 0,-3-6-9 0,3 6 0 15,-7-6 0-15,7 6 0 0,-8-3 0 0,8 3 0 16,-3-3 8-16,3 3-8 0,-7 3 0 0,0 0 0 15,3 0 0-15,1 3 0 0,3 1 0 0,-4-1 0 16,4 3 0-16,0-3 0 0,4 7 0 16,-4-4-9-16,3 1 9 0,1-1 0 0,-1-2 0 0,1 2 0 15,-1 0 0-15,1-2-8 0,-1-1 8 0,5 0 0 16,-5 0 0-16,1-2 0 0,3-1 0 0,0 3-8 16,0-6 8-16,-4 3 0 0,8-3 0 0,-4 3 0 15,0-3 0-15,0 0 0 0,4 0 0 0,-4 0 0 0,0 0 0 16,0-3 0-16,0 3 0 0,-4-3 0 0,4 0 0 0,-3 0 0 15,-1 3 0-15,-3 0 8 16,4-3-8-16,0-4 0 0,-4 7 8 0,3-6-8 16,-3 0 12-16,0-1-1 0,0 1-1 0,0 0 0 0,0-3-1 15,0 2 0-15,0-2 0 0,0-1 0 16,0 1-9-16,0 0 8 0,0 2-8 0,0-2 8 16,4 3-8-16,-4-1 0 0,0 7 0 0,0-6 0 0,3 0 0 0,-3 6 8 0,0 0-8 0,4-3 0 31,-4 3 0-31,0 0 0 0,3 0 0 0,1 0 0 0,-1 3 0 0,4 0 0 0,-3 0 8 0,3 0-8 15,-4 4 0-15,4-1 0 0,1 0 0 0,-5 0 8 16,4 4-8-16,0-1 0 0,4 1 0 0,-4-1 0 16,0 0 0-16,0 4 0 0,0-4 0 15,0 1 0-15,0 2 0 0,-3-2 8 0,3-1-8 0,-4 4 0 16,1-4 0-16,-1 4 0 0,1-1 0 0,-1 1 0 16,-3-1 0-16,4-2 0 0,-1-1 0 0,-3 0 0 15,4-5-30-15,-4-4-2 0,0 0 0 16,0 0 0-16,0 0-105 0,0-7-22 0,3 1-4 0,-3-3-413 15,4-1-82-15,-4-2-17 0</inkml:trace>
  <inkml:trace contextRef="#ctx0" brushRef="#br0" timeOffset="-158297.49">28921 14608 2534 0,'0'0'72'0,"0"0"16"0,0 0-71 15,0 0-17-15,0 0 0 0,0 0 0 0,0 0 86 0,3-6 14 0,1-1 2 0,-4 1 1 32,0-3-31-32,0-1-7 0,0 1-1 0,0-7 0 0,-4 4-25 0,-3-7-6 0,4 0-1 0,-4-3 0 15,-4-3-15-15,0 0-3 0,-3-6-1 0,0 2 0 32,4 4-32-32,-4 3-6 0,-1 4-2 0,5 2 0 15,-4 6-81-15,3 1-16 0,1 3-3 0,-5 3-1 16,8 3-102-16,-3 3-21 0</inkml:trace>
  <inkml:trace contextRef="#ctx0" brushRef="#br0" timeOffset="-158139.54">28702 14436 2718 0,'7'3'120'0,"0"0"25"16,0 0-116-16,4-3-29 0,-1 3 0 0,4-3 0 16,4-3 108-16,0 3 16 0,3-3 4 0,0 0 0 15,0 0-67-15,4-4-13 0,0 4-2 0,-1 0-1 16,1 0-29-16,-4 3-5 0,4-3-2 0,-4 3 0 15,0 0-9-15,0 3-12 0,4-3 2 0,-4 3 1 16,-3 0-95-16,0-3-20 0,-1 3-3 0</inkml:trace>
  <inkml:trace contextRef="#ctx0" brushRef="#br0" timeOffset="-149221.06">29055 15737 1422 0,'0'6'63'0,"0"-6"13"0,0 0-61 0,0 0-15 0,0 0 0 0,0 0 0 31,0 0 64-31,0 0 9 0,0 0 3 0,0 0 0 16,0 0 5-16,0 0 2 0,0 0 0 0,0 0 0 15,0 0 17-15,0 0 4 0,0 0 1 0,0 0 0 0,0 0-7 0,0 0-2 0,0 0 0 16,0 0 0 0,-4 6-26-16,1-3-6 0,3-3 0 0,0 0-1 15,-4 4-29-15,4-4-6 0,0 0 0 0,-7 3-1 0,7-3 0 0,-10-3 0 0,3 3 0 0,-1-7 0 16,1 1-7-16,0 0 0 0,0-4-1 0,-3 1 0 15,3 0-3-15,0-4 0 0,-4-3 0 0,4 4 0 16,-4-4-6-16,4 0-2 0,0 4 0 0,-3-4 0 16,3 1 9-16,0-4 2 0,0 0 0 0,-1 3 0 15,1-3-11-15,0 4-8 0,0-1 9 16,4 0-9-16,-4-2 9 0,7-1-9 0,-4 0 8 0,4-3-8 16,0 0 0-16,0-3 8 0,0-3-8 15,4 0 0-15,-1 2 8 16,1 1-8-16,-1 0 8 0,4 3-8 0,-3 4 0 0,3 2 0 0,0-3 0 0,0 6 0 15,0 4-21-15,0 0 3 0,-3 2 1 0,3 1 0 16,-4 3 17-16,4-3 0 0,-3 3 0 0,3-1 0 16,0 1 0-16,0 0 0 0,0 0 0 0,0 0 0 15,0-3-68-15,0 2-11 0,0-2-1 0,-3 0-1 16,3 0-76-16,-4 3-15 0,4-1-4 0</inkml:trace>
  <inkml:trace contextRef="#ctx0" brushRef="#br0" timeOffset="-148653.37">29281 15618 1862 0,'0'6'52'0,"0"0"13"16,-4 0-52-16,4 1-13 0,0-7 0 0,0 0 0 15,0 0 103-15,0 0 17 0,0 0 4 0,0 0 1 16,7-7-47-16,-3 4-10 0,3-3-1 0,0 0-1 16,0-4-1-16,0-2 0 0,-4-1 0 0,4 1 0 15,0-4-26-15,1 0-6 0,-5-2-1 0,1-1 0 16,3 3 14-16,-4 0 2 0,1 1 1 0,-4-4 0 0,3 6-27 0,-3 4-6 0,0 0 0 0,0-1-1 16,0 4-7-16,0 6-8 0,0 0 11 0,0 0-11 31,0 0 13-31,0 0-4 0,0 0-1 0,0 0 0 0,0 0-8 0,0 0 12 15,0 0-12-15,0 6 12 0,4 0-12 16,-4 4 0-16,3-4 0 0,-3 3 0 16,4 1 0-16,-4-1 0 0,3 4 0 0,1-4 0 15,3 1-8-15,-4 2 8 0,5-2 0 0,-5-1 0 0,4 0 0 0,0 1 0 0,-3-4 0 0,3 3 0 16,0-5-8-16,0 2 8 16,-4-3 0-16,4-3 0 0,-7 0 0 0,4 0 0 0,-4 0 0 0,0 0 0 15,7 0 0-15,-3-3 0 0,-4 3-9 0,3-6 9 31,-3-1-100-31,4-2-16 0,-4 3-3 0,-4-1-1 0,1-2-128 0,-1 0-27 16</inkml:trace>
  <inkml:trace contextRef="#ctx0" brushRef="#br0" timeOffset="-148481.29">29309 15194 2594 0,'-4'3'73'0,"-3"4"17"0,4-4-72 0,-4 0-18 0,3 3 0 0,1-3 0 16,-1 4 52-16,4-4 6 0,-3 3 2 0,3-3 0 16,0 3-48-16,3 1-12 0,1-1 0 0,-1-3 0 15,4 0-174-15,-3 0-37 0,6 1-7 0</inkml:trace>
  <inkml:trace contextRef="#ctx0" brushRef="#br0" timeOffset="-148048.14">29669 15373 2206 0,'0'0'63'0,"0"0"13"15,0 0-61-15,0 0-15 0,0 0 0 0,0 0 0 16,0 0 63-16,0 0 9 0,0 0 3 0,0 0 0 16,0 0-23-16,0 0-4 0,7-6 0 0,-4 3-1 15,8-1-4-15,3 4-1 0,-4-3 0 0,5 3 0 16,2 0-42-16,-3 0 0 0,4-3 0 0,0 3 0 16,-8 0 0-16,4-3 0 0,0 0 11 0,-3 3-11 15,0-3-36-15,-1 0-12 0,1 3-4 0,-1-3 0 16,-3-1-146-16,0 4-30 0</inkml:trace>
  <inkml:trace contextRef="#ctx0" brushRef="#br0" timeOffset="-147520.42">29990 15059 1546 0,'0'0'65'15,"0"0"-52"-15,0 0 89 0,0 0 18 16,0 0 3-16,0 0 1 0,0 0-4 0,0 0 0 0,0 0 0 0,3 7 0 16,-3-1-38-16,7 3-8 0,-3 4-2 0,3 3 0 15,0 2-22-15,0 4-5 0,0 0-1 0,0 3 0 16,4 1-19-16,-1 2-4 0,-3-3-1 0,4 0 0 16,-4-3 10-16,0 0 2 0,0 0 0 0,0-3 0 31,0-1-32-31,0-5 0 0,0 3 0 0,0-7 0 15,-3 0-45-15,3-2-15 0,-7-4-4 0,3 0 0 16,-3-3-96-16,0 0-19 0,0 0-4 0</inkml:trace>
  <inkml:trace contextRef="#ctx0" brushRef="#br0" timeOffset="-147049.24">30039 14774 1485 0,'0'0'63'15,"0"0"-51"1,0 0 101-16,0 0 20 0,0 0 4 0,0 0 1 0,0 0-22 0,0 0-5 0,4 3-1 0,-4-3 0 31,3 0-35-31,-3 0-7 0,7 3-2 0,-3-3 0 0,3-3-13 0,0 3-2 0,0-3-1 0,0 3 0 32,0 0-22-32,4 0-5 0,-4 0-1 0,3 3 0 15,4 0 16-15,0 1 3 0,4 2 1 0,0 0 0 0,-1 0-18 0,1 7-3 0,0-4-1 0,-4 4 0 16,3 6 0-16,1-4-1 0,0 7 0 0,-4 0 0 15,3 0 2-15,-3 0 1 0,1 0 0 0,-1 3 0 16,0 0-4-16,-4 3-1 0,1 1 0 0,0-1 0 16,-4 3 0-16,0 1 0 0,-4 2 0 15,4 1 0-15,-7-4 11 0,4 3 3 0,-4 1 0 0,0-4 0 16,-4 1-31-16,1-1-15 16,-1 0 2-16,-3-2 0 0,4-4-3 15,-4 0-1-15,3-3 0 0,-3-3 0 0,0-7-38 16,0 1-7-16,0-4-2 0,0-3 0 0,-4-3-108 0,4 1-23 0</inkml:trace>
  <inkml:trace contextRef="#ctx0" brushRef="#br0" timeOffset="-144603.26">30706 14746 1997 0,'0'0'56'0,"0"0"13"0,0 0-55 0,0 0-14 0,0 0 0 0,0 0 0 16,0 0 83-16,0 0 13 0,0 0 4 0,0 0 0 15,0 0-14-15,0-6-2 0,0 6-1 0,0 0 0 16,0 0-15-16,0 0-2 0,0 0-1 0,0 0 0 16,0 0-8-16,0 0-1 0,-7 3-1 0,0 3 0 15,3 3-30-15,1 1-5 0,-1 6-2 0,1-4 0 16,-1 7-9-16,1 3-1 0,3 0-8 0,0 3 12 16,0 0-12-16,0 3 0 0,0 4 8 0,0-4-8 15,0 3 12-15,0 4-1 0,0-1 0 0,0-3 0 16,0 1 6-16,0-4 2 0,0 0 0 0,0-3 0 15,0 0-9-15,0-3-2 0,0 0 0 0,0-3 0 16,0 0-8-16,-4-7 0 0,4 1 0 0,0-4-11 16,0-2-51-16,0-1-10 0,0-6-3 15,0 0 0-15,0 0-45 0,0 0-8 0,4-9-3 0,-4-1 0 16,3 1-103-16,1-1-21 0</inkml:trace>
  <inkml:trace contextRef="#ctx0" brushRef="#br0" timeOffset="-143999.61">30847 14874 1896 0,'0'0'80'16,"0"0"-64"-1,0 0 73-15,0 0 15 0,0 0 4 0,0 0 0 16,0 0-20-16,0 0-3 0,0 0-1 0,0 0 0 16,0 0-42-16,3-6-9 0,1 0-1 0,-4 0-1 15,3-1 27-15,1 1 6 0,0 0 0 0,-1 0 1 16,1-1-16-16,-1 4-3 0,1 3-1 0,3-3 0 15,-4 0-21-15,4 3-5 0,0-3-1 0,0 3 0 16,0 0 10-16,1 3 1 0,2 0 1 0,1 0 0 16,-4 0-30-16,3 0 8 0,1 1-8 0,-1 2 0 15,-2 3 10-15,2 4-1 0,1-1 0 0,-4 1 0 16,0 3-9-16,-4 2 10 0,1 1-10 0,-1 3 10 16,-3-3-2-16,0 3-8 0,-3 0 12 0,-1 0-4 0,1 0-8 0,-4 3 10 15,0 0-10-15,0-3 10 16,0 3-10-16,-4-6 0 0,4 3 0 0,-4-3 0 0,1-4 0 0,-1 1 0 0,-3-4 10 15,4-2-10-15,-1-4 0 0,-3 0 0 0,3 1 0 0,1-4-12 16,3-3-4-16,-4 0-1 0,4-3 0 0,0-4 0 16,0 4 9-16,3-3 8 0,4 6-12 0,-3-9 12 15,3-1 0-15,0 4 0 0,0 0 0 0,0-4 0 16,3 4 0-16,4-3-8 0,-3 2 8 16,3 1 0-16,0 0 0 0,0-4 0 0,4 4 0 15,-1-3 0-15,1 2 0 0,3 4 0 16,-3-3 0-16,3 3 0 0,0 0 0 0,0 0 0 15,0 3 0-15,0 0 0 0,0 0 0 0,4 0 0 0,-4 3 0 0,0-3 0 16,0 3-8-16,-3 0-5 0,-1 0-1 0,1 0 0 31,-4 4-50-31,0-4-9 0,0 0-3 0</inkml:trace>
  <inkml:trace contextRef="#ctx0" brushRef="#br0" timeOffset="-141289.26">27894 15994 1862 0,'-3'-3'52'0,"-1"-4"13"0,1 4-52 0,-1-3-13 15,1 0 0-15,-1 0 0 16,-3-1 54-16,3 1 8 0,1 0 2 0,-1-4 0 16,1 1-26-16,-4-1-5 0,3 1-1 0,-3-3 0 0,0-4 16 0,0-3 4 0,0 0 0 15,-4-3 0-15,4-3 0 0,-3-6 0 16,3-4 0-16,-4 1 0 16,4 3-24-16,-3-4-4 0,2 4 0 0,1-4-1 15,-3 4-3-15,-1 6-1 0,1-3 0 0,3-1 0 0,-4 4-5 0,0 3-1 16,4-3 0-16,-3 0 0 0,6 3-13 0,-3 3 0 0,4 1 0 0,-1-1 0 15,4 6 0-15,0 1 0 0,0-1 0 0,4 4 0 16,-1-1 0-16,4 4-8 0,0 3-1 16,0 0 0-16,0 0 9 0,4 3 12 0,0 0-2 0,-1 3-1 15,1 0-9-15,-1 0 0 0,4 3 0 0,-3-3 0 16,3 4 0-16,-3-4 0 0,3 3 0 0,-4 0 0 16,1 4 0-16,0-4 0 0,-4 0 0 0,3 4 0 15,-6 2-25 1,-1 1-7-16,1-1-2 0,-4 1 0 0,0 3-176 0,0-1-35 15,0 4-7-15</inkml:trace>
  <inkml:trace contextRef="#ctx0" brushRef="#br0" timeOffset="-141066.34">27626 15799 1758 0,'7'0'50'0,"0"-3"10"15,4 0-48-15,-4 0-12 0,3 0 0 0,1 0 0 16,0 0 59-16,3 0 9 0,-4-1 1 0,1 1 1 16,3 0 19-16,0 0 4 0,0 0 1 0,0 0 0 15,0 0-58-15,-3-1-12 0,7 1-3 0,-8 0 0 0,4 0-6 16,0 3-2-16,1-3 0 0,-5 0 0 0,1 3-13 0,3-3-10 0,-7 3 2 16,3 0 0-1,1 3-147-15,-4 0-29 0,4 3-5 0</inkml:trace>
  <inkml:trace contextRef="#ctx0" brushRef="#br0" timeOffset="-140802.41">28141 16050 1580 0,'0'0'67'16,"0"0"-54"-1,4-6 122-15,-4-3 24 0,0-1 5 0,0-2 0 16,-4-1-43-16,4-3-9 0,-3 1-1 0,-1-1-1 15,1-3-46-15,-5 0-8 0,5 1-3 0,-4-7 0 16,0 3-20-16,0-7-4 0,0 1-1 0,-4 0 0 16,4-3 2-16,0 2 0 0,0-2 0 0,-4 0 0 15,8 2-4-15,-4 1-1 0,0 3 0 0,0 0 0 16,0 3-10-16,3 3-3 0,-3 4 0 0,0 2 0 16,0 4-12-16,3 2 0 0,-3 4 0 0,7 3-10 15,0 0-111-15,0 3-23 0,0 7-4 0</inkml:trace>
  <inkml:trace contextRef="#ctx0" brushRef="#br0" timeOffset="-140434.38">28236 15847 2028 0,'0'0'42'0,"-3"3"10"0,3-3-41 16,-7 0-11-16,0 0 0 0,0 3 0 0,0-3 95 0,0 0 17 0,7 0 3 0,-8 0 1 15,1 3-36-15,0 0-6 0,7-3-2 0,-3 3 0 16,-4 3-28-16,7 1-5 0,-4-1-2 0,1 3 0 16,3 1-15-16,0-1-3 15,3 4-1-15,-3-4 0 16,4 7-9-16,-1-4-1 0,4 1-8 0,0 3 12 0,0-7-12 0,1 4 0 0,2-4 0 0,-3-3 0 16,4 0 0-16,-1-2 0 0,1-4-8 0,3 0 8 31,-3 0 0-31,-1-7 0 0,1 1 0 0,-4 0 0 0,3 0 0 0,-3-4 0 0,1 1 12 0,-5-4-3 15,1 4-9-15,-1-1 0 0,1 1 0 0,-4 3 0 16,0-4 28-16,0 1 3 0,-4 3 1 0,1-1 0 16,-1 1-20-16,-3 0-3 0,0 0-1 0,0-1 0 15,-4 4-8-15,4 0 0 0,0 0-10 0,-3 0 10 16,-1 3-8-16,4 0 8 0,0 0 0 0,0 0-9 16,3 3-122-16,-3 0-24 0,7-3-5 0,-3 6 0 15,3-3-80-15,-4 4-15 16</inkml:trace>
  <inkml:trace contextRef="#ctx0" brushRef="#br0" timeOffset="-140116.49">28363 15768 1652 0,'-3'13'73'0,"-4"-1"15"0,3 4-70 0,1-4-18 0,-1 4 0 0,1-3 0 16,-1 2 52-16,4-2 6 0,0 3 2 0,0-1 0 15,4-2 9-15,-1-4 3 0,-3 4 0 0,7-4 0 16,-3 1-13-16,3-4-3 0,0 0 0 0,3 0 0 16,-2-3-9-16,2-3-3 0,1-3 0 0,-1-3 0 15,1 0-25-15,-1 0-6 0,1-1-1 0,0-2 0 16,-1-1 10-16,-3 1 2 0,-3 0 0 0,3-1 0 16,0 1 1-16,-4 3 1 0,1-1 0 0,-1-2 0 15,-3 3-10-15,0-1-3 0,0 7 0 0,0 0 0 16,-7-9 4-16,0 6-9 0,0 0 0 15,-3 0 1-15,-1 3 0 0,1 0 0 0,-1 0 0 16,0 0-23-16,-3 0-5 0,4 3-1 0,-1-3 0 16,1 3-132-16,2 0-26 0,5-3-6 0</inkml:trace>
  <inkml:trace contextRef="#ctx0" brushRef="#br0" timeOffset="-139852.15">28600 15897 2019 0,'3'6'57'0,"1"-3"13"16,-1 0-56-16,-3-3-14 0,0 6 0 0,0-6 0 16,0 0 123-16,0 0 21 0,0 0 5 0,0 0 1 15,0 0-62-15,0 0-13 0,-3-6-3 0,-4 0 0 16,0-3-47-16,0-1-9 0,-4 1-3 0,0-4 0 16,1-2 0-16,-1-1 0 0,1 0 0 0,-1 0 0 15,1 1-13-15,-1 2 0 0,0 1 0 0,4 2 0 16,0 1 0-16,4-1 0 0,-1 4 0 0,1 0 0 0,3 6-13 0,0-6 4 0,3-1 1 0,1-2 0 15,-1 3 8-15,1-1 0 0,3 1 0 0,0 0 8 16,0 0-8-16,0 3 0 0,4-4-11 0,-1 1 11 16,1 3-20-16,-1 0 1 0,1-4 1 0,-1 4 0 15,1 3-126-15,0-3-24 16,3 0-6-16</inkml:trace>
  <inkml:trace contextRef="#ctx0" brushRef="#br0" timeOffset="-139360.11">28734 15006 1288 0,'0'0'54'16,"0"0"-43"-1,0 0 125-15,-7 0 26 0,3-3 5 0,4 3 1 0,-7 0-61 0,7 0-12 0,-7 3-3 0,4 0 0 32,-1 0-32-32,-3 4-6 0,3-1-2 0,1 3 0 15,-1 4-12-15,1 3-2 0,-1 6-1 0,1 3 0 0,-4 3-21 0,3 6-4 0,1 7 0 0,-4 0-1 16,3-3 35-16,-3 2 7 0,0 1 2 0,0 3 0 16,0 0-8-16,3 3-2 0,-3 3 0 0,4 0 0 15,-1-3-1-15,1-3 0 0,6 0 0 0,1 0 0 16,-1-6-22-16,8-4-5 0,-1-3-1 0,1 1 0 15,7-4-16-15,3-3 0 0,4 0 0 0,3 0 0 16,0-6 0-16,4-3-12 0,-1-1 12 0,1-5-12 16,0-4-80-16,0-3-15 0,-4-3-3 15,0 0-1-15,-7-3-88 0,1 0-17 0</inkml:trace>
  <inkml:trace contextRef="#ctx0" brushRef="#br0" timeOffset="-138383.07">31052 14285 1896 0,'-4'3'40'0,"-3"3"8"15,3-2-39-15,4-4-9 0,-3 6 0 0,3-6 0 16,0 0 66-16,0 0 11 0,0 0 3 0,0 0 0 16,0 0-22-16,0 0-4 0,0 0-1 0,-7-3 0 15,7 3-19-15,-4-7-4 0,1 1-1 0,3 6 0 16,0-3-2-16,0 3-1 0,3-6 0 0,1 6 0 15,3 0 5-15,3 3 1 0,1 3 0 0,3 0 0 16,0 4-12-16,4 2-1 0,0 1-1 0,-1 3 0 16,4-1 20-16,-3 4 4 0,3-3 1 0,0 3 0 15,0-1 6-15,4 1 2 0,-4 3 0 0,4-3 0 0,-4 6-1 16,-3-3 0-16,3 3 0 0,-3 0 0 16,-4 7-14-16,3 2-4 0,-6 4 0 0,3 6 0 15,-7-1-13-15,4 8-3 0,-4 5-1 0,0 0 0 16,0 7-7-16,-4 3 0 0,1 6-8 0,-1-3 12 0,-3 0-12 0,0-3 0 15,0-3 0-15,-3-4 0 0,-1-5 0 0,-3-4 0 0,0-6 0 0,-3-7 0 32,-1-5-52-32,1-7-11 0,-5-7-1 0</inkml:trace>
  <inkml:trace contextRef="#ctx0" brushRef="#br1" timeOffset="-104271.03">27975 1458 1497 0,'0'0'63'16,"0"0"-51"-1,0 0 111-15,4-7 21 0,-4 1 5 0,0 3 1 0,0-3-72 0,3-1-14 0,-3 1-4 16,0 6 0-16,0 0 3 15,0 0 0-15,0 0 0 0,0 0 0 0,0 0 5 0,0 0 0 0,0 0 1 0,0 0 0 16,0 0 14-16,0 0 2 0,-3-3 1 0,-4 0 0 16,0 6-29-1,0 0-5-15,3 0-2 0,-6 7 0 16,2-4-22-16,1 0-5 0,0 4-1 0,-3 2 0 0,3 4-12 0,0-7-2 0,0 7-8 0,0 0 12 31,0-1-4-31,-1 4-8 0,1-3 11 0,4-1-11 16,-4 4 16-16,3 0-3 0,-3-6-1 0,4 2 0 15,-1-2 1-15,1 3 0 0,3-1 0 0,-4 1 0 0,4 0-5 0,0-4 0 0,0 4-8 0,4-1 12 16,-1-2-12-16,4 0 0 0,0-1 8 0,0 1-8 16,0-7 0-16,8 0 0 0,-5 4 0 0,4-4 0 15,0-3 8-15,4 0-8 0,3-3 0 0,-3 0 0 16,3-3 17-16,4-3-2 0,-1-7-1 0,1 7 0 16,-4-10 9-16,0 4 1 0,-3-1 1 0,0 4 0 15,-4-7-4-15,0 3-1 0,-4 1 0 0,1 3 0 16,0-7-6-16,-1 3-2 0,-3 1 0 15,-3 6 0-15,3-10-3 0,-7 6-1 0,3-2 0 0,-6 2 0 16,3 1-8-16,-4-10 0 0,1 4 0 0,-4 2 7 16,0-9-7-16,0 3 0 0,-4 0 0 0,4-2 0 15,-4 5 0-15,1-3 0 0,3 3 0 0,-4 7 0 16,1-10 0-16,-1 7 0 0,-3-1 0 0,3 7 0 16,1-7 0-16,-4 7 0 0,3 0 0 0,0 3 0 15,-3-1-8-15,4 1-2 0,-1 0 0 0,-3 0 0 16,3 3-60-16,1-3-12 0,3 3-2 0,-4 0-1 15,1 3-99-15,3 0-19 0,0 0-4 0</inkml:trace>
  <inkml:trace contextRef="#ctx0" brushRef="#br1" timeOffset="-103077.97">24931 11231 1440 0,'0'0'40'0,"0"0"11"0,0 0-41 0,0 0-10 0,0 0 0 16,0 0 0 0,0 0-25-16,0 0-7 0,0 0-2 0,0 0 0 15,0 0 34-15,7 0 0 0,-4 3 0 0,-3-3 0 16,7 0-40-16,-7 0-2 0,8 3 0 0,-8-3 0 16,0 0-25-16,0 0-5 0,0 0 0 0</inkml:trace>
  <inkml:trace contextRef="#ctx0" brushRef="#br1" timeOffset="-102478.75">24963 11190 851 0,'3'-6'36'15,"-3"0"-36"1,4-1 58-16,-4 1 5 0,3 0 1 0,-3 0 0 15,0-1 0-15,4 1 0 0,-4 0 0 0,3 0 0 16,-3-1 68-16,0 1 15 0,0 0 2 0,0 6 1 16,0-3-31-16,0 3-7 0,0 0 0 0,-3-7-1 15,3 7-25-15,0 0-5 0,-4-3-1 0,4 3 0 16,0 0-29-16,0 0-7 0,0 0 0 0,-7-6-1 16,7 6 9-16,-3-3 1 0,3 3 1 0,0 0 0 15,-7 0-35-15,7 0-7 0,-8 3-2 0,1 3 0 16,4-3 26-16,-4 4 6 0,3 2 1 0,-3-3 0 15,4 4-20-15,-4-1-4 0,3 0-1 0,-3 1 0 16,4-1-3-16,-1 4-1 0,0-1 0 0,1 1 0 16,-4-1-2-16,3 1-1 0,1 0 0 0,-1-1 0 15,1 4 1-15,-1-1 0 0,1-2 0 0,-1 3 0 16,4-1-12-16,0-2 8 0,-3 3-8 0,3-4 8 0,3 4 15 0,-3-4 2 0,7 1 1 0,-3-1 0 16,3 1-40-16,0-4-8 0,0 4-2 0,4-4 0 15,-1-2 24-15,1-1 0 0,-1-3 0 0,4 0 0 16,1-3 0-1,-1 0 0-15,0-3 0 0,0 0 0 0,0-3 16 0,-3-1 2 0,3 1 0 16,-4-3 0-16,1 2 2 0,-1-2 1 0,-3 0 0 0,4-1 0 31,-4 1-2-31,4-1-1 0,-4-2 0 0,0 2 0 16,3 1-6-16,-6 0-2 0,3-1 0 0,0 1 0 0,0-1-10 0,-3 1 0 0,-1 0 9 16,1-1-9-16,-4 1 0 0,0-1 9 0,0 1-9 0,-4 0 0 15,1-1 13-15,-1-2-4 0,-3 2-1 0,0 1 0 16,3-1 4-16,-3 1 0 0,-3 0 0 0,3 2 0 15,0 1-12-15,-4 0-9 0,1-4 9 0,-1 4-13 16,4 3 13-16,-4-3 8 0,1 2 0 0,3 1-8 16,-4 3 0-16,4-3 0 0,0 3-12 0,-4-3 3 15,1 3-107-15,3 0-22 0,0 0-4 0</inkml:trace>
  <inkml:trace contextRef="#ctx0" brushRef="#br1" timeOffset="-101062.38">25566 3605 1743 0,'0'0'49'0,"-4"-3"11"0,4 3-48 0,-3-3-12 16,3 6 0-16,0-3 0 15,0 0 116-15,-4 0 20 0,4 0 4 0,0 0 0 16,0 3-60-16,0-3-13 0,0 4-3 0,4-4 0 16,-4 0 0-16,0 3 0 0,3-3 0 0,-3 3 0 0,4 0 0 0,-1-3 0 0,-3 3 0 0,4 0 0 15,-1 0-51-15,1 1-13 0,-1 2 0 0,1 0 0 16,0-3 57-16,-1 3 9 0,1 4 2 0,-4-1 0 31,3 1-20-31,-3 2-4 0,0 1-1 0,0 2 0 0,0-2-21 0,0 6-4 0,0 0-1 0,-3-1 0 16,3-2-1-16,0 3-1 0,0-3 0 15,0-1 0-15,0 1-15 0,0 0 0 16,0-7 0-16,0 4 0 0,0-4 0 16,0 0 0-16,0-2 0 0,3-1 0 15,-3 0-9-15,0-3-5 0,4 4-1 0,-4-4 0 16,0-3-65-16,0 0-12 0,0 0-4 0</inkml:trace>
  <inkml:trace contextRef="#ctx0" brushRef="#br1" timeOffset="-99982.2">29182 3571 1668 0,'0'0'35'0,"0"0"7"0,0 0-34 0,0 0-8 0,0 0 0 0,0 0 0 31,0 0 86-31,0 0 15 0,0 0 3 0,0 0 1 16,0 0-33-16,0 0-6 0,0 0-2 0,0 0 0 0,0 0-51 0,3-3-13 0,1-3 0 0,-4-1 0 15,3 4 83-15,1-3 13 0,3 6 4 0,-4-6 0 16,1 2-58-16,0 1-11 0,3 3-3 0,-4-3 0 16,4 3 10-16,0-3 2 0,0 3 0 0,0 0 0 15,0 3-1-15,4 0 0 0,0 4 0 0,-1-1 0 16,1 3-18-16,-1-2-3 0,4 2-1 0,-3 0 0 16,3 1-6-1,-3-4-2-15,3 3 0 0,-4 1 0 0,1-1-9 0,-4 4 0 0,0-1 9 0,0 1-9 16,-3 3 9-16,-1-1-9 0,1 1 12 0,-1 0-12 15,-3 2 13-15,0-2-4 0,4 3-1 0,-8-3 0 16,1-1-8-16,-1 1 10 0,-3 0-10 0,0-4 10 16,-3 1-10-16,-1-4 0 0,0 4 9 0,-3-10-9 15,4 3 0-15,-4-3 8 0,3 0-8 0,-3 0 0 16,3 1 0-16,1-4 0 0,-1 3 0 0,1-3-8 16,-1 0-6-16,7-3-1 0,-3 3 0 0,7 0 0 15,0 0 7-15,0 0 8 0,0 0-13 0,0 0 5 16,0 0 8-16,0 0-10 0,4-7 10 0,-1 1-10 15,4 3 10-15,1 0 0 0,-1 3 0 0,0-3-8 16,0 3 8-16,3 3 0 0,1-3 0 0,-1 3 0 16,-3 0 0-16,4 0 0 0,0 3 0 0,-1 1-8 0,1 2 8 0,-4-3 0 0,0 4 0 15,0-1 0-15,-3 4 0 0,-1-4-15 0,1 1 4 0</inkml:trace>
  <inkml:trace contextRef="#ctx0" brushRef="#br1" timeOffset="-98558.18">26070 11385 874 0,'0'0'39'0,"-3"-7"8"0,-1 1-38 0,1-3-9 0,3 2 0 0,-4-2 0 15,4 3 12-15,-3-4 0 16,3 1 0-16,-4 0 0 0,4-1 68 0,-3 4 13 0,3-4 3 0,-4 4 1 31,1 0-77-31,3 0-20 0,0 6 0 0,-4-10 0 0,4 10 0 0,0-6 0 0,0 6 0 0,-4-6 0 31,4-1-48-31,0 7-12 0,-3-6-4 0,3 0 0 16,0-4 6-16,0 10 1 0,0-6 0 0,3-3 0 16,-3 3 20-16,0-4 4 0,4 1 1 0,-4-1 0 0,0 4 96 0,4-3 20 0,-4-1 4 0,3 4 1 15,-3-3 31-15,0-1 7 0,4 1 1 0,-4 2 0 16,0 1 0-16,3 0 0 0,-3 6 0 0,0 0 0 16,0 0 0-16,0 0 0 0,0 0 0 0,0 0 0 15,0 0-14-15,0 0-2 0,0 0-1 0,0 0 0 16,0 0-31-16,0 0-5 0,0 0-2 0,0 0 0 15,0 0-21-15,0 6-5 0,4 0-1 0,-4 4 0 16,3-1-16-16,1 4-3 0,-4 2-1 0,3 1 0 16,-3 3-9-16,4 3-1 0,-1 3-1 0,-3 0 0 15,4 0-15-15,-1 0 0 0,1-3 0 0,-1 0 0 16,1-3 0-16,-4-3 9 0,3-4-9 0,1-2 8 16,-4-1-35-16,0-3-7 0,0-6-2 0,0 0 0 15,0 0-80-15,0 0-16 0,4-9-3 0</inkml:trace>
  <inkml:trace contextRef="#ctx0" brushRef="#br1" timeOffset="-97748.46">26980 11118 1267 0,'0'0'56'0,"0"0"12"16,0 0-55-16,0 0-13 0,0 0 0 0,0 0 0 15,0 0 104-15,0 0 19 0,0 0 3 0,0 0 1 0,0 0-50 0,0 0-9 0,0 0-3 0,0 0 0 16,0-6-1-16,0 6 0 0,-3-6 0 0,3 6 0 15,3-7 1-15,-3 7 0 0,0-3 0 0,0 3 0 16,8-3-20-16,-5 3-4 0,4 0-1 0,-3 3 0 16,6 3-7-16,-3 1-1 0,0-1-1 0,4 7 0 15,-1-4-11-15,-2 3-3 0,2 1 0 0,-3 0 0 16,0 2 1-16,0 1 0 0,0 0 0 0,-3 2 0 16,-4-2-4-16,3 3-1 0,-3-3 0 0,-3-1 0 15,3 4-13-15,-4-3 11 0,-3 3-11 0,0-4 10 16,0 1-10-16,0 0 0 0,0-4 0 0,-4 1 0 15,4-1-26-15,0-5 2 0,0 2 1 0,0-6 0 16,0 3-8-16,0-3-1 0,7-3-1 0,0 0 0 16,0 0 5-16,-3 0 0 0,3 0 1 0,-7-6 0 15,7 6 27-15,-4-9-8 0,4 3 8 0,-3-1 0 16,3 1 0-16,0 6 0 0,3-6 0 0,1-1 11 16,-1 4 22-16,4 0 5 0,0 3 1 0,0 0 0 15,0 3-26-15,4 0-5 0,-1 1 0 0,1 2-8 16,0 0 19-16,-1 0-3 0,1 1-1 0,-1-1 0 15,1 0-4-15,0 0-1 0,-1 1 0 0,1-1 0 16,-4 0-10-16,0-3 0 0,3 4 0 0,1-1 8 16,-4 0-58-16,4 0-12 0,-4 1-2 0</inkml:trace>
  <inkml:trace contextRef="#ctx0" brushRef="#br1" timeOffset="-84412.78">24536 5992 1268 0,'0'0'26'0,"0"0"7"16,0 0-33-16,0 0 0 0,0 0 0 0,0 0 0 16,0 0 72-16,0 0 7 0,0 0 1 0,0 0 1 15,0 0-21-15,0 0-4 0,0 0 0 0,0 0-1 16,0 0 15-16,0 0 3 0,0 0 1 0,0 0 0 15,7 0-59-15,-4 0-15 0,4 0 0 0,0 0 0 16,0 3 44-16,-3 0 5 0,3 0 2 0,0 0 0 16,0 3-31-16,0-2-5 0,0 2-2 0,4 0 0 15,-4-3 41-15,0 3 8 0,0-2 2 0,0-1 0 0,0 3-52 0,0-3-12 16,-3 0 0-16,-1 4 0 0,1-4 0 0,-1 6 0 0,-3-3 0 0,0 1 0 16,0-1 0-16,0 0 0 0,0 4 0 15,0-4 0-15,0 3 0 0,-3 1 0 0,-1 2 0 0,1-2 0 16,-1-1 0-16,1-3 0 0,-1 1 0 0,4-1 0 15,-3 3 0-15,-1-2 0 0,1-1 0 0,-1 0 0 16,0 0 0-16,4-6 0 0,0 0 0 16,0 0 0-16,0 0 0 0,0 0 0 0,0 0 0 15,0 0 0-15,0 0 0 0,0 0 0 16,0 0 0-16,0 0 0 0,0 0 0 0,0 0 0 0,0 0 0 0,0 0 0 16,0 0 0-16,0 0 0 0,8 0 0 0,-5 0 0 15,4 0 54-15,0 0 8 0,0 0 2 0,0 0 0 16,4 0-52-16,-4-3-12 0,4 3 0 0,-4-3 0 15,3 3 46-15,-3 0 6 0,4 0 2 0,-4 0 0 16,-4 3-10-16,-3-3-3 0,4 6 0 0,-1-2 0 16,-3 2-9-16,0 3-1 0,-3 1-1 0,-1-1 0 15,1 4-16-15,-1-1-3 0,-3 1-1 0,-3-1 0 16,3 4-10-16,0-4 0 0,0 4 9 0,-4 0-9 16,4-4 0-16,-4 1 0 0,4-1 0 0,0 1 0 15,-3 0 0-15,-1-4-13 0,0 0 3 0,1 1 1 16,3-1-44-16,-4-3-9 0,4 1-2 0,-3-1 0 15,6-3-51-15,4-3-10 0,0 0-3 0</inkml:trace>
  <inkml:trace contextRef="#ctx0" brushRef="#br1" timeOffset="-82876.41">27809 11102 1074 0,'0'0'30'0,"0"0"8"16,0 0-30-16,0 0-8 0,0 0 0 0,0 0 0 15,0 0 96-15,0 0 19 0,0 0 3 0,0 0 1 16,0 0 9-16,0 0 1 0,0 0 1 0,0 0 0 15,0 0-20-15,0 0-4 0,0 0-1 0,0 0 0 16,0 0-9-16,0 0-1 0,0 0-1 0,0 0 0 16,0 0-75-16,0 0-19 0,0 0 0 0,0 0 0 15,0 0 35-15,0 0 3 0,8 4 1 0,-5-1 0 16,4 3-18-16,4-3-3 0,-4 3-1 0,3 1 0 16,1-4-3-16,0 3-1 0,-1-3 0 0,1 0 0 0,-1 4 2 0,1-4 0 15,-1 0 0-15,1 0 0 0,-4 3 1 0,4-3 0 16,-4 1 0-16,-4 2 0 0,4 0-2 0,-3 0 0 0,-4 1 0 15,3 2 0-15,-3 0-3 0,0 1-1 0,0-1 0 16,-3 4 0-16,-1 3-10 16,1-1 0-16,-1 1 0 0,-3 3 0 0,0-4-15 0,0 1-5 15,0 0 0-15,0-1-1 0,0-2 3 0,3-7 1 16,-3 0 0-16,0 1 0 0,4-4 6 16,-4 0 2-16,7-3 0 0,-4 0 0 15,4 0 9-15,0 0-13 0,0 0 5 0,0 0 8 16,0 0-12-16,0 0 12 0,0 0-10 0,0 0 10 0,0 0-10 0,0 0 10 0,0 0-10 0,4 0 10 15,3 0 0-15,0-3 0 0,3 3-8 0,1 0 8 16,0 0 0-16,-1-3 13 0,4 3-2 0,-3 0-1 16,-1 0 6-16,1 3 0 0,0-3 1 15,-4 3 0-15,3 0 2 0,-3 3 0 0,0-2 0 0,0 2 0 16,0 0 1-16,-3 0 1 0,-1 1 0 0,-3 2 0 16,0 0-5-16,-3 4 0 0,3-4-1 0,-7 4 0 15,0 3-4-15,0-1-1 0,0 1 0 0,-4 3 0 16,1-4-10-16,-1-2 8 0,-3 3-8 0,3-4 8 15,-3 1-8-15,0-4 0 0,0 1 0 0,0-4 0 16,3-3-43-16,-3 0-13 0,0-3-4 16,3 0 0-16,1-3-63 15,-1 0-13-15,4-3-2 0</inkml:trace>
  <inkml:trace contextRef="#ctx0" brushRef="#br1" timeOffset="-78837.84">28822 11222 162 0,'0'0'0'0,"0"0"8"15,0 0-8-15,0 0 0 0,0 0 0 0,0 0 0 16,0-7 0-16,0 7-16 0,0 0 4 0,3-6 0 15,-3 6 64-15,0 0 12 0,0 0 2 0,0-6 1 16,0 6 0-16,0 0 0 0,0 0 0 0,-3-6 0 16,3 6-16-16,0 0-3 0,0 0-1 0,0 0 0 15,0 0-33-15,0 0-6 0,0 0-8 0,0 0 11 16,0 0-28-16,0 0-6 0,0 0-1 0,-4-4 0 16,4 4 9-16,0 0 2 0,0-6 0 0,0 0 0 15,0 6 41-15,-3-3 8 0,3 3 1 0,0-7 1 16,0 7 34-16,0 0 8 0,0-6 0 0,0 6 1 0,0 0-17 15,0 0-3-15,0 0-1 0,0 0 0 16,0-6-23-16,0 6-5 0,0 0 0 0,0 0-1 0,0 0-13 0,0 0-2 0,0 0-1 0,3-3 0 16,-3 3 12-16,0 0 2 0,0-7 1 0,0 7 0 15,0 0 22-15,4-6 4 0,-4 6 0 0,0 0 1 16,0 0 13-16,0-3 2 0,0 3 1 16,0 0 0-1,0 0-2-15,0 0-1 0,0 0 0 0,0 0 0 16,0 0-10-16,0 0-1 0,0 0-1 0,0 0 0 0,0 0-20 0,0 0-4 0,0 0-1 0,0 0 0 15,0 0-15-15,0 0-3 0,0 0-1 0,0 0 0 16,0 0-6-16,0 0-8 0,0 0 11 0,0 0-11 16,0 0 10-16,0 0-10 0,0 0 8 0,0 0-8 15,0 0 15-15,0 0-3 0,0 0 0 0,0 0 0 16,0 0 3-16,0 0 0 0,0 0 0 0,0 0 0 16,0 0 0-16,0 0 0 0,0 0 0 0,0 0 0 15,0 0-7-15,3 6 0 0,-3-3-8 0,0-3 12 16,0 0-12-16,0 7 8 0,0-7-8 0,0 6 0 15,0 0 0-15,0 1 0 0,0-1 0 0,0 0 0 16,0 0 8-16,-3 4-8 0,3-1 0 0,0 4 0 16,-4-1 8-16,4 4-8 0,0 0 0 0,0-1 9 15,-3 4-9-15,3 0 0 0,-4-3 0 0,4 2 8 16,0 1-8-16,-3-3 0 0,3 0 0 0,0-4 0 16,3 1 0-16,-3-1 0 0,4-2 0 0,-1-1 0 15,1 0 0-15,3-5 0 0,-3 2 0 0,3-3 0 16,3-3 0-16,-3 3 0 0,4 0 0 0,-1-3 0 15,1 0 0-15,0-3 0 0,-1 3 0 0,4 0 0 16,0-3 0-16,-3 3 0 0,3 0 0 0,0 0 0 0,-3 0 0 0,-1 0 0 16,-3 0 0-16,4 0 0 15,-4 0 0-15,0-3 0 0,0 3-11 0,0-3 11 16,-3 0-80-16,3-1-10 0,-4-2-2 0,4 0-1 0,0 3-84 16,-3-3-17-16,3-1-3 0</inkml:trace>
  <inkml:trace contextRef="#ctx0" brushRef="#br1" timeOffset="-78397.94">29118 11128 1337 0,'0'0'56'15,"0"0"-44"1,0 0 84-16,0 0 18 0,0 0 3 0,0 0 1 16,0 0-36-16,0 0-7 0,0 0-2 0,0 0 0 15,0 6-10-15,0 0-3 0,0 0 0 0,0 1 0 16,0 2 8-16,-3-3 0 0,3 7 1 0,0-4 0 15,0 4-55-15,0-1-14 0,0 4 0 0,0 3 0 16,0 0 54-16,0 3 8 0,0 0 2 0,0 3 0 0,0-3-27 0,3 0-5 0,-3-1 0 0,0 5-1 16,4-4-9-1,-4 3-2-15,0 0 0 0,3-3 0 0,1 0-5 0,-4 0-2 0,3-1 0 0,-3-2 0 16,4-3-13-16,-1 3 0 0,1-7 0 0,-4 4 0 16,4-7 0-16,-4 1 0 0,3-1 0 0,1-3 0 15,-4-2 0-15,0-4 0 0,0 0 0 0,0 0 0 16,0 0 0-16,0 0 0 0,0 0 0 0,0 0 0 15,0-7-151-15,-4 1-33 16,4 0-6-16</inkml:trace>
  <inkml:trace contextRef="#ctx0" brushRef="#br1" timeOffset="-76964.69">26508 5992 1458 0,'0'0'30'0,"0"0"8"15,0 0-30-15,0 0-8 0,0 0 0 0,0 0 0 16,0 0 63-16,0 0 11 0,0 0 2 0,0 0 1 16,0 0-46-16,0 0-10 0,0 6-1 0,-4 0-1 15,4-3 35-15,-3 4 7 0,3-1 2 0,0 0 0 16,0-3-15-16,0 3-4 0,0 1 0 0,0-1 0 16,0 0-18-16,0 1-4 0,0-1-1 0,0 3 0 15,0-2 35-15,0-1 6 0,0 0 2 0,3 3 0 16,-3-2-52-16,0 2-12 0,4 1 0 0,-4-4 0 15,3 3 0-15,1 1 0 0,3-1 0 0,0 0 0 16,0 1 54-16,4-4 8 0,-1 4 2 0,4-7 0 16,-3 3-64-16,3-3-24 0,0-3 0 0,4 3 1 0,-4-3 23 0,0-3 0 0,4 0 0 0,-4-3 0 15,0 3-9-15,-4-7 9 0,4 4-12 16,-3-4 12-16,0 1-160 16,-4 0-26-16,0-1-5 0</inkml:trace>
  <inkml:trace contextRef="#ctx0" brushRef="#br1" timeOffset="-76582.03">26737 5948 1314 0,'0'6'37'0,"0"-3"8"15,-3 3-36-15,3 4-9 0,0-4 0 0,0 0 0 16,0 4 75-16,0-1 13 0,0 4 2 0,0-1 1 15,0 1-15-15,3-1-2 0,-3 4-1 0,0 0 0 0,4 2 7 0,-4 1 0 16,3 3 1-16,1 0 0 16,-4 0-18-16,3 0-4 0,-3 0-1 0,4 0 0 15,-1 0-14-15,-3 0-4 0,4-3 0 0,-1-4 0 0,1 1-22 0,-1-3-5 16,1-4-1-16,-4 0 0 16,3-2-61-16,-3-4-13 0,0-3-2 0</inkml:trace>
  <inkml:trace contextRef="#ctx0" brushRef="#br1" timeOffset="-66615.8">30021 11027 1206 0,'0'0'53'0,"0"0"11"0,0 0-51 0,0 0-13 0,0 0 0 0,0 0 0 15,0 0 60-15,4-6 10 0,-4 6 2 0,0 0 0 16,0 0-13-16,3-6-3 0,-3 6 0 0,0 0 0 15,0 0 7-15,0 0 1 0,0-3 0 0,0 3 0 16,0 0 0-16,0 0 0 0,0 0 0 0,0 0 0 16,0 0-5-16,0 0-1 0,0 0 0 0,0 0 0 15,0 0 3-15,0 0 1 0,0 0 0 0,0 0 0 16,0 0-8-16,0 0-2 0,0 0 0 0,-3-7 0 16,-4 4-32-16,7 3-6 0,-7-3-2 0,0 3 0 15,0 0-12-15,3 0 9 0,-3 0-9 0,4 3 8 16,3-3-8-16,-7 0 12 0,7 0-12 0,-4 3 12 15,-3 0-12-15,7-3 10 0,-7 0-10 0,7 0 10 16,-4 4-10-16,4-4 0 0,0 0 0 0,-7 0 0 16,4 0 0-16,3 0 8 0,-7 3-8 0,0-3 12 15,7 0-12-15,-7 3 0 0,0-3 0 0,3 3 0 0,-3 0 0 0,3 0 0 16,-3-3 0-16,4 0 0 0,3 0 0 0,-4 3 0 0,4-3 0 0,0 0 8 16,0 0-8-16,-3 0 0 0,3 0 0 0,0 0-11 15,-7 0 11-15,7 0-12 0,0 0 12 0,-4 3-12 16,4-3 12-16,-3 4 8 15,3-4-8-15,-4 3 11 0,4-3-11 0,-3 3 0 0,-1 0 0 16,4-3 0-16,0 3 0 0,0 3 0 0,-3-2 0 0,3-4 0 31,0 0 0-31,0 6 0 0,0-6 0 0,0 3 0 0,3 3 0 0,-3-3 0 16,0 4 0-16,0-1 0 0,4 0 0 0,-4 0 0 0,0 1 0 0,3 2 0 16,-3-3 8-16,0 4-8 0,0-4 0 0,0 0 8 15,0 1-8-15,0-1 0 0,4-3 0 0,-4 3 0 16,0-3 0-16,0-3 0 0,0 7 0 0,0-7 0 15,0 0 0-15,0 0 0 0,0 0 0 0,0 0 0 16,0 0 0-16,0 0 0 0,0 0 0 0,0 0 0 16,0 0 0-16,0 0 0 0,0 0 0 0,0 0 8 15,0 0-8-15,7 0 0 0,-7 0 0 0,3 3 0 16,-3-3 0-16,0 0 0 0,0 0 0 0,0 0 0 16,0 0 0-16,7 3 0 0,-7-3 0 0,0 0 0 15,0 0 0-15,0 0 0 0,4 0 0 0,-4 0 0 16,0 0 8-16,7-3 0 0,-7 3 0 0,0 0 0 15,0 0 4-15,0 0 0 0,3-3 0 0,-3 3 0 16,0 0-12-16,0 0 0 0,0 0 9 0,0 0-9 0,0 0 12 0,4 0-3 16,-4 0 0-16,7 0 0 15,-7 0-1-15,4 0-8 0,-4 0 12 0,0 0-4 16,3 0 3-16,-3 0 0 0,4-3 0 0,-1-1 0 16,-3 4 2-16,0 0 1 0,0 0 0 0,0 0 0 15,0 0-14-15,0 0 9 0,7-3-9 0,-7 3 8 16,4-3-8-16,-4 3 8 0,3 0-8 0,-3 0 8 15,0 0-8-15,4-3 0 0,-1 3 0 0,-3 0 0 0,0 0 0 0,7-3 0 0,-7 3 0 0,4 0 0 16,-1-3 0-16,1 0 15 0,3 3-3 0,-3-4 0 16,-1 1-12-16,-3 3-16 0,4 0 3 0,-1 0 1 15,4 0 12-15,-3 0 0 0,-1 0 0 0,1 0 0 16,-4 0 0-16,7 0 0 0,-4 0 0 0,1 3 0 16,-4-3 0-16,7 0 0 0,-4 0 0 0,1 4 0 15,0-4 13-15,-1 3-4 0,1 0-1 0,-1-3 0 16,1 3-8-16,-1 0 0 0,1-3 9 0,3 3-9 15,-4 0 8 1,1 1-8-16,-1-1 10 0,1 0-10 0,-1 0 9 0,1 3-9 0,-1-3 8 0,4 4-8 16,-3-1 8-16,0-3-8 0,-1 3 0 0,1 1 8 15,3-1-8-15,-4-3 0 0,1 3 0 0,-1-3 0 16,1 4 0-16,-1-1 0 0,1-3 9 0,-1 3-9 16,1 1 0-16,-1-1 0 0,1-3 0 0,-4 3 0 15,3 4 0-15,-3-4 0 0,0 3 8 0,0-2-8 16,4 2 0-16,-4 0 8 0,0 1-8 0,0-1 0 15,0 1 0-15,0-1 0 0,0 1 0 0,-4-4 8 16,4 0-8-16,0 3 0 0,0-2 0 0,0-1 0 16,-3 0 0-16,3 1 0 0,-4-1 0 0,1 0 0 15,-1-3 0-15,-3 4 0 0,0-4 0 0,0 3 0 0,0-3 0 16,-3 3 9-16,2-3-9 0,-2 1 10 0,-4-1-10 0,3 0 0 0,-3 0-10 0,0 0 10 16,0-3 0-16,0 0-9 0,0 0 9 0,0 3 0 15,-1-3 0-15,1 0-10 16,4 0 10-16,-4-3 0 0,3 3-13 0,0 0 4 0,4 0 1 0,-3-3 0 31,3 3-21-31,-4 0-4 0,4 0-1 0,4 0 0 16,-4 0-65-16,7 0-13 0,-4 0-2 0,4 0-1 15,0 0-131-15,0 0-26 0</inkml:trace>
  <inkml:trace contextRef="#ctx0" brushRef="#br1" timeOffset="-63795.82">29813 5430 1232 0,'0'0'35'0,"0"0"7"0,0 0-34 0,0 0-8 0,0 0 0 0,0 0 0 0,0 0 88 0,0 0 15 0,0 0 3 0,0 0 1 15,0 0-18-15,7 3-3 0,-7-3-1 0,4 4 0 16,-4-4-19-16,3 0-4 0,4 0-1 0,-3 0 0 15,3 0-12-15,-3 0-2 0,3 0-1 0,-4 0 0 32,4 0-26-32,0 0-6 0,0 0-1 0,0 0 0 0,0-4-13 0,4 4 0 0,0 0 8 0,-1 0-8 15,1 0 0-15,-1 0 0 0,4 0 8 0,-3 0-8 16,0 0 0-16,-1 4 0 0,1-4-9 0,-1 0 9 16,-3 0-17-16,0 0 2 0,4 0 1 0,0 0 0 31,-4 0-41-31,0 0-8 0,-4 0-1 0,4 0-1 0,-3 0-89 0,-1 0-18 0,1 0-3 0</inkml:trace>
  <inkml:trace contextRef="#ctx0" brushRef="#br1" timeOffset="-62745.63">29845 5462 1272 0,'0'0'26'0,"0"0"7"0,0 0-33 0,0 0 0 0,0 0 0 0,0 0 0 16,0 0 88-16,0 0 10 0,0 0 2 0,0 0 1 16,0 0-20-16,0 0-4 0,0 0-1 0,0 0 0 15,0 0-26-15,0 0-6 0,4 3 0 0,-4-3-1 16,0 0-15-16,0 0-4 0,0 0 0 0,0 0 0 16,0 0-4-16,0 0-2 0,-4 6 0 0,4-6 0 15,0 0 1-15,0 0 0 0,0 0 0 0,0 0 0 16,0 0 0-16,0 0 0 0,0 0 0 0,0 0 0 15,0 0-19-15,0 0 0 0,4 3 0 0,-4-3 0 16,0 0 0-16,0 0 13 0,0 0-1 0,3 6 0 0,-3-6 3 0,0 4 0 16,4 2 0-16,-4-6 0 0,0 0 4 0,0 3 1 0,0-3 0 0,0 0 0 15,0 0 0-15,0 6 0 0,0-6 0 0,0 0 0 16,0 0-9-16,0 0-2 0,0 3 0 0,0-3 0 16,0 0-9-16,0 0 0 0,0 0 0 0,0 7 0 15,0-7 0-15,0 6 0 0,0-3 0 0,0-3 0 31,3 6 0-31,1 1 0 0,-1-4 0 0,-3 3 0 0,0 0 0 0,0-3 0 0,4 4 0 16,-4-1 0 0,0 0 0-16,0-3 0 0,0 4 0 0,0-1 0 0,0 0 0 15,0-3 8-15,0 1-8 0,0 2 0 0,0-6 0 0,0 3 0 0,0 0 0 16,0-3 0-16,0 0 0 0,0 0 0 0,0 0 0 0,0 0 0 16,0 0 0-16,0 0 0 0,0 0 0 0,0 0 0 15,0 0 0-15,0 0 0 0,0 6 0 0,0-6 0 16,0 0 0-16,0 0 0 0,0 0 0 0,3-3 0 15,1-3 0-15,-4 6 0 0,3-6 0 0,1 3 0 16,-1-4 9-16,-3 7-9 0,0 0 10 0,4-6-10 16,-4 6 0-16,3-3 0 0,-3 3 0 0,4-3 0 15,-1 0 12-15,-3 3-1 0,8-4 0 0,-1 4 0 16,-4 0-11-16,4 0 0 0,0 0-12 0,-3 4 12 16,6-4 0-16,-6-4 0 0,3 4 0 0,0-3 0 15,0 0 0-15,0 3 0 0,4-3 0 0,-4 0 0 16,3 3 0-16,-3-3 0 0,4 0 0 0,-4 3 0 15,0 0 0-15,4 0 0 0,-4 3 0 0,-4 3 8 0,4 0 4 16,-3 1 0-16,-1 2 0 0,1 4 0 16,-1-1 4-16,1 1 2 0,-1 2 0 0,1 1 0 15,-1-4-8-15,1 4-2 0,0-3 0 0,-1-1 0 16,1-2-8-16,-4 2 0 0,3 1 0 0,-3-4-11 16,0 1 11-16,-3-4 12 0,3 3-2 0,-4-3-1 15,-3 4 11-15,0-4 1 0,0 4 1 0,0-1 0 0,-4-3 6 0,1 4 0 0,-4-4 1 0,-1 0 0 16,5 4-29-16,-4-4 0 0,0 0 0 0,-4 4 0 15,4-1 0-15,3-3-13 0,-3 4 1 0,0-4 0 16,0-3-10-16,3 0-2 0,1 0 0 0,-1-3 0 16,4-3-100-1,0 0-20-15,0 0-4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3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11976 0 0,'0'0'266'0'0,"0"0"44"0"0,0 0 15 0 0,0 0-26 0 0,6 5-187 0 0,-2-1 273 0 0,0-1 0 0 0,0 1 1 0 0,-1 0-1 0 0,1 0 1 0 0,-1 0-1 0 0,0 1 1 0 0,0-1-1 0 0,-1 1 0 0 0,1 0 1 0 0,-1-1-1 0 0,3 11 1 0 0,13 40 1787 0 0,-16-49-1908 0 0,-1-1 0 0 0,0 0 0 0 0,0 1 1 0 0,0-1-1 0 0,0 6 0 0 0,2 13 577 0 0,19 119 2411 0 0,-17-103-2538 0 0,18 85 413 0 0,-16-85-562 0 0,17 53 1 0 0,-14-64-192 0 0,13 27 0 0 0,-21-54-277 0 0,-2-5-227 0 0,-1-12-522 0 0,0 7 114 0 0,1-29-4328 0 0,0 26 3330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46:37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2226 943 1580 0,'-3'-12'67'16,"3"6"-54"0,0-7 111-16,0 7 21 0,0-4 5 0,-4-2 1 15,4 6-50-15,0-4-9 0,0 4-3 0,0 6 0 16,0 0-7-16,0 0-2 0,0 0 0 0,0 0 0 16,0 0-12-16,0 0-4 0,0 0 0 0,0 0 0 15,0 0 0-15,0 0 0 0,4 9 0 0,-4 1 0 16,0 5 0-16,0-2 0 0,0 6 0 0,0 9 0 15,3 0-51-15,-3 7-13 0,0 5 0 0,7 7 0 16,-7-3 0-16,0 7 0 0,4-1 0 0,-4 3 0 16,7 3 0-16,-7 1 0 0,0-1 0 0,3 4 0 15,4-7 15-15,-3-6 0 0,-1-6 0 0,4 0 0 16,-3-4-15-16,3-2 0 0,-4-7 0 0,5 0 0 16,-5-3-9-16,1-6-5 0,3 0-1 0,3-6 0 0,-6-1 24 0,3-9 5 15,-4 0 1-15,-3-3 0 0,11-3-15 0,-8 0 0 0,5-3 8 16,2-10-8-16,-6 0-11 0,3 4-5 15,-4-10 0-15,1 3-1 0,3-3 43 0,-4 0 9 0,4-3 1 0,-3 0 1 16,3 0-8-16,0 0-1 0,0-3-1 0,4-1 0 16,-1 1-27-16,1 3-12 15,-4-3 0-15,3 6 1 0,1-3 11 0,3 6 0 0,4 3 0 0,-8 4 0 16,4 2 0-16,1 4 0 0,2 3 0 16,-10 3 0-16,11 6 12 0,-7 1-3 0,-4 5 0 0,3 4 0 15,1-4-1-15,-4 10-8 0,7 0 12 16,-11 3-4-1,8 0-8-15,-4 1 0 0,0-1 0 0,0 0 0 0,4 3 0 0,-8-3-11 0,4 3 11 0,-3 4-12 16,3-4 12-16,-7 0 0 0,7 0 0 0,0 0 0 16,-3 4 0-16,3-7 0 0,-4 0 0 0,4-3 0 15,-3-3 0-15,6-4 0 0,1-2 0 0,-8-4 0 16,4 1 0-16,8-7 0 0,-12-3 0 0,8 0 0 16,-1-6 0-16,1-1 0 0,-1-5 0 0,1-1 0 15,3-2 0-15,-3-4 0 0,3 0 0 0,-4-6 0 16,5 3 0-16,-5-6 0 0,1 0 10 0,-1-1-10 15,1 4 0-15,-1 0 8 0,1 3-8 0,3-3 0 16,-10 9 0-16,6-6 0 0,-3 7 0 0,-3 2 0 0,-1-6 0 0,4 7 0 16,-7 2 0-16,0 4 0 15,4-3 0-15,-4 9 0 0,0 0 0 0,0 0 0 0,0 0 0 0,-11 6 0 0,4 0 0 0,-3-3 0 16,3 10 0-16,-4 3 0 0,4 3-12 0,-4-4 12 16,1 7-12-16,-1 0 12 15,1 3-12-15,6 3 12 0,-6 1-9 0,3-4 9 0,3 6 0 0,-3-6-9 16,3 0 9-1,4 3 12-15,0-2-2 0,4 2-1 0,3-6-9 0,4-3 0 0,-8 2 0 16,8-8 0-16,3-4-49 0,3 1-12 16,-2-7-3-16,-1 0 0 0,3-6 0 0,-3 0 0 15,1-3 0-15,2-1 0 0,-3-5 0 16,0 2 0-16,8-8 0 0,-12 2 0 0,4 0-51 0,7-3-10 16,-10 1-3-16,3-1 0 15,0 0 51-15,-3 0 9 0,3 3 3 0,-3 1 0 0,-1-1-63 0,1 0-13 0,-1 1-3 0,1 2 0 16,-1 1 37-16,-6-4 7 0,3 3 2 0,-3 1 0 15,-1 2 14-15,4-2 4 0,-3 2 0 0,-4 1 0 16,7 3 80-16,-7 3 25 0,0 3 1 0,0-7 0 16,0 7 84-16,-7-9 17 0,7 9 3 0,-4-3 1 15,-6 3 25-15,6 0 4 0,-7 0 2 16,4 3 0-16,4 0-44 0,-8 7-9 0,1-4-1 0,6 3-1 16,-6 4-66-16,3 6-13 0,3-7-2 0,-7 7-1 15,8 3 31-15,-4-6 7 0,7 6 1 0,-4-4 0 0,4 1-52 16,0 3-12-16,0-9 0 0,4 2 0 15,-4 1 0-15,7-7 0 0,-4 1 0 0,8-4 0 16,-7 0 13-16,6-3 0 0,-3-3 0 0,7 0 0 0,-10-3-13 0,6-3-18 0,1 0 4 16,3-4 1-16,-3 4 13 15,-1-10 10-15,1 1-2 0,-1-1 0 16,1 0-8-16,0 1 0 0,-8-1-10 0,8-3 10 0,-11 4-10 16,10-1 10-16,-10-3-10 0,4 0 10 0,3 10 0 0,-7-7 0 15,0 7 0-15,0-1 0 0,0 4 0 0,0 6 0 0,0 0 0 16,0 0 0-16,0 0 13 0,0 0 3 0,0 0 0 0,0 3 0 15,3 7 25-15,-3-1 6 0,4 7 1 0,-1-7 0 16,4 10-48-16,1 3-10 0,-5-3-2 16,8 6 0-16,-4-6 20 0,0 9 3 0,0-6 1 0,3 6 0 15,1-9 3 1,-7 3 1-16,6 0 0 0,1-3 0 16,-1 2-26-16,-6-11-5 0,3 6-1 0,0-7 0 0,3 3 16 0,-2-8 15 0,-5-1-3 0,4-3-1 31,0 0-171-31,0-3-35 0,-3-4-6 0</inkml:trace>
  <inkml:trace contextRef="#ctx0" brushRef="#br0" timeOffset="454.31">3598 1759 1958 0,'7'25'87'0,"-3"-10"17"15,-1 7-83-15,1-3-21 0,3 3 0 0,0 3 0 16,4 0 56-16,-4 0 6 0,3 4 2 0,1 2 0 15,7 0 34-15,-4-2 7 0,-4 2 2 0,4 6 0 16,0-5-18-16,4 2-3 0,-11 1-1 0,11 2 0 16,-8 1-6-16,1-3-2 0,3 2 0 0,-3-5 0 0,-1-4-77 0,-6 0 0 0,6 0-16 0,1-3 3 15,-8-12 48-15,5 3 9 16,-8-4 3-16,3 1 0 0,-3-7-24 16,0-3-5-16,0-3-1 0,0 0 0 0,-3-6-29 15,-5-7-5-15,-2 1-2 0,3-10 0 0,-4-3 19 0,1-4 0 0,-1-11-8 16,-3 2 8-16,3-3 0 0,-6 4 0 0,6-4 0 15,4-3 0-15,-3 3 0 0,2 0-8 0,1 1 8 0,4-4 0 32,-1 6 0-32,4-6 0 0,4 3 0 0,-1 4 0 0,4-1 20 0,4 7 0 0,3-7 1 0,4 7 0 15,-4 3-21-15,7-4 0 0,0 7-10 0,-3-6 10 16,0 12 0-16,6-3 0 0,-10 3 8 0,7 7-8 16,-6 2 21-16,2 7-1 0,-3 3-1 0,0 3 0 15,-3 7 21-15,0 5 4 0,-1 4 0 0,-6 6 1 16,3-3-30-16,-7 7-7 0,-7-1 0 0,3 6-8 15,4 4 13-15,-10-7-4 0,-1 10-1 0,0-3 0 16,1-1-18-16,-1 4-4 0,-3-10-1 0,0 1 0 16,-7-4-39-16,0-3-8 0,0-3-2 0,-4-3 0 15,7-7-102-15,-3-5-21 0,7-4-4 0</inkml:trace>
  <inkml:trace contextRef="#ctx0" brushRef="#br0" timeOffset="846.59">4399 2028 3225 0,'4'3'92'0,"-4"1"19"0,0-4-89 0,0 3-22 0,0-3 0 16,0 0 0-16,7 6 107 15,-7-6 17-15,0 0 3 0,0 0 1 0,0 0-103 0,0-6-25 0,0-1 0 0,3 1 0 16,-3-10 0-16,0 4 0 0,0-4 0 0,0-3 0 16,-3-3 0-16,3 7 0 0,0-7 0 0,0 0 0 15,-7-6-97-15,7 6-25 0,-4-38-133 16,-6 32 25-16,6 3-21 0,-3 0-4 0</inkml:trace>
  <inkml:trace contextRef="#ctx0" brushRef="#br0" timeOffset="960.06">4258 1464 2067 0,'0'6'87'16,"0"0"-70"0,0-2 89-16,0 5 18 0,0-3 3 0,4 1 1 0,-1-1-52 0,1 3-9 0,3-3-3 0,0 4 0 15,3-4-51-15,1-3-13 0,-4 4 0 0</inkml:trace>
  <inkml:trace contextRef="#ctx0" brushRef="#br0" timeOffset="1329.24">4738 2107 2485 0,'0'0'104'16,"0"0"-83"-16,3-3 100 0,1-4 20 0,-1 1 4 0,-3-3 1 15,0-7-14-15,0 0-4 0,-3-6 0 0,-4 0 0 16,0-3-51-16,0-6-10 0,-4 0-3 0,-7-4 0 15,1 4-51-15,-1-4-13 0,1 1 0 0,-5-7 0 16,1 0 0-16,4 0 0 0,-1-2 0 0,0-5 0 16,8 11 0-16,-8-4 0 0,8 0 0 0,-1 4 0 15,4 2 0-15,0 4 0 0,3 3 0 0,-3 3 0 16,7-4 0-16,0 7 0 0,0-3 0 0,0 3 0 16,7 0-24-16,-7 4-8 0,4 5-2 15,3-3 0-15,-4 4 3 0,8-1 1 0,0 10 0 0,-1-3 0 16,1 3 30-16,-4-4 0 0,10 7 0 0,-6 0 0 15,0 7 0-15,3-4 0 0,3 3 0 0,1 0 0 16,-4 7 0-16,4 0 0 0,-4 5 0 0,0-5 0 16,0 3-57-16,4 2-6 0,-11-5-1 0,3 3 0 15,-3 6-160-15,4-7-33 0</inkml:trace>
  <inkml:trace contextRef="#ctx0" brushRef="#br0" timeOffset="1510.17">4547 1890 2795 0,'0'0'58'0,"14"0"14"0,-3 0-57 0,0 0-15 0,3 0 0 0,3-3 0 16,5 0 105-16,-1 0 19 0,3 0 3 0,1-7 1 16,-4 7-103-16,4 0-25 0,0-3 0 0,-4 3 0 15,0 3-46-15,0-3-14 0,-3 3-4 0</inkml:trace>
  <inkml:trace contextRef="#ctx0" brushRef="#br0" timeOffset="2159.96">5119 1768 2310 0,'0'0'48'0,"-4"0"11"15,4 0-47-15,-3 3-12 0,-1 7 0 0,-3-4 0 16,7 3 104-16,-3 7 20 0,3 3 3 0,0-4 1 0,0 7-59 0,0 3-11 0,0 7-2 0,3-4-1 16,4 0 14-16,-3 0 3 0,-1 1 1 0,4 5 0 15,4-12-58-15,0 0-15 0,-1 0 0 0,4 0 0 16,0-6 54-16,0-4 8 0,4 1 2 0,-4-7 0 15,0 0-52-15,4-6-12 16,-4-3 0-16,0-3 0 16,4 0 0-16,-8-4 0 0,4-2 0 0,1-1 0 15,-1-3 0-15,-4-2 0 0,8 2 0 0,-11-6 0 0,4 6 0 0,-1-6 0 0,1 0 0 0,-8 4 0 16,4 2 0-16,-3 0 0 0,-1 4 0 0,-3-1 0 16,0 7 0-16,0 6 0 0,0 0 0 0,0 0 0 15,0 0 0-15,-3 3 0 0,-1 0 0 0,1 7 0 16,-1 5 0-16,4 1 0 0,0 0 0 0,0 6 0 15,4 0 0-15,-1-1 0 0,4 8 0 0,0-4 0 16,0 3 0-16,4 0 0 0,-4 7 0 0,4-4 0 16,-1 0 0-16,4 7 0 0,-3 0 0 0,7 2 0 15,-11-2 0-15,3-3 0 0,8 5 0 0,-15-5 0 16,8 2 54-16,-4 1 8 0,-3 3 2 0,-1 0 0 16,4-1-52-16,-7 1-12 0,0 0 0 0,-7 0 0 15,4-4 0-15,-8-9 0 0,4 1 0 0,0-1 0 16,-11-6 0-16,4-3 0 0,0 3 0 0,-7-10 0 15,7-2 0-15,-4-4 0 0,0-3 0 0,-3-3 0 16,7-3 0-16,-3-7 0 0,-1 1 0 0,7 0 0 16,-6-10 0-16,3 0 0 0,3 0 0 0,0-9 0 15,4 0 0-15,0-4 0 0,7-5 0 0,-3-4 0 16,3 0 0-16,3 0 0 0,1 4 0 0,3-10 0 0,3 0 0 16,1 3 0-16,3 0 0 0,7-3 0 15,-7 9 0-15,11 1 0 0,-4 2 0 0,8 7 0 0,-1 6 0 16,-7 0 0-16,7 6 0 0,-7 7 0 15,4 6-48-15,-4 3-13 0,0 0-3 0,-3 3 0 16,0 3-102-16,-1 1-21 0</inkml:trace>
  <inkml:trace contextRef="#ctx0" brushRef="#br0" timeOffset="2781.85">6322 2173 1580 0,'0'0'67'0,"0"0"-54"16,0 0 88-16,0 0 18 0,0 0 3 0,0 0 1 15,0 0-43-15,0 0-9 0,0 0-2 16,0 0 0 0,0 0 47-16,0 0 10 0,0 0 2 0,3-10 0 0,-3 10-52 0,0 0-9 0,0 0-3 15,0-6 0 1,0 6 0-16,-3-6 0 0,3-1 0 0,-4 1 0 0,-3 0-13 0,4 3-3 0,-4-4-1 0,0-5 0 16,0-1-24-16,-4-2-5 0,0-1-1 0,-3-3 0 15,4 0 38-15,-1-12 7 0,-3 3 2 0,3-4 0 16,-3-2-52-16,4-1-12 0,-1 1 0 0,1-7 0 15,-1 7 0-15,0-4-18 0,1 4 4 0,3-7 1 16,0 6 13-16,0-2 0 0,3 2 0 0,1-6 10 16,6 7-10-16,1-1 0 0,3 1 0 0,0 3 0 15,3-1 0-15,1 7 15 0,3 0-4 0,-3 0-1 16,3 6-10-16,3-6 0 0,1 6 0 0,3-3 0 16,0 0 0-16,0 7 0 0,8-4 0 0,-8 3 0 15,4 7 0-15,-1-7 0 0,1 4 0 0,-4 2 0 16,0 7-32-16,0 0-8 0,-3 0-1 15,3 3-1-15,-3 0-138 0,0 3-27 0</inkml:trace>
  <inkml:trace contextRef="#ctx0" brushRef="#br0" timeOffset="8294.49">7038 1614 2188 0,'0'0'97'0,"0"0"20"16,0 0-93-16,0 0-24 0,0 7 0 0,3 2 0 15,-3-3 87-15,4 1 13 0,-4 5 2 0,4 1 1 16,-1 6-22-16,1-4-4 0,-1 4-1 0,-3 6 0 16,4 6-19-16,-4-5-4 0,3 5-1 0,-3 3 0 15,0 1-22-15,0-4-5 0,4 4-1 0,-4-4 0 16,0-3-15-16,3-3-9 0,1-3 10 0,-4-9-10 15,0-1-28-15,3-2-12 0,-3-4-3 0,0-6 0 16,0 0-139-16,4-9-28 0,3-7-6 0</inkml:trace>
  <inkml:trace contextRef="#ctx0" brushRef="#br0" timeOffset="8485.02">7010 1448 2443 0,'-7'-3'103'16,"3"3"-83"0,4 0 110-16,0 0 22 0,0 0 4 0,0 0 0 15,0 0-80-15,0 0-17 0,0 0-3 0,0 0-1 16,0 0-37-16,0 0-7 0,0 0-2 0,0 0 0 16,0 0-109-16,4 0-23 0,3 0-4 0</inkml:trace>
  <inkml:trace contextRef="#ctx0" brushRef="#br0" timeOffset="8903.53">7267 1997 2415 0,'0'0'68'0,"0"0"16"0,0 0-68 0,0 0-16 0,0 0 0 0,0 0 0 0,0 0 75 0,0 0 11 16,0 0 2-16,-3-6 1 0,3-1-20 0,-4 1-4 0,8-10-1 0,-4 4 0 15,3-7-37-15,4 0-8 0,-3-3-2 0,6 0 0 16,-3 0-6-16,4-3-2 0,-4 0 0 0,4-3 0 16,3 3 23-16,-4 3 5 0,4-3 1 0,-3 3 0 15,3 3-30-15,0 3-8 0,0 1 0 0,-3 2 0 31,3 7 0-31,-3 0 0 0,-1 6 0 0,-3 3 0 16,0 6 52-16,0 4 10 0,0 2 2 0,1 7 0 16,-5 4-52-16,4-5-12 0,-3 8 0 0,-1 2 0 0,1 0 54 0,-4 4 8 0,3-4 2 0,-3 4 0 15,0-4-52-15,4 4-12 0,-4-1 0 0,0-6 0 16,3-3 0-16,1 0 0 0,-4-9 0 0,3-3 0 16,1 2-48-16,-4-8-13 0,3-7-3 0,-3 0 0 15,0 0-51-15,4-4-10 0,3-5-3 0,-3 0 0 16,-1-1-51-16,1-2-10 0,-1-1-3 0</inkml:trace>
  <inkml:trace contextRef="#ctx0" brushRef="#br0" timeOffset="9207.69">7719 1523 1930 0,'7'-31'40'0,"-4"25"9"15,-3-7-39-15,7 4-10 0,-3-1 0 0,-1 1 0 0,5 6 92 0,-1 3 17 16,0 3 3-16,-4 0 1 0,4 10 2 0,0 2 0 0,0 1 0 0,0 6 0 16,0 6-27-1,1-3-6-15,2 4-1 0,-3 5 0 0,0-6-9 0,4 4-3 0,-4-1 0 0,0 3 0 16,3-2-29-16,-6 2-5 0,3 4-2 0,-3-7 0 15,3 7-20-15,-4-13-4 0,4 3-1 0,-3-3 0 16,-1-3-8-16,4-3 0 0,-3-3 0 0,-1-4 0 16,1-5-68-16,-1-1-16 0,1-3-4 15,-4-3 0-15,0 0-63 0,4-6-13 0,-4-1-2 0</inkml:trace>
  <inkml:trace contextRef="#ctx0" brushRef="#br0" timeOffset="9394.68">7680 1890 1990 0,'0'0'41'0,"7"0"11"15,0-3-42-15,0 3-10 0,4-3 0 0,3 3 0 16,-4-3 140-16,5 0 27 0,2-3 5 0,1 2 0 16,-4-2-60-16,7 0-12 0,-3 0-2 0,3-1-1 15,-3 1-73-15,-1 3-14 0,1 0-10 0,-4 0 12 16,0-4-12-16,0 4 0 0,0 0 0 0</inkml:trace>
  <inkml:trace contextRef="#ctx0" brushRef="#br0" timeOffset="10161.58">8438 1367 2366 0,'0'0'67'0,"0"-7"15"15,0 1-66-15,-3 0-16 0,3 6 0 0,0-3 0 16,-4-4 85-16,4 7 14 0,0-9 2 0,0 9 1 16,-3-6 21-16,3 6 4 0,0 0 1 0,-7-3 0 15,3 0-103-15,-3 3-25 0,7 0 0 0,-10 0 0 16,3 3 56-16,-4 0 7 0,4 0 1 0,-4 0 0 15,4 6-44-15,-3-2-9 0,3-4-2 0,0 3 0 16,0 0-9-16,0-2 0 0,7-4 0 0,-8 3 8 16,8-3-8-16,0 0-16 0,0 0 4 0,0 0 1 15,0 0 11-15,0 0 0 0,0 0 0 0,0 0 0 16,0 0 0-16,0 0 0 0,0 0 0 0,0 0 0 16,0 0 0-16,0 0 0 0,0 0 0 0,0 0 0 15,0 0 0-15,0 0 0 0,0 0 0 0,0 0 0 0,0 6 49 0,0 0 12 0,4 4 3 0,-4-4 0 16,4-3-52-16,-1 3-12 0,-3 1 0 0,4-1 0 15,-1 3 0-15,-3 1 0 0,4-4 0 0,-1 0 0 16,-3 4 0-16,0-1 0 0,4 0 0 0,-4 7 0 16,3 0 0-16,-3 9 0 0,0-6 0 0,0 6 0 15,0 0 0-15,0 6 0 0,4-6 0 0,-8 7 0 16,4-1 0-16,-3 0 0 0,3 4 0 0,-4-1 0 16,1 1 0-16,-1-4 0 0,1 7 0 0,3-10 0 15,-4 0 0-15,4 0 0 0,0-6 0 16,0 0 0-16,0 0 0 0,0-9 0 15,0-1 0-15,4-2 0 0,-1-4 0 0,1 3 0 0,-1-5 0 0,1-1 0 16,-1-3 0-16,1 3 0 0,3-3 0 0,-4 0 0 16,1 0 0-16,-1 0 0 0,4 0 0 0,-3 0 0 15,-1 0 0-15,1 0 0 0,3 0 0 0,0 0 0 16,0 0 0-16,0 0 0 0,0 0 0 0,4 0 0 16,-4 0 0-16,4 0 0 0,3 0 0 0,-4 0 0 15,4 0 0-15,0 0 0 0,1-3 0 0,-5 3 0 16,4 0 0-16,0-3 0 0,4 3 0 0,-7 0 0 15,3 0 0-15,-4-4 0 0,1 4 0 0,-1-3 0 16,-3-3-100-16,4 0-22 0,0 3-5 0</inkml:trace>
  <inkml:trace contextRef="#ctx0" brushRef="#br0" timeOffset="11204.81">8879 1320 1993 0,'0'0'56'0,"0"0"13"16,0 0-55-1,0 0-14-15,0 0 0 0,0 0 0 0,0 0 88 0,0 0 16 0,0 0 2 0,0 0 1 16,0 0-61-16,0 0-12 0,0 0-2 0,7 3-1 16,1-3 26-16,-1 3 6 0,0 0 1 0,3 0 0 15,1-3-10-15,-1 0-2 0,5 0 0 0,-1-3 0 16,0 0-27-16,3 0-5 0,1 0-2 0,0 0 0 16,-4-1-10-16,0 1-8 0,4 0 9 0,-8 0-9 15,4 0 8-15,0 0-8 0,0 3 0 0,-3-3 9 16,-4-1-18-16,4 4-4 0,-4-3-1 0,0-3 0 15,-4 3 14-15,4 3 0 0,-3 0 0 0,-4 0 0 0,0 0 0 0,0 0 0 16,0 0 0-16,0 0 0 0,3 0 0 0,-3 0 0 16,0 9 0-16,0-6 0 0,4 4 48 0,-4-7 13 0,0 6 3 0,0 3 0 15,0 1-52-15,0 5-12 0,3-5 0 0,-3 6 0 16,4-1 0 0,0 4 0-16,-1 0 0 0,1 6 0 15,3-6-22-15,-4 6-7 0,4-3-2 0,0 6 0 0,-3-6 31 0,3 6 0 0,-4-6 0 0,4 6 0 31,-3-6 19-31,-1 7 9 0,1-4 3 0,3 3 0 0,-7 0-31 16,4 3 0-16,-1 4 0 0,1-7 0 16,-1 3 0-16,4 4 0 0,-3-7 0 0,-1 0 0 0,4 1 0 0,-3-7 0 0,3-4 0 0,0 4 0 15,-3-12 0-15,-1 2 0 0,1-2 0 0,-1-4 0 16,-3 3 0-16,0-9 0 0,0 0 0 0,0 0 0 16,-3 3 0-16,-4-3 0 0,-1 0 0 0,-2 0 0 15,-1 4 0-15,-3-4 0 0,0 0 0 0,0 3 0 16,-7 0 56-16,0 3 6 0,-4 0 1 0,-3 4 0 15,-1-1-50-15,1 4-13 0,-3-1 0 0,-5 1 0 16,12 3 0-16,-5-7 0 0,5 7 0 0,2-7 0 16,8-3-46-16,0 4-14 0,7-10-4 0,0-7 0 15,7 7-204-15,0-9-42 0</inkml:trace>
  <inkml:trace contextRef="#ctx0" brushRef="#br0" timeOffset="12276.71">10548 1696 1337 0,'0'0'56'16,"0"0"-44"-1,0 0 92-15,0 0 20 0,0 0 3 0,-3-6 1 0,3 6 0 0,-8-3 0 0,1-1 0 0,0 1 0 31,4-3-57-31,-4 6-11 0,-4-3-3 0,4 3 0 0,0 3-9 0,-3 3-3 0,-1-3 0 0,0 1 0 32,1 2-8-32,3 6-1 0,-4-2-1 0,1 5 0 15,-1-5-11-15,4 5-1 0,0 1-1 0,-4 3 0 0,4-3-3 0,4 6-1 0,-1-7 0 0,1 1 0 16,-1 6-2-16,8-10-1 0,-4 4 0 0,7 0 0 16,-4-7-15-16,4 4 0 0,4-4 0 0,-1-3 0 15,1 1-10-15,3 2-5 0,0-6-1 0,-3-3 0 16,6-3 26-16,-2-6 5 0,-1 2 1 0,0-2 0 15,0-4-27-15,0 4-5 0,-3-10 0 0,-1 0-1 16,-3 7 27-16,0-10 6 0,0 3 0 0,0-3 1 16,0 7-17-16,-3-1 0 0,0-3 0 0,-1 6 0 15,1-2 0-15,-4 9 0 16,0-7 0-16,0 4 0 0,0 2 0 0,0 7 0 0,0 0 0 0,0 0 0 16,0 0 0-16,0 0 0 0,0 0 0 0,0 0 0 15,-7 7 0-15,7-1 0 0,0 0 0 0,0 7 0 16,0-4-10-16,0 7-6 0,0 3 0 0,3-4-1 15,4 1 27-15,-3 6 6 0,-1-6 0 0,4-1 1 16,4 4-17-16,-4-6 0 0,3 2 0 0,5 1 0 16,-5-7 0-16,4 4 0 0,4-1 0 0,0 1 0 15,-4-7-14-15,3-3-6 0,-3 4-2 0,4-4 0 16,0 3 22-16,-4-3 0 0,0 0 0 0,-4-3 0 0,5 3 0 0,-8-3 0 16,3 4 0-16,-3-4 0 15,0 0 16-15,0-4 4 0,-3 4 0 0,-4 0 1 0,0 0-21 16,0-6 0-16,0 0 0 0,0-3 0 0,-4 2 40 15,-3-5 4-15,0-1 1 0,0-3 0 0,0 7-24 16,-3-10-5-16,-1 4 0 0,4 2-1 0,-4-6-15 16,1 0 9-16,3 7-9 0,0-7 8 0,0 3-8 0,3 4 0 15,1-4 0-15,3 7 0 16,0-4 0-16,0 4 0 0,3-1 0 0,1-2 0 16,3 2 0-16,-4-2 0 0,8 6 0 0,-4-1 0 0,3-2 0 0,1 3-11 0,-4 3 11 0,7-4-8 15,0 4-7-15,0 0-1 0,0 0 0 0,1 0 0 31,-1 3-103-31,0 0-21 0,0 0-4 0</inkml:trace>
  <inkml:trace contextRef="#ctx0" brushRef="#br0" timeOffset="12531.31">11162 2031 2310 0,'0'-6'65'0,"-4"-6"15"0,1 2-64 0,-1-5-16 0,-3 5 0 0,4-9 0 16,-1 4 97-16,-3 2 16 0,4-6 3 0,-4 0 1 0,3 4-42 0,1-4-9 0,-1 0-2 0,0 7 0 15,1-7-64-15,-1 3 0 0,1 7-18 0,3-4 4 16,0 4 14-16,0-1 0 0,0 1 0 0,3 3 10 16,1 6-1-16,-1-7 0 0,5 1 0 0,-5 3 0 31,4 0-58-31,0 3-12 0,0-3-3 0,4 3 0 15,-4 0-51-15,3-3-10 0,1 3-3 0</inkml:trace>
  <inkml:trace contextRef="#ctx0" brushRef="#br0" timeOffset="12891.25">11444 1680 2067 0,'-7'10'87'0,"-4"8"-70"15,1-2 89-15,-1 3 18 0,1 3 3 0,3 0 1 16,0-6-68-16,0 2-12 0,3 1-4 0,4-3 0 16,-3-4-19-16,6 4-4 0,-3-7-1 0,4 1 0 15,-1-4-20-15,4-3-8 0,0 0 0 0,0-3 0 16,0 0 8-16,-3-3-10 0,3-3 10 0,0 0-10 16,0-4 10-16,-3 4 0 0,3-6 0 0,-4-1 8 15,4-3-8-15,-3 4-8 0,-4-7 8 0,3 3-12 16,1 4 0-16,-4-4 0 0,3 3 0 0,-3 1 0 15,4 6-19-15,-4 3-4 0,0 3-1 0,0 0 0 16,0 0 36-16,0 0 0 0,0 0 0 0,3 3 0 16,1 6 0-16,-4 0 0 0,3 4 0 0,1 3 0 15,-1-4 0-15,1 4 0 0,0 0 0 0,-1-4 0 16,1 4 44-16,-1 0 16 0,4-4 4 0,-3 4 0 16,3-7-52-16,0 7-12 0,0-10 0 0,0 0 0 15,0 1-48-15,0-4-13 0,4-3-3 0,-4 0 0 16,0-3-102-16,0-1-21 0,-4-2-4 0</inkml:trace>
  <inkml:trace contextRef="#ctx0" brushRef="#br0" timeOffset="13443.15">11642 1702 1447 0,'0'0'64'16,"0"0"13"-16,0 0-61 15,0 0-16-15,0 0 0 0,0 0 0 0,0 0 64 0,0 6 11 0,0 1 1 16,0 2 1-16,0 4-37 0,0 2-8 15,3 1-2-15,1 3 0 0,-1 0 18 0,1 3 3 0,3-4 1 0,0 1 0 16,0 0 32-16,0 0 6 0,0 3 2 0,4-10 0 16,-1 4-8-16,1-7 0 0,3 4-1 0,0-7 0 15,0-3-67-15,4 1-16 0,-1-4 0 0,-2-4 0 16,2 1 0-16,-3-3 0 0,0-7 0 0,1 1 0 16,-1-4 0-16,-4 1 0 0,4-1 0 0,-3-3 0 15,-1 0 0-15,1 4 0 0,0-1 0 0,-4-6 0 16,-4 6 0-16,1 4 0 0,3-4 0 0,-7 7 0 15,0-4 0-15,0 4 0 0,0 6 0 0,0 3 0 16,0 0 0-16,0 0 0 0,0 0 0 0,0 0 0 16,0 0 55-16,0 0 7 0,-4 3 2 0,1 3 0 0,-1 6-52 0,4 1-12 15,4 6 0-15,-4-3 0 0,3 2 0 0,1 4 0 0,3 0 0 16,0 6 0-16,-4 4 0 16,5-1 0-16,2 4 0 0,-3 2 0 0,4-2 0 0,-1-1 0 15,-3 1 0-15,4 6 0 0,0-7 0 16,-1 4 0-16,-3-1 0 0,4 4 0 0,-4-3 54 15,-4 2 8-15,1 1 2 0,-1 0 0 0,-3-3-52 16,0-4-12-16,-3 1 0 0,-4-4 0 0,0-3 0 0,-7-3 0 16,3 0 0-16,-7-3 0 15,1-6 34-15,3-4 4 0,-4-2 1 0,0-7 0 0,1-3-23 0,-1-9-5 0,4-1-1 0,-4-2 0 32,4-4-10-32,-3-3 8 0,6-3-8 0,-3-3 8 0,0 3-8 0,3 0 12 0,1 0-12 0,3-3 12 15,0 0-12-15,3 0 10 0,4-3-10 0,0 0 10 16,4-1-10-16,-1 1 0 0,4 3 0 0,4-3 0 15,-1 6 0-15,1-6 0 0,-1 9 0 0,1-3 0 16,0 3 0-16,3 10 0 0,0-4 0 0,0 4 0 16,-3 2-49-16,3 1-12 0,0 0-3 0</inkml:trace>
  <inkml:trace contextRef="#ctx0" brushRef="#br0" timeOffset="14076.06">12802 1890 1958 0,'11'0'87'0,"-4"3"17"0,4 4-83 15,3-1-21-15,-4 3 0 0,4 7 0 16,-3-3 158-16,3 5 27 0,0 4 6 0,-3 3 1 15,-1 4-52-15,-3 8-9 0,-3-5-3 0,-1 8 0 0,1-2-51 0,-4 6-10 0,-4 3-3 0,4 3 0 16,-7-3-51 0,4 0-13-16,-4-6 0 0,0 0 0 15,0-7-48-15,0-2-13 0,0-1-3 0</inkml:trace>
  <inkml:trace contextRef="#ctx0" brushRef="#br0" timeOffset="107281">13529 1454 1824 0,'4'-12'38'0,"-1"6"8"0,-3-7-37 0,4 4-9 0,-1-1 0 0,4 1 0 16,-3 9 53-16,3 0 9 0,-4 3 2 0,4 6 0 15,0 4 0-15,-3 9 0 0,3 0 0 0,-3 6 0 16,-1 3 44-16,1 1 8 0,-1 2 3 0,1 1 0 16,-1-1-37-16,-3-2-7 0,4-1-2 0,-4 0 0 0,3-2-7 0,-3-7-2 15,0 6 0-15,0-13 0 16,4 1-51-16,-4 0-13 0,0-10 0 0,0 0 0 15,0-3-151-15,0-3-33 0,0 0-6 0</inkml:trace>
  <inkml:trace contextRef="#ctx0" brushRef="#br0" timeOffset="107439.3">13543 1232 2553 0,'-35'9'53'0,"24"-6"12"0,1 1-52 0,-1-4-13 15,4 6 0-15,0-3 0 0,0 3 54 0,3-3 8 0,1 4 2 0,-1-4 0 16,4 3-52-16,4 7-12 0,-1-10 0 0,1 6 0 16,7 1-126-16,-4-1-28 0,7 7-6 0</inkml:trace>
  <inkml:trace contextRef="#ctx0" brushRef="#br0" timeOffset="107876.16">13737 1539 1074 0,'0'-16'30'0,"4"7"8"0,-1 3-30 16,1 0-8-16,-4 6 0 0,0 0 0 0,3 3 52 15,4 6 10-15,0 4 2 0,-3 2 0 0,3 4-52 0,0 3-12 0,0 0 0 0,0 6 0 16,4-6 105-16,-4 6 19 15,3-9 3-15,-3 3 1 0,0 0 0 0,4-3 0 16,-4 0 0-16,0-7 0 0,0-2 0 0,-3-1 0 16,3-3 0-16,-4 1 0 0,-3-7-103 15,0 0-25-15,4-7 0 0,-1 1 0 16,1-3 56-16,-1-4 7 0,-3 1 1 0,4-10 0 0,0 0-52 0,-1-3-12 0,1 0 0 0,-1-1 0 16,4 1 0-16,0-9 0 0,4-1 0 0,-1 7 0 15,1-3 0-15,3 3 0 16,0 6 0-16,4 3 0 0,-4-3 0 0,-3 6 0 0,3 10 0 0,-4 0 0 15,4 3 0-15,-3 9 0 0,-4 0 0 0,4 10 0 16,-4 9 28-16,0 0 2 0,0 9 1 0,0 7 0 16,0-6 18-16,-4 5 4 0,1 1 1 0,3 0 0 15,-4 0-17-15,1-1-3 0,0-5-1 0,-1 3 0 16,-3-4-33-16,7-6 0 0,-3-3 0 0,-1 0 0 16,4-6-78-16,-3-9-22 0,3 2-5 0,0-9-1 15,0-3-132-15,-4-6-26 0,4-3-6 0</inkml:trace>
  <inkml:trace contextRef="#ctx0" brushRef="#br0" timeOffset="108102.96">14365 1429 2269 0,'0'35'64'0,"0"-4"15"0,4 7-63 15,-1-7-16-15,1 1 0 0,3 5 0 0,-4-5 103 0,8-1 17 0,-4 7 4 0,0-10 1 16,4 0-46-16,-1-3-10 0,-3-3-1 0,4 3-1 16,-4-6-67-16,3-7 0 0,-3 4-18 0,1-6 4 15,-1 2-57-15,0-12-11 0,0 6-2 16,-7-6-1-16,0 0-97 0,-4-6-19 0</inkml:trace>
  <inkml:trace contextRef="#ctx0" brushRef="#br0" timeOffset="108263.65">14340 1724 2185 0,'25'0'92'0,"-4"6"-74"31,0-6 94-15,4 4 18-16,0-1 4 0,0-3 1 0,-4 3-87 0,3 0-18 0,1 3-3 0,0-3-1 0,-1 0-26 0,5 1 0 0,-5-1 0 0</inkml:trace>
  <inkml:trace contextRef="#ctx0" brushRef="#br0" timeOffset="108968.38">15469 1665 1890 0,'0'18'84'0,"-3"-2"16"15,3 0-80-15,0 6-20 0,3-7 0 0,-3 4 0 16,4-3 71-16,-1 0 9 0,4-1 3 0,-3 1 0 16,3-10-27-16,4 4-4 0,-4-4-2 0,3 0 0 15,-3-3 1-15,4-3 0 0,-1 0 0 0,1-3 0 16,-4 0-2-16,0-3 0 0,0-1 0 0,0-2 0 15,0 3-10-15,-3-10-3 0,3 4 0 0,-4-4 0 0,1 0-9 0,-1 0-3 0,1-2 0 0,0-1 0 16,-1 3-10-16,1-3-2 16,-1-3-1-16,4 0 0 0,0 1-11 0,0-1 0 0,4 0 0 0,-1 0 8 15,5 6-8-15,-1-6 0 0,0 3 0 0,3 4 0 16,-6 2 12-16,3 4-4 0,0-1 0 16,0 7 0-16,0 3 21 0,-3 3 4 0,3 7 1 0,0 2 0 15,-3 10 4 1,-1-3 1-16,5 12 0 0,-5-6 0 15,1 7 1-15,-1 2 1 0,1-6 0 0,-4 7 0 16,0-1-2-16,4-2-1 0,-8-4 0 0,4 3 0 0,-3-2-30 0,3 2-8 0,-4-9 0 16,1 3 0-16,-4-13 0 0,3 4 0 0,-3-3 0 0,0-1 0 31,0-12-48-31,0 0-13 0,0 0-3 0,0 0-1 0,0-12-151 0,0-4-29 16</inkml:trace>
  <inkml:trace contextRef="#ctx0" brushRef="#br0" timeOffset="109367.35">16489 2025 2880 0,'3'10'128'16,"1"2"25"-16,-1 7-122 0,1 3-31 0,-1 3 0 0,1 0 0 16,0 10 84-16,-4-1 10 0,-4 4 2 0,0 2 1 15,1 4-57-15,-4 3-12 0,0 3-3 0,-4-2 0 16,1-5-25-16,-4-2 0 0,-1 0 0 0,1-3 0 16,0-7-41-16,0 0-14 0,0-6-2 15</inkml:trace>
  <inkml:trace contextRef="#ctx0" brushRef="#br0" timeOffset="110403.32">17494 1404 2017 0,'0'0'85'16,"0"0"-68"-16,0 0 83 0,0 0 16 0,0 0 3 0,4 7 1 31,-1-1-28-31,4 6-6 0,0 1-1 0,-3 6 0 0,3 6-57 0,0-3-11 0,0 9-2 0,4-6-1 16,-8 0 30-16,4 4 5 0,0-4 2 0,0-3 0 16,0 0-20-16,-3-4-4 0,3-2-1 0,0 0 0 15,-3-10-26-15,3 3 0 16,-4-6 8-16,-3-3-8 15,0 0-123-15,4-9-26 0,-4 0-6 0</inkml:trace>
  <inkml:trace contextRef="#ctx0" brushRef="#br0" timeOffset="110567.25">17417 1201 2508 0,'-11'0'71'0,"0"0"16"16,4 0-70-16,0 0-17 0,7 0 0 0,0 0 0 15,0 0 59-15,0 0 8 0,0 0 1 0,0 0 1 16,0 0-59-16,7 3-10 0,0-3 0 0,4 3-10 16,0 0-146-16,-1 0-28 0,4 0-7 0</inkml:trace>
  <inkml:trace contextRef="#ctx0" brushRef="#br0" timeOffset="110918.06">17731 1577 2508 0,'0'9'71'0,"0"-6"16"16,-4 4-70-16,4-1-17 0,0-6 0 0,0 0 0 0,0 0 106 0,0 0 18 0,0 0 3 16,0 0 1-1,0-6-52-15,4-1-9 0,-4-5-3 0,3-1 0 0,-3-6-51 0,4-3-13 0,-1-3 0 0,4 0 0 16,0 0 0-16,0 3 0 0,4 3 0 0,0 1 0 15,3-1 15-15,-4 0 0 0,8 6 0 0,0-5 0 16,-4 8-24-16,7-2-5 0,-4 9-1 0,1-4 0 16,0-2 15-16,-1 6 0 0,5 3 0 0,-8 0 0 15,3 3 0-15,-3 6 0 0,0 1 0 0,1-4 0 16,-5 13 48-16,1 3 13 0,-4 3 3 0,0 3 0 16,0 10-52-16,0-4-12 15,-3 4 0-15,-1 3 0 0,1-4 0 0,-1-2 0 16,-3-1 0-16,4-2 0 0,-4-7 0 0,3 0 0 0,1-7 0 0,-4-2 0 15,3 0-48 1,-3-13-13-16,4 3-3 0,-4-6 0 0,3-6-51 0,1-3-10 0,-1-10-3 0</inkml:trace>
  <inkml:trace contextRef="#ctx0" brushRef="#br0" timeOffset="111134.52">18337 1153 2268 0,'0'13'96'15,"0"0"-77"1,4 5 45-16,-1 1 8 0,1 6 3 0,0-3 0 0,-1 6-9 0,4 1-2 16,0 2 0-16,0 10 0 0,0-7 14 0,4 4 2 0,-4-4 1 0,3 7 0 15,1-13-34-15,-4 1-7 0,4-1-2 0,-1-6 0 16,-3 0-23-16,0-3-5 0,-3-7-1 0,-1 1 0 31,5-4-97-31,-5 4-20 0,-3-10-4 0,0 0-1 16,0-3-127-16,-3 3-24 0</inkml:trace>
  <inkml:trace contextRef="#ctx0" brushRef="#br0" timeOffset="111305.93">18203 1542 2269 0,'0'7'64'0,"0"2"15"0,4-3-63 0,3 0-16 0,0 1 0 0,4 2 0 15,3-6 54-15,0 0 8 0,3 1 2 0,1-1 0 16,3-3 29-16,4 3 7 0,0-3 0 0,3-3 1 15,-3 3-59-15,-1-3-12 0,-3 3-2 0,4-4-1 16,0 1-73-16,-1 0-14 0,1-6-4 0</inkml:trace>
  <inkml:trace contextRef="#ctx0" brushRef="#br0" timeOffset="112548.61">19343 1643 1933 0,'0'6'55'0,"3"0"12"0,-3 0-54 0,4-2-13 16,-1 2 0-16,1-6 0 0,3 3 75 0,-3-3 12 0,3-3 2 0,0 0 1 15,0-4 30-15,0 1 7 0,3-3 1 0,-3-1 0 16,4-5-52-16,0-1-9 0,-1 0-3 0,-3-6 0 16,0 0 0-16,4 0 0 15,-4-3 0-15,0 0 0 0,0 0 0 0,0 6 0 0,-3 1 0 0,-1 2 0 16,1 0-64-16,-1 7 0 0,-3-1-18 0,0 10 4 15,0 0 14-15,0 0 16 0,0 0-3 0,-3 7-1 16,-4 5-12-16,3 4 11 0,1 6-11 0,-1 3 10 16,0 6-10-16,1 4 0 0,-1 2 0 0,4 7-11 15,4-12 11-15,-4-1 0 0,3 0 0 0,1-6 0 16,3 4 16-16,0-7 6 0,0 0 1 0,4-7 0 16,-1 1-37-16,4 0-7 0,1-10-2 15,-1 0 0-15,0-3 40 0,3-3 8 0,1-3 2 0,-4-3 0 16,0 0-43-16,0-10-9 0,0 0-2 0,1 4 0 15,-5-10 27-15,-3 3 0 0,4 0 0 16,-4 0 0-16,-4 1-160 0,1-8-26 0,-4 4-6 0</inkml:trace>
  <inkml:trace contextRef="#ctx0" brushRef="#br0" timeOffset="112714.9">19495 1081 3225 0,'-15'19'92'0,"-2"-9"19"0,3 2-89 16,3 1-22-16,0-1 0 0,1-6 0 16,3 4 56-16,0-1 6 0,3-2 2 0,4-1 0 15,0 0-52-15,0-3-12 0,4 0 0 0,3-3 0 16,0 0-151-16,3-3-33 0,1 0-6 0</inkml:trace>
  <inkml:trace contextRef="#ctx0" brushRef="#br0" timeOffset="113335.87">20264 620 2225 0,'-11'0'46'0,"11"0"12"0,0 0-46 0,0 0-12 0,0 0 0 0,0 0 0 15,0 0 100-15,0 0 17 0,0 0 4 0,0 0 1 16,0 0-75-16,0 0-15 0,4 7-4 0,3-1 0 16,3 3 29-16,1 7 6 0,-1-7 1 0,4 7 0 15,4 6-52-15,0-6-12 0,6 3 0 0,-2 3 0 16,2-1 38-16,4 5 5 0,-3-4 1 0,3 6 0 16,-3 0 7-16,-4 0 1 0,4 7 1 0,-4-4 0 15,-3 4 11-15,-4 2 1 0,0 7 1 0,-3 0 0 16,-4-6-18-16,0 2-4 0,-4 1-1 0,1 3 0 15,-4 0-22-15,0 3-4 0,-4 0-1 0,-3 3 0 16,0-6-16-16,-3-3 0 0,-5 3 0 0,1-4 0 16,-3-5 8-16,-1 3-8 0,0-10 0 0,-3 0 5 0,0-3-5 15,3-3 0-15,-3-3 0 0,0-3 0 16,3-4-60-16,1-6-4 0,3 4-2 0</inkml:trace>
  <inkml:trace contextRef="#ctx0" brushRef="#br0" timeOffset="133534.01">4530 3784 1337 0,'0'6'56'0,"0"4"-44"16,7 2 41-16,-7 1 9 0,0 3 2 0,3-1 0 16,-3 4 0-16,4 0 0 0,3 3 0 0,-4 3 0 15,4 0 0-15,-7 3 0 0,11 0 0 16,-11 4 0-16,7-4 51 0,-3 0 10 0,3-3 3 0,0 0 0 31,-4-6-103-31,4-3-25 0,0-4 0 0,0-2 0 16,-3-7 0-16,3 0 0 0,-3-3 0 0,3-3 0 0,-7 0 56 0,3-7 7 0,-3 1 1 0,7 0 0 15,-7-7-52-15,0 0-12 0,0 1 0 0,0-4 0 16,0 0 0-16,0 0 0 0,4 4 0 0,-4-1 0 16,3 0 0-16,1 0 0 0,-1 1 0 0,1-1 0 15,3 0 0-15,-7 1 0 0,3-4 0 0,-3 6 0 16,7-2 0-16,-3-1 0 0,3 0 0 0,7 1 0 16,-10-1 0-16,6 3 0 0,1 4 0 0,-4 0 0 15,7 2 26-15,-3 4 2 0,-4 3 1 0,3 7 0 16,1-1-9-16,-1 3-1 0,1 4-1 0,0 2 0 15,-1 1 18-15,-6 3 3 0,3 3 1 0,-4-3 0 16,4 6-51-16,-3-3-9 0,-1 0-3 0,-3 3 0 0,7-3 58 16,-7 0 11-16,0-4 2 0,4 1 1 15,-4-3-27-15,3 0-6 0,1-7 0 0,0 4-1 16,-1-7-26-16,1 0-5 0,-4-3 0 0,0-3-1 16,0 0-24-16,0 0-5 0,7 0-1 0,0-6 0 0,-4 0 38 0,4-1 9 15,-3-5 0-15,3-1 0 16,-4 1 22-16,8-4 6 0,-8-3 2 0,5 4 0 0,-1-4-30 15,0 0 8-15,3 3-8 0,1-2 0 0,3 2-22 16,0 0-7-16,4 0-2 0,-4 1 0 0,7 5 63 0,-7-2 12 0,11 2 2 0,-8 4 1 16,8 3-12-16,-11 3-3 0,7 3 0 0,-7 0 0 15,1 7 7-15,-1 2 1 0,-4 1 0 0,1 6 0 16,-1-1-12-16,-2 4-3 0,-1 3 0 0,0 4 0 16,-4-1-11-16,4 3-2 0,-3 1-1 0,3-1 0 15,-7-3-11-15,3 0 0 0,-3 1 0 0,4-7 8 16,-1-4-35-16,1-2-7 0,-1-7-2 0,1 1 0 15,-4-4-119-15,0-6-24 0,0 0-5 0</inkml:trace>
  <inkml:trace contextRef="#ctx0" brushRef="#br0" timeOffset="134055.49">5623 4016 1970 0,'-7'-9'56'0,"0"-1"12"0,0 1-54 0,0 0-14 0,0 2 0 0,-4 1 0 16,1 3 118-16,3 0 21 0,0 0 4 0,-4 3 1 15,8 3-39-15,-8 0-7 0,-3 6-2 0,7 1 0 16,-4 2-52-16,8 4-12 0,-8 0-1 0,4 2-1 31,4 4-22-31,-1-3-8 0,4 3 0 0,0-3 0 16,4 0 12-16,-4 3-3 0,7-3-1 0,0-1 0 0,0-2-8 0,3-3-11 0,-3-4 3 0,4 0 0 15,0-2 8-15,3-4 0 0,-4-3 10 0,8-3-10 16,-4-4 0-16,0-2 0 0,0 0 0 0,-3-4 0 16,-1 0 0-16,1-2 0 0,0-4 0 0,-1 0 0 15,1 0 0-15,-1 1 8 0,-3-4-8 0,0 3 0 16,0 3 0-16,8-3 9 0,-12 7-9 0,8-1 8 16,-1 4-8-16,-3 6-14 0,7 3 3 0,-10 3 1 15,7 6 10-15,-4 4 0 0,0-1 0 0,0 7 0 16,0 0 0-16,0 0 0 0,0 6 0 0,-4-3 0 15,8 0 0-15,-7 0 0 0,3 0 0 0,0-4 0 16,0-2 0-16,3 0 0 0,1-4 0 0,-8-2 0 16,4-4-53-16,1-3-9 0,2-3-2 0</inkml:trace>
  <inkml:trace contextRef="#ctx0" brushRef="#br0" timeOffset="134345.37">6078 3866 2067 0,'0'9'87'15,"0"4"-70"-15,4-4 78 0,-1 0 15 0,1 7 3 0,-1-3 1 16,5 2-35-16,-1 1-7 0,0 3-2 0,3 3 0 16,-3 0 2-16,4-3 0 0,3 6 0 0,-3-3 0 15,-1 3-23-15,4-3-4 0,0 6-1 0,0-3 0 16,4 0-19-16,-7-3-4 0,3 3-1 0,0-3 0 15,0 0-20-15,4-6 0 0,-8-1 0 0,4 1 0 16,0-3 0-16,1-4 0 0,-5-3 0 0,8 0 0 16,-11-2-23-16,0-4 1 0,4 0 0 0,-8-4 0 15,-3 4-26-15,0 0-4 0,0-6-2 0,-3-3 0 16,-5 3-88-16,1-4-18 0,-3-2-3 0</inkml:trace>
  <inkml:trace contextRef="#ctx0" brushRef="#br0" timeOffset="134561.46">6170 4327 2508 0,'0'0'71'0,"0"0"16"0,0 0-70 16,4-7-17-16,-1-2 0 0,1-4 0 16,-1 1 135-16,4-1 23 0,4-6 5 0,-4 1 1 0,3-4-78 0,1 0-15 0,0-3-3 0,-1 0-1 31,4 0-35-31,0-1-6 0,1 1-2 0,-1 0 0 0,3 6-24 0,1-2 0 0,0 5 8 0,3 0-8 31,0 0-49-31,4 4-12 0,-4-4-3 0,0 4 0 0,4 2-153 0,-4 1-31 0</inkml:trace>
  <inkml:trace contextRef="#ctx0" brushRef="#br0" timeOffset="135088.18">7239 3922 2379 0,'0'0'105'0,"0"0"23"0,0 0-103 0,4 3-25 0,3 0 0 0,0-3 0 16,0 4 84-16,7-1 11 0,3 0 2 0,-2-3 1 15,6 3-27-15,-4-3-6 0,5 3-1 0,-1-3 0 16,0 3-28-16,-3 0-7 0,3 0-1 0,-4-3 0 15,1 4-18-15,3-1-10 0,-3 0 10 0,-1 0-10 16,-2-3 0-16,-1 3-8 0,-4 0-1 0,1-3 0 16,-4 0-82-1,0 0-16-15,-4 0-3 0,-3 0-1 16,0 0-136-16,0 0-27 0</inkml:trace>
  <inkml:trace contextRef="#ctx0" brushRef="#br0" timeOffset="135265.79">7412 4186 2508 0,'3'6'71'0,"-3"3"16"16,4-3-70-16,3 1-17 0,0-4 0 0,0 3 0 16,4-6 55-16,-1 3 7 0,1-3 2 0,3 0 0 15,4-3-52-15,-1 3-12 0,4-3 0 0,1-3 0 16,2 3-48-16,1-7-13 0,0 4-3 0</inkml:trace>
  <inkml:trace contextRef="#ctx0" brushRef="#br0" timeOffset="135941.82">8491 4167 2030 0,'0'0'57'0,"0"0"14"0,0 0-57 16,0 0-14-16,0 0 0 0,7 0 0 16,-3-3 54-16,3-1 8 0,0 1 2 0,-3-6 0 15,3 3 51-15,0-4 10 0,0-2 3 0,0-1 0 16,0-3-103-16,3 1-25 0,1-4 0 0,3 0 0 0,-3 0 56 0,-1 1 7 0,1 2 1 0,-1-3 0 16,1 0-33-16,-4 0-7 0,4 1 0 0,-8 2-1 15,1 3 4-15,-1 1 1 0,1 6 0 0,-4-4 0 16,0 10-12-16,0 0-3 0,0 0 0 0,0 0 0 15,-4 10 15-15,-3-4 2 0,4 3 1 0,-1 4 0 16,1 2-22-16,3 4-9 0,-4 3 8 0,4 3-8 16,0 7 8-16,0-1-8 0,4 4 8 0,-1-4-8 15,1 0 20-15,3-6-2 0,0 0 0 0,3-6 0 16,-3 0-6-16,4-3 0 0,3-4-1 0,-3-2 0 16,3-1-11-16,0-6 0 15,4 0 9-15,-4-3-9 0,3-3 0 0,-3 0 0 0,4-3-12 0,0-1 4 16,-4 1 8-16,0 0 0 0,0 3 0 15,-3-3 0-15,-1-4 0 0,1 4 0 0,-4-4 0 0,-4-2 0 16,1 3 0-16,-4-1 0 0,0 1 0 0,-4-4 0 16,4 1-104-16,-3-1-20 0,-4 1-3 0</inkml:trace>
  <inkml:trace contextRef="#ctx0" brushRef="#br0" timeOffset="136467.22">8668 3505 1774 0,'0'3'75'0,"0"0"-60"0,-4 4-15 0,4-4 0 32,0 3 165-32,0-3 31 0,0 3 5 0,0-6 2 0,4 4-59 0,-4-4-11 0,3 6-2 0,-3-6-1 15,0 0-84-15,0 0-17 0,0 0-3 0,4 0-1 16,-1 0 9-16,4 0 2 0,-7 0 0 0,4 0 0 16,-4 0-16-16,0 0-4 0,7 0 0 0,-7 0 0 15,0 0-8-15,0 0-8 0,0 0 9 0,0 0-9 16,0 0 10-16,0 0-10 0,0 0 10 0,0 0-10 15,0 0 10-15,0 0-10 0,0 0 10 0,-7 0-10 16,3 0 8-16,-3 0-8 0,0 0 0 0,0 0 9 16,4-6-9-16,-4 6 0 0,0 0 0 0,0-4 0 15,-1 1 11-15,8 3-3 0,-7-3-8 0,7 3 12 16,0 0-12-16,0-6 9 0,0 0-9 0,0-1 8 16,4 4-8-16,-1-3 0 0,1 3 0 0,3 0 0 15,0 3 0-15,-3-7 0 0,3 4 0 0,0 0 0 16,-4 0 0-16,8 0 8 0,-4 3-8 0,0-3 8 15,4 3 6-15,-4 0 1 0,0 3 0 0,0 0 0 16,-4 0 1-16,4 0 0 0,-3 0 0 0,-1 4 0 16,1-7-8-16,-1 3 0 0,-3 3-8 0,0-6 12 0,-3 6-12 0,-1 1 0 0,1-1 0 0,-1 0 0 31,1-3-124-31,-1 0-17 0,4-3-4 0</inkml:trace>
  <inkml:trace contextRef="#ctx0" brushRef="#br0" timeOffset="141946.04">4844 5054 1792 0,'-4'-3'51'0,"4"-3"10"0,0-1-49 0,0 1-12 0,-7 0 0 0,7 0 0 16,0 2 54-16,7-2 8 0,-7 0 2 0,0 6 0 16,0 0 51-1,0 0 10-15,0 0 3 0,0 0 0 0,0 0-52 0,0 0-9 0,4 6-3 0,-1 0 0 16,1 4 0-16,-1 6 0 0,-3 2 0 0,4 4 0 16,-4 6-51-16,3 4-13 0,4-1 0 0,-7 7 0 15,7-1 27-15,-7 4 2 0,4 0 1 16,-4 3 0-1,7 0-48-15,-3 0-10 0,-1 0-1 0,4-1-1 0,-3-8 30 0,3-4 0 0,-4-6 0 0,4-3 0 32,-3-3-57-32,-1-3-6 0,4-4-1 0,-3-2 0 0,3-4-153 0,-7-6-31 0,0 0-7 0</inkml:trace>
  <inkml:trace contextRef="#ctx0" brushRef="#br0" timeOffset="142658.54">5045 5622 1990 0,'3'9'41'0,"-3"-9"11"0,4 3-42 0,6-3-10 16,-6 0 0-16,6 0 0 15,1-3 69-15,3-3 12 0,0 3 3 0,4-7 0 16,3 4-14-16,-7-7-2 0,7 1-1 0,-3-1 0 15,0-2-5-15,-4 2-1 0,-4-3 0 0,4 1 0 16,-3-1-49-16,0 0-12 0,-1 1 0 0,1 2 0 16,-4-3 0-16,0 4 0 0,-4-1 0 0,1 1 0 0,-1 2 54 0,-3 4 8 0,0 0 2 0,0 6 0 15,0 0-52-15,-3-6-12 0,-1 2 0 0,4 4 0 16,-7 0 0-16,-3 7 0 0,3-1 0 0,-4 3 0 16,1 4 0-16,3 3 0 0,-4 2 0 0,-3 1 0 15,3 3 0-15,4 3 0 0,4 0 0 0,-8 0 0 16,4 1 28-16,3-1 2 0,1-3 1 0,3-4 0 15,0 1-50-15,3-3-9 0,5-4-3 0,-1 1 0 16,3-4 44-16,1 1 9 0,-4-4 2 0,7 0 0 16,-3-3-39-16,-4-3-7 0,3-3-2 0,8 0 0 15,-11 0 24-15,7-3 0 0,0 3 0 0,-3 0 0 16,3-4-56-16,0 4-6 16,0 0-2-16,4 0 0 0,-8 0-51 0,4 3-10 0,-3 0-3 15,3 0 0-15,-3 3 52 16,3 0 9-16,-4 0 3 0,1 0 0 0,-1 4 64 0,1-4 24 0,0 3-1 0,-1 0 0 15,1-3 14-15,-4 0 3 0,3 1 1 0,-3-1 0 16,1-6 14-16,-1 3 2 0,3-7 1 0,-6 4 0 16,3-6 8-16,0 3 2 0,-4-4 0 0,1 1 0 15,-4-7-6-15,0 0-1 0,-4-2 0 0,1-4 0 16,-1 0-16-16,-3-3-3 0,4-1-1 0,-8-2 0 16,1 0-17-16,-1 0-4 0,-3 0-1 0,0-4 0 0,0 1-19 15,-4 0 10-15,0-1-10 0,1 1 8 16,3 3-8-16,-1-4 0 0,1 4 9 0,4 0-9 0,-1 6 0 0,4 0 0 0,4 6 0 0,-4 1 8 15,3-1-8-15,4 6 0 16,0 1 0-16,0 3 0 0,4 3 0 0,3 0 0 0,-4-1 0 0,4 1 0 16,4 3 0-1,-1 3 0-15,4 1 0 0,-3-1 0 0,3 0 0 16,0 0-12-16,4 0 2 0,0 0 0 0,-1 0 10 16,1 0 0-16,3-3 0 0,0 4-8 0,-10 2 8 0,3-3 0 0,-4 3 0 15,1 1 0-15,0-1-14 16,-4 0-4-16,0 3-1 0,3-2 0 0,-10 2-63 15,0 1-13-15,0-1-2 0,0 0-1 16,-10 4-126-16,3-4-26 0,0 4-5 0</inkml:trace>
  <inkml:trace contextRef="#ctx0" brushRef="#br0" timeOffset="142852.46">5440 5512 2424 0,'0'0'51'16,"0"0"10"-16,0 0-49 0,0 0-12 0,7-3 0 0,3 0 0 15,-2 3 89-15,2 0 15 0,8 0 4 0,-8-4 0 16,4 4-44-16,8 0-8 0,-8-3-1 0,7 3-1 16,0 0-13-16,0-3-2 0,0 3-1 0,1-3 0 15,-1 3-10-15,-4 0-1 0,1-3-1 0,0 3 0 16,-1-3-81-16,4 3-16 0,-6 0-3 0,-1-3-1 16,0 3-85-16,-4 0-16 0,8 0-4 0</inkml:trace>
  <inkml:trace contextRef="#ctx0" brushRef="#br0" timeOffset="143138.87">5930 5267 1579 0,'0'0'32'0,"0"0"10"0,0 0-34 15,0 0-8-15,0 0 0 0,0 0 0 0,0 0 156 0,0 0 28 0,4 7 7 0,-4-1 1 16,3 3-103-16,1 1-20 0,-1-1-4 0,1 4-1 15,6 2 24-15,-6 1 4 0,3 0 0 0,0 6 1 16,0-4-9-16,4 4-3 0,-1 3 0 0,-6 0 0 16,6 1-8-16,-3 2-1 0,1-3-1 0,2 3 0 15,-3-6-48-15,0-3-10 0,4 0-1 0,-4-4-1 16,0-2-3-16,0-1-8 0,-4-5 12 0,1-1-4 16,0 0-48-16,-1-3-11 15,1 1-1-15,-4-4-1 0,0 0-60 16,0 0-12-16,0 0-3 0,-4-7 0 0,-3 1-93 15,-4-3-19-15,1-1-4 0</inkml:trace>
  <inkml:trace contextRef="#ctx0" brushRef="#br0" timeOffset="143319.49">5835 5640 2419 0,'0'0'107'0,"7"4"22"15,-7 2-103-15,0-3-26 0,4 0 0 0,3-3 0 0,0 3 108 0,0-3 16 0,3 0 3 16,4 0 1-16,-3 0-33 0,10-3-7 0,-7 3 0 15,7-3-1-15,-3 3-47 0,3-3-8 0,0 0-3 0,1-4 0 16,-5 4-29-16,4 0 0 0,-3 0 0 0,7 0 0 31,-11 0-101-31,7 0-27 0,-3 3-4 0</inkml:trace>
  <inkml:trace contextRef="#ctx0" brushRef="#br0" timeOffset="144016.59">7299 5327 2553 0,'0'0'53'0,"0"0"12"0,0 0-52 0,0 0-13 0,4 3 0 0,3 3 0 16,0-3 105-16,0 1 19 0,3-1 3 0,1 0 1 15,-1 0-52-15,5 0-9 0,-1 0-3 0,3-3 0 16,-3 3-28-16,1-3-5 0,2 0-2 0,-3 0 0 16,0 0-9-16,0-3-1 0,1 3-1 0,-1 0 0 15,0 0-1-15,0 0 0 0,-3 3 0 0,3-3 0 16,-4 0-17-16,1 0 0 0,-1 0 0 0,-3 0 0 16,0 0 0-16,1 0-11 0,-5 0 2 0,-3 0 0 15,0 0-13-15,0 0-2 0,0 0-1 0,0 0 0 16,0 0-107-16,0 0-20 0,-3 3-5 0</inkml:trace>
  <inkml:trace contextRef="#ctx0" brushRef="#br0" timeOffset="144298.47">7391 5634 2458 0,'0'3'104'0,"0"-3"-84"16,0 7 112-16,0-4 23 0,3 3 4 0,4-3 1 16,0 0-58-16,0 3-11 0,0 1-3 0,4-4 0 15,0 3 8-15,-1-3 0 0,4 0 1 0,-3 4 0 16,3-4-78-16,0 3-19 0,4-3 0 0,-1 4 0 16,1-4 14-16,0 0 2 0,3 0 0 0,-4 0 0 15,5 0-8-15,-5-3-8 0,1 0 11 0,0 3-11 16,-1-3 8-16,-3 0-8 15,0 0 0-15,-3 0 0 0,0 0-12 0,-4-3-8 0,0 0-3 0,0 0 0 16,-4 3-13-16,-3 0-4 16,7 0 0-16</inkml:trace>
  <inkml:trace contextRef="#ctx0" brushRef="#br0" timeOffset="147073.88">8837 5189 1579 0,'0'0'32'0,"0"0"10"16,0 0-34-16,-3-3-8 0,-4-4 0 0,3 1 0 15,4 6 53-15,-4-6 9 0,1 0 2 0,3-1 0 0,0 7 37 0,0-6 8 0,0 0 2 0,0 0 0 16,0 6-33-16,0-7-6 0,0 1-2 0,3 3 0 15,-3 3-8-15,0-6-2 0,4-1 0 0,0 1 0 16,-1 3-36-16,1 0-7 0,3 0-1 0,0 3-1 16,0 0 39-16,3 0 8 0,1 0 2 0,3 0 0 15,0 3 0-15,4-3 0 0,-1 3 0 0,5 0 0 32,-1 3-32-32,0 1-7 0,4 2-1 0,-4 0 0 0,0 4 6 15,0 3 1-15,-3-1 0 0,-4 7 0 0,0-3-8 0,0 3-2 16,-7 0 0-16,0 3 0 0,0 0-21 0,-3 3-15 0,-4 1 3 0,0 2 0 15,-4 0 60-15,-3 4 13 0,0 2 3 0,-3 1 0 16,-1-3-52-16,-3-4-12 0,-4 0 0 0,4-3 0 16,-7 1-12-16,3-7-4 0,-3 0-2 0,0-7 0 15,3 1 29-15,1 0 5 0,-1-7 2 0,4 0 0 16,0-2-28-16,3-1-6 0,4-3 0 0,0-3-1 16,7 0 17-16,0 0 0 0,0 0 0 0,0-9 0 15,4 2-8-15,-1 1 8 0,4-3-12 0,0-1 12 16,7 1 12-16,1 3 8 0,-1-4 3 0,3 4 0 15,4-3-23-15,1 2 0 0,-5 4 0 0,4-3 0 16,1 3-19-16,-5 0-8 0,4 3-1 0,-3-3-1 16,0 3-34-16,-4 0-6 0,3 3-2 0,-2-3 0 15,-5 0-119-15,4 0-24 0,-3 0-5 16</inkml:trace>
  <inkml:trace contextRef="#ctx0" brushRef="#br0" timeOffset="147787.16">9793 5308 2188 0,'0'0'97'0,"0"0"20"0,0 0-93 0,0 0-24 0,0 0 0 0,0 0 0 15,4 6 56-15,3 1 6 0,0 2 2 0,0 0 0 16,0 4 0-16,3-1 1 0,1 1 0 0,0 3 0 16,3-4-9-16,0 4-3 0,0 0 0 0,4-1 0 15,-4 1-7-15,3 3-2 0,1 0 0 0,-4-1 0 16,0-2-19-16,-3 0-4 0,3-4-1 0,0 1 0 16,-3-4-20-16,-4 1 0 0,3-4 0 0,-3 0 8 15,0-3-26-15,-3 0-5 0,3-3-1 0,-4 0 0 16,-3 0-71-16,0 0-14 0,0 0-3 15,0 0-1-15,0 0-49 0,-7-6-10 16,4 3-1-16</inkml:trace>
  <inkml:trace contextRef="#ctx0" brushRef="#br0" timeOffset="148023.51">9860 5634 2188 0,'4'-9'97'0,"-1"-1"20"0,1-2-93 16,-1-1-24-16,4 1 0 0,0-4 0 16,0 0 118-16,0 1 19 0,1-1 4 0,-1 0 1 0,0 1-82 0,0-1-17 0,3 0-3 0,-3 4-1 15,0-4-25-15,0 4-5 0,1-1-1 0,-1 4 0 16,0-4-8-16,-4 4 0 0,4 2 0 0,-3-2 0 16,-1 3 0-16,-3-4 8 0,4 4-8 0,-4 0 0 15,3 3-99-15,-3 3-25 0,0 0-4 0,0 0-2 16,0-7-99-16,0 7-20 0</inkml:trace>
  <inkml:trace contextRef="#ctx0" brushRef="#br0" timeOffset="148320.93">9899 5136 1922 0,'-4'6'54'0,"-3"0"13"16,4 0-54-16,-1 1-13 0,4-1 0 0,-3 0 0 15,3 0 81-15,3 7 14 0,-3-4 2 0,4 4 1 16,-1 0-30-16,4 2-5 0,0 1-2 0,-3 0 0 16,7 5-7-16,-4 1-2 0,0 7 0 0,3-4 0 15,1 3 1-15,-1 0 0 0,1 4 0 0,0-4 0 0,-1-3-20 0,1 0-4 0,-1-3-1 0,-3-3 0 16,4-4-20-16,-4-2-8 0,4-4 0 0,-4-2 9 15,0-1-23-15,-4-6-5 0,4 0-1 0,-7-3 0 32,0 3-100-32,0-7-20 0,-3-2-4 0,-1 0 0 15,-3-1-98-15,0 1-19 0</inkml:trace>
  <inkml:trace contextRef="#ctx0" brushRef="#br0" timeOffset="148485.92">9786 5415 1824 0,'0'0'38'0,"0"0"8"0,4 6-37 0,-1 0-9 0,1 0 0 0,-1-2 0 16,4 2 156-16,0-3 30 0,0 0 6 0,4-3 0 15,0 3-78-15,-1-3-16 0,4 0-3 0,0 0-1 16,4 0-50-16,0-3-11 0,-1 3-1 0,4-3-1 16,1 3-71-16,-1 0-15 0,0 0-2 0</inkml:trace>
  <inkml:trace contextRef="#ctx0" brushRef="#br0" timeOffset="149087.17">10594 5549 1729 0,'0'0'72'0,"0"0"-57"31,-4 7 110-31,4-1 23 0,4 0 4 0,-4-6 0 0,0 3-30 0,0-3-6 0,3 4-2 0,-3-4 0 16,8 0-80-16,-5-4-16 0,4 1-3 0,4-6-1 15,-4-4 40-15,0 1 8 0,3-7 2 0,-3 0 0 16,0-3-52-16,1 3-12 0,-1-3 0 0,0 1 0 15,-4-1 45-15,4-4 7 0,-3 8 0 0,-1-4 1 16,1 0-34-16,-4 3-7 0,0 0-2 0,0 3 0 16,0 4 5-16,-4 3 1 0,4-1 0 0,-3 7 0 15,3 3-25-15,0 0-5 0,-7 6-1 0,0 1 0 16,3 8 43-16,1 1 9 0,-1 0 2 0,4 5 0 16,0 1-39-16,0 4 0 0,0-1 0 0,0 3 0 15,4-3 0-15,3 3 0 0,0 0 0 0,-4 1 0 16,8-4 0-16,-1-3 0 0,1-4 0 0,3 1 8 0,0-6-8 0,0-1 0 0,0-5 8 15,4-4-8-15,-4 0 0 16,0-3 0-16,0-6 0 0,1-1 8 0,-1 1-8 0,-4-6 0 16,1 2 0-16,-4-6 0 0,0 1 0 0,-4-1-16 15,1-3 4-15,-4 0 0 16,0 1-139-16,-4-1-28 0,1 0-5 0</inkml:trace>
  <inkml:trace contextRef="#ctx0" brushRef="#br0" timeOffset="149254.64">10640 5001 3040 0,'-14'19'64'0,"7"-13"12"0,3-3-60 0,4-3-16 0,0 0 0 0,0 0 0 16,0 0 48-16,0 0 6 0,0 0 2 0,0 0 0 15,4 6-90-15,3-6-18 0,-4 3-3 0</inkml:trace>
  <inkml:trace contextRef="#ctx0" brushRef="#br0" timeOffset="149959.12">11617 5038 2030 0,'0'0'57'0,"0"0"14"0,0 0-57 16,0 0-14-16,0 7 0 0,0 2 0 15,0 4 105-15,4-1 19 0,-1 7 3 0,1 0 1 16,-1 3-52-16,1 3-9 0,3 0-3 0,0 3 0 0,0 0-51 0,0 1-13 0,3 2 0 0,-3 0 0 15,1-3 54-15,2 1 8 0,-3-1 2 0,-3-3 0 16,3-3-52-16,0 0-12 0,-4-6 0 0,1-1 0 31,-1-5-100-31,-3-1-22 0,0-3-5 0,0-6-1 0,0 0-121 0,-7-6-25 0</inkml:trace>
  <inkml:trace contextRef="#ctx0" brushRef="#br0" timeOffset="150126.12">11543 5305 1958 0,'0'0'87'0,"0"0"17"16,0 0-83-16,7 0-21 0,4-3 0 0,-4 3 0 15,7 3 107-15,-4-3 17 0,8 3 3 0,0-3 1 16,3 3-92-16,0-3-19 0,0 0-3 0,4 0-1 16,-1-3-13-16,5 3-18 0,-5-3 4 0,1 3 1 15,-4-3-41-15,0 0-8 0,1-1-2 0</inkml:trace>
  <inkml:trace contextRef="#ctx0" brushRef="#br0" timeOffset="150592.69">12368 4835 2404 0,'0'9'107'0,"4"4"21"16,-4-1-102-16,3 4-26 0,1 3 0 0,-4-1 0 16,4 7 107-16,-1 1 16 0,-3 2 3 0,4 3 1 15,-1 4-28-15,1 2-6 0,-1 1-1 0,1-1 0 16,-1-2-28-16,1-1-7 0,-1-2-1 0,1-4 0 15,-1-3-5-15,1 0-2 0,3 0 0 0,-4-6 0 0,1 0-39 16,-1-3-10-16,1-1 0 0,0-2 0 16,-1-4-24-16,-3 1-8 0,4-4 0 15,-4-6-1-15,0 0-57 0,0 0-11 0,0 0-3 0,0 0 0 16,0-10-72-16,3 1-16 0,-3 3-2 0</inkml:trace>
  <inkml:trace contextRef="#ctx0" brushRef="#br0" timeOffset="152129.87">12305 4969 1552 0,'0'0'44'0,"0"0"10"0,0 0-43 0,-4 4-11 0,4-4 0 0,-7 3 0 15,4 0 155-15,3-3 29 0,-7 3 5 16,7-3 2-16,-4 3-101 0,4-3-20 0,0 0-4 0,0 0-1 16,0 0-1-16,0 0 0 0,0 0 0 0,0 0 0 31,0 0-64-31,0 0-11 0,0 0-3 0,0 0-1 0,-7 0 24 0,7 0 5 0,0 0 1 0,0 0 0 31,0 0-23-31,0 0-5 0,0 0-1 0,0 0 0 16,0 0 14-16,0 0 0 0,0 0 0 0,0 0 0 0,-3 3 0 0,3-3 0 0,-7 0 0 0,7 0 0 15,0 0-43-15,0 0-5 0,-7-3-2 0,7 3 0 32,0 0 15-32,0 0 3 0,-4 0 1 0,4 0 0 0,0 0 3 0,0 0 0 0,0 0 0 0,-7 0 0 15,7 0 28-15,-7 3 0 0,7-3-8 0,-4 3 8 16,4-3 0-16,-7 0 0 0,7 0 0 0,-3 3 0 16,-4 1 0-16,3-1 0 0,1 0 0 0,3-3 10 15,0 0-10-15,-4 3-11 0,4-3 3 0,0 0 0 16,0 0 58-16,0 0 12 0,0 0 2 0,0 0 1 15,0 0-31-15,0 0-6 0,0 0-2 0,4-3 0 16,3 0 11-16,-4 0 3 0,4-4 0 0,0 1 0 16,0 0 16-16,0 0 4 0,1-1 1 0,-1-2 0 15,0 3-30-15,0-4-7 0,0 1 0 0,0 3-1 16,-4-4-8-16,4 4-2 0,-3-4 0 0,3 4 0 16,-4-3-13-16,1 2 9 0,0-2-9 0,-1 3 8 15,-3 0-8-15,0 6 0 0,4-4-12 0,-4 4 12 16,0 0-104-16,0 0-12 0,0 0-4 0</inkml:trace>
  <inkml:trace contextRef="#ctx0" brushRef="#br0" timeOffset="152636.07">12270 5534 1580 0,'0'0'67'16,"0"0"-54"-16,0 0 153 0,0 0 30 0,0 6 7 0,0-6 1 15,0 3-71-15,3 3-13 0,1-2-4 0,3-1 0 16,0 0-41-16,0 0-9 0,0 0-2 0,3-3 0 16,5 0 0-16,-1 0 0 0,3 0 0 0,1-3 0 15,7 0-51-15,-1 0-13 0,5-4 0 0,-1 4 0 16,0 0 0-16,4 0 0 0,0 0 0 16,-1 3 0-16,1 0 28 0,-4 0 2 0,0 6 1 0,-3-3 0 31,0 4-203-31,0-1-41 0,-4 3-8 0</inkml:trace>
  <inkml:trace contextRef="#ctx0" brushRef="#br0" timeOffset="154352.37">5062 6672 1824 0,'0'9'76'15,"-7"1"-60"-15,4-1 73 16,3 4 15-16,-4-1 4 0,1 1 0 0,3 3-20 0,0 2-3 0,0 1-1 0,3 3 0 31,1-3-67-31,-1 0-17 0,4 3 0 0,-3 0 0 16,3 0 53-16,-4 3 7 0,5 0 2 0,-1-3 0 0,3 0 3 0,-3-4 1 0,4 1 0 16,-4-3 0-1,3-4-55-15,-2-5-11 0,2-1 0 0,-6 0 0 16,3-3 0-16,-4 1 0 0,8-4 0 0,-8-4 0 15,-3 1 0-15,7-3 0 0,-7 0 0 0,4-1 0 0,-4-2 53 0,-4 0 7 0,4-1 0 0,0-2 1 16,-7-1-28-16,4 1-5 0,-4-1-2 0,3 1 0 16,-6-4-26-16,6-3 0 0,-6 3 0 0,-1-2 0 15,4 2 10-15,-4 0-10 0,4 4 12 0,0-4-12 16,0-3 0-16,4-3 0 0,-1 0 0 0,1-3 0 16,-1 0-19-16,4 3-7 0,4 0-2 0,-1-3 0 15,1 3 28-15,3 3 0 0,3-3 0 0,-6 4 0 16,6-1 0-16,1 6 0 0,0 1 0 0,-1-1 0 15,1 7 16-15,3 0 8 0,-4-1 1 0,4 7 1 16,1 0-18-16,-5 7-8 0,4-1 0 0,4 3 8 16,-7 1-29-16,3-1-7 0,0 1 0 0,3-1-1 15,-3 0 29-15,1-2 0 0,-1-1 0 0,3 0 0 16,-6 0-75-16,3 1-9 0,0-1-1 0,-3 0-1 16,-1 0-138-16,1 1-28 0</inkml:trace>
  <inkml:trace contextRef="#ctx0" brushRef="#br0" timeOffset="154541.01">5634 7067 2747 0,'-7'3'78'0,"0"0"17"0,0-3-76 0,3-3-19 0,-3 0 0 0,4-3 0 15,-4 0 36-15,3-4 4 0,4 1 1 0,-7-4 0 16,7 1-33-16,-4-4-8 0,4-3 0 0,-3 3 0 15,3 1-58-15,0-1-14 0,-7 4-2 0</inkml:trace>
  <inkml:trace contextRef="#ctx0" brushRef="#br0" timeOffset="154704.28">5581 6603 2419 0,'-7'13'107'0,"-4"-4"22"15,4 0-103-15,0 4-26 0,0-4 0 0,4 1 0 16,3-1 35-16,0 1 1 0,3-1 1 0,1 0 0 16,-1-2-92-16,4-4-18 0,4 0-4 0,-4 0-1 15,3 0-161-15,1-3-32 0</inkml:trace>
  <inkml:trace contextRef="#ctx0" brushRef="#br0" timeOffset="155240.4">5807 6703 2030 0,'0'0'57'0,"0"0"14"15,0 0-57-15,0 0-14 0,0 0 0 0,0 0 0 16,0 0 105-16,0 0 19 0,0 0 3 0,-7 0 1 16,3 7-52-16,-3-4-9 0,0 0-3 0,0 3 0 15,-4 0 0-15,4 1 0 0,0 5 0 0,0 1 0 0,0 2-51 16,0 1-13-16,4 3 0 0,-4 3 0 0,3-3 0 0,4 3 0 16,0 0 0-16,0 0 0 15,0-4 24-15,4 4 3 0,3-6 0 0,-7 0 0 16,7-4-43-16,0-2-9 0,3-4-2 0,1-3 0 15,-1-3 27-15,1-3 0 0,3-3 0 0,0-7 0 0,-3 4 0 16,3-4 0-16,-3-3 0 0,-1-2 0 0,1 2 15 0,-4 0 8 0,-4-3 1 0,8 4 1 16,-11-1-25-16,3-3 0 0,1 4 0 0,-4-1 0 15,3 3-24-15,-3 1 2 0,-3 2 1 0,3 1 0 16,-4 3 33-16,4 6 8 0,-3-3 0 0,-8 6 1 16,4 0-33-16,4 3-8 0,-4 0 0 0,0 7-1 15,3 0 21-15,1 2 0 0,3 1 0 0,3 3 0 16,1 3 0-16,-1 0 0 0,4 0 0 0,4 3 0 15,-4 3 12-15,3 0 8 0,1 3 0 0,3 4 1 16,-3-1 2-16,-1 4 0 0,1 0 0 0,3 2 0 16,-3 1-3-16,3-3 0 0,3 3 0 0,-6-1 0 15,-1-2 36-15,5-4 6 0,-12 1 2 0,4-1 0 16,-3-5-54-16,-1-1-10 0,1 0 0 0,-4-3 0 16,0-3 0-16,-4-3 0 0,1 0 0 0,-1-4 0 15,-3-8 17-15,4-1-1 0,-8-3 0 0,0-3 0 16,-3-3-8-16,0-6-8 0,-3-4 12 0,2-3-12 15,-2 1 0-15,3-4 0 0,0-3 0 0,3 3 0 0,0-3 0 0,1 0 0 16,-4 0 0-16,3-3 0 0,4 0 0 0,0 3 0 16,0-6 8-16,3 6-8 0,1 0 0 0,-1 3 0 15,8-3 0-15,-4 3 0 0,3 1-15 0,1-1-6 0,3 3-2 16,0-3 0 0,0 4-84-16,4-1-17 0,-1-3-3 0,4 3-1 15,-3 4-25-15,3-4-6 0,0 1-1 0,0-1-960 0</inkml:trace>
  <inkml:trace contextRef="#ctx0" brushRef="#br0" timeOffset="155837">6177 6932 1074 0,'0'0'30'15,"0"0"8"-15,0 0-30 0,0 0-8 0,0 0 0 0,0 0 0 16,0 0 104-16,0 0 19 0,0 0 4 0,0 0 1 15,0 0 32-15,0 0 6 0,0 0 2 0,0 0 0 16,0 0-32-16,0 0-5 0,4-3-2 0,-4 3 0 16,0 0-33-16,3-6-8 0,-3-4 0 0,0-2-1 0,0 2 6 0,-3 1 2 15,-1 0 0-15,1-1 0 0,-1-5-44 0,-3-1-9 16,0-3-2-16,-4-3 0 0,4 0-40 0,0 0 0 16,-3 0-8-16,-1-3 8 0,1 3 18 0,-1-3 11 15,0 0 3-15,8 0 0 0,-11 3-32 0,7 0 0 16,-4-3 0-16,8 6 0 0,-4 4 0 0,7-1 0 15,-4 3 0-15,4 4 0 0,0-1-24 0,0 10 3 16,0 0 0-16,11 0 0 16,-8 4-26-16,1 5-5 0,6 0 0 0,-3 4-1 15,4 6-23-15,-8 0-5 0,8 3-1 0,-4 0 0 16,0 3-3-16,4 3-1 0,-4 0 0 0,0 3 0 16,0 1-6-16,0-1-2 0,0-3 0 0,0 1 0 15,0-1 14-15,0-3 4 0,-3-3 0 0,3-3 0 0,-4-1 60 0,4-5 16 16,-7-4 0-16,4-2 0 0,-4-7 28 0,0 0 9 15,0 0 2-15,0 0 0 0,0-10 25 0,3-2 4 0,-3-4 2 0,0 0 0 16,4 1 10-16,-4-7 3 0,3 3 0 0,-3-3 0 16,0 3-30-16,4 0-5 0,3 1-2 0,-4 2 0 15,5 0-22-15,-5 4-5 0,4 2-1 0,-3 1 0 16,3 3 30-16,0 2 7 0,0 1 1 0,3 3 0 16,-3 0-12-16,1 3-3 0,2 1 0 0,1 5 0 15,-1 3-10-15,1 4-3 0,-1 3 0 0,1 3 0 0,0 0-13 16,-4 0-3-16,3 3-1 0,1 0 0 0,-4-3-11 0,3 3 0 15,-2-3 0-15,2 0 0 0,-3-3 0 0,0-4-11 16,0-2 1-16,-3-1 0 16,6-2-82-16,-6-4-16 0,-1-3-3 15,-3-3-1-15,0 0-52 0,7-3-12 16,-3-3-1-16,0-4-586 0,-1 1-117 0</inkml:trace>
  <inkml:trace contextRef="#ctx0" brushRef="#br0" timeOffset="156063.84">6643 6967 2030 0,'0'0'57'0,"0"6"14"0,0 0-57 0,0 1-14 16,3-4 0-16,-3-3 0 0,0 0 105 0,0 0 19 15,0 0 3-15,0 0 1 0,0 0 0 0,0 0 0 16,0 0 0-16,0-7 0 0,0 1-52 0,0-3-11 0,0-4-1 16,-3-2-1-16,-1-4-50 0,1-3-13 0,-1 0 0 0,-3-6 0 15,4-4 27-15,-8 1 0 0,4 0 0 0,0-1 0 16,0 4-27-16,-4 0-14 0,-3 3 2 0,4 6 0 15,3-3-105 1,0 6-21-16,-8 4-4 0,8 5-1 16,-3 1-39-16,6 3-8 0,-10 3-2 0,7 6-793 0</inkml:trace>
  <inkml:trace contextRef="#ctx0" brushRef="#br0" timeOffset="156202.17">6431 6703 2314 0,'4'3'51'0,"-1"1"10"0,-3-4 3 15,7 6 1-15,0 0-52 0,0 0-13 0,4-2 0 0,0-1 0 0,-1 0 128 0,4 0 24 16,0 0 4-16,0-3 0 0,1 0-102 0,-1 0-21 15,0 3-4-15,3-3-1 16,1-3-19-16,-4 3-9 0,4-3 8 0,-1 0-8 16,5 3-123-16,-5-3-29 0,1 0-7 0,-4 3-1 15</inkml:trace>
  <inkml:trace contextRef="#ctx0" brushRef="#br0" timeOffset="156609.4">7581 6575 2419 0,'0'0'53'0,"0"0"11"0,0 6 3 0,0 0 1 0,0-6-55 0,4 3-13 0,-1 1 0 0,4-4 0 15,0 3 105-15,0-3 19 0,4 3 3 0,3-3 1 16,0 0-52-16,0 0-9 0,4 0-3 0,-4-3 0 16,4 3-51-16,6-7-13 0,-2 4 0 15,-1-3 0-15,0 3 0 0,-3-3 0 0,-1 3 0 0,-3-1 0 0,0 1 0 0,1 0 0 16,-5 0 0-16,-3 3 0 31,0 0-151-31,0 0-33 0,-7 0-6 0,0 0-1000 0</inkml:trace>
  <inkml:trace contextRef="#ctx0" brushRef="#br0" timeOffset="156764.1">7687 6819 2188 0,'7'3'97'0,"4"1"20"0,3-4-93 15,-4 0-24-15,8 0 0 0,0-4 0 0,-1 1 0 0,1-3 0 0,3 3 0 0</inkml:trace>
  <inkml:trace contextRef="#ctx0" brushRef="#br0" timeOffset="157418.87">8929 6449 1936 0,'0'0'86'0,"0"0"18"16,7-3-84-16,0 3-20 0,4-3 0 0,-4-3 0 0,7 3 83 0,-4 0 12 0,8-4 2 0,0 4 1 16,6 3-24-16,-3 0-5 0,4 3-1 0,0 4 0 15,-4-1-28-15,0 6-7 0,0 4-1 0,0 0 0 16,-3 3 26-16,-4 2 5 0,4-2 1 0,-4 6 0 16,-3-6 0-16,-4 3 0 0,0 0 0 0,0 3 0 15,-4-3-52-15,-3 3-12 16,0 3 0-16,-3 1 0 0,-4-1 0 0,0 3 0 15,0 1 0-15,-8-1 0 0,5-3 17 0,-4-3 1 0,0-3 0 16,-4 0 0-16,0-3-29 0,1-3-5 0,-1-1-2 0,-3-2 0 16,3-4 18-16,-3 1 0 0,7-4 0 15,-4-3 0-15,4 0-15 16,4-3 4-16,-1-3 1 0,4 0 0 0,7 3 10 0,0-6 16 0,4-1-4 0,3-2-1 16,0-4-11-16,3 4 0 0,4-4 0 0,4-2 0 15,-4 2 0-15,7-2 0 0,0-1 0 0,1 0 0 16,-1 1-12-16,0-1-4 0,4 3 0 0,-8 4-1 15,4 0 27-15,-3 2 6 0,3 1 0 0,0 0 1 16,1 3-167-16,-5-1-34 0,4 1-6 0</inkml:trace>
  <inkml:trace contextRef="#ctx0" brushRef="#br0" timeOffset="157738.85">9698 6575 1394 0,'3'6'59'16,"1"0"-47"-16,-1 4 132 0,5-1 26 0,-5 4 6 0,4-4 0 15,0 4-38-15,4-1-8 0,-4 1-2 0,3-1 0 16,1 1 0-16,0-1 0 0,3 1 0 0,0 3 0 15,0-4-51-15,0 4-10 0,4-4-3 0,3 4 0 16,0 0-51-16,-3-1-13 0,-1-2 0 0,1-4 0 16,0 1 0-16,-4-1 0 0,0-3 0 0,-4 1 0 15,1-1 0-15,-1-3 0 0,-2 0 0 0,-1 3 0 16,-4-2-100-16,1-1-22 0,-1 0-5 0,-3-3-1 16,0 0-102-16,0 0-21 0</inkml:trace>
  <inkml:trace contextRef="#ctx0" brushRef="#br0" timeOffset="157990.16">9783 6989 2149 0,'0'0'95'0,"3"-7"20"16,1 1-92-16,-4-3-23 0,3-4 0 0,1 1 0 15,-1-4 108-15,1 3 18 0,3-5 3 0,-4 2 1 16,4-3-46-16,-3-3-8 0,3-3-3 0,-4 3 0 16,5 0-7-16,-1 0-2 0,-4 0 0 0,4-3 0 15,0 3-51-15,-3 3-13 0,3 4 0 0,-4-1 0 0,1 7 0 0,-4-4 0 0,3 4 0 0,-3 2 0 32,4-2-48-32,-4 3-13 0,0 6-3 0,-4-6 0 0,4 6-204 0,-3-4-42 0</inkml:trace>
  <inkml:trace contextRef="#ctx0" brushRef="#br0" timeOffset="158388.29">9804 6396 2250 0,'3'16'64'0,"-3"-1"14"0,4 1-62 0,-1 3-16 0,-3 0 0 0,4 0 0 16,3-1 109-16,-4 4 19 0,1 0 4 0,-1 0 1 15,5 0-55-15,-1 3-11 0,0 0-3 0,0 0 0 16,0 4 0-16,-4-4 0 0,4 0 0 0,-3 0 0 16,3-3-51-16,-4-3-13 0,4-1 0 0,-3-2 0 15,0-6-48-15,-1-1-13 0,-3-3-3 0,0-6 0 16,0 0-51-16,0 0-10 0,-3-6-3 0,-5-3 0 16,1-1 0-16,-3-2 0 0,-1-4 0 0,1 3 0 15,-1-2-51-15,1-1-10 0,-1 0-3 0,0-2 0 16,-3 5 154-16,4 0 38 0,-1 1 0 0,-3 6 0 0,3-4-15 0,4 7 5 15,-3-3 1-15,3 3 0 16,0 3 103-16,7 0 21 0,0 0 4 0,0 0 1 16,0 0 20-16,0 0 4 0,0 0 0 0,0 0 1 0,0 0-80 0,0 0-16 0,3-3-3 0,8-1-1 31,-4 1 31-31,7 0 5 0,0 0 2 0,0 0 0 0,4 0-67 0,-1 0-16 16,1-1 0-16,3 1 0 0,0 3 22 15,1-3 1-15,2 3 0 0,-3 0 0 0,4 3-67 16,-4-3-12-16,0 3-4 0</inkml:trace>
  <inkml:trace contextRef="#ctx0" brushRef="#br0" timeOffset="158968.19">10605 6832 2343 0,'0'0'104'0,"3"-3"21"0,-3-4-100 16,4-2-25-16,-1 0 0 0,4-4 0 0,-3 1 73 0,3-1 10 0,0-3 1 0,3-2 1 15,1-1-17-15,-4 0-3 0,4 3-1 0,-1-3 0 16,-3 4-51-16,0-1-13 15,0 4 0-15,0-1 0 0,0 0 0 0,1 4 0 0,-5 3 0 0,1 0 0 16,-4 6 0-16,0 0 0 0,0 0 0 0,0 0 0 31,0 0 0-31,0 0 0 0,0 6 0 0,0 0 0 0,-4 3 54 0,1 1 8 16,-1 2 2-16,-3 4 0 0,7 0-52 0,-4 3-12 0,1 3 0 0,3 3 0 16,0 3 0-16,3 0 0 0,1 7 0 0,-1-4 0 15,5 0 0-15,2 1 0 0,1-4 0 0,3-3 0 16,0-6 0-16,4-4 0 0,-1-2-12 0,1-7 12 15,-1 0 0-15,1-6-8 0,0-3 8 0,-1-3 0 16,-3-3 0-16,-3-1 0 0,3-2 0 0,-7-4 0 16,0 0 0-16,0 1 0 0,0-4 0 0,-3 0 0 15,-4 0 0-15,0 4-12 0,-4-1 3 0,1 0 0 16,-1 1-135-16,-3-1-28 0,4 3-4 16</inkml:trace>
  <inkml:trace contextRef="#ctx0" brushRef="#br0" timeOffset="159209.75">10682 6368 1579 0,'0'0'32'0,"0"0"10"0,0 0-34 16,0 0-8-16,-3-6 0 0,3-1 0 0,0 7 104 0,-4-6 20 0,4 6 3 0,0-6 1 15,0 6 0-15,0 0 0 0,0 0 0 0,0 0 0 16,0 0-52-16,0 0-11 0,0 0-1 0,0 0-1 16,7 0-50-16,-7 0-13 0,7 3 0 0,-3-3 0 15,-1-3-97-15,1 3-25 0</inkml:trace>
  <inkml:trace contextRef="#ctx0" brushRef="#br0" timeOffset="159707.6">11486 6374 2030 0,'0'0'57'0,"0"0"14"0,0 0-57 0,0 0-14 0,0 6 0 0,0 4 0 15,4 5 92-15,0 7 15 0,3 0 3 0,-4 7 1 16,4-4-24-16,0 0-5 0,0 3-1 0,4-3 0 15,-4 0-13-15,3 0-4 0,1-3 0 0,-4 3 0 16,4-6-64-16,-1 0-16 0,-3-3-1 0,0-4-1 16,4 1 18-16,-4-4-12 0,-3-3 12 0,3 1-10 15,0-4-90-15,-7-3-17 0,3 0-4 0</inkml:trace>
  <inkml:trace contextRef="#ctx0" brushRef="#br0" timeOffset="159905.01">11469 6587 1792 0,'0'0'51'0,"7"0"10"0,-4 0-49 16,8-3-12-16,-4 0 0 0,4 3 0 16,-1-3 105-16,1 3 19 0,-1 3 3 0,1-3 1 0,3 3-62 0,0-3-12 0,-3 3-2 0,3-3-1 15,0 0-30-15,0 0-5 0,4 0-2 0,-1-3 0 31,5 3-114-31,-8-3-24 0,3 0-4 0</inkml:trace>
  <inkml:trace contextRef="#ctx0" brushRef="#br0" timeOffset="160593.32">12206 6377 1948 0,'0'0'55'0,"0"0"13"0,0 0-55 0,0 0-13 0,0 0 0 0,0 0 0 16,0 0 118-16,0 0 21 0,0 0 4 0,0 0 1 16,0 0-77-16,4-6-15 0,-4 0-4 0,3-4 0 15,1 4-20-15,-1 0-5 0,1-4-1 0,-1 4 0 16,1 0 12-16,3 0 2 0,0-1 1 0,-4 4 0 15,5 0-9-15,-1-3-1 0,3 3-1 0,-3-1 0 16,4 4-2-16,-4 0-1 0,3 0 0 0,5 0 0 16,-1 4 1-16,0 2 1 0,3 0 0 0,1 7 0 15,-4-4-6-15,4 7-2 16,-1-1 0-16,5 4 0 0,-5 3 11 0,1 3 3 0,0 0 0 0,-4 4 0 31,0-4 1-31,0 0 0 0,-4-3 0 0,1 6 0 0,-4-3-4 0,-3 3-1 0,-4 4 0 0,0-1 0 16,-7 3-11-16,-1 4-3 0,-2 3 0 0,-4-4 0 15,-4 1-5-15,1-7-8 0,-1 1 11 0,-3-7-11 16,0-3 0-16,-1-7 0 0,1-5 0 0,0-4-9 16,3-3 9-16,1-3 0 0,3-3 0 0,-4-3 8 15,7-4-8-15,1 1 0 0,-1-3-8 0,4-4 8 16,0-3 0-16,4-3 0 0,3 0 0 0,0-3-8 16,3 3 8-16,1 0 0 0,3 0 0 0,0 0-8 15,7 3 8-15,0 1 0 0,0 2 0 0,4 3 0 16,3 7 0-16,0 0 0 0,4 0 0 0,-1 2 0 15,5 8 0-15,-1-1 0 0,0 3 0 0,0 3 0 16,1 4 0-16,-8-4 0 0,3 7 0 0,1-3 0 0,-7 2 0 0,-1 1 0 16,1 0 0-16,-4-4 0 0,0 1 25 0,-3-4 1 0,-1 1 0 15,-2-4 0 1,-1-3-174-16,-4 0-36 0,-3-3-6 0</inkml:trace>
  <inkml:trace contextRef="#ctx0" brushRef="#br0" timeOffset="169974.03">5260 8719 2067 0,'0'0'87'16,"0"0"-70"-1,0 0 38-15,0 0 7 0,0 0 2 0,0 7 0 16,3-1 0-16,-3 0 0 0,0 4 0 0,8-1 0 16,-8 1 0-16,3-1 0 0,1 0 0 0,-1 1 0 15,1-1-52-15,6 4-12 0,-10-4 0 0,4 0 0 16,3 1-48-16,-7-1-13 0,3-2-3 0</inkml:trace>
  <inkml:trace contextRef="#ctx0" brushRef="#br0" timeOffset="170171.26">5239 8287 2394 0,'-25'9'50'0,"18"-6"10"16,0-3-48-16,0 0-12 0,3 0 0 0,4 0 0 15,0 0 0-15,0 0 0 0,0 0 0 0,0 0 0 16,0 0-101-16,4-3-20 0,3 0-4 0</inkml:trace>
  <inkml:trace contextRef="#ctx0" brushRef="#br0" timeOffset="170630.23">5655 8970 2282 0,'-7'3'50'0,"3"1"10"0,4-4 3 0,-10 0 1 15,6-4-51-15,-3 1-13 0,0 0 0 0,0-6 0 16,0-4 32-16,4 1 3 0,-1-7 1 0,-3-3 0 16,3-3-14-16,-3-3-2 0,4-1-1 0,-4-2 0 15,0-7 1-15,0 1 0 0,-4-7 0 0,8 0 0 16,-8 6 5-16,4 1 2 0,0-1 0 0,0 0 0 16,3 4-27-16,-6 0 0 0,10-1 0 0,-11-3 0 15,8 7 37-15,-4-3 3 0,3-1 0 0,-3 10 0 16,7 0-22-16,-4 3-4 0,4-3-1 0,0 6 0 0,0 0-13 15,0 4 0-15,0-1 0 0,0 0 0 0,0 4 0 16,4 2 0-16,0 1 0 0,3 6 0 16,0 0-9-16,0-1 9 0,3 4 0 0,4 4-9 0,4-1 9 0,-4 3 0 15,4 0-9-15,-1 4 9 0,-2-1 0 16,2 0-9-16,-3 1 9 0,0-1 0 0,4 4-10 16,-7-1 10-16,3 1-8 0,0-1 8 15,-4 1-35-15,1 0-1 0,0-1-1 0,-1 1 0 16,-3-4-124-16,0 4-25 0,0-4-5 0</inkml:trace>
  <inkml:trace contextRef="#ctx0" brushRef="#br0" timeOffset="170842.1">5436 8638 2795 0,'-3'12'58'0,"3"1"14"15,0-4-57-15,0 1-15 0,3-1 0 0,4 1 0 16,7-4 60-16,-3 0 8 0,3 0 3 0,7-2 0 16,-3-1-19-16,7-3-3 0,3 0-1 0,-7-3 0 15,7-1-27-15,-3 1-5 0,3 0-2 0,0 0 0 16,4 0-66-16,3 3-14 0,-6 0-2 0</inkml:trace>
  <inkml:trace contextRef="#ctx0" brushRef="#br0" timeOffset="174536.92">7179 8835 1314 0,'0'0'37'0,"0"0"8"16,0 0-36-16,0 0-9 0,0 0 0 0,0 0 0 15,0 0 50-15,0 0 8 0,0 0 2 0,0 0 0 16,0 0 41-16,0 0 9 0,0 0 2 0,4-6 0 15,-1 0 12-15,1 3 4 0,-4-3 0 0,3-1 0 16,-3-2-17-16,0 3-3 0,0-4-1 0,0-2 0 16,-3-7-53-16,3 3-10 0,-4-6-3 0,1 0 0 0,-1-6 19 0,1 3 3 0,-1-6 1 0,0-1 0 15,-3 1 0 1,4 0 0-16,-4-1 0 0,0-5 0 0,0 2-52 0,3-3-12 0,-3 1 0 0,0-4 0 16,4 3 0-16,-1-2 0 0,0 2 0 0,4 0 0 15,-3 4 0-15,3 3 0 16,3 2 0-16,-3 4 0 0,4 3-68 0,0 7-17 0,-1-1-3 15,4 7-1-15,-3 2-108 0,-1 1-22 0,4 6-4 0</inkml:trace>
  <inkml:trace contextRef="#ctx0" brushRef="#br0" timeOffset="174963.84">7475 8650 1875 0,'7'-6'83'0,"0"0"17"16,4-3-80-16,-4 2-20 0,4-2 0 0,-4-1 0 15,0-2 57-15,3 3 7 0,-3-4 2 0,1 0 0 0,2 4-36 0,-6-4-7 0,3-2-2 0,-4 2 0 16,4 1 35-16,-3 2 6 0,-4-2 2 0,0-1 0 16,0 4-52-16,0-1-12 0,-7-2 0 15,3 6 54-15,-3 2 8 0,0 4 2 16,-3 0 0-16,2 4-52 0,-2 5-12 0,3 0 0 0,-4 7 0 31,-3 0 0-31,4 3 0 0,2 3-9 0,-2 3 9 0,-1 0-17 0,4 3 2 0,4 0 1 0,-4 0 0 16,7-3 14-16,0 1-9 0,0-5 9 0,3 1-8 15,1-6 8-15,-1 0-10 0,4-4 10 0,0 1-10 16,0-7 10-16,4 0-12 0,-4 1 12 0,4-4-12 16,-1-3-14-16,1-3-3 0,-1 0-1 0,5-4 0 15,-5 1-78-15,1-3-16 0,3-1-4 16</inkml:trace>
  <inkml:trace contextRef="#ctx0" brushRef="#br0" timeOffset="175325.82">7821 8788 2336 0,'0'0'104'0,"0"0"20"16,0 0-99-16,4-6-25 0,-4 0 0 0,0-3 0 15,0-1 76-15,0 1 9 0,0-1 3 0,0-2 0 16,-4-7-35-16,1 0-6 0,-1-3-2 0,-3 0 0 15,0-3-9-15,-4 0-1 0,4-3-1 0,-7-4 0 16,4 4-5-16,-5-3-1 0,1 0 0 0,4-1 0 0,-4 1-12 0,0-1-2 0,3-2-1 0,-3 3 0 16,7 2-13-16,0 1 0 0,0 3 8 0,0-3-8 15,3 6 0-15,1 3 0 0,3 0 0 0,-4 4 0 16,4-1 0-16,4 3 0 0,-1 4 0 0,1 3 0 16,-1-1 0-16,4 1 0 0,0 3 0 0,0 0 0 15,4 0 0-15,-4 3 0 0,4 3 0 0,3-3 0 16,-4 3 0-16,4 3 0 15,0-3 0-15,1 4 0 16,-1-1 0-16,0 0 0 0,0 1 0 0,-3 2 0 0,3 0 0 0,0 1 0 0,-4-1-8 0,4 1 8 16,-7 2-29-16,1-2-3 15,-1 2 0-15,-4-3 0 0,1 4-97 0,-4 0-20 16,0-1-4-16</inkml:trace>
  <inkml:trace contextRef="#ctx0" brushRef="#br0" timeOffset="175542.8">7655 8619 2419 0,'14'-3'107'0,"-3"0"22"16,3 0-103-16,4 0-26 0,-1-4 0 0,1 1 0 15,0 0 36-15,3 0 1 0,0-1 1 0,0 1 0 0,-3 3-22 0,-1 0-5 0,1 0-1 0,0-1 0 16,-4 4-10-16,0 0 0 0,0 4-12 0,-3-4 12 31,-4 0-195-31,-4 0-31 0</inkml:trace>
  <inkml:trace contextRef="#ctx0" brushRef="#br0" timeOffset="175770.16">8057 8387 2508 0,'-3'10'71'0,"-4"2"16"0,3-3-70 0,4 7-17 0,0-3 0 0,0 2 0 16,0 1 55-16,4 3 7 0,-1 0 2 0,1 3 0 15,3 3-52-15,0 0-12 0,4 3 0 0,-4 0 0 16,3-3 0-16,1 0 0 0,-1-3 0 0,5 0 0 16,-5-3 21-16,-3-3 2 0,4-4 0 0,-1 1 0 15,-3-7-23-15,-3 0-8 0,3-2 0 0,-3-1 0 16,-4-3-116-16,0 0-22 0,0 0-5 0</inkml:trace>
  <inkml:trace contextRef="#ctx0" brushRef="#br0" timeOffset="175967.07">7990 8685 2200 0,'-3'13'46'0,"3"-13"10"16,0 0-45-16,0 0-11 0,3 6 0 0,1-3 0 15,3 0 76-15,0-3 14 0,0 0 2 0,4 0 1 0,-1 0 28 0,4-3 6 16,1 0 1-16,-1 0 0 0,7 0-103 0,-4-4-25 0,5 4 0 0,-1 0 0 16,0 0 0-16,4 0 0 0,-4 0 0 0,3 3 0 31,-2 0-133-31,2 0-32 0</inkml:trace>
  <inkml:trace contextRef="#ctx0" brushRef="#br0" timeOffset="176775.93">9271 8324 2066 0,'0'0'43'0,"0"0"10"15,0 0-42-15,0 0-11 0,0 0 0 0,0 0 0 16,0 0 104-16,0 0 20 0,0 0 3 0,0 0 1 15,0 0-20-15,0 0-4 0,0 0-1 0,0 0 0 16,0 0-35-16,0 0-8 0,0 0 0 0,0 0-1 16,0 0-7-16,0 0-2 0,-4 4 0 0,4 2 0 15,-3 0-21-15,-4 0-4 0,3 1-1 0,1 2 0 16,-1 0-12-16,-3 4-4 0,4 0 0 0,-4 2 0 16,0 1-8-16,0 0 0 0,0-1 0 0,-1 1 0 15,1 0 0-15,0-4 8 0,0 4-8 0,-3-4 0 16,3 1 9-16,0-1-9 0,3-2 10 0,-3 2-10 15,3-2 11-15,1-1-11 0,-1-3 12 0,4 4-12 0,0-4 8 0,0 0-8 0,4-2 0 16,-4 2 0 0,7 0 0-16,-3-3 0 0,3 3 0 0,0-2 0 15,3-1 9-15,1 3-9 0,3 0 0 0,-3-3 9 0,-1 4 4 0,4-4 1 0,-3 0 0 0,3 0 0 16,0 0 23-16,0-3 5 0,4 3 1 0,-4-3 0 16,4 0-35-16,-4 4-8 0,3-1 0 0,1-3 0 15,-4 3-20 1,0 0-7-16,0 3-1 0,-3-3 0 15,3 4-84-15,-3-4-18 0,-4 0-3 0</inkml:trace>
  <inkml:trace contextRef="#ctx0" brushRef="#br0" timeOffset="179371.71">10305 8277 1337 0,'0'0'56'16,"0"0"-44"-16,0 0 96 0,0 0 19 0,0 0 4 15,0 0 1-15,0 0-30 0,0 7-6 0,0-1 0 0,3 0-1 16,-3 4-53-16,4 2-10 0,-1 1-3 0,-3-1 0 16,4 7 39-1,3 3 7-15,-4 0 1 0,1 3 1 0,3 3-21 0,-4 0-4 0,5 4 0 0,-1-1-1 16,-4-3 10-16,8 1 3 0,-4-1 0 0,0-3 0 31,0-6-23-31,0 0-4 0,0-7-1 0,-4 1 0 0,5-7-21 0,-1 0-5 0,-4-3-1 0,1-3 0 16,3 0-9-16,-4 0 0 0,-3 0 0 0,0-6 0 15,4 0 0-15,-4-4 0 0,3 4 0 0,-3-6 0 16,4-1 20-16,-4 0-2 0,0-2 0 0,0-1 0 16,3-3-18-16,1 0 0 0,-1 4-13 0,1-7 5 15,-1 6 8-15,5-3 8 0,-5 1-8 0,4 2 11 16,0-3-11-16,4 0 0 0,-4 4 0 0,3-1 0 16,1 3 0-16,0 1 0 0,-1 2 0 0,1 1 0 15,-1 3 0-15,1-1 0 0,-1 4 0 0,5 3 0 16,-5 0 56-16,4 0 7 0,0 7 1 15,4-1 0-15,-7 3-52 0,3 1-12 0,0 5 0 0,0 1 0 16,-3 6 54-16,3 0 8 0,-4 3 2 0,1 6 0 0,-1 1-52 16,-3 2-12-16,4 4 0 0,-4-1 0 15,0-2 0-15,-3-4 0 0,-1-2 0 0,1-1 0 16,-1-6 0-16,-3 0 0 0,4-7 0 0,-4 1 0 16,0-7-78-16,0-2-18 0,0-7-4 0,0 0-1 15,0 0-167-15,0 0-34 0</inkml:trace>
  <inkml:trace contextRef="#ctx0" brushRef="#br0" timeOffset="208739.83">12464 8657 877 0,'0'0'37'16,"0"0"-29"-1,0 0 90-15,0 0 18 0,0 0 4 0,3 0 1 16,-3 0-18-16,7-3-4 16,0-1-1-16,-7 4 0 0,4-3-3 0,-4 3-1 0,7-3 0 0,-7 3 0 15,3-3 27-15,-3 3 6 0,4-6 1 0,-4 0 0 16,0-1-52-16,0 1-9 0,0 0-3 0,-4-1 0 16,1-2-51-16,-1 3-13 0,-3-4 0 0,0-2 0 15,0-1 54-15,-3 1 8 0,3-4 2 0,-4-3 0 16,0 4-52-16,-3-7-12 0,4 3 0 0,-4-3 0 15,3 0 20-15,-3 3 2 0,3-3 0 0,-3 0 0 16,4 3-35-16,-5-3-7 0,5 4-2 0,-4-4 0 16,3 3 54-16,1 0 10 0,3 0 2 0,0 4 1 15,-1-1-21-15,5 3-4 0,-1 1 0 0,4-1-1 16,4 1-30-16,-1 5-5 0,1-2-2 0,3 3 0 0,4 0 18 16,-1 2-10-16,1 1 10 0,-1-3-8 0,1 3 8 0,0 0 0 0,3 0 0 15,-4-1 0 1,4 1 0-16,0 3 0 0,1-3 0 0,2 3-8 0,-3-3 8 15,0 3 0-15,1 0 0 0,-1 0 0 0,-4 0 0 16,1 3 0-16,-4 0 0 0,3 0 0 0,-6 4 0 16,0-4 8-16,-4 3-8 0,0 0 8 15,0 1 1-15,-4 2 1 0,-3 0 0 0,0 1 0 16,-4 6-1-16,1-1 0 0,-4 1 0 0,-1 3 0 0,-2 0-9 0,-1 2 0 0,4 1 0 16,-7 4 0-1,0-1 0-15,0 3 0 0,-4 0 0 0,0 3 0 0,4 1 0 0,0 2 0 0,0 1 0 0,0-1 0 16,6 1 12-16,1-1 1 0,4 1 0 0,3-4 0 15,3-6-13-15,4 0 11 0,7-6-11 0,0-3 10 16,4-4-10-16,6-2 0 0,1-4 0 0,3-6 0 16,0-3 0-16,1-3 0 0,2-4 0 0,-3-2 0 15,4-4 0-15,3-6 0 0,-3 0 0 0,3 0 0 16,1 0-12-16,-1 0-5 0,0 3-1 0,0 1 0 16,-3 2-30-16,0 3-7 0,-4 4-1 0</inkml:trace>
  <inkml:trace contextRef="#ctx0" brushRef="#br0" timeOffset="213107.16">12936 8735 1900 0,'0'0'84'0,"-3"-6"18"16,-1 3-82-16,1-7-20 0,3 4 0 0,-4 0 0 15,4 0 66-15,-3-1 9 0,3-2 1 0,-4 3 1 16,4-4-17-16,-3 1-3 0,3-1-1 0,-4 1 0 0,4 0 16 0,-3-1 2 16,-1-2 1-16,1 2 0 0,-1-2-9 15,1-4-2-15,-1 0 0 0,-3-3 0 16,0 1-51-16,0-4-13 0,0 0 0 0,0 0 0 0,0 0 44 0,0-6 7 15,0-1 1-15,-4 1 0 0,4 0-30 16,0-3-6-16,-4-1 0 0,1-8-1 16,3 2-3-16,0 3 0 0,0 4 0 0,-1 0 0 15,1 6-4-15,4 0 0 0,-1 6-8 0,1 0 12 0,3 6-12 0,0 4 0 0,0 0 8 16,0 2-8-16,3 1 0 0,1 3 0 0,-1 0 0 0,4 0 0 16,-3 6-19-16,7-3-3 0,-4 6-1 0,3-3 0 15,1 0 34-15,-1 4 6 0,1-4 2 0,0 3 0 16,-1 0-19-16,4 4 0 0,-3-1 0 0,-1-3 0 15,-3 4-12-15,1 2-5 0,-1-2-2 0,-4 2 0 16,-3 1 35-16,0 2 6 0,0 1 2 0,-3 3 0 16,-1 0-39-16,-3 3-7 0,0-4-2 0,-4 8 0 15,1-1 44-15,-4 3 9 0,0 0 2 0,-1 3 0 16,5 1-31-16,-4-4 0 0,0 3 0 0,0 4 0 16,3-4 0-16,-3 1 0 0,3-1 0 0,1 0 0 15,3-2 0-15,0-4 0 0,-1-3 0 0,5-1 0 0,3 1 0 16,0-3 0-16,3-6 0 0,1-1 0 15,0-2-10-15,6-4 10 0,-3-3-8 0,4 0 8 16,3 0-9-16,0-6 9 0,0 0-10 0,4 0 10 16,-1-3 0-16,1-4 0 0,0 1 0 0,-1 0 0 0,1-1-20 0,0 1 1 15,-4-4 1-15,7 4 0 16,-7 2-90-16,7 1-17 16,-7 3-4-16,0 3-1123 0</inkml:trace>
  <inkml:trace contextRef="#ctx0" brushRef="#br0" timeOffset="-214254.09">13864 8362 1314 0,'0'0'37'0,"0"0"8"0,0 0-36 0,-3-6-9 0,-1-1 0 0,4 7 0 16,-3-3 104-16,3 3 20 0,-4-6 3 0,4 6 1 16,-7-3 0-16,7 3 0 0,-4 0 0 0,-3-3 0 15,0 3-52-15,0 3-9 0,4-3-3 16,-4 3 0-1,0 0 0-15,3 0 0 0,-3 0 0 0,0 4 0 0,4-4-51 0,-5 0-13 0,1 3 0 0,0 1 0 32,0 2 54-32,4 0 8 0,-4 1 2 0,0-1 0 0,0 4-52 0,3 2-12 0,-3 1 0 0,3 3 0 15,1 0 0-15,3 0 0 0,-4 6 0 0,4-3 0 16,0 3 0-16,4-3 0 0,-1 3 0 0,1-7 0 16,3 4 0-16,0-6 0 0,4-3 0 0,-4-1 0 15,3-6 0-15,1-2 0 0,3-1-9 0,-7-6 9 16,4-7 0-16,-1 1 0 0,1-4 0 0,-1-2 10 15,5-4-10-15,-5-3 0 0,4-3 0 0,0-7 0 16,0 1 0-16,-3 3 0 0,0 0 0 0,-1-1 0 16,-3 7 0-16,0 4 0 0,-3-1 0 0,-1 6 0 15,1 1 0-15,-4 5 0 0,0 1 0 0,0 6 0 16,0 0 0-16,0 0 0 0,0 0 0 0,-4 6 0 16,1 1 0-16,-1-1 0 0,1 3 0 0,-1 1 0 15,4 2 0-15,0 4 0 0,4-3 0 0,-1 2 0 16,-3 4 0-16,4 0 0 0,3-3 0 0,-4 5 0 15,4-5 0-15,1 3 0 0,2 0 0 0,-3-4 0 16,4-2 0-16,-4 3 0 0,3-7 0 0,-3 0 0 0,4 1 0 0,0-4 0 16,-1-3 0-16,1 0 0 0,-4-3 0 0,0-3 0 15,3 0 0-15,-2 0 0 0,-1 0 53 0,-4-3 9 16,4-1 2-16,-7-2 0 0,4 0-40 0,-4-7-7 0,3 3-1 16,-3-2-1-16,-3-4-24 0,3 3-5 15,-4 0-1-15,1-2 0 0,-1 2 50 0,1 0 9 0,-1 4 3 0,1-1 0 16,-1 1-39-16,4 2-8 0,0 4 0 0,0-3 0 15,0-1 12-15,0 4 5 0,0 0 2 0,4-1 0 16,3 1-19-16,-4 0 0 0,4 3 0 0,-3-4 0 16,3 4-13-16,0-3-7 0,3 3 0 0,1 3-1 15,0-3 7-15,-1 3 2 0,1 0 0 0,3 3 0 16,-4 0-118-16,5 3-23 0,-1 1-5 0,3-1-1 16,-3 3-26-16,1 1-6 0,-1 5-1 15,0-2 0-15</inkml:trace>
  <inkml:trace contextRef="#ctx0" brushRef="#br0" timeOffset="-213626.97">14471 8644 1933 0,'0'0'42'0,"-4"3"61"0,4-3-47 0,-7 3-45 0,4 1-11 16,3-4 0-16,-7 0 0 0,7 0 110 0,-7-4 20 15,0-2 4-15,3 0 1 0,-3-7-35 0,0 1-8 16,0-4 0-16,0 1-1 0,0-4-44 0,3 3-9 15,1-3-2-15,-1 0 0 0,1 1-14 0,-1 2-3 16,1 0-1-16,3 1 0 0,0 2-28 0,0 4-6 0,0-1 0 0,3 1-1 16,1 3 33-16,-1 2 8 0,1 1 0 0,3 0 1 15,-4 0-40-15,4 3-8 0,8 3-26 16,-8-3 49-16,3 3 0 0,4 0 0 0,-3 1 8 31,-1 2-116-31,5-3-22 0,-5 0-5 0,1-3-1 16,3 3 41-16,0-3 8 0,-3 0 2 0,3 0 0 0,-4 0-15 15,1 0-2-15,-1 0-1 0,-3 0 0 0,4-3-20 16,-7 3-4-16,3 0-1 0,-4-3 0 16,1 0 52-16,-1 0 9 0,1-4 3 0,-1 4 0 0,-3 3 88 0,0-6 19 0,0 0 3 0,-3-1 1 15,3 1 25-15,-4 0 4 0,1 3 2 0,3 3 0 16,0 0 22-16,-7 0 4 0,0 0 0 0,0 3 1 16,3 0-17-16,-3 6-4 0,3 7-1 0,-3 0 0 15,7-1-27-15,-3 4-4 0,3 3-2 0,-4 0 0 16,4 0-23-16,0 0-5 0,4 0-1 0,-1 0 0 0,1 0 35 15,-1-6 6-15,1 2 2 0,3-5 0 0,-3-1-52 0,3-5-12 16,0 2 0-16,0-6 0 0,3 0 0 0,-6-3 0 16,6-3 0-16,-6-3 0 0,3 0 0 0,0-4 0 15,-3 1 0-15,-1-4 0 0,4-2 0 0,-3-1 0 16,-4 0 0-16,0 1 0 0,3-4 0 0,-3 3 0 16,0 1 0-16,-3 2 0 0,3-3 0 0,0 4 0 15,0-1 0-15,0 4 0 0,0-1 0 0,-4 4 0 16,4 6 0-16,0 0 0 0,0 0 0 0,0 0 0 15,0 0 0-15,0 6 0 0,4 1 0 0,-4 2 0 16,3 0 0-16,1 7 0 0,-1-3 0 0,4 2 0 16,0 1 0-16,-3 3 0 0,3-3 0 0,4 6 0 15,-1-4 0-15,-3 1 0 0,4 0 0 0,-4-7 0 16,3 4 0-16,1-3 0 0,0-4 0 0,-4-3 0 0,3 4 0 0,1-4 0 31,-1 0-202-31,-3-3-43 0,0 1-9 0,1-4-2 0</inkml:trace>
  <inkml:trace contextRef="#ctx0" brushRef="#br0" timeOffset="-213030.51">14873 8365 1728 0,'0'0'38'0,"0"0"8"0,0 0 2 0,0 0 0 0,0 0-39 0,0 0-9 0,-3 6 0 0,-1 4 0 16,4-1 53-16,0 4 9 0,0 6 2 0,4-1 0 0,-1 1 0 0,1 0 0 16,3 0 0-16,-4 3 0 15,4-3-15-15,0-1-2 0,0-2-1 0,0 0 0 0,4-4 2 0,-4-2 1 16,0 2 0-16,0-5 0 0,4-4-13 0,-4 0-2 16,0-3-1-16,0 0 0 0,4-3-33 0,-4-4-14 15,0-2 1-15,-4 0 0 0,4-1 21 0,-3-2 4 16,-1-1 0-16,1-3 1 0,-1 1-13 0,1 2 0 15,-1-2 0-15,1 2 0 0,-4 0 0 0,0 1 0 16,0-1 0-16,0 1 0 0,0 6 0 0,0 6 0 16,0 0 0-16,0 0 0 0,0 0 54 0,0 0 8 0,0 0 2 0,0 0 0 15,3 6-52-15,-3 0-12 0,4 3 0 0,0 4 0 16,-1 3 0-16,4 3 0 0,4-1 0 0,-4 4 0 16,3 3 0-16,1 0 0 0,-1 4 0 0,1 2 0 15,3 0 0-15,-3 1 0 0,3 2 0 0,-4 1 0 16,1-1 0-16,0 1 0 0,3 2 0 0,-4 1 0 15,1-4 54-15,-1 1 8 0,-2-1 2 0,-1-2 0 16,0-1-27 0,-4 0-5-16,-3 4 0 0,0-7-1 15,-3 0-19-15,-4-2-3 0,0-1-1 0,-1-7 0 0,-6 1-8 0,0-3 8 0,0-4-8 0,-3-2 8 16,-1-4-8-16,4-3 12 0,-7-6-12 0,3-3 12 16,4 0-12-16,-4-7 0 0,4 0 0 0,0-5 0 15,0 2 25-15,3-3 7 0,4-3 0 0,-3-3 1 16,6 0-17-1,1-3-4-15,-1 0-1 0,4-7 0 0,4 4 20 0,3-4 4 0,0 4 1 0,0 0 0 0,3-1-36 0,4 7 0 16,1 0 0-16,2 3 0 16,-3 3-16-16,4 4-11 0,-4 2-1 0,7 4-1 15,-3 2-5-15,3 7-1 0,-3 0 0 0,-1 0 0 16,1 4-61-16,-4-4-13 0,4 6-3 16,-1-3-810-16,-6 0-162 0</inkml:trace>
  <inkml:trace contextRef="#ctx0" brushRef="#br0" timeOffset="-207219.98">15448 8089 2024 0,'0'0'42'0,"0"0"10"0,0 0-41 0,0 0-11 0,0 0 0 0,0 0 0 15,4 3 62-15,3 1 10 0,0 2 3 0,3-3 0 16,1 0 42-16,0 3 9 0,3-3 2 0,0 1 0 16,3-1-90-16,1 0-18 0,-4 0-3 0,7 0-1 15,-7 0 14-15,4-3 2 0,-4 0 1 0,4 3 0 16,-8-3-18-16,5 0-4 0,-5 4-1 0,-3-4 0 16,0 0-10-16,0 3 12 0,-3-3-12 0,-4 0 12 31,0 0-36-31,0 0-6 0,0 0-2 0,0 0 0 0,0 0-96 0,0 0-20 0,0 0-4 0,0 0-1 15,-7-7-91-15,3 4-19 0</inkml:trace>
  <inkml:trace contextRef="#ctx0" brushRef="#br0" timeOffset="-206797.65">15438 8130 1958 0,'0'0'87'0,"0"0"17"0,0 0-83 0,-4-6-21 0,4-1 0 0,0 1 0 31,0 0 56-31,0 0 6 0,0-1 2 0,0 7 0 0,0-6 0 0,0 6 0 0,0 0 0 0,0 0 0 16,0 0 0-16,0 0 0 0,7 3 0 0,-3 4 0 15,-1 5 5-15,1 7 2 0,-1 3 0 0,1 3 0 31,-4 3-63-31,3 3-8 0,-3 4-9 0,4-1 9 0,-1 4 36 0,-3-3 16 0,0 2 2 0,0 1 1 16,4-1-29-16,-4-5-6 0,0 2 0 0,0-2-1 16,0-4-19-16,3-3-12 0,-3-3 1 0,0-3 1 15,0 0 22-15,0-7 5 0,0 4 1 0,-3-7 0 16,3 4-18-16,0-7 8 0,-4 3-8 0,4 1 0 16,0-4 12-16,0-3-12 0,0-3 12 0,4 6-12 15,-4-2 13-15,3-1-4 0,1 0-1 0,3-3 0 16,0 0-8-16,0 0 0 0,4 0 9 0,-4 0-9 15,3 0 8-15,1-3-8 0,3 3 8 0,0 0-8 16,0-3 0-16,0 3 0 0,0 0 0 0,-3 3 8 16,3-3-48-16,0 0-10 0,4 3-2 0,-4-3 0 15,4 0-164-15,-1-3-34 0</inkml:trace>
  <inkml:trace contextRef="#ctx0" brushRef="#br0" timeOffset="-206228.32">16044 8710 1732 0,'0'0'73'16,"0"0"-58"-16,0 0 129 0,0 0 25 15,0 0 6-15,0 0 1 0,0-6-54 0,0-4-10 0,0 4-3 0,0-3 0 16,0-7-24-16,-3 3-5 0,3-5 0 0,0-1-1 15,0-3-18-15,-4 0-3 0,4 0-1 0,-3-3 0 16,3 0-20-16,-4 0-4 0,1 0-1 0,-1-4 0 16,-3 4-9-16,4-3-3 0,-4 0 0 0,-1 0 0 15,1-4-5 1,0 1-2-16,4 0 0 0,-4-1 0 16,3 4-13-16,1 0 0 0,-1 0 0 0,1 3 0 0,3 3 0 15,0 3 0-15,0 3 0 0,0 4 0 0,0-1-57 16,3 7-18-16,1-4-3 0,-1 7-1 15,4 9-101-15,-3 4-21 0,3 2-4 0</inkml:trace>
  <inkml:trace contextRef="#ctx0" brushRef="#br0" timeOffset="-205490.74">16129 8591 2455 0,'0'0'108'0,"4"3"24"0,-1 0-106 16,4 0-26-16,0 0 0 0,0-3 0 0,4 0 42 0,-1 0 3 15,5-3 1-15,-5-3 0 0,4 0-14 0,0 0-4 0,-3-7 0 0,3 0 0 16,-3 4-7-16,-1-4-1 0,-3 1-1 0,4-1 0 31,-4 1-3-31,0-4 0 0,-4 4 0 0,5-4 0 0,-8 3 7 16,3 1 1-16,1-1 0 0,-4 4 0 0,-4 0-3 0,4 2 0 0,-3 4 0 0,3 3 0 15,-8-3-2-15,5 0-1 0,-8 6 0 0,4 0 0 32,0 3-8-32,-3 4-2 0,-1-1 0 0,4 7 0 15,-4 0-8-15,1-1 0 0,-1 7 0 0,4 0 0 0,4 0 0 0,-1 0 0 0,1 0-8 0,3 3 8 16,0-6 0-16,3 3-9 0,1-7 9 0,-1 1 0 16,4 0-10-16,4-7 10 0,-4 1-8 0,3-4 8 15,-2 0-9-15,2-6 9 0,1 0-10 0,-1 0 10 16,1-3-20-16,-1-3 3 0,5 0 0 0,-5-4 0 15,1 1-10-15,3 2-1 0,-4-5-1 0,1 2 0 16,0 1-99-16,-1 3-20 0,1-4-4 0,-4 4-1 16,3 3 59-16,-3 0 12 0,1 0 2 0,-1 3 1 15,-4 3-6-15,4 0-2 0,0 3 0 0,0-3 0 16,-3 4 56-16,-1-4 11 0,1 3 3 0,-1 0 0 16,1 1 41-16,-4-1 9 0,3-3 2 0,-3-3 0 15,0 0 41-15,0 0 9 0,0 6 2 0,0-6 0 16,0 0 2-16,0 0 1 0,0 0 0 0,0 0 0 15,4-9-2-15,-4-1-1 0,0 1 0 0,0 0 0 16,0-7-19-16,-4 3-4 0,1-2-1 0,-1-4 0 16,1 0-20-16,-4-3-4 0,-4 0-1 0,4-3 0 15,-3 0-30-15,-1 0-8 0,-3-3 0 0,3 0 0 16,1-1 0-16,-1 1 0 0,1-3 0 0,-1 3 0 16,0-1 24-16,4 4 3 0,0 0 1 0,0 0 0 0,4 6-28 0,-1 0 0 15,4 4 0-15,-3 2 0 0,3 1 0 0,0 2 0 16,3 1 0-16,1 3 0 0,3-1 0 0,0 1 0 15,0 3-11-15,0-3 11 0,0 3-8 0,4 3 8 0,-4-4-8 16,3 4 8-16,1 4 0 0,-1-4 0 0,4 3 0 16,-3 3 0-16,3-3 0 0,-3 0 0 0,-1 0 0 0,1 4 0 15,-1-1-10-15,1 0 10 0,-4 4-12 0,0-1 12 32,0-3-33-32,-3 4 0 0,3-1 0 0,-4-3 0 0,-3 4-69 0,0 2-14 15,0-2-2-15,-3 2-1 0,-1 1-112 0,-3-1-22 0</inkml:trace>
  <inkml:trace contextRef="#ctx0" brushRef="#br0" timeOffset="-205309.88">16365 8519 2310 0,'0'0'48'0,"0"0"11"15,7-3-47-15,0 3-12 0,4-3 0 0,0-1 0 16,-1 4 104-16,4-3 20 0,0 0 3 0,1 3 1 15,2-3-73-15,-3 3-15 0,7 3-2 0,-3-3-1 16,0 0-37-16,-1 3 0 0,1-3 0 0,0 3-8 16,-1 1-145-16,1-4-29 0,0 3-6 0</inkml:trace>
  <inkml:trace contextRef="#ctx0" brushRef="#br0" timeOffset="-205089.45">16810 8644 2519 0,'0'0'106'0,"0"0"-85"32,0 0 98-32,0 0 19 0,0 0 4 0,0 0 1 15,0 0-66-15,-4-3-13 0,1-3-2 0,-1-4-1 0,1 1-51 0,-1-4-10 0,1-2 0 0,-1-4 0 16,1 0 0-16,-4-3 14 0,3-3-2 0,-3-3 0 16,3 6-12-16,-3 0 0 0,4-3 8 0,-4 6-8 15,3-3-8-15,-3 6-5 0,0 1-1 0,0-1 0 16,0 4 14-16,0-1 0 0,0 7-10 0,0-4 10 15,-4 4-139-15,4 3-23 0,0 3-5 0</inkml:trace>
  <inkml:trace contextRef="#ctx0" brushRef="#br0" timeOffset="-204922.19">16612 8513 2553 0,'14'-7'108'16,"-3"4"-87"-1,3 0 88-15,4-3 18 0,-4-1 3 0,4 4 1 16,-1-3-56-16,1 0-11 0,-1-1-3 0,1 4 0 16,0 0-49-16,3 3-12 0,-3-3 0 0,3 3 0 15,-4 0-151-15,4 0-33 0,-3 0-6 0</inkml:trace>
  <inkml:trace contextRef="#ctx0" brushRef="#br0" timeOffset="-204168.24">17039 8048 1388 0,'0'0'39'0,"0"0"9"0,0 0-38 0,0 0-10 0,4-6 0 0,-4 0 0 16,0 6 107-16,7-6 19 0,-4 3 4 0,1-1 1 16,3 4-3-16,0-3 0 0,4 3 0 0,-4 0 0 15,3 3-18-15,1-3-4 0,-1 0-1 0,1 0 0 0,-1 0-33 16,5-3-6-16,-5 0-2 0,4 0 0 16,0-3-51-16,1-1-13 0,-1 1 0 0,0 0 0 15,3-4 0-15,-3 7 0 0,1-3 0 0,-1 0 0 16,0 3 0-16,0 0 0 0,-3-4 0 0,-1 4 0 0,1 3 0 15,-1-3 8-15,-3 0-8 0,-3 3 0 0,-4 0 15 16,0 0-3-16,0 0-1 0,0 0 0 16,0 0 17-16,0 0 3 0,3 3 1 0,1 3 0 0,-4 1-7 0,0-1-1 15,0 3 0-15,0-3 0 16,0 7-8-16,0-4-1 0,0 4-1 0,0 0 0 0,3 2-14 0,-3 1 8 0,0 0-8 16,4 6 0-16,3-1 0 0,-3 8 0 0,-1-4 0 0,4 6 0 15,0-3 0-15,0-3 0 0,4 4 0 0,-4-1 0 16,3 0 8-16,-2-3-8 0,2 0 0 0,1 0 0 15,-4-3 14-15,0 0-3 0,0 0-1 0,3-3 0 16,-3 0 1-16,1 0 0 0,-5-1 0 0,4-2 0 16,-3 3 3-16,-1-3 1 15,1-1 0-15,-1-2 0 0,-3 2-1 0,0 1 0 0,0 0 0 0,0-4 0 16,-3-2 2-16,-1 2 1 0,-3-2 0 0,0-1 0 16,0-3-4-16,0-2-1 0,-4 2 0 0,1-3 0 15,3-3-2-15,-7 3-1 0,3-3 0 0,-3 0 0 16,0 0-9-16,0 0 10 0,0-3-10 0,-4 3 10 15,4 0 0-15,3 0 0 0,-6 0 0 0,6 3 0 16,0 0-10-16,1 0 0 0,-1 4 0 0,4-4 0 16,4 3-49-16,-4-3-12 0,3 3-3 0,4-2 0 15,0-4-102-15,0 6-21 0,0-3-4 0</inkml:trace>
  <inkml:trace contextRef="#ctx0" brushRef="#br0" timeOffset="-200297.7">18129 8124 2188 0,'0'0'97'0,"0"0"20"0,0 0-93 0,0 0-24 0,0 0 0 0,0 0 0 16,0 0 56-16,0 0 6 0,0 0 2 0,0 0 0 16,0 0-10-16,0 0-2 0,0 0 0 0,4 3 0 15,-1 3-32-15,8 4 6 0,-1-4-14 16,-2 0 42 0,2 3 8-16,1 1 2 0,-1 2 0 0,1 1 0 0,3-4 0 0,0 4 0 0,0-4 0 15,0 1-52-15,0-4-12 0,1 0 0 0,2 1 0 31,-3-4 0-31,0 0 0 0,1 0 0 0,2 0 0 0,-3 0 17 0,-3 0 1 0,3-3 0 0,-3 4 0 16,-1-4-18-16,-3 0 10 0,0 0-10 0,0 0 8 16,-3 0 1-16,3-4 0 0,-7 4 0 0,0 0 0 15,0 0 19-15,0 0 4 0,0 7 1 0,3-4 0 16,-3-3-33-16,-3 6 0 0,3-3 0 0,-7 3 0 16,3 1 0-16,1-1 0 0,-4 0 0 0,3 4 0 15,-3-1 25-15,-3 0-1 0,2 1-1 0,-2-1 0 16,-1 1-13-16,1 2-2 0,-4-2-8 0,3-1 12 15,0 0-12-15,1 4 0 0,-1-4 0 0,1-2 0 16,3 2 0-16,0-3 0 0,3 1 0 0,4-7 0 16,0 0-45-16,0 0-6 0,0 0-1 0,0 0 0 15,0 0-144-15,7-4-28 0</inkml:trace>
  <inkml:trace contextRef="#ctx0" brushRef="#br0" timeOffset="-196149.94">19286 8215 1074 0,'0'0'30'0,"0"0"8"15,0 0-30-15,0 0-8 0,0 0 0 0,0-7 0 16,0 7 104-16,4-6 19 0,-4 0 4 0,0 0 1 16,0 6-9-16,0-7-2 0,0 7 0 0,0 0 0 0,0 0-21 0,0 0-4 15,0 0 0-15,0 0-1 16,-4-6-35-16,4 6-6 0,-7-3-2 0,7 3 0 16,-3 0-10-16,-4 0-2 0,0 3-1 0,3 0 0 15,-3 0-7-15,4 4 0 0,-4-4-1 0,3 3 0 16,-3 0-2-16,0 1 0 0,0 2 0 0,-4 0 0 15,4 4-1-15,0-4-1 0,0 4 0 0,0 3 0 16,0-1-4-16,0 1-1 0,0 3 0 0,3-1 0 16,1 1-18-16,-1 0 0 0,1 0 0 0,3 0 0 15,3 0 0-15,-3-1 0 0,4 4 0 0,3-3 0 16,0-3 20-16,3-1 0 0,1 1 0 0,0-6 0 0,-1-1-20 16,4-3 0-16,0-3 0 0,1-6 0 0,-5-3 0 15,4-3-9-15,0-4 9 0,0 0 0 0,1-5-17 0,-5-1 1 0,1 0 1 0,-1-3 0 16,1 0 27-16,-4 0 4 0,0 3 2 0,0-3 0 15,0 4-18-15,-3-1 0 0,-1 3 0 0,1 4 0 16,-4-4-8-16,0 3-9 0,0 1-2 0,-4 6 0 16,4-1 19-16,-3 4 0 0,-1 0 0 0,1 3 0 15,-1 0 0-15,1 0 0 0,3 0 0 0,-4 3 0 16,1 3 0-16,3 1 0 0,0 2 0 0,0 1 0 16,3-1 0-16,-3 3 0 0,7 1 0 0,-3 0 0 15,-1-1 0-15,4 1 0 0,0-1 0 0,0 1 0 16,4-4 0-16,-1 1 0 15,-2-1 0-15,2 0 0 0,1-2 0 0,-1-1 0 0,1 0 0 0,-1-3 0 16,-2 0 14-16,2 1 6 0,1-1 2 0,-4-3 0 16,0 0-22-16,0 0-10 0,0 0 1 0,3 0 0 15,-2-3-99-15,-1 3-20 0,0 0-4 0,0-4-1 16,0 8-105-16,0-4-21 0,7 3-4 16,-7-6-561-16</inkml:trace>
  <inkml:trace contextRef="#ctx0" brushRef="#br0" timeOffset="-195683.42">19766 8513 2030 0,'0'0'57'0,"0"0"14"0,0 0-57 0,0 0-14 0,0 0 0 0,0 0 0 16,0 0 105-16,0 0 19 0,0 0 3 0,-3-4 1 15,3 4-72-15,-4-6-13 0,-3 0-3 0,4-4-1 16,-5 1-11-16,5-4-3 0,-4 4 0 0,3-7 0 0,-3 1-3 0,4-1-1 16,-4 0 0-16,3-2 0 0,-3-1 3 0,4 0 1 15,-4-3 0-15,-1 3 0 0,8 4-5 0,-3 2-2 16,3 0 0-16,0 4 0 0,0 0-7 0,3-1-2 16,-3 4 0-16,4 0 0 0,3 3-9 0,0-1 0 15,0 1 0-15,0 3 0 0,4 3-12 0,-1-3 0 16,1 0-1-16,0 0 0 15,3 0-44-15,-4 4-9 0,4-4-2 0,0 3 0 16,1 0-40-16,-1-3-9 0,-4 3-2 0,4 3 0 16,-3 0-58-16,0 1-12 0,-1-1-3 0,1 0-588 0</inkml:trace>
  <inkml:trace contextRef="#ctx0" brushRef="#br0" timeOffset="-195176.68">20105 8268 1267 0,'0'0'28'0,"0"0"5"0,0 0 2 0,0-6 1 0,0 6-36 0,0-7 0 0,0-2 0 0,0 0 0 16,0 2 117-16,0 1 17 0,0 6 3 0,0-6 1 15,-4 0-25-15,4-1-5 0,-3 1 0 0,-1 0-1 16,4 6-3-16,0 0 0 0,-3-3 0 0,-4 3 0 16,0 3-28-16,3 0-5 0,-3 0-2 0,3 3 0 15,-3 1-31-15,4-1-6 0,-1 3-2 0,1 1 0 16,-1-1-30-16,4 0-21 15,-3-2 3-15,-1-1 1 0,4 3-17 0,0-2-3 0,4 2-1 0,-4-3 0 32,0 1-5-32,3-1-1 0,-3 0 0 0,0-3 0 0,0 7 19 0,4-4 3 0,-4 0 1 0,0 0 0 15,3 4 12-15,-3-4 9 0,0 4-12 0,0-4 12 0,0 3 0 0,0-2 0 16,4-1 0-16,-4-6 0 0,0 6 8 0,0-6 4 16,0 0 2-16,0 0 0 0,0 0 26 0,0 0 6 15,0 0 1-15,0 0 0 0,3-3-11 16,-3 3-1-16,0-6-1 0,0-1 0 0,0 1-3 0,0 0-1 15,0-4 0-15,0 4 0 16,0-3 27-16,-3 2 6 0,3 1 1 0,-4-3 0 0,1-1-52 16,-1 1-12-16,4 0 0 0,0-1 0 0,0 1 0 0,0 3 0 15,0-4 0-15,0 1 0 0,0 2 21 0,0-2 2 0,0 0 0 0,4 2 0 16,-1 1-23-16,1 3 0 0,-1-3 0 0,4 3 0 16,1-1 0-16,2 1 0 0,-3 3 0 15,4 0 0-15,-4 0-16 0,3 3-5 0,1 1-1 16,0 2 0-16,3-3 30 0,-4-3 7 0,4 3 1 15,-3 0 0-15,3 3-32 0,-3-2-5 0,-1-4-2 0,-3 3 0 32,4-3-74-32,-1 0-15 0,-2 0-4 0,-1 0 0 15,0-3-53-15,0-1-11 0,0 1-3 0,-4-3-820 0</inkml:trace>
  <inkml:trace contextRef="#ctx0" brushRef="#br0" timeOffset="-194231.19">20405 8155 1314 0,'0'0'37'0,"0"0"8"0,0 0-36 0,0 0-9 15,0 0 0-15,0 0 0 0,0 0 184 0,0 0 34 16,0 0 7-16,0 0 2 0,0 0-107 0,-4 3-22 16,1 3-4-16,-4 1-1 0,3 5-23 0,1-2-5 15,-1 5-1-15,0 1 0 0,1 6 0 0,-1-3 0 16,1 3 0-16,-1 0 0 0,1 3-42 0,-1-3-9 16,4 0-1-16,0-3-1 0,0-1 10 0,4 1 3 15,-1 0 0-15,1-7 0 16,-1 1-24-16,4-4 8 0,1-2-8 0,-1-4 0 15,0 0 0-15,0-3 0 0,0-3 0 0,3 0 0 16,-3-4-32-16,0-2-2 0,4 0 0 0,-4-4 0 0,0-3 34 0,-3 1 0 16,3-1 0-16,0-3 0 0,-4 0 16 0,1 4 9 15,3-4 3-15,-4 0 0 16,-3 3-45-16,0 1-9 0,0 2-2 0,0 1 0 0,0 5 46 0,0 1 9 16,-3 0 1-16,3 3 1 0,-4 3 5 0,4 3 1 15,-3 0 0-15,3 3 0 16,0 1-50-16,0-1-9 0,3 3-3 0,-3 4 0 0,0-1 27 0,4 1 8 0,-1 3 0 15,4-1 0-15,-3-2-8 0,0 2 8 0,3-2-8 0,-4 3 8 16,4-4-8-16,0-2 0 0,0-1 0 0,0-3 0 16,0 1 0-16,-7-7 0 0,11 3-10 0,-11-3 10 15,0 0-83-15,11-3-9 0,-1-4-3 0,-3 1 0 16,0-3-26-16,0-1-6 0,0 1-1 0,0-1 0 16,-3 1-60-1,-1 0-12-15,5-1-2 0,-8-2-1 0,3 2 79 0,1-2 15 0,-1 2 3 16,-3-2 1-16,4 2 21 15,-4-2 5-15,3 2 1 0,-3 1 0 0,0 0 100 0,0 2 20 0,0 1 4 0,0 0 1 16,0 3 40-16,0-1 8 0,0 1 1 0,0 0 1 16,0 3 3-16,0 3 1 0,0 0 0 0,0 1 0 15,0-1-13-15,0 3-2 0,0 3-1 0,4 1 0 16,-4-1-6-16,0 7-2 0,3 0 0 0,1-1 0 0,-1 4-9 0,1 0-1 16,-4 0-1-16,3 0 0 0,4-1 1 0,-3 1 0 15,-1-3 0-15,1-4 0 16,3 4-31-16,0-3-5 0,0-1-2 0,0-6 0 15,0 1-29-15,4-1 0 0,-4 0 0 0,3-6 0 16,1-3 0-16,-4 0 0 0,4-3 0 0,-4-4 0 16,0 4 0-16,3-3 0 0,-3-1 0 0,0-2 0 0,1 2 0 0,-5 1 0 15,4-1 0-15,-3-2 0 0,-1-1 0 0,1 4 0 16,-1 0 0-16,1-1 0 0,-1 1 0 0,-3-1 0 0,0 4 0 16,0 6 0-16,0 0 0 0,0 0 0 15,0 0 0-15,0 0 0 0,0 0 0 0,0 0 0 16,0 0 0-16,7 6 0 0,-3 4 22 0,3-1 11 0,4 7 3 15,-4-1 0-15,0 1-21 0,3 6-4 0,-3 3-1 16,4 3 0 0,-1 1 6-16,-3-4 2 0,4 3 0 0,0 0 0 15,-1 0 4-15,-3 4 1 0,0-1 0 0,0 4 0 0,0-4-3 0,-3 0-1 0,0 4 0 16,-1-4 0-16,-3 0-7 0,0 4 0 0,0-1-1 0,-3-2 0 16,-5-1-11-16,1 1 10 0,0-4-10 0,-3 0 10 15,-1-9-10-15,-3 0 12 0,3-4-12 0,-6-5 12 16,3-4-4-16,-4-3 0 0,0-6 0 0,1 0 0 15,-4-7 0-15,7-2-8 0,-4-4 12 0,0 0-4 16,4-2-8-16,0-1 10 0,0 0-10 0,0-3 10 16,7 3-10-16,-4-3 10 15,8-3-10-15,-4 0 10 0,3 3-10 0,4 0 10 0,4 0-10 0,-1 4 10 16,4-4-10-16,0 3 0 0,4-3 9 0,3 0-9 16,-3 3 29-16,3 0 2 0,0 4 0 0,3 2 0 15,-3 0-55-15,4 4-10 16,-4 3-2-16,4 3-1 15,0-4-96-15,-1 4-19 0,1 3-4 0</inkml:trace>
  <inkml:trace contextRef="#ctx0" brushRef="#br0" timeOffset="-193286.28">21389 7798 1958 0,'0'0'43'0,"0"0"9"0,0 0 1 0,0 0 3 0,3-10-45 16,-3 4-11-16,4 0 0 0,0-1 0 0,-4 1 156 0,3 0 28 15,1 3 7-15,-4 3 1 0,0 0-108 0,3-7-22 16,1 1-4-16,-4 6-1 0,0 0 2 0,0 0 0 0,0 0 0 0,0 0 0 16,0 0-38-16,-7 0-7 0,3 3-2 0,-7-3 0 15,4 0 37-15,0 3 7 0,-3 4 2 0,-1 2 0 16,1 4-34-16,-1-1-8 0,0 4 0 0,1 0-1 16,-1-1-15-16,1 4-12 0,-4-3 3 0,3 3 0 15,0-7 27-15,1 1 6 0,3-4 0 0,-4-3 1 16,4 4-16-16,4-4-9 0,-4 0 10 0,7-6-10 15,0 0 8-15,0 0-8 0,-4 3 0 0,4-3 9 0,0 0-9 16,0 0 0-16,0 0 0 0,0 0 0 0,0 0 0 0,4 4 0 16,3-1 0-16,-4 0 0 0,1 0 0 0,-1 0 0 15,-3-3 0-15,7 3 0 16,-3-3 0-16,-4 0 0 0,0 0 0 0,7 3 0 16,0 0 0-16,-7-3 0 0,0 0 0 0,0 4 0 0,0-4 22 0,3 6 9 15,1 0 1-15,-1 0 1 0,-3 4-33 0,4-1 0 16,-4 4 0-16,0-1 0 0,0 4 0 0,0 0 0 15,0 3 0-15,0-1 0 0,4 1 0 0,-4 3 0 16,0-3 0-16,0 3 0 0,0-3 0 16,0 3 0-16,0 0 0 0,0-4 0 0,3 1 0 0,-3 0 0 15,0 3 0-15,0-6 0 0,4 2 0 0,-4-2 0 16,0 0 0-16,0-4 0 0,3 4 0 0,-3-3 0 16,0-1 0-16,4-3 0 15,-4 1 0-15,7-1 0 0,-4-2 0 0,4-4 0 16,0 0-19-16,-3 0-10 0,3-3-3 0,3 0 0 0,-2-3 32 0,6 0 13 15,-4 0-1-15,8-4 0 0,-4 4-1 0,4-3-1 0,-1 0 0 16,4-1 0-16,-6 4-10 16,6-3 10-16,-7 3-10 0,3 0 10 0,1 0-10 0,-4 3 0 0,4 0 0 15,-1 3-11 1,1 0-86-16,0-3-18 0,-1 3-3 0,1 0-859 0,-4 0-172 0</inkml:trace>
  <inkml:trace contextRef="#ctx0" brushRef="#br0" timeOffset="-187237.56">21886 8064 1288 0,'-7'10'27'0,"4"-7"5"0,-1 3-32 0,1-3 0 0,3 0 0 0,-4 4 0 15,4-7 64-15,0 3 5 0,0 0 2 0,0-3 0 16,-3 6-16-16,3 0-3 0,0-3-1 0,0 4 0 16,3 2-13-16,-3-3-2 0,0 4-1 0,0-1 0 15,0 4 20-15,0-1 4 0,0 4 1 0,0 0 0 16,4-1-3-16,-4 4 0 0,0-3 0 0,0 3 0 16,3-4-12-16,-3-2-2 0,0-4-1 0,4 1 0 15,-1-1-14-15,1-6-2 0,-1 3-1 0,1-2 0 16,-1-4-25-16,1 0 0 0,-1-4 0 0,5-2 0 0,-5-3 11 0,4-7-3 15,-3 0-8-15,3 1 12 0,0-4 4 16,-4 3 1-16,4 1 0 0,-3-4 0 16,3 0-6-16,-4 3-2 0,4-3 0 0,1 1 0 0,-5 2-9 0,4 3 0 15,0 1 9-15,0-1-9 0,-3 4 10 0,3-4-2 0,0 4-8 16,0 3 12-16,4-1 11 0,-4 4 1 0,0 0 1 16,3 3 0-16,-3-3-25 0,4 6-14 0,-4-3 2 0,3 6 0 15,-2 1 60-15,2 2 13 16,-3 7 3-16,0 0 0 0,0-1-52 15,0 1-12-15,-3 6 0 0,3-3 0 0,-4-1 0 0,1-2 0 16,0 3 0-16,-1 0 0 0,1-4 0 0,-1 1 0 0,1 0 0 0,-4-1 0 16,0-5 0-16,3-1 0 0,-3-9 0 0,0 0 0 15,0 0 0-15,0 0 0 0,0 0 0 0,0 0 0 16,4-6 0-16,-4-3 0 0,3-4 0 0,1-3 0 16,-1 4 17-16,1-4 1 0,3 0 0 0,0 1 0 0,0-4-18 15,0 3 0-15,4-3 0 0,-1 4 0 0,4 2 0 0,-3 1 0 16,3 2 0-16,0 1 0 0,0-4 0 0,-3 4 0 15,3 3 0-15,0-4 0 0,0 4 10 0,-3 3-2 16,3 0 0-16,-4 0 0 0,-3 3 6 0,4 3 1 16,-4 3 0-16,0 3 0 0,0 4 2 15,0 0 1-15,-3 2 0 0,3 4 0 0,-4 3-7 16,1 0-2-16,-4 9 0 0,3-3 0 0,1-2-9 16,-4-1 0-16,0-3 0 0,0 0 0 15,0-1-52-15,0-5-13 0,0 0-3 0,0-4 0 16,3-2-99-16,-3-10-20 0,0 0-4 0,0 0-897 0</inkml:trace>
  <inkml:trace contextRef="#ctx0" brushRef="#br0" timeOffset="-186804.95">22705 8089 1735 0,'0'0'38'0,"0"0"8"0,0 0 2 0,0 0 0 0,0 0-38 0,-7 0-10 0,3 7 0 0,-3 2 0 15,4-3 70-15,-1 0 12 0,1 1 2 0,-1 5 1 16,1 1-32-16,-5-1-6 0,8 1-2 0,-3-1 0 0,-1 4 12 0,1 0 3 16,-1-1 0-16,4 4 0 0,-3-3-48 0,3 0-12 15,0-4 0-15,0 1 0 16,0-4 0-16,3 1 0 0,-3-4 0 0,4-3 0 0,-4-3 0 0,7 3 0 16,-4-6 0-16,5 0 0 0,-1 0 0 0,0-7 0 15,0 1 0-15,-4-1 0 0,4-2 0 0,0-1 0 16,0-2 0-16,-3-4 0 15,-1 3 13-15,4 1 1 0,-3-1 0 0,-4 3 0 0,4 4-14 0,-1-1 0 16,-3-5 0-16,4 5 0 16,-4 10 17-16,0 0-2 0,0 0-1 0,0 0 0 15,0 0 23-15,0 0 5 0,-4 7 1 0,4 2 0 0,0 0-13 0,4 1-2 16,-4 6-1-16,3-4 0 0,1 4-9 16,-1-1-2-16,4 1 0 0,-3 0 0 15,6 0-8-15,-3-1-8 0,0-2 12 0,1-1-12 0,2 1 0 0,1-4 0 16,-4-3 0-16,3 1 0 0,1-4-10 0,-4-3-6 15,4-3 0-15,-4 0-1 16,3-1-69-16,-3-2-14 0,4 0-2 0,-4-3-1 16,0-4-59-16,0 4-12 0,0-7-2 0,-3 3-435 15,-1 1-86-15</inkml:trace>
  <inkml:trace contextRef="#ctx0" brushRef="#br0" timeOffset="-186552.33">22959 8001 1314 0,'0'13'37'0,"3"-7"8"16,-3 1-36-16,4 2-9 16,-4 0 0-16,3 1 0 0,1 2 132 0,-1 1 24 0,4 6 4 0,-3-4 2 15,7 7-30-15,-4-3-5 0,3 0-2 0,-3 3 0 16,4-6-22-16,3 5-5 0,-3 1-1 0,3 0 0 16,-4-3-26-16,4-3-6 0,0 0-1 0,1-4 0 0,-1 1-56 0,0-4-8 15,0 0 0-15,0-2-12 0,-3-1 12 0,-1-3 0 16,1 3 0-16,-4-2 0 0,3-1-16 0,-3-3-3 15,-3 3-1-15,-4-3 0 16,0 0-36-16,0 0-8 0,0 0-2 0,0 0 0 16,0 0-72-16,0 0-14 0,0 0-4 0,-7 0-506 15,0-3-102-15</inkml:trace>
  <inkml:trace contextRef="#ctx0" brushRef="#br0" timeOffset="-186336.87">23068 8412 2649 0,'0'0'58'0,"0"-6"12"0,4 0 2 0,-4-4 4 0,3 1-61 0,4-7-15 15,-3 4 0-15,3-4 0 0,0-3 105 0,0 0 19 16,4-3 3-16,-1 0 1 0,1 0-52 0,-1 1-9 0,1 2-3 0,-1-3 0 16,1 0-55-16,0 3-9 0,-1 0 0 0,1 4-10 15,-1 2 10-15,-3 0-12 0,4 4 12 0,-7 3-12 16,-1 3-64-16,-3 3-14 0,0 0-2 0,0 0-1 15,0 0-119-15,0 0-24 0</inkml:trace>
  <inkml:trace contextRef="#ctx0" brushRef="#br0" timeOffset="-185194.48">23640 7569 990 0,'0'0'21'0,"0"0"5"0,0 0 1 0,0 0 1 0,0 0-28 0,0 0 0 16,0 0 0-16,0 0 0 0,-4 0 80 0,4 0 9 16,0 0 3-16,0 0 0 0,0 0 8 0,0 0 1 15,0 0 1-15,0 0 0 0,0 0 2 0,0 0 1 16,0 0 0-16,4 0 0 0,3 3-57 0,-4 0-11 0,8 0-2 0,-4 3-1 16,0 1 23-16,4-1 5 0,3-3 1 0,-4 0 0 15,1 4-50-15,3-4-13 16,0 0 0-16,4 0 0 15,-8-3 0-15,8 0 0 0,-4-3 0 0,4 0 0 16,-4 0 33-16,0-1 2 0,3 4 0 0,-2-3 0 16,-1 3-5-16,0-3-1 0,0 0 0 0,-7 0 0 0,-7 3-29 15,11-6 0-15,-11 6 0 0,0 0 0 0,0 0 0 0,0 0 0 0,0 0 0 0,0 0 0 16,7 6 57-16,-7 0 6 0,3 0 1 0,-3 4 0 16,-3-1-52-16,3 1-12 0,0-1 0 0,0 0 0 15,-4 4 0-15,4-4 0 0,-3 1 0 16,-1 2 0-16,4-2 0 0,-3-1 0 0,3 1 0 0,0-1 0 15,0 3 0-15,0-2 0 0,0-1 0 0,3 4 0 0,-3 2 0 0,0 1 0 16,4 0 0-16,-1 3 0 16,1-1 0-16,-1-2 0 0,1 3 0 0,3 3 0 15,0 0 0-15,0 3 0 0,0 0 0 0,0 3 0 16,0-3 0-16,0 0 0 0,0 4 0 0,0-7 0 16,0 3 0-16,0-3 0 0,0 0 0 0,0-4 0 15,-3-2 0-15,3 3 0 0,-3-7 0 0,-1 1 0 16,-3 0 54-16,4-4 8 0,-1 0 2 0,-3-2 0 15,4 2-52-15,-4-3-12 0,0 4 0 0,-4-4 0 16,4 0 0-16,-3 4 0 0,-1-1 0 0,1 4 0 0,-1-4 0 16,0 4 0-16,1-1 0 0,-4 1 0 0,3-1 0 15,-3 1 0-15,4-1 0 0,-4 4 0 0,3-7 0 16,-3 1 0-16,0-1 0 0,0 1 0 0,0-4 54 16,0 0 8-16,0 0 2 0,-4-3 0 0,1 1-52 0,-1-4-12 15,1 3 0-15,-1-3 0 0,-3 3 0 0,3 0 0 16,-3-3 0-16,0 3 0 0,3 0 0 15,4 0 0-15,-3-3 0 0,-1 4 0 16,8-4-48-16,-4 3-13 0,7-3-3 0,0 0 0 16,0 0-153-16,0 0-31 0</inkml:trace>
  <inkml:trace contextRef="#ctx0" brushRef="#br0" timeOffset="-173163.28">7920 9829 1516 0,'0'0'64'0,"0"0"-52"32,0 0 93-32,0 0 19 0,0 0 3 0,0 0 1 0,0 0-38 0,0 0-7 0,0 0-2 0,0 0 0 15,0 0 16-15,0 0 3 0,0 7 1 0,-4 2 0 16,4 4-59-16,4 5-12 0,-4 4-2 0,3 4-1 16,1-1-5-16,-1 6-1 0,1 0 0 0,0 1 0 15,3-1 18-15,-4 0 3 0,4-2 1 0,-3-1 0 16,-1-3-29-16,4-3-6 0,-3 0 0 0,3-7-8 15,-4-5 0-15,4-1 0 0,-3 1-10 0,3-7 10 16,-3 0 0-16,-4-3 0 0,3-3 0 0,1-3 0 16,-1-4 0-16,1 1 0 0,-1-4 0 0,-3 1 0 15,0-4 44-15,0 3 16 16,-3 1 3-16,3-4 1 0,-4 4-52 0,1-4-12 0,-1 0 0 0,4 1 0 16,0-1 0-16,0 0 0 0,4 1 0 0,-1-1 0 15,1-3 0-15,3 3 0 0,-4-2 0 0,4-1 0 16,0 0 0-16,4-3 0 0,0 3 0 0,-1 0 0 15,1 1 0-15,-1 2 0 0,1 3 0 0,3 1 0 16,0 2 17-16,0 4 1 0,0 3 0 0,0 0 0 16,4 6 22-16,-4 6 5 0,0 1 1 0,0 6 0 15,0-1-33-15,-3 7-13 0,0 0 11 0,-1 3-11 16,1 0 0-16,-4 3 0 0,3 4 0 0,-2-1-10 0,-5-3 10 0,4-2 0 16,0-1 0-16,-3 0 0 0,3-3 0 0,-4-4 0 0,1-5 0 15,-1 0 0-15,1-4 0 0,-4-3 0 16,0-6 0-16,0 0 0 0,3-3 0 0,1-6 0 0,3-1 0 0,-4-2 0 15,1-4 0-15,-4 0 0 0,7-2 0 0,-3-4 0 16,-1 3 0-16,4-3 0 0,0 0 0 16,4 0 0-16,-4 0 0 0,7 0 0 0,-3 0 0 15,3 3 0-15,0 0 0 0,-4 1 0 0,4 2 0 0,1 3 0 16,-5 1 0-16,4 2 0 0,-3 7 0 16,3 0 0-16,0 3 21 15,0 6 7-15,0 1 0 0,0 5 1 0,-3 4 5 16,0 3 1-16,-1 3 0 0,-3 3 0 0,0 3-27 0,4 0-8 0,-4 4 0 0,0-1 0 15,-3-3 0-15,3 0 10 0,-7-3-10 0,3 4 8 16,1-7-8-16,-1 0 0 0,1-4 0 0,-4-2 0 16,7-3-73-16,-7-4-17 0,3-6-3 0,-3-3-1 15,4 0-81-15,3-6-16 0,-4 0-3 0</inkml:trace>
  <inkml:trace contextRef="#ctx0" brushRef="#br0" timeOffset="-172717.54">8996 9971 2336 0,'0'0'66'0,"0"0"15"16,0 0-65-16,0 0-16 0,-4-4 0 0,-3 1 0 0,7 3 92 15,-7-3 14-15,0 6 3 0,0-3 1 16,0 7 14-16,-4-1 4 0,4 3 0 0,-3 4 0 15,3 2-103-15,0 1-25 0,0 0 0 0,3 3 0 0,-3-4 44 0,4 1 4 0,-1 0 1 0,0-1 0 32,4-2-29-32,0-4-7 0,0 1-1 0,0-1 0 0,4-3-12 0,0-3 0 0,-1 1 0 0,-3-4 0 15,7-4 0-15,-3 4 8 0,3-3-8 0,0-3 0 16,0 0 0-16,0 0 0 0,0-4 0 0,0-2 0 16,-3 2 0-16,-1-2 0 0,4-4 0 0,-3 0 0 15,-1 4 0-15,1-4 0 0,-1 0 0 0,1 4 0 16,-1-1 0-16,-3 4 0 0,4 3 0 0,-4-1 0 15,0 7 0-15,0 0 0 0,0 0 0 0,0 0 0 16,3 7 0-16,1-1 0 0,-1 6 0 0,8 4 0 16,-4 0 0-16,4 3 0 0,-1 3 0 0,4 0 0 15,0-4 0-15,-3 1 0 0,3-3 0 16,0-1 0-16,0 1 57 0,-3-6 6 0,3 2 1 0,0-6 0 16,-3 1-52-16,-1-4-12 0,4-3 0 0,-3 0 0 15,0-3-48-15,-4-4-13 0,3 1-3 0,1 0 0 16,-4-7-51-16,0 1-10 0,0-1-3 0,0 1 0 15,0-1-102-15,-3-3-21 0,-1 1-4 0</inkml:trace>
  <inkml:trace contextRef="#ctx0" brushRef="#br0" timeOffset="-172431.11">9317 9829 2329 0,'0'0'103'0,"0"0"21"0,0 0-99 16,3 4-25-16,1 2 0 0,-1 0 0 0,1 4 95 0,0-1 13 0,3 3 4 0,-4 1 0 15,4 3-57-15,0 3-11 0,4 2-3 0,-4 1 0 16,3 0 19-16,5 0 3 0,-1 0 1 0,0 0 0 16,0 0 2-16,4-3 1 0,-4-3 0 0,3-1 0 15,1-2-39-15,0 3-7 16,-1-7-1-16,1 3-1 0,-4-2-8 0,0 2-2 0,0-2 0 0,-3-1 0 16,3 1 19-16,-4-4 4 0,1 3 1 15,0-2 0 1,-1-1-33-16,1-3 0 0,-1 3 0 0,-3-3 0 15,-3-3-14-15,-1 0-10 0,5-3-1 0,-8 3-1 0,3-3-10 16,-3 3-1-16,0-3-1 0,0 3 0 0,0-9-18 0,-7 2-4 0,3-2-1 0,-3 0 0 16,0 2-81-16,0-2-16 0,0 3-3 0</inkml:trace>
  <inkml:trace contextRef="#ctx0" brushRef="#br0" timeOffset="-172167.34">9472 10334 2553 0,'0'0'53'0,"0"0"12"0,-3-6-52 16,-1 3-13-16,1-7 0 15,3 4 0-15,0-3 105 0,0-4 19 0,3 1 3 0,1-1 1 16,3 1 0-16,0-4 0 0,0 0 0 0,0-3 0 0,3 4-52 16,-3-4-9-16,4 0-3 0,0 0 0 0,-1-3-51 15,1 0-13-15,-1 0 0 0,1 1 0 16,0-1 0-16,-4 0 0 0,3 3 0 0,-3 0 0 0,0 0 0 0,0 4 0 0,0-1 0 15,4 3 0 1,-8 4 28-16,5-1 2 0,-1 1 1 0,-4 3 0 16,4 3-50-16,-3-4-9 0,-1 4-3 0,1 0 0 0,3 3 31 0,-4-3 0 0,1 3 0 0,-4 0 0 31,0 0-72-31,0 0-8 0,0 0-1 0</inkml:trace>
  <inkml:trace contextRef="#ctx0" brushRef="#br0" timeOffset="-169248.25">10668 9833 2066 0,'-7'9'43'0,"7"-9"10"15,0 0-42-15,0 0-11 0,-4 3 0 0,4-3 0 16,0 0 104-16,0 0 20 0,0 0 3 0,0 0 1 16,0 0-52-16,0 0-9 0,0 0-3 0,7-6 0 15,1 3 0-15,-1 0 0 0,3-1 0 0,1 1 0 16,3 3-5-16,4-3-2 0,-1 0 0 0,1 3 0 15,-1 0-29-15,1 0-7 0,3 3-1 0,-3-3 0 16,0 6-8-16,-4-2-1 0,3 2-1 0,-6-3 0 16,3 0-26-16,-3 3-6 0,-4-2-1 15,3 2 0-15,1-3 40 0,-1 0 8 0,-3 0 2 0,4-3 0 16,-4 3-50-16,0-6-9 0,-3 3-3 0,3-3 0 16,-4 3-72-16,-3 0-14 0,0 0-3 0,0 0-1 15,0 0 1-15,0 0 1 0,-7-3 0 0</inkml:trace>
  <inkml:trace contextRef="#ctx0" brushRef="#br0" timeOffset="-169000.12">10629 10083 2419 0,'-3'7'107'0,"-4"2"22"0,3 1-103 0,1-4-26 0,-1 0 0 0,1-3 0 15,3-3 56-15,3 6 7 0,-3-6 1 0,4 4 0 16,-1-1 0-16,4 0 0 0,0-3 0 0,4 0 0 16,-1 0-3-16,4 0 0 0,1-3 0 0,2 0 0 15,1 3-46-15,0-4-15 0,3 1 8 0,0 3-8 16,0-3 55-16,0 3 7 0,0 3 2 0,-3-3 0 31,0 3-107-31,-4 1-21 0,3-1-4 0</inkml:trace>
  <inkml:trace contextRef="#ctx0" brushRef="#br0" timeOffset="-168330.9">12051 10250 1413 0,'0'0'60'16,"0"0"-48"-1,0 0 128-15,7 0 25 0,-4 0 6 0,1 0 1 16,-4 0-28-16,0 0-6 0,4-4-1 0,-1 1 0 15,1-6-14-15,-4 3-3 0,3-4-1 0,-3-2 0 16,-3 2-59-16,3-5-11 0,-4 2-2 0,4-6-1 16,-7 0-2-16,3 1-1 0,1-4 0 0,-4 3 0 15,0-3-11-15,0-3-1 0,0 3-1 0,0-6 0 16,-4 3-17-16,1-4-3 0,-1 4-1 0,-3-9 0 16,3 2-9-16,-3 7-16 0,4-3 4 0,-1 3 1 15,4 0-33-15,0 6-8 0,0-3 0 0,0 3-1 0,3 1-35 16,1 2-8-16,-1 0 0 0,4 7-1 0,0-4-101 15,0 7-20-15,0-3-4 0,4 2-1 0,-1 4 1 0,1-3 0 16,-1 3 0-16</inkml:trace>
  <inkml:trace contextRef="#ctx0" brushRef="#br0" timeOffset="-167459.96">12136 10005 1552 0,'0'0'44'0,"3"6"10"16,-3-3-43-16,4 1-11 0,-1 2 0 0,1-3 0 15,-1 0 104-15,4 3 20 0,0-2 3 0,0-1 1 16,0 0 0-16,0 0 0 0,4 0 0 0,-4 0 0 0,4-3-52 0,-1 0-9 16,1 0-3-16,3-3 0 15,-3 0 22-15,3-6 4 0,-4 2 1 0,4-2 0 16,-3-4-46-16,3 1-9 0,-3-4-1 0,-1 4-1 0,-3-4-25 16,0 3-9-16,4-2 0 0,-8 5 9 0,1 1 7 0,0-1 0 15,-4 1 1-15,3 3 0 0,-6-1-9 16,3 1-8-16,0 6 12 0,0 0-12 15,-11 0 11-15,4 0-11 0,-4 0 10 0,4 6-10 0,-3 1 0 0,-1 5 0 0,-3 1 0 0,3 3 0 16,1-1-12-16,-1 4 2 0,1 0 0 16,-1 3 0-16,4 0 10 0,0-3-12 0,3 6 12 15,1-7-12-15,3 1 12 0,0 0 0 0,3-3 0 0,1-4-8 16,-1-2 8-16,5-1 0 0,2 0 0 0,-3-5 0 16,4-1 0-16,3 0 0 0,-4-3 0 0,5-3-8 15,2 0-3-15,-3-1 0 0,0-2 0 0,4 0 0 16,0 0-37-16,-1-4-8 0,1 1-2 15,0 3 0-15,-1-4-56 0,1 4-11 0,0 0-3 16,-1 3 0-16,1-4-51 0,-1 4-10 0,-2 0-3 0,2 3 0 16,-3 0 84-16,0 0 16 0,1 3 3 0,-5-3 1 15,1 6-13-15,-1-2-3 16,-3 2 0-16,4 0 0 0,-8 0 127 0,4 4 25 0,1-4 4 0,-5 0 2 16,1 1 41-16,3-1 8 0,-4 0 1 0,1-3 1 15,-1 0 15-15,-3-3 4 0,4 3 0 0,-4-3 0 16,0 0-19-16,3 0-3 0,-3 0-1 0,0 0 0 15,4-3 22-15,-1 0 4 0,1 0 1 0,-4-6 0 16,0-1-52-16,0-2-9 0,0-1-3 0,-4-2 0 16,1-1-24-16,-1-6-4 0,-3 3-2 0,0-6 0 15,-3 0-10-15,-1-3-3 0,0-4 0 0,-3 4 0 16,0-3-9-16,-3-1-1 0,2 1-1 0,-6 0 0 0,7-1-10 16,-3 1 12-16,-1-4-12 0,4 10 12 0,3 3-12 0,1-3 0 0,-1 3 0 0,0 0 8 15,4 4-8-15,0-1 0 0,4 3 0 0,-4-3 0 16,3 4-10-16,4 2 10 0,0 4-13 0,0-4 5 15,4 7-8-15,3-3 0 0,0 2-1 0,3 4 0 16,1-3 7-16,3 3 2 0,0 0 0 0,4-1 0 16,-4 1 8-16,4 3 0 0,-1-3 0 0,4 3 0 15,-6 3 18-15,2 0 6 16,1 1 0-16,-1-1 1 0,-2 3-25 0,-1-3 0 0,0 3 0 16,-4 1 0-16,1 2-15 0,0 0-8 0,-4-2-1 0,0 2-1 31,-4 4-8-31,1-4-2 0,-1 4 0 0,-3-1 0 15,0-2-88-15,-3 2-17 0,3 4-4 0,-7-4-1 0,0 1-130 0,0-1-25 0</inkml:trace>
  <inkml:trace contextRef="#ctx0" brushRef="#br0" timeOffset="-167282.79">12594 9905 2067 0,'7'3'87'15,"-3"0"-70"1,3-3 140-16,0 3 28 0,3 0 6 0,-2-3 1 15,2 3-52-15,4-3-9 0,-3 4-3 0,6-4 0 16,-2 0-102-16,2 0-26 0,1 0 0 0,3-4 0 16,0 4 0-16,0-3 0 0,0-3 0 0,1 3 0 0,2 0 0 0,-2 0 0 0,-1-1 0 15,3-2 0 1,-2 6-143-16,2-3-33 0,-3 3-8 0</inkml:trace>
  <inkml:trace contextRef="#ctx0" brushRef="#br0" timeOffset="-166964.53">13307 9701 1972 0,'-4'9'41'15,"4"-9"9"-15,0 0-40 0,0 7-10 0,0-1 0 0,0 0 0 16,0 0 124-16,4 1 24 0,-4-1 4 0,3 3 0 15,4 1-70-15,-3 2-14 0,3 1-4 0,0 6 0 16,-3-4 34-16,3 4 6 0,0 3 2 0,-4 3 0 16,4 0-33-16,0 3-6 0,0 1-2 0,-3-1 0 15,3-3-35-15,0-3-7 0,0-3-2 0,-3 0 0 16,3-1-5-16,0-5 0 0,-4-1-1 0,1-2 0 16,-1-1-24-16,1-2-5 0,-1-1-1 0,-3-3 0 15,0-3-39-15,0 0-8 0,0 0-2 0,0 0 0 16,0 0-51-16,-7 0-10 0,0 0-3 0,0-3 0 15,-3-3-51-15,-5-1-10 0,5-5-3 0</inkml:trace>
  <inkml:trace contextRef="#ctx0" brushRef="#br0" timeOffset="-166776.14">13176 10030 2310 0,'11'0'97'0,"-1"3"-77"16,1-3 86-16,3 3 18 0,0-3 3 0,4 0 1 15,0 0-5-15,3 0-1 0,3-3 0 0,-2 3 0 16,2-3-67-16,1 0-14 0,0 0-2 0,-1 0-1 31,1 0-56-31,0-1-11 0,-1 1-3 0,1 0 0 0,0 3-16 0,-8 0-4 0,5 0-1 0</inkml:trace>
  <inkml:trace contextRef="#ctx0" brushRef="#br0" timeOffset="-158540.09">5810 12256 1824 0,'0'7'76'16,"0"-7"-60"-1,-3 3 140-15,3-3 29 0,0 0 6 0,0 0 1 16,0 0-52-16,0 0-9 0,0 0-3 0,0 0 0 16,0 0-102-16,0 0-26 0,3-3 0 0,-3-4 0 15,4-2 56-15,-4 0 7 0,3 2 1 0,-3-2 0 16,0-1-52-16,4-2-12 0,-4 6 0 0,3-4 0 15,-3 1 0-15,0-1-12 0,4 4 3 0,-4-3 0 16,0-1-93-16,3 4-18 0,-3-3-4 0,0-1-1 16,0-2-49-16,0 2-10 0,0-2-1 0,0-4-1 31,0 0-5-31,0-2-1 0,-3-1 0 0</inkml:trace>
  <inkml:trace contextRef="#ctx0" brushRef="#br0" timeOffset="-158369.87">5740 11632 2030 0,'-4'7'57'0,"-3"-4"14"16,4 3-57-16,3 0-14 0,-7 1 0 0,3-1 0 15,4-6 54-15,0 0 8 0,0 0 2 0,0 0 0 0,0 0-52 0,0 0-12 16,0 0 0-16,0 0 0 0,0 0 0 0,4-6 0 0,3-1 0 0,-7-2 0 16,3 6-48-16,1-3-13 0,-1 2-3 0</inkml:trace>
  <inkml:trace contextRef="#ctx0" brushRef="#br0" timeOffset="-157924.39">6160 12307 2358 0,'0'6'104'0,"0"0"22"16,0-6-101-16,0 0-25 0,0 0 0 0,0 0 0 15,0 0 70-15,0 0 9 0,0 0 1 0,0-9 1 16,-4 2 11-16,4-5 3 0,-7-1 0 0,3-6 0 16,1 1-41-16,-1-7-8 0,-3-1-2 0,0-2 0 15,4-3-44-15,-11 0-8 0,3-1-3 0,-3-5 0 16,7 2 48-16,-7-3 10 0,3 1 1 0,1-4 1 0,3-3-27 0,-4 0-6 0,0-3 0 15,4 0-1 1,-3 3-15-16,3 7-15 0,0 2 3 0,0-2 1 0,3 5 11 0,-3 1 0 0,3 3 0 0,4 6 0 31,0-3 0-31,0 3 0 0,4 0 0 0,-4 0-8 16,3 3 8-16,1 3 0 0,0 4 0 0,3-4-8 0,0 4 18 16,3 2 4-16,1 1 1 0,-1 2 0 0,1 7-15 0,3 0 0 15,-3 0 0-15,3 4 0 16,0-1 0-16,4-3 0 0,-4 3 0 0,0 0 0 0,0 0 0 15,4 3 0-15,-8 1 0 0,4-1 0 0,0 3-48 16,0-2-13-16,1-1-3 0,-1 0 0 0,-4 4 0 0,-3-1 0 16,7 0 0-16,-14-2 0 0,4 5-102 0,-4-2-21 15,0 5-4-15</inkml:trace>
  <inkml:trace contextRef="#ctx0" brushRef="#br0" timeOffset="-157750.59">6004 11996 2553 0,'7'-3'108'0,"7"3"-87"15,1-3 35-15,-1 0 6 0,0 0 2 0,3-1 0 16,1 1 36-16,0 0 8 0,3 0 2 0,0 0 0 16,-3 3-74-16,6 0-14 0,-2 0-3 0,-1 0-1 15,3 0-66-15,-2 0-12 0,2 0-4 0</inkml:trace>
  <inkml:trace contextRef="#ctx0" brushRef="#br0" timeOffset="-156800.1">7641 11698 1552 0,'0'0'44'0,"0"0"10"16,0 0-43-16,0 0-11 0,0 0 0 0,0 0 0 15,0 0 68-15,0 0 12 0,4 3 3 0,-4 7 0 16,3-1 21-16,1 4 4 0,3-1 0 0,0 7 1 16,0 0-36-16,4 0-7 0,-4 6-2 0,3 0 0 15,1 3-3-15,-1 0-1 0,1 1 0 0,-1 2 0 16,1-6-3-16,0 3-1 0,-4-6 0 0,-4-6 0 16,4-1-20-16,-3-2-5 0,3 0-1 0,-4-1 0 0,1-6-19 0,-1-2-11 15,-3-4 12 1,0 0-12-16,0 0 9 0,0-10-9 0,-3-2 0 0,-1-4 9 15,1 0 1-15,-4-3 0 0,-4 1 0 0,1-1 0 16,-4-3-10-16,3 0 12 0,0 0-12 0,1-3 12 16,-4 0 7-16,3 0 1 0,4 0 1 0,-4-1 0 15,4 1-21-15,-3 0-20 0,3 3 4 0,0-3 1 0,3 3 24 0,1 0 5 16,3-3 1-16,0 3 0 0,3 4-15 0,4 2-18 0,-3 0 4 0,3 1 1 16,3 2 13-16,5 0 0 0,-5 4 0 0,8 3 0 15,-1-1 0-15,1 1 0 0,0 3 0 0,3 0 0 16,-4 3 0-16,5 0 13 0,-5 3-2 15,1 0-1-15,0 0-10 0,-1 4 0 0,1-1 9 16,-1 0-9-16,1 0 0 0,-4 4 0 0,4-4 0 0,-1 4 0 31,1-1-98-31,-4 0-24 0,0 1-5 0</inkml:trace>
  <inkml:trace contextRef="#ctx0" brushRef="#br0" timeOffset="-156577.86">8287 12037 2747 0,'-11'16'78'0,"8"-10"17"15,-1 0-76-15,1 0-19 0,-1 1 0 0,-3-4 0 0,7-3 94 0,0 0 15 16,0 0 3-16,-4-3 1 0,1-4-65 0,-1-2-12 16,1-7-4-16,-1 1 0 0,1-4-32 0,3-3 0 15,-4 0 0-15,1-3 0 16,-1 3-27-16,4-6-12 0,-3 3-2 0,-1-4-1 15,4 4-86-15,0-3-18 0,0 3-3 0,0 0-1 16,0 3-150-16,0 3-29 0</inkml:trace>
  <inkml:trace contextRef="#ctx0" brushRef="#br0" timeOffset="-156472.14">8230 11551 1314 0,'0'0'37'0,"0"0"8"0,0 0-36 0,-7 0-9 0,7 0 0 0,-7-3 0 16,0 3 207-16,4 0 39 0,3 0 8 0,0 0 2 15,-7 3-155-15,3 3-30 0,1 0-7 0,3 1 0 16,3 2-121-16,1-3-24 15,-1 7-5-15,1-7-1 0</inkml:trace>
  <inkml:trace contextRef="#ctx0" brushRef="#br0" timeOffset="-155889.53">8509 11758 2188 0,'0'0'48'0,"-4"6"11"0,4 0 1 0,-3-3 1 16,3-3-49-16,-7 4-12 0,0-4 0 0,3 0 0 0,4 0 105 0,-10 0 19 15,3-4 3-15,0 4 1 0,0-3-52 0,0 3-9 16,-1 3-3-16,1 4 0 0,0-1 0 0,0 3 0 16,0 4 0-16,4 3 0 0,-1 2-51 0,1 4-13 15,-1 0 0-15,4 0 0 16,4 3 0-16,-4-3 0 0,3 3 0 0,1-6 0 0,-1 0 0 0,1-6 0 16,3-1 0-16,0-2 0 15,3-4 0-15,1-6 0 0,3-3 0 0,-3-4 0 16,3-2 0-16,0-4 0 0,0-2 0 0,0-1 0 0,-3 0 0 0,-1-2 0 15,1-7 0-15,0 3 0 16,-4-4 8-16,3 5 0 0,-3-5-8 0,0-2 12 0,4 3-12 0,-11 6-8 16,3 1 8-16,-3 5-13 15,0 4 13-15,0 9 8 0,0 0 0 0,-3 0-8 0,-4 3 0 0,3 6 0 0,1 1 0 16,3 8 0-16,-4 1 0 0,1 6 0 16,3 7-10-16,0-1 10 0,0 3 0 0,3 4 0 0,1 0 0 0,3 6 0 15,3-7 0-15,1 4 0 0,0 0 0 0,3-1 0 16,-4 1 8-16,4-3 8 0,0 3 3 15,1-1 0-15,-5-2-19 0,1 6 0 0,-4-3 0 16,3-1 0-16,-3 1 0 0,4-6 10 16,-4 2-10-16,0-2 8 0,-3-4-8 0,-4-3 8 0,0 1-8 0,-4-7 8 15,1-4-8-15,-4-2 12 16,-1-7-12-16,-2-2 12 0,-4-4-12 0,0-3 0 0,0-3 9 0,-4-4-9 31,0-2 0-31,-3-7 9 0,-4 1-9 0,4-7 0 16,4 0 9-16,-1 0-9 0,0-3 0 0,4-3 9 0,0-1-9 0,0-5 0 0,3 2 0 0,4-2 0 15,0-1 0-15,4 4 0 0,3 0 0 0,0-1 0 16,7 1 0-16,-4-3 10 0,4 2-10 0,4 1 10 16,0 3-10-16,-1 6 0 0,1 0-10 0,3 3 10 15,4 0 12-15,-1 3 8 0,4 4 1 0,0 3 1 16,-3-1-47-16,3 1-10 0,-3 2-1 0,0 4-1 16,-1 0-111-16,-6 3-21 0,3 0-5 0,-4 0-1077 0</inkml:trace>
  <inkml:trace contextRef="#ctx0" brushRef="#br0" timeOffset="-155561.39">8996 12140 2649 0,'0'0'58'0,"0"0"12"0,0 7 2 0,0-7 4 0,0 0-61 0,0 0-15 16,0 0 0-16,0 0 0 0,0 0 97 0,0 0 17 0,-4-7 3 0,1-2 1 15,3-4-49-15,-4 1-9 0,1-4-3 0,-4-3 0 16,3-3-20-16,-3 0-4 0,0-3-1 0,0 0 0 16,-4 0-9-16,1 0-3 0,-1-3 0 0,1-3 0 15,-4-1-11-15,3-2-9 0,-3-4 12 0,0-3-12 16,0 4 25-16,3-1-1 0,-3 0-1 0,0 1 0 16,3 5-38-16,4 4-7 0,-3 0-2 0,-1 0 0 15,0-4 24-15,4 1 0 0,-3 3-9 0,3 0 9 16,3-4 0-16,-3-5-8 0,4 5 8 0,-1 4 0 0,1 6-21 0,3 3 2 15,0 7 1-15,3 5 0 16,-3 7-79-16,4 0-16 0,3 10-3 0,-4 6-1 16,4 6-134-16,4 3-26 15,-4 3-6-15</inkml:trace>
  <inkml:trace contextRef="#ctx0" brushRef="#br0" timeOffset="-155264.45">8922 11930 2419 0,'0'0'53'0,"0"0"11"0,0-6 3 0,-4 0 1 0,4-1-55 0,0-2-13 16,0 0 0-16,4 2 0 0,-1-2 105 0,1 3 19 15,3-4 3-15,0-2 1 0,4 2-103 0,-1 1-25 16,1-4 0-16,-1 1 0 0,4 2 56 0,-3 1 7 0,3-4 1 0,0 4 0 16,0 0-47-16,4-1-9 0,-4 4-8 0,4 0 12 15,-1 3 2-15,1-1 1 0,0 4 0 0,-1 4 0 16,-3 2 22-16,0 0 5 15,1 4 1-15,-5-1 0 0,1 0-27 0,-1 4-6 0,1 3-1 16,-4 2 0-16,4 4 0 0,-4 7 0 0,0-1 0 0,0 13 0 16,0-1-9-16,0 1 0 0,-4 0 0 0,4-7 0 15,-3 1-40 1,3-7-12-16,0-3-4 0,-3-3 0 16,-1-6-96-16,1-10-20 0,-4 0-4 0,0-6-1073 0</inkml:trace>
  <inkml:trace contextRef="#ctx0" brushRef="#br0" timeOffset="-155030.31">9440 11548 2392 0,'0'0'68'0,"0"0"15"0,-3 6-67 0,3 0-16 16,0 7 0-16,0 2 0 0,3 4 80 0,1 6 12 16,-1 4 2-16,4 2 1 0,4 3-52 0,3 4-11 15,0-3-1-15,0 2-1 0,4 1 19 0,3 3 4 16,-3 2 1-16,-1 1 0 0,1 3-11 0,0-3-3 15,-4-3 0-15,0-3 0 0,0-7-26 0,-3-6-6 16,-1-3 0-16,-3-3-8 0,4-3 0 0,-4-7-19 16,-4 0 3-16,1-2 0 15,-4-7-96-15,0 0-20 0,0 0-3 0,-4-10-1 16,1-2-36-16,-4-1-7 0,-4 1-1 0,-3-7-784 0</inkml:trace>
  <inkml:trace contextRef="#ctx0" brushRef="#br0" timeOffset="-154866.06">9384 11968 2070 0,'0'0'45'0,"0"6"10"0,-4 0 1 0,1 1 3 0,3-7-47 0,3 3-12 0,-3 3 0 0,4-3 0 16,3 0 80-16,0-3 13 0,14 7 100 15,-10-4-71-15,3-3 5 0,4 3 1 0,-1-3 0 16,1 3-52-16,-1-3-9 0,5 0-3 0,-5 3 0 16,4-3-38-16,-3 0-8 0,3 3-2 0,-3-3 0 15,-1 0-97-15,-2 0-20 0,-1 0-4 0,3 0-1197 16</inkml:trace>
  <inkml:trace contextRef="#ctx0" brushRef="#br0" timeOffset="-154194.47">10672 11664 2113 0,'0'0'46'0,"0"0"10"0,0 0 1 0,0 0 3 0,3-7-48 16,-3 7-12-16,0 0 0 0,0 0 0 16,0 0 122-16,0 0 22 0,0 0 4 0,0 0 0 0,-3 4-16 0,-5 2-3 15,5 3-1-15,-1-2 0 16,-3 5-102-16,0-3-26 0,0 7 0 0,-3-3 0 0,3 2 0 0,0 1 0 15,0-3 0-15,-4 2 0 0,4 1 32 0,0 0 2 16,-4-4 0-16,8-2 0 16,-4-1-26-16,3 4-8 0,-3-4 0 0,4 3 0 15,-5-2 0-15,5 2 0 0,3 1 0 0,-4 0 0 16,4-1 0-16,4 1 0 0,-4-1 0 0,3-2 0 16,1-4 0-16,3 3 0 0,0 1 0 0,0-4 10 15,0 0-10-15,4 0 0 0,-1 1 0 0,1-1 0 16,3 0 0-16,4-3 0 0,-1 4 0 0,1-1 8 15,0 0 14-15,3-3 2 0,0 0 1 0,0-3 0 16,-3 4-71-16,3-4-14 0,0 0-4 0,0-4 0 16,0 4-60-16,1-3-12 0,-1 0-2 0,-4 0-1106 0</inkml:trace>
  <inkml:trace contextRef="#ctx0" brushRef="#br0" timeOffset="-153615.5">11183 11758 836 0,'0'0'24'0,"0"0"4"15,0 0-28-15,4 6 0 0,-1 0 0 0,1 1 0 0,-1 2 108 0,1 0 16 16,-1 4 4-16,1 3 0 0,-1 2 51 0,-3 1 10 0,0 3 3 0,4 3 0 15,-4 4 0-15,3-1 0 0,-3 3 0 0,0 0 0 16,4 1-103-16,-4-4-20 16,3 0-4-16,1-3-1 0,-4-3-18 0,3-6-4 15,1-4-1-15,0-8 0 0,-4-4-25 0,3 0-4 0,1-4-2 0,3 1 0 16,-4-3-10-16,1 0 8 0,3 0-8 16,-4-10 8-16,4-3 1 0,-3-3 0 0,-1-3 0 0,1-3 0 15,-1 0-9 1,1 2 0-16,3-2 0 0,-3 0 0 0,3 6 8 0,0 0-8 15,0 0 0-15,3 3 8 0,-3 4-8 0,4 2 0 0,0 1 0 0,-1 5-11 16,1 1 37-16,-1 3 7 0,4 3 2 0,0 6 0 16,-3 0 10-16,3 4 3 0,-3-1 0 0,3 7 0 15,0 0-29-15,0 6-6 0,0 0-1 0,-3 3 0 16,-1 3 0-16,1-3-1 0,0 6 0 0,-1-2 0 16,-6-4-11-16,3 0 0 0,-4-3 0 0,1 0 0 15,-1-4-41-15,1 1-14 0,-4-3-2 0</inkml:trace>
  <inkml:trace contextRef="#ctx0" brushRef="#br0" timeOffset="-151312.06">12841 12049 727 0,'0'0'16'0,"0"0"3"0,0 0 1 0,0 0 0 0,0 4-20 0,0-4 0 0,4 6 0 0,-4 0 0 15,0-6 22-15,0 6 0 0,0-6 0 0,0 3 0 16,0-3 44-16,3 7 9 0,-3-1 1 0,0-6 1 15,0 0 31-15,0 0 5 0,0 0 2 0,0 0 0 16,0 0 61-16,0 0 13 0,0 0 3 0,0 0 0 16,0 0-67-16,0 0-13 0,-3-9-2 0,-1-1-1 15,1 1-28-15,-1-4-5 0,-3 1-2 0,3-1 0 16,-3-3-22-16,0 1-4 0,4-4 0 0,-8 0-1 16,4 4-19-16,-3-4-4 0,-1-3-1 0,0 0 0 15,-3-6-3-15,0 2 0 0,0-5 0 0,0 0 0 16,0-1-3-16,0 1-1 0,-4 0 0 0,4-1 0 0,3 4-8 15,1 3-8-15,-1 0 12 0,4 3-12 16,4 3 8-16,-1 4-8 0,4-1 0 0,4 6 0 16,-1 1 0-16,1 0 0 0,3 2 0 0,0 4 0 15,3 0 0-15,1 0 0 0,3 3 0 0,-3 0 0 16,3 0 20-16,-4 0 4 0,5 3 1 0,-1 0 0 16,0-3-41-16,0 0-8 0,0 3-1 0,-3-3-1 0,3 0 42 0,-4-3 8 15,4 3 1-15,-3 0 1 16,-4 0-39-16,4 0-8 0,-4 0-2 0,-7 0 0 15,0 0 23-15,0 0 12 0,0 0-2 0,0 0 0 0,0 0 2 0,-7 3 1 0,0 4 0 0,-4-1 0 16,0 3 7-16,-3 4 0 0,0-1 1 0,0 7 0 16,-4 3-21-16,1 6 0 0,-4 4 0 0,3 2 8 15,0 7-8-15,1 0 0 0,3 3 0 0,-1 0 0 16,5-1 0-16,3-5-10 0,0 0 10 0,3-1 0 16,4-2-20-16,4-4 2 0,3 1 1 0,0-4 0 15,3-6 17-15,5-3 12 0,-1-4-1 16,3-5-1-16,-3-4-10 15,4-6-9-15,0-3 9 0,3-7-13 0,0 1 13 0,-3-7 0 0,3-3-10 16,0 4 10-16,0-4-158 0,0-3-27 16,1 3-6-16</inkml:trace>
  <inkml:trace contextRef="#ctx0" brushRef="#br0" timeOffset="-150718.86">13272 12043 2458 0,'0'0'104'0,"-4"-6"-84"15,0 0 56-15,1-1 10 0,-1 1 2 16,4 0 1-16,-3-4 5 0,-4 4 1 0,3-3 0 0,1 2 0 31,-4-2-35-31,-4 0-6 0,4-4-2 0,-7 1 0 16,0-1-5-16,0 0-2 0,-4-2 0 0,-3-1 0 0,3-3-24 0,-3 0-5 0,3 1 0 0,-3-4-1 16,4 3-4-16,-1-3-1 0,4 0 0 0,0-3 0 15,3 3-10-15,1 3 0 0,6-3 0 0,1 0 0 16,-1 3 0-16,8 1 0 0,-1 2 0 0,4-3 0 15,4 3 0-15,3 4 0 0,0 2 0 0,0-2 0 16,4 3 0-16,-1-1 0 0,5 1-9 0,-5 2 9 16,4-2 0-16,-3 6 0 0,0 0 0 0,-1 0 0 15,1 3 0-15,0 0-8 0,-4 0 8 0,3 0 0 16,-3 3 0-16,-3 0 0 0,3 0 0 0,-3 3 0 16,-4-3 0-16,0 1 0 0,-7-4 0 0,3 6 0 15,-3-6 13-15,-3 6-3 0,-1 0-1 0,-3 4 0 16,-3-1 19-16,-4 4 4 0,-1 2 1 0,-2 1 0 15,-4 6-49-15,-1 3-11 0,1 7-1 16,-3 2-1-16,-1 0 29 0,0 4 0 0,4 3 0 0,0 0 0 16,0-4 20-16,7-2 6 0,-1-1 2 0,1-2 0 15,7-7-46-15,4 0-9 0,-1-3-1 0,4-3-1 16,7-7 46-16,0 1 10 0,4-7 1 0,3-3 1 16,4-3-49-16,3-3-9 0,0-3-3 0,4-7 0 15,-1 1 52-15,1-4 9 0,0 0 3 0,7-3 0 16,-8 4-77-16,8-1-15 0,-4 0-4 0,4 1 0 15,-7 2-80-15,3 1-17 0</inkml:trace>
  <inkml:trace contextRef="#ctx0" brushRef="#br0" timeOffset="-148058.15">14337 11617 1426 0,'0'0'40'0,"-4"-7"9"16,4 7-39-16,-3-6-10 0,3 0 0 0,-4 0 0 16,1-1 132-16,-4 1 24 0,3 3 4 0,1-3 2 15,-4-1-12-15,3 1-2 0,-3 3-1 0,0-3 0 16,0 3-49-16,0-1-10 0,0 1-1 0,-4 3-1 16,4 0-50-16,-3 0-11 0,3 0-1 0,-1 3-1 15,-2 1 43-15,3 2 9 0,-4 3 1 0,4-2 1 16,0 5-77-16,0 1 0 0,0-1-16 0,0 7 3 15,3 3 13-15,1 6 0 0,-1 3 0 0,1 1 0 0,3 2 0 0,3-2 0 16,-3 2 0-16,4 1 0 0,3-4 0 0,0 0 0 16,0 1 0-16,0-4 0 0,0-3 0 0,4-3 0 0,-1 0 0 15,1-10 0-15,0-2 0 0,3-7 0 0,0-3 0 0,0-6 0 16,0-7 0-16,-3-2 0 0,3-4 0 0,0-6 0 16,-4-4 0-16,1 1 0 0,-4 0 0 0,4-7 0 15,-4 4 0-15,0 0 0 0,-4-4 0 16,4 4 0-16,-3 6 0 15,-1 3 0-15,1 3 0 0,-4 3 0 0,3 4 0 0,-3 6 0 16,0 6 9-16,0 0-9 0,0 0 0 0,0 0 0 0,0 0 0 0,-3 6-10 31,-1 0 10-31,4 4 11 0,0 2-3 0,0 1 0 0,4-1-8 0,-4 4 0 0,7 0 0 0,0-1 0 16,-3 1 0-16,6 0 0 0,-3 2 0 0,4-2 0 16,-1-3-9-16,4 2 9 0,-3-2-12 0,0-1 12 15,-1 1 0-15,-3 3 0 0,4-4 0 0,-1-2 9 16,1 2-9-16,-4 1 0 0,0-4-10 0,4 0 10 15,-8-2 0-15,4-4 0 0,0 0 0 0,-3 0 10 16,-4-3-10-16,0 0 0 0,0 0 0 0,3-6 8 16,1 0-8-1,-4-4-9-15,-4 1 9 0,4-4-13 0,-3 1 41 0,-1-1 9 0,-3 1 2 0,4-4 0 16,-1 0-25-16,1-3-5 0,-4 1-1 0,3-1 0 0,1 0 8 16,3 0 0-16,-4 0 1 0,4 1 0 0,0-1-31 15,4 3-6-15,-4-3-2 0,3 4 0 0,1 2 35 16,3-3 7-16,0 7 2 0,0 0 0 15,3-1-69-15,1 4-13 0,0-4-4 0,3 7 0 0,0 0 52 0,0 0 12 0,0 0 0 0,4 3 0 32,-1 3-105-32,-3 0-19 0,4 0-3 0</inkml:trace>
  <inkml:trace contextRef="#ctx0" brushRef="#br0" timeOffset="-147812.22">14968 11968 2553 0,'-17'0'53'0,"10"-3"12"0,-4 0-52 0,4-4-13 0,0-2 0 0,-4 0 0 15,4-1 54-15,0-2 8 0,0-1 2 0,0 0 0 16,0 1-52-16,4-4-12 0,-1 1 0 0,1-1 0 16,3 0 0-16,0-3 0 0,0 7 0 0,3-4 0 15,1 4 0-15,3 2 0 0,0 1 0 0,3 3 0 16,-3-1 0-16,4 4 0 0,-4 0 0 0,4 3 0 15,-4 0 0-15,3 3 0 0,1 0 0 0,-1 0 0 16,1 1-100-16,3 2-22 0,-3 0-5 0,-1-3-1 31,4 4-102-31,-3-4-21 0</inkml:trace>
  <inkml:trace contextRef="#ctx0" brushRef="#br0" timeOffset="-147044.67">15233 11692 2298 0,'-11'-3'48'0,"4"3"11"0,0 0-47 15,0 3-12-15,-3-3 0 0,3 6 0 16,-4 0 89-16,4 7 16 0,0 0 3 0,0 2 1 0,0 4-43 0,0 0-9 0,3 3-1 0,1 3-1 16,-1-6-19-16,4 3-4 0,0-7-1 0,0 4 0 15,4-3-14 1,-1-4-2-16,1-2-1 0,3-1 0 0,0-3-22 0,0-2-5 0,0-1-1 0,0-3 0 16,0-3 23-16,4-4 5 0,-4 1 1 0,0 0 0 15,0-4-15-15,0-2 0 0,-4 2 0 0,1-5 0 31,-1-1 0-31,-3 0 0 0,4-2 0 0,-4 2 0 0,-4-3 0 0,4 0 0 0,0 4 0 0,-3-1 0 16,3 0 8-16,-4 4-8 0,1 2 0 0,-1 1 0 16,1 3 9-16,3 6-9 0,0 0 8 0,0 0-8 15,0 0 8-15,0 0-8 0,0 0 8 0,0 0-8 16,0 0 0-16,0 0 0 0,0 0 8 0,0 0-8 16,0 0 0-16,0 0 0 0,0 0 0 0,0 0 0 15,0 0 0-15,0 0 0 0,-7 3 0 0,3 3 0 16,4-6 0-16,-3 3 0 0,3-3 0 0,-4 6 0 15,4-6 0-15,-3 4 0 0,3-4 0 0,0 0 8 16,-4 3-8-16,4-3 0 0,0 0 9 0,0 0-9 16,0 0 0-16,-7 3 0 0,7-3 0 0,0 0 8 15,0 0-8-15,0 0 0 0,0 0 0 0,0 0 0 16,0 0 0-16,0 0 0 0,0 0 0 0,0 0 0 16,0 0 0-16,0 0 0 0,0 0 0 0,0 0 0 15,0 0 0-15,0 0 0 0,0 0-9 0,0 0 9 0,0 0-17 0,0 0 1 16,0 0 0-16,0 0 0 0,0 0 1 15,0 0 1-15,0 0 0 0,-3-3 0 0,3 3 14 16,-4-7-9-16,4 1 9 0,-4 3-8 0,4 3 8 0,-3-9 0 0,-1 5 0 16,4 4 0-1,0-6 0-15,-3 0 0 0,3 6 0 0,0-6 0 16,0 6 0-16,0 0 0 0,0 0 0 0,0 0 0 0,0 0 0 0,0 0 0 16,0 0 0-16,0 0 0 15,0 0 0-15,0 0 0 0,0 0 0 0,0 0 0 16,0 0 0-16,0 0 0 0,0 0 8 0,0 0-8 0,0 0 0 0,0 0 0 0,0 0 0 0,0 0 0 15,0 0 10-15,0 0-2 0,0 0-8 0,0 0 12 16,0 0-1-16,0 0-1 0,0 0 0 0,0 0 0 16,0 0-21-16,7 3-4 0,-4 0-1 0,5 3 0 15,-5 4 50-15,4 2 10 0,0 1 1 0,0 2 1 16,0 4-22-16,0 0-5 0,4 0-1 16,-1 0 0-16,1-1 0 0,3 1 0 0,-3-3 0 0,-1 0 0 15,4-1 1-15,1-2 0 0,2-1 0 0,-3-5 0 16,-3-1-7-16,3 0-2 0,-3-3 0 0,3-3 0 15,-4-3-10-15,4 0 0 0,-3-3 0 0,0 0 0 16,-1-4 16-16,1 4 0 0,-4-4 1 0,0 1 0 31,0 3-116-31,0-4-23 0,0 4-5 0,-3 3-1 0,-4 3 0 0,0 0 0 0,0 0 0 0</inkml:trace>
  <inkml:trace contextRef="#ctx0" brushRef="#br0" timeOffset="-146516.92">15466 11730 2067 0,'0'0'87'0,"0"6"-70"0,0 3 89 0,0 1 18 0,0 5 3 0,3-2 1 16,-3 6-52-16,4-1-9 0,3 1-3 0,-4 3 0 15,4 0 0-15,1-3 0 0,-1 3 0 0,3-6 0 16,1 2-51-16,-1 1-13 0,1-6 0 0,0-1 0 15,-1 1 54-15,1-7 8 0,3 0 2 0,-4-6 0 16,1 0-64-16,0-6-8 16,-1 0-4-16,1-4-1 15,-1-2 13-15,-3 3 0 0,0-4 0 0,0 0 10 0,-3 1-10 0,0-1 0 0,3 1 0 0,-7-4 0 16,7 4 0-16,-7-1 0 0,3 4 0 0,-3-4 0 16,4 1 0-16,-4 2 0 0,0 4 0 0,0 6 0 15,0 0 0-15,0 0 0 0,0 0 0 0,0 0 0 16,3 3 0-16,1 6 0 0,-1 1 0 0,4 2 0 15,0 4 0-15,0 6 0 0,0 0 0 16,4 6 0-16,-4 4 0 0,4 5 0 0,3 7 9 0,-4 0-9 16,1 0 21-16,3-3 0 0,0 3 0 0,-3-1 0 15,3-2 1-15,-4 0 0 0,1-3 0 0,-4 2 0 16,0-2-6-16,0 3-2 0,-3-1 0 0,-4-2 0 16,0-3-2-16,-4-4 0 0,1-3 0 0,-4-3 0 0,-4-3 7 15,0-6 1-15,1-4 0 0,-8-5 0 0,4-4-20 0,-3-3 0 16,-5 0-13-16,5-6 5 15,-4-7 8-15,3 0 12 0,-3-5-2 0,3-4-1 16,0-3-9-16,4-4 8 0,-3-2-8 0,6-3 8 0,1 2-8 16,2-2 0-16,5-1 0 0,-1 4 0 15,4-4 0-15,7 4 0 0,-3 0 9 0,7-4-9 16,-1 4 0-16,4-1 0 0,0 1 0 0,4 3 8 16,0 6-132-16,3 0-27 0,4 6-5 0</inkml:trace>
  <inkml:trace contextRef="#ctx0" brushRef="#br0" timeOffset="-145664.5">16231 11466 1661 0,'0'0'47'0,"0"0"10"16,0-6-45-16,0 0-12 0,0 6 0 0,-3-7 0 0,3 1 111 0,0 0 20 0,0 6 4 0,-4-6 1 15,4-1-36-15,0 7-8 0,0-6 0 0,0 0-1 16,0 6 27-1,0 0 6-15,0 0 0 0,0 0 1 0,0 0-42 0,0 0-9 0,0 0-2 0,0 0 0 16,0 0-24-16,-3 0-4 0,3 0-2 16,-7 0 0-1,0 3-14-15,3 3-2 0,-3 0-1 0,0-2 0 16,0 2-5-16,0 0 0 0,0 0-1 0,-4-2 0 0,4 2 14 0,0 0 3 0,-3 0 1 0,2 1 0 16,1-4-37-16,-3 0-18 0,3 3 2 0,0-3 0 15,0 0 16-15,0 1 0 0,3-1 8 0,-3-3-8 16,4 3 8-16,3-3-8 0,0 0 0 0,-8 0 0 15,8 0 13-15,0 0-3 0,0 0-1 0,0 0 0 16,0 0-9-16,-7 0 0 0,7 0 0 0,0 0 0 16,0 0 0-16,0 0-11 0,0 0 3 0,0 0 0 15,0 0 8-15,0 0 11 0,0 0-3 0,0 0 0 16,0 0-8-16,0 0 0 0,0 0 0 0,0 6 0 16,0 0 0-16,0 1 0 0,0-1 8 0,0 3-8 15,0-2 0-15,0 2 8 0,0 0-8 0,0 1 0 16,0-1 0-16,0 1 0 0,0 2 0 0,0 1 0 0,4-1 0 15,-4 4 0-15,0 0 0 0,0 2 0 0,3 1 0 0,1 3 0 16,-4 3 8-16,4 0-8 0,-1-3 0 16,1 3 0-16,-1-3 0 0,1 0 0 15,-1 0 0-15,1-6 0 0,-1 3 0 0,4-4 0 0,-7-2 0 16,4-1 0-16,-1 1 0 0,1-4 0 0,-1 1 0 0,-3-4 0 16,4 0 0-16,-1 1 0 0,1-4 0 0,3 0 0 15,0 0 0-15,0 0 0 0,4-3 0 0,-4 3 0 16,3-3 0-16,4-3 0 0,1 3 10 0,-1-3-10 0,0 3 12 0,0-3-12 15,4 0 8-15,-4 0-8 0,0-1 0 0,0 1 0 16,4 0 0-16,-4 3-17 0,0-3 1 0,0 0 1 16,0 3-39-16,0-3-8 15,0 3-2-15,0-3 0 0,0 0-102 0,1 3-21 0,-1-4-4 0</inkml:trace>
  <inkml:trace contextRef="#ctx0" brushRef="#br0" timeOffset="-145151.75">16648 11921 1972 0,'0'0'83'0,"0"0"-67"31,0 0 161-31,-4-3 32 0,4 3 7 0,-7-7 0 16,3 1-121-16,-3 0-25 0,4-4-5 0,-1-2-1 0,-3-4 20 0,4-3 4 0,-4 1 1 0,0-7 0 16,3-1-47-16,-3 1-10 0,4 0-1 0,-4-3-1 15,3 6-14-15,0 3-4 0,1 1 0 0,-1 2 0 16,4 0-12-16,0 7 9 0,4-1-9 0,-1 4 8 15,5 0-8-15,-1 3 0 0,3 3 0 0,1-3 8 16,-1 6-8-16,4-3 0 0,1 3 0 0,2 0 0 16,-3 0 0-16,4 0-12 0,-4 0 2 0,4 0 1 15,-4-3 9-15,3 4-13 0,-2-4 5 0,2 0 8 16,-3 0-156-16,0 0-23 0,1 3-5 0</inkml:trace>
  <inkml:trace contextRef="#ctx0" brushRef="#br0" timeOffset="-144984.74">16993 11955 3078 0,'-10'0'136'0,"-1"-3"28"16,1 0-131-16,3 0-33 0,-1-3 0 0,-2-4 0 15,3 1 14-15,3-1-4 0,1-5-1 0,-1-1 0 16,1-3-58-16,-1-3-12 0,4 0-3 0</inkml:trace>
  <inkml:trace contextRef="#ctx0" brushRef="#br0" timeOffset="-144833.33">16905 11441 2986 0,'-7'10'84'0,"-4"-1"20"0,4 0-84 0,4 1-20 0,-4-1 0 0,0 1 0 15,3-1 0-15,4 0 0 0,-3 1 0 0,6-4 0 16,1 3 0-16,-1-2 0 0,4-1 0 0,0 0 0 15,0 1-156-15,4-1-36 0,0-3-8 0</inkml:trace>
  <inkml:trace contextRef="#ctx0" brushRef="#br0" timeOffset="-144297.81">17180 11632 2310 0,'-10'7'97'16,"-1"-4"-77"-1,4 3 86-15,-4 0 18 0,4 4 3 0,-3-1 1 16,3 1-52-16,0 2-9 0,0 1-3 0,0 2 0 16,3 4-51-16,1 0-13 0,3 3 0 0,0-3 0 15,0 3 21-15,3-4 2 0,1 4 0 0,-1-6 0 0,4 0-37 0,0-1-7 0,0-2-2 0,4 0 0 16,-4-7 23-16,0 0 0 0,4-6 0 0,-1 0 0 16,-3 0 20-16,0-6 9 0,4 3 2 0,-4-7 0 15,0 1-31-15,4-4 0 0,-8 1 0 0,4-4 0 16,-3 0 0-16,3-2 0 15,-7-1 0-15,3-3 0 16,1 3-19-16,-4 0-9 0,0 0-3 0,0 4 0 0,0 2 76 0,-4 1 15 0,4 2 4 0,-3 1 0 16,3 9-64-1,0 0-28-15,0 0 3 0,-7 3 0 0,3 0 25 16,1 3 0-16,-1 1 0 0,4 5 0 0,0 4 0 0,4 0-8 16,-1 5 8-16,4 1 0 0,-3 3-10 0,6 1 10 0,1-1-12 0,-1 3 12 15,1 6 0-15,3 1-8 0,-3 2 8 0,3 7 0 16,0-3 12-16,0 6 5 0,4 0 2 0,-4 0 0 15,0-3 25-15,-3-3 4 0,3-3 2 0,-4 2 0 16,1 1-22-16,-4 0-4 0,-4 0 0 0,4-1-1 16,-3-5-12-16,-8-4-3 0,4-3 0 0,-7-3 0 15,0-6 0-15,-3-3 0 0,-4-3 0 0,0-7 0 16,-4-3 4-16,0-6 1 0,-3-7 0 0,0-2 0 16,0-7-13-16,3-3 9 0,0-3-9 0,1-6 8 15,-1-1 1-15,8 1 0 0,-1 0 0 0,4-4 0 16,0 4-9-16,0-1 10 0,7 4-10 0,-4-6 10 15,4 2-10-15,4-5 0 0,-4 2 0 0,7-2 0 16,0 5 20-16,0 1 3 0,4 0 0 0,-1 2 0 16,1 4-99-16,3 0-20 0,0 6-4 0,0-3-1 15,0 4-43-15,0 2-9 0,4 0-2 0</inkml:trace>
  <inkml:trace contextRef="#ctx0" brushRef="#br0" timeOffset="-144012.98">17522 11858 1930 0,'0'0'81'0,"0"0"-65"16,0 0 158-16,0 0 31 0,8 0 7 0,-8 0 0 15,0 0-55-15,0-6-11 0,0 0-2 0,0-4-1 31,-4-6-47-31,-3 1-10 0,3-7-2 0,-3 0 0 0,0-3-44 0,-3-3-8 0,3-4-3 0,-4 1 0 16,1 0-13-16,-1-1-4 0,0-2 0 0,-3-1 0 16,0-2-12-16,4-4 0 0,-8 0 8 0,4 0-8 15,0 10 0-15,3 0 0 0,4 6 0 0,0 3 0 16,0 6-45 0,3 3-15-16,1 7-4 0,3 6 0 15,0 0-51-15,3 9-10 0,-3 7-3 0</inkml:trace>
  <inkml:trace contextRef="#ctx0" brushRef="#br0" timeOffset="-143745.14">17568 11820 2565 0,'-3'-21'108'16,"-4"-1"-87"-16,3-3 107 0,1-1 20 0,3 1 5 0,3 0 1 15,1 0-63-15,-1 3-13 0,1 0-2 0,3 3-1 16,0 4-43-16,0 2-9 0,4 4-2 0,-4-1 0 15,3 4-10-15,-3 3-3 0,7 3 0 0,-3 3 0 16,0 3-8-16,-1 4 0 0,4 6-10 16,0 2 10-1,0 4 20-15,-3 10 11 0,3-1 1 0,-3 3 1 0,-1 1-23 0,1-4-10 0,-4 1 8 16,4-1-8-16,-4-3 0 0,0-6 0 16,0 0-9-16,-4-3 9 0,4-3-103 15,-3-4-13-15,-1 1-4 0,-3-7 0 0,0-6-165 16,0 0-34-16</inkml:trace>
  <inkml:trace contextRef="#ctx0" brushRef="#br0" timeOffset="-143472.02">18048 11905 1907 0,'7'6'80'16,"-3"-2"-64"-1,-1-1 171-15,-3-3 33 0,4 3 8 0,-4-3 0 16,0 0-59-16,0 0-12 0,0 0-2 0,0 0-1 16,3-6-55-16,-3-4-11 0,0 1-3 0,-3-4 0 0,3 1-38 0,-4-4-8 15,1-3-2-15,-4-3 0 16,3-3-25-16,-3 0-4 0,0-6-8 0,0-1 11 16,0 4-11-16,-4-3 0 0,4-1 0 0,-3 4 0 15,-1 3-12-15,1 3 12 0,2 0-12 0,-2 7 12 16,3-1-76-16,0 0-8 0,0 4-2 0,0 2 0 15,-4 4-109-15,4 0-21 0,0-1-5 0</inkml:trace>
  <inkml:trace contextRef="#ctx0" brushRef="#br0" timeOffset="-143312.95">17819 11664 2648 0,'10'3'112'0,"5"0"-90"15,-5 0 116-15,8 3 23 0,-1-2 5 0,1-1 1 16,0 3-99-16,3-3-20 0,0 0-4 0,0 0-1 15,0 0-29-15,0 1-6 0,1-1 0 0,-1-3-8 16,-4 3-33-16,5 0-14 0,-1 0-2 0</inkml:trace>
  <inkml:trace contextRef="#ctx0" brushRef="#br0" timeOffset="-142299.45">18157 11212 1580 0,'-3'3'67'16,"-4"0"-54"-1,3 4 130-15,1-1 25 0,-1-3 6 0,4-3 1 0,-3 6-75 0,3-6-16 0,0 0-2 0,0 0-1 16,0 0-13-16,7 4-4 0,0-1 0 0,0-3 0 16,4 0 0-16,-1 0 0 0,4 0 0 0,0-3 0 15,4-1 0-15,0 1 0 0,3 0 0 0,0 0 0 31,4-3-51-31,-4-1-13 0,0 4 0 0,4 0 0 16,-8-3 0-16,4 3 0 0,-3 0 0 0,-4 0 0 0,0-1 0 0,-3 4 0 0,0-3 0 0,3 3 0 16,-7 0 0-16,3 0 0 15,-3 0 0-15,4 3 0 0,-4 1 0 16,-4-1 0-16,1 0 0 0,-4 0 0 0,0 3 28 0,0 0 2 0,0 4 1 0,-4-4 0 16,4 7 1-16,-3-1 1 0,-1 1 0 0,4 6 0 15,-3-1-46-15,3 4-10 0,-4 0-1 0,4 3-1 16,0 4-11-16,4-1-3 0,-4 3 0 0,3 4 0 15,1-4 83-15,3 4 16 0,0-1 3 0,0 4 1 16,4-7-52-16,-4-3-12 0,0 4 0 0,0-4 0 16,3-3-48-16,-2-3-13 0,2 3-3 0,-3-9 0 15,4 2 103-15,-4-2 20 0,0 0 4 0,3-1 1 0,-3-2-52 0,1 0-12 16,-1-4 0-16,-4 7 0 0,4-4 0 0,-3-2 0 16,-4-4 0-16,0-6 0 0,0 9 0 0,-4 1 0 15,-3-4 0-15,0 0 0 0,0 0 0 0,-4 1 0 16,-3-4 0-16,0 3 0 0,0-3 0 0,-4 0 0 0,4 1 0 15,-3 2 0-15,-1-3 0 0,0-3 0 16,4 3 0-16,0-3 0 0,0 0 0 0,4-3-12 16,-1 0 3-16,4 0 0 15,3-4-139-15,1 1-28 0,-1 0-6 0,8 0-1106 0</inkml:trace>
  <inkml:trace contextRef="#ctx0" brushRef="#br0" timeOffset="-140606.75">19241 11360 2340 0,'0'0'66'0,"0"0"15"0,-8 3-65 0,8-3-16 16,-3 3 0-16,3-3 0 0,0 0 91 0,0 0 14 0,0 0 3 0,0 0 1 31,3 6-50-31,1-3-11 0,0 0-1 0,3 4-1 16,0-4-22-16,3 0-5 0,1 0-1 0,-1 0 0 15,1 3 26-15,0 1 6 0,-1-1 1 0,4 0 0 16,0 1-31-16,-3 2-5 0,3 0-2 0,4 1 0 16,-4-1-13-16,3 1 0 0,-2-1 0 0,2 0 0 15,-3-2 0-15,4-1 0 0,-4 0 0 0,0-6 0 16,-3 3 0-16,3 0 0 0,-4-3 0 0,1 0 0 0,-4 0 0 0,0 0 0 0,0-3 0 0,-7 3 0 15,0 0 31-15,0 0 3 0,0 0 1 0,0 0 0 16,-10 0-5-16,3 3-1 0,-4 4 0 0,-3-1 0 16,0 3-29-16,0 1 0 0,-4 2 0 0,0 7 0 15,4-3 24-15,-3 6-2 0,2 0 0 0,-2-3 0 16,6-1-35-16,1 1-7 0,-1-6-2 0,1-1 0 16,6-2 22-16,0-4 0 0,4-6 0 0,0 0 0 15,0 0-158-15,8-3-27 0,-1-3-6 16</inkml:trace>
  <inkml:trace contextRef="#ctx0" brushRef="#br0" timeOffset="-139629.2">20563 11463 1958 0,'0'0'43'0,"-7"0"9"0,0 0 1 0,0-3 3 0,4 3-45 0,-4 0-11 0,0-3 0 16,3 3 0-16,-3-3 76 0,0 3 12 0,0-3 4 15,0 3 0-15,0 0-45 0,3 0-9 16,-3 3-2-16,0 0 0 0,0-3 23 0,0 6 4 0,4 0 1 0,-8 1 0 16,7 5 0-16,-3 1 0 0,0 2 0 0,0 4 0 15,4 3-52-15,-1 3-12 0,1 0 0 0,3 4 0 16,0-1 48-16,0 0 6 0,3 0 2 0,4-3 0 15,0 0-42-15,0-6-14 0,4 0 9 0,0-3-9 0,-1-7 0 0,4-3 0 16,0-3 0-16,0-6 0 16,1 0 0-16,-1-6 0 0,-4-4 0 0,4-6 0 15,-3 4 0-15,-4-7 0 0,0 3 0 16,0-6 0-16,0 0 0 0,-3 0 0 0,-1 0 0 0,-3 0 0 16,0 3 0-16,0 3 0 0,0 3 0 0,-3 0 0 0,-1 4 0 0,1 2 0 15,-1 1 0-15,-3 3 8 0,4 3-8 0,-1 0 0 16,0 3 0-16,1 0 8 0,-1 3-8 0,1 3 0 15,-1 0 0-15,4 4 0 16,0 2 0-16,4 1 0 0,-1 2 0 0,1 4 0 16,3 0 0-16,0 3 0 0,0 3 0 0,0-3 0 15,0 0 0-15,4 0 0 0,-1 0 0 0,5-3 0 16,-5-1 0-16,1 1 0 0,3-3 0 0,-4 0 8 16,4-4 0-16,4 1 0 0,-4-1 0 0,4-5 0 15,0-1-8-15,-4 0 0 0,0-6 9 0,-4 3-9 16,4-3 0-16,-7 0-15 0,4-3 3 0,-11 3 0 15,7 0 20-15,-7 0 4 0,7-3 0 0,-7 3 1 0,0 0-13 0,0 0-18 0,4-3 4 0,-4 3 1 16,0 0 13-16,0 0 0 0,0 0 0 0,0 0 0 16,0 0 0-16,0 0 0 0,7-3 0 0,-7 3 0 15,0 0 0-15,0 0 0 0,0 0 0 0,0 0 0 16,0 0 0-16,0 0 0 0,0 0 0 16,0 0 0-16,0 0 0 0,0 0 0 0,0 0 0 0,0 0 0 15,7-3 0-15,-7 3 0 0,0 0 0 0,3-7 0 16,-3 7 20-1,0-9 8-15,0 3 0 0,0 6 1 0,0-7-16 0,0 7-3 0,0-6-1 0,0 6 0 32,0 0-9-32,0-6 0 0,0 6 0 0,0-7 0 0,0 7 0 0,0-6 0 0,0 6 0 0,0-6 0 15,0 0 18-15,0-1 8 0,-3 1 2 0,3 0 0 16,-4-4-28-16,1 1 0 0,-1-3 0 0,1 2 0 16,-1-2 0-16,1 2 0 0,-4-2 0 0,3-1 0 15,1-3 9-15,-5 4-9 0,5-4 10 0,-1 1-10 16,-3-1 8-16,4 0-8 0,-1 4 0 0,1-1 0 15,3 1 0-15,0-1 8 0,-4 4-8 0,8-1 0 16,-4 1 0-16,3-1 0 0,4 4 0 0,-3 0 0 0,6 0 0 0,-2 2 0 16,-1 1 0-16,3 3 0 0,4 0 0 0,-3 0 0 15,7 3 0-15,-4 4 0 0,3-4-10 0,1 0 2 0,0 3 0 16,-4-3 0 0,3 4-57-16,1-4-11 0,-4 0-3 0,4 0 0 15,-4 0-77-15,-4 0-15 0,4 0-3 0</inkml:trace>
  <inkml:trace contextRef="#ctx0" brushRef="#br0" timeOffset="-138530.54">21174 11773 2968 0,'0'0'84'0,"-7"0"18"0,0 0-82 0,3-3-20 0,-3 0 0 0,0-3 0 15,3 0 80-15,-3-1 11 0,0-2 2 0,4 0 1 16,-4-4-46-16,3 0-10 0,-3-2-2 0,4 2 0 16,-1-2-23-16,1-1-5 0,-1 0 0 0,4 4-8 15,-3-4 8-15,3 7-8 0,0-1 0 0,0 4 0 16,0 6 0-16,3-9 0 0,1 2 0 0,-1 4 0 16,4 0 0-16,-3 0 0 0,3 3-12 0,3-3 12 15,1 3-28-15,0 3 1 0,-1-3 0 0,1 0 0 16,3 3-61-16,0-3-12 15,0 3-2-15,0-3-1 0,0 0-36 16,4 0-7-16,-4 0-2 0,4 0 0 0,-4 0 38 0,3 0 7 0,1 0 2 0,-4 0 0 16,0 0 3-16,-3 0 1 0,3-3 0 0,-7 3 0 15,4 0 97-15,-8 0 28 0,4 0 2 0,-7 0 0 0,0 0 78 0,0 0 16 16,0 0 4-16,0 6 0 16,-3 1-12-16,-1-1-1 0,-3 3-1 0,4 1 0 15,-5 2-42-15,5 4-9 0,-4 0-2 0,3-1 0 16,1 4-29-16,3 0-5 0,0 0-2 0,0 3 0 15,3-7-8-15,1 1-1 0,-4 0-1 0,7-7 0 0,-4 0-15 16,5-2 0-16,-1-4 8 0,0 0-8 0,-4-6 0 16,4 0 0-16,0 0 0 0,0-4 0 0,-3-2-8 15,3-4 8-15,-4 1-12 0,-3-4 12 16,4 0-16-16,-1-2 4 0,1-1 1 0,-4 0 0 16,0-3 2-16,0 3 0 0,0 0 0 0,-4 4 0 0,4-1 9 0,-3 7 0 15,-1-4 0-15,4 7-8 0,0 6 8 0,0 0 0 0,0 0 0 0,-3 3 0 0,3 6 9 16,0 4-9-16,0 3 12 0,3 2-12 15,-3 1 10-15,7 3-10 0,-3 6 8 0,0-6-8 16,3 3 17-16,3 1-1 0,-3-5-1 0,4 1 0 16,-4-3-5-16,3-3-1 15,1 0 0-15,0-4 0 0,-1-2-9 0,1-4 0 0,-1 0 0 0,1-3 0 16,0-3-26-16,-1-3-4 0,-3 0-1 0,0-6 0 16,0-1 31-16,0-2 0 0,0-4 0 0,-3-3 0 15,-1 0-57-15,1 0-6 0,0 1-1 0,-1-4 0 16,-3 0 0-16,0 3 0 0,4 0 0 0,-4 0 0 15,0 4 0-15,0 2 0 0,0 1 0 0,-4-1 0 0,1 7 89 0,3-1 18 16,0 7 3-16,0 0 1 16,0 0 27-16,0 0 6 0,-4 7 0 0,4-1 1 15,0 3-13-15,0 4-4 0,0 3 0 0,0-4 0 16,7 7-51-16,-3-3-13 0,3-1 0 0,0 4 0 0,0 0 54 0,0-3 8 16,0-1 2-16,3 1 0 0,1-3-52 0,0-1-12 15,-1-3 0-15,1 1 0 0,3-4 0 0,0 0 0 0,0-2 0 16,-3-4 0-1,3 0 0-15,-4-4 0 0,1-2 0 0,0 0 0 0,-1-4 0 0,-3-2 0 0,0-4 0 0,0 4 0 16,-3-4 0-16,3 0 0 16,-4 1 0-16,-3-1 0 15,4 0 0-15,-1-2 0 0,-3 2 0 0,4-3 0 16,-4 7 0-16,4 2 0 0,-1 1 0 0,-3 9 0 0,0 0 0 16,0 0 8-16,0 0-8 0,4 3 0 0,3 0 8 0,0 6-8 0,-4 7 11 0,4 3-11 15,4 3 9-15,-4 0-9 0,3 6 0 0,1 6 9 16,0-2-1-16,3 5-8 0,0 4 12 0,0 0-4 15,0 3 3-15,-3-3 0 0,3 3 0 0,0-1 0 16,-4-5 1-16,5 0 1 0,-5-1 0 0,-3-2 0 16,0-4-5-16,-3 1 0 0,-4-4-8 0,0 0 12 15,-7-3-4-15,0-3-8 0,-4 0 11 0,1-3-11 16,-8-4 18-16,0-2-3 0,-3-4-1 0,-4-2 0 16,1-7-14-16,-1-4 9 0,-3-2-9 0,0-3 8 15,3-7-8-15,-3 0 0 0,-1-2 0 0,5-4 0 16,-1 0 0-16,7 0 15 15,1-3-3-15,6 0 0 0,1 0-12 0,3-1 0 0,3-2 0 0,0 3-10 16,4-3 10-16,8 0 0 0,-1 0 0 0,3-1 0 16,4 7 0-16,7 0 0 0,1 4 0 0,-1 2 0 15,3 0-9-15,-2 7 0 0,2-1 0 0,5 1 0 16,-8 6-140-16,3-3-28 0,1 2-6 0</inkml:trace>
  <inkml:trace contextRef="#ctx0" brushRef="#br0" timeOffset="-137765.06">22595 11102 1958 0,'0'0'43'0,"0"0"9"0,-3 0 1 0,3 0 3 0,-7-3-45 0,0 3-11 15,7 0 0-15,-7 0 0 0,7 0 152 0,-4-3 28 16,4 3 5-16,-7 0 2 0,4 0-66 0,-4 0-13 16,3 3-2-16,-3-3-1 0,0 0-33 0,0 0-6 15,0 3-2-15,-4-3 0 0,1 4-20 0,-1-1-4 16,0-3 0-16,1 3-1 0,-4 0-15 0,0 0-4 0,3 3 0 0,-3 1 0 15,0-4-5-15,3 0-2 0,1 0 0 16,-1 0 0-16,1-3-13 0,2 3 0 16,1-3 8-16,0 0-8 0,7 0 0 0,0 0 0 15,0 0 0-15,-7-3 0 0,7 3 0 0,-3-3 0 0,3-3 0 0,0 6 0 16,0 0 0-16,0 0 0 0,0-6 0 0,0 6 0 31,0 0 0-31,0 0 0 0,0 0 0 0,0 0 0 0,0 0 0 0,0 0 0 0,0 0 0 0,0 0 0 16,0 0 0-16,0 0 0 0,0 6 0 0,3 3 0 15,1 1 17-15,-4 2 1 16,3 4 0-16,-3 0 0 0,0 2-18 0,0 4-19 0,0 3 4 0,0 0 1 16,0 4 14-16,0-1 0 0,0 3 0 0,0 1 0 15,0-1 0-15,-3 0-9 0,3-2 9 0,-4 5 0 16,1-6 0-16,3 4 0 0,-4-4 0 0,4-3-8 16,0 0 8-16,0-3 0 0,-3-3 0 0,3 0 0 15,3-7 0-15,1 1 0 0,-4-1 0 0,0-2 0 16,3-1 0-16,1-3 0 0,-1 1 0 0,1-1 0 15,-4-6 0-15,0 0 0 0,7 3 0 0,-7-3 0 16,11 6 0-16,-1-6 0 0,1 3 0 0,3-3 0 16,-4 0 0-16,5 0 0 0,-5 0 8 0,4 0-8 15,0 0 8-15,0 0-8 0,1 0 8 0,-1 0-8 16,0 0 0-16,3 0-10 0,1 0 1 0,-4 0 0 16,4-3-80-16,-1 3-16 0,1 0-3 0</inkml:trace>
  <inkml:trace contextRef="#ctx0" brushRef="#br0" timeOffset="-137016.49">22864 11554 1497 0,'0'0'32'0,"-4"-6"8"0,4-4 0 15,-4 1 4-15,1 3-36 0,3-4-8 0,0 4 0 0,-4 3 0 16,4 3 53-16,0 0 9 0,0 0 2 0,0 0 0 15,0 0-52-15,0 0-12 0,0 0 0 0,7 3 0 16,-3 3 54-16,-4 0 8 0,4 1 2 0,-1 2 0 16,-3-3 51-16,4 1 10 0,-4 2 3 0,0 1 0 0,0-1-52 0,0-3-9 15,-4 4-3-15,4-4 0 16,0 0 52-16,0-3 9 0,0-3 3 0,0 0 0 16,0 0-103-16,0 0-25 0,0 0 0 0,0 0 0 15,0 0 0-15,0 0 0 0,0 0 0 0,0 0 0 16,4-6 56-16,-4-3 7 0,3-1 1 0,1 1 0 0,-4-7-52 0,3 4-12 0,-3-1 0 0,4-3 0 31,-1 1 0-31,4-1 0 0,-3-3 0 0,3 0 0 16,-4 4 0-16,4-1 0 0,1 0 0 0,-1 4 0 0,0 2 0 0,3 1 0 0,-3 3 0 15,4-1 0-15,-1 4 0 0,1 0 0 16,3 6 0-16,-3 0 0 0,-1 4 0 0,1-1 0 0,-1 3 0 16,1 4 0-1,0 3 54-15,-1 2 8 0,1 1 2 0,-4 0 0 0,0 3-52 0,-4 0-12 16,4 3 0-16,-3-3 0 0,0 3 0 0,-4-3 0 0,3 3 0 0,-3-6 0 15,0 0 0-15,4-7 0 0,-4 1 0 0,0-7 0 16,0-6 0-16,0 0 0 0,0 0 0 0,3-3 0 16,1-3 0-16,-1-4 0 0,1-2 0 0,3-4 0 15,-4 0 0-15,1-2 0 0,3-1 0 0,-4 0 0 16,4-3-48 0,1 3-13-16,-1 3-3 0,0-2 0 0,3 2 52 0,-3 0 12 0,4 4 0 0,-4-1 0 15,3 1 48-15,1-1 13 0,-4 4 3 0,4-1 0 0,-1 4-52 0,1 3-12 16,-1 0 0-16,1 0 0 15,0 6 0-15,-1 0 0 0,-3 3 0 0,4 4 0 0,-4 2 0 0,0 4 0 16,0 0 0-16,0 5 0 0,-3-2 0 0,3 6 0 16,-4 0 0-16,1 1 0 15,-1-1 0-15,1 0 0 0,3-3 0 0,-4-4 0 16,1-2-48-16,-1-3-13 0,4-1-3 0,-3-6 0 16,-4-6-153-16,4 0-31 0,-1-3-7 0</inkml:trace>
  <inkml:trace contextRef="#ctx0" brushRef="#br0" timeOffset="-136564.21">23654 11429 1592 0,'-4'-4'67'0,"1"-5"-54"16,-4 6 78-1,3-3 15-15,1-1 3 0,-1 1 1 0,1 0 0 0,-1 3 0 0,4 3 0 0,-7-7 0 16,7 7-11 0,-7 0-3-16,3 0 0 0,-3 4 0 0,0-1-24 0,0 3-6 0,4 3-1 0,-4-2 0 15,0 5-8-15,3 1-1 0,-3-1-1 0,3 1 0 16,1 2-37-16,-1-2-7 0,1 3-2 0,-1-4 0 16,1 4-9-16,3-4 0 0,3 1 0 0,-3 0 0 15,4-4 0-15,-1-3 0 0,4 0 0 0,1-2 0 16,2-4 0-16,-3 0 0 0,4-7 0 0,-4 1 0 15,3 0 0-15,1-7 0 0,0 4 0 0,-4-7 0 16,0 4 0-16,0-4 0 0,-4 0 0 0,1 1 0 16,-1-1 0-16,1 3 0 0,-1 1 0 0,1-1 0 15,-1 4 0-15,1 3 0 0,-4 6 0 0,0 0 0 16,0 0 0-16,0 0 0 0,3 6 0 0,5 6 0 16,-1-2 53-16,-4 6 9 0,4-1 2 0,0 1 0 15,0 3-52-15,0-1-12 0,4-2 0 0,-4 3 0 16,4 0 0-16,-1-7 0 0,1 4 0 0,-1-3 0 15,1-4 0-15,-1 0 0 0,1-2 0 0,0-4 0 16,-1-3-48-16,1-3-13 0,3 0-3 0,-4-4 0 16,-2-2-124-16,2-1-26 0,-3-2-5 0,0 2-1 0</inkml:trace>
  <inkml:trace contextRef="#ctx0" brushRef="#br0" timeOffset="-136076.93">23989 11313 2358 0,'0'0'104'0,"0"0"22"16,0 0-101-16,0 0-25 0,0 6 0 0,3 0 0 15,4 3 70-15,1 4 9 0,2 0 1 0,1 2 1 16,-1 1-13-16,4 3-4 0,-3 3 0 0,3 0 0 16,0 0-7-16,0 0-1 0,-3-1-1 0,3 1 0 15,0 0-37-15,0 0-7 0,0 0-2 0,0 0 0 16,1-6 24-16,-1 3 5 0,-4-4 1 0,4-2 0 15,0-4-39-15,-3-2 0 0,0-1-12 0,-4-3 4 16,3-3-106-16,-6 0-21 0,-1-6-4 0,1 3-1 16,-4-4-17-16,0 1-4 0,0 0-1 15,-7-4 0-15,3 4 77 0,-3-6 15 0,-3 2 3 0,3 4 1 16,-4-3-11-16,-3 2-3 0,3 1 0 0,-3 0 0 16,0 3 45-16,0 3 9 0,0 0 2 15,0 0 0-15,3 3-89 0,-3 0-18 0,-4 0-3 0,4 3-1 31,4 1 6-31,-1-1 1 0,1 3 0 16,-1-3 0-16,0 4 51 0,4-4 10 0,-3 0 3 0,3-2 0 0,3 2 256 0,-3-3 51 0,7-3 10 0,0 0 3 16,0 0 0-16,-7-3 0 0,7 3 0 0,-3-6 0 0,-1-4-52 0,4-2-9 15,4-1-3-15,-1 1 0 0,4-4-102 0,0-3-21 0,0 0-4 0,4-3-1 16,3 0 0-16,-3-3 0 0,3 3 0 0,0-3 0 16,3 3-51-16,-3 0-13 0,4 0 0 0,0 0 0 15,-4 4 0-15,4 2 0 0,-1 0 0 0,-3 1 0 16,0 2 0-16,4 4 0 0,-4-1 0 15,0 4 0-15,4-3-151 0,-4 2-33 0,0 1-6 16</inkml:trace>
  <inkml:trace contextRef="#ctx0" brushRef="#br0" timeOffset="-135431.41">24543 10908 2066 0,'0'0'45'0,"0"0"10"0,0 0 1 0,0 0 3 0,0 0-47 16,0 0-12-16,0 0 0 0,0 0 0 15,0 0 87-15,3 3 15 0,4-3 3 0,0 0 1 0,4 3-40 0,-4-3-8 16,4 0-2-16,3 3 0 0,-4-3-24 0,4 0-6 0,-3 0-1 0,3 4 0 16,4-8 11-16,-1 4 3 15,1-3 0-15,0 0 0 0,-4 3-31 0,3-6-8 16,-2 3 0-16,2 0 0 0,-3 3 0 0,0-3 0 0,-3 3 0 0,0 0 0 15,-4 3 0-15,3 0 0 0,-10-3 0 0,7 3 0 16,0 0 0-16,-3 0 0 0,-4-3 0 0,3 3 0 16,-3 0 52-16,4 4 10 0,-4-1 2 0,0-3 0 15,0 0-52-15,0 4-12 0,0-1 0 0,-4 3 0 0,4-2 0 16,4 2 0-16,-4 3 0 0,3 1 0 0,1 0 0 16,3 2-10-16,-3 1 2 0,6 6 0 15,-3 3 8-15,4 0 0 0,-1 3 0 0,4 4-8 16,-3-4 0-16,3 6 0 15,0-2 0-15,0 5 0 0,-3-5-7 0,3 2-1 0,0 1 0 0,-3-4 0 16,3 0 2-16,-4 1 0 0,1-1 0 0,3-3 0 16,-3-3 14-16,-4 0-12 0,3-3 12 0,-3-3-12 15,0-3 12-15,1-4 0 0,-5 1 0 0,1-7 0 16,-4 0 0-16,0-6 0 0,0 0 9 0,0 0-9 16,-7-3 14-16,-4 0-3 0,0-3-1 0,-3 0 0 15,0-1 9-15,-3-2 1 0,-5 0 1 0,-2 5 0 16,-1-2 7-16,-3 6 0 0,0 0 1 0,-4 3 0 15,4 4-9-15,-1-1-1 0,1 3-1 0,0 1 0 16,3-4-18-16,4 3 0 0,0 1 0 0,0-4 0 16,7 3-89-16,3-5-25 0,0 2-5 0</inkml:trace>
  <inkml:trace contextRef="#ctx0" brushRef="#br0" timeOffset="-128722.71">7691 13288 2343 0,'-4'-6'104'0,"1"-1"21"0,-1 4-100 0,0-3-25 0,4 6 0 0,0 0 0 16,0 0 70-16,0 0 9 0,0 0 1 0,0 0 1 16,0 0-3-16,0 0-1 0,0 0 0 0,0 0 0 15,-3 6-20-15,6 7-4 16,-3 2-1-16,4 4 0 0,0 9-33 0,3 4-7 0,-4 2-2 0,4 7 0 16,0-3 5-16,4 2 1 0,-4 1 0 0,3 0 0 15,-3-6 1 1,1-1 1-16,-1-6 0 0,3 0 0 15,-3-6 4-15,-3 0 1 0,3-6 0 0,0-7 0 0,0 1-23 0,-4-7 0 0,1-3 0 0,0-3 0 16,-4-3 0-16,0-4 0 0,3-2 0 0,-3-1 0 16,0-6-10-16,0-3-6 0,0-3-2 0,0-6 0 15,-3 0 18-15,3-1 0 0,-4 7 0 0,8-3 0 16,-4 3 0-16,3 0 0 0,1 3 0 0,-1 0 0 0,4 0 0 16,0 6 0-16,-3 4 0 0,3-1 0 15,-4 4 13-15,4-1 3 0,0 1 1 0,0 3 0 0,4 2-17 0,0 1-16 16,-1 3 4-16,1 7 0 0,-4 2 31 0,0 7 6 15,0 2 2-15,0 11 0 0,0-1-11 0,-3 3-1 16,3 4-1-16,-4-4 0 0,4-3-14 0,-3 1 0 16,-1-4 0-16,1 0 0 0,-1-3 0 0,1-4 0 15,-1-2 0-15,1-3 0 16,-1-7-20-16,-3-6-8 0,0 0 0 0,8-3-1 0,-1-3 29 0,0-4 16 16,0 1-1-16,0-4-1 0,3 1-22 0,-3-4-5 0,0 0-1 0,4-2 0 15,-4 2 14-15,4-3 0 0,-1 0 0 0,1 0 0 16,-1 1 0-16,1-1 0 15,0 0 0-15,3 3 0 0,-4 1 0 0,4 2 0 0,1 7 0 0,-1-4 0 16,-4 7 0-16,4 3 0 16,-3 0 0-16,-1 7 0 0,1 2 32 0,0 7 10 15,-1 2 2-15,-3 4 0 0,4 0-20 0,-8-3-3 16,4 0-1-16,-3 3 0 0,3 0-20 0,-3 0 0 0,3 3 0 0,-4-3 0 31,1 0-47-31,3 3-13 0,0-3-4 0,-4-7 0 16,1-5-71-16,-1-1-14 0,1-2-3 0,-4-7-1180 0</inkml:trace>
  <inkml:trace contextRef="#ctx0" brushRef="#br0" timeOffset="-128346.46">8724 13451 2269 0,'-10'0'64'0,"10"0"15"0,-7-3-63 0,0 3-16 16,-1-3 0-16,1 3 0 0,-3 0 54 0,-1 3 8 15,1 0 2-15,-1 3 0 0,4 1-8 0,-4 2 0 16,4 7-1-16,0-1 0 0,0 1-37 0,4 6-7 0,-1 0-2 0,4 0 0 16,0-3 44-16,0 3 9 15,0-4 2-15,4 1 0 0,-1 3-52 0,4-6-12 0,-3-4 0 16,6 1 0-16,-3-7 0 0,4 0 0 0,3-2 0 0,-3-4 0 16,3-7 0-16,-4 1 0 15,1-7 0-15,0 1 0 0,-1-1 20 0,1-2 2 16,-4-4 0-16,3 0 0 0,-3 0-22 0,1 0 0 15,-1-2 0-15,-4 2 0 0,1 0 0 0,-1 0 0 0,1 3 0 0,-1 4 0 16,1 2 0-16,-1 7 0 0,-3 3 0 0,0 0 0 16,4 3 0-16,3 4 0 0,-4 5 0 0,4 1 0 15,1 2 11-15,-1 4-3 0,0-3 0 16,0 3 0-16,3 0 6 0,4-4 1 0,-3 4 0 0,3-3 0 16,-3-4-15-16,3 4 0 0,0-3 0 0,0-4 0 15,0-3 0-15,0-3 0 0,-3 0-11 16,-1-3 11-16,1-3-120 15,0-3-16-15,-1 0-3 0,-3-4-672 0,0-2-134 0</inkml:trace>
  <inkml:trace contextRef="#ctx0" brushRef="#br0" timeOffset="-127957.65">9052 13326 2273 0,'-3'15'64'0,"3"-9"15"0,3 4-63 0,-3 2-16 15,4 1 0-15,3 6 0 0,3 0 80 0,-2-1 12 16,6 4 4-16,0 3 0 0,0-3-34 0,3 0-6 15,1 0-2-15,0-3 0 0,-1 0-15 0,1 0-3 16,0-4-1-16,-1 4 0 0,1-3-15 0,-4-4-2 16,4 4-1-16,-1 0 0 0,-3-4-7 0,1 1-2 15,-1-1 0-15,-4-2 0 0,1-1-8 0,-1-2 0 16,1-1 0-16,-7 0 0 16,-1-3-53-16,-3-3-10 0,0 0-1 0,0 0-1 15,0 0-81-15,-7 0-16 0,0 0-3 0,-4 0-1 16,1 0 17-16,-1-3 3 0,1 0 1 0,-4 0 0 15,3 3-54-15,-7-3-10 0,4 3-3 0,0-3 0 16,0 3 87-16,0 3 17 0,0-3 3 0,3 0 1 0,1 3 104 0,3 0 14 0,-1-3 6 0,5 0 2 16,3 0 146-16,0 0 28 0,0 0 7 0,-4-9 1 15,4-1-12-15,4-2-3 16,-4-4 0-16,3 0 0 0,1 4-30 0,0-4-7 0,-1-3 0 0,4 0-1 16,-3-3-24-16,-1 4-5 0,4-7-1 0,-3-1 0 15,3 4-49-15,-4-3-11 0,4 7-1 0,-3-4-1 16,3 9-59-16,-4 1 0 0,5 2 0 0,-1 1-14 15,0 6-89-15,-4-1-17 16,4 4-4-16,-7 0-1 0</inkml:trace>
  <inkml:trace contextRef="#ctx0" brushRef="#br0" timeOffset="-126613.58">10241 13395 1036 0,'-3'-10'46'0,"-1"-2"10"15,4 5-45-15,-3-2-11 0,3 3 0 0,-4-1 0 0,4 1 104 16,-3 0 20-16,3 6 3 0,0-6 1 0,0 6-3 0,0 0 0 0,0-4 0 0,0 4 0 16,0 0 5-16,0 0 1 0,0 0 0 0,0 0 0 15,0 0-54-15,0 0-10 0,0 0-3 0,-4 7 0 16,8 5-51-16,-1 1-13 15,1 2 0-15,3 7 0 0,0 3 54 16,3 7 8-16,1-1 2 0,-1 4 0 0,1-4-52 0,3-3-12 0,0 0 0 16,-3 1 0-1,-1-10 54-15,5-1 8 0,-5-2 2 0,1-3 0 0,-1-4-38 0,-3-3-7 0,0 0-2 16,-3-2 0-16,-4-4-17 0,0 0-9 0,0 0 1 0,0 0 0 16,-7-10 8-16,-4 4 16 0,4-3-4 0,-3-1-1 15,-1 1 3-15,0-1 1 0,1 1 0 0,-4 0 0 16,3-1 11-16,1 1 2 0,-1-1 1 0,4 4 0 15,-4-3-29-15,4 2 0 0,0 1 0 0,4-3-10 16,-4 2 10-16,3 1 0 0,4 6 10 0,-3-6-10 16,-1-4 0-16,4 1 0 0,-3 0 0 0,6-1 0 15,-3 4 0-15,4-3 0 0,-4 2 0 0,3 4-10 16,-3 3 10-16,7-3 0 0,-3 3 0 0,3 0 8 16,0 3-8-16,0 3 0 0,0 1 0 0,-4-1 0 15,5 0 0-15,-1 0 0 0,0 4 0 0,-4-4 8 16,4 0-17-16,0-2-3 0,0 2-1 15,-3-3 0-15,-1 0 13 0,-3-3 0 0,7 3 0 0,-7-3 0 16,0 0 0-16,0 0 0 0,0 0 0 0,0 0 10 16,0 0-10-16,0 0-17 0,0 0 4 0,0 0 1 15,0 0-12-15,-3-6-1 0,3 6-1 0,0-6 0 16,0 6-16-16,0 0-3 0,0 0-1 0,3-7 0 16,-3 7 9-16,0 0 1 0,0-6 1 0,0 6 0 15,-3-6 35-15,3 6 0 0,0-6 0 0,0 6 0 16,-4-7 0-16,4 7 0 0,-3-6 0 0,3 6 0 0,-4-6 0 0,4 6 0 0,0 0 0 15,0 0 0-15,0 0 0 0,0 0 0 0,0 0 0 16,0 0 0-16,0 0 0 0,-3-6 0 0,3 6 0 0,0-7 0 16,0 7 0-16,0 0 0 0,0 0 0 0,-4-6 0 15,4 6-58-15,0 0-5 0,-7-6-1 0,7 6 0 16,0 0 103-16,0 0 20 0,0 0 4 0,0 0 1 16,0 0-52-16,0 0-12 0,0 0 0 0,0 0 0 15,0 0 0-15,0 0 0 0,0 0 0 16,0 0 0-16,0 0 0 15,0 0 0-15,0 0 0 0,0 0 0 0,0 0 0 0,0 0 0 0,4 6 0 0,-4-6 0 16,0 0 0-16,0 3 0 0,0-3 0 0,0 0 0 16,0 3 0-16,0-3 0 0,0 0 0 0,0 0 0 15,0 0 53-15,0 0 8 0,0 0 2 0,0 0 0 16,0 0-50-16,0 0-13 0,0 0 0 0,0 0 0 16,0 0 0-16,0 0 0 0,0 0 0 0,0 0 0 15,0 0 0-15,0 0 0 0,0 0 0 0,0 0 0 16,-4-6 0-16,1 3 0 0,-1-3 0 0,1-1 0 15,-1-2 0-15,1 3 0 0,-1-1 0 0,1 1 0 16,3 3 0-16,-4-3 0 0,4 6 0 0,0-7 0 16,0 7 0-16,0 0 0 0,0 0 0 0,0 0 0 15,0 0 0-15,0 0 0 0,0 0 0 0,0 0 0 16,0 0 0-16,0 0 0 0,0 0 0 0,0 0 0 0,0 0 0 0,0 0 0 16,0 0 0-16,0 0 0 0,0 0 0 0,0 0 0 0,4 4 0 0,-4-4 0 31,0 0-148-31,0 0-36 0,0 0-6 0</inkml:trace>
  <inkml:trace contextRef="#ctx0" brushRef="#br0" timeOffset="-126201.05">9670 13332 1424 0,'0'0'29'0,"-4"3"8"0,1 3-29 0,-4-3-8 0,3 0 0 0,0 4 0 15,4-7 136-15,0 3 27 0,0 3 5 0,0-6 0 16,4 3-83-16,0 4-17 0,-1-4-3 0,4-3-1 16,0 3 0-16,0-3 0 0,4 3 0 0,-1-3 0 15,1 0-51-15,3 0-13 0,0-3 0 0,0 0 0 0,-3 3 0 0,3-3 0 0,-3-1 0 0,-1 4 0 31,4-3-48-31,-3 3-13 0,-1 0-3 0,-2-3 0 16,-1 3 0-16,-7 0 0 0,0 0 0 0</inkml:trace>
  <inkml:trace contextRef="#ctx0" brushRef="#br0" timeOffset="-126042.36">9705 13492 1824 0,'14'12'38'0,"-10"-5"8"0,-1-4-37 16,4 0-9-16,0 0 0 0,0 0 0 0,4 0 53 0,3 0 9 0,0 0 2 0,0 1 0 15,4-4-14-15,-4 0-2 0,0 0-1 0</inkml:trace>
  <inkml:trace contextRef="#ctx0" brushRef="#br0" timeOffset="-125481.5">10336 13642 1497 0,'0'0'66'0,"0"0"14"0,0 0-64 0,0 0-16 0,-3 7 0 0,3-7 0 16,-4 3 106-16,4-3 18 0,-3 3 3 0,-4 0 1 15,7-3-2-15,-7 3 0 0,7-3 0 0,-7 0 0 16,7 0-48-16,0 0-10 0,-7-3-1 0,3-3-1 16,1-1-2-16,-1-2 0 0,0-4 0 0,4 1 0 15,0-4-51-15,-3 1-13 0,3-4 0 0,0 0 0 16,0-3 54-16,0 0 8 0,0-3 2 0,-4 3 0 15,4 0-52-15,0 0-12 0,0 3 0 0,0-3 0 16,0 7 0-16,0 2 0 0,4 1 0 0,-1 2 0 16,1 4 0-16,0 3 0 0,-1 0 0 0,8 3 0 15,-1 3 8-15,4 0 0 0,4 3-8 0,3 0 12 16,0 1-12-16,0-1 0 0,1 0 0 0,-1 0 0 16,4-2 0-16,-8-1-15 0,4 0 5 0,0 0 1 15,1-3-93-15,-5 0-18 0,1 0-4 0,3 0-1 16,-7 0-105-16,0 0-21 0</inkml:trace>
  <inkml:trace contextRef="#ctx0" brushRef="#br0" timeOffset="-125263.17">10781 13705 3063 0,'-4'3'136'0,"-3"0"28"0,7-3-132 0,-3 3-32 0,3-3 0 16,0 0 0-1,0 0 49-15,-7-3 3 0,3-3 1 0,1 0 0 0,-4-4-40 0,3 1-13 0,1-7 8 0,-1 1-8 16,1-1-18-16,-1-6-7 0,0 0-2 0,1-3 0 16,3 3-145-16,0 0-28 0,0 0-7 0</inkml:trace>
  <inkml:trace contextRef="#ctx0" brushRef="#br0" timeOffset="-125130.18">10742 13341 2553 0,'-14'16'53'0,"7"-13"12"15,0 0-52-15,0 3-13 0,0-2 0 0,3-1 0 16,4-3 54-16,0 0 8 0,0 0 2 0,0 0 0 16,0 0-155-16,0 0-30 0,7 0-7 0</inkml:trace>
  <inkml:trace contextRef="#ctx0" brushRef="#br0" timeOffset="-124566.39">11070 13432 2553 0,'-7'19'53'0,"4"-13"12"0,-1 1-52 16,1-1-13-16,-5 0 0 0,1 0 0 0,4-3 92 0,-4 4 15 0,0-1 3 0,0 0 1 15,3 1-31-15,-3 2-7 0,4 0-1 0,-4 4 0 16,3-4-36-16,1 4-7 0,-1-1-1 0,4 1-1 15,4-4-27-15,-4 4 0 0,3-1 0 0,1-2 0 16,3-1 0-16,0-2 0 0,-4-1 0 0,8-3 8 16,-4 0-8-16,0-3 0 0,3-3 0 0,-2-3 0 15,-1-1 0-15,3-2 0 0,-3 0 0 0,0-7 0 16,0 0-26-16,0 1-4 0,0-7-1 0,-3 3 0 16,0-3 31-16,-1 3 15 0,-3-3-2 0,0 3 0 15,0 4-13-15,0 2 0 0,0 0 0 0,0 1 0 16,-3 6-11-16,-1-1-5 0,4 7 0 0,0 0-1 15,-4-3 27-15,4 3 6 0,-7 0 0 0,7 0 1 16,-3 7-17-16,-1-1-14 0,4 3 2 0,-3 4 1 16,6 2 11-16,1 4 16 0,-1 0-4 0,4 6-1 15,4-3-19-15,0 6-4 0,-1 1-1 0,4-1 0 16,0 0 13-16,4 3 0 0,0 1 0 0,-1 2 0 16,1 1 20-16,0 5 8 0,-1 1 0 0,1 3 1 15,-4-3-15-15,4 0-3 0,-4-4-1 0,-4 1 0 16,1-1 6-16,-4-2 0 0,0 3 1 0,-3-1 0 0,-1-2 1 15,-3-1 0-15,0 1 0 0,-3 2 0 0,-4-2 2 16,-1-7 0-16,1 3 0 0,-7-6 0 0,0-6 1 0,-7 0 1 16,0-6 0-16,-4-1 0 0,0-6-22 0,4-2 8 0,-3-4-8 15,-1-7 0-15,4-2 0 0,-4-4 0 16,7-2 0-16,4-1 0 0,0-3 0 0,4 0 0 0,3-3 0 16,3-3 0-16,0 0 0 0,4 0 0 15,0 0 0-15,8-6 0 0,-1-1 0 0,7 7 0 0,0-3 0 0,0 3-8 16,0 3 8-16,4 0-8 15,-1 0 8-15,1 0-8 16,0 0-84-16,-1 3-17 0,1-3-3 0,-4 1-1 16,4 2-111-16,-4 0-21 0</inkml:trace>
  <inkml:trace contextRef="#ctx0" brushRef="#br0" timeOffset="-124108.02">11384 13191 2030 0,'-3'-7'44'0,"3"-2"10"0,-4 0 2 0,1-1 1 0,3 1-45 0,0-1-12 16,-4 4 0-16,4 0 0 0,0 6 87 0,0 0 15 16,0 0 3-16,0 0 1 0,4 0-5 0,3 6-1 15,-4 0 0-15,1 4 0 0,3-1-12 0,-4 1-2 16,4 5-1-16,-3 1 0 0,-1 0-29 0,1 2-7 16,-1 8-1-16,4 2 0 0,-3 0-10 0,0 3-2 15,-1 4-1-15,4 2 0 0,-3 1-11 0,-1 0-3 16,1-7 0-16,3 0 0 0,-4-5-9 0,1-11-1 15,-4 1-1-15,3-4 0 0,1 1-10 16,-4-4 0-16,3-2 0 0,1-1 0 0,-4-3 0 16,0-3 0-16,0 0 0 0,0 0 0 15,0 0 0-15,3-6 0 0,-3-4 0 0,4 1 0 16,-4 0 0-16,0-4 0 0,0 4 8 0,4-4-8 0,-4 1 0 0,3-4 0 0,1 0 0 0,-1 0 0 31,4 1 12-31,-3 2 9 0,3 1 3 0,0 2 0 0,0 1-24 0,3 3-20 0,-3 3 4 0,4-1 1 16,0 4 15-16,-1 4 0 0,1-1 0 15,-1 3 0-15,1 3 29 0,3 1 3 0,0-1 0 0,0 4 0 16,0-1-32-16,8 7 0 0,-1-3 0 0,-4 3 0 16,1-4 0-16,-4 1 12 0,0 3-1 0,-3-4-1 15,-1 4-10-15,1 0 0 0,-4 3-12 0,0-3 12 16,0 0-8-16,-3-1 8 0,-1-2 0 0,1-3 0 16,-1-4-52-16,1-3-5 0,-4-3-2 0,0-3 0 15,3-6-101-15,-3-3-21 0,0-7-4 0,0-3-719 16,4 0-143-16</inkml:trace>
  <inkml:trace contextRef="#ctx0" brushRef="#br0" timeOffset="-123864.43">11994 13304 2487 0,'0'-7'55'0,"0"1"11"0,4 0 2 0,0 0 2 0,-4-1-56 0,3 1-14 16,-3 6 0-16,4-3 0 0,3 3 70 0,0 3 11 15,0 0 3-15,0 3 0 0,3 7-4 0,1-1-1 16,0 7 0-16,3 0 0 0,-4 6-21 0,4 0-4 15,4 3-1-15,-4 4 0 0,7-1-1 0,-7 1-1 16,4-4 0-16,0-3 0 0,-4 0-24 0,0-3-5 0,0 0-1 0,0-3 0 16,-3-1-21-16,-1 1 0 0,-3-3 0 15,0-4 0-15,0-2 0 0,-3-4 0 0,-1 0 0 0,-3-6 0 32,0 0-64-32,0 0-18 0,0 0-3 0,0 0-1 0,-3-6-16 15,-4 0-3-15,-4-4-1 0,1 1 0 16,-1 0-37-16,-6-1-7 0,2 1-2 0,-6-4-955 0</inkml:trace>
  <inkml:trace contextRef="#ctx0" brushRef="#br0" timeOffset="-123683.31">11956 13573 2198 0,'0'0'62'0,"0"0"14"16,3 7-60-16,4-4-16 0,4 3 0 0,-1-3 0 16,1 0 185-16,3-3 35 0,4 3 6 0,-1-3 2 0,5 0-112 15,-1-3-21-15,3 3-5 0,1-6-1 16,3 3-38-16,4-3-8 0,-4-1-2 0,1 1 0 15,2 0-41-15,-3-1 0 0,4 1-11 0,-4 3 3 16,4 0-117-16,0 0-23 0,0 0-5 16,-8-1-1-16</inkml:trace>
  <inkml:trace contextRef="#ctx0" brushRef="#br0" timeOffset="-101862.5">6050 15364 2624 0,'0'9'116'0,"-3"4"24"0,3-4-112 0,0 4-28 0,0-1 0 0,0 1 0 16,3-1 63-16,1 4 6 0,-1-4 2 0,1 4 0 31,-1 3-57-31,1-3-14 0,3 2 0 0,-7-2 0 0,3 0 32 0,1-1 4 0,3-2 1 0,-4-1 0 16,1-2-37-16,0-1 0 0,-4 1 0 0,3-7 0 15,-3 0-100-15,0-3-20 0,0 0-5 16</inkml:trace>
  <inkml:trace contextRef="#ctx0" brushRef="#br0" timeOffset="-101678.17">5951 14956 2747 0,'-10'3'78'0,"-1"0"17"15,4 0-76-15,-3-3-19 0,-1 0 0 0,7 0 0 0,4 0 55 16,-7 0 7-16,7 0 2 0,0 0 0 0,0 0-55 0,0 0-9 0,0 0 0 0,0 0 0 31,0 0-107-31,0 0-13 0,0 0-4 0</inkml:trace>
  <inkml:trace contextRef="#ctx0" brushRef="#br0" timeOffset="-101290.48">6392 15586 2880 0,'4'38'60'0,"-4"-29"13"0,0 1-58 0,0-10-15 16,0 0 0-16,0 0 0 0,0 0 56 0,3-7 8 0,-3-2 1 0,0-4 1 15,-3-2 4-15,-1-4 1 0,1 0 0 0,-4-6 0 16,0 0-24-16,-4-3-5 0,1-4-1 0,-1-2 0 15,-3-4 12-15,0-6 3 0,0-3 0 0,0-3 0 16,3 6-56-16,-3 0-23 0,3 1 2 0,1-8 0 16,-1 4 33-16,0 0 8 0,4-3 0 0,0-3 1 15,0 6-21-15,4 0 0 0,3 3 0 0,-4 3 0 16,4 3 0-16,0 7 0 0,0 3 0 0,4 0 0 16,-4 6 0-16,3 3 0 0,1 0 0 0,-1 3 0 15,1 4 0-15,3-1 0 0,0 4 0 0,0 3 0 16,4 3 0-16,-1 3 0 0,1 0 0 0,3 3 0 15,-3 3-47-15,10 0-13 0,-7 4-4 0,3 2 0 16,1 1 52-16,-4-1 12 0,4 4 0 0,-1 0 0 16,1 2-76-16,-11 1-13 0,4 3-3 0,-4 3 0 15,0 0-71-15,0 4-14 16,-7-1-3-16</inkml:trace>
  <inkml:trace contextRef="#ctx0" brushRef="#br0" timeOffset="-101126.43">6205 15320 2796 0,'0'0'118'0,"0"0"-94"16,7-3 64-16,4 3 14 0,3-4 2 0,-7 1 1 15,11 0-14-15,-1 0-3 0,1 0-1 0,7 0 0 16,-4-3-58-16,4 6-11 0,3-4-2 0,0 1-1 16,-3 3-24-16,7 0-5 0,-4 0-1 0</inkml:trace>
  <inkml:trace contextRef="#ctx0" brushRef="#br0" timeOffset="-99394.8">7645 15157 2172 0,'0'0'61'0,"0"0"15"0,0 0-61 0,-7-3-15 0,7 3 0 0,0 0 0 15,-4 0 75-15,4 0 12 0,0 0 2 0,0 0 1 16,0 0 30-16,0 0 7 0,-3 3 1 0,-1 6 0 16,4 1-91-16,4 2-17 0,-4 7-4 0,3 0-1 15,1 3 27-15,-1 3 6 0,1 3 0 0,-1 0 1 16,4-3-39-16,-3 0-10 0,3-3 0 0,-4 0 0 16,4-3 53-16,-3 0 9 0,3-7 2 0,-3 1 0 0,-1-4-64 15,1 1-8-15,-4-7-4 0,0-3-1 0,0 0 21 0,7 0 4 0,-4-6 0 0,4-1 1 16,-3-2-13-16,3-4 0 0,0 1 0 0,0-7 0 15,-4 0 0-15,5-3-15 0,-1-6 3 0,0 3 1 16,3-3 11-16,-3 0 0 0,0 2 0 0,4-2 0 16,0 6 0-16,3 0 0 0,-4 4 0 15,1-1 0-15,-1 6 0 0,1 4 0 0,-4 2 0 16,0 4 8-16,4 3 1 0,-8 7 1 16,4 2 0-16,0 4 0 0,0 2 11 0,-3 7 3 0,3 3 0 0,-4 0 0 15,1 4 11 1,0 2 2-16,-1-3 1 0,-3-3 0 0,4 0-30 0,-4-6-8 0,3 0 0 0,1-7 0 15,-4 1-20-15,3-4-4 16,1 1-2-16,-1-7 0 16,1 0-10-16,-1-3-1 0,1-3-1 0,3 0 0 0,0-3 56 0,-4-4 11 0,4-2 3 0,1-1 0 15,-1-6-32-15,3 0 0 0,-3-3 0 0,4 1 0 16,-1-1 0-16,5 0 0 0,-5-3 0 0,4 6 0 16,0 0 27-16,0 3 5 0,1 7 2 0,-1-4 0 15,-4 7-46-15,4 3-8 0,-3 3-3 0,3 3 0 16,-3 3 39-16,-1 7 7 0,1 3 1 0,-4 2 1 15,3 4-10-15,-3 0-3 0,4 3 0 0,-4 0 0 16,0 0-12-16,0 1 0 0,0-4 8 0,0 3-8 16,-3-3 0-16,-1 0 0 0,4-1 0 0,-3-2 0 0,-4 0-15 0,4-3 1 15,-4-1 0-15,0-5 0 16,3-1-116-16,-3-2-23 0,4-4-5 0,-4-3-1 16,7 0-53-16,-4-10-10 0,1 1-2 0</inkml:trace>
  <inkml:trace contextRef="#ctx0" brushRef="#br0" timeOffset="-99012.36">8541 15207 2078 0,'-4'3'88'0,"1"3"-71"15,3 1 138-15,-7-1 27 0,3 3 6 0,1 1 0 16,-1-1-99-16,-3 4-20 0,3-1-4 0,-3 4-1 16,4 3 0-16,-1-1 0 0,1 4 0 0,-1 0 0 15,1 0-27-15,-1 0-5 0,1 3-2 0,3 0 0 16,0 0-48-16,0-3-10 0,0 7-1 0,0-7-1 15,3-7 62-15,1 1 12 0,-1-4 2 0,1-2 1 16,3-7-75-16,-4-3-16 0,4-6-2 0,1-1-1 16,-1-5 38-16,0-4 9 0,0 1 0 0,-4-4 0 15,4 0 23-15,-3 0 6 0,3 0 2 0,-4 1 0 16,1-1-31-16,3 0 0 0,-3 3 0 0,-1-3 0 16,1 4 0-16,-1 2 8 0,1 4-8 0,-1-1 0 15,-3 4 0-15,7 3 0 0,-3 3 0 0,-1 0 0 16,4 6 0-16,0 4 11 0,0-1-11 0,0 4 10 15,4 2 6-15,0 1 0 0,-1 0 1 0,4 2 0 16,-3-2-5-16,3 3 0 0,0 0-1 0,0-4 0 16,0 1-11-16,0-3 0 0,-3-1 0 0,0-2 0 15,3-4-28-15,-4-3-10 0,1 0-2 0,-4-6-1 16,4 0-85-16,-1-3-17 0,-3-4-3 0,0-2-1 16,0-4-96-16,0 0-19 0,-3 1-4 0</inkml:trace>
  <inkml:trace contextRef="#ctx0" brushRef="#br0" timeOffset="-98793.46">8897 15201 2269 0,'-3'-7'64'0,"3"7"15"0,0 0-63 0,0 0-16 0,0 0 0 0,0 0 0 16,0 0 156-16,0 0 29 0,-4 7 6 0,4-1 1 15,4 6-154-15,3 4-30 0,0 6-8 0,3 0 0 16,1 0 40-16,3 3 8 0,4 0 0 0,-1 0 1 16,4 0-5-16,1-3-2 0,-1 0 0 0,0 0 0 15,4-3-21-15,-4 3-4 0,0 0-1 0,0 0 0 16,-3 0-5-16,-1-3-2 0,-3-4 0 0,1 1 0 15,-1 0-9-15,-4-7 0 0,-3 0 0 0,0-2 0 16,0-4-13-16,-3 0 5 0,-1-3 8 0,-3 0-13 31,0 0-68-31,0-6-14 0,0-4-2 0,-7 4-1 0,0-3-75 0,0-1-15 0,-3 1-4 0</inkml:trace>
  <inkml:trace contextRef="#ctx0" brushRef="#br0" timeOffset="-98612.15">8954 15608 2460 0,'-8'-6'70'0,"5"0"14"16,3-4-67-16,0 1-17 0,0-4 0 0,3 1 0 16,1-1 106-16,0 1 18 0,-1-1 3 0,4 1 1 15,4-1-19-15,-4 1-3 0,3-1-1 0,1-3 0 16,3 4-33-16,-3-4-8 0,3 4 0 0,0-4-1 0,0 3-38 16,-3 1-7-16,-1-1-2 0,1 1 0 15,3-1-16-15,-7 7 0 0,3-4 0 0,1 4 0 16,0 3-172-16,-1-3-37 0</inkml:trace>
  <inkml:trace contextRef="#ctx0" brushRef="#br0" timeOffset="-97752.79">10298 15680 2553 0,'0'0'108'15,"0"0"-87"1,0 0 86-16,0 0 17 0,0 0 3 0,0 0 1 15,3-6 0-15,1 3 0 0,-1-3 0 0,1-1 0 0,-4 1-52 16,3 0-9-16,-3-4-3 0,0 4 0 16,0 6-51-16,0 0-13 0,0 0 0 0,0 0 0 15,0 0 0-15,0 0 0 0,0 0 0 0,0 0 0 16,0 0-48-16,0 0-13 0,0 0-3 0,4-6 0 16,-4 0-102-16,3-1-21 0,1-2-4 0</inkml:trace>
  <inkml:trace contextRef="#ctx0" brushRef="#br0" timeOffset="-97475.21">10181 14686 2534 0,'-3'-12'112'0,"-1"2"24"15,4-2-109-15,0 6-27 0,0-4 0 0,0 4 0 16,0 6 82-16,0 0 11 0,0 0 3 0,0 0 0 16,4 6-26-16,-1 0-5 0,1 7-1 0,-1 6 0 15,1 6 0-15,3 6 0 0,-4 7 0 0,4 3 0 16,0-4 0-16,1 4 0 0,-1 0 0 0,0 3 0 16,0-7-51-16,-4-2-13 0,4-1 0 0,0-2 0 15,0-7 0-15,0-3 0 0,-3-3 0 0,-1-1 0 16,5-5 0-16,-8-1 0 0,3-2 0 0,1-4 0 15,-4-3-151-15,0-3-33 0,0 0-6 0</inkml:trace>
  <inkml:trace contextRef="#ctx0" brushRef="#br0" timeOffset="-97031.92">10583 15119 1552 0,'0'0'44'0,"0"0"10"0,0 0-43 0,0 0-11 0,7-3 0 0,-3 0 0 16,3 3 177-16,-3 0 34 0,3 0 6 0,0 0 2 15,3 3-95-15,-3 0-18 0,4 0-4 0,3 0-1 16,0 0 22-16,0 1 4 0,0-1 1 0,4-3 0 15,0 3-103-15,-1 0-25 0,1 0 0 0,-4 0 0 16,0 0 0-16,0 1 0 0,-3-4 0 0,-1 0 0 16,1 0 24-16,-4 0-1 0,0 0 0 0,-3-4 0 15,-4 4-139-15,0 0-28 0,0 0-6 0,0-9-1 16,-4 3-84-16,-3-4-17 0</inkml:trace>
  <inkml:trace contextRef="#ctx0" brushRef="#br0" timeOffset="-96871.4">10601 15420 2553 0,'7'6'108'16,"0"-3"-87"-1,4 1 35-15,3-1 6 0,-4 0 2 0,4 0 0 16,1 0 0-16,2-3 0 0,4 0 0 0,1 0 0 31,-1-3-52-31,0 0-12 0,4 0 0 0,-1 0 0 0,1-1-27 0,0 1-8 0,-1 0-1 16</inkml:trace>
  <inkml:trace contextRef="#ctx0" brushRef="#br0" timeOffset="-95230.54">11571 15677 1546 0,'0'0'65'0,"0"0"-52"31,0 0 131-31,0 0 25 0,0 0 6 0,0 0 1 0,0 0-70 0,0 0-14 0,0 0-2 0,4-6-1 16,-1 0-20-16,1-4-4 0,-1-2-1 0,4-1 0 15,0 1 0-15,0-1 0 0,0-3 0 0,4 1 0 16,0-1-4-16,-4 0 0 0,3-2-1 0,1 2 0 16,3-3-43-16,-7 3-16 0,4 1 11 0,-4-4-11 15,0 0 44-15,0 3 2 0,0-2 1 0,-4-1 0 32,1 3-24-32,-1 4-5 0,-3-1-1 0,4 0 0 0,-8 7-3 0,4 6-1 0,0 0 0 0,0 0 0 15,-3 3 31-15,-4 7 5 16,0-1 2-16,0 7 0 0,3 3-41 0,-3-1-10 0,4 8 0 0,-4-5 0 15,7 5-12-15,-4-1-4 0,0 3 0 0,4 0-1 16,4-3 27-16,-4 3 6 0,7-3 0 0,-3 4 1 16,3-7-17-16,3-4-16 0,1 1 4 0,-1-6 0 15,5-1 12-15,-1-5-9 0,3 2 9 0,-3-9-8 16,0-3 19-16,1-7 4 0,-1 1 1 0,0-7 0 16,0 1-24-16,-3-7-5 0,3 0-1 0,-4 0 0 15,1 0-20-15,-1-3-4 0,-3 3-1 0,-3-3 0 16,3 3-106-16,-3 3-22 0,-1 0-4 0</inkml:trace>
  <inkml:trace contextRef="#ctx0" brushRef="#br0" timeOffset="-95015.39">11599 14906 3040 0,'0'0'128'16,"0"0"-103"-16,0 0 83 0,0 0 16 0,0 0 3 0,0 0 1 15,0 0-52-15,7-6-9 0,-3 2-3 0,-1 1 0 16,1-3-74-16,0 0-15 0,-1-1-3 16</inkml:trace>
  <inkml:trace contextRef="#ctx0" brushRef="#br0" timeOffset="-79349.2">8336 16242 1824 0,'0'0'76'0,"0"0"-60"16,0-7 89-16,0 1 19 0,0 6 3 0,0-6 1 31,0 6-52-31,0 0-9 0,0 0-3 0,0 0 0 0,0 0 0 0,0 0 0 0,0 0 0 0,0 0 0 31,-7 0 0-31,0 3 0 0,-4 0 0 0,1 3 0 0,-1 4 0 0,1-1 0 0,-4 1 0 0,3 2 0 16,-3 1-51-16,0-1-13 0,-4 4 0 0,4-4 0 15,0 4 36-15,-4-3 5 0,4-1 1 0,4 4 0 16,-1-4-16-16,0-2-3 0,4 2-1 0,0-2 0 16,0-1-22-16,4-3 0 0,-1 1 0 0,4-7 0 15,0 0 0-15,0 0 0 0,0 0 0 0,0 0 0 16,7 0 0-16,0 0-10 0,4 0 1 0,-1-3 0 16,5-1 9-16,-5 1 0 0,8 0 0 0,-1 0 0 15,1-3 0-15,3 3 12 0,0-4-2 0,1 1-1 16,2 3-9-16,-3 0 0 0,-3 3 0 0,3 0 0 0,0 0 0 15,-3 3 12-15,0 0-12 0,-1 3 12 0,-3 4 10 0,1-1 2 16,-5 1 1-16,1 2 0 16,-1 4 7-16,-3-1 0 0,-3 1 1 0,-1 0 0 0,-6 3-33 15,-1-4 0-15,1 4 0 0,-8 0 0 0,1-3 22 16,-1-1-2-16,1-2-1 0,-5-4 0 16,1 1-19-16,0-4 0 0,0 0 0 0,3-3 0 15,-3-3-46-15,4 3-6 0,3-6-2 0,-4 3 0 16,4-6-81-16,7 6-16 0,-7-6-3 0,4-4-1 15,6 1-81-15,1 3-16 0</inkml:trace>
  <inkml:trace contextRef="#ctx0" brushRef="#br0" timeOffset="-78675.81">8703 16342 1728 0,'0'0'76'0,"0"0"16"0,-3-6-73 0,-1-1-19 0,4 7 0 0,0-6 0 16,0 6 106-16,0 0 18 0,0 0 3 0,0 0 1 15,0 0-52-15,0 0-9 0,0 0-3 0,0 0 0 16,0 0 52-16,0 0 9 0,0 0 3 0,0 0 0 16,0 0-52-16,-7 6-9 0,3-2-3 0,4 2 0 15,-3 3-51-15,3-3-13 0,0 4 0 0,-4 2 0 16,4 1 54-16,0 3 8 0,-3-1 2 0,3 4 0 0,3-3-52 0,-3 6-12 16,4-3 0-16,-1 3 0 0,1 3 0 0,-1 0 0 0,5 3 0 0,-1 0 0 15,3-6 16 1,-3 3 3-16,0-3 1 0,4-3 0 15,-4 0-20-15,0-7 0 0,0 1 0 0,0-1 0 16,4-2 0-16,-4-4 0 0,3-3 0 0,1-3 0 0,-1 0 0 0,1-3 0 0,0-3 0 16,-1-1 0-16,4-8 0 0,-3-1-16 0,-1 0 4 0,1-6 0 15,0 1 3-15,-1-5 1 0,1 5 0 0,-4-5 0 32,0 8 8-32,4 2 0 0,-4 0 0 0,-4 4 0 0,4 5 0 0,-3 1 0 0,-4 6 0 0,0 0 0 15,7 3 0-15,-4 7 0 0,1-1 0 0,3 4 0 16,0 5 0-16,0 4 0 0,0 4 0 0,0-1 0 15,4-3 16-15,-1-1 3 0,1-2 0 0,-1-3 0 16,5-3-19-16,-1-4 0 0,0 0 0 0,0-2 0 16,0-4 0-16,-3 0-12 0,3-3 1 0,-4 0 1 15,1-3 10-15,-1-4 11 0,5 1-3 0,-8 0 0 16,3-3 4-16,-3-1 1 0,0-2 0 0,-3-4 0 16,-1 3-2-16,1-2-1 0,-1-4 0 0,-3 3 0 15,0 1-10-15,0-4 8 0,0 3-8 0,-3 0 8 16,3 1-8-16,-7-1 12 0,3 0-12 0,-3 4 12 15,0-4-12-15,0 4 0 0,-3-1 0 0,-1 0 0 16,0 1 0-16,1 3 0 0,3 2 0 0,-4-2 0 16,1 6-61-16,2 0-8 0,8 3-2 0,0 0 0 15,0 0-167-15,0 6-34 0</inkml:trace>
  <inkml:trace contextRef="#ctx0" brushRef="#br0" timeOffset="-78278.11">9419 16458 2030 0,'-3'-3'57'0,"-4"0"14"0,3 0-57 0,4 3-14 0,-7-4 0 0,7 4 0 16,0 0 54-16,0 0 8 0,-4 4 2 0,-3-1 0 15,4 6 51-15,3 0 10 0,-4 4 3 0,1 0 0 16,3 2-59-16,0 4-11 0,0 3-2 0,3 0-1 15,-3-3 1-15,4 0 0 0,-1 3 0 0,1-7 0 16,-1 1-16-16,5-4-4 0,-5-2 0 0,4-4 0 16,0 0-20-16,0-3-5 0,0-3-1 0,0 0 0 15,0-6-10-15,0 0 0 0,1-3-12 0,-1-4 12 16,0-3 0-16,-4-2 0 0,4-4 0 0,0 0 0 16,0 3 0-16,-3-3 0 0,3 3 0 0,-4 3 0 15,1 4 0-15,-1-1 0 0,1 7 0 0,3 3 0 16,-7 3 0-16,4 6 0 0,-1 0 0 0,4 4 0 15,-3 6 11-15,3-1-3 0,0 7-8 0,3-3 12 16,-3 3-12-16,4-3 0 0,0 0 0 0,-4-1 0 16,3-5 0-16,1 3 0 0,3-7 0 0,-7 0 0 15,4 1 0-15,-1-7 0 0,1 0-11 0,-1 0 11 16,1-6-121-16,0 0-17 0,-4-3-3 0</inkml:trace>
  <inkml:trace contextRef="#ctx0" brushRef="#br0" timeOffset="-77770.71">9818 16376 2372 0,'0'0'105'0,"0"0"22"15,0 0-102-15,0 7-25 0,0-4 0 0,0 6 0 16,3 1 82-16,4 2 11 0,0 4 3 0,1 0 0 31,2 5-52-31,4 5-9 0,0 2-3 0,0 0 0 0,4 3 16 0,0-2 2 0,3 2 1 0,-3 0 0 16,3 1 0-16,0-7 0 0,0 0 0 0,0 3 0 15,-3-3-4-15,-4 3-1 0,4 4 0 0,-4-4 0 16,0 0-21-16,0-3-4 0,0 3-1 0,-3 1 0 16,3-4-12-16,0-3-8 0,-4 0 8 0,1-4-8 15,0-5 0-15,-1 0 0 0,-3-4 0 0,-3 0 0 16,-1-6 0-16,-3-3 0 0,0 0 0 0,0 0 0 16,-3-9 0-16,-4-3 0 0,-4-7 0 0,1-3 0 15,-5 0 0-15,1-3 0 0,0-7 0 0,-3 4 0 16,2-3 0-16,-2 3 0 0,3-4 0 0,0 7 0 15,3-3 0-15,-3-3 0 0,0-1 0 0,3-2 0 16,-3-1 0-16,3 1 0 0,4 2 0 0,-3-12 0 0,3 4 0 16,3 2 0-16,1 0 0 0,3 10 0 15,0 0 11-15,3 3-3 0,1 0 0 0,3 3 0 16,3 0-8-16,1 0-11 0,0 3 3 0,3-3 0 16,3 7 8-16,1 5 0 0,0 4 0 0,-1 6 8 0,1 6 7 15,0 4 1-15,3 2 1 0,-4 7 0 0,1 0 9 16,-4 0 2-16,-3-1 0 0,3 7 0 15,-7-3-9-15,0 7-2 0,-4-1 0 0,1 3 0 0,-8 1-12 0,1 2-5 0,-4-3 0 16,0 4 0-16,-4-7 0 0,-3-6 0 0,4 3 0 16,-5-9 0-16,1-7 0 0,0 1 0 0,-3-4 0 15,2-3 0-15,1-3-49 16,0-3-7-16,4-7 0 0,-4 1-1 16,3-3-56-16,4-7-11 0,0 0-3 0</inkml:trace>
  <inkml:trace contextRef="#ctx0" brushRef="#br0" timeOffset="-77206.51">10964 16712 1974 0,'4'3'56'0,"-4"3"12"16,0-6-54-16,3 7-14 0,-3-7 0 0,0 0 0 0,0 0 124 0,0 0 23 0,0 0 4 0,0 0 1 15,0 0-40-15,0 0-7 0,0 0-1 0,-7-7-1 16,0 1-5-16,0-3-1 0,0-4 0 0,-7 1 0 16,0-7-41-16,0 0-9 0,-4-3-2 0,-3-3 0 15,3 0-9-15,1 0-3 0,-4-3 0 0,-1 2 0 16,5 1-10-16,-1 0-3 0,1 3 0 0,2 0 0 16,1 0-20-16,7 0 0 0,0 4 0 0,4-7 0 15,-1 3 30-15,8 0 2 0,-4-3 0 0,7-1 0 16,3 5-41-16,4-1-8 0,4 3-2 0,0-3 0 15,3 3 19-15,4 0 0 0,3 0 0 0,-4 4 0 16,5-4-48-16,-5 0-5 0,1 3-2 0</inkml:trace>
  <inkml:trace contextRef="#ctx0" brushRef="#br0" timeOffset="-73838.46">11529 16605 1235 0,'0'0'52'15,"-4"-6"-42"1,1 0 14-16,3-4 2 0,-4 1 1 0,4 0 0 16,-3-1-35-16,3 1-8 0,0-4 0 0,0 4-1 15,0-1 27-15,0 4 6 0,0 0 0 0,0 0 1 31,0 6-65-31,0 0-12 0,0 0-4 0,0 0 0 0,0 0 52 0,0 0 12 0,0 0 0 0</inkml:trace>
  <inkml:trace contextRef="#ctx0" brushRef="#br0" timeOffset="-73238.13">11511 16364 1728 0,'0'-6'76'0,"-3"-1"16"16,3 7-73-16,-4-3-19 0,4 3 0 0,-3-6 0 15,-1 0 106-15,1-1 18 0,3 7 3 0,-4-6 1 0,0 3-22 16,-3 0-4-16,7 3-1 0,-7-3 0 16,0 0-25-16,0 3-4 0,0 0-2 0,0 0 0 0,-3 3-12 15,2 3-2-15,1-3-1 0,-3 7 0 0,3-4-19 16,0 6-3-16,0 1-1 0,0 3 0 16,0 2-15-16,7 4-3 0,-4 3-1 0,4 0 0 15,0 4-13-15,4 2 0 0,-4-3 8 0,7 4-8 16,-4-7 0-16,4-3 8 0,0 0-8 0,4-4 0 15,-4-5 0-15,0-4 0 0,4 1 0 0,-1-7-10 0,-3 0 10 0,0-3 0 16,4-6 8-16,-4-1-8 0,3-5 0 0,-2-4 0 0,2-3 0 0,-3-2 0 16,0-5 0-16,0 1 0 0,0-3-12 0,0 3 4 15,0 0-4-15,-3 3 0 0,-1 3 0 0,5 0 0 16,-5 7 21-16,1-1 4 0,-1 4 1 0,-3 3 0 16,0 6-6-16,0 0-8 0,0 0 11 0,0 0-11 15,0 0 9-15,0 0-9 0,7 6 0 0,-3 0 9 16,3 4-9-16,0-1 8 0,3 0-8 0,-3 4 8 15,4-1-8-15,3 1 0 0,-3 0 0 0,3 2 8 16,0-2-8-16,4 2 0 0,-4 1 0 16,3-3 8-16,1 2-8 0,0-2 0 0,-1-1 0 0,-3-2 0 15,4 2 0-15,-4-5 0 0,0 2 0 0,-3-6 0 16,3 3 0-16,-3-2 0 0,-1-1 0 0,-3-3 0 16,0-3 0-16,0-1 0 0,-3 1 0 0,-1-6 0 15,1 3 11-15,-4-4 0 0,0-5 0 0,0 2 0 16,0-3 13-16,-7 1 4 0,3-1 0 0,-3 0 0 15,4-2-13-15,-4 2-3 0,3-3 0 0,-3 3 0 16,4 1-12-16,-1-1 0 0,0 0 0 0,1 4 0 16,-1 2 0-16,4 1 0 0,0 0 0 0,4-1 0 15,-1 4 0-15,1 3-8 0,3-4 8 0,0 4 0 16,0 3 0-16,0-3-10 0,0 3 10 0,7-3-8 0,-3 3-12 0,0-3-3 0,3 3 0 0,3 0 0 31,-3-3-52-31,1 3-10 0,2 0-3 0,1-3 0 16,-1 6-64-16,1-3-14 0,0 3-2 0</inkml:trace>
  <inkml:trace contextRef="#ctx0" brushRef="#br0" timeOffset="-72657.3">12273 16674 2291 0,'-7'-3'96'16,"-3"0"-76"15,2-3 104-31,1-4 22 0,0 1 4 0,0-7 1 0,-3 1-59 0,3-4-12 0,-4 0-3 0,4-3 0 15,0 0-33-15,0 0-8 0,3 0 0 0,-3 3-1 16,4 1-21-16,3 2-4 0,0 0-1 0,0 0 0 16,0 7-9-16,7 0 0 0,-4 2 0 0,4-2 0 15,4 6 0-15,-4 0 0 0,4 0 0 0,3 3 0 16,-4 0-24-16,1 0 2 0,3 0 1 0,0 0 0 16,-3 3-45-16,3 0-9 0,0-3-1 0,-3 0-1 15,3 0-56-15,-4 0-11 0,4 0-3 0,-3-3 0 16,3 3-87-16,-3-3-18 0,3-1-3 0,-4 4-1 15,1-3 103-15,-1 0 20 0,5 0 4 0,-8 3 1 16,0-3 70-16,0 0 14 0,3 3 4 0,-10 0 0 16,0 0 140-16,0 0 29 0,0 0 6 0,0 0 1 15,0 0 54-15,0 0 11 0,0 0 3 0,0 0 0 16,0 0-36-16,0 0-6 0,-7 3-2 0,4 0 0 0,-1 3-67 0,1 4-13 16,-1 2-4-16,4 4 0 0,-3 0-28 15,3 9-7-15,3-3-1 0,-3 6 0 16,4-3-25-16,3 0-6 0,-4-3-1 0,4 3 0 15,0-6 3-15,0-7 0 0,4 4 0 0,-4-6 0 0,0-7-11 0,4 0 0 0,-1 0 0 0,1-6 0 16,-4-7 0-16,0 1 0 0,4-4-14 0,-4-2 5 16,0-1 1-16,0-6 0 0,0 3 0 0,-4-6 0 15,1 3-6-15,3 0-1 0,-4 0 0 0,-3 4 0 16,4-1 1-16,0 6 0 0,-4 4 0 16,3-1 0-16,-3 4 14 0,0 6 0 0,0 0 0 0,0 0 0 15,0 0 0-15,4 10 0 0,-1-1 0 0,4 0 0 16,-3 4 12-16,3 6-12 0,0 0 12 0,0-1-12 15,3 4 18-15,-3-3-3 0,1 3-1 0,2-3 0 16,-3 0-14-16,4-4 9 0,-1 1-9 16,-3 0 8-16,4-7-8 0,-4 1 0 0,4-1 0 0,-4-3 0 15,0-6-63-15,0 0-8 16,0 0-1-16,0-6-1 0,0 0-114 0,0-4-22 0,0-2-5 0</inkml:trace>
  <inkml:trace contextRef="#ctx0" brushRef="#br0" timeOffset="-72159.62">12887 16342 2460 0,'0'0'70'0,"0"0"14"15,-7 3-67-15,3 3-17 0,1-3 0 0,-1 7 0 16,4-4 79-16,0 7 12 0,0-1 2 0,4 1 1 16,-1 6-48-16,4-4-10 0,-3 4-1 0,7 0-1 0,-4 0 5 0,3 3 1 15,4-4 0-15,-3 1 0 0,3 0-20 0,0-3-3 0,0-4-1 0,0-2 0 16,0 2-8-16,-3-9-8 0,3 1 9 0,0-4-9 15,-3 0 0-15,-1-7 0 0,5 1 0 0,-5-7 0 16,1 1 0-16,-4-1 0 0,0-5 0 16,3-1 0-16,-3 0 0 0,-3-3 0 15,3 3 0-15,-3-3 0 0,3 3 0 0,-4 4 0 0,1-1 0 0,3 3 0 16,-4 4 0-16,-3 0 0 0,7-1-10 0,-3 4 10 16,-1 0 0-1,1 6 0-15,-4 0 0 0,7 0 8 0,0 6-8 16,0 3 0-16,0 1 0 0,4 2 8 0,-4 7 20 0,3 3 5 0,4 0 1 0,-3 6 0 15,3 4-18-15,0-1-4 0,4 7-1 0,0-1 0 16,-4-5 2-16,0 2 1 0,3 1 0 0,-2-4 0 16,-5 3-6-16,1 1 0 0,-1-1-8 0,-3 4 12 15,0 0 15-15,-7 6 2 0,4-1 1 0,-8-5 0 16,1-3-30-16,-4-4 0 0,-4-6 0 0,-3-3 0 16,0-6 12-16,-4-4 0 0,1-2 0 0,-1-7 0 15,0 0-12-15,-3-6 0 0,4-7 0 0,-1 1-10 16,0-4 10-16,4-5-8 0,0-4 8 15,4-3-8-15,-1-4 8 0,4-2 0 0,0-4 0 0,3-2 0 16,4 2 0-16,0 1 0 0,0-4 0 0,4 4-8 0,3-1 8 16,0 4-8-16,0-4 8 0,0 4-8 15,7 3-24-15,0 0-4 0,0 3 0 0,4-1-1 16,3 4-80-16,0 4-16 0,1-1-3 0</inkml:trace>
  <inkml:trace contextRef="#ctx0" brushRef="#br0" timeOffset="-71535.78">13882 15847 2131 0,'0'0'60'0,"0"-7"14"16,0 1-59-16,0 0-15 15,0-4 0-15,0 4 0 0,0 0 156 0,0-1 29 0,0 1 6 0,0 6 1 16,0 0-52-16,0 0-9 0,0 0-3 0,0 0 0 16,-7 0-49-16,0 0-11 0,0 3-1 0,-4 0-1 15,0 4-35-15,4-1-7 0,-3 3-2 0,-4 1 0 16,3-1 8-16,1 1 2 0,-5-1 0 0,1 0 0 15,4-2-32-15,-1 2 0 0,4 1 0 0,-3-4 0 16,2-3 0-16,-2 0 0 0,6 0 0 0,4-3 0 16,0 0 0-16,0 0 0 0,0 0 0 0,0 0 0 15,0 0 0-15,0 0 0 0,0 0 0 0,0 0 0 16,0 0 0-16,0 0 0 0,0 0 0 0,0 0 0 0,0 0 0 16,0 0 0-16,0 0 0 0,0 0 0 0,4 3 0 0,3-3 0 0,-4 3 0 0,5 4 0 15,-1-1 0-15,0 3 0 0,0 1 0 0,0 2 0 16,0 4 0-16,0 6 0 0,0 0 0 0,0 6 0 15,0 0 0-15,0 7 0 0,-3 3 0 0,3-4 0 16,-4 0 0-16,1-2 0 0,-1-1 0 16,4 1 0-16,-7-7 0 0,4 0 0 0,-4 0 0 15,3 0 0-15,-3-3 0 0,4-3 0 16,-4-4 0-16,3 4 0 0,-3-6 0 0,4-1 0 16,-1-2 0-16,5-1 0 0,-1-6 0 15,0 0 0-15,0 0-11 0,3-6 11 0,1 3 0 0,-1-3 0 0,5-3 0 0,-1 0 12 16,0-1-12-16,0 1 0 0,4-3 0 15,-1 2 0-15,-3-2 0 0,4 3 0 0,-4-1 0 0,4 4 0 16,-4 0 0-16,-4 0 0 0,4 3 0 0,1 0 0 16,-5-3-96-16,4 3-20 0,0 0-5 15,-3-3-1-15,3 0-108 0,-3 0-22 0,3-4-4 16</inkml:trace>
  <inkml:trace contextRef="#ctx0" brushRef="#br0" timeOffset="-71193.07">14383 16339 2477 0,'3'19'52'0,"-3"-16"11"15,0-3-51-15,0 6-12 0,0-6 0 0,7 3 0 16,-3-3 99-16,3 0 17 0,0-3 3 0,0-3 1 16,0-1-40-16,0-2-7 0,4-3-1 0,-1-1-1 0,-3-3-29 0,0-3-6 0,4-2 0 15,-4 2-1-15,0-6-20 0,-3 3-4 0,3-3-1 16,0 3 0-1,-4 0-10-15,4 3 0 0,-3 0 0 0,-1 3 0 0,1 4 0 0,-4 2 8 0,3 4-8 0,-3 0 0 32,0 6 11-32,0 0-3 0,0 0-8 0,0 0 12 0,4 6 2 0,-4 7 0 0,0-1 0 0,4 7 0 15,-4 3-14-15,3 6 8 0,1 0-8 0,-1 1 0 16,1-1 0-16,-1 0 0 0,4-3 0 0,0-3 0 16,-3 0 24-16,3 0 6 0,3-6 1 0,-3 3 0 15,1-7-23-15,2 1-8 0,1-4 0 0,-1-3 9 16,1-3-9-16,-1-3 0 0,1-3 0 0,0 0 0 15,-4-3-56-15,0-4-8 0,0-2 0 0,0-1-1 16,-4-5-80-16,-3 2-16 0,4-3-3 0</inkml:trace>
  <inkml:trace contextRef="#ctx0" brushRef="#br0" timeOffset="-71041.99">14478 15840 2860 0,'-21'22'60'0,"14"-16"13"15,0 1-58-15,0-1-15 0,3 0 0 0,4-6 0 16,0 0 55-16,0 0 8 0,0 0 1 0,0 0 1 16,0 0-55-16,7 0-10 0,0-3 0 0,4 0 0 15,-1 0-183-15,5-3-29 0</inkml:trace>
  <inkml:trace contextRef="#ctx0" brushRef="#br0" timeOffset="-70525.67">14796 15564 2574 0,'7'7'114'0,"0"-4"23"0,0 3-109 0,3-3-28 0,1 0 0 0,3 0 0 16,0 1 22-16,0-4-1 0,4 0 0 0,-4 0 0 15,4 0 35-15,-4 0 6 0,3 0 2 0,1 0 0 16,0-4-52-16,-1 4-12 0,4-3 0 0,-3 3 0 16,3 0-11-16,-3 0-5 0,-1 0 0 0,5 3-1 15,-5 1 17-15,1-4 8 0,-4 3-8 0,4 0 12 16,-8 0 4-16,4 3 0 0,-3 0 0 0,-4 4 0 15,4 2 11-15,-4 4 2 0,0 0 1 0,-4 6 0 16,4 3-3-16,-3 3-1 0,-1 0 0 0,1 4 0 16,-1-1-6-16,1 0 0 0,3 1-1 0,-3 2 0 15,-1 1-1-15,4-1 0 0,-3 7 0 0,-1-3 0 16,4-4-2-16,-3 1-1 0,3-4 0 0,0-3 0 16,0-3 5-16,0-3 2 0,-4-3 0 0,5 0 0 0,-1-7-12 0,-4 1-2 0,1-4-8 15,-1 1 12-15,1-4-12 16,-1 0 9-16,-3 0-9 0,0-2 8 15,0-4 4-15,0 0 1 0,0 0 0 0,-7 3 0 0,-3 0-3 16,-1-3-1-16,0 3 0 0,-3-3 0 16,0 0-1-16,0 0 0 0,0 0 0 0,0-3 0 15,0 3-8-15,0 0-9 0,0-3 9 0,3 3-13 16,0-3-40-16,1-1-8 0,3-2-2 0,0 0 0 16,3 0-109-16,1-4-21 0,-1 1-5 0</inkml:trace>
  <inkml:trace contextRef="#ctx0" brushRef="#br0" timeOffset="-70274.49">15748 16389 3157 0,'-7'41'66'0,"3"-22"14"16,-3-1-64-16,4 4-16 0,-1 0 0 0,-3 6 0 16,4 1 71-16,-1 2 10 0,1 4 3 0,-1-4 0 15,4 0-42-15,-3-3-8 0,3 1-2 0,-4-4 0 16,4 0-76-16,-3-3-16 0,3 3-4 0</inkml:trace>
  <inkml:trace contextRef="#ctx0" brushRef="#br0" timeOffset="-66723.17">16528 15884 2501 0,'0'0'71'0,"-7"-3"15"15,3 3-69-15,-3-3-17 0,3 3 0 0,-3-3 0 16,0 0 56-16,-3-1 8 0,3 4 2 0,0-3 0 0,-4 0-2 16,1 3 0-16,2-3 0 0,-2 3 0 0,-1 0 0 15,1 3 0-15,-1 0 0 0,1 0 0 16,-1 4-13-16,0 2-3 0,4 1-1 0,4 2 0 0,-4 7-31 0,3 3-5 0,4 3-2 16,0 0 0-1,0 3-9-15,7 4 0 0,0 2 0 0,0-3 0 16,4-2 0-16,0-1-9 0,-1-3 9 0,4-3-10 15,-3-3 10-15,3-4 0 0,0-5 0 0,0-1 0 16,0-3 0-16,0-2 0 0,0-4 0 0,1-4-8 16,-5-5 8-16,1 0-10 0,-1-4 10 0,1-6-10 0,-8 0 10 0,5-6 0 0,-5 0 0 0,1 0 0 15,-1 0 0-15,-3 3 0 0,0-3 0 0,0 3 0 16,0 3 0-16,-3 4 0 0,6 2 0 0,-6 1 0 16,3 2 0-16,0 4 0 0,0 6 0 0,0 0 8 15,0 0-8-15,0 0 0 0,0 0 0 0,0 0 0 16,0 0 0-16,3 3 0 0,1 3 0 0,-1 1 8 15,4 2-8-15,0 0 0 0,4 4 0 0,-1-1 0 16,1 4 0-16,3 0 0 0,0 6 0 0,0-3 0 16,-3 3-8-16,3 0 8 0,0-4-8 15,0 4 8-15,-3-3 0 0,3-3 0 16,0-1 0-16,-3-2 8 0,-1-4-8 0,1 4 0 0,-1-4 0 0,-3-2 0 16,4-4 0-16,-7 0 9 0,3 0-9 0,-7-3 10 15,0 0 2-15,0 0 0 0,0 0 0 0,0-6 0 16,0-4 8-16,0-2 3 0,-4-1 0 0,1 1 0 15,-1-7-7-15,-3 0 0 0,3 0-1 0,-3-3 0 16,0 4-15-16,4-1 0 0,-1 0 0 0,4 0-10 16,-3 3 10-16,6 1 0 0,-3 2 8 0,4 1-8 15,-1-1 0-15,4 1 0 0,0 2 0 0,4-2 0 0,0 2 0 0,-1 1 8 16,4 3-8-16,0-1 0 0,4 4 0 0,-4 0-13 16,7 0 1-16,-3 0 1 0,0 3-3 0,-4-3-1 0,7 3 0 15,-7 3 0 1,4-3-56-16,-1 3-11 0,1 3-2 0,0-3-1 15,-4 4-96-15,0 2-19 0,0-3-4 0</inkml:trace>
  <inkml:trace contextRef="#ctx0" brushRef="#br0" timeOffset="-66095.66">17240 16245 2214 0,'0'19'46'0,"-3"-13"11"15,3 0-45-15,0-6-12 0,0 0 0 0,0 0 0 16,0 0 112-16,0 0 21 0,-4 0 4 0,-3-3 1 15,0 0-23-15,4-3-5 0,-4-1-1 0,-1-2 0 16,1-4-29-16,0-6-7 0,0 4-1 0,0-4 0 16,0-3-28-16,0 3-5 0,4 0-2 0,-4 1 0 15,3-1-19-15,0 0-4 0,1 3-1 0,3 1 0 16,0-1-13-16,3 0 0 0,-3 4 0 0,4-4 0 16,0 7 0-16,3-1 0 0,-4 4 0 0,4 0 0 15,0-1-14-15,0 4 1 0,4 3 0 0,-1-3 0 16,1 3-7-16,0 3 0 0,3 0-1 0,-4-3 0 15,4 4-11-15,-3-4-1 0,3 3-1 0,-3-3 0 16,3 3-55-16,0-3-11 0,-3 0-3 0,3-3 0 16,-4 3 35-16,1-3 8 15,-1-1 0-15,1 4 1 0,-4-3 11 0,0 0 1 0,0 3 1 0,-7 0 0 16,0 0 46-16,0 0 13 0,0 0 1 0,0 0 0 16,0 0 37-16,0 0 7 0,0 0 2 0,-7-3 0 0,4 0 17 15,-5 3 4-15,1 3 1 0,0-3 0 16,0 6-26-16,0 4-4 0,4-1-2 0,-1 4 0 15,1 2-32-15,3 7-6 0,3 0-2 0,1 6 0 0,-1-2-10 0,8-1 0 16,-4 3 0-16,0-3 0 0,4-6 0 0,-1 0 0 0,1-7-12 0,-1 1 12 16,-3-7 0-16,4 0 0 0,0-3 0 0,-4-3 0 15,3-3-9-15,-3-6 9 0,4-1 0 0,-4-2 0 16,0-4-10-16,0-3 10 0,-4-3-8 0,1 0 8 16,0 0-16-16,-4-3 1 0,0 3 1 0,3-3 0 15,-3 7-2-15,0-1-1 0,-3 3 0 0,3 0 0 16,0 7 17-16,0 0 0 0,-4 2-8 15,4 7 8-15,0 0 0 0,0 0 0 0,0 0 0 0,0 0 0 16,0 0 8-16,4 10-8 0,3-1 11 0,0 4-11 16,0 5 0-16,0 1 0 0,0 3 0 15,3 0 0-15,-3 0 0 0,4 0 0 0,-4 0 9 0,4 0-9 16,-1-6 0-16,1-1 0 0,-1 1 0 0,-3-7 0 16,1 1 0-16,2-4 0 0,1-3 0 0,-4-3 0 15,0-3-24-15,0-3 0 0,-4-4-1 0,4 1 0 16,-3-7-79-16,0 1-16 0,-4-1-4 0,3-6 0 15,-3 0-80-15,4-3-16 0,-4 3-3 0</inkml:trace>
  <inkml:trace contextRef="#ctx0" brushRef="#br0" timeOffset="-65553.25">17731 15865 1335 0,'0'0'119'16,"0"0"-95"-16,0 0 140 0,0 7 29 16,-4-4 6-16,4 3 1 0,0 3-100 0,0-2-19 0,0-1-4 0,0 0-1 15,4 0-26-15,-1 4-6 0,1-1 0 0,-1 1-1 16,1 2-8-16,3-2-2 0,-4 2 0 0,4 4 0 15,0-4 25-15,4 1 5 0,-4-1 1 0,4 1 0 16,-1-4-10-16,1 4-2 0,-1-4 0 0,1 1 0 16,-4-4-7-16,4 0-1 0,-1-3-1 15,1-3 0-15,-1 0-43 0,-3-3-12 0,0 0-1 0,4 0 0 16,-4-3 13-16,0-4 0 0,0 4 0 0,0-6 0 31,0 2 0-31,0-2 0 0,-3-4-8 0,3 3 8 16,-3 1 0-16,-1-4 0 0,1 4 0 0,-1-1 0 0,-3 4 0 0,0-4 0 0,0 4 0 0,-3-1 0 15,3 1 0-15,-4 0 0 0,1 2 0 0,-1 1 0 16,4 6 12-16,0 0 1 0,0 0 1 0,0 0 0 16,0 0 8-16,0 0 2 0,0 0 0 0,4 6 0 15,3 4-13-15,0 2-3 0,3 4 0 0,4 3 0 16,0 3-8-16,1 6 0 0,-1 0 0 0,3 3 0 16,1 4 0-16,0 3 0 0,3 2 0 0,0 4 0 15,0-6 23-15,0-1 5 0,0-2 2 0,1 6 0 16,-1 3-2-16,-4 0 0 0,1 3 0 0,0 0 0 15,-4 0-10-15,0-7-2 0,-7 1-1 0,0-3 0 16,-3-7-15-16,-4 0 11 0,-4-2-11 0,0-4 10 16,-6-6-10-16,-4-1 0 0,-4 1 0 0,-3-6 0 0,0-4 8 15,-4-3-8-15,0-6 0 0,1-6 8 16,-1 0-19-16,0-7-4 0,4-2-1 0,0-4 0 0,3 3 16 0,1-3 0 16,-1 1 0-16,4-4 0 0,3-7 0 15,1 1 16-15,3-6-3 0,0-4-1 16,3-3-12-16,4 1-18 0,4-4 4 0,-1 3 1 15,1 3 13-15,6 4 0 0,-3 2 0 0,7 4 0 0,-3 0 0 16,3 6 0-16,4 0 0 0,-4 3 0 16,4 7-40-16,-1 2-6 0,1 1-1 0,-1 3 0 15,1 6-103-15,0-4-21 0,-4 8-4 0</inkml:trace>
  <inkml:trace contextRef="#ctx0" brushRef="#br0" timeOffset="-64787.66">18563 15558 2419 0,'-3'-9'107'0,"-1"-1"22"0,1 4-103 0,3-3-26 0,-4 2 0 0,1 1 0 16,-1 0 108-16,0-1 16 0,1 1 3 0,-1 3 1 31,4 3-28-31,-3-6-6 0,3 6-1 0,-7 0 0 0,3-3-46 0,-6 6-10 0,3-3-1 0,0 3-1 16,-4 3 23-16,0 0 5 0,1 1 1 0,-1 2 0 15,1 1-52-15,-1 2-12 0,1 4 0 0,-5-4 0 16,5 1 0-16,3-1 0 0,-4 1 0 0,1-1 0 16,6-2 0-16,-3-1 0 0,4-2 0 0,-1-1 0 15,0 0 0-15,4-6 0 0,0 0 0 0,0 0 0 16,0 0 0-16,0 0 0 0,0 0 0 0,0 0 0 16,8-3 0-16,-8 3 0 0,3-3 0 0,4 0 0 15,-7 3 0-15,4 0 0 0,3 0 0 0,-4 3 0 16,4 0 0-16,-3 3 0 0,3 1 0 0,-4-1 0 15,1 6 8-15,3 1 0 0,0 3-8 0,-3-1 12 16,-1 4-1-16,1 0-1 0,3 0 0 0,-4 3 0 16,1-4-10-16,-1 4 0 0,1 0 0 0,-1 0 8 15,1 3-8-15,-1 0 0 0,1 1 0 0,-4-1 0 16,3-3 0-16,1 3 0 0,-4-7 0 0,3 4 0 16,-3-3 0-16,4-3 0 0,0 0 0 0,-4-4 0 15,3 1 0-15,1-4 0 0,-1-3 0 0,1 4 0 0,-1-4 0 16,4 0 0-16,0-3 0 0,0 1 0 15,0-4 0-15,4 0 0 0,3 0 0 0,0 0 0 16,0-4 0-16,0 1 0 0,8 0 0 0,-5-3 0 16,1 0 0-16,3 2 0 0,0-2 0 0,-3 0 0 15,3 3-40-15,-3-3-9 0,-1-1-3 0,1 1 0 16,0 3-96-16,3-7-19 0,-4 4-4 0</inkml:trace>
  <inkml:trace contextRef="#ctx0" brushRef="#br0" timeOffset="-51737.95">19043 15790 1824 0,'0'0'38'0,"0"0"8"0,0 0-37 0,0 0-9 0,0 0 0 0,0 0 0 15,0 0 91-15,0 0 16 0,0 0 3 0,0 3 1 16,0 3-31-16,3 1-7 0,-3-4-1 0,4 3 0 15,0 4 1-15,-4-4 0 0,3 6 0 16,-3-2 0-16,4-1-7 0,-1 1-2 0,-3-1 0 0,4 4 0 16,-1-4 4-16,1 0 1 0,-1-2 0 0,4-1 0 15,-3-3-37-15,-1 0-8 0,4 0-2 16,-3 0 0 0,-1-3-39-16,-3 0-8 0,0 0-2 0,4-3 0 0,0 0 47 0,-1 0 8 0,-3 3 3 0,4-6 0 15,-4-1 1-15,3 4 1 0,-3-3 0 0,4 0 0 16,-4 3-33-16,0-4 0 0,0 7 0 0,0 0 0 15,0 0 0-15,0 0 0 0,0 0 0 0,0 0 0 16,0 0 0-16,0 0 0 0,0 0 0 0,3-3 0 16,-3 3 0-16,0 0 0 0,0 0 0 0,0 0 0 15,0 0 12-15,0 0-4 0,4 0 0 0,-4 0-8 0,0 0 0 0,0 0 0 16,0 0-10-16,0 0 10 16,0 0 0-16,3 0 0 0,-3 0 0 0,0 0 0 15,0 0 16-15,0 0 12 0,7 7 1 0,-7-7 1 16,0 6-21-16,0-6-9 0,4 6 8 0,-4-6-8 0,3 6 0 0,-3-6 0 15,0 0 8-15,0 0-8 0,0 0 0 0,0 0 0 16,0 0 0-16,0 0 0 0,0 0 0 0,0 0 0 0,7 0 0 0,-3-3 0 16,-1 0 0-16,-3-3 0 15,4 3 9-15,-4-4-9 0,-4-2 8 0,4 3-8 0,0 3 8 0,-3-4-8 16,3 1 22-16,0 0 0 16,0 0 0-16,-4-1 0 0,4 1-22 0,0 0 0 15,0-1 0-15,4-2 0 0,-1 0-11 0,1-1-6 16,-4-2-2-16,7 2 0 0,-3 1 19 0,3-1 0 0,0 1 0 0,0-4 0 15,0 1 12-15,3-1 5 0,1 4 2 0,0-4 0 16,-1 4-19-16,1 0 0 0,3-1 0 0,-4 4 0 16,1 0 0-16,0 6 0 0,-1 0 0 0,1 3 0 15,-1 3 0-15,1 0 0 0,-1 4 0 0,1-1 0 16,3 7 0-16,-3-4 0 0,-1 1 0 0,1-1 0 16,-1 4 0-16,1 3 0 0,0 0 0 0,-1 0 0 15,1-1 0-15,-4 1 0 0,3-3 0 0,-2 0 0 16,2 2 0-16,-6-5 0 0,3 3 0 0,-4-4 0 15,4-2 0-15,-3-1 0 0,-1-3 0 0,1-3 0 0,-4-3 0 0,0 0 0 16,0 0 0-16,0 0 0 16,0 0 0-16,0 0 0 0,0-3 0 0,3-6 0 15,-3-1 0-15,4-2 0 0,-4-1 0 0,3 1 0 16,-3-4 0-16,4 0 0 0,-1-2 0 0,5 2 0 16,-5-3 0-16,8 3-11 0,-4 1 2 0,3-1 0 15,4 7 9-15,-3-4 12 0,3 1-2 0,-3-1-1 16,3 1-9-16,-4 2-12 0,4-2 2 0,1 2 1 0,-5 1 9 0,1 3 0 15,-1-1 0-15,4 7 0 16,-6 0 0-16,2 7 0 0,-3-1 0 0,4 6 0 0,-4 1 0 0,0 3 0 16,0 2 10-16,-4 4-10 15,4 0 8-15,-3 0-8 0,3 3 0 0,-3 0 9 0,-1-6-9 0,1 0 0 16,-1 0 0-16,1-4 0 16,-4-2-28-16,3-4-10 0,-3-2-2 0,0-7-1 15,0 0-88-15,0 0-18 0,0 0-3 0,0 0-1 16,7-7-40-16,-3 1-8 0,3 0-1 0</inkml:trace>
  <inkml:trace contextRef="#ctx0" brushRef="#br0" timeOffset="-51347.39">20077 15636 2404 0,'0'0'107'0,"0"0"21"0,-4-3-102 0,4 3-26 0,-7-6 0 0,3 6 0 16,-3-3 60-16,0 3 6 0,0 3 2 0,0 0 0 15,4 3-4-15,-8 4 0 0,8 2 0 0,-4 1 0 16,0 3 0-16,3 2 0 0,0-2 0 0,1 6 0 16,3-3 0-16,-4 0 0 0,4 3 0 0,0-4 0 15,0-2-51-15,0 0-13 0,4-1 0 0,-1-5 0 16,-3-1 0-16,4-2 0 0,3-1 0 0,-3-6 0 16,-1 0 0-16,4-3 0 0,0-4 0 0,0-5 0 15,0 2-15-15,4-2-5 0,-4-1-2 0,0-5 0 16,0 2 35-16,0 0 7 0,0-3 2 0,-3 4 0 15,-1-1-22-15,1 3 0 0,-1 1 0 0,-3 3 0 16,4 2-15-16,-4 7-7 0,0 0-2 0,0 0 0 16,0 0 24-16,7 7 0 0,0-1 0 0,0 0 0 15,0 7 12-15,0 2-2 0,0 1-1 0,0 3 0 16,4-4 4-16,-4 4 1 0,3-6 0 0,1 3 0 0,-4-1-6 16,4-5-8-16,-4 2 11 0,3-2-11 15,1-4 0-15,-1 0 0 0,-2-3-12 0,2-3 3 16,-3 0-39-16,4-3-8 0,-4 0-2 0,0-3 0 15,0-1-112-15,-4-2-22 0,1-4-5 0</inkml:trace>
  <inkml:trace contextRef="#ctx0" brushRef="#br0" timeOffset="-51071.52">20408 15564 2419 0,'0'0'53'0,"0"0"11"0,0 0 3 0,0 0 1 0,0 0-55 15,0 0-13-15,0 7 0 0,4-1 0 0,3 0 84 0,0 4 15 16,-4 2 2-16,4 1 1 15,4-1-10-15,-4 1-1 0,4 2-1 0,3 1 0 16,-4 6-72-16,8 0-18 0,-4 3 0 0,4 0 0 16,-4 0 59-16,0-3 8 0,0 0 1 0,0 0 1 15,0-3-34-15,-3 0-7 0,3-4-2 0,-3 1 0 16,-4 0-17-16,0-7-9 0,0 4 10 0,0-7-10 16,0 0 0-16,-4 0 0 0,-3-6 0 0,0 0 0 15,0 0-16-15,0 0-7 0,0 0-1 0,0 0 0 16,0 0-32-16,0-9-6 0,0 0-2 0,0-1 0 15,-3 4-55-15,-1-3-11 0,-3 5-2 0,0-2-1 16,0 0-13-16,-3 3-2 0,-1 3-1 0</inkml:trace>
  <inkml:trace contextRef="#ctx0" brushRef="#br0" timeOffset="-50876.83">20468 15944 2223 0,'0'0'93'16,"7"-3"-74"-16,0-1 157 0,0-2 31 0,0 0 6 0,0-4 2 15,-3 4-70-15,3-3-13 0,0-4-4 0,0 1 0 16,-3-4-48-16,3 4-9 0,0-7-3 0,0 3 0 16,0-3-57-16,0 4-11 0,-4-4 0 0,5 0 0 15,-1 3 0 1,0 1 0-16,0-1 0 0,3 3 0 0,-3 1-46 0,0-1-2 0,4 7 0 0,0-3 0 31,-1 2-185-31,1 1-38 0,10 0-7 0,-7-1-2 0</inkml:trace>
  <inkml:trace contextRef="#ctx0" brushRef="#br0" timeOffset="-50173.37">20997 15194 2448 0,'-3'7'108'16,"-1"-1"23"-16,1-3-105 0,3-3-26 0,0 0 0 0,0 0 0 0,0 0 89 0,0 0 13 0,0 6 2 0,0-6 1 16,7 3-55-16,-4-3-11 0,8 0-3 0,-4 0 0 15,4 0-16-15,-1-3-3 0,1 0-1 0,-1 3 0 16,4-3-6-16,-3 0-2 0,3 0 0 0,0 0 0 16,0-1-8-16,0 1 0 0,1 3 0 0,2-3 8 15,-3 3-8-15,0-3 12 0,4 3-12 0,-4 0 12 16,-3 0-12-16,-1 0 0 0,1 0 0 0,0 3 0 15,-4 0 0-15,0-3 8 0,3 3-8 0,-3 1 12 16,0-1 0-16,-3-3 1 0,3 3 0 0,-4 0 0 16,1 0 7-16,-1 0 2 0,1 0 0 0,0 1 0 15,-1 2-6-15,1-3-2 0,-4 3 0 0,7 0 0 16,-4 1-14-16,-3-1 9 0,7 0-9 0,-3 1 8 16,-1 2 8-16,4 4 0 0,-3-1 1 0,3 4 0 15,-4-1-25-15,5 1-6 0,-1 3-1 0,0 0 0 16,-4 3 24-16,4 0 5 0,0 3 1 0,-3 0 0 15,3 3-15-15,-4 0-18 0,1 0 4 0,-1 4 1 16,4-4 13-16,-3 3 0 0,3 1 0 0,-3-7 0 16,3 3 0-16,-4-6 12 0,1 3-4 0,-1-6-8 15,1-3 12-15,-1-1-12 0,1-2 12 0,-1-1-12 16,-3-5 12-16,0 2-12 0,0-3 12 0,-3 1-12 0,-1-4 24 16,-3 0-1-16,4 3-1 0,-8-3 0 0,1 0-1 0,-5 0 0 15,1 1 0-15,0-1 0 0,-3 3-10 0,-5-3-3 0,5 3 0 16,-4-2 0-1,3 2-8-15,0-3 12 0,4 3-12 0,-3-3 12 0,6 4-12 16,0-4 0-16,1 0 0 0,3-3 0 16,7 0-92-16,0 0-20 0,0-6-4 0,3-4 0 15,1 1-121-15,3-4-24 0</inkml:trace>
  <inkml:trace contextRef="#ctx0" brushRef="#br0" timeOffset="-49639.54">21844 14959 1728 0,'-14'0'38'0,"7"0"8"0,-4-3 2 0,1-3 0 0,-1 3-39 15,1-4-9-15,2-2 0 0,1 0 0 0,-3-1 53 0,3 4 9 16,0 0 2-16,3-1 0 0,-3 1 0 0,7 6 0 15,0 0 0-15,0 0 0 0,0-6 0 0,0 6 0 0,0 0 0 0,4-3 0 16,3 3 0-16,0-4 0 16,0 4 0-16,3 4 0 0,1-1 0 0,3 3 0 0,4 0 0 0,-4-3 0 15,7 7 0-15,-3-4 0 0,3 4 0 0,0-1 0 16,0 0-52-16,0 1-12 0,0 2 0 0,1 4 0 16,2 0 54-16,-2-1 8 0,-1 7 2 0,3 0 0 15,-2 3 0-15,2 7 0 0,1-1 0 0,-4 7 0 16,0-4-36-16,-3 1-8 0,0 2 0 0,-1 7-1 0,-3-3-9 15,0 3-2-15,-7 6 0 0,-3 3 0 16,0-3-8-16,-4 4 8 0,-4 2-8 0,-3 1 8 16,-4-7-8-16,1 3 0 15,-1-6 0-15,-3 0 7 0,0-6-7 0,0-3 0 0,0-1 0 0,-4-9 0 16,4-3 0-16,0-6-10 0,0-3 10 0,0-3-12 16,3-7-124-16,0 0-24 0,1-3-6 0</inkml:trace>
  <inkml:trace contextRef="#ctx0" brushRef="#br0" timeOffset="-43587.26">8343 17201 1675 0,'-10'-6'35'0,"10"6"8"0,-7-6-35 0,3 2-8 0,-3-2 0 0,3 0 0 16,1 3 66-16,-1 0 11 0,1-4 3 0,3 7 0 0,0 0-12 0,0 0-1 0,0 0-1 0,0 0 0 31,0 0 5-31,0 0 1 0,0 0 0 0,-4 7 0 16,8 2-7-16,-1 0-1 0,1 4 0 0,-1 3 0 16,5 2-19-16,-5 7-4 0,8 1-1 0,-8 5 0 15,8 3-20-15,-8 1-5 0,4 6-1 0,4-1 0 16,-4-5 20-16,0-1 4 0,4-2 1 0,-4-1 0 0,0 0-23 0,0-5-5 0,0-1-1 0,0 3 0 15,0-6-10-15,0 0 0 0,0 0-10 0,-3-3 10 16,-1-1 0 0,1-5 0-16,-1-1 8 0,1-2-8 0,-4-4 0 0,0 0 0 0,0-2 0 0,0-4 0 15,0 0 0-15,0 0 0 0,0 0 0 0,-4-10-9 16,4-2 9-16,-3-1 0 0,-1-3 8 0,4 1-8 16,-3-4 8-16,3 3-8 0,0-3 10 0,0 4-10 15,0-1 0-15,0 0 0 16,3 4 0-16,4-1 0 0,-3 1 0 0,3-1 0 0,0 1 0 0,0 2 0 15,3 1 0-15,1-4 0 0,0 4 0 0,-1-4 0 16,4 4 0-16,-3-4 0 0,7 4 0 0,-4 0 0 16,0-1 0-16,0 4 0 0,3-4 0 0,-2 7 0 15,-1 3 0-15,3 0 0 0,-3 3 0 0,1 7 0 16,-1-1 0-16,-4 4 0 0,4 6 8 0,-3-4-8 16,3 4 12-16,-7 3-3 0,4 0-1 0,-4 3 0 15,0 0 1-15,-4 3 0 0,8 32 9 16,-4-32 0-16,-3-3 2 0,-1 0 0 0,1-3 0 15,-1 0-7-15,1-9-1 0,-1-1 0 0,1-2 0 16,-1-4-12-16,1 0 0 0,-1-6 0 0,8 0 0 16,-4-3 0-16,0-3 0 0,4 0 0 0,-1-4 0 15,1 1 0-15,-1-1 0 0,4-2 0 0,-3 2 0 0,3-2 0 16,-3-1 0-16,3 4 0 0,0-4 0 0,-4-2 0 0,5 2 0 0,-5-2 0 0,1 2 0 16,-1 0 0-1,1 1-8-15,-4-1-1 0,0 1 0 0,0 2 9 0,-3-2 0 0,-1 2 0 0,1 1 0 16,-4 0 0-16,0 2 0 0,0-2 0 0,-4 3 0 15,-3-4 0-15,4 4 8 0,-4 0-8 0,-1-1 0 16,1 4 15-16,-3 0-2 16,3 0 0-16,0 3 0 0,0 0-13 0,0 3 0 0,0 3 0 15,-1 1 0-15,5 2 0 0,3 4 0 16,0-4 0-16,0 7 0 0,3-1 0 0,1 7-15 0,3-3 5 16,0 3 1-16,4 0 9 0,-4 0 0 0,3-3 0 0,1 0 0 15,0-4 0-15,-1-2-15 0,1-4 3 0,3-2 0 31,-4-7-16-31,1 3-4 0,3-6 0 0,-3-4 0 0,3-2-92 0,-4-4-20 0,1-2-3 0</inkml:trace>
  <inkml:trace contextRef="#ctx0" brushRef="#br0" timeOffset="-43154.11">9391 17612 1724 0,'0'0'76'0,"-7"-3"16"16,0 0-73-16,7 3-19 0,-7-4 0 0,0 1 0 16,7 3 87-16,-7-3 13 0,0 3 4 0,0-3 0 15,7 3 3-15,-7 0 1 0,-1 3 0 0,1 0 0 16,0 4-30-16,4-4-6 0,-4 6 0 0,3-3-1 16,1 4-29-16,3 2-6 0,0 1 0 0,-4-1-1 15,4 4-4-15,0 0-1 0,4 3 0 0,-4-1 0 16,3-2-21-16,1 3-9 0,-1-3 8 0,4-4-8 15,0 1 0-15,-3-1 0 0,3-6 0 0,0 1 0 0,0-1 0 16,0-3 0-16,0-3 0 0,4-3 0 0,-8-3 0 0,4-1 0 0,0-2-12 0,0 0 12 16,-3-4 0-16,0-3 0 0,-1 4 0 0,1-7 0 15,-4 3 0-15,3 4 0 0,-3-4 0 16,0 4 0-16,0-1 0 0,0 1 0 0,0 2 0 0,4 1 0 16,-4-1 0-16,3 4 0 0,1 0 0 0,3 3 0 15,0 3 0-15,0 3 0 0,0 0 0 0,0 3 0 16,4 0 0-16,-1 4 0 0,1 2 0 0,-1 1 0 15,1-1 0-15,-1 4 0 0,1 3 0 0,0 0 8 16,-1 0 8-16,-3-4 0 0,4 4 1 16,-4 0 0-16,0-7-17 0,0 4 10 15,0-6-10-15,0-1 8 16,4-6-31-16,-4-3-6 0,0 0-2 0,0-6 0 0,0-4-101 0,-4-2-20 0,5-7-4 0</inkml:trace>
  <inkml:trace contextRef="#ctx0" brushRef="#br0" timeOffset="-42704.62">9691 17549 2280 0,'0'13'64'0,"0"-4"16"16,3 4-64-16,-3-1-16 0,4 1 0 0,-1 2 0 15,4 1 49-15,-3 3 7 0,3 0 2 0,4 3 0 16,-1 3-22-16,1 0-5 0,-1 6-1 0,4 0 0 0,1-2-5 0,-1 5-1 0,0-2 0 0,3-1 0 16,1 0 26-16,0-3 5 0,-1-2 1 0,-3-1 0 15,1-3-7-15,2 0-1 16,-3-4 0-16,-3-2 0 15,0 0-19-15,-4-1-4 0,0-2-1 0,-4-4 0 0,4 1-12 0,-3-4-4 0,-4-6 0 16,0 0 0-16,0 0 12 0,0 0 1 16,-7-6 1-16,0-1 0 0,-4 1-22 0,0-3 0 0,1-4 0 0,-4-2 0 15,0-1 0 1,3-3 0-16,-3-3 0 0,0-3 0 0,0-6 0 16,3-4 0-16,1-2 8 0,-5-4-8 0,5 3 0 0,3 1 0 0,3 2 0 0,-3 1 0 15,4 2 0-15,-1 7 0 0,4 0 0 0,-3 0 0 16,3 3 0-16,3 0 0 0,-3 0 0 0,4 3 0 15,-1 0 0-15,4 7-13 0,-3-1 5 0,3 4 8 16,-4 3 16-16,4 3 10 0,1-1 2 0,-1 8 1 16,3 2-13-16,-3 6-4 0,0 1 0 0,0 3 0 15,4-1 23-15,-8 1 4 0,4 3 1 0,-3-4 0 16,-4 4-29-16,4-3-11 0,-4 0 8 0,-4-1-8 16,0 1 0-16,-3 0 0 0,-3-1 0 0,3 4 0 15,-4-6 0-15,1 2 0 0,-4-2 0 0,3-4 0 16,0-2-19-16,1-1-9 0,-1-3-1 0,1-3-1 15,-1 0-58-15,7-3-11 0,-3-3-2 0,4-1-1 16,3-2-130-16,0 0-27 0</inkml:trace>
  <inkml:trace contextRef="#ctx0" brushRef="#br0" timeOffset="-42456.58">10199 17838 2229 0,'0'0'46'0,"0"0"12"0,0 0-46 0,0 0-12 0,0-7 0 0,0-2 0 0,0-1 111 0,-4 1 20 0,4-3 4 0,-3-1 1 16,3 0-27-16,-4-2-5 0,1 2 0 0,-1-2-1 16,1 2-31-16,-1 0-5 0,-3 1-2 0,4-4 0 15,-5 4-34-15,1-1-7 0,-3 1-2 0,3 2 0 31,0-2-22-31,-4-1 0 0,4 4 0 0,-3-4-12 0,2 1-112 0,1-1-24 0,0 1-4 0</inkml:trace>
  <inkml:trace contextRef="#ctx0" brushRef="#br0" timeOffset="-42303.99">9938 17323 2145 0,'-4'7'95'0,"1"-1"20"16,3-6-92-16,0 6-23 0,0-6 0 0,0 0 0 15,0 0 64-15,0 0 9 0,0 0 2 0,0 3 0 16,3 4-48-16,1-4-10 0,3 3-1 0,0 0-1 16,0-3-71-16,4 4-13 0,-1-1-3 0</inkml:trace>
  <inkml:trace contextRef="#ctx0" brushRef="#br0" timeOffset="-41985">10425 17762 2602 0,'0'0'116'0,"0"0"23"0,3-6-111 15,-3-3-28-15,0 2 0 0,-3-2 0 0,-1 0 92 0,1-1 12 0,-1-2 4 0,-3-1 0 16,-4-3-40-16,1 1-8 0,-1-1-2 0,-3-6 0 31,0-3-26-31,0 0-4 0,0-6-2 0,-4-1 0 0,4 1 5 0,3 3 1 0,-3-1 0 0,4-2 0 16,-1 3-32-16,1 3 0 0,3 3 0 0,-1-3 0 15,1 3 0-15,4 0-13 0,-4 3 1 0,3-3 0 16,4 3 12-16,-3 0-9 0,3 1 9 16,3 2-8-16,-3 0 8 0,4 4-8 0,-1 2 8 15,4 1-8 1,-3 3 0-16,3 2 0 0,4 4 0 0,-1 4 0 0,4-1-8 0,-3 3-2 0,3 0 0 16,4 4 0-1,-4-1-51-15,3 1-11 0,-3 2-1 0,4-3-1 16,-4 1-65-16,0-4-13 0,0 4-2 0</inkml:trace>
  <inkml:trace contextRef="#ctx0" brushRef="#br0" timeOffset="-41729.24">10336 17555 2372 0,'11'0'105'0,"3"3"22"16,-3-3-102-16,3 4-25 0,3-1 0 0,-2 0 0 0,2-3 82 0,1 3 11 0,3-3 3 0,-3 3 0 15,-1-3-65-15,-3 0-13 0,4 0-2 0,-4-3-1 16,0 0-15-16,4 0 0 0,-4 0 0 0,0-1-10 16,4-2-89-1,-4 0-17-15,0 0-4 0,0-1-1 16,0 1-71-16,0-3-15 0,0-1-2 0</inkml:trace>
  <inkml:trace contextRef="#ctx0" brushRef="#br0" timeOffset="-41244.48">10816 17358 1450 0,'0'0'64'0,"0"0"14"0,0 0-62 0,-3 6-16 0,3 0 0 0,0 4 0 16,0-1 131-16,-4 4 23 0,4 2 5 0,0 1 1 16,4 3-52-16,-4 3-9 0,0 0-3 0,3 3 0 15,4-3-25-15,0 0-6 0,0 0-1 0,0 0 0 16,0-4 0-16,4-2 0 0,0 0 0 0,-1-7 0 15,4 1-25-15,0-4-6 0,1-3-1 0,-1 0 0 16,0 0-32-16,0-6 0 0,0 3 0 0,-3-6 0 16,3 3 0-16,-4-7 0 0,1 4 0 0,-4-6 0 15,3-1 0-15,1 0 0 0,-4-2 0 0,0-1 0 16,-3-3 0-16,3 4 0 0,-4-4 0 0,4 0 0 16,-3 3 0-16,-1 1 0 0,-3 2 0 0,4 1 0 15,-1 2 0-15,-3 4 0 0,4 0 0 0,-4 6 0 16,0 0 0-16,4 3 0 0,-1 0 0 0,4 6 0 0,0 4 11 0,0 3-2 15,4 5 0-15,-1-2 0 16,4 3-9-16,1 3 0 0,-1-3 0 0,3 6 0 0,1 1 12 16,3 2 0-16,-3 0 0 0,-1 7 0 15,1-3-3-15,0 5 0 0,-4 1 0 0,3 0 0 16,-2-4 21-16,-5-2 4 0,4-4 1 0,-3 4 0 0,-4-7-35 16,-4 0 0-16,1 0 0 0,-1-2 0 0,-6-1 13 0,-1-3-4 0,-3-1-1 0,-3-5 0 31,-8 0-8-31,4-7 0 0,-7-2 0 0,0-4 0 0,-4-6 0 0,0-4 0 0,-3 1 0 0,3-7 0 15,1-2 0-15,-1-1 0 0,4-3 0 0,3 0 0 16,4 1 0-16,4-1 0 0,-1-6 0 0,4 0 0 16,0 0 0-16,0 3 0 0,3-3 0 0,4-4 0 15,4 1 8-15,3 0-8 0,3 0 0 0,5-10 8 16,2 4-8-16,4 5 0 0,4 7 0 16,0 0 8-16,-1 7-8 0,5 2-11 0,-1 1 3 0,0 2 0 15,0 4-95-15,-3 0-18 16,3-1-4-16</inkml:trace>
  <inkml:trace contextRef="#ctx0" brushRef="#br0" timeOffset="-38634.91">11864 17035 2458 0,'-11'6'104'0,"-3"0"-84"15,0 4 56-15,0-1 10 0,0 4 2 16,0-4 1 0,0 4 2-16,0 2 0 0,-1 4 0 0,-2-3 0 0,3 3-23 0,3 0-5 0,-3-1-1 0,0 7 0 15,0-3-29-15,0 7-5 0,3-1-2 0,1 3 0 16,2 4 4-16,1 5 1 0,0 4 0 0,4 0 0 15,3-6-19-15,3 3-4 0,1-4-8 0,-1 4 12 32,8-3-12-32,0 2 0 0,-1-2 0 0,4 0 0 0,0-4-13 0,4-3 1 0,0-2 0 15,-1-7 0 1,1-7-74-16,3-5-14 0,0-4-4 0,0 0 0 16,1-6-77-16,-1-3-16 0,0-3-3 0</inkml:trace>
  <inkml:trace contextRef="#ctx0" brushRef="#br0" timeOffset="-37854.84">12259 17565 2254 0,'-11'0'64'0,"4"3"14"16,0-3-62-16,4 0-16 0,-4 3 0 0,3 0 0 15,4-3 35-15,-7 3 4 0,4 0 1 0,-1 1 0 16,1 2-17-16,-1-3-3 0,-3 3-1 0,3 1 0 15,1-1 12-15,-4 3 2 0,3-3 1 0,1 4 0 0,-4-1 7 0,3 4 2 0,1-4 0 0,-1 4 0 16,4-4-7-16,0 1-2 0,-3 2 0 0,3 1 0 16,0-4-7-16,3 4-2 0,-3-1 0 0,4-2 0 15,-1-1-13-15,4 0-4 0,0 1 0 0,0-7 0 16,0 3-8-16,1-6 0 0,2 0 0 0,-3-3 0 16,4 0 0-16,-1-6 0 0,1-1-9 15,-4 1 9-15,4-4 0 0,-4 4 0 0,0-4-8 0,-4 4 8 16,4-1 0-16,-3 1 0 0,-1 3 0 15,1-4 0-15,-1 7 0 0,1-3 0 0,-4 3 8 0,0 3-8 16,3-6 0-16,-3 6 0 0,4-4 0 0,-4 4 0 16,0 0 0-16,3-3 0 0,-3 3 0 0,4 0 9 15,0-3 3-15,-1 3 0 0,4 0 0 0,-7 0 0 16,4 3-12-16,-1 0-17 0,4-3 4 0,-3 4 1 16,3-1 12-16,0 3 16 0,0-3-3 0,-4 3-1 15,8-3-12-15,-4 7-16 0,0-4 3 0,0 0 1 16,0 4 12-16,4-4 16 0,-4 3-3 0,3 4-1 15,5-4-12-15,-5 4 0 0,1 0 0 0,3-1 0 16,-4-3 0-16,5 1 0 0,-1-1 0 16,0-2 0-16,-4-4 0 0,4 3 0 0,-3-3 0 0,0-3 0 15,-1 0-11-15,-3 0-5 0,4-3 0 0,-4 0-1 0,-4 0 27 16,1-4 6-16,3 1 0 0,-7 0 1 16,0 0 7-16,0-1 0 0,0-2 1 0,0 0 0 0,-3 2 1 0,-1-2 0 15,0-1 0-15,-3 4 0 0,4-3-14 16,-4-1-2-16,3 1-1 0,-3 3 0 0,4-4 0 0,-1 1 0 15,-3-1 0-15,4 1 0 16,-1 0-9-16,1-1 0 0,-1 1-10 0,4-7 10 0,0 7 0 0,0-7 0 0,0 4 0 0,4-4 0 31,3 3 0-31,-4 4 0 0,4-4 0 0,0 4 0 16,0 3 0-16,4-1 0 0,-1 1 0 0,1 3 0 0,3 3-11 0,-3 0 11 0,3 3-12 0,0 0 12 31,0 0-19-31,-3 4 3 0,3-1 1 0,0 0 0 16,-4 0-112-16,5-2-22 0,-5 2-5 0,4-3-1 15,-3 3-122-15,-1-3-25 0</inkml:trace>
  <inkml:trace contextRef="#ctx0" brushRef="#br0" timeOffset="-37579.5">12975 17784 2169 0,'-7'-12'92'16,"-3"2"-74"-1,2 1 55-15,1-4 11 0,-3 4 3 0,-1-4 0 16,4 4-20-16,-3-4-4 0,3 4-1 0,-4-3 0 0,4 2-22 16,0 1-4-16,3-1 0 0,-3 1-1 15,7-1-13-15,-3 1-2 0,-1 0-1 0,4-1 0 16,0 1-5-16,4 3-1 0,-1-4 0 0,-3 4 0 16,7-4-13-16,-3 4 0 0,3 0 0 0,0 3 0 15,4-3 0-15,-1 2 0 0,1 1 0 0,-1 0 0 16,4 3 0-16,1-3-10 0,-1 3 2 0,3 0 0 0,-3 0-13 15,4 0-3-15,0 0 0 0,-1-3 0 16,1 3-176-16,3 0-35 0,0-3-7 0</inkml:trace>
  <inkml:trace contextRef="#ctx0" brushRef="#br0" timeOffset="-37172.05">13314 17499 1694 0,'0'0'48'0,"0"-6"11"0,-4-1-47 0,1 4-12 0,-1-3 0 0,1 0 0 16,3 6 98-16,-4-3 18 0,4 3 3 0,0 0 1 15,0 0-35-15,0 0-6 0,0 0-2 0,0 0 0 16,-3 3-8-16,-1 3-1 0,4 3-1 0,-3 4 0 16,3 3-15-16,0-1-2 15,0 1-1-15,0 3 0 0,3-4-23 0,1-2-5 0,-1 3-1 0,1-4 0 16,-1 1 16-16,1-4 2 0,-1 1 1 0,4-4 0 16,-3 0-27-16,-1-3-12 15,4-3 10-15,-3 0-10 0,3 0 0 0,0-3 0 0,0 0 0 0,-3-3-10 16,3-4 10-16,-4 1 0 0,4-1 0 0,-3-2 0 15,-1-4 0-15,-3-3 0 0,4 4 0 0,-4-4 0 16,3 0 0-16,-3 3 0 0,0 1 0 0,4 2 0 16,-4 1 0-16,0 2-12 0,4 1 4 0,-4 3 0 15,0 6 8-15,0 0 11 0,0 0-3 0,0 0 0 16,7 6-8-16,0 3 0 0,0 1 0 0,0 2 0 0,3 4 0 16,1 3 8-16,-1 0-8 0,1 2 8 0,3-5-8 15,-3 3 0-15,3-3 0 0,-4-1 0 16,5-2 0-16,-5-4 0 0,1 1-10 0,-1-1 10 0,4-6 0 0,-3 4 0 0,-4-4 0 15,4-3 0 1,-1-3-87-16,-3-1-14 0,0 1-3 0,0-6-1 16,-3-1-31-16,3-2-5 0,-3-1-2 0,-1 1 0 15,1-7-93-15,-1 3-20 0</inkml:trace>
  <inkml:trace contextRef="#ctx0" brushRef="#br0" timeOffset="-36648.71">13691 17414 2070 0,'0'0'92'0,"0"0"18"0,0 0-88 0,0 0-22 0,0 0 0 0,0 7 0 16,0-1 97-16,4 3 15 0,-4 4 4 0,3-1 0 15,1 4-68-15,-1 3-12 0,4 3-4 0,1-3 0 16,-1-1 0-16,0 1 0 0,3 3 0 0,1-6 0 16,-1-1-32-16,1-2 0 0,3 0 0 0,0-4 0 15,-3 0 0-15,3-2 0 0,-4-1 0 0,5-3 0 16,-1-3 0-16,-4 0 0 0,1 0 0 0,3-3 0 16,-3-3 0-16,-4 3 0 0,3-4 0 0,-3 1 0 15,0-3-20-15,-3-1-12 0,3 1-1 0,-4-1-1 16,1 1 34-16,-1 0 0 0,-3-1 0 0,0 4 0 15,4-4 0-15,-4 1 0 0,0 0 0 0,-4-4 0 16,4 4 21-16,0-4 8 0,-3 1 2 0,-1 2 0 16,1-2-14-16,-1 2-2 0,1 1-1 0,-1 3 0 15,4 6-5-15,0 0-1 0,0 0 0 0,0 0 0 16,0 0 4-16,0 0 0 0,4 3 0 0,3 6 0 16,3 1 16-16,-2 5 3 0,6 1 1 0,0 3 0 0,0 3-32 0,0 0 0 15,4 0 0-15,-1-1 0 16,1 8 0-16,0-4 0 0,-1 3 0 0,1 3 0 15,-1 7 12-15,5 3-3 0,-5 3-1 0,1 0 0 0,0-1 13 16,-1-5 3-16,-3 0 0 0,-3-4 0 0,-1 1-4 16,1-4-1-16,-4 0 0 0,0-2 0 15,-7-4-8-15,0 0-2 0,-3-3 0 0,-4-3 0 0,-4-4 5 0,0-5 1 16,-3-4 0-16,-3-3 0 0,-5-3-15 0,1-3 0 0,4-7 0 0,-4-2-10 16,3-1 10-16,-3-5 0 0,3-1 0 0,0 0 0 15,4-3 0-15,0 3 0 0,0-3 0 0,0 0-8 16,3-3 8-16,4 0 9 0,4-3-1 0,-1-7-8 15,4 1 0-15,4-4 0 0,-1 1 0 0,1-4 0 16,6 6 13-16,1 4-4 0,0 0-1 16,3 6 0-16,0 6-8 0,3 6 0 15,1 1 0-15,3 5-11 0,0 1-4 0,4 3-1 0,0 6 0 0,0-3 0 16,-1 3-64 0,1-3-12-16,0 0-4 0</inkml:trace>
  <inkml:trace contextRef="#ctx0" brushRef="#br0" timeOffset="-33522.15">14623 17659 2258 0,'0'0'64'0,"0"0"14"15,0 0-62-15,0 0-16 0,3 6 0 0,1-3 0 16,-1 7 72-16,4-1 11 0,-3 7 2 0,3-1 1 15,-4 4-2-15,4 6 0 0,1 4 0 0,-5 2 0 16,4 0-8-16,-3 1-3 0,-1 2 0 0,1-3 0 16,-1-2-26-16,-3-4-6 0,-3-3-1 0,3 0 0 15,-4-10-40-15,1 1 0 0,-4-4 0 0,0-3 0 16,-1 1-103-16,1-7-22 0,0 0-5 0</inkml:trace>
  <inkml:trace contextRef="#ctx0" brushRef="#br0" timeOffset="-32536.42">15201 17295 1682 0,'-10'0'35'0,"10"0"9"0,0 0-36 0,0 0-8 0,0 0 0 0,0 0 0 15,0 0 53-15,0 0 9 0,0 0 2 0,0 6 0 16,0 4-33-16,3 5-7 0,1 1 0 0,3 3-1 16,0 3 17-16,3 6 4 0,-3 0 1 0,4 1 0 15,0-1 32-15,-1 0 7 0,-3 0 0 0,4 0 1 16,-4-9-18-16,0 0-4 0,0-3-1 0,-3-4 0 16,-1 1-24-16,1-7-5 0,-1 0-1 0,-3 1 0 15,0-7-24-15,0 0-8 0,0 0 0 0,0 0 0 16,0-7 0-16,4 1 0 0,-4-3 0 0,0-7 0 15,0 3 0-15,0-5 0 0,3-1 0 0,1-3 0 16,-1-3 0-16,4 3 10 0,0-3-10 0,4 0 8 16,-4 3-8-16,4 0 8 0,-1 3-8 0,1 0 8 15,3 0-8-15,-4 4 0 0,5-1 0 0,-1 3 0 16,0 1 0-16,3 3 0 0,-3 2 11 0,4 1-11 16,0 6 56-16,-1 3 6 0,1 0 1 0,-4 7 0 15,4 5-6-15,-1 7-1 0,-2 3 0 0,-1 7 0 16,0 2-21-16,-4 4-5 0,4 6-1 0,-6-4 0 0,2-2-13 0,-3 0-4 0,-3-4 0 0,3 1 0 15,-4-4-12-15,1 0 8 0,-4 1-8 0,3-7 0 16,-3-3 0-16,0-6 0 0,0-7-13 0,0-3 4 31,0-6-95-31,0 0-18 0,-3-12-4 0,3-1-1 0,-4-9-121 0,4 0-25 16</inkml:trace>
  <inkml:trace contextRef="#ctx0" brushRef="#br0" timeOffset="-32135.43">16122 17869 2260 0,'0'0'100'0,"0"0"21"16,0 0-97-16,7 6-24 0,-3 0 0 0,-4 7 0 0,3 3 116 0,1 6 19 0,-1 3 3 0,-3 3 1 16,0 0-51-16,4 3-9 0,-4 1-3 0,0 2 0 31,-4 4-23-31,4 0-5 0,-3-1 0 0,-4 1-1 0,3-4-37 0,0-2-10 0,-3-4 0 0,0-6 0 31,0-6-136-31,0-7-32 0,0-3-7 0</inkml:trace>
  <inkml:trace contextRef="#ctx0" brushRef="#br0" timeOffset="-25142.66">16591 17383 1090 0,'-3'-10'48'0,"-4"1"11"0,3 0-47 0,1-4-12 0,-1 4 0 0,-3-1 0 16,3 1 63-16,1 0 10 0,-1 2 3 0,1-2 0 31,3 3 21-31,-4-1 5 0,1-2 1 0,-1 3 0 16,4-1-1-16,-3 4 0 0,3-3 0 0,0 6 0 0,0 0-25 0,0 0-5 0,0 0 0 0,0 0-1 15,0 0-1-15,0 0 0 0,0 0 0 0,0 6 0 16,3 4-25-16,1-1-5 0,-1 4 0 0,1 2-1 16,3 4-17-16,-4 3-3 0,4 0-1 0,1 6 0 15,2 0-1-15,-3-6 0 0,0 3 0 0,4-6 0 16,-8-3 6-16,4-4 1 16,0 1 0-16,-3-7 0 0,-4-6-15 0,0 0-9 0,7 7 12 0,-7-7-12 15,4 0 12 1,-1-4-12-16,1-2 12 0,-1 0-12 0,-3 0 22 15,4-4-2-15,-4-5-1 0,0 2 0 0,3-3-7 0,1 1-2 0,-1-4 0 0,1 0 0 16,-1-3-10-16,4 6 0 0,-3-2 0 0,3 2 0 16,0 0 27-16,0 1 3 0,4-1 1 0,-1 3 0 15,4 4-31-15,-3-4 0 0,-1 7 0 0,5-3 0 16,-5 6 15-16,4-4-3 0,0 7-1 0,1 0 0 16,-5 7 24-16,4-1 5 0,-3 3 0 0,-1 4 1 15,-3 2-23-15,0 4-5 0,4 3-1 0,-4 0 0 0,0 3-3 16,-3 0-1-16,3 0 0 0,-4 0 0 15,1-3-8-15,-1-6 0 0,1 0 0 0,-1-4 0 16,1-2 0-16,-1-1 0 0,-3-6 0 0,0-3 0 16,8 3 0-16,-5-3 0 0,1 0 0 0,3-3 0 0,-4 0 0 0,1 0 0 0,3 0 0 15,0-3 0-15,-4-1 0 0,8 1 0 0,-4 0 0 0,0-4 0 16,4 1 12-16,-1 0 0 0,-3-4 0 0,4 0 0 16,-1-2-12-16,1 2-17 0,0 1 4 0,-1-1 1 15,1 4 12 1,-1 2 0-16,1 4 0 0,-1 0 0 0,1 3 0 0,0 3 16 0,-1 4-3 0,4 5-1 15,-3 1 16-15,0 6 4 0,-1-1 0 16,1 4 0-16,-1 3-32 0,1 0 0 0,-4-3 0 0,3 7 0 31,-2-7 0-31,-1 3 0 0,0 0 0 0,0-3 0 16,-4-3-39-16,1-7-13 0,-1 4-4 0,-3-10 0 0,4 0-115 0,-4-6-23 0,0 0-5 0,0-6-1 0</inkml:trace>
  <inkml:trace contextRef="#ctx0" brushRef="#br0" timeOffset="-24715.22">17618 17333 2131 0,'0'0'47'0,"0"0"9"16,-4-7 3-16,-3 1 1 0,4 0-48 0,-1 3-12 0,1-3 0 0,3 6 0 15,0 0 99-15,0 0 17 0,-7 3 4 0,-1 3 1 16,5 3-29-16,-1 4-7 0,1 3-1 0,-1 2 0 0,1 4-30 0,-1 3-6 16,4 0-2-16,0 4 0 0,0-1-7 0,0-3-2 15,4-3 0-15,-4 0 0 0,3-3-11 0,1 0-2 16,-1-7-1-16,1-3 0 0,-1-2-23 0,1-1 0 0,3-3 0 0,-3-3 0 31,-1-3 0-31,4-3 0 0,-3-1 0 0,6-5 0 0,-6-4 0 0,3-3 0 0,-4 1 0 0,1-1-8 16,-1-3 8-16,-3 3 0 0,4 0 0 0,-4 0 0 15,3 1 0-15,1 5 0 0,-4-3 0 0,4 4 0 16,-4-1 0-16,0 7 0 0,0 6 0 0,0 0 0 16,0 0 0-16,0 0 0 0,10 3 0 15,-6 3 0-15,6 1 9 0,-3 5 1 16,0 4 0-16,0-4 0 0,4 7 22 0,0-3 4 0,-1 3 0 0,1-4 1 16,-1 4-21-16,1-6-5 15,-1 2-1-15,1 1 0 0,0-3-10 0,-1-1 0 0,4-2 0 0,-3-1 8 31,0-6-54-31,-1-3-11 0,-3 0-3 0,4-3 0 0,-1-3-92 0,1 0-20 0,-4-4-3 0</inkml:trace>
  <inkml:trace contextRef="#ctx0" brushRef="#br0" timeOffset="-24455.33">17928 17267 2460 0,'0'0'70'0,"0"0"14"16,0 0-67-16,0 0-17 0,0 0 0 0,0 0 0 15,0 0 80-15,7 6 13 0,0 0 3 0,0 4 0 16,4 2-52-16,0 4-9 0,-1 3-3 0,4 0 0 16,0 3 52-16,4 0 9 0,0 3 3 0,-1 0 0 0,1 0-52 0,3-3-9 15,0 0-3-15,0 0 0 0,-3-4 10 0,3 1 2 0,0 0 0 0,4 0 0 16,-4-7-29 0,-3 1-6-16,3 0-1 0,0-4 0 0,-7 0-8 0,0-5-12 0,1-1 2 15,-5 0 1-15,1-3-43 16,-4-3-9-16,0 3-2 0,0-3 0 0,-4 3-26 0,-3 0-6 0,0 0-1 0,0 0 0 31,-3-7-32-31,-4 4-8 0,0 0 0 0</inkml:trace>
  <inkml:trace contextRef="#ctx0" brushRef="#br0" timeOffset="-24249.38">18133 17668 2718 0,'0'0'60'0,"0"0"12"0,0 0 2 0,0-6 2 0,0 0-60 15,-4-1-16-15,4-2 0 0,0 0 0 0,0-1 105 0,4-2 19 16,-1-7 3-16,1 0 1 0,3-3-52 0,0 0-9 16,0-6-3-16,4 3 0 0,-1 0-44 0,1 0-10 15,-1 3-2-15,4 3 0 0,-3 3-8 0,3 1 0 16,-3 2 0-16,3 4 0 16,0-1-30-16,4 4-8 0,-4 0-2 0,3-1 0 15,-3 1-96-15,4 0-19 0,-4 0-4 0,-3 2-1 16</inkml:trace>
  <inkml:trace contextRef="#ctx0" brushRef="#br0" timeOffset="-23571.84">18722 16775 1552 0,'-14'0'44'0,"14"0"10"15,-7 3-43-15,0-3-11 0,3 3 0 0,1 0 0 0,3-3 104 0,-7 3 20 0,3 0 3 0,4-3 1 16,0 0 124-16,0 0-126 0,0 0 0 16,0 0-55-16,0 0-11 0,7 3-3 0,0 1 0 15,4-4 13-15,-1 0 2 0,4 3 1 0,1 0 0 16,2 0-7-16,1 0-2 0,3 7 0 0,0-4 0 15,0 3 0-15,1 4 0 16,-1-1 0-16,3 10 0 0,-2 0-51 0,-1 6-13 16,0 1 0-16,4 5 0 15,-4 1 69-15,0 2 11 0,0 1 3 0,-3 3 0 0,-1-1-57 0,1 1-11 0,-7 3-3 16,3 0 0-16,-4-6-12 0,-3 2 0 0,0 1 0 0,-3 0 8 16,-4-7-8-16,-4 1 0 0,1 2 0 0,-4-5 0 15,-4-1 0-15,4 1 0 0,-7-4 0 0,0 0 0 16,0-3 0-16,-7-3 0 0,3-3 0 0,0 0 0 15,4-7-23-15,-3-2-1 0,3 2 0 0,-1-9 0 16,5-3-112-16,3-6-24 0,-4-3-4 0</inkml:trace>
  <inkml:trace contextRef="#ctx0" brushRef="#br0" timeOffset="-23229.46">19445 17072 2761 0,'0'0'57'0,"-3"-3"15"0,3 3-58 15,0 0-14-15,0 0 0 0,0 0 0 0,0 0 144 0,0 0 25 0,-7 3 6 0,7-3 1 16,-4 7-90-16,0-1-18 0,4 0-3 0,0-6-1 16,0 7-48-16,0-4-16 0,0 3 10 0,0-6-10 15,0 0-49-15,0 0-15 0,0 0-4 0</inkml:trace>
  <inkml:trace contextRef="#ctx0" brushRef="#br0" timeOffset="-23001.28">19558 17493 3178 0,'0'9'70'0,"-4"0"14"0,4 1 4 0,0 2 1 0,4 1-71 16,-4-1-18-16,4 4 0 0,-1 0 0 0,-3 0 61 0,4 2 9 16,-1 4 2-16,1 7 0 0,-4 2-13 0,3 0-3 15,-3 7 0-15,0 6 0 0,4-3-38 0,-4-1-8 0,-4-5-2 0,4-1 0 16,-7-6-8-16,4-12 0 0,-1 0 0 0,-7-1 0 31,4-2-78-31,-3-4-18 0,3-2-3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54:23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2071 783 1880 0,'-11'-6'39'0,"11"6"9"0,-3-6-38 0,-4 0-10 0,3 3 0 0,4-1 0 15,0 4 92-15,-7-3 17 0,7 3 3 0,0 0 1 16,0 0 12-16,0 0 3 0,0 0 0 0,0 0 0 15,0 0-103-15,0 3-25 0,0 10 0 0,0 6 0 16,7 0 40-16,-7 9 2 0,4 3 1 0,3 7 0 16,-4 9-18-16,8 3-3 0,-8 0-1 0,4 13 0 15,4-7-21-15,-7 1 0 16,6 5 0-16,-6-15 0 0,3 1 56 0,3-5 6 16,-6 4 2-16,6 4 0 0,1-8-52 0,-8-2-12 0,8 0 0 0,0 9 0 15,-1-9 0-15,1 3 0 0,-8-10 0 0,8 4 0 16,-4-10 0-16,-3 0 0 0,-1-6 0 0,4-3 0 15,-7 0 0-15,4-13 0 0,-4 1 0 0,0-7 0 16,0 0 31-16,0 0 3 0,0 0 1 0,-4-7 0 16,-3-8-20-16,4-1-4 0,3 0-1 0,-11-6 0 15,7 0-2-15,4 0 0 0,-7-3 0 0,4 10 0 16,3-10 0-16,0 6 0 0,0-3 0 0,3-3 0 16,4 0 2-16,-3 0 0 0,7-1 0 0,-1-5 0 15,11-3-10-15,-7 5-9 0,8 4 9 0,2-3-13 0,-3 6 21 0,4 0 4 16,3 3 0-16,4 7 1 0,-7-4 1 15,-1 7 0-15,8-1 0 0,-7 4 0 0,-4 3 18 16,4 3 4-16,-11 3 1 0,4 6 0 0,-4 4-29 0,0 6-8 0,0 3 0 0,-4 6 0 16,1 0 0-16,-4 4 0 0,-3 8 0 0,-1-5 0 15,-3-1 25 1,-3 1 4-16,-1 2 1 0,-3-5 0 0,3 2-48 0,-6 4-10 16,-1-7-1-16,1 4-1 0,-4-4 30 0,0 0 0 15,-8-2 0-15,8-1 0 0,-7-6 0 16,-4-3 0-16,4-1 0 0,0-5 0 0,0-4 20 0,3-2 9 0,1-1 3 15,2-6 0-15,5 0-89 0,-1-3-18 0,8-7-3 0,3 1-1 32,0-4-77-32,0-5-16 0,3-4-4 0</inkml:trace>
  <inkml:trace contextRef="#ctx0" brushRef="#br0" timeOffset="502.24">2875 1520 2618 0,'-14'-6'55'0,"3"3"11"16,4 3-53-16,0 0-13 0,0 0 0 0,4 6 0 15,-4 0 81-15,3 7 14 0,4-4 2 0,0 7 1 0,-7 9-50 0,7-6-9 0,0 12-3 0,0-6 0 32,0 4 4-32,0-1 1 0,0 3 0 0,0 1 0 15,7-4-15-15,-3 0-3 0,6 0-1 0,1-3 0 0,-1 0-4 0,1-6-1 0,3-3 0 0,0-4 0 16,4 1-17-16,0-7 0 0,-1-6 8 0,1 0-8 16,-1-6 0-16,-2-3 0 0,6-4 0 0,-7-3 0 15,0 4 0-15,4-10 8 0,-8 3-8 0,4-6 10 16,0 6-10-16,-3-3 0 0,3 0 0 15,-3 7 0-15,-1-4 0 0,1 6 0 0,-1 1 0 16,1 5 8-16,-7-2-8 0,3 6 0 0,-4-3 0 0,1 6 0 16,3 0 0-16,-4 3 15 0,4 3-1 0,-3 3 0 15,3-2 12 1,-4 5 2-16,1 1 1 0,3 6 0 0,4-4-11 0,-8 1-2 0,4 6-1 0,-3-6 0 16,6-1-7-16,-6 4-8 15,6 3 11-15,1 0-11 0,0-6 23 0,-1-1-3 0,1 4 0 0,-1-6 0 16,4-1-32-16,-3-2-6 0,-7 2-2 0,6-9 0 15,1 4-20-15,-1-4-4 0,-6-3 0 0,6 0-1 16,-3 0-89-16,0-7-18 0,1 4-3 0</inkml:trace>
  <inkml:trace contextRef="#ctx0" brushRef="#br0" timeOffset="699.89">3563 2009 2795 0,'0'0'58'0,"0"0"14"0,0 0-57 0,0 0-15 0,0 0 0 0,0 0 0 16,0 0 103-16,0 0 17 0,0 0 4 0,7-6 1 0,-7-6-46 0,0 2-10 0,4-5-1 0,-4-1-1 16,-4-3-15-16,4 0-4 0,-7 0 0 0,4-2 0 15,-5-5-32-15,5 1-8 0,-8 0 0 0,4 0-8 16,4 0 0-16,-1 3 0 0,-3 3 0 0,4 1 0 31,3-4-144-31,-7 6-27 0,7 3-5 0</inkml:trace>
  <inkml:trace contextRef="#ctx0" brushRef="#br0" timeOffset="839.16">3443 1476 2714 0,'-7'10'120'0,"7"-10"25"16,-3 3-116-16,3-3-29 0,0 0 0 0,0 0 0 15,3 3 0-15,4-3-8 0,4 3-1 0</inkml:trace>
  <inkml:trace contextRef="#ctx0" brushRef="#br0" timeOffset="1207.83">3831 1169 2067 0,'0'0'87'16,"0"6"-70"-16,0 1 140 0,0 2 28 0,0-3 6 0,0 4 1 15,0-1-52-15,7 1-9 0,-7 5-3 0,4-2 0 16,-4 6-51-16,7 3-10 0,-4 0-3 0,1 6 0 15,3 13-51-15,-4-4-13 0,5 7 0 0,-1 9 0 16,0-6 54-16,-4 4 8 0,8 2 2 0,-4 0 0 16,-4 0-52-1,4 1-12-15,-3-4 0 0,6 0 0 0,-6-6 0 16,3-10 0-16,-3 1 0 0,3-1 0 0,-4-15 0 0,4 0 0 0,0-3 0 0,0-4 0 16,-3-9-100-1,3 1-22-15,-4-4-5 0,5-7-1 16,-5-5-116-16,8 2-23 0</inkml:trace>
  <inkml:trace contextRef="#ctx0" brushRef="#br0" timeOffset="1647.49">4223 1103 2066 0,'0'0'43'0,"0"0"10"0,0 0-42 0,0 0-11 0,7 3 0 0,-4 4 0 15,4 2 104-15,0 4 20 0,4 2 3 0,-4 1 1 16,0 3-52-16,4 3-9 0,-1 0-3 0,1 6 0 16,-8 3 52-16,4-2 9 0,1 5 3 0,-1 7 0 0,3-7-52 0,-6 4-9 0,-1 3-3 0,4-1 0 15,4-2-51-15,-8-10-13 0,4 0 0 0,-3 1 0 16,3-7 54 0,0-4 8-16,0 4 2 0,4-12 0 0,-8 5-52 0,4-5-12 15,-3 2 0-15,3-5 0 0,-4-4 0 16,1-3 0-16,-4 0 0 0,0 0 0 15,0 0 0-15,-4-6 0 0,1-7 0 0,-4 0 0 0,3 1 0 0,-6-1 0 0,-8-2 0 0,8 2 0 16,-5 4 0-16,-2 3 0 0,-1 2 0 0,0 4 0 16,1 4-48-16,-4 2-13 0,3 9-3 15,-7 1 0-15,8 0 52 0,-1 6 12 0,0 3 0 0,8 0 0 16,-1-3 0-16,4 3 0 0,4 0 0 0,-1 0 0 16,4-3 0-16,4 3 0 0,-1-3 0 0,11-3 0 15,-3 0 0-15,-1-4 0 0,8 1 0 0,0 0 0 16,6-4 0-16,-6-5 0 0,3-1 0 0,0-3 0 15,1-3 0-15,-1-3 0 0,3 0 0 0,1-4 0 16,-4 4 0-16,4-9 0 16,0 2 0-16,3-2 0 0,0-1-156 15,-7 1-29-15,4-1-6 0</inkml:trace>
  <inkml:trace contextRef="#ctx0" brushRef="#br0" timeOffset="2001.38">4900 2000 2553 0,'0'0'108'0,"0"0"-87"15,0 0 86-15,0 0 17 0,11 0 3 0,-8-3 1 16,4 3-52-16,4 0-9 0,3-3-3 0,0 3 0 16,0 0 0-16,4 3 0 0,3-3 0 0,-3 3 0 31,3 3-45-31,3-3-10 0,1 4-1 0,-4-4-8 0,4 6 0 0,-4-9 0 0,0 7-10 0,-3-4 10 15,3-3-59-15,0 3-4 0,1-3-1 0,-5-3 0 16,1 3-153-16,3-3-31 0</inkml:trace>
  <inkml:trace contextRef="#ctx0" brushRef="#br0" timeOffset="3102.18">5581 1135 1792 0,'-4'-7'51'0,"4"7"10"15,0 0-49-15,0 0-12 0,0 0 0 0,0 0 0 0,0 7 105 0,0 8 19 0,4-2 3 0,-1 9 1 16,1 0-52-16,0 9-9 0,3-6-3 0,-4 10 0 16,4 9 0-16,0 3 0 0,0 6 0 0,-3 0 0 15,3 1 0-15,3-4 0 0,-6 3 0 0,3 0 0 16,0-3 0-16,0 1 0 0,-3-4 0 0,-1 0 0 16,4-7 0-16,0 1 0 0,-7-6 0 0,7-1 0 15,-3-6-51-15,-1-6-13 0,1 0 0 0,-1-9 0 16,-3-1 0-16,4-2 0 0,-4-4 0 15,0-3 0-15,0-3 0 0,0 0 0 16,0 0 0-16,0-9 0 0,0-4 0 0,0-2 0 0,0-7 0 16,0 0 0-16,0 0 0 0,4-3 0 0,-4-4 0 0,7 1 0 15,-7 6 0-15,7-3 0 0,0 6 0 0,3-3 0 16,1 7 0-16,3-4 0 0,0 3 0 0,4 7 0 16,-4-7 0-16,0 7 0 0,4 3 0 0,-1-1 0 15,4 4 0-15,-3 0 0 0,0 3 0 0,-1 3 0 16,1 3 0-16,-4 1 0 0,4 2 0 0,-4 7 0 15,3-4 54-15,-2 4 8 0,-5 9 2 0,1-6 0 16,3 6-52-16,-7 0-12 0,0 3 0 0,4-6 0 16,-4 3 0-16,0-3 0 0,3 0 0 0,-3-9 0 0,0 2 0 0,4-5 0 15,-4 2 0-15,4-5 0 16,-4-4 0-16,0-3 0 0,3 3 0 0,1-6 0 0,-1 0 0 16,-3 3 0-16,4-13 0 0,0 4 0 0,-1-7 0 0,-3 3 0 15,7-8 0-15,-7-1 0 0,1-4 0 0,2 1 0 0,1-3 0 0,-4 3 0 16,-4-3 0-16,1 3 0 0,-4 0 0 15,0 3 0-15,0 0 0 0,0 6 0 0,0 4 0 0,-4-1 0 16,1 4 0 0,-1 5 0-16,4 4 0 0,-3 4 0 0,-8 2 0 15,4 6 0-15,0 1 0 0,0 6 0 0,3 3 0 0,-3 0 0 16,4 9 0-16,-1-6 0 0,1 6 0 0,3-2 0 0,3 2 0 16,-3 0 0-16,4-5-15 0,-1-1-5 15,4-3-2-15,-3-1 0 0,3-8 35 0,4 3 7 0,3-7 2 0,-4 4 0 31,4-10-120-31,0 3-24 0,4-3-5 0,0 0-1 0,3-6 0 16,0 0 0-16,-3-3 0 0,3 0 0 0,-3-10 52 0,-1 3 9 0,18-24-61 16,-17 15 64-16,-4 0 0 0,0-3 0 0,0 0 0 15,-3 0 51-15,-4-1 13 0,4 4 0 0,-4 1 0 16,-4-1 0-16,1 3 0 0,-1-3 0 0,-3 6 0 16,0 4 100-16,0-1 22 0,-3 4 5 0,3 2 1 15,0 7-62-15,0 0-12 0,-11 4-2 0,8 2-1 16,-8 3-3-16,4 7 0 0,0-7 0 0,3 10 0 15,-3 3-24-15,4 3-4 0,-1 0-2 0,-3 3 0 16,7-2 3-16,-3 2 1 0,3-3 0 0,0 0 0 16,3-3 2-16,1-3 0 0,-1-4 0 0,1-5 0 15,3 2 4-15,-4-5 0 0,4-1 1 0,1-3 0 16,-1-3-29-16,0 0 0 0,3-3 0 0,1-3 0 16,3-1-19-16,-7-5-9 0,4-4-3 0,-1 0 0 15,1-2-1-15,-4-4-1 0,3-3 0 0,-6-1 0 16,6 5 33-16,-6-1 0 0,3 0 0 0,0 3 0 15,-3 0 0-15,-1 3 0 0,1 10 0 0,-1-6 0 0,-3 12 0 0,0 0 0 16,0 0 0-16,0 0 0 0,0 0 0 0,4 9 0 0,-1-3 0 0,4 7 0 16,-3-1 0-16,-1 7 0 0,1-6 0 0,3 5 0 15,0 1 0-15,0 0 0 0,4 0 0 0,-4 0 0 16,3-4 0-16,4-2 0 0,-3-1 0 0,3-5 0 16,0-1 0-16,-3 0-12 0,3-3 12 0,0-3-10 15,-3 0-142-15,3 0-29 0,0-3-6 16,-4-3-1-16,1 0-8 0,0-1-3 0,-1-5 0 0</inkml:trace>
  <inkml:trace contextRef="#ctx0" brushRef="#br0" timeOffset="3584.23">7045 1872 1663 0,'0'-10'73'0,"-4"4"16"0,1 0-71 0,3 6-18 0,0 0 0 0,0 0 0 16,0 0 140-16,0 0 25 0,0 0 5 0,-4 6 1 15,1 3-75-15,3 4-14 0,3-4-3 0,-3 7-1 16,4 0-42-16,3 2-9 0,-3 4-2 0,3 0 0 15,0 3 31-15,0 0 7 0,3 4 1 0,1-1 0 16,3 0 0-16,-3 3 0 0,3-2 0 0,0 5 0 16,0 1-52-16,0-1-12 0,0 7 0 0,0-7 0 15,4 4 54-15,-4-7 8 0,0 4 2 0,0-10 0 0,-3 0-43 16,3-3-8-16,-4-3-1 0,1 0-1 16,0-1-11-16,-4 1 8 0,3-3-8 0,-3 3 8 0,-3-4-8 0,-1-2 0 15,-3-4 0-15,0 1 0 0,-3-4 0 0,3-6 0 16,0 0 0-16,0 0 0 0,-7-6-10 0,-4-4-4 15,1 1-1-15,3-7 0 0,-4-6 15 0,0 0 0 0,-3-6 0 16,4-3 0 0,-1-1 0-16,-3-8 0 0,3 2 0 0,1-6 0 0,3 7 0 15,0-1 0-15,0-3 0 0,3 0 0 0,1 4 48 16,3-4 13-16,0 6 3 0,3-12 0 0,4 10-52 0,0-4-12 0,4 3 0 16,-1 4 0-16,5-4 0 0,-1 7 0 15,3 6 0-15,1-3 0 0,0 9 0 0,3-3 0 0,0 9 0 0,-3 1 0 16,-4 9 0-16,3 0 0 0,-6 3 0 15,3 3 0-15,-3 6 0 0,-4 4 0 0,3 9 0 0,-3-4 0 16,-3 11 0-16,-1-4 0 0,1 6 0 0,-4 0 0 16,0 4 0-16,-4-1 0 0,-3-2 0 0,0 2 0 15,-3-2 0-15,-4-1 0 0,-1 0 0 0,-6 1 0 16,0-10 21-16,-4 3 2 0,-3-10 0 0,0 1 0 16,0-7-88-16,7 1-18 0,-1-4-3 0,1-6-1 15,7-3-84-15,0 0-17 0,0-10-3 0</inkml:trace>
  <inkml:trace contextRef="#ctx0" brushRef="#br0" timeOffset="4092.41">8072 2110 2508 0,'0'6'71'0,"0"-6"16"0,3 6-70 0,-3-6-17 0,4 3 0 16,-4-3 0-16,0 0 157 0,0 0 28 0,0 0 6 0,0 0 1 16,0 0-103-16,-11-3-20 0,0-6-4 0,1 3-1 15,-4-4 0-15,-4-2 0 0,0 2 0 0,-3-12 0 16,0 0-51-16,0-3-13 0,3 0 0 0,-6-12 0 15,2 5 0-15,1 1 0 0,0-10 0 0,0 0 0 16,3 1 0-16,4-7 0 0,0 0 0 0,4-4 0 16,6 4 0-16,4-3 0 0,7 0 0 0,4 0 0 15,3 3 0-15,3 0 0 0,1 0 0 16,7 0 0-16,-1 3 0 0,5 0 0 0,-1-3 0 0,4 0 0 0,3 3 0 16,0 6 0-16,4 4 0 0,0-1 0 0,0-2 0 0,-4 5 0 0,-3 4 0 15,3-3 0 1,-7 6-48-16,-3 0-13 0,0 6-3 0</inkml:trace>
  <inkml:trace contextRef="#ctx0" brushRef="#br0" timeOffset="9602.37">8756 1708 2109 0,'3'10'93'0,"1"6"20"0,0-7-90 0,-1 10-23 0,1 3 0 0,-1-7 0 16,1 7 73-16,-1-3 11 0,4 6 1 0,-3-3 1 16,-1 0-12-16,1 0-2 0,3 3-1 0,-4-3 0 15,-3-9-63-15,4-1-8 0,3 1-9 0,-7-4 9 16,4-6-59-16,-4-3-4 0,0 0-1 0</inkml:trace>
  <inkml:trace contextRef="#ctx0" brushRef="#br0" timeOffset="9758.64">8640 1429 2084 0,'0'0'92'0,"0"0"20"16,0 0-90-16,0 0-22 0,7 0 0 0</inkml:trace>
  <inkml:trace contextRef="#ctx0" brushRef="#br0" timeOffset="10109.19">8978 1969 2795 0,'-14'19'58'0,"11"-13"14"15,-4-3-57-15,7-3-15 0,0 0 0 0,-4-3 0 0,-3-7 47 0,3 4 6 0,4-10 2 0,0 1 0 16,0-1-37-16,0-6-7 0,0 0-2 0,7-3 0 15,-3 3-9-15,3-3 10 0,4 0-10 0,-1 0 10 16,1 0-10-16,3 3 0 0,0 0 0 0,4 6 0 16,-1-6 0-16,1 7 0 0,3 2 0 0,0-3 0 15,-3 7 0-15,0 3 0 0,-1 3 9 0,-3 6-9 16,0 0 37-16,-3 6 3 0,3 1 1 0,-7 5 0 16,0-2 9-16,0 6 2 0,-3 3 0 0,3 3 0 15,-4-3-25-15,-3 6-5 0,4 0-1 0,-4 0 0 16,0 1-12-16,3-1-9 0,-3-3 12 0,0 0-12 15,4-13-65-15,-4 4-20 0,3-3-4 0</inkml:trace>
  <inkml:trace contextRef="#ctx0" brushRef="#br0" timeOffset="10416.69">9377 1492 1512 0,'0'0'43'0,"0"0"9"0,0 0-42 16,0 0-10-16,0 0 0 0,0 0 0 0,0 0 15 0,7 0 1 0,-4 3 0 0,4 4 0 15,-3-1 13-15,3 3 3 0,0-3 1 0,0 7 0 16,-3-4 94-16,3 4 18 0,0 3 4 0,-4 2 1 16,4 1-14-16,-3 6-4 0,3-3 0 0,0 7 0 15,-3-8-3-15,3 8-1 0,0 2 0 0,0 0 0 16,0 4-102-16,-4-10-26 0,4 3 0 0,0 0 0 15,0-6 0-15,1-3 0 16,-1 0 0-16,0-10 0 0,0 1 0 0,0-4 0 0,-4 0 0 16,1-6 0-16,-4 0-66 0,0 0-18 0,0-6-4 0,-4-6-1 15,1 2-63 1,-1-6-12-16,1 1-2 0</inkml:trace>
  <inkml:trace contextRef="#ctx0" brushRef="#br0" timeOffset="10576.19">9363 1787 2508 0,'0'0'71'0,"-4"0"16"16,4 0-70-16,0 6-17 0,-3-3 0 0,3-3 0 15,3 7 55-15,4-4 7 0,-3 0 2 0,6 0 0 16,1-3 0-16,3 0 0 0,0 0 0 0,4-3 0 0,-1 0-52 16,5-4-12-16,-1 1 0 0,3 0 0 0,1 0 0 0,-4-4 0 0,4 1 0 0</inkml:trace>
  <inkml:trace contextRef="#ctx0" brushRef="#br0" timeOffset="11433.14">10435 1166 2747 0,'-3'0'78'0,"-4"-3"17"0,0 3-76 16,-1-6-19-16,5 2 0 0,-8 1 0 0,4 3 55 0,0 0 7 0,-3 0 2 0,-1 0 0 15,-3 0-36-15,3 3-6 0,-3 1-2 0,4 2 0 16,-4 3 20-16,-1-2 3 0,5 5 1 0,-4-6 0 15,3 4-36-15,1-1-8 0,-1-3 0 0,0 1 0 16,4 2 28-16,0-6 3 0,4 4 1 0,-4-7 0 16,7 0-17-16,0 0-3 0,0 0-1 0,0 0 0 15,0 0-11-15,0 0 0 0,0 0 0 0,0 0 0 16,0 0 0-16,0 0 0 0,0 0 0 0,0 0 0 16,0 0 0-16,0 0 0 0,0 0 0 0,0 0 8 15,7 0 9-15,-4 6 2 0,4 0 0 0,-3 0 0 16,-1 4 3-16,1 5 1 0,0-5 0 0,-1 9 0 15,1 6 14-15,-4-3 3 0,3 9 1 0,-3 7 0 16,0-7-33-16,4 7-8 0,-4 2 0 0,0 4 0 16,3-12 0-16,-3 2 0 0,4-2 0 0,-4-4 0 15,0-3-14-15,3 3-5 0,-3-6-1 0,0 3 0 16,0-3 32-16,-3-3 7 0,3 3 1 0,0-7 0 16,-4 1-20-16,1 0 0 0,3-4 0 0,-4 1 0 15,4-4 0-15,-3 1 8 0,3 2-8 0,0-9 0 0,0 4 12 0,0-1-12 0,0-6 12 16,0 0-12-1,3 3 0-15,1 0 0 0,3-3-15 0,0-3 5 0,3 0 19 0,1-3 4 16,-1-4 1-16,8 7 0 16,-4-9-14-16,7 2 0 0,-3-2 0 0,3 2 0 0,4 4 0 0,-4-3 0 15,4-1 0-15,-1 4 0 16,1 0-62-16,-4-1-12 0,0 1-2 0,1 6-1 16,-1-3-170-16,4 0-33 0</inkml:trace>
  <inkml:trace contextRef="#ctx0" brushRef="#br0" timeOffset="12395.53">10809 1185 1958 0,'0'0'87'0,"0"0"17"16,0 0-83-16,0 0-21 0,0 0 0 0,0 0 0 16,7 0 107-16,0 6 17 0,0-6 3 0,4 0 1 15,-1 0-43-15,5-6-8 0,2 6-1 0,1-3-1 16,-1 0-12-16,1-1-3 0,0 1 0 0,6 0 0 16,-6-3-2-16,3 0-1 0,0-1 0 0,1 1 0 15,-1-3-45-15,0-1-12 0,0 1 0 0,0-1 0 16,0 4-12-16,1 3-4 0,-5-3 0 0,1-4-1 0,-4 4 17 0,0 3 0 15,-3-3 0-15,-4 3 0 16,0-1 0-16,-7 4 0 0,0 0 8 0,0 0-8 0,0 0 10 16,0 0-1-16,-7 7 0 0,3-4 0 0,-3 3-9 15,0 3 10-15,0 4-10 0,-4-7 10 16,8 7-10-16,-4 3 8 0,3-1-8 0,-3 1 8 0,7 0-8 0,0 2 0 0,0 1-10 16,0 3 10-1,4-3 0-15,-1 3 0 0,4 3 0 0,0 0 0 16,4 3-8-16,-4 7 8 0,4-7 0 0,3 10-9 15,0-4 9-15,0 1 0 0,0-1 0 0,0 1-8 0,4-1 8 0,-4-9 0 0,0 3 0 0,0-6 0 16,-3 7 0-16,-1-11 0 0,1 7 0 0,0-9-8 16,-4 6 8-16,0-3 0 0,-4-3 0 0,1-1 0 15,-1 1 0-15,1-7 11 0,-1 4-11 0,-3-1 12 16,0 1-12-16,-3-10 0 0,-1 6 0 0,1-2 0 16,-8-1 40-16,1-3 5 0,-1 3 2 15,-7-2 0-15,1-1-31 0,-8 3-7 16,0-3-1-16,-3 0 0 0,0-3-8 0,0 3 10 0,-1 1-10 0,1 2 10 15,0 0-10-15,3 0 8 16,4 1-8-16,3-1 8 0,1 3-53 0,3-6-11 0,3 4-3 16,4-1 0-16,4 0-69 0,3-3-15 0,0 4-2 0</inkml:trace>
  <inkml:trace contextRef="#ctx0" brushRef="#br0" timeOffset="13794.16">12612 1426 1663 0,'0'-9'73'0,"-4"-1"16"0,1 1-71 16,-1 3-18-16,-3-7 0 0,4 4 0 0,-4-1 116 0,3 1 20 15,-3 3 4-15,3-7 1 0,-3 7-33 0,0 3-8 0,0 0 0 0,-3 0-1 16,-1 6-21-16,1 0-4 0,-1 6-1 0,0 4 0 15,-3-4-31-15,4 10-6 0,-1 3-2 0,1 6 0 16,-1 0-34-16,4 10 0 0,-4 0-15 0,8 2 5 31,-4-2 10-31,7 0 0 0,-4 2 0 0,4-8 0 16,4-1 23-16,-1 4 6 0,4-10 2 0,-3 0 0 0,6-6-31 0,1-7 0 0,0-2 0 0,3-1 0 16,0-9 0-16,3 0 0 0,1-9 0 0,0-1 0 15,-1-2 0-15,1-4 0 0,3-9 0 0,-3 3 0 16,-1-6 0-16,-2 6 0 0,2-7 0 0,-3 8 0 15,-3-8 0-15,-1 4 0 0,1-3 0 0,-7 6 0 16,3-3 0-16,-4 9 0 0,-3-3 0 0,4 7 0 16,-4-1 8-16,0 7-8 0,0 6 0 0,0 0 0 15,0 0 14-15,0 0-3 0,-7 10-1 0,3 2 0 16,1 7-2-16,3-7-8 0,0 10 12 0,0 0-4 16,3 0-8-16,1 3 8 0,-1-6-8 0,4 6 8 15,0-9-8-15,-3 6 0 0,3-3 9 0,3-1-9 16,-2-2 0-16,-1 0 0 0,3 3 0 0,1-10 0 15,3 4 0-15,-4-7 0 0,5-3 0 0,-1-3 8 16,0 3-8-16,0-6 0 0,0 3 0 0,-3-3 0 16,3 0 11-16,-4 0 4 0,1-4 1 0,-4 1 0 0,-4 0 15 15,4 0 3-15,-3-4 1 0,-4 4 0 16,0-10 1-16,-4 7 1 0,1-7 0 0,-4 7 0 0,0-10 8 0,0 0 2 16,0 3 0-16,0-9 0 0,0 6-38 0,0-2-9 0,3 2 0 15,-3 3 0 1,7-6 0-16,-4 6 0 0,4 4 0 0,0-4 0 15,0 4 0-15,4 2 0 0,3 7 0 0,-3-3 0 16,6 0-49-16,1 2-12 0,-1 4-3 0,4 4 0 0,-3 2-7 16,3 0-1-16,4 0-1 0,-1 4 0 15,-2-1-88-15,2 7-18 0,4-7-3 0</inkml:trace>
  <inkml:trace contextRef="#ctx0" brushRef="#br0" timeOffset="14370.72">13272 1884 2067 0,'0'0'87'0,"-4"-3"-70"16,-3-6 140-16,3 2 28 0,1 1 6 0,-4-7 1 15,3 1-103-15,1-4-20 0,-1-3-4 0,1 4-1 16,-1-10 0-16,1 3 0 0,-1 0 0 0,1 0 0 16,-1 0-40-16,1-3-8 0,3 3-1 0,-4 0-1 15,4 3-22-15,0-3-5 0,4 3-1 0,-4 4 0 16,3 2 22-16,1 1 4 0,-1 5 0 0,4 4 1 15,0 0-25-15,-3 3-6 0,3 0-1 0,3 0 0 16,1 3-82-16,0 0-17 0,-1 4-3 0,1 2-1 16,-1-3-5-16,4 0-1 0,1 4 0 0,-1-7 0 15,0 3-51-15,3-6-10 0,1 3-3 0,0 1 0 16,-4-1-51-16,3-3-10 0,1 0-3 0,10-3 0 31,-7-1 154-31,-3 1 30 0,-4 0 7 0,-3-3 1 16,-1-4 307-16,-6 7 61 0,-1-3 13 0,-3 6 3 0,0 0-103 0,0 0-20 0,0 0-4 0,-7 0-1 31,-3 6-51-31,3 7-10 0,0-4-3 0,-4 7 0 0,4 9-51 16,0-3-10-16,0 9-3 0,0-6 0 0,3 7-51 0,1-4-13 15,3 0 0-15,0 0 0 0,0-6 54 0,3 0 8 0,4 0 2 0,-3-3 0 16,3-3-52-16,4-7-12 0,-4-3 0 0,3 1 0 16,4-4 0-16,-3-3-12 0,-1-3 3 0,1-4 0 15,-4-2 9-15,0 3 12 0,0-10-2 0,0 0-1 16,0 4-58-16,-3-10-12 0,-1 0-3 0,1 3 0 15,-1 0 52-15,-3 4 12 0,0-7 0 0,0 6 0 16,0 4 0-16,0-4 0 0,-3 6 0 0,3 1 0 16,0 3 0-16,0 6 0 0,0 0 0 0,0 0 0 15,0 0 0-15,0 3 0 0,-4 6 0 0,8 4 0 16,-4 3 0-16,0-7 0 0,0 10 0 0,0 0 0 16,3-7 0-16,1 7 0 0,0 3 0 0,3-13 0 15,-4 7 0-15,4 0 0 0,0-10 0 16,-3 3 0-16,3 1 0 0,3-4 0 0,-3 0 0 0,0-3 0 15,1 1-105-15,-1-8-19 0,0 4-3 0,0-6-1 16,0-3-102-16,0-4-21 0,0 4-4 0</inkml:trace>
  <inkml:trace contextRef="#ctx0" brushRef="#br0" timeOffset="14912.87">13836 1476 2269 0,'0'10'64'0,"-4"-4"15"16,1 4-63-16,-1 5-16 0,1 7 0 0,3-3 0 15,-4 6 54-15,4-3 8 0,4 6 2 0,-4-3 0 0,7 4 0 0,-4-4 0 0,4 0 0 0,1 3 0 16,-1-3 0-16,3 0 0 0,1-3 0 0,3 0 0 16,0 3-43-16,0-9-8 0,4-1-1 0,-1 1-1 31,1-3-11-31,3-4-16 0,-3-3 4 0,-1-3 1 0,-2 1 11 0,2-4 9 0,-3-4-1 0,-3-2-8 31,3 0 0-31,-3-4 0 0,-1 1-15 0,1-10 5 0,-4 4-1 0,0-1 0 0,-4-6 0 0,1 3 0 16,-1 0 11-16,-3 1-12 0,4 2 12 0,-4-6-12 15,0 6 12-15,0 4 0 0,0-1 0 16,0 7 0-16,0 0 8 0,0 6-8 0,0 0 8 16,0 0-8-16,0 0 15 0,0 0-2 0,4 0 0 0,-1 6 0 15,4 0 15-15,0 4 2 0,-3-4 1 0,3 6 0 16,0 4-20-16,-4 3-11 0,4-7 12 0,0 7-12 16,4 3 12-16,-4 0-4 0,0 0 0 0,0 3-8 15,0 3 12-15,0 1-4 0,0 5 0 0,0-3-8 16,0 4 12-16,1-1-4 0,-1-2 0 0,0 12-8 15,-4-7 12-15,-3 7-12 0,0 3 12 0,0 7-12 16,0-7 0-16,-7 3 0 0,4 0 0 0,-4 0 0 16,-4-3 0-16,0-3 0 0,1 0 0 0,-4-3 0 15,0-4 0-15,-1-2 0 0,-6-7 0 0,4 0 0 16,-1-12 0-16,0-4 0 0,1-2 0 0,-1-10 0 16,0-10 58-16,1-5 5 0,-1-4 1 0,1-3 0 15,2-6-52-15,1-4-12 0,0 1 0 0,4-3 0 0,6 2 0 0,-3-2 0 16,3-1 0-16,4-2 0 15,0-1 0-15,4 0 0 0,7-6 0 0,-4 4 0 16,7 5 54-16,0-2 8 0,4 5 2 0,-1 4 0 0,1 3-52 0,-1 6-12 16,5 0 0-16,-1 4 0 15,-4 5-48-15,1 1-13 0,3 6-3 0,-3 0 0 0,-1 3-51 16,1 0-10-16,-4 3-3 0</inkml:trace>
  <inkml:trace contextRef="#ctx0" brushRef="#br0" timeOffset="20955.9">4904 4468 2067 0,'-4'-3'87'0,"1"-4"-70"15,-1-2 89-15,1 3 18 0,-1-4 3 0,0 1 1 16,-3-4-52-16,7-2-9 0,-10-1-3 0,3-9 0 15,0-3 0-15,-4-4 0 0,1-5 0 0,-1-7 0 16,-3 0-51-16,3-3-13 0,-10-3 0 0,7-4 0 16,-11 4 54-16,8-6 8 0,-8-1 2 0,4-2 0 15,3 9-52-15,1 3-12 0,-1-1 0 0,0 1 0 16,4 7 0-16,0-1 0 0,3-3 0 0,-3 0 0 16,7 7 54-16,4-4 8 0,-4 3 2 0,3 0 0 15,4 7-103-15,0-3-20 0,4 5-4 0,6 1-1 16,-3 6 52-16,7 0 12 15,1 3 0-15,6 4 0 0,-7-1 0 0,11 7 0 0,-4-1 0 0,3 4 0 16,-2 3 0-16,2 3 0 0,1 3 0 0,-4 3 0 16,0 4 0-16,-7 2 0 0,8 7 0 0,-8 0 0 15,0 3 0-15,3 3 0 0,-10 0 0 0,8 0 0 16,-1 3-54-16,-11 4-8 0,8-1-2 0,-8 0 0 16,4-6-10-16,-3 4-2 0,3-4-1 0,-7 0 0 15,0 0-115-15,0 0-24 0,-11-3-4 0</inkml:trace>
  <inkml:trace contextRef="#ctx0" brushRef="#br0" timeOffset="21149.04">4491 4104 2207 0,'3'9'93'0,"1"1"-74"16,3-1 50-16,4-3 11 0,-1 4 1 0,1-4 1 15,6 0-7-15,1-2-2 0,7-1 0 0,-1 0 0 16,8-3-65-16,-4-3-8 0,8 0-13 0,-5-4 3 15,1-2 10-15,-4-1 12 0,-3 1-2 0,3 0-1 16,-3-1-58-16,3 1-12 0,4 3-3 0,-7-4 0 16,-1 4-204-16,1 0-42 15</inkml:trace>
  <inkml:trace contextRef="#ctx0" brushRef="#br0" timeOffset="21462.37">5246 4016 2067 0,'-18'13'87'16,"-3"-1"-70"-1,3 7 140-15,1 0 28 0,-1 3 6 0,-3 3 1 16,3 6-103-16,4 1-20 0,-3 5-4 0,6 1-1 16,-7 0-32-16,11-4-8 0,0 1 0 0,4 2-1 15,3-9 2-15,0 4 1 0,3-4 0 0,8 0 0 16,-1-9-17-16,4 0-9 0,4-4 10 0,3-5-10 16,-3-4 14-16,7-3-3 0,-4-6-1 0,0-3 0 0,4-4-18 15,-11-2-4-15,7-4-1 0,-7-3 0 0,7 1 13 16,-10-4 0-16,6 0 0 0,-6 3 0 15,0 0 11-15,-1 0-11 0,1 0 10 0,-1 1-10 16,1 2 0-16,-11 0 0 0,3 1 0 0,-3-1 0 16,-3 3 12-16,-4 1-3 0,3-1-1 0,-10 1 0 0,0 2-8 15,0-2 0-15,0 2 0 0,0 1 0 0,3 0 0 16,-6 2 0-16,2 1 0 0,5 3 0 0,-1 3-59 16,1-3-4-16,3 0-1 0,-4 3 0 0,4 0-51 15,7 0-10-15,0 0-3 0,0 0 0 0,0 0-126 16,7 6-26-16</inkml:trace>
  <inkml:trace contextRef="#ctx0" brushRef="#br0" timeOffset="21721.05">5546 4361 1792 0,'14'13'51'0,"0"-1"10"16,-11 1-49-16,8-1-12 0,-4 1 0 0,0-1 0 16,0 1 105-16,-3-4 19 0,-4 4 3 15,3-7 1-15,-3 0 0 0,0-6 0 0,0 0 0 0,0 0 0 16,0 0-52-16,0 0-9 0,0 0-3 0,-7-9 0 15,-3 0 0-15,-1-10 0 0,0 0 0 0,1-3 0 16,-11-25 22-16,14 19-46 0,-4-4 0 16,0 7-20-16,8-3-4 0,-1 0 0 0,1 6-1 15,3 3-5-15,0 3-1 0,3 1 0 0,4-1 0 16,4 0-9-16,0 4 0 0,-1-1-10 0,8-2 10 16,-4 5 0-16,4 4 0 0,-1 0-8 0,-3 3 8 15,4 3-8-15,-4 0 8 0,0 3-13 0,4 0 5 16,-1 0-137-16,1 3-27 0,0 1-6 0</inkml:trace>
  <inkml:trace contextRef="#ctx0" brushRef="#br0" timeOffset="24088.28">6883 3997 1571 0,'0'13'44'0,"-4"-4"11"15,4 7-44-15,0-7-11 0,0 4 0 0,4 3 0 16,-1 2 52-16,1 4 9 0,-1 3 2 0,1 1 0 0,3-1-38 0,0 3-7 0,-4-3-2 0,5 3 0 16,-1-6-8-16,0-3-8 0,0 0 12 0,0-7-12 31,0-2-14-31,-4-4-10 0,8 0-1 0</inkml:trace>
  <inkml:trace contextRef="#ctx0" brushRef="#br0" timeOffset="24286.73">6802 3866 2196 0,'-7'3'92'16,"-1"-3"-73"-1,8 0 49-15,-3 0 9 0,3 0 3 0,0 0 0 16,0 0-56-16,0 0-12 0,0 0-1 0,0 0-1 16,0 0-10-16,3-6-17 0,1-1 4 0,3 4 1 15,4-3-148-15,-4 3-30 0,3 0-6 0</inkml:trace>
  <inkml:trace contextRef="#ctx0" brushRef="#br0" timeOffset="24672.58">7006 4016 1302 0,'4'13'27'0,"-4"-1"7"0,3-2-34 0,-3-1 0 0,4 1 0 0,-1-1 0 15,1 0 57-15,-1 1 5 0,1 2 1 0,3-2 0 16,-4 2-43-16,1 4-8 0,0 0-1 0,-1-1-1 16,1 1 90-16,-4 3 17 0,7 0 4 0,-4 2 1 0,1-5 10 15,-4 0 1-15,3 0 1 0,1-4 0 0,-4-3-32 16,3-2-6-16,1-1-2 0,-1-3 0 0,-3-3-42 0,0 0-9 0,0 0-2 0,4-6 0 15,-1 0-7-15,-3-4-2 0,4-2 0 16,-1-4 0-16,-3 3-6 0,4-2-2 0,-4-4 0 16,0 3 0-16,3-3-24 0,1-2 0 0,-4 2 8 0,4 0-8 15,-1 3 9 1,4 1 0-16,-3-1 0 0,3 3 0 0,0-2-9 0,0 2 0 0,0 1 0 0,3-1 0 16,-2 4 0-16,2 2-11 0,-3 1 1 0,4 3 0 15,-1 3 10-15,1 3 11 0,3 0-3 0,0 3 0 16,0 7-8-16,0-4 12 15,0 7-12-15,1 3 12 0,-5 6-21 16,1 0-4-16,-4 6-1 0,0-2 0 0,0-1 47 0,0 0 10 0,-4-3 1 0,1-3 1 16,0 0-37-16,-1-6-8 0,1-4 0 0,-1 1 0 15,-3-7-110 1,4-3-22-16,-4-3-4 0,3-3 0 0,1-6-139 0,-4-4-27 0</inkml:trace>
  <inkml:trace contextRef="#ctx0" brushRef="#br0" timeOffset="24882.56">7486 3797 2318 0,'0'9'66'0,"-4"4"14"15,4 2-64-15,0 1-16 0,0 6 0 0,4 0 0 16,-4 6 52-16,3 0 7 0,1 4 1 0,0 5 1 0,-1 1-5 0,4 0-2 0,0 5 0 0,0-2 0 16,4 0 8-16,-1-3 2 0,1-4 0 0,0 1 0 15,-4-7-52 1,3-3-12-16,1-3 0 0,-4-3 0 0,0-7 0 0,-4 1 0 0,1-4 0 15,-1-3 0-15,-3-6-97 16,0 0-23-16,0 0-4 0,-3-6 0 0,-4-6-57 0,0-1-11 0,0-3-3 0</inkml:trace>
  <inkml:trace contextRef="#ctx0" brushRef="#br0" timeOffset="25037.33">7408 4164 1751 0,'0'0'74'16,"0"0"-59"-16,4 6 117 0,-4-3 24 0,3 3 5 0,4-3 1 15,1 1-66-15,-1 2-12 0,3 0-4 0,1-3 0 16,3 3-37-16,0 1-8 0,4-1-2 0,-1-3 0 16,4 0 25-16,1-3 5 0,2 0 1 0,-3 0 0 15,1-3-76-15,2 0-16 0,1 0-2 0</inkml:trace>
  <inkml:trace contextRef="#ctx0" brushRef="#br0" timeOffset="25722.88">8262 4345 2115 0,'0'19'44'0,"0"-16"11"16,0-3-44-16,4 7-11 0,-1-4 0 0,4-3 0 15,0 0 94-15,0-3 17 0,0-4 3 0,4-2 1 16,0-4-41-16,-4 1-8 0,3-4-2 0,1-6 0 16,-1-3-51-16,-3-3-13 0,4 0 0 0,0-4 0 15,-4 1 40-15,3 3 6 0,-3 0 1 0,0-1 0 16,0 7-24-16,-3 0-5 0,3 4-1 0,-4 5 0 0,-3 4-17 16,0 2 0-16,0 1 0 0,0 6 0 0,0 0 55 0,0 0 7 0,-3 6 2 0,-4 1 0 15,7 5-52-15,-4 4-12 0,1 9 0 0,-1-6 0 16,1 6 0-16,3 3 0 0,0 0 0 15,0 13 0-15,3-6 0 16,1-4 0-16,-1 0 0 0,1-2 0 0,3-4 14 16,0-7-3-16,4-2-1 0,-1-3 0 0,1-4-10 0,-1-3 0 15,4 1 9-15,-3-7-9 0,3-4 0 16,0-2 8-16,4-3-8 0,-4-4 0 0,4-2 0 16,-4 2 8-16,0-6-8 0,0 4 0 0,0-1 0 0,-7 0 0 0,4 0 0 0,-8 1 0 31,4 2-64-31,-3 4-13 0,-1-4-3 0,1 1-1 0,-4 2-88 0,0 4-18 0,-4-3-3 0</inkml:trace>
  <inkml:trace contextRef="#ctx0" brushRef="#br0" timeOffset="28443.14">8368 3649 2139 0,'0'0'90'0,"0"0"-72"16,0-6 73-16,0-3 14 0,0-1 3 0,3 1 1 15,-3-1-36-15,0-2-7 0,0 2-2 0,4-2 0 16,-1-1-20-16,1 7-4 0,-4 0 0 0,4 0-1 15,-4 6-11-15,0 0-3 0,0 0 0 0,0 0 0 16,0 0 31-16,0 0 7 0,0 0 1 0,0 0 0 16,0 0 0-16,0 0 0 0,0 0 0 15,0 0 0 1,0 6-52-16,0-6-12 0,0 3 0 0,0-3 0 0,0 6-48 0,0-6-13 16,7 7-3-16,-4-4 0 0,1-3-68 0,3-3-13 0,0-1-3 0</inkml:trace>
  <inkml:trace contextRef="#ctx0" brushRef="#br0" timeOffset="28958.42">9200 3753 2188 0,'0'0'97'0,"0"0"20"0,0 0-93 0,0 0-24 0,0 0 0 16,0 0 0-16,8 0 56 0,-5-3 6 0,4 3 2 0,0 0 0 16,4-3 0-16,-1 3 0 0,1 0 0 0,-1 0 0 15,8-4-8-15,0 1 0 0,-1 0-1 0,5 0 0 16,-5 0-37-16,-3 0-7 0,4 0-2 0,-4-4 0 16,4 4-67-16,-1-3-14 0,-3 3-2 0,1 0-1 15,-5 0-100-15,1-1-20 0,-1 4-4 0</inkml:trace>
  <inkml:trace contextRef="#ctx0" brushRef="#br0" timeOffset="29120.51">9250 3988 2014 0,'0'0'42'0,"0"0"9"0,7 3-41 0,3-3-10 0,1 3 0 16,3-3 0-16,0 3 59 0,4-3 9 15,3 4 3-15,0-1 0 0,0 0-49 0,4 0-10 0,0 0-1 0</inkml:trace>
  <inkml:trace contextRef="#ctx0" brushRef="#br0" timeOffset="32258.79">10481 3772 1378 0,'0'0'30'0,"-3"-4"6"0,-5 1 2 0,1-3 2 0,4 3-32 0,-4 0-8 0,3-3 0 0,1 2 0 0,-1-2 59 0,4 6 10 16,0 0 3-1,0 0 0-15,0 0-38 0,0 0-7 0,0 0-2 0,-3-6 0 16,3 6-25-16,0 0 0 0,0 0 0 0,0 0 0 0,0 0 56 0,0 0 7 16,3 6 1-16,1 7 0 15,-1-1-52-15,1 4-12 0,3 3 0 0,0 0 0 16,0 2 54-1,-3 5 8-15,6-1 2 0,-6 6 0 0,3 0 0 0,-4 1 0 32,4-1 0-32,-3 0 0 15,3 1 0-15,-4-7 0 0,1 0 0 0,3-3 0 0,-4-3-21 16,1-7-4-16,0 1-1 16,-1-7 0-16,-3-6-30 0,0 0-8 0,0 0 0 0,4-9 0 0,-4-1 8 15,3-2 1-15,-3-4 0 0,0-3 0 0,0 0 7 0,0 1 0 0,0-1 1 0,0 0 0 0,0 0-1 0,0-3-1 16,4 3 0-16,-4-3 0 0,0 0 1 0,3-3 0 0,1-3 0 0,-1 3 0 0,4 0-2 0,0 3 0 15,0 0 0-15,0 6 0 0,4-2-14 0,-4 2 0 0,7 0 8 0,-3 4-8 16,3 2 8-16,0 1-8 0,4 3 11 16,-1-1-11-16,1 1 28 0,0 3-2 15,-1 0 0-15,-3 3 0 0,7 6 9 0,-3 0 1 16,0 7 1-16,-1 3 0 0,1-4 4 0,0 7 1 0,-4 9 0 0,-4 0 0 16,1 1-16-16,0-1-3 0,-4 3-1 0,-4 1 0 15,4-1-13-15,-3-3-9 0,-1 3 12 0,1 1-12 16,-4-7 0-16,0 3 0 0,3-6 0 0,-3-3 0 15,0-7-35-15,0-2-13 16,0-4-4-16,0 0 0 0,0-6-113 16,0 0-23-16,0 0-5 0,0 0-1107 0</inkml:trace>
  <inkml:trace contextRef="#ctx0" brushRef="#br0" timeOffset="32569.15">11024 4559 2419 0,'0'0'53'0,"0"0"11"0,0 0 3 0,-3-7 1 0,3 1-55 0,-4 0-13 16,4-4 0-16,4-2 0 0,-4-1 105 0,3-5 19 15,1-4 3-15,-1-4 1 0,4 1-52 0,0-6-9 16,1-3-3-16,-1-10 0 0,3-3 0 0,1 0 0 15,-4-7 0-15,3 4 0 0,5 0-51 0,-5 3-13 16,1-3 0-16,-1-4 0 0,1-2 54 0,-1 3 8 0,-3 3 2 0,4 3 0 16,-4 3-52-16,0 3-12 0,-3 6 0 0,-1 1 0 15,1 6 0-15,-4 6 0 16,3 0 0-16,-3 0 0 0,4 3 0 0,-1 0 0 0,1 7 0 0,-4-1 0 16,3 7-100-16,-3 6-22 0,0 0-5 0,0 0-854 15,7 3-171-15</inkml:trace>
  <inkml:trace contextRef="#ctx0" brushRef="#br0" timeOffset="33240.94">11374 3831 1578 0,'0'0'44'0,"0"0"12"0,-4 3-45 0,4-3-11 15,0 0 0-15,-7 0 0 0,7 0 99 0,0 0 17 0,0 0 4 0,-4-6 1 16,1 0-45-16,3 0-10 16,-4-4-2-16,4 4 0 0,4-4 0 0,-4 4 0 15,0 0 0-15,0 0 0 0,0 6 0 0,3-7 0 16,-3 7 0-16,4-9 0 0,3 3-3 0,-7 6-1 0,4-7 0 0,-1 1 0 16,4 3 7-16,0-3 1 0,-3 3 0 0,3-4 0 15,0 1-55-15,0 3-13 0,0-3 0 0,4-1 0 16,-4 1 54-16,0 0 8 0,3 0 2 0,-3 2 0 15,4-2-52-15,-1 3-12 0,5 0 0 0,-5 3 0 16,1 0 0-16,3 6 0 0,-4 4 0 0,5 2 0 16,-5 4 29-16,4 6 3 0,-7 0 1 0,4 3 0 0,-4 0-17 15,0 0-4-15,-3-3-1 0,-1 3 0 0,1 0 7 0,-1-3 2 16,1-3 0-16,-4 6 0 0,0-3-20 0,-4 3-11 16,-3 0 2-16,0 3 0 0,0 0 9 0,0 1 12 15,-7-1-2-15,3 3-1 0,-3-6-9 0,3-6 0 16,1-3 0-16,-1-1 0 0,1-2 0 0,-1-7 0 15,1 4 0-15,-1-7 0 0,4 0 0 0,0-3 0 16,-4-3 0-16,8 0 0 0,-4-4 0 0,3-2 0 16,4 3 0-16,0-4 0 0,0 1 0 15,4 0 0-15,-1-1 0 0,4-2 0 16,4-4 0-16,-1 0 0 0,5 4 0 0,-1-4 0 0,0 3 0 0,3 1 0 16,5-1 0-16,-5 1 0 0,1 6 0 0,0 2 0 15,-1 1 0-15,1 3 0 0,-1 3 0 0,-2 4 0 16,-1 2 0-16,0 1 0 15,0-4-100-15,0 3-23 0,-3 1-4 0,-1-4-854 16,-3 3-171-16</inkml:trace>
  <inkml:trace contextRef="#ctx0" brushRef="#br0" timeOffset="35444.46">12270 3803 2419 0,'-11'9'53'0,"8"-5"11"0,-5 2 3 0,1 0 1 0,4 0-55 0,-1 1-13 15,-3-4 0-15,7-3 0 0,0 0 105 0,0 0 19 16,4 6 3 0,3-3 1-16,0 0-100 0,4-3-19 0,-1 0-9 0,1 0 8 15,3 0 8-15,0-3 2 0,0 3 0 0,4-3 0 16,-4-3-32-16,3 3-6 0,1-4-2 0,-4 1 0 0,4 0 42 0,-1 0 8 16,1-1 1-16,-4 1 1 15,0 0-140-15,4-1-28 0,-4 7-6 0</inkml:trace>
  <inkml:trace contextRef="#ctx0" brushRef="#br0" timeOffset="35892.5">12869 3518 1728 0,'0'0'38'0,"0"0"8"0,0 0 2 0,0 0 0 15,0 0-39-15,0 0-9 0,0 0 0 0,0 0 0 0,0 0 53 0,0 0 9 16,0 0 2-16,0 0 0 16,0 0 42-16,4 6 9 0,-1 3 1 0,1 4 1 0,3-1-33 0,-3 4-8 15,-1 3 0-15,1 0-1 0,3 6 29 0,-4 0 7 16,4 6 1-16,0 4 0 0,0-4-44 0,0 4-9 16,0-4-2-16,4-3 0 0,-4 7-20 0,0-10-4 15,0 3-1-15,-3-3 0 0,3 0-17 0,-4 0-4 16,4-3-1-16,-3-6 0 0,-1 3-10 0,4-7 0 15,-3-2 0-15,-4-4 0 16,0-6-47-16,0 0-11 0,0 0-2 0,0-6-1 16,0-4-90-16,0-2-17 0,-4-1-4 0,1-3-1073 0</inkml:trace>
  <inkml:trace contextRef="#ctx0" brushRef="#br0" timeOffset="36304.92">12689 3587 1568 0,'0'0'44'0,"0"0"10"0,0 0-43 0,0 0-11 16,0 0 0-16,0 0 0 0,0 0 128 0,4-7 24 15,-4 1 5-15,3 0 1 0,1-4-34 0,3 1-8 16,-3 6 0-16,3-10-1 0,0 1-35 0,3 2-8 15,-3-2 0-15,0 2-1 0,0-2-28 0,1-1-6 16,-1 4-1-16,0 0 0 0,3-4-16 0,-3 4-3 16,0-1-1-16,-3 1 0 15,3 3-54-15,-4-4-11 0,4 4-3 0,-3 0 0 16,0-1-119-16,-1 1-24 0,-3 6-5 0,0 0-821 0</inkml:trace>
  <inkml:trace contextRef="#ctx0" brushRef="#br0" timeOffset="36636.79">12838 4126 2188 0,'0'0'48'0,"0"0"11"0,0 0 1 0,0 0 1 0,0 0-49 0,0 0-12 0,0 0 0 0,0 0 0 0,0 0 54 15,0 0 8-15,0 0 2 0,0 0 0 16,0 0 0-16,3-3 0 0,4 3 0 0,0-3 0 0,4 0 0 0,3-4 0 16,0 4 0-16,4-6 0 0,-1 6-52 0,1-4-12 15,3 1 0-15,0 0 0 0,4 0 54 0,0 2 8 16,3-2 2-16,0 0 0 0,-3 0-52 0,0 2-12 15,-1 1 0-15,-3 0 0 16,4 3-48-16,-4 0-13 0,-3 3-3 0,-4 0 0 16,4 1-102-16,-4 2-21 0,0 6-4 0,-7-2-1 0</inkml:trace>
  <inkml:trace contextRef="#ctx0" brushRef="#br0" timeOffset="40138.93">13670 3562 2649 0,'0'0'58'0,"0"0"12"0,-3 0 2 0,3 0 4 0,0 0-61 0,0 0-15 16,0 0 0-16,0 0 0 0,0 0 54 0,0 0 8 15,0 0 2-15,0 0 0 0,0 0-52 0,0 0-12 16,0 0 0-16,3 3 0 16,1 3-100-16,-1-3-22 0,4 3-5 0,-3 4-1025 0</inkml:trace>
  <inkml:trace contextRef="#ctx0" brushRef="#br0" timeOffset="40396.05">13769 4048 2649 0,'0'0'58'0,"0"0"12"0,0 0 2 0,0 0 4 16,0 0-61-16,0 0-15 0,3 6 0 0,1 0 0 16,-4 4 105-16,4 2 19 0,-1 7 3 0,-3 0 1 15,0 6-52-15,0 3-9 16,0 0-3-16,0 4 0 0,0-1 0 0,0-3 0 0,-3 3 0 0,-1 1 0 0,-3-4-51 0,0 0-13 15,3-3 0-15,-6 4 0 0,6-4 0 0,-3-3 0 16,0 0 0-16,0-4 0 31,0-2-48-31,0-7-13 0,0 1-3 0,0-4-956 0,0-3-191 0</inkml:trace>
  <inkml:trace contextRef="#ctx0" brushRef="#br0" timeOffset="45289.92">14732 3888 2696 0,'0'0'120'0,"0"0"24"16,0 0-116-16,0 0-28 0,0 0 0 0,0 0 0 16,0 0 47-16,0 0 3 0,0 0 1 0,0 0 0 15,0 0 29-15,7-7 5 0,0 1 2 0,0 0 0 16,0-7-43-16,4 1-8 0,-1-4-1 0,1-3-1 16,0 4-10-16,-1-7-3 0,4 0 0 0,-3 0 0 15,-1 3-1-15,1-3 0 0,0 3 0 0,-4 0 0 16,3 1-6-16,-3 2-2 0,0 0 0 0,-3 7 0 15,-1-1-3-15,1 1-1 0,-4 3 0 0,0-1 8 16,0 7-4-16,0 0-2 0,0 0 0 0,0 0 2 0,-7 7 1 16,0-1 0-16,3 6 0 15,-3 4-13-15,0 6-18 0,0 0 4 0,0 9 1 16,4-2 29-16,3 5 5 0,0 4 2 0,0-1 0 0,0-2-37 16,3 6-7-16,4-7-2 0,0-3 0 0,0 1 23 0,0-7 0 0,4 0 0 0,-1-3 0 15,5-3 0-15,-5-4 0 0,4 1 0 0,0-10 0 16,-3 1 0-16,3-4 0 0,0-6 0 0,-3 0 0 15,3-4 0-15,-4-2 0 0,1-1 0 0,0-2 0 16,-4-1 0-16,-4-2 0 0,4 2 0 0,-3-3 0 16,-4 4-56-16,0-4-6 0,0 1-2 15,0 2 0-15,-4-6-153 0,4 4-31 0,-3-1-7 0,-1 0-973 16</inkml:trace>
  <inkml:trace contextRef="#ctx0" brushRef="#br0" timeOffset="45473.76">14979 3220 3110 0,'-14'19'68'0,"7"-13"15"0,0 3 2 0,0-2 3 16,0 5-71-16,0-3-17 0,0 4 0 0,-1-4 0 0,1-2 95 0,4 2 15 16,-1-3 3-16,4-6 1 0,0 0-87 0,0 0-18 15,0 0-9-15,7-3 10 16,0 0-154-16,-3-6-32 0,14-26-5 0,-8 16-2 0</inkml:trace>
  <inkml:trace contextRef="#ctx0" brushRef="#br0" timeOffset="47756.16">15879 3427 1769 0,'0'0'36'0,"0"0"11"0,0 0-38 0,0 0-9 0,0 0 0 0,0 0 0 16,0 0 64-16,7 3 12 0,-4 0 1 0,4 0 1 15,4 0-11-15,-1 4-3 0,4-1 0 0,4 0 0 16,0 0-1-16,3 1-1 0,4-4 0 0,-1 0 0 15,1 3-20-15,3-3-4 0,4 0-1 0,-7 4 0 32,-1-4-12-32,-2 0-2 0,-1 0-1 0,-4 3 0 0,-3-2-3 0,-3 2-1 0,0 0 0 0,-4 0 0 15,-4 1 15-15,1 2 3 0,-1 0 1 0,-6 4 0 16,-1-4 9-16,1 4 2 0,-8-4 0 0,0 4 0 16,-3-1-20-16,-3 4-3 0,-4-3-1 0,-4 2 0 15,0 4-15-15,0 0-9 0,-3 3 10 0,4 0-10 16,-1 3 8-16,4-6-8 0,0 3 0 0,-1 0 9 15,8-7-9-15,0 1 0 0,4 0-10 0,-1-10 10 16,7 0-105-16,4-6-15 0,0 0-4 0</inkml:trace>
  <inkml:trace contextRef="#ctx0" brushRef="#br0" timeOffset="48121.15">16344 3427 1958 0,'0'0'87'0,"0"0"17"16,0 6-83-16,0-6-21 0,4 6 0 0,-4-6 0 16,3 3 107-16,1-3 17 0,3 4 3 0,-4-4 1 15,8 0-15-15,-4-4-2 0,4 4-1 0,-1-3 0 16,4 3-48-16,4-6-10 0,0 3-1 0,-1-3-1 16,4 2-30-16,1-2-5 0,-1 3-2 0,3 0 0 15,-6 0-13-15,3 0 0 0,0 3 0 0,-3 0 0 16,-4 0-51-16,0 0-3 0,-3 3-1 0,-1-3 0 15,-3 3-87-15,1 0-18 0,-5 3-3 0,1-3-1 16,-4 4-35-16,0-7-7 0,-4 6-2 0</inkml:trace>
  <inkml:trace contextRef="#ctx0" brushRef="#br0" timeOffset="48287.12">16390 3715 2310 0,'-11'19'48'0,"8"-13"11"0,3-6-47 15,0 3-12-15,0-3 0 0,3 7 0 0,1-4 105 0,3 0 19 0,0-3 4 0,4 3 1 16,3-3-61-16,0 0-13 0,4-3-3 0,-1 3 0 16,1-3-32-16,3 3-6 0,-3-3-2 0,6 3 0 15,-2-3-108-15,-1 3-21 0,3 3-5 0</inkml:trace>
  <inkml:trace contextRef="#ctx0" brushRef="#br0" timeOffset="48855.02">17290 3270 1995 0,'0'0'84'0,"0"0"-68"15,-4-6 132 1,4 6 25-16,-7 0 6 0,0 3 1 0,0 3-37 0,-4 3-7 0,1 4-2 16,-1 6 0-1,1 3-54-15,-1 3-12 0,4 6-1 0,-4 4-1 0,1-1-29 0,3 4-5 0,0 9-2 0,0-6 0 32,7 6-7-32,-4-3-2 0,4 3 0 0,4 0 0 0,-1-10-9 15,4-2-1-15,4-4-1 0,-1-6 0 0,5-3-2 0,2-6-8 16,8-1 12-16,0-5-4 0,3-7-8 0,4-3 8 0,3-3-8 0,0-3 8 15,0-7-8-15,1-3 12 0,-1-2-12 0,-3-4 12 16,-1-10-3-16,1 1 0 0,0-4 0 0,0-5 0 16,-4 5-9-16,0 1 0 0,-3-1 0 0,-1 4 0 15,-2 3 8-15,-8-1 2 0,0 1 1 0,-7 3 0 16,-7 0-1-16,0-3 0 0,-11 3 0 16,1-3 0-16,-8 2-2 0,-3 4-8 0,0 1 12 0,-7 2-4 15,6 9-8-15,-2-2 10 0,-1 2-10 0,4 7 10 16,-4 0-32-16,4 6-6 0,0 3-2 15,0-2 0-15,7 2-72 16,-1 3-14-16,1-6-4 0</inkml:trace>
  <inkml:trace contextRef="#ctx0" brushRef="#br0" timeOffset="49610.67">18080 3301 2747 0,'0'0'78'0,"-7"-6"17"16,7 6-76-16,-7-3-19 0,7 3 0 0,0 0 0 15,0 0 72-15,0 0 12 0,0 0 1 16,0 0 1-16,0 0-61 0,0 0-12 0,0 0-2 0,0 9-1 15,0-6-85-15,3 4-17 0,1-1-3 0</inkml:trace>
  <inkml:trace contextRef="#ctx0" brushRef="#br0" timeOffset="49928.98">18108 3790 2649 0,'0'0'117'0,"0"0"25"0,0 0-114 15,0 0-28-15,7 4 0 0,-3 2 0 16,3 3 108-16,-4 4 16 0,4 2 4 0,-3 1 0 15,-1 6-52-15,1 0-9 0,-1 3-3 0,-3 3 0 0,4 7-24 16,-4 2-6-16,-4 4-1 0,4 3 0 0,-3-3-12 0,-1 3-2 0,1 0-1 0,-1-4 0 16,1-5-4-16,-4-10-1 15,3 0 0-15,-3-6 0 0,-3-3-113 0,3-7-22 16,-4 0-5-16</inkml:trace>
  <inkml:trace contextRef="#ctx0" brushRef="#br0" timeOffset="51919.92">18983 3725 2303 0,'-4'9'65'0,"1"-3"15"0,-1 1-64 0,4-4-16 0,0-3 0 15,0 0 0 1,0 0 122-16,0 0 22 0,0 0 4 0,0 0 0 16,4-3-66-16,-1-1-14 0,5-2-2 0,-1-3-1 15,0 2-25-15,0-5-6 0,0 3-1 0,0-4 0 16,0 4-7-16,3-4-2 0,-3 0 0 0,1-2 0 0,-1 2 13 0,0-2 3 0,3-1 0 0,-6 3 0 15,3-2-40-15,0 2 0 0,-4 1-14 0,1-1 4 16,-1 4 10-16,-3-4 12 0,4 4-2 0,0-1-1 16,-4 1 2-16,0 3 0 0,0-1 0 0,0 1 9 31,0 6-6-31,0 0-2 0,0 0 0 0,-8 6 0 0,5 4-1 0,-1-1 0 0,1 7 0 16,-1 0 15-16,1 5 3 0,-1 1 1 0,4 3 0 15,0 1-45-15,0 2-9 16,4 0-1-16,-4 0-1 0,7-3 26 0,-4 0-8 0,4-3 8 0,1 3 0 15,2-12 17 1,1 0 9-16,-1-4 2 0,4-3 0 0,0-3-45 0,1 0-9 0,-1-3-2 0,0-3 0 16,0 0 28-16,-3 0 0 0,3-3 0 0,-4 0-8 15,1-4 8-15,-4-2-10 0,3 2 10 0,-6-2-10 16,7-4-102-16,-8 0-20 0,1 1-4 0</inkml:trace>
  <inkml:trace contextRef="#ctx0" brushRef="#br0" timeOffset="52131.48">19018 3097 2880 0,'-14'-3'128'0,"7"0"25"0,0-3-122 16,0 3-31-16,3-7 0 0,4 4 0 15,0 6 0-15,0-6 0 0,4 3 0 0,3 0 0 16,4 3-155-16,-4-7-37 0</inkml:trace>
  <inkml:trace contextRef="#ctx0" brushRef="#br0" timeOffset="54489.47">19629 3483 1027 0,'0'0'29'16,"-4"0"-29"0,4 0 142-16,-7 3 22 0,7-3 5 0,-7 0 1 0,7 0-50 0,0 0-9 15,0 0-3-15,0 0 0 16,0 0 46-16,0 3 9 0,-4 4 1 0,1-4 1 16,-1 0-51-16,1 3-10 0,3-3-3 0,-4 4 0 15,4-4-37-15,0-3-8 0,0 0-2 0,0 0 0 0,0 3-9 0,4 3-1 16,-1-3-1-16,4 0 0 0,0-3-18 0,4 4-3 15,0-4-1-15,-1 0 0 0,4 0-21 0,0-4 0 16,1 4 0-16,-1-3 0 16,3 3 0-16,-3-3 0 0,4 3 0 0,0 0 0 0,-1 0 0 0,1 0 0 15,0 0 0-15,-4 0 0 0,3 0 0 0,1 0 0 16,-4 0 0-16,0 0 0 0,-3 0 0 0,3 0 0 16,-4 0 0-16,-2 3 0 0,-1-3 8 0,0 0-8 15,0-3 10-15,-7 3-10 0,0 0 0 0,0 0-13 0,0 0 1 0,0 0 0 16,0 0-88-16,3-3-16 0,-3 0-4 0,4 0-1 15,-4-7-108-15,0 4-22 0,0 3-4 0,0 0-1 16</inkml:trace>
  <inkml:trace contextRef="#ctx0" brushRef="#br0" timeOffset="54808.9">20151 3417 2131 0,'0'0'60'0,"0"0"14"0,0 0-59 0,0 0-15 16,0 0 0-16,0 0 0 0,7 3 82 0,-4-3 14 15,4 4 2-15,0-4 1 0,0 0-9 0,4-4-2 16,-4 4 0-16,4 0 0 0,-1 0-19 0,1 0-4 15,-1 0-1-15,1 0 0 0,3 0-9 0,-3 0-3 0,-1 0 0 0,4 0 0 16,-3 0-20-16,3 0-4 0,0 0 0 0,0 0-1 16,0 4-17-16,-3-4-10 0,3 0 12 0,0 0-12 15,-3 0 24-15,-1 0-3 0,4 0 0 0,-3 0 0 16,0-4-104 0,3 4-21-16,-4-6-4 0,1 3 0 15,3-3-145-15,0 3-29 0</inkml:trace>
  <inkml:trace contextRef="#ctx0" brushRef="#br0" timeOffset="55827.72">21096 2900 1058 0,'0'0'23'0,"0"0"5"0,-7 6 0 0,7-6 3 0,0 0-31 0,0 0 0 16,0 0 0-16,-3-6 0 0,3 6 90 0,-4-6 12 0,4-1 2 0,-4 1 1 15,4 6-19-15,4-6-4 0,-4 0-1 0,4-1 0 16,-1 4-8-16,-3 3-1 0,7 0-1 0,0 0 0 16,0 0 1-16,0 0 1 0,4 0 0 0,-1 3 0 15,1 4-20-15,0-4-4 0,3 6-1 0,3 1 0 0,1-1 12 0,0 3 3 16,-1 1 0-16,4 6 0 0,-3 0-18 0,0-1-3 15,-1 1-1-15,1 6 0 0,-4 4 11 0,0-4 1 16,-3 6 1-16,-4 7 0 0,0 2-13 0,-4 1-2 16,-3 3-1-16,0 0 0 0,-3-6-12 0,-1-1-2 15,1-2-1-15,-4-1 0 0,-4 1-12 0,4-7-3 16,-3 0 0-16,-1-3 0 0,0 0-8 0,1-3-11 16,-4-3 3-16,0 0 0 15,3-3-118-15,-3-7-23 0,3 0-5 0,-3 1-703 16,4-4-141-16</inkml:trace>
  <inkml:trace contextRef="#ctx0" brushRef="#br0" timeOffset="56858.84">6639 4759 1579 0,'4'13'32'0,"-4"-13"10"16,0 0-34-16,3 0-8 0,8 0 0 0,-11-3 0 16,7 3 110-16,-3-3 20 0,-1 3 4 0,-3 0 1 15,0 0-11-15,0-7-3 0,0 7 0 0,0-6 0 16,-3 0-45-16,-1 0-10 0,0-1-2 0,1-2 0 16,-8 3 0-16,1-1 0 0,-1 1 0 0,-3-7 0 15,0 1 14-15,-4-1 2 0,4-2 1 0,-7-7 0 0,0-3-27 0,-4 0-6 0,0-7 0 0,1 1-1 16,-1-4-38-16,0 1-9 0,1-4 0 0,-1-2 0 15,4-4 20-15,3-3 3 0,1 3 0 0,2-6 0 16,8 6 14-16,-7 0 3 0,7 3 1 0,0 0 0 16,4 0-33-16,3 1-8 0,0-4 0 0,7 3 0 15,0 3-12-15,3 1-4 0,1-4 0 0,3 0-1 16,4 4 17-16,-4-1 0 0,3 3-8 0,5-2 8 0,-1-1 0 16,0 4-8-16,4-1 8 0,-4 1 0 15,0 2-45 1,0-2-3-16,-3 3 0 0,3-4 0 15,-3 7-125-15,-1-3-26 0,-3 5-5 0,-3 4 0 0</inkml:trace>
  <inkml:trace contextRef="#ctx0" brushRef="#br0" timeOffset="75870.8">14665 1900 1792 0,'0'0'51'0,"0"0"10"16,0 0-49-16,0 0-12 0,0 0 0 0,0 0 0 16,0 0 105-16,0 0 19 0,4-7 3 0,-1 4 1 15,4-3-103-15,-3 3-25 0,3 0 0 0,0-7 0 16,0 4 58-16,3 3 6 0,-3-3 2 0,4 3 0 16,-4-1 6-16,0 4 0 0,0 0 1 0,0 7 0 15,-7-1 3-15,4 7 0 0,-4 2 0 0,0 7 0 0,-4 0-28 16,-3 6-6-16,0 4-1 0,0 5 0 15,0-8-33-15,-4 2-8 0,4 3 0 0,-3-5 0 0,-1-1 0 0,4-3 0 16,0 0 0-16</inkml:trace>
  <inkml:trace contextRef="#ctx0" brushRef="#br0" timeOffset="78030.32">15265 1332 1144 0,'0'0'51'0,"0"0"10"16,0 0-49-16,3-6-12 0,1 0 0 0,-4 6 0 15,0-7 66-15,0 7 10 0,3-3 3 0,-3 3 0 16,0 0-7-16,0 0-2 0,0 0 0 0,0 0 0 16,4-3 8-16,-1 3 2 0,4 0 0 0,-3 3 0 15,-1 4-16-15,1-1-2 0,0 3-1 0,-1 4 0 16,1 2-3-16,-1 1-1 0,1 6 0 0,-1 0 0 15,1 0-30-15,-1 6-7 0,1-3 0 0,-1 3-1 16,1-2-19-16,-1-5 8 0,1 1-8 0,-1-3 0 16,1-6 0-16,-1 2-14 0,1-8 1 0,-1-1 0 15,1-3-196-15</inkml:trace>
  <inkml:trace contextRef="#ctx0" brushRef="#br0" timeOffset="78239.11">15145 1059 2246 0,'0'0'100'0,"0"0"20"0,0 0-96 0,0 0-24 0,0 0 0 0,0 0 0 16,0 0 30-16,0 0 2 0,0 0 0 0,0 0 0 15,0 0-92-15,7 4-17 0,0-1-4 0</inkml:trace>
  <inkml:trace contextRef="#ctx0" brushRef="#br0" timeOffset="78725.12">15540 1589 1568 0,'0'0'32'0,"0"0"9"0,0 0-33 0,0 0-8 0,0 0 0 0,0 0 0 0,0 0 120 0,0 0 21 0,0 0 5 0,3-6 1 16,1-7-28-16,-1 1-6 0,-3-1-1 0,4 1 0 16,3-10-33-16,-3 3-7 0,-1-3-2 0,4-3 0 15,0 3-10-15,0-3-1 0,0 3-1 0,4-3 0 31,-4 3-46-31,4 3-12 0,-1 4 0 0,1-4 0 0,-1 6 8 0,4 4-8 0,-3 3 0 0,3-1 8 16,0 4-8-16,0 3 0 0,0 0 0 0,1 6 8 16,-1-2 1-1,0 8 0-15,0 1 0 0,-4 9 0 0,-2-4 13 0,-1 11 2 16,0-1 1-16,-4 6 0 0,1 4 2 16,-1 0 0-16,-3-1 0 0,4 4 0 15,-4-7-15-15,0-2-2 0,3-1-1 0,-3 1 0 0,0-14-9 0,0 7-17 0,4-9 4 0,-4-3 1 16,0-7-155-16,0-6-30 15,3-3-7-15</inkml:trace>
  <inkml:trace contextRef="#ctx0" brushRef="#br0" timeOffset="78980.45">16104 1207 1958 0,'-3'12'87'0,"3"-2"17"16,0 5-83-16,0-8-21 0,3 8 0 0,1-2 0 0,-1 6 87 16,4 3 13-16,0 3 2 0,1-3 1 15,-1 6-63-15,3 0-12 0,-3 7-2 0,4-1-1 16,-1-9 31-16,1 7 7 0,0-4 1 0,-1 0 0 16,1-3-20-16,-4-9-4 0,3 3-1 0,-3-4 0 0,0-5-25 0,1 2-5 0,-5-2-1 0,1-4 0 15,-1 0-8-15,1 0-14 0,-4-2 3 0,0-4 1 31,0 0-94-31,0 0-20 0,0-13-3 0</inkml:trace>
  <inkml:trace contextRef="#ctx0" brushRef="#br0" timeOffset="79175.33">15960 1589 2343 0,'0'0'104'0,"3"0"21"0,4 0-100 0,4 0-25 0,-1-3 0 0,5 0 0 16,2-3 73-16,1 3 10 0,3-4 1 0,4 1 1 16,3 3 4-16,-3-3 1 0,6-1 0 0,-2 4 0 15,-5-3-59-15,1-3-12 0,0 5-3 0,-1 1 0 16,1 0-97-16,-4 3-20 0,4 0-4 0</inkml:trace>
  <inkml:trace contextRef="#ctx0" brushRef="#br0" timeOffset="80393.28">17127 1276 1489 0,'0'0'42'0,"0"0"10"0,0 0-42 16,0 0-10-16,-3 0 0 0,3 0 0 0,0 0 98 0,0 0 18 0,0 0 3 0,0 0 1 31,0 0-37-31,-4 6-7 0,4 3-2 0,0-2 0 15,4 8-35-15,-1 1-7 0,1 6-2 0,-1 3 0 0,4 0 2 0,-3 3 0 0,0 4 0 0,-1-1 0 32,1 0 19-32,3-2 4 0,-4 2 1 0,1-6 0 0,-1 0-5 0,1-6-1 0,-1 0 0 0,1-3 0 15,-4-4-16-15,3 1-3 0,1-7-1 0,-4 0 0 16,0-6-17-16,0 0-3 0,0 0-1 0,0 0 0 16,0-6 7-16,3-7 2 0,-3 1 0 0,0-1 0 15,4-6-2-15,-4-3 0 0,0 1 0 0,0-5 0 16,3 4-2-16,-3 1-1 0,4-1 0 0,0-3 0 15,3 9-5-15,-4-9-8 0,4 6 11 0,4-3-11 16,-1 3 8-16,1 7-8 0,-1-4 0 0,1 0 0 16,3 7 0-16,0 3 8 0,4-4-8 0,0 4 0 15,-1 3 19-15,4 0-3 0,1 3-1 0,-5 0 0 16,4 3 7-16,-3 0 2 0,0 3 0 0,-1 7 0 16,-3 2 4-16,0 1 0 0,-3 6 1 0,0 3 0 15,-1 3-13-15,-3 10-4 0,0-7 0 0,0 4 0 16,-3-1-4-16,-1-2-8 0,1-4 11 0,0 3-11 15,-1-9 0-15,1 0 0 0,-1-3 0 0,1 0 0 16,-1-4-32-16,1-5-14 0,-4-4-2 0,3-3-1 16,-3-3-152-16,4-9-31 0</inkml:trace>
  <inkml:trace contextRef="#ctx0" brushRef="#br0" timeOffset="81070.75">17988 755 1314 0,'-10'0'37'0,"-5"-3"8"0,5 0-36 0,-1-3-9 0,1-1 0 15,3 4 0 1,-4-3 53-16,4 0 9 0,0-4 2 0,-4 7 0 16,8-6 51-16,-4-1 10 0,3 4 3 0,1 0 0 15,-1 0-52-15,4-1-9 0,0 7-3 0,0 0 0 0,0 0 0 0,0 0 0 0,0 0 0 16,0 0 0-1,0 0 0-15,0 0 0 0,4 0 0 0,3 0 0 16,3 3 0-16,1 1 0 0,0 2 0 0,3 0 0 0,0 0-51 0,3 10-13 0,1-10 0 0,0 10 0 16,-1 0 54-16,4-1 8 0,-3 1 2 0,0 6 0 15,3-3-52-15,-3 3-12 0,3 0 0 0,0 3 0 16,0 3 54-16,0 7 8 0,-3-4 2 0,3 3 0 16,-7 7-52-16,4 3-12 0,-4 0 0 0,0-3 0 15,-3 3 54-15,-1-4 8 0,-3 1 2 0,-3 6 0 16,-1-3-54-16,-3 3-10 0,0 3 0 0,-3-3 0 15,-4 0 0-15,0-3 0 0,-4-6 0 0,0-1 0 16,-3-2 0-16,0 3 0 0,0-7 0 0,-3 0 0 16,2 4 0-16,-2-10 0 0,-1 3 0 15,0-6 0-15,4 3 0 0,0-12 0 0,0 5 0 0,4 1 0 16,-1-12-47-16,4 2-13 16,0-3-4-16,7-6 0 0,0 0-102 0,0 0-21 0,0 0-4 0</inkml:trace>
  <inkml:trace contextRef="#ctx0" brushRef="#br0" timeOffset="104125.84">19808 319 1105 0,'8'-12'23'0,"-8"2"5"16,3 4-28-16,-3 0 0 0,4 0 0 0,-4-1 0 16,3 4 55-16,-3 0 5 0,4-3 0 0,-4 6 1 15,3-10 27-15,-3 10 6 0,0 0 1 0,0 0 0 16,0 0-50-16,0 0-9 0,0 0-3 0,0 0 0 16,0 0 25-16,0 0 5 0,0 0 1 0,0 0 0 0,0 0 16 0,0 0 3 0,0 0 1 0,0 0 0 15,0 0-47 1,0 0-9-16,0 0-1 0,0 0-1 0,0 0-9 0,-3 7-1 0,-4-4-1 0,0 0 0 15,-1 0 0-15,5 0 0 0,-4 0 0 0,-4 4 0 32,1-1-1-32,-1 3 0 0,-3-2 0 0,0 5 0 15,0-6 2-15,-4 4 1 0,1 2 0 0,-5-2 0 16,5 2 1-16,-1-2 0 0,-3 2 0 0,3 1 0 0,4-1-5 0,-3-2-1 0,2-1 0 0,-2 1 0 31,6-1-12-31,1 4-12 0,-1-7 3 0,4 0 0 0,0 0 37 0,3 1 7 0,4-7 1 0,0 3 1 16,0-3-37-16,0 0 0 0,0 6 0 0,4 0 0 15,-1 1 0-15,5-1 0 0,-1-6 0 0,0 6-8 16,3 0 8-16,4 1 0 0,0-1 0 0,4 0-8 16,0 7 8-16,-1-7 0 0,1 0 0 0,3 4-8 15,0-1 8-15,-3 4 0 0,3-4 0 0,-3-3 8 16,-1 4-8-16,1-1 11 0,-7-3-11 16,3 7 12-16,-4-7-1 0,1 0 0 0,-1 7 0 0,1-7 0 15,-4 7-3-15,0-4-8 0,0-6 12 0,-3 10-4 16,-1-4 1-16,4 1 0 0,-3 5 0 15,-4-8 0-15,0 5-9 0,0 1 0 0,0 2 0 0,0-8 0 16,-4 5 0-16,1 1 0 0,-4 2 0 0,0-8 0 16,3 8 0-16,-6-2 0 0,3 3 0 0,-1-7 0 0,-2 4 0 15,3-1 0-15,-4 1 0 0,1-7 0 16,-1 0 36-16,-3 0 4 0,3 1 2 0,1-1 0 0,-1 0-16 0,1 1-3 16,3-1-1-16,0-3 0 0,3 0-22 15,0 3 0-15,4-6 0 0,0 0 0 0,0 0 0 16,0 0 0-16,4 0 0 0,3 4 0 15,0-4-11-15,4-4-6 0,-1 4-2 0,1-3 0 16,-1 0 19-16,1 0 0 0,0 3 0 0,3-3 0 0,-4 3 12 16,1-3 5-16,-1 3 2 0,1 0 0 0,0 0-31 0,-1 0-5 0,4 3-2 0,-3 0 0 15,-4-3 19-15,4 3 0 0,-4 0 0 16,0-3 0-16,0 3 0 0,0 1 0 0,-7-4 0 0,3 3 0 16,-3-3 0-1,4 6 0-15,-4-3 0 0,0 3 9 0,-4 4 5 0,1-4 1 0,-1-3 0 0,-3 10 0 16,-3-4-15-16,-1 10 0 0,0-7 0 15,1 10 0-15,-4 0 0 16,3 3 0-16,-3 1 0 0,-4 11 0 0,4-9 0 0,-7 10 0 0,4 3 0 0,-5 6 0 16,1 0 0-1,4 0 0-15,-1 3 0 0,7 0 0 0,1-12 32 0,3 3 4 0,3-4 1 0,4-2 0 16,4-7-8-16,6-3-1 0,1-3-1 0,3 0 0 16,4-3-42-16,3-7-8 0,0 4-1 0,4-10-1 15,-1 0 40-15,5-2 8 0,2-1 1 0,5-6 1 16,2-1-38-16,5-2-8 0,3 3-2 0,-1-9 0 15,-2 2 23-15,-4 1 0 0,-4-4-9 0,0 7 9 16,0-7-86-16,-6 7-14 0,2 3-2 0</inkml:trace>
  <inkml:trace contextRef="#ctx0" brushRef="#br0" timeOffset="107846.55">22708 2580 1056 0,'0'0'22'0,"0"0"5"16,0 0-27-16,0 0 0 0,0 0 0 0,0 0 0 15,0 0 64-15,0 0 8 0,0 0 2 0,0 0 0 0,0 0-8 0,-7 0-2 0,4 6 0 0,-4-2 0 32,0-1-7-32,0 0-1 0,0 3-1 0,-4-3 0 15,0 7-11-15,1-4-3 0,-1 0 0 0,1 4 0 16,-5-1-23-16,5 7-5 0,-4-10-1 0,0 6 0 16,0 1-12-16,-1 0 0 0,1-1 0 0,-3 4 0 15,3-4 8-15,-1 1-8 0,-2-4 0 0,3 1 0 16,-4 2 19-16,0-2-3 0,1-1 0 0,-4-3 0 15,-1 1 6-15,5-1 1 0,-1 0 0 0,4 0 0 0,-4 1-36 0,8-4-7 0,-4 6-2 0,3-9 0 16,4 6 22-16,0-2 0 0,4-1 0 16,-1 3 0-16,4-3 23 0,0 3 9 0,4-2 1 0,3-1 1 15,0 3-34-15,3 0 0 0,4-3 0 0,0-3-12 16,1 3 12-16,2-3 0 0,1 0 0 0,-1 0-9 16,1 4 9-16,0-4 0 0,-4 0 0 0,0 3 0 15,0 0-23-15,-3 0-2 0,-4 3-1 16,3 1 0-16,-3-1 52 0,0 0 10 0,0 4 3 15,1-1 0-15,-5-3-11 0,4 4-3 0,-3-4 0 0,-1 0 0 16,-3 4-25-16,0-4 0 0,0 3 0 0,-3 1 0 16,-1-1 56-16,1 4 7 0,-1-7 1 0,1 6 0 15,-5 1-64-15,1-1-16 0,0 1-2 0,0 0 0 16,0 2 28-16,-3 1 6 0,-1-7 0 0,4 4 1 16,-4-7 3-16,4 4 0 0,-3-1 0 0,-1-6 0 15,1 3-11-15,3 1-1 0,0-1-8 0,-1 3 12 16,1-2-12-16,4-4 0 0,-1 6 0 0,4-9 0 15,0 0 0-15,0 0 0 0,4 0 0 0,3 0 0 16,0 0-10-16,0 0 10 0,4-6-8 0,-1 3 8 16,-3 0-20-16,4-1 0 0,3 1 1 0,-3-3 0 15,-1 3 19-15,1 0 16 0,3 0-4 0,-4 3 0 0,5-3-12 0,-5-1-16 16,1 4 3-16,-4-3 1 0,3 3 12 0,-3 0 0 0,0 0 0 0,1 3 0 16,-5 1 0-16,-3 5 13 0,0 0-2 0,0 4-1 15,-7 3-10-15,0-1-14 0,0 10 3 0,-4-6 1 16,1 9 10-16,-4 1 0 0,-1 2 0 0,5 7 0 15,-8-1 0-15,4 1 0 0,0 3 0 16,0 2 0-16,0-5 33 0,3 0 9 0,1-4 2 0,-1 1 0 31,8-4-10-31,-1 4-2 0,4-7 0 0,4 3 0 0,-1-6-32 16,8-3-12-16,3-3 0 0,3 0 0 0,5-4 12 0,2-5 0 0,4-1 0 0,4-2 0 16,4-4 0-16,-1 0 0 0,4-3 0 0,3 0 0 15,0-3 20-15,-3 3 6 0,3-3 2 0,1-1 0 16,-1-2-98-16,-3 0-19 15,7 0-4-15</inkml:trace>
  <inkml:trace contextRef="#ctx0" brushRef="#br0" timeOffset="110593.84">6682 5402 1337 0,'0'0'56'0,"0"0"-44"31,0 0 136-31,0 0 28 0,0 0 6 0,0 0 1 0,-4 3-37 0,4-3-7 0,-7 3-2 16,4 4 0-16,-1 5-58 0,0 1-12 16,4 2-3-16,-3 7 0 15,3 3-51-15,3 10-13 0,1-1 0 0,0 10 0 0,-1 0 47 0,-3 3 6 0,4 0 2 0,-1 10 0 16,1-4-7-16,3 3 0 0,-4 4-1 0,4 0 0 15,-3-7-17-15,3-6-3 0,0-3-1 0,-4-3 0 16,4-4-26-16,-3-2 0 0,3-4 0 0,-7-6 0 16,4 0 13-16,-1-6-2 0,-3-6-1 0,4-1 0 15,-4-6-10-15,0-6 8 0,0 0-8 0,0-9 8 16,3-4-17-16,-3-5-4 0,0-4-1 0,0-3 0 16,4 0 24-16,-1-1 5 0,1-2 1 0,-1 0 0 15,8 0-16-15,-4 3 0 0,4-4 0 0,-1 1 0 16,4 0 0-16,0 0 0 0,7 3 0 0,-6 0 0 15,-1 6-10-15,7 3-5 0,-3 4-1 0,-1 5 0 16,-3 4 16-16,4 6 0 0,-4 7 0 0,-3 2 0 16,3 4 39-16,-4 9 10 0,1 0 3 0,-1 7 0 15,1-4-32-15,-4 3-7 0,4 4-1 0,-4-1 0 16,0 1 9-16,0 2 2 0,3 1 0 0,-3-1 0 16,1-5-23-16,-1-1 8 0,0-3-8 0,0 1 0 15,3-7 0-15,-3-7 0 0,0 1 0 0,4-7 0 16,-4 1 0-16,0-4 0 0,4-3 0 0,-1 0 0 15,1 0-20-15,-1-3-3 0,1-3 0 0,3 3 0 0,-3-6 23 16,3 3 0-16,0-3 0 0,4-4 0 0,-4-2 0 16,0-1 0-16,3-3 0 0,-2-2 0 0,-1-1 0 0,0-3 0 0,0 0 0 15,-4-3 0-15,1 3 14 0,-4-3 7 0,0 3 2 0,-3 0 0 16,3 0-23-16,-4 3 0 0,-3 0 0 0,4 4 0 16,-4-4 0-16,-4 6 0 0,4 1 0 15,-7-1 0-15,0 4 0 0,0 2 12 0,0 1-4 0,-4 3 0 16,4 3-8-16,-3 3 0 0,-1 3 0 0,1 4 0 15,3 6-24-15,0-1-4 0,-4 7 0 0,7 3 0 16,1 4 28-16,3-1 0 0,0 3 0 0,3-3 0 16,1 4 0-16,3-4 0 15,4-3 0-15,-1 0 0 0,1-3 9 0,3-6 7 16,-4-1 2-16,5-5 0 0,-1-4-31 0,0-3-7 0,0-6 0 0,0 0-1 16,0-7-83-16,0 1-17 15,0-7-3-15,0 1-1 0,1-4-3 0,-1-3 0 0,0 0 0 0,3 0 0 16,-2 0-70-16,-1-3-14 0,0 3-4 0</inkml:trace>
  <inkml:trace contextRef="#ctx0" brushRef="#br0" timeOffset="111411.13">7754 6123 1670 0,'-7'-6'74'0,"3"3"15"16,-3 0-71-16,4 0-18 0,-4 3 0 0,0 0 0 16,3 0 119-16,-3 3 20 0,4 0 4 0,-4 3 1 0,0 4-25 0,0-1-5 0,3 0-1 0,-3 4 0 31,3 6-34-31,1 0-7 0,-1 2-2 0,1 1 0 0,3 4-49 15,0 2-9-15,0 0-3 0,0-3 0 0,3 3 44 0,1-6 9 0,3 3 2 0,0-6 0 32,0-3-64-32,0-4-26 0,4-2 2 0,-4-7 0 0,3 0 24 0,1-6-10 0,-4-3 10 0,7-4 0 31,-7-2-8-31,0-4 8 0,4-3 0 0,-4-3 0 16,0 0 0-16,-4 0-8 0,4-3 8 0,-3 3 0 15,0 0 0-15,3 0 0 0,-4 4-8 0,1-1 8 0,-4 3 0 0,3 0 0 0,1 7 0 0,-4 0 0 16,0 2 0-16,0 7 0 0,0 0 0 0,0 0 0 31,0 0-29-31,0 0-3 0,0 0 0 0,3 7 0 0,-3 2 63 0,7 0 12 0,-3 7 2 0,3 0 1 16,-4-1-22-16,4 4-5 0,0 3-1 0,1-3 0 15,-1 6-2-15,0-3-1 0,0 6 0 0,-4-9 0 16,4 0-15-16,0-3 8 0,0 2-8 0,0-2 0 16,4-3 0-16,-4-1 0 0,0 1 0 0,0-4 0 15,4-3-64-15,-8-3-13 0,4-3-3 0,0-3 0 16,0-6-89-16,-3-4-19 0,0-5-3 15,-4-1-1-15,0-3-20 0,0-6-4 0,-4-1 0 0,4 1-1 16,-4 0 68-16,4 0 13 0,-3 3 4 16,3 0 0-16,-4 6 77 0,1-3 16 0,3 6 3 15,0 0 1-15,-4 4 159 0,4 2 31 0,0 1 6 0,-3 0 2 16,3 9-5-16,0 0-1 0,0 0 0 0,0 0 0 16,0 0-23-16,7 6-5 0,0 3-1 0,-4 1 0 15,8 5-53-15,-4 1-11 0,4 6-3 0,-1 0 0 16,4 3 5-16,1 3 1 0,-5 4 0 0,8 2 0 15,-4 4-3-15,3-4 0 0,-2 7 0 0,2-3 0 16,1-4-51-16,-4 4-13 0,0-4 0 0,0 4 0 16,0 0 54-16,-3-1 8 0,-1 4 2 0,1 0 0 0,-4-4-64 0,0-2-8 15,4-1-4-15,-8-5-1 0,-3-4 13 0,0-7 0 0,0 1 0 0,-3-6 0 16,-1-1 20-16,1-5 11 0,-4-1 1 0,0-3 1 16,-4-3-33-16,-3-3 0 0,3-3 0 0,-3-4 0 15,-3-6 0-15,2-5 0 0,-6-5 0 0,4-5 0 16,3-3-8-16,-4-4-9 0,7-3-2 0,-3-3 0 15,4 4 19-15,-1-1 0 0,4 0 0 16,3-3 9-16,1 0-9 0,3-6 0 0,0 3 0 16,3-3 0-16,5 6 12 0,-1 3-4 15,3 7 0-15,4-4 0 0,0 10-8 16,4 0 0-16,0 6 0 0,-1-3 8 0,1 9 33 0,-4 3 7 0,4 4 0 0,-4 3 1 16,0 3-39-16,0 6-10 0,-3 6 0 0,-1 1 0 15,1 2 0-15,-4 4 0 0,0 3 0 0,0-1 0 16,-4 7 0-16,-3 4 0 0,0 2 0 0,0 0 0 15,-3 1 0-15,-4-1 0 0,0 0 0 0,0 1 0 16,-4-7 0-16,1-3 0 0,-1-6 0 0,0-1 0 16,1-5-80-16,-1-4-19 0,1 0-3 0,3-6-1 15,0-3-40-15,3-6-8 0,1-1-1 0</inkml:trace>
  <inkml:trace contextRef="#ctx0" brushRef="#br0" timeOffset="111638.08">8580 6412 3157 0,'-4'28'66'0,"4"-22"14"0,0 0-64 0,0-6-16 0,0 0 0 15,0 0 0 1,0 0 75-16,-3-9 11 0,-1-3 2 0,0-4 1 0,1-3-56 0,-1 0-11 0,1 0-2 0,-4-3-1 15,3 4-19-15,-3-4 0 0,4 0 0 0,-4-3 0 32,0 6-154-32,0-3-25 0,-1 0-5 0</inkml:trace>
  <inkml:trace contextRef="#ctx0" brushRef="#br0" timeOffset="111764.76">8446 5923 2508 0,'-8'9'71'0,"5"0"16"0,-1 1-70 0,1-1-17 15,3 1 0-15,0-1 0 16,3-3 0-16,1 1 0 0,7 2 0 0,-4-3 0 16,3 1-176-16,4-1-40 0</inkml:trace>
  <inkml:trace contextRef="#ctx0" brushRef="#br0" timeOffset="112080.49">8883 6362 2067 0,'3'15'87'15,"1"1"-70"1,0-4 140-16,-4-2 28 0,3-1 6 0,-3-6 1 16,0-3-65-16,0 0-13 0,0 0-2 0,-3-6-1 15,-1-3-24-15,-3-7-5 0,0 0-1 0,-4-2 0 16,-3-4-65-16,4-3-16 0,-8-4 0 0,4 1 0 0,-4-3 55 16,-3-7 7-16,3 0 2 0,-3-2 0 0,4-4-52 0,-1-6-12 0,0-1 0 0,1 1 0 15,3 6 0-15,3 4-12 0,0 2 3 0,4 4 0 16,4 2 9-16,-1 1 0 0,1 3 0 0,6-1 0 15,1 7 0-15,3 1 12 0,0 5-2 0,0-3-1 16,4 6-9-16,-1 1 0 0,4-1 0 16,-3 7 0-16,3 0 0 0,0 3 0 15,0 3 0-15,0 0 0 16,4 0 0-16,-4 3 0 0,4 3 0 0,-4 0 0 0,3 4 0 0,1-1 0 0,0 4 0 0,-4-1 0 31,0 1-49-31,0-1-12 0,0 4-3 0,-3 0 0 0,-1-1-51 0,-3 1-10 0,0 0-3 0</inkml:trace>
  <inkml:trace contextRef="#ctx0" brushRef="#br0" timeOffset="112785.25">8749 6358 1995 0,'10'-9'84'15,"-2"3"-68"1,6-4 105-16,-4-2 21 0,8-1 4 0,-4 1 1 0,4-1-67 0,-1 1-12 0,4-1-4 0,-3-3 0 15,3 4-51-15,0-1-13 0,-3-2 0 0,3 2 0 32,0 1 22-32,1-1 2 0,-1 0 0 0,0 1 0 0,-3 3-39 15,-4-4-7-15,14-6-26 0,-14 10 48 0,-3 3 0 0,-4-4 0 0,3 4 0 32,-6 3-29-32,-1 0-2 0,-3 3 0 0,0 0 0 0,0 0 31 0,0 0 12 0,0 0-1 0,0 0 0 31,0 0 7-31,0 0 2 0,0 6 0 0,-3 3 0 0,3 1 35 0,-4-1 7 0,1 4 2 0,3-1 0 15,0 4 0-15,0-1 0 0,0 4 0 0,0 0 0 16,3 0-64-16,-3 3-15 0,4 0-1 0,-1-3-1 16,4-4 27-16,0 1 6 0,0 0 0 0,0-7 1 15,1-3-28-15,2 1-5 0,-3-4-2 0,4 0 0 16,-4-6 29-16,3 0 5 0,4-4 2 0,-3-2 0 16,-4-4-66-16,4-2-12 0,-4-1-4 0,3 0 0 15,-3-2 52-15,0 2 12 0,1-3 0 0,-1 0 0 16,-4 4 0-16,4-4 0 0,-3 6 0 0,-1 1 0 15,-3-1 0-15,4 4 0 0,-4-1 0 0,3 4 0 16,-3 6 0-16,0 0 0 0,0 0 0 0,0 0 0 16,0 6 27-16,4 4 8 0,-4-1 1 0,3 4 1 15,1-1-8-15,3 4-1 0,0 3-1 0,0 0 0 16,4 6-27-16,-4 0 0 0,3 3 0 0,1 3 0 16,3 4 25-16,0 2 0 0,4 4 0 0,-1 3 0 15,1-6-10-15,0 2-3 0,3-2 0 0,-4 3 0 16,1 3 13-16,-4 0 3 0,0 0 0 0,4 3 0 15,-8-7-8-15,1 1-2 0,-4-3 0 0,0-1 0 16,-3-5-7-16,-4-1-2 0,-4-3 0 0,1 0 0 16,-4 1-9-16,-4-4 12 0,-3 0-12 0,0-6 12 15,-7-1-12-15,-4-2 8 0,-3-6-8 0,-1-4 8 0,-2-3-8 0,-1-6 0 0,4 0 0 16,-4-10 0-16,4 1 0 0,0-7 8 0,3 0-8 16,4-6 0-16,0 3 13 0,3-6-2 0,4 3-1 15,3-10 0-15,1 1 17 0,6-7 3 0,4-3 1 0,0-3 0 16,7 3-39-16,0 0-8 0,4 3-2 0,3-6 0 15,7 10 18-15,0-4 0 0,4 3 0 0,3 1 0 16,4 2 0-16,-4 4 0 0,4 3 0 0,0 3 0 16,-4 9 0-16,0 3 0 15,-3 4 0-15,-4 3-10 0,0 6-62 0,-3 3-12 16,-1 3-2-16</inkml:trace>
  <inkml:trace contextRef="#ctx0" brushRef="#br0" timeOffset="113596.42">10336 6346 2067 0,'0'0'87'15,"0"0"-70"1,0 0 99-16,0-6 19 0,-3-4 4 0,-1 4 1 0,4-3-33 0,-3-1-7 0,3 4 0 16,-7-4-1-16,3 4-15 0,-3 0-2 0,0 0-1 0,0-4 0 15,-4 4-13-15,-3-3-4 0,0 2 0 0,-3-2 0 16,3-4 0-16,-4 1 0 0,-3-1 0 0,3 1 0 15,0-7-64-15,1 0-14 0,3-3-2 0,-4-3-1 16,4-6 17-16,3-4 0 0,1-2 0 16,3 5 0-1,3 1 0-15,1-4 11 0,3-2-11 0,0-1 10 0,7 0 0 16,-4-2 0-16,8-1 0 0,3-12 0 0,4 6-10 0,-4 0 0 16,7 0 0-16,0-4 0 0,0 11 0 0,4-4 0 0,3 3 0 0,-3 0 0 31,3 7-44-31,0-1-10 0,0 7-2 0,1-3-1 0,-5 2-114 0,1 7-22 0,-4 1-5 0</inkml:trace>
  <inkml:trace contextRef="#ctx0" brushRef="#br0" timeOffset="116860.07">10964 5756 2269 0,'-7'-6'64'0,"-3"-3"15"16,3-1-63-16,0 1-16 0,0-4 0 0,-1 1 0 16,1 2 91-16,4-2 15 0,-4-1 3 0,0 1 1 15,-4 6-22-15,4-1-5 0,0 1-1 0,0 6 0 16,-4 0-39-16,4 3-8 0,0 3-2 0,0 4 0 16,-3-1 2-16,3 7 0 0,-4 0 0 0,4 2 0 15,0 1-17-15,0 3-3 0,0 0-1 0,0 6 0 16,3-3-26-16,-3 0-4 0,7 4-2 0,-3-1 0 15,3-3 46-15,0 3 8 0,3-3 3 0,1-6 0 16,-1-3-30-16,4-4-9 0,0-2 0 0,4-4 0 16,0-3 0-16,-1 0 0 0,1 0 0 0,3-6 0 0,0-3 0 0,0-7 0 0,-3 1 0 0,3-7 0 31,0 0 0-31,-4-3 0 0,-3-3 0 0,4 0 0 0,0 3 0 16,-4 0 0-16,0 3 0 0,-4 1-9 0,4 2 9 15,-3 7 0-15,-1-1 0 0,-3 4 0 16,0 6 0-16,0 0 0 0,0 0 0 0,4 3 0 0,-4 3 0 0,0 4 0 0,0-1 0 0,0 4 8 15,3-1-8-15,-3 1 0 0,0-1 0 0,0 1 8 16,4 3-8-16,0-1 0 0,3 4 0 0,0 0 0 16,0 0 0-16,0-4 0 0,3 4 0 0,4 0 0 15,-3-3 0-15,3-1 9 0,4 1-9 0,-4 0 10 16,0-7-10-16,4 0-9 0,-1-2 9 0,1-1-13 16,-4-3 13-16,4 0 0 0,-1-3 0 0,1 0 0 15,0 0 0-15,-4 0 0 0,0 0 0 0,-4-3 0 16,1 0 0-1,0 0 0-15,-4 0 0 0,0-4 10 0,-4-2 4 0,1 0 1 0,-1-1 0 0,-3-2 0 16,0-4 3-16,0 3 1 0,0-2 0 0,-3-4 0 16,3 3-10-16,-4-3-1 0,1 1-8 0,-1-1 12 15,4 0-12-15,0 3 0 0,-3 1 0 0,3-4 0 16,3 6-11-16,-3-2-8 0,4 2-1 0,-1 1-1 16,4 2 33-16,0 1 6 0,0-1 2 0,0 1 0 15,0 3-20-15,4-1 0 0,-4 4-8 0,4-3 8 16,-1 3-28-16,4 0 1 0,-3 0 0 0,3 3 0 15,-3 0-71-15,3 0-14 0,0 0-4 0</inkml:trace>
  <inkml:trace contextRef="#ctx0" brushRef="#br0" timeOffset="117153.5">11709 6123 2553 0,'-11'-3'108'0,"1"-3"-87"16,-1 3 35-16,4 0 6 0,0-4 2 0,-4 1 0 16,4 0 0-16,0 3 0 0,0-4 0 15,0 1 0-15,4-3-1 0,-1 2 0 0,0-2 0 0,1 0 0 16,-1-4-39-16,4-3-8 0,-3 1-2 0,-1-4 0 16,4 0-14-16,0 0-18 0,4 0 4 0,-4-2 1 15,3 2 13-15,4 0 0 0,-3 0 0 0,3 0 0 16,4 4 0-16,-1-1 0 0,1 3 0 0,-1 1 0 15,4-1 0-15,1 4 0 0,-1-1 0 0,0 4 0 16,3-3-56-16,-2 3-9 0,2-1-2 0,-3 4 0 16,4 3-97-16,-4 0-20 0,4 3-4 0,-4 4-1 15,0-1-61-15,4 6-12 0</inkml:trace>
  <inkml:trace contextRef="#ctx0" brushRef="#br0" timeOffset="118493.21">12058 5822 1937 0,'0'-9'55'0,"0"3"12"0,-4-4-54 0,1 4-13 0,-1 0 0 0,1 2 0 16,-1 1 125-16,4 3 23 0,-7 0 4 0,0 3 0 0,0 4-70 0,0 2-14 0,0 4-4 0,4 6 0 16,-5-1 0-16,5 7 0 0,-4 4 0 0,3-1 0 15,4 0 0-15,0 0 0 0,4-3 0 0,-4 0 0 32,3-6-51-32,1-3-13 0,3-3 0 0,-3-4 0 15,6 0 0-15,-3-6 0 0,0 1 0 0,4-8 0 0,-1 1 0 0,1-6 0 0,-4 0 0 0,0-4 0 31,4-3-48-31,-4-3-13 0,3-2-3 0,-3-1 0 16,0 0 31-16,0 0 5 0,1 0 2 0,-1 3 0 0,-4 0-6 0,4 7-2 16,-7-1 0-16,4 0 0 0,-4 7 24 15,0 6 10-15,0 0-8 0,0 0 8 0,0 0 46 0,0 0 14 0,0 6 4 0,3 7 0 16,-3 3-52 0,0-1-12-16,0 7 0 0,4 0 0 0,-1 0 44 0,1 3 5 0,-1-3 2 0,4 0 0 15,0-3-31-15,0-3-7 16,4-1-1-16,-4-2 0 0,4-4-12 0,-1-2 0 0,1-4 0 0,-4 0 0 15,4-3 0-15,-4 0-16 0,3-3 3 0,-3-4 1 16,0 1-26-16,0-3-5 0,4-4-1 0,-8-2 0 31,4 2-14-31,-3-6-3 0,0 0-1 0,-1 1 0 0,1-1-9 0,-1-3-1 0,1 3-1 0,-4 3 0 16,3 1 58-16,-3 2 15 0,0 4 0 0,0-1 0 16,0 4 0-16,0 6 0 0,0 0 0 0,0 0 0 15,0 0 48-15,0 0 13 0,0 0 3 0,-3 6 0 16,-1 4-15-16,4-1-2 0,0 4-1 0,0 2 0 15,4 4-22-15,-1-3-5 0,1 6-1 0,-1-3 0 16,4-1 10-16,0 1 3 0,-3-3 0 0,3-4 0 16,4 1-19-16,-4 0-4 0,0-7-8 0,3 3 12 0,-3-6-12 0,0-3 0 0,4 0 0 15,-1 0-10-15,-2-3 10 0,2-3 0 0,-3 0 0 0,4-4-8 32,-4 1-20-32,0-1-3 0,-4 1-1 0,4-4 0 0,-7 4 32 0,4-7 0 15,0 4 0-15,-4 2 0 0,3-2 0 0,-3 2 0 0,0 1 0 16,-3 0 0-16,3-1 0 0,-4 4 0 0,4 0 0 0,-4-4 0 15,1 4 0-15,3 0 0 0,0 6 0 0,-4-6 0 16,4-1 0-16,0 7 0 0,0-6 0 0,0 6 0 16,0-6 0-16,0 6 0 0,0-7 0 0,0 7 0 15,0 0 0 1,0 0 0-16,0 0 0 0,4-6 0 0,-4 6 0 0,0 0 0 0,0 0 0 0,3-6 0 16,-3 6 0-16,4-3 0 0,-4 3 0 0,0 0 0 15,0 0 0-15,0 0 0 0,0 0 0 0,0 0 0 16,4 0 18-16,3 0 10 0,-4 0 1 0,4 3 1 15,0 3-48-15,-3-3-10 0,3 7-1 0,0-4-1 16,0 3 30-16,0 1 0 0,0-1 0 0,-3 4 0 16,3-1 26-16,3-2 11 0,-3-1 3 0,4 4 0 15,-4-4-24-15,0 0-5 0,-4-2-1 0,5-1 0 16,-5-3 0-16,4 0 0 0,0 4 0 0,-3-7 0 16,-1 3-1-16,-3-3 0 0,0 0 0 0,0 0 0 15,4-3 0-15,-1-1 0 0,-3 4 0 0,0 0 0 0,0 0-18 16,0 0-4-16,0 0-1 0,7 0 0 15,-3 4 35-15,-4-4 7 0,3 3 2 0,4 0 0 16,-7 0-22-16,4 0-8 0,-1 3 0 0,1 1 9 16,0-4-9-16,-1 3 0 0,-3 0 0 0,0-3 8 15,4 1-34-15,-4 2-7 0,0-3-2 0,0-3 0 16,0 6 56-16,3-3 11 0,-3-3 3 0,0 0 0 16,0 0-56-16,0 0-11 0,0 0-3 0,0 0 0 15,0 0 56-15,0 0 11 0,0-3 3 0,0 3 0 16,0 0-56-16,0 0-11 0,0 0-3 0,0 0 0 15,4-3 35-15,-4 3 0 0,0 0 0 0,0 0 0 0,0 0 21 0,0 0 11 0,0 0 3 0,0 0 0 16,3 0-27-16,-3 0-8 0,0 0 0 0,0 0 0 16,0 0 26-16,4 0 2 0,-4 0 0 0,0 0 0 15,0 0-74-15,0 0-14 0,0 0-4 0,0 0 0 16,0 0 80-16,0 0 16 0,0 0 4 0,0 0 0 16,0 0-28-16,0 0-8 0,0 0 0 0,0 0 0 15,0 0 0-15,0 0 0 0,0 0 0 0,0 0 0 16,0 0 0-16,3 3 0 0,-3-3 0 0,4 3 0 15,-1 4 0-15,1-4 0 0,-4 3 0 16,3 0 0-16,1 4 0 0,-4-4 0 0,0 3 0 0,3 1 0 16,1-1 0-16,-4 1 0 0,3 2 0 0,1 4 0 15,0 3 0-15,-1-1 0 0,1 8 0 0,-1-4 0 16,1 6 9-16,-1 9-9 0,1 4 0 0,-1 3 9 16,1-3 26-16,-1 0 5 0,1 2 0 0,-1 14 1 15,-6-7-13-15,3 3-4 0,-7 1 0 0,3-1 0 16,-6-12-9-16,-1-1-3 0,0-5 0 0,-3-4 0 15,-3-9-4-15,-1-3 0 0,-3 0-8 0,0-10 12 16,-4-2-4-16,0-7-8 0,1-4 11 0,-5-5-11 16,5-7 20-16,-1-9-4 0,0-6 0 0,1-4 0 15,2-5-28-15,1-7-5 0,4 0-2 0,-1-7 0 0,7 7 19 16,4-3 0-16,0 0 0 0,4-3 0 0,6 6 0 0,4 0 0 0,4 0 0 0,7-1 0 16,-1 8 0-16,8 5 0 0,3 1 0 0,4 2 0 15,0 4-20-15,6 3 0 0,-2 3 0 0,6 3 0 16,0 4-1-16,-3 5-1 0,0 1 0 15,0 6 0 1,0 0-102-16,-4-1-21 0,0 8-4 0</inkml:trace>
  <inkml:trace contextRef="#ctx0" brushRef="#br0" timeOffset="120312.92">13568 6167 2269 0,'-4'10'64'0,"1"-1"15"16,-1 0-63-16,-3 4-16 0,4 3 0 0,-1-4 0 15,-3 7 105-15,0 0 19 0,4 0 3 0,-8 3 1 16,4 3 0-16,0 0 0 0,0 3 0 0,0 0 0 16,-4-3-103-16,4 0-25 0,-4 0 0 0,1-3 0 15,-1-3 0-15,4-3 0 0,-3-4 0 0,-1-2 0 16,4-1 0-16,0-6 0 0,0 0 0 0,0-3 0 16,7 0-200-16,-4-6-44 0</inkml:trace>
  <inkml:trace contextRef="#ctx0" brushRef="#br0" timeOffset="120814.92">13931 5455 1580 0,'0'0'67'0,"0"0"-54"15,4 7 143-15,3-1 29 0,-4 3 6 0,1 7 1 16,-1 3-52-16,1 6-9 0,3 3-3 0,-4 4 0 16,1-4-51-16,0 3-10 0,3 4-3 0,-4-4 0 15,4 0 0-15,-3 4 0 0,-1-4 0 0,1 4 0 16,-1-7-20-16,1-3-4 0,3 0 0 0,-4-3-1 15,1-3-25-15,-1-7-5 0,5-2-1 0,-5-4 0 16,1-6 8-16,-4 0 0 0,0 0 1 0,0-6 0 16,3-4-17-16,-3-5 0 0,4-1 0 0,-4-3 0 15,3 0 0-15,-3 1 0 0,0-1 0 0,0-3 0 16,4 3 0-16,-1-3 0 0,1 3 0 0,-4-3 0 16,7 3 0-16,-4 1 0 0,4-1 0 0,0 0 0 15,4 3-10-15,0 1-6 0,-4-1 0 0,7 3-1 0,-4 4 26 16,4-4 6-16,4 7 1 0,0 0 0 0,-4 6 8 0,7 0 3 15,-3 3 0-15,-1 3 0 0,4 4 9 0,-3 5 1 0,3 4 1 16,-3 3 0-16,0 0-30 0,-4 3-8 0,0 0 0 0,0 3 0 31,0-2 0-31,-3 5 0 0,-1-3 0 0,1 0 0 16,-4-3 0-16,0 4 9 0,0-4-9 0,0-6 10 16,-4-4-78-16,5-2-15 0,-8-7-3 0,3 0-1 15,-3-6-172-15,0 0-34 0</inkml:trace>
  <inkml:trace contextRef="#ctx0" brushRef="#br0" timeOffset="121118.8">14898 6164 3040 0,'-11'22'64'0,"4"-13"12"0,4 4-60 0,-1-1-16 0,-3 4 0 0,4 0 0 16,-1 3 93-16,0 3 16 0,4 3 3 0,-3 0 1 16,-1 0-78-16,4 6-16 0,-3 1-3 0,-1-1-1 15,1-3 8-15,-1-3 1 0,1 0 1 0,-1 0 0 0,1-3-25 0,-1-6 8 0,1 3-8 16,-4-7 0-1,3-2-28-15,1-4-12 0,-1-3-1 0,4-3-1 16,0 0-131-16,-3-9-27 0,-1-1-4 0</inkml:trace>
  <inkml:trace contextRef="#ctx0" brushRef="#br0" timeOffset="121673.78">15469 5885 2545 0,'0'0'112'0,"0"0"24"15,0 0-108-15,0 0-28 0,-3-3 0 0,-1-3 0 16,1-1 72-16,3 1 10 0,3-3 2 0,-3-4 0 15,4 1-31-15,-1-7-5 0,4 3-2 0,-3-6 0 0,3 3-15 16,0-3-3-16,4 0-1 0,-4-3 0 16,0 3-27-16,0-3 0 0,0 3 0 0,0 0 0 15,0 10 0-15,-4-1 0 0,1 4 0 0,-4 9 0 16,0 0 49-16,4 9 5 0,-1 4 1 0,1 6 0 0,-1-1-30 0,1 4-5 0,-1 3-2 16,-3 4 0-1,7-4-5-15,-3 3-1 0,3-3 0 0,0 3 0 0,0-3 4 0,3-3 1 0,-2 3 0 0,2-3 0 16,4-6-5-16,-3 0 0 0,3-4-1 0,0-5 0 15,0-4-11-15,0-6 0 0,4-4 0 0,0-2 0 16,-4-4 16-16,3 1-1 0,-3-7-1 0,1 0 0 16,-5 3-22-16,1 1-5 0,-1-1-1 0,1 0 0 15,-8 4-14-15,4-1-4 0,-3 4 0 0,-1-4 0 16,-3 4-60-16,0 0-13 0,-3-1-3 0</inkml:trace>
  <inkml:trace contextRef="#ctx0" brushRef="#br0" timeOffset="121829.57">15572 5283 2795 0,'-22'25'58'0,"15"-19"14"16,0 1-57-16,4-1-15 0,-4 0 0 0,7-6 0 0,0 0 54 0,0 0 8 16,0 0 2-16,0 0 0 15,7 3-52-15,0-6-12 0,3 0 0 0</inkml:trace>
  <inkml:trace contextRef="#ctx0" brushRef="#br0" timeOffset="123789">16295 4979 801 0,'-14'-13'16'0,"10"10"5"0,-3 0-21 0,4-3 0 0,3 6 0 0,-7-3 0 16,-1-4 66-16,1 1 9 0,0 0 1 15,4 0 1-15,-4-1 53 0,0 1 10 16,3 0 3-16,-3 3 0 0,4-1-24 0,3 4-5 0,0 0-1 0,0 0 0 16,0 0 12-16,0 0 3 0,0 0 0 0,0 0 0 15,0 0-54-15,0 0-10 0,0 0-3 0,0 0 0 16,7 4-46-16,0-4-15 0,3 3 8 0,1-3-8 15,-1 3 46-15,5 0 6 0,-1 0 0 0,0 0 1 16,0 0-33-16,4 4-8 0,-1-1 0 0,4 3-1 16,1 1 42-16,2 2 9 0,1 4 2 0,-7 0 0 15,3-1 0-15,-4 7 0 0,8 3 0 0,-7 4 0 16,-1-1-14-16,1 0-2 0,-4 3-1 0,4 13 0 16,-4-3-14-16,-4 0-2 0,-3 0-1 0,1-1 0 15,-5 1-10-15,1 3-3 0,-4 0 0 0,0 3 0 16,0-3-17-16,-4 0 0 0,1 0 0 0,-1 3 0 15,-3-4 0-15,0 1 0 0,-4-3 0 0,1 3 0 16,-1-9 8-16,-3-1-8 0,0-6 0 0,0-3 5 16,0-3-5-16,0-3 0 0,3-6 0 0,0-1 0 15,1-6 0-15,3 1 0 0,-4-1 0 0,11-6 0 16,0 0-114-16,0-9-22 0,0-1-5 0</inkml:trace>
  <inkml:trace contextRef="#ctx0" brushRef="#br0" timeOffset="125616.62">16937 5223 2508 0,'-11'7'71'0,"8"-4"16"16,-4 0-70-16,3 0-17 0,-3 0 0 0,7-3 0 16,-3 3 106-16,-4-3 18 0,7 0 3 0,0 0 1 15,0 0-52-15,0 0-9 0,0 0-3 0,0 0 0 16,0 0-51-16,0 0-13 0,0 0 0 0,0 0 0 15,0 0-48-15,7-3-13 0,-4 0-3 0</inkml:trace>
  <inkml:trace contextRef="#ctx0" brushRef="#br0" timeOffset="125914.52">17022 5615 2938 0,'-8'16'84'0,"5"-3"16"0,-1-4-80 15,1 3-20-15,3-2 0 0,3 2 0 16,-3-2 64-16,4-1 8 0,3 4 1 0,-3-1 1 0,3 1-35 0,-4-1-7 0,4 4-2 0,-3 3 0 16,3 0-4-16,-4 3-1 0,4 0 0 0,-3 6 0 15,-1-3-7-15,4 6-2 0,-3 1 0 0,0-1 0 16,-1 0-5-16,1-6-2 0,-1 4 0 0,-3-1 0 15,0 0-1-15,0 0 0 0,-3 4 0 0,-4-4 0 16,-1 3-8-16,-2-3 12 0,-1 4-12 0,-3-4 12 16,-3 0-12-16,-1-6-11 0,-3 0 3 0,-4-6 0 15,4-7-148-15,-4-3-28 0,4-2-7 0</inkml:trace>
  <inkml:trace contextRef="#ctx0" brushRef="#br0" timeOffset="127681.45">4741 6810 1958 0,'0'0'87'0,"0"0"17"16,0 0-83-16,0 0-21 0,0 0 0 0,4 3 0 16,3 3 56-16,0-3 6 0,4 1 2 0,-4 2 0 15,3-3-4-15,1 0 0 0,-1 0 0 0,1-3 0 16,0 3-44-16,-1-3-16 0,1-3 9 0,3 3-9 15,0 0 49-15,0 0 5 0,4 0 1 0,-1 0 0 16,4 0-22-16,-3 3-4 0,0 1-1 0,-4-1 0 16,0 0 0-16,0 3-1 0,0 0 0 0,-3 1 0 15,-1-1-6-15,1 0-1 0,-8 0 0 0,5 4 0 16,-5-1-4-16,4-2 0 0,0 2-1 0,-7-3 0 16,7 4-7-16,-7-1-8 0,0-3 11 0,0 4-11 15,0-4 14-15,0 0-4 0,-7 4-1 0,4-4 0 16,-4 0 11-16,-4 0 1 0,4 1 1 0,-4 2 0 0,-6-3-10 15,3 4-1-15,-4-1-1 0,0 4 0 16,4-1-10-16,-3 4 0 0,2 0 0 0,1 2 0 0,4-2 16 0,-1 3 0 16,1 0 1-16,-1-4 0 0,4 4-17 0,0-3 8 15,3-3-8-15,4 2 0 16,0-2-9-16,0-1-9 0,4 1-2 0,-1-4 0 0,5-3 20 0,-1-2 16 16,0-4-4-16,3 0 0 15,1 0-12-15,3-4-16 0,4 1 3 0,-8 0 1 16,8 0 12-16,-8-3 10 0,4 0-2 0,4-1 0 0,-4 4-8 0,0-3 0 0,4 3 0 0,-4 3 0 15,0 0 0-15,-3 3 0 0,-1 0 0 0,1 3 8 16,0-3-8-16,-1 4 10 0,-3 2-10 0,0-3 10 16,-3 4-2-16,3-4 0 0,-4 3 0 15,-3 1 0-15,0-1 0 0,-3 1-8 0,3 2 12 0,-7-2-4 16,0 5-30-16,0-2-6 0,-4 3-2 16,0-4 0-16,1 1 59 0,-1-1 12 0,4 1 3 15,-7-4 0-15,4 7-20 0,-1-4-3 0,4 1-1 0,-4-1 0 16,1-2-20-1,3-1 0-15,0 1 0 0,3-1 0 0,4-3 0 0,0 1 0 0,0-1 0 0,0 0 0 16,4 4 0-16,3-4 0 0,0 0 0 0,3 0-8 16,1 1 8-16,3-4 0 0,4 3 8 0,-4-3-8 15,0 0 0-15,4 4 0 0,-1 2 0 0,1-3 0 16,-4 4 0-16,0 2 0 0,4-2 0 0,-4 2-12 16,-4 4 12-16,4-1 0 0,4 4 10 0,-4-3-10 15,-3 3 57-15,-1 6 6 0,1 3 1 0,3 0 0 0,-10 4-52 0,6-1-12 16,-6 0 0-16,3 13 0 0,-7 0 0 0,-4-3 0 0,-3 0 0 0,0-1 0 15,0-8 0-15,-11-1 0 0,4-6 0 0,0 0 0 16,-3-6 17-16,-1 0 1 0,-7-3 0 0,1-1 0 16,-8 1-18-16,-3 0 0 0,3-4 0 15,-7-2 0-15,7 2-11 0,-3-2-5 0,3-4-2 0,-3 3 0 32,7-3-88-32,3 1-18 0,-3-1-3 0,3-3-854 0,4 3-171 0</inkml:trace>
  <inkml:trace contextRef="#ctx0" brushRef="#br0" timeOffset="128911.4">2325 8719 1497 0,'0'0'32'0,"0"0"8"0,0 0 0 0,-7 4 4 0,3-1-36 0,4 0-8 15,-7 3 0-15,4-3 0 0,3 0 89 0,0-3 16 16,-7 7 3-16,7-7 1 0,0 6-34 0,0-6-7 15,7 3-2-15,-7 0 0 0,3 0-39 0,8-3-8 16,-4 4-2-16,7-4 0 0,-3 0 36 0,3-4 7 16,7 4 2-16,-7 0 0 0,7-3-23 0,-7 0-5 0,7 3-1 0,1-3 0 15,2 3 0-15,-10 0 0 0,7 0 0 16,1 0 0-16,-8 3-33 0,0 0 0 0,4 0 0 0,-11 1 0 16,3 2 58-16,-3 0 5 0,4 0 1 0,-8 4 0 15,1-4-64-15,-4 3 0 0,7 1-14 0,-14 2 2 16,3 1 12-16,1-1 16 0,-4 1-4 0,-4 3-1 15,1-4-11-15,3 1 0 0,-4 2 0 0,-7 1 0 16,11 0 0-16,-10-1 0 0,2 1 0 16,1-3 0-16,4 2 33 0,-1-2 5 0,-3 3 1 0,4-4 0 15,-1 1-11-15,4-4-3 16,3 0 0-16,1 1 0 0,-4-1-25 0,3-2 0 0,4-1 0 0,0 0 0 31,0 0-46-31,4-3-14 0,3 1-4 0,-4 2 0 0,1-3 52 0,6 0 12 0,1 0 0 0,3-3 0 16,-3 3 19-16,6 1 6 0,-3-1 2 0,1 0 0 0,2-3-27 15,-3 3 8-15,0 0-8 0,1-3 0 0,2 3 10 16,-6 0-10-16,3 1 12 0,0 2-12 16,-3 0 14-16,3 0-4 0,-4 1-1 0,1 2 0 0,-1 0 0 0,1 1 0 15,-7 2 0-15,3 4 0 0,-4-3 2 0,4-1 0 16,-7 4 0-16,0-1 0 0,0 4-11 0,0-3 0 16,-7 3 0-16,4-4 0 0,3 7 37 0,-11-3 6 0,4 3 1 15,3 0 0-15,-6-3-28 0,6 3-4 16,-3-3-2-16,4 0 0 0,-4-4 0 0,3 1 0 15,4 0 0-15,0-4 0 0,-7-2-10 0,7-1 0 16,7 0 0-16,-7-2 0 0,0-1-8 0,11 0 8 0,-8-3-10 16,4 0 10-16,4 1 0 0,-4-1-9 15,11 0 9-15,-8 0 0 0,4 0 0 0,7 0 0 16,-6 0 0-16,6 0 0 0,-7 4 0 0,0-1 0 0,4 0 0 16,-1 1 0-16,1 5 15 0,-4 1-2 0,-3 2 0 0,3 4 0 15,-4 6 35-15,1-6 8 0,-11 6 0 0,3 3 1 16,-3 4-57-16,0-4-9 0,0 6-3 0,-3-2-1 15,-8-4 25-15,1 10 4 0,-4-7 2 0,-8 0 0 16,8-6-6-16,-7-3-2 0,7 0 0 0,-11-6 0 16,4-3-19-16,-4-1-4 0,4-6-1 0,0 1 0 15,7-7-73-15,-11 0-14 0,8 0-3 0,-1-4-892 16,0 1-179-16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3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13464 0 0,'0'0'397'0'0,"0"0"-8"0"0,0 0-162 0 0,0 0 229 0 0,0 0 125 0 0,0 0 26 0 0,0 0 11 0 0,0-4 94 0 0,0 1-141 0 0,1 4 2844 0 0,24 87 633 0 0,17 127-3036 0 0,49 255 106 0 0,-50-317-1372 0 0,-36-142-6 0 0,0 2-374 0 0,-5-13-383 0 0,0 0-272 0 0,0 0-57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3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15856 0 0,'0'0'464'0'0,"0"0"-9"0"0,0 0-156 0 0,0 0 408 0 0,0 0 205 0 0,0 0 44 0 0,0 0-44 0 0,0 2-230 0 0,1 9-193 0 0,1 0 1 0 0,0 0-1 0 0,1 0 0 0 0,0 0 0 0 0,7 13 0 0 0,0 5 10 0 0,24 93 336 0 0,-5 2 1 0 0,18 177-1 0 0,16 63-885 0 0,-59-349-404 0 0,2 16-1539 0 0,-6-28 930 0 0,0-3-638 0 0,0-2-276 0 0,0-8-57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4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5 14592 0 0,'-18'11'882'0'0,"17"-10"-164"0"0,1-1 239 0 0,0 0 47 0 0,0 0-59 0 0,0 0-290 0 0,0 0-130 0 0,13 1 482 0 0,7 2-553 0 0,1 0 1 0 0,-1-2 0 0 0,1 0-1 0 0,26-2 1 0 0,28-3 258 0 0,37-8-449 0 0,-57 7-1704 0 0,-28 1-224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16471 0 0,'14'21'1276'0'0,"-11"-16"-865"0"0,0 0-1 0 0,0-1 1 0 0,0 0 0 0 0,6 6 0 0 0,-7-9-219 0 0,-1 0 1 0 0,1 1 0 0 0,0-1-1 0 0,-1 0 1 0 0,1 0-1 0 0,0 0 1 0 0,0-1-1 0 0,0 1 1 0 0,0 0 0 0 0,0-1-1 0 0,0 1 1 0 0,0-1-1 0 0,0 1 1 0 0,0-1-1 0 0,3 0 1 0 0,4 0 38 0 0,1 0-1 0 0,-1-1 1 0 0,0 0-1 0 0,1-1 1 0 0,-1 0-1 0 0,0 0 1 0 0,0-1-1 0 0,0 0 1 0 0,-1 0 0 0 0,1-1-1 0 0,-1-1 1 0 0,11-6-1 0 0,-16 9-216 0 0,2-2 24 0 0,1 0-1 0 0,-1 0 1 0 0,7-7 0 0 0,-11 9-26 0 0,0 1-1 0 0,1-1 1 0 0,-1 0 0 0 0,0 0 0 0 0,0 1-1 0 0,0-1 1 0 0,-1 0 0 0 0,1 0-1 0 0,0 0 1 0 0,-1 0 0 0 0,1 0-1 0 0,-1 0 1 0 0,0 0 0 0 0,0 0 0 0 0,0-2-1 0 0,0 3-2 0 0,0 1 0 0 0,0-1-1 0 0,0 0 1 0 0,0 1 0 0 0,0-1-1 0 0,0 1 1 0 0,0-1-1 0 0,0 0 1 0 0,-1 1 0 0 0,1-1-1 0 0,0 0 1 0 0,0 1 0 0 0,-1-1-1 0 0,1 1 1 0 0,0-1 0 0 0,-1 1-1 0 0,1-1 1 0 0,-1 1 0 0 0,1-1-1 0 0,-1 1 1 0 0,1-1 0 0 0,-1 1-1 0 0,1 0 1 0 0,-1-1 0 0 0,0 1-1 0 0,-1-1 8 0 0,1 0 1 0 0,-1 1-1 0 0,0-1 0 0 0,0 1 0 0 0,1 0 0 0 0,-1 0 0 0 0,0 0 0 0 0,0-1 0 0 0,-2 2 0 0 0,-2-1 29 0 0,0 1-1 0 0,0 0 0 0 0,0 1 1 0 0,-8 2-1 0 0,7-1 3 0 0,0 1 0 0 0,0-1-1 0 0,1 1 1 0 0,0 1 0 0 0,-1-1-1 0 0,2 1 1 0 0,-1 0 0 0 0,1 0-1 0 0,-1 1 1 0 0,1 0 0 0 0,-7 11-1 0 0,3-2-27 0 0,0 1 0 0 0,0 0 0 0 0,-9 30 0 0 0,12-29-7 0 0,1 0-1 0 0,1 1 1 0 0,1 0 0 0 0,1-1-1 0 0,0 1 1 0 0,1 0 0 0 0,1 0-1 0 0,1 0 1 0 0,1 0 0 0 0,0 0-1 0 0,7 25 1 0 0,-8-37-12 0 0,1 0 0 0 0,0 0 0 0 0,0 0 0 0 0,0 0 0 0 0,1 0 0 0 0,0 0 0 0 0,0-1 0 0 0,1 1 0 0 0,-1-1 0 0 0,1 0 0 0 0,0 0 0 0 0,1-1 0 0 0,-1 1 0 0 0,1-1 0 0 0,0 0 0 0 0,0 0 0 0 0,0 0 0 0 0,1-1 0 0 0,-1 1 0 0 0,1-1 0 0 0,0-1 0 0 0,0 1 0 0 0,0-1 0 0 0,0 0 0 0 0,0-1 0 0 0,0 1 0 0 0,1-1 0 0 0,-1 0 0 0 0,10 0 0 0 0,-3-2-175 0 0,-1 0 0 0 0,0 0 0 0 0,0-1-1 0 0,19-6 1 0 0,0 0-333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5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6 17647 0 0,'0'0'522'0'0,"-1"-1"-13"0"0,0 1-437 0 0,0-1 1 0 0,0 0-1 0 0,0 1 1 0 0,0-1-1 0 0,0 1 0 0 0,-1 0 1 0 0,1-1-1 0 0,0 1 1 0 0,0 0-1 0 0,0-1 0 0 0,0 1 1 0 0,0 0-1 0 0,-1 0 1 0 0,1 0-1 0 0,0 0 0 0 0,0 0 1 0 0,0 1-1 0 0,0-1 1 0 0,-1 0-1 0 0,1 0 0 0 0,0 1 1 0 0,0-1-1 0 0,0 1 0 0 0,0-1 1 0 0,0 1-1 0 0,-2 1 1 0 0,1-1 687 0 0,-8 4-97 0 0,0 1 0 0 0,1 0 0 0 0,0 0 0 0 0,-17 16 0 0 0,17-13-560 0 0,1 0 0 0 0,0 0 0 0 0,1 1 0 0 0,0 0 0 0 0,1 1 0 0 0,0-1 1 0 0,-9 22-1 0 0,7-14-48 0 0,4-9 126 0 0,1 0-1 0 0,0 0 1 0 0,0 1-1 0 0,0-1 1 0 0,-1 16-1 0 0,1-3 145 0 0,2-17-270 0 0,0 0 0 0 0,0 0 1 0 0,1 0-1 0 0,-1 0 0 0 0,1 0 1 0 0,1 0-1 0 0,-1 1 0 0 0,2 8 1 0 0,0-8-65 0 0,0 0 0 0 0,0 0 0 0 0,1 0 0 0 0,5 9 0 0 0,-7-12 2 0 0,1-1 0 0 0,0 0 0 0 0,-1 0 0 0 0,1 0 0 0 0,0-1 0 0 0,0 1 0 0 0,0 0 0 0 0,0-1 0 0 0,0 1 0 0 0,0-1 0 0 0,1 0-1 0 0,-1 0 1 0 0,0 1 0 0 0,4 0 0 0 0,0-1-13 0 0,0 1-1 0 0,0-1 1 0 0,0 0 0 0 0,1-1-1 0 0,-1 0 1 0 0,0 0 0 0 0,0 0-1 0 0,0 0 1 0 0,0-1 0 0 0,0 0-1 0 0,0-1 1 0 0,0 1-1 0 0,0-1 1 0 0,0 0 0 0 0,-1 0-1 0 0,1-1 1 0 0,-1 0 0 0 0,1 0-1 0 0,-1 0 1 0 0,0-1 0 0 0,9-7-1 0 0,3-6-6 0 0,0 0-1 0 0,-2-1 1 0 0,0-1-1 0 0,-1 0 1 0 0,0-1 0 0 0,17-36-1 0 0,-18 30 28 0 0,16-47 0 0 0,-29 72 0 0 0,2-5 0 0 0,-1 1 0 0 0,1 0 0 0 0,0-1 0 0 0,1 1 0 0 0,4-8 0 0 0,-7 12 0 0 0,0 1 0 0 0,0 0 0 0 0,1 0 0 0 0,-1 0 0 0 0,0 0 0 0 0,0 0 0 0 0,0 0 0 0 0,0 0 0 0 0,0-1-1 0 0,0 1 1 0 0,0 0 0 0 0,1 0 0 0 0,-1 0 0 0 0,0 0 0 0 0,0 0 0 0 0,0 0 0 0 0,0 0 0 0 0,0 0 0 0 0,0 0 0 0 0,1 0 0 0 0,-1 0 0 0 0,0 0-1 0 0,0 0 1 0 0,0 0 0 0 0,0 0 0 0 0,1 0 0 0 0,-1 0 0 0 0,0 0 0 0 0,0 0 0 0 0,0 0 0 0 0,0 0 0 0 0,0 0 0 0 0,1 0 0 0 0,-1 0 0 0 0,0 0 0 0 0,0 0-1 0 0,0 0 1 0 0,0 0 0 0 0,0 0 0 0 0,0 0 0 0 0,1 0 0 0 0,-1 0 0 0 0,0 1 0 0 0,0-1 0 0 0,0 0 0 0 0,0 0 0 0 0,0 0 0 0 0,0 0 0 0 0,0 0-1 0 0,0 0 1 0 0,1 1 0 0 0,-1-1 0 0 0,0 0 0 0 0,3 7 16 0 0,-3-7-12 0 0,1 5 31 0 0,0 1 0 0 0,1 0 0 0 0,-1 10 0 0 0,2 9 49 0 0,7 31 146 0 0,-5-24 115 0 0,17 57 0 0 0,-13-53-120 0 0,-7-28-207 0 0,0 0 0 0 0,0 0-1 0 0,1 0 1 0 0,-1-1 0 0 0,2 1 0 0 0,5 9-1 0 0,-8-15-136 0 0,0-1 0 0 0,0 0 0 0 0,0 0 0 0 0,0 0 0 0 0,0 0 0 0 0,1 0 0 0 0,-1 0 0 0 0,0 0 0 0 0,1 0 0 0 0,-1 0 0 0 0,1 0 0 0 0,-1-1 0 0 0,1 1-1 0 0,-1-1 1 0 0,1 1 0 0 0,-1-1 0 0 0,1 1 0 0 0,0-1 0 0 0,-1 0 0 0 0,1 0 0 0 0,0 0 0 0 0,-1 0 0 0 0,1 0 0 0 0,0 0 0 0 0,-1-1 0 0 0,1 1 0 0 0,-1 0-1 0 0,1-1 1 0 0,-1 1 0 0 0,1-1 0 0 0,-1 0 0 0 0,1 1 0 0 0,-1-1 0 0 0,1 0 0 0 0,-1 0 0 0 0,0 0 0 0 0,1 0 0 0 0,1-2 0 0 0,6-8-1699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5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0 183 15856 0 0,'1'18'276'0'0,"1"0"0"0"0,0 1 0 0 0,2-1 0 0 0,0 0 0 0 0,1-1 0 0 0,0 1 0 0 0,2-1 0 0 0,0 0 0 0 0,12 20 0 0 0,13 17 1450 0 0,52 67-1 0 0,-69-100-1401 0 0,-4-6-88 0 0,6 7 324 0 0,-1 0-1 0 0,-1 1 1 0 0,-1 1-1 0 0,17 40 1 0 0,-17-26-343 0 0,-1 1 0 0 0,11 63 1 0 0,-14-51-534 0 0,2 27 202 0 0,3 36 114 0 0,-14-113 0 0 0,0-7 0 0 0,0-10 0 0 0,-12-48 0 0 0,-3 1 0 0 0,-25-74 0 0 0,18 68 0 0 0,-5-22 217 0 0,-21-132 0 0 0,43 196-132 0 0,1-1 1 0 0,2 1-1 0 0,0-1 1 0 0,2 1-1 0 0,2 0 1 0 0,10-53-1 0 0,-6 50 15 0 0,2 1 0 0 0,16-35 0 0 0,-18 49-34 0 0,0 0 0 0 0,2 1 0 0 0,0 0 0 0 0,0 0 0 0 0,20-21 0 0 0,-27 32-16 0 0,1 0-1 0 0,0 1 1 0 0,0-1-1 0 0,0 1 1 0 0,0 0-1 0 0,1 0 1 0 0,-1 0 0 0 0,5-2-1 0 0,-7 3-27 0 0,1 1 0 0 0,-1 0 0 0 0,0-1 0 0 0,0 1-1 0 0,0 0 1 0 0,1 0 0 0 0,-1 0 0 0 0,0 0 0 0 0,0 0 0 0 0,1 0 0 0 0,-1 0 0 0 0,0 0-1 0 0,0 0 1 0 0,1 1 0 0 0,-1-1 0 0 0,0 0 0 0 0,0 1 0 0 0,0-1 0 0 0,0 1 0 0 0,0-1-1 0 0,0 1 1 0 0,0 0 0 0 0,0 0 0 0 0,0-1 0 0 0,0 1 0 0 0,0 0 0 0 0,0 0 0 0 0,0 0-1 0 0,0 0 1 0 0,0 1 0 0 0,3 4 70 0 0,-1 0 0 0 0,0 0-1 0 0,-1 0 1 0 0,1 0 0 0 0,-1 1-1 0 0,0-1 1 0 0,-1 1 0 0 0,0-1 0 0 0,0 1-1 0 0,0 0 1 0 0,-1-1 0 0 0,0 1-1 0 0,0 0 1 0 0,-2 9 0 0 0,0 0-14 0 0,-1-1 0 0 0,0 0 0 0 0,-2 1 0 0 0,1-1 0 0 0,-9 16 0 0 0,6-18-44 0 0,0 0 1 0 0,-1 0-1 0 0,0-1 0 0 0,-1 0 0 0 0,0 0 1 0 0,-12 10-1 0 0,18-19-28 0 0,-2 3-4 0 0,-1 0-1 0 0,0 0 1 0 0,0-1 0 0 0,-1 0-1 0 0,-9 6 1 0 0,-2-1-97 0 0,12-6-20 0 0,0 0 0 0 0,0 0 0 0 0,0-1 0 0 0,-1 0 0 0 0,1-1 0 0 0,-1 1 1 0 0,0-1-1 0 0,1 0 0 0 0,-9 0 0 0 0,14-2-625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6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411 15 16623 0 0,'-2'-1'229'0'0,"0"-1"0"0"0,0 1-1 0 0,0-1 1 0 0,0 1 0 0 0,0 0-1 0 0,0 0 1 0 0,0 0 0 0 0,-1 0-1 0 0,1 0 1 0 0,0 1 0 0 0,0-1-1 0 0,-1 1 1 0 0,1-1 0 0 0,-1 1-1 0 0,1 0 1 0 0,0 0 0 0 0,-1 0-1 0 0,1 0 1 0 0,0 0 0 0 0,-1 1-1 0 0,1-1 1 0 0,0 1 0 0 0,-1-1-1 0 0,-2 2 1 0 0,-3 1 275 0 0,0 1-1 0 0,0 0 1 0 0,0 0 0 0 0,0 1-1 0 0,-8 6 1 0 0,-7 8 42 0 0,0 1 1 0 0,2 0 0 0 0,-27 34-1 0 0,-51 76-383 0 0,91-119-107 0 0,-12 16 27 0 0,13-20-86 0 0,1 1 0 0 0,0 0 0 0 0,0 0 0 0 0,1 1 0 0 0,0 0 0 0 0,1-1 0 0 0,-1 2 0 0 0,-4 15 0 0 0,9-22-2 0 0,0-1-1 0 0,0 1 0 0 0,0-1 1 0 0,0 1-1 0 0,0 0 1 0 0,0-1-1 0 0,1 1 0 0 0,-1-1 1 0 0,1 1-1 0 0,0-1 1 0 0,0 1-1 0 0,-1-1 0 0 0,2 0 1 0 0,-1 1-1 0 0,0-1 1 0 0,0 0-1 0 0,1 0 0 0 0,-1 0 1 0 0,1 0-1 0 0,0 0 1 0 0,0 0-1 0 0,0 0 1 0 0,0-1-1 0 0,0 1 0 0 0,0-1 1 0 0,0 1-1 0 0,4 1 1 0 0,0 0 6 0 0,0 0 0 0 0,0 0 0 0 0,1-1 1 0 0,-1 1-1 0 0,1-2 0 0 0,-1 1 0 0 0,1-1 1 0 0,0 0-1 0 0,10 1 0 0 0,19-4-8 0 0,-1-2-1 0 0,1-2 1 0 0,52-14-1 0 0,-53 11 102 0 0,0 1-1 0 0,1 2 1 0 0,55-3-1 0 0,-81 9 56 0 0,1 1-1 0 0,0 0 1 0 0,-1 0-1 0 0,1 1 0 0 0,-1 0 1 0 0,0 1-1 0 0,0 0 1 0 0,12 6-1 0 0,-17-6-84 0 0,1 0 0 0 0,-1 0-1 0 0,0 0 1 0 0,0 1 0 0 0,0 0-1 0 0,0 0 1 0 0,-1 0 0 0 0,1 1-1 0 0,-1-1 1 0 0,0 1 0 0 0,0 0-1 0 0,-1 0 1 0 0,0 0-1 0 0,0 1 1 0 0,3 6 0 0 0,0 3 4 0 0,-1 0 0 0 0,-1 1 0 0 0,0 0 0 0 0,-1-1 0 0 0,0 1 0 0 0,-2 1 0 0 0,0-1 0 0 0,0 0 0 0 0,-2 0 0 0 0,0 0 0 0 0,-1 1 0 0 0,0-1 0 0 0,-1-1 0 0 0,-1 1 0 0 0,-1 0 0 0 0,0-1 0 0 0,-1 0 0 0 0,-1 0 0 0 0,0 0 0 0 0,-1-1 0 0 0,-10 14 0 0 0,5-11-49 0 0,0 0 0 0 0,-1-1 0 0 0,0 0 0 0 0,-1-2 0 0 0,-1 0 1 0 0,-1 0-1 0 0,0-2 0 0 0,0 0 0 0 0,-1 0 0 0 0,-36 15 0 0 0,50-26-128 0 0,-1 1 0 0 0,1-1 1 0 0,0 0-1 0 0,0 0 0 0 0,0-1 0 0 0,-7 1 0 0 0,10-1 33 0 0,0 0 0 0 0,0 1 1 0 0,0-1-1 0 0,0 0 0 0 0,0-1 1 0 0,1 1-1 0 0,-1 0 0 0 0,0 0 1 0 0,0 0-1 0 0,0 0 1 0 0,0-1-1 0 0,1 1 0 0 0,-1 0 1 0 0,0-1-1 0 0,0 1 0 0 0,1-1 1 0 0,-1 1-1 0 0,0-1 0 0 0,0 1 1 0 0,1-1-1 0 0,-1 1 0 0 0,1-1 1 0 0,-1 0-1 0 0,1 1 0 0 0,-1-1 1 0 0,1 0-1 0 0,-1 1 0 0 0,1-1 1 0 0,-1 0-1 0 0,1 0 0 0 0,0 1 1 0 0,-1-1-1 0 0,1 0 0 0 0,0 0 1 0 0,0 0-1 0 0,0 0 0 0 0,0 1 1 0 0,0-2-1 0 0,0-1-222 0 0,0-1-1 0 0,0 1 0 0 0,1 0 1 0 0,-1 0-1 0 0,1 0 1 0 0,0 0-1 0 0,0 0 1 0 0,0 0-1 0 0,0 0 0 0 0,0 1 1 0 0,1-1-1 0 0,0 0 1 0 0,-1 1-1 0 0,4-5 1 0 0,9-10-1820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35:47.5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1044 702 1267 0,'0'0'56'0,"4"-9"12"15,-4 9-55-15,0-7-13 0,0 1 0 0,7 0 0 16,-7-1 54-16,3 1 8 0,-3 3 2 0,0 3 0 16,0-3 51-16,0 3 10 0,0 0 3 0,0 0 0 15,0 0 51-15,0 0 10 0,0 0 3 0,0 0 0 16,0 0-103-16,4 3-20 0,3 0-4 0,-7 0-1 15,0 7 0-15,0 2 0 0,0 4 0 0,0-7 0 16,0 7 0-16,-7 6 0 0,3-6 0 0,4 6 0 16,-3 0-43-16,-8 3-9 0,4 3-1 0,-3 0-1 15,6 3 35-15,-7 1 7 0,8-4 2 0,-8 0 0 16,4 0-63-16,4-2-13 0,-1 2-2 0,-3-9-1 16,7-1 25-16,0 1 0 0,-3-9 0 0,3-1 0 15,3-3-88-15,-3-3-12 0,0-3-2 0,7-3-1 16,-3-3-71-16,-1-7-14 0,4 7-4 0</inkml:trace>
  <inkml:trace contextRef="#ctx0" brushRef="#br0" timeOffset="223.3">1295 758 2747 0,'0'0'78'0,"-4"-3"17"0,1 3-76 0,3 0-19 0,-11 3 0 0,4-3 0 15,3 7 55-15,-3 2 7 0,4 4 2 0,-1 2 0 16,-6-2 18-16,3 6 4 0,3 3 1 0,-6 0 0 16,-1 6-37-16,0-3-7 0,1 3-2 0,-1 10 0 15,4-10-27-15,-3 3-6 0,3 4 0 0,3-7-8 16,-3 0 0-16,3-6 0 0,4 0 0 0,0-6 0 31,0-1-106-31,0-5-22 0,11-1-4 0</inkml:trace>
  <inkml:trace contextRef="#ctx0" brushRef="#br0" timeOffset="1746.86">1679 1100 1241 0,'0'-9'25'0,"0"-1"8"16,7 4-33-16,-7 0 0 0,0 0 0 0,0-1 0 15,0 4 129-15,0-3 19 0,0 6 4 0,0-10 1 16,0 10 31-16,0 0 7 0,0-6 1 0,0 6 0 15,0 0-52-15,0 0-9 0,0 0-3 0,0 0 0 0,0 0-51 0,0 0-10 0,0 0-3 0,0 0 0 32,0 0 0-32,0 6 0 0,4 4 0 0,-4-1 0 0,7 7-51 0,-7 6-13 0,10 0 0 0,-10 6 0 15,4 0 0-15,3 7 0 0,-3 2 0 0,-1 7 0 16,-3-3 54-16,0 6 8 0,0 3 2 0,0 0 0 16,0 1-52-16,0-8-12 0,7 5 0 0,-7-5 0 15,0-5 0-15,0 0 0 0,0-7 0 0,0-3 0 16,0 4 0-16,0-10 0 0,0 0 0 0,0-1 0 15,0-2 0-15,4 0 0 0,-4-3 0 0,0-4 0 16,0-2 15-16,7 2 0 0,-7-9 0 0,0 4 0 16,0-7-15-1,0 0 0-15,0 0 0 0,0 0 0 0,0-7 0 0,3 1 0 16,-3-10 0-16,7 1 0 0,-3-1 0 0,-4-3 0 0,3-3 0 0,4 0 0 16,-3 0 0-16,3-3 0 0,7 3 0 0,-10 0 0 15,6 0 0-15,8 4 0 0,-8-1 0 0,5 0 0 16,-5 7 0-16,4-4 0 0,7 3 0 0,-6 4 0 15,-1 3-14-15,3 2 1 0,-3 4 0 0,1 0 0 16,2 0 25-16,-3 7 6 0,-3 2 1 0,3 1 0 16,-3-1-19-16,3 4 0 0,-4-4 0 0,1 7 0 15,-1 2-9-15,1-5-9 0,-7 9-2 0,3 0 0 16,-4-3 36-16,1 3 8 0,3 0 0 0,-7 0 1 16,3 3-25-16,-3 3 0 0,0-3 8 0,0 3-8 15,0-9 0-15,7 3 10 0,-7-3-10 0,0 0 10 16,4-1-33-16,3-8-6 0,-4 2-2 0,8-2 0 15,-11-4 47-15,11 3 8 0,-8-2 3 0,4-7 0 0,0 3-27 0,0-3 0 0,4-3 0 16,-8 3 0-16,8-4-21 0,0-5-3 0,-1 3-1 0,1-7 0 31,3 1 41-31,-4-7 9 0,1 0 2 0,3 0 0 0,0-3-43 16,-3-3-9-16,6 3-2 0,-2-3 0 16,-5 6 42-16,1-3 8 0,-4 7 1 0,0-7 1 0,3 6-25 15,-6 7 0-15,3-7 0 0,-7 4 0 0,0 2 0 16,0 4 8-16,0-4-8 0,0 1 0 0,-7 3 0 0,3 3 0 0,-3 3 0 0,-3 0 0 15,3 0-16-15,0 3-9 16,3 3-2-16,-6 3 0 0,-1 1 27 0,7-1 0 0,-6 7 0 0,3 6 0 16,3-3 0-16,-3 6 0 0,4-3 0 0,3 3 0 15,0-3 0-15,0 6 0 0,0-3 0 0,3 0 0 16,4-9 0-16,4 3 0 0,-1-4 0 0,-3-5 0 16,11-1 0-16,-7-3 0 0,3 1 0 0,0-4 0 15,7-3 0-15,-7 0 0 0,7-3 0 0,-7-4 0 16,4-2-96-16,0 0-15 0,3-1-2 0,0-9-1 15,-7 7-22-15,7-1-5 0,-7-6-1 0,8 4 0 16,-12 2-40-16,4-6-8 0,0 1-2 0,-3 5 0 16,0-3 103-16,-1 1 20 15,-6-1 4-15,3 0 1 0,-4 4 50 0,-3-4 14 0,7 7 0 0,-7-7 0 16,-7 7 47-16,7-1 14 0,-3 4 3 0,3 6 1 16,0 0 102-16,0-3 20 0,0 3 4 0,-11 0 1 15,1 6-103-15,6 4-20 0,-3-1-4 0,3 7-1 0,-3-4-13 0,4 4-3 0,-8 6-1 16,8-7 0-16,-4 7-24 15,7 0-5-15,-4 3-1 0,4 1 0 0,0-5-17 0,0 1 0 0,4-3 0 16,-4 3 0 0,7-12 41-16,-7 2 5 0,3 1 1 0,1-7 0 0,3 3-33 0,-4-2-6 0,4-7-8 15,-3 3 11-15,3-3-11 0,0-3 0 0,0 3 0 0,4-7 0 16,-11-2 0-16,10 0 0 0,-10-4 0 0,4 0 8 16,3 1-8-16,0-4-11 0,0 1 3 0,-7-1 0 15,4 0 20 1,3 1 4-16,-7 2 0 0,0-6 1 0,3 7-17 0,-3-1 0 0,-3 7 0 15,3-7 0-15,0 4 0 0,0 3 0 16,0 6 0-16,0 0 0 0,0 0 0 0,0 0 0 0,0 0 0 0,0 9 0 16,0 0 0-16,0 7 0 15,0-3 0-15,3 5 0 0,4 1 0 0,-7 3 0 0,7 3 0 0,0-3 0 16,-3 0 0-16,3-6 0 0,3 3 0 0,-2 3 0 16,2-13 22-16,-3 7 1 0,4-4 0 0,-1-2 0 15,4-1-23-15,-3-3 0 0,-7 1 0 0,6-4-12 16,1-3-104-16,-1 0-20 0,1-3-5 0</inkml:trace>
  <inkml:trace contextRef="#ctx0" brushRef="#br0" timeOffset="2212.78">2953 1897 2055 0,'3'9'91'0,"1"0"19"0,3 4-88 15,-4-4-22-15,4 7 0 0,4 0 0 0,-4-1 65 0,4 7 9 0,-1 0 2 0,1 0 0 16,-1 3 22-16,1-3 5 0,-7 6 1 0,6 1 0 16,-3-1-8-16,0 3 0 0,0 4-1 15,-3-1 0-15,3 4-25 0,-4-7-5 0,4 1-1 0,-7 2 0 16,4-9-36 0,-4 3-8-16,11-9-2 0,-11 6 0 0,0-12-18 0,3-1 0 15,-3 1 0-15,0-7 0 0,0 4 30 0,0-7 2 0,0-3 1 16,0 0 0-16,0 0-24 0,-3-7-9 0,-8-5 0 0,0-4 9 15,1-3-9-15,6-3 0 0,-10-3 9 0,4-3-9 16,-1-3 0-16,4-1 0 0,3 1 0 0,-3-3 0 16,4-1 0-16,-1 4 0 15,4 3 0-15,0-10 0 0,0 3 0 0,0 1-8 0,4-1 8 16,-1 1-8-16,4 3 8 0,4-1 0 0,0-2 0 0,-1 6 0 16,4-1 20-16,0 7 10 0,-3 4 2 0,10 2 0 15,-10 0-48-15,6 7-8 0,1-1-3 0,-4 4 0 16,0 3 43-16,4 6 9 0,-4 0 2 0,0 4 0 15,-3 2-27-15,-1 7 0 0,1-4 0 0,-8 10 0 16,4 0 26-16,-3 3 0 0,-4 3 0 0,0 4 0 16,0-1-18-16,-4-3-8 0,-3 4 8 0,4-4-8 15,-8 0-19-15,1 0-9 0,-1-6-1 0,1 0-1 16,-1 0 30-16,4-3 0 0,-4-3 0 0,-6-4 0 16,-1 1-244-16,0-10-42 0</inkml:trace>
  <inkml:trace contextRef="#ctx0" brushRef="#br0" timeOffset="2634.79">3503 2129 2882 0,'0'6'82'0,"0"0"17"16,0 0-79-16,0-2-20 0,0-4 0 0,0 6 0 15,0-6 108-15,4 3 19 0,-4-3 3 0,0 0 1 16,0 0-34-16,0 0-6 0,0 0-2 0,0 0 0 16,0 0-78-16,0 0-11 0,0 0-12 0,0-6 2 0,7-4 10 0,-7 1 12 0,0-1-2 0,0-5-1 15,0-1-9 1,3 0 0-16,-3 1 0 0,7-1 0 15,-7-3-79-15,0 4-17 0,0-1-4 0</inkml:trace>
  <inkml:trace contextRef="#ctx0" brushRef="#br0" timeOffset="2831.08">3425 1718 2747 0,'-10'6'78'0,"3"4"17"0,0-7-76 15,3 0-19-15,4 0 0 0,0-3 0 0,0 0 44 0,0 6 4 0,4-3 2 0,3 0 0 16,3-3-42-16,-3 4-8 0,4-4 0 0,7 0 0 16,-11 0-82-16,3 0-14 0,8 0-2 0,-7 3-1 15,3 0-85-15,-4 3-16 0,1 7-4 0,3-10-1 16,-3 6-41-16,-1 4-8 0</inkml:trace>
  <inkml:trace contextRef="#ctx0" brushRef="#br0" timeOffset="3175.68">3687 1997 1684 0,'14'16'75'0,"-4"-1"15"0,-6-2-72 0,6 3-18 0,1-1 0 16,0-9 0-16,-1 4 116 0,-6-1 19 0,3-2 4 0,0-4 1 16,0 0 11-16,3-3 2 0,-6 0 1 0,3-3 0 15,-4 0-38-15,-3-7-7 0,4 1-1 0,3 2-1 16,-7-11-19-16,-7 2-3 0,3 0-1 0,1-6 0 16,-4-3-36-16,3 0-7 0,-6 0-1 0,-1-9-1 15,1 5-31-15,-4-5-8 0,-1 3 0 0,5-7 0 16,-8 3 0-16,8-8 0 0,-5 2 0 0,5-6 0 15,6 6 0-15,-6 0 0 0,3 0 0 0,0 4 0 16,7-4 0-16,-7 7 0 0,7 2 0 0,0-2 0 16,0 2 0-16,0 7 0 0,7-9 0 0,-7 6 0 0,3-1 0 0,1 4 0 0,-1 3 0 15,4-3 0-15,0 6 0 0,4 7 0 0,-8-4 0 0,8 7 0 16,0-1 14-16,-1 1 2 0,1 6 0 16,3 0 0-16,0 3-26 0,4 0-5 0,-1 0-1 0,1 3 0 15,0 3 24-15,3 4 4 0,0 2 0 16,0 7 1-16,4-7-21 0,-11 7-5 0,7 3-1 0,-7-6 0 15,0 3-39-15,4-1-8 0,-7 1-2 16,3 3 0-16,-4-6-21 0,-6 0-4 0,6 6 0 16,-6-7-1-1,3 4-114-15,-4 0-22 0,-3 3-5 0</inkml:trace>
  <inkml:trace contextRef="#ctx0" brushRef="#br0" timeOffset="3397.72">3676 1919 2796 0,'0'0'118'15,"0"0"-94"1,0 9 83-16,3-6 17 0,5-3 3 0,6 3 1 16,-4 0-52-16,1 0-9 0,3 1-3 0,0-4 0 15,4 0-51-15,6 0-13 0,-10-4 0 0,11 1 0 0,-4-3 0 0,1 3 0 0,2-6 0 0,-3 2 0 31,4-2-48-31,-11-1-13 0,7 1-3 0,-3 6 0 16,0-10-102-16,-4 7-21 0,7-3-4 0</inkml:trace>
  <inkml:trace contextRef="#ctx0" brushRef="#br0" timeOffset="3967.1">4177 1840 1792 0,'0'6'51'0,"-7"1"10"16,3-4-49-16,-3 3-12 0,4 0 0 0,-1-2 0 0,1 5 105 0,-1-3 19 0,4 0 3 0,-3 4 1 15,3 2 0-15,0 4 0 0,0 0 0 0,0 3 0 16,-7-1 0-16,7 1 0 0,0 6 0 0,7-6 0 16,-7-3-52-16,3 3-9 0,1-4-3 0,3-2 0 15,3-1-52-15,1-5-12 0,-1-1 0 0,1-3 0 16,3-3 0-16,-3 0 0 0,3-3 0 0,7 0 0 16,-10 0 9-16,3-10-1 0,7 4-8 0,-11-7 12 15,5 3-12-15,-1 1-8 0,0-1 8 0,-4-2-13 16,1 2 13-16,0-6 0 0,-1 4 0 15,-6 2 0-15,3-3 0 0,3 4 0 0,-10 2 0 0,4 1 0 16,-4 3 0-16,0-7 0 0,0 7 0 0,0 0 0 16,0 6 0-16,-4-7 0 0,4 7 0 0,-7-6 0 15,7 6 0-15,0 0 0 0,0 0 0 0,0 0 0 16,0 0 0-16,0 0 0 0,-3 6 0 0,3 4 0 16,0-1 0-16,0 10 0 0,0-3 0 0,0 3 0 15,3 3 0-15,4 3 0 0,0 0 0 0,0 0 0 16,4 3 0-16,-7-3 0 0,6 3 0 0,1 4 0 15,-1-1 0-15,1 0 0 0,-4 4 0 0,4 2 0 0,-4 1 0 0,3 0 0 16,-6 2 0-16,3 4 0 16,0-9 0-16,-4 3 8 0,1-4 0 0,-4 4-8 15,0-4 8-15,0-3-8 0,-4 4 0 0,-3-4 0 0,4-2 0 0,-4-1 0 0,-4-3-15 0,8-3 5 16,-12-3 59-16,8-7 12 0,-3-6 3 0,-1 1 0 16,1-7-52-16,-4-3-12 0,3-1 0 0,0-5 0 15,-3 0 0-15,4-1 0 0,-4-5 0 0,3 2 0 31,0-3 20-31,8 4 0 0,-11-4 1 0,7-3 0 0,3 4-33 0,-3-4-8 0,7 0 0 16,0-6-1-16,7 3 21 0,-7 0 0 0,7-3 0 0,0 3 0 16,7-3 0-16,-3 0 0 0,3-3 0 0,4 2 0 15,-1 5 0-15,5 2 0 0,2-3 0 16,1 9 0-16,-4-2 0 0,4 8 0 0,3 1 0 0,-10 0 0 31,3 6-56-31,-4 0-6 0,1 6-2 0</inkml:trace>
  <inkml:trace contextRef="#ctx0" brushRef="#br0" timeOffset="4560.93">4713 671 597 0,'-10'3'16'0</inkml:trace>
  <inkml:trace contextRef="#ctx0" brushRef="#br0" timeOffset="4971.14">4727 652 2264 0,'0'0'100'0,"0"0"21"0,0 0-97 0,0 0-24 0,0 0 0 0,4 6 0 15,-4-3 91-15,3 0 13 0,4 4 2 0,-3-1 1 16,3 0-35-16,0 4-6 0,4 5-2 0,-8-8 0 16,8 5 0-16,-1 1 0 0,1 5 0 0,-4-8 0 15,0 2-51-15,4 4-13 0,-1-3 0 0,-6-7 0 16,3 3 0-16,0 1 0 0,0 2 0 0,3-2 0 0,-10-4 0 16,4 6 0-16,3-2 0 0,-3-4 0 15,-1 3-202-15,1-5-43 0,-1-1-9 0</inkml:trace>
  <inkml:trace contextRef="#ctx0" brushRef="#br0" timeOffset="5255.81">4949 639 2795 0,'-14'0'58'0,"14"0"14"15,0 0-57-15,-7-3-15 0,7 3 0 0,-7-3 0 16,7 3 54-16,0 0 8 0,0-6 2 0,0 6 0 15,0 0-52-15,0 0-12 0,0 0 0 0,0 0 0 16,0 0 0-16,0 0 0 0,0 0 0 0,0 0 0 16,7 3 0-16,0 3 0 0,4 0 0 0,0 7 0 15,-4-7 0-15,3 7 0 0,1 2 0 0,6 4 0 16,-2-3 34-16,6 0 4 0,-7 2 1 0,0 1 0 16,4 0-11-16,-1-3-3 0,-3 3 0 0,0 2 0 15,1-5-25-15,-5 3 0 0,4 0 0 0,-3-7 0 16,-1 4-97-16,-6 0-25 0</inkml:trace>
  <inkml:trace contextRef="#ctx0" brushRef="#br0" timeOffset="6480.52">1034 2985 2215 0,'38'-4'93'16,"5"4"-74"-1,-4 0-19-15,6 0-9 0,1 0 1 0,4 4 0 16,6-4-4-16,11 0 0 0,4 0 0 0,3 3 0 15,3 0-16-15,8-3-3 0,7 3-1 0,3 3 0 16,7 1 52-16,4-1 9 0,7 3 3 0,4 4 0 16,2-4 32-16,5 4 6 0,3-1 2 0,3 1 0 15,1-4-7-15,10 4-1 0,0-4 0 0,4 1 0 0,7-1-41 16,-1-3-9-16,4 1-2 0,4 2 0 16,3-6-12-16,-6 0 0 0,6 0 0 0,4 0 0 15,3-3-116-15,0 0-25 0,4 0-6 0</inkml:trace>
  <inkml:trace contextRef="#ctx0" brushRef="#br0" timeOffset="41500.51">4318 5145 1337 0,'-4'-3'56'15,"-3"0"-44"1,4 0 79-16,-4 3 16 0,3 0 3 0,-6 3 1 15,3 0-24-15,0 0-5 0,0 3-1 0,-4 4 0 16,7-1-13-16,-10 4-4 0,7 2 0 0,-3 4 0 31,-1 0 0-31,-3 3 0 0,3 3 0 0,-3 0 0 0,4 6 12 0,-4-2 1 0,3 2 1 0,-3 7 0 16,3 2-33-16,1 1-6 0,-4 6-2 0,7 6 0 16,-4-2-19-16,7 5-4 0,-6 0-1 0,3 7 0 15,3-6 41-15,1 2 8 0,3 1 2 0,3-1 0 16,1-5-51-16,3-4-13 0,3 0 0 0,1-3 0 15,7-9 16-15,-1-1-1 0,8-2-1 0,3-4 0 16,4-9-23-16,3-6-5 0,1-1-1 0,6-5 0 16,-7-4 15-16,0-3 0 0,1-3 0 0,3-3 0 15,3-6 9-15,4-1 5 0,3-5 1 0,8-4 0 0,-12 0-24 16,-2-3-5-16,3-3-1 0,-1-3 0 0,1 3 48 16,7-4 10-16,-7 1 1 0,4-6 1 0,-5-1-21 0,-6-2-5 15,4-1-1-15,-5-9 0 0,-6 3-18 0,-7-6 0 16,-4 0 0-16,0-4 0 0,-7 7 0 0,-3 0 0 0,-4-3 0 0,-4 0 0 15,1 3 37-15,-8-3 1 0,-3 0 0 0,4 3 0 16,-8 3-10 0,-3 3-1-16,-4 0-1 0,1 4 0 0,-4-1-26 15,-8 3 0-15,1-2 0 0,-7 2 0 16,10 7 17-16,-10 3-1 0,0 0-1 0,3 3 0 16,0 6-24-16,4 7-5 0,3 0-1 0,-6-1 0 15,2 7 24-15,-2 0 5 0,-1 0 1 0,4 3 0 16,-4 0-75-16,7 0-16 0,0 3-2 0,-6-3-1 0,10 0-39 0,-1 3-8 0,8-3-2 15</inkml:trace>
  <inkml:trace contextRef="#ctx0" brushRef="#br0" timeOffset="42750.73">4494 5437 1235 0,'4'-7'35'0,"-1"1"8"15,-3 0-35-15,4 0-8 0,-4-1 0 0,4 1 0 16,3 0 70-16,-7 3 12 0,0-4 2 0,3 1 1 16,-3 0 40-16,7-1 8 0,-7 4 2 0,0-3 0 15,4 0-11-15,-4 0-3 0,7-1 0 0,-7 1 0 16,0 6-45-16,0 0-10 0,0-3-2 0,0 3 0 16,0 0-51-16,0 0-13 0,0 0 0 0,0 0 0 15,0 3 54-15,-7 3 8 0,3 1 2 0,-6 2 0 16,-1 7-52-16,0-1-12 0,8 4 0 0,-8 3 0 15,-3 6 54-15,4 4 8 0,-1 2 2 0,4 4 0 16,-4-1-52-16,4 4-12 0,0-3 0 0,4 6 0 0,-4 0 28 0,7-1 4 16,-4 1 0-16,4 0 0 0,0-6 0 0,4-4 0 0,3-2 0 0,-4-4 0 15,4-6-32-15,4-3-16 0,3-4 1 0,0-5 1 16,7-4 14-16,-7-3 0 0,11-3 0 0,-4-6 0 16,4-3 11-16,7-4 1 0,-8-3 1 0,8-3 0 15,-7 1-13-15,-4-4 0 0,4 0 0 0,-8-3 0 16,5 3 0-16,-8 3 0 0,-4 0 0 0,1-3 0 15,-1 6 0-15,-6-2 0 16,3 2 0-16,-7 0 0 16,0 4 0-16,0-4 0 0,-7 7 0 0,3-4 0 0,-6 7 0 0,-1 0 0 15,-3-1 0-15,4 4 0 0,-8 3 54 0,4 0 8 0,-4 3 2 0,0 4 0 16,1 2-64-16,-1 4-28 0,4 2 3 0,-4 1 0 31,4 6-11-31,7 0-3 0,-3 3 0 0,-1 0 0 0,4-3-20 0,4 3-4 0,3-3-1 0,0 0 0 16,3-6-102-16,1-1-21 0,3-2-4 0</inkml:trace>
  <inkml:trace contextRef="#ctx0" brushRef="#br0" timeOffset="43461.32">4195 6540 1824 0,'10'-15'38'0,"-3"5"8"16,-7 4-37-16,4 0-9 0,-4-4 0 0,7 4 0 15,-7 6 104-15,0 0 20 0,0 0 3 0,0 0 1 0,0 0 0 0,0 0 0 0,0 0 0 0,-11 9 0 16,4 4-52-16,-3 6-9 0,2 3-3 0,-9 6 0 16,3 3 0-16,0 4 0 15,-8 2 0-15,1 7 0 0,0 3 11 16,-4 3 1-16,8 1 1 0,-11 8 0 0,3-2-53 15,0-1-10-15,0 7-2 0,1 0-1 0,-8-7-11 0,0 4 0 16,4-4 9-16,-7 4-9 0,3-7-17 0,4 0-8 16,0-3-2-16,10-12 0 15,-3-4 27-15,0-2 0 0,3-1 0 0,0-3 0 16,8-6-43-16,-4-6-3 0,3-3-1 0,0-1 0 16,8-6-129-16,3-6-27 0,0 0-5 0,0-6 0 0</inkml:trace>
  <inkml:trace contextRef="#ctx0" brushRef="#br0" timeOffset="44010.23">5038 6286 1728 0,'0'0'38'0,"0"0"8"0,0 0 2 0,0 0 0 0,0 0-39 0,0 0-9 0,0-3 0 0,0 3 0 15,0 0 104-15,0 0 20 0,0 0 3 0,0 0 1 16,0 0-52-16,0 0-9 0,0-6-3 0,3 3 0 16,4 3 0-16,0 0 0 0,0 3 0 0,4 3 0 0,0 0-20 0,3 7-5 15,0 3-1-15,3 2 0 0,1 8 14 0,0 2 4 16,6 0 0-16,-10 3 0 0,8 4 0 15,-1-1 1-15,-4 1 0 0,5 6 0 0,-1-4-13 0,0 4-2 16,0 3-1-16,7 3 0 0,-3-3-33 0,0-3-8 16,6-1 0-16,-2 1 0 0,2-3 0 15,1-4 0-15,0 1 0 0,0 2 0 0,-8-2 30 0,5-1 4 16,-5 4 1-16,1 0 0 0,-4-4-27 0,0 1-8 16,1-4 0-16,-1-3 0 0,0-3 26 0,-7-3 2 15,4-3 0-15,-4 0 0 16,-4-4-84-16,1 1-17 0,-8-3-3 0,1-4-1 15,-4 0-82-15,0 1-16 0,-4-4-3 0,1 0-1 16</inkml:trace>
  <inkml:trace contextRef="#ctx0" brushRef="#br0" timeOffset="44923.58">3528 7835 1958 0,'0'0'43'0,"0"0"9"0,0 0 1 0,0 0 3 0,0 0-45 0,0 0-11 15,-4 0 0-15,-6 0 0 0,10 0 129 0,-7-3 24 16,3 0 5-16,-3 0 1 0,0 0-50 0,0 0-9 0,3-1-3 0,-6 1 0 15,-1 3-9-15,1 0-3 0,-4 0 0 0,-4 3 0 16,4 1-29-16,0-1-5 0,-7 3-2 0,6 0 0 16,-9 1 7-16,6 2 2 0,0 0 0 0,-3 1 0 15,0 2-46-15,-4 4-12 16,4 3 0-16,4 3 0 0,-5 0 0 0,1 9 0 0,7-3 0 0,-11 10 0 16,8 0 0-16,-1 5 0 15,-3-2 0-15,0 3 0 0,7 0 0 0,-7 0 0 0,6 6 0 0,5 3 0 0,-4 1 0 16,3 5 0-16,4-2 9 0,7 2-9 15,7-5 0-15,-7-4 0 0,11 0 0 0,-4 6 0 0,10-6 0 16,-2 1 0-16,6-4 0 0,-4 0 0 0,5-7 0 16,2-5 0-16,4-4 0 0,-3-2 0 15,10-4 0-15,-6-7 0 0,13-2 0 0,4-3-8 16,0-7 8-16,0-3 0 0,-4-6 0 0,11 0-8 0,-14-3 8 0,6-1 0 16,1-2 0-16,4-4 0 15,-4-6 0-15,-1 1 0 0,-2-4 0 0,3-7 8 0,-11-2-8 0,0 0 0 16,-7-4 0-16,1 1 0 0,-5-1 0 0,1 1 0 15,-4-1 0-15,-3 4 0 0,-1 0 13 0,-6-4 2 16,0 1 0-16,-4-7 0 0,-7 0-24 0,0 0-5 16,-4 4-1-16,-6-4 0 0,6 6 37 0,-7-2 7 0,-6 2 2 0,-1 4 0 31,1 0-50-31,-1-4-9 0,-3 4-3 0,-4-7 0 0,0 4 51 0,-6-4 9 16,-1 4 3-16,4-4 0 0,-4 7-24 0,0 2-8 15,4 1 0-15,-4 0 0 0,4 3 0 0,3 3 0 16,4 0 0-16,-4 0 0 0,-3 3 0 0,3 4 0 15,4 2 0-15,-3-3 0 16,6 4-44-16,-3-1-8 0,-4 1-1 0,7-1-1 16,4 1-144-16,0-1-29 0,4-3-5 0,10 7-2 0</inkml:trace>
  <inkml:trace contextRef="#ctx0" brushRef="#br0" timeOffset="46098.79">3179 8353 2310 0,'0'0'97'0,"0"0"-77"15,0 0 35-15,0 0 7 0,0 0 2 0,0 0 0 16,7-4 0-16,0 4 0 0,0 0 0 0,3 0 0 15,1-3-52-15,-4 3-12 0,4 0 0 0,6-3 0 16,-3 3 29-16,7 0 3 0,-3-3 1 0,3 3 0 16,0 0-5-16,-6 0-2 0,6 0 0 0,-7 3 0 15,0 0 1-15,4 0 0 0,-8 1 0 0,1-1 0 16,-8 3-7-16,8 0 0 0,-8 1-1 0,4 2 0 16,-7 0-7-16,0 1-2 0,0-1 0 0,-7 4 0 15,7-1-1-15,-3 1 0 0,-4-4 0 0,3 4 0 16,1-1-9-16,-8-2 8 0,4-4-8 0,4 3 8 15,-8-2-8-15,0-1 0 0,8 0 0 0,-8-3 0 16,4 4 0-16,4-4 0 0,3-3 0 0,0 0 0 16,0 0 0-16,0 0 0 0,0 0-9 0,0 0 9 15,0 0 0-15,10 0-8 0,-6 0 8 0,6 0 0 16,1 0 0-16,0-3-8 0,3-1 8 0,-4 4 0 16,4-3 0-16,4 0 12 0,-7 3-1 0,3-3-1 15,-4 6 23-15,4 0 5 0,-3 0 1 0,0 4 0 0,-1 2 4 0,-6 4 1 16,6 2 0-16,-10 4 0 0,11-3-16 0,-11 6-2 0,3-3-1 15,4 3 0-15,-7-4-5 0,0-2-2 0,-7 3 0 0,4-3 0 16,-4-1-18-16,3 1 0 0,-6 0-8 0,-1-4 8 16,8 1 0-1,-15-1 12-15,7 1-1 0,-3-1 0 16,0 1-11-16,0-1 0 0,-4 1 0 0,1-4 0 16,6 1-17-16,-10-1-3 0,7-3 0 0,3 1 0 15,-6-4-78-15,10 0-16 0,-4 0-3 0</inkml:trace>
  <inkml:trace contextRef="#ctx0" brushRef="#br0" timeOffset="46982.38">6018 7600 1824 0,'0'-6'76'16,"-3"0"-60"-1,-1-1 140-15,4 7 29 0,-3-3 6 0,-1 0 1 16,4 3-52-16,-7-3-9 0,-3 3-3 0,3 3 0 16,-4 0-64-16,0 3-12 0,1 4-4 0,-1-1 0 15,-3 1-25-15,0 5-6 0,-4 1-1 0,4 3 0 16,-3 6 39-16,-1 3 7 0,0 3 2 0,1 4 0 16,-4 3-34-16,6-1-6 0,-6 1-2 0,7 6 0 15,-3 3 16-15,2 3 3 0,5 3 1 0,-1 7 0 0,1-7-53 0,3 0-10 16,3 4-3-16,4-1 0 0,0-6 24 0,4 4 0 15,-1-1 10-15,8-3-10 0,-1-9 8 0,4 0-8 16,8-4 0-16,-1-5 0 0,7-4 20 0,4-6-4 0,3-6 0 0,0-1 0 16,4-5-28-16,3-7-7 0,4 0-1 0,4-6 0 15,-4-7 32-15,3 1 7 0,-3-4 1 0,7-5 0 16,0-7-32-16,0-4-5 0,-1 1-2 0,1-6 0 31,-3 2 31-31,-4 1 5 0,-1-4 2 0,1 4 0 16,-10-3-19-16,2 2 0 0,-2 4 0 0,-5-6 0 0,-6-1 0 0,-4-3 0 0,0 1 0 0,-10-4 0 15,-4 3 12-15,-7 4 0 0,-3-1-1 0,-4 1 0 16,-8 3 1-16,-2 2 1 0,-8 1 0 0,-3 0 0 16,0 0-4-16,-4 3-1 0,-3-4 0 0,-4 4 0 15,0 0-5-15,0-3-3 0,-3 6 0 0,0-3 0 16,-1 3 0-16,4 3 0 0,1 0 0 0,-1 4 0 16,4 2 0-16,3 4 0 0,4 2 0 0,-1 1 0 15,1 3-86-15,7 3-17 0,-4 0-3 0</inkml:trace>
  <inkml:trace contextRef="#ctx0" brushRef="#br0" timeOffset="48419.41">6078 8064 2272 0,'0'0'48'0,"0"0"9"0,-3-6-45 0,3 0-12 0,0-4 0 0,0 4 0 32,0 0 56-32,0 6 10 0,3-7 2 0,1 4 0 0,-4 3-10 15,3 0-2-15,4 3 0 0,-3 1 0 0,3 2 28 0,-3 3 6 0,-1 4 1 0,1 2 0 32,3 4-11-32,-4 3-3 0,1 6 0 0,3 1 0 0,-4-1-31 0,1-3-6 0,-1 6-2 0,1-6 0 15,3 0-12-15,-3-3-2 16,-1 0-1-16,1-3 0 0,-1-3-15 0,4-4-8 15,-3 1 8-15,-1-1-8 0,4-2 0 0,-7-1 0 0,4 1-10 0,-1-1 10 32,1-3-86-32,-1 1-10 0,-3-1-3 0,0-6 0 0,0 0-114 0,0 0-23 0</inkml:trace>
  <inkml:trace contextRef="#ctx0" brushRef="#br0" timeOffset="50040.02">1573 4173 2131 0,'7'-16'44'0,"-7"10"11"16,4 0-44-16,-4-4-11 0,0 1 0 0,7 0 0 15,-7-1 137-15,0 1 26 0,0-1 5 0,0 1 0 16,0 0-28-16,0-1-7 0,0 1-1 0,-7-1 0 16,3 4-37-16,-6-3-8 0,-1 2-2 0,-3 1 0 15,4 0-28-15,-5 3-5 0,-2 0-2 0,3-1 0 16,0 1-27-16,-4 6-6 0,4-3-1 0,0 7 0 0,-4-1-29 0,4 6-7 0,0 1 0 0,3 3-1 15,1 6 21-15,-1 3 0 0,8 3 0 0,-8 6 0 16,11 1 20-16,-7 6 9 0,7-1 2 0,0 1 0 16,0-3-31-16,0-1 0 0,7 1 0 15,-3-10 0-15,3 1 0 0,3 2 0 0,1 0 0 0,-4-3 0 16,10 1-19-16,-2-7-9 0,-5-4-3 0,15 4 0 16,-4-6 43-16,0 0 9 0,-7-7 2 15,11 1 0-15,-4-7-37 0,-3 0-7 0,3-3-2 0,0-3 0 16,0 3-54-1,-3-3-11-15,0-4-3 0,-1 1 0 16,1-3-8-16,-8-4-1 0,5 1-1 0,-5-1 0 16,4-3 29-16,-3 1 7 0,3-1 1 0,-3-3 0 0,3 3-52 0,-4-2-9 0,1-1-3 0,-1-3 0 15,1 3 52-15,0 0 9 0,-1 4 3 0,1-4 0 16,-4 3 0-16,3 0 0 0,-3 1 0 0,-3-4 0 16,7 6 41-16,-11-2 9 0,3 2 2 0,4 1 0 15,-7 2 77-15,0 1 16 0,0 3 3 0,-7-1 1 0,7 7 54 0,-3 0 10 16,-1 3 3-16,-7 1 0 0,4 2-21 0,-3 0-4 15,6 3-1-15,-10 4 0 0,7 6-50 0,-3-3-9 16,2 2-3-16,-2 4 0 0,3-3-24 0,-4 3-6 16,8-3-1-16,-4 3 0 0,3 3 0 0,4-3 0 0,0 0 0 15,0-3 0-15,0-1-1 0,0-5-1 0,0-4 0 0,0 1 0 16,4-4-40-16,-4-6-8 0,0 0-2 16,10-3 0-16,1 0 31 0,-1-7 5 0,1 4 2 15,0-6 0-15,-1-7-19 0,4 0 0 0,-10-3 0 0,6 3 0 31,-3-3-19-31,4 3-7 0,-4 1-2 0,0-1 0 0,-3 3 20 0,3 4 8 16,-4 2-8-16,4 4 8 0,-7 0 0 0,0 6 0 16,0 0 0-16,0 0 0 0,0 0 0 0,4 12 8 15,-1-2-8-15,4 2 11 0,-7 4 11 0,4-1 2 0,3 4 1 0,-7 0 0 16,4 0-25-16,3 0-19 0,-4 0 3 0,4-4 1 16,0 1 15-16,0 0 0 0,4-4 0 0,-1-3 10 15,-3 1-10-15,1-7-11 0,2 3 3 0,1-6 0 16,-4-6-53-16,0 0-11 0,3-4-1 15,-6-2-1-15,7-4-69 0,-1 0-13 0,-6-2-4 16,3-4 0-16,3 3-144 0,-6 0-28 0,10-19-7 0,-7 4-1 16</inkml:trace>
  <inkml:trace contextRef="#ctx0" brushRef="#br0" timeOffset="50697.35">2268 4223 1792 0,'4'-9'51'0,"-4"2"10"0,0-2-49 0,0 3-12 0,7 0 0 0,-7-1 0 0,0 7 161 0,0 0 30 15,0 0 5-15,0 0 2 0,0 0-79 0,0 0-16 16,0 0-3-16,0 10-1 0,0-4-22 0,0 6-4 15,0 1-1-15,-7 0 0 0,7 2 6 0,-4 4 1 16,-3-3 0-16,4 3 0 0,-1-1-59 0,-3-2-12 16,4 3-8-16,-4 0 9 0,3-4 9 0,4-2 2 15,-7-1 0-15,7 1 0 0,-3-7-3 0,3 0 0 16,0-6 0-16,0 0 0 0,0 0 4 0,0 0 1 16,0 0 0-16,3 0 0 0,4 0-31 0,-3-3-7 15,6 3 0-15,1-3-1 0,-1 0 27 0,1 0 6 0,0 0 0 16,3 0 1-16,-4 0-27 15,4-1-6-15,0 1 0 0,-3 0-1 0,7 0 27 0,-4 3 6 0,0 0 0 16,7-3 1-16,-7 3-17 0,4 0-12 0,-4 3 1 0,-3 0 1 16,-1 3 10-16,-3 1 9 0,0 2-1 0,-3 0-8 15,3 4 15-15,-7 3-4 0,0-1-1 0,0 1 0 16,-7 3-10-16,-4-3 10 0,4 6-10 0,-3-4 10 16,-1 1-10-16,0-3 0 0,1-1 9 0,-1-2-9 15,1 3 0-15,-1-7-20 0,4 1 4 0,-4-4 1 16,1 0 31-16,10-3 5 0,0-3 2 0,0 0 0 0,0 0-23 15,0 0-8-15,0 0 0 0,0-6 0 0,0 6 8 0,0-6-8 16,10-1 8-16,-6 1-8 0,6 0-3 16,1 0 0-16,0-4 0 0,3 1 0 15,0-1 11-15,4 1 11 0,-4 0-3 0,7-7 0 0,-11 3-8 0,8-2-11 16,0-1 3-16,-4 0 0 16,0 1 8-16,4-1 0 0,-4-3 0 0,-4 3 0 0,1-2 0 0,3 2 9 15,-4-3-1-15,-6 3-8 0,7 1 0 0,-8 2 0 16,4-2-10-16,-3 2 10 0,3 4 0 0,-7 2 0 15,0 1 14-15,0 6-4 0,0 0-10 0,-7-3-12 16,3 0 2-16,-6 6 1 16,-1 0 9-16,0 6 0 0,8 7 0 0,-11 0 0 0,3 0 0 0,1 2 0 15,3 1 0-15,0 0 0 0,-4 3 0 0,0-3 16 0,4 3-4 0,4-4-1 16,3 4-11-16,-4-3-16 0,4 3 4 16,4-6 1-16,-4 0 11 0,3-4 16 0,4 1-4 15,-3-7-1-15,6 0-11 0,-10-6-16 16,11 3 4-16,3-3 1 0,-3 0 11 0,-1-6 0 0,1 0 0 0,3-4 0 15,-3 4 0-15,3-3 0 0,3 2 0 0,-6-5 0 16,3 2-53-16,-3 1-9 16,3 3-2-16,-4 0 0 15,1-1-27-15,-1-2-5 0,5 6-2 0,-5-4 0 16,1 1-158-16,-8 0-32 0,8-7-7 0,-1 4-1 0</inkml:trace>
  <inkml:trace contextRef="#ctx0" brushRef="#br0" timeOffset="51492.37">3351 3947 2347 0,'0'0'52'0,"0"0"10"0,0 0 2 0,0 0 2 0,0 0-53 0,0 0-13 0,0 0 0 0,0 0 0 0,0 0 19 0,4 0 1 16,3 0 0-16,-3-3 0 0,6 0 29 0,1 0 7 15,-1 0 0-15,1-4 1 0,3 1-2 0,0 0-1 16,4-4 0-16,-4 1 0 0,-4 0-30 0,5-7-5 16,-1 3-2-16,3-2 0 0,-6-1 43 0,3 0 9 15,0 1 2-15,-3-1 0 0,3 3-41 0,-4 1-8 16,-3 3-2-16,4 2 0 0,-4 1-2 0,0 3-1 16,4 6 0-16,-11 3 0 0,3 4 3 0,4 5 0 0,-3 4 0 15,-4 3 0-15,3 3 11 0,-3 0 2 16,0 7 1-16,0-4 0 0,7 3-10 0,-7 4-3 0,4 2 0 0,3 1 0 15,-4 0-10-15,5 2-3 0,-5 1 0 0,8-3 0 16,-1-7-8-16,-6 0 0 0,6-9 0 0,-3 0 0 16,8-3 0-16,-12-3 0 0,8-4 0 15,-4-5 0-15,0-1-12 0,3-3-5 0,-3-3-1 0,-3 0 0 32,3-3-49-32,-7-3-9 0,3-1-3 0,-3-2 0 15,0 0-35-15,-3-1-7 0,3 4-2 0,-7 0 0 0,3-1-59 0,-3 1-12 0,4 3-2 16,-11 0-508-16,3 0-102 0</inkml:trace>
  <inkml:trace contextRef="#ctx0" brushRef="#br0" timeOffset="51738.07">3500 4471 2649 0,'0'0'58'0,"0"0"12"0,0 0 2 0,0 0 4 0,0 0-61 16,0 0-15-16,0 0 0 0,3 3 0 0,1-3 90 0,3 0 15 15,3-3 3-15,-3 3 1 0,4-3-29 0,7 0-7 16,-8-1-1-16,4-2 0 16,7 3 3-16,4-3 0 0,-7-1 0 0,10 1 0 0,-3 3-60 0,-4-3-15 15,4 3 0-15,3-4 0 0,0 4 0 0,-3 0 0 16,-4 0 0-16,4 0 0 0,-8-3 0 0,1 2-12 16,-1 1 3-16,5 0 0 15,-8 0-111-15,3-3-23 0,-3 0-4 16,8-1-1277-16</inkml:trace>
  <inkml:trace contextRef="#ctx0" brushRef="#br0" timeOffset="52604.07">4374 3903 1263 0,'0'0'56'0,"0"0"12"31,0 0-55-31,0 0-13 0,0 0 0 0,0 0 0 0,0 0 157 0,4 0 29 0,-4 0 6 0,4 3 0 15,-4-3-51-15,0 0-10 0,3 7-3 0,-3-7 0 16,0 0-51-16,-3 6-10 0,3-6-3 0,-4 6 0 16,4-3 0-16,-4 4 0 0,4-1 0 0,0-6 0 15,-7 3-51-15,7-3-13 0,0 0 0 0,0 0 0 16,0 0 0-16,0 0 0 0,0 0-9 0,0 0 9 16,0 0-11-16,0 0 11 0,0 0-12 0,0 0 12 15,0 0 0-15,0 0 11 0,7-3 0 0,-3 0 0 16,0 0-11-16,-1 0 0 0,1-1 0 0,6 1 0 15,-10 3 0-15,0 0 0 0,11 0-10 0,-11 0 10 16,10 0 0-16,-6 0 0 0,-1 3 0 0,4 1 10 0,-7-4 46 0,4 3 8 16,-4-3 3-16,7 3 0 0,-7-3-56 0,0 3-11 0,0-3 0 0,0 6 0 15,0 0 0 1,0 1 0-16,0-4 9 0,0-3-9 16,0 6-100-16,0-6-28 0,0 3-4 0,0-3-2 0,0 0-46 0,0 0-10 0,-7 3-2 0</inkml:trace>
  <inkml:trace contextRef="#ctx0" brushRef="#br0" timeOffset="52993.46">4427 4336 2067 0,'-3'3'87'16,"-1"0"-70"-1,-3 0 140-15,7-3 28 0,-3 4 6 0,3 2 1 16,0-6-103-16,-7 3-20 0,7-3-4 0,0 0-1 0,0 0-51 0,0 0-13 0,0 0 0 0,0 0 0 31,0 0 0-31,-4-6 0 0,-3-1 0 0,4-2 0 16,3 0 0-16,0-4 0 0,0 1 0 0,3-4 0 15,4 3 0-15,-7-2 0 0,11-1 0 0,-11 3 0 0,3 4 0 0,4 0 0 16,-3 2 0-16,-1 4 0 0,-3 3 54 0,4 0 8 0,-1 3 2 0,1 4 0 31,-4-4-52-31,7 6-12 0,-7-3 0 0,0 7 0 0,4 3 0 0,-4-4 0 0,7 4 0 16,-7-4 0 0,0 1 54-16,0-1 8 0,-7-5 2 0,7 2 0 15,-4-6-103-15,4-3-20 0,0 0-4 0,0 0-1 16,0 0 0-16,0 0 0 0,0-3 0 0</inkml:trace>
  <inkml:trace contextRef="#ctx0" brushRef="#br0" timeOffset="54801.94">5694 3624 2131 0,'0'0'60'0,"0"-3"14"15,0 3-59-15,-4-6-15 0,4 6 0 0,0 0 0 16,0 0 84-16,0 0 13 0,0 0 3 0,0 0 1 16,4 9-29-16,-4 4-7 0,3 2-1 0,-3 7 0 15,4 4 0-15,-1 8 0 0,1 4 0 0,-4 2 0 16,3 4-8-16,-3 6-1 0,4 4-1 0,-4 5 0 15,0-2-17-15,4 2-3 0,3 1-1 0,-7 3 0 16,3-10-45-16,4-6-8 0,-3-3-3 0,3-7 0 0,0-5 23 16,0-7 0-16,3-3 0 0,-6-6 0 15,3-10-107-15,0-6-17 0,0-3-3 0</inkml:trace>
  <inkml:trace contextRef="#ctx0" brushRef="#br0" timeOffset="55081.81">5969 3515 2095 0,'0'0'46'0,"0"0"10"0,0 0 1 0,0 0 2 0,0 0-47 16,0 0-12-16,4 6 0 0,-1 0 0 0,4 3 56 0,0 1 10 0,0 6 2 0,4 2 0 16,-1 4-7-16,1 7-1 0,0 2 0 0,-1 3 0 15,1 1 29-15,3 2 6 0,-7 4 1 0,3 3 0 16,1-3-31-16,-4 0-5 0,4 3-2 0,-4-1 0 15,0 1-18-15,0 0-4 0,0 0-1 0,0-3 0 16,-3-3-5-16,-1-4-1 0,1-6 0 0,-4 0 0 16,0-2-91-16,3-1-18 0,-3-3-4 0,0 0-1 15,4-7-23-15,-4-2-5 0,0-4-1 0,-4-3 0 16,4-6-108-16,-3-3-22 0,-4 0-4 0</inkml:trace>
  <inkml:trace contextRef="#ctx0" brushRef="#br0" timeOffset="55569.24">5754 4261 1724 0,'7'3'76'0,"-4"-3"16"15,4 3-73-15,1-3-19 0,-1 0 0 0,3 0 0 0,1 0 85 0,3-3 14 0,0 3 2 0,0 0 1 16,4 0-9-16,3-3-1 0,-3 3-1 0,3 0 0 15,0-3-19-15,4 3-4 0,-4 0-1 0,0-4 0 16,4 4-56-16,-4-3-11 0,0 0 0 0,-3 0 0 16,3 3 24-16,-4-3 11 0,1-3 1 0,0 3 1 15,-1-4-29-15,1 4-8 0,0-3 0 0,-4 0 0 16,0-4 0-16,3 4 0 0,-2 0 0 0,-5-4 8 16,4 1-8-16,-7-4 8 0,4 4-8 0,-4-4 8 15,0 4 3-15,-4-4 1 0,5 4 0 16,-8 0 0-16,0-1-2 0,0 4 0 15,0-3 0-15,-4 2 0 0,0 1 3 0,4 6 1 0,-3-3 0 0,3 3 0 16,-7-3-4-16,3 3-1 0,-3 0 0 0,4 3 0 16,-4 3-9-16,0 0 12 0,0 4-12 0,0-1 12 15,0 7-34-15,-1 0-6 0,1 2-2 0,-3 4 0 16,3 0 51-16,3 0 11 0,-3 3 1 0,4 0 1 16,-1-3-3-16,4-3-1 0,0 3 0 0,0-6 0 15,4-1-75-15,-1-2-15 0,4 0-4 0,0-7 0 16,0 0 103-16,4 0 20 0,3 1 4 0,4-7 1 15,-8 0-103-15,8-4-20 0,3-2-4 0,0 0-1 16,-3-3-51-16,3-1-10 0,0-2-3 0,0-1 0 16,1 0-30-16,-5-2-6 0,4 2-2 0,1 1 0 15,-12-1 66-15,4 1 14 0,0-1 2 0,-3 1 1 16,-4 2-126-16,4-2-26 0</inkml:trace>
  <inkml:trace contextRef="#ctx0" brushRef="#br0" timeOffset="55915.67">6636 4113 1267 0,'0'-6'56'0,"0"-3"12"0,0 2-55 0,-4 1-13 0,4 6 0 0,0 0 0 15,0 0 146-15,0 0 26 0,0 0 6 0,-7 3 1 32,4 4-31-32,-4-1-5 0,0 6-2 0,-1 1 0 15,5 3-61-15,-4 2-13 0,3 1-3 0,1 3 0 0,-1-3 0 0,1 3 0 0,-1-3 0 0,4 0 0 16,-3-1-51-16,3-5-13 0,3-1 0 0,-3-2 0 16,4-1 0-16,-1-2-12 0,1-4 3 0,3 0 0 15,-4-3 9-15,4-6 0 0,1 2 0 0,-1-2 0 16,0-3 0-16,-4-1 12 0,1-2-2 0,3-4-1 15,-4 0-40-15,4 1-8 0,-3-1-1 0,3-3-1 16,-4 7 14-16,-3-4 3 0,4 7 1 0,0-4 0 16,-4 7 23-16,0-4 0 0,0 4 0 0,-4 0 0 15,4 6 0-15,0-6 0 0,0 6 0 0,0 0 0 16,0 0-12-16,0 0 1 0,0 0 1 0,0 0 0 16,0 0 10-16,0 0 14 0,4 6-3 0,-1 3-1 15,1 4-10-15,3-4 0 0,-4 7 0 0,4 0 0 16,0-1 0-16,0 1 0 0,0 6 0 0,0-6 0 15,0 2 0-15,4-2 0 0,-4 0 0 0,0-4 0 16,0 1 0-16,0-4 0 0,4-2 0 0,-8-1 8 16,4 0-109-16,1-3-23 0,-1 0-4 0</inkml:trace>
  <inkml:trace contextRef="#ctx0" brushRef="#br0" timeOffset="56352.05">6826 4179 1968 0,'0'0'41'0,"0"7"9"0,4-1-40 16,-4 3-10-16,3 4 0 0,1-1 0 0,3 4 76 0,3 6 14 0,-2-3 2 0,2 6 1 16,1-3-26-16,3 6-6 0,0 0-1 0,0 4 0 15,0 2 21-15,0 1 4 0,4 2 1 0,-11 1 0 16,7 3-2-16,-3-4 0 0,-1 4 0 0,1-3 0 16,-4-4-48-16,3-6-11 15,-2 0-1-15,-1-2-1 0,-4-1 33 0,4-7 6 0,-3 4 2 0,-1-6 0 16,-3-3-64-16,0-4-24 0,0-3 0 0,0-6 1 15,0 0 23-15,0 0 0 0,-7-9 0 0,0-4 0 16,0-2-37-16,0-7-3 0,-4-3-1 0,1-7 0 16,3 4 50-16,-4-6 11 0,1-4 1 15,3-3 1-15,-1 4-22 0,1-1 0 0,4-3 0 16,3 4 0-16,0-1 0 0,0 0 0 0,0 4 0 0,3-7-8 16,4 3 8-16,1 1 0 0,2-1 0 0,1-3 0 15,-1 7 0-15,1 3 0 0,3-1 0 0,-3 4 0 16,-1 6 16-16,1 3 1 0,3 4 1 0,-4 5 0 15,5 7 7-15,-5 3 2 0,-3 0 0 0,4 6 0 16,-4 10 18-16,-4 3 4 0,4 3 1 0,-7 3 0 16,4 6-30-16,-4 1-5 0,0 5-2 0,-4-2 0 15,1-4-4-15,-1-3-1 0,1 0 0 0,-1 1 0 16,-3-1-8-16,0-6-9 0,0 3 9 0,-3-3-13 16,2-6-99-16,1-1-20 0,0-5-4 0,0-1-1 15,-3-3-102-15,3-3-20 0</inkml:trace>
  <inkml:trace contextRef="#ctx0" brushRef="#br0" timeOffset="57130.05">7959 4117 1728 0,'0'9'76'0,"-4"0"16"16,4 1-73-16,0 5-19 0,0 1 0 0,4 3 0 0,-1 3 106 0,1 3 18 0,3 6 3 0,0 1 1 15,0-1-52-15,3 0-9 0,1 4-3 0,3-1 0 16,-3 1 52-16,3 2 9 0,4-2 3 0,-4 3 0 16,-4-1-52-16,4 1-9 0,0-4-3 0,1 4 0 15,-5-4-29-15,1-5-7 0,-4-4 0 0,0 0-1 16,0-3-43-16,-4-3-9 0,1-1-2 0,-1-5 0 16,-3 0 57-16,-3-4 11 0,3-6 3 15,0-3 0-15,0 0-20 0,-7-3-3 0,0 0-1 16,0-7 0-16,-4-2-20 0,-3-7 0 0,3 0 0 0,-6-6 0 15,3-3-12-15,0-10-8 16,0-2 0-16,-4-4-1 0,4 3 33 0,0-3 8 0,0 0 0 0,-1 0 1 16,5 3-36-16,-1 1-7 0,1-1-2 0,3 0 0 15,0 0 24-15,3 1 0 0,1-4 0 0,-1 0 0 16,4 6 0-16,0-3 0 0,4 4 0 0,-1-1 0 16,1 7 0-16,3 3 0 0,-4 2 0 0,4 1 0 15,4 10 12-15,-1-1 11 0,1 7 1 0,0-1 1 16,3 7-25-16,-4 6 0 0,4 7 0 0,0-7 0 15,1 9 0-15,-1 4 0 0,0 3 0 0,0 6 0 16,-4-3 16-16,1 6-1 0,0 0-1 0,-4-3 0 16,0 0-14-16,3 7 11 0,-6-4-11 0,3 3 10 15,-4 1-10-15,1-4 0 0,0 3 0 0,-4 4 8 16,0-7-23-16,-8 0-5 0,5-6 0 0,-4 0-1 0,-4-6 21 16,1-1 0-16,-4 1 0 0,-1-6 0 15,1-1-56-15,0-3-6 0,0-3-2 0,0-3 0 16,3 0-58-16,-3-6-12 0,4 0-2 0,-1-4-1 15,1-2-142-15,-1-1-28 0</inkml:trace>
  <inkml:trace contextRef="#ctx0" brushRef="#br0" timeOffset="57450.19">8421 4405 1792 0,'-4'13'51'16,"4"-7"10"-16,-3 3-49 0,-1-6-12 0,4-3 0 0,0 0 0 0,0 0 105 16,0 0 19-16,0 0 3 0,-7 0 1 15,0-3 12-15,0-3 2 0,4 0 1 0,-5-1 0 16,5-2-75-16,-1-4-16 0,1 1-2 0,-1-1-1 16,1-5 7-16,-1-4 2 0,1 0 0 0,-1-3 0 15,4-1-43-15,0-2-15 0,0 0 9 0,4 3-9 16,-1 0 0-16,1 3 8 0,3 3-8 0,0 0 0 15,0 4 0-15,4 2 0 0,-1 1 0 0,1 5 0 16,3 4-46-16,-4 0-14 0,1 6-4 0,3 0 0 16,-3 4 52-16,3 2 12 0,-4 0 0 0,5-2 0 15,-5 2-54-15,4 0-8 0,14 10-66 16,-13-12-56-16,-1-1-24 0,0 0-4 0</inkml:trace>
  <inkml:trace contextRef="#ctx0" brushRef="#br0" timeOffset="57781.3">8781 3932 1452 0,'0'0'41'0,"0"0"9"0,0 0-40 0,-4 6-10 0,-3 0 0 0,4 3 0 16,-1 4 75-16,-3 3 13 0,3 3 2 0,1 2 1 15,-4-2 29 1,3 6 7-16,1 0 1 0,-1 4 0 0,4-4-23 15,0 6-4-15,0 0-1 0,0-2 0 0,0-4-24 0,4 0-6 0,3-3-1 0,-4-3 0 16,4-4-37 0,4-2-7-16,-4-4-1 0,4-2-1 0,3-4-23 0,0-3 0 0,0 0 0 0,0-7 0 15,0 1 0-15,0-3 0 0,0-4 0 0,1 1 0 16,-5-4 0-16,1-3 0 0,-4 0 0 0,0 0 0 16,0 1 0-16,-4-1 0 0,1 3 0 0,-4 1 0 15,-4 2 48-15,4 0 4 0,-7 1 2 0,-3 2 0 16,-1 1-30-16,1 0-7 0,-1 2-1 0,-3 4 0 15,-4 0-68-15,8 3-15 0,-8 0-2 0,4 3-1 16,0 4-98-16,0 2-19 0,3 0-4 0</inkml:trace>
  <inkml:trace contextRef="#ctx0" brushRef="#br0" timeOffset="58654.42">8989 4223 1958 0,'7'38'87'0,"3"3"17"15,-3-1-83-15,4 1-21 0,3 3 0 0,-3 3 0 16,3-3 107-16,0 6 17 0,0 0 3 0,0 0 1 0,0-6-52 0,11 35 55 0,-11-45-67 16,-3-2 0-16,-1-7 0 0,-3 0 0 0,4-3 0 15,-4-7-20-15,-3-5-4 0,-1-1 0 0,-3-3-1 16,0-6-25-16,0 0-5 0,0 0-1 0,-3-9 0 15,-5 0 0-15,1-10 0 0,0 0 0 0,0-3 0 16,-3 0-8-16,-4-6 0 0,3 0 0 0,-7-4 0 16,4-2 9-16,-3-4 0 0,-1 1 0 0,0-7 0 15,4 6-22-15,0 0-5 0,0 1-1 0,3-1 0 16,4 7 31-16,4-1 5 0,-1-2 2 0,1 3 0 16,3 2-19-16,3 1 0 0,4 3 0 15,0-3 0-15,0 6-12 0,8 0-7 0,-1 6-1 16,0 1 0-16,0-1 32 0,0 6 7 0,4 1 1 0,-4 3 0 15,0 3-20-15,0 0 0 0,0 6 0 0,0 0 0 16,0 3 0-16,-3 3 0 0,0 1 0 0,-4 6 0 16,0-1 0-16,0 4 0 0,-4 0 0 0,1 3 0 15,-1-3 55-15,-3-1 7 0,0 1 2 0,-3 0 0 16,-1-3-52-16,-3-1-12 0,0-2 0 0,0-4 0 16,0 1 0-16,-4-1 0 0,4-3 0 0,-3 1 0 15,3-4 0-15,0 0 0 0,3-3 0 0,-3-3 0 16,7 3-48-16,-7-3-13 0,7 3-3 0,-4-7 0 15,1 1 52-15,3 0 12 0,3 0 0 0,-3-1 0 0,8 1 0 16,-5 0 0-16,4 0 0 0,0 2 0 0,4-2 0 0,-1 3 0 0,1 0 0 0,0-3 0 16,-1 2 0-16,4-2 0 0,-3 0 0 15,3 0 0-15,-4-4 0 0,5 1 0 0,2-1 0 0,-3-2 0 16,0-1 0-16,-3 1 0 0,3-1 0 0,-3-2 0 16,-1-1 0-16,1 3 0 0,-4-2 0 0,0-1 0 15,0 3 0-15,-3 1 0 0,-1 3 0 16,-3-1 0-16,0 1 0 0,-3 2 0 0,3 7 0 0,-7-3 0 15,3 3 0-15,-3 0 0 16,3 3 0-16,-3 4 0 16,0 5 0-16,0 1 0 0,0 2 0 0,4 4 0 0,-1 0 0 0,1 6 0 0,3 0 0 0,0 0 0 15,3 0 0-15,4-3 0 0,-3 0 0 0,6 0 0 16,1-3 0-16,-1-3 0 0,1-4 0 0,3 1 0 16,0-4 0-16,0-2 0 0,4-4 0 0,3 0 0 15,-7-3 0-15,7-3 0 0,-6 0 0 0,2-4 0 16,-3 1 0-16,0 0 0 0,-3-1 0 0,0-2 0 15,-1 0 48-15,-3-1 13 0,0-2 3 0,-3-4 0 16,-1 3-52-16,1-5-12 0,-4 2 0 0,0-3 0 16,-4-3 54-16,1 0 8 0,-1 3 2 0,-3-6 0 15,4 7-52-15,-4-4-12 0,0 3 0 0,0-3 0 0,0 3 0 16,-1 3 0-16,5 1 0 0,-1-1 0 0,1 7 0 16,3-1 0-16,0 1 0 0,3 3 0 15,1 2 0-15,-1 1 0 0,5 0 0 0,-1 3 0 16,0 0 0-16,0 0 0 0,3 0 0 0,-3 3 0 15,4 4-48-15,-1-4-13 0,5 6-3 0,-5-3 0 16,4 1-103-16,4 2-21 0,-4-6-4 0</inkml:trace>
  <inkml:trace contextRef="#ctx0" brushRef="#br0" timeOffset="58901.85">9843 3725 1789 0,'3'6'76'0,"1"6"-61"16,-1 1 100-16,1 6 20 0,3 0 4 0,0 3 1 15,0-1-50-15,3 5-10 0,1-1-1 0,3 3-1 16,-3 3 21-16,-1 1 4 0,4 2 1 0,-3 4 0 16,0-1-27-16,-1 1-5 0,-3 3 0 0,4-7-1 15,-1 1-8-15,1-7-2 16,-4-3 0-16,0-3 0 0,0-6-47 0,0-4-14 0,-3-2 0 0,-4-1 8 31,3-6-79-31,-3-3-15 0,0 0-3 0,0 0-1 0,-10-6-60 0,-1-7-12 0,0 1-2 0</inkml:trace>
  <inkml:trace contextRef="#ctx0" brushRef="#br0" timeOffset="59502.51">9694 4085 2553 0,'0'28'53'0,"4"-18"12"0,-1-4-52 15,4 0-13-15,1 1 0 0,2-1 0 0,18-3 116 16,-7-6-52-16,1 3 0 0,-1-6-52 0,0 2-12 0,4-2 0 0,-1-3 0 16,1-1 28-16,3-2 2 0,-3-1 1 0,0 1 0 31,-4-1-50-31,0-2-9 0,-3 2-3 0,-1 0 0 0,-3 1 8 0,1 3 2 0,-1-1 0 0,-4 4 0 31,-3 0-18-31,0-1-3 0,0 4-1 0,-3 0 0 16,-4 3 35-16,0 0 8 0,0 0 0 0,0 0 0 0,0 6 58 0,0 4 14 0,-4-1 2 0,4 7 1 31,-3-1-39-31,3 4-7 0,-4 3-1 0,4 3-1 0,0 0-15 0,0 0-2 0,0 4-1 0,4-4 0 16,-1 0 7-16,4-3 0 0,0 0 1 0,1-7 0 15,2 1-17-15,1-6 0 0,3-1 0 0,0-6 0 16,0 0 0-16,0-3 0 0,0-3 0 0,-3-3 0 16,3 0 0-16,-3-4 0 0,-1-2 0 0,4 2 0 15,-7-2 0-15,4-4 0 0,-4 0 0 0,0-3 0 16,4 4 0-16,-8-1 0 0,4-3 0 0,-3 4 0 15,3-1 0-15,-4 0 0 0,1 1 0 0,-1 5 0 16,1-2 0-16,-4 2 0 0,3 4 0 0,-3 6 0 16,0 0 0-16,4 3 0 0,-1 3 0 0,4 7 0 15,-3 6 0-15,3 3 0 0,0 6 0 0,0 3 0 16,0 4 0-16,4 2 0 0,-4 4 0 0,3 3 0 0,-2 0 0 16,2 3 0-16,-3 3 0 0,0 3 0 0,0-6 55 15,-3 4 7-15,3-4 2 0,-4 0 0 16,-3-3-52-16,0-4-12 0,0-2 0 0,-3 0 0 0,-4-7 0 0,-4-3 0 0,1-3 0 15,-4 0 0-15,-4-9 0 16,-3-3 0-16,-4-4 0 0,0-3 0 16,1-6 0-16,-1-6 0 0,4-3 0 0,-4-4 0 15,4-3 0-15,3-2 0 0,1-1 0 0,-1-6 0 16,7 0 0-16,1-1 0 0,-1-2 0 0,4 0 0 0,4-3 0 16,-1-1 0-16,4 1 0 0,4 0 0 0,3-1 0 0,0 4 0 0,3 3 0 15,4 0 0-15,1 3 0 0,-1 6 0 0,3 1 0 0,1 2 0 16,-4 7-121-1,4 3-27-15,-1 3-6 0</inkml:trace>
  <inkml:trace contextRef="#ctx0" brushRef="#br0" timeOffset="59965.16">11384 4157 3225 0,'-3'3'92'0,"-4"4"19"0,3-4-89 0,-3 0-22 0,3 0 0 0,4-3 0 16,-7 0 56-16,7 0 6 15,0 0 2-15,0 0 0 16,-3 0-52-16,3 0-12 0,-7-3 0 0,3-3 0 16,1-4 0-16,-1-2 0 0,1-4 0 0,3-3 0 0,-4-3 0 0,1 0 0 0,3-6 0 0,-4 3 0 15,1-3 0-15,-1 3 0 0,1 0 0 0,-1 3 0 32,-3 0-48-32,3 0-13 0,1 3-3 0,-4 0 0 0,3 7-51 0,1 2-10 0,-4 4-3 0</inkml:trace>
  <inkml:trace contextRef="#ctx0" brushRef="#br0" timeOffset="60448.89">11324 3643 2840 0,'-7'3'126'0,"0"0"26"15,4 4-122-15,3-7-30 0,0 0 0 0,0 0 0 16,0 0 15-16,0 0-3 0,7 3-1 0,0-3 0 15,0 3 9-15,3-3 3 0,4 3 0 0,1-3 0 0,-1-3-37 16,0 3-7-16,3-3-2 0,1 0 0 16,0-1-33-16,-1 1-6 0,4 0-2 0,-3 0 0 15,0 3 52-15,-1-6 12 0,5 3 0 0,-8 3 0 16,3 0-28-16,-6 0-4 0,3 3 0 0,-7 3 0 16,0-6 52-16,-3 6 9 0,-1 1 3 0,1-1 0 0,-8 3-16 0,1 1-4 15,-1 2 0-15,-3 1 0 0,-4 6 32 0,1-4 7 16,-1 4 1-16,-3 3 0 0,0-3-42 0,0 3-10 15,0-3 0-15,-4 3 0 0,4-4 0 16,0 1 0-16,0 0 0 0,3-3 0 0,1-1 22 16,3-2 2-16,0-1 1 0,3-2 0 0,1-4 11 0,-1 0 3 15,8-2 0-15,-4-4 0 0,7 0-31 0,0-4-8 0,3 1 0 0,1 0 0 16,3 0 40-16,4-3 8 0,3 3 0 0,3-4 1 16,1 4-27-16,0 0-6 0,3-3 0 0,0 3-1 15,-3-4 13-15,3 4 2 0,4 0 1 0,-7 3 0 16,-1 0 1-16,-3 3 1 0,1 0 0 15,-5 0 0-15,1 4-33 0,-4-1 0 0,0 0 0 0,-7 4 0 16,0-4 0-16,0 3 0 0,-3 1 0 0,-1-1 0 16,-6 1 0-16,-1 2 0 0,1-2 0 0,-4 2 0 15,0-2-96-15,-4-1-25 0,1 3-6 0,-1-5-1 16,0 2-102-16,1-3-21 0</inkml:trace>
  <inkml:trace contextRef="#ctx0" brushRef="#br0" timeOffset="61134.85">12778 3721 1620 0,'-7'-3'72'0,"0"3"14"16,7 0-69-16,0 0-17 0,0 0 0 0,0 0 0 16,-8 0 114-16,1 7 19 0,4-1 4 0,-4 0 1 15,3 7-43-15,1 2-9 0,-4 4-2 0,3 3 0 16,1 0-8-16,-1 3-3 0,4 3 0 0,-3 1 0 16,3-1-14-16,3 3-3 0,-3-3-1 0,4 1 0 0,3-7-6 0,0 3-1 15,0-7 0-15,3-2 0 0,5-3-25 0,-1-7-6 0,3-3-1 0,4-6 0 16,1-3-16-16,-1-7 0 0,3-3 0 0,1 1 0 15,0-7 16-15,0 3 0 0,-1-3 0 0,1-3 0 16,-7 3-2-16,-1 0-1 0,1 0 0 0,-8-3 0 16,-3 6-4-16,1 4-1 0,-1-4 0 0,-7 3 0 15,-4 4 6-15,1 2 1 0,-8 1 0 0,-3 2 0 16,0-2-1-16,-4 3 0 0,-3 3 0 0,0-1 0 16,0 1-14-16,-1 3 0 0,1 0 0 15,0 0 0-15,3 0-57 0,1 0-5 16,3 3-1-16,0-3 0 0,7 0-52 0,-1 4-10 0,8-4-3 15,0 0 0-15,0 0-102 0,0 0-21 0</inkml:trace>
  <inkml:trace contextRef="#ctx0" brushRef="#br0" timeOffset="61337.25">13286 3947 2982 0,'0'0'84'0,"0"0"20"16,0 0-84-16,0 0-20 0,-4 0 0 0,-3-3 0 15,0-3 108-15,0-4 16 0,0 1 4 0,0-4 1 16,-4-5-103-16,4-1-26 0,-3-6 0 0,-1-3 0 16,-3 2 0-16,3-8 0 0,-3-1 0 0,-3 1 0 0,6-1 0 15,-3 4 0-15,0 0 0 0,0-1 0 0,0 10 0 0,3 1 0 0,4 8 0 0,0 0 0 32,0 7-97-32,7 6-25 0,0 0-5 0</inkml:trace>
  <inkml:trace contextRef="#ctx0" brushRef="#br0" timeOffset="61630.04">13120 3928 1447 0,'10'32'30'0,"-6"-26"7"0,-1 3-29 0,1-2-8 0,3-1 0 0,-3 0 0 15,-4-6 98-15,3 0 18 0,4-3 4 0,-3-3 1 16,3 0-12-16,0-4-2 0,0-2-1 0,0-1 0 16,0 1 18-16,0-4 3 0,0 0 1 0,0 4 0 15,4-7-21-15,-1 0-4 0,1 3-1 0,3-2 0 16,-3 2-61-16,3 0-12 0,0 4-2 0,3-1-1 15,-2 1 30-15,-1 2 7 0,-4 1 1 0,4-1 0 16,-3 7-52-16,3-3-12 16,0 6 0-16,0 3 0 0,-7 3 54 0,0 1 8 0,0 5 2 15,-3 4 0-15,-4 3-52 0,0-1-12 0,-4 8 0 0,1-1 0 16,-4 0 13-16,-4 0 0 0,1 0 0 0,-4-3 0 16,-1 0-13-16,5-3-13 0,-4 3 2 0,0-7 1 15,3 4-97-15,0-13-19 0,-3 1-4 0,7-4-1 16,-3-3-151-16,-1 0-30 0</inkml:trace>
  <inkml:trace contextRef="#ctx0" brushRef="#br0" timeOffset="62656.35">13952 3546 2030 0,'-7'-10'57'16,"-3"4"14"-16,-1 3-57 0,1 0-14 0,-1 0 0 0,0 3 0 0,-3 3 156 0,0 0 29 15,0 6 6-15,0 1 1 16,0-1-154-16,-4 7-30 0,4 0-8 0,-4-1 0 15,1 4 52-15,3-3 10 0,0 3 2 0,-1-1 0 16,5 1-52-16,-4-3-12 0,7 0 0 0,0-4 0 16,3-2 54-16,1-1 8 0,-1-3 2 0,4-3 0 0,4 0-52 0,-1 1-12 0,4-4 0 15,4 0 0-15,-4 0 0 0,3 0 0 0,5 0 0 0,-1-4 0 32,-4 4 0-32,4-3 0 0,0 3 0 0,1-3 0 0,-1 3 0 15,0-3 0-15,0 3 0 0,0-3 0 0,0 0 0 16,0 3 0-16,0-3 0 0,0 0 0 15,-3 3 0-15,3-4 0 0,0 4 0 0,-3 0 0 16,-1 0 0-16,-3 0 0 0,4 4 0 0,-4-1 0 16,-3 3 0-16,-1 3 0 0,1 4 0 0,-1-1 0 15,-3 1 54-15,-3 3 8 0,-1-1 2 0,-3 1 0 0,-3 0-52 0,-1-1-12 0,0 1 0 16,-6 0 0 0,3-1-48-16,0-2-13 0,-4-1-3 0,0 4 0 0,4-3 103 0,0-1 20 0,0-2 4 0,3 2 1 15,4-2-52-15,0-1-12 0,0-3 0 0,4 1 0 16,3-1 0-16,0-6 0 0,0 3 0 0,7 0 0 15,0 0-48-15,3-3-13 0,1 0-3 0,3 0 0 16,4-3 52-16,-1-3 12 0,1 3 0 0,3-7 0 16,0 4 22-16,-3-3 7 0,3-1 2 15,0-2 0-15,0-1-50 0,1 1-9 0,-1 2-3 0,-4-6 0 16,5 1 31-16,-5-1 0 0,1-3 0 0,-1 4 0 16,-2-10 0-16,-1-1 0 0,-4-2 0 0,4 3 0 15,-7 3 0-15,4 0 0 0,-4 0 0 0,0 4 0 16,-3 2 0-16,-1 6 0 0,-3 1 0 0,0 9 0 15,0 0 45-15,-7-3 15 0,0 3 4 0,0 3 0 16,-4 6-52-16,4 1-12 0,-3 2 0 0,-1 7 0 16,4 3 0-16,0 0 0 0,0 3 0 0,0 0 0 15,3 0-8-15,1 0 8 0,3-3 0 0,0-3 0 16,3 0 0-16,1 0 0 0,3-4 0 0,0-2 9 16,0-4-9-16,7 1 0 0,-3-4 0 0,3-3 0 15,4 0 0-15,-1-3 0 0,1 0 0 0,3-3 0 16,-3-3 0-16,3 0-14 0,-4-1 3 0,1-2 1 15,0 0 10-15,-4-1 11 0,-4-2-3 0,1-1 0 0,-4 1 12 0,0-4 3 0,-3 3 0 16,-1-2 0-16,1-4-5 0,-4 3-1 0,0-3 0 0,0 1 0 16,0 2-17-1,0-3 10-15,-4 3-10 0,1 4 8 0,3-4-8 0,-4 4 0 0,4-1 0 0,0 1 0 16,0 2 0-16,0-2 0 0,4 2 0 16,-1 7 0-16,1-9 0 0,-1 5 0 0,1 4 0 15,-1-3 0-15,1 3 0 0,-1 3 0 16,4 3 0-16,-3 0 0 0,3 3-20 0,0 1 3 0,0 5 1 15,4-6 0 1,-4 4-85-16,0-1-17 0,3-3-3 0,-3 1-1 16,4-1-82-16,0-3-16 0,-4 3-3 0</inkml:trace>
  <inkml:trace contextRef="#ctx0" brushRef="#br0" timeOffset="63196.5">14651 3574 1824 0,'0'0'38'0,"0"0"8"16,-4 3-37-16,1 3-9 0,3 4 0 0,-4 2 0 15,4 7 104-15,0 0 20 0,4 0 3 0,-4 6 1 16,3 0-52-16,4 3-11 0,0 0-1 0,-3 1-1 16,7-1 4-16,-4-3 1 0,0-3 0 0,3 0 0 15,1-3-6-15,-1-4-1 0,5-2 0 0,-5-4 0 0,4-2-15 0,0-4-3 0,4 0-1 16,-4-3 0-16,-3-3-19 0,3-4-4 0,-4-2-1 0,1 0 0 16,0-1-18-1,-4-5 10-15,-4-1-10 0,1 0 8 16,3 1 16-16,-7-4 4 0,3 0 0 0,-3-3 0 0,0 3-20 15,0 0-8-15,0 1 8 0,0 2-8 16,0 0-20-16,-3 1-10 0,-1 5-2 0,1 1 0 16,3 9 32-16,0 0 0 0,0 0 0 0,0 0 0 15,-4 3 0-15,4 6 0 0,-3 1 0 0,6 5 0 0,-3 1 0 0,4 0 12 16,-1-1-1-16,4 1 0 0,0-3-11 0,0-1-16 0,4 1 4 0,-4-4 1 16,4-3 11-16,-1 1 0 0,1-4 0 0,-1-3 0 15,4 0 0-15,-3 0 0 0,3-7 0 0,-3 1 0 16,3 0 0-16,-4-3 0 0,1-4 0 0,-4 4 0 15,4-4 0-15,-4-3 0 0,0 1 0 0,-4 2 0 16,1 1 0-16,-1-1 0 0,-3 4 0 0,0-1 0 16,0 1 0-16,-3 3 0 0,-1 2 0 0,-3 1 0 15,0 3 0-15,-3 0 0 0,3 7 0 0,-4-1 0 16,4 6 0-16,0 1 0 0,0 6 0 0,0 0 0 16,3 2 0-16,1 1 0 0,3-3 0 0,0 0 0 15,0 0 0-15,0 0 0 0,7-4 0 0,-4 1 0 16,4-7 16-16,0 4 6 0,4-7 1 0,0 1 0 15,3-1-23-15,-4-3 0 0,4 3 0 0,0-6 0 16,1 3 0-16,-1-6 0 0,0 3 0 0,0-6 0 16,-4 3 0-16,5-3-12 0,-1-4 2 0,-4 1 0 15,1-4-86-15,-1 1-18 0,1-7-3 0,-4 0-1 16,0 0-129-16,4-3-25 0</inkml:trace>
  <inkml:trace contextRef="#ctx0" brushRef="#br0" timeOffset="63591.84">15420 3154 2276 0,'0'6'96'0,"0"4"-77"31,3 5 94-31,-3 4 19 0,0 0 4 0,4 3 1 0,0 3-109 0,-1 6-28 0,4-6 0 16,0 7 0-16,0-4 0 0,0 0 0 0,4 0 0 0,-1 1 0 31,1-1 56-31,0 3 7 0,-1-3 1 0,1 4 0 16,-1-1 0-16,1-3 0 0,0 4 0 0,3-7 0 0,-4 0-20 0,1-6-4 0,-1 3-1 15,1-4 0 1,0-8-23-16,-4-4-4 0,3 0 0 0,-6-2-1 0,3-1-11 0,-7-3 0 0,0 0 0 0,0-10 0 16,-4 4 0-16,1-7 0 0,-4 4 0 0,-4-4 0 15,0-2 0-15,1 2 0 0,-4-2 0 0,-4-1 0 16,1 7-16-16,-1-1 4 0,-3 1 0 0,0 6 1 16,-1 6-20-16,1 0-4 0,0 6-1 0,0 7 0 15,3 3 25-15,1 3 11 0,-1 3-10 0,4 3 10 16,7-3-12-16,0 0 3 0,3 3 1 0,4-3 0 15,4-3 8-15,6 3 0 0,-3-3 0 0,7-3 0 16,1 0 16-16,6-3-2 0,-4-4 0 0,5-2 0 16,2-4 5-16,1-3 1 0,3-3 0 0,0 0 0 15,1-3 1-15,2-3 1 0,1-4 0 0,0 4 0 16,-7-3-14-16,-1-4-8 0,-3 1 8 0,1 2-8 16,-8-2-15-16,0-1-7 0,-4 0-2 0</inkml:trace>
  <inkml:trace contextRef="#ctx0" brushRef="#br0" timeOffset="74164">1813 10115 2188 0,'0'0'97'0,"0"-6"20"16,0 6-93-16,-7-7-24 0,7 7 0 0,-3-6 0 16,3 6 107-16,0 0 17 0,0-6 3 0,0 6 1 15,-11-3-52-15,11-1-9 0,0 4-3 0,-10-3 0 16,10 3 3-16,-4-3 0 0,-7 0 0 0,4 3 0 15,0 0-5-15,-3 3-1 0,3 0 0 0,-7 0 0 16,3 7-38-16,-3-1-8 0,-4 1-2 0,4 2 0 16,0 4-5-16,-11 3-8 0,8 3 11 0,-1-4-11 15,7 8-8-15,-6 2-9 0,3 3-2 0,3 4 0 0,1 2 34 0,6 4 6 0,-7 0 2 16,8 15 0-16,-4-6-23 0,7 1 0 0,7-4-12 0,3 3 4 16,-2-6 8-16,9-4 0 0,1-2 0 0,3-4 0 15,0-8 0-15,0-1-10 0,4-10 10 0,0 1 0 16,-1-10-19-16,8-3 3 0,-7-6 1 0,10-3 0 15,-10-3-88-15,7-1-17 0,3-5-4 0,-7-1-1 16,4-3 96-16,0-3 19 0,3 0 10 0,-10-3-10 16,3 3-39-16,-7 0-8 0,4 0-2 15,-4 0 0-15,0 3 15 0,-7 1 2 0,7 2 1 0,-10-3 0 16,-1 3 14-16,5-2 3 0,-5 2 1 0,-6-3 0 16,3 7 31-16,-4-4 5 0,4 0 2 0,-7 4 0 0,0-1-24 0,-7 1-5 15,7-1-1-15,-3 4 0 0,-4-4 75 16,3 4 16-16,-3 2 2 0,0 1 1 0,-4 3-24 0,1 0-5 15,3 3-1-15,-4 3 0 16,4 6 20-16,-3 4 4 0,2 3 1 0,-2 6 0 0,6 3-42 0,1 0-9 16,-4 3-2-16,3 3 0 15,4-2 10-15,0 2 1 0,0-3 1 0,0 4 0 16,4-7-33-16,6-3-19 0,-6 0 3 0,3-7 0 16,4-5 25-16,-8-1 6 0,4-3 1 0,7-3 0 15,-10-3-30-15,6-3-6 0,1 0 0 0,0-6-1 16,-1-4 11-16,1 1 10 0,3-7-13 0,-11 0 5 15,4-3-23-15,-3 3-4 0,3-6-1 0,-7 3 0 0,3 0 36 0,-3 0 0 0,0 4 0 0,0-1 0 16,0 6 0-16,0-3 0 0,0 7 0 0,0-3 0 16,-3 5 0-16,3 4 0 0,0 3 0 0,0 0 0 15,0 0 9-15,0 0 9 0,0 10 2 0,3-1 0 16,5 3-32-16,-1 4-7 0,3-3-1 16,-3 2 0-16,4 1 38 0,-1-3 7 0,-3 2 2 0,4 1 0 15,0 0-43-15,-1-4-9 16,1 4-2-16,-1-7 0 0,4 1 38 0,-3-4 7 15,3-3 2-15,-3 0 0 0,3-3-144 16,-4-3-29-16,1 0-6 0,3-3-1 16,-3-1-69-16,-1-2-15 0,11-10-2 0,-10 7-666 0</inkml:trace>
  <inkml:trace contextRef="#ctx0" brushRef="#br0" timeOffset="74861.37">2745 10322 1792 0,'0'0'51'0,"0"-7"10"0,3 1-49 0,-3 0-12 15,0-3 0-15,7-1 0 0,-7 4 85 0,0 0 15 16,0-1 2-16,0 1 1 0,0 6-11 0,0 0-3 16,0 0 0-16,0 0 0 0,0 0-3 0,0 0-1 15,0 0 0-15,0 0 0 0,-7 3 3 0,-3 3 0 16,6 1 0-16,-10 5 0 0,7 4-34 0,-4 0-6 16,1 6-2-16,-4 3 0 0,3 0-7 0,0-3-2 15,8 3 0-15,-11 0 0 0,7-6-17 0,-4 3-3 16,8-7-1-16,-4-2 0 0,3-4-4 0,1 1 0 15,3-1-1-15,0-3 0 0,0-3-11 0,3 4 0 0,1-4 0 0,3-3 0 32,3 0-17-32,-6 0-9 0,6-6-2 0,1 2 0 0,-1-2 44 0,1 0 9 0,3 0 2 15,0-1 0-15,4 1-15 0,0 0-4 0,-1 0 0 16,1 2 0-16,3 4 4 0,0 0 0 0,0 4 0 0,-7-1 0 16,1 6 7-16,6 0 1 0,-7 4 1 0,0 0 0 15,-3 2-5-15,-1 1 0 0,-3 0-1 0,-7 2 0 16,0 1-7-16,0 3-8 0,0 3 11 0,-10-3-11 15,3 0 8-15,-4-3-8 0,4 3 0 0,-4-3 0 16,1-7 0-16,-4 1 0 0,3-4 0 0,0 1 0 16,-3-7-21-16,4 0-2 0,3-3 0 0,-4 0 0 15,8-3-45-15,-4 0-10 0,-1-4-2 0,8-2 0 16,-7 0 25-16,7-1 5 0,0 1 1 16,7-4 0-16,-7 4-12 15,8-1-3-15,2 1 0 0,1 0 0 0,-1-1-4 0,4 1-2 16,4 2 0-16,-7 1 0 0,6 3 42 0,1-3 9 0,-4 0 2 0,0 2 0 15,4-2 30-15,-1 0 7 0,1 0 0 0,-4 2 1 16,-3-5 39-16,3 3 7 0,-4-4 1 0,5 1 1 16,-5 0-6-16,4-4-2 0,-3 4 0 0,-1-4 0 0,5 1 3 0,-5-4 0 15,1 3 0-15,-1-6 0 0,1 4-46 0,-8-4-9 16,4 3-1-16,-3-3-8 0,-4 4 15 0,0 2-4 16,0 4-1-16,-4-1 0 0,-3 4 0 0,4 3 0 15,-8 3 0-15,8 6 0 0,-8 1 0 0,1 8 0 16,-1 1 0-16,7 3 0 0,-6 3 14 0,-1 3 2 0,4 3 1 15,0 3 0 1,7-2-43-16,-7-1-8 0,4 3-1 0,3 4-1 0,0-7 42 0,3-3 8 16,4 3 1-16,-3-6 1 0,6-3-26 0,1-3 0 0,-8-4 0 15,12-2 0-15,2-1 0 0,-3-6 0 0,7-3 0 0,-6-3 0 16,6-3-46 0,0-1-14-16,-3 1-4 0,-1-3 0 15,8-4-61-15,-4 4-13 0,-3-4-2 0</inkml:trace>
  <inkml:trace contextRef="#ctx0" brushRef="#br0" timeOffset="75536.23">4212 10115 2269 0,'0'0'64'0,"0"0"15"0,-7-6-63 0,4-1-16 0,-1 1 0 0,4-3 0 15,0 2 0-15,4-2 0 0,-1-1 0 0,4 1 0 16,4 0 54-16,-1 2 8 0,4 1 2 0,4 3 0 16,0 0 0-16,3 3 0 0,-3 0 0 0,3 3 0 0,0 0 0 0,0 7 0 15,4-1 0-15,-4 3 0 16,4 1 2-16,-1 3 1 0,1 3 0 0,0-1 0 0,-1 7-56 0,-2 0-11 31,-1 4 0-31,-4 2 0 0,1 4 46 0,-4-1 14 0,-3 7 4 0,-4-4 0 0,0 1-52 0,0-10-12 16,-14-3 0-16,3 4 0 15,-3-1 54-15,0 0 8 0,-3 3 2 0,-8-6 0 16,0 4-52-16,-6 2-12 0,2 0 0 0,-2-6 0 16,3-6 0-16,-1-3 0 0,8-7 0 0,-7-2 0 15,7-7 0-15,-7-3 0 0,7-4 0 0,3-5 0 16,1-1-48-16,-1-3-13 0,7-2-3 0,-3-1 0 16,7 0 64-16,0-3 8 0,7 3 4 0,-3 0 1 0,7 1-13 0,-1-1-18 15,4 3 4-15,-3 0 1 16,10 4 13-16,-7-1 0 0,7 7 0 0,-7 0 0 15,8 3 0-15,-1 0 0 0,-7 6 0 0,7 0 0 16,-7 3-54-16,7 4-8 0,-7-4-2 0,8 3 0 16,-8 1-102-16,0-4-21 0,21 19-4 0,-14-12-1 0</inkml:trace>
  <inkml:trace contextRef="#ctx0" brushRef="#br0" timeOffset="76225.89">5278 10065 1886 0,'0'0'41'0,"0"0"9"0,0 0 2 0,0 0 1 0,0 0-42 0,0 0-11 0,-4 3 0 0,1-3 0 15,3 0 69-15,0 0 12 0,0 0 3 0,-8 3 0 16,8-3-16-16,-3 0-4 0,3 0 0 0,0 0 0 16,0 0-20-16,0 0-4 0,-7 6 0 0,7-6-1 15,0 0-20-15,0 0-4 0,0 0-1 0,0 0 0 0,0 0-6 0,0 0-8 16,0 0 11-16,0 0-11 0,0-6 11 0,7 0-11 16,-7-1 10-16,3 4-10 0,5-3 57 0,-5 3 6 15,1 0 1-15,3 0 0 16,-4-1-47-16,4 1-9 0,-3 3-8 0,3 0 12 15,-7 3 36-15,0 1 8 0,3 5 2 0,1 0 0 16,-1 1-46-16,1-1-12 0,-4 1 0 0,0-1 0 16,0 0 27-16,-4 1 3 0,1-1 1 0,-1 1 0 15,1-4-50-15,-4 0-9 0,3-3-3 0,4 0 0 16,-7-3-46-16,4 0-10 0,3 0-1 0,-4-6-1 16,1 0-114-16,-1-4-22 0,4 4-5 0</inkml:trace>
  <inkml:trace contextRef="#ctx0" brushRef="#br0" timeOffset="76669.71">5394 10598 1877 0,'0'0'53'0,"-4"6"12"0,1 0-52 0,3 0-13 0,0-6 0 0,0 0 0 15,-7 4 99-15,7-4 17 0,0 0 3 0,0 0 1 16,0 0-57-16,0 0-11 0,-4-7-3 0,4 1 0 0,4-3-39 0,-4 2-10 15,0-2 0-15,7 0 0 0,-7-1 53 0,3 4 9 16,1 0 2-16,3-1 0 0,4 1-52 0,-8 3-12 16,4 0 0-16,-3 0 0 0,3 0 54 0,-4 3 8 15,1-4 2-15,3 1 0 16,-4 3 0-16,4 0 0 0,-7 0 0 0,4 3 0 16,-4 4-52-16,4 2-12 0,-1 0 0 0,-3 1 0 0,0 2 54 0,0-2 8 15,-3 6 2-15,-1-4 0 16,0 1-52-16,-3-1-12 0,4 1 0 0,-4-1 0 15,0-2 0-15,0 2 0 0,-4-2 0 0,8-4 0 16,-8-3 0-16,4 3 0 0,0-3 0 0,0-3 0 16,3 0-100-16,4-3-22 0,-7 3-5 0</inkml:trace>
  <inkml:trace contextRef="#ctx0" brushRef="#br0" timeOffset="81270.23">4957 11990 2030 0,'-8'-6'57'0,"5"-1"14"16,-4 1-57-16,3 0-14 0,1 3 0 0,-1-7 0 0,-3 7 85 15,7-3 15-15,-10 0 2 0,3 2 1 16,0-2 0-16,0 3 0 0,3 0 0 0,-3 0 0 16,-4 0-43-16,4-1-8 0,0 4-1 0,-3-3-1 0,-1 3 11 0,-3 3 3 15,3-3 0-15,-3 4 0 0,0 2 0 0,4-3 0 0,-8 3 0 0,4 4 0 16,0-4-52-16,-7 6-12 0,6 1 0 16,-2 3 0-16,-1 6 0 0,1-4 0 0,2 8 0 0,-6 5 0 15,7 3 54-15,0 4 8 0,-4 3 2 0,4 6 0 16,0-3-52-16,4 0-12 0,-5-1 0 0,5 5 0 15,3 2 0-15,-4 0 0 0,4 3 0 0,4-12 0 16,-1 3 0-16,4-3 0 0,0-4 0 0,0 4 0 16,4 0 0-16,3-1 0 0,3 1 0 0,4 13 0 15,8-11-17-15,-1-5-7 0,3-3 0 0,1-1-1 16,7-6 13-16,3-3 4 0,0-3 0 0,1-3 0 16,3-9 8-16,3-4 0 0,-3-6 0 15,7-6 0-15,-1-7 0 0,5-6-8 0,3-3 8 0,-7-9-8 16,-1-4 8-16,-2-5 0 0,-4-4 8 0,3-3-8 15,0 0 0-15,-3-4 0 0,3 1 0 0,4-6 0 16,-11 6 0-16,1-4 0 0,-1 1 0 0,0-6 8 16,-10 8-8-16,0 4 8 0,-8 0-8 0,1-3 8 15,-7 6-8-15,-4 0 9 0,-4 0-9 0,-6 1 10 16,-1 2 10-16,-3 0 3 0,-4 7 0 0,-10-1 0 0,0 4-23 0,-4-1 0 16,-3 4 0-16,-7 3 0 15,3 6 0-15,-3 4 0 0,3 2 8 0,-3 4-8 0,3 2 0 0,4 4 0 16,3 0 0-16,-7 3 0 0,4 3 0 0,0 3 0 15,3 1 0-15,-3-4 0 16,3 3-129-16,4 0-24 0,-3-2-5 0</inkml:trace>
  <inkml:trace contextRef="#ctx0" brushRef="#br0" timeOffset="82001.05">4745 12228 2188 0,'0'0'48'0,"0"0"11"0,0 0 1 0,0 0 1 0,0 0-49 16,0 0-12-16,0 0 0 0,0 0 0 0,3 6 54 0,1-2 8 16,-4-4 2-16,7 0 0 0,4 0 0 0,-8 0 0 15,4 0 0-15,0-4 0 0,4 1 0 0,-1 3 0 16,1-3 0-16,0 0 0 0,-1 3-52 0,1 0-12 16,3-3 0-16,-4 3 0 0,1 3 0 0,0-3 0 0,3 3 0 0,-11 0 0 15,8 0 54-15,-4 4 8 0,-4-4 2 0,8 3 0 16,-8 0-52-16,-3-3-12 0,8 4 0 0,-8-1 0 15,-8-3 0-15,8-3 0 0,0 0 0 0,-3 3 0 16,-4 4 0-16,3-4 0 0,-6 3 0 0,6 3 0 16,-6-2 0-16,-1-4 0 0,1 3 0 0,2 0 0 15,1 1 26-15,0-1 2 0,0-3 1 0,4 0 0 16,3-3-46-16,0 0-10 16,0 0-1-16,0 0-1 0,0 0 29 0,0 0 0 0,0 0 0 0,0 0 0 15,0 0 0-15,0 0 0 0,7-3 0 16,3 3 0-16,-3-3 0 0,4 3 0 0,0 0 0 0,-1 0 0 15,-3 3 37-15,4 0 14 0,-4 0 2 0,3 7 1 16,-2-4-35-16,2 3-7 0,-6 4-2 0,3-1 0 16,0 4 43-16,0 3 9 0,-7 0 2 0,0 0 0 15,0-4-52-15,0 7-12 0,-7-3 0 0,0 0 0 16,0-4 0-16,-4-2 0 0,-3 0 0 0,0-1 0 0,3-2 0 0,-6 2 0 16,3-3 0-16,-1-2 0 15,-2-1-48-15,3 0-13 0,-8 1-3 0,8-4 0 16,0 0-51-16,-3 0-10 0,3 3-3 0,-1-3-784 0,1 0-158 15</inkml:trace>
  <inkml:trace contextRef="#ctx0" brushRef="#br0" timeOffset="82555.7">4636 13094 1497 0,'0'0'32'0,"0"0"8"0,0 0 0 0,0 0 4 16,0-7-36-16,0 1-8 0,7 0 0 0,-7 6 0 0,0-7 132 0,0 7 24 0,0 0 4 0,0 0 2 15,0 0-3-15,0 0-1 0,0 0 0 0,0 0 0 16,-7 7-75-16,3-1-15 0,-3 7-4 0,3-1 0 16,-3 1 0-16,0 2 0 15,-3 4 0-15,-4-3 0 0,3 3 0 0,-7-1 0 0,1 4 0 0,-1 7 0 16,-3-1-51-16,3 3-13 16,-6 4 0-16,-1 5 0 0,-3-2 0 0,-1 0 0 0,-6-1 0 0,0 1 0 15,3-4 0-15,-3-2 0 0,0-4 0 0,-1 3 0 16,5-2 0-16,2-1 0 0,-2-3 0 0,6 3 0 15,4-6 0-15,0 0 0 0,3-3 0 0,0-4 0 16,8 1-62-16,3-3-15 0,-4-1-3 16,4-6-1-16,7 1-134 15,0-1-26-15,0-6-6 0,11 3-1 0</inkml:trace>
  <inkml:trace contextRef="#ctx0" brushRef="#br0" timeOffset="83086.33">5327 13053 1958 0,'0'0'43'0,"0"0"9"0,0 0 1 0,0 0 3 0,0 0-45 0,0 0-11 0,0 0 0 0,0 0 0 15,-4-7 40-15,4 1 5 0,0 6 2 0,0 0 0 16,4-6-24-16,-1 3-5 0,1 3-1 0,7 0 0 16,-4 3 38-16,7 6 7 0,0 4 2 0,0-1 0 15,4 10 0-15,3-3 0 0,3 3 0 0,-2 3 0 16,2 0 0-16,5 4 0 0,-1 2 0 0,0 3 0 0,-3 4 0 0,6 0 0 15,-9 6 0-15,6-1 0 0,-7-5-43 0,4 3-8 16,-1-7-1-16,5 4-1 0,-1-7 3 0,-3 1 1 16,-1-1 0-1,1-3 0-15,3 0-15 0,-10-2-10 0,3-1 2 0,0-7 0 16,0 1-65-16,-7-3-13 0,1-4-2 0,-1-5-1 16,-4-1-55-16,-3 0-12 0,-3-6-1 0,-4 0-954 15</inkml:trace>
  <inkml:trace contextRef="#ctx0" brushRef="#br0" timeOffset="84023.18">3948 13943 1429 0,'0'0'63'0,"0"0"13"15,-4-3-60-15,4 3-16 0,0 0 0 0,-7-6 0 16,3 3 103-16,-6-4 17 0,6 4 4 0,-3-3 1 16,4 3-31-16,-8-3-6 0,1-1-2 0,-1 1 0 15,8 0 13-15,-8 0 2 0,0-1 1 0,1 1 0 16,6-3-26-16,-13 2-6 0,6 1-1 0,-3 0 0 0,0 0-38 0,-4 2-8 0,1-2-2 15,-5 3 0 1,8 3 35-16,-10 0 6 0,2 0 2 0,1 6 0 16,0 1-20-16,3 2-4 0,-3 3-1 0,-3 1 0 0,-1 3-11 0,4 2-3 0,-4 4 0 0,-3 4 0 15,0-5-25-15,3 5 0 0,-7-1 0 0,0 0 0 16,4 3 0-16,3-3-12 0,-3 3 0 0,4 0 1 16,6 4 11-16,-3-1 16 0,0 4-4 0,-1 2-1 15,8 1-11-15,0 0 0 0,4 2 0 0,-1 1 0 16,7 0-15-16,-3 0-5 0,4-1 0 15,3 4-1-15,0 0 7 0,3 3 2 0,4 0 0 0,1 3 0 16,2-3-1-16,1-3 0 0,10 0 0 0,-7 3 0 16,7-3 13-16,4 3-12 0,7 0 12 0,3-3-12 15,0-3 2-15,0-4 1 0,1-2 0 0,10-4 0 16,-11-9 9-16,11 0-10 0,-8-9 10 0,8-4-10 16,0-6-3-16,0-9-1 0,0 0 0 0,0-13 0 15,0-3 23-15,-8-6 5 0,5-7 1 0,3-5 0 16,-8 2-15-16,5 0 8 0,-4 1-8 0,-1-7 0 15,1 3 18-15,0-6-2 0,-4 3-1 0,1-6 0 16,-5 3-15-16,-10 0-8 0,4 0 8 0,-7 0-13 16,-1 3 24-16,-9 6 5 0,2 1 0 0,-3-4 1 15,-7-3-4-15,0 3-1 0,-7-3 0 0,0-3 0 16,-4 7 0-16,1-1 0 0,-11 3 0 0,0-3 0 0,3 10 16 16,-10-3 4-16,-1 2 0 0,-2-2 0 0,2 5-32 0,-2-2-16 0,-1 3 1 15,4 0 1-15,-4 6 14 16,4 3 0-16,7 3 0 0,-11 4 0 15,11 2-9-15,-4 1-6 0,7 3-1 0,-3 2 0 16,-3 4-140-16,-1 4-28 0,4-1-5 0</inkml:trace>
  <inkml:trace contextRef="#ctx0" brushRef="#br0" timeOffset="84833.68">3563 14257 1552 0,'-3'-6'44'0,"3"6"10"0,0-7-43 0,0 7-11 0,0-6 0 0,0 6 0 15,0-3 113-15,0 3 21 0,-8-6 4 0,8 6 1 16,0 0-69-16,0 0-14 0,0 0-2 0,0 0-1 15,-3 3 60-15,-4 3 12 0,3 0 3 0,-3 4 0 16,4 2-52-16,-1 1-9 0,4-1-3 0,-7 7 0 16,4 3-51-16,-4 0-13 0,3 0 0 0,1 3 0 15,-1 3 0-15,1 0 0 0,3 1 0 0,0 2 0 16,0-3 8-16,0 7 0 0,3-1-8 0,1 4 12 16,-1-4-12-16,8 1-8 0,-8-4 8 0,4 4-13 15,0-7 25-15,4-3 6 0,-4-3 1 0,4-3 0 16,3-4-41-16,-4-2-8 0,4-7-2 0,-3 1 0 15,3-1 32-15,4-3 0 0,-4-3 0 0,0-3 0 16,4 0 0-16,-4 0 0 0,0-1 0 0,3-2 0 16,-2 0 0-16,2-4 0 0,1 4 0 0,3-6 0 15,-7 2 0-15,0-2 13 0,0-4-1 0,-3 0 0 16,-1 1-12-16,-2-4 0 0,2 0 0 0,-6-3 0 16,-1 3 0-16,4-3 0 0,-7 0 0 0,0 0 0 15,4 4 0-15,-8-1 0 0,4 3 0 0,-7 4 0 0,4-1 0 0,-4 0 0 0,0 7 0 16,-1-3 0-16,-2 3 0 0,-1 2 0 0,-3 1 0 15,4 0 0-15,-1 3 0 0,4 0 0 0,-4 3 0 16,1 4 0-16,-4-4 57 0,7 6 6 0,-4-3 1 0,8 1 0 16,-5 5-103-1,8-2-20-15,0 5-4 0,0-2-1 0,0-1 52 0,8 1 12 0,-8-1 0 0,3 1 0 16,4-7-105 0,0 0-19-16,4 1-3 0</inkml:trace>
  <inkml:trace contextRef="#ctx0" brushRef="#br0" timeOffset="86461.31">6237 13943 1577 0,'0'-6'66'0,"-7"-3"-53"16,4-1 144-16,-1 4 29 0,0 0 6 0,1-4 0 15,-1 4-71-15,1 0-14 0,-1-1-3 0,-3 1-1 16,0 0-11-16,0 3-3 0,4 0 0 0,-8-1 0 16,4 4-20-16,0 4-4 0,-7-1-1 0,3 3 0 15,1 3-33-15,-4 4-7 0,-1 3-2 0,5 2 0 16,-4 4-1-16,3 0 0 0,1 7 0 0,3-1 0 15,-8-3-21-15,8 6 9 0,-3-3-9 0,6 4 0 16,-3 2 9-16,7 1-9 0,-3 6 0 0,-1-1 9 16,8 4-9-16,-1 3 0 0,4 0 0 0,-3 3 0 15,3-6 0-15,3 3 0 0,5-3 0 0,-1 0 0 16,7 0 0-16,-7 3 0 0,7 0 11 0,0 0-11 16,4-6 0-16,-4-3 0 0,7-4 0 0,4 1 0 0,-4-4 0 15,8 3 0-15,2-2 0 0,1-1 0 0,0-3-9 16,0-3 9-16,0-3-13 0,7-3 5 15,-8-6 8-15,5-7 0 0,-5-6 0 0,8-9 8 0,0-4-8 0,-3-9 0 0,2-6 0 0,1-4 0 16,-7 1 0-16,-4 0 0 0,1-4 8 0,-1-5-8 16,-3-1 0-16,-4-3 8 0,0-3-8 0,0-3 0 15,-7 3 29-15,1 3 2 0,-1 3 0 0,-7-6 0 32,-4 6-31-32,1-6 0 0,-7 3 0 0,-4-3 0 0,-4 3 0 0,-3 4 11 0,-7-1-2 15,-4 0 0-15,1 3 3 16,-8 4 1-16,0 3 0 0,-3-1 0 0,0 4-5 0,-4 0-8 0,-3 0 11 15,-4 2-11-15,0 4 24 0,-3 1-3 0,-1 2 0 0,-2 3 0 16,2 0-21-16,1 4 0 0,3 6 0 16,0-4 0-16,1 7 0 0,-1 0 0 0,0 3 0 15,0 0 0-15,4 0-47 0,3 3-13 16,0-3-4-16,1 3 0 0,6-3-102 16,7 0-21-16,1 0-4 0</inkml:trace>
  <inkml:trace contextRef="#ctx0" brushRef="#br0" timeOffset="86828.9">6548 14345 2649 0,'0'0'117'0,"0"0"25"0,0 0-114 0,0 6-28 0,0 3 0 0,0 4 0 15,0 2 72-15,3 7 9 0,1 4 2 0,-1 2 0 16,4 3-10-16,-3 4-1 0,3 2-1 0,0 4 0 16,0 3-13-16,-4 0-2 0,1 6-1 0,-1-3 0 15,5-9-43-15,-5-1-12 0,1-5 0 0,3-7 8 16,-7-3-59-16,3-4-11 0,1-5-2 0</inkml:trace>
  <inkml:trace contextRef="#ctx0" brushRef="#br0" timeOffset="89439.03">6611 9917 1337 0,'-3'-9'56'16,"3"-4"-44"0,-4 4 128-16,4-1 27 0,-4 1 5 0,4 3 0 15,0 0-21-15,0 6-5 0,0 0-1 0,0 0 0 16,0 0-63-16,0 0-13 0,0 0-2 0,0 0-1 16,4 9 7-16,0 3 2 0,-1 4 0 0,8 6 0 0,-8 3-18 0,4 7-3 0,0 2-1 0,4 1 0 31,-1-1-42-31,1 1-11 0,0-4 0 0,-4-3 0 0,3 3 53 0,1 1 9 15,-4-1 2-15,3 1 0 16,1-1-52-16,-4-3-12 0,0-3 0 0,4 3 0 16,-1-3 0-16,-6-3-13 0,-1-6 4 0,1-3 1 15,-1-1-74-15,-3-6-14 0,0-6-4 0,0 0 0 16,0 0-48-16,-3-6-11 0,-1-3-1 0</inkml:trace>
  <inkml:trace contextRef="#ctx0" brushRef="#br0" timeOffset="89776.91">6459 9767 1907 0,'-3'-13'80'16,"-1"1"-64"-1,1-1 124-15,3 1 24 0,0 2 4 0,3-2 2 16,4-1-99-16,0 1-20 0,0-1-4 0,4-6-1 16,0 4 29-16,3-4 5 0,0 0 2 0,4-3 0 15,-4 3-48-15,3 0-10 0,4 4-1 0,1-1-1 16,-1 3 16-16,3 7 3 0,5 0 1 0,-1 3 0 15,4 6 13-15,-4 3 2 0,7 4 1 0,-3 5 0 16,-4 1-26-16,0 6-6 0,1 0-1 16,-5 3 0-16,-3 0 16 0,1 0 3 15,-1 3 1-15,-7-3 0 0,0 7-37 0,-3-1-8 0,-4 0 0 0,-4 7 0 16,1 0 0-16,-4 2 0 0,-4 1 0 0,1 3 0 0,-1-6 14 16,-6-4 0-16,2-2 0 0,-6-4 0 15,4 0-14-15,-4-3 0 0,3-3 0 0,-7-3 0 0,4-7 0 16,0-2-10-16,-3-4 0 0,2 0 0 15,1-6-52-15,0-6-10 0,0 0-3 0,4 0 0 16,2-1-37-16,1-2-8 0,0 3-2 0</inkml:trace>
  <inkml:trace contextRef="#ctx0" brushRef="#br0" timeOffset="90730.45">7271 10102 2546 0,'-11'7'107'16,"-3"-4"-86"-1,3 6 87-15,-3-3 18 0,0 4 3 0,0 2 1 16,4 1-53-16,-1-1-10 0,0 7-3 0,1 0 0 16,3 0-51-16,0 6-13 0,3-3 0 0,1 3 0 15,3 0 0-15,0 3 0 0,3-3 0 0,1 0 0 16,-1-6 0-16,4 0 0 0,4-3 0 0,-4-7 0 15,4 0 0-15,-1-5 0 0,1-4 0 0,-1-4 0 16,1-2 0-16,-1-3 0 0,5-4 0 0,-5-2 0 16,1-1 0-16,-1-3 0 0,-3 0 0 0,4-6 0 15,-4 0 0-15,-3 3 0 0,3 3 0 0,-7 1 0 16,3 2 0-16,-3 3 0 0,0 1 0 0,0 2 0 16,-3 4 20-16,3 0 0 0,0 6 1 0,0 0 0 0,0 0-21 0,0 0 0 0,-7 0 0 0,7 0 0 15,-4 3 0 1,0 3 0-16,4 1 0 0,0-1 0 0,4 3 0 15,-4 1-8-15,7-1 8 0,-3 0-8 16,6 4 8-16,-3 3 0 0,0-1 0 0,0-2 0 16,0-1-16-16,4 1 1 0,0-4 1 0,-4-2 0 0,0-1 24 0,3 0 5 0,1-3 1 15,-4 0 0-15,0-3-5 0,0 0-1 0,0 0 0 0,-3-3 0 16,-1-3 2-16,1 0 0 0,-1-4 0 0,-3-2 0 16,0-1 2-16,0 1 1 0,-3-1 0 0,3-2 0 15,-4-1-7-15,4 0-8 0,-3 0 11 0,3 1-11 16,-4 2 8-16,1 4-8 0,3-4 0 0,-4 4 0 15,4-1 0-15,0 4 0 0,0 0 0 0,0 6 0 16,0 0 0-16,4-3 0 0,-1 0 0 0,4 3-9 16,-3 3 9-16,3 0 11 0,0 3-3 0,3-3 0 15,-3 4-20-15,0-1-5 0,4 3-1 0,-4-2 0 16,4-1 18-16,-1 0 0 0,1-3 0 0,-1 0 0 16,5 1 0-16,-1-4 0 0,0 0 0 0,0 0 0 15,0-4 11-15,-3 1 5 0,3 0 2 0,0-3 0 16,-4 3-27-16,1-4-6 0,0 1-1 0,-1-3 0 15,-3 2 16-15,0-2 0 0,-3 0 0 0,-1 2 0 16,1-2 0-16,-4 3 0 0,-4-1 8 0,1 1-8 16,-1 0 8-16,-3 3-8 0,0 3 9 0,-3-3-9 15,2 6 11-15,1 0-11 0,-3 0 12 0,3 6-12 16,3 1 0-16,-3 2 0 0,4 1 0 0,-1 3 0 16,1 2 0-16,3-2 0 0,0 3 0 0,0 3 0 15,3 0 0-15,1 0-9 0,-1-3 9 0,4 3-12 0,0-7 12 16,4-2 0-16,-1-1-9 0,5-2 9 0,-1-1 0 0,0-3 0 0,0 1-9 0,0-1 9 15,0-3 0-15,0-3 0 0,0 0 0 0,-3 0 0 16,0-3 0-16,-1-3 0 0,1-1 0 0,-4-2 0 16,0 0 0-16,0-1 17 0,-4-2-1 0,4-1-1 15,-3-3-15-15,-1 1-15 16,-3-1 3-16,4 0 1 0,-4 1 11 0,0-1 16 0,0 0-4 0,-4-2-1 16,4 2-11-16,0-3-12 15,4 3 2-15,-4 1 1 0,4-1 9 16,-4 0 0-16,3 4 0 0,1 2 0 0,-1 1 0 0,1 3 0 0,3 3 0 0,0 3 0 15,-4 3 0-15,4 6 12 0,0 1-2 16,-3-1-1-16,3 7-9 0,0 2 0 0,4 1 0 0,-4 3 0 16,3 0 14-16,1 0 1 0,-1 3 0 0,-3-3 0 15,4 3-3-15,-4-3 0 0,0 0 0 0,0 0 0 16,0-6-12-16,0-4 0 0,0 1 0 0,-3-4 0 16,-1-6-36-16,-3-3-14 0,0 0-2 0,0 0-1 15,4-6-91-15,0-6-19 16,-4-1-3-16</inkml:trace>
  <inkml:trace contextRef="#ctx0" brushRef="#br0" timeOffset="90985.46">8124 9801 2560 0,'-3'3'72'0,"3"4"17"15,0-1-71-15,3 3-18 0,-3 1 0 0,8 2 0 16,-1 7 44-16,3 0 4 0,1 6 2 0,3 3 0 15,-4 0-7-15,8 1-2 0,-4 2 0 0,4 3 0 16,-4 1 17-16,0-1 3 0,0 4 1 0,-3 0 0 0,-1-1-2 0,1 1-1 0,-4 0 0 0,4-1 0 31,-4-9-32-31,0 1-7 0,0-1 0 0,0-6-1 0,-4-7-7 0,4-2 0 0,-3-4-1 16,-1-2 0 0,-3-7-60-16,0 0-12 0,0 0-3 0,-3-10 0 0,-1 1-36 0,1-7-8 15,-1 1-2-15,-6-7 0 0,-1 0-120 0,-3 0-24 0</inkml:trace>
  <inkml:trace contextRef="#ctx0" brushRef="#br0" timeOffset="91136.76">8047 10168 2508 0,'0'13'71'0,"3"2"16"15,1-5-70-15,-1-1-17 0,8 1 0 0,-4-1 0 16,7-3 106-16,0 0 18 0,4-2 3 0,0-1 1 16,3 0-66-16,0-3-13 0,4 0-2 0,-4 0-1 15,0-3-22-15,0 0-5 0,4 3-1 0,-8-4 0 16,5 1-18-16,-1 3 0 0,-4-3 0 0,5 0 0 15,-5 3-99-15,4 3-23 0,-3 0-5 0</inkml:trace>
  <inkml:trace contextRef="#ctx0" brushRef="#br0" timeOffset="91787.41">9320 10425 2795 0,'0'0'58'0,"0"0"14"0,0 0-57 0,0 0-15 0,-3-6 0 0,-4 0 0 16,3-1 101-16,1-2 18 0,-4-4 3 16,3 1 1-16,1-4-59 0,-1 1-12 0,-3-4-3 0,4 0 0 15,-1 0-30-15,0 0-7 0,-3 0 0 0,4 1-1 16,-1-1-11-16,1 3 0 0,-1 0 0 0,1 4 0 15,-4-1 0-15,3 7 0 0,1-3 0 0,-1 6 0 16,1-4-147-16,-1 4-28 0,4-3-5 0</inkml:trace>
  <inkml:trace contextRef="#ctx0" brushRef="#br0" timeOffset="92250.81">9264 9864 2642 0,'-7'12'75'16,"3"1"17"-16,1 0-74 0,-1-4-18 0,4 0 0 0,0 1 0 16,4-1 26-16,-1 1 2 0,1-4 0 0,3-3 0 15,0 0-18-15,4-3-10 0,-1-3 12 0,4 0-12 16,4 0 0-16,0-7 0 0,3 4 0 0,0-3-12 16,0-1 12-16,0 1 0 0,0-1 0 0,1 1 10 15,-5 3-10-15,4 3 0 0,1-1 0 0,-5 1 0 16,-3 3 9-16,0 0-9 0,-3 3 10 0,-4 1-10 15,-3 2 52-15,-1 0 5 0,1 0 1 0,-4 4 0 0,-4-4 5 0,1 4 1 0,-1 2 0 0,-7 4 0 16,1-1-55-16,-4 1-9 16,3 3 0-16,-6-3 0 15,2-1 0-15,-2 4 0 0,3 0 0 0,-4-3 0 16,4 2 24-16,3-5 13 0,1 3 3 0,-1-4 0 0,4 1-13 0,0-4-3 16,7 0 0-16,-3-2 0 0,3-7-12 15,0 0-2-15,3 3-1 0,1 0 0 16,6-3-9-16,-3 0 8 0,4 0-8 0,3-3 8 0,0 0 5 0,4 0 1 15,-1-4 0-15,4 4 0 0,1 0 18 0,-1 0 4 0,0 0 1 0,-3 0 0 16,3 3-29-16,-4 0-8 0,5 0 0 0,-8 3 0 16,3 3 16-16,-3 0 3 0,-3 4 0 0,0 2 0 15,-4 1-9-15,-4-1-2 0,1 4 0 0,-1 3 0 16,-6-3-8-16,3-1 10 0,-7 4-10 0,0 0 10 16,0-3-10-16,0-4 0 0,-4 4 0 0,0-7 0 15,1-3-26-15,3 1-4 0,-4-4-1 0,4-3 0 16,7 0-109-16,-7-6-21 0,0-4-5 0</inkml:trace>
  <inkml:trace contextRef="#ctx0" brushRef="#br0" timeOffset="92936.29">10530 9682 2310 0,'0'0'97'0,"0"0"-77"15,0 0 86-15,0 0 18 0,0 0 3 0,0 0 1 16,0 0-12-16,-7-3-1 0,7 3-1 0,-7 3 0 16,-3 0-29-16,3 3-5 0,-4 1-2 0,4-1 0 15,-4 3-44-15,1 4-9 0,-4 0-1 0,3-1-1 16,-3 4 14-16,0-4 3 0,0 4 1 0,-4 3 0 16,8-4-33-16,-4 4-8 0,3 0 0 0,4 0 0 15,0-3 0-15,3 2 0 0,1-2 0 0,-1-7 0 16,4 1 0-16,0-4 0 0,4 0 0 0,-1-2 0 15,1-1 0-15,3 0 0 0,3 0 0 0,5-3-11 16,2 3 11-16,1-6 0 0,-1 3 8 0,1-3-8 16,0 0 0-16,-1-4 0 0,1 4 0 0,0-3 0 15,-4 0 0-15,3 3 0 0,-2-1 0 0,-1 1 0 0,0 3 0 16,-4 7 9-16,1-1-9 0,0 3 0 0,-4 1 0 0,-4 2 0 0,1 7 0 16,-1-3 0-1,-3-1 0-15,-3 4 0 0,-1-3 0 0,-3 0 0 16,0 2 20-16,0-2 6 0,-4-3 2 0,1 2 0 0,-1-2-28 0,1-4 0 15,-1 1 0-15,0-4 0 0,4 0 0 0,-3-3 0 16,-1-3-9-16,4 0 9 16,0-3-66-16,0 3-6 0,0-6-2 0,3 3 0 15,4 0-60-15,0-4-12 0,4 1-2 0,0 0-1 0,-1 0-101 0,4 2-20 0,7-2-4 16,0 6-1-16</inkml:trace>
  <inkml:trace contextRef="#ctx0" brushRef="#br0" timeOffset="93950.75">10890 10118 1560 0,'0'9'44'0,"0"-9"10"15,0 7-43-15,-3-1-11 0,3 0 0 0,-4 4 0 0,4-4 158 0,-3 3 30 16,3-3 5-16,-4 1 2 16,4 2-39-16,0-3-8 0,-3 1-2 0,3-7 0 15,0 0-37-15,0 0-7 0,0 0-2 0,0 0 0 0,0 0-28 16,0 0-5-16,0 0-2 0,0-10 0 0,-4-2-28 0,-3 2-5 15,7-5-2-15,-7-1 0 0,3-3-11 0,-3 0-3 16,4-9 0-16,-1 0 0 0,1-7-7 0,-1 1-1 16,1 3-8-16,-1-4 12 0,4 7-12 0,0 6 0 0,0 0 0 15,4 6 0-15,-1 4 0 0,1-1 8 16,-1 4-8-16,1 3 0 0,-1 2 0 0,4 4 0 16,1 4 0-16,-1 2 0 0,0 3 11 0,0 7 2 0,0 6 1 0,0 0 0 15,3 3-14-15,-6 0-15 0,3-3 3 0,0 3 1 16,0 0 11-16,-3 0 16 0,3-3-4 0,-4 0-1 15,4-6-11-15,-3-1-16 0,3 1 4 0,-4-6 1 16,4-1 11-16,-3-3 16 0,3-3-4 0,-3 0-1 16,3-3-11-16,0-3 0 0,0-3 0 0,-4 0 0 15,4-4-12-15,-3 1-4 0,3-4 0 0,-4-2-1 16,4-1 27-16,-3 0 6 0,-1-2 0 0,5 2 1 16,-1 0-27-16,-4 1-6 0,4 2 0 0,0-3-1 0,0 7 27 0,-3 3 6 15,3 3 0 1,0 3 1-16,-4 0-17 0,5 0 0 0,-5 3 0 0,4 3 0 0,-3 0 8 0,3 0-8 15,-4 7 9-15,1 0-9 16,-1-1 14-16,1 7-3 0,-1-3-1 0,-3-1 0 16,0 1-20-16,4 0-4 0,-4 2-1 0,3-2 0 15,-3 0 31-15,4-1 5 0,-4 1 2 0,0-3 0 0,3-1-23 0,-3-2-8 16,4-4 0-16,-1 0 0 0,-3-6-6 0,0 0-1 16,4 3 0-16,-4-3 0 0,0 0 15 0,0 0 0 15,0 0 0-15,0 0 0 16,0-6-25-16,4 0-3 0,-1 3 0 0,1-4 0 0,-4 7 45 0,0-3 9 15,0 3 2-15,0 0 0 16,0 0-74-16,0 0-14 0,0 0-4 0,0 0 0 0,0 0 52 0,0 0 12 0,0 0 0 0,0 0 0 31,0 0-54-31,0 0-8 0,0 3-2 0,0-3 0 16,0 7 0-16,3-1 0 0,-3 0 0 0,0-6 0 0,0 0 52 0,0 0 12 16,0 0 0-16,0 0 0 15,0 0-54-15,0 0-8 0,0 0-2 0,0 0 0 0,0 0 52 0,0 0 12 16,0 0 0-16,-3-9 0 0,3 9 0 0,0 0 0 15,0-7 0-15,0 7 0 0,0 0 48 0,0-6 13 0,0 6 3 0,0 0 0 16,0 0-52-16,0 0-12 0,0 0 0 0,0 0 0 16,0 0 0-16,0 0 0 0,0 0 0 0,0-6 0 15,0 6 0-15,3-3 0 0,-3 3 0 0,0 0 0 16,0-6 30-16,0 6 3 0,0-7 1 0,4 1 0 16,-4 0-17-16,0 6-3 0,0 0-1 0,3-3 0 15,-3 3-5-15,0 0-8 0,0 0 11 0,0 0-11 0,0 0 26 0,0 0-2 16,0 0 0-16,0 0 0 0,0 0-24 0,0 0-16 15,0 0 3-15,0 0 0 0,0 0 33 0,0 3 8 16,-3 3 0-16,3-6 1 16,0 6-46-16,0-6-10 0,0 0-1 0,0 0-1 0,0 0 46 0,0 0 10 15,0 0 1-15,0 0 1 0,0 0-29 16,0 0 0-16,0 0 0 0,0 0 0 0,0 0 0 16,0 0 0-16,0 0 0 15,0 0 0-15,0 0 0 0,0 0 0 0,0 0 0 16,0 0-28-16,0 0 2 0,0 0 0 0,0 0 0 0,0 0 8 0,0 0 2 15,0 0 0-15,0 0 0 0,0 0 26 0,0 0 6 16,0 0 0-16,0 0 1 0,0 0-28 0,0 0-5 16,0 0-2-16,0 0 0 0,0 0 18 0,0 0 0 15,7 0 0-15,-7 0 0 16,0 0-89-16,0 0-18 0,0 0-3 0,0 0-726 16,0 0-146-16</inkml:trace>
  <inkml:trace contextRef="#ctx0" brushRef="#br0" timeOffset="94417.11">11367 10030 1958 0,'0'0'43'0,"-4"-6"9"0,4 0 1 0,-4-1 3 0,4 1-45 0,-3-3-11 0,3 2 0 0,-4-2 0 15,4 3 104-15,-3-1 20 0,3 7 3 0,-4-6 1 0,4 6-40 0,0 0-8 16,-7 0-2-16,4 3 0 16,-1 4-22-16,1 2-5 0,-4 0-1 0,3 4 0 15,1 3 11-15,-1-1 3 0,1 4 0 0,-1-3 0 0,4 3-20 0,0-4-4 16,0 4-1-16,0-3 0 0,4 3-14 0,-1-7-2 16,1 4-1-16,-1-7 0 0,1 1-22 0,3-7 9 15,-4 0-9-15,4 0 0 0,0-3 12 0,0-3-12 16,0 0 12-16,1-4-12 0,-1 1 0 0,3-3 0 15,1-1 0-15,-4 1 0 0,0-4 0 0,0 1 0 16,0-1 0-16,0 1 0 0,-3 2 0 0,3 1 0 16,-4-4 0-16,4 7 0 0,-3 0 0 0,3 0 0 0,-4 2 0 15,-3 4 0-15,4 0 0 0,3 4 0 16,-4 2 0-16,1 0 0 0,3 0 14 0,-3 7-4 16,-1-4-1-16,1 4 0 0,3 3 5 0,-4-1 1 0,4 1 0 0,-3-4 0 15,-1 4 15-15,4 0 3 16,-3-4 1-16,-1 1 0 0,4-1-34 0,-3-5 0 15,-1-1 0-15,-3-6 0 16,0 0-96-16,0 0-25 0,4-3-6 0,0-7-1 16,-1-2-51-16,-3-4-10 0,4 1-3 0,-4-4-614 0,0-3-123 0</inkml:trace>
  <inkml:trace contextRef="#ctx0" brushRef="#br0" timeOffset="94639.37">11596 9535 2188 0,'0'0'48'0,"0"0"11"0,3-7 1 0,1 1 1 0,-4 6-49 0,0 0-12 16,0 0 0-16,3 6 0 0,4 4 105 0,1 2 19 16,-1 7 3-1,3 0 1-15,-3 6-52 0,0 0-9 0,0 7-3 0,0 5 0 0,4 1 0 0,-4 3 0 16,4 6 0-16,-1 3 0 0,1-3-51 0,-1 0-13 16,1-6 0-16,0 6 0 15,-1-7 54-15,-3 1 8 0,0 0 2 0,4-3 0 0,-4-7-52 16,0 0-12-16,0-6 0 0,0-3 0 15,0-6-110-15,0-4-25 0,0-5-5 0,-3-1-764 16,-4-6-154-16</inkml:trace>
  <inkml:trace contextRef="#ctx0" brushRef="#br0" timeOffset="95338.21">11864 9538 2419 0,'0'0'53'16,"0"0"11"-16,-4 6 3 0,4-3 1 0,0 7-55 0,0-4-13 0,0 3 0 0,4 1 0 15,-1-1 54-15,1 4 8 0,0 2 2 0,3 1 0 16,-4 3-1-16,4 3 0 0,-3 6 0 0,3 3 0 16,-4 1 1-16,4 5 1 15,0 4 0-15,-3 6 0 0,3-6-52 0,-4 3-13 0,5-7 0 0,-5 7 0 16,4-6 54-16,-3 0 8 0,-1-4 2 0,4 1 0 15,0-4-52-15,-3-6-12 0,3 0 0 0,-4-3 0 16,4-6-48-16,-3-4-13 0,3 1-3 0,-3-10 0 16,-4-3 0-16,3 0 0 0,4-3 0 0,-3-3 0 15,3-4 32-15,-4 1 5 0,1-4 2 0,-1 1 0 16,1-1-11-16,-4 4-3 0,3-4 0 0,4 4 0 0,-3-1 39 0,-1 1 0 16,5 0 0-16,-5 2 0 0,4-2 0 0,-3 3 0 15,3-1 0-15,-4 1 0 0,4 0 44 0,0-1 16 16,-3 4 3-16,3-3 1 0,0 0-52 0,-3 0-12 15,3-1 0-15,-4-2 0 0,4-1 54 0,-3 1 8 16,-1 0 2-16,4-4 0 0,-3 1-52 0,-4-1-12 16,0 0 0-16,0 4 0 0,0-3 0 0,0 2 0 15,-4 1 0-15,1-1 0 0,-1 4 0 0,-3 3 0 16,0 0 0-16,4 3 0 0,-4 3 0 0,3 0 0 16,-3 3 0-16,3 4 0 0,1 2 0 15,-1 4 0-15,1 0 0 0,3 2 0 0,-4 1 0 0,8 0 0 16,-4 0 0-16,3 3 0 0,4 0 0 15,0-3 0-15,1 3 0 0,2-1 0 0,4-2 0 0,0-3 0 16,0 3 0-16,4-4 0 0,-4-5 0 0,4-1 0 0,-4-2 0 0,4-1 0 16,-1-3 0-16,-3-3 0 0,0 0 0 0,1-3 0 15,-5 0 28-15,1-4 4 0,-4 1 0 0,3-3 0 16,-6-1-11-16,3 1-1 0,-4-4-1 0,1 1 0 16,0-4-5-16,-4 4-1 0,0-4 0 0,0 0 0 15,-4 4 26-15,4-4 5 0,-4 0 0 0,1 4 1 16,-1-4-28-16,1 4-5 0,3-1-2 0,-4 4 0 0,4-4-1 15,0 4 0-15,0-1 0 0,0 4 0 0,4 0-9 0,3-1-12 16,-4 4 2-16,8 0 1 0,-4 3 9 0,4 3 12 16,3-3-2-16,-4 7-1 0,4-4-9 0,1 3-12 15,-1 3 2-15,0-2 1 16,0-1-37-16,0 0-7 0,0 1-2 16,-3-1 0-16,-1 0-109 0,1-3-23 0</inkml:trace>
  <inkml:trace contextRef="#ctx0" brushRef="#br0" timeOffset="96183.52">13247 9876 2030 0,'0'0'57'0,"0"0"14"0,0 10-57 0,3-1-14 0,1 4 0 0,-1 6 0 16,4 3 105-16,4 0 19 0,-4 9 3 0,4-3 1 15,3 3-52-15,-4-2-9 0,4 2-3 0,1 4 0 16,-1-4 38-16,0 0 7 0,-4 4 2 0,1-7 0 0,0 0-75 16,-4-6-16-16,0 0-2 0,3-3-1 0,-6-7-17 0,3-5 0 0,-4-1 0 0,-3-6 0 31,0 0 19-31,0-6 0 0,0-7 0 0,0 4 0 15,-3-7-82-15,-1 0-16 0,1 1-3 0,-4-4-1 16,0 0-87-16,-4-3-18 0,-3 3-3 0,0-3-1 16,0 4-51-16,-4 2-10 0,0 0-3 0,1 4 0 15,-4 2 128-15,3 1 24 0,0 3 6 0,-3 2 1 0,4 1 53 0,2 3 10 16,1 3 2-16,0 1 1 0,4-1 76 0,-1 3 15 0,4 0 4 0,4 4 0 16,3-10 84-16,0 0 16 0,0 9 4 0,0-9 1 15,7 6-69-15,3-3-13 0,1 4-3 0,-1-4-1 16,4-3-12-16,1 3-3 0,2-3 0 0,1-3 0 15,-1 3 28-15,5-3 6 0,-5 3 1 0,4-3 0 0,1-1-63 16,-5 1-12-16,8 0-2 0,-4 0-1 0,4 0 31 0,-4 0 7 16,4 3 1-16,-8-3 0 15,4 3 0-15,-3-3 0 0,0 3 0 0,-1 0 0 0,1 0-52 16,-4 3-12-16,0-3 0 0,0 0 0 0,0 0 8 0,1-3-8 16,-5-1 11-16,1 4-11 0,-1-3 0 0,1 0 0 15,-4 0 0-15,-4-3-12 0,5 3 12 16,-5-4 0-16,-3 4 0 0,0-3 0 0,0 3 0 0,0 0 0 15,0-4 0-15,-3 4 0 16,-1 0 0-16,0 0 15 0,1 0-3 0,-1 0-1 16,1 0-11-16,3-1-16 0,-4 4 4 0,1-3 1 15,-1 3-145-15,4-3-28 0,0 0-7 0,-3 3-615 16,3 0-123-16</inkml:trace>
  <inkml:trace contextRef="#ctx0" brushRef="#br0" timeOffset="96683.64">13815 10209 2188 0,'0'0'48'0,"0"0"11"0,0 0 1 0,-4 3 1 0,4-3-49 0,-3 6-12 0,-1-3 0 0,4-3 0 16,0 0 149-16,0 0 27 0,0 0 6 0,-7-3 1 16,4-3-83-16,-1-3-16 0,1-4-3 0,-1-3-1 15,-3 1-18-15,3-7-4 0,-3-3-1 0,0-7 0 16,0 1-45-16,0-7-12 0,-3 1 0 0,3-4 0 15,-4 0 0-15,4 4 0 0,0-1 0 0,0 3 0 16,0 4 0-16,0 3 0 0,3 3 0 0,1 3 0 16,-1 6 0-16,1 0 0 0,-1 7 0 0,4 3 0 15,0 6-49-15,0 0-12 0,0 0-3 0,7 3 0 16,0 3-51-16,4 7-10 0,-4-1-3 0,3 7 0 16,1 0-51-16,0 3-10 0,-1 6-3 0,1 0 0 15,-1 4 0-15,-3-1 0 0,4 3 0 0,-4 1 0 16,0 3 0-16,0-1 0 0,0 1 0 0,-7-1 0 0,4-2 154 0,-1-4 38 15,1-2 0-15,-1-4 0 0,1-3 146 0,-1-4 37 16,1-8 7-16,-4-4 2 0,0-6-52 0,0 0-9 16,7-3-3-16,-4-3 0 0,5-4 0 0,-1-2 0 15,0-1 0-15,0-3 0 0,3 1 0 0,1 2 0 16,-1-2 0-16,5 2 0 0,-1 1-51 0,0-1-10 0,0-3-3 16,-4 7 0-16,5-1 0 0,-1 4 0 15,0 3 0-15,0 0 0 0,-3 3 0 0,-1 3 0 16,1 3 0-16,-4 1 0 0,3 2-51 0,-3 0-13 15,-3 4 0-15,3 0 0 0,0 2 54 0,-3 1 8 16,-1 3 2-16,1-4 0 16,-4 4-103-16,3-6-20 0,1-1-4 0,-1-5-1 15,-3 2-102-15,0-9-21 0,0 0-4 0,0 0-1101 0</inkml:trace>
  <inkml:trace contextRef="#ctx0" brushRef="#br0" timeOffset="97217.81">14210 10008 2761 0,'0'0'60'0,"0"0"13"0,0 0 3 0,-7 0 2 0,3 0-62 16,-3 3-16-16,4 0 0 0,-4 1 0 0,3 5 29 0,4 0 3 16,-3 4 1-16,-1-1 0 0,4 1 25 0,0 3 5 15,0 3 1-15,4-1 0 0,-1 4-52 0,-3-3-12 16,7 0 0-16,-3 0 0 0,-1 0 0 0,4-7 0 16,0 1 0-16,0-4 0 0,0-3 0 0,1 1 0 15,-1-4 0-15,0-3 0 0,0-3 0 0,0-1 0 16,-4-2 0-16,4 0 0 0,-3-4 0 0,-1 1 0 15,1 0 0-15,-1-4 0 16,-3 1 0-16,4-1 0 0,0 0 0 0,-4-2 0 16,3-1 0-16,-3 4 0 0,0 2 0 0,0 1 0 0,0-1 0 0,4 7 0 15,-4 3 0-15,0 0 0 0,0 0 0 0,0 0 0 16,0 3 0-16,0 7 0 0,3-4 0 0,1 3 0 16,-1 4 0-16,1 0 0 0,-1 2 0 0,4-2 0 15,0 2 0-15,0-2 0 0,0 3 0 0,0-4 0 16,4 1 0-16,-4-4 0 0,4 1 0 0,-4-1 0 0,0 4 0 0,0-7 0 15,3 0 0-15,-2 0 0 0,-1-3 0 0,-4 4 0 16,4-4 0-16,-3 0 0 0,-4-3 0 0,3 0 0 16,-3 0 0-1,7-3 0-15,0-3 0 0,-3-1 0 0,-1 1 0 0,4-3 0 0,-3-4 0 0,-1 1 0 16,1-1 54-16,0 0 8 0,-1-2 2 0,1-1 0 16,-1 0-52-16,4-2-12 0,-3 5 0 0,-1-3 0 15,1 4 54-15,-1 2 8 0,4 4 2 16,0 0 0-16,0 0-64 0,1 3-16 0,-1-1-2 0,0 4 0 15,3 4 28-15,-3-1 6 0,4 0 0 0,-1 3 1 16,-3 0-17-16,4 4 0 0,0-1 0 0,-4 4 0 16,3-1 0-16,1 1 0 0,-4 2 0 0,0-2 0 15,4 3 0-15,-4-1 0 0,0-2 0 0,-4 3 0 0,-3-4 0 16,4 1 0-16,-4-4 0 0,3 0 0 16,-3-2-147-16,0-7-36 0,-17 0-7 0,6 0-2 0</inkml:trace>
  <inkml:trace contextRef="#ctx0" brushRef="#br0" timeOffset="98055.84">15610 9861 2411 0,'-3'-6'68'0,"-4"-4"16"16,0 7-68-16,0-3-16 0,3 3 0 0,-3-4 0 16,0 7 127-16,-3-3 21 0,2 3 5 0,-2 3 1 15,-1 0-72-15,1 4-14 0,-4-1-4 0,3 7 0 16,-3-1-24-16,0 7-4 0,0 3-2 0,0 3 0 15,3 3-19-15,0 0-4 0,1 4-1 0,3 2 0 0,3-2-10 0,4 2 0 0,-3-3 0 0,6 4 0 16,1-4 0-16,3 4 0 16,0-4 0-16,3 0-11 0,5-5-7 0,-1-5-2 15,3-2 0-15,-3-9 0 0,4-4-51 16,0-3-10-16,-1-3-3 0,5-6 0 0,-1-4-15 0,0 1-3 16,0-7-1-16,11-2 0 0,-8-1-40 15,1 0-8-15,-4-3-1 0,0 6-1 0,1 1 20 16,-5-1 4-16,4 3 1 0,-6 4 0 15,-1 0 51-15,0 5 10 0,-4 1 3 0,-3 0 0 16,0 3 196-16,1 3 40 0,-5 0 8 0,-3-3 2 0,0 0 13 0,0 0 2 0,0 0 1 0,0 0 0 16,0 0-52-16,0 0-10 0,0 0-3 0,0 0 0 15,-3-9-54-15,-1-4-11 0,0 1-3 0,1-4 0 16,-1-6-18-16,1 0-4 0,-1-6-1 0,-3 0 0 16,0-7-18-16,0-2-4 0,-3-1-1 0,3-3 0 15,-4 1-8-15,0 2-2 0,1-3 0 0,-1 10 0 16,1 0-9-16,3-1 0 0,-4 1 0 0,0 0 0 15,4 2 0-15,0 4 0 0,4 3 0 0,-4 0 0 16,3 10-33-16,1-1-9 0,3 13-2 0,0 0 0 16,3 10-68-16,1-1-15 0,-1 7-2 0,4 6-1 15,0 0-103-15,0 3-21 0,4 0-4 0</inkml:trace>
  <inkml:trace contextRef="#ctx0" brushRef="#br0" timeOffset="98302.47">15850 10187 1820 0,'0'0'38'0,"4"-6"8"16,3-4-37-16,-4 1-9 0,1-1 0 0,-1-2 0 16,5-1 163-16,-5 1 30 0,4-1 7 0,0 1 0 15,0-1-69-15,0 1-15 0,0-1-2 0,0 4-1 0,4-1-33 0,-4 1-8 16,4-1 0-16,-1 4-1 0,1 0-13 0,-1 3-2 0,1 0-1 0,3-1 0 16,0 4-17-16,-3 7-3 0,3-1-1 0,-4 3 0 15,5 4-13-15,-5 0-2 0,1 2-1 0,-1 1 0 16,1 0 2-16,-1 2 1 0,-2 1 0 0,2 0 0 15,-3 0-21-15,0-4-12 0,-3 4 2 0,3-3 0 16,-4 0-22-16,4-4-4 0,-3 1 0 0,3-4-1 16,-3-3-80-1,-1 1-16-15,1-4-3 0</inkml:trace>
  <inkml:trace contextRef="#ctx0" brushRef="#br0" timeOffset="98469.46">16334 10290 2534 0,'0'0'72'0,"0"0"16"16,0 0-71-16,0 0-17 0,-4-6 0 0,1-3 0 15,3-4 28-15,-4 1 1 0,1-4 1 0,3-3 0 16,-4 3-54-16,4-2-10 0,-4-1-2 0,1-3-1 16,-1 0-127-16,1 3-24 0,-1-3-6 0</inkml:trace>
  <inkml:trace contextRef="#ctx0" brushRef="#br0" timeOffset="98603.88">16207 9823 1522 0,'-4'3'43'0,"-3"-3"10"0,0 3-42 16,3 1-11-16,4-4 0 0,-3 3 0 0,3-3 82 0,0 0 14 0,0 0 4 0,0 0 0 31,0 0-18-31,0 0-3 0,0 0-1 0,0 0 0 0,0 0-52 16,0 0-10-16,0 0-3 0,0 0 0 15,0 0-80-15,3-7-16 0</inkml:trace>
  <inkml:trace contextRef="#ctx0" brushRef="#br0" timeOffset="99110.09">16528 9554 2214 0,'-7'-4'98'0,"0"4"20"0,-1 0-94 0,8 0-24 0,0 0 0 0,-7 0 0 16,7 0 101-16,-3 4 16 0,3-4 3 0,-4 6 1 15,4 0 6-15,0 0 1 0,0 4 0 0,4 2 0 16,3 1-103-16,-4 3-25 0,8 2 0 0,-4 4 0 15,4 0 66-15,-1 3 8 0,1 4 2 0,-1 5 0 16,-2 0-40-16,2 10-7 0,-3 0-1 0,4 0-1 31,-4-3-3-31,0-3-1 0,0-1 0 0,3-5 0 0,-6-4-23 0,3-3 8 0,0-6-8 16,-3-4 0-16,-1-2 0 0,1-7-13 0,-1 0 1 16,-3-6 1-16,4-6-69 0,-1 0-15 0,-3-7-2 15,4 1-1-15,-1-7-39 0,-3 0-8 0,7-3-2 16</inkml:trace>
  <inkml:trace contextRef="#ctx0" brushRef="#br0" timeOffset="99619.27">17022 9365 1989 0,'0'0'56'0,"7"7"13"0,-4-1-55 15,4 3-14-15,-3 4 0 0,3-1 0 16,0 7 100-16,0 0 18 0,3 6 3 0,-2 0 1 0,2 3-33 0,-3 1-6 0,4-1-2 0,-1 6 0 16,1 1-13-16,-1-1-4 0,1 4 0 0,0 0 0 31,-1-1 0-31,1 1 0 0,3-1 0 0,-3-2 0 0,-1-4-8 0,-3-6-3 0,4-3 0 15,-4-3 0-15,0-3-37 0,-4-7-7 0,4 1-1 0,-3-4-8 16,3-6 9-16,-7 0-9 0,4-3 0 0,-4-7 9 16,3-2-9-16,-6-4 0 0,3-3 0 0,-4 1 0 15,-3-4 0-15,0 0 0 0,0 0 0 0,-4 0-11 16,-3 3 11-16,4 0 0 0,-8 3 0 0,0 4 0 16,4 6 0-16,-3 6 0 0,-1 0 0 0,0 6 0 15,4 3 0-15,-3 4 0 0,-1 6 0 0,0 3 0 16,4 0 0-16,0 3 9 0,3 3-9 0,1 6 0 15,3-2 0-15,3-1 0 0,4-3 0 0,4-3 0 16,3-3 0-16,7 0 0 0,0-6 0 16,4 3 0-16,3-4 8 0,0-2-8 0,4 0 0 0,3-4 0 15,0 0 24-15,0-2 0 0,4-1 1 0,3-3 0 16,-3-3-13-16,-4 0-2 0,4-3-1 0,0-3 0 16,-4 2-9-16,0-5 0 0,-3 6 0 0,-4-6 0 15,-3 2 0-15,3 1 0 0,-7 0-10 0,-3-1 10 16,-1 1-52-16,-3-3-4 0,0 2 0 0</inkml:trace>
  <inkml:trace contextRef="#ctx0" brushRef="#br1" timeOffset="108820.99">2953 14216 1792 0,'-7'3'51'0,"7"-3"10"0,0 0-49 0,0 0-12 0,0 0 0 0,0 0 0 16,0 0 82-16,0 3 14 0,0-3 2 0,0 0 1 16,0 0-5-16,0 0-1 0,0 0 0 0,0 0 0 15,0 0-74-15,0 0-19 0,0 0 0 0,0 0 0 16,0 0 55-16,0 0 7 0,0 0 2 0,0 0 0 16,0 0 0-16,0 0 0 0,0 0 0 0,0 0 0 15,0 0-8-15,0 0-2 0,0 0 0 0,-4-3 0 16,-6-3-23-16,3 3-5 0,7 3-1 0,-4-3 0 15,-7-4 19-15,8 4 4 0,-4-3 1 0,3 0 0 16,-3-1-39-16,4 4-10 0,-4-3 0 0,0-3 0 16,0 5 0-16,3-2 0 0,-3 3 9 0,3 0-9 15,4 3 16-15,-7-6 0 0,7 6-1 0,-3-3 0 16,-1-1 25-16,-3-2 4 0,7 6 2 0,-3-6 0 16,3 0-57-16,0-1-11 0,-7 1-2 0,7-3-1 15,-4-1 40-15,4 1 8 0,0-4 1 0,0 1 1 16,0-1-25-16,0 1 0 0,-7-4 0 0,7 3 0 0,0 1 0 0,0-1 0 15,0 1 0-15,0-4 0 16,0 4 8-16,7-1-8 0,-7 0 0 0,0-5 8 16,0 2-8-16,0 3 0 0,0 1 0 0,4-1 0 0,-4 1 0 0,0-1 0 15,0 4 0-15,0-4 0 0,7 4 0 0,-7-4 0 0,0 1 0 16,3-1 0-16,-3 1 8 0,0-1 10 0,7 1 2 0,-7-4 0 16,0 0-32-16,4 1-7 0,-1-1-1 0,-3 0 0 15,7-3 20-15,-7 4 0 0,4-1 0 0,3 4 0 16,-3-1 0-16,3 4 0 0,-7-4 0 0,7 4 0 15,0-4 0-15,-4 1 0 0,4-4 0 0,4 3 0 16,-8-2 0-16,8-1 0 0,-7 0 0 0,3 7 0 16,-7-4 0-16,10 1 0 15,-10 2 0-15,11-2 0 0,-11-1 22 0,7 4 8 0,0-4 2 0,-4-2 0 16,4 2-52-16,-3 1-9 16,3-1-3-16,-3 4 0 0,6-1 51 0,-10 1 9 0,4-1 3 0,3 1 0 31,-4 0-50-31,4-1-9 0,-3-2-3 0,6-1 0 0,-6 1 31 0,3-1 0 0,-3 1 0 0,3-1 0 15,-4-3 20-15,4 4 9 0,-3-4 3 0,6 0 0 16,-10 1-24-16,11 2-8 0,-8-2 0 0,4 2 0 16,-3 0-26-16,7 1-5 0,-8-1-1 0,4 1 0 15,4 2 32-15,-8 1 0 0,8-4 0 0,-1 4 0 16,-6 0 0-16,3-1 0 0,4 1 0 0,3-4 0 16,-11 4 0-16,8-1 0 0,-1 1 0 0,1-3 0 15,0 2 20-15,-8 1 9 0,8-1 3 0,-1 1 0 16,1 3-52-16,-1-4-9 0,5 1-3 0,-5-1 0 0,4 4 52 0,-3-3 9 15,-1 2 3-15,1-2 0 16,3 3-52-16,-3 0-9 0,-1-4-3 0,4 4 0 0,-3 0 52 0,3-4 9 0,4 1 3 0,-11 2 0 16,10-2-24-1,-6 0-8-15,0-1 0 0,3 1 0 16,-4-1-26-16,1 1-5 0,3 0-1 0,-3-4 0 16,-1 4 32-16,-3 2 0 0,4 1 0 0,6 0 0 0,-10 0 20 0,11-1 9 0,-7 4 3 0,3-3 0 31,0 0-52-31,-4-1-9 0,1 4-3 0,3-3 0 0,-3 3 52 0,3-3 9 0,4-1 3 0,-8-2 0 15,4 3-24-15,0-4-8 0,-3 4 0 0,3-3 0 16,4 2 0-16,-8 1 0 0,4 0 0 0,-3-4 0 16,3 4 0-16,-7 3 0 0,7-3 0 0,-3 3 0 15,-8-1 0-15,4 1 0 0,0 0 0 0,0 3 0 16,4-3 0-16,-7 0 0 0,6 3 0 0,-3-3 0 16,0 3 0-16,0-3 0 0,4-1 0 0,-8 4 0 15,1-3 0-15,3 3 0 0,-7 0 0 0,4-3 0 16,3 3 0-16,-7 0 0 0,3-3 0 0,4 3 0 15,-3 0-26-15,3 0-5 0,0 0-1 0,0 0 0 16,-7 0 52-16,3 0 9 0,-3 0 3 0,0 0 0 16,0 0-52-16,0 0-9 0,0 0-3 0,0 0 0 15,0 0 32-15,0 0 0 0,0 0 0 0,0 0 0 16,7-3-94-16,-7 3-13 0,0-6-2 16</inkml:trace>
  <inkml:trace contextRef="#ctx0" brushRef="#br1" timeOffset="109623.9">3863 12150 1242 0,'0'0'35'0,"0"0"9"0,0 0-36 16,0 0-8-16,0 0 0 0,0 0 0 0,0 0 68 0,0 0 12 0,0 0 3 0,0 3 0 15,0-3-36-15,0 0-7 0,-7 6-2 0,7-6 0 16,0 0 30-16,0 0 7 0,-4 3 1 0,4-3 0 16,0 0 1-16,0 0 1 0,0 0 0 0,-3 3 0 15,-1 4-12-15,4-7-2 0,-3 3-1 0,-1 0 0 16,4-3-5-16,-7 6-1 0,7 0 0 0,0-6 0 16,-3 4 0-16,3-4 0 0,0 6 0 0,0-6 0 15,0 6-7-15,-7 0-2 0,7-6 0 0,0 4 0 0,0-4-5 0,0 0-2 0,-4 6 0 0,4-6 0 16,0 6-9-16,0-3-1 0,0-3-1 0,0 7 0 15,0-7-9-15,0 6-1 0,0-6-1 0,0 3 0 16,0-3-7-16,0 6 0 0,4-3-1 0,3 0 0 16,-7 1-11-16,10-1 0 0,-6 0-12 15,-1-3 12-15,8 0 0 0,-4 3 0 16,4-3 0-16,-8 0 0 0,8 3 13 16,-1-3 11-16,1 3 1 0,-8-3 1 0,4 3-16 15,0 1-10-15,0-1 12 0,4 0-12 16,-7 0 11-16,3 0-11 0,-4 0 10 0,4 0-10 0,0 1 28 0,4-1-1 0,-4 0 0 0,0 0 0 15,0 0-27-15,4 0 0 0,-8 0 0 0,4-3 0 16,-3 3 0-16,3 1 0 0,0-4 0 0,0 3 0 16,-4 0 0-16,4-3 0 0,4 3 0 0,-7-3 0 15,-1 3 0-15,4 0 0 0,-3 0 0 0,3 1 0 16,-7-4 0-16,0 6 0 0,3-3 0 0,-3 3 0 16,0 0 0-16,0-2 0 0,-3 2 0 0,3 0 0 15,0 0 0-15,-7 4 0 0,7-4 0 0,-4-3 0 16,1 4 0-16,-1-1 0 0,1-3 0 15,-1 3 0-15,4 0 0 0,-7 1 0 0,3-4 0 0,-3 3 0 16,4 0 16-16,-8 1-3 0,1-1 0 0,6 3 0 16,-6-2-13-16,3 5-18 0,0-2 4 0,-1 2 1 15,5-2 29-15,-8 5 5 0,4-2 2 0,0-1 0 16,0 4-37-16,4-3-7 0,3-1-2 0,0-3 0 16,-7 1 23-16,7-1 0 0,0-2 0 0,0-7 0 15,0 0-56-15,0 0-6 0,0 0-2 0,7-4 0 16,-4 4-58-16,1-6-12 0,3 3-2 0</inkml:trace>
  <inkml:trace contextRef="#ctx0" brushRef="#br1" timeOffset="111439.45">1591 12758 1455 0,'0'0'61'0,"0"0"-49"15,0 0 68-15,0 0 14 0,0 0 2 0,0 0 1 16,0 0 25-16,0 0 5 0,-7-3 1 0,3 3 0 16,4 0-1-16,-10 0 0 0,3 0 0 0,3 0 0 15,1 3-50-15,-4 0-9 0,7-3-3 0,-4 0 0 16,4 0-52-16,-10 3-13 0,10-3 0 0,0 3 0 15,0-3 32-15,0 0 4 0,0 0 1 0,0 0 0 16,0 0-24-16,0 0-5 16,0 0 0-16,0 0-8 0,-11 0 12 0,11 0-12 0,0 0 12 0,0 0-12 15,-4 0 20-15,4 0-4 0,-7 0 0 0,7 0 0 16,-3 0 0-16,3 0 0 0,-7 0 0 0,3 4 0 16,-3-1 0-16,7-3-1 0,-3 3 0 0,-8 0 0 15,8 0-3-15,-4 0-1 0,3 0 0 0,-7 4 0 16,4-4 7-16,4 3 2 0,-1-3 0 0,-6 0 0 15,3 0-20-15,3 4 0 0,-3-4 0 0,0 0 0 16,0 3 0-16,-4-3 0 0,8 4 0 0,-4-1 0 16,3 0 0-16,-6 0 0 0,6 4 8 0,-3-4-8 15,4 4 0-15,-4-4 0 0,3 3 0 0,-3-2 0 16,3-1 0-16,4 3 0 0,0-3 0 0,0 1 0 16,-3-1 10-16,3 0-10 0,0 1 8 0,3-4-8 0,-3 0 0 0,0 0 0 0,4 0-9 15,3 0 9-15,-3 0-8 0,3-3 8 0,-4 0 0 0,4 4 0 16,4-4 0-16,-4 0 0 15,3 0 0-15,1 0 0 0,0-4 0 0,3 4 0 0,-4 0 0 0,11 0 0 16,-6 0 9 0,6 0 6-16,-7 0 1 0,7 4 0 15,-7 2-5-15,7 3-1 0,0-3 0 0,-6 7 0 16,-1 0-1-16,3 5 0 0,-3-2 0 0,-3 0 0 0,0-1-9 0,-8-2 12 0,8 3-12 16,-1-1 12-16,-10 1 8 0,4 0 3 0,3-4 0 0,-7 7 0 15,3 0-23-15,-3-7 0 0,-3 4 0 0,3-3 0 16,-7-4 0-16,3 0-10 0,-3 1 1 0,0-4 0 15,-3 0 9-15,-8 1 12 0,11-1-2 0,-11 0-1 16,4-3-25-16,0 0-4 0,-4 1-2 0,4-4 0 16,0 0-48-16,4 0-10 0,3-4-1 0,3 1-1 15,-7 0-65-15,8-3-13 0,3 3-2 0,0 0-1 16,0-1-109-16,0 4-21 0</inkml:trace>
  <inkml:trace contextRef="#ctx0" brushRef="#br1" timeOffset="112036.71">1870 12902 1608 0,'0'0'45'0,"0"0"11"0,0 0-44 0,0 0-12 0,-7-3 0 0,7 3 0 15,0 0 92-15,-4-6 17 0,-3 3 3 0,7 3 1 16,0 0-39-16,0 0-8 0,0 0-2 0,-3-7 0 16,3 7 28-16,0 0 6 0,0 0 1 0,0 0 0 15,0 0-56-15,-7 4-11 0,3 2-3 0,4 0 0 16,0 0 35-16,-4 4 8 0,4 2 0 0,0 1 1 16,0 3-65-16,0-1-8 0,4 7-13 0,-4-3 3 15,4 3 50-15,3 0 11 0,-4-3 1 0,4 0 1 0,-3-1-33 16,3-5-8-16,0-4 0 0,0-2-1 15,-4-1-11-15,8 0 0 0,0-3 0 0,-8 0 0 16,8-3 12-16,-1 0 0 0,-3-3 0 0,7-3 0 16,-10 0-12-16,3-4-17 0,4-2 4 0,-1-1 1 15,-6 1 12-15,6-1 0 0,-10 4 0 0,4-4 0 0,3 1 12 0,-4 2 4 16,4-2 2-16,-3-1 0 16,-1 4-29-16,5 2-5 0,-8 7-2 0,0 0 0 15,0 0 31-15,0 0 7 0,0 0 0 0,0 0 1 16,3 7-21-16,4-1 8 0,4 3-8 0,-4-2 0 15,0 2-14-15,3-3-7 0,-6 1-2 0,3-1 0 16,4 0 23-16,-8-3 0 0,-3-3 0 0,11 3 0 16,-11-3 0-16,10-3 0 0,-10 3 0 0,14-3 0 15,-3-3 30-15,-8-4 10 0,8 4 3 0,-4-3 0 16,0-1-19-16,0 1-4 0,-3 0-1 0,3-1 0 16,-7-2-19-16,3 2 0 0,-3 1 8 0,0-1-8 0,0 1 0 15,0 0 0-15,0-1 0 0,0 4 0 0,-3-3 0 0,3-1 0 0,-7 1 0 0,3-1 0 16,-6 4 55-16,6-3 7 0,-6-1 2 0,2 4 0 31,-2-3-110-31,6-1-22 0,-10 4-4 0,7 0 0 0,4-1-70 16,3 4-14-16,-7 0-2 0,3 0-726 0,4 3-146 0</inkml:trace>
  <inkml:trace contextRef="#ctx0" brushRef="#br1" timeOffset="112436.54">2350 12727 1918 0,'0'0'54'0,"-8"3"13"15,5 3-54-15,3-3-13 0,-4 7 0 0,-3-1 0 0,4 0 103 0,-4 1 17 16,3 6 4-16,4-1 1 0,0 1-61 0,0 3-13 16,0-1-3-16,0-2 0 0,0 0 1 0,4-4 0 15,3 1 0-15,-7-7 0 0,3 4-39 0,8-7-10 16,-11-3 0-16,0 3 0 0,11-3 0 0,-8-3 0 15,4 0 0-15,-3-4 0 0,3 1 0 0,-4 0 0 16,1-4 0-16,3 1 0 0,-7-4 0 0,0 1 0 0,0-1 0 0,3 4 0 16,-3-4 0-16,0 4 0 15,0 0 0-15,0 2 0 0,0 1 0 0,0 6 0 16,0 0 0-16,0 0 0 0,0 0 0 0,0 0 0 16,0 0 0-16,0 0 0 0,0 0 0 0,0 0 0 15,0 0 0-15,0 0 0 0,0 0 53 0,0 0 9 16,7 3 2-16,-3 0 0 0,3 4-52 0,-4-4-12 15,8 0 0-15,-7 3 0 0,6-3 0 0,-3 0-12 16,7 4 3-16,-3-4 0 0,-8 0 9 0,8 0-8 0,-4 3 8 0,0-3-8 31,4-3-84-31,-4 4-17 0,-4-4-3 0,4 0-1 16,0 0-116-16,-7 0-23 0</inkml:trace>
  <inkml:trace contextRef="#ctx0" brushRef="#br1" timeOffset="112970.3">2536 12670 1074 0,'0'0'30'0,"0"0"8"0,0 0-30 0,0 0-8 15,0 6 0-15,4 1 0 0,-4-1 95 0,7 0 17 16,-3 4 4-16,3-1 1 16,-4 1-33-16,8 2-8 0,-1 1 0 0,-6 2-1 15,6 1-27-15,1 0-6 0,0 6-1 0,-1-4 0 16,1 7 44-16,-4-3 9 0,3 0 2 0,1 0 0 0,-4 3 18 0,7-3 4 15,-3 3 1-15,-8-3 0 0,8 0-71 0,-4-3-13 16,0-3-3-16,0 3-1 0,4-7-9 0,-8 1-2 16,4-1 0-16,-3-2 0 0,-1-4-20 0,-3 0 0 15,7 0 0-15,-7-6 0 0,0 0 30 0,0 0 2 16,-10 4 0-16,6-1 0 0,4-3-20 0,-10-3-3 16,3-4-1-16,3 1 0 0,-7-6-8 0,8-1 0 0,-4-6 0 15,-4 0 0-15,8-6-24 0,-8 0-1 0,1-3 0 0,6-3 0 16,-7 2 25-16,4 1 0 0,4-3 0 0,-4 3 0 15,3-1 0-15,1 7 0 0,-4-3 0 16,3 3 0-16,4 4 28 0,0-4 10 0,0 3 2 16,0-3 1-16,4 3-14 0,-4 3-3 0,7-2-1 0,-4-1 0 15,1 3 1-15,3-3 1 0,-4 4 0 16,4 2 0-16,4-3-9 0,-4 4-1 0,0-1-1 0,4 4 0 16,-1-1-2-16,1 4 0 0,-4 3 0 0,4 3 0 15,-1 0 1-15,-3 0 0 0,7 6 0 0,-10 1 0 16,3 2 8-16,-7 4 2 0,3 2 0 0,4 1 0 15,-7 3-6-15,0 3-1 0,0 0 0 0,-7-4 0 16,7 4 8-16,-3 0 0 0,-8-6 1 0,4 3 0 16,0-3-25-16,-3-1-20 0,-1-2 3 0,0-1 1 0,1 1 16 15,-4-4 0-15,3 1 0 0,-3-4 0 16,3-3-34-16,1 0 0 0,-1-3 0 0,1-3 0 16,6 0-137-16,-3-3-27 0,4-4-6 0,3 7 0 0</inkml:trace>
  <inkml:trace contextRef="#ctx0" brushRef="#br0" timeOffset="117965.24">8093 13112 1958 0,'0'0'87'0,"0"0"17"0,0 0-83 0,0 0-21 0,0 0 0 0,0 0 0 15,0 0 87-15,7 3 13 0,-4 1 2 0,4-1 1 16,0 0-29-16,4 0-6 0,0 3 0 0,-1-3-1 31,4 1-24-31,4-4-5 0,-4 0-1 0,7 0 0 0,-3 0-37 0,3 0-16 0,0-4 0 0,4 1 1 32,-4 0 15-32,4 3 0 0,-1-3 0 0,5 0 0 0,-1 0 0 0,4 0 0 0,3-1 0 0,4 1 0 15,3 3 48-15,-3-3 13 0,7 0 3 0,0 3 0 16,-4 0-52-16,0 0-12 0,1 0 0 0,2 3 0 15,5 0 0-15,-1-3 0 0,4 3 0 0,0 1 0 16,-7-1 0-16,0 3 0 0,-4-3 0 0,-3 3 0 16,0-2 0-16,0-1 0 0,-1 0 0 15,-2 0 0-15,-1-3 0 0,0 3-12 0,-3-3 3 16,0-3 0-16,-8 0-88 0,1 3-18 0,-4-3-3 0,-3 0-1 16,-4-1-93-16,-3 1-18 0</inkml:trace>
  <inkml:trace contextRef="#ctx0" brushRef="#br0" timeOffset="118641.03">9426 12830 1713 0,'0'0'36'0,"0"0"8"0,0 0-36 0,0 0-8 0,0 0 0 0,0 0 0 16,0 0 76-16,0 0 14 0,0 0 2 0,0 3 1 15,0 7 8-15,0-1 2 0,4 4 0 0,-4-1 0 16,3 10-35-16,1 0-6 0,-1 3-2 0,4 0 0 15,-3 7-4-15,-4 2-2 0,7 4 0 0,-3-4 0 16,-4 1-10-16,3-4-3 0,-3-3 0 0,4 0 0 16,-4 1-21-16,0-4-5 0,3 0-1 15,-3-3 0-15,0-3-14 0,-3-1 0 0,3-2 0 0,0-6 0 16,0-4 0-16,0 0-12 0,0-6 3 0,0 0 0 16,0 0-7-16,0-9-2 0,3-4 0 0,-3-3 0 15,0-2 6-15,4-4 0 0,-4 0 1 0,0-6 0 16,3 2 11-16,-3-2-12 0,0 0 12 0,0 0-12 15,4 0 1-15,-4-1 0 0,0-2 0 0,0 6 0 16,0 0 11-16,0 3 0 0,0 3-9 0,0 0 9 16,0 4 0-16,0 2 0 0,0 4 0 0,0 2 0 15,0 7 0-15,0 0 0 0,0 0 11 0,7 0-11 16,0 0 35-16,0 7 1 0,0-1 0 0,3 3 0 16,5 1-50-16,-1 2-10 0,0 4-1 0,3 0-1 0,1-4 42 0,0 4 8 0,3-1 1 0,-3 1 1 15,3-3-41-15,0-4-8 16,-3 1-1-16,3-1-1 0,0 0 40 0,0-2 8 15,-3-1 1-15,3 0 1 0,0 0-33 0,0-2-8 0,-3 2 0 16,-1-3-1-16,1 3 17 0,-4 0 0 0,0-2 0 16,-3 2 9-16,-4 0 13 0,0 4 2 0,-7-4 1 15,-4 0 0-15,-3 4 19 0,-3-4 4 16,-1 0 1-16,-6 3 0 16,-5 1-37-16,1-4-12 0,-3 4 8 0,-1-1-8 15,-3-3 36-15,3 7 4 0,-3-4 1 0,0 1 0 0,-4-1-33 0,4 4-8 0,-4-1 0 0,0 1 0 16,4-4-16-16,3 0-6 0,0 1-1 0,4-4 0 31,4-3-87-31,6 0-18 0,4-3-3 0</inkml:trace>
  <inkml:trace contextRef="#ctx0" brushRef="#br0" timeOffset="119703.31">11977 11334 1824 0,'-11'-9'38'0,"11"9"8"0,-7-3-37 15,0-3-9-15,0 3 0 0,0-1 0 0,7 4 104 0,-7-3 20 0,0 0 3 0,0 3 1 32,-4 0-23-32,4 0-4 0,-3 3-1 0,-1 0 0 0,0 4-48 0,-3-1-9 0,0 0-3 0,0 4 0 31,0-1 10-31,-4 0 2 0,4 7 0 0,-3-3 0 0,-1 2-52 0,0 1-9 0,1 0-3 0,-1 3 0 15,0 2 12-15,1 1 14 0,-1 7-3 0,1-1-1 16,-1 6-10-16,4 1 0 0,-4 2 0 0,4 7 8 16,3-3 6-16,1 0 1 0,-1 0 0 0,4 6 0 15,0 0-24-15,4 0-5 0,-1 3-1 0,4 3 0 16,4-6 43-16,-1 0 8 0,4 0 1 0,4 0 1 16,3-6-25-16,4-3-5 0,-1-4 0 0,8 1-8 15,3-7 0-15,4 0 0 0,0-6 0 0,6 0 0 16,1-3 12-16,0-7 9 0,3 1 2 0,4-7 0 15,4-3-23-15,3-6-10 0,3 0 1 0,7-6 0 16,-6-1 9-16,-1-5 12 0,4-1-2 16,4-6-1-16,-4 0 5 0,3-3 1 0,1 3 0 0,3-6 0 15,-7 0-24-15,-7-7-5 0,0 4-1 0,0-10 0 16,-4 3 40-16,-3-2 8 0,3-4 2 0,-3 0 0 16,-7 0-23-16,-4 3-12 0,-7-3 12 0,-3 0-12 15,-4 4 16-15,-7-4-3 0,-3-3-1 0,-4 3 0 16,-4 0-1-16,-6 3-1 0,-1 3 0 0,-6 1 0 15,-8 5 3-15,-6 4 1 0,-1 3 0 0,-10 0 0 0,-1 3-3 0,-3 0-1 0,-3 3 0 0,0 1 0 16,-4-1-10-16,4 6 0 0,-4 1 9 16,-4-1-9-16,4 4 0 0,-6 2 0 0,2 1 0 15,-6 3 0 1,10 0-47-16,0 0-4 0,4 3-1 0,-1-3 0 0,1 3-72 16,0 3-14-16,-1-3-3 0</inkml:trace>
  <inkml:trace contextRef="#ctx0" brushRef="#br0" timeOffset="121191.97">12227 11576 1337 0,'0'0'56'0,"0"0"-44"31,0 0 136-31,0 0 27 0,0 0 5 0,0 0 2 0,0 0-53 0,0 0-10 0,0 0-3 0,-7 0 0 15,0 0-24-15,0 3-4 0,4 0-2 0,-4 0 0 16,-1 0-22-16,1 4-5 0,0-4-1 0,-3 6 0 16,3 1-3-16,0-1-1 0,-4 1 0 0,1 2 0 15,2 7-15-15,-2-3-3 0,3 2-1 0,-4 7 0 16,8-3-19-16,-4 3-3 0,3 4-1 0,-3-1 0 16,7 0-12-16,0 0 0 0,0 4 0 0,0-4 0 15,4 3 0-15,-1 1 0 0,1-1 0 0,3-3 0 16,3 0 0-16,1-2 0 0,3-5 0 0,0-2 0 15,0-3 0-15,0-4 0 16,0-2 0-16,4-4 0 0,-4-6 0 0,4 0 0 0,-1-6 0 0,1 0 0 16,-4-7 0-16,0 1 11 0,0-7-11 0,1 3 10 15,-5-3 3-15,1 0 1 0,-1 1 0 0,1 2 0 16,-1 0-14-16,-2 1 11 0,-1 2-11 0,0 0 10 16,-4 1-2-16,1 3-8 0,-1-1 12 0,-3 1-4 15,0-1 0-15,-3 4 0 0,-1 0 0 0,1 3 0 16,3 3-8-16,-7-7 8 0,0 4-8 0,-1 3 8 15,1 0-8-15,0 3 0 0,0 1 9 0,-3 2-9 16,3 6 0-16,0 1 0 0,0 3 0 0,-1-1-8 16,1 4 8-16,0 0-10 0,0 0 10 0,4-1-10 0,-1-2-12 0,-3 0-2 0,7-4-1 15,-3-2 0 1,3-4-104-16,0 0-21 0,0-6-4 0</inkml:trace>
  <inkml:trace contextRef="#ctx0" brushRef="#br0" timeOffset="121868.91">12002 12535 1695 0,'0'0'75'0,"0"0"16"16,0 0-73-16,-4 4-18 0,0 2 0 15,1 3 0-15,-1-3 113 0,1 7 19 0,-4-4 4 16,3 7 1-16,-3-3-7 0,4 2-2 0,-4 1 0 0,0 3 0 15,0 0-102-15,-4 3-26 0,7 0 0 0,-6 3 0 16,-1 0 54-16,1 6 6 0,-1 0 0 0,1 4 1 16,-5 6-33-16,-2-1-8 0,-1 4 0 0,4 0-1 15,-4-3-10-15,1 0-1 0,-1-1-8 0,0 4 12 16,4-3-12-16,-3 0 0 0,3 0-9 0,-1-1 9 16,5-5-25-16,-1-4 1 0,4 1 0 0,-3-10 0 15,6-7-68-15,1-2-12 0,-1-4-4 0,4-9 0 16,0 0-78-16,4-6-16 0,3-7-3 0</inkml:trace>
  <inkml:trace contextRef="#ctx0" brushRef="#br0" timeOffset="122439.86">12753 12366 2185 0,'0'0'96'0,"0"0"21"16,0 0-93-16,0 0-24 0,0 0 0 0,0 0 0 15,0 0 54-15,0 0 6 0,0 0 2 0,0 0 0 16,0 0-14-16,0 0-4 0,0 0 0 0,3 3 0 15,1 3 35-15,0 4 6 0,-1-1 2 0,1 4 0 0,3-1-50 0,0 4-9 16,0 0-3-16,0 3 0 16,0-1 11-16,3 4 1 0,-3 0 1 0,4 3 0 15,3 0-30-15,-3 1-8 0,-1 2 0 0,4 0 0 0,1-6 46 16,2 3 5-16,1-3 1 0,3 3 0 0,-3-3-26 16,-1 3-5-16,4 0-1 0,1 0 0 15,-5-3-20-15,4 6-8 0,-3-3 0 0,3 1 0 16,-3-1 30-16,-4 0 6 0,0-3 2 0,0 3 0 0,0-3-22 0,-3-3-8 15,-4-1 0-15,4-2 0 0,-4-3 0 0,0-1 0 0,0 1 0 0,-4-4 0 32,1-3-58-32,-1 4-8 0,1-4-2 0,-1 0 0 0,-3-3-16 0,4 4-4 15,-4-4-1-15,0-3 0 0,0 0-90 16,0 0-17-16,0 0-4 0</inkml:trace>
  <inkml:trace contextRef="#ctx0" brushRef="#br0" timeOffset="123535.97">11638 13576 1728 0,'0'0'76'0,"0"0"16"16,-3-6-73-16,3 6-19 0,-4-3 0 0,1 0 0 15,3 3 90-15,-4-6 14 0,4 6 4 0,-3-7 0 16,3 7 32-16,-4-3 6 0,4 3 2 0,0 0 0 15,-4-6-68-15,4 6-12 0,-7-3-4 0,7 3 0 16,-7 0 0-16,0-3 0 0,4 3 0 0,-4 0 0 0,0 0 0 0,0 3 0 0,0-3 0 0,-1 3 0 16,1 0-51-16,0 0-13 0,0 0 0 0,-3 0 0 31,3-3 54-31,-4 4 8 0,4-1 2 0,-4 0 0 16,4 0-52-16,-3 0-12 0,-1 0 0 0,-3 4 0 15,4-1 0-15,-8 0 0 0,0 3 0 0,1 1 0 16,-5-1 0-16,-2 4 0 0,3-4 0 0,-8 4 0 15,5 2 0-15,-5 1 0 0,5-3 0 0,-8 5 0 0,7 1 0 0,-3 3 0 0,7 0 0 16,-4 3 0-16,1 4 8 0,2-1 0 0,1 0-8 0,0 6 12 16,3-5-12-16,1 2 0 15,-4 0 0-15,3 4-10 0,4-4 10 0,0 1 0 0,3 2 0 0,4 1 0 16,0-1 0-16,7 1 0 0,0-1 0 0,4 4 0 16,3-7 0-16,0 3 0 0,3 1 0 0,4-4 0 15,0-2 0-15,4-4 0 0,3 0 0 0,-3-3-8 16,3 0 19-16,-3 0 4 15,3 3 1-15,4-3 0 0,-1-4-37 0,5 1-7 0,2 0-2 0,1 0 0 16,3-7 30-16,-3-2 0 0,3-1 0 0,4-6 0 16,-4 0 0-16,-3-6 12 0,0 0-1 0,3-6 0 15,0-1-11-15,1-2-16 0,3-1 4 0,-4-6 1 16,4 1 33-16,-1-1 6 0,-2 0 2 0,3-3 0 16,-8 0-30-16,-3 0-16 0,1 0 1 0,-1-3 1 15,-3-3 14-15,-1-3 0 0,1-1 0 0,0-5 10 16,-4 5-2-16,0 1 0 0,0 0 0 0,0-1 0 15,-7 1-8-15,4 3 8 0,-4-1-8 0,-7-2 8 16,0 3-8-16,-3-7 0 0,-4 1-10 0,-4-1 10 16,1 1 0-16,-8-1 0 0,1 1 0 0,-4-1 0 15,-4 7 11-15,4 0-11 0,-7 3 10 0,3 0-10 0,0 3-12 0,1 3-9 0,-1 0-2 16,0 0 0-16,4 4 42 0,-3-1 8 0,3 4 1 0,-4-1 1 16,4 0-29-16,0 1 0 0,0 2 0 0,-4-2 0 15,4 6-11-15,0-4 11 0,0 4-10 0,3-3 10 16,-3 2-20-16,3-2 1 0,-3 3 1 15,4-4 0-15,3 4-36 16,-4 0-7-16,4-1-2 0,-4-2 0 0,8 3-54 16,-1-1-11-16,-3 1-3 0</inkml:trace>
  <inkml:trace contextRef="#ctx0" brushRef="#br0" timeOffset="125567.85">13427 13313 2188 0,'-7'-3'97'16,"-4"0"20"-16,4 3-93 0,0-3-24 0,0-1 0 0,0-2 0 15,0 3 56-15,-4 0 6 0,4 0 2 0,0 0 0 16,0 0 0-16,0 3 0 0,0 0 0 0,-4 0 0 16,4 3 15-16,-3 0 3 0,3 3 1 0,-4 0 0 15,4 4-32-15,-4-1-7 0,4 7 0 0,-3 3-1 16,-1 3-19-16,1 3-3 0,-1 0-1 0,4 6 0 15,-4 4-8-15,4-4-3 0,0 7 0 0,0-1 0 16,0 4 3-16,4-3 1 0,-1 2 0 0,4 4 0 16,0 0 0-16,4 0 0 0,-1 3 0 0,4-3 0 15,4 0-13-15,-1-7 8 0,1 1-8 0,3 0 0 16,4-4 0-16,-1 1 0 0,1 2 0 0,3-2 0 16,4-1 0-16,0-2 0 0,3 2 0 0,0-2 0 15,4-4 0-15,0-3 0 0,-1-3-9 0,5 0 9 16,-1-10 0-16,-3 1 0 0,-1-4-8 0,8-2 8 15,0-7 11-15,0-4 5 0,7 1 0 0,-1-6 1 16,-2-7 0-16,-1-3 0 0,0-6 0 0,1-3 0 0,-4 3-7 0,-1-6-2 16,1-1 0-16,0 1 0 0,-4 0-8 0,1-1 8 0,-1 4-8 0,-3-7 8 15,-4 1 1-15,-3-4 0 0,-4-2 0 0,0-4 0 16,-7 3-1-16,-3 0 0 0,-1 4 0 16,-6-4 0-16,-4 6-8 0,-7 1 12 0,0 6-12 0,-8-4 12 15,-6 4-12-15,-3 0 12 0,-5-4-12 0,-2 4 12 16,-1 0-12-16,-3 0 8 0,-1 3-8 0,-2 0 8 15,-1 6-8-15,0 0 0 0,0 6 0 16,-3-2 0-16,-1 2 0 0,5 4 0 16,-5 3 0-16,4-1 0 0,4-2-49 15,3 3-12-15,4 2-3 0,0-2 0 0,7 3-102 0,0-3-21 0,3-1-4 0</inkml:trace>
  <inkml:trace contextRef="#ctx0" brushRef="#br0" timeOffset="128909">11243 13783 2310 0,'0'13'48'0,"0"-13"11"16,0 0-47-16,-3 3-12 0,3-3 0 0,0 6 0 16,0-6 104-16,0 0 20 0,3 7 3 0,-3-7 1 0,4 3-52 0,3 0-9 0,-4-3-3 0,1 0 0 15,3 3 0-15,-4-3 0 0,4 0 0 0,0 0 0 16,0 0-51-16,0 0-13 15,4 0 0-15,-4 0 0 0,4 0 0 0,-1 0 0 0,1 0 0 0,-1 3 0 16,5-3 54-16,-5 3 8 16,1-3 2-16,3 3 0 15,-4 1-52-15,1-1-12 0,-4 3 0 0,4 0 0 0,-1-3 0 0,-3 4 0 0,4-1 0 16,-4-3 0-16,0 3 0 0,0 1 0 0,0-4 0 0,0 0 0 16,-7 0-9-16,4 0-5 0,-4-3-1 15,3 6 0-15,-3-3 24 0,-3 4 5 0,3-1 1 0,-4 0 0 16,1 1-15-16,-4 2 0 0,3 0 0 0,-3 1 0 15,0 2 0-15,0 1 0 0,0 3 0 0,0-4 0 16,0 1 0-16,0-4 0 0,0 0 0 0,0 1 0 16,3-4 0-16,0 0 0 0,1 1 0 0,3-7 0 15,0 0 0-15,0 0 0 0,0 0 0 0,0 0 0 16,0 0 0-16,0 0 0 0,0 0 0 0,3-3 0 16,1 3 0-16,3-4 0 0,0 1 0 0,-3 0 0 15,3 0 12-15,0 0-3 0,0 0-1 0,3 3 0 16,-3 0 4-16,4 0 0 0,-4 0 0 0,4 3 0 15,-1 3 4-15,-3 0 2 0,4 1 0 0,-4 2 0 16,0 0 6-16,-3 1 0 0,3-1 1 0,-4 4 0 16,1-4-25-16,-1 4 0 0,-3-1 0 0,0 1 0 15,0 3 11-15,-3-4-3 0,-1 4-8 0,1-1 12 0,-4 1-12 16,-1 0-8-16,1-1 8 0,-3 1-13 16,-1 0 13-16,1 0 0 0,-1-4 0 0,-3 1 0 15,3-4 9-15,-3 4 5 0,4-7 1 0,-4 3 0 16,3-3-24-16,-3 1-5 0,0-1-1 0,0-3 0 15,0 3 15-15,3 1 0 0,0-4 0 0,1-3 0 16,3 0-54-16,7 0-8 0,0 0-2 0,0 0 0 16,0-6-107-16,0-7-21 0,3 0-5 0</inkml:trace>
  <inkml:trace contextRef="#ctx0" brushRef="#br0" timeOffset="129606.72">13596 13721 1824 0,'0'0'76'0,"0"0"-60"15,0 0 89-15,0 0 19 0,0 0 3 0,0 0 1 16,0 0 0-16,0 0 0 0,0 0 0 0,0 0 0 15,0 0 0-15,7 0 0 0,-3 0 0 0,-1 6 0 16,1 0-52-16,-1 4-9 0,1 2-3 0,-1 1 0 16,1 2-51-16,-1 4-13 0,-3 3 0 0,4 3 0 15,-1 3 54-15,1 4 8 0,-4 5 2 0,3-2 0 16,1-1-52-16,0 4-12 0,3-4 0 0,-4 1 0 16,4-7 0-16,-3 4 0 0,3-7 0 0,0 0 0 15,-4-10-100-15,4-5-22 0,0-1-5 0</inkml:trace>
  <inkml:trace contextRef="#ctx0" brushRef="#br0" timeOffset="163107.18">24190 1668 1606 0,'0'0'33'0,"0"0"9"15,0 0-34-15,0 0-8 0,0 0 0 0,0 0 0 0,0 0 76 0,0 0 14 0,4 6 2 0,-1 3 1 16,-3-2-1-16,4 5 0 0,-1-2 0 0,1 8 0 31,-1-2 29-31,1 6 6 0,-1 0 1 0,1 9 0 0,-4 1 0 16,0 2 0-16,3 10 0 0,-3 0 0 15,0-3-72-15,0 6-13 0,0-3-3 0,0 6-1 0,-3-6-21 0,3 0-4 16,0 0-1-16,0-4 0 0,0 1-13 0,0-13 0 0,0-3 0 0,3-3 0 31,1-6-148-31,3-7-24 0,0-2-4 16,-4-10 0-16,8-1-64 0,-4-8-13 0</inkml:trace>
  <inkml:trace contextRef="#ctx0" brushRef="#br0" timeOffset="163773.78">24666 1762 1265 0,'0'0'53'0,"0"0"-42"16,0 0 96-16,0 0 19 0,-3-3 4 0,3 3 1 15,0 0-41-15,0 0-8 0,0 0-2 0,0 0 0 16,0 0-12-16,0 0-4 0,0 0 0 0,3-4 0 15,4-2-51-15,4 0-13 0,-4 0 0 0,4 3 0 16,-1-7 70 0,8 7 11-16,-4 0 3 0,7 0 0 0,-3 0-32 0,6 3-7 0,-2 3-1 0,2 0 0 15,1 9 16-15,0-2 4 0,-4 5 0 0,0 11 0 16,0-4 0-16,-7 6 0 0,-3 0 0 0,-1 6 0 47,-3 4-52-47,-3 0-12 0,-1 6 0 0,1 0 0 15,-8-4 54-15,1-2 8 0,-4 3 2 0,0 3 0 0,0-10-52 0,-7 4-12 0,0-4 0 0,-1 1 0 0,-2-10-12 16,3 0-6-16,-4-3-1 0,4-7 0 0,-4-5 19 0,4-1 0 16,0-9-8-16,0-6 8 0,3 0-38 0,1-7-4 0,-1-3-1 15,4 1 0-15,0-4 35 0,4 0 8 0,-1-3 0 0,4 0 0 16,4 3 0-16,-1 1 0 0,1-1 0 0,6 0 0 16,1 3 16-16,3 4 6 0,0-7 1 0,4 10 0 0,3-1-23 0,-4 4 0 15,5 3 0-15,-1 3 0 0,0 3 0 0,0 6 0 0,0 4 0 0,-3 6-8 16,0-7 8-16,-4 10 0 15,-4-3 0-15,4 6 8 16,-3-3-76-16,-4-3-14 0,4 0-3 0</inkml:trace>
  <inkml:trace contextRef="#ctx0" brushRef="#br0" timeOffset="165609.04">24303 1423 1094 0,'0'-6'46'16,"0"0"-37"-1,0-4 44-15,0 1 9 0,0-7 2 0,0 4 0 16,0-1 0-16,0 4 0 0,0-4 0 0,0 1 0 16,0 2 0-16,0 1 0 0,-4 2 0 0,4-5 0 15,-3 2 35-15,-1 4 7 0,4 0 2 0,-7 3 0 16,7 3-22-16,-7 0-4 0,0 0-1 0,-3 3 0 15,-1 3-11-15,0 0-2 0,-3 4-1 0,0 9 0 16,-3-4-54-16,-5 10-13 0,1-3 0 0,-4 13 0 16,1-7-27-16,-1 10-8 0,-3-4-1 0,0 10-1 15,3 0 37-15,0-3 0 0,1 3 0 0,-1 6 0 16,4 0-29-16,0 10 1 0,3-4 1 0,0 10 0 16,1 0 27-16,3 0 0 0,3 3 0 0,0 9 0 0,4-6 0 0,0 0 0 0,7 3 0 15,0 7 0-15,4-10 0 0,3-3 0 0,0 0 0 0,7 3 0 16,4-15 46-16,6-7 14 0,5 0 4 0,6-3 0 15,4-6-64-15,10-10-12 0,4 0-2 0,3-5-1 16,4-11 24-16,4-5 5 0,-1-4 1 0,8-9 0 16,-1-7 39-16,1 1 8 0,0-10 2 0,10-3 0 15,-7-3-64-15,3-3 0 0,1 0 0 0,3-10-10 16,-7 4 10-16,0-14 9 0,-3 5-1 16,3-8-8-16,-14 1 0 0,-4 0 0 0,-3 0 0 0,0-10 0 15,-7 4 0 1,-7-4 0-16,0 1 0 0,-4-4 0 0,-10-3 0 0,-4 0 0 0,-7 4 0 0,-3-10 0 15,-8 9 51-15,-6 3 3 0,-5-6 1 0,-6 1 0 16,-3 5-37-16,-4 7-7 0,-4-4-2 0,-10-2 0 16,-1 8-9-16,-3 8 12 0,-6 2-12 0,-8-3 12 15,3 13-12-15,-3-1 12 0,-3 7-12 0,-8 0 12 16,4 9-12-16,-3 4-17 0,-4 6 4 0,-4-1 1 16,11 1-42-16,4 6-8 0,0 0-2 0,-4 6 0 15,7 1-100-15,-4 2-20 0,4 4-4 0</inkml:trace>
  <inkml:trace contextRef="#ctx0" brushRef="#br0" timeOffset="166209.15">24162 3135 1469 0,'3'-16'30'0,"-3"16"9"16,0 0-31-16,4-3-8 0,-4 3 0 0,0 0 0 16,0 0 108-16,0 0 21 0,0 0 4 0,-4 7 1 0,1 2-6 0,-1 0-2 0,-3 4 0 0,-3 6 0 15,-1 3-30-15,-3 6-5 0,0 0-2 0,-7 10 0 16,3-1-33-16,0 4-6 0,-3 3-2 0,-4 3 0 15,1 3-24 1,3 0-6-16,-4 1-1 0,-3 5 0 0,3-3-17 0,0-3 0 0,1-2 0 0,-1 5 0 16,-3-6 0-16,-1 0 0 0,1 0 0 0,-3-3 0 15,-1-3-81-15,7-1-11 16,-3-5-1-16,3 2-1 0,8-5-105 0,2-4-21 16</inkml:trace>
  <inkml:trace contextRef="#ctx0" brushRef="#br0" timeOffset="166727.87">25121 2941 1580 0,'0'9'67'15,"0"1"-54"-15,4-4 120 0,-4 6 24 0,3-2 5 0,-3 2 1 16,4 1-56-16,3 3-11 0,0-4-3 0,0 7 0 16,0 0-23-16,4-1-5 0,-1 4-1 0,4 4 0 15,4-1-5-15,0 9-2 0,-1-6 0 0,4 4 0 16,1 5-14-16,2-5-3 0,-2 2-1 0,2 4 0 15,-3-1-19-15,1 1-4 0,-1 3-1 0,0 3 0 16,-3 0-15-16,-4-4 9 0,0 4-9 0,0 3 8 16,-4-3-8-16,5 0-17 0,-5 3 4 0,1-3 1 15,3 0-22 1,-4 0-4-16,1-3-1 0,3 2 0 0,-3-5 39 0,3 0 0 0,0-7 0 0,0 0 0 16,0-2-128-16,0-11-17 15,-3 1-4-15</inkml:trace>
  <inkml:trace contextRef="#ctx0" brushRef="#br0" timeOffset="167577.26">23573 4302 1663 0,'-7'-7'73'0,"-4"1"16"16,4 0-71-16,-4-4-18 0,4 4 0 0,-3-3 0 15,3-4 120-15,-4 4 21 0,0-1 4 0,4-2 1 16,-3-1-66-16,-1 1-12 0,-3 2-4 0,4-2 0 0,-5 2 0 16,1 1 0-16,0 3 0 0,0-4 0 0,-4 7-28 0,1-3-5 0,-4 6-2 0,0-3 0 15,-8 3 5-15,1 3 1 0,-7 0 0 16,0 0 0 0,-1 3-54-16,-3 1-10 0,4 2-3 0,-4 4 0 15,1 2 0-15,-1 1 0 0,0 3 0 0,-3 3 0 16,-1 0 32-16,-3 0 0 0,-3 3 0 0,0 3 0 15,3 0 0-15,3 3 0 0,5 1 0 0,-8 5 0 0,7 1 24 16,-3 3 10-16,-4 3 2 0,0 3 1 16,7 0-37-16,7 3 0 0,-3 0 0 0,3 3-8 15,8 1-20-15,-1-1-3 0,7 0-1 0,1 4 0 0,3-1 32 0,6-2 0 0,1 2 0 0,4 4 0 16,3-1 0-16,3-2 0 0,4 2 0 0,4 1 0 16,7-7 0-16,-1-3 0 0,8 3 0 0,3-2 0 15,8-4-8-15,-1-3 8 0,7-1 0 0,8 1-9 16,-5-6 9-16,5-4 0 0,3-2 0 0,3-4 8 15,4-9 12-15,4-3 2 0,6-7 1 0,4-3 0 16,4-9-37-16,-1-3-7 0,5-4-2 0,6-8 0 16,-7-4 70-16,0-7 13 0,4-5 4 0,3-7 0 15,-14 4-52-15,0-4-12 0,0 0 0 0,0-12 0 16,-3 6 0-16,-4-7 0 0,0-2 0 0,-7-7 0 16,-11 7 54-16,-6-1 8 0,-8 1 2 0,-3-4 0 15,-15 7-103-15,-3-3-20 0,-3 2-4 0,-11 1-1 16,-4 3 103-16,-3 3 20 0,-7 3 4 0,-10-3 1 15,-5 6-52-15,-9 0-12 0,-1 1 0 0,-11-1 0 16,4 3 0-16,1 4 0 0,-5 2 0 0,-3-2 0 16,4 6 0-16,-4-1 0 0,-3 4 0 0,-1 0 0 15,8 3-100-15,3 0-22 0,4 4-5 0,-1-4-1 16,4 6-51-16,8 3-10 0</inkml:trace>
  <inkml:trace contextRef="#ctx0" brushRef="#br0" timeOffset="168476.37">25598 4151 1958 0,'-7'3'87'0,"-1"0"17"0,1 0-83 0,0 1-21 0,0 2 0 0,4 0 0 15,-4 0 56-15,3 4 6 0,1-1 2 0,-4 1 0 16,3 2 19-16,-3 1 4 0,3 2 1 0,-3 4 0 15,0 0-41-15,-3 3-8 0,3 0-2 0,-4 6 0 16,1 0-21-16,-5 4-4 0,1 2 0 0,0 4-1 16,-3 3-11-16,2-1 0 0,5 4 0 0,-4 3 8 15,3-3-8-15,1 3 0 0,3-3 0 0,0 6 0 16,3-3 0-16,4 0 0 0,4 3 0 16,-1 4 0-16,8-7 0 0,-1 3 0 0,4-3 10 0,4 3-10 15,3-6 15-15,0 0-4 0,4 0-1 0,7 0 0 16,-1-7 2-16,5 1 1 0,-1-3 0 0,11-4 0 15,0-3-1-15,10-9-1 0,1 0 0 0,6-7 0 16,4-2 19-16,0-7 4 0,4 0 1 0,6-9 0 16,-6-4-23-16,3-2-4 0,0-7 0 0,7-6-8 15,-7 0 19-15,4-7-3 0,-4 4-1 0,7-9 0 16,-7-1-2-16,0 3 0 0,-3-5 0 0,-1-4 0 16,-10 3-5-16,-7-6-8 0,-3-3 11 0,-4 0-11 15,-11-1 10-15,-3 4-10 0,-4 0 8 0,-7-3-8 16,-3 0 18-16,-11 0-2 0,-4-3 0 0,-6-1 0 0,-4 4-25 0,-7 3-6 15,-4 3-1-15,-3 0 0 0,-11 4 41 0,0 5 8 0,-7 1 2 0,-6-1 0 32,-5 7-26-32,1 0-9 0,-4-1 0 0,-7 4 9 0,0 10-23 0,-4-4-5 15,1 6-1-15,-11 4 0 0,7 3-49 0,3 2-11 16,-3-2-1-16,-3 3-1 0,3 3-53 0,0-3-10 16,0 3-3-16,-7 0 0 0,14 0-121 0,0 0-25 0</inkml:trace>
  <inkml:trace contextRef="#ctx0" brushRef="#br0" timeOffset="169329.49">22867 4866 1234 0,'0'0'25'0,"0"0"7"0,0 0-32 0,0-6 0 0,0-1 0 0,-3 1 0 16,3 6 28-16,0-6 0 0,3 0-1 16,-3-1 0-16,0 7 29 0,0-6 7 0,4 3 1 0,-4 3 0 15,0 0 44-15,0 0 8 0,0 0 3 16,0 0 0 0,0 0 14-16,0 0 3 0,0 0 1 0,-4 6 0 0,1 10-33 0,-1 3-8 0,4 3 0 0,-4 6-1 15,-3 0-50 1,0 3-9-16,0 7-3 0,0 0 0 0,0-1 2 0,0 1 0 0,-3 3 0 15,3-1 0-15,-1-5-19 0,-2-1-4 0,3 1-1 16,0-4 0-16,3-3-11 0,-3-6 0 0,4-3 0 0,-1-3-11 31,4-4-61-31,0-2-12 0,4-4-2 0,-4-6-1 0,3-3-33 0,8-3-6 0,-4-7-2 16,3 1 0-16,1-7-110 0,3-3-22 0</inkml:trace>
  <inkml:trace contextRef="#ctx0" brushRef="#br0" timeOffset="169644.34">22987 4944 1890 0,'0'0'84'0,"0"0"16"16,0 0-80-16,-4 3-20 0,-3 4 0 0,0-1 0 15,4 3 71-15,-1 4 9 0,-3 3 3 0,4 2 0 16,-1 4-27-16,1 3-6 0,-1 4-1 0,4-1 0 0,-3 3 9 0,3-3 2 0,0 4 0 0,0-4 0 31,0 0 18-31,0 0 4 0,3-2 1 0,-3-1 0 16,7-7-22-16,-3 1-4 0,3-6-1 0,0-1 0 15,3-2-38-15,1-7-8 0,0 0-2 0,3 0 0 0,3-6 19 0,1 0 3 16,0-3 1-16,3-7 0 0,0 1 1 0,0-4 1 16,0-3 0-16,-3 0 0 0,0-3-33 0,-1 3-11 15,1-2 0-15,-4-1 0 0,-3 0 11 0,-4 0 16 0,0 3-4 16,-7-3-1-16,0 0-3 0,-4 3 0 0,-3 0 0 0,-4 4 0 16,-3-1 4-16,0 3 0 0,-7 1 0 0,0 3 0 15,0 2-12-15,-4 4 0 0,4 0 9 0,0 0-9 16,0 3-12-16,3 0-8 0,4 0 0 0,0 3-1 15,0-3-95-15,3 3-18 0,7 0-4 0</inkml:trace>
  <inkml:trace contextRef="#ctx0" brushRef="#br0" timeOffset="170487.9">26420 4612 1824 0,'-4'-9'76'0,"0"-4"-60"16,-3 4 89-16,4-1 19 0,-4 4 3 0,-4 0 1 16,4-1-52-16,-7 7-9 0,4 0-3 0,-5 4 0 15,-2 2 0-15,3 3-1 0,-4 4 0 0,0 2 0 16,4 4-50-16,-3 3-13 0,3 6 0 0,-1 1 0 15,1-4 0-15,4 0 0 0,-1 0 0 0,4 3 0 16,4-6 56-16,-1 3 7 0,4-3 1 0,0-3 0 16,4-3-64-16,-1-4-28 0,4 1 3 0,4-4 0 15,3-3 25-15,-4-6-8 0,8 0 8 0,0-3 0 16,-1-3-35-16,1-3-1 0,3-4-1 0,0-3 0 16,-7 1 37-16,4-4 0 0,0 0 0 0,-8-3 0 0,4 0 0 0,-3 3 0 0,0 0 0 0,-4 4 0 15,0-1 24-15,0 7 12 0,-4-1 2 0,-3 10 1 16,0 0-19-16,0 0-3 0,0 7-1 0,0 2 0 15,0 0-5-15,0 7-2 16,0 0 0-16,-3 3 0 0,3 2 35 0,-4 5 8 0,4-1 0 0,-3 0 1 16,3 3-33-16,0-3-8 0,-4 3 0 0,4 0-1 15,0 1-11-15,4-1 0 0,-4 0 0 16,3 0 0-16,1-6 0 0,-1 0 0 0,1-3 0 16,-1-6 0-16,1-1-12 15,3-2-4-15,0-4 0 0,-4-6-1 16,-3 0-127-16,0 0-24 0,4-6-6 0</inkml:trace>
  <inkml:trace contextRef="#ctx0" brushRef="#br0" timeOffset="171520.48">22483 6083 1333 0,'0'0'56'15,"0"0"-44"1,0 0 93-16,0 0 19 0,0 0 4 0,-4 6 1 15,0 0-1-15,1 0 0 0,-1 1 0 0,1 2 0 16,-4 4 0-16,3-1 0 0,-3 1 0 0,0 5 0 0,-3 4-102 0,-1 3-26 0,-3 4 0 0,0 5 0 16,-4 4 0-16,1-1 0 15,-5 7 0-15,1 6 0 0,-3-2 35 16,-1-1 1-16,-3 3 1 0,-1 6 0 16,1 1-8-16,0 2-1 0,-4 4-1 0,0 3 0 15,1 0-73-15,-5-1-14 0,5 4-4 0,-8 4 0 16,7-8 52-16,-3-2 12 0,0 0 0 0,-1 3 0 15,8-10-16-15,0-3 0 0,3 4 0 0,4-10 0 16,3-6-76-16,8-4-16 0,-1-5-4 0</inkml:trace>
  <inkml:trace contextRef="#ctx0" brushRef="#br0" timeOffset="172107">23548 5872 850 0,'11'7'17'0,"-11"-7"6"0,7 0-23 0,0 3 0 0,0 0 0 0,3 0 0 16,-3 0 107-16,4 0 17 0,-4 1 3 0,4-1 1 16,-1 0 0-16,1 3 0 0,-1-3 0 0,1 3 0 15,3 4 0-15,-3-1 0 0,-1 4 0 0,1-4 0 16,-1 7-52-16,-3 0-9 0,7-1-3 0,-6 4 0 16,2 0-7-16,1 0-1 0,-1 6-1 0,1 0 0 15,3 3-37-15,-3 3-7 0,3 1-2 0,0 5 0 16,0 4 44-16,4 3 9 0,-1 3 2 15,4 0 0-15,1 0-52 0,-1 0-12 0,7 0 0 0,-3 0 0 16,-1 3 54-16,5-3 8 0,-1 7 2 0,-4-1 0 16,5-6-52-16,-5-3-12 0,1 0 0 0,0 0 0 15,-4-7 0-15,4 4 0 0,-1-3 0 0,-3-4 0 16,1-2 0-16,-1-1 0 0,0-6 0 0,-3 0 0 16,-1-6-100-16,-3-3-22 0,-3-1-5 0,-4-5-1 15,0-1-51-15,-7-3-10 0,0 1-3 0</inkml:trace>
  <inkml:trace contextRef="#ctx0" brushRef="#br0" timeOffset="172943.85">21632 7794 1580 0,'-3'-6'67'16,"-4"0"-54"0,3 0 139-16,1 3 28 0,3 3 6 0,-7-4 1 15,7 4-63-15,-7-3-13 0,0 0-3 0,3 3 0 16,4 0-15-16,-11 0-3 0,4 0-1 0,0 0 0 16,-3 3-45-16,3-3-10 0,0 0-2 0,-4 3 0 15,-3 4 0-15,0-4 0 0,0 6 0 0,-4-3 0 0,0 7-19 0,1-4-4 0,-4 7-1 0,-1 0 0 16,-2-1-8-16,-1 4 0 0,0 0 9 0,1 6-9 15,-1 0 0-15,0 7 0 0,1 2 0 0,2 4 0 16,1 3 0-16,0-1 0 0,3 7 0 0,-3 0 0 16,4-3 0-16,-5 3 0 0,8 0 0 0,-3 3-8 15,6 1 8-15,4-1-8 16,0 0 8-16,4 3-8 0,3-3-4 0,7-6 0 0,0 0 0 0,3 3 0 16,4-6 0-16,4-3-1 0,-4-1 0 0,11 1 0 15,-4-4 3-15,7-2 1 0,0-4 0 0,8 0 0 16,2-6 9-16,5 0 0 0,-1-6-9 0,8-4 9 15,-5-2 0-15,5-4 0 0,-1-3 8 0,4-6-8 16,0 0 9-16,0-7-9 0,0-5 10 0,3-1-10 16,-3-6 8-16,-3-3-8 0,-5 0 0 0,5-6 0 15,-4 2 24-15,-4-2-2 0,0 0 0 0,1-7 0 16,-5 4-22-16,-6-1 0 0,4-3 0 0,-8 1 0 16,-4-7 19-16,-2 0-1 0,-5-3 0 0,-6-3 0 15,-4 3-2-15,-4 0-1 0,-3 0 0 0,-7-3 0 16,-3-1 13-16,-4 1 2 0,-4 0 1 0,-7-3 0 15,-3 6-31-15,0 6-20 0,-4-3 4 0,-3 3 0 16,0 4 25-16,3 2 6 0,-3 1 1 0,-4-1 0 0,0 4-16 0,0 3-15 16,-3-1 3-16,-1 4 1 15,1 0 11-15,7 6-8 0,0-3 8 0,-1 7-8 16,5-1-64-16,6 4-12 0,0-1-2 0</inkml:trace>
  <inkml:trace contextRef="#ctx0" brushRef="#br0" timeOffset="173760.13">24370 7487 1824 0,'0'0'38'0,"0"0"8"0,-7-3-37 16,3 3-9-16,4 0 0 0,-7-3 0 0,0 0 104 15,0 0 20-15,0 0 3 0,0 3 1 0,-4 0-20 0,4 3-4 0,-3 0-1 0,-1 3 0 16,1 7-53-16,-1-1-10 0,0 7-3 0,-3 0 0 16,4 3-37-16,-4 6-12 0,0-3 0 0,-1 6 0 15,1 4 41-15,0 3 8 0,0 2 2 0,0 7 0 16,0-3-24-16,3 6-5 0,4 1-1 0,-3 2 0 15,6 0 3-15,1 4 1 0,3-4 0 0,7 6 0 16,0-8-1-16,0-1 0 0,3-3 0 0,4 0 0 16,1-3-4-16,2-3-8 0,1-4 11 0,3 4-11 15,0-7 0-15,4-2-17 0,3-4 1 0,4 0 1 16,3-6 15-16,4-3 0 0,7-3 0 0,0-7 0 16,-4 0 0-16,4-2 0 0,0-7 0 15,0 0 0-15,-1-3 0 0,5-7 0 0,-1 1 0 0,1-10 0 16,-5 0 44-16,-2-3 12 0,-1-6 3 0,-3 0 0 15,-7-4-43-15,-4 1-16 0,0-3 11 0,-7-4-11 16,-3 3 0-16,-4 1 0 0,-3-1 0 0,-4 1 0 16,-4-7 0-16,-6 0 0 0,-1 1 0 0,-6-7 0 0,-1 3 42 0,0 0 2 15,-6 0 1-15,-1-3 0 0,-3 6-29 0,-7 0-5 0,0 1-2 0,-4-4 0 16,-3 3-9-16,-1 0 0 0,1 0 9 0,-4-2-9 31,0 5 10-31,4 3-2 0,3 1-8 0,-6-1 12 0,-1 7-26 16,0 6-6-16,-3 0 0 0,-4 4-1 15,0 2-69-15,4 0-14 0,-4 4-2 0</inkml:trace>
  <inkml:trace contextRef="#ctx0" brushRef="#br0" timeOffset="174781.23">21562 8092 2030 0,'0'0'57'0,"0"0"14"0,0 0-57 0,0 0-14 0,0 0 0 0,0 0 0 15,0 0 105-15,0 0 19 0,0 0 3 0,0 0 1 16,0 0 0-16,0 0 0 0,-4-3 0 0,4 3 0 16,-7-6-103-16,0 3-25 0,4 0 0 0,-8 0 0 15,0 3 0-15,1 0 0 0,-1 3 0 0,-3 0 0 16,0 0 37-16,0 3 3 0,0 1 0 0,0-1 0 15,0 0-27-15,3 3-5 0,-3-2 0 0,3-1-8 16,4 0 9-16,-3 1-9 0,6-4 0 0,-3 0 9 16,7-3 4-16,0 0 1 0,0 0 0 0,0 0 0 15,0 0-25-15,0 0-5 0,0 0 0 0,0 0-1 0,0 0 17 16,4 6 0-16,-1-3 0 0,1 3 0 16,-1 4 8-16,1-1 8 0,-1 1 1 0,1 2 1 15,-1 1-18-15,1 6 0 0,-1-4 0 0,1 1 0 0,-1 3 0 16,-3 0 0-16,4-4 0 0,-4 4 0 0,0 0 35 0,4 0 3 0,-4 0 1 0,0-4 0 15,3 1-23 1,-3 0-5-16,0-4-1 0,4 1 0 16,-1-4-10-16,1-3 10 0,-1 1-10 0,1-4 10 15,-1 0-10-15,4-3 0 0,0 3 0 0,-3-3 0 0,3-3 8 0,0 3-8 0,0-3 0 16,4-4 8-16,-4 4-8 0,3-3 10 0,1 3-10 0,-1-7 10 16,1 7-10-16,0-3 0 0,3 0 0 0,0 0 8 15,0-1-8-15,-4 1 0 0,5 0 0 0,-1-1 8 16,-4 4 0-16,4-3 0 0,1 3 0 0,-1 3 0 15,0-3 3-15,0 3 0 0,-4 3 0 0,1 0 0 16,0 0 1-16,-1 3 1 0,-3 4 0 0,0-1 0 16,0 4 1-16,0-1 0 0,-3 4 0 0,-1 0 0 15,1 3-14-15,-4-4 9 0,0 4-9 0,-4 0 8 16,1 0-8-16,-1-1 0 0,-3 1 9 0,0 0-9 16,-3 0 8-16,-4 0-8 0,3 0 8 0,-7-4-8 15,4-2 8-15,0-1-8 0,0-2 8 0,0-1-8 16,0-3 0-16,0-2 0 0,0-1 0 0,-1-3 0 15,5 0-38-15,-1-7-12 0,1 1-2 0,3 0-1 16,3-4-79-16,1 1-16 0,3-4-4 0</inkml:trace>
  <inkml:trace contextRef="#ctx0" brushRef="#br0" timeOffset="175621.5">24398 7920 1136 0,'0'0'48'16,"0"0"-39"0,7 0 78-16,-7 0 15 0,4-3 3 0,-4 3 1 15,0 0 14-15,0 0 2 0,0 0 1 0,3 6 0 0,-3-6 17 0,0 0 3 0,-3 6 1 0,3 1 0 16,-7-1-19-16,3 0-3 0,1 4-1 0,-4-1 0 16,-1 0-40-16,1 7-8 0,0-3-1 0,0 5-1 15,-3 1-57-15,6 3-14 0,-3 3 0 0,0 3 0 16,4 1 54-16,-1 2 8 0,4 4 2 0,0-1 0 15,0-3-52-15,4-2-12 0,-1 2 0 0,4-3 0 16,0-3 0-16,4 0 0 0,3-3 0 0,0 0 0 16,4 0 0-16,-1-6 0 0,4 0 0 0,4-7 0 15,-4 0 10-15,0-2-1 0,4-4 0 0,0 0 0 16,-4-6-9-16,-3 0 0 0,3-1 0 0,-4-5 0 16,1 0 0-16,-4-4 12 0,4 1-12 0,-4-4 12 15,0 0-12-15,-3 4 0 0,-1-4 0 0,-3 0-11 16,-3 4 11-16,-1-1 0 0,1 1 8 0,-4-1-8 15,-4 1 8-15,1 2-8 0,-4 1 10 0,0-1-10 16,0 7 8-16,0 0-8 0,-4 0 0 0,0 6 9 16,1 0-25-16,-1 0-6 0,1 7-1 0,3-4 0 15,-4 7 23-15,4-1 0 0,0 4 0 0,0 0 0 16,0-1 0-16,0 4 18 0,3-3-3 0,4-1-1 16,0-2-14-16,0-1-8 0,0-2 8 0,4-1-13 15,3-6-62-15,0 1-12 0,0-4-2 0,4-4-1 16,-1-5-118-16,1 0-23 0,-1-4-5 0</inkml:trace>
  <inkml:trace contextRef="#ctx0" brushRef="#br0" timeOffset="176328.36">26882 5618 1036 0,'0'0'46'0,"0"0"10"15,0 0-45-15,0 0-11 0,0 0 0 0,0 0 0 16,-7 0-72-16,-4 4-16 0</inkml:trace>
  <inkml:trace contextRef="#ctx0" brushRef="#br0" timeOffset="177045.83">26539 5549 1728 0,'0'0'76'0,"0"0"16"0,0 0-73 0,0 0-19 0,0 0 0 0,-3 7 0 16,3 2 106-16,-4 4 18 0,1 2 3 0,-1 4 1 15,1 3 0-15,-4 3 0 0,3 7 0 0,-3-1 0 16,0 7-65-16,-3 5-13 0,3 1-2 0,-4 7-1 16,4 2-24-16,-4 0-5 0,1 4-1 0,3 5 0 15,-4-2 0-15,4 3 0 0,0-1 0 0,-4 7 0 16,4-9-27-16,0-4-6 0,0 1 0 0,0-1-1 15,0 1-38 1,0-4-7-16,4 0-2 0,-5-3 0 0,5-9-44 0,-4-3-8 0,3-4-3 0,1 1 0 16,-4-7-70-16,3-3-15 0,1-3-2 0</inkml:trace>
  <inkml:trace contextRef="#ctx0" brushRef="#br0" timeOffset="177746.51">26465 7308 1044 0,'7'-21'21'0,"-7"11"7"16,0-2-28-16,4 2 0 0,0-5 0 0,-4 2 0 16,0 4 67-16,0-4 8 0,0 0 1 0,-4 1 1 15,0 3 41-15,1 2 8 0,-1-2 2 0,-3 3 0 16,0 2 12-16,0 4 2 0,-3 4 1 0,-1 2 0 16,-3 3-75-16,0 7-16 0,0 0-2 0,-7 9-1 15,3 3 12-15,-3 3 3 0,0 7 0 0,-4 3 0 0,0-1-64 16,1 7-16-16,2 0-2 0,-2 7 0 15,2-1 18-15,1 4 14 0,0 2-2 0,0 7-1 16,3 0-3-16,4-3-8 0,0 2 12 0,0 4-4 16,3-6 50-16,4 0 10 0,4-4 1 0,3 1 1 15,0-10-22-15,7-6-5 0,0 0-1 0,11-10 0 16,3-5-27-16,3-7-6 0,5-7-1 0,6-9 0 16,4-6-8-16,3-6 0 0,4-6 0 0,0-7 0 0,0-3 0 0,3-3 0 0,-3-7-9 15,7-2 9-15,-4-4 0 0,-3-6 0 0,3-3 0 0,1-3 0 16,-8 3 0-16,-3 0 0 0,-7 0 0 0,3-3 0 15,-10 3 0-15,-1 0 0 0,-6-3 0 0,0 0 0 16,-8 6 8-16,-3-3 0 0,-7 0-8 0,0 0 12 16,-7 6 4-16,-3 0 0 0,-4 0 0 0,-4 1 0 15,0 2-3-15,-3 0 0 0,0 1 0 16,-4 2 0-16,-3 4-13 0,0 3 9 0,-4 3-9 0,-3-1 8 16,3 8-30-1,0-1-6-15,1 3-2 0,-1 0 0 16,7 4-78-16,0 2-16 0,4 1-4 0,0 0 0 0,3 2-102 0,4 1-21 0</inkml:trace>
  <inkml:trace contextRef="#ctx0" brushRef="#br0" timeOffset="178189.82">26430 7547 2310 0,'-3'31'48'0,"-1"-15"11"0,1 0-47 0,3 2-12 0,-4 4 0 0,0 3 0 16,1 7 92-16,3-4 16 0,-4 6 3 0,1 4 1 31,3-3-71-31,0 2-13 0,0-2-4 0,0 2 0 0,3-9-70 0,1 4-14 0,-1-7-4 0</inkml:trace>
  <inkml:trace contextRef="#ctx0" brushRef="#br2" timeOffset="186280.12">20440 9002 1954 0,'0'0'87'0,"0"0"17"15,0 0-83-15,0 0-21 0,0 0 0 0,0 0 0 16,0 0 98-16,0 0 15 0,3-3 3 0,-3 3 1 31,8-4-25-31,-5 1-4 0,1 0-2 0,-1 0 0 0,-3 0-18 0,4-3-4 0,-1 2-1 0,1-2 0 16,-1 0-7-16,-3-3 0 0,0 2-1 0,0-5 0 31,0 2-95-31,0-2-20 0,0-1-3 0,-3 1-1 0,-1-4-102 0,4 3-21 0,-3-2-4 0</inkml:trace>
  <inkml:trace contextRef="#ctx0" brushRef="#br2" timeOffset="186628.52">20341 8233 2305 0,'-10'10'48'0,"10"-10"12"16,0 0-48-16,0 0-12 0,0 0 0 0,0 0 0 0,-4-6 68 0,1-1 11 0,3-2 2 0,0 0 1 16,0-4-11-16,0 0-3 0,3-2 0 0,-3-1 0 15,4 4-1-15,-1-4-1 0,-3 0 0 0,0 1 0 16,4-1-20-16,-4 0-4 0,0 0-1 0,0-2 0 16,0 5 7-16,0-3 0 0,0 1 1 0,-4 2 0 15,4 1-36-15,0-1-13 0,-3 1 9 0,3 2-9 16,0-2-140-16,0 2-32 0,0 1-8 0</inkml:trace>
  <inkml:trace contextRef="#ctx0" brushRef="#br2" timeOffset="186942.78">20306 6986 2207 0,'-4'-7'93'15,"1"-2"-74"-15,3 3 105 0,-4-4 20 0,4 1 5 0,-3-1 1 16,-1 1-69-16,4-4-13 0,-3 1-4 0,3-1 0 15,0-2-47-15,0-1-9 0,0-3-8 0,0 0 9 16,0-3-9-16,0 4 0 0,0-1 0 0,0 0 0 16,0 0 0-16,0-3 0 0,0 3 0 15,0 1 0 1,0 2-49-16,0 0-12 0,0 4-3 0</inkml:trace>
  <inkml:trace contextRef="#ctx0" brushRef="#br2" timeOffset="187272.94">20278 5923 1580 0,'0'-10'67'15,"-4"1"-54"-15,4-4 120 0,0 1 24 0,-3-1 5 0,3 1 1 16,0-1-79-16,0 1-16 0,0-4-4 0,0 3 0 16,0 1-28-16,0-4-5 15,0 7-2-15,0-4 0 0,0 1-29 16,0 2 0-16,0-5 0 0,0 5 0 0,0 1 0 0,-4-1 0 0,4 4 0 0,0-3 0 31,0 2-168-31,0 7-39 0</inkml:trace>
  <inkml:trace contextRef="#ctx0" brushRef="#br2" timeOffset="187582.82">20278 4722 1094 0,'-4'-7'46'0,"1"-2"-37"16,-4 3 189-16,3 3 38 0,1-4 7 0,-1 1 1 15,0 3-84-15,1-3-16 0,-1-1-4 0,1 1-1 16,3 0-60-16,-4-4-12 0,1 1-3 0,3 0 0 16,-4-1-51-16,4 1-13 0,0-1 0 0,0-2 0 0,0 2 0 15,0 1 0-15,0-3 0 0,0-1 0 16,4-3 0-16,-4 1 0 0,3-1 0 0,1-3 0 16,-1 0-96-16,1 0-21 0,3 1-5 0</inkml:trace>
  <inkml:trace contextRef="#ctx0" brushRef="#br2" timeOffset="187912.59">20712 3913 1990 0,'7'12'41'0,"-7"-12"11"16,3 3-42-16,4-3-10 0,0 4 0 0,-3-4 0 15,3 0 18-15,3 0 2 0,1 0 0 0,0 0 0 16,-1-4-20-16,1 4 0 0,3 0 0 0,0 0 0 15,0-3-56-15,0 3-14 0,4-3-3 0,0 0-1 16,3 0 20-16,-4-3 4 0,4-1 1 0,1 1 0 0,2-3 34 0,-2 2 15 0,-1-2-12 0</inkml:trace>
  <inkml:trace contextRef="#ctx0" brushRef="#br2" timeOffset="188197.61">21946 3740 1958 0,'7'3'87'0,"0"1"17"15,0-4-83-15,4 0-21 0,-4 3 0 0,4-3 0 16,-1-3 0-16,-3 3 0 0,4-4 0 0,0-2 0 16,-1 3 56-16,1-3 6 0,-1-1 2 0,4 1 0 15,-3 0-64-15,3 0-28 0,0 3 3 0,0-4 0 16,0 4-63-16,1 3-12 0,-1-3-2 0</inkml:trace>
  <inkml:trace contextRef="#ctx0" brushRef="#br2" timeOffset="188484.49">23040 3668 1926 0,'18'-3'85'0,"-4"0"18"0,0 0-83 0,3 0-20 0,1-1 0 0,0 1 0 16,-1 0 73-16,1 0 11 0,3 3 1 0,-3 0 1 15,-1-6-45-15,1 3-9 0,0 3-1 0,-4-3-1 16,0-1-21-16,0 1-9 0,0 3 8 0,0-3-8 16,-3 0 0-1,-1 3 0-15,5-3 0 0,-5 0 0 16,1 0-144-16,-1-1-22 0,1 1-4 0</inkml:trace>
  <inkml:trace contextRef="#ctx0" brushRef="#br2" timeOffset="188801.34">24088 3756 1634 0,'14'0'72'0,"0"-3"16"0,-4 3-71 16,5-3-17-16,-5 3 0 0,1-3 0 0,3 3 37 0,-4-4 4 0,1 1 1 0,3-3 0 15,-3 3-18-15,3 0-3 0,-4-4-1 0,5 1 0 16,-1 0-20-16,0 3 9 0,0-3-9 0,-4-1 0 16,5 4 0-16,-1 0-11 0,0 0 0 0</inkml:trace>
  <inkml:trace contextRef="#ctx0" brushRef="#br2" timeOffset="189160.58">24754 3975 2108 0,'0'26'44'0,"-3"-14"10"0,3-3-43 0,-4 4-11 0,4-4 0 0,-3 1 0 0,3 6 96 0,0-4 16 0,-4 1 4 0,4 2 1 15,0-2-93-15,0 2-24 0,0 1 0 0,0-3 0 16,0 2 0-16,4-2 0 0,-4 3 0 0,3-4 0 15,-3 1-31-15,4-1-10 0,-1 1-3 16,1-4 0-16,-1 1-83 0,1-1-17 0,0 0-3 0</inkml:trace>
  <inkml:trace contextRef="#ctx0" brushRef="#br2" timeOffset="189463.38">25030 5045 1451 0,'7'34'30'0,"-4"-18"7"16,-3-4-29-16,4 4-8 0,-1 0 0 0,-3-1 0 15,4 1 80-15,-1 3 14 0,1 0 3 0,-4 0 1 16,3 2-28-16,-3 1-6 0,4 3 0 0,-1-3-1 0,-3 0-7 0,4-3-2 0,-4 0 0 0,3 0 0 31,-3-3-34-31,4 2-8 0,0-2 0 0,-4 3-1 16,3-4-11-16,-3 1 0 0,4 0 0 0,-4 0 0 16,3-1-101-16,-3 1-23 0,0-4-4 0</inkml:trace>
  <inkml:trace contextRef="#ctx0" brushRef="#br2" timeOffset="189762.72">25231 6750 2185 0,'0'16'96'16,"3"0"21"-16,-3-1-93 16,0 1-24-16,0 3 0 0,4-3 0 0,-4-1 0 0,0 1 0 0,3 0 0 0,1-1 8 15,-4 1 44-15,3-3 10 0,-3 2 2 0,4-2 0 16,-1-1-147-16,1 1-29 0,-1-1-5 0,-3 1-2 15,4-1-74-15,-1 1-15 0</inkml:trace>
  <inkml:trace contextRef="#ctx0" brushRef="#br2" timeOffset="190094.69">25478 8233 1337 0,'3'13'56'0,"1"-4"-44"16,-1 4 41-16,1 0 9 0,-1-1 2 0,1 4 0 16,-1-4-28-16,-3 7-4 0,4-3-2 0,-1 6 0 15,1-3 1-15,-1-1 0 0,1 4 0 0,-4 0 0 16,3-3-15-16,-3 0-2 0,4 0-1 0,0-4 0 16,-4-2-13-16,3-1-16 0,1 1 3 0</inkml:trace>
  <inkml:trace contextRef="#ctx0" brushRef="#br2" timeOffset="190473.02">25552 9281 2154 0,'0'0'91'0,"0"0"-73"15,0 0 11-15,-4-3 3 0,4 3 0 0,-7-7 0 16,4 4-172-16,-1-3-35 0,4 6-6 0,-3-6-2 15,3 6 95-15,-8-7 20 0,8 7 3 0,-3-3 1 16,-4 0 51-16,0 3 13 0,0 0 0 0,0 0 0 16,0 3 92-16,0-3 22 0,-4 0 4 0,0 3 1 15,4-3-43-15,-3 4-8 0,-1-1-1 0,4-3-1 32,-3 0-66-32,-1 3-17 0,0-3-2 0,-3 0 0 15,4 0-117-15,-1 0-24 0,1 0-5 0</inkml:trace>
  <inkml:trace contextRef="#ctx0" brushRef="#br2" timeOffset="190768.18">24709 9378 1896 0,'-7'3'80'16,"-1"-3"-64"-16,1 3 25 0,0 0 6 0,0-3 1 0,-3 3 0 15,3-3-92-15,-4 4-19 0,-3-4-3 0</inkml:trace>
  <inkml:trace contextRef="#ctx0" brushRef="#br2" timeOffset="191097.61">23477 9422 2221 0,'-10'3'98'0,"-1"0"21"16,4 0-95-16,-3 0-24 0,-1-3 0 0,4 4 0 16,-4-4 0-16,4 3-10 0,0-3 1 0,-3 0 0 0,-1 3 9 0,4-3 0 0,0 0-9 0,-4 0 9 31,4 3-64-31,0-3-8 0,-3 3-1 0,-1-3-1 16,1 3 15-16,-5 0 3 0,5 0 1 0,-4-3 0 0,-4 4-82 0,0-1-17 0</inkml:trace>
  <inkml:trace contextRef="#ctx0" brushRef="#br2" timeOffset="191342.33">22648 9535 1552 0,'-14'3'44'0,"0"0"10"0,4-3-43 0,-1 0-11 0,0 3 0 0,1-3 0 15,-1 0 136-15,1 0 24 0,-1 0 6 0,0 0 1 16,4 3-63-16,-3-3-13 0,3 0-3 0,-4 3 0 16,-3-3-18-16,3 0-4 0,4 4-1 0,-7-1 0 15,0-3-78-15,4 3-16 0,-8-3-3 0,4 3-1 16,-4-3-19-16,1 0-4 0,-5 0-1 0,5 0 0 16,-4-3-135-16,3 3-28 0,0-3-4 0</inkml:trace>
  <inkml:trace contextRef="#ctx0" brushRef="#br2" timeOffset="191631.55">21498 9657 2066 0,'-21'13'43'0,"11"-10"10"16,2 0-42-16,1 0-11 0,0 0 0 0,0 0 0 16,-3-3 53-16,3 3 9 0,0 0 2 0,0 1 0 15,-4-4-9-15,4 3-2 0,0-3 0 0,-4 0 0 16,1 3-33-16,-1-3-8 0,1 0 0 0</inkml:trace>
  <inkml:trace contextRef="#ctx0" brushRef="#br2" timeOffset="191844.09">20627 9666 2188 0,'-7'4'97'0,"-4"-1"20"0,4 0-93 16,0-3-24-16,7 0 0 0,-3 0 0 0,3 0 42 0,-7-3 4 0,0 0 1 0,3-1 0 31,-3-2-135-31,7 0-28 0</inkml:trace>
  <inkml:trace contextRef="#ctx0" brushRef="#br2" timeOffset="192982.26">25975 9184 2030 0,'0'0'57'0,"0"0"14"0,0 0-57 0,0 0-14 0,0 0 0 16,0 0 0 0,0 0 58-16,0 0 9 0,-3-4 1 0,-1-2 1 15,4 6-59-15,-4-6-10 0,4-4 0 0,-3 4-10 0,3-3 10 0,0-1 0 16,0 4 10-16,0-3-10 0,0-4 0 0,0 4 0 0,0-4 0 16,0 1-10-1,0-1-57-15,0 4-11 0,-4-4-2 0</inkml:trace>
  <inkml:trace contextRef="#ctx0" brushRef="#br2" timeOffset="193277.32">25788 8249 1982 0,'0'0'56'0,"0"0"12"0,-3-3-54 0,-1 0-14 0,0-3 0 0,1 2 0 16,-1-5 64-16,4 3 11 0,-3-4 1 0,3 1 1 15,0 0-18-15,-4-7-4 0,4 3-1 0,0-2 0 16,0 2-35-16,0-6-7 0,0 4-2 0,0-1 0 15,0 0-10-15,0-3 0 0,0 4 0 0,0-1 0 16,0 0-152-16,0 4-32 0,0-1-6 0</inkml:trace>
  <inkml:trace contextRef="#ctx0" brushRef="#br2" timeOffset="193566.02">25672 7509 1824 0,'0'0'76'16,"-4"-6"-60"-16,1 0 86 0,-1-1 18 0,4 1 3 0,-3 0 1 15,-1 0-45-15,4-1-9 0,-4-2-2 0,4 3 0 16,-3-4-54-16,3 1-14 0,0-4 0 0,-4 4 0 16,4-4 0-16,-3 1 0 0,3-1 0 0,0-2 0 15,-4-1-151-15,1 0-33 0,3 0-6 0</inkml:trace>
  <inkml:trace contextRef="#ctx0" brushRef="#br2" timeOffset="193875.5">25622 6590 1792 0,'0'19'51'0,"-3"3"10"0,-1-6-49 0,4-10-12 16,0-6 0-16,-3-6 0 0,-1-4 44 0,1 1 5 0,-1 0 2 0,1-1 0 16,-1 1-31-16,4-1-5 0,-3-2-2 0,3 3 0 15,-4-4-13-15,4 4 0 0,-4-1 0 0,4-2 0 16,-3-1 0-16,3 4 0 0,-4-4 0 0,1 1 0 16,3-1 0-16,-4 0 8 0,4-2-8 0,-3 2 0 15,3-2-28-15,-4-1-11 16,4 3-2-16,-3-2-1 0,-1-1-102 0,1 3-21 0,-1 1-4 0</inkml:trace>
  <inkml:trace contextRef="#ctx0" brushRef="#br2" timeOffset="194014.17">25389 5985 391 0</inkml:trace>
  <inkml:trace contextRef="#ctx0" brushRef="#br2" timeOffset="194175.51">25393 5898 1769 0,'0'0'50'0,"0"-7"11"0,0 7-49 15,0 0-12-15,0 0 0 0,-7-6 0 0,7 6 114 0,-4-3 20 0,-3-3 4 0,4 2 1 16,-4-2-92-16,3 3-19 0,-3 0-3 0,4-3-1 15,-4-1-24-15,3 1 0 0,1-3 0 0,-5-1 0 16,5 1-24-16,3-1-8 16,-4-2 0-16,1-1-1 15,-1 1-96-15,1-4-19 0,3 4-4 0</inkml:trace>
  <inkml:trace contextRef="#ctx0" brushRef="#br2" timeOffset="194403.6">25199 5048 573 0,'-4'-25'12'0,"4"15"3"16,-3 1-15-16,-1-1 0 0,4-2 0 0</inkml:trace>
  <inkml:trace contextRef="#ctx0" brushRef="#br2" timeOffset="194745.88">25086 4070 2127 0,'0'0'94'0,"0"0"20"16,-3 0-91-16,3 0-23 0,0 0 0 0,-8-7 0 15,5-2 53-15,3 3 7 0,0-4 0 0,0 1 1 16,0-4-33-16,0 1-6 0,0-1-2 0,3-3 0 16,1 1-32-16,0-1-6 0,-1 4-2 0,1-4 0 15,-1 0 12-15,1 4 8 0,3-4-12 0,-4-3 12 16,1 3-99-16,-1 1-13 0,1-4-2 0</inkml:trace>
  <inkml:trace contextRef="#ctx0" brushRef="#br2" timeOffset="194987.14">25337 3662 2180 0,'0'0'45'0,"3"3"11"0,4 0-44 0,-3-3-12 0,3-3 0 0,0-3 0 15,3-1 27-15,1-2 3 0,-1-3 1 0,5-1 0 16,-1-3-19-16,0 1-4 0,3-4-8 0,-2 3 12 31,2 4-12-31,-3-1 0 0,4 1 0 0,-4 2-10 16,0 4-43-16,0 3-9 0,0-7-2 0</inkml:trace>
  <inkml:trace contextRef="#ctx0" brushRef="#br2" timeOffset="195238.95">26568 3483 1409 0,'49'0'29'0,"-28"0"7"0,-3 0-28 0,7 0-8 0,-4 0 0 0,3 0 0 0,-2 0 88 16,2 3 17-16,-3-3 3 0,-3 3 1 16,0 4-36-16,-1-7-7 0,1 0-2 0,0 3 0 0,-1-3-26 0,-3 0-6 0,4 0 0 0,3-3-1 31,-3 3-31-31,3-10-12 0,0 7 1 0</inkml:trace>
  <inkml:trace contextRef="#ctx0" brushRef="#br2" timeOffset="195466.46">27750 3577 1728 0,'7'13'76'16,"-4"-4"16"-16,4 1-73 15,0 2-19-15,0-2 0 0,-3 2 0 0,3-9 0 0,-4 3 0 0,4 1 0 0,-3-1 0 16,3 0-48-16,0-3-12 0,0 4-4 0,0-4 0 31,0 0 0-31,0-3 0 0,0 3 0 0</inkml:trace>
  <inkml:trace contextRef="#ctx0" brushRef="#br2" timeOffset="195715.01">27908 4292 1792 0,'0'25'51'0,"4"0"10"0,-4-3-49 16,0 3-12-16,3-3 0 0,1 0 0 0,-1 0 0 0,1 0 0 0,-1-3 0 16,1 3 0-16,-1-3-48 0,1 0-13 0,0-1-3 0,-4 1 0 15,3 0 52-15,-3 0 12 0,0 3 0 0,0-3 0 16,0 2 0-16,-3-2 0 0,-1 3 0 0</inkml:trace>
  <inkml:trace contextRef="#ctx0" brushRef="#br2" timeOffset="195943.49">27877 5829 2067 0,'0'18'87'15,"0"1"-70"1,-4 0 38-16,4 0 7 0,0-4 2 0,0 4 0 16,0 0-52-16,0-3-12 0,0-1 0 0,4 1 0 15,-4 0 0-15,0-1 0 0,3-2 0 0,1 0 0 16,-4-1-100-16,0 1-22 0,3-4-5 0</inkml:trace>
  <inkml:trace contextRef="#ctx0" brushRef="#br2" timeOffset="196124.55">27781 6863 2508 0,'-3'28'71'0,"-4"1"16"0,3-4-70 0,-3-3-17 0,4 0 0 0,-1-4 0 15,1 4 0-15,-1-3 0 0,0 3 0 0,1-3 0 16,-1 0-48-16,4-4-12 0,-3 4-4 0</inkml:trace>
  <inkml:trace contextRef="#ctx0" brushRef="#br2" timeOffset="196345.26">27721 7776 1580 0,'4'18'67'16,"-1"-2"-54"0,1 0 41-16,-1 0 8 0,1-1 2 0,-1 1 0 15,1 3 0-15,0-4 0 0,-1 1 0 0,1 0 0 16,-1-4 0-16,-3 4 0 0,4 0 0 0,-1-1 0 16,-3 1-205-16,4 0-41 0,-4 2-8 0</inkml:trace>
  <inkml:trace contextRef="#ctx0" brushRef="#br2" timeOffset="196501.55">27802 8415 1824 0,'7'47'38'0,"-3"-28"8"0,-4-3-37 0,4 0-9 0,-1 2 0 0,1 1 0 32,-1-3 97-32,1 3 18 0,-1-4 3 0,1 1 1 15,-1 3-88-15,1-4-18 0,-1 1-3 0,1-3-1 0,-1 2-9 16,1-2 0-16,-1-1 0 0,1 1 0 0,-1-4-50 0,1 4-12 0,0-4-2 15</inkml:trace>
  <inkml:trace contextRef="#ctx0" brushRef="#br2" timeOffset="196675.79">27817 9152 2553 0,'7'32'53'0,"-7"-23"12"16,3 0-52-16,-3 1-13 0,4-1 0 0,-1-3 0 15,1 1 0-15,-1-1 0 0,1 0 0 0,-1 1 0 16,1-4 54-16,-4-3 8 0,0 6 2 0,0-6 0 16,3 6-103-16,-3-6-20 0,-3 3-4 0</inkml:trace>
  <inkml:trace contextRef="#ctx0" brushRef="#br2" timeOffset="197180.35">26310 9215 2101 0,'0'0'60'0,"4"6"12"15,3-3-57-15,-4 0-15 0,4 1 0 0,0-4 0 0,0 3 39 0,1 0 5 0,2-3 0 0,-3 0 1 16,4 3-36-16,-1-3-9 0,1 0 0 0,3 0 0 31,-3 0 0-31,-1-3 0 0,4 3 0 0,-3-3 0 16,3 0-49-16,-3-1-12 0,3 1-3 0,0 0 0 15,0-3-102-15,4 3-21 0,-4-7-4 0</inkml:trace>
  <inkml:trace contextRef="#ctx0" brushRef="#br2" timeOffset="197292.63">27037 9127 1512 0,'32'3'43'0,"-1"0"9"15,1 0-42-15,0 1-10 0,0-1 0 0,-4 0 0 16,0-3 62-16,-3 3 10 0,-4 0 3 0,4 0 0 16,-4-3-60-16,4 0-15 0,-4 0 0 0</inkml:trace>
  <inkml:trace contextRef="#ctx0" brushRef="#br2" timeOffset="197413.21">27898 9180 2674 0,'38'19'56'0,"-27"-13"12"16,3-2-54-16,4-1-14 0,-4 0 0 0,0 0 0 16,4-3 0-16,-1 0 0 0,1 0-9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28 17703 0 0,'-17'-8'1027'0'0,"6"3"-274"0"0,-1 0 0 0 0,-17-4 0 0 0,27 9-513 0 0,-1 0 0 0 0,1 1 0 0 0,-1-1 0 0 0,1 0 0 0 0,0 1 0 0 0,-1 0 0 0 0,1 0 0 0 0,0 0 0 0 0,0 0 0 0 0,0 0 0 0 0,-1 0 0 0 0,1 0 0 0 0,0 1 0 0 0,-3 2 0 0 0,-3 4 119 0 0,0 0 1 0 0,0 0 0 0 0,1 1 0 0 0,0 0 0 0 0,-6 10 0 0 0,0 3 175 0 0,-13 29 0 0 0,19-34-301 0 0,1 0 0 0 0,0 1 0 0 0,-4 25 0 0 0,8-33-153 0 0,1 0 0 0 0,0-1 0 0 0,0 1 0 0 0,1 0 0 0 0,1 0 0 0 0,-1 0 0 0 0,1-1 0 0 0,3 11 0 0 0,-3-18-76 0 0,-1 0 1 0 0,1 0-1 0 0,0 0 0 0 0,0 0 1 0 0,0 0-1 0 0,0 0 1 0 0,0 0-1 0 0,0 0 0 0 0,1 0 1 0 0,-1-1-1 0 0,0 1 0 0 0,1 0 1 0 0,0-1-1 0 0,-1 1 0 0 0,1-1 1 0 0,0 0-1 0 0,0 0 0 0 0,3 2 1 0 0,-2-2-5 0 0,0 1 1 0 0,1-1-1 0 0,0-1 0 0 0,-1 1 1 0 0,1 0-1 0 0,-1-1 1 0 0,1 0-1 0 0,0 0 1 0 0,-1 0-1 0 0,6-1 1 0 0,2-1-4 0 0,0 0 1 0 0,0-1 0 0 0,0-1-1 0 0,0 1 1 0 0,0-2-1 0 0,11-6 1 0 0,-4 1 20 0 0,-1-2-1 0 0,0 0 1 0 0,-1-1-1 0 0,0 0 1 0 0,-1-1-1 0 0,-1-1 1 0 0,18-22-1 0 0,-30 34-6 0 0,0-1 0 0 0,1 1 0 0 0,-1-1 0 0 0,-1 1 0 0 0,1-1 0 0 0,0 0 0 0 0,-1 0 0 0 0,0 1 0 0 0,0-1 0 0 0,1-7 0 0 0,-2 10-4 0 0,0-1-1 0 0,0 0 1 0 0,0 1-1 0 0,0-1 1 0 0,0 0-1 0 0,0 0 1 0 0,-1 1-1 0 0,1-1 1 0 0,-1 1 0 0 0,1-1-1 0 0,-1 0 1 0 0,1 1-1 0 0,-1-1 1 0 0,0 1-1 0 0,0-1 1 0 0,0 1-1 0 0,0 0 1 0 0,0-1-1 0 0,0 1 1 0 0,0 0-1 0 0,0 0 1 0 0,-1 0-1 0 0,1 0 1 0 0,0 0-1 0 0,-1 0 1 0 0,1 0-1 0 0,-4-1 1 0 0,-9-4 85 0 0,0 0 0 0 0,-1 1 1 0 0,0 1-1 0 0,0 1 0 0 0,-26-3 0 0 0,-77 2-2803 0 0,90 4 41 0 0,40 0 1002 0 0,5 0-41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7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134 469 19455 0 0,'0'6'628'0'0,"0"-1"0"0"0,-1 1 0 0 0,1 0 0 0 0,-1-1 0 0 0,-2 9 0 0 0,3-14-518 0 0,0 1 0 0 0,0-1 0 0 0,0 0 0 0 0,0 1 0 0 0,0-1-1 0 0,0 1 1 0 0,0-1 0 0 0,-1 0 0 0 0,1 1 0 0 0,0-1 0 0 0,0 0-1 0 0,0 1 1 0 0,-1-1 0 0 0,1 0 0 0 0,0 1 0 0 0,0-1 0 0 0,-1 0 0 0 0,1 1-1 0 0,0-1 1 0 0,-1 0 0 0 0,1 0 0 0 0,0 1 0 0 0,-1-1 0 0 0,1 0-1 0 0,0 0 1 0 0,-1 0 0 0 0,1 1 0 0 0,-1-1 0 0 0,1 0 0 0 0,0 0 0 0 0,-1 0-1 0 0,1 0 1 0 0,-1 0 0 0 0,1 0 0 0 0,0 0 0 0 0,-1 0 0 0 0,1 0-1 0 0,-1 0 1 0 0,1 0 0 0 0,0 0 0 0 0,-1 0 0 0 0,1 0 0 0 0,-1 0 0 0 0,1-1-1 0 0,0 1 1 0 0,-1 0 0 0 0,1 0 0 0 0,-1-1 0 0 0,-3-1 35 0 0,0 0 1 0 0,1 0 0 0 0,-1-1-1 0 0,1 0 1 0 0,0 0-1 0 0,0 0 1 0 0,0 0 0 0 0,0 0-1 0 0,0 0 1 0 0,1-1-1 0 0,-4-6 1 0 0,-2-1 73 0 0,4 4-89 0 0,-1 0 0 0 0,1-1 0 0 0,0 0-1 0 0,-3-13 1 0 0,0 3 48 0 0,0-1-114 0 0,2-1 0 0 0,0 1 0 0 0,-3-36 0 0 0,4 30-48 0 0,2 8-16 0 0,0 0 0 0 0,2-1 0 0 0,0 1 0 0 0,0 0 0 0 0,2-1 0 0 0,0 1 0 0 0,1 0 0 0 0,1 0 0 0 0,0 0 0 0 0,9-20 0 0 0,-11 34-18 0 0,-1-1 1 0 0,1 1-1 0 0,-1 1 0 0 0,1-1 1 0 0,0 0-1 0 0,0 0 1 0 0,0 1-1 0 0,1-1 0 0 0,-1 1 1 0 0,1 0-1 0 0,-1-1 0 0 0,1 1 1 0 0,0 0-1 0 0,-1 1 0 0 0,1-1 1 0 0,0 0-1 0 0,0 1 1 0 0,1 0-1 0 0,-1 0 0 0 0,0 0 1 0 0,0 0-1 0 0,1 0 0 0 0,-1 0 1 0 0,0 1-1 0 0,1 0 0 0 0,-1 0 1 0 0,0 0-1 0 0,1 0 0 0 0,-1 0 1 0 0,1 0-1 0 0,-1 1 1 0 0,0 0-1 0 0,0 0 0 0 0,1 0 1 0 0,-1 0-1 0 0,0 0 0 0 0,0 1 1 0 0,4 1-1 0 0,12 7-270 0 0,16 8-1365 0 0,-17-6 626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17231 0 0,'0'0'631'0'0,"0"0"-236"0"0,0 0 546 0 0,0 0 283 0 0,1 1 59 0 0,4 15-441 0 0,0-1 1 0 0,0 1-1 0 0,-1 0 0 0 0,-2 0 1 0 0,3 21-1 0 0,3 128 1498 0 0,6 44-1352 0 0,-9-170-807 0 0,-1-6-210 0 0,0-1 1 0 0,2-1 0 0 0,2 1 0 0 0,12 34 0 0 0,-17-59 159 0 0,1-1 0 0 0,0 1 0 0 0,0-1 0 0 0,0 0 0 0 0,1 0 0 0 0,0-1 0 0 0,0 1 0 0 0,8 5 0 0 0,-10-8-168 0 0,0 0 1 0 0,0-1-1 0 0,1 0 0 0 0,-1 0 0 0 0,0 0 1 0 0,1 0-1 0 0,-1 0 0 0 0,1-1 0 0 0,0 1 1 0 0,0-1-1 0 0,-1 0 0 0 0,1 0 0 0 0,0 0 0 0 0,0-1 1 0 0,0 1-1 0 0,0-1 0 0 0,5-1 0 0 0,-7 1 17 0 0,0 0-1 0 0,0-1 0 0 0,0 1 0 0 0,0-1 0 0 0,0 0 0 0 0,0 1 0 0 0,0-1 0 0 0,0 0 1 0 0,0 0-1 0 0,0-1 0 0 0,-1 1 0 0 0,1 0 0 0 0,0 0 0 0 0,-1-1 0 0 0,1 1 0 0 0,-1-1 1 0 0,0 0-1 0 0,1 1 0 0 0,-1-1 0 0 0,0 0 0 0 0,0 0 0 0 0,0 0 0 0 0,0 1 0 0 0,1-5 1 0 0,0-1-178 0 0,-1-1 0 0 0,0 0 0 0 0,0 1 0 0 0,0-1 0 0 0,-2-10 1 0 0,1 18 196 0 0,6-31-2577 0 0,-2-13-2534 0 0,-4 32 3466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7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21975 0 0,'0'0'647'0'0,"0"0"-11"0"0,2 0-408 0 0,81 5 2655 0 0,-48-5-1444 0 0,124-4 919 0 0,-15-1-2597 0 0,-128 6-358 0 0,1 2-46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3:48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56 260 14592 0 0,'-4'0'189'0'0,"0"1"0"0"0,0 0 1 0 0,0 1-1 0 0,0-1 0 0 0,0 1 1 0 0,0-1-1 0 0,1 1 1 0 0,-5 3-1 0 0,6-4 179 0 0,1 1 0 0 0,0-1 0 0 0,-1 0 0 0 0,1 1-1 0 0,0-1 1 0 0,0 1 0 0 0,0 0 0 0 0,0-1 0 0 0,0 1 0 0 0,0 0 0 0 0,1 0 0 0 0,-1-1 0 0 0,0 1 0 0 0,1 0-1 0 0,-1 0 1 0 0,1 0 0 0 0,0 0 0 0 0,0 0 0 0 0,0 3 0 0 0,0-3-239 0 0,0-1 0 0 0,1 0 0 0 0,-1 1 1 0 0,0-1-1 0 0,1 1 0 0 0,-1-1 0 0 0,1 0 0 0 0,0 0 0 0 0,-1 1 0 0 0,1-1 1 0 0,0 0-1 0 0,0 0 0 0 0,0 0 0 0 0,0 1 0 0 0,0-1 0 0 0,0 0 0 0 0,0-1 1 0 0,0 1-1 0 0,0 0 0 0 0,1 0 0 0 0,1 1 0 0 0,31 13 612 0 0,-27-12-626 0 0,13 3-71 0 0,0-1 0 0 0,1-1 0 0 0,0-1 0 0 0,-1 0 0 0 0,34-2 0 0 0,-28 0-36 0 0,69-1 453 0 0,130-17 1 0 0,199-28 188 0 0,1507-156 1193 0 0,-1392 154-1611 0 0,8 13 0 0 0,-1 11-1 0 0,-503 22-199 0 0,406-10 449 0 0,240 16-175 0 0,-495 6-199 0 0,299 56 0 0 0,-472-63-107 0 0,2 0 0 0 0,-1 2 0 0 0,28 9 0 0 0,-37-11 0 0 0,-13-4 0 0 0,0 0 0 0 0,1 0 0 0 0,-1 0 0 0 0,0 0 0 0 0,0 0 0 0 0,0 0 0 0 0,0 1 0 0 0,0-1 0 0 0,0 0 0 0 0,0 0 0 0 0,1 0 0 0 0,-1 0 0 0 0,0 0 0 0 0,0 0 0 0 0,0 0 0 0 0,0 0 0 0 0,0 0 0 0 0,1 0 0 0 0,-1 0 0 0 0,0 0 0 0 0,0 0 0 0 0,0 0 0 0 0,0 0 0 0 0,0 0 0 0 0,1 0 0 0 0,-1 0 0 0 0,0 0 0 0 0,0 0 0 0 0,0 0 0 0 0,0 0 0 0 0,0 0 0 0 0,1 0 0 0 0,-1-1 0 0 0,0 1 0 0 0,0 0 0 0 0,0 0 0 0 0,0 0 0 0 0,0 0 0 0 0,0 0 0 0 0,0 0 0 0 0,1 0 0 0 0,-1 0 0 0 0,0-1 0 0 0,0 1 0 0 0,0 0 0 0 0,0 0 0 0 0,0 0 0 0 0,0 0 0 0 0,0 0 0 0 0,0-1 0 0 0,0 1 0 0 0,0 0 0 0 0,0 0 0 0 0,0 0 0 0 0,0 0 0 0 0,0 0 0 0 0,0-1 0 0 0,0 1 0 0 0,0 0 0 0 0,0 0 0 0 0,0 0 0 0 0,0 0 0 0 0,0 0 0 0 0,0-1 0 0 0,0 1 0 0 0,0 0 0 0 0,0 0 0 0 0,0 0 0 0 0,-1 0 0 0 0,-4-7 0 0 0,5 7 0 0 0,-13-12-192 0 0,8 9-67 0 0,0-1 0 0 0,0-1 1 0 0,1 1-1 0 0,0 0 0 0 0,0-1 0 0 0,0 0 0 0 0,-6-10 0 0 0,6 6-1006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2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12632 0 0,'-21'61'794'0'0,"21"-60"-603"0"0,-1 0 0 0 0,1 0-1 0 0,0 0 1 0 0,0 0-1 0 0,0 0 1 0 0,0 0 0 0 0,0 0-1 0 0,0-1 1 0 0,0 1 0 0 0,0 0-1 0 0,0 0 1 0 0,0 0 0 0 0,1 0-1 0 0,-1 0 1 0 0,0 0-1 0 0,1 0 1 0 0,-1 0 0 0 0,1 0-1 0 0,-1 0 1 0 0,1-1 0 0 0,-1 1-1 0 0,1 0 1 0 0,-1 0 0 0 0,1-1-1 0 0,1 2 1 0 0,-1 0-89 0 0,1-1 1 0 0,-1 1-1 0 0,1-1 0 0 0,0 0 0 0 0,0 1 1 0 0,-1-1-1 0 0,1 0 0 0 0,0 0 1 0 0,2 1-1 0 0,1-1-61 0 0,-1 0 0 0 0,0-1 0 0 0,0 1 0 0 0,1-1 1 0 0,-1 0-1 0 0,0 0 0 0 0,1 0 0 0 0,-1-1 0 0 0,0 1 0 0 0,8-3 0 0 0,18-5 919 0 0,0-1-1 0 0,46-22 1 0 0,-66 25-792 0 0,-1 1 1 0 0,0-2-1 0 0,-1 1 1 0 0,0-1-1 0 0,0 0 1 0 0,0-1 0 0 0,-1 0-1 0 0,11-14 1 0 0,-7 8 280 0 0,-9 12-360 0 0,1-1 0 0 0,-1 1 0 0 0,1 0 0 0 0,-1 0 0 0 0,1 0 1 0 0,4-2-1 0 0,3-2 237 0 0,-9 6-196 0 0,-1 0-2 0 0,0 1 14 0 0,3 4-40 0 0,0 1 0 0 0,-1 0 1 0 0,0 0-1 0 0,0 0 1 0 0,0 0-1 0 0,-1 0 1 0 0,0 0-1 0 0,1 8 0 0 0,-2 55 264 0 0,0-39-227 0 0,12 307 1157 0 0,-11-329-1253 0 0,0 65 348 0 0,2 24 23 0 0,-2-81-414 0 0,3 16 0 0 0,-3-17-59 0 0,-1-13-255 0 0,0-2-150 0 0,-3-8-378 0 0,0 0 0 0 0,0 0 0 0 0,-1-10 0 0 0,2 9-436 0 0,-1 1 0 0 0,1 0 0 0 0,-5-9 0 0 0,6 15 483 0 0,0 0 1 0 0,0 1-1 0 0,0-1 0 0 0,0 1 0 0 0,-1-1 1 0 0,1 1-1 0 0,0-1 0 0 0,-1 1 1 0 0,0 0-1 0 0,1 0 0 0 0,-1 0 0 0 0,-3-2 1 0 0,-22-6-3136 0 0,16 5 3539 0 0,8 4 318 0 0,1-1-1 0 0,-1 1 1 0 0,0-1-1 0 0,1 1 1 0 0,-1 0-1 0 0,0 0 1 0 0,1 1-1 0 0,-6 0 1 0 0,6-1 41 0 0,-1 1 0 0 0,0-1-1 0 0,1 0 1 0 0,-1 0 0 0 0,0 0 0 0 0,-3-1 0 0 0,3 1 109 0 0,0 0 0 0 0,0 0 1 0 0,0 0-1 0 0,-1 1 0 0 0,1-1 0 0 0,0 1 1 0 0,0-1-1 0 0,0 1 0 0 0,0 0 1 0 0,0 0-1 0 0,1 1 0 0 0,-1-1 0 0 0,0 1 1 0 0,0-1-1 0 0,1 1 0 0 0,-5 3 0 0 0,2-1 654 0 0,0-1-1 0 0,0 0 0 0 0,0-1 1 0 0,-9 4-1 0 0,-35 11 6624 0 0,49-17-7117 0 0,0 0 0 0 0,0 0 0 0 0,-1 0 0 0 0,1 0-1 0 0,0 0 1 0 0,0 0 0 0 0,0 0 0 0 0,0 0-1 0 0,-1 0 1 0 0,1 0 0 0 0,0 0 0 0 0,0 0 0 0 0,0 0-1 0 0,0 0 1 0 0,-1 0 0 0 0,1 1 0 0 0,0-1-1 0 0,0 0 1 0 0,0 0 0 0 0,0 0 0 0 0,0 0-1 0 0,-1 0 1 0 0,1 1 0 0 0,0-1 0 0 0,0 0 0 0 0,0 0-1 0 0,0 0 1 0 0,0 0 0 0 0,0 1 0 0 0,0-1-1 0 0,0 0 1 0 0,0 0 0 0 0,0 0 0 0 0,0 0 0 0 0,0 1-1 0 0,0-1 1 0 0,0 0 0 0 0,6 6 1445 0 0,11 3-1949 0 0,-11-8 375 0 0,-2 1-8 0 0,1-1 1 0 0,0 0 0 0 0,0 1 0 0 0,-1-2-1 0 0,1 1 1 0 0,0-1 0 0 0,9 0 0 0 0,11-1 121 0 0,6-3-8 0 0,-9 0-41 0 0,25-1-1 0 0,1-1-17 0 0,22-6-19 0 0,135-5 1 0 0,-124 17-2342 0 0,-71 0 1146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2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41 15368 0 0,'-11'7'333'0'0,"8"-6"0"0"0,3 0-213 0 0,-1-1 215 0 0,1 1-1 0 0,-1-1 1 0 0,1 1-1 0 0,-1-1 0 0 0,1 1 1 0 0,-1-1-1 0 0,1 0 1 0 0,-1 1-1 0 0,1-1 1 0 0,-1 0-1 0 0,0 0 1 0 0,1 1-1 0 0,-1-1 1 0 0,1 0-1 0 0,-1 0 1 0 0,0 0-1 0 0,1 0 1 0 0,-1 0-1 0 0,-1 0 0 0 0,1 0-211 0 0,0 0 0 0 0,0-1-1 0 0,0 1 1 0 0,0-1-1 0 0,0 1 1 0 0,0-1-1 0 0,0 1 1 0 0,1-1 0 0 0,-1 0-1 0 0,0 1 1 0 0,0-1-1 0 0,0 0 1 0 0,0-1 0 0 0,-3-2 943 0 0,3 3-822 0 0,1 1-11 0 0,0 0-23 0 0,0 0-96 0 0,0 0-39 0 0,1-2-10 0 0,-1 1-61 0 0,1 0 0 0 0,0-1 1 0 0,0 1-1 0 0,0-1 0 0 0,0 1 0 0 0,1 0 0 0 0,-1 0 0 0 0,0 0 0 0 0,1 0 0 0 0,-1 0 0 0 0,0 0 1 0 0,1 0-1 0 0,2-1 0 0 0,2-2 2 0 0,-3 2 10 0 0,-1 0 0 0 0,1 0 0 0 0,0 0 0 0 0,0 0 0 0 0,0 1 0 0 0,0-1 0 0 0,0 1 0 0 0,0 0 0 0 0,3-1 0 0 0,-5 2 143 0 0,1 0 285 0 0,-2 0-410 0 0,1 0 0 0 0,-1 0 0 0 0,0 0 0 0 0,1 0 0 0 0,-1 0 0 0 0,0 0 1 0 0,0 0-1 0 0,1 0 0 0 0,-1 0 0 0 0,0 1 0 0 0,0-1 0 0 0,1 0 0 0 0,-1 0 0 0 0,0 0 1 0 0,0 0-1 0 0,1 0 0 0 0,-1 0 0 0 0,0 1 0 0 0,0-1 0 0 0,1 0 0 0 0,-1 0 1 0 0,0 0-1 0 0,0 0 0 0 0,0 1 0 0 0,0-1 0 0 0,1 0 0 0 0,-1 0 0 0 0,0 1 0 0 0,0-1 1 0 0,0 0-1 0 0,0 0 0 0 0,0 1 0 0 0,0-1 0 0 0,0 0 0 0 0,1 0 0 0 0,-1 1 0 0 0,-1 3 40 0 0,1 0-1 0 0,-1 0 0 0 0,0 0 0 0 0,0 0 0 0 0,0-1 0 0 0,0 1 0 0 0,-1 0 0 0 0,1-1 0 0 0,-1 1 0 0 0,0-1 0 0 0,0 1 0 0 0,-1-1 0 0 0,-2 4 0 0 0,-1 5-569 0 0,5-11 421 0 0,1 0-1 0 0,0 0 1 0 0,-1 0 0 0 0,1 0-1 0 0,-1 0 1 0 0,1-1 0 0 0,-1 1-1 0 0,1 0 1 0 0,-1 0 0 0 0,0 0-1 0 0,-1 1 1 0 0,1-2-709 0 0,1 0-1144 0 0,0 0-496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3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32 15840 0 0,'0'0'726'0'0,"0"0"-21"0"0,-3 6-335 0 0,1 2 166 0 0,2 1 0 0 0,-1 0 0 0 0,2 18 0 0 0,0-4 14 0 0,3 257 7954 0 0,4-309-8184 0 0,-4 4-246 0 0,8-28-1 0 0,0 4-4 0 0,-7 27-51 0 0,0 0-1 0 0,2 0 1 0 0,0 1 0 0 0,2-1-1 0 0,0 2 1 0 0,1-1 0 0 0,25-35-1 0 0,-32 53 2 0 0,0-1 0 0 0,0 1 0 0 0,0 0 0 0 0,1 0 0 0 0,-1 0 0 0 0,6-3 0 0 0,-7 6-27 0 0,-1-1 0 0 0,0 0 0 0 0,0 0 0 0 0,1 1 0 0 0,-1-1 0 0 0,0 1 0 0 0,1-1 0 0 0,-1 1 0 0 0,0 0 0 0 0,1-1 0 0 0,-1 1 0 0 0,1 0 0 0 0,-1 0 0 0 0,0 0 0 0 0,1 0 0 0 0,-1 0 0 0 0,1 0 0 0 0,-1 1 0 0 0,1-1 0 0 0,-1 0 0 0 0,0 1 0 0 0,1-1 0 0 0,-1 1-1 0 0,2 0 1 0 0,1 2 48 0 0,-1 0-1 0 0,1 1 1 0 0,-1-1-1 0 0,0 1 1 0 0,1 0-1 0 0,-2 0 1 0 0,1 0-1 0 0,0 0 1 0 0,-1 0-1 0 0,0 1 1 0 0,0-1-1 0 0,0 1 1 0 0,1 5 0 0 0,2 9 147 0 0,-1 1 1 0 0,2 20 0 0 0,-2-14 58 0 0,1 26-144 0 0,-1 83 0 0 0,-4-128-102 0 0,0 9 34 0 0,0-9 23 0 0,-1 1 0 0 0,1-1-1 0 0,1 1 1 0 0,-1-1 0 0 0,1 1 0 0 0,1-1-1 0 0,3 13 1 0 0,10-36 135 0 0,-9 7-329 0 0,0 0 0 0 0,0 0 0 0 0,5-12 0 0 0,-4 8-67 0 0,1-3 14 0 0,-2 3 166 0 0,2 0-1 0 0,-1 1 1 0 0,11-14-1 0 0,-7 14 16 0 0,0 1 0 0 0,22-19 1 0 0,-28 26 63 0 0,1-1 1 0 0,0 2 0 0 0,0-1-1 0 0,0 1 1 0 0,1 0 0 0 0,-1 0-1 0 0,1 0 1 0 0,11-2 0 0 0,-11 4-28 0 0,0 0 0 0 0,-1 0-1 0 0,1 1 1 0 0,0 0 0 0 0,0 0 0 0 0,-1 0 0 0 0,1 1 0 0 0,0 0 0 0 0,0 0 0 0 0,-1 1 0 0 0,1 0-1 0 0,6 3 1 0 0,-7-3-14 0 0,-1 1 0 0 0,-1 0 0 0 0,1 0 0 0 0,0 1 0 0 0,-1-1 0 0 0,1 1 0 0 0,-1 0 0 0 0,0 0 0 0 0,-1 0 0 0 0,1 1 0 0 0,-1 0 0 0 0,1-1 0 0 0,-1 1 0 0 0,4 11 0 0 0,4 11-27 0 0,-2 1 0 0 0,-1 0 0 0 0,-1 0 1 0 0,5 41-1 0 0,-12-64-95 0 0,1-1 0 0 0,0 0 1 0 0,0 0-1 0 0,0 0 1 0 0,0 0-1 0 0,1-1 0 0 0,-1 1 1 0 0,1 0-1 0 0,4 6 1 0 0,-5-9-16 0 0,0 0 0 0 0,-1 0 0 0 0,1-1 0 0 0,0 1 0 0 0,0 0 0 0 0,0-1 0 0 0,0 1 0 0 0,-1 0 0 0 0,1-1 1 0 0,0 1-1 0 0,0-1 0 0 0,0 0 0 0 0,0 1 0 0 0,0-1 0 0 0,0 0 0 0 0,2 1 0 0 0,-1-1-87 0 0,-1 0 0 0 0,1 0 0 0 0,0-1 0 0 0,-1 1 0 0 0,1 0 0 0 0,-1-1 0 0 0,0 1 0 0 0,1-1 0 0 0,-1 0 0 0 0,1 1 0 0 0,-1-1 0 0 0,0 0 1 0 0,1 0-1 0 0,-1 0 0 0 0,1-1 0 0 0,12-11-2193 0 0,-1-6-76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4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9816 0 0,'-7'3'173'0'0,"1"-1"426"0"0,-1 1-1 0 0,1-1 1 0 0,0 2-1 0 0,0-1 1 0 0,0 1-1 0 0,1 0 0 0 0,-9 7 1 0 0,8-4 179 0 0,-16 23 2338 0 0,2 3 792 0 0,-33 44 0 0 0,45-65-3396 0 0,1 0 0 0 0,0 1 0 0 0,1-1 0 0 0,-7 20 0 0 0,5-8-377 0 0,1 1-1 0 0,1 0 1 0 0,-5 45 0 0 0,11-67-143 0 0,0 0-1 0 0,0 0 1 0 0,0 0 0 0 0,0 0 0 0 0,0 0-1 0 0,1-1 1 0 0,-1 1 0 0 0,1 0 0 0 0,0 0 0 0 0,0 0-1 0 0,0-1 1 0 0,0 1 0 0 0,0 0 0 0 0,4 4-1 0 0,-4-6 7 0 0,-1 0-1 0 0,1 0 1 0 0,0 0-1 0 0,0 0 1 0 0,0 0-1 0 0,0 0 0 0 0,0-1 1 0 0,0 1-1 0 0,1 0 1 0 0,-1-1-1 0 0,0 1 1 0 0,0-1-1 0 0,0 1 0 0 0,1-1 1 0 0,-1 1-1 0 0,0-1 1 0 0,1 0-1 0 0,-1 0 1 0 0,0 0-1 0 0,0 0 1 0 0,1 0-1 0 0,-1 0 0 0 0,0 0 1 0 0,1 0-1 0 0,-1 0 1 0 0,0 0-1 0 0,1-1 1 0 0,-1 1-1 0 0,0-1 0 0 0,0 1 1 0 0,0-1-1 0 0,1 1 1 0 0,1-2-1 0 0,3-3 28 0 0,-1 1 0 0 0,0-1 1 0 0,0 0-1 0 0,0 0 0 0 0,0 0 0 0 0,-1-1 0 0 0,1 0 1 0 0,5-10-1 0 0,0 0 0 0 0,1-1-84 0 0,-1 0 0 0 0,-1-1 0 0 0,7-20 1 0 0,18-58-268 0 0,-24 64 291 0 0,-9 27 56 0 0,1 38 134 0 0,1 0 0 0 0,10 47-1 0 0,-10-67-23 0 0,1-1 0 0 0,-1 1 0 0 0,12 22 0 0 0,-12-29-143 0 0,1 0 0 0 0,-1 0-1 0 0,1 0 1 0 0,0 0 0 0 0,0-1 0 0 0,1 0 0 0 0,0 1 0 0 0,0-2 0 0 0,6 6 0 0 0,-9-9-22 0 0,-1 0 1 0 0,1 0-1 0 0,-1-1 1 0 0,1 1-1 0 0,0-1 0 0 0,0 1 1 0 0,-1-1-1 0 0,1 1 1 0 0,0-1-1 0 0,0 0 0 0 0,-1 0 1 0 0,1 0-1 0 0,0 0 1 0 0,0 0-1 0 0,-1 0 0 0 0,1-1 1 0 0,0 1-1 0 0,0 0 1 0 0,-1-1-1 0 0,1 0 0 0 0,0 1 1 0 0,-1-1-1 0 0,3-1 1 0 0,1-1-316 0 0,-1 1 1 0 0,0-1-1 0 0,1-1 1 0 0,-1 1 0 0 0,0 0-1 0 0,5-8 1 0 0,4-3-895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4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12416 0 0,'0'0'365'0'0,"0"0"-4"0"0,0 0-91 0 0,0 0 464 0 0,0 0 236 0 0,0 0 43 0 0,1 2 5 0 0,36 87 4264 0 0,30 64-2242 0 0,-11-60-1173 0 0,-47-80-1679 0 0,1 0 1 0 0,0-1-1 0 0,1 0 0 0 0,22 17 1 0 0,61 49 296 0 0,-79-65-475 0 0,-13-11-6 0 0,0 0-1 0 0,0 0 1 0 0,0 0 0 0 0,0 0 0 0 0,1 0 0 0 0,-1 0 0 0 0,0-1 0 0 0,1 1 0 0 0,0-1 0 0 0,-1 1-1 0 0,1-1 1 0 0,0 0 0 0 0,6 1 0 0 0,-8-2-69 0 0,-1-8-263 0 0,0 2 79 0 0,0 0 0 0 0,-1 0 0 0 0,0 0 0 0 0,0 0 0 0 0,-1 0 0 0 0,0 0 0 0 0,0 0 0 0 0,-4-9 0 0 0,0 4-1373 0 0,-1 0 0 0 0,-16-21 0 0 0,11 19-586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40:30.99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6964 1053 1936 0,'0'0'43'0,"0"0"9"0,0 0 1 0,0 0 1 0,0 0-43 0,0 0-11 15,-4 0 0-15,4 0 0 0,-7 0 103 0,7 0 18 16,0 0 4-16,-7 3 1 0,7-3-46 0,0 0-8 15,0 0-3-15,0 0 0 0,4 7-27 0,-1-1-6 16,4-3 0-16,4 3-1 0,-4 0-15 0,7 1-4 16,0-4 0-16,4 3 0 0,-1-6-4 0,1 3 0 0,0-3-1 0,3 3 0 15,-3 1 1-15,3-1 0 0,0 0 0 0,0 0 0 16,0 0-12-16,0 0-9 16,1 0 9-16,-5 4-13 0,1 2 29 0,-1-6 5 0,-2 0 2 15,-5 4 0-15,1-1-9 0,-4 3-2 0,-4-2 0 0,1 5 0 16,-8-6 4-16,-3 1 1 0,0 5 0 15,-3 1 0-15,-4 2-5 0,-1-5 0 16,-2 2-1-16,-1 1 0 0,-3 6-11 0,3-7 0 0,1 4 0 0,-1 3 8 16,4-10-8-16,-4 4 0 15,4-1 0-15,4 1 0 0,-1-10 8 0,0 3-8 0,4 0 8 0,0-2-8 16,4-1 0-16,3-3 0 16,0 0-9-16,0 0 9 0,0 0 0 0,0 0 0 0,7 0 0 0,3-3 0 15,1 3 0-15,3-4 0 0,0 1 0 0,4 3 0 0,0-3 0 16,3 3 0-16,0 0 0 0,4 3 0 0,-1 0 31 0,-3 4 13 15,4-1 2-15,-4 3 1 0,-3 4-11 0,0 3-1 16,-4 2-1-16,-4 1 0 0,1 6 10 0,-1 0 3 16,-6 0 0-16,-4 1 0 0,0-1-38 0,-7-3-9 15,0 3 0-15,-7-3 0 0,0 3 0 0,-8-3 0 16,1 3 0-16,-7 0 0 0,0-9 0 0,3 2 0 16,-7-2 0-16,4 3 0 0,0-7 0 0,0 4 0 15,-1-7 0-15,-2-2 0 16,3-1-64-16,-4-3-19 0,4-3-3 0,-1-3-1 15,1 0-84-15,7-3-17 0,0-4-3 0,0 4-1066 16</inkml:trace>
  <inkml:trace contextRef="#ctx0" brushRef="#br0" timeOffset="681.23">6989 708 2098 0,'0'0'46'0,"-4"-6"10"0,0-3 1 0,1-1 3 15,-1 1-48-15,1-1-12 0,-4 7 0 0,3-6 0 0,-3-4 98 0,4 7 18 16,-8 0 3-16,4-1 1 0,0 1-38 0,-4 3-7 16,1 3-2-16,-4 0 0 0,0 0-29 0,0 0-5 15,-4 3-2-15,0 7 0 0,1 2-11 0,-1 4-2 16,0-4-1-16,-6 7 0 0,2 6 4 0,1-3 1 15,-3 6 0-15,-1-3 0 0,-3 7-28 0,-1 5 0 16,1-2 0-16,-3 9 0 0,2 0 0 0,1 3-12 16,3 6 0-16,-3 4 1 0,7-4 11 0,3 6 12 15,-3 1-2-15,7 12-1 0,3 0-9 0,1 0 0 16,3-3 0-16,3 7 8 0,1-4-8 0,3-6 0 16,7 3 0-16,3-1 0 0,1-5 16 0,7-3 0 0,3-1 1 15,0-5 0-15,7-4-9 0,7-3-8 16,1 0 12-16,6-6-12 0,-3-4-12 0,3-5-8 0,8-4-3 15,6-6 0-15,4-3 58 0,4-10 11 16,3-3 2-16,3-12 1 0,-3-3-27 0,7-10-6 0,4-6 0 0,7-10-1 16,-15-2-15-16,4-1 0 0,-3-6 0 0,10-9 0 15,-7-1 20-15,-4-5 0 0,-6-4 1 0,3-12 0 16,-14 9-11-16,-4 3-2 0,-3-2-8 0,-3-8 12 16,-12 1-1-16,-3 3-1 0,-6 0 0 0,-12 3 0 15,-6 7 13-15,-8 6 2 0,-6-10 1 0,-8 3 0 16,-7 4-15-16,1 6-3 0,-8 3-8 0,-7 0 12 0,-7 6-12 15,-3 10 9-15,-11-4-9 0,-4 4 8 0,4 6-8 0,-3-4 8 16,-1 11-8-16,-13-4 8 0,6 3-17 0,-3 3-4 16,7-3-1-16,-3 4 0 15,6 5-45-15,1-9-9 16,-1 7-1-16,-3-1-1 0,11 4-83 0,6-4-17 0,4 1-3 0,0 2-1 0</inkml:trace>
  <inkml:trace contextRef="#ctx0" brushRef="#br0" timeOffset="2029.04">6816 2590 1228 0,'0'0'35'0,"0"0"7"0,0 0-34 0,0 0-8 16,0 0 0-16,0 0 0 0,0 0 121 0,0 0 23 15,0 0 4-15,0 0 0 0,0 0-14 0,0 0-3 16,-7 6-1-16,0 3 0 0,-4 7-41 0,-3 6-8 16,0 3-1-16,-7 13-1 15,-1 2-24-15,1 10-5 0,-7 7-1 0,-7 6 0 0,-4-1-35 16,-3 1-14-16,-1 6 11 0,-3 6-11 0,8-6 0 0,2 0 0 0,1-3 0 15,3-3-10-15,4-10 10 0,3-3 0 16,1-6 0-16,3 0 0 16,3-9-54-16,4-7-9 0,3-3-1 0,8-9-682 0,3-4-136 0</inkml:trace>
  <inkml:trace contextRef="#ctx0" brushRef="#br0" timeOffset="2569.34">7564 2495 1634 0,'0'0'36'0,"0"0"7"0,0 0 1 0,0 0 3 0,0 0-38 0,0 0-9 0,0 0 0 0,0 0 0 15,0 0 53-15,3 0 9 0,4 0 2 0,0 0 0 16,4 7-3-16,-1-1 0 0,4 3 0 0,1 4 0 16,6 6 4-16,0 0 1 0,4 3 0 15,6 6 0-15,1 6-31 0,0 4-7 16,3 3 0-16,4 9-1 0,-7 0 29 0,-4 3 5 0,4 1 2 0,-1 2 0 15,1 4 1-15,0-4 1 0,3 4 0 0,4 5 0 16,3-5-52-16,-3-4-13 0,7-2 0 0,-4-1 0 0,-3-6 0 16,-7-3 0-16,3 0 0 0,-3-3 0 15,0-1 0-15,-1-2 0 0,5-3 0 0,-5-1 0 16,1-6-24-16,-4 0-7 0,-3-2-1 16,0-1-802-16,-4-10-160 0</inkml:trace>
  <inkml:trace contextRef="#ctx0" brushRef="#br0" timeOffset="3698.96">6237 3891 1267 0,'0'0'28'0,"0"0"5"0,0-3 2 0,0-7 1 16,0 10-36-16,0-6 0 0,0 0 0 0,-7-1 0 16,7 7 108-16,0-6 14 0,0 0 3 0,-3 0 1 15,3 6-7-15,-8-4-2 0,5-2 0 0,-4 3 0 0,0 0-21 16,0 0-5-16,-7 0-1 0,0 0 0 16,3-1-31-16,-14 4-7 0,8-3 0 0,-8 3-1 15,0 3 10-15,1 1 3 0,-5-1 0 0,1 3 0 0,3 0-64 0,-6 4-10 16,2-1-3-16,1 4-1 0,0 2 14 0,-7 4 0 15,-1 3 9-15,-9 3-9 0,-1 3 8 0,0 1-8 16,-4 5 0-16,5 10 9 0,2 0-9 0,4 3 0 16,4 3 0-16,-11 6 0 15,0-2 0-15,1 2 0 0,-1 4 0 0,0 6 0 0,7-4 0 0,4 4 0 16,7-3 0-16,-1 3 0 16,8-4 0-16,7 4 8 0,-4 3 0 0,8 0 0 15,6-3-8-15,1-3 0 0,6-4 0 0,1 4 0 16,6-10-8-16,8 4-4 0,-4-7-1 0,18 0 0 0,-4-6 21 0,7-9 4 0,11-7 0 15,-3 0 1-15,-5-9-13 0,5-7 0 16,3 1 0-16,7-7 0 0,3-6 0 0,4-3 0 0,3-6 0 0,1-7-10 16,-11-3 10-16,7-3 0 15,0-6 8-15,10-7-8 0,-3 1 0 0,-3-4 0 16,-8 4 0-16,1-7 0 0,-1 3 56 0,-10-5 6 0,4-4 2 0,2-7 0 16,-2-2-52-16,-8 2-12 0,0 4 0 0,-3-3 0 15,-7 3 12-15,-7-3 0 0,-1-1 0 0,-6-2 0 16,-4-1-12-1,0 4-16-15,-7 6 3 0,4-3 1 0,-11 3 53 0,0 6 11 0,-11 0 3 0,4 1 0 16,-7 2-37-16,-3 0-7 0,-5 4-2 0,-2-1 0 16,-5 4-9-16,1 3 0 0,-7 0 0 0,0 6 0 15,-1 3 0-15,5 3 0 0,-1 4 0 0,-3-1 0 16,-1 4 0-16,8 2 0 0,-14 1 0 0,7 0 0 31,-4 0-89-31,0 2-20 0,0 1-4 0</inkml:trace>
  <inkml:trace contextRef="#ctx0" brushRef="#br0" timeOffset="9030.48">5577 4443 2034 0,'0'0'90'0,"0"0"18"0,0 0-86 0,0 0-22 0,0 0 0 0,0 0 0 15,0 0 68 1,0 0 10-16,0 0 2 0,0 0 0 0,0 0-8 0,0 6-2 0,0 0 0 0,-3 7 0 31,3 2 2-31,0 4 0 0,-7 3 0 0,7 3 0 16,-4 7-19-16,1 2-3 0,-1 4-1 0,1-1 0 0,-1-2-28 0,4-1-5 0,-3 1-2 15,-1-4 0-15,4-3-14 0,0-6 0 0,0 3 0 0,4-6 0 32,-4-6-96-32,3 2-16 0,1-5-4 0,3-4 0 15,-4-3-97-15,8-3-20 0,-8 0-4 0</inkml:trace>
  <inkml:trace contextRef="#ctx0" brushRef="#br0" timeOffset="9246.31">5796 4323 2067 0,'-3'7'87'16,"-1"-1"-70"-1,1 3 95-15,-4 7 18 0,3 0 4 0,0 3 1 16,4 6-39-16,-7 0-7 0,0 6-1 0,4 4-1 16,-1-1-43-16,1 7-8 0,3 0-1 0,-4 3-1 15,1-4 38-15,3 1 8 0,0 0 2 0,0-4 0 16,0-2-58-16,0-4-12 0,0-2-3 0,0-4 0 15,3-3-80-15,4-4-16 0,0-2-3 0</inkml:trace>
  <inkml:trace contextRef="#ctx0" brushRef="#br0" timeOffset="10276.35">8809 3972 2243 0,'-4'-3'64'0,"-3"0"13"16,7 3-61-16,-3-6-16 0,-4 3 0 0,3-4 0 15,4 7 99-15,-7-3 17 0,0 3 3 0,0-3 1 16,-4 6-28-16,1 0-4 0,-4 0-2 0,0 7 0 16,0-1-32-16,-4 4-6 0,0 3-2 0,1 5 0 15,-1-2-28-15,0 6-6 0,-3 0 0 0,4 7-1 16,-1 2 13-16,0 7 2 0,1 0 1 0,2 6 0 15,5 0 8-15,-1 0 1 0,1 3 1 0,-1 7 0 16,8-4-29-16,3 6-8 0,0 1 0 0,3 3 0 16,8-7 0-16,-1 1 0 0,4-4 0 0,4 0 0 15,7-6-13-15,7 0-4 0,3-3-1 0,4 0 0 0,-1-3 18 0,5-10 0 0,-1 1 0 16,7-7 0-16,4-7 8 0,7-2 9 0,7-3 2 16,4-7 0-16,-4-3-19 0,4-6 0 0,-1-7 0 0,4-2 0 15,-3-7 0-15,-1-3-11 0,4-6 2 0,7-7 0 16,-10 1 20-16,7-7 4 0,-1 0 1 15,1-6 0-15,-15 4-1 0,-3-1 0 0,-3 0 0 16,-4-6 0-16,-7 3 21 0,-4-4 5 0,0-2 1 0,-10 0 0 16,-7 6-60-16,-8 3-12 15,-6 3-2-15,-11-3-1 0,-4 7 33 0,-13-4 9 0,-4 3 1 16,-4-3 0-16,-7 7 10 0,4-1 3 0,-7 4 0 0,-4 0 0 16,-4 2-23-16,-2 4 0 0,-5 3 0 0,-3 4 0 15,0-1 0-15,0 0 0 0,1 3 0 0,-8 1 0 16,0 2 10-16,0 1-2 0,0 2-8 0,-4 1 12 15,8-1-12-15,3 4-8 0,0-3 8 0,-4 2-13 16,8 4-48-16,-7 0-10 0,3 0-1 0,0 0-1 16,7 0-49-16,4 0-10 0,6-4-1 0</inkml:trace>
  <inkml:trace contextRef="#ctx0" brushRef="#br0" timeOffset="11227.97">9370 4314 2508 0,'0'0'71'0,"0"0"16"0,0 0-70 16,-7 3-17-16,3 0 0 0,-3-3 0 0,0 3 106 0,0-3 18 0,0 4 3 0,0-1 1 15,3 0-52-15,-3 0-9 0,0 0-3 0,0 0 0 16,0 4-51-16,-3-1-13 0,-1 0 0 0,0 0 0 16,4 4 54-16,-3-1 8 0,-4 1 2 15,3 2 0-15,-3 1-52 0,3-1-12 0,-3 1 0 0,0-1 0 16,4 1 0-16,-1-1 0 0,0-2 0 0,4-1 0 16,4 1 0-16,-4-1 0 15,7-3 0-15,0 1 0 0,3-1 0 16,4-3 0-16,4 3 0 0,0-3 0 0,3 1 0 0,-4-1 0 0,8-3 0 0,0 3 0 15,-1 0 0-15,1-3 0 0,-1 0 0 0,5 3 0 16,-1 0 0-16,0 3 0 0,0 1 0 0,-3-1 0 16,3 7 54-16,-3-1 8 0,-1 4 2 0,-3-1 0 15,0 4-52-15,-3 0-12 0,0 3 0 0,-4-3 0 16,0 3 0-16,0-3 0 0,-4-1 0 0,1 1 0 16,-4-3 0-16,0 0 0 0,-4-1 0 0,1-2 0 15,-1 2 0-15,-6-2 0 0,3 0 0 0,-4-4 0 16,-3-3 0-16,3 1 0 0,-3-4 0 0,0-3 0 15,0-3 0-15,0-4 0 0,0-2 0 0,0-4 0 0,0-2 0 16,3-1 0-16,0-3 0 0,1-3 0 0,3 0 0 16,-4-3 0-16,4 0 0 0,4-3 0 0,-1 3 0 15,4 0 0-15,0 0 0 0,0-4 0 0,4 7 0 0,3-3 0 0,0 7 0 16,0-4 0-16,0 0 0 0,3 0 0 0,4 3 0 0,1 0 0 16,-1 0 0-1,0 0 0-15,3 4 0 0,1-1 0 16,-4 0-48-16,0 4-13 0,4-1-3 0</inkml:trace>
  <inkml:trace contextRef="#ctx0" brushRef="#br0" timeOffset="13547.13">9592 5299 1792 0,'0'-10'51'0,"0"-2"10"16,4 5-49-16,-4 1-12 0,0 6 0 0,0 0 0 0,0 0 79 0,0 0 13 0,0 0 2 0,0 0 1 31,3 3-8-31,1 4-2 0,3-1 0 0,-4 3 0 16,1 7-22-16,-1 3-5 0,1 0-1 0,-1 6 0 15,1 3-8-15,-4 3-1 0,0 7-1 0,0-1 0 16,0 1-25-16,-4 0-5 0,4 2-1 0,0 1 0 16,0 0-16-16,0-3 10 0,-3 2-10 0,3-2 8 15,-4 0-33-15,4-4-7 0,0-3-2 0,0 1 0 16,0-4-189-16,4-6-37 0</inkml:trace>
  <inkml:trace contextRef="#ctx0" brushRef="#br0" timeOffset="14198.18">9694 6095 1758 0,'-3'-6'50'0,"-4"-4"10"15,3 4-48-15,1-3-12 0,-1-1 0 0,1 1 0 16,-1 3 101-16,1-1 18 0,-4 1 3 0,3 0 1 0,-3 3-20 0,0 0-4 0,0 3-1 0,0 3 0 31,-7 3-15-31,3 0-3 0,-7 0-1 0,4 7 0 0,-7-4-28 16,4 7-6-16,-5 0-1 0,1 3 0 0,0-1-17 0,-4 4-4 0,1 3-1 0,-1 4 0 15,4 2-10-15,-4 7-1 0,4-1-1 0,0 4 0 16,0 0-2-16,3 3-8 0,0 0 12 16,-3 3-4-16,4 0-8 15,-1 3 0-15,0 3 0 0,4 4 0 0,4-7 0 0,-1 3 0 16,7 3 0-16,4-2 0 0,4-4 0 0,3-3 0 0,0-3-9 0,7 3 9 16,0-6-9-16,4-1 9 0,-4 1 0 15,7-3-9-15,0-4 9 16,8-5 0-16,-1-4-9 0,4-3 9 0,6-7 0 0,1-2 0 0,11-4-9 0,-1-3 9 31,0-2 0-31,1-4 0 0,-1-4 0 0,8-5 0 0,-1-3 8 0,8-7 3 0,-1-6 0 0,8-4 0 16,-11 1-1-16,0-3 0 0,-4-4 0 0,-10 7 0 15,3-3-2-15,1-4 0 0,-1-2 0 0,0-1 0 16,-3-3-8-16,-7-3-9 0,0 0 9 16,7-18-13-16,-11 8 25 0,-7 4 6 0,-3 3 1 15,-15 10 0-15,1-1 1 0,-11-3 0 0,0 0 0 0,-11 1 0 16,1 2 11-16,-4-6 2 0,-4 3 1 0,-10-12 0 15,0 9 17-15,-4 7 3 0,0-1 1 0,-7 3 0 16,1 7-44-16,-5 0-11 0,1 3 0 0,-4 3 0 16,0 3-14-16,4 4-5 0,0 2-1 0,-1 0 0 15,-3 4 6-15,4 3 1 0,-4 3 0 0,0-1 0 16,7 1-67-16,4 3-14 0,0-3-2 0,3 3-1 16,7-3-47-16,1 0-8 0,3 3-3 0</inkml:trace>
  <inkml:trace contextRef="#ctx0" brushRef="#br0" timeOffset="15946.64">9680 6427 1485 0,'0'0'31'0,"0"0"7"0,0 0-30 0,-3-3-8 0,3 3 0 0,0 0 0 16,0 0 67-16,-4-6 12 0,4 6 2 0,0 0 1 16,0-3-9-16,0 3-1 0,4-6-1 0,-1-1 0 15,1 1-57-15,-4 3-14 0,7-3 0 0,-4-1 0 16,1 1 53-16,3 0 8 0,0-4 2 0,4 4 0 15,-4-3-17-15,3 2-3 0,1 1-1 0,-1 3 0 16,4 0-15-16,1 0-3 0,-5 3-1 0,8 3 0 16,-1 0 54-16,1 3 11 0,0 1 3 0,3 2 0 15,0 4-43-15,-3 2-9 0,3 1-2 0,-7 3 0 16,4 0-2-16,-4-1-1 0,0 1 0 0,-4 3 0 16,1 0-18-16,-4-3-3 0,0 0-1 0,0 3 0 15,-3 0-4-15,-4 0-8 0,0-1 11 0,-4 5-11 16,-3-1 12-16,4 3-12 0,-4-3 12 0,-4 3-12 15,0 0 12-15,-3 1-12 0,0 2 12 0,-7-6-12 16,3 0 11-16,1-6-11 0,-8 0 10 0,4-4-10 16,3-2 0-16,-3-7 0 0,0 1 0 0,0-1-10 15,3-6 10-15,0-3 0 0,4 0 0 0,4-4 0 16,-4 1 0-16,3 0 0 0,4-1 0 0,0 1 0 16,3-3 0-16,-3-1 8 0,4-2-8 0,-1 2 11 0,4 1-11 0,0 3 0 0,0-1 0 15,4-2 0-15,3 6 0 0,-4 0 0 16,4 0-12-16,4 3 12 0,0 0 0 0,3 0 0 0,0 0 0 0,3 0 0 15,1 0 0-15,0 3 0 16,-1-3 0-16,5 3 0 0,-1 0-10 0,3-3 10 16,-2 3 0-16,2 0-9 0,-3-3 9 15,-3 3 0-15,0 1 0 0,-1-1 0 0,-3 0 0 0,1-3 0 0,-1 0 0 16,-4 0 0 0,1-3-123-16,-1 3-19 0,-2 0-4 0</inkml:trace>
  <inkml:trace contextRef="#ctx0" brushRef="#br0" timeOffset="25081.55">6138 5462 1580 0,'4'6'67'16,"-4"0"-54"-1,3 0 41-15,1 4 8 0,3 2 2 0,0 1 0 16,0 3-14-16,0 2-2 0,7 4-1 0,-7 4 0 0,4-1-24 0,3 6-5 15,0 3-1-15,0 4 0 16,7 3 37-16,-6 3 7 0,6 3 2 0,-7 3 0 16,7 0-26-16,0 0-5 0,4 0 0 0,-4 7-1 0,4-7 2 0,-1 3 1 15,1-2 0-15,3 2 0 0,1-6 4 0,-12-6 1 0,8-1 0 0,-4-2 0 16,4-4-25-16,-4-8-5 0,0-1-1 0,0-3 0 16,0-4-85-16,-3 1-18 15,3 0-3-15</inkml:trace>
  <inkml:trace contextRef="#ctx0" brushRef="#br0" timeOffset="25732.17">6773 6785 2188 0,'-10'-10'97'0,"3"4"20"0,0 0-93 16,0 0-24-16,-4-1 0 0,4 4 0 0,-4 0 107 15,-3 3 17-15,4 0 3 0,-4 0 1 0,3 6-52 16,-3 1-11-16,0 2-1 0,0-3-1 0,0 7-15 0,-1-1-2 0,-2 4-1 0,-4 6 0 31,7 0-20-31,-15 9-4 0,8 4-1 0,-7 15 0 0,0 0-20 0,3 3 0 0,4 4 0 0,-4 2 0 16,7 1 0-16,4-4 0 15,4 4 0-15,3 3 0 0,3-7 56 0,4 1 6 0,0-1 2 0,7 1 0 16,7-7-52-16,0-6-12 0,8-1 0 0,2-5 0 16,1-3 0-16,3-4 0 0,0-6 0 0,4-3 0 15,4-6-17-15,-5-4-7 0,8-6 0 0,7-6-1 16,-4-3 25-16,11-6 0 0,-3-4 0 0,6-5 0 0,-7-4 0 0,1-7 12 16,-1-2-2-16,4-10-1 15,-7 4 5-15,0-7 1 0,0-3 0 0,0-7 0 0,-11 4 1 0,0 0 1 16,-3-3 0-16,-7-4 0 0,-4 4 24 0,-7 0 5 15,-4 3 1-15,1-1 0 0,-11 4-47 0,-4 3-18 16,-3 1 1-16,-7-1 0 0,-3 0 27 0,-5 9 6 16,-6 1 0-16,-7-1 1 0,3 7-17 0,0-3 0 15,-3 6 0-15,-4 3 0 0,4 3 0 0,0 0 0 16,-4 7 0-16,-3 2 0 0,3 4 0 16,-3 3 0-16,-4 3 0 0,3 3 0 15,5 3-48-15,2-3-12 0,1 4-4 0,0-4 0 16,7 3-116-16,-1 0-23 0,5-3-5 0,6 1 0 0</inkml:trace>
  <inkml:trace contextRef="#ctx0" brushRef="#br0" timeOffset="28388.88">3993 6891 2067 0,'0'0'87'15,"0"0"-70"-15,4-6 38 0,0-3 7 0,-1-1 2 0,8-5 0 16,-8-1-2-16,8-6 0 0,3 0 0 0,3-6 0 15,5 0 3-15,2-1 1 0,1-2 0 0,10-7 0 16,-6-2-2-16,6-4 0 0,4-6 0 0,-1-4 0 16,1 4-51-16,-3 3-13 0,2-3 0 0,1-6 0 15,0 2 40-15,3-2 6 0,4-1 1 0,0-5 0 16,-7 5-24-16,3 4-5 0,-3 3-1 0,-4-4 0 16,-3 4-17-16,0 3 0 0,-4 3 0 0,-3-3 0 15,-4 13 0-15,0 6 0 0,-7-1 0 0,0 11 0 16,4 2 0-16,-15 3 0 0,4 7 0 0,-3 0 0 15,-4 6 0-15,0 0 0 0,0 0-13 0,-7 3 5 16,0 6-158-16,0 1-31 0,0-1-7 16</inkml:trace>
  <inkml:trace contextRef="#ctx0" brushRef="#br0" timeOffset="29398.57">3898 6857 1824 0,'-10'-13'38'0,"6"7"8"0,-3 0-37 0,4 0-9 0,-5-4 0 16,5 4 0-16,-8-3 104 0,4-1 20 0,0 1 3 0,-3 2 1 16,3 1-40-1,-4 0-7-15,4 0-1 0,-4-1-1 16,1 4-5-16,-4 3-1 0,3-3 0 0,-7 3 0 0,4 0-17 0,0 3-4 0,-7 4-1 0,7-1 0 15,-4 3-23-15,1 4-5 0,-1 2-1 0,0 1 0 16,1 3-11-16,-1 3-3 0,0 0 0 0,1 3 0 16,-4 3 12-16,0-3 3 0,-1 3 0 0,-2 1 0 15,-1 2-23-15,0 0-16 0,1 1 2 0,2 5 1 16,-2 1 13-16,3 3 0 0,6 6 9 0,-6 0-9 16,11-3 8-16,-1 0-8 0,1-1 0 0,6 4 0 15,4-6 0-15,0 3 0 0,0 0 0 16,11 0 0-16,-1 0-10 0,4-3 10 0,0-4-8 0,11 4 8 15,3-7-8-15,-3 1 8 0,3-4-8 0,4 1 8 16,0-4 0-16,-4-3 0 0,4 0 0 0,3 0 0 0,0 0-8 16,4-3 0-16,7 0 0 0,0-3 0 0,-4-3 26 0,4-7 6 15,0 4 0-15,3-10 1 0,-3-3-25 0,0-3 0 0,0-4 0 0,0-8 0 32,3-1 0-32,0-3 0 0,1-3 0 0,3-6 0 15,-7 0 28-15,-11 0 1 0,0-4 0 0,-3-5 0 16,-4-1-9-16,4-3-1 0,-4 0-1 0,-7-6 0 0,0 7-1 15,-3-4 0-15,0 3 0 0,-15 0 0 0,4 0-17 0,-7 1 0 0,-7-4 0 16,4 0 0-16,-11-3 55 0,3 3 7 0,-10-3 2 0,7-3 0 16,-7 9-52-16,-1 0-12 0,-2 7 0 0,3-4 0 15,-8 4 8-15,1 2 0 0,0 4-8 0,-4-3 12 16,-3 2-12-16,-4 1 0 0,4 0 8 0,-11 3-8 16,11 3 0-16,-1 0 0 15,1 6 0-15,-7 1 0 0,10 2 0 0,-3 1-10 0,-1 5 0 0,1-2 0 16,0 6-2-16,0-3 0 0,-1 6 0 15,1-4 0-15,7 4-62 0,7 0-13 0,-4 0-2 0,7 0-1 16,4 0-76-16,11 0-15 0,-8 0-3 16</inkml:trace>
  <inkml:trace contextRef="#ctx0" brushRef="#br0" timeOffset="33616.36">3739 7202 1196 0,'0'0'24'0,"0"0"8"16,0 0-32-16,0 0 0 0,0 0 0 0,0 0 0 15,0-6 73-15,0 6 9 0,0 0 2 0,0 0 0 16,0 0-18-16,-3-7-3 0,3 7-1 0,0-6 0 16,0 6 8-16,0 0 2 0,0 0 0 0,0 0 0 15,0-3 1-15,0 3 1 0,0 0 0 0,0 0 0 0,0 0-10 0,0 0-3 0,0 0 0 16,0 0 0-16,0 0 6 16,0 0 1-16,0 0 0 0,0 0 0 15,0 0-56-15,0 6-12 0,3 0 0 0,-3 4 0 16,0-1 8-16,0 4 0 0,0 3 1 0,0 2 0 0,0 1 3 15,0 3 0-15,0 3 0 0,0 3 0 0,0-3 12 0,0 7 2 0,0-4 1 0,0 0 0 16,8 0 3-16,-8 1 1 0,0-1 0 0,0-3 0 16,3 0-31-16,4 0-16 0,-3-3 1 0,3-3 1 15,0-7 14-15,10 1 0 16,-6-7 0-16,3-3 0 0,-3-3 0 0,6-6 0 0,1-3 0 16,-4-4 0-16,0 1-54 0,4-1-8 0,-4-3-2 0,0-2 0 15,-3 2-64-15,3-3-14 16,-4 3-2-16,1 1-1 0,-1-1-75 0,-2 4-16 0,9-7-2 0,-10 3-1 0</inkml:trace>
  <inkml:trace contextRef="#ctx0" brushRef="#br0" timeOffset="33867.04">4089 7149 2030 0,'-4'9'57'0,"1"-3"14"0,-1 1-57 0,1-1-14 15,-1 3 0-15,4 1 0 0,0-1 105 0,0-3 19 16,0 7 3-16,0-1 1 0,0 4-52 0,4 0-9 16,-4 3-3-16,3 2 0 0,4 5 0 0,-3 5 0 15,3 0 0-15,-7 4 0 0,3-1 0 0,4 4 0 0,-3 3 0 16,-1-1 0 0,4 1-10-16,-7 0-2 0,4-3-1 0,3-1 0 0,-7-5-31 15,4-1-5-15,-4-3-2 0,7 0 0 0,-4-9-13 0,-3 0 0 0,4-3 0 0,-1-7 0 31,-3-3-72-31,0-6-15 0,0 0-2 0</inkml:trace>
  <inkml:trace contextRef="#ctx0" brushRef="#br0" timeOffset="37164.08">6657 7067 1824 0,'-14'9'38'0,"14"-9"8"16,-7 4-37-16,3 2-9 0,1 0 0 0,-1-3 0 15,4-3 108-15,-3 7 20 0,3-7 4 0,0 3 1 0,0-3-57 16,0 0-11-16,-7 3-2 0,7 0-1 0,7 0-27 0,-7 0-6 0,7 3-1 0,0-2 0 16,3-1 4-16,1 0 1 15,0-3 0-15,-1 0 0 0,4 3-33 0,0-3-19 16,0 3 3-16,8-3 0 16,-5 0 16-16,4 0 8 0,1-3-8 0,-1 0 12 15,-4 0-2-15,1-4-1 0,3 1 0 0,-3 0 0 16,-1 0-9-16,-2-1 0 0,-1 1 0 0,3 0 0 0,-6 0 9 0,-1-1-9 0,1 1 10 0,-4 0-10 15,-3 3 0-15,-1-4 0 0,-3 7-8 0,0 0 8 16,0 0 44-16,0 0 16 0,0 0 4 0,0 0 0 16,0 0-44-16,0 0-9 0,0 0-2 0,-3 7 0 15,-1 2-9-15,1 4-12 0,-1 2 2 0,1 4 1 16,-1 3 29-16,0 3 5 0,4 3 2 0,-3 7 0 16,3-4-11-1,-4 4-1-15,4 2-1 0,-3 1 0 0,3-4 5 0,3-2 1 0,-3-1 0 16,4-3 0-16,-4-3-10 15,3-3-2-15,1-3 0 0,-4 0 0 0,0 0-8 0,4-3 0 0,-4-4 0 0,0-3 0 16,3 1-42-16,-3-10-10 16,0 0-3-16,0 0 0 15,0 0-69-15,0 0-15 0,0 0-2 0,0 0-1 0,-3-6-91 0,3-1-19 0</inkml:trace>
  <inkml:trace contextRef="#ctx0" brushRef="#br0" timeOffset="37385.29">6766 7428 2030 0,'0'0'57'0,"0"0"14"0,0 6-57 0,0-6-14 0,0 0 0 16,7 3 0-16,-3-3 99 0,3 0 17 0,0-3 3 0,4 0 1 15,-1 0-28-15,8 0-4 0,-1-4-2 0,5 1 0 16,-1 0-19-16,3-4-4 0,5 1-1 0,-1-1 0 15,-3 1-38-15,3 0-7 0,0-1-1 0,0-2-1 16,4 2-136-16,-11 1-27 0</inkml:trace>
  <inkml:trace contextRef="#ctx0" brushRef="#br0" timeOffset="80437.17">11582 3467 2185 0,'0'0'96'0,"0"0"21"0,0 0-93 0,0 0-24 0,0 0 0 0,0 0 0 16,0 0 58-16,0 0 7 0,3 0 2 0,8 4 0 15,-1-4-16-15,1 0-3 0,7 3-1 0,-1 0 0 16,1-3-18-16,7 3-3 0,-1 0-1 16,1-3 0-16,7 0-6 0,-4 3-2 0,0-3 0 15,4 3 0-15,0-3 16 0,3 0 3 16,4 0 1-16,3 0 0 0,0-3-29 0,8 3-8 0,-1 0 0 15,1-3 0-15,-1 3 0 0,-7 3 0 0,4-3 0 16,0 3 0-16,0-3 0 0,3 0 0 16,4 0 0-16,0 0 0 0,-11 0 0 0,1 0 0 0,-4-3 0 0,-4 3 0 15,-3 0 0-15,-1-3 0 0,-2 3 0 0,-5 0 0 16,-3 0-129-16,1 0-27 0,-5 0-6 0</inkml:trace>
  <inkml:trace contextRef="#ctx0" brushRef="#br0" timeOffset="81667.88">12799 3185 1579 0,'-7'10'32'0,"7"-10"10"0,-4 9-34 0,4-9-8 16,-3 6 0-16,3 1 0 0,-4 2 59 0,4 4 9 0,0-1 3 0,0 1 0 15,4 2-19-15,-4 7-3 0,0 0-1 0,0 3 0 16,0 4 0-16,0-1 0 0,0 3 0 0,0 0 0 16,0 1 32-16,0 2 5 0,0 1 2 0,0-4 0 15,0-3-19-15,0-3-4 0,0-3-1 0,0 0 0 16,0-6-48-16,3 0-15 0,-3-7 8 0,0 1-8 16,4-4 0-16,-4-3 0 0,0-3 0 0,0 0 0 15,0 0 0-15,0 0 0 0,0-6 0 0,3-4 0 16,-3 1 0-16,0-4 0 0,0-2 0 0,0-4 0 15,0 0 0-15,0-3 0 0,0-3 0 0,0-3 0 16,0 0 0-16,-3-4 0 0,3 1 0 0,-4-1 0 16,4-2 0-16,-3 0 0 0,3-4 0 0,0 3 0 15,0 1 0-15,3 3 0 0,-3-1 0 0,0 4 0 16,4-3 0-16,-4 6 0 0,0 3 0 0,3 3 0 16,-3 0 0-16,0 3 0 0,0 7 0 0,0 3 0 15,0 6 0-15,0 0 0 0,0 0 0 0,0 0 0 0,0 3 0 0,0 6 0 16,4 4 0-16,-4-1 0 0,3 1 0 15,1 6 0-15,-1-1 0 0,1-2 0 0,-1 3 0 0,4 0 0 0,4 0 0 0,-4-1 0 16,4 1 0-16,-1-6 0 0,4 5 0 0,1 1 0 16,2-6 22-16,-3 3 1 15,7 2 0-15,-3-5 0 0,3-1-37 0,0 4-7 0,1-3-2 0,2-1 0 16,-3 1 37-16,1-1 7 0,2-2 2 0,-3-1 0 16,1 4-37-1,-5-7-7-15,1 3-2 0,-4 1 0 0,0-7 23 0,4 3 0 16,-4-3 0-16,-4 4 0 0,5-4 0 0,-5 0 0 0,1-3 0 15,-1 3 0-15,-3-3 0 16,4 0 0-16,-4 0 0 0,-3 0 0 16,-4 0 47-16,7 0 13 0,-7 0 4 0,0 0 0 0,3 3-64 0,-3-3 0 0,4 6-12 0,-1-3 2 15,-3 7 10-15,0-7 14 0,0 3-3 0,0-3-1 16,0-3-10-16,-3 7 0 0,3-7 0 0,0 3 0 16,0-3 0-16,0 0 0 0,-7 6 0 0,7-6 0 15,0 0 0-15,-4 3 0 0,4-3 0 0,0 0 0 16,0 0 0-16,0 0 0 0,0 0 0 0,0 0 0 15,0 0 0-15,0 0 0 0,0 0 0 0,0 0 0 16,0 0 0-16,0 0 0 0,0 0 0 0,0 0 0 16,0 0 0-16,0 0 0 0,0 6 0 0,0-6 0 15,0 0 0-15,0 0 0 0,0 0 0 0,-3 4 0 16,3-4 0-16,0 0 0 0,0 6 0 0,0-6 0 16,0 0 0-16,-4 3 0 0,4-3 0 0,0 0 0 15,0 0 53-15,0 0 9 0,0 0 2 0,0 0 0 16,0 0-103-16,0 0-20 0,0 0-4 0,0 0-1 15,0 0 52-15,0 0 12 0,-4 3 0 0,4-3 0 0,0 0 0 0,0 0 0 0,0 0 0 16,0 0 0-16,0 0 0 16,0 0 0-16,0 0 0 0,0 0 0 15,-3 6 0-15,3-6 0 0,0 0 0 0,0 0 0 16,0 0 0-16,-4 4 0 0,4-4 0 0,-3 3 0 0,3-3 0 0,-4 6 0 0,4-6 0 16,-7 3 0-16,7-3 0 0,-3 3 0 0,-1 4 0 15,4-7 0-15,-3 3 21 0,-1-3 7 0,4 0 2 0,-7 3 0 16,4 3-48-16,3-6-10 15,-7 0-1-15,7 0-1 0,-4 0 48 0,4 0 10 0,-7 3 1 0,7-3 1 16,-7 0 3-16,7 0 1 0,0 0 0 0,-7 0 0 16,0 3-34-16,0-3 0 0,0 3 0 0,0 1 0 15,0-1 0-15,0 0 0 16,-1 0 0-16,-2 3 0 0,-1-3 0 0,1 1 0 16,-4 2 0-16,-4-3 0 0,4 0 0 0,-4 3 0 0,1-2 0 0,-5 2 0 15,5 0 0-15,-1 0 0 0,-3-3 0 0,3 4 0 16,1-1 0-16,-1-3 0 0,0 3 0 0,4-2 0 15,0-1 0-15,0 3 0 0,4-3 0 0,-1 3 0 16,0-3 0-16,1 4 0 0,3-1 0 0,-4 3 0 16,8-5-45-16,-4 2-16 0,3 0-3 15,0 4-1-15,1-7-101 0,3 3-20 0,0 0-4 0</inkml:trace>
  <inkml:trace contextRef="#ctx0" brushRef="#br1" timeOffset="89899.98">4540 5531 1267 0,'0'0'56'0,"0"0"12"15,0 0-55-15,0 0-13 0,0-7 0 0,-3-2 0 16,3 3 54-16,0-1 8 0,0 1 2 0,0 0 0 15,0-4-52-15,0 4-12 0,0-3 0 0,0-1 0 16,0 4 54-16,0-3 8 0,0-1 2 0,0 1 0 16,0 0 0-16,0-1 0 0,0 1 0 0,0-1 0 15,3-2-52-15,-3 2-12 0,0 1 0 0,0 0 0 16,4-1 0-16,-4 1 0 0,3-1 0 0,1-2 0 16,-1-1 54-16,-3 1 8 0,7-1 2 0,-7-6 0 0,4 4-52 15,-4-4-12-15,7 3 0 0,-7-6 0 16,0 3 0-16,0-3 0 0,0-3 0 0,0 0 0 15,0 3 54-15,0-3 8 0,0 3 2 0,0-3 0 16,0 3-52-16,0-3-12 0,0 3 0 0,-7-3 0 16,7 0 0-16,0 0 0 0,0 0 0 0,0-3 0 15,0 3 0-15,0-4 0 0,-4 7 0 0,4-6 0 0,0 0 0 0,0 0 0 16,-7 0 0-16,7-4 0 16,-3 1 0-16,3 3 0 0,-4-4 0 0,1 1 0 0,-1 3 0 0,4-4 0 0,-3 4 0 0,3-3 0 15,0-1 0-15,0 1 0 0,0 0 0 0,-7-4 0 16,7 4 0-16,-4-1 0 0,4-2 0 0,0 0 0 15,0-1 21-15,-7 1 2 0,7-1 0 0,0 1 0 16,-3 2-37 0,3 1-7-16,0-1-2 0,3-2 0 0,-3-1 37 15,0-2 7-15,0-1 2 0,0 1 0 0,7 2-37 0,-7-3-7 0,0 1-2 16,0-4 0-16,0 0 43 0,0 4 9 0,0-4 2 0,4 3 0 16,-4-6-31-16,0 4 0 0,0-1-8 0,0 0 8 0,7 4 24 15,-7-4 12-15,0 0 3 0,0 10 0 16,3-4-83-16,-3 1-16 0,0-1-3 15,0-2-1-15,4-4 52 0,-1 3 12 0,1-3 0 0,-1-12 0 16,4 6 0-16,-7 0 0 0,4 0 0 0,3-3 0 16,-3 3 48-16,-1 0 13 0,4-3 3 0,-3 3 0 0,3 3-52 0,-4 3-12 15,-3 0 0-15,7-3 0 16,-3 3-24-16,-1-6-7 0,1 4-1 0,3-4-1 0,-4 6 53 0,5 0 10 16,-1 0 2-16,-4-3 1 0,4 7-33 0,-7-7 0 15,4 0 0-15,3-3 0 0,-4 3 0 0,8-3 0 16,-11 0 0-16,3-3 0 0,4 9 0 0,-3 0 0 15,-4 4 0-15,3-7 0 0,1 6 14 0,0 0-4 0,-1 1-1 16,4-1 0-16,-7-3-9 0,0 7-12 0,4-4 2 0,3 7 1 16,-7-4 25-16,3 1 4 0,-3 6 2 0,4-7 0 15,-1 4-22-15,1 0 8 0,-4-4-8 0,3 1 0 16,1 5-15-16,-1-5-7 16,1 6-2-16,3-7 0 0,-7 10 24 0,4 0 0 15,3-3 0-15,-7 6 0 0,3-3 0 0,1 3 0 0,-1 0 0 0,-3 3 0 16,4 6 0-16,-4-2 0 0,3 2 0 0,-3 1 0 15,7 5 47-15,-7-2 13 16,0-3 4-16,4 2 0 16,3 4-103-16,-7-4-20 0,0 7-4 0,3-3-1 0,1 3 52 0,-1-7 12 0,1 7 0 0,7-3 0 15,-11 3 0-15,3 0 0 0,-3 0 0 0,7 0 0 16,-3-1 0-16,-1 1 0 0,1 3 0 0,-1 0 0 16,4 0 0-16,-3 0 0 0,6-3 0 0,-6 3 0 15,-1 0 0-15,5-3 0 0,2 3 0 0,1-3 0 16,-8 3 20-16,4-3 8 0,0-4 0 0,4 4 1 15,-1 3-46-15,1-3-10 0,0 0-1 0,-1 0-1 0,1 0 29 0,-1 0 0 16,1-4 0-16,3 4 0 0,-3 3 0 0,-4 0 0 16,10 0 0-16,-6-3 0 0,0 3 15 0,3 0 9 15,0 0 1-15,-4 0 1 16,4-3-42-16,-3 3-8 0,3 0-1 0,-3 0-1 0,-1 3 39 0,1-3 8 16,-1 0 2-16,5 3 0 0,-5-3-37 0,1 0-7 0,-1 0-2 0,4 0 0 15,-3 0 23 1,3 0 0-16,4 0 0 0,-11 0 0 0,10 0 0 0,-2 0 0 0,2 0 0 0,1 0 0 15,0 0 13-15,-1 0 7 16,4 0 2-16,0 0 0 0,1 0-22 0,2-3 0 16,1 3 0-16,0-3 0 0,-4 0 0 0,0 3 0 15,0-3 0-15,0 3 0 0,1-7-16 0,-1 4-4 0,3 3 0 0,-2-3-1 16,2 3 21-16,1-3 0 0,7 3 0 0,-8-3 0 16,1 3 11-16,0-3 6 0,3 3 2 0,0-3 0 15,0-1-31-15,1 4-5 0,-1-3-2 0,0 0 0 16,-3 3 19-16,0-3 0 0,-1 3 0 0,1 0 0 15,0 0 12-15,-1 0 5 0,5-3 2 0,-1 3 0 16,0 0-31-16,0 0-5 0,0 0-2 0,4 0 0 16,0 0 31-16,0 0 7 0,-4 0 1 0,4 0 0 15,-8-3-20-15,8 3 0 0,-4-3 0 0,4 0 0 0,-4-4-12 0,1 4-7 16,2 3-1-16,8-3 0 0,-4 0 39 0,-3 0 7 16,3 3 2-16,1-3 0 15,-5 3-45-15,5-4-9 16,-5 4-2-16,5 0 0 0,-5-3 52 0,1 3 11 0,3-3 1 0,-3 3 1 0,4 0-37 0,-5 3 0 15,5 0 0-15,-1-3 0 16,-3 4 0-16,3-1 8 0,-7-3-8 0,4 3 0 0,-4-3 8 0,0 3-8 16,4-3 10-16,0 0-10 0,0 0 23 0,-1 0-2 15,5 0 0-15,2 0 0 0,-2 0-21 0,2 0-12 16,-2 0 2-16,-1-3 0 0,-3 3 10 0,3 0 14 16,0-3-3-16,1 0-1 0,-1 3-10 0,4-4 0 15,-1 4 0-15,5-3 0 0,-1 0 0 0,-3 3 0 16,0 0 0-16,0-3 0 0,-1 3 0 0,1 0 0 0,-4 0 0 15,4 0 0-15,0-3 0 0,3 3 0 0,1 0 0 0,-1 0 0 16,0 0 0-16,-3-3 0 0,0 3 0 0,3 0 0 16,-6-3 0-16,2 3 0 0,5-4 0 0,-1 4 0 15,0 0 0-15,1 0 12 0,-1 0-12 0,0-3 12 16,-3 3-12-16,0 0 8 0,0-6-8 0,0 6 8 16,-1-3-8-16,5 3 0 0,-4-3 0 0,3 0 0 15,-3 3 0-15,0 0 0 0,-1 0 0 0,5 0 0 16,-8-3 0-16,0 3 0 0,4 0 0 0,0-4 0 15,-4 4 0-15,0-3-14 0,4 3 3 0,-4 0 1 16,4 0 10-16,0 0 14 0,0 0-3 0,-4 0-1 16,-3 0-10-16,0 3 0 0,-1-3 0 0,1 0 0 15,-4 0 0-15,4 0-12 0,-4 0 0 0,1 0 1 16,-1 0 11-16,0 0 0 0,0 4 0 0,4-4 0 16,-7 0 0-16,-1 3 0 0,1 0 0 0,-4-3 0 15,0 3 12-15,1-3 5 0,-5 0 1 0,1 3 0 16,-4 3-18-16,0-3 0 0,0 1 0 0,-3-4 0 0,-1 3 0 0,1 3 10 15,-4-6-10-15,0 6 8 0,0-3-8 0,0 4 10 16,0-1-10-16,-3 0 10 0,-1 4-10 0,1-1 10 16,-4-3-10-16,0 4 10 0,3 2-10 0,-3 1 10 15,0-4-10-15,4 4 10 0,-4-4-10 0,0 7 0 16,0-7 0-16,0 4 0 0,0-1 0 0,0 4 0 16,3-7 8-16,-3 1-8 0,0 2 0 0,0 4 10 15,0-3-10-15,0-4 10 0,0 4-10 0,0 5 0 16,0-5 0-16,0 6 0 0,0 0 0 0,0-4 0 15,0 1 0-15,0 6 0 0,0-6 0 0,0 5 0 16,0-2 0-16,0 6 0 0,0 0 0 0,0 7 0 0,-3-7 8 16,3 6-8-16,-4-6 0 0,4 4 0 15,0-1 0-15,-3 0 0 0,3 3 0 0,0-6 0 16,0 7 0-16,0-7 0 0,0 3 0 0,0 7 0 0,0-7 0 0,0 3 0 16,0 7 0-16,3-10 0 0,-3 3 0 0,0 1 0 15,4-1 0-15,-4 4 0 0,0-7 0 0,0 3 0 16,0 4 0-16,-4-4 0 0,4 7 0 0,0-4 0 15,0 10 0-15,-3-10 0 0,3 4 0 0,0 0 0 16,0 2 14-16,-4-5 4 0,4 6 1 0,-3-1 0 16,-1-5-19-16,4 9 0 0,-3-10 0 0,-1 10 0 15,1-3 0-15,-1-3 0 0,4 2 0 0,-3 4 0 16,3-9 0-16,-4 6 0 0,4-4 0 0,-3 7 0 16,3-3 0-16,-4-4 0 0,4 4 0 0,0 0 0 15,-4-3 0-15,4 2 0 16,0-5 0-16,0 3 0 0,0-1-11 0,4 1-5 0,-4-1-2 0,0 1 0 15,4 0 29-15,-4-4 5 0,0 4 2 0,0-1 0 16,3-2-18-16,-3-1 0 0,0 1 0 0,4 2 0 16,-4-2 0-16,0 3 0 0,0-4 0 0,0 4 0 15,0-4 0-15,0 1 0 0,0 2 0 0,0-2 0 16,0 2 0-16,0-2 0 0,0-1 0 0,3 1 0 16,-3-1 0-16,0 1 0 0,0-4 0 0,4 7 0 0,-4-10-12 15,3 3-5-15,-3 1-2 0,4-1 0 16,-4 1 31-16,0 2 5 0,0 0 2 0,3-2 0 15,-3-1-19-15,0-3 0 0,4 1 0 0,-4-1 0 0,3 0 0 0,1 0 0 16,-4 1 0-16,3-1 0 0,-3-3-12 0,4 3-5 16,-1 0-2-16,-3 0 0 0,4 1 31 0,-4-1 5 0,3 0 2 15,1 3 0-15,-4-2-19 0,3-4 0 0,1 3 0 0,0-3 0 16,-1 3 0 0,-3-3 0-16,4 4 0 0,-4-1 0 0,3 3 0 15,-3-3 0-15,0 1 0 0,4 2 0 0,-4 0 0 0,0 1 0 16,0-1 0-16,3 0 0 15,-3-2 0-15,4-4 0 0,-4 0 0 0,3 0 0 0,-3 0 0 0,0 0 0 0,0 0 0 0,0 0 0 16,4-3 0-16,-4 3 0 0,0-3 0 0,3 3 0 16,-3-3 0-16,0 3 0 0,4-3 0 0,-4 3 0 15,0-6-10-15,3 3-6 0,-3-3 0 0,0 0-1 16,0-4 27-16,0 1 6 0,0 0 0 0,0-4 1 16,0 1-17-16,-3-1 0 0,3-2 0 0,0-1 0 15,-4 1 0-15,4-1 0 0,-3-3 0 0,-1 1 0 16,4-1 0-16,0 0 0 0,0 0 0 0,-3-2 0 15,-1 2 0-15,4 0 0 0,-3-3 0 0,-1 3 0 16,1 1 0-16,-1-4 0 0,1 3 0 0,-1-3 0 16,0 0 0-16,-3 1 10 0,0-1-10 0,4-3 8 15,-4 3-8-15,3 0 0 0,4-3 0 0,-7 0 8 16,0 3-8-16,0 0 8 0,0-3-8 0,0 3 8 16,0 1-8-16,3-1-14 0,-3 3 3 0,0-3 1 15,0 0 18-15,0 3 4 0,0 1 1 0,-3-4 0 0,2 0-13 16,1 0 0-16,0 0 0 0,-3 0 0 0,3 1 0 0,0-4 0 15,-4 3 0-15,1-3 0 16,2 3 8-16,-2 0-8 0,-1 0 0 0,-3-3 0 16,4 3 8-16,-5-3-8 0,1 3 0 0,0-3 0 15,-3 3-8-15,3 1-8 0,-1-1-2 0,1-3 0 0,0 3 18 0,-3 0 0 0,2 0 0 16,-2 0 0 0,3 0 14-16,-4 1 6 0,4-1 2 0,-4 0 0 0,4 0-22 0,-3 0 8 0,2 3-8 0,-2-2 0 15,-1-1 0-15,1 0 9 0,-1 3-9 0,-3-3 0 16,3 0 10-16,-3 0-10 0,0 1 8 0,0-4-8 15,-1 3 0-15,1 0 8 0,0-3-8 0,0 3 0 16,0 0 0-16,0-3 8 0,-1 3-8 0,1-3 0 16,0 3-23-16,0 1-9 0,0-1-3 15,0 0 0-15,3 0 56 16,0 0 11-16,1 0 3 0,-1-3 0 0,0 3-35 0,-3 1 0 0,4-1 0 0,-5 3 0 16,1-3 0-16,0 0 0 0,-4 0 0 0,1-3 0 15,-1 3 0-15,4 1 0 0,-4-4 0 0,0 3 0 16,4 0 0-16,-3 0 0 0,2-3 0 0,1 3 0 15,-3 0 0-15,2 0 0 0,1 1 0 0,-3-1 0 16,-1 0 0-16,0 0 0 0,-3 0 0 0,3 0 0 16,-3 0 0-16,3 0 0 0,1 1 0 0,-5-1 0 15,5 0 8-15,-5 0-8 0,1 0 0 0,0-3 0 16,0 3 0-16,3 0 0 0,0 1 0 0,-3-1 0 16,3 0 0-16,-3 0 0 0,0 0 0 0,0 0 0 15,0 0 0-15,-1 1 0 0,1-1 0 0,0 0 0 16,0-3 0-16,-1 3 8 0,1-3-8 0,0 0 0 15,0 3 0-15,3 0 0 0,0 0 0 0,-3-3 0 0,4 3 0 16,-5 1 0-16,1-1 0 0,0-3 0 0,0 3 0 0,-1 0 0 0,1 0 0 16,0-3 0-16,0 3 0 15,3 0 0-15,-3-3 0 0,0 4 0 16,3-1 0-16,0-3 0 0,1 3 0 0,-5 0 0 16,5-3 0-16,-5 0 0 0,5 3 0 0,-8-3 0 15,4 0 0-15,-1 0 0 0,-2 3 0 0,3-3 0 16,-1 0 0-16,1 0 0 0,0 0 0 0,0 0 0 0,3 3 0 0,0-3 0 0,1 3 0 15,-1 1 0-15,0-1 0 16,0-3 0-16,-3 3 0 0,4 0 0 0,-5 0 0 16,1 0 0-16,3 0 0 0,-3 1 0 0,0-1 0 0,0 0 0 0,0 0 0 15,-1 0 0-15,5 0 0 0,-1 0 0 0,-3 1 0 0,3-1 0 16,0 0 0-16,1-3 0 0,-1 3 0 0,-3-3 0 16,3 3 0-16,0-3 0 0,-3 0 0 0,3 0 0 15,-3 3 0-15,3-3 0 0,1 0 0 0,3 3 0 16,-4-3 0-16,4 0 0 0,0 3 0 0,3 1 0 15,-7-4 0-15,4 0 0 0,3 0 0 0,-3 0 0 16,4 0 0-16,-8-4 0 0,4 4 0 0,-4 0 0 16,4 0 0-16,-4-3 0 0,1 3 0 15,-1 0 0-15,4 0 0 0,-1 0 0 0,-2 0 0 0,3-3 0 16,-1 3-27-16,1 0-9 0,0 0-1 16,0-3-1-16,0 3 60 0,3-3 12 0,-3 3 2 0,0-3 1 15,7 3-29-15,-11-3-8 0,4 3 0 0,0 0 0 16,-4 0 0-16,4 0 0 0,-4 0 0 0,0 0 0 15,4 0 0-15,-3 0 0 0,-1 0 0 0,-3 0 0 16,10 0 0-16,-10 0 0 0,3 0 0 0,7 0 0 16,-6 0 0-16,3 0 0 0,-1 0 0 0,8 0 0 15,-10 3 0-15,6-3 0 0,-7 3 0 0,4-3 0 0,0 3 0 16,-4-3 0-16,1 3 0 0,2-3 0 16,-2 0 0-16,3 3 0 0,-4-3 0 0,0 0 0 15,0 3-26-15,1-3-10 0,3 0-1 0,3 0-1 0,-3 0 38 0,3 0 0 16,1 0 0-16,-1 0 0 0,0 0 23 0,1 0 12 0,-5 0 2 0,5 0 1 15,-4 0-38-15,7 0 0 0,-11 0 0 0,4 0 0 16,3 0 0-16,0 4 0 0,-3-4 0 0,0 0 8 16,3 3-37-16,1-3-7 0,-1 3-2 15,0-3 0-15,4 3 38 0,0-3 0 0,4 0 0 0,-8 0 0 16,4 0 44-16,3 0 16 16,-3 0 3-16,4 0 1 0,-1 0-103 0,-3 0-20 0,3 0-4 0,1 0-1 15,-1 0 80-15,-3-3 16 0,4 3 4 16,-1 0 0-16,-3 0-58 0,3 0-11 15,1 0-3-15,-1 0 0 0,-3 0 36 0,3 0 0 0,-3 0 0 0,4-3 0 16,-4 3 0-16,3 0 0 0,-3 0 0 0,3 0 0 16,1 0 0-16,-4 0 0 0,3 0 0 0,4 0 0 15,-4 0 0-15,4-3 0 0,0 3 0 0,-3 0 0 16,6 0 24-16,-6 0 12 0,3 0 3 0,-4 0 0 16,4 0-63-16,0-4-12 0,3 4-2 0,-6 0-1 15,-1 0 39-15,8 0 0 0,-8 0 0 0,4 0 0 16,3 0 0-16,4 0 0 0,-7 0 0 0,7 0 0 15,-7 0 0-15,7 0 0 0,-7 0 0 0,7 0 0 16,-3-3 0-16,3 3 0 0,-7 0 0 0,7 0 0 16,0 0 0-16,0 0 0 0,0 0 0 0,-4-3 0 15,4 3 20-15,0 0 12 0,0 0 3 0,0 0 0 16,0 0-56-16,-10 0-11 0,10 0-3 0,-7-6 0 0,7 6 53 16,-4-6 10-16,4-1 3 0,-4 1 0 15,4-3-50-15,0 2-9 0,-7-2-3 0,7 0 0 16,0-1 50-16,0 1 9 0,7-1 3 0,-7-2 0 15,4 2-50-15,-4-5-9 0,4 2-3 0,-1-2 0 0,1-1 50 0,-4-3 9 16,3 3 3-16,-3-6 0 16,7 4-153-16,-7-4-30 0,0 0-7 0</inkml:trace>
  <inkml:trace contextRef="#ctx0" brushRef="#br0" timeOffset="95167.11">17184 743 1751 0,'-4'-10'74'16,"-3"-2"-59"-1,4 2 3-15,-1 1 1 0,1-7 0 0,-4 4 0 16,3-1-19-16,1 7 0 0,-1-10 0 0,0 7 0 0,1 3 55 0,-1-4 7 0,1 7 2 0,-4-3 0 31,0 3-52-31,0-4-12 0,0 4 0 0,0 0 0 0,-4 3 54 0,0 3 8 0,-3 0 2 0,4 4 0 32,-4-1 0-32,0 0 0 0,3 4 0 0,-3 2 0 15,0 7-52-15,3-7-12 0,-3 10 0 0,0 0 0 16,0 0 24-16,3 3 1 0,-3 0 1 0,0 1 0 0,3 5-6 0,-3 0-2 0,0 4 0 0,4 6 0 31,-4-4 2-31,3 7 0 0,0 0 0 0,1 6 0 16,-1-3 35-16,1 0 7 0,3 3 2 0,-4 1 0 0,4-1-51 0,3 3-13 0,1 0 0 0,-1 7 0 15,4-10 0-15,0-3 0 0,4-3 0 0,3 0 0 16,0-7 0-16,0-2 0 0,7-4 0 0,0 1 0 16,4-4 53-16,7-6 9 0,3 0 2 0,0-10 0 15,7 1-64-15,4-10-18 0,0 0-1 0,3-6 0 16,-3-10 27-16,-4 4 6 0,4-13 1 0,0 0 0 15,0 0 3-15,0-3 1 0,3 3 0 0,0-9 0 16,-3 3 3-16,0-7 1 0,-4 1 0 16,4-7 0-16,-11 0 1 0,4-6 0 0,-7-3 0 0,3 0 0 15,-7 3-12-15,0 3-3 0,0 0 0 0,-3-6 0 16,-4 3-1-16,0-3 0 0,0-4 0 0,-3 1 0 16,-8 6 0-16,1 3 0 0,-4 6 0 0,-4-2 0 15,-3-1 1-15,-3 3 0 0,-4 4 0 0,0 2 0 16,-4 1 19-16,0 9 3 0,-3-6 1 0,0 9 0 15,-7 0-32-15,3 4 0 0,-7 2 0 0,0 7 0 16,1-7-27-16,-1 7-11 0,0 0-2 0,4-1-1 16,3 1-32-16,4 3-7 0,0 0 0 0,7 0-1 15,0 0-55-15,3 3-12 0,4-4-1 0</inkml:trace>
  <inkml:trace contextRef="#ctx0" brushRef="#br0" timeOffset="95976.09">17078 959 1478 0,'-7'0'62'16,"0"0"-50"-16,0 3 97 0,7-3 19 0,-4 0 4 0,4 0 1 16,0 0-37-16,-3 6-8 0,3-6-2 0,-4 4 0 31,4-4-40-31,0 0-8 0,0 6-2 0,0-6 0 0,4 3-17 0,-1 0-4 0,1 0-1 0,3 4 0 15,3-7 1-15,-2 0 0 0,2 3 0 0,4-3 0 16,-3 0 9-16,-1-3 1 0,4 3 1 0,-3 0 0 16,0-7 9-16,-1 4 1 0,1 3 1 0,-1-3 0 15,1 3-29-15,0 0-8 0,-4 0 0 0,-4 3 0 16,4 0 0-16,-3 4 0 0,-1-4 0 0,-3-3 0 16,4 6 52-16,-4-6 10 0,-4 6 2 0,1 4 0 15,3-4-64-15,-7 0-15 16,3 7-1-16,-6-4-1 0,3-3 27 0,-1 4 6 0,1-1 0 15,0 4 1-15,0-4-17 0,-3-3 0 0,3 4 0 16,0-1 0-16,0-2 0 0,3 2-19 0,0-3 4 0,-3-3 1 16,7 0 14-16,-3 1 0 0,3-4 0 0,0 6-9 15,0-3 9-15,0-3-10 0,3 6 10 0,-3-3-10 16,4 4 10-16,-1-4 0 0,5 3 0 0,-5-3-8 16,4 0 8-16,0-3 0 0,0 0 8 0,4 0-8 15,-4 4 12-15,7-4-1 0,-3 0-1 0,-1 0 0 16,4 0 12-16,-3 0 2 0,3 0 1 0,-3 3 0 15,-1-3-4-15,1 3-1 0,-4-3 0 0,-4 6 0 16,1-3 4-16,-4 3 0 0,0-2 0 0,0 2 0 16,-4 3-3-16,-3-2 0 0,0-1 0 0,0 3 0 15,-3 1-12-15,-1-1-9 0,0 7 12 0,-3-7-12 16,4 4 0-16,-1-1 0 0,-3 1 0 0,3-4 0 16,-3 4-83-16,4-1-17 0,-4 1-3 0,-1-1-1 15,-2 4-72-15,3 3-16 0,-4-7-2 0</inkml:trace>
  <inkml:trace contextRef="#ctx0" brushRef="#br0" timeOffset="96543.44">16916 2047 1560 0,'3'-9'44'0,"1"-1"10"0,-1-2-43 15,1 2-11-15,-1-2 0 0,1 2 0 0,-1 4 108 0,1-3 19 0,-1 2 4 0,1 4 1 32,-4 3-37-32,0 0-7 0,0 0-2 0,0 0 0 15,0 7-23-15,4 8-5 0,-4-2-1 0,-4 6 0 0,0 3-7 0,1 0-2 0,-4 3 0 0,0 3 0 16,-4 3 10-16,-3 4 2 0,0 2 0 0,-4 4 0 16,1 3 2-16,-1 3 1 0,0 3 0 0,-6 3 0 15,6-6-38-15,-3 1-7 0,0-1-2 0,-4 0 0 16,-3-4-7-16,0 5-1 0,-1-1-8 0,-2-4 12 15,-1-2-12-15,4-3 0 0,-1-4 0 0,5 1 0 16,-1-7-13-16,4-3-9 0,0 0-2 0,3-3 0 16,4 0-28-16,0-6-7 0,3-1-1 0,4 1 0 15,4-6-108-15,-1 2-23 0,1-6-4 16</inkml:trace>
  <inkml:trace contextRef="#ctx0" brushRef="#br0" timeOffset="97249.14">17582 1777 858 0,'0'-12'36'16,"0"6"-28"0,0-1 61-16,0 7 13 0,0-6 2 0,0 6 1 15,0 0 16-15,0 0 3 0,4-6 1 0,-4 6 0 0,0 0 7 0,0 0 2 0,4 0 0 16,3 0 0-16,-4 3-29 0,4 3-5 0,0 0-2 0,-3 4 0 31,3 2-25-31,3-2-5 0,-3 6 0 0,4-1-1 16,0 7-24-16,3 0-5 0,0 3-1 0,3 3 0 15,1 1 28-15,3 2 6 0,4-3 1 0,0 4 0 0,3-4-4 16,4-3-1-16,-1 3 0 0,5-3 0 16,-8 7-15-16,4-11-2 0,-4 11-1 0,0-4 0 0,4 3-29 0,0 7 0 15,-1-3 0-15,5-1 0 0,-5-3 36 0,5 1 0 0,2-4 1 16,1 3 22 0,0-6-26-16,-11 0-5 0,4-9 0 0,-11 3-28 0,0-3 0 0,-3-4 0 0,-4 1 0 15,0-1 0-15,-3 1 0 0,-4-7 0 0,0 3 0 16,-4-2-46-16,1-1-14 0,-4-6-4 0,0 0 0 15,0 0-102-15,0 0-21 0,0 0-4 0</inkml:trace>
  <inkml:trace contextRef="#ctx0" brushRef="#br0" timeOffset="98133.34">16302 3135 836 0,'0'0'24'0,"-4"6"4"16,4-6-28-16,-7 4 0 0,7-4 0 0,-3 3 0 15,3-3 57-15,-7 6 6 0,7-6 1 0,0 0 0 16,-7 0 51-16,3 0 10 0,-3 3 3 0,0-3 0 15,0 0 0-15,0 3 0 0,0-3 0 0,-4 0 0 16,1 3 0-16,-1 0 0 0,1 1 0 0,-5 2 0 16,5 3-52-16,-4-2-9 0,0 5-3 0,-4 1 0 15,4 2-51-15,-4 4-13 0,4 3 0 0,-7 6 0 16,7-3 0-16,-4 4 0 0,1-1 0 0,-1 6 0 0,0 1 40 16,1-1 6-16,-1 7 1 0,0 0 0 15,1 3-19-15,3 0-3 0,-1 6-1 0,1 0 0 16,4-3 7-16,3 3 1 0,0-3 0 0,0 0 0 15,7 0-15-15,0-3-2 0,3 0-1 0,1 0 0 0,6-3-3 16,1-7-1-16,-1 4 0 0,8-4 0 16,0-9-10-16,6 0 0 0,1-3 0 0,7-3 0 15,0-6 0-15,3-1 0 0,4-2 0 0,3-4-11 0,-3-6 11 16,-4 0 0-16,4-3 8 0,0-7-8 16,0 1 0-16,3-3 0 0,-3-1 0 0,7-9 8 0,-8 0-8 0,5-9 0 0,-5-1 0 0,-2-2 0 15,-5-1 52-15,-2-2 10 0,-5 2 2 0,-2-2 0 16,-1 2-52-16,-7 1-12 15,3 2 0-15,-9-2 0 0,2-1 0 0,-3-5 0 0,-3-1 0 0,-4-3 0 16,0 6 0-16,0-2 0 0,-4 2 0 0,1-3 0 16,-1 3 54-16,-3 1 8 15,0-1 2-15,0 1 0 0,0-1-52 0,0 4-12 0,-4-4 0 16,4 0 0-16,-3 7 0 0,-1 3 0 0,0 3 0 0,-3 0 0 16,0 6 0-16,-3 0 0 0,-1 3 0 0,-3 1 0 15,0 2 0-15,-1 4 0 0,-2-1 0 0,-1 1 0 31,0 2-48-31,4 4-13 0,-3-3-3 0,2 0 0 0,5 6-64 0,-1-3-14 16,0 6-2-16,4-3-1 0,0 3-75 0,4 3-16 0</inkml:trace>
  <inkml:trace contextRef="#ctx0" brushRef="#br0" timeOffset="98571.8">16055 3643 1074 0,'11'-16'30'0,"-1"1"8"0,1-1-30 0,-1 0-8 0,-3 4 0 0,4-4 0 16,-4 10 52-16,4-7 10 0,-8 7 2 0,4 0 0 15,-3 0 0-15,-4 6 0 0,0 0 0 0,0 0 0 16,0 9 102-16,3 0 21 0,-3 4 4 0,-3 3 1 15,3 2-91-15,-4 4-17 0,4 3-4 0,-3 0-1 16,-1 7-47-16,1 5-8 0,-1 1-3 0,0 3 0 16,1 3-3-16,3 0-1 15,-4-4 0-15,1 4 0 0,3 0-6 0,0-6-2 0,3 3 0 0,-3-4 0 16,4-5-9-16,-1-10 0 0,5-1 0 0,-1-8 0 16,-4-4-120-16,8-2-19 0,-4-7-4 0</inkml:trace>
  <inkml:trace contextRef="#ctx0" brushRef="#br0" timeOffset="98833.94">16323 3668 1267 0,'0'-9'56'0,"0"-1"12"0,4 4-55 15,-4 6-13-15,0 0 0 0,0 0 0 0,0 0 126 0,0 0 22 0,0 0 5 0,0 0 1 16,0 0-42-16,0 0-8 0,0 6-1 0,0 4-1 15,0 5 21-15,0 1 4 0,0 3 1 0,0 6 0 16,0-3-52-16,-4 6-9 0,4 0-3 0,-3 4 0 16,3-4-12-16,-4 0-4 0,4 0 0 0,-4 4 0 15,4-7-22-15,-3 0-5 0,3 0-1 0,0-3 0 16,3 0-20 0,-3-6 0-16,4 2 0 0,0-2-12 0,3-7-137 0,0 1-28 15,0-1-6-15</inkml:trace>
  <inkml:trace contextRef="#ctx0" brushRef="#br0" timeOffset="99653.85">18623 2731 1879 0,'-10'3'83'0,"-5"0"17"0,5 3-80 0,-4-3-20 0,0 4 0 0,-4 2 0 16,4 0 72-16,-4 7 11 0,4 0 1 0,-7 3 1 15,0 3-22-15,-4 3-5 0,0 3-1 0,-3 0 0 16,4 7 1-16,-1-7 0 0,0 3 0 0,0 7 0 15,4 2-9-15,4 4-1 0,-1 0-1 0,0 6 0 16,8 1-21-16,-1-1-4 0,4 3-1 0,0 4 0 16,4-4-9-16,3 0-1 0,3 4-1 0,4-4 0 15,0-3-10-15,7-6 10 0,4-3-10 0,3-1 10 0,4-5-10 16,3-7 0-16,4 0-10 0,3-6 10 0,-3 0 0 0,3-6 0 0,-3-3 0 0,7-4 0 16,3-3 0-16,0-6 0 0,8 0 0 15,-1-6 0-15,0 0 0 0,1-4 0 0,-1-2 0 0,8-4 0 16,-8-3 0-16,0 0 0 15,4-3 0-15,0-3 0 0,-3-3 0 0,-4-3 0 0,3-1 0 0,-7-5 0 16,-3 5 0-16,-4-5 0 0,-3 2 0 0,-4-2 0 16,-3 2 45-16,-4-2 15 0,0 2 4 15,-3-6 0-15,-4 1-48 0,-3-4-8 0,-1-3-8 0,-3-4 9 32,-3 8 6-32,-4-4 1 0,0 3 0 0,-4 0 0 0,1-3-30 0,-4 0-6 0,0 0 0 0,-4-4-1 15,1 11 21-15,-5 2 0 0,1 0 0 0,-3 4 0 16,-1 9 26-16,0 3 10 0,-3 0 1 0,-11 6 1 15,1 4-61 1,-8-1-12-16,-7 7-2 0,0-3-1 0,4 2-61 0,0 4-12 0,-1 0-2 0,1 0-1 16,3 0-74-16,0 3-14 0,0 0-3 0</inkml:trace>
  <inkml:trace contextRef="#ctx0" brushRef="#br0" timeOffset="100387.9">18923 2969 1303 0,'-11'6'55'16,"1"4"-44"0,-1-4 93-16,-3 3 20 0,-3 1 3 0,2-1 1 15,-2 1-44-15,-1 2-9 0,0 4-2 0,1-7 0 16,-1 4-7-16,1 2-2 0,-1 1 0 0,0 0 0 16,1-4 0-16,3 4 0 0,-1-4 0 0,1 1 0 15,4 0-13-15,-1-1-3 0,1 1-1 0,3-1 0 0,-1-2-24 0,5 2-5 0,-1-6-1 16,4 4 0-1,0-1-17-15,0-3 0 0,4 4 0 0,3-1 0 16,0-6 0-16,4 1 0 0,-1 2 0 0,4-3 0 16,0 0 0-16,4 0 0 0,3-3 0 0,0 3 0 15,4-3 0-15,0 0 0 0,-1 0 0 0,5 0 0 16,-5 0 55-16,-2 4 7 0,-5-4 2 0,4 6 0 0,-3 0 0 0,-4 3 0 0,0 1 0 16,-3 6 0-16,-1-4-52 0,1 4-12 0,-4-1 0 0,0 1 0 15,0 0 0-15,-3-1 0 0,-4 1 0 0,0 0 0 16,0 3 0-16,-4-1 0 0,-3-2 0 15,0 0 0-15,0-1 0 0,-4-2 0 16,1 0 0-16,-4-1 0 0,3 1 0 0,-7-4-8 0,4 0 8 0,0-2-13 16,-3-1-14-16,-1-3-2 0,4 0-1 15,0 0 0-15,0-6 16 0,7-3 3 0,-4-3 1 16,7-1 0-16,4-5 10 0,0-4 0 0,4-3 0 0,3-3-8 16,0-4-6-16,4 1-1 0,3-3 0 0,0-4 0 15,4 1 50-15,-4-7 9 16,7 4 3-16,-4-7 0 0,1 3-31 0,3 3-7 0,-3 1-1 0,3-1 0 15,-3 10 1-15,-4-7 0 0,0 7 0 0,0 0 0 32,4 3-225-32,-4 0-46 0</inkml:trace>
  <inkml:trace contextRef="#ctx0" brushRef="#br1" timeOffset="114469.01">15568 3571 608 0,'0'0'25'16,"0"0"-25"0,0 0 56-16,0 0 7 0,0 0 1 0,0 0 0 15,0 0-52-15,0 0-12 0,0 0 0 0,0 0 0 16,0 0 0-16,0 0 0 0,0 0 0 0,0 0 0 15,7-3 0-15,-7 3 0 0,4 0 0 0,-4 0 0 16,0 0 50-16,0 0 7 0,0 0 2 0,0 0 0 16,3-3 13-16,-3 3 4 0,0 0 0 0,0 0 0 0,0 0-16 0,0 0-2 0,0 0-1 0,0 0 0 15,0 0 41-15,0 0 8 0,0 0 2 0,0 0 0 16,0 0-50-16,0 0-10 0,0 0-1 0,4-7-1 16,-4 7-13-16,0 0-2 0,0 0-1 0,7-3 0 15,-7 3-1-15,0 0 0 0,3-3 0 0,-3 3 0 16,0 0 3-16,0 0 0 0,0 0 0 0,0 0 0 15,0-6 1-15,0 6 1 0,0 0 0 0,0 0 0 16,-3 0-5-16,3-6-1 0,-4-1 0 0,1 4 0 16,3-3-9-16,-4 3-3 0,4-3 0 0,-3-1 0 15,-1 1-4-15,4 0 0 0,-3-1-1 0,-1 1 0 16,1 0-1-16,-1 0 0 0,1-4 0 0,3 4 0 16,-4-3 6-16,4-1 0 0,0 1 1 0,-4-4 0 15,4 4 5-15,-3 3 1 0,-1-4 0 0,1 4 0 16,-1-4-4-16,1 4-1 0,-1-3 0 0,1 2 0 15,-1-2-4-15,1 0-1 0,-1-1 0 0,1-2 0 16,-1 2-1-16,1-2 0 0,-1-1 0 0,1 1 0 16,-1-1-1-16,0 4-1 0,-3-4 0 0,4 1 0 15,-1 2 1-15,1-2 0 0,-1 2 0 0,1-2 0 16,-1-1-2-16,1 7 0 0,-1-10 0 0,1 4 0 16,-1-1 0-16,1 4 0 0,3-1 0 0,-4-2 0 15,1 2-1-15,-1 1 0 0,4 3 0 0,-3-7 0 0,-1 1 0 0,0-1 0 16,1 1 0-16,-1-1 0 0,1-3-8 0,-1 1 12 0,4-1-12 15,-3-3 12-15,3 0-4 0,0 1-8 0,0-4 12 0,0 0-4 16,0 0 0-16,0 6-8 0,0-6 12 16,0 0-4-16,3 3 2 0,-3 1 0 15,0-4 0-15,0 3 0 0,4 0-10 0,-4 0 0 16,3 3 0-16,1-2 0 0,-1-4 0 0,1 3 0 16,0-3 0-16,-1-3 8 0,4 0 1 15,-3-3 0-15,-1-1 0 0,4 4 0 16,-3-6-1-16,3 9 0 0,0-3 0 0,0 3 0 0,0-3-8 0,0 3 10 0,0 0-10 0,0 3 10 31,0 0-10-31,0-3 8 0,0 7-8 0,4-10 8 0,-4 3-8 0,4-3 8 0,-1-1-8 0,1 1 8 16,-1 0-8-16,4-3 0 0,4 6 9 0,-4-9-9 15,4 12 0-15,-4-9 8 0,4 9-8 0,-4-6 0 16,0 3 0-16,3 3 0 0,-3 0 0 0,1 4 8 16,2-7-8-16,-3 6 0 0,0-3 0 0,1 3 0 15,2-2 0-15,-3-1 0 0,4-3 0 0,-7 9 0 16,3-9 0-16,0 7 0 0,0-1 0 0,0-3 0 15,-3 4 0-15,3 2 0 0,0-6 0 0,3 4 0 16,1 2 0-16,-4-3 0 0,0 4 0 0,0-4 8 16,-3 10-8-16,3-7 0 0,0 4 8 0,-3-4-8 15,3 7 21-15,-4 0 0 0,1-7 0 0,-4 7 0 16,4 0-30-16,-1-1-7 0,-3 1 0 0,0 0-1 16,0 3 27-16,1 3 6 0,-5-3 0 0,1-1 1 0,-1-2-17 15,1 3-19-15,-1-3 4 0,1 3 1 16,-4 3 14-16,0-3 0 0,0 3 0 0,3-4 0 15,1 1 0-15,-1 3 0 0,4-3 0 0,-3 0 0 16,-1 0 0-16,1 3 0 0,3-3 0 0,-7 3 0 16,3-3 0-16,1-1 0 0,0 1 0 0,-4 3 0 15,0 0 8-15,0 0 5 0,0 0 1 0,0 0 0 0,0 0-14 0,0 0 0 16,0 0 0-16,0 0 0 16,0 0-53-16,0 0-14 0,0 0-2 0,0 0-1 0,0 0-60 15,-4 7-12-15,0-4-2 0,1 0-1 0,-1 0-122 0,4-3-24 0</inkml:trace>
  <inkml:trace contextRef="#ctx0" brushRef="#br1" timeOffset="115056.52">16133 1135 1577 0,'-8'6'66'0,"5"-3"-53"15,-1 0 104-15,1-3 21 0,-1 3 4 0,4-3 1 16,0 0-55-16,0 0-12 0,0 0-1 0,0 0-1 0,0 0-34 0,0 0-6 0,7 0-2 15,-3 0 0-15,-1 0 12 0,1 0 1 0,3 0 1 0,-3 0 0 16,3 0-1-16,-4 0 0 0,4 0 0 0,0 0 0 16,0 0-2-16,0 0-1 0,0 0 0 0,1 0 0 15,2 0-10-15,-3 0-3 0,0 0 0 0,0 0 0 32,4 0-6-32,-4 0-2 0,0 0 0 0,4 3 0 15,-4 1-5-15,3 2-2 0,-3-3 0 0,4 3 0 16,-4-3-2-16,0 4-1 0,4 2 0 0,-1-3 0 0,1-2-11 0,-1 2-11 15,1 0 3-15,3 0 0 16,-3-3 25-16,-1 4 6 0,4-4 1 0,-3 3 0 0,-4-3-39 0,3 0-7 0,-2 1-2 0,-1-4 0 16,0 3 47-16,0 3 9 0,0 0 1 0,-4 0 1 15,-3 4-20-15,4-1-4 0,-4 1-1 0,-4-4 0 16,1 7 7-16,-4-4 2 0,0 7 0 0,0-7 0 16,0 7 6-16,-4-4 0 0,0 4 1 0,1 0 0 15,3-1 14-15,-4 4 2 0,1-3 1 16,-1 3 0-16,4-4-34 0,-4 7-8 0,4 0 0 0,0-12 0 15,0 8 0-15,0-2 0 0,4-7 0 0,-4 7 0 16,3-6 0-16,-3 5 0 0,3-9 0 0,1 7 0 16,3-4 0-16,-4-2 0 0,4-1 0 0,0-6 0 15,0 0-100 1,0 0-23-16,0 0-4 0,0 0-1 0,4-3-51 0,-1 0-10 16,1 0-3-16</inkml:trace>
  <inkml:trace contextRef="#ctx0" brushRef="#br0" timeOffset="119596.91">20352 2869 2053 0,'0'0'58'0,"0"0"13"0,0 0-57 0,7 0-14 0,0 0 0 0,3 0 0 16,1 0 98-16,7 0 17 0,-4 0 3 0,7 0 1 15,0 3-42-15,4-3-8 0,0 0-1 0,3 3-1 16,0-3-3-16,-3 6 0 0,-1-3 0 0,5 0 0 15,-5-3-51-15,1 4-13 0,3-1 0 0,4 0 0 16,0-3 0-16,3 0 0 0,0 0 0 0,4 0 0 16,0-3 0-16,-4 3 0 0,4-3 0 0,0 3 0 15,0-4 0-15,-4 4 0 0,0 0 0 0,4-3 0 16,-4 0 0-16,4 3 0 0,0-3 0 0,0 0 0 16,-1 0 0-16,-2 0-12 0,2-1 3 0,-6 1 0 31,-4 3-139-31,-3 0-28 0,0-3-6 0</inkml:trace>
  <inkml:trace contextRef="#ctx0" brushRef="#br0" timeOffset="120252.51">21502 2618 1824 0,'0'47'38'0,"-4"-32"8"16,4 7-37-16,4 0-9 0,-4 3 0 0,3 1 0 0,1 8 53 0,-4-6 9 0,3 7 2 0,1 2 0 15,-1-2 0-15,-3 2 0 0,0-2 0 0,0 6 0 16,0-7 51-16,0 1 10 0,0-4 3 0,4 4 0 16,-4-7-95-16,4 3-18 0,-4-9-4 15,3 0-1-15,1-3-10 0,-1-7-14 0,1-2 3 0,-1-4 1 16,-3-6 10-16,4-3 0 0,-1-3 0 0,1-7 0 16,-1-3 23-16,4-6 6 0,-3-3 2 0,-1 0 0 15,-3-3-31-15,4-3 0 16,-1-1 0-16,-3 1 0 0,0 3 0 0,0 3 0 0,0-7 0 0,0 4 0 15,0 3 0-15,0-3 0 0,0 3 0 0,-3 0 0 16,3 3 0-16,0 0 0 0,0 3 0 0,0 0 0 16,0 0 0-16,3 4 0 0,-3-1 0 0,0 3 0 15,4 1-26-15,-1-1-2 0,1 4 0 0,0 0 0 16,-1-1 28-16,4 4 0 0,0-4 0 0,-3 7 0 16,6 3 0-16,-3 3 0 0,0 1 0 0,4 2 0 0,-4 3 0 15,4 4 0-15,-1-4 0 0,1 4 0 0,3 6 17 16,-4-1 9-16,5 4 2 0,-1-3 0 0,3 3-13 15,1-3-3-15,3 0 0 0,0 0 0 16,0-1 3-16,1-5 0 0,-1 3 0 0,-4-4 0 16,1 1-2-16,-4-1 0 0,0 1 0 0,-3-1 0 0,-4 1-1 0,0 3-1 0,0-1 0 0,-7 1 0 15,0 0-21 1,-3-1-4-16,3 4-1 0,-11 0 0 0,0 0 54 0,-6-1 10 0,-1 1 3 0,-7 0 0 16,4-3-11-16,-3-1-1 0,-1 4-1 0,-3 0 0 15,3-3-20-15,0-1-4 0,1 4-1 0,-1-3 0 16,0 0 7-16,4-4 2 0,3 4 0 15,1 0 0-15,3-10-141 0,-1 0-28 0,1 3-6 0</inkml:trace>
  <inkml:trace contextRef="#ctx0" brushRef="#br0" timeOffset="123032.48">26797 790 1459 0,'0'0'41'0,"4"-7"10"0,-4 1-41 0,3 0-10 0,-3 0 0 0,4-1 0 31,-1 4 124-31,-3 3 24 0,4-3 4 0,-4 3 0 0,0-9-19 0,0 9-4 0,0 0-1 15,0 0 0 1,0 0-51-16,0 0-10 0,0 0-3 0,0 0 0 0,0 0 0 0,0 0 0 0,0 9 0 0,3-3 0 16,-3-2-4-16,0 8-2 0,0 1 0 0,0 5 0 15,4 1-30-15,-4 6-5 0,0 0-2 0,0 7 0 16,0-1-5-16,0 4 0 0,0 2-1 16,0 7 0-16,0 0-5 0,-4-6-1 0,4 6 0 0,0 3 0 15,0-7-1-15,0 1-8 0,0 0 12 0,0 0-4 16,0-7-8-16,0-3 0 0,4 4 0 0,-4-10 0 15,0 3-11-15,0-12-4 0,3 3-1 0,-3-7 0 32,0-5-113-32,4-1-23 0,-4-6-5 0,0 0-1 0,3-13-43 15,1-2-9-15,-1-7-2 0</inkml:trace>
  <inkml:trace contextRef="#ctx0" brushRef="#br0" timeOffset="123300.95">26995 815 1728 0,'0'0'76'0,"0"0"16"15,0 0-73-15,0 0-19 0,7 0 0 0,-4 6 0 16,4-3 55-16,-3 7 7 0,3-4 2 0,-4 10 0 0,4-4 51 0,-3 7 10 0,-1 3 3 0,1 3 0 16,-1 6-20-16,-3 7-4 0,0 3-1 0,-3-1 0 15,-1 4-11-15,1 0-3 0,-1 3 0 0,1 3 0 16,-1-2-27-16,1-1-6 0,-1 3 0 15,1-3-1-15,3-10-27 0,0 4-4 0,0-10-2 16,0-2 0-16,0-4-22 16,3-3 0-16,1-7 0 0,-4-2 0 0,3 0-52 15,-3-10-16-15,4 0-2 0,-4-3-1 0,0 0-101 16,0 0-21-16,0-6-4 0</inkml:trace>
  <inkml:trace contextRef="#ctx0" brushRef="#br0" timeOffset="124087.75">26899 461 2419 0,'-7'-4'107'0,"0"-5"22"0,-3 6-103 16,3 0-26-16,0 0 0 0,-4-1 0 0,0 1 56 0,4 3 7 0,-3 3 1 0,-4-3 0 15,-1 4 25-15,1 2 6 0,-3-3 1 0,-1 6 0 16,-3-2-40-16,0-4-7 0,0 6-1 0,-4 1-1 16,0-1-11-16,4 7-1 0,-4-10-1 0,1 13 0 15,-1 3-10-15,0 0-1 0,4 6-1 0,-4 0 0 16,-3 3-11-16,3 10-3 0,-3 0 0 0,-3 0 0 15,-1 3 0-15,0 3 0 0,0 3 0 16,-3 6 0-16,3 4 2 0,8-7 0 0,-1 10 0 0,4 3 0 16,7 0 2-16,-1-7 1 0,5 7 0 0,3 6 0 15,3-15-13-15,8 2 8 0,3-2-8 0,3-1 0 16,8 0 8-16,3-2-8 0,4-4 0 0,7-3 0 16,-1-6 0-16,8-1 0 0,0 1 0 0,3-3 0 15,1-4 9-15,3-9 6 0,-1 4 1 0,8-4 0 16,0-3-27-16,0-10-5 0,7 1 0 0,0-1-1 15,0-2 27-15,0-7 6 0,4-3 0 0,3 0 1 16,-7-10-27-16,0-2-6 0,0-1 0 0,3-5-1 16,-3-11 27-16,-4 1 6 0,4-6 0 0,0-7 1 15,-7 0-17-15,-3-3 0 0,-4-6 0 0,-1-3 0 16,-9 3 0-16,-1-4 0 0,0 7 0 0,-7-9 0 0,-3 2 8 16,0-2-8-16,-4-7 9 0,-3-3-9 0,-4 7 16 0,-7-7-2 0,-4 3-1 15,-3-2 0-15,-3 11-4 0,-4-9-1 0,-7 7 0 16,0 0 0-16,-4 2-8 0,-3 4 8 0,-4 0-8 0,0-3 8 15,-3 12-8-15,0 0 0 0,0 10 0 0,-8-7 0 16,-2 10 0-16,-1 6 0 0,-4 0 8 0,1 6-5 16,3 4-3-16,1 2 0 0,2-2 0 0,1 2 0 31,3 7-28-31,4-3-3 0,0 0 0 0,0 6 0 0,6 0-30 16,1 0-7-16,4 0 0 0,2 3-1 0,5 0-179 15,-1 3-35-15</inkml:trace>
  <inkml:trace contextRef="#ctx0" brushRef="#br0" timeOffset="124942.44">26508 2376 1337 0,'0'0'56'0,"0"0"-44"15,0 0 100-15,0 0 21 0,0 0 4 0,0 0 1 16,0 0 6-16,0 0 2 0,0 0 0 0,0 0 0 16,-4 7-37-16,1 2-7 0,3 0-2 15,-7 7 0-15,3-3-28 0,1 2-7 0,-4 7-1 0,3-3 0 16,-3 3-51-16,-4 3-13 0,4 0 0 0,-3 0 0 16,3 7 54-16,-7-4 8 15,3 3 2-15,-3 7 0 16,-4-4-9-16,1 4-2 0,-5 0 0 0,-2 5 0 0,-1 1-33 0,0-6-8 15,-3 3 0-15,-4 0-1 0,4-1-11 0,-4 1 0 0,4 3 0 0,-4 3 8 16,8-9-8-16,-1 5 0 0,0 1 0 0,4 0 0 16,0-6-20-16,0 0 3 15,0-4 1-15,3-3 0 0,4-2-20 0,3-7-3 0,4-4-1 16,4-2 0-16,6-3-127 0,8-1-25 0,-1-6-6 0</inkml:trace>
  <inkml:trace contextRef="#ctx0" brushRef="#br0" timeOffset="125596.83">27545 2245 1679 0,'0'0'71'16,"0"6"-57"0,0 0 80-16,0 0 16 0,3 4 3 0,-3-7 1 15,4 3-52-15,-1 4-10 0,5-4-3 0,-5 3 0 16,4 4 2-16,0-4 0 0,4 7 0 0,-4 0 0 16,3 2-28-16,5 1-6 0,-1 3-1 0,0 3 0 15,0 0 39-15,0-3 7 0,0 3 2 0,0 1 0 0,0 2 0 0,0 0 0 0,1 0 0 0,-1 7 0 31,3-7 0-31,4 3 0 0,-3 1 0 0,7 5 0 16,-4-2-54-16,4-1-10 0,3 4 0 0,0 3 0 16,0-4 9-16,1 1 7 0,-5 3 2 0,4-4 0 15,-3 1-6-15,0-4-2 0,-4 7 0 0,-3-6 0 0,-1-1-2 16,1 1 0-16,-4-1 0 0,4-3 0 16,-8-5-8-16,4-1 12 0,-3-7-12 0,-4 1 12 0,0 0-12 0,0-3 0 0,0-7 0 0,-3 4-11 31,-4-4-121-31,0-3-25 0,0 1-5 0</inkml:trace>
  <inkml:trace contextRef="#ctx0" brushRef="#br0" timeOffset="126693.72">25816 3649 1267 0,'-3'-6'56'0,"-4"6"12"16,3-9-55-16,1 6-13 0,-1-4 0 0,1 1 0 16,3 6 105-16,-4-6 19 0,1 3 3 0,-1-4 1 15,4 7-52-15,-7-6-9 0,7 6-3 0,-4-3 0 16,4 3 52-16,-7-6 9 0,7 6 3 0,-3-7 0 15,3 7-52-15,-4-3-9 0,-3-3-3 0,0 3 0 0,0 0-51 0,4 0-13 0,-4-1 0 0,0 4 0 16,-1-3 54-16,-2 3 8 0,-1 3 2 0,1-3 0 16,-1 4-52-16,1 2-12 0,-5-3 0 0,1 3 0 31,4 0 0-31,-8 4 0 0,4-4 0 0,-4 4 0 0,-3 2 54 16,4 1 8-16,-5-1 2 0,-2 1 0 0,-5 6-52 15,5-4-12-15,-8 4 0 0,0 3 0 16,4 3 0-16,-4 0 0 0,4 3 0 0,-4 4 0 0,8-1 0 0,-1 0 0 15,0 7 0-15,4 0 0 0,0-1 0 0,0 4 0 16,3 0 0-16,-3 0 0 0,7 3 0 0,0-4 0 0,0 4 0 0,7 0 0 16,-1 0 0-16,5 0 0 0,-1 0 0 0,8 0 0 15,-1-4 0-15,8 4 0 0,0-3 0 0,3 0 0 16,0 0 0-16,4-7 0 0,-1 1 0 0,4-1 0 16,8-6 0-16,-1 4 0 0,4-7 0 0,3 3 0 15,7-6 0-15,0 3 0 0,4-6 0 0,7 3 0 16,-7-7 0-16,0-2 0 15,3 0 0-15,4-4 0 0,0-6 0 0,4-3 0 0,3-3 0 0,3-6 0 16,-3-7 0-16,-3 0 0 0,2-3 0 0,5-6 0 16,-8-3 54-16,1 0 8 0,-1-7 2 0,1-2 0 15,-4-1-52-15,-7-3-12 0,-1 1 0 0,1-7 0 16,-7 3 0-16,-4 3 0 0,1-3 0 0,-8 0 0 16,-3 0 13-16,-11 3 0 0,-4-2 0 0,-3-5 0 15,-7 8 1-15,-3-4 0 0,-4 0 0 0,-11 0 0 16,4 6 1-16,-7 1 0 0,-4-1 0 0,-3-3 0 15,3 7 5-15,-3-1 2 0,3 1 0 0,-6-4 0 16,-1 10-22-16,0-3 0 0,-3 6 0 0,-4-4 0 0,0 11-12 0,0-1-8 16,-3 6 0-16,0 1-1 15,3 2-75-15,4 1-14 16,-1 6-3-16,1 0-1 0,0-1-84 0,3 4-17 0,-3 0-3 16</inkml:trace>
  <inkml:trace contextRef="#ctx0" brushRef="#br0" timeOffset="127456.5">25619 4029 2063 0,'-7'6'87'0,"0"-3"-70"31,0 3 90-31,0-2 17 0,-1 2 4 0,8-6 1 16,-3 3-52-16,3-3-10 0,0 0-3 0,0 0 0 15,0 0-51-15,0 0-13 0,0 0 0 0,3 3 0 16,5-3 0-16,-1 0 0 0,0 0 0 0,0 0 0 0,3 0 0 0,1 0 0 0,-1 0 0 0,5 0 0 15,-1 0 54-15,0 0 8 0,3 0 2 0,1 0 0 16,0 0-52-16,-1-3-12 0,4 3 0 0,-3 0 0 16,0 0 54-16,-4 0 8 0,4 3 2 0,-4-3 0 15,-4 3-52-15,4 4-12 0,-7-1 0 0,0 0 0 16,-3 0 31-16,-1 1 3 0,1-1 1 0,-4 6 0 16,0-2-5-16,-7 2-1 0,3 4 0 0,-3 0 0 15,0 3-29-15,-3-1-15 0,-1 1 2 0,1 0 0 16,-1 0 13-16,0 0 0 0,4-4 0 0,0-2 0 15,0-1 0-15,0-2 0 16,0-4 0-16,4 0 0 0,3-3 0 0,0-3 0 0,0 0 0 0,0 0 0 16,0 7 9-16,0-7-1 0,0 3-8 0,7 0 12 15,-4 0-12-15,4-3 9 0,4 3-9 0,-4 0 8 16,7-3-8-16,-3 4 0 0,6-4 0 0,1 3 0 16,-4-3 20-16,4 0 3 0,-4 0 0 0,3 0 0 15,1-3-8-15,-4 3-2 0,4-4 0 0,-4 1 0 16,0 3 12-16,-3 0 3 0,-1 0 0 0,-3 0 0 15,-3 3-16-15,-1 1-2 0,-3-4-1 0,0 6 0 0,-3 0-9 0,-1 3-12 16,-3 1 2-16,0-1 1 16,-4 1 33-16,1-1 6 0,-1 0 2 0,-3 1 0 15,0-1-32-15,0 1 0 0,0-1 0 0,0-3 0 0,-4 1 0 0,-3-1-8 0,3-3 8 0,-3 0-13 32,4 0-48-32,-1 0-10 0,4 1-1 0,0-4-1 15,0 0-101-15,3 3-20 0,4-3-4 0</inkml:trace>
  <inkml:trace contextRef="#ctx0" brushRef="#br0" timeOffset="128917.83">28332 3656 2030 0,'0'-7'57'0,"3"1"14"16,-3-6-57-16,0-1-14 0,4 0 0 0,-4 1 0 15,0-1 54-15,0 4 8 0,0-4 2 0,-4 1 0 16,1 6 18-16,-1-4 4 0,1 7 1 0,-5 0 0 16,1 3-37-16,-3 0-7 0,3 6-2 0,-7 0 0 15,3 4 19-15,-3 6 3 0,-4-1 1 0,4 4 0 0,-3 3-20 0,-1 3-4 16,-3-3-1-16,0 6 0 16,-4 4-20-16,0-1-4 0,-3 3-1 0,-4-2 0 15,4 2-3-15,0 4-1 0,0 0 0 0,-1 2 0 16,8 4-10-16,-3 0 0 0,6 3 0 0,0 3 0 0,4 0 56 0,4 4 7 0,-1-1 1 15,4 4 0 1,7-7-64-16,0 3-23 0,3 0 1 0,1-3 0 16,7 1 22-16,6-7 0 0,1 3 0 0,7-4 0 0,-1-5 16 0,8-3 4 0,3-1 0 0,4-3 1 15,0-5-33-15,3-1-8 0,1-7 0 0,2 1-1 16,8-6 33-16,7-7 8 0,4-3 0 0,3-3 1 16,-4-3-11-16,1-3-2 0,-1-4-8 15,4-5 12-15,-3-4 0 0,3 0 0 0,3-6 0 0,4 0 0 16,-6-3 3-16,-1-4 0 0,0-2 0 0,0-7 0 15,-11 3-15-15,0-2 9 0,-3-4-9 0,-3-3 8 16,-4 3-8-16,-8 0 10 0,1 3-10 0,-11-3 10 16,-6 4-10-16,-5-4 8 0,-3 0-8 0,-10 3 8 15,-4 0 0-15,-4 7 0 0,-6-1 0 0,-4 1 0 16,-4 6-8-16,-7-1 0 0,1 4 0 0,-8 0-11 16,-3 6 23-16,-8 0 5 0,-6 1 1 0,0 2 0 15,-1 0-18-15,-3 1 0 0,4-4 0 0,-8 3 0 16,1 0 0-16,-8 4 0 0,1-1-12 0,-1 1 12 15,8 2 0-15,0 1 0 0,-1 0 0 0,-3-4 0 16,4 7-59-16,-4 0-9 0,0-4-1 0,0 4-1 16,10 0 10-16,5 2 1 0,2-2 1 0,8 0 0 15,0 0-56-15,3-4-11 0,7 4-3 0</inkml:trace>
  <inkml:trace contextRef="#ctx0" brushRef="#br0" timeOffset="130088.8">28663 4063 1314 0,'0'0'37'0,"0"0"8"15,0 0-36-15,0 0-9 0,0 0 0 0,0 0 0 16,4-3 104-16,-1-3 20 0,4 3 3 0,-7 3 1 16,4-3-52-16,-4 3-9 0,3-7-3 0,-3 7 0 15,0 0 52-15,0 0 9 0,0 0 3 0,0 0 0 16,4 7-52-16,-4-4-9 0,0 3-3 0,0 0 0 0,-4 1 0 16,1 2 0-16,-4 0 0 0,0 4 0 0,0-1-29 0,-4 4-7 0,1 0 0 0,-1 3-1 31,0-4-43-31,-3 4-9 0,0 3-2 0,0-3 0 0,-4 0 27 0,1-1 0 15,3 1 0-15,-8 0 0 0,8-3 23 0,0-1 9 16,0 1 3-16,0-3 0 0,3-4-19 0,4 4-4 0,0-4-1 16,4 0 0-16,-1-2-11 0,1-1 0 0,6 0 0 15,-3 0 0-15,7 1 0 0,0-1 0 0,0-3 0 0,8 3 0 32,-1-2 0-32,0-1 0 0,7 0 0 0,-3 0 0 0,3-3 9 0,0 3 10 0,-3-3 1 0,3 3 1 15,0-3-21 1,0 0 0-16,4-3 0 0,-4 3 0 0,4 3 0 0,-1-3 0 0,-3 3 0 0,1 1 0 15,-1-1 30-15,-4 3 2 0,-2 3 0 0,-1 1 0 16,-7 2-11-16,0 1-1 0,0 6-1 0,-7-4 0 16,0 4-4-16,-4 3-1 0,-3 0 0 0,-3 0 0 15,-1-3-6-15,-3 3-8 0,0-3 11 0,-4-1-11 16,1-2 12-16,2-3-12 0,1-1 12 0,0-6-12 16,0-2 0-16,4-1-14 0,-1-6 1 0,0-4 0 15,4-2 13-15,0-4 0 0,4-5 0 0,-4-1 0 16,7-3 0-16,-4-3 0 0,4 0 0 0,4-1 0 15,-4 1 0-15,3-3 0 0,1 3-8 0,3-3 8 16,0 3 0-16,3-3 0 0,-3 2 0 0,4-2 0 16,0 0 0-16,-1 3 0 0,4 0 0 0,-3 0 0 15,0 3 0-15,-1 0 0 0,1 3 0 0,-1 3 0 16,-3 1 0-16,4 2-11 0,-4 7 11 0,0 0-10 16,0-1-54-16,-3 7-12 0,3-3-1 0,-7 3-1 15,0 0-100-15,3 7-20 0,1 2-4 0</inkml:trace>
  <inkml:trace contextRef="#ctx0" brushRef="#br0" timeOffset="131056.99">28649 5051 851 0,'0'0'36'16,"4"-6"-36"-16,-4 6 109 0,0 0 15 0,0-7 4 0,0 7 0 15,0 0 0-15,0 0 0 0,0 0 0 0,0 0 0 16,0 0 0-16,0 0 0 0,0 0 0 0,0 0 0 16,0 0-52-16,0 0-9 0,3 7-3 0,-3-1 0 15,4 6 0-15,-1 1 0 0,-3 6 0 0,4 0 0 16,-4 6 0-16,3 0 0 0,-3 3 0 0,0 3 0 15,4 4-51-15,-4-1-13 0,0 4 0 0,0 3 0 16,-4 0 45 0,4-1 7-16,0 4 0 0,0-3 1 0,0-3-34 15,0-7-7-15,0 0-2 0,0-3 0 0,0 1-10 0,4-7 0 0,-4 3 0 16,0-3 0-16,0 0-162 0,0-4-38 0,0 4-7 16</inkml:trace>
  <inkml:trace contextRef="#ctx0" brushRef="#br0" timeOffset="131772.92">28617 6264 1552 0,'-3'-15'44'0,"-4"-1"10"15,3 3-43-15,-3-5-11 0,4 2 0 0,-4 0 0 16,3 1 53-16,-3-1 9 0,3 0 2 0,-3 1 0 0,4-1 0 0,-1 3 0 0,1-2 0 0,-4 2 0 15,3 4 0-15,-3 2 0 0,0 1 0 0,-3 0 0 16,3 6 0-16,-4 0 0 0,4 3 0 0,-7 3 0 16,3 1 0-16,1 2 0 0,-5 0 0 0,1 7 0 15,-3-3-52-15,3 5-12 0,0 1 0 0,-4 0 0 16,4 6 0-16,0 0 0 0,0 3 0 0,3 4 0 16,0 2 0-16,1 1 0 0,-1 2 0 0,8 7 0 15,-4-3 0-15,3 3 0 0,1 0 0 0,3 6 0 16,0 3 0-16,0 1 0 0,3 2 0 0,4 7 0 15,0-10 0-15,0-3 0 0,4 0 0 0,3 4 0 16,0-7 53-16,4-3 8 0,3 0 2 0,4-1 0 16,-1-8-50-16,8-1-13 0,0-5 0 0,3-1 0 15,0-6 56-15,1-3 7 0,-1-7 1 0,7-2 0 16,4-4-52-16,7-6-12 0,3-3 0 0,4-7 0 16,-3-2 0-16,-1-4 0 0,1-6 0 0,3-6 0 15,-4 0 0-15,4-7 0 0,4 1 0 0,-1-4 0 16,-6-3 32-16,-5 1 4 0,-2 2 1 0,-4-6 0 0,0 0-18 0,-4-9-4 15,0 0-1-15,-3 2 0 16,-7 1 13-16,-4 0 2 0,-7 3 1 0,-3 0 0 0,-11-3-22 0,-4 0-8 0,-3-1 0 16,-10 4 0-16,-4 0 13 0,-11 4-3 0,0 2-1 0,-10 0 0 15,0 0-1-15,-4 4 0 0,-3 2 0 0,-4 4 0 16,-7 3-8-16,-7 2 0 0,0 1 9 0,-4 10-9 16,1-1 0-16,3 7-16 0,0 2 2 0,0 4 1 15,-3 0-9-15,-1 6-2 0,-3 0 0 0,7 4 0 16,4-1-33-16,6-3-7 15,4 3-2-15,0-3 0 0,8 4 2 0,-5-4 0 0,5 0 0 0,2 0 0 16,4-3-60-16,11 0-12 0,0 0-3 16</inkml:trace>
  <inkml:trace contextRef="#ctx0" brushRef="#br0" timeOffset="132405.4">28833 6374 1337 0,'-8'-12'28'0,"5"5"6"0,-1 1-34 0,1 0 0 0,3-1 0 15,-4 1 0 1,4 0 109-16,0 0 15 0,0-4 4 0,0 4 0 0,4 0-52 0,-1-1-9 0,1 1-3 0,-1 0 0 15,5 0 0-15,-1 3 0 0,0-4 0 0,0 4 0 16,3 0 0-16,1 3 0 0,3 0 0 0,-3 0 0 16,3 6 0-16,0 1 0 0,0-1 0 0,0 3 0 15,0 1-51-15,0 2-13 0,0 4 0 0,-3-1 0 16,-4 4 54-16,4 0 8 0,-1 3 2 0,-6 0 0 16,3-3 0-16,-4 3 0 0,1 0 0 0,-1 0 0 15,-6-4-52-15,3 4-12 0,-4-3 0 0,-3 3 0 16,0 0 0-1,-3 0 0-15,-1 3 0 0,-7-3 0 0,1 0 0 0,-1 3 0 0,-3-3 0 0,0-3 0 16,0 0 0-16,-1-4 0 0,5-2 0 0,-4-1 0 16,6-2 0-16,1-7 0 0,0 0 0 0,4-3-48 15,-1 0-13 1,4-6-3-16,0 0 0 0,3-1 52 0,4-2 12 0,4-4 0 0,0 4 0 16,3-4 0-16,0 4 0 0,3-3 0 0,4 2 0 15,0 1 0-15,4 2 0 0,0 1 0 0,-1 0 0 16,1 3 0-16,3 3 0 0,-3-3 0 0,-1 3 0 15,1 3 48-15,0 0 13 0,-8 3 3 0,4 4 0 0,-3-4-52 16,0 3-12-16,-1 1 0 0,-3-1 0 16,0-3-100-16,0 4-22 0,-3 2-5 0</inkml:trace>
  <inkml:trace contextRef="#ctx0" brushRef="#br0" timeOffset="133271.63">25213 5016 1824 0,'0'0'38'0,"0"0"8"15,0 0-37-15,0 0-9 0,0 0 0 0,0 0 0 16,0 0 104-16,0 0 20 0,7 4 3 0,-7-1 1 15,4 3-52-15,-4 3-9 0,-4 1-3 0,1 2 0 16,-1 1 52-16,1 3 9 0,-5 2 3 0,1-2 0 16,-3 6-52-16,-1 0-9 0,1 3-3 0,-1 0 0 0,-3 6-51 15,-4 1-13-15,1 2 0 0,-4 7 0 0,-4 3 0 0,-7 3 0 0,-3 3 0 0,-4 3 0 16,0 1 31-16,-3-1 3 0,0 0 1 16,-1 7 0-16,1 0-5 0,0-4-1 0,3 4 0 0,-7 5 0 15,4-8-43-15,-1 2-9 16,1-2-1-16,0-1-1 0,6-6-11 15,4 1-3-15,4-7 0 0,4-1 0 0,2-5 11 0,8-10 3 0,0 0 0 0,4-2 0 16,3-8-165-16,3-2-33 0,4 0-6 16</inkml:trace>
  <inkml:trace contextRef="#ctx0" brushRef="#br0" timeOffset="133887.22">26176 4973 2188 0,'-3'9'97'0,"3"0"20"0,-4 4-93 0,1-10-24 0,3 3 0 15,3 1 87-15,-3 2 13 0,4 4 2 0,-1-1 1 16,4 4-63-16,0-1-12 0,0 1-2 0,0 3-1 15,4 6 31-15,0-3 7 0,-1 6 1 0,4 4 0 16,0-1-1 0,0 3 0-16,1 1 0 0,2 6 0 0,-3-1-50 0,0 4-13 0,1 3 0 0,2 3 0 15,-3-2 56-15,0 2 7 0,0 0 1 0,1 6 0 16,-1-6-52-16,0 7-12 0,3-4 0 0,1 7 0 16,-4-13 54-16,7 0 8 0,-3-6 2 0,3 2 0 15,-3-8-64-15,3-4-10 0,0-2-3 0,-3-1-1 16,3-6-14-16,-7 0-2 0,4-4-1 0,-1-2 0 15,-6 0-64-15,0-7-13 0,-1 4-2 0,-6-4-1 16,-1 1-142-16,-3-4-29 0</inkml:trace>
  <inkml:trace contextRef="#ctx0" brushRef="#br0" timeOffset="134803.19">24246 6619 1792 0,'-3'-7'51'0,"-4"-2"10"15,3 3-49-15,-3-4-12 0,4 4 0 0,-4 0 0 16,3 0 156-16,-3-1 29 0,0 4 6 0,0-3 1 0,0 6-103 15,0-3-20-15,-4 3-4 0,1-3-1 16,-4 3 52-16,3 0 9 0,-3 3 3 0,0-3 0 16,0 3-52-16,0-3-9 0,-1 3-3 0,-2 3 0 0,-1-3-51 0,4 1-13 0,-7 2 0 0,3 0 0 15,-3 0 54-15,3 1 8 0,-3 2 2 0,0 0 0 16,0 4-52-16,0 3-12 0,0-1 0 0,-4 4 0 16,0 0 0-16,-3 6 0 0,0-3 0 0,-4 9 0 15,4-2 0-15,-4 2 0 0,4 3 0 0,-4 1 0 16,7-4 20-16,1 4 0 0,3-7 1 15,-1 6 0-15,5-2-21 0,6 2 8 0,-3 1-8 0,7 2 0 16,3-2 0-16,4 3 0 0,4-1 0 0,0 1 0 31,6-4-14-31,4-2-7 0,4-1-2 0,-1 0 0 0,8-2 35 0,0 2 6 0,3-6 2 0,0 3 0 16,4-3-20-16,0 0 0 0,0-3 0 0,-1 0 0 16,5-6 0-16,-1 3 0 0,4-4 10 0,3-2-10 15,0-4 0-15,8-2 0 0,3-4 0 0,0-6 0 16,-4-4 0-16,-3-5 0 0,3-4 0 0,1-3 0 15,-1 1-23-15,0-8 3 0,4 1 1 0,-3-3 0 16,-4 3 19-16,-8-3 0 0,-2 0 0 0,-1-4 0 16,-3-2 0-16,-4-1 0 0,0-2 0 0,4-4 0 15,-7 0 22-15,3 4 8 0,-4-1 2 0,1-3 0 16,-4 3-52-16,-3-2-9 0,0 2-3 0,-1-3 0 0,-6 1 52 0,-1-4 9 0,-6-3 3 0,-1 3 0 16,-3 0-32-16,-3 6 0 0,-4 4 0 0,-7-1 0 15,-4 4 0-15,0 3 0 16,-3 3 0-16,-7 0 8 0,3 3-8 15,-3 0 0-15,0 0 0 0,0 3 0 16,-4 0-26-16,0 0-5 0,0 4-1 0,-3-1 0 0,0 3 32 0,0 1 0 0,-1-1 0 0,1 1 0 31,3 2 0-31,1 1 0 0,2 3 0 0,5-1 0 0,-1 1-211 16,7 3-36-16,-3 3-7 0</inkml:trace>
  <inkml:trace contextRef="#ctx0" brushRef="#br0" timeOffset="135634.46">23890 6857 1178 0,'7'-13'49'16,"-3"1"-39"-1,-1-1 114-15,1 1 22 0,3-1 5 0,-4 1 1 16,1 2-56-16,-4 4-12 0,3-3-1 0,-3 9-1 16,0 0 35-16,0 0 7 0,0 0 2 0,0 0 0 0,0 0-22 0,0 0-5 0,0 0-1 0,0 0 0 15,0 0-2-15,0 0 0 16,-7 3 0-16,4 3 0 0,-4 3-76 0,3 4-20 0,1 0 0 0,-4 5 0 15,3 4 55-15,1 3 7 16,-1 0 2-16,1 4 0 0,-1-1-52 0,0 0-12 16,1 0 0-16,3 1 0 15,3-4 54-15,-3-3 8 0,4 3 2 0,3-10 0 0,4 1-52 0,-1-7-12 0,1 1 0 16,3-7 0-16,4-3-27 16,-1-6-8-16,4-1-1 0,1-2-1 15,-1-4 18-15,0-2 4 0,4-1 1 0,-4 0 0 16,0 1-19-16,-3-4-4 0,-1 6-1 0,1-2 0 15,-8 2-64-15,1 1-13 0,0 2-2 0,-1 1-1 0,-3-1-35 16,-3-2-7-16,3 6-2 0</inkml:trace>
  <inkml:trace contextRef="#ctx0" brushRef="#br0" timeOffset="135852.06">24229 6722 1501 0,'-4'6'63'16,"1"4"-51"-1,3-4 159-15,-4 7 31 0,4-1 6 0,-3 1 2 16,3 2-63-16,0 7-13 0,-4 0-2 0,4 3-1 16,0 0-3-16,0 7 0 0,0-1 0 0,-3 1 0 15,3 5-50-15,-4-2-10 0,4 2-3 0,-3 4 0 16,3 0-18-16,-4-4-4 0,4 1-1 0,0 0 0 16,0-4-24-16,0-6-5 0,4 1-1 0,-4-4 0 15,3-6-2-15,1-4-1 0,-1 1 0 0,1-7 0 16,-1 1-109-16,4-7-23 0,0 0-4 0</inkml:trace>
  <inkml:trace contextRef="#ctx0" brushRef="#br0" timeOffset="136952.98">26695 6471 1728 0,'0'0'76'0,"0"0"16"16,0 0-73-16,0 0-19 0,3-3 0 0,-3 3 0 16,4-3 130-16,-4 3 22 0,3-6 5 0,1-1 1 15,-1 4-45-15,-3-3-9 0,0 0-1 0,4 0-1 16,-4 2-26-16,0-2-4 0,0 0-2 0,-4 0 0 16,1-1-18-16,-1 4-4 0,-3 0-1 0,-3 0 0 15,-1 3-1-15,0 0 0 0,-3 3 0 0,-7 3 0 16,4 4-7-16,-5-1-2 0,-2 7 0 0,-1-1 0 0,0 4 12 15,1 0 3-15,-1 3 0 0,-3 3 0 16,-4 0-52-16,-3 7-9 0,-1-1-3 0,-6 10 0 16,3-4 12-16,0 7 0 0,1 3 0 0,-1 3 8 0,4-3 0 15,3 1 1-15,4-1 0 0,-1 3 0 0,5-3-9 0,-1 6-11 0,0 0 3 16,4 1 0-16,7-7 8 0,3 0 11 0,1-3-3 0,10 0 0 16,0-4-8-16,7-2-12 0,0-4 2 15,7 1 1-15,4-4 9 0,-1-6 12 0,5 4-2 0,2-8-1 16,4 1-9-16,8-3 0 0,3-6 0 0,3-1 0 15,4-2-14-15,3-4-5 0,0-3-1 0,8 0 0 16,-1-6 32-16,4 0 7 0,0 0 1 16,4-7 0-16,-4-2-36 0,-4-1-8 15,4-2 0-15,4-7-1 0,-8 0 40 0,1 0 8 0,3-3 1 16,-4-3 1-16,-7-1-38 0,-6-2-8 0,-1 0-2 0,-7-7 0 16,-3 0 23-16,-7-2 0 0,-4-4 0 0,-3 0 0 15,-8 3 19-15,-3 0 1 0,0 1 1 0,-7-4 0 16,-3 3-21-16,-4 0 0 0,-4 0 0 0,1 1 0 15,-5-4 11-15,1 0 1 0,-7 0 0 0,0 0 0 16,-4 3-12-16,1 4 0 0,-5-1 9 0,-2 3-9 16,-1 4 0-16,0 3 0 0,0 0 0 0,1-1 8 15,2 8-19-15,1 2-3 0,3 0-1 0,-3 3 0 16,4 4-97-16,-5 2-20 0,5 4-4 0,-5 3-1 16,1 0-99-16,4 6-20 0,2 0-4 0</inkml:trace>
  <inkml:trace contextRef="#ctx0" brushRef="#br0" timeOffset="137537.18">26504 6760 1792 0,'0'0'51'0,"0"0"10"0,0 0-49 0,0 0-12 0,0 0 0 0,0 0 0 16,0 0 54-16,0 0 8 0,7-3 2 0,-3 3 0 16,3 0 0-16,3 3 0 0,1-3 0 0,0 3 0 15,3 0-6-15,3-3-1 0,1 3 0 0,0 0 0 16,3-3-13-16,0 3-4 0,0-3 0 0,0 0 0 0,-3 0-7 0,3 0-1 0,-3 4-1 0,-1-4 0 31,-3 3-31-31,-3 3 0 0,-4-3 0 0,0 7 0 16,0-1 57-16,-3 0 6 0,-4 4 1 0,0-1 0 0,0 4-64 0,-4 0 0 0,1-4-12 0,-1 4 2 15,1 0 10-15,-1-1 14 0,-3 1-3 0,0 0-1 16,3-1 4-16,1 1 1 0,-4 3 0 0,3 0 0 16,-3 3-24-16,4 0-5 0,-1 6-1 0,-3 0 0 15,4 0 26-15,-1 0 5 0,1 7 0 0,-1-4 1 16,1-2-17-16,-1 2 0 0,4-3 0 0,-3 0 0 15,3-6-9-15,-4-3 1 0,4-3 0 0,-4-4 0 16,4-2-23 0,-3-4-4-16,3-3-1 0,0-3 0 0,0 0-120 0,-4-6-24 0,1 0-4 15</inkml:trace>
  <inkml:trace contextRef="#ctx0" brushRef="#br0" timeOffset="137757.75">26529 7108 1580 0,'7'-6'67'15,"-4"-4"-54"1,8 4 131-16,-4 3 25 0,4-4 6 0,-1 4 1 16,4 0-49-16,4 0-10 0,0 0-1 0,3 0-1 15,0 3-19-15,4 0-3 0,3 3-1 0,-3 0 0 0,-1 0-35 0,1 3-7 0,-4 4-2 16,4-4 0-16,0 4-24 0,-4-1-6 0,3 0-1 0,1-2 0 31,3 2-116-31,-3-3-23 0,0-3-5 0</inkml:trace>
  <inkml:trace contextRef="#ctx0" brushRef="#br1" timeOffset="151605.94">23149 7942 1337 0,'0'0'28'0,"0"0"6"0,0 0-34 0,0 0 0 0,0 0 0 0,0 0 0 16,0 0 58-16,0 0 5 0,0 0 1 0,0 0 0 15,0 0 51-15,0 0 10 0,0 0 3 16,0 0 0-16,0-6-76 0,0-1-16 0,0 1-2 0,4 0-1 16,-4 0 17-1,3 2 3-15,-3-2 1 0,0 6 0 0,4-6-10 0,-4 3-3 0,0 3 0 0,3-10 0 16,-3 10-3-16,0-6-1 0,0 3 0 0,0 3 0 16,0-6-3-16,0 6-1 0,4-7 0 0,-4 1 0 15,0 6 1-15,0-6 0 0,0 0 0 0,0-1 0 16,0 1-9-16,3-3-1 0,-3 2-1 0,4 1 0 15,-4-3 0-15,4-1 0 16,-4 1 0-16,3-1 0 16,1-2 0-16,-4 2 0 0,3-2 0 0,-3-1 0 0,4 4-3 0,-1-4-1 0,-3 1 0 15,0-1 0-15,0 4 9 0,0 0 3 0,0-4 0 0,0 0 0 16,0 4-9-16,-3-3-2 0,3-1 0 0,0 0 0 16,0 1-2-16,0-1-1 0,0 1 0 0,0-1 0 15,0 1-3-15,0 2-1 0,0-2 0 0,0-1 0 16,3 1-4-16,-3-1-1 0,0 1 0 0,0-1 0 15,0 1 0-15,0-1-8 0,0 0 12 0,-3 1-4 16,-1-1 20-16,4 1 3 0,-3-1 1 0,-1-2 0 16,4 2-41-16,-3-3-8 0,-1 1-2 0,0-1 0 15,1 3 31-15,-1-2 5 0,-3-1 2 0,4 0 0 16,-1 1-19-16,4-1-12 0,-3 0 1 0,3-2 1 16,-4 2 10-16,1 0 14 0,3 1-3 0,0-1-1 15,-4 0-10-15,1 1 0 0,3-4 0 0,-4 0 0 16,1 0 0-16,3 0 0 0,-4 0 0 0,1-2-11 0,-1-1 11 0,4-4 0 0,-4 1 0 0,1 0 0 15,-1 3 0-15,1-3 0 0,-1 3 0 0,1-3 0 16,3 3 0-16,-4-3 8 0,1 3-8 0,3-3 0 16,-4 0 0-16,4 0 0 0,-3 0 0 0,-1-3 8 15,4-4-8-15,-3 1 0 0,-1-4 0 0,4 4 0 16,-3 0 0-16,-1-1 8 0,4 4-8 0,-3 0 0 16,-1 3 0-16,1 0 8 0,-1 3-8 0,0-3 0 15,1 3 0-15,-1-3 9 0,1 0-9 0,-1-4 0 16,4-2 8-16,-3 0-8 0,-1-4 0 0,4 4 0 15,0-4 0-15,0 4 0 0,-3 3 0 0,3-4 0 16,0 7 8-16,0-3-8 0,0 0 0 0,0 0 0 16,0-4 0-16,0 4 0 0,0-6 0 0,0-1 0 15,0 4 0-15,-4-4 0 0,4 4 0 0,0 0 0 16,0-1 8-16,0 4-8 0,0 3 0 0,0-3 0 16,0 0 0-16,0 2 0 0,0-2 0 0,0-3 0 15,0-4 0-15,0 4 0 0,0-7 0 0,0 1 0 16,0 2 8-16,4 4-8 0,-4-4 0 0,0 4 0 15,0 3 0-15,3-3 0 0,-3 2 0 0,0-5 0 16,0 2 0-16,0 1-20 0,0-3 2 0,0-1 1 16,0 1 28-16,4 2 5 0,-4 1 2 0,0 0 0 0,3-1-29 0,-3 4-5 15,4 3-2-15,-4-3 0 0,3 3 18 0,-3-1 0 0,4 1 0 0,-4 0 0 16,3 0 0-16,-3-6 0 0,4 3 0 0,-4-4 0 16,4 1 0-16,-1 0 0 0,-3-4 0 0,4 4 0 15,-4 3 0-15,3-4 0 16,1 7 0-16,-1 0 0 0,-3-3 12 0,4 3 5 15,-4 3 2-15,0 0 0 0,3 0-31 0,-3 3-5 0,0-3-2 0,4 3 0 16,-4 0 19-16,0 1 0 0,0 2 0 16,0 3 0-16,0-2 0 15,3-1 0-15,-3 7 0 0,0-4 0 0,0 4 0 0,4-1 0 0,-4 1 0 0,3 0 0 16,-3 2 0-16,4 1 0 0,-4 0 0 0,3-1 0 16,1 1 0-16,-1 0 0 0,1 0 0 0,-1-1 0 15,1 4 0-15,-4 0 0 0,7-6 0 0,-3 6 0 16,-1-4 0-16,4 1 0 0,-3 0 0 0,-1 3 0 15,1-1 0-15,-1 1 0 0,4 0 0 0,-3 0 0 16,-1 0 0-16,4 3 0 0,-3-3 0 0,0 0 0 16,3 3 0-16,-4 0 0 0,4-4 0 0,-3 4 0 15,3 0 0-15,-4-3 0 0,4 3 0 0,-3-3 0 16,3 0 0-16,-4 3 0 0,4-3 0 0,1 0 0 16,-5 0 0-16,4 0 0 0,-3 3 0 0,3-4 0 0,-4 4 0 15,4-3 0-15,-3 3 0 0,3 0 0 0,0 0 0 16,0 0 0-16,0 0 0 0,0 0 0 0,0-3 0 0,0 3 0 0,0-3 0 15,0 0 0 1,4 3 0-16,-4 0 0 0,4 0 0 0,-1-6 0 0,-3 6 0 16,4-4 0-16,-1 1 0 0,1 3 0 0,3-3 12 15,-3 3 5-15,-1 0 2 0,4-3 0 16,0 3-19-16,1 0 10 0,2-3-10 0,1 3 8 16,-4 0-8-16,7-3 0 0,-3 3-10 0,-1 0 10 15,5 0 0-15,-5-3 0 0,1 3 0 0,3-3 0 0,-3-1 0 0,3 1 0 0,-7 0 0 0,7 0 10 16,-3 0-10-16,-1 0 0 0,5-4 0 0,-1 4 0 15,0 0 0-15,4-3 0 0,-1 3 0 0,1 0-11 16,3-4 11-16,0 4 0 0,1 0 0 0,-1 0 0 16,-3-3 0-16,3 3 0 0,-4-1 0 0,1 1 0 15,0 0 0-15,0 0 0 0,-4 3 8 0,3-3-8 16,5 0-14-16,-5 3-7 0,5-3-2 0,-1-1 0 16,0 1 23-16,4-3 0 0,-1 3 0 0,-2-3 0 15,2 3 0-15,-6-4 0 0,7 1 0 0,-7 3 0 16,-1-3 14-1,1 2 7-15,0-2 2 0,3 3 0 0,-3 0-23 0,3 0 0 0,0 0 0 0,4-1 0 16,-4 1 0-16,4 3 0 0,-1-6 0 0,1 3 0 16,-4 0 0-16,1 0 0 0,-5 0 0 0,-2-1 0 15,2 1 0-15,-3 0 0 0,1 0 0 0,-1 0 0 16,3 0-14-16,-2-4-7 0,2 4-2 0,1 3 0 16,0-6 42-16,3 3 8 0,-3 3 1 0,3-3 1 15,0 0-46-15,0 3-10 0,0 0-1 0,-3-4-1 16,0 4 29-16,0 0 0 0,-4 0 0 0,0 0 0 15,0 0 19-15,4 0 9 0,-4 0 3 0,4 0 0 16,-1 0-31-16,1 0 0 0,3 0 0 0,0-3-10 0,1 3 10 16,-1 0 0-16,-3 3 0 0,3-3 0 0,-3 0 0 0,-1 0 0 15,1 0 0-15,-4 0 8 0,0 0-8 0,4 0 0 0,-4 0 8 0,4 0-2 16,-1 0-6-16,1-3 0 0,3 3 0 16,1 0-10-16,-1 0 10 0,-3 0 0 15,6 0 0-15,-6 0 0 0,3 0 0 0,-3 0 0 0,0 0 0 0,-4 0 0 16,0 0 0-16,-3 3 0 0,-1-3 0 0,1 4 0 15,-1-4 0-15,1 3 0 0,0 0 0 0,3 0 8 16,0 3-6-16,0-6-2 0,4 3 0 16,0 1 0-1,-4-4 0-15,7 0 0 0,-3 0 0 0,3 0 0 0,-3-4 0 0,-1 1 0 16,1 3 0-16,0 0 0 0,-4-6 0 0,0 3 0 0,-3 0 0 16,-1 0 0-16,5-1 0 0,-5 1 0 0,1 0 0 15,-1 3 0-15,1-3 0 0,0 3 0 0,-1 0 0 0,1 0 0 16,0 0 0-16,-1 0 0 0,1 0 0 0,-4 0 0 15,0 0 0-15,0 3 0 0,0-3 0 0,-3 0 0 16,3 0 0-16,-3 3 0 0,-1-3 0 0,-3 0 0 16,0 0 0-16,0 0 0 0,0 3 0 0,-3-3 0 15,-4 0 0-15,7 0 0 0,-7 0 0 0,0 0 0 16,0 4 0-16,0-4 0 0,4 6 0 0,-1-3 0 16,-3 3 0-16,0 1 0 0,0-1 0 0,0 0 0 15,0 0 0-15,0 1 0 0,4 2 0 0,-4-3 0 16,0 1 0-16,3-1 0 0,1 0 0 0,-1 4 0 15,1-4 0-15,-1 0 0 0,1 4 0 0,-1-4 0 16,-3 0 0-16,4 0 0 0,-1 4 0 0,1-4 0 16,-4 0 0-16,3 4 0 0,-3-1 0 0,4-3 0 15,-4 7 0-15,0-4 0 0,3 1 0 0,-3 2 0 16,0 1 0-16,0-1 0 0,0 4 0 0,-3-3 0 0,3 2 0 0,0 1 0 0,-4 0 0 0,4 2 0 31,0-2 0-31,0 0 0 0,4-1 0 0,-4 4 0 16,3-3 0-16,-3 3 0 0,0 0 0 0,0 2 0 15,4 1 0-15,0-6 0 0,-1 3 0 0,1 0 0 0,-4 0 0 0,3-4 0 0,-3 4 0 0,4-3 0 16,-1-1 0-16,-3 1 0 0,4 3 0 0,-4-3 0 16,3 2 0-16,-3 1 0 0,0 0 0 0,-3 0 0 15,3 3 0-15,0 0 0 0,-4 3 0 16,4 0 0-16,0 3 0 0,0-3 0 0,-3 3 0 16,3 1 0-16,0-1 0 0,0-3 0 0,0-3 0 0,0 3 0 15,3 0 0 1,-3-3 0-16,0 3 0 0,0 0 0 0,4-3 0 15,-4 0 0-15,0 0 0 0,3 0 0 0,-3 3 0 0,4-3 0 0,-4 6 0 16,0-3 0-16,3 4 0 0,1-1 0 0,-4-3 0 0,3 0 0 16,-3 0 0-16,4-3 0 0,-4 0 0 0,3 0 0 15,-3 0 0-15,0 0 0 0,4 0 0 0,-4 0 0 16,0 3 0-16,3 0 0 0,-3 3 0 0,0 0 0 16,0 0 0-16,4 4 0 0,-4-4 0 0,3 3 0 15,-3-2 0-15,4-4 0 0,-4 0 0 0,0 0 0 16,4 0 0-16,-1 0 0 0,-3 0 0 0,4 3 0 15,-4 1 0-15,0-1 0 0,0 3 0 0,3 4 0 16,-3-4 0-16,4 3 0 0,-4 4 0 0,3-3 0 16,-3-1 0-16,0 1 0 0,0-4 0 0,0 3 0 15,0 4-26-15,0 0-5 0,0 2-1 0,0 1 0 0,0 0 52 0,0-3 9 16,0 2 3-16,0 1 0 0,0-6-32 0,0 2 0 0,0-2 0 16,0 2 0-16,4-2 0 0,-4-1 0 0,3 4 0 0,-3 0 0 15,4-4 0-15,-1 1 0 0,1-1 0 0,-4 1 0 31,3-4-22-31,1 0-7 0,-1-3-2 0,1 4 0 0,-1-4 31 0,1 7 0 0,0-4 0 16,-4 7 0-16,3-4 19 0,-3 4 9 0,4-1 3 0,-4 1 0 31,3-4-31-31,1 1 0 0,-1-4 0 0,-3 1 0 16,4-1 0-16,-1 0 8 0,1 4-8 0,-4-4 4 0,3 4-30 0,1-1-5 16,3 1-1-16,-7-1 0 0,7-3 52 0,-4 1 9 0,1-1 3 0,-1-3 0 15,1 1-24-15,3-4-8 0,-3 0 0 0,-1-3 0 16,1 3 0-16,-1-3 0 0,1 3 0 0,-1 3-10 15,1-3-15-15,-1 3-3 0,1 1-1 0,-1-1 0 16,1 0 46-16,-4 0 10 0,3-3 1 0,1 0 1 16,-1 0-29-16,-3-6 0 0,4 0 0 0,0-3 0 15,-4-4 8-15,3 4-8 0,1-3 0 0,-4-1 0 16,0-3 0-16,3 4 0 0,-3-4 0 0,0-2 0 16,0 2 0-16,0-3 0 0,0 4 0 0,0-4 0 15,0 3 0-15,0-2 0 0,-3-1 0 0,3 0 0 16,-4 1 0-16,4-1 0 0,-3 0 0 0,-1 0 0 15,0 1-19-15,1-4-9 16,-1 3-3-16,-3-3 0 0,4 3 31 0,-4-2 0 0,0-1 0 0,3 0 0 16,-3-3 0-16,0 0 0 0,0 0 0 0,0 0 0 15,0 0 0-15,0 0 0 0,0 0 0 0,0 0 0 16,-4-3 0-16,4 3 0 0,-3 0 0 0,2 0 0 16,-2 0 0-16,3 0 0 0,-4 0 0 0,4 0 0 15,-3 3 0-15,-1-3 0 0,0 0 0 0,1 3 0 16,-1-3 0-16,1 3 0 0,-1-3 0 0,-3 3 0 0,0-3 0 0,-4 0 0 0,1 3 0 0,-1-3 0 15,0 4 0-15,-3-4 0 0,0 3 0 0,-4 0 0 16,4 0 16-16,-4 0 8 0,1 3 3 0,3-3 0 16,-1 4-19-16,1-4-8 0,0 3 8 0,0 0-8 15,3 1 0-15,1-1 0 0,-1 0 0 0,0 1 0 16,-3-1 0-16,0-3 0 0,-4 0 0 0,4 3 0 16,-7-3 0-16,3 1 0 0,-3-1 0 0,0-3 0 15,0 3 0-15,-4-3 0 0,4 0 0 0,-1 3 0 16,1-3 0-16,3 0 0 0,1 3 0 0,-4-3 0 15,3 0 0-15,-3 3 0 0,-1 0 0 0,-2-3 0 16,-1 4 0-16,0-1 0 0,0-3 0 0,1 3 0 16,-1-3 0-16,0 3 0 0,4-3 0 0,-4 0 0 15,4 3 0-15,3-3 0 0,1 0 0 0,-8 0 0 16,4 0 0-16,-4 0 0 0,0 0 0 0,0-3 0 16,-3 3 0-16,0-3 0 0,0 0 0 0,-1 0 0 15,4-1 0-15,1 1 0 0,3 0 0 0,-4 0 0 16,4 0 0-16,-4 0 0 0,0 0 0 0,0 3 0 15,-3-4 0-15,3 4 0 0,-3 0 0 0,0-3 0 16,-1 3 0-16,8 0 0 0,-4 0 0 0,1 0 8 16,2 3-8-16,1-3 0 0,4 4 0 0,-8-4 0 15,4 0 0-15,-4 3 0 0,-3-3-11 0,3 0 11 0,-3 0 0 0,3 0 0 0,-3 0 0 16,3-3 0 0,0 3-24-16,4 0-4 0,0-4 0 0,-1 4 0 0,1 0 28 0,0 0 0 0,0 4 0 0,-4-4 0 15,4 0 0-15,-4 3 0 0,4-3 0 0,-4 3 0 16,4-3 0-16,-4 0 0 0,4 3 0 15,0-3 0-15,3 0 20 0,0 0 8 16,0 3 3-16,1-3 0 0,-1 0-31 0,0 3 0 0,-3-3 0 0,3 0 0 16,-3 3 0-1,0-3 0-15,3 0 0 0,-6 4 0 16,6-4 0-16,-3 0 0 0,3 3 0 0,0-3 0 0,1 0 0 0,2 0 0 0,-2 0 0 0,3 0 0 31,-1-3-19-31,1 3-9 0,4 0-3 0,-5 0 0 0,1 0 47 0,0 0 8 0,-4 3 3 0,4-3 0 16,-3 3-27-16,-1-3 0 0,0 0 0 0,4 0 0 15,-4 0 0-15,4 0 0 0,0 0 0 0,3 0 0 16,1 0 8-16,3 0-8 0,-4 0 8 0,4 0-8 16,3 0 0-16,-3 0 0 0,4 0 0 0,2-3 0 15,-2 3-20-15,3-3-8 0,0-1-3 0,7 4 0 16,-7 0 50-16,7 0 9 0,-7-3 3 0,3 0 0 16,4 3-31-16,0 0 0 0,-7-3 0 0,7 3 0 15,-7 0 0-15,7 0 0 0,0 0 0 0,0 0 0 16,0 0 0-16,0 0 0 0,0 0 0 0,0 0 0 15,0 0 0-15,-3-6-8 0,3 6 8 0,-4-10 0 16,4 1 0-16,0 0 0 0,0-1 0 0,0-6 0 16,0 1 0-16,0-4 0 0,0 0 0 0,0-3 0 15,0-3 0-15,0 0 0 0,-4-3 0 0,1 0 0 16,-1-1-27-16,4-2 2 0,-3 3 0 0,-4-7 0 16,0 1 25-16,0-4 0 0,0-3 0 0,-4 1 0 15,0 8-9-15,4-2 9 0,-3 6-10 0,-1-4 10 16,1 7-174-16,3 0-29 0,0 0-5 0</inkml:trace>
  <inkml:trace contextRef="#ctx0" brushRef="#br0" timeOffset="172409.44">4932 11024 1958 0,'-4'-6'87'0,"1"0"17"0,-1-1-83 0,4-2-21 0,-7 3 0 0,4-1 0 15,3 1 107-15,-7 0 17 0,0 0 3 0,3-1 1 16,-3 4-52-16,7 3-9 0,-7-3-3 0,3 3 0 15,-6 0 19-15,3 0 3 16,0 3 1-16,-4 0 0 0,1 4-37 0,-1 2-7 16,0 0-2-16,1 4 0 15,-4 3-33-15,0-1-8 0,-4 7 0 0,0 0 0 0,1 3 0 0,-1 3 0 0,-3 4 0 0,7-4 0 16,3 0 0-16,-6 4 0 0,2 2 0 0,5 4 0 16,-4-1 53-16,3 4 9 0,1 3 2 0,-1 0 0 15,0 6-52-15,4 0-12 0,4 4 0 0,-1 18 0 16,4-10 0-16,0-5 0 0,4-1 0 0,6 1 0 15,1-4 0-15,3 3 0 0,7 1 0 0,0-1 9 16,4-9-9-16,0-6 8 0,3-3-8 0,0-1 8 16,4-2-8-16,-4-7 0 0,4 3 0 0,3-6 8 15,1-3-8-15,2-6-11 0,8 0 3 0,0-4 0 16,0-9 28-16,0 1 7 0,0-8 1 0,3-2 0 16,-3-3-11-16,0-7-1 0,0 0-1 0,3-2 0 15,0-4 0-15,1-3 0 0,-1-1 0 0,-3-8 0 16,-4 0-7-16,-6-7-8 0,-1-3 11 0,-3-3-11 15,-4 0 0-15,-3 3 0 0,3 0 0 0,-7-3 0 16,-3-3 24-16,-4-4-3 0,-7 1 0 0,0 9 0 16,-7 0-10-16,0 0-3 0,-4 1 0 0,-3-1 0 15,-7 0-29-15,0 0-7 0,-7 0 0 0,-7-12-1 16,-1 9 49-16,1-1 9 0,0 5 3 0,-4 2 0 0,0 3-24 16,-10 7-8-16,3 3 0 0,-7-1 0 15,4 4-26-15,0 3-5 0,-1 4-1 0,-2-1 0 16,-1 0 32-16,-4 3 0 0,4 4 0 0,-3-4 0 0,3 4 19 0,0 2 9 0,-3 1 3 0,0-1 0 15,10 1-50 1,4-1-9-16,-1 4-3 0,12-3 0 0,-8 3-26 0,7-1-6 0,0 1-1 16,11 3 0-16,4-3-153 0,-1-1-31 0</inkml:trace>
  <inkml:trace contextRef="#ctx0" brushRef="#br0" timeOffset="173712.95">4946 11375 1337 0,'0'0'28'0,"0"0"6"0,-7 0-34 0,7 0 0 0,-7-3 0 0,7 3 0 15,0 0 58-15,-7-3 5 0,7 3 1 0,0 0 0 16,-4-3 102-16,4 3 21 0,0 0 4 0,-7 0 1 16,7 0-52-16,0 0-9 0,0 0-3 0,0 0 0 15,0 0-51-15,0 0-10 0,0 0-3 0,0 0 0 16,0 0-15-16,0 0-3 0,0 0-1 0,0 0 0 15,0 0-21-15,0 0-4 0,0 0 0 0,0 6-1 16,0-3-19-16,7 4 0 0,-3-1 0 0,6-3 0 16,1 0 0-16,0 0 0 0,3 0 0 0,7 0 0 0,-11 1 21 0,8-4 1 15,0 0 0-15,-4 3 0 0,0-3-22 0,4 0 0 16,-4 3 0-16,0 0 8 0,-4-3-25 16,1 6-5-16,0-3-1 0,-1 1 0 15,-6 2 61-15,-1 0 12 0,1-3 2 0,-1 4 1 0,-3-1-33 16,0 3-8-16,0-3 0 0,-7 4-1 15,4-4-11-15,-8 4 0 0,0-1 0 0,1-3 0 0,-1 4 0 0,-3-1 0 0,0 0 0 16,3 1 8 0,-3-4-8-16,4 0 0 0,-1 1 0 0,8-1 0 0,-8 0 0 15,1-3 0-15,-1 0 0 0,7 1 0 16,4-4 0-16,0 0 0 0,0 0 0 0,0 0 0 0,0 0 0 0,0 0 0 0,7 0 0 0,1-4 0 16,2 4 0-16,4-3-9 0,0 3 9 0,4 0 0 15,-4 0 0-15,7 3 0 0,0-3 0 0,-3 4 0 16,3-1 0-16,-7 0 0 0,4 0 0 0,-4 3 0 15,0 4 37-15,-3-1 5 0,-1 7 1 0,1-1 0 16,-8 4-17-16,5 3-3 0,-1 0-1 0,-4 3 0 16,1 0-7-16,-1 0-2 0,-3 0 0 0,0-3 0 15,-3 0-13-15,-1 0 0 0,1-3 0 0,-4 3 0 16,-1-6 0-16,-2 3-18 0,-1-1 2 0,1-2 1 16,-4-3-8-16,-4-1-1 0,0 1-1 0,1-1 0 15,-1 1-87-15,-3-4-16 0,3 1-4 0</inkml:trace>
  <inkml:trace contextRef="#ctx0" brushRef="#br0" timeOffset="174322.82">4763 12686 1695 0,'0'-10'75'0,"0"-2"16"16,7 3-73-16,-7-7-18 0,3 3 0 0,1 1 0 15,3-4 113-15,-4 4 19 0,4-1 4 0,-3 0 1 16,3 1-7-16,-4 3-2 0,4-1 0 0,-3 1 0 16,-1 2-51-16,5 1-10 0,-5 0-3 0,4 3 0 0,-7 3 0 0,0 0 0 15,0-3 0-15,0 3 0 0,0 0-51 0,4 6-13 0,-4 0 0 0,0 0 0 16,-4 7 54-16,4 3 8 0,-7 2 2 16,4 8 0-16,-12 2 0 0,5 0 0 15,-8 10 0-15,1-1 0 0,-8 7-43 16,-7 0-8-16,0 3-1 0,-6 6-1 15,-5 1-11-15,4 2-16 0,-3 4 4 0,-7 6 1 0,3-4 11 16,0 4 0-16,0 3 0 0,-3-3 0 0,-1-6 0 0,4-7 0 16,4 0 0-16,-4-3 0 15,11-6 0-15,7-3 0 0,-4-3 0 0,7-1 0 16,4-12-35-16,7 0-5 0,-4-6 0 16,11-3-1-16,0-4-139 0,7-5-28 0</inkml:trace>
  <inkml:trace contextRef="#ctx0" brushRef="#br0" timeOffset="174888.46">5588 12416 1580 0,'0'-6'67'0,"0"0"-54"15,0-4 111-15,0 4 21 0,0 6 5 0,0-6 1 16,4 3-42-16,-1-4-8 0,1 4-1 0,-1 0-1 16,4 0-23-16,-3 6-5 0,3-3-1 0,-4 6 0 31,8 1 33-31,-1-1 6 0,1 6 2 0,-4 1 0 0,4 3-39 0,6 2-7 0,-6 4-1 0,3 7-1 15,4-1-16-15,-1 6-3 0,8 4-1 0,-4 3 0 16,4-4-7-16,0 4-2 16,-1-3 0-16,4 3 0 0,1-1-10 0,2 4-1 0,-6 3-1 0,7 0 0 15,-4 0-7-15,4 0-2 0,-7-3 0 0,6 3 0 16,-2-3-13-16,2-3 0 0,1-3 8 0,3 2-4 16,-3-5-4-16,3 2 0 0,-3-2 0 0,3-4 0 15,-3-3 0-15,-7-2 0 16,-1-1 0-16,1-7 0 0,0 1-28 0,-7-3-3 0,-1 0 0 0,-3-4 0 15,-3-2-16-15,-1-1-3 16,-3 0-1-16,1 1 0 0,-5-1-72 0,1-3-14 0,3 4-3 0</inkml:trace>
  <inkml:trace contextRef="#ctx0" brushRef="#br0" timeOffset="175956.17">3902 14072 1272 0,'0'0'36'0,"-4"-6"8"0,-3-1-35 16,7 1-9-16,-3-3 0 0,-1 2 0 0,1-2 113 0,-1 3 21 0,1-1 4 0,3-2 1 16,-8 3 25-16,8-1 4 0,-3 1 2 0,-4 0 0 15,3 3-16 1,1-4-3-16,-1 1-1 0,-3 3 0 0,0-3-65 0,4 3-13 0,-4 0-2 15,-4-4-1-15,4 4-9 0,-4 0-1 0,1 0-1 0,-4-3 0 16,3 2-27 0,1-2-6-16,-5 3-1 0,5 0 0 0,-8 0 14 0,4 0 2 0,0-1 1 0,-7 4 0 15,7 0-33-15,-7 4-8 0,-1-1 0 0,1 0 0 16,4 6 0-16,-5 4 0 0,1-1 0 0,0 1 0 16,-4 6 10-16,8 0 0 0,-12-1 0 0,5 7 0 15,-1-3-10-15,0 0 0 0,1 3 0 0,-1 4 8 16,4 2-8-1,-4 0 0-15,4 7 9 0,0 6-9 0,7 0 0 0,-7 6-20 0,6 0 4 0,5 7 1 16,-4 2 15-16,7 4 0 0,3 3 0 0,-3 3 0 16,4-3 0-16,3-4 0 0,3 4 0 0,4 3 0 15,-3-3 0-15,6 0 0 0,1 3 0 0,3 3 0 16,4-9 12-16,-1-4 6 0,1-6 1 0,7 7 0 16,-1-7-31-16,8 1-5 0,-4-1-2 0,8 0 0 0,-1-12 19 15,0-3 0-15,0-10 0 0,1 0 0 0,6-9-16 0,-3 0 3 0,7-10 1 0,-1 0 0 31,1-9 24-31,0-3 4 0,0-3 2 0,0-6 0 16,0-7-18-16,0-6 0 0,-4-4 8 0,4-5-8 0,0-4 0 0,-4-6 0 16,-3-3 0-16,3-3 0 15,-7 3 0-15,-6 0 0 0,-1 3 0 0,-3-6 0 16,-8-3 0-16,1-1-11 0,-4 1 11 0,-3-3-10 0,-1 6 10 0,-6 3 0 0,-4 3 0 0,0-3 0 16,-4 3 20-16,-6-3 5 0,-1-4 2 0,-3 4 0 31,-4 4-43-31,1 2-9 0,-8 3-2 0,-3 1 0 0,-1-1 27 0,-2 3 0 0,-5 4 0 0,1-3 0 15,3-1 0-15,1-3 0 0,-1 4 0 0,0-4 0 16,4 4 20-16,-4 3 8 0,7 2 3 0,-6 1 0 16,3 0-50-16,-4 3-9 0,0 3-3 0,4-3 0 15,-4 3 31-15,7 0 0 0,1 0 0 0,-1 3 0 16,0 0-58-16,8 0-6 0,-5 1 0 16,8-1-1-16,0 6-166 0,0 4-33 0</inkml:trace>
  <inkml:trace contextRef="#ctx0" brushRef="#br0" timeOffset="176918.15">3468 14564 2066 0,'0'0'43'0,"0"0"10"16,0 0-42-16,0 0-11 0,0 0 0 0,0 0 0 15,0 0 104-15,0 0 20 0,0 0 3 0,0 0 1 16,0 0-52-16,0 0-9 0,0 0-3 0,-7 3 0 15,3 7 11-15,4-1 1 0,0 4 1 0,0 2 0 16,0 7-21-16,4 3-4 0,-4 3 0 0,7 4-1 16,-7-1-31-16,3 7-5 0,4-1-2 0,-7-2 0 15,4-4 0-15,3 1 0 0,0-7 0 0,0 3 0 16,4-6-31-16,-8-3-6 0,8 0-2 0,-4-1 0 16,7-5 44-16,-3-4 9 0,-1 1 1 0,4-4 1 15,-3-6-46-15,-1 0-10 0,5-3-1 0,-1-3-1 16,0-1 9-16,3-2 3 0,-6-4 0 0,3 1 0 15,0-4-23-15,4 0-5 0,-8 1-1 0,5-4 0 16,-5 3-99-16,1-3-20 0,3 1-4 0,-11-1-1 16,4 3-87-16,-3 0-18 0</inkml:trace>
  <inkml:trace contextRef="#ctx0" brushRef="#br0" timeOffset="177123.13">3757 14583 2795 0,'0'19'58'0,"-7"0"14"16,7-1-57-16,-3 1-15 0,3 0 0 0,0 3 0 16,0 6 105-16,0 3 19 0,0 1 3 0,0 2 1 15,3 1-52-15,4-1-9 0,-3 1-3 0,-1 2 0 16,4-2 0-16,4 3 0 0,-8 2 0 0,4 1 0 16,4 0-51-16,-8 0-13 0,8-4 0 0,-7 1 0 15,3-4 0-15,3-9 0 0,-6 0 0 0,3-3 0 16,0-3-41-16,0-3-11 0,-4 0-3 15,5-4 0-15,-5-2-117 0,1-4-23 0</inkml:trace>
  <inkml:trace contextRef="#ctx0" brushRef="#br0" timeOffset="178142.59">6625 13921 2026 0,'0'0'57'0,"-3"-9"14"0,3-1-57 15,0 1-14-15,-7 0 0 0,7-1 0 16,-4-2 55-16,4-1 8 0,0 1 1 0,0-1 1 0,0 1-52 0,0-1-13 16,0 0 0-16,0 4 0 0,0-3 54 0,0 5 8 0,0-2 2 0,0 9 0 31,0 0 31-31,0 0 6 0,0-3 2 0,0 3 0 15,0 0-11-15,-11-3-3 0,4 3 0 0,0 3 0 0,-3 0-21 0,-1 3-4 0,1 4 0 0,-1 2-1 32,-3 1-23-32,-4 2-4 0,4 1 0 0,-3 6-1 0,-1 3-4 0,-3 6-1 0,3 1 0 0,-3 2 0 15,7 4-30-15,-7-4 0 0,3 4 0 0,0 3 0 16,4-1 0-16,-3 7 0 0,3 4 0 0,-1 5 0 16,1-3 0-16,4 1 0 0,-1 2 0 0,4 7 0 15,4 0 0-15,-1 6 0 0,0 0 0 0,4 3 0 16,4-10 12-16,0-2-4 0,6-4-8 0,1 4 12 15,3-7-12-15,3-3-8 0,1 1 8 0,7-4-13 16,3-7 0-16,4-8 0 0,3-1 0 0,7-6 0 16,-3-3 13-16,4-3 16 0,-1-3-3 0,4-1-1 15,3-5-12-15,0-1-16 0,4-3 3 0,4-2 1 16,-1-1 12-16,-3-3 0 0,0-3 0 0,4-1 0 16,-1-2 0-16,0-3 0 0,4-4 0 0,-3-6 0 15,-4-3 0-15,-4-9 0 0,-3 0 0 0,3-10 0 16,-6 0 0-16,-1-3 0 0,0-3 0 0,-3-3 0 15,-3 0 0-15,-8-3 0 0,-4 2 0 0,-2-8 0 16,-8 6 8-16,-4-1 4 0,-6-2 0 0,-4-1 1 16,-7 4-13-16,-7-3 0 0,-4 2 0 0,-3-2 0 15,-4 3 0-15,-3-1 0 0,0 1 0 0,-8 0 0 16,5 2 0-16,-1 4 0 0,-3 0 0 0,-1-3 0 16,-2 9 0-16,-5 1 0 0,1-1 0 0,-4 3 0 15,0 7 0-15,0 6 0 0,0 0 0 0,-6 3 0 0,6 6 0 0,-4 4 0 16,1 2 0-16,-4 1 0 15,7-1-100-15,0 7-22 0,7-3-5 0,-3 3-1 16,10-3 0-16,1 2 0 0,6-2 0 0</inkml:trace>
  <inkml:trace contextRef="#ctx0" brushRef="#br0" timeOffset="178760.71">6706 14225 2066 0,'-10'19'43'0,"3"-9"10"0,0-4-42 16,3 3-11-16,-3 1 0 0,0-4 0 16,3 3 139-16,4 1 25 0,0-4 6 0,0 4 1 0,0-4-83 0,4-3-16 0,0 0-3 0,-1 0-1 15,4-3-44-15,4 0-10 0,-1-3-2 0,4 0 0 16,0 0-12-16,1 0 11 0,2-4-11 0,1 1 10 16,3 0-1-16,4 3 0 0,-1-4 0 0,5 1 0 15,-1 3 1-15,-3-3 0 0,-1 3 0 0,1-1 0 16,-4 4 6-16,0 4 2 0,4-1 0 0,-7 0 0 15,-1 6 7-15,-3 1 2 0,0 2 0 0,1 4 0 16,-5 3-27-16,1 0 0 0,-4 2 0 0,0 5 0 16,0-4 0-16,-4 3 0 0,1 0 0 0,-4 0 0 15,0 0 0-15,-4 0 0 16,1-3 0-16,-1 6 0 0,-3-3 0 0,4 3 0 0,-4 4 0 0,0-1 0 16,3-3 0-16,-3 4 0 0,4-1 0 0,-1 0 0 15,1-6 0-15,3 1 0 0,-4-1 0 0,4-3 0 16,0-4-46-16,0 1-14 0,4-3-4 0,-4-4 0 15,0-2-51-15,3-4-10 0,-3-3-3 0,0-3 0 16,0 0-102-16,0 0-21 0</inkml:trace>
  <inkml:trace contextRef="#ctx0" brushRef="#br0" timeOffset="178986.92">6929 14668 2728 0,'0'6'77'0,"0"0"18"0,3 0-76 0,1 1-19 0,3-1 0 0,0 0 0 15,3 0 95-15,1 1 15 0,3-1 3 0,4 3 1 16,-1-2-38-16,1-1-8 0,0 3-2 0,3-2 0 16,3-4-39-16,-2 0-8 0,2-3-2 0,5 0 0 15,-5 0-17 1,1-3 0-16,3 0 0 0,-3-1 0 15,0-2-99-15,-1 0-23 0,1 3-5 0</inkml:trace>
  <inkml:trace contextRef="#ctx0" brushRef="#br1" timeOffset="-196545.6">6184 11770 1337 0,'0'-6'56'0,"0"6"-44"16,0 0 85-16,0 0 18 0,0 0 3 0,0 0 1 16,0 0-3-16,0 0 0 0,0 0 0 0,0 0 0 15,0 0-19-15,0 0-4 0,7 6-1 0,-7-6 0 16,0 7-28-16,4-4-7 0,-4-3-1 0,0 3 0 16,0-3-8-16,7 3-1 0,-4 0-1 0,-3-3 0 15,4 0-22-15,-1-3-4 0,4 3 0 0,-3-3-1 16,3 0 18-16,0 3 4 0,4 0 1 0,-4 3 0 15,0-3-16-15,3 0-3 0,-3 0-1 0,4 3 0 16,-4 0-22-16,4 0 0 0,-1 4 0 0,1-4 0 16,-4 3 36-1,3 0 2-15,-2 0 1 0,2 1 0 0,1-1-23 0,3 3-5 0,-4-2-1 0,1-1 0 16,3 0-10-16,-3 1 8 0,-1-1-8 0,1 0 8 16,-1 0-8-16,-3-3 10 0,4 4-10 0,0-1 10 15,-1 0-10-15,1 1 12 0,-1-1-12 0,5 0 12 16,-5 0-12-16,1 4 0 0,-1-1 0 0,1 4 0 15,-1-4 0-15,1 1 0 0,-4 2 0 0,7 1 0 16,-3-1 0-16,3 1 0 0,-4 2 0 0,5-2 0 0,-5 3 0 0,1-4 0 16,3 1 0-16,-4 2 0 15,1-2 0-15,3-4 0 0,0 4 0 0,0-1 0 0,0-2 0 0,-3-1 0 0,0 4 9 16,3-1-9-16,0 1 0 0,3-1 0 16,-2 4 0-16,-1 3 8 0,3-3-8 0,-3 2 0 0,4-2 0 0,-4 0 0 15,0 3 0 1,0-4 0-16,-3 4 0 0,3 0 0 15,0 0 0-15,-3-1 0 0,3 4 0 0,0 0 0 0,0 0 0 16,0-3 0-16,0 3 0 0,0 0 8 0,-3-3-8 0,3 3 0 16,-3-3 0-16,-1 3 0 0,4-4 0 0,1 1 0 0,-5 0 0 0,4 0 0 15,-3 0 0-15,-1-1 0 0,5 1 0 16,-5 3 0-16,-3-3 0 0,4 0 0 16,-4 0 0-16,3-1 0 0,-3 4 0 0,4 0 8 0,0 0-8 15,-4-3 0-15,3 3 11 0,-3-3-3 0,4 0 0 0,-4-4 0 16,0 4-8-16,-3-3-9 0,3 0 9 0,-4-1-13 15,1 1 13-15,-1 3 0 0,1-7 0 0,-4 4 0 16,7 0 0-16,-4-1 0 0,1-2 0 0,-1 2 0 16,1 1 0-16,-1 0 8 0,1 3-8 0,-1-1 10 15,1 1-10-15,-4 0 0 0,4 3 0 0,-1 0 0 0,4 0 0 0,-7 0 0 16,4 3 0-16,-1-3 0 16,1 0 11-16,-1-3-3 0,1-1-8 0,-1-2 12 15,-3 0-12-15,4-4 8 0,-1 1-8 0,-3-4 0 0,0 4 0 0,4-4 0 16,-1 1 0-16,-3-1 0 15,0 1 0-15,4-1 0 0,-4 0 0 0,0 4 0 0,0-4 0 0,-4 1 0 16,4-1 0-16,0 0 0 0,0 4 0 16,0-4 0-16,0 1 0 0,0-4 0 0,4 4 0 0,-4-4-8 15,0 0-1-15,0 0 0 16,0-6-77-16,0 0-15 0,0 0-3 0,0 0-1 16,-4-12-57-16,-3-1-11 0,0 1-3 0</inkml:trace>
  <inkml:trace contextRef="#ctx0" brushRef="#br1" timeOffset="-195429.18">6191 11723 1504 0,'0'0'33'0,"0"0"7"0,0 0 2 0,-7 3 0 16,4 4-34-16,-4-4-8 0,7-3 0 0,0 0 0 0,-4 3 100 0,4-3 17 15,0 6 4-15,0-6 1 0,0 0-43 0,0 0-9 16,0 0-2-16,0 0 0 0,0 0 5 0,0 0 1 16,0 0 0-16,0 0 0 0,0 0-16 0,0 0-3 15,0 0-1-15,0 0 0 0,0 3 8 0,0-3 2 16,0 0 0-16,0 7 0 0,0-1-28 0,0-6-4 15,0 0-2-15,0 0 0 16,4 6 2-16,-1 0 0 0,1 4 0 0,6 2 0 0,-6 1-24 0,3 6-8 0,3-4 0 0,-3 4 0 16,4 9 0-16,0-2 0 15,-1 2 0-15,1 0 0 0,-1-3 32 16,-3 0 1-16,1 0 0 0,2 0 0 0,1-3-20 0,-4 0-4 16,0-6-1-16,0 0 0 15,0-1-8-15,3-2 0 0,-2-4 0 0,-1 1 8 16,0-4-8-16,-4 0 0 0,4 0 0 0,-7-2 0 15,0-4 0-15,0 0 0 0,0 0 0 0,0 0 0 0,0 0 0 0,0 0 0 0,0 0 0 0,0 0 0 16,11-10 8-16,-11 1 0 0,0 2 0 16,0-2 0-16,0 0 4 0,0-1 0 0,-7-2 0 0,3-4 0 15,-3 0-12-15,0-2 0 0,-3-1 0 0,-1 0 0 16,0-3 0-16,1 0 0 0,-4-3 0 0,0 3 0 16,3-3 0-16,0 3 0 0,1-3 0 0,-1 0 0 15,4 3 11-15,0-3-3 0,0 3-8 0,0 0 12 16,0 0-12-16,0 0 0 0,3 0 0 0,-3 0 0 15,4 3 0-15,-1 0 0 0,4 1 0 0,-7-1 0 16,7 0-10-16,-3 3 10 0,3 4-8 0,0-4 8 0,0 7 0 16,-4-1 0-16,4 1 0 0,0 3 0 0,-3-1 0 0,3 1 0 15,0 6 0-15,0 0 0 0,0-6 0 16,0 6 0-16,-4-3 0 0,4 3 0 0,0 0 0 0,0 0 0 16,0 0 0-16,0 0 0 15,0 0 0-15,0 0 12 0,0 0 0 0,0 0-1 16,11-3-11-16,-1 3-16 0,4 0 4 0,-3 0 1 15,3 0 21-15,0 0 4 0,4 0 1 0,-4 0 0 0,4 0 27 0,-4 0 6 16,3 0 0-16,4 0 1 16,-3 0-59-16,7 3-12 0,-8-3-2 0,5 0-1 0,-1 3 25 0,-4 0 0 15,1 0 0-15,-4 0 0 0,0 0 0 0,0 0 0 16,1 1 0-16,-8-1-8 16,0 0-76-16,3 0-14 0,-3-3-3 0,-3 3-1343 0</inkml:trace>
  <inkml:trace contextRef="#ctx0" brushRef="#br0" timeOffset="-186150.28">9306 12520 460 0</inkml:trace>
  <inkml:trace contextRef="#ctx0" brushRef="#br0" timeOffset="-185815.83">9317 12501 1160 0,'-7'-3'32'0,"3"0"9"16,-3-1-33-16,4 1-8 0,3 3 0 0,-7-6 0 15,3 0 0-15,1 3 0 0,-1-4 0 0,4 1 8 16,-3 0 13-16,3-4 3 0,-4 4 0 0,4 0 0 15,0-3 36-15,0 2 8 0,0 1 2 0,4 0 0 16,-1-1 27-16,-3 4 6 0,4-3 1 0,3 3 0 16,-4 0-60-16,4 0-11 0,0-1-2 0,0 4-1 15,4-3-30-15,3 3 0 0,0 0-8 0,4 3 8 16,3-3-11-16,0 4 11 0,7-1-10 0,-3 0 10 16,7 0 0-16,0 0 0 0,-1 0 0 0,5 0 0 0,2 1 50 0,5-1 6 15,6 0 2-15,0 0 0 0,4 3 17 16,4-3 3-16,3 1 1 0,3-1 0 15,-3-3-24-15,7 3-5 0,4-3-1 0,-4-3 0 0,0 3-27 16,3-3-6-16,-2-1 0 0,2 4-1 0,-3-3-15 16,0 0 11-16,4 3-11 0,-8-3 10 0,4 3-10 0,-7-3 0 0,0 0 0 15,-3 3 0 1,-1-3-75-16,0-1-7 0,-3 1-2 0</inkml:trace>
  <inkml:trace contextRef="#ctx0" brushRef="#br0" timeOffset="-184773.08">11370 12360 436 0,'0'0'8'0</inkml:trace>
  <inkml:trace contextRef="#ctx0" brushRef="#br0" timeOffset="-183836.08">11275 12300 608 0,'0'-9'25'0,"-4"3"-25"15,4-4 108-15,-3 1 16 0,3 2 3 16,0-2 1-16,-4 0 0 0,4 2 0 0,-3 1 0 0,3 0 0 16,-4 0-52-16,4-1-9 15,-3 1-3-15,3 6 0 0,0-6 52 0,0 6 9 16,-4-7 3-16,4 7 0 0,0 0-52 0,0 0-9 0,0 0-3 0,0 0 0 16,0 0 0-16,0 0 0 0,0 0 0 0,0 0 0 15,0 0 0-15,0 0 0 0,0 0 0 0,4 4 0 16,-1-1-51-16,4 3-13 0,-3 0 0 0,-1 1 0 15,4 2 54-15,-3 4 8 0,3-1 2 0,0 4 0 16,0-1-52-16,-3 4-12 0,3 3 0 0,0 3 0 16,-4 7 52-16,1 2 7 0,3 4 1 0,-4 2 1 15,-3 1-46-15,4 3-15 0,-1 3 8 0,1 0-8 16,-4-6 0-16,3 3 0 0,-3-3 0 16,0-4 0-16,0 1 55 0,0-4 7 0,0-2 2 0,0-1 0 15,4-6-64-15,-4-3-28 0,0-3 3 0,3-3 0 16,-3-4 40-16,0-6 8 0,4-2 1 0,-4-4 1 15,4-4-53-15,-1-5-10 0,1 0-2 0,-1-7-1 16,1 0 14-16,-1-3 3 0,-3 1 1 0,0-4 0 0,0-3 23 0,0 3 0 16,4-3 0-16,-4-1 0 0,-4 5 0 15,4-1 0-15,-3 0 0 0,-1-3 0 0,1-1 9 16,-4 1 7-16,3-3 0 0,0-3 1 0,-3-1-27 0,4 4-6 16,-4-6 0-16,3 2-1 15,1 1 25-15,-4-3 6 0,3 2 1 0,1 4 0 16,-1 0-15-16,1 3 0 0,-4 0 0 0,3 0 0 15,0 6 0-15,1 0 0 0,-1 0 8 0,-3 3-8 0,4 4 0 0,-1-1 0 0,1 1 0 0,-1 2 0 16,4 4 0-16,-3 0 0 0,3 0 0 0,0 6 0 16,0 0 0-16,0 0 0 0,0 0 0 0,0 0 0 15,0 0-8-15,0 0-8 0,0 0-2 0,0 0 0 16,0 0 28-16,0-7 6 0,3 4 0 0,1-3 1 16,-1 3-17-16,1-4 0 0,3 4 0 0,-7-3 0 15,3 0 0-15,1 0 0 0,-1-1 0 0,1 1 0 16,-4 0 0-1,4 3 0-15,-4-4 0 0,0 7 0 0,0 0 0 0,0 0 0 0,0 0 0 0,0 0 0 16,0 0 0-16,0 0 8 0,0 0-8 0,3-3 0 16,-3 3 9-16,0 0-9 0,0 0 0 0,0 0 9 15,4-3-9-15,-4 3 0 0,7 0 0 0,-4 0 8 16,4 0-8-16,-3 3 0 0,-1-3 9 0,4 3-9 16,0-3 0-16,0 3 8 0,4 1-8 0,-4-1 0 15,4 0 8-15,-4 3-8 0,7-3 8 0,-4 4-8 16,1-1 0-16,0 0 9 0,-1 0-9 0,4 1 0 15,-3 2 8-15,3-3-8 0,0 1 0 0,4 2 0 16,-4-3 0-16,3 0 0 0,5 1 0 0,-5 2 0 16,8-3 10-16,-4 4-10 0,4-4 8 0,0 4-8 0,-4-1 11 0,3 0-3 15,5 4-8-15,-5-4 12 0,-3 4-12 0,-3-4 11 16,3 4-11-16,-3-4 10 0,0 4-10 16,-4-4 0-16,0 4 9 0,0-4-9 0,-4 0 0 0,1 1 0 0,0-1 0 0,-1 1 8 15,-3-1-8-15,0-3 9 0,-3 1-9 0,3-4 10 16,-7 0-23-16,3 0-5 0,-3-3-1 0,0 0 0 31,0 0-72-31,0 6-14 0,0-3-3 0,-3 4-1 0,3-4 36 16,-4 3 7-16,1-3 2 0,-1 4 0 0,1-1-166 0,-1 0-33 15,1 0-6-15</inkml:trace>
  <inkml:trace contextRef="#ctx0" brushRef="#br0" timeOffset="-183481.07">11504 12984 2188 0,'4'-16'97'0,"-1"0"20"0,4-2-93 0,0-1-24 0,0 0 0 0,0-3 0 16,4 0 107-16,0 3 17 0,-1 0 3 0,1 1 1 16,6-1-52-16,1 3-9 0,-4 0-3 0,7-2 0 15,0 2-6-15,1-3-2 0,-1 3 0 0,3 1 0 16,-2-1-28-16,2 0-5 0,1 1-2 0,-4-1 0 15,0-3-13-15,1 4-8 0,-1-4 8 0,-4 3-8 0,1-3 0 0,0-3-20 0,-1 4 4 0,1-4 1 32,0 3-169-32,-4 0-33 0</inkml:trace>
  <inkml:trace contextRef="#ctx0" brushRef="#br0" timeOffset="-180595.58">16051 8375 1189 0,'7'-10'50'0,"-3"-2"-40"31,0-1 131-31,-1 1 27 0,4-1 4 0,-3-3 2 0,-1 4-19 0,1-7-4 0,-4 3-1 0,3 1 0 15,1-4-46-15,-1 3-8 0,1-3-3 0,-1 4 0 16,1-1-25-16,-1 0-6 0,1 4-1 0,-4 2 0 16,3 4-9-16,1 3-1 0,-4 3-1 0,0 0 0 15,3 6-15-15,1 4-3 0,0 2-1 0,-4 7 0 16,3 3-31-16,-3 6 0 0,4 3-13 0,-4 1 4 16,0 2 58-16,3 4 12 0,-3-4 3 0,0 7 0 15,0 0-52-15,-3 3-12 0,3 0 0 0,-4 3 0 16,4-6 0-16,0-4 0 0,0-2 0 0,0-1 0 15,4-6 0-15,-4 1 0 0,3-7 0 0,1-1 0 16,-1-5-62 0,4-3-15-16,0-1-3 0,-3-5-1 15,6-4-114-15,-3-6-22 0,1-1-5 0</inkml:trace>
  <inkml:trace contextRef="#ctx0" brushRef="#br0" timeOffset="-180312.17">16485 7929 2030 0,'0'0'57'0,"0"0"14"0,7 3-57 0,-3 1-14 16,-1-1 0-16,4 6 0 0,1 4 54 0,-5 2 8 0,4 7 2 0,0 3 0 16,0 7 40-16,-3 2 9 0,3 4 2 0,-4 3 0 15,4-1-31-15,-3 1-5 0,-1 3-2 0,5 3 0 16,-5-3-11-1,1 3-2-15,-1 0-1 0,1 0 0 0,-1-3-40 0,4-3-8 0,-3-1-2 0,-1 1 0 16,1-6-13-16,3-4-16 0,0-3 3 0,-4 1 1 16,4-1-37-1,-3 0-7-15,3-3-2 0,-3 0 0 0,-1-3-44 16,1 0-9-16,-1-3-1 0,-3 0-1 0,4-7-103 0,-1-2-21 0</inkml:trace>
  <inkml:trace contextRef="#ctx0" brushRef="#br0" timeOffset="-179693.95">16658 7766 1827 0,'-14'-34'38'0,"7"21"9"16,0-2-38-16,0-1-9 0,0 0 0 0,0-3 0 0,-4 1 130 0,1-1 24 15,-4 0 5-15,-1 0 1 0,1 3-41 16,0 1-8-16,-3-1-2 0,-5 4 0 0,5 2-23 0,-4 1-5 0,-4 2-1 0,0 1 0 31,-3 3-32-31,3 6-6 0,-3 0-2 0,-7 4 0 0,-1 2-16 0,-6 7-4 0,-7 3-1 0,-4 6 0 16,7 0-8-16,0 3-2 0,-3 3 0 0,-1 7 0 15,1-4 0-15,-4 7 0 0,0 0 0 0,0 6 0 16,4 0-1-16,-1 3 0 0,8 3 0 0,-4 7 0 16,7-4-8-16,1 7 0 0,6 0 0 0,-3 6 0 15,6 0 0-15,5-3 0 0,3 6 0 0,3 3 0 16,7-9 0-16,4 0 0 0,7-4 0 0,4 4 0 16,6-3 0-16,4-7 0 0,8 4 8 0,2-7-8 15,1-3 0-15,3-6 0 0,4-3 0 0,10-3-11 16,4-7 11-16,4 0 0 0,6-5 0 0,11-1-8 15,-3-10 8-15,3 1 0 0,7-3 0 0,3-4 0 16,-3-3 11-16,4-3-3 0,0-3 0 0,10-3 0 16,-7-3-8-16,0-3 12 0,7-1-12 0,7-6 12 15,-10-2-12-15,0-4 8 0,3-3-8 0,4-10 8 16,-11 1-8-16,-7-7 0 0,-3 0 9 0,3-9-9 16,-14 3 0-16,-4 0 8 0,-3-6-8 0,-7-1 0 15,-11 1 10-15,-7 3-2 16,-7-3-8-16,-3-4 12 0,-11 7 3 15,-7-3 0-15,0 2 0 0,-10-2 0 0,-8 0 15 0,-3 0 3 0,-4 2 1 0,-7-8 0 0,-3 2-34 16,-4-2-17-16,0-1 1 0,-6-3 1 0,2 13 24 16,1 3 5-16,-4 3 1 0,0-3 0 15,0 10-60-15,-7 2-12 0,4 1-3 0,-7 2 0 16,6 7-72-16,4 6-16 0,4 4-2 0</inkml:trace>
  <inkml:trace contextRef="#ctx0" brushRef="#br0" timeOffset="-179058.87">15991 9485 1630 0,'0'0'68'0,"0"0"-54"16,0 0 154-16,0 0 32 0,0 0 5 0,0 0 2 15,0 0-71-15,0 0-15 0,0 0-2 0,0 0-1 16,0 0-25-16,0 0-5 0,-3 6 0 0,-1 6-1 16,1 4-31-16,-4 6-5 0,0 0-2 0,0 6 0 15,-4 4-17-15,-3 2-4 16,3 4-1-16,-3 6 0 0,0-1-1 0,-3 8 0 0,2-1 0 0,-2 6 0 15,-1-3-13-15,1 1-2 0,-5-1-1 0,1 4 0 16,0-4-10-16,3 0 0 0,1 4 0 0,-4-1 0 16,6-6 0-16,-2-3 0 0,3 0-12 0,0-3 12 31,3-3-56-31,0 0-3 0,4-4-1 0,0-2 0 0,0-4-68 0,7-3-13 0,-3 1-3 0</inkml:trace>
  <inkml:trace contextRef="#ctx0" brushRef="#br0" timeOffset="-178516.81">17258 9262 2066 0,'0'0'43'0,"0"0"10"15,0 0-42-15,0 0-11 0,0 0 0 0,0 0 0 16,0 0 104-16,0 6 20 0,3 0 3 0,-3 1 1 16,4 2-52-16,-1 1-9 0,5 5-3 0,-5-2 0 15,4 2 0-15,4 4 0 0,-4 0 0 0,3 6 0 16,4 3 6-16,-3 4 1 0,3 2 0 0,4 7 0 15,-1-3-24-15,-2 2-5 0,2 4-1 0,4 3 0 16,-3 0-18-16,3 3-4 0,-3 1-1 0,3 5 0 0,0-6-8 0,-3 4-2 16,-1-4 0-16,5 6 0 0,-1-6-8 0,0 4 12 0,0 2-12 15,4 1 12-15,-1-7-12 16,1-6 0-16,3 3 0 0,1 0 0 0,-5-7 0 16,5 1 0-16,-5 0 8 0,1-3-8 15,-4-7 0-15,0-3-9 0,-3 0 9 0,0-6-13 16,-4-3-93-16,-4-3-18 0,-3-4-4 0</inkml:trace>
  <inkml:trace contextRef="#ctx0" brushRef="#br0" timeOffset="-177653.55">15603 10943 2026 0,'-7'0'90'0,"0"-4"18"15,0 4-86-15,0-3-22 0,0 3 0 0,0-3 0 0,0 0 92 0,0-3 13 0,0 3 3 0,0-4 1 16,0 1-36-16,-4 0-7 0,8-4-2 0,-4 1 0 16,-4 0 0-16,4-1 0 0,0 1 0 0,-4-1 0 31,4 1 20-31,-3 0 4 0,3-1 1 0,-7 1 0 0,3 6-42 0,-3-1-9 0,-4 1-2 0,1 6 0 16,-1 1-17-16,-7 5-4 0,1 0-1 0,-5 4 0 15,1 3-14-15,-4 6 0 0,1 0 8 0,-1 3-8 16,0 3 0-16,0-3-18 0,4 6 4 0,-7 4 1 15,0-1 13-15,-1 7 0 0,1 0 0 0,-7 6 0 16,3 0 0-16,0 0 0 0,0 3 0 0,0 3 0 16,8 4 0-16,-5-1 0 0,8 7 0 0,0 6 0 15,0-6 0-15,3 2 0 0,4 4 0 0,-4 4 0 16,8-4 0-16,2 0 0 0,1 3 0 0,4 3 0 16,3-9 0-16,3 0 0 0,4-1 0 0,7 1 0 15,4-6 0-15,3-4 0 0,4-6 0 0,3 4 0 16,7-10 0-16,0 0 0 0,4-7 0 0,7 1 0 15,7-10 0-15,3-6 0 0,7 0 0 0,4-6 0 16,0-7 0-16,0-6 0 0,4-3 0 0,6-9 0 16,-6-4 0-16,3-2 0 0,3-7 0 0,8-4 0 15,-7-5 0-15,3 0 0 0,0-7 0 0,3-6 0 16,-10-3 0-16,4-3 0 0,-4-3 0 0,4-7 0 16,-11 4 0-16,-4-1 0 0,-3 1 0 0,0-7 0 0,-11 4 0 0,-7 2 0 0,-6-2 0 0,-1-1 0 31,-10 4 0-31,-8 2 0 0,1-2 0 0,-8-1 0 15,-6 7 48-15,-4-3 13 0,-4 3 3 0,-3 0 0 16,-11 6-103-16,1 6-20 0,-8 0-4 0,-7-2-1 0,0 5 103 0,-7-2 20 0,0-1 4 0,-3 0 1 16,0 7-52-16,3 3-12 0,-4-1 0 0,-2 1 0 15,2 6-48-15,-3 0-13 16,0 0-3-16,0 0 0 0,4 7 0 16,0-1 0-16,3 0 0 0,0 4 0 15,4-1-102-15,-1 4-21 0,4 3-4 0</inkml:trace>
  <inkml:trace contextRef="#ctx0" brushRef="#br0" timeOffset="-177021.26">15124 11573 1580 0,'-4'3'67'0,"-3"0"-54"16,0-3 149-16,0 3 30 0,3 0 5 0,4-3 2 15,0 0-63-15,0 0-12 0,0 0-2 0,0 0-1 16,0 0-45-16,0 7-10 0,7-4-2 0,0 0 0 16,4 0-51-16,0 0-13 0,6-3 0 0,1 3 0 15,3-3 54-15,0 0 8 0,7 3 2 0,-3-3 0 16,3 0-52-16,1 0-12 0,-5 0 0 0,5 0 0 16,-1 0 0-16,0 4 0 0,0-4 0 0,0 3 0 15,1 0 39-15,-1 3 5 0,0 0 0 0,0 1 1 16,-3 2-21-16,0 0-4 0,-1 7 0 0,-2-3-1 15,-1 2-19-15,-4 1 0 0,1 3 0 0,-4 0 0 16,-3 3 0-16,-1 0 8 0,-6-1-8 0,-1 5 10 16,-3 2-2-16,-3 3-8 0,-4 1 12 0,0 5-4 15,-4 1-8-15,1 3 0 0,-1 2 0 0,-3 1-11 16,3-3 11-16,1-3 0 0,-1-4-9 0,1-2 9 16,2-7-10-16,1-7 10 0,4-2-13 0,-1-3 5 15,4-7-81-15,0-6-16 0,0 0-3 0,0 0-1 16,-3-9-83-16,3-4-17 0,0-6-3 0</inkml:trace>
  <inkml:trace contextRef="#ctx0" brushRef="#br0" timeOffset="-176796.42">15473 12049 2649 0,'3'-6'117'0,"4"3"25"15,0 0-114-15,1 3-28 16,2-3 0-16,1 0 0 0,3 3 108 0,0 0 16 0,0-4 4 0,4 4 0 16,-1-3-52-16,4 3-9 0,1-3-3 0,-1 0 0 15,4 0-51-15,-1 0-13 0,1 0 0 0,0-4 0 16,-4 4 0-16,3 0 0 0,1 0 0 0,0 0 0 16,-4 3-48-16,4-3-13 0,-1 3-3 0</inkml:trace>
  <inkml:trace contextRef="#ctx0" brushRef="#br0" timeOffset="-176013.66">18210 10786 2067 0,'-10'0'87'16,"-1"0"-70"-1,1 0 63-15,-4 0 13 0,3 3 3 0,-3 0 0 16,0 3-52-16,0 1-9 0,0 2-3 0,-4 0 0 16,0 4 20-16,-3 3 3 0,0 2 1 0,-4 4 0 15,1 0 0-15,-8 3 1 0,4 1 0 0,-8 5 0 16,5 0 2-16,2 1 0 0,-2 2 0 0,2 7 0 16,1 0-22-16,3-1-4 0,4 7-1 0,-3 4 0 15,6-4-16-15,0 3-4 0,4 0-1 0,0 6 0 16,3 1-1-16,4-1 0 0,4 1 0 0,-1 5 0 0,8-8 2 15,-1-1 1-15,8 3 0 0,0 1 0 0,3-7-3 0,0 3-1 16,3 4 0-16,8-4 0 0,3-6-9 0,4-6 0 0,7-3 0 0,3-1 0 16,1-6 0-16,-1-2 0 0,7-4 8 0,4-3-8 15,0-7 15-15,7-5-3 0,4-7 0 0,3-3 0 16,-4-6-12-16,1-4 0 0,-1-9-12 0,8-2 12 16,-4-11 21-16,-4-2 11 0,8-7 3 0,-1-9 0 15,-6 3-5-15,-4-7-1 0,0-2 0 0,3-10 0 16,-10 7-38-16,0-1-8 0,-7-3-2 0,0-6 0 15,-7 10 31-15,-11 2 5 0,-7 1 2 0,-3-7 0 16,-8 10-19-16,-6-4 0 0,-4 1 0 0,-7-1 0 16,-7 10 0-16,-4 0 0 0,-7 4 0 0,-6 2 0 15,-5 3 0-15,-3 7 0 0,-3-1 0 0,-4-2 0 16,0 6 8-16,4 0-8 0,-4 2 9 0,-3-2-9 16,-1 3-16-16,5 0-8 0,-5 3-3 0,4-3 0 15,4 3-63-15,3 0-13 0,4 3-2 0,3-3-1 16,0 4-18-16,4-4-3 0,-4 0-1 0</inkml:trace>
  <inkml:trace contextRef="#ctx0" brushRef="#br0" timeOffset="-175292.19">18479 11222 2553 0,'0'0'53'0,"0"0"12"16,0 0-52-16,-8 0-13 0,8 0 0 0,-3 0 0 16,-4 3 105-16,0-3 19 0,3 3 3 0,-3 0 1 15,-3 0-52-15,3 3-9 0,-4 1-3 0,-3-1 0 16,0 3 0-16,0 1 0 0,0 2 0 0,-4-2 0 15,0 2-51-15,1 4-13 0,-1 0 0 0,-3-1 0 16,3-2 0-16,1 3 0 0,-1-1 0 0,0-2 0 16,4 2 0-16,0-5 0 0,3 2 0 0,1-2 0 15,3-4 0-15,0 3 0 0,3-2 0 0,1-4 0 16,3-3 0-16,0 0 0 0,3 3 0 0,4 0 0 16,4 0 0-16,-1 0 0 0,5 1 0 0,2-4 0 15,1 3 0-15,3 0 0 0,4 0 0 0,3 0 0 16,0 0 54-16,-3 3 8 0,7 1 2 0,-8-1 0 15,1 7-52-15,0-1-12 0,-4 4 0 0,-3 3 0 0,-1 6 0 0,-3 0 0 16,0 3 0-16,0 0 0 0,-6 4 0 0,2-4 0 0,-3 3 0 0,-3 0 0 16,-1-2 0-16,1-4 0 0,-4-3 0 0,-4 3 0 15,1-3 0-15,-4 0 0 0,0-3 0 16,-4-1 0-16,0-2 0 0,1 0 0 0,-1-7 0 0,-3 1 0 16,4-4 0-16,-1-3 0 0,-3 0 0 0,3-6 0 15,1-6-27-15,-1-1-8 0,4 1-1 16,-4-10-1-1,8 0 8-15,-4 0 1 0,7-3 1 0,0-3 0 0,0-3 27 0,3-3 0 0,4-1 0 0,1-2 0 16,-1-1 0-16,3-2 0 16,1-1 0-16,-1 0 0 0,1 7 46 0,0 0 14 15,-1-1 4-15,1 4 0 0,-1 6-52 0,1 0-12 0,-1 7 0 0,1-1 0 16,-4 3 0-16,0 4 0 0,4 0 0 0,-8-1 0 31,4 4-100-31,-3 0-22 0,-4 6-5 0</inkml:trace>
  <inkml:trace contextRef="#ctx0" brushRef="#br0" timeOffset="-174564.79">14651 13018 1292 0,'0'0'57'0,"0"0"12"15,0 0-55-15,0 0-14 0,0 0 0 0,0 0 0 0,0 0 151 0,0 0 27 0,0 0 6 0,0 0 0 16,0 0-34-16,0 0-7 0,0 0-2 0,0 0 0 16,-4-6-21-16,4 3-4 0,-3-3 0 0,3 6-1 15,0 0-41-15,0 0-8 0,0 0-2 0,-7-4 0 16,0 8 0-16,0-1 0 0,-4 6 0 0,0 4 0 16,-3 5-23-16,-3 4-5 0,-1 7 0 0,-3 5-1 15,-7 1-24-15,-4 2-11 0,-3 7 10 0,-4 6-10 16,0-3 25-16,-3 7-1 0,-1 2 0 0,1 4 0 15,7-7-38-15,-4-3-8 0,7-3-2 16,-3 0 0 0,7-6 39-16,-4 0 7 0,4-7 2 0,3-2 0 15,7-10-71-15,4-4-13 0,4-5-4 0,6-7 0 16,4-6-153-16,4-6-31 0,3-4-7 0</inkml:trace>
  <inkml:trace contextRef="#ctx0" brushRef="#br0" timeOffset="-174051.14">15822 12629 2419 0,'0'0'107'0,"0"0"22"0,0 0-103 0,0 0-26 0,0 0 0 0,0 0 0 16,0 0 56-16,7 4 5 0,-3 2 2 0,3 0 0 15,0 7 1-15,0-1 1 0,3 1 0 0,1 6 0 16,3-1-1-16,0 4 0 0,0 3 0 0,4 4 0 16,0-1 0-16,3 6 0 0,0 1 0 0,4 6 0 15,-1-1 0-15,1 7 0 0,3 0 0 0,4 4 0 16,-4-4-51-16,0 0-13 0,1 0 0 15,-1 3 0-15,0 0 0 0,4-3 0 0,-4 3 0 0,7 0 0 16,-3-6 0-16,3-6 0 0,1-7 0 0,2 4 0 16,-6-7 0-16,4 0 0 0,-5-3 0 0,-3-3 0 15,1 0 0-15,-8-6 0 0,0 0 0 0,-7-7 0 16,0 4-48-16,-3-7-13 0,-4 0-3 0,-4-3 0 16,-3-3-153-16,0 0-31 0,0 0-7 0</inkml:trace>
  <inkml:trace contextRef="#ctx0" brushRef="#br0" timeOffset="-173145.15">13882 13909 2066 0,'-14'9'43'0,"10"-6"10"16,-6 4-42-16,3-4-11 0,-4 0 0 0,0 0 0 15,4 0 104-15,-3 0 20 0,-1 0 3 0,4-3 1 16,-3 0-52-16,2 0-9 0,-2 0-3 0,3-3 0 0,-4 0 0 0,1 0 0 0,-1-3 0 0,4 3 0 31,-4-1 0-31,1-2 0 0,-15-3 64 16,11 6-64-16,0 3 0 0,-4 0 0 0,1 0 0 0,-5 3-51 0,-2 3-13 0,-1 0 0 0,-7 4 0 15,4 2 0-15,0 1 0 0,0 2 0 0,-4 4 0 16,4 0 54-16,3 3 8 0,-3-3 2 0,3 6 0 16,0-3-52-16,4 6-12 0,0 0 0 0,0 7 0 31,3 2-22-31,-3 4-7 0,0 0-2 0,0 9 0 0,3-3 31 0,4 0 0 0,-4 3 0 0,4 10 0 16,4 0 0-16,3 2 0 0,0 4-8 0,3 6 8 31,1-9 0-31,3 0 0 0,3-1 0 0,4 1 0 0,4-3 0 15,3-4 0-15,0 4-8 0,7-4 8 0,-3-6 24 0,6-9 8 0,1-3 2 0,3-1 0 16,4-5-54-16,3-7-12 16,4-3-1-16,3-4-1 0,4-5 54 0,4-4 12 0,3-5 1 0,3-4 1 15,-3-4-50-15,3-5-11 0,4-4-1 0,0-2-1 16,-3-4 46-16,-1-3 10 0,4-3 1 0,0-3 1 16,-7-4-38-16,0-5-8 0,-4-4-2 0,4-3 0 15,-10 0 19-15,-1 0 14 0,-3-3-2 0,0-3-1 16,-11 3-3-16,-7 3 0 0,-3-3 0 0,-8 0 0 15,-6 3 0-15,-8 0 0 0,-3 0 0 0,-7 0 0 16,-7 4 2-16,-7 5 0 0,-1 1 0 0,-9-4 0 16,2 0-22-16,-2 1-5 0,-5-4-1 0,1-3 0 15,0 3 18-15,-1 1 0 0,1-1 0 0,-4-3 0 0,4 3 0 16,-1 4 0-16,1-1 0 0,0-3 0 0,10 0 0 0,0-2 0 16,4 2 0-16,0-3 0 15,3 6-55-15,4 4-7 0,0-1-2 0,0 4 0 16,-1 3-51-16,5 6-10 0,3 0-3 0</inkml:trace>
  <inkml:trace contextRef="#ctx0" brushRef="#br0" timeOffset="-170905.27">13395 14414 1552 0,'0'0'44'0,"0"0"10"0,0 0-43 0,0-7-11 0,0 7 0 0,0-6 0 16,0 6 104-16,4-6 20 15,-4 6 3-15,0-7 1 0,0 7 0 0,0 0 0 0,0 0 0 0,0 0 0 16,0 0-52-16,0 0-9 0,0 0-3 0,3 4 0 16,1-1 0-16,-1 6 0 0,1 1 0 0,-1 2 0 15,1 1 0-15,-4 2 0 0,0 4 0 0,3-3 0 16,-3 3-32-16,0 3-8 0,4-4 0 0,-4 7-1 15,3-3-6-15,-3 4-1 0,4 2 0 0,-1 0 0 16,4 0 8-16,-3 0 0 0,3 1 1 0,0-4 0 16,4-3-25-16,-4-4 0 0,3 1 0 0,4-3 0 15,-3-4 0-15,3-5 0 0,4-1 0 0,-4-6 0 16,0-3-88-16,0 0-24 0,-3-7-4 0,3 1 0 16,-4-7-19-16,1 4-3 0,-1-4-1 0,1-3 0 15,0 4-93-15,-4-1-20 16</inkml:trace>
  <inkml:trace contextRef="#ctx0" brushRef="#br0" timeOffset="-170665.12">13723 14483 2030 0,'0'0'57'0,"0"0"14"0,0 0-57 0,0 0-14 0,-3 3 0 0,-1 3 0 15,4 0 156-15,-4 1 29 0,4 5 6 0,-3-3 1 16,-1 1-103-16,1 2-20 0,3 4-4 0,-4 0-1 15,4-1 0-15,-3 7 0 0,3 3 0 0,-4 1 0 16,4 2 0-16,0 3 0 0,0 0 0 0,4 4 0 16,-4-4-51-16,3 1-13 0,1-1 0 0,-1 0 0 15,1-6 0-15,-1 1 0 0,1-1 0 0,0-3 0 16,-1-4 0-16,1 1 0 0,3 0 0 0,-4-3 0 16,4-4-48-16,-3-2-13 0,3-1-3 15</inkml:trace>
  <inkml:trace contextRef="#ctx0" brushRef="#br0" timeOffset="-169817.62">16542 14075 1810 0,'3'-13'51'0,"-3"1"12"15,4-1-51-15,-4 1-12 0,3-4 0 0,-3 4 0 16,0-1 125-16,-3 0 23 0,3 1 4 0,-7 3 0 0,3 2-6 0,-3 1-2 0,-3 3 0 16,-1 0 0-16,-3 3-39 0,0 0-8 0,0 3-1 0,-4 3-1 15,0 4-36-15,-3-1-7 0,-21 19 48 16,24-12-72-16,-3 3-5 0,0-1-1 0,0 1 0 31,-4 6 17-31,-3 0 3 0,0 4 1 0,-4 5 0 16,0-3-35-16,4 10-8 0,0 0 0 0,-1 3 0 0,5-3 0 15,-1 3 0-15,4-1 0 0,3 5 0 16,4-5 0-16,4 4 0 0,-1 4 0 0,7-4 0 16,4 0-23-16,4-3-6 0,7-1-2 0,-1-2 0 0,8-6 31 0,-1-7-9 15,8-3 9-15,7-3 0 0,0-3-12 0,3-4 4 0,4-5 0 16,0-1 0-16,-1-2 8 0,5-1 0 15,-1-3 0-15,4-3-8 0,3 0 8 0,1-6 0 0,6-1 0 16,-3 1 0-16,0-3 0 0,-7-1 0 0,3-2 0 0,1-4 0 16,-1-3 0-16,0-6 0 0,1 3 0 0,-1-9 0 15,-7 3 0-15,1-4 0 0,-4-2 0 0,-1-1 0 16,-6 4 0-16,-4 0 8 0,1-1-8 0,-5-2 0 16,-3-1 9-16,-6-2-9 0,-5-1 12 0,-3-6-12 15,-7 3 33-15,-7 1 0 0,-3-1 0 0,-5-3 0 16,-2 6-33-16,-1 1 0 0,-7 2 0 0,-3-2 0 15,0 2 0-15,-7 1-16 0,-1-1 2 0,1 4 0 16,0-4 14-16,-4 4 0 0,4 3 0 0,0-4 10 16,3 4-10-16,4 3 0 0,3 0 0 0,0 3 0 15,4 3-36-15,0 4-8 0,3-1-3 0,1 3 0 16,-1 1-90-16,7 2-19 0,-3 1-3 0</inkml:trace>
  <inkml:trace contextRef="#ctx0" brushRef="#br0" timeOffset="-168062.42">18627 12435 1314 0,'0'-6'37'0,"0"6"8"16,0-6-36-16,0 6-9 0,0 0 0 0,-4-7 0 16,4 7 104-16,-3-3 20 0,3 3 3 0,-4-6 1 15,4 6-52-15,0 0-9 0,0 0-3 0,0 0 0 16,-3-6 0-16,3 6 0 0,0 0 0 0,0 0 0 15,0 0 0-15,0 0 0 0,0 0 0 0,0 0 0 16,0 0 0-16,0 0 0 0,0 0 0 0,0 0 0 16,0 0 52-16,0 0 9 0,0 0 3 0,0 0 0 0,0 0-103 0,0 6-25 0,0 0 0 15,0 4 0-15,0-1 56 0,0 7 7 0,0-1 1 0,3 4 0 16,-3 3-20 0,4 6-4-16,-4 4-1 0,3 2 0 15,1 1-11-15,-1 2-3 0,4 1 0 0,-3 6 0 16,3 0-25-16,0 0 0 0,0 6 0 0,0 3 0 0,4-3 0 15,-1 3 12-15,1 4-12 0,-1 2 12 0,1-2-12 16,0 3 0-16,-1-1 0 0,1 4 0 0,3-10 0 16,-4 0 0-16,8-2 0 0,-4-1 0 0,-3-6 0 0,3 0 0 0,3-4 0 0,-6-2 0 15,3-7-36-15,-3 1-5 0,3-4-2 0,-4-3 0 16,5-6-88-16,-5 0-17 16,1-7-4-16</inkml:trace>
  <inkml:trace contextRef="#ctx0" brushRef="#br0" timeOffset="-167322.7">18990 14006 1394 0,'-3'-16'59'16,"-5"4"-47"-16,1-1 132 0,0 1 26 0,4-1 6 0,-4 4 0 16,0-1 13-16,-4 4 3 0,4 0 0 0,0 3 0 15,-4 3-88-15,-3 3-16 0,0 3-4 0,0 0-1 16,0 7-18-16,-4-1-3 0,4 4-1 0,-3 3 0 16,-1 0-24-16,4 3-5 0,-7 0 0 0,3 3-1 15,0 0-11-15,1 0-3 0,-1 0 0 0,-3 6 0 16,3-3-1-16,-3 7-1 0,0-1 0 0,3 4 0 15,-3 3 1-15,4 0 0 0,-1-1 0 0,0 4 0 16,1 0 13-16,-1 3 3 0,0 0 1 0,1 3 0 16,3 1-33-16,-1 2 0 0,5 0 0 0,3 0 0 15,0-2 0-15,7-1 0 0,0-3 0 0,3 3 0 16,4-3-20-16,7-3-10 0,1 3-2 0,2-3-1 16,1-10 53-16,3 1 10 0,7-4 2 0,0-6 1 15,4-3-77-15,7-3-16 0,0-6-4 0,7-1 0 16,0-2 72-16,-1-4 13 0,1-3 3 0,7-3 1 15,0 0-25-15,4-3 8 0,3-3-8 0,0-10 0 16,-4 0 35-16,0-3 1 0,1-6 1 0,-1-6 0 16,-3-7-29-16,0-2-8 0,0-4 0 0,0-3 0 0,-11 0-12 0,1 0-4 15,-5 0-1-15,-6-10 0 0,-4 4 27 0,-6-4 6 0,-5 1 0 0,-3-7 1 16,-7 7-17-16,-3 2 0 0,-8 4 0 0,-3-6 0 16,-3-1 0-16,-4 1 0 0,-4 0 0 0,-10-7 0 15,0 10 20-15,-8-1 1 0,-3 7 0 0,1-6 0 16,-5 9-33-16,5 0-8 0,2 0 0 0,-6 3-1 15,3 10 21-15,-7 3 0 16,4 3 0-16,-4 3 0 0,4 6-32 16,3 4-3-16,0 2 0 0,4 1 0 0,3 6-58 15,4 3-12-15,3 3-3 0,4 0 0 16,3 0-106-16,4 0-22 0</inkml:trace>
  <inkml:trace contextRef="#ctx0" brushRef="#br1" timeOffset="-151031.25">17332 7167 1337 0,'0'0'28'0,"0"0"6"16,-7-3-34-16,7 3 0 0,0 0 0 0,-4-3 0 16,4 3 109-16,-7-3 15 0,7 3 4 0,-3-6 0 15,-1-1 0-15,4 1 0 0,0 6 0 0,-3-6 0 16,3 6 0-16,0 0 0 0,0 0 0 0,-7 0 0 15,0 3-52-15,0 0-9 0,0 3-3 0,3 4 0 0,-7 2-51 0,4 4-13 0,0 6 0 0,0 3 0 16,0 3 36-16,0 4 4 0,4 5 0 0,-1 1 1 16,1-4-16-1,-1 1-3-15,4 3-1 0,0-4 0 0,0-6-21 16,0 4 8-16,4-4-8 0,-1-6 0 0,4 0 31 0,4-7 1 0,-1 1 1 0,1-10 0 16,3 1-1-16,0-7-1 15,7-4 0-15,-3-5 0 0,3 0-31 16,0-4-18-16,0-3 2 0,4 1 1 15,-4-4 27-15,-3 0 6 0,3-3 1 0,-3 0 0 0,-4 3-10 0,0 1-1 0,-3-1-8 0,-1 0 12 16,-3 3-12-16,0 1 9 0,0-4-9 0,-3 0 8 16,-4 3 0-16,0 1-8 0,0-4 12 0,-4 0-4 15,-3 3-8-15,0-2 0 0,-7 2 0 0,0-3 8 16,-4 3-25-16,-3 1-6 0,-4 2-1 0,1 1 0 16,-4-1 24-16,3 7 0 0,-3-4 0 0,3 7 0 15,0 0-158-15,4 3-27 0,0 3-6 0</inkml:trace>
  <inkml:trace contextRef="#ctx0" brushRef="#br1" timeOffset="-143263.98">14616 10410 2066 0,'0'0'43'0,"0"0"10"16,0 0-42-16,0 0-11 0,0 0 0 0,-4 6 0 15,1 0 104-15,3 3 20 0,0 4 3 0,0 3 1 16,0-1-52-16,3 4-9 0,1 0-3 0,-1 3 0 16,-3 3-51-16,4 3-13 0,3 0 0 0,-4 1 0 15,1-1 8-15,3-3 0 0,0 0-8 0,0 0 12 16,0-3-112-16,4-3-22 0</inkml:trace>
  <inkml:trace contextRef="#ctx0" brushRef="#br1" timeOffset="-134236.2">18796 10347 1656 0,'-7'-6'70'0,"3"-1"-56"31,4 7 54-31,0-6 12 0,0 0 1 0,0-1 1 0,0 7-21 0,4-6-4 0,-1 0-1 0,1 0 0 16,7 3-2-16,-4-4-1 0,0 1 0 0,3 3 0 15,1-3-5-15,-1 2-2 0,1 1 0 0,0 0 0 16,-4 0 14-16,3 3 2 0,1-3 1 0,-1 3 0 16,-3 3-51-16,4 0-12 0,-4 0 0 0,4 4 0 15,-4 2 40-15,0 4 6 0,-4 2 1 0,4 1 0 16,-7 6-24-16,4-3-5 15,-4 6-1-15,0-3 0 0,0 3 2 16,-4-3 0-16,1 3 0 0,-4-10 0 16,3 4-31-16,-3-3-5 0,0 3-2 0,0-4 0 0,0 1 35 0,0 0 8 0,-4-4 0 0,1 4 1 15,3-3-25-15,3-4 0 0,1 0 0 16,-1-2 0-16,4-7-15 0,0 0-8 0,4 3-1 0,-1-3-1 31,8 0 37-15,-4 0 8-16,3-3 2 15,5-1 0-15,-1 1-35 0,3 0-7 0,1 0-2 0,0 0 0 0,3 0 69 0,0 0 13 0,0 0 4 0,0-1 0 0,0 4-64 0,1 0-28 0,-1 0 3 0,0 0 0 16,0 0-11-16,-7 4-3 0,4-4 0 16</inkml:trace>
  <inkml:trace contextRef="#ctx0" brushRef="#br1" timeOffset="-133294.12">13469 13332 1824 0,'0'0'76'0,"0"0"-60"32,0 0 89-32,0 0 19 0,0 0 3 0,7-3 1 15,0 0-103-15,0-1-25 0,4-2 0 0,-1 0 0 16,1 0 56-16,0-1 7 0,-1 1 1 0,4 0 0 0,-3-4 0 0,-1 4 0 0,5-3 0 0,-5 2 0 16,1 1-52-16,-4 3-12 0,3 0 0 0,-3 0 0 15,-3 3 54-15,-1 0 8 0,-3 0 2 0,0 0 0 16,0 0-52-16,4 3-12 0,-4 3 0 0,0 0 0 15,-4 4 0-15,1-1 0 0,3 4 0 0,-4-1 0 16,-3 1 0-16,4-1 0 0,-4 4 0 0,3 0 0 31,-3-4 0-31,4 1 0 0,-4-1 0 0,3-2 0 0,1-4 0 0,-1 3 0 0,0-2 0 16,4-4 0-16,0-3 0 0,0 0 0 0,0 0 0 0,0 0 0 16,4 0 0-16,3-3 0 0,0 0 0 0,0-1 0 15,0-2 0-15,4 0 0 0,-1 0 0 0,1-4 0 16,3 4 54-16,-3 0 8 0,3-1 2 0,-4 1 0 15,1 3-52-15,3 3-12 0,-3-3 0 0,-4 6 0 16,3 0 54-16,-3 3 8 0,0 1 2 0,-3 5 0 16,-1 1-52-16,-3 2-12 0,0 7 0 0,0 0 0 0,0 3 0 0,-3 1 0 15,-1-1 0-15,-3 0 0 16,4 0 0-16,-4-6 0 0,0-1 0 0,0-2 0 16,0-6-100-16,3-1-22 0,-3-3-5 0</inkml:trace>
  <inkml:trace contextRef="#ctx0" brushRef="#br1" timeOffset="-132682.79">16810 13360 2066 0,'0'0'43'0,"0"0"10"0,0 0-42 15,0 0-11-15,-4 0 0 0,4 0 0 0,-7 6 104 0,4-3 20 0,-1 4 3 0,1 2 1 16,3 1-52-16,0-1-9 0,3 3-3 0,1 1 0 15,-1 3-51-15,4-1-13 0,-3 1 0 0,6 3 0 16,-2-3 0-16,2-1 0 0,-3-2 0 0,4-1 0 16,-1 1 26-16,1-7 2 0,-4 4 1 0,0-4 0 15,4-3-109-15,-4-3-21 0,3 0-5 0,-3-3-1 16,0 3-159-16,0-3-32 0</inkml:trace>
  <inkml:trace contextRef="#ctx0" brushRef="#br1" timeOffset="-132487.53">17064 13257 2419 0,'-4'9'107'0,"1"0"22"15,-1 7-103-15,1 0-26 0,-1 3 0 0,1 2 0 16,-1 1 56-16,4 4 7 0,0 2 1 0,0 0 0 16,0-3 0-16,0 6 0 0,0-2 0 0,0-1 0 15,4 0-52-15,-1-6-12 0,4 3 0 0,-3-3 0 0,3-3 0 0,-4 0 0 0,4-1 0 0,-3 1 0 16,3-6 0-16,0-1 0 0,0 1 0 0,0-4 0 31,-3-2-202-31,6-4-43 0,-6 0-9 0</inkml:trace>
  <inkml:trace contextRef="#ctx0" brushRef="#br1" timeOffset="-131844">19523 13279 1824 0,'0'0'38'0,"0"0"8"16,0 0-37-16,0 0-9 0,0 0 0 0,-4 3 0 15,-3 0 156-15,0 0 28 0,0-3 7 0,0 3 1 0,0 0-52 0,-4 0-9 0,1 4-3 0,-1-4 0 16,1 6-84-16,-5-3-16 0,5 7-4 0,-1-4-1 16,1 4-3-16,3-1 0 0,-4 4 0 0,1 0 0 15,6-1-20-15,-3 4 9 0,3-3-9 0,1 3 0 16,-1-4 21-16,4-2-2 15,0 0-1-15,0-1 0 0,0-3-31 0,4-2-7 0,-1-1 0 0,1 0-1 16,3-3 21-16,-3-3-9 0,3 0 9 0,0 0 0 16,3 0 12-16,1-3 10 15,-1 0 2-15,4 0 0 0,1-3-24 0,-1-1 0 0,3 1 0 16,-3 0 0 0,4 0 0-16,-4-1 0 0,0 4 0 0,4 0 0 0,-4 6 0 0,0 0 0 0,4 1 0 0,-4 5 0 15,-3 3 32-15,3 1 3 0,-4 3 0 0,-3 3 0 16,0-4-17-16,0 1-3 0,-3 3-1 0,-4 0 0 15,0-4-14-15,0 1 0 0,-4 0 8 0,1-4-8 16,-4 1 0-16,-4-1-16 0,4-2 3 0,-7-4 1 16,3-3-134-16,-3-3-26 0,0-6-6 0</inkml:trace>
  <inkml:trace contextRef="#ctx0" brushRef="#br1" timeOffset="-131688.41">19487 13250 2553 0,'15'3'53'0,"-8"-3"12"0,3 0-52 16,1 0-13-16,3-3 0 0,4 3 0 0,3-3 54 0,0 0 8 0,7 0 2 0,0 0 0 16,4-4-52-16,0 4-12 0,0-3 0 0,3 0 0 15,0 3-48-15,4 0-13 0,0-4-3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4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1 413 23887 0 0,'0'0'699'0'0,"0"0"-6"0"0,1-7-421 0 0,2 0 37 0 0,1 1 0 0 0,0-1-1 0 0,1 1 1 0 0,0 0 0 0 0,6-6-1 0 0,35-39 1243 0 0,-21 22-172 0 0,35-31-1 0 0,-36 37-1639 0 0,-1-1 0 0 0,31-43-1 0 0,14-16-581 0 0,-59 71-46 0 0,1 0-35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6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82 9392 0 0,'-1'-9'565'0'0,"-1"0"674"0"0,0 0-1 0 0,1-1 1 0 0,-1-13 0 0 0,1 21-770 0 0,1 0 1 0 0,0 0-1 0 0,-1 0 1 0 0,0 0-1 0 0,1 1 1 0 0,-1-1 0 0 0,0 0-1 0 0,0 0 1 0 0,-2-2-1 0 0,2 3 254 0 0,1 1-324 0 0,-7 18 329 0 0,5 3-340 0 0,1 0 1 0 0,2 1-1 0 0,5 37 1 0 0,-2-17-321 0 0,6 44 776 0 0,25 104 0 0 0,-30-172-624 0 0,-3-10-45 0 0,0-1 0 0 0,0 1 0 0 0,0 14 0 0 0,-2-21-47 0 0,0-1 0 0 0,0 0-1 0 0,0 0-6 0 0,0 0-1 0 0,1-1 23 0 0,1-4-38 0 0,0 1 1 0 0,0-1-1 0 0,-1 0 0 0 0,1 0 1 0 0,-2 0-1 0 0,1 0 0 0 0,0 0 1 0 0,-1-9-1 0 0,2-5 60 0 0,-1-1-165 0 0,3-16 0 0 0,3 1 23 0 0,-5 21 1 0 0,1 0-1 0 0,1 0 1 0 0,7-19-1 0 0,-9 29-19 0 0,2-6-3 0 0,0 0 1 0 0,1 0-1 0 0,0 1 1 0 0,13-17-1 0 0,-14 21 2 0 0,-1 1-1 0 0,1 0 0 0 0,0 0 1 0 0,1 0-1 0 0,-1 0 1 0 0,1 0-1 0 0,0 1 1 0 0,0 0-1 0 0,5-3 0 0 0,-7 5 3 0 0,0 0-1 0 0,1 0 0 0 0,-1 0 0 0 0,1 0 0 0 0,-1 1 0 0 0,0 0 0 0 0,1-1 1 0 0,-1 1-1 0 0,1 0 0 0 0,-1 0 0 0 0,1 1 0 0 0,-1-1 0 0 0,1 1 0 0 0,-1 0 1 0 0,0 0-1 0 0,6 2 0 0 0,-3 0 58 0 0,0 0 1 0 0,0 0-1 0 0,0 0 1 0 0,0 1-1 0 0,-1 0 1 0 0,1 0-1 0 0,-1 1 1 0 0,0-1 0 0 0,0 1-1 0 0,-1 0 1 0 0,1 0-1 0 0,-1 1 1 0 0,0 0-1 0 0,5 10 1 0 0,-4-4 90 0 0,0 0 0 0 0,0 0 0 0 0,-1 0 0 0 0,-1 1 0 0 0,0 0 0 0 0,2 22 0 0 0,11 76-68 0 0,-15-99 212 0 0,0-5-2124 0 0,6-11-220 0 0,0-2 905 0 0,-1-1-1 0 0,-1 0 0 0 0,1 0 1 0 0,-1 0-1 0 0,0-1 1 0 0,5-12-1 0 0,-4 9-465 0 0,4-12-805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6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 10136 0 0,'7'-7'1220'0'0,"-5"8"1855"0"0,-3 13 2712 0 0,-1-5-6223 0 0,-1 11 2152 0 0,-7 20 0 0 0,-1 9-243 0 0,5-17-742 0 0,-6 48 788 0 0,11-70-1416 0 0,0 0 1 0 0,1 0 0 0 0,1 0 0 0 0,-1 0-1 0 0,5 18 1 0 0,-4-24-38 0 0,0 0 0 0 0,1-1 0 0 0,-1 1 0 0 0,1-1 0 0 0,0 1 0 0 0,0-1 0 0 0,0 0 0 0 0,0 0 0 0 0,0 0 0 0 0,1 0 0 0 0,0 0 0 0 0,4 4 0 0 0,-5-6-44 0 0,0 0 0 0 0,-1 0 0 0 0,1 1-1 0 0,0-1 1 0 0,0 0 0 0 0,0-1 0 0 0,0 1-1 0 0,0 0 1 0 0,0-1 0 0 0,1 1 0 0 0,-1-1-1 0 0,0 1 1 0 0,0-1 0 0 0,0 0-1 0 0,0 0 1 0 0,1 0 0 0 0,-1 0 0 0 0,0 0-1 0 0,0-1 1 0 0,0 1 0 0 0,0-1 0 0 0,0 1-1 0 0,4-3 1 0 0,1 0 16 0 0,-1-1 0 0 0,0 0 0 0 0,0 0 0 0 0,0-1 0 0 0,-1 0 0 0 0,1 0 0 0 0,-1 0 1 0 0,0 0-1 0 0,0-1 0 0 0,-1 0 0 0 0,0 0 0 0 0,0 0 0 0 0,0-1 0 0 0,2-6 0 0 0,-2 4-1 0 0,0 0 0 0 0,-1 0 0 0 0,-1 0 1 0 0,1 0-1 0 0,-1 0 0 0 0,-1 0 0 0 0,0-1 0 0 0,0 1 1 0 0,-1 0-1 0 0,-1-19 0 0 0,0 24-35 0 0,-1 0 0 0 0,1 0 0 0 0,-1 0 0 0 0,1-1-1 0 0,-1 2 1 0 0,-1-1 0 0 0,1 0 0 0 0,0 0 0 0 0,-1 1 0 0 0,0-1 0 0 0,0 1-1 0 0,0 0 1 0 0,-5-5 0 0 0,-2 0 120 0 0,-1 0 0 0 0,1 1 1 0 0,-17-9-1 0 0,-14 1-1765 0 0,40 14 583 0 0,1 1-40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7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 20423 0 0,'-2'0'52'0'0,"1"1"-1"0"0,-1 0 0 0 0,1 0 0 0 0,-1 0 0 0 0,1-1 0 0 0,0 1 1 0 0,-1 0-1 0 0,1 0 0 0 0,0 1 0 0 0,0-1 0 0 0,0 0 1 0 0,0 0-1 0 0,0 1 0 0 0,0-1 0 0 0,0 0 0 0 0,-1 3 1 0 0,1-1-35 0 0,1 0 1 0 0,-1 0 0 0 0,1 0 0 0 0,0 0-1 0 0,0 0 1 0 0,0 0 0 0 0,0-1 0 0 0,0 1 0 0 0,1 4-1 0 0,9 42 1334 0 0,19 59-1 0 0,-14-55-563 0 0,4 0 579 0 0,1-1-1 0 0,43 78 0 0 0,-36-87-762 0 0,-9-17-598 0 0,8 9 31 0 0,-25-34 147 0 0,6-17 497 0 0,-7 13-674 0 0,0 0 0 0 0,-1 0 0 0 0,1 0 0 0 0,-1 0 0 0 0,0 1 0 0 0,0-1 0 0 0,0 0 1 0 0,0 0-1 0 0,-1 1 0 0 0,1-1 0 0 0,-1 1 0 0 0,1-1 0 0 0,-1 1 0 0 0,0 0 0 0 0,0-1 0 0 0,0 1 1 0 0,0 0-1 0 0,0 0 0 0 0,-1 1 0 0 0,1-1 0 0 0,0 0 0 0 0,-1 1 0 0 0,1-1 0 0 0,-4 0 0 0 0,-3-2 5 0 0,1 1 0 0 0,-1-1 0 0 0,0 2 0 0 0,0-1 0 0 0,-1 1 0 0 0,-13-1 0 0 0,16 3-12 0 0,0 0 0 0 0,-1 0 0 0 0,1 0 1 0 0,0 1-1 0 0,0 0 0 0 0,0 1 0 0 0,0-1 0 0 0,0 1 0 0 0,0 1 0 0 0,0-1 0 0 0,0 1 1 0 0,1 0-1 0 0,-1 1 0 0 0,1 0 0 0 0,0 0 0 0 0,0 0 0 0 0,0 1 0 0 0,1 0 1 0 0,0 0-1 0 0,0 0 0 0 0,0 0 0 0 0,-6 9 0 0 0,7-7-45 0 0,-1-1 1 0 0,1 1-1 0 0,1 0 0 0 0,-1 0 1 0 0,1 0-1 0 0,0 1 0 0 0,1-1 1 0 0,0 1-1 0 0,0 0 0 0 0,0-1 1 0 0,1 1-1 0 0,1 0 0 0 0,-1 14 1 0 0,1-18 37 0 0,1 0 0 0 0,-1 1 0 0 0,1-1 0 0 0,0 0 0 0 0,0 0 0 0 0,0 0 0 0 0,1 1 1 0 0,-1-1-1 0 0,1 0 0 0 0,0-1 0 0 0,0 1 0 0 0,0 0 0 0 0,1-1 0 0 0,-1 1 1 0 0,1-1-1 0 0,0 0 0 0 0,0 0 0 0 0,0 0 0 0 0,0 0 0 0 0,1 0 0 0 0,-1-1 0 0 0,1 1 1 0 0,0-1-1 0 0,-1 0 0 0 0,1 0 0 0 0,8 2 0 0 0,-3-1 25 0 0,0-1 0 0 0,1-1-1 0 0,-1 0 1 0 0,1 0 0 0 0,-1 0 0 0 0,1-2 0 0 0,-1 1-1 0 0,1-1 1 0 0,-1 0 0 0 0,17-5 0 0 0,-4 0 4 0 0,-1-1 0 0 0,1-1 0 0 0,29-16 0 0 0,-21 5-89 0 0,0-1 0 0 0,-2-1-1 0 0,43-40 1 0 0,-35 29-25 0 0,-25 22 76 0 0,0 0 0 0 0,16-21 0 0 0,-24 27 15 0 0,0 0 0 0 0,-1 0 0 0 0,1 0 0 0 0,-1 0 0 0 0,0 0-1 0 0,0 0 1 0 0,0-1 0 0 0,-1 1 0 0 0,0-1 0 0 0,0 1-1 0 0,0-1 1 0 0,1-7 0 0 0,0-4 2 0 0,-1-5 0 0 0,-9-17-4 0 0,8 36 5 0 0,-1 0 0 0 0,0 0 1 0 0,1 0-1 0 0,-1 0 0 0 0,0 1 0 0 0,0-1 0 0 0,0 0 1 0 0,0 0-1 0 0,0 1 0 0 0,-1-1 0 0 0,1 1 0 0 0,0-1 0 0 0,-1 1 1 0 0,1 0-1 0 0,-1-1 0 0 0,-2-1 0 0 0,2 4 32 0 0,1-1 0 0 0,0 0-1 0 0,0 1 1 0 0,0-1 0 0 0,0 1 0 0 0,0 0 0 0 0,0-1-1 0 0,0 1 1 0 0,0 0 0 0 0,0 0 0 0 0,-2 1-1 0 0,-2 5 39 0 0,1-1 0 0 0,0 1 0 0 0,0 0 0 0 0,0 1 0 0 0,1-1 0 0 0,-3 12 0 0 0,0 1 197 0 0,-4 27-1 0 0,1 30 228 0 0,8-66-495 0 0,1 1 0 0 0,1 0 0 0 0,0-1 0 0 0,0 1 0 0 0,1-1 0 0 0,1 1 0 0 0,0-1 0 0 0,6 14 0 0 0,-7-20 0 0 0,0 0-1 0 0,0 0 1 0 0,0-1 0 0 0,1 1-1 0 0,0-1 1 0 0,0 0 0 0 0,0 0 0 0 0,0 0-1 0 0,1 0 1 0 0,0-1 0 0 0,0 1-1 0 0,0-1 1 0 0,0 0 0 0 0,0 0-1 0 0,0 0 1 0 0,9 3 0 0 0,-7-4 0 0 0,1 1 0 0 0,0-1 0 0 0,0-1 1 0 0,0 1-1 0 0,0-1 0 0 0,0-1 0 0 0,0 1 0 0 0,1-1 1 0 0,-1-1-1 0 0,0 1 0 0 0,10-3 0 0 0,8-2-461 0 0,-1-2 0 0 0,-1-1 0 0 0,1 0 0 0 0,-1-2 0 0 0,-1-1 0 0 0,39-25-1 0 0,-43 25-995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 20063 0 0,'0'-1'55'0'0,"-1"1"-1"0"0,1 0 0 0 0,0 0 1 0 0,-1 0-1 0 0,1 0 0 0 0,0-1 0 0 0,-1 1 1 0 0,1 0-1 0 0,0 0 0 0 0,-1 0 1 0 0,1 0-1 0 0,0 0 0 0 0,-1 0 1 0 0,1 0-1 0 0,0 0 0 0 0,-1 0 0 0 0,1 0 1 0 0,0 0-1 0 0,-1 0 0 0 0,1 0 1 0 0,0 0-1 0 0,-1 0 0 0 0,1 0 1 0 0,0 1-1 0 0,0-1 0 0 0,-1 0 0 0 0,1 0 1 0 0,-4 11 2545 0 0,4-8-2463 0 0,-1 9 361 0 0,0 0 0 0 0,1 0 1 0 0,1 0-1 0 0,0 0 1 0 0,0 0-1 0 0,6 18 0 0 0,-2-3-5 0 0,3 11 441 0 0,3 1-1 0 0,25 62 1 0 0,-35-98-931 0 0,0-1 1 0 0,1 1-1 0 0,-1-1 0 0 0,1 1 1 0 0,0-1-1 0 0,0 1 0 0 0,0-1 1 0 0,3 3-1 0 0,-2-2-369 0 0,-2-2-250 0 0,0-1 505 0 0,-1 0-1 0 0,1 0 1 0 0,0 0 0 0 0,-1 0-1 0 0,1 0 1 0 0,0 0 0 0 0,-1 0-1 0 0,1 0 1 0 0,0-1 0 0 0,-1 1-1 0 0,1 0 1 0 0,0 0 0 0 0,-1 0-1 0 0,1-1 1 0 0,-1 1 0 0 0,1 0-1 0 0,-1-1 1 0 0,1 1 0 0 0,-1-1-1 0 0,1 1 1 0 0,0-1 0 0 0,8-16-3141 0 0,-8 6 1449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8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26 19655 0 0,'-9'-5'60'0'0,"4"2"53"0"0,0 1-1 0 0,-1-1 0 0 0,0 1 0 0 0,1-1 1 0 0,-1 2-1 0 0,0-1 0 0 0,0 1 0 0 0,0-1 1 0 0,-7 1-1 0 0,13 1 752 0 0,0 0 295 0 0,0 0 51 0 0,0 0-155 0 0,0 0-1029 0 0,1 1 0 0 0,-1-1-1 0 0,1 1 1 0 0,0 0 0 0 0,-1-1 0 0 0,1 1 0 0 0,-1-1-1 0 0,0 1 1 0 0,1 0 0 0 0,-1 0 0 0 0,1-1 0 0 0,-1 1 0 0 0,0 0-1 0 0,0 0 1 0 0,1 0 0 0 0,1 4-30 0 0,1-1-29 0 0,1 0-1 0 0,0-1 0 0 0,0 1 1 0 0,0-1-1 0 0,0 0 0 0 0,6 3 1 0 0,1 3-68 0 0,-3-4-196 0 0,0 0 0 0 0,0-1 0 0 0,0 0-1 0 0,1 0 1 0 0,-1 0 0 0 0,1-1 0 0 0,0-1-1 0 0,0 1 1 0 0,0-1 0 0 0,0-1 0 0 0,1 0 0 0 0,-1 0-1 0 0,0-1 1 0 0,0 0 0 0 0,16-2 0 0 0,9-4-618 0 0,0-1 1 0 0,62-22 0 0 0,-42 11 40 0 0,-37 13 971 0 0,0 0 0 0 0,0 2-1 0 0,0 0 1 0 0,33-2-1 0 0,-50 5-56 0 0,0 0 1 0 0,0 0-1 0 0,0 0 1 0 0,1 0-1 0 0,-1 0 0 0 0,0 0 1 0 0,0 0-1 0 0,0 0 0 0 0,1 0 1 0 0,-1 0-1 0 0,0 0 0 0 0,0 0 1 0 0,0 1-1 0 0,1-1 0 0 0,-1 0 1 0 0,0 0-1 0 0,0 0 1 0 0,0 0-1 0 0,0 0 0 0 0,1 0 1 0 0,-1 0-1 0 0,0 1 0 0 0,0-1 1 0 0,0 0-1 0 0,0 0 0 0 0,0 0 1 0 0,0 0-1 0 0,1 1 0 0 0,-1-1 1 0 0,0 0-1 0 0,0 0 0 0 0,0 0 1 0 0,0 1-1 0 0,0-1 1 0 0,0 0-1 0 0,0 0 0 0 0,0 0 1 0 0,0 1-1 0 0,-3 9 1170 0 0,-7 7 163 0 0,-15 9 606 0 0,9-11-983 0 0,10-9-638 0 0,0-1-1 0 0,0-1 1 0 0,-12 8-1 0 0,-9 6 505 0 0,7-3-350 0 0,1 2 0 0 0,0 0 1 0 0,2 1-1 0 0,-31 39 0 0 0,43-49-28 0 0,5-8-485 0 0,0 1-1 0 0,0-1 0 0 0,0 0 1 0 0,0 1-1 0 0,0-1 1 0 0,0 0-1 0 0,0 1 1 0 0,0-1-1 0 0,0 0 1 0 0,0 1-1 0 0,0-1 0 0 0,0 0 1 0 0,0 1-1 0 0,0-1 1 0 0,0 0-1 0 0,0 1 1 0 0,0-1-1 0 0,0 0 1 0 0,0 1-1 0 0,1-1 0 0 0,-1 0 1 0 0,0 0-1 0 0,0 1 1 0 0,0-1-1 0 0,1 0 1 0 0,-1 1-1 0 0,0-1 1 0 0,0 0-1 0 0,1 0 0 0 0,-1 0 1 0 0,0 1-1 0 0,0-1 1 0 0,1 0-1 0 0,-1 0 1 0 0,0 0-1 0 0,1 0 1 0 0,-1 0-1 0 0,1 1 0 0 0,11 2-5 0 0,65-9 471 0 0,-58 3-344 0 0,0 1 0 0 0,0 1 1 0 0,0 1-1 0 0,30 4 0 0 0,-38-3-30 0 0,0 2 0 0 0,0-1 0 0 0,0 2 0 0 0,-1-1 0 0 0,1 2 0 0 0,-1-1 0 0 0,15 10 0 0 0,-19-10-57 0 0,1 1-1 0 0,-1 0 1 0 0,-1 0 0 0 0,1 0-1 0 0,-1 1 1 0 0,0 0-1 0 0,0 0 1 0 0,0 1-1 0 0,-1-1 1 0 0,0 1-1 0 0,5 12 1 0 0,-6-13-6 0 0,-1-1-1 0 0,0 1 1 0 0,0 0-1 0 0,-1 0 1 0 0,0 1-1 0 0,0-1 1 0 0,0 0-1 0 0,-1 0 1 0 0,0 0-1 0 0,0 1 1 0 0,0-1-1 0 0,-1 0 1 0 0,0 0-1 0 0,0 0 1 0 0,-4 9-1 0 0,2-8 9 0 0,0 0 0 0 0,0 0 0 0 0,-1-1 0 0 0,0 1 0 0 0,0-1 0 0 0,-1 0 1 0 0,1 0-1 0 0,-1-1 0 0 0,-1 1 0 0 0,1-1 0 0 0,-1-1 0 0 0,-10 8 0 0 0,8-6-44 0 0,0-1 0 0 0,0 0 0 0 0,-1-1 0 0 0,0 0 1 0 0,1 0-1 0 0,-1-1 0 0 0,0 0 0 0 0,-15 3 0 0 0,21-6-61 0 0,0 0-1 0 0,0 0 1 0 0,0 0 0 0 0,0 0-1 0 0,0 0 1 0 0,0-1 0 0 0,0 0-1 0 0,0 1 1 0 0,0-1 0 0 0,0 0-1 0 0,-4-2 1 0 0,6 2-82 0 0,0 1 0 0 0,0-1 1 0 0,0 1-1 0 0,0-1 0 0 0,0 0 1 0 0,0 0-1 0 0,0 1 0 0 0,0-1 1 0 0,0 0-1 0 0,0 0 0 0 0,0 0 1 0 0,0 0-1 0 0,1 0 0 0 0,-1 0 1 0 0,0 0-1 0 0,1 0 0 0 0,-1-1 1 0 0,1 1-1 0 0,-1 0 0 0 0,1 0 1 0 0,0 0-1 0 0,-1-1 0 0 0,1 1 1 0 0,0 0-1 0 0,0 0 0 0 0,0-1 1 0 0,0 1-1 0 0,0 0 0 0 0,0-2 0 0 0,4-6-2141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17135 0 0,'0'15'357'0'0,"1"-1"-1"0"0,1 0 1 0 0,1 1-1 0 0,0-1 1 0 0,9 23-1 0 0,32 67 2126 0 0,-32-78-1056 0 0,17 34 1251 0 0,70 110-1 0 0,-89-153-1666 0 0,0-1 424 0 0,-9-16-909 0 0,-5-8-318 0 0,-4-9-207 0 0,-1 1 0 0 0,-16-22 0 0 0,-5-8 0 0 0,28 42 0 0 0,-12-20 0 0 0,0-2 0 0 0,-11-31 0 0 0,22 48 0 0 0,0 1 0 0 0,1-1 0 0 0,0 1 0 0 0,1-1 0 0 0,0 0 0 0 0,0 0 0 0 0,1 0 0 0 0,0 0 0 0 0,0 0 0 0 0,1 0 0 0 0,2-10 0 0 0,-1 13 0 0 0,0-1 0 0 0,0 1 0 0 0,0 0 0 0 0,0 0 0 0 0,1 0 0 0 0,0 1 0 0 0,0-1 0 0 0,1 1 0 0 0,-1-1 0 0 0,1 1 0 0 0,0 0 0 0 0,1 1 0 0 0,-1-1 0 0 0,1 1 0 0 0,0-1 0 0 0,0 2 0 0 0,1-1 0 0 0,-1 0 0 0 0,9-3 0 0 0,-6 3 2 0 0,0 1 0 0 0,0-1-1 0 0,0 2 1 0 0,1-1 0 0 0,-1 1 0 0 0,1 0 0 0 0,-1 1-1 0 0,1 0 1 0 0,0 0 0 0 0,16 2 0 0 0,2 2-51 0 0,55 12-1 0 0,-62-10-543 0 0,-1 2-1 0 0,33 15 0 0 0,-29-12-916 0 0,27 9 0 0 0,-43-17 793 0 0,1 0-1 0 0,0 0 0 0 0,0-1 1 0 0,0 0-1 0 0,0-1 0 0 0,0 1 1 0 0,0-2-1 0 0,-1 1 0 0 0,14-3 1 0 0,-17 2 611 0 0,-1 0 1 0 0,1 0 0 0 0,-1 0 0 0 0,1-1-1 0 0,-1 1 1 0 0,1-1 0 0 0,-1 0-1 0 0,0 1 1 0 0,0-2 0 0 0,0 1-1 0 0,0 0 1 0 0,0-1 0 0 0,-1 1 0 0 0,1-1-1 0 0,-1 0 1 0 0,1 0 0 0 0,-1 0-1 0 0,0 0 1 0 0,0 0 0 0 0,-1 0-1 0 0,1-1 1 0 0,1-4 0 0 0,-1 3 2198 0 0,-5 9 2789 0 0,-5 6-4140 0 0,2-1-380 0 0,0 0 1 0 0,1 1-1 0 0,0-1 0 0 0,0 1 1 0 0,1 0-1 0 0,-5 21 1 0 0,9-31-360 0 0,-6 18 255 0 0,2 0 1 0 0,0 0 0 0 0,1 0-1 0 0,1 1 1 0 0,1-1 0 0 0,0 1-1 0 0,2-1 1 0 0,0 1 0 0 0,1-1-1 0 0,1 1 1 0 0,5 19 0 0 0,-7-34-230 0 0,1-1 1 0 0,-1 1-1 0 0,1-1 0 0 0,-1 0 1 0 0,1 0-1 0 0,0 1 1 0 0,0-1-1 0 0,1 0 0 0 0,-1-1 1 0 0,1 1-1 0 0,-1 0 1 0 0,1-1-1 0 0,0 1 0 0 0,0-1 1 0 0,0 0-1 0 0,0 0 1 0 0,0 0-1 0 0,0 0 0 0 0,1-1 1 0 0,-1 1-1 0 0,1-1 1 0 0,-1 0-1 0 0,1 0 0 0 0,0 0 1 0 0,-1-1-1 0 0,1 1 1 0 0,0-1-1 0 0,-1 0 0 0 0,1 0 1 0 0,0 0-1 0 0,-1 0 1 0 0,1-1-1 0 0,0 1 0 0 0,-1-1 1 0 0,1 0-1 0 0,-1 0 1 0 0,7-3-1 0 0,6-4-29 0 0,-1-1 0 0 0,0-1 0 0 0,0 0 0 0 0,-1-1 0 0 0,-1 0 0 0 0,1-1 0 0 0,-2-1 0 0 0,14-17 0 0 0,-23 28 2 0 0,-1-1 0 0 0,0 0-1 0 0,0 0 1 0 0,-1 0 0 0 0,1 0 0 0 0,-1 0-1 0 0,1 0 1 0 0,0-5 0 0 0,-1 7-1 0 0,-1 0 1 0 0,0 0-1 0 0,0 0 1 0 0,0 1-1 0 0,0-1 1 0 0,0 0-1 0 0,0 0 1 0 0,0 0-1 0 0,0 0 1 0 0,0 0-1 0 0,0 0 0 0 0,0 0 1 0 0,-1 0-1 0 0,1 0 1 0 0,0 0-1 0 0,-1 0 1 0 0,1 0-1 0 0,-1 1 1 0 0,1-1-1 0 0,-1 0 1 0 0,1 0-1 0 0,-1 0 0 0 0,1 1 1 0 0,-1-1-1 0 0,0 0 1 0 0,1 1-1 0 0,-1-1 1 0 0,0 1-1 0 0,0-1 1 0 0,0 1-1 0 0,1-1 1 0 0,-3 0-1 0 0,-7-3 16 0 0,-1 1 1 0 0,0 0-1 0 0,-1 0 0 0 0,1 1 1 0 0,-20-1-1 0 0,-5-1-572 0 0,-9-1-2878 0 0,45 5 2413 0 0,0 0-174 0 0,0 0-720 0 0,0 0-314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9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 20447 0 0,'-2'0'155'0'0,"-1"1"0"0"0,0-1-1 0 0,1 1 1 0 0,-1 0 0 0 0,0 0-1 0 0,1 0 1 0 0,-1 0-1 0 0,1 0 1 0 0,-1 0 0 0 0,1 1-1 0 0,0-1 1 0 0,-1 1 0 0 0,1 0-1 0 0,0 0 1 0 0,0 0-1 0 0,0 0 1 0 0,0 0 0 0 0,1 0-1 0 0,-1 0 1 0 0,0 1 0 0 0,1-1-1 0 0,0 0 1 0 0,-2 4 0 0 0,-2 5 418 0 0,0 0 0 0 0,1 1 0 0 0,0-1 0 0 0,-2 14 1 0 0,3-9-44 0 0,-1 1 288 0 0,-3 31 0 0 0,6-39-648 0 0,-1 16 299 0 0,0-1 0 0 0,2 0 0 0 0,6 47 1 0 0,-5-61-356 0 0,1 0 1 0 0,1 0 0 0 0,0 0-1 0 0,0-1 1 0 0,1 1 0 0 0,10 16-1 0 0,-12-23-99 0 0,0 0-1 0 0,0 0 0 0 0,1 0 1 0 0,-1 0-1 0 0,1 0 0 0 0,0-1 1 0 0,-1 1-1 0 0,1-1 0 0 0,1 0 1 0 0,-1 0-1 0 0,0 0 1 0 0,0 0-1 0 0,1-1 0 0 0,-1 1 1 0 0,1-1-1 0 0,-1 0 0 0 0,1 0 1 0 0,0 0-1 0 0,-1 0 1 0 0,1-1-1 0 0,7 1 0 0 0,-1-2-55 0 0,-1 1-1 0 0,1-1 0 0 0,-1-1 0 0 0,1 0 1 0 0,-1 0-1 0 0,0-1 0 0 0,1 0 0 0 0,-2-1 0 0 0,1 0 1 0 0,0 0-1 0 0,14-10 0 0 0,-7 2 49 0 0,-1 0-1 0 0,-1-1 0 0 0,0-1 1 0 0,24-29-1 0 0,-34 37 44 0 0,0 1 1 0 0,0-1-1 0 0,-1 0 1 0 0,1 0-1 0 0,-1 0 1 0 0,-1 0-1 0 0,1 0 0 0 0,2-11 1 0 0,-5 15-51 0 0,1-1 1 0 0,-1 1 0 0 0,0-1-1 0 0,0 1 1 0 0,0-1-1 0 0,0 0 1 0 0,0 1-1 0 0,0-1 1 0 0,-1 1 0 0 0,1-1-1 0 0,-1 1 1 0 0,0-1-1 0 0,1 1 1 0 0,-1-1-1 0 0,-1 1 1 0 0,1-1-1 0 0,0 1 1 0 0,0 0 0 0 0,-1 0-1 0 0,1 0 1 0 0,-1 0-1 0 0,0 0 1 0 0,0 0-1 0 0,-3-3 1 0 0,-2 0-71 0 0,1 1 0 0 0,-1 0 1 0 0,0 0-1 0 0,0 1 0 0 0,0 0 0 0 0,-12-4 0 0 0,-48-7-44 0 0,26 6-170 0 0,27 6-81 0 0,-11-2-10 0 0,24 4 222 0 0,0-1-1 0 0,1 1 1 0 0,-1 0 0 0 0,0-1 0 0 0,0 1 0 0 0,0-1 0 0 0,0 1 0 0 0,1-1 0 0 0,-1 1 0 0 0,0-1-1 0 0,0 0 1 0 0,1 1 0 0 0,-1-1 0 0 0,0 0 0 0 0,1 1 0 0 0,-1-1 0 0 0,1 0 0 0 0,-1 0 0 0 0,1 0-1 0 0,0 1 1 0 0,-1-3 0 0 0,0-5-1535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49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45 10696 0 0,'0'0'389'0'0,"0"0"-80"0"0,0 0 591 0 0,7-10 3260 0 0,-4 7 4665 0 0,0 1-8644 0 0,1 1 0 0 0,-1 0 0 0 0,1 0 0 0 0,0 0-1 0 0,-1 1 1 0 0,1 0 0 0 0,6-1 0 0 0,-9 1-31 0 0,0-1-1 0 0,0 0 1 0 0,0 0 0 0 0,0 0 0 0 0,0 0 0 0 0,0 0 0 0 0,0 0-1 0 0,0 0 1 0 0,0 0 0 0 0,0-2 0 0 0,3-1 319 0 0,3-4 907 0 0,-5 8-1328 0 0,2 0-16 0 0,-3 0 69 0 0,-1 0 26 0 0,0 0 1 0 0,0 0-5 0 0,0 0-22 0 0,0 0-5 0 0,0 0 0 0 0,0 0-5 0 0,0 0-22 0 0,1 14 60 0 0,-1-12-100 0 0,0 1-1 0 0,0 0 0 0 0,0-1 1 0 0,0 1-1 0 0,0 0 1 0 0,-1 3-1 0 0,-9 68 207 0 0,-15 30 206 0 0,-6 35-157 0 0,24-102-258 0 0,2-10 20 0 0,-4 43-1 0 0,8-51-39 0 0,1 135 69 0 0,1-136-68 0 0,1 0 0 0 0,1-1 0 0 0,1 1 0 0 0,0-1 1 0 0,2 1-1 0 0,11 25 0 0 0,-16-40-23 0 0,1 0 0 0 0,0 0-1 0 0,0 0 1 0 0,0-1 0 0 0,0 1 0 0 0,0-1-1 0 0,0 1 1 0 0,1-1 0 0 0,-1 0 0 0 0,1 0 0 0 0,0 0-1 0 0,-1 0 1 0 0,1 0 0 0 0,0-1 0 0 0,0 1-1 0 0,0-1 1 0 0,6 2 0 0 0,-4-2-22 0 0,1 0 0 0 0,-1 0-1 0 0,0 0 1 0 0,1-1 0 0 0,-1 0 0 0 0,0 0 0 0 0,1 0 0 0 0,-1-1-1 0 0,0 0 1 0 0,6-1 0 0 0,109-39 731 0 0,-81 25-934 0 0,-16 6-310 0 0,-22 9 763 0 0,-1 1 20 0 0,0-1-109 0 0,0-1-247 0 0,0-1-1 0 0,0 1 1 0 0,-1 0-1 0 0,1 0 1 0 0,-1 0-1 0 0,0 0 1 0 0,1 0-1 0 0,-1 0 1 0 0,0 0-1 0 0,0 0 1 0 0,0 0-1 0 0,-3-2 1 0 0,-19-21-2369 0 0,16 18 1604 0 0,-7-8-603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5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20423 0 0,'0'0'748'0'0,"0"0"-290"0"0,0 0 610 0 0,5 5 1764 0 0,4 2-2343 0 0,-1-1 0 0 0,1 1 0 0 0,1-2 0 0 0,-1 1 0 0 0,1-1 1 0 0,0-1-1 0 0,0 0 0 0 0,0 0 0 0 0,1-1 0 0 0,-1 0 0 0 0,16 2 1 0 0,11-1-317 0 0,0-2 1 0 0,39-2 0 0 0,-30-1 353 0 0,-1-2-237 0 0,-34 2-429 0 0,0 0 0 0 0,1 0 0 0 0,-1 1-1 0 0,0 1 1 0 0,0-1 0 0 0,18 5 0 0 0,-16-1-425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11976 0 0,'0'0'266'0'0,"0"0"44"0"0,0 0 15 0 0,0 0-26 0 0,0 0-59 0 0,0 0 490 0 0,0 0 240 0 0,0 0 43 0 0,0 0-60 0 0,9 0 256 0 0,4 2-788 0 0,0 0-1 0 0,24-1 1 0 0,9 1-175 0 0,-27-1 56 0 0,-1 0-1 0 0,26-4 0 0 0,6 1 459 0 0,-11 6-642 0 0,-36-4-48 0 0,0 0 0 0 0,-1 1 1 0 0,1-1-1 0 0,0 1 0 0 0,0 0 1 0 0,-1 0-1 0 0,1 0 0 0 0,-1 0 1 0 0,1 0-1 0 0,-1 0 0 0 0,1 1 0 0 0,-1-1 1 0 0,0 1-1 0 0,0 0 0 0 0,1 0 1 0 0,-1-1-1 0 0,-1 1 0 0 0,1 1 1 0 0,0-1-1 0 0,0 0 0 0 0,-1 0 1 0 0,1 1-1 0 0,-1-1 0 0 0,0 1 1 0 0,0-1-1 0 0,2 5 0 0 0,1 5 292 0 0,0 1-1 0 0,-1 0 0 0 0,0 0 1 0 0,1 17-1 0 0,0 17-116 0 0,-6 84-1 0 0,0-38 436 0 0,1-51-401 0 0,5 112 81 0 0,-3-129-172 0 0,-1-19-184 0 0,0-1 1 0 0,1 1-1 0 0,-1 0 0 0 0,1 0 1 0 0,0 0-1 0 0,1-1 0 0 0,2 7 0 0 0,-3-4-499 0 0,-2-16 67 0 0,1 6 279 0 0,-1 0-1 0 0,1-1 1 0 0,-1 1 0 0 0,0 0 0 0 0,0-1 0 0 0,0 1 0 0 0,-1-2 0 0 0,-5-11-1865 0 0,5 12 1282 0 0,1 0 0 0 0,-1 0 0 0 0,0 0-1 0 0,0 0 1 0 0,-3-3 0 0 0,1 2-666 0 0,-1-4-317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51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56 19023 0 0,'11'-10'2022'0'0,"-4"3"-1758"0"0,1 0 0 0 0,-1 1-1 0 0,13-8 1 0 0,-17 13-160 0 0,-1-1 0 0 0,1 1 0 0 0,-1-1 0 0 0,1 1 0 0 0,0 0 0 0 0,0 0 0 0 0,-1 1 0 0 0,1-1 0 0 0,0 0 0 0 0,0 1 0 0 0,0 0 0 0 0,0 0 0 0 0,0 0 0 0 0,0 0-1 0 0,0 0 1 0 0,0 0 0 0 0,0 1 0 0 0,3 0 0 0 0,-2 0 22 0 0,1 1-1 0 0,-1-1 0 0 0,0 1 0 0 0,0 0 0 0 0,0 0 1 0 0,0 0-1 0 0,0 0 0 0 0,0 1 0 0 0,-1 0 1 0 0,1-1-1 0 0,-1 1 0 0 0,0 1 0 0 0,0-1 1 0 0,0 0-1 0 0,5 7 0 0 0,-2 1 113 0 0,0 0-1 0 0,-1 0 0 0 0,0 0 1 0 0,-1 1-1 0 0,0-1 0 0 0,-1 1 1 0 0,0 0-1 0 0,1 17 1 0 0,-1 12-14 0 0,-1 47 1 0 0,-3-53-111 0 0,1-3-81 0 0,-3 0 0 0 0,0 0 0 0 0,-2-1 0 0 0,-1 1 0 0 0,-2-1 0 0 0,-1 0 0 0 0,-2-1 0 0 0,0 0-1 0 0,-2-1 1 0 0,-2 0 0 0 0,0-1 0 0 0,-32 42 0 0 0,37-55-28 0 0,-1-2-1 0 0,-1 0 1 0 0,-19 17 0 0 0,27-26-3 0 0,-1 0 1 0 0,0-1-1 0 0,0 0 1 0 0,0 0-1 0 0,0 0 1 0 0,0 0-1 0 0,-1-1 1 0 0,1 0-1 0 0,-1 0 1 0 0,0-1-1 0 0,1 1 0 0 0,-1-1 1 0 0,-11 0-1 0 0,15 0-1 0 0,0-1-1 0 0,0 0 0 0 0,1 0 1 0 0,-1-1-1 0 0,0 1 0 0 0,0 0 1 0 0,1-1-1 0 0,-1 1 0 0 0,0-1 1 0 0,1 1-1 0 0,-1-1 0 0 0,0 0 1 0 0,1 1-1 0 0,-1-1 0 0 0,1 0 1 0 0,-1 0-1 0 0,1 0 0 0 0,0 0 1 0 0,-1-1-1 0 0,1 1 0 0 0,0 0 1 0 0,0-1-1 0 0,0 1 1 0 0,0 0-1 0 0,0-1 0 0 0,0 1 1 0 0,0-1-1 0 0,0 0 0 0 0,1 1 1 0 0,-1-1-1 0 0,1 1 0 0 0,-1-1 1 0 0,1 0-1 0 0,-1 0 0 0 0,1 1 1 0 0,0-1-1 0 0,0-2 0 0 0,0-2-1 0 0,0 0-1 0 0,1 1 1 0 0,0-1 0 0 0,0 0-1 0 0,0 1 1 0 0,0-1-1 0 0,1 1 1 0 0,0 0 0 0 0,0-1-1 0 0,5-6 1 0 0,0 0 17 0 0,0 0 0 0 0,1 1 0 0 0,0 1 1 0 0,1-1-1 0 0,0 1 0 0 0,0 0 0 0 0,1 1 1 0 0,1 0-1 0 0,-1 1 0 0 0,20-11 0 0 0,-24 16-31 0 0,0 1 0 0 0,0 0-1 0 0,0 0 1 0 0,0 1-1 0 0,0 0 1 0 0,0 0 0 0 0,1 0-1 0 0,-1 1 1 0 0,0 0-1 0 0,1 0 1 0 0,-1 0 0 0 0,0 1-1 0 0,0 0 1 0 0,1 0-1 0 0,-1 1 1 0 0,8 3 0 0 0,-6-2 53 0 0,0 0 0 0 0,0 0 0 0 0,-1 1 0 0 0,1 0 0 0 0,-1 1 0 0 0,0 0 0 0 0,0 0 0 0 0,-1 0 0 0 0,1 1 0 0 0,-1 0 0 0 0,10 13 0 0 0,41 77-117 0 0,-56-95-172 0 0,0 1 0 0 0,0-1 0 0 0,0 0-1 0 0,0 0 1 0 0,0 0 0 0 0,0 0 0 0 0,0 0-1 0 0,1 0 1 0 0,-1 0 0 0 0,0 0 0 0 0,1 0-1 0 0,-1-1 1 0 0,1 1 0 0 0,-1 0-1 0 0,1-1 1 0 0,-1 1 0 0 0,1-1 0 0 0,-1 0-1 0 0,1 1 1 0 0,0-1 0 0 0,-1 0 0 0 0,1 0-1 0 0,-1 0 1 0 0,1 0 0 0 0,0 0 0 0 0,-1-1-1 0 0,1 1 1 0 0,-1 0 0 0 0,1-1-1 0 0,-1 1 1 0 0,1-1 0 0 0,2-1 0 0 0,5-5-1643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4:51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23375 0 0,'-2'8'650'0'0,"0"-2"-245"0"0,1 17 332 0 0,1-22-548 0 0,-1-1-1 0 0,1 1 1 0 0,0 0-1 0 0,0 0 0 0 0,1-1 1 0 0,-1 1-1 0 0,0 0 1 0 0,0-1-1 0 0,0 1 0 0 0,0 0 1 0 0,0-1-1 0 0,1 1 1 0 0,-1 0-1 0 0,0-1 1 0 0,1 1-1 0 0,-1 0 0 0 0,0-1 1 0 0,1 1-1 0 0,-1-1 1 0 0,1 1-1 0 0,0 0 0 0 0,-1-1 523 0 0,0 0-156 0 0,0 0-38 0 0,0 1-73 0 0,0 2-353 0 0,0-3-411 0 0,0 0-155 0 0,0 0-33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33 213 14560 0 0,'0'0'528'0'0,"0"0"-200"0"0,0 0 424 0 0,0 0 221 0 0,0 0 47 0 0,0 0-36 0 0,0 0-195 0 0,0 0-86 0 0,0 0-21 0 0,1 1-39 0 0,35 93 1964 0 0,54 141 446 0 0,-39-94-1620 0 0,10 43-832 0 0,-37-106-526 0 0,2 33 191 0 0,-19-72-212 0 0,-7-38-58 0 0,1 0-1 0 0,-1 0 0 0 0,0 0 1 0 0,0 1-1 0 0,0-1 1 0 0,0 0-1 0 0,0 0 1 0 0,0 0-1 0 0,0 0 1 0 0,0 0-1 0 0,-1 2 1 0 0,1-2-1 0 0,-1-1 0 0 0,1 0-1 0 0,0 1 1 0 0,0-1 0 0 0,0 0 0 0 0,0 0 0 0 0,-1 1 0 0 0,1-1 0 0 0,0 0 0 0 0,0 0 0 0 0,-1 0 0 0 0,1 1 0 0 0,0-1 0 0 0,-1 0 0 0 0,1 0 0 0 0,0 0-1 0 0,0 0 1 0 0,-1 0 0 0 0,1 1 0 0 0,0-1 0 0 0,-1 0 0 0 0,1 0 0 0 0,0 0 0 0 0,-1 0 0 0 0,1 0 0 0 0,-1 0 0 0 0,-1-1 20 0 0,0 1 1 0 0,0-1 0 0 0,0 1-1 0 0,0-1 1 0 0,0 0-1 0 0,0 0 1 0 0,1 0 0 0 0,-1 0-1 0 0,0 0 1 0 0,0 0-1 0 0,-1-2 1 0 0,-4-3 24 0 0,1 0 1 0 0,-1-1-1 0 0,1 1 0 0 0,1-1 1 0 0,-10-14-1 0 0,-19-44-501 0 0,9 18 507 0 0,-16-30 185 0 0,3-1 0 0 0,-51-152 0 0 0,83 210-212 0 0,1-1 0 0 0,1 1 1 0 0,0-1-1 0 0,0-42 0 0 0,4 48 9 0 0,1 0 0 0 0,0 0 0 0 0,1 1 0 0 0,1-1 0 0 0,0 0 0 0 0,1 1 0 0 0,10-26 0 0 0,-5 25 20 0 0,0 1-1 0 0,1 0 1 0 0,0 0 0 0 0,1 1-1 0 0,1 1 1 0 0,0 0 0 0 0,20-15-1 0 0,-7 7-92 0 0,1 1 0 0 0,1 1-1 0 0,0 1 1 0 0,1 2 0 0 0,1 1-1 0 0,36-13 1 0 0,-56 24 136 0 0,0 0-1 0 0,1 1 1 0 0,-1 0-1 0 0,1 0 1 0 0,0 1 0 0 0,11 0-1 0 0,-18 1-85 0 0,0 0 0 0 0,0 0-1 0 0,0 1 1 0 0,0-1 0 0 0,0 1-1 0 0,0 0 1 0 0,-1 0 0 0 0,1 0 0 0 0,0 0-1 0 0,-1 0 1 0 0,1 0 0 0 0,-1 1-1 0 0,1 0 1 0 0,-1-1 0 0 0,1 1 0 0 0,-1 0-1 0 0,0 0 1 0 0,0 0 0 0 0,0 0-1 0 0,0 1 1 0 0,0-1 0 0 0,-1 0 0 0 0,1 1-1 0 0,1 3 1 0 0,0 1 33 0 0,-1-1 1 0 0,0 1-1 0 0,0 0 0 0 0,0 1 0 0 0,-1-1 1 0 0,0 0-1 0 0,0 0 0 0 0,-1 1 0 0 0,0-1 0 0 0,0 0 1 0 0,-1 1-1 0 0,-1 6 0 0 0,-1 3-7 0 0,-2-1 0 0 0,1 0 0 0 0,-2 0 0 0 0,-8 17 0 0 0,5-16-11 0 0,-2 0-1 0 0,0 0 1 0 0,0-1-1 0 0,-22 21 1 0 0,26-28 2 0 0,-21 19-30 0 0,-1-1-1 0 0,-1-2 1 0 0,-43 29-1 0 0,51-38-50 0 0,22-16 58 0 0,-33 22-497 0 0,30-21 288 0 0,0 1 1 0 0,0-1-1 0 0,0 0 1 0 0,0 1 0 0 0,0-2-1 0 0,0 1 1 0 0,0 0-1 0 0,-1 0 1 0 0,-3-1-1 0 0,7 0 102 0 0,0 0-1 0 0,-1-1 1 0 0,1 1-1 0 0,0 0 1 0 0,0 0-1 0 0,0-1 1 0 0,0 1-1 0 0,0 0 1 0 0,-1-1-1 0 0,1 1 1 0 0,0 0-1 0 0,0-1 1 0 0,0 1-1 0 0,0-1 1 0 0,0 1-1 0 0,0 0 1 0 0,0-1-1 0 0,0 1 1 0 0,0 0-1 0 0,1-1 1 0 0,-1 1-1 0 0,0 0 1 0 0,0-1-1 0 0,0 1 1 0 0,0 0 58 0 0,5-11-1489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9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 14104 0 0,'-1'0'155'0'0,"1"-1"1"0"0,-1 1 0 0 0,0-1 0 0 0,1 1 0 0 0,-1-1 0 0 0,1 0 0 0 0,-1 1 0 0 0,0-1-1 0 0,1 0 1 0 0,0 1 0 0 0,-1-1 0 0 0,1 0 0 0 0,-1 0 0 0 0,1 1 0 0 0,0-1-1 0 0,-1 0 1 0 0,1 0 0 0 0,0 0 0 0 0,0 1 0 0 0,0-3 0 0 0,0 3 738 0 0,0 0-98 0 0,0 0-41 0 0,0 0-10 0 0,-6 4 975 0 0,4-1-1374 0 0,-1 0 0 0 0,1 0-1 0 0,0 0 1 0 0,0 0-1 0 0,0 0 1 0 0,0 1 0 0 0,1-1-1 0 0,-1 0 1 0 0,-1 7 0 0 0,-8 37 944 0 0,7-28-789 0 0,2-2 116 0 0,0 0 1 0 0,1 0-1 0 0,0 0 0 0 0,4 29 1 0 0,-3-39-535 0 0,1-1 0 0 0,0 0 0 0 0,1 0 0 0 0,-1 1 0 0 0,1-1 0 0 0,0 0 1 0 0,1-1-1 0 0,-1 1 0 0 0,1 0 0 0 0,0-1 0 0 0,1 1 0 0 0,5 6 0 0 0,-6-9-85 0 0,0 0 0 0 0,0 0-1 0 0,0-1 1 0 0,0 0-1 0 0,0 1 1 0 0,1-1 0 0 0,-1 0-1 0 0,1 0 1 0 0,-1-1 0 0 0,1 1-1 0 0,0-1 1 0 0,-1 0-1 0 0,1 0 1 0 0,0 0 0 0 0,0 0-1 0 0,0-1 1 0 0,0 1 0 0 0,0-1-1 0 0,0 0 1 0 0,7-1-1 0 0,-2-1-2 0 0,0 0 0 0 0,-1-1 0 0 0,1 1 0 0 0,0-2 0 0 0,-1 1-1 0 0,0-1 1 0 0,0 0 0 0 0,0-1 0 0 0,0 0 0 0 0,6-6 0 0 0,13-11-51 0 0,29-32 1 0 0,-44 42 33 0 0,-3 2-28 0 0,1-1 0 0 0,12-21 1 0 0,-14 19-1 0 0,17-19 1 0 0,-13 21 60 0 0,-11 12-6 0 0,0 0 1 0 0,0 0-1 0 0,-1 0 1 0 0,1 0-1 0 0,-1 0 1 0 0,1 0-1 0 0,-1 0 1 0 0,1 0 0 0 0,-1 0-1 0 0,1 0 1 0 0,-1 0-1 0 0,0 3 1 0 0,10 43 288 0 0,-4-11-177 0 0,3-1 0 0 0,12 36 0 0 0,-19-65-206 0 0,1 0 1 0 0,0 0-1 0 0,0 0 1 0 0,0 0-1 0 0,1 0 0 0 0,0-1 1 0 0,0 1-1 0 0,6 4 1 0 0,3-2-387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9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16655 0 0,'6'37'2290'0'0,"-6"-22"397"0"0,5 29 1 0 0,16 47 847 0 0,-11-51-2698 0 0,5 8 70 0 0,38 87-1 0 0,5 13-316 0 0,-48-123-479 0 0,-8-20-95 0 0,0-1-1 0 0,0 1 1 0 0,0 0 0 0 0,-1 0-1 0 0,0 0 1 0 0,0 1-1 0 0,1 4 1 0 0,-5-3-20 0 0,2-7-16 0 0,0 0-1 0 0,0 0 1 0 0,0 0-1 0 0,0 0 1 0 0,0 0-1 0 0,1 0 1 0 0,-1 0 0 0 0,0 0-1 0 0,0 0 1 0 0,0 0-1 0 0,0-1 1 0 0,0 1-1 0 0,1 0 1 0 0,-1-1-1 0 0,0 1 1 0 0,0-1 0 0 0,1 1-1 0 0,-1-1 1 0 0,0 1-1 0 0,0-1 1 0 0,1 1-1 0 0,-1-1 1 0 0,1 0-1 0 0,-2 0 1 0 0,-1-2-262 0 0,-30-27-1797 0 0,12 11-14 0 0,7 2 20 0 0,-5-3-65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0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22359 0 0,'0'0'483'0'0,"0"0"-2"0"0,0 0-169 0 0,9 0 1352 0 0,120-8 3522 0 0,63-24-3403 0 0,-139 22-1492 0 0,-23 7-571 0 0,1 0 0 0 0,36 3 0 0 0,-45 0-1376 0 0,-12 0-272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5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55 20735 0 0,'0'0'951'0'0,"-4"-12"346"0"0,8-24 295 0 0,-3 31 739 0 0,-1 4 91 0 0,-5 2-2106 0 0,4-1-526 0 0,-4 1 320 0 0,0 1 0 0 0,0 0 0 0 0,0 1 1 0 0,0-1-1 0 0,0 1 0 0 0,1-1 0 0 0,-1 2 0 0 0,-5 4 1 0 0,-33 33 1012 0 0,26-23-961 0 0,-2 3-126 0 0,0 2 0 0 0,-27 44 0 0 0,-12 16 80 0 0,31-47 108 0 0,27-36-224 0 0,-1 0 0 0 0,1 1 0 0 0,0-1 0 0 0,-1 1 0 0 0,1-1 0 0 0,0 0 0 0 0,0 1 0 0 0,-1-1 0 0 0,1 1 0 0 0,0-1 0 0 0,0 1 0 0 0,0-1 0 0 0,0 1 0 0 0,0-1 0 0 0,-1 1 0 0 0,1-1 0 0 0,0 1 0 0 0,0 0 0 0 0,0-1 0 0 0,0 1 0 0 0,1-1 0 0 0,-1 1 0 0 0,0-1 0 0 0,0 1 0 0 0,0-1 0 0 0,0 1 0 0 0,0-1 0 0 0,1 1 0 0 0,-1-1 0 0 0,0 1 0 0 0,0-1 0 0 0,1 0 0 0 0,-1 1 0 0 0,0-1 0 0 0,1 1 0 0 0,-1-1 0 0 0,1 0 0 0 0,-1 1 0 0 0,0-1 0 0 0,1 0 0 0 0,-1 1 0 0 0,1-1 0 0 0,-1 0 0 0 0,1 1 0 0 0,0-1 0 0 0,4 3-13 0 0,0 0 1 0 0,0-1-1 0 0,0 1 1 0 0,0-1-1 0 0,0-1 1 0 0,1 1-1 0 0,-1-1 1 0 0,1 1-1 0 0,-1-1 1 0 0,1-1-1 0 0,-1 1 0 0 0,6-1 1 0 0,25 4-2 0 0,0 5-90 0 0,50 18 0 0 0,-71-20 102 0 0,-1 0 0 0 0,0 0 1 0 0,0 2-1 0 0,-1-1 1 0 0,0 2-1 0 0,0 0 0 0 0,-1 0 1 0 0,16 19-1 0 0,-24-25 34 0 0,0 1-1 0 0,-1 0 1 0 0,1 0 0 0 0,-1 0-1 0 0,0 0 1 0 0,-1 0-1 0 0,1 1 1 0 0,-1-1 0 0 0,0 1-1 0 0,-1 0 1 0 0,1 0-1 0 0,-1-1 1 0 0,1 11 0 0 0,-2-6 25 0 0,-1 0 0 0 0,1 0 1 0 0,-2 0-1 0 0,1-1 0 0 0,-1 1 1 0 0,-1 0-1 0 0,-5 13 0 0 0,3-9-46 0 0,-1-1-1 0 0,0 1 0 0 0,-1-1 0 0 0,-1-1 0 0 0,-16 23 1 0 0,17-27-7 0 0,0-1 1 0 0,0 0-1 0 0,-1 0 1 0 0,0-1-1 0 0,0 0 1 0 0,0 0-1 0 0,-1-1 1 0 0,0 0-1 0 0,-14 6 1 0 0,14-7-40 0 0,5-3-16 0 0,1 1 0 0 0,0 0 0 0 0,-1-1 0 0 0,1 0 0 0 0,-1 0 0 0 0,1 0 0 0 0,-1 0 0 0 0,0 0 0 0 0,1-1 0 0 0,-1 0 0 0 0,0 0 0 0 0,1 0 1 0 0,-1 0-1 0 0,0 0 0 0 0,1-1 0 0 0,-8-1 0 0 0,9 1 83 0 0,1 0-1 0 0,-1 0 1 0 0,0 0 0 0 0,1 0 0 0 0,-1 0 0 0 0,1-1-1 0 0,-1 1 1 0 0,1 0 0 0 0,0-1 0 0 0,-1 0 0 0 0,1 1-1 0 0,0-1 1 0 0,0 1 0 0 0,0-1 0 0 0,0 0 0 0 0,1 0-1 0 0,-1 0 1 0 0,0-2 0 0 0,0 1-105 0 0,0-1 0 0 0,0 1 0 0 0,0-1 0 0 0,1 1 0 0 0,0-1-1 0 0,-1 0 1 0 0,1 1 0 0 0,1-1 0 0 0,-1-4 0 0 0,2 2-236 0 0,-1 1 0 0 0,1-1 0 0 0,-1 0 0 0 0,2 1 0 0 0,-1-1 0 0 0,0 1 0 0 0,1 0 0 0 0,0 0 0 0 0,1 0 0 0 0,6-9 0 0 0,8-3-904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6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7 16352 0 0,'0'0'355'0'0,"0"0"-7"0"0,0 0-76 0 0,0 0 515 0 0,0 0 248 0 0,0 0 47 0 0,0 0-74 0 0,0 0-336 0 0,0-5 70 0 0,-1 4 6252 0 0,1 2-7002 0 0,-2 0 81 0 0,0 1 0 0 0,0 0 0 0 0,0 0 0 0 0,0 0 1 0 0,0 1-1 0 0,1-1 0 0 0,-1 0 0 0 0,1 1 0 0 0,0-1 0 0 0,0 1 1 0 0,0-1-1 0 0,0 1 0 0 0,-1 3 0 0 0,-4 15 364 0 0,3-14-384 0 0,1 1-1 0 0,0-1 1 0 0,0 0-1 0 0,1 1 1 0 0,-1 11-1 0 0,1 4 64 0 0,1 18 21 0 0,3-12-104 0 0,-2-11 23 0 0,2 0 0 0 0,5 25-1 0 0,-7-39-48 0 0,0 0 1 0 0,1 1-1 0 0,-1-1 0 0 0,1 0 0 0 0,0 0 0 0 0,0 0 0 0 0,1 0 0 0 0,-1 0 0 0 0,1-1 0 0 0,0 1 1 0 0,0-1-1 0 0,0 0 0 0 0,0 1 0 0 0,7 3 0 0 0,-8-6-7 0 0,1 0 0 0 0,0 0 0 0 0,-1 0 0 0 0,1 0 0 0 0,0-1 0 0 0,-1 1 0 0 0,1-1 0 0 0,0 0 0 0 0,-1 0 0 0 0,1 0 0 0 0,0 0 0 0 0,0 0 0 0 0,-1 0 0 0 0,1-1 0 0 0,0 1 0 0 0,-1-1 0 0 0,1 0 0 0 0,-1 0 0 0 0,5-2 0 0 0,4-2 0 0 0,0-1 0 0 0,19-13 0 0 0,-12 5-7 0 0,-2 0 0 0 0,31-33 0 0 0,-33 31-3 0 0,1 0 0 0 0,1 1 1 0 0,18-13-1 0 0,-33 28 9 0 0,-1 0 0 0 0,1 0 0 0 0,0 0 0 0 0,0-1 0 0 0,-1 1 0 0 0,1 0 0 0 0,0 0 0 0 0,0 0 0 0 0,0 0 0 0 0,-1 0 0 0 0,1 1 1 0 0,0-1-1 0 0,0 0 0 0 0,-1 0 0 0 0,1 0 0 0 0,0 1 0 0 0,-1-1 0 0 0,1 0 0 0 0,0 1 0 0 0,0-1 0 0 0,-1 0 0 0 0,1 1 0 0 0,-1-1 0 0 0,1 1 0 0 0,0-1 0 0 0,-1 1 0 0 0,1-1 0 0 0,-1 1 0 0 0,1 0 0 0 0,-1-1 0 0 0,1 2 0 0 0,2 3 12 0 0,-1 1-1 0 0,0-1 0 0 0,0 1 0 0 0,0 0 0 0 0,2 11 1 0 0,0 2-6 0 0,-1-1-5 0 0,-2-15 0 0 0,-1 1 0 0 0,1-1 0 0 0,-1 0 0 0 0,1 1 0 0 0,0-1 0 0 0,2 4 0 0 0,-1-2 0 0 0,1 0 0 0 0,-1 0 0 0 0,1 1 0 0 0,1-2 0 0 0,-1 1 0 0 0,7 7 0 0 0,-8-10 0 0 0,0-1 0 0 0,-1 0 0 0 0,1 0 0 0 0,0 0 0 0 0,0 0 0 0 0,-1 0 0 0 0,1 0 0 0 0,0 0 0 0 0,0-1 0 0 0,0 1 0 0 0,0-1 0 0 0,0 1 0 0 0,0-1 0 0 0,0 0 0 0 0,0 1 0 0 0,0-1 0 0 0,0 0 0 0 0,1-1 0 0 0,-1 1 0 0 0,0 0 0 0 0,0-1 0 0 0,0 1 0 0 0,2-1 0 0 0,2-2 1 0 0,-1 1-1 0 0,1 0 1 0 0,-1-1-1 0 0,1 0 1 0 0,-1-1 0 0 0,0 1-1 0 0,0-1 1 0 0,-1 0-1 0 0,1 0 1 0 0,-1 0-1 0 0,7-8 1 0 0,2-6 20 0 0,20-35 0 0 0,-23 34 2 0 0,-8 16-11 0 0,-1 0 1 0 0,0 0-1 0 0,0-1 0 0 0,0 1 1 0 0,-1 0-1 0 0,1 0 0 0 0,-1-1 1 0 0,0 1-1 0 0,1 0 0 0 0,-2 0 1 0 0,1-1-1 0 0,0 1 0 0 0,-1 0 1 0 0,1-1-1 0 0,-3-4 0 0 0,1 1 18 0 0,0 1 1 0 0,0-1-1 0 0,-1 1 0 0 0,0 0 0 0 0,0 0 0 0 0,-7-9 0 0 0,6 11-24 0 0,1 0 0 0 0,-1 0-1 0 0,0 0 1 0 0,0 0 0 0 0,-1 1 0 0 0,1-1-1 0 0,-6-2 1 0 0,9 5-15 0 0,0 1 0 0 0,0-1 0 0 0,0 1-1 0 0,0-1 1 0 0,0 1 0 0 0,0-1 0 0 0,0 1 0 0 0,0-1 0 0 0,0 1 0 0 0,0 0-1 0 0,0 0 1 0 0,-1 0 0 0 0,1 0 0 0 0,0 0 0 0 0,0 0 0 0 0,0 0 0 0 0,0 0-1 0 0,0 0 1 0 0,-1 0 0 0 0,1 1 0 0 0,0-1 0 0 0,0 0 0 0 0,0 1 0 0 0,0-1-1 0 0,0 1 1 0 0,0-1 0 0 0,0 1 0 0 0,0-1 0 0 0,0 1 0 0 0,0 0 0 0 0,1 0-1 0 0,-1-1 1 0 0,0 1 0 0 0,0 0 0 0 0,0 0 0 0 0,1 0 0 0 0,-1 0 0 0 0,0 2-1 0 0,-1-1-180 0 0,0 1-1 0 0,1 0 0 0 0,0 0 1 0 0,-1 0-1 0 0,1 0 0 0 0,0 0 1 0 0,1 0-1 0 0,-1 0 0 0 0,0 0 1 0 0,1 0-1 0 0,0 0 0 0 0,0 0 1 0 0,0 1-1 0 0,0-1 0 0 0,0 0 1 0 0,1 0-1 0 0,-1 0 0 0 0,1 0 1 0 0,0 0-1 0 0,0 0 0 0 0,0 0 1 0 0,0 0-1 0 0,0 0 1 0 0,1 0-1 0 0,1 2 0 0 0,-1-1-309 0 0,0-1 1 0 0,0 0-1 0 0,1 0 0 0 0,-1 0 0 0 0,5 5 1 0 0,6 1-1107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7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20 8752 0 0,'6'-3'338'0'0,"6"-3"223"0"0,-5 1 2613 0 0,-6 4-1941 0 0,1 0-706 0 0,0-1 4981 0 0,-7 1-2019 0 0,2 1-3207 0 0,-1 1 1 0 0,0-1-1 0 0,0 1 1 0 0,1 0-1 0 0,-1 1 1 0 0,1-1-1 0 0,-1 1 1 0 0,1-1-1 0 0,0 1 1 0 0,-1 0-1 0 0,1 0 1 0 0,0 0-1 0 0,0 1 0 0 0,0-1 1 0 0,1 1-1 0 0,-1 0 1 0 0,0-1-1 0 0,1 1 1 0 0,0 0-1 0 0,0 1 1 0 0,-3 4-1 0 0,0 1-92 0 0,0 1 0 0 0,0 0 1 0 0,1 0-1 0 0,0 1 0 0 0,1-1 0 0 0,-3 15 0 0 0,5-21-167 0 0,1-1 0 0 0,-1 0 0 0 0,1 1-1 0 0,0-1 1 0 0,0 0 0 0 0,0 1 0 0 0,1-1 0 0 0,-1 0 0 0 0,1 0 0 0 0,0 1-1 0 0,0-1 1 0 0,0 0 0 0 0,2 5 0 0 0,-2-7-16 0 0,0 0 0 0 0,0 1 1 0 0,0-1-1 0 0,0 0 0 0 0,0 0 0 0 0,0 0 1 0 0,0 0-1 0 0,0 0 0 0 0,0 0 1 0 0,1-1-1 0 0,-1 1 0 0 0,0 0 0 0 0,1 0 1 0 0,-1-1-1 0 0,1 1 0 0 0,-1-1 0 0 0,0 0 1 0 0,1 1-1 0 0,-1-1 0 0 0,1 0 0 0 0,-1 0 1 0 0,1 0-1 0 0,-1 0 0 0 0,1 0 0 0 0,-1 0 1 0 0,1 0-1 0 0,-1 0 0 0 0,1-1 0 0 0,-1 1 1 0 0,1-1-1 0 0,1 0 0 0 0,2-1-3 0 0,1 0 1 0 0,-1 0-1 0 0,1-1 1 0 0,-1 0-1 0 0,0 0 1 0 0,0-1-1 0 0,0 1 0 0 0,-1-1 1 0 0,1 0-1 0 0,-1 0 1 0 0,0-1-1 0 0,5-6 1 0 0,2-5-403 0 0,0 0 1 0 0,11-27-1 0 0,-21 43 388 0 0,-1-1 0 0 0,0 1 0 0 0,0-1-1 0 0,0 1 1 0 0,1-1 0 0 0,-1 1-1 0 0,0-1 1 0 0,1 1 0 0 0,-1-1-1 0 0,1 1 1 0 0,-1 0 0 0 0,0-1 0 0 0,1 1-1 0 0,-1-1 1 0 0,1 1 0 0 0,-1 0-1 0 0,1 0 1 0 0,-1-1 0 0 0,1 1 0 0 0,0 0-1 0 0,-1 0 3 0 0,1 0 0 0 0,-1 0 0 0 0,0 0-1 0 0,1 0 1 0 0,-1 0 0 0 0,0 0 0 0 0,1 0-1 0 0,-1 1 1 0 0,0-1 0 0 0,1 0 0 0 0,-1 0 0 0 0,0 0-1 0 0,0 1 1 0 0,1-1 0 0 0,-1 0 0 0 0,0 0 0 0 0,0 1-1 0 0,1-1 1 0 0,-1 0 0 0 0,0 0 0 0 0,0 1-1 0 0,1 0 1 0 0,0 1-22 0 0,0 1 0 0 0,0 0-1 0 0,0 0 1 0 0,0 0 0 0 0,0 0-1 0 0,0 3 1 0 0,2 44-76 0 0,-3-35 317 0 0,1 0 0 0 0,5 27 0 0 0,-2-25 56 0 0,-2-6-51 0 0,1 0 0 0 0,7 18-1 0 0,-8-25-334 0 0,-1-1-1 0 0,1 1 1 0 0,0-1-1 0 0,1 0 1 0 0,-1 0 0 0 0,0 0-1 0 0,1 0 1 0 0,0 0-1 0 0,0 0 1 0 0,0-1-1 0 0,0 1 1 0 0,3 1-1 0 0,-4-3-27 0 0,0 0 1 0 0,0 0-1 0 0,1-1 0 0 0,-1 1 0 0 0,0-1 1 0 0,0 1-1 0 0,0-1 0 0 0,0 0 0 0 0,1 0 1 0 0,-1 1-1 0 0,0-2 0 0 0,0 1 0 0 0,0 0 1 0 0,1 0-1 0 0,-1-1 0 0 0,0 1 0 0 0,0-1 1 0 0,0 0-1 0 0,4-1 0 0 0,-1-1-722 0 0,0 1-1 0 0,-1-1 1 0 0,1 0-1 0 0,-1 0 1 0 0,1 0 0 0 0,-1-1-1 0 0,4-4 1 0 0,1-4-1361 0 0,-4-4-65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07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92 11952 0 0,'0'0'546'0'0,"0"0"-10"0"0,0-1-344 0 0,-3-5 22 0 0,2 5 779 0 0,1 1 334 0 0,0 0 66 0 0,0 0-88 0 0,1 1-1154 0 0,0 0 0 0 0,-1 0 0 0 0,1 0-1 0 0,-1 1 1 0 0,1-1 0 0 0,-1 0 0 0 0,0 1 0 0 0,1-1-1 0 0,-1 0 1 0 0,0 1 0 0 0,0-1 0 0 0,0 2 0 0 0,0-1 116 0 0,22 104 3928 0 0,5 18-2210 0 0,41 92 70 0 0,-58-187-1841 0 0,7 23 147 0 0,20 54 118 0 0,-27-79-103 0 0,-2 0 0 0 0,11 57 0 0 0,-19-83-364 0 0,1 1 0 0 0,-1 0 0 0 0,0 0 0 0 0,0 0 0 0 0,0 0 0 0 0,0 0-1 0 0,0 0 1 0 0,0-1 0 0 0,-1 1 0 0 0,1 0 0 0 0,0 0 0 0 0,-1 0 0 0 0,0 0 0 0 0,-1 2 0 0 0,1-3-263 0 0,-7-8-5 0 0,2-1 256 0 0,1 0 0 0 0,0 0 0 0 0,0-1 0 0 0,1 1 0 0 0,-5-13 0 0 0,2 5 0 0 0,-10-27 0 0 0,-21-80 0 0 0,28 84 0 0 0,3-1 0 0 0,1 0 0 0 0,2 0 0 0 0,1 0 0 0 0,5-68 0 0 0,13-1-22 0 0,-12 93 109 0 0,2-1-1 0 0,0 1 1 0 0,1 0-1 0 0,11-21 1 0 0,-9 21-26 0 0,0 2 0 0 0,1-1 1 0 0,1 1-1 0 0,16-18 0 0 0,-22 28-50 0 0,0 0 0 0 0,0 0 0 0 0,1 0 0 0 0,0 0 0 0 0,-1 1 0 0 0,1 0 0 0 0,1 0 0 0 0,-1 0 0 0 0,0 1 0 0 0,0 0 0 0 0,1 0 0 0 0,0 0 0 0 0,-1 0 0 0 0,1 1 0 0 0,0 0 0 0 0,11 0 0 0 0,-14 1-5 0 0,-1 0-1 0 0,1 0 1 0 0,0 1-1 0 0,0-1 1 0 0,-1 1 0 0 0,1-1-1 0 0,0 1 1 0 0,-1 0 0 0 0,1 0-1 0 0,-1 1 1 0 0,1-1-1 0 0,-1 0 1 0 0,1 1 0 0 0,-1-1-1 0 0,4 4 1 0 0,-3-2 16 0 0,0 1 1 0 0,0-1-1 0 0,-1 1 1 0 0,1 0-1 0 0,-1 0 1 0 0,1 0-1 0 0,-1 0 1 0 0,3 9-1 0 0,-3-5 12 0 0,1 1 0 0 0,-2 0 0 0 0,1-1 0 0 0,-1 1 0 0 0,0 0 0 0 0,-1 0 0 0 0,0 0 0 0 0,0 0 0 0 0,-3 12 0 0 0,1-9-1 0 0,0 0 0 0 0,-1 0 1 0 0,0 0-1 0 0,-1 0 0 0 0,-1-1 0 0 0,0 0 0 0 0,0 0 1 0 0,-1 0-1 0 0,0 0 0 0 0,-11 13 0 0 0,9-15-18 0 0,0 1 1 0 0,-1-1-1 0 0,0-1 0 0 0,0 1 0 0 0,-17 10 0 0 0,20-16-18 0 0,0 1 0 0 0,0-1 0 0 0,0 0 1 0 0,0-1-1 0 0,0 0 0 0 0,-1 0 0 0 0,1 0 0 0 0,-1-1 0 0 0,0 0 0 0 0,1 0 0 0 0,-1 0 1 0 0,-9-1-1 0 0,14 0-67 0 0,-1-1 0 0 0,1 1 1 0 0,0 0-1 0 0,0-1 1 0 0,0 1-1 0 0,-1-1 0 0 0,1 0 1 0 0,0 1-1 0 0,0-1 1 0 0,0 0-1 0 0,0 0 0 0 0,0-1 1 0 0,1 1-1 0 0,-1 0 0 0 0,0-1 1 0 0,0 1-1 0 0,1-1 1 0 0,-1 1-1 0 0,1-1 0 0 0,-1 0 1 0 0,1 0-1 0 0,0 1 0 0 0,0-1 1 0 0,0 0-1 0 0,0 0 1 0 0,0 0-1 0 0,-1-4 0 0 0,0-10-1059 0 0,-2 1-43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5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56 11976 0 0,'0'0'266'0'0,"0"0"44"0"0,-5-4 314 0 0,-10-3 1839 0 0,15 7-2349 0 0,0 0 0 0 0,0 0 0 0 0,0 0 0 0 0,0-1 0 0 0,0 1 0 0 0,0 0 0 0 0,0 0-1 0 0,-1 0 1 0 0,1 0 0 0 0,0-1 0 0 0,0 1 0 0 0,0 0 0 0 0,0 0 0 0 0,0 0 0 0 0,0 0 0 0 0,0-1 0 0 0,0 1 0 0 0,0 0 0 0 0,0 0 0 0 0,0 0 0 0 0,0-1 0 0 0,0 1 0 0 0,0 0 0 0 0,0 0 0 0 0,1 0 0 0 0,-1 0 0 0 0,0-1 0 0 0,0 1 0 0 0,0 0 0 0 0,0 0-1 0 0,0 0 1 0 0,0 0 0 0 0,0-1 0 0 0,0 1 0 0 0,1 0 0 0 0,-1 0 0 0 0,0 0 0 0 0,3-2 916 0 0,-1 1 0 0 0,1-1 0 0 0,-1 1 0 0 0,1 0 0 0 0,5-2 0 0 0,-2 1-2268 0 0,7-3 1540 0 0,0 1-1 0 0,1 1 1 0 0,-1 0-1 0 0,1 0 1 0 0,15 1-1 0 0,3-2 56 0 0,-23 2-332 0 0,-1 2 1 0 0,1-1-1 0 0,-1 1 1 0 0,1 1-1 0 0,-1 0 1 0 0,0 0-1 0 0,14 3 1 0 0,-9 0-1643 0 0,26 12 0 0 0,-31-12-199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1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20423 0 0,'-7'7'887'0'0,"8"-3"1910"0"0,15 0 1181 0 0,-11-3-4424 0 0,10 1 849 0 0,0-1 0 0 0,1-1 1 0 0,15-1-1 0 0,6 0-32 0 0,19 1-1574 0 0,79 12 0 0 0,-121-9-647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4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18 400 18863 0 0,'-2'8'931'0'0,"-1"-1"0"0"0,-1 16-1 0 0,3-20 2757 0 0,-2-17-3199 0 0,1-1 0 0 0,1 0 1 0 0,0 0-1 0 0,1 1 0 0 0,3-27 0 0 0,-2 29-103 0 0,-1-22 0 0 0,0 25-237 0 0,0-1 0 0 0,0 1 0 0 0,1 0 0 0 0,2-12-1 0 0,15-53 325 0 0,-18 74-471 0 0,4-12 17 0 0,1-1 1 0 0,0 1 0 0 0,0 0-1 0 0,14-20 1 0 0,-14 24-13 0 0,0 0 0 0 0,1 1 0 0 0,-1-1 1 0 0,11-8-1 0 0,-13 13-37 0 0,0 1 1 0 0,0 0-1 0 0,0 0 1 0 0,0 0-1 0 0,1 1 1 0 0,-1-1-1 0 0,1 1 1 0 0,-1-1-1 0 0,1 1 1 0 0,-1 0-1 0 0,1 1 1 0 0,-1-1-1 0 0,1 1 1 0 0,7-1-1 0 0,-2 1 47 0 0,1 1-1 0 0,-1 0 1 0 0,0 1 0 0 0,0 0 0 0 0,0 0-1 0 0,12 5 1 0 0,49 26-602 0 0,-46-20-626 0 0,29 10 0 0 0,-30-15 296 0 0,1-1 0 0 0,0-1 0 0 0,0-2 0 0 0,1 0 0 0 0,-1-1 0 0 0,32-2 0 0 0,-45-1-786 0 0,-5-1 4303 0 0,-4 0 928 0 0,-5 3-315 0 0,-8 3-1857 0 0,8-3-1322 0 0,-1 0 1 0 0,1 0-1 0 0,0 1 1 0 0,0 0-1 0 0,0 0 1 0 0,0 0-1 0 0,0 0 1 0 0,1 0-1 0 0,-1 0 1 0 0,1 1-1 0 0,0-1 1 0 0,0 1-1 0 0,0 0 1 0 0,0-1-1 0 0,-1 7 1 0 0,-4 7 205 0 0,3-8-146 0 0,0 0 0 0 0,1 0 0 0 0,1 0 0 0 0,0 0 0 0 0,0 1 0 0 0,0 0 0 0 0,1 18 0 0 0,1-1 109 0 0,6 39 0 0 0,-5-60-198 0 0,0-1 0 0 0,0 1 0 0 0,0-1 0 0 0,1 1 0 0 0,0-1 0 0 0,0 0 0 0 0,0 1 0 0 0,1-1 0 0 0,0 0 0 0 0,0-1 0 0 0,6 9 0 0 0,-6-10-5 0 0,-1-1 0 0 0,1 1 0 0 0,-1-1 1 0 0,1 0-1 0 0,0 0 0 0 0,0 0 0 0 0,0-1 0 0 0,0 1 0 0 0,0-1 0 0 0,0 1 1 0 0,0-1-1 0 0,1 0 0 0 0,-1 0 0 0 0,0-1 0 0 0,1 1 0 0 0,-1-1 0 0 0,1 1 1 0 0,-1-1-1 0 0,0 0 0 0 0,6-1 0 0 0,5-1-8 0 0,-1 0 1 0 0,0-1-1 0 0,1 0 0 0 0,-1-2 1 0 0,-1 1-1 0 0,1-1 0 0 0,-1-1 1 0 0,0 0-1 0 0,0-1 0 0 0,-1 0 1 0 0,14-11-1 0 0,-9 5 7 0 0,-9 8 0 0 0,-1 0 0 0 0,0 0 0 0 0,0 0 0 0 0,0-1 0 0 0,0 1 0 0 0,-1-2 0 0 0,0 1 0 0 0,0 0 0 0 0,-1-1 0 0 0,6-12 0 0 0,-9 18 4 0 0,-1 0-1 0 0,0 0 1 0 0,0 0 0 0 0,0 0-1 0 0,0 0 1 0 0,0 0 0 0 0,0 0-1 0 0,-1 0 1 0 0,1 0 0 0 0,0 0-1 0 0,0 0 1 0 0,-1 0 0 0 0,1 0-1 0 0,-1 0 1 0 0,1 0 0 0 0,-1 0-1 0 0,1 0 1 0 0,-1 0-1 0 0,1 0 1 0 0,-1 1 0 0 0,0-1-1 0 0,1 0 1 0 0,-1 0 0 0 0,0 1-1 0 0,0-1 1 0 0,0 0 0 0 0,0 1-1 0 0,-1-1 1 0 0,-2-2 17 0 0,0 1 0 0 0,-1-1 0 0 0,1 1 0 0 0,0 1 0 0 0,-7-3 0 0 0,-17-2-36 0 0,0 1 0 0 0,-1 1 0 0 0,-49 0 0 0 0,33-1-86 0 0,44 5-361 0 0,1 0-150 0 0,1-1-26 0 0,0-1 404 0 0,0 1 0 0 0,0-1 0 0 0,0 1 1 0 0,0-1-1 0 0,1 1 0 0 0,-1-1 0 0 0,0 1 0 0 0,1 0 1 0 0,0-1-1 0 0,-1 1 0 0 0,1 0 0 0 0,-1 0 0 0 0,4-1 1 0 0,8-6-1157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21 17503 0 0,'0'0'803'0'0,"0"0"-18"0"0,-11-8-469 0 0,6 4-395 0 0,4 3 536 0 0,-1 0-1 0 0,1 0 0 0 0,0 0 1 0 0,-1 0-1 0 0,1 0 0 0 0,-1 0 0 0 0,1 1 1 0 0,-1-1-1 0 0,-1 0 0 0 0,2 1 88 0 0,1 0-28 0 0,-14 8 1020 0 0,10-3-1232 0 0,1-1-1 0 0,0 1 0 0 0,0 0 1 0 0,0 0-1 0 0,0 0 0 0 0,1 0 1 0 0,0 0-1 0 0,0 1 0 0 0,-2 7 1 0 0,1-5-26 0 0,-4 18 718 0 0,-7 51 0 0 0,13-73-996 0 0,1 0 1 0 0,0-1-1 0 0,-1 1 1 0 0,2 0-1 0 0,-1-1 0 0 0,0 1 1 0 0,1 0-1 0 0,0-1 1 0 0,-1 1-1 0 0,1-1 0 0 0,1 1 1 0 0,-1-1-1 0 0,0 0 0 0 0,1 1 1 0 0,0-1-1 0 0,0 0 1 0 0,0 0-1 0 0,0 0 0 0 0,0 0 1 0 0,1 0-1 0 0,-1-1 1 0 0,1 1-1 0 0,3 2 0 0 0,-3-3 0 0 0,1 1-1 0 0,0-1 0 0 0,0 0 0 0 0,0 0 0 0 0,1 0 0 0 0,-1-1 1 0 0,0 1-1 0 0,0-1 0 0 0,1 0 0 0 0,-1 0 0 0 0,1-1 1 0 0,-1 1-1 0 0,1-1 0 0 0,-1 0 0 0 0,1 0 0 0 0,0-1 1 0 0,8-1-1 0 0,7-3 221 0 0,20-10 1 0 0,12-2 103 0 0,-43 14-323 0 0,-1 0 1 0 0,15-8-1 0 0,-17 8 6 0 0,-5 3-6 0 0,-1 0 0 0 0,1-1 1 0 0,0 1-1 0 0,-1-1 0 0 0,1 1 1 0 0,0-1-1 0 0,-1 1 1 0 0,1-1-1 0 0,-1 1 0 0 0,1-1 1 0 0,-1 0-1 0 0,1 1 0 0 0,-1-1 1 0 0,1 0-1 0 0,-1 1 0 0 0,0-1 1 0 0,1 0-1 0 0,-1 0 1 0 0,0 1-1 0 0,0-1 0 0 0,0 0 1 0 0,0 0-1 0 0,1 1 0 0 0,-1-1 1 0 0,0 0-1 0 0,0 0 0 0 0,0 0 1 0 0,-1 1-1 0 0,1-1 1 0 0,0 0-1 0 0,0 0 0 0 0,0 0 1 0 0,0 1-1 0 0,-1-1 0 0 0,1 0 1 0 0,0 0-1 0 0,-1 1 0 0 0,1-1 1 0 0,-1 0-1 0 0,1 1 1 0 0,-1-2-1 0 0,-3-3 13 0 0,0-1 0 0 0,-1 1 0 0 0,-8-9 0 0 0,8 8-10 0 0,-78-82-732 0 0,82 87 292 0 0,1 1-689 0 0,0 0-305 0 0,0 0-59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4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11976 0 0,'2'-6'345'0'0,"0"1"0"0"0,0 0 0 0 0,0 0 0 0 0,0-1 0 0 0,-1 1 0 0 0,0-1 0 0 0,0 1 0 0 0,0-1 0 0 0,-1 1 0 0 0,0-1 0 0 0,0 1 0 0 0,-1-8 0 0 0,1-27 11510 0 0,5 70-10708 0 0,-6 21-473 0 0,4 112 771 0 0,-1-123-1253 0 0,2-1 1 0 0,11 44-1 0 0,-11-65-209 0 0,4 19-77 0 0,2 0 0 0 0,1-1 1 0 0,30 66-1 0 0,-36-93 94 0 0,0 0 0 0 0,1-1 0 0 0,0 1 0 0 0,0-1 0 0 0,1 0 0 0 0,8 6 0 0 0,-10-9 0 0 0,-1-1 0 0 0,1-1 0 0 0,0 1 0 0 0,1-1 0 0 0,-1 0 0 0 0,0 0 0 0 0,1 0 0 0 0,0-1 0 0 0,-1 0 0 0 0,1 0 0 0 0,8 1 0 0 0,-11-3 0 0 0,0 1 0 0 0,-1-1 0 0 0,1 0 0 0 0,0 0 0 0 0,-1-1 0 0 0,1 1 0 0 0,0 0 0 0 0,-1-1 0 0 0,1 0 0 0 0,0 1 0 0 0,-1-1 0 0 0,1 0 0 0 0,-1-1 0 0 0,1 1 0 0 0,-1 0 0 0 0,0-1 0 0 0,0 1 0 0 0,1-1 0 0 0,-1 0 0 0 0,0 1 0 0 0,0-1 0 0 0,-1 0 0 0 0,3-3 0 0 0,-1 1 0 0 0,-1 1 0 0 0,1-1 0 0 0,-1-1 0 0 0,0 1 0 0 0,0 0 0 0 0,-1-1 0 0 0,1 1 0 0 0,-1 0 0 0 0,0-1 0 0 0,0 0 0 0 0,0 1 0 0 0,0-10 0 0 0,-1 6-92 0 0,0-9-157 0 0,0 1 0 0 0,0 0 0 0 0,-2 0-1 0 0,0 0 1 0 0,-1 0 0 0 0,-9-29 0 0 0,5 30-1856 0 0,-14-25 0 0 0,13 27 426 0 0,-1-3-356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5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29 15960 0 0,'-4'6'735'0'0,"4"-2"4012"0"0,4-2-4203 0 0,0 0 1 0 0,0 0-1 0 0,0 0 1 0 0,0-1-1 0 0,0 1 1 0 0,0-1-1 0 0,0 0 1 0 0,0 0-1 0 0,1 0 0 0 0,-1-1 1 0 0,0 0-1 0 0,0 1 1 0 0,8-2-1 0 0,8 0 107 0 0,32-6 0 0 0,124-19 374 0 0,-88 14-1852 0 0,-65 8-111 0 0,-1 0-49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5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43 16839 0 0,'0'0'496'0'0,"-1"-1"-12"0"0,-15-9-122 0 0,14 9 3 0 0,1 0 0 0 0,-1 0 0 0 0,1 0 1 0 0,-1 0-1 0 0,1 0 0 0 0,0 0 0 0 0,-1-1 0 0 0,1 1 0 0 0,-1-2 1 0 0,1 1-184 0 0,-1 1 0 0 0,1-1 1 0 0,-1 1-1 0 0,1-1 0 0 0,-1 1 1 0 0,0 0-1 0 0,1 0 0 0 0,-1 0 1 0 0,0 0-1 0 0,0 0 0 0 0,0 0 0 0 0,1 0 1 0 0,-1 0-1 0 0,0 1 0 0 0,0-1 1 0 0,0 1-1 0 0,-1-1 0 0 0,1 1 1 0 0,0 0-1 0 0,0 0 0 0 0,0 0 1 0 0,0 0-1 0 0,0 0 0 0 0,0 1 1 0 0,0-1-1 0 0,0 1 0 0 0,0-1 1 0 0,0 1-1 0 0,0 0 0 0 0,0-1 1 0 0,0 1-1 0 0,0 0 0 0 0,1 0 1 0 0,-1 0-1 0 0,0 1 0 0 0,1-1 0 0 0,-1 0 1 0 0,-1 3-1 0 0,-3 1 67 0 0,0 2 0 0 0,1-1 0 0 0,0 0 0 0 0,0 1 0 0 0,1 0 0 0 0,0 0 0 0 0,-6 15 1 0 0,4-5-121 0 0,0 0 0 0 0,-4 27 0 0 0,8-31-219 0 0,0 1-1 0 0,2 0 1 0 0,0-1-1 0 0,3 26 1 0 0,-2-31 87 0 0,0-1-1 0 0,1 0 1 0 0,0 0-1 0 0,0 0 1 0 0,1 0-1 0 0,-1-1 1 0 0,2 1-1 0 0,-1-1 1 0 0,1 1-1 0 0,0-1 1 0 0,0 0-1 0 0,9 9 1 0 0,-12-14 20 0 0,1 0 0 0 0,-1 0 0 0 0,1 0 0 0 0,0 0 1 0 0,-1 0-1 0 0,1 0 0 0 0,0-1 0 0 0,0 1 0 0 0,0-1 1 0 0,0 1-1 0 0,0-1 0 0 0,-1 0 0 0 0,1 1 0 0 0,0-1 0 0 0,0 0 1 0 0,0 0-1 0 0,0-1 0 0 0,0 1 0 0 0,0 0 0 0 0,0 0 0 0 0,0-1 1 0 0,-1 0-1 0 0,1 1 0 0 0,0-1 0 0 0,3-1 0 0 0,-1-1 29 0 0,0 1-1 0 0,0-1 0 0 0,0 0 0 0 0,0 0 0 0 0,0 0 0 0 0,-1 0 1 0 0,1-1-1 0 0,5-7 0 0 0,5-10-401 0 0,19-38 0 0 0,-16 27 188 0 0,-10 22 131 0 0,-1-1-1 0 0,8-22 1 0 0,-7 16 434 0 0,11-20 1 0 0,-11 24-281 0 0,-7 12-218 0 0,0 1-129 0 0,0 0-24 0 0,4 1 242 0 0,-1 1-1 0 0,0 0 1 0 0,0 1 0 0 0,0-1 0 0 0,0 0-1 0 0,-1 1 1 0 0,1 0 0 0 0,-1-1 0 0 0,1 1 0 0 0,2 6-1 0 0,2 2 255 0 0,7 23-1 0 0,6 7 41 0 0,-8-20-278 0 0,-3-4 134 0 0,1-1 1 0 0,17 22-1 0 0,-16-25-31 0 0,-3-3-49 0 0,0-1 1 0 0,0 0-1 0 0,17 12 0 0 0,-23-19-184 0 0,1 0 0 0 0,0 0 0 0 0,-1 0 1 0 0,1-1-1 0 0,0 1 0 0 0,0-1 0 0 0,0 0 0 0 0,0 0 0 0 0,0 0 0 0 0,1-1 1 0 0,-1 1-1 0 0,0-1 0 0 0,0 1 0 0 0,0-1 0 0 0,1 0 0 0 0,-1 0 0 0 0,0-1 0 0 0,0 1 1 0 0,4-1-1 0 0,0-1-256 0 0,-4 2 17 0 0,0-1 1 0 0,0 0-1 0 0,0 0 1 0 0,0 0-1 0 0,0 0 1 0 0,4-2 0 0 0,5-8-1878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6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29 16535 0 0,'0'0'603'0'0,"7"-13"1074"0"0,-6 12-1354 0 0,-1-1-1 0 0,1 1 0 0 0,0 0 0 0 0,-1-1 0 0 0,1 1 0 0 0,0 0 1 0 0,0 0-1 0 0,0 0 0 0 0,0 0 0 0 0,1-2 0 0 0,-1 2 657 0 0,-1 1-324 0 0,0 0-141 0 0,0 0-30 0 0,0 0 50 0 0,-5 9 1079 0 0,2 0-1180 0 0,0 0 0 0 0,0 1 0 0 0,1-1 0 0 0,-3 18-1 0 0,0 41-223 0 0,4-50-16 0 0,-2 38 346 0 0,5 65-1 0 0,0-99-405 0 0,1 0 0 0 0,0 0-1 0 0,2 0 1 0 0,1-1 0 0 0,1 0 0 0 0,9 21 0 0 0,-9-26-144 0 0,1 0 1 0 0,1-1-1 0 0,21 28 0 0 0,-22-34 8 0 0,-1-1 0 0 0,1 1-1 0 0,1-2 1 0 0,-1 1 0 0 0,1-2-1 0 0,1 1 1 0 0,13 7 0 0 0,-21-13 5 0 0,1 1 0 0 0,0-1 1 0 0,0 0-1 0 0,0 0 0 0 0,0 0 0 0 0,0 0 1 0 0,1-1-1 0 0,-1 1 0 0 0,0-1 1 0 0,0 0-1 0 0,0 0 0 0 0,1 0 0 0 0,-1 0 1 0 0,0 0-1 0 0,0-1 0 0 0,0 0 1 0 0,0 1-1 0 0,0-1 0 0 0,0 0 0 0 0,0-1 1 0 0,0 1-1 0 0,0 0 0 0 0,0-1 1 0 0,0 1-1 0 0,-1-1 0 0 0,1 0 1 0 0,-1 0-1 0 0,1 0 0 0 0,-1-1 0 0 0,2-1 1 0 0,-1 0-11 0 0,0 1 0 0 0,0-1 0 0 0,-1 0 0 0 0,1 0 0 0 0,-1 0 0 0 0,0 0 0 0 0,-1 0 1 0 0,1 0-1 0 0,-1-1 0 0 0,0 1 0 0 0,0-1 0 0 0,0 1 0 0 0,0 0 0 0 0,-1-1 0 0 0,1 0 0 0 0,-1 1 1 0 0,-1-1-1 0 0,1 1 0 0 0,-1-1 0 0 0,-1-8 0 0 0,-9-19-1836 0 0,3 16 708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6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23039 0 0,'1'10'2455'0'0,"1"-8"-2339"0"0,0 0 0 0 0,0 1 0 0 0,1-1 0 0 0,-1-1 0 0 0,0 1 0 0 0,1 0 0 0 0,-1 0 0 0 0,1-1 0 0 0,0 0 0 0 0,-1 1 0 0 0,1-1 0 0 0,0 0 0 0 0,0 0 0 0 0,3 0 0 0 0,2 1 613 0 0,1 0 1 0 0,0-1-1 0 0,16 0 0 0 0,106-6 759 0 0,-30-9-3448 0 0,-87 12 1062 0 0,-1-1 1 0 0,15-4-1 0 0,-2-2-625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1 138 19351 0 0,'0'5'649'0'0,"0"-4"-593"0"0,-1 0 0 0 0,1 1 1 0 0,0-1-1 0 0,0 0 0 0 0,0 0 1 0 0,0 1-1 0 0,0-1 1 0 0,1 0-1 0 0,-1 1 0 0 0,0-1 1 0 0,1 0-1 0 0,-1 0 1 0 0,1 0-1 0 0,-1 1 0 0 0,1-1 1 0 0,-1 0-1 0 0,1 0 1 0 0,0 0-1 0 0,-1 0 0 0 0,1 0 1 0 0,0 0-1 0 0,0 0 0 0 0,0 0 1 0 0,0-1-1 0 0,0 1 1 0 0,2 1-1 0 0,0 0 92 0 0,0-1 0 0 0,0 1-1 0 0,0-1 1 0 0,0 0 0 0 0,0 0 0 0 0,0 0-1 0 0,0 0 1 0 0,1 0 0 0 0,-1-1 0 0 0,0 0-1 0 0,1 1 1 0 0,3-2 0 0 0,5 1 558 0 0,23-6 0 0 0,-31 6-602 0 0,12-4 276 0 0,-1-1-1 0 0,0-1 0 0 0,0 0 1 0 0,0 0-1 0 0,-1-2 1 0 0,18-11-1 0 0,-26 14-236 0 0,0 1-1 0 0,-1-1 1 0 0,0 0-1 0 0,0 0 1 0 0,0 0-1 0 0,-1-1 1 0 0,1 0-1 0 0,-2 0 1 0 0,7-10-1 0 0,-10 14-127 0 0,1 1 9 0 0,0-1 1 0 0,0 0-1 0 0,0 0 0 0 0,0 0 1 0 0,-1 0-1 0 0,1 0 0 0 0,-1 0 1 0 0,0 0-1 0 0,0 0 0 0 0,1 0 1 0 0,-1 0-1 0 0,-1 0 0 0 0,1 0 1 0 0,0 0-1 0 0,0 0 0 0 0,-1 0 1 0 0,1 0-1 0 0,-1 0 0 0 0,1 0 1 0 0,-1 0-1 0 0,0 0 0 0 0,0 0 0 0 0,0 0 1 0 0,-2-3-1 0 0,2 5-24 0 0,1-1 0 0 0,-1 0 0 0 0,0 1 0 0 0,0-1 0 0 0,1 1 0 0 0,-1-1 0 0 0,0 1 0 0 0,0-1 0 0 0,0 1 0 0 0,0-1 0 0 0,0 1 0 0 0,1 0 0 0 0,-1-1 0 0 0,0 1 0 0 0,0 0 0 0 0,0 0 0 0 0,0 0 0 0 0,0-1 0 0 0,0 1 0 0 0,0 0 0 0 0,0 1 0 0 0,0-1 0 0 0,-1 0 0 0 0,-1 0 0 0 0,0 1 0 0 0,0 0 0 0 0,0-1 0 0 0,0 1 0 0 0,0 0 0 0 0,-3 2 0 0 0,-1 2 0 0 0,1 0 0 0 0,0 0 0 0 0,0 1 0 0 0,0 0 0 0 0,1 0 0 0 0,0 0 0 0 0,0 0 0 0 0,-7 14 0 0 0,6-10 0 0 0,1 0 0 0 0,0 1 0 0 0,1-1 0 0 0,0 1 0 0 0,1 0 0 0 0,0 0 0 0 0,-1 13 0 0 0,3-17 0 0 0,0 0 0 0 0,1 1 0 0 0,0-1 0 0 0,0 0 0 0 0,1 1 0 0 0,0-1 0 0 0,0 1 0 0 0,1-1 0 0 0,0 0 0 0 0,0 0 0 0 0,6 13 0 0 0,-4-14 0 0 0,-1 0 0 0 0,1 0 0 0 0,1 0 0 0 0,-1 0 0 0 0,1-1 0 0 0,0 0 0 0 0,1 0 0 0 0,-1 0 0 0 0,1-1 0 0 0,0 0 0 0 0,0 0 0 0 0,0 0 0 0 0,1-1 0 0 0,-1 0 0 0 0,1 0 0 0 0,0 0 0 0 0,8 1 0 0 0,-5-1 0 0 0,-1-2 0 0 0,0 1 0 0 0,1-1 0 0 0,-1-1 0 0 0,1 1 0 0 0,-1-2 0 0 0,1 1 0 0 0,-1-1 0 0 0,1-1 0 0 0,-1 0 0 0 0,0 0 0 0 0,16-6 0 0 0,-14 3 37 0 0,0 1 0 0 0,0-1 0 0 0,0-1 0 0 0,-1 0 0 0 0,1-1-1 0 0,-2 1 1 0 0,1-2 0 0 0,-1 0 0 0 0,0 0 0 0 0,-1 0 0 0 0,12-15 0 0 0,24-42 1568 0 0,-12 30-1605 0 0,-28 29 0 0 0,0 0 0 0 0,1 1 0 0 0,-1 0 0 0 0,1 0 0 0 0,0 0 0 0 0,0 0 0 0 0,0 1 0 0 0,1 0 0 0 0,0 0 0 0 0,-1 0 0 0 0,2 1 0 0 0,-1 0 0 0 0,0 0 0 0 0,0 0 0 0 0,1 1 0 0 0,0 0 0 0 0,-1 0 0 0 0,1 1 0 0 0,10-1 0 0 0,-13 2 0 0 0,0 1 0 0 0,-1-1 0 0 0,1 1 0 0 0,-1 0 0 0 0,1 0 0 0 0,-1 0 0 0 0,1 1 0 0 0,-1-1 0 0 0,1 1 0 0 0,-1 0 0 0 0,0 0 0 0 0,0 0 0 0 0,0 0 0 0 0,0 1 0 0 0,-1-1 0 0 0,1 1 0 0 0,4 5 0 0 0,-1 0 0 0 0,0 1 0 0 0,0-1 0 0 0,0 1 0 0 0,-2 1 0 0 0,6 10 0 0 0,-2 4-9 0 0,0 0 0 0 0,-1 0 0 0 0,-2 0-1 0 0,0 1 1 0 0,-2 0 0 0 0,1 50 0 0 0,-4-67-328 0 0,0-7-138 0 0,0-1-33 0 0,0 0-140 0 0,1-1-572 0 0,3-7-253 0 0,1-3-50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17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18479 0 0,'29'79'1981'0'0,"7"21"858"0"0,-19-50-733 0 0,44 87 0 0 0,-54-121-1757 0 0,1-1-1 0 0,1 0 1 0 0,1 0-1 0 0,0-1 1 0 0,1 0-1 0 0,1-1 1 0 0,0 0 0 0 0,0-1-1 0 0,1-1 1 0 0,1 0-1 0 0,21 14 1 0 0,-2-4-332 0 0,-33-21-17 0 0,1 0 0 0 0,-1 0 0 0 0,0 0 0 0 0,0 0 0 0 0,1 1 0 0 0,-1-1 0 0 0,0 0 0 0 0,0 0 0 0 0,1 0 0 0 0,-1 0 0 0 0,0 0 0 0 0,0 0 0 0 0,1 0 0 0 0,-1 0 0 0 0,0 0 0 0 0,0 0 0 0 0,1 0 0 0 0,-1 0 0 0 0,0 0 0 0 0,1 0 0 0 0,-1 0 0 0 0,0 0 0 0 0,0 0 0 0 0,1 0 0 0 0,-1 0 0 0 0,0-1 0 0 0,0 1 0 0 0,1 0 0 0 0,-1 0 0 0 0,0 0 0 0 0,0 0 0 0 0,0-1 0 0 0,1 1 0 0 0,-1 0 0 0 0,0 0 0 0 0,0 0 0 0 0,0-1 0 0 0,0 1 0 0 0,1 0 0 0 0,-1 0 0 0 0,0-1 0 0 0,0 1 0 0 0,0 0 0 0 0,0 0 0 0 0,0-1 0 0 0,0 1 0 0 0,0 0 0 0 0,0 0 0 0 0,0-1 0 0 0,0 1 0 0 0,0 0 0 0 0,0-1 0 0 0,0-9 0 0 0,-1 8 0 0 0,1 1 0 0 0,0-1 0 0 0,-1 1 0 0 0,1-1 0 0 0,-1 1 0 0 0,0 0 0 0 0,1-1 0 0 0,-1 1 0 0 0,0 0 0 0 0,0-1 0 0 0,0 1 0 0 0,0 0 0 0 0,0 0 0 0 0,0 0 0 0 0,0 0 0 0 0,0 0 0 0 0,0 0 0 0 0,-1 0 0 0 0,1 0 0 0 0,0 0 0 0 0,-1 1 0 0 0,1-1 0 0 0,0 0 0 0 0,-1 1 0 0 0,-1-1 0 0 0,-4-1 0 0 0,1 0 0 0 0,0 0 0 0 0,-1 1 0 0 0,-9-2 0 0 0,8 3 0 0 0,0 0 0 0 0,1 1 0 0 0,-1 0 0 0 0,0 0 0 0 0,1 0 0 0 0,-1 1 0 0 0,1 0 0 0 0,0 1 0 0 0,-1-1 0 0 0,1 1 0 0 0,0 1 0 0 0,1 0 0 0 0,-1 0 0 0 0,-10 8 0 0 0,9-6 0 0 0,1 1 0 0 0,0-1 0 0 0,0 2 0 0 0,0-1 0 0 0,1 1 0 0 0,0 0 0 0 0,1 0 0 0 0,0 0 0 0 0,0 1 0 0 0,0 0 0 0 0,-3 10 0 0 0,7-12 0 0 0,-1 0 0 0 0,1 0 0 0 0,-1-1 0 0 0,2 1 0 0 0,-1 0 0 0 0,1 11 0 0 0,1-14 0 0 0,-1 1 0 0 0,1-1 0 0 0,-1 1 0 0 0,1-1 0 0 0,0 1 0 0 0,1-1 0 0 0,-1 0 0 0 0,1 0 0 0 0,0 1 0 0 0,4 5 0 0 0,-1-2 0 0 0,1-1 0 0 0,0-1 0 0 0,1 1 0 0 0,-1-1 0 0 0,1 0 0 0 0,0-1 0 0 0,1 1 0 0 0,-1-2 0 0 0,1 1 0 0 0,0-1 0 0 0,0 0 0 0 0,0 0 0 0 0,1-1 0 0 0,0-1 0 0 0,-1 1 0 0 0,1-1 0 0 0,0-1 0 0 0,0 1 0 0 0,0-1 0 0 0,16-1 0 0 0,-7-1 0 0 0,-1 0 0 0 0,1-2 0 0 0,-1 0 0 0 0,0 0 0 0 0,0-2 0 0 0,24-9 0 0 0,1-4 0 0 0,51-31 0 0 0,-85 44-186 0 0,-1 1 0 0 0,0-2 0 0 0,0 1 0 0 0,-1-1 0 0 0,0 0 1 0 0,0 0-1 0 0,0-1 0 0 0,9-13 0 0 0,-13 8-1717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5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 12416 0 0,'-13'4'190'0'0,"-9"2"2878"0"0,-37 16 0 0 0,41-9 69 0 0,17-13-2625 0 0,1 0-487 0 0,0 0 0 0 0,0 0 0 0 0,-1 0 0 0 0,1 0-1 0 0,0 0 1 0 0,0 0 0 0 0,-1 0 0 0 0,1 1 0 0 0,0-1-1 0 0,0 0 1 0 0,0 0 0 0 0,0 0 0 0 0,-1 0 0 0 0,1 0-1 0 0,0 0 1 0 0,0 0 0 0 0,0 0 0 0 0,-1 1 0 0 0,1-1 0 0 0,0 0-1 0 0,0 0 1 0 0,0 0 0 0 0,0 0 0 0 0,0 1 0 0 0,0-1-1 0 0,-1 0 1 0 0,1 0 0 0 0,0 0 0 0 0,0 0 0 0 0,0 1-1 0 0,0-1 1 0 0,0 0 0 0 0,0 0 0 0 0,0 1 0 0 0,0-1 0 0 0,0 0-1 0 0,0 0 1 0 0,0 0 0 0 0,0 1 0 0 0,0-1 0 0 0,0 0-1 0 0,0 0 1 0 0,0 0 0 0 0,0 1 0 0 0,0-1 0 0 0,0 21-39 0 0,7 3 14 0 0,-3-17 158 0 0,1 0-1 0 0,1 0 1 0 0,-1 0-1 0 0,1-1 1 0 0,0 0-1 0 0,1 0 1 0 0,-1 0 0 0 0,1-1-1 0 0,0 0 1 0 0,1 0-1 0 0,-1-1 1 0 0,9 3-1 0 0,16 6 211 0 0,49 26 0 0 0,-73-35-293 0 0,0-1 1 0 0,0 0-1 0 0,11 3 0 0 0,-12-4-61 0 0,0 0-1 0 0,-1 0 0 0 0,1 0 1 0 0,0 1-1 0 0,11 7 1 0 0,-6-2 12 0 0,-1 1 0 0 0,0 1 0 0 0,-1 0 0 0 0,0 0 1 0 0,0 1-1 0 0,-1 0 0 0 0,0 0 0 0 0,9 18 1 0 0,-11-17 23 0 0,-1 0 1 0 0,0 1 0 0 0,0 0 0 0 0,-1 0 0 0 0,-1 1 0 0 0,0-1 0 0 0,-1 1 0 0 0,2 18 0 0 0,-5-24-58 0 0,0 1-1 0 0,0-1 0 0 0,0 0 0 0 0,-1 0 1 0 0,0 1-1 0 0,-1-1 0 0 0,0 0 0 0 0,0 0 0 0 0,0 0 1 0 0,-1-1-1 0 0,-1 1 0 0 0,1-1 0 0 0,-1 1 1 0 0,0-1-1 0 0,-8 9 0 0 0,0-3 1 0 0,0 0-1 0 0,-1-2 1 0 0,0 1-1 0 0,-1-2 1 0 0,-1 0-1 0 0,1 0 1 0 0,-30 13-1 0 0,43-23 1 0 0,0 1 1 0 0,0-1-1 0 0,0 1 0 0 0,0-1 0 0 0,0 1 0 0 0,0-1 1 0 0,-1 1-1 0 0,1-1 0 0 0,0 0 0 0 0,0 0 0 0 0,0 0 1 0 0,0 1-1 0 0,0-1 0 0 0,-1 0 0 0 0,1 0 0 0 0,0-1 0 0 0,0 1 1 0 0,0 0-1 0 0,0 0 0 0 0,0-1 0 0 0,-1 1 0 0 0,1 0 1 0 0,0-1-1 0 0,0 1 0 0 0,0-1 0 0 0,-1 0 0 0 0,1 0-6 0 0,0-1 1 0 0,0 1-1 0 0,0 0 0 0 0,0-1 0 0 0,0 1 0 0 0,0-1 0 0 0,1 1 0 0 0,-1-1 0 0 0,1 1 0 0 0,-1-1 0 0 0,1 1 0 0 0,-1-1 0 0 0,1 1 0 0 0,0-1 0 0 0,0 0 0 0 0,0 1 0 0 0,0-2 0 0 0,1-16 3 0 0,1 0-1 0 0,0 0 1 0 0,2 1 0 0 0,0-1 0 0 0,10-26 0 0 0,-1-3 286 0 0,-9 33-146 0 0,0 0-1 0 0,0 1 1 0 0,2 0-1 0 0,10-21 0 0 0,74-111 1421 0 0,-79 130-1422 0 0,4-6 107 0 0,1 1 0 0 0,23-26 0 0 0,-34 41-244 0 0,0 0 0 0 0,0-1-1 0 0,0 1 1 0 0,3-9 0 0 0,10-14-208 0 0,19-30 1800 0 0,-37 57-1455 0 0,0 2-807 0 0,0-5-3202 0 0,0 3-5951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24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18831 0 0,'-19'5'2123'0'0,"3"-2"-2083"0"0,15-3 589 0 0,1 1-528 0 0,0-1 0 0 0,0 0 0 0 0,-1 0 1 0 0,1 1-1 0 0,0-1 0 0 0,0 0 0 0 0,0 0 0 0 0,0 0 0 0 0,-1 1 0 0 0,1-1 0 0 0,0 0 0 0 0,0 0 0 0 0,0 0 0 0 0,-1 0 0 0 0,1 1 0 0 0,0-1 0 0 0,0 0 0 0 0,0 0 0 0 0,-1 0 0 0 0,1 0 0 0 0,0 0 0 0 0,0 0 1 0 0,-1 0-1 0 0,1 0 0 0 0,0 0 0 0 0,-1 0 0 0 0,1 0 0 0 0,0 0 0 0 0,-6 0 3216 0 0,41 1-3035 0 0,-1 1 0 0 0,1 2 0 0 0,37 9 0 0 0,-66-12-232 0 0,0 1 0 0 0,-1-1 0 0 0,1 1 0 0 0,-1 1 0 0 0,0-1 0 0 0,1 1 0 0 0,-1 0 0 0 0,0 0 0 0 0,7 6 0 0 0,-9-6-10 0 0,-1-1 0 0 0,0 1 0 0 0,1-1 0 0 0,-1 1 0 0 0,0 0-1 0 0,-1 0 1 0 0,1 0 0 0 0,0 0 0 0 0,-1 0 0 0 0,0 1 0 0 0,0-1-1 0 0,0 0 1 0 0,0 1 0 0 0,0-1 0 0 0,-1 0 0 0 0,1 1 0 0 0,-1 5-1 0 0,0 0 26 0 0,-1 0-1 0 0,-1-1 0 0 0,1 1 1 0 0,-1-1-1 0 0,-1 0 0 0 0,1 1 1 0 0,-1-1-1 0 0,-1 0 0 0 0,0 0 1 0 0,0-1-1 0 0,0 1 0 0 0,-1-1 1 0 0,0 0-1 0 0,0 0 0 0 0,-1-1 1 0 0,0 1-1 0 0,0-1 0 0 0,-1 0 1 0 0,-9 6-1 0 0,-12 13 139 0 0,22-20-217 0 0,1 0 0 0 0,-1 0 0 0 0,1 0-1 0 0,-1-1 1 0 0,-1 0 0 0 0,-8 5 0 0 0,10-8-33 0 0,3 0 15 0 0,0-1 0 0 0,0 1 1 0 0,0 0-1 0 0,0 0 1 0 0,1 0-1 0 0,-1 0 1 0 0,0 0-1 0 0,0 1 1 0 0,1-1-1 0 0,-3 3 0 0 0,6-5 20 0 0,1 0 1 0 0,0 0-1 0 0,-1 0 0 0 0,1 1 0 0 0,-1-1 0 0 0,1 1 0 0 0,0 0 0 0 0,-1 0 0 0 0,1 0 0 0 0,4 1 1 0 0,1-1 19 0 0,11 1 73 0 0,-1 1 0 0 0,0 1 1 0 0,0 1-1 0 0,23 7 0 0 0,-24-6-258 0 0,-11-4 188 0 0,0 2-1 0 0,-1-1 1 0 0,1 1-1 0 0,-1-1 1 0 0,1 1 0 0 0,-1 1-1 0 0,0-1 1 0 0,0 1-1 0 0,-1 0 1 0 0,1 0 0 0 0,-1 0-1 0 0,1 1 1 0 0,-2 0-1 0 0,1 0 1 0 0,0 0 0 0 0,-1 0-1 0 0,4 7 1 0 0,-2-2 53 0 0,-1 1 0 0 0,0-1 0 0 0,-1 1 0 0 0,0-1 1 0 0,-1 1-1 0 0,0 0 0 0 0,0 0 0 0 0,-1 20 0 0 0,-1-13 1 0 0,-1 1-1 0 0,0-1 1 0 0,-2 0 0 0 0,-5 21 0 0 0,6-30-49 0 0,-1 0 1 0 0,-1-1 0 0 0,1 1 0 0 0,-1-1 0 0 0,0 0 0 0 0,-1 0 0 0 0,0 0 0 0 0,0 0 0 0 0,-1-1-1 0 0,-8 9 1 0 0,6-9 3 0 0,-1 0-1 0 0,1 0 0 0 0,-1-1 0 0 0,0 0 1 0 0,0 0-1 0 0,-1-1 0 0 0,0-1 1 0 0,0 1-1 0 0,0-2 0 0 0,-18 5 0 0 0,22-6-54 0 0,0-1-1 0 0,0-1 0 0 0,0 1 0 0 0,0-1 0 0 0,0 0 0 0 0,0 0 0 0 0,0-1 0 0 0,0 0 1 0 0,1 0-1 0 0,-1 0 0 0 0,0 0 0 0 0,0-1 0 0 0,1 0 0 0 0,-1-1 0 0 0,1 1 0 0 0,-1-1 1 0 0,1 0-1 0 0,0 0 0 0 0,0-1 0 0 0,-6-5 0 0 0,7 6 3 0 0,1-1 1 0 0,1 1-1 0 0,-1-1 1 0 0,1 1-1 0 0,-1-1 1 0 0,1 0-1 0 0,0 0 1 0 0,0 0-1 0 0,-2-8 0 0 0,3 9-82 0 0,0 0 0 0 0,1 0-1 0 0,-1 1 1 0 0,1-1-1 0 0,0 0 1 0 0,0 0-1 0 0,0 0 1 0 0,0 0 0 0 0,0 0-1 0 0,0 1 1 0 0,1-1-1 0 0,-1 0 1 0 0,1 0-1 0 0,0 1 1 0 0,0-1 0 0 0,2-3-1 0 0,-1 2-171 0 0,2-3-800 0 0,0 1-1 0 0,0 0 1 0 0,0 0 0 0 0,10-10-1 0 0,-1 7-7739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24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93 21191 0 0,'0'0'480'0'0,"-3"4"370"0"0,2-5 4228 0 0,1-5-4865 0 0,1 0 0 0 0,0 0 0 0 0,-1 0-1 0 0,2 0 1 0 0,-1 0 0 0 0,1 1 0 0 0,3-9-1 0 0,2-6-237 0 0,-2 14 32 0 0,-4 6 10 0 0,-1 0-1 0 0,1-1 1 0 0,-1 1-1 0 0,1 0 1 0 0,-1-1-1 0 0,1 1 0 0 0,-1-1 1 0 0,1 1-1 0 0,-1-1 1 0 0,0 1-1 0 0,1-1 1 0 0,-1 1-1 0 0,0-1 1 0 0,1 1-1 0 0,-1-1 1 0 0,0 1-1 0 0,0-1 0 0 0,1 0 1 0 0,-1 1-1 0 0,0-1 1 0 0,0 1-1 0 0,0-1 1 0 0,0 0-1 0 0,0 1 1 0 0,0-2-1 0 0,5 18 703 0 0,-4-9-551 0 0,0 0 0 0 0,-1-1 0 0 0,0 1 0 0 0,0 0 0 0 0,-1 0 0 0 0,1 0 0 0 0,-4 11 0 0 0,1-3-223 0 0,-9 13 67 0 0,12-71-4233 0 0,3 18 2686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28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 14336 0 0,'0'0'421'0'0,"0"0"-12"0"0,-4-7-247 0 0,0 3-34 0 0,4 3 534 0 0,0 1 223 0 0,0 0 41 0 0,0 0-37 0 0,0 0-189 0 0,0 0-85 0 0,8 210 3887 0 0,-4-144-4055 0 0,-1 33-229 0 0,4 50 41 0 0,-3-98-141 0 0,3 27 223 0 0,-5-66-320 0 0,0-1 1 0 0,1 0 0 0 0,0 0-1 0 0,8 16 1 0 0,-5-17-399 0 0,-6-9 362 0 0,0-1 0 0 0,0 0-1 0 0,0 0 1 0 0,0 0-1 0 0,0 0 1 0 0,0 0 0 0 0,0 0-1 0 0,0 0 1 0 0,0 0-1 0 0,0 0 1 0 0,0 0 0 0 0,0 0-1 0 0,1 0 1 0 0,-1 0-1 0 0,0 0 1 0 0,0 0 0 0 0,0 0-1 0 0,0 0 1 0 0,0 0-1 0 0,0 0 1 0 0,0 0 0 0 0,0 0-1 0 0,0 0 1 0 0,0 0-1 0 0,1 0 1 0 0,-1 0 0 0 0,0 0-1 0 0,0 0 1 0 0,0 0-1 0 0,0 0 1 0 0,0 0 0 0 0,0 0-1 0 0,0 0 1 0 0,0 0-1 0 0,0 0 1 0 0,0 0 0 0 0,0 0-1 0 0,1 0 1 0 0,-1 0-1 0 0,0 0 1 0 0,0 0 0 0 0,0 0-1 0 0,0 0 1 0 0,0 0-1 0 0,0 0 1 0 0,0-1 0 0 0,0 1-1 0 0,0 0 1 0 0,0 0-1 0 0,3-18-1380 0 0,-3 11 1348 0 0,-1-25-1814 0 0,0 18 1031 0 0,0-14-692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29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10 176 16535 0 0,'-2'-4'218'0'0,"1"0"-1"0"0,-1-1 0 0 0,1 1 1 0 0,0-1-1 0 0,0 1 0 0 0,1-1 1 0 0,-1 1-1 0 0,1-1 0 0 0,0 0 1 0 0,0 1-1 0 0,0-1 0 0 0,1 0 1 0 0,0 1-1 0 0,0-1 0 0 0,0 1 1 0 0,0-1-1 0 0,1 1 0 0 0,0 0 1 0 0,3-7-1 0 0,-1 5 15 0 0,0 0 0 0 0,1 0 0 0 0,-1 1 1 0 0,1-1-1 0 0,0 1 0 0 0,1 1 0 0 0,-1-1 0 0 0,1 1 0 0 0,0 0 1 0 0,0 0-1 0 0,0 0 0 0 0,0 1 0 0 0,1 0 0 0 0,-1 0 0 0 0,1 1 0 0 0,0 0 1 0 0,0 0-1 0 0,0 0 0 0 0,9 0 0 0 0,-5 1-17 0 0,1 0 0 0 0,0 1 0 0 0,0 1-1 0 0,-1-1 1 0 0,1 2 0 0 0,0 0 0 0 0,-1 0 0 0 0,1 1 0 0 0,-1 0 0 0 0,21 10-1 0 0,-27-10-142 0 0,1 0-1 0 0,-1 1 1 0 0,0 0-1 0 0,0 0 0 0 0,-1 0 1 0 0,1 0-1 0 0,-1 1 1 0 0,0-1-1 0 0,0 1 0 0 0,0 0 1 0 0,-1 1-1 0 0,4 6 1 0 0,0 1 24 0 0,-2 0 0 0 0,1 0 0 0 0,-2 1 1 0 0,4 16-1 0 0,-5-13-49 0 0,-1 1 1 0 0,0 0 0 0 0,-1 0 0 0 0,-1 0-1 0 0,-1 0 1 0 0,-1 0 0 0 0,0-1-1 0 0,-6 20 1 0 0,-1-8-48 0 0,-1 0 0 0 0,-1 0 0 0 0,-2-1 0 0 0,-1-1 0 0 0,-33 50 0 0 0,37-64 0 0 0,1 0 0 0 0,-18 16 0 0 0,21-24 0 0 0,4-6 0 0 0,3-2 0 0 0,3-7 13 0 0,1 1 1 0 0,0 0-1 0 0,0 0 0 0 0,1 0 1 0 0,1 1-1 0 0,-1 0 0 0 0,1 0 1 0 0,1 0-1 0 0,-1 1 0 0 0,1 0 1 0 0,10-6-1 0 0,-14 10-13 0 0,1 0 0 0 0,0 0 0 0 0,0 0 0 0 0,0 0 0 0 0,1 1 0 0 0,-1 0 0 0 0,0 0 0 0 0,1 0 0 0 0,0 1 0 0 0,-1 0 0 0 0,11-1 0 0 0,-12 2 0 0 0,1 0 0 0 0,-1 0 0 0 0,0 1 0 0 0,0 0 0 0 0,0-1 0 0 0,0 1 0 0 0,-1 1 0 0 0,1-1 0 0 0,0 0 0 0 0,0 1 0 0 0,-1 0 0 0 0,1 0 0 0 0,-1 0 0 0 0,1 0 0 0 0,-1 1 0 0 0,0-1 0 0 0,6 6 0 0 0,-3 0-20 0 0,-1-1 0 0 0,1 0-1 0 0,-1 1 1 0 0,-1 0 0 0 0,1 0 0 0 0,4 15-1 0 0,16 56-20 0 0,-9-24 48 0 0,-7-28-215 0 0,-3-8 665 0 0,11 26 1 0 0,-14-40-369 0 0,-1 0 0 0 0,1 0-1 0 0,0-1 1 0 0,0 1 0 0 0,0-1 0 0 0,1 0 0 0 0,0 0 0 0 0,-1 0 0 0 0,10 7 0 0 0,-11-10-117 0 0,0 0 1 0 0,0 0-1 0 0,0 0 1 0 0,0-1-1 0 0,0 1 1 0 0,1-1-1 0 0,-1 1 0 0 0,0-1 1 0 0,0 0-1 0 0,1 1 1 0 0,-1-1-1 0 0,0 0 1 0 0,1-1-1 0 0,-1 1 0 0 0,0 0 1 0 0,0-1-1 0 0,1 1 1 0 0,1-2-1 0 0,3 0 26 0 0,0 0 1 0 0,-1-1-1 0 0,1 0 1 0 0,9-7-1 0 0,-1 1 2 0 0,-8 5 0 0 0,-1 0 0 0 0,1 0 0 0 0,-1-1 0 0 0,0 0 0 0 0,0 0 0 0 0,9-11 0 0 0,-5 3 0 0 0,-2 3 0 0 0,0-2 0 0 0,0 1 0 0 0,-1-1 0 0 0,0 0 0 0 0,5-15 0 0 0,-3 7-20 0 0,4-13 256 0 0,-13 31-182 0 0,1-1 0 0 0,-1 1 0 0 0,1 0 0 0 0,-1-1 0 0 0,0 1-1 0 0,0 0 1 0 0,0-1 0 0 0,0 1 0 0 0,0 0 0 0 0,0 0 0 0 0,-1-4 0 0 0,0 5-53 0 0,1 1 0 0 0,0 0 1 0 0,0 0-1 0 0,0-1 0 0 0,0 1 1 0 0,0 0-1 0 0,0-1 0 0 0,-1 1 1 0 0,1 0-1 0 0,0 0 0 0 0,0-1 1 0 0,0 1-1 0 0,-1 0 0 0 0,1 0 1 0 0,0-1-1 0 0,0 1 0 0 0,-1 0 1 0 0,1 0-1 0 0,0 0 0 0 0,0-1 1 0 0,-1 1-1 0 0,1 0 0 0 0,0 0 1 0 0,-1 0-1 0 0,1 0 0 0 0,0 0 1 0 0,-1 0-1 0 0,1 0 0 0 0,0 0 1 0 0,-1 0-1 0 0,-10 4 9 0 0,-7 15-20 0 0,15-14 3 0 0,0-1 1 0 0,0 1-1 0 0,1 0 0 0 0,-1 0 1 0 0,-1 9-1 0 0,-6 11-77 0 0,1-5 73 0 0,2 0 0 0 0,0 1 0 0 0,2-1 0 0 0,0 1-1 0 0,-2 26 1 0 0,6-41 21 0 0,1 0-1 0 0,0 0 1 0 0,0 0-1 0 0,0 0 1 0 0,1 0-1 0 0,0 0 1 0 0,0 0-1 0 0,0 0 1 0 0,1-1-1 0 0,0 1 0 0 0,0 0 1 0 0,1-1-1 0 0,-1 1 1 0 0,1-1-1 0 0,0 0 1 0 0,1 0-1 0 0,-1 0 1 0 0,1 0-1 0 0,0 0 1 0 0,6 5-1 0 0,-6-8-28 0 0,-1 0 0 0 0,1 0 1 0 0,-1 0-1 0 0,1 0 0 0 0,0 0 0 0 0,0-1 0 0 0,0 0 1 0 0,0 1-1 0 0,0-2 0 0 0,0 1 0 0 0,0 0 0 0 0,0-1 1 0 0,0 0-1 0 0,1 0 0 0 0,4 0 0 0 0,9-2-169 0 0,0 0-1 0 0,19-6 1 0 0,-32 7 145 0 0,66-21-1780 0 0,-55 16 936 0 0,15-3-878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37 14184 0 0,'0'0'302'0'0,"-8"-12"132"0"0,8 9-301 0 0,0 2-8 0 0,0 1 1 0 0,0 0-1 0 0,0 0 1 0 0,0 0-1 0 0,0 0 0 0 0,0-1 1 0 0,0 1-1 0 0,0 0 1 0 0,0 0-1 0 0,0 0 1 0 0,0 0-1 0 0,0-1 0 0 0,0 1 1 0 0,0 0-1 0 0,0 0 1 0 0,0 0-1 0 0,0 0 1 0 0,0-1-1 0 0,0 1 1 0 0,0 0-1 0 0,0 0 0 0 0,0 0 1 0 0,0 0-1 0 0,-1-1 1 0 0,1 1-1 0 0,0 0 1 0 0,0 0-1 0 0,0 0 0 0 0,0 0 1 0 0,0 0-1 0 0,0-1 1 0 0,-1 1-1 0 0,1 0 1 0 0,0 0-1 0 0,0 0 0 0 0,0 0 1 0 0,0 0-1 0 0,0 0 1 0 0,-1 0-1 0 0,1 0 1 0 0,0 0-1 0 0,0 0 0 0 0,-1 0 1 0 0,1 0-50 0 0,0 0-1 0 0,0 1 1 0 0,-1-1 0 0 0,1 0 0 0 0,0 1 0 0 0,0-1 0 0 0,0 0-1 0 0,0 1 1 0 0,0-1 0 0 0,-1 0 0 0 0,1 1 0 0 0,0-1-1 0 0,0 1 1 0 0,0-1 0 0 0,0 0 0 0 0,0 1 0 0 0,0-1-1 0 0,0 1 1 0 0,0-1 0 0 0,0 0 0 0 0,1 1 0 0 0,-1-1 0 0 0,0 1-1 0 0,11 82 2479 0 0,-5-23-1012 0 0,1-2-967 0 0,4 24-22 0 0,-10-81-552 0 0,-1 0 19 0 0,0 0 1 0 0,0 0 0 0 0,0 1-1 0 0,0-1 1 0 0,1 0-1 0 0,-1 0 1 0 0,1 0 0 0 0,-1 0-1 0 0,1 1 1 0 0,-1-1-1 0 0,1 0 1 0 0,-1 0 0 0 0,1 0-1 0 0,0 0 1 0 0,0 0-1 0 0,0 0 1 0 0,-1-1 0 0 0,1 1-1 0 0,0 0 1 0 0,2 1-1 0 0,-2-1 211 0 0,13-18-352 0 0,-4-7 25 0 0,-1 0 0 0 0,10-39 0 0 0,-6 16 641 0 0,-10 35-411 0 0,3-8-61 0 0,1 0 1 0 0,11-23-1 0 0,-16 38-63 0 0,1-1 0 0 0,0 1 0 0 0,1 0 0 0 0,-1 1 0 0 0,1-1 0 0 0,0 1 0 0 0,0-1 0 0 0,0 1 0 0 0,1 0 0 0 0,-1 1 0 0 0,1-1 0 0 0,8-4 0 0 0,-12 8-3 0 0,0 0-1 0 0,-1 0 1 0 0,1-1-1 0 0,0 1 1 0 0,-1 0-1 0 0,1 1 1 0 0,0-1-1 0 0,-1 0 1 0 0,1 0-1 0 0,0 0 1 0 0,-1 0-1 0 0,1 0 1 0 0,-1 1-1 0 0,1-1 1 0 0,0 0-1 0 0,-1 0 1 0 0,1 1-1 0 0,-1-1 1 0 0,1 0-1 0 0,-1 1 1 0 0,1-1-1 0 0,-1 1 1 0 0,1 0-1 0 0,10 10 234 0 0,-7-2-192 0 0,1 0-1 0 0,-2 0 1 0 0,1 0 0 0 0,-1 0-1 0 0,0 1 1 0 0,-1-1 0 0 0,0 1-1 0 0,-1 0 1 0 0,0-1 0 0 0,-1 1-1 0 0,0 16 1 0 0,-6 48 588 0 0,4-57-793 0 0,-1 25 1 0 0,3-41-67 0 0,5-9 114 0 0,-1 3 215 0 0,0-1-1 0 0,0 0 1 0 0,3-8 0 0 0,5-8-4 0 0,-10 19-102 0 0,9-16 0 0 0,2 1 0 0 0,0 0 0 0 0,22-24 0 0 0,-29 36 0 0 0,0 0 0 0 0,0 1 0 0 0,1 0 0 0 0,10-6 0 0 0,-13 9 0 0 0,-1 0 0 0 0,1 0 0 0 0,-1 1 0 0 0,1 0 0 0 0,0 0 0 0 0,0 0 0 0 0,-1 0 0 0 0,1 0 0 0 0,0 1 0 0 0,0 0 0 0 0,0 0 0 0 0,6 0 0 0 0,-7 0 24 0 0,1 1 0 0 0,0-1 0 0 0,-1 1 0 0 0,1 0 1 0 0,-1 0-1 0 0,1 0 0 0 0,-1 0 0 0 0,0 1 0 0 0,1-1 0 0 0,-1 1 0 0 0,0 0 0 0 0,0 0 0 0 0,0 0 0 0 0,0 1 1 0 0,-1-1-1 0 0,1 0 0 0 0,-1 1 0 0 0,1 0 0 0 0,-1 0 0 0 0,0 0 0 0 0,0 0 0 0 0,0 0 0 0 0,0 0 0 0 0,0 0 1 0 0,-1 1-1 0 0,2 4 0 0 0,2 14 123 0 0,-1 1 0 0 0,-1-1 0 0 0,-1 1 0 0 0,-2 43 0 0 0,0-41-109 0 0,-5 78-463 0 0,5-84-599 0 0,0-18 341 0 0,1-2-622 0 0,7-3-272 0 0,2-2-57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 14800 0 0,'-4'3'294'0'0,"0"0"1"0"0,0 0 0 0 0,0 0 0 0 0,-1-1-1 0 0,-8 4 1 0 0,8-4 26 0 0,1 0 0 0 0,0 1 0 0 0,-1-1 0 0 0,1 1 0 0 0,-7 5 0 0 0,9-5-87 0 0,0-1 0 0 0,1 0 0 0 0,-1 0 0 0 0,1 1 0 0 0,0-1 0 0 0,0 1 0 0 0,-1-1-1 0 0,1 1 1 0 0,1-1 0 0 0,-1 1 0 0 0,0 0 0 0 0,0 2 0 0 0,-2 9 1457 0 0,2-9-1335 0 0,0 1 0 0 0,0-1 0 0 0,0 0 0 0 0,1 8 0 0 0,-2 10 497 0 0,-6 67 751 0 0,7-79-1306 0 0,0-1-1 0 0,1 0 0 0 0,0 13 1 0 0,1-18-186 0 0,-1 0 0 0 0,1 0 1 0 0,0-1-1 0 0,0 1 0 0 0,0 0 0 0 0,1-1 1 0 0,0 1-1 0 0,3 7 0 0 0,-3-10-112 0 0,0 0 0 0 0,-1 0 0 0 0,1 0 0 0 0,0-1 0 0 0,0 1 0 0 0,0-1 0 0 0,0 1 0 0 0,0-1 0 0 0,1 1 0 0 0,-1-1 0 0 0,0 0 0 0 0,1 0 0 0 0,-1 0 0 0 0,0-1 0 0 0,1 1 0 0 0,-1-1 0 0 0,1 1 0 0 0,-1-1 0 0 0,1 0 0 0 0,0 0 0 0 0,-1 0 0 0 0,1 0 0 0 0,-1 0 0 0 0,1 0 0 0 0,-1-1 0 0 0,5-1 0 0 0,6-1 0 0 0,-1-1 0 0 0,0 0 0 0 0,21-12 0 0 0,-32 15 0 0 0,11-4 16 0 0,-1-2 1 0 0,0 0-1 0 0,0 0 0 0 0,-1-1 0 0 0,0 0 1 0 0,0-1-1 0 0,-1 0 0 0 0,0 0 0 0 0,9-14 1 0 0,-12 16 76 0 0,-1 0 0 0 0,0-1 0 0 0,0 0 0 0 0,5-12 0 0 0,-9 18-91 0 0,0 1 0 0 0,0-1 0 0 0,-1 0 0 0 0,1 0 0 0 0,-1 0 1 0 0,1 0-1 0 0,-1 1 0 0 0,0-1 0 0 0,0 0 0 0 0,0 0 0 0 0,0 0 0 0 0,0 0 0 0 0,0 0 0 0 0,-1 0 0 0 0,1 0 0 0 0,0 0 0 0 0,-1 0 0 0 0,0 1 0 0 0,1-1 0 0 0,-1 0 1 0 0,0 0-1 0 0,0 1 0 0 0,0-1 0 0 0,0 0 0 0 0,0 1 0 0 0,0-1 0 0 0,-1 1 0 0 0,-1-2 0 0 0,-5-4 11 0 0,-1 1-1 0 0,0-1 1 0 0,0 2 0 0 0,-20-10-1 0 0,-44-12-548 0 0,46 18-200 0 0,-12-6-2988 0 0,33 14 2353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1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17599 0 0,'0'0'382'0'0,"0"0"-8"0"0,0 2-240 0 0,1 16 1238 0 0,1-1 0 0 0,7 31 0 0 0,-3-19-539 0 0,9 77 1480 0 0,-13-89-1867 0 0,1 1-1 0 0,2-1 0 0 0,-1 0 0 0 0,14 30 1 0 0,-17-44-395 0 0,1 0 0 0 0,0 1 0 0 0,0-1 1 0 0,0 0-1 0 0,0-1 0 0 0,1 1 0 0 0,-1 0 1 0 0,1 0-1 0 0,3 2 0 0 0,-5-4-19 0 0,0 0-1 0 0,0 0 1 0 0,0-1-1 0 0,0 1 1 0 0,1 0 0 0 0,-1-1-1 0 0,0 1 1 0 0,0 0-1 0 0,1-1 1 0 0,-1 0 0 0 0,0 1-1 0 0,0-1 1 0 0,1 0 0 0 0,-1 0-1 0 0,0 1 1 0 0,1-1-1 0 0,-1 0 1 0 0,0 0 0 0 0,1 0-1 0 0,-1-1 1 0 0,0 1-1 0 0,1 0 1 0 0,-1-1 0 0 0,0 1-1 0 0,1 0 1 0 0,-1-1 0 0 0,2-1-1 0 0,2-1-3 0 0,-1 0 0 0 0,-1-1 1 0 0,1 0-1 0 0,0 0 0 0 0,-1 0 0 0 0,0 0 0 0 0,0 0 0 0 0,0-1 1 0 0,2-5-1 0 0,3-8-133 0 0,7-21 1 0 0,-7 17-49 0 0,-4 10 205 0 0,0-1 0 0 0,-2 0 0 0 0,1 0 0 0 0,-2 0 1 0 0,0 0-1 0 0,0 0 0 0 0,-2-17 0 0 0,1 10-124 0 0,0 19 2 0 0,0 1-5 0 0,1 1 68 0 0,1 1 0 0 0,-1 0 0 0 0,1 0 0 0 0,-1 0 0 0 0,0 0 0 0 0,0 0 0 0 0,0 1 0 0 0,0-1 0 0 0,0 3 0 0 0,1-1 5 0 0,5 13 43 0 0,1 0 1 0 0,1 0-1 0 0,1-1 0 0 0,0 0 1 0 0,13 14-1 0 0,-20-27-39 0 0,0 1 0 0 0,0-1-1 0 0,0 0 1 0 0,1 0 0 0 0,0-1-1 0 0,-1 1 1 0 0,1-1 0 0 0,0 0 0 0 0,0 0-1 0 0,0 0 1 0 0,1 0 0 0 0,-1-1 0 0 0,9 2-1 0 0,-7-2 5 0 0,1 0 1 0 0,0-1-1 0 0,-1 0 0 0 0,1 0 0 0 0,-1 0 0 0 0,1-1 0 0 0,-1 0 0 0 0,14-4 0 0 0,-12 2 1 0 0,0 0 0 0 0,0 0-1 0 0,0-1 1 0 0,0 0 0 0 0,0-1-1 0 0,-1 0 1 0 0,0 0-1 0 0,0 0 1 0 0,0-1 0 0 0,-1 0-1 0 0,0 0 1 0 0,0 0 0 0 0,0-1-1 0 0,7-11 1 0 0,-13 17-7 0 0,1 0 6 0 0,0-1 0 0 0,0 1-1 0 0,-1-1 1 0 0,1 1-1 0 0,0-1 1 0 0,-1 1-1 0 0,1-1 1 0 0,-1 0 0 0 0,0 1-1 0 0,1-1 1 0 0,-1 0-1 0 0,0 0 1 0 0,0 1-1 0 0,0-1 1 0 0,0 0-1 0 0,0 1 1 0 0,-1-1 0 0 0,1 0-1 0 0,-1-3 1 0 0,0 5-14 0 0,1-1 0 0 0,0 0 0 0 0,-1 0 1 0 0,1 1-1 0 0,0-1 0 0 0,-1 1 0 0 0,1-1 1 0 0,-1 0-1 0 0,0 1 0 0 0,1-1 0 0 0,-1 1 0 0 0,1-1 1 0 0,-1 1-1 0 0,0-1 0 0 0,1 1 0 0 0,-1 0 1 0 0,0-1-1 0 0,1 1 0 0 0,-1 0 0 0 0,0 0 1 0 0,0-1-1 0 0,1 1 0 0 0,-2 0 0 0 0,0 0 23 0 0,0 0 0 0 0,1 0 0 0 0,-1 0 0 0 0,0 0 0 0 0,0 1-1 0 0,0-1 1 0 0,1 1 0 0 0,-1-1 0 0 0,-3 2 0 0 0,0 0 67 0 0,0 1 0 0 0,0 0 0 0 0,0 0 0 0 0,1 0 0 0 0,-9 8 0 0 0,6-3-68 0 0,-1 1-1 0 0,1-1 1 0 0,1 2 0 0 0,-1-1-1 0 0,1 1 1 0 0,1-1-1 0 0,-6 17 1 0 0,8-19-10 0 0,0 1-1 0 0,1 0 1 0 0,0 0 0 0 0,0 0 0 0 0,1 0 0 0 0,0 1 0 0 0,1-1 0 0 0,0 0-1 0 0,0 0 1 0 0,3 16 0 0 0,-1-12 88 0 0,1 0 0 0 0,0-1 0 0 0,1 1 0 0 0,1-1 0 0 0,7 14 0 0 0,-9-19-42 0 0,1 0 0 0 0,0 0 1 0 0,0-1-1 0 0,1 0 0 0 0,-1 1 0 0 0,1-2 0 0 0,1 1 0 0 0,-1 0 1 0 0,1-1-1 0 0,10 6 0 0 0,-9-6-80 0 0,0-1 0 0 0,0-1 0 0 0,0 0 0 0 0,1 0 0 0 0,-1 0 1 0 0,1-1-1 0 0,0 0 0 0 0,-1 0 0 0 0,1-1 0 0 0,0 0 0 0 0,-1 0 0 0 0,1-1 0 0 0,-1 0 0 0 0,1 0 0 0 0,12-5 0 0 0,-15 5-96 0 0,0-1 0 0 0,0 0-1 0 0,-1 0 1 0 0,1 0-1 0 0,-1-1 1 0 0,1 1 0 0 0,-1-1-1 0 0,0 0 1 0 0,6-6-1 0 0,-6 2-882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2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16527 0 0,'0'0'358'0'0,"0"0"-4"0"0,5 8 66 0 0,-1-5 521 0 0,-1-1 0 0 0,1 1-1 0 0,0-1 1 0 0,0 0-1 0 0,1 0 1 0 0,-1 0 0 0 0,6 1-1 0 0,20 3 1246 0 0,5-1-309 0 0,-15-2-962 0 0,30 1 1 0 0,27-2 199 0 0,52-1-594 0 0,-53-5-514 0 0,-35 3-220 0 0,0-2 0 0 0,-1-2 0 0 0,61-14-1 0 0,-74 8-1974 0 0,-17 6 907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5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72 325 20423 0 0,'0'0'748'0'0,"0"0"-345"0"0,-6 4 2432 0 0,6-3-2724 0 0,-1-1 1 0 0,0 0 0 0 0,1 0 0 0 0,-1 1 0 0 0,0-1-1 0 0,1 0 1 0 0,-1 0 0 0 0,0 0 0 0 0,1 0 0 0 0,-1 0-1 0 0,0 0 1 0 0,1 0 0 0 0,-1 0 0 0 0,0 0 0 0 0,1-1-1 0 0,-1 1 1 0 0,0 0 0 0 0,1 0 0 0 0,-1-1 0 0 0,1 1-1 0 0,-1 0 1 0 0,0-1 0 0 0,1 1 0 0 0,-1-1 0 0 0,-1 0 33 0 0,1-1 0 0 0,-1 1 0 0 0,1-1 0 0 0,0 0 0 0 0,-1 1 0 0 0,1-1 0 0 0,0 0 0 0 0,-1-2 0 0 0,-2-5 138 0 0,1-1 0 0 0,-4-15-1 0 0,6 23-192 0 0,-6-30 77 0 0,1-1 1 0 0,2 0-1 0 0,-1-55 0 0 0,5 85-163 0 0,0 0 0 0 0,0 1 1 0 0,0-1-1 0 0,1 1 0 0 0,-1-1 0 0 0,1 1 0 0 0,-1-1 0 0 0,1 1 0 0 0,0-1 0 0 0,0 1 0 0 0,0 0 0 0 0,0-1 0 0 0,1 1 0 0 0,-1 0 0 0 0,1 0 0 0 0,-1 0 0 0 0,3-3 0 0 0,-2 4-4 0 0,0 0-1 0 0,-1 0 1 0 0,1 0 0 0 0,0 0 0 0 0,0 0-1 0 0,0 0 1 0 0,0 0 0 0 0,0 1 0 0 0,0-1-1 0 0,0 1 1 0 0,0-1 0 0 0,0 1-1 0 0,0 0 1 0 0,0 0 0 0 0,0 0 0 0 0,0 0-1 0 0,0 0 1 0 0,0 0 0 0 0,0 1 0 0 0,0-1-1 0 0,4 2 1 0 0,2 2-31 0 0,1-1 1 0 0,-1 1-1 0 0,0 1 0 0 0,0 0 0 0 0,-1 0 1 0 0,1 0-1 0 0,-1 1 0 0 0,0 0 0 0 0,7 9 1 0 0,-5-6 44 0 0,1 0 1 0 0,0-1 0 0 0,17 12 0 0 0,-15-13 64 0 0,1 0 1 0 0,-1-2-1 0 0,25 9 1 0 0,-29-12-71 0 0,0 0 0 0 0,-1-1 0 0 0,1 0 0 0 0,0 0 0 0 0,0-1 1 0 0,-1 0-1 0 0,1-1 0 0 0,11-1 0 0 0,-11 1 2 0 0,-1-1 1 0 0,0 0-1 0 0,0 0 0 0 0,0 0 0 0 0,0-1 1 0 0,0 0-1 0 0,-1 0 0 0 0,1-1 1 0 0,-1 1-1 0 0,0-2 0 0 0,0 1 0 0 0,10-10 1 0 0,-6 4 33 0 0,-7 7 25 0 0,0 0 0 0 0,0 0 0 0 0,0 0 0 0 0,0-1 0 0 0,-1 1 1 0 0,1-1-1 0 0,-1 1 0 0 0,0-1 0 0 0,0 0 0 0 0,0 0 0 0 0,1-5 0 0 0,-2 6 40 0 0,0-1-116 0 0,0 0 0 0 0,0-1 0 0 0,0 1 0 0 0,0-1 0 0 0,0-7 0 0 0,-1 11 5 0 0,0 0 0 0 0,0 0 0 0 0,-1 0-1 0 0,1 0 1 0 0,0 0 0 0 0,0 0 0 0 0,-1 0 0 0 0,1 0-1 0 0,0 0 1 0 0,-1 1 0 0 0,1-1 0 0 0,-1 0-1 0 0,1 0 1 0 0,-1 0 0 0 0,0 0 0 0 0,1 1-1 0 0,-1-1 1 0 0,0 0 0 0 0,0 0 0 0 0,1 1 0 0 0,-1-1-1 0 0,0 1 1 0 0,0-1 0 0 0,0 1 0 0 0,0-1-1 0 0,0 1 1 0 0,0-1 0 0 0,0 1 0 0 0,0 0-1 0 0,0-1 1 0 0,0 1 0 0 0,-1 0 0 0 0,0 0 14 0 0,-1 0 1 0 0,0 0 0 0 0,0 0 0 0 0,1 0-1 0 0,-1 1 1 0 0,0-1 0 0 0,0 1-1 0 0,1 0 1 0 0,-1 0 0 0 0,1 0-1 0 0,-1 0 1 0 0,1 0 0 0 0,-1 1 0 0 0,1-1-1 0 0,-1 1 1 0 0,1 0 0 0 0,0-1-1 0 0,0 1 1 0 0,0 0 0 0 0,0 0 0 0 0,0 0-1 0 0,1 0 1 0 0,-3 4 0 0 0,-3 4-23 0 0,1 0 1 0 0,0 0-1 0 0,0 0 1 0 0,-4 15-1 0 0,2-5-11 0 0,2 0 0 0 0,0 1 1 0 0,-5 41-1 0 0,10-51 20 0 0,0 1 1 0 0,1 0 0 0 0,0 0-1 0 0,1 0 1 0 0,0-1 0 0 0,1 1 0 0 0,0 0-1 0 0,7 18 1 0 0,-7-25 2 0 0,0 0 0 0 0,1 0 0 0 0,0-1 0 0 0,0 0-1 0 0,0 1 1 0 0,1-1 0 0 0,-1 0 0 0 0,1-1 0 0 0,0 1 0 0 0,0-1 0 0 0,0 1 0 0 0,1-1-1 0 0,-1 0 1 0 0,1-1 0 0 0,-1 1 0 0 0,1-1 0 0 0,0 0 0 0 0,0 0 0 0 0,0-1 0 0 0,0 1 0 0 0,0-1-1 0 0,1 0 1 0 0,-1-1 0 0 0,6 1 0 0 0,0-1-34 0 0,-1-1 0 0 0,1 0 0 0 0,0-1 0 0 0,-1 0 1 0 0,1 0-1 0 0,-1-1 0 0 0,0-1 0 0 0,0 1 0 0 0,0-2 0 0 0,0 0 0 0 0,11-7 0 0 0,58-44-2835 0 0,-61 43 1575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6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0 15832 0 0,'0'0'581'0'0,"0"0"-287"0"0,0 0 229 0 0,0 0 138 0 0,1 0 31 0 0,2 1-482 0 0,-1-1-1 0 0,1 1 1 0 0,-1 0-1 0 0,0-1 1 0 0,0 1-1 0 0,1 0 1 0 0,-1 1-1 0 0,0-1 0 0 0,0 0 1 0 0,0 1-1 0 0,0-1 1 0 0,0 1-1 0 0,0-1 1 0 0,-1 1-1 0 0,1 0 1 0 0,0 0-1 0 0,-1 0 0 0 0,3 4 1 0 0,2 3 383 0 0,-1 0-1 0 0,0 0 1 0 0,5 13 0 0 0,98 281 5098 0 0,-93-258-5300 0 0,22 64 75 0 0,-37-106-459 0 0,2 0 1 0 0,-1 0 0 0 0,0 0 0 0 0,1 0-1 0 0,-1 0 1 0 0,1 0 0 0 0,0-1 0 0 0,0 1-1 0 0,3 3 1 0 0,-1-2 3 0 0,-3-3 42 0 0,-11-9 11 0 0,1 0-64 0 0,-1 1 0 0 0,0 0 0 0 0,-18-8 0 0 0,23 13 0 0 0,0 0 0 0 0,0 0 0 0 0,-1 0 0 0 0,1 1 0 0 0,-1 0 0 0 0,0 0 0 0 0,1 1 0 0 0,-1-1 0 0 0,-11 2 0 0 0,7 0-6 0 0,0 1-1 0 0,0 0 1 0 0,0 0-1 0 0,1 1 1 0 0,-1 1 0 0 0,1 0-1 0 0,-1 0 1 0 0,1 0-1 0 0,-12 9 1 0 0,16-9 2 0 0,0 0 1 0 0,0 0-1 0 0,0 0 0 0 0,0 0 0 0 0,1 1 0 0 0,0-1 1 0 0,0 1-1 0 0,0 1 0 0 0,0-1 0 0 0,1 0 1 0 0,0 1-1 0 0,0-1 0 0 0,1 1 0 0 0,-1 0 1 0 0,1 0-1 0 0,-2 9 0 0 0,4-11 2 0 0,0 1 0 0 0,0-1-1 0 0,0 1 1 0 0,0-1 0 0 0,1 0 0 0 0,0 1-1 0 0,0-1 1 0 0,0 0 0 0 0,0 0 0 0 0,0 1 0 0 0,1-1-1 0 0,0 0 1 0 0,0 0 0 0 0,4 5 0 0 0,-3-4-2 0 0,0-1-1 0 0,0 0 1 0 0,1 0 0 0 0,0 0 0 0 0,-1 0 0 0 0,1 0 0 0 0,1-1 0 0 0,-1 0 0 0 0,1 1 0 0 0,-1-2 0 0 0,10 5-1 0 0,2 0-6 0 0,1-1-1 0 0,1 0 0 0 0,23 3 1 0 0,-34-8 30 0 0,0 0 1 0 0,0-1-1 0 0,0 1 1 0 0,0-2-1 0 0,0 1 1 0 0,1-1 0 0 0,-1 0-1 0 0,0-1 1 0 0,0 1-1 0 0,-1-1 1 0 0,11-5-1 0 0,-3 0-188 0 0,0-1-1 0 0,-1-1 0 0 0,0 0 1 0 0,15-15-1 0 0,-1 1-127 0 0,-6 6-44 0 0,21-24 0 0 0,-23 22 255 0 0,3-6 86 0 0,31-43 0 0 0,-38 47 0 0 0,-12 18-78 0 0,-1-1 0 0 0,0 1-1 0 0,0-1 1 0 0,0 0 0 0 0,2-6 0 0 0,9-21-278 0 0,-21 44 739 0 0,5-9-315 0 0,1 0-1 0 0,0 0 1 0 0,0 0 0 0 0,-3 6-1 0 0,-1 16 342 0 0,-5 36 0 0 0,10-58-388 0 0,1 1 5 0 0,0-1 0 0 0,0 1 1 0 0,0-1-1 0 0,0 1 0 0 0,1-1 1 0 0,1 6-1 0 0,0 7 48 0 0,-1-13-61 0 0,0 0 0 0 0,0-1-1 0 0,1 1 1 0 0,-1 0-1 0 0,1 0 1 0 0,0-1-1 0 0,0 1 1 0 0,0-1 0 0 0,0 1-1 0 0,1-1 1 0 0,-1 0-1 0 0,1 0 1 0 0,4 4 0 0 0,-2-3-7 0 0,-1 0 1 0 0,1-1-1 0 0,-1 0 1 0 0,1 0-1 0 0,0 0 1 0 0,0 0-1 0 0,0-1 1 0 0,11 4-1 0 0,-12-6 13 0 0,0 1 1 0 0,0-1-1 0 0,0 0 1 0 0,0 0-1 0 0,-1-1 0 0 0,1 1 1 0 0,0-1-1 0 0,0 0 1 0 0,0 1-1 0 0,0-2 0 0 0,0 1 1 0 0,-1 0-1 0 0,1-1 1 0 0,-1 0-1 0 0,1 0 0 0 0,-1 0 1 0 0,1 0-1 0 0,-1-1 1 0 0,0 1-1 0 0,3-4 0 0 0,4-3-37 0 0,-1-1 0 0 0,0 0 0 0 0,0 0 0 0 0,11-20 0 0 0,-12 16 198 0 0,10-15-92 0 0,-16 27-131 0 0,-1 0 0 0 0,1 0-1 0 0,-1 0 1 0 0,1 0 0 0 0,0 1-1 0 0,-1-1 1 0 0,1 1 0 0 0,0-1-1 0 0,0 1 1 0 0,0 0 0 0 0,4-2-1 0 0,-5 3 66 0 0,0 0-1 0 0,0 0 0 0 0,0 0 0 0 0,0 0 0 0 0,-1 0 1 0 0,1 1-1 0 0,0-1 0 0 0,0 0 0 0 0,0 0 0 0 0,0 1 0 0 0,0-1 1 0 0,-1 1-1 0 0,1-1 0 0 0,0 1 0 0 0,0-1 0 0 0,-1 1 1 0 0,1-1-1 0 0,0 1 0 0 0,-1-1 0 0 0,1 1 0 0 0,-1 0 1 0 0,1 0-1 0 0,-1-1 0 0 0,1 1 0 0 0,-1 0 0 0 0,1 1 1 0 0,11 21-85 0 0,0 19 52 0 0,21 81 179 0 0,-31-115-168 0 0,1 0 0 0 0,0 0 0 0 0,0 0 0 0 0,0 0 0 0 0,1 0 0 0 0,0-1 0 0 0,1 1 0 0 0,5 6 0 0 0,-9-13-49 0 0,0 1 0 0 0,0-1 0 0 0,1 0-1 0 0,-1 1 1 0 0,0-1 0 0 0,1 0 0 0 0,-1 0 0 0 0,1 0 0 0 0,0 0-1 0 0,-1 0 1 0 0,1 0 0 0 0,0-1 0 0 0,-1 1 0 0 0,1-1 0 0 0,0 1-1 0 0,0-1 1 0 0,0 1 0 0 0,3-1 0 0 0,-3 0-121 0 0,1 0 0 0 0,-1-1 1 0 0,1 1-1 0 0,-1-1 0 0 0,1 0 0 0 0,-1 0 1 0 0,0 0-1 0 0,1 0 0 0 0,-1 0 0 0 0,0 0 1 0 0,0-1-1 0 0,3-1 0 0 0,4-6-762 0 0,0 0 0 0 0,0 0 0 0 0,-1 0 0 0 0,10-17 0 0 0,-13 19 580 0 0,33-54-4987 0 0,68-120 1226 0 0,-101 173 4211 0 0,-1 0 0 0 0,0 0 0 0 0,0 0 0 0 0,-1-1 0 0 0,0 0 0 0 0,-1 0 0 0 0,3-12 0 0 0,-3-15 5390 0 0,-2 35-5392 0 0,0 1 1 0 0,0 0-1 0 0,0-1 1 0 0,0 1-1 0 0,-1 0 1 0 0,1-1-1 0 0,0 1 0 0 0,0 0 1 0 0,0 0-1 0 0,-1-1 1 0 0,1 1-1 0 0,0 0 1 0 0,0 0-1 0 0,-1-1 0 0 0,1 1 1 0 0,0 0-1 0 0,0 0 1 0 0,-1 0-1 0 0,1-1 1 0 0,0 1-1 0 0,-1 0 0 0 0,1 0 1 0 0,0 0-1 0 0,-1 0 1 0 0,1 0-1 0 0,0 0 1 0 0,-1 0-1 0 0,1 0 0 0 0,0 0 1 0 0,-1 0-1 0 0,1 0 1 0 0,0 0-1 0 0,-1 0 0 0 0,0 0 1 0 0,-11 2 1124 0 0,9-1-1016 0 0,1 1 0 0 0,-1 0 1 0 0,1 0-1 0 0,-1 0 0 0 0,1 0 1 0 0,0 1-1 0 0,0-1 0 0 0,0 1 0 0 0,-3 4 1 0 0,-14 27 1046 0 0,12-21-1013 0 0,1 1 0 0 0,0 0 0 0 0,2 1 0 0 0,0-1 0 0 0,0 1 0 0 0,1 0 0 0 0,1 0 0 0 0,0 0 0 0 0,1 1 0 0 0,1-1 0 0 0,1 0-1 0 0,0 0 1 0 0,4 20 0 0 0,-4-30-235 0 0,1 0 0 0 0,0 0 0 0 0,0 1 0 0 0,1-1 0 0 0,0 0 0 0 0,0-1 0 0 0,0 1 0 0 0,0-1 0 0 0,1 1 0 0 0,-1-1 0 0 0,1 0 0 0 0,0 0 0 0 0,1 0 0 0 0,-1-1 0 0 0,1 0 0 0 0,-1 0 0 0 0,1 0-1 0 0,0 0 1 0 0,0 0 0 0 0,0-1 0 0 0,1 0 0 0 0,-1 0 0 0 0,0-1 0 0 0,1 0 0 0 0,10 2 0 0 0,-9-2-9 0 0,0-1-1 0 0,-1 0 1 0 0,1 0 0 0 0,0-1-1 0 0,-1 1 1 0 0,1-2 0 0 0,0 1-1 0 0,-1 0 1 0 0,1-1 0 0 0,-1-1-1 0 0,11-4 1 0 0,-9 2-2 0 0,0 0 0 0 0,-1 0 0 0 0,1-1 0 0 0,-2 1-1 0 0,1-2 1 0 0,0 1 0 0 0,-1-1 0 0 0,7-10 0 0 0,7-8 7 0 0,-7 8 0 0 0,0-1 0 0 0,14-26 0 0 0,-8 13 0 0 0,-15 26 2 0 0,0-1-1 0 0,-1 0 1 0 0,1 0 0 0 0,-1 0-1 0 0,-1 0 1 0 0,1-1 0 0 0,1-6-1 0 0,23-133 66 0 0,-27 143-67 0 0,0 0 0 0 0,1 0 0 0 0,-1 0 0 0 0,0 0 0 0 0,0 0 0 0 0,-1-6 0 0 0,1 9 0 0 0,0 0 0 0 0,0-1 0 0 0,0 1 0 0 0,0 0 0 0 0,0 0 0 0 0,0-1 0 0 0,0 1 0 0 0,0 0 0 0 0,0-1 0 0 0,0 1 0 0 0,-1 0 0 0 0,1 0 0 0 0,0-1 0 0 0,0 1 0 0 0,0 0 0 0 0,0 0 0 0 0,0 0 0 0 0,0-1 0 0 0,0 1 0 0 0,-1 0 0 0 0,1 0 0 0 0,0-1 0 0 0,0 1 0 0 0,0 0 0 0 0,-1 0 0 0 0,1 0 0 0 0,0 0 0 0 0,0 0 0 0 0,0-1 0 0 0,-1 1 0 0 0,1 0 0 0 0,0 0 0 0 0,0 0 0 0 0,-1 0 0 0 0,1 0 0 0 0,0 0 0 0 0,0 0 0 0 0,-1 0 0 0 0,1 0 0 0 0,0 0 0 0 0,0 0 0 0 0,-1 0 0 0 0,-2 3 0 0 0,1 0 0 0 0,-1-1-1 0 0,1 1 1 0 0,0 0-1 0 0,0 0 1 0 0,1 0-1 0 0,-1 0 1 0 0,1 0-1 0 0,-1 0 1 0 0,-1 6-1 0 0,-7 35 8 0 0,5-23 12 0 0,4-14 48 0 0,-8 29 35 0 0,-8 63-1 0 0,16-88-75 0 0,1 0-1 0 0,0 1 0 0 0,0-1 0 0 0,1 0 0 0 0,1 0 0 0 0,0 0 0 0 0,0 0 1 0 0,1 0-1 0 0,1 0 0 0 0,5 11 0 0 0,-7-17-33 0 0,1-1 1 0 0,-1 0-1 0 0,1-1 0 0 0,0 1 0 0 0,0 0 1 0 0,1-1-1 0 0,-1 0 0 0 0,1 0 0 0 0,0 0 1 0 0,-1 0-1 0 0,1-1 0 0 0,0 1 0 0 0,1-1 1 0 0,-1 0-1 0 0,0 0 0 0 0,1 0 0 0 0,-1-1 1 0 0,1 0-1 0 0,0 0 0 0 0,-1 0 0 0 0,1 0 1 0 0,0-1-1 0 0,8 1 0 0 0,-4-1-15 0 0,0-1 0 0 0,1 0 0 0 0,-1 0-1 0 0,0 0 1 0 0,0-1 0 0 0,0-1 0 0 0,0 1 0 0 0,0-2 0 0 0,0 1-1 0 0,-1-1 1 0 0,11-6 0 0 0,-16 8 21 0 0,7-4-205 0 0,0-1 1 0 0,-1 0-1 0 0,1 0 1 0 0,-2 0-1 0 0,1-1 1 0 0,9-12-1 0 0,-8 7-1401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6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0 14592 0 0,'-4'5'854'0'0,"0"0"-381"0"0,1 0 0 0 0,0 0-1 0 0,0 0 1 0 0,1 1 0 0 0,0 0 0 0 0,0-1-1 0 0,0 1 1 0 0,0 0 0 0 0,1 0 0 0 0,0 0-1 0 0,0 0 1 0 0,0 7 0 0 0,2 9 356 0 0,0 0 1 0 0,4 22-1 0 0,-2-18 42 0 0,-2-15-739 0 0,1-1-1 0 0,0 0 1 0 0,1 0 0 0 0,5 13-1 0 0,-6-18-135 0 0,0 0 0 0 0,1 0 0 0 0,0 0 0 0 0,0 0-1 0 0,0 0 1 0 0,0-1 0 0 0,1 0 0 0 0,0 1-1 0 0,7 5 1 0 0,-4-4 4 0 0,0-1 0 0 0,0 0 0 0 0,1 0 0 0 0,0-1 0 0 0,0 0 0 0 0,0 0 0 0 0,0-1 0 0 0,0 0 0 0 0,1-1 0 0 0,0 0 0 0 0,-1 0 0 0 0,1 0 0 0 0,0-1 0 0 0,14-1 0 0 0,-17 1-18 0 0,0-2-1 0 0,0 1 0 0 0,0-1 1 0 0,0 0-1 0 0,0 0 0 0 0,-1-1 1 0 0,1 1-1 0 0,0-1 0 0 0,0-1 1 0 0,9-4-1 0 0,12-14-2569 0 0,-25 20 2241 0 0,0-1-1 0 0,-1 0 1 0 0,1 1-1 0 0,-1-1 1 0 0,1 0-1 0 0,-1 0 1 0 0,0 0 0 0 0,0 0-1 0 0,0 0 1 0 0,0 0-1 0 0,1-3 1 0 0,3-6-1291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7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13 16535 0 0,'0'0'603'0'0,"-2"-8"704"0"0,-2 4 2519 0 0,2 4-3620 0 0,0 0-1 0 0,0 0 1 0 0,0 0 0 0 0,0 0-1 0 0,-1 1 1 0 0,1-1-1 0 0,0 1 1 0 0,0-1-1 0 0,0 1 1 0 0,0 0-1 0 0,0 0 1 0 0,0 0 0 0 0,0 0-1 0 0,1 0 1 0 0,-1 0-1 0 0,0 0 1 0 0,1 1-1 0 0,-1-1 1 0 0,0 0-1 0 0,1 1 1 0 0,0 0 0 0 0,-2 1-1 0 0,-14 14 887 0 0,-21 15-1 0 0,6-5-202 0 0,-99 91 751 0 0,122-110-1640 0 0,1 0 0 0 0,0 1 0 0 0,0 0 0 0 0,1 0 0 0 0,-8 15 0 0 0,14-23 0 0 0,1 0 0 0 0,-1 0 0 0 0,1 0 0 0 0,-1 0 0 0 0,1 0 0 0 0,0 0 0 0 0,-1 0 0 0 0,1 1 0 0 0,0-1 0 0 0,0 0 0 0 0,0 0 0 0 0,0 0 0 0 0,0 0 0 0 0,0 0 0 0 0,0 0 0 0 0,0 2 0 0 0,1-3 0 0 0,-1 1 0 0 0,0-1 0 0 0,1 1 0 0 0,-1 0 0 0 0,0-1 0 0 0,1 1 0 0 0,-1-1 0 0 0,1 1 0 0 0,-1-1 0 0 0,1 0 0 0 0,-1 1 0 0 0,1-1 0 0 0,-1 1 0 0 0,1-1 0 0 0,-1 0 0 0 0,1 1 0 0 0,0-1 0 0 0,-1 0 0 0 0,2 1 0 0 0,2-1 0 0 0,0 1 0 0 0,0 0 0 0 0,0-1 0 0 0,0 0 0 0 0,0 0 0 0 0,5-1 0 0 0,-4 1 0 0 0,18-1 0 0 0,0-2 0 0 0,43-9 0 0 0,-44 7 0 0 0,1 1 0 0 0,44-3 0 0 0,-60 7 0 0 0,4 0 0 0 0,0 0 0 0 0,16 3 0 0 0,-23-2 0 0 0,0 0 0 0 0,0 0 0 0 0,1 1 0 0 0,-1-1 0 0 0,0 1 0 0 0,0 0 0 0 0,-1 0 0 0 0,1 1 0 0 0,4 3 0 0 0,-4-3 0 0 0,0 0 0 0 0,-1 0 0 0 0,1 1 0 0 0,-1-1 0 0 0,0 1 0 0 0,0 0 0 0 0,0 0 0 0 0,-1 0 0 0 0,1 0 0 0 0,-1 0 0 0 0,0 1 0 0 0,0-1 0 0 0,-1 1 0 0 0,1 0 0 0 0,-1-1 0 0 0,0 1 0 0 0,0 0 0 0 0,-1 0 0 0 0,0-1 0 0 0,1 1 0 0 0,-1 0 0 0 0,-1 0 0 0 0,1 0 0 0 0,-1 0 0 0 0,0-1 0 0 0,0 1 0 0 0,0 0 0 0 0,-1-1 0 0 0,1 1 0 0 0,-5 6 0 0 0,4-5 0 0 0,-1 0 0 0 0,1-1 0 0 0,-2 1 0 0 0,1-1 0 0 0,-1 1 0 0 0,1-1 0 0 0,-1-1 0 0 0,-1 1 0 0 0,1 0 0 0 0,-1-1 0 0 0,-5 5 0 0 0,-6 2 0 0 0,0 0 0 0 0,-1-1 0 0 0,0-1 0 0 0,0-1 0 0 0,-1 0 0 0 0,-28 8 0 0 0,30-11-372 0 0,12-4 134 0 0,0 1 1 0 0,0-1 0 0 0,0 0 0 0 0,0 0-1 0 0,-1-1 1 0 0,-3 1 0 0 0,13-9-2471 0 0,3 0 1177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50 126 26719 0 0,'0'0'1225'0'0,"0"1"-25"0"0,-4 3-769 0 0,1-1-306 0 0,2-2 269 0 0,1-1-339 0 0,0 0 0 0 0,0 0 0 0 0,-1 1 1 0 0,1-1-1 0 0,0 0 0 0 0,0 0 0 0 0,0 0 0 0 0,0 0 1 0 0,-1 1-1 0 0,1-1 0 0 0,0 0 0 0 0,0 0 1 0 0,0 0-1 0 0,-1 0 0 0 0,1 0 0 0 0,0 0 0 0 0,0 0 1 0 0,-1 1-1 0 0,1-1 0 0 0,0 0 0 0 0,0 0 1 0 0,-1 0-1 0 0,1 0 0 0 0,0 0 0 0 0,0 0 0 0 0,-1 0 1 0 0,1 0-1 0 0,0 0 0 0 0,-7-16-1177 0 0,1-1 0 0 0,1 1 1 0 0,0-1-1 0 0,-3-30 0 0 0,4 23-909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8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20423 0 0,'-15'0'440'0'0,"12"0"-5"0"0,3 0-207 0 0,0 0 160 0 0,-4 6 1052 0 0,5-4-1455 0 0,-1 0-1 0 0,1 0 1 0 0,-1 0-1 0 0,1 0 1 0 0,0 0 0 0 0,0 0-1 0 0,0 0 1 0 0,0 0 0 0 0,0 0-1 0 0,0 0 1 0 0,0-1 0 0 0,1 1-1 0 0,-1 0 1 0 0,1-1-1 0 0,-1 1 1 0 0,1-1 0 0 0,-1 1-1 0 0,1-1 1 0 0,0 0 0 0 0,4 2-1 0 0,2 2-1103 0 0,0-1-1 0 0,0 0 0 0 0,17 4 1 0 0,-5-3-3289 0 0,24 3 1 0 0,-14-4 1697 0 0,-25-2 2721 0 0,-1-1 0 0 0,1 1 0 0 0,0 0 0 0 0,4 2 0 0 0,-1 0 1118 0 0,-6-2-661 0 0,-1-1 1 0 0,1 1 0 0 0,-1 0 0 0 0,0-1-1 0 0,0 1 1 0 0,0 0 0 0 0,0 0-1 0 0,0 0 1 0 0,0 0 0 0 0,1 2 0 0 0,0 0 501 0 0,25 61 5372 0 0,-18-42-5148 0 0,-8-21-1058 0 0,1 1 0 0 0,-1-1 0 0 0,1 0 0 0 0,0 0 0 0 0,0 1 0 0 0,0-1 0 0 0,0 0 0 0 0,0-1 0 0 0,0 1 0 0 0,0 0 0 0 0,1-1-1 0 0,-1 1 1 0 0,1-1 0 0 0,-1 1 0 0 0,1-1 0 0 0,3 1 0 0 0,1 0 153 0 0,-1 0 0 0 0,1 0 0 0 0,0-1-1 0 0,-1 0 1 0 0,14 1 0 0 0,4-3-46 0 0,1 0 1 0 0,-1-1 0 0 0,1-2-1 0 0,-1 0 1 0 0,0-2 0 0 0,39-14-1 0 0,-6-4-172 0 0,-55 24 294 0 0,-2 0 122 0 0,0 0 22 0 0,-1 1-66 0 0,-81 143-262 0 0,-14 26-197 0 0,78-133 16 0 0,6-14 0 0 0,1 1 0 0 0,-14 43 0 0 0,23-60 0 0 0,1 0 0 0 0,-1 0 0 0 0,1 0 0 0 0,0 0 0 0 0,1 0 0 0 0,0 0 0 0 0,0 0 0 0 0,0 0 0 0 0,1 0 0 0 0,0 0 0 0 0,1 0 0 0 0,-1 0 0 0 0,1 0 0 0 0,6 12 0 0 0,-6-15 0 0 0,0-1 0 0 0,0 0 0 0 0,1 0 0 0 0,0 1 0 0 0,-1-2 0 0 0,1 1 0 0 0,0 0 0 0 0,0 0 0 0 0,1-1 0 0 0,-1 0 0 0 0,0 0 0 0 0,1 0 0 0 0,0 0 0 0 0,-1 0 0 0 0,1-1 0 0 0,0 1 0 0 0,0-1 0 0 0,0 0 0 0 0,0 0 0 0 0,6 0 0 0 0,-3 0 0 0 0,0-1 0 0 0,0 1 0 0 0,0-2 0 0 0,0 1 0 0 0,0-1 0 0 0,0 0 0 0 0,0 0 0 0 0,0-1 0 0 0,0 0 0 0 0,0 0 0 0 0,7-4 0 0 0,-1-1-123 0 0,0 0 0 0 0,0-1 0 0 0,-1 0 0 0 0,0-1 0 0 0,-1 0 0 0 0,0-1 0 0 0,12-13 0 0 0,-18 17 28 0 0,-1 1-249 0 0,0 1 1 0 0,0-1-1 0 0,-1 0 1 0 0,1 0-1 0 0,-1 0 1 0 0,3-8-1 0 0,2-4-820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72 18479 0 0,'0'0'674'0'0,"6"-1"279"0"0,5-1-361 0 0,-1 1-1 0 0,1 0 1 0 0,0 0-1 0 0,0 1 1 0 0,-1 0-1 0 0,17 3 1 0 0,18 0 127 0 0,100 1 1401 0 0,-88-7-1753 0 0,-1-2 0 0 0,1-2 0 0 0,92-26 0 0 0,-140 30-189 0 0,-1 1-1 0 0,1-1 1 0 0,-1-1 0 0 0,0 1 0 0 0,14-9-1 0 0,-21 11-193 0 0,-1 1 136 0 0,0 0 26 0 0,0 0-50 0 0,-18 3-336 0 0,1 5 620 0 0,0 0 0 0 0,1 2 0 0 0,0-1 0 0 0,-28 24 0 0 0,31-24-335 0 0,8-4-45 0 0,5-4 0 0 0,0-1 0 0 0,-1 1 0 0 0,1-1 0 0 0,0 1 0 0 0,0-1 0 0 0,-1 1 0 0 0,1-1 0 0 0,0 1 0 0 0,0 0 0 0 0,0-1 0 0 0,0 1 0 0 0,0 0 0 0 0,0-1 0 0 0,0 1 0 0 0,0-1 0 0 0,0 1 0 0 0,0 0 0 0 0,0-1 0 0 0,0 1 0 0 0,0-1 0 0 0,1 2 0 0 0,0 0 0 0 0,-2-1 0 0 0,1 0 0 0 0,0 0 0 0 0,0 0 0 0 0,0 1 0 0 0,1-1 0 0 0,-1 0 0 0 0,0 0 0 0 0,0 0 0 0 0,1 0 0 0 0,-1 0 0 0 0,0 0 0 0 0,1 0 0 0 0,-1 0 0 0 0,1 0 0 0 0,-1 0 0 0 0,1 0 0 0 0,0 0 0 0 0,-1 0 0 0 0,1 0 0 0 0,0 0 0 0 0,0 0 0 0 0,0-1 0 0 0,1 2 0 0 0,5 5 0 0 0,20 29 0 0 0,-14-23 0 0 0,-10-12 0 0 0,9 14 0 0 0,7 10 0 0 0,-15-20 19 0 0,1-1 1 0 0,0 0-1 0 0,0 0 1 0 0,0 0-1 0 0,0-1 0 0 0,1 0 1 0 0,0 0-1 0 0,6 2 1 0 0,-5-2-26 0 0,0-1-1 0 0,1 0 1 0 0,-1 0 0 0 0,0-1 0 0 0,1 0 0 0 0,0 0-1 0 0,-1-1 1 0 0,1 0 0 0 0,-1 0 0 0 0,1-1 0 0 0,-1 0-1 0 0,1 0 1 0 0,9-4 0 0 0,-9 3 6 0 0,0 0 0 0 0,0-1 0 0 0,0 0 0 0 0,-1-1 0 0 0,1 0 0 0 0,-1 0 0 0 0,12-9 0 0 0,-13 5-368 0 0,-5 7 247 0 0,-1 0-1 0 0,1 0 0 0 0,0-1 1 0 0,0 1-1 0 0,-1 0 0 0 0,1 0 1 0 0,0 0-1 0 0,0 0 0 0 0,0 1 0 0 0,0-1 1 0 0,2-1-1 0 0,-3 2-890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4 17503 0 0,'0'0'399'0'0,"0"0"60"0"0,0 0 21 0 0,0 0-59 0 0,0 0-276 0 0,-1-1-53 0 0,0 1-1 0 0,0 0 0 0 0,1-1 1 0 0,-1 1-1 0 0,0 0 0 0 0,0-1 1 0 0,0 1-1 0 0,1 0 0 0 0,-1 0 0 0 0,0 0 1 0 0,0 0-1 0 0,0 0 0 0 0,0 0 1 0 0,0 0-1 0 0,1 0 0 0 0,-1 0 1 0 0,0 0-1 0 0,0 1 0 0 0,0-1 1 0 0,0 0-1 0 0,1 1 0 0 0,-1-1 0 0 0,0 0 1 0 0,0 1-1 0 0,1-1 0 0 0,-1 1 1 0 0,0-1-1 0 0,1 1 0 0 0,-2 0 1 0 0,-12 17 1652 0 0,8-8-1520 0 0,1 1-1 0 0,1 0 0 0 0,0 0 0 0 0,0 1 1 0 0,1-1-1 0 0,1 1 0 0 0,0 0 1 0 0,1 0-1 0 0,0-1 0 0 0,0 1 0 0 0,1 0 1 0 0,1 0-1 0 0,0 0 0 0 0,1 0 1 0 0,0-1-1 0 0,6 20 0 0 0,-6-26-89 0 0,1 1 0 0 0,-1-1 1 0 0,1 0-1 0 0,0 0 0 0 0,1 0 0 0 0,-1 0 0 0 0,1-1 0 0 0,0 1 1 0 0,0-1-1 0 0,1 0 0 0 0,8 7 0 0 0,-2-4-61 0 0,0-1 0 0 0,0 1 1 0 0,1-2-1 0 0,16 7 0 0 0,-16-9-73 0 0,0 0 0 0 0,1-1 0 0 0,-1-1 0 0 0,1 0 0 0 0,-1-1 0 0 0,1 0 0 0 0,-1-1 0 0 0,25-4 0 0 0,-25 3 0 0 0,1-1 0 0 0,-1-1 0 0 0,0 0 0 0 0,-1 0 0 0 0,15-8 0 0 0,-20 9 0 0 0,0 0 0 0 0,-1-1 0 0 0,1 1 0 0 0,-1-1 0 0 0,0 0 0 0 0,0-1 0 0 0,-1 1 0 0 0,1-1 0 0 0,-1 0 0 0 0,0 0 0 0 0,5-10 0 0 0,-7 13 0 0 0,-1-1 0 0 0,0 1 0 0 0,0-1 0 0 0,-1 1 0 0 0,1-1 0 0 0,0 1 0 0 0,-1-1 0 0 0,0 0 0 0 0,0 0 0 0 0,1 1 0 0 0,-2-1 0 0 0,1 0 0 0 0,0 1 0 0 0,-1-6 0 0 0,-1 4 0 0 0,1 0 0 0 0,-1 0 0 0 0,0 0 0 0 0,0 0 0 0 0,0 0 0 0 0,0 1 0 0 0,-1-1 0 0 0,-4-4 0 0 0,-2-2 0 0 0,-1 1 0 0 0,-1 0 0 0 0,1 0 0 0 0,-23-12 0 0 0,-46-20 6 0 0,31 18-76 0 0,44 21-186 0 0,0 1 0 0 0,0-1-1 0 0,0 1 1 0 0,0 0 0 0 0,-1 0 0 0 0,1 0 0 0 0,0 1-1 0 0,0-1 1 0 0,-1 1 0 0 0,-4 0 0 0 0,6 0-114 0 0,2 0-1103 0 0,1 0-50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39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274 870 18479 0 0,'0'0'674'0'0,"0"0"-229"0"0,0 0 666 0 0,0 0 339 0 0,0 0 72 0 0,0 0-125 0 0,0 0-574 0 0,0-8 274 0 0,-1-1-704 0 0,0 0 0 0 0,-1 0 1 0 0,0 0-1 0 0,-4-12 0 0 0,-1-3 134 0 0,-6-18-470 0 0,-2 1 1 0 0,-21-43-1 0 0,-19-29-57 0 0,-21-51 0 0 0,63 134 0 0 0,4 12 0 0 0,1-1 0 0 0,0 0 0 0 0,2-1 0 0 0,0 0 0 0 0,-3-25 0 0 0,9 41 0 0 0,0 0 0 0 0,0 0 0 0 0,0 0 0 0 0,0 0 0 0 0,1 0 0 0 0,-1 0 0 0 0,1 0 0 0 0,0 0 0 0 0,1 1 0 0 0,-1-1 0 0 0,0 0 0 0 0,4-5 0 0 0,0 1 0 0 0,0 1 0 0 0,0 1 0 0 0,1-1 0 0 0,11-10 0 0 0,-15 15 0 0 0,1 0 0 0 0,-1 1 0 0 0,0-1 0 0 0,1 1 0 0 0,-1 0 0 0 0,1 0 0 0 0,0 0 0 0 0,5-2 0 0 0,11-3 0 0 0,0-3 0 0 0,1 2 0 0 0,0 0 0 0 0,0 2 0 0 0,26-4 0 0 0,-26 6 0 0 0,-1 0 0 0 0,1 2 0 0 0,-1 1 0 0 0,37 3 0 0 0,-49-2 0 0 0,0 0 0 0 0,0 0 0 0 0,0 1 0 0 0,0 0 0 0 0,-1 0 0 0 0,1 1 0 0 0,0 0 0 0 0,-1 0 0 0 0,0 0 0 0 0,1 1 0 0 0,-2 0 0 0 0,1 0 0 0 0,0 1 0 0 0,-1-1 0 0 0,0 1 0 0 0,7 8 0 0 0,-9-9-255 0 0,-1 0 1 0 0,1 0-1 0 0,-1 0 0 0 0,0 1 1 0 0,0-1-1 0 0,2 8 0 0 0,-3-1-754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0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24319 0 0,'11'4'431'0'0,"0"0"-1"0"0,0 0 1 0 0,0-1-1 0 0,1 0 1 0 0,-1-1-1 0 0,1-1 1 0 0,-1 0 0 0 0,1 0-1 0 0,-1-1 1 0 0,18-2-1 0 0,294-7-1922 0 0,-300 10-81 0 0,0 2-370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 18151 0 0,'-2'2'88'0'0,"0"0"-1"0"0,1 0 1 0 0,-1 0-1 0 0,1 0 1 0 0,0 1-1 0 0,-1-1 1 0 0,1 0-1 0 0,0 1 1 0 0,1-1-1 0 0,-1 1 1 0 0,0-1-1 0 0,1 1 1 0 0,-1-1-1 0 0,1 1 1 0 0,0 0-1 0 0,0 4 1 0 0,1 5 189 0 0,0 0-1 0 0,5 18 1 0 0,1 10 629 0 0,16 379 5331 0 0,-21-305-5245 0 0,2 23 35 0 0,-3-132-1027 0 0,0 1 0 0 0,0-1 0 0 0,1 1 0 0 0,2 5 0 0 0,-4-11 0 0 0,0 1 0 0 0,0-1 0 0 0,0 0 0 0 0,0 1 0 0 0,0-1 0 0 0,0 0 0 0 0,0 1 0 0 0,0-1 0 0 0,1 1 0 0 0,-1-1 0 0 0,0 0 0 0 0,0 1 0 0 0,1-1 0 0 0,-1 0 0 0 0,0 1 0 0 0,0-1 0 0 0,1 0 0 0 0,-1 0 0 0 0,0 1 0 0 0,1-1 0 0 0,-1 0 0 0 0,0 0 0 0 0,1 0 0 0 0,-1 1 0 0 0,0-1 0 0 0,1 0 0 0 0,2-3 0 0 0,-3 3 0 0 0,3-3 0 0 0,0 0 0 0 0,-1-1 0 0 0,1 1 0 0 0,-1 0 0 0 0,0-1 0 0 0,0 1 0 0 0,0-1 0 0 0,2-5 0 0 0,10-36 0 0 0,-2 4 0 0 0,7-15 0 0 0,-12 33 0 0 0,11-25 0 0 0,-15 41 0 0 0,1-1 0 0 0,1 1 0 0 0,-1-1 0 0 0,1 1 0 0 0,0 1 0 0 0,13-13 0 0 0,-16 17 0 0 0,0 0 0 0 0,1 0 0 0 0,-1 1 0 0 0,1-1 0 0 0,0 1 0 0 0,-1-1 0 0 0,1 1 0 0 0,0 0 0 0 0,0 0 0 0 0,0 0 0 0 0,0 0 0 0 0,-1 1 0 0 0,1-1 0 0 0,0 1 0 0 0,0 0 0 0 0,1 0 0 0 0,-1 0 0 0 0,0 0 0 0 0,0 0 0 0 0,0 1 0 0 0,0-1 0 0 0,-1 1 0 0 0,6 2 0 0 0,4 1 0 0 0,0 2 0 0 0,0 0 0 0 0,0 0 0 0 0,11 9 0 0 0,-11-8 0 0 0,5 6 277 0 0,0 0 0 0 0,22 22 0 0 0,-28-24-68 0 0,1 0-1 0 0,1-1 0 0 0,-1 0 0 0 0,1-1 0 0 0,25 14 0 0 0,-32-21-208 0 0,-1 0 0 0 0,1 0 0 0 0,0 0 0 0 0,0 0 0 0 0,0-1 0 0 0,-1 0 0 0 0,1 0 0 0 0,0-1 0 0 0,11 0 0 0 0,-14 0 0 0 0,1 0 0 0 0,-1-1 0 0 0,1 0 0 0 0,-1 0 0 0 0,1 0 0 0 0,-1-1 0 0 0,0 1 0 0 0,1-1 0 0 0,-1 1 0 0 0,0-1 0 0 0,0 0 0 0 0,0 0 0 0 0,0-1 0 0 0,-1 1 0 0 0,1-1 0 0 0,-1 1 0 0 0,4-6 0 0 0,-1 3 0 0 0,-1-1 0 0 0,0 0 0 0 0,-1 0 0 0 0,0-1 0 0 0,0 1 0 0 0,0-1 0 0 0,2-8 0 0 0,-4 11 0 0 0,0 1 0 0 0,-1-1 0 0 0,1 0 0 0 0,-1 0 0 0 0,0 1 0 0 0,0-1 0 0 0,0 0 0 0 0,-1 0 0 0 0,1 0 0 0 0,-1 1 0 0 0,0-1 0 0 0,0 0 0 0 0,0 1 0 0 0,0-1 0 0 0,-3-4 0 0 0,3 7 0 0 0,1 1 0 0 0,-1-1 0 0 0,1 1 0 0 0,-1-1 0 0 0,1 1 0 0 0,-1-1 0 0 0,1 1 0 0 0,-1-1 0 0 0,1 1 0 0 0,-1 0 0 0 0,0-1 0 0 0,1 1 0 0 0,-1 0 0 0 0,0 0 0 0 0,1-1 0 0 0,-1 1 0 0 0,0 0 0 0 0,0 0 0 0 0,1 0 0 0 0,-1 0 0 0 0,0 0 0 0 0,0 0 0 0 0,1 0 0 0 0,-1 0 0 0 0,0 0 0 0 0,1 0 0 0 0,-1 0 0 0 0,0 0 0 0 0,0 1 0 0 0,1-1 0 0 0,-1 0 0 0 0,0 0 0 0 0,1 1 0 0 0,-1-1 0 0 0,1 1 0 0 0,-1-1 0 0 0,0 0 0 0 0,1 1 0 0 0,-1 0 0 0 0,-2 1 0 0 0,0 0 0 0 0,0 0 0 0 0,0 1 0 0 0,1-1 0 0 0,-1 1 0 0 0,1-1 0 0 0,-3 5 0 0 0,-4 8 0 0 0,1 1 0 0 0,1 0 0 0 0,0 0 0 0 0,2 1 0 0 0,-1 0 0 0 0,2 0 0 0 0,0 0 0 0 0,2 0 0 0 0,-1 0 0 0 0,2 1 0 0 0,0-1 0 0 0,4 30 0 0 0,-3-42 0 0 0,1-1 0 0 0,0 1 0 0 0,0 0 0 0 0,0-1 0 0 0,1 1 0 0 0,0-1 0 0 0,0 1 0 0 0,3 5 0 0 0,-3-8 0 0 0,-1 1 0 0 0,1-1 0 0 0,0 0 0 0 0,0 0 0 0 0,0 1 0 0 0,0-2 0 0 0,0 1 0 0 0,1 0 0 0 0,-1 0 0 0 0,0-1 0 0 0,1 1 0 0 0,-1-1 0 0 0,1 0 0 0 0,0 1 0 0 0,4 0 0 0 0,-1 0-164 0 0,1-1-1 0 0,-1 0 1 0 0,1 0 0 0 0,0-1-1 0 0,-1 1 1 0 0,1-1 0 0 0,0-1 0 0 0,-1 1-1 0 0,1-1 1 0 0,-1 0 0 0 0,1-1-1 0 0,-1 0 1 0 0,1 0 0 0 0,-1 0-1 0 0,0 0 1 0 0,12-8 0 0 0,3-3-1768 0 0,29-22 1 0 0,-48 34 1823 0 0,26-23-1424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1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149 105 12120 0 0,'0'0'936'0'0,"0"0"-338"0"0,0 0 860 0 0,-5 0 2424 0 0,1 2-3254 0 0,0-1-1 0 0,1 1 1 0 0,-1 0-1 0 0,0-1 1 0 0,1 2-1 0 0,-6 3 1 0 0,1 1-28 0 0,0 0 0 0 0,1 1 0 0 0,-7 9 1 0 0,0 0 210 0 0,5-4-373 0 0,0 0-1 0 0,1 0 1 0 0,0 1-1 0 0,1 0 1 0 0,1 1-1 0 0,-6 18 1 0 0,11-31-374 0 0,1 1 0 0 0,-1 0 1 0 0,1-1-1 0 0,0 1 0 0 0,-1-1 1 0 0,1 1-1 0 0,0-1 0 0 0,1 1 1 0 0,0 3-1 0 0,0 7 117 0 0,0-12-168 0 0,0 0 0 0 0,1 0 0 0 0,-1 0 1 0 0,1 0-1 0 0,-1 0 0 0 0,1 0 0 0 0,-1-1 0 0 0,1 1 1 0 0,-1-1-1 0 0,4 1 0 0 0,-2 0-13 0 0,0-1 1 0 0,0 0-1 0 0,0 0 0 0 0,0 0 0 0 0,0 0 0 0 0,0 0 1 0 0,1-1-1 0 0,-1 1 0 0 0,0-1 0 0 0,0 0 1 0 0,0 0-1 0 0,-1 0 0 0 0,1 0 0 0 0,0 0 1 0 0,4-3-1 0 0,4-3-16 0 0,-1-1 1 0 0,14-12-1 0 0,-12 9-38 0 0,-2 1-12 0 0,0-1 1 0 0,0 0 0 0 0,-1-1-1 0 0,-1 1 1 0 0,0-2 0 0 0,-1 1-1 0 0,0-1 1 0 0,6-17 0 0 0,-12 25 69 0 0,1 0 0 0 0,-1-1 0 0 0,0 1 0 0 0,0-1 0 0 0,0 0 0 0 0,-1 1 0 0 0,0-1 0 0 0,0 0 0 0 0,-1 1 0 0 0,1-1 0 0 0,-1 1 0 0 0,0-1 0 0 0,-3-5 0 0 0,2 1 133 0 0,3 16-118 0 0,5 14-110 0 0,2 13-41 0 0,-2-10 65 0 0,1-1 56 0 0,1-1-1 0 0,1 0 0 0 0,1 0 1 0 0,1-1-1 0 0,1 0 0 0 0,0-1 1 0 0,18 19-1 0 0,-18-23 2 0 0,-5-7-80 0 0,1 1 0 0 0,-2 0 0 0 0,12 20-1 0 0,-17-26-55 0 0,-1-3 94 0 0,0 1 0 0 0,1 0 0 0 0,-1-1 0 0 0,0 1 1 0 0,0-1-1 0 0,1 1 0 0 0,-1 0 0 0 0,0-1 0 0 0,1 1 0 0 0,-1-1 0 0 0,1 1 1 0 0,-1-1-1 0 0,1 1 0 0 0,-1-1 0 0 0,1 1 0 0 0,-1-1 0 0 0,1 0 0 0 0,-1 1 1 0 0,1-1-1 0 0,-1 0 0 0 0,1 1 0 0 0,0-1 0 0 0,-1 0 0 0 0,1 0 1 0 0,0 1-1 0 0,0-1 0 0 0,0 16-135 0 0,6 12 112 0 0,-2-12-35 0 0,5 34 1 0 0,-6-21 182 0 0,2 0 0 0 0,14 41 0 0 0,-10-36-54 0 0,-5-22-19 0 0,0 0 1 0 0,9 17-1 0 0,-6-15 20 0 0,-8-12 88 0 0,0-2 27 0 0,0 0 1 0 0,0 0-36 0 0,5-13-272 0 0,-4 7 254 0 0,0 0-1 0 0,0 0 1 0 0,0 0-1 0 0,0-1 1 0 0,-1 1-1 0 0,0 0 1 0 0,0 0-1 0 0,-1-1 1 0 0,0 1-1 0 0,-2-8 1 0 0,-4-10 423 0 0,-11-30 1 0 0,6 23-694 0 0,-6-24 188 0 0,-19-53 0 0 0,27 84 0 0 0,1 0 0 0 0,-6-31 0 0 0,13 45 0 0 0,0-1 0 0 0,1 0 0 0 0,0 0 0 0 0,0 0 0 0 0,1 0 0 0 0,1 1 0 0 0,3-23 0 0 0,0 21 102 0 0,-1-1 1 0 0,2 0-1 0 0,0 1 1 0 0,0 0-1 0 0,1 0 0 0 0,0 1 1 0 0,1-1-1 0 0,1 1 1 0 0,13-15-1 0 0,-16 21-51 0 0,-1 0 0 0 0,1 0 1 0 0,1 0-1 0 0,-1 1 0 0 0,1 0 0 0 0,-1 0 0 0 0,1 1 1 0 0,0-1-1 0 0,1 1 0 0 0,-1 1 0 0 0,0-1 0 0 0,1 1 1 0 0,-1 0-1 0 0,1 0 0 0 0,0 1 0 0 0,0 0 0 0 0,0 0 1 0 0,0 1-1 0 0,13 1 0 0 0,-16-1-51 0 0,1 1 0 0 0,-1 0 0 0 0,0 1 0 0 0,1-1 0 0 0,-1 1 0 0 0,0-1 0 0 0,0 1 0 0 0,0 1 0 0 0,0-1 0 0 0,-1 1 0 0 0,1-1 0 0 0,-1 1 0 0 0,1 0 0 0 0,-1 0 0 0 0,0 0 0 0 0,0 1 0 0 0,0-1 0 0 0,-1 1 0 0 0,1 0 0 0 0,-1-1 0 0 0,0 1 0 0 0,0 0 0 0 0,0 0 0 0 0,-1 1 0 0 0,2 4 0 0 0,-1-1 0 0 0,0 0 0 0 0,-1 0 0 0 0,0 0 0 0 0,0 0 0 0 0,-1 0 0 0 0,0 0 0 0 0,0 0 0 0 0,-1 0 0 0 0,0-1 0 0 0,0 1 0 0 0,-1 0 0 0 0,0 0 0 0 0,-1 0 0 0 0,1-1 0 0 0,-2 0 0 0 0,1 1 0 0 0,-1-1 0 0 0,0 0 0 0 0,0-1 0 0 0,-1 1 0 0 0,-6 6 0 0 0,7-8 0 0 0,-1 0 0 0 0,-1 0 0 0 0,1-1 0 0 0,-1 0 0 0 0,0 0 0 0 0,1-1 0 0 0,-2 1 0 0 0,1-1 0 0 0,-7 2 0 0 0,-1-1 0 0 0,-1 0 0 0 0,-29 3 0 0 0,41-7-251 0 0,-1 0 0 0 0,1 0 1 0 0,-1 0-1 0 0,1-1 0 0 0,-1 1 0 0 0,1-1 1 0 0,0 0-1 0 0,-1 0 0 0 0,1 0 0 0 0,-4-2 0 0 0,-2-1-578 0 0,-1 1-1191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2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179 587 19351 0 0,'-5'19'1751'0'0,"5"-18"-1727"0"0,0-1 0 0 0,-1 1 0 0 0,1-1 0 0 0,0 1 1 0 0,0-1-1 0 0,0 1 0 0 0,0-1 0 0 0,0 1 0 0 0,0-1 0 0 0,0 1 0 0 0,0-1 0 0 0,0 1 1 0 0,0-1-1 0 0,0 1 0 0 0,0-1 0 0 0,0 0 0 0 0,1 1 0 0 0,-1-1 0 0 0,0 1 0 0 0,0-1 0 0 0,0 1 1 0 0,1-1-1 0 0,-1 0 0 0 0,0 1 0 0 0,1-1 0 0 0,-1 1 0 0 0,0-1 0 0 0,1 0 0 0 0,-1 1 0 0 0,0-1 1 0 0,1 0-1 0 0,-1 0 0 0 0,1 1 0 0 0,-1-1 0 0 0,0 0 0 0 0,1 0 0 0 0,-1 1 0 0 0,1-1 0 0 0,0 0 1 0 0,13 2 819 0 0,-12-3-702 0 0,0 0 0 0 0,0 0 0 0 0,0 0 1 0 0,0 0-1 0 0,-1-1 0 0 0,1 1 0 0 0,0-1 0 0 0,0 1 0 0 0,-1-1 0 0 0,1 1 0 0 0,-1-1 0 0 0,1 0 0 0 0,-1 0 0 0 0,0 1 0 0 0,0-1 0 0 0,0 0 0 0 0,0 0 0 0 0,0 0 0 0 0,0-1 0 0 0,0 1 0 0 0,-1 0 0 0 0,1 0 1 0 0,-1 0-1 0 0,0-1 0 0 0,1 1 0 0 0,-1-2 0 0 0,0-6 466 0 0,0 1 1 0 0,0 0 0 0 0,-1-1-1 0 0,-3-16 1 0 0,0 12 0 0 0,0 0-1 0 0,-12-22 1 0 0,11 23-534 0 0,-75-155 802 0 0,78 164-871 0 0,-69-174-64 0 0,68 170 43 0 0,-12-33-92 0 0,13 37 13 0 0,0 0-1 0 0,0 1 1 0 0,0-1-1 0 0,0 0 1 0 0,0 1 0 0 0,-1 0-1 0 0,-4-5 1 0 0,5 6-249 0 0,3 17-959 0 0,0-1 1 0 0,6 24-1 0 0,-2-12-279 0 0,-1-1 178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2:17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10696 0 0,'-2'6'607'0'0,"-1"0"1"0"0,1 1-1 0 0,0-1 0 0 0,0 1 1 0 0,1 0-1 0 0,0 0 1 0 0,-1 10-1 0 0,5 51 3975 0 0,0-16-2953 0 0,5 60 1175 0 0,-2-42-1385 0 0,14 69 947 0 0,-3-23-1058 0 0,-6-61-1308 0 0,-4-17 0 0 0,-3-4 152 0 0,-1-10-710 0 0,-2-20-1137 0 0,-1-9-1504 0 0,1-8 1726 0 0,4-2-50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2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1 246 13800 0 0,'0'0'500'0'0,"0"0"-156"0"0,0 0 545 0 0,0-1 272 0 0,24-58 4212 0 0,-17 41-4411 0 0,0 1-1 0 0,19-33 0 0 0,-20 42-740 0 0,0 0-1 0 0,0 0 1 0 0,1 1-1 0 0,0 0 1 0 0,0 0 0 0 0,1 1-1 0 0,0 0 1 0 0,0 0-1 0 0,1 1 1 0 0,-1 0-1 0 0,11-4 1 0 0,-8 5-87 0 0,0 1-1 0 0,0 0 1 0 0,1 0 0 0 0,-1 1 0 0 0,1 1 0 0 0,13-1 0 0 0,-19 2-54 0 0,0 0 0 0 0,0 0 0 0 0,0 0 0 0 0,0 1 0 0 0,0 0 0 0 0,-1 0 0 0 0,1 1 0 0 0,0 0 0 0 0,-1 0 0 0 0,1 0 0 0 0,-1 0 0 0 0,1 1 0 0 0,-1 0 0 0 0,5 4 0 0 0,-8-5-31 0 0,0 1 1 0 0,0-1-1 0 0,0 1 0 0 0,0-1 1 0 0,0 1-1 0 0,0 0 0 0 0,-1 0 1 0 0,0 0-1 0 0,1 0 0 0 0,-1 0 1 0 0,0 0-1 0 0,0 1 0 0 0,-1-1 1 0 0,1 0-1 0 0,-1 0 0 0 0,0 1 1 0 0,0-1-1 0 0,0 0 0 0 0,0 4 1 0 0,-2 8 277 0 0,0-1 0 0 0,-7 27 0 0 0,8-37-319 0 0,-4 12-8 0 0,0-1 0 0 0,-1 0 0 0 0,0 0 0 0 0,-1-1 0 0 0,-1 0 0 0 0,0 0 0 0 0,-13 15 0 0 0,15-20 0 0 0,-2 0 0 0 0,0-1 0 0 0,0 0 0 0 0,0-1 0 0 0,-1 0 0 0 0,0 0 0 0 0,0 0 0 0 0,-1-1 0 0 0,1-1 0 0 0,-1 0 0 0 0,-12 4 0 0 0,18-7-222 0 0,-1-1 1 0 0,1 0-1 0 0,0 0 1 0 0,-1-1-1 0 0,1 1 0 0 0,-1-1 1 0 0,0 0-1 0 0,1 0 1 0 0,-6-2-1 0 0,-3-1-1034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2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 14064 0 0,'0'0'413'0'0,"0"0"-10"0"0,0 0-246 0 0,0 0-76 0 0,15 0 195 0 0,-12 1-99 0 0,0 1-1 0 0,0-1 1 0 0,-1 0-1 0 0,1 1 1 0 0,-1 0-1 0 0,1-1 0 0 0,-1 1 1 0 0,1 0-1 0 0,-1 0 1 0 0,0 1-1 0 0,0-1 1 0 0,0 0-1 0 0,0 1 1 0 0,0-1-1 0 0,-1 1 1 0 0,1-1-1 0 0,-1 1 1 0 0,2 3-1 0 0,1 5 961 0 0,-1 0 0 0 0,0 0 0 0 0,3 19 0 0 0,-5-26-897 0 0,0 0 0 0 0,0 0 0 0 0,0 0 0 0 0,1 0 0 0 0,-1-1 0 0 0,1 1 0 0 0,0 0-1 0 0,0-1 1 0 0,0 1 0 0 0,1-1 0 0 0,-1 0 0 0 0,1 1 0 0 0,-1-1 0 0 0,1 0 0 0 0,0-1 0 0 0,1 1-1 0 0,-1 0 1 0 0,0-1 0 0 0,1 0 0 0 0,-1 0 0 0 0,1 0 0 0 0,6 2 0 0 0,-7-3-190 0 0,1 0 0 0 0,0 0 0 0 0,-1 0 0 0 0,1-1 0 0 0,-1 1 0 0 0,1-1 0 0 0,0 0 0 0 0,-1 0 0 0 0,1-1 0 0 0,0 1 0 0 0,-1-1 0 0 0,1 0 0 0 0,-1 0 0 0 0,1 0 0 0 0,-1 0 0 0 0,7-3 0 0 0,6-5-50 0 0,0 0 0 0 0,-1 0 0 0 0,0-2 0 0 0,0 0 0 0 0,-1-1 0 0 0,20-21 0 0 0,-18 15 26 0 0,13-21 0 0 0,-24 32 6 0 0,-1 0 0 0 0,0 0 1 0 0,0-1-1 0 0,0 1 0 0 0,-1-1 0 0 0,3-12 0 0 0,-6 18-28 0 0,1 0 0 0 0,-1 1 0 0 0,0-1 0 0 0,0 0 0 0 0,0 0-1 0 0,0 0 1 0 0,0 0 0 0 0,-1 0 0 0 0,1 1 0 0 0,0-1-1 0 0,-1 0 1 0 0,0 0 0 0 0,1 0 0 0 0,-3-3 0 0 0,3 5-3 0 0,-1-1 0 0 0,1 0 0 0 0,-1 1 0 0 0,1-1 1 0 0,-1 0-1 0 0,0 1 0 0 0,1-1 0 0 0,-1 1 0 0 0,0-1 1 0 0,0 1-1 0 0,1-1 0 0 0,-1 1 0 0 0,0 0 0 0 0,0-1 0 0 0,0 1 1 0 0,0 0-1 0 0,1-1 0 0 0,-1 1 0 0 0,0 0 0 0 0,0 0 1 0 0,0 0-1 0 0,0 0 0 0 0,0 0 0 0 0,0 0 0 0 0,1 0 0 0 0,-1 0 1 0 0,0 1-1 0 0,0-1 0 0 0,0 0 0 0 0,0 0 0 0 0,1 1 1 0 0,-1-1-1 0 0,0 0 0 0 0,-1 1 0 0 0,-1 1-4 0 0,1-1 0 0 0,-1 1 0 0 0,0 0 0 0 0,1 0 0 0 0,-1 0 0 0 0,1 0 0 0 0,0 0 0 0 0,-1 0 0 0 0,1 1 0 0 0,0-1 0 0 0,1 1 1 0 0,-1-1-1 0 0,0 1 0 0 0,1 0 0 0 0,-1 0 0 0 0,1-1 0 0 0,0 1 0 0 0,0 0 0 0 0,0 0 0 0 0,0 0 0 0 0,1 1 0 0 0,-1-1 0 0 0,1 0 0 0 0,0 0 0 0 0,0 0 0 0 0,0 5 0 0 0,1 10-44 0 0,0 0-1 0 0,2 0 1 0 0,0 0-1 0 0,8 26 1 0 0,29 70 39 0 0,-12-41-7 0 0,-17-43-24 0 0,20 69 18 0 0,-7 5 206 0 0,15 134 1 0 0,-34-177-155 0 0,-4 96 0 0 0,-3-131-32 0 0,0-1 0 0 0,-2 1 0 0 0,-1-1 1 0 0,-1 0-1 0 0,-2 0 0 0 0,-13 33 0 0 0,16-48-4 0 0,0-1-1 0 0,0 0 1 0 0,0 0 0 0 0,-1 0 0 0 0,-1-1-1 0 0,0 0 1 0 0,0 0 0 0 0,0-1 0 0 0,-1 0-1 0 0,0 0 1 0 0,0-1 0 0 0,-12 7 0 0 0,14-9 59 0 0,0-2 1 0 0,0 1-1 0 0,0-1 1 0 0,0 0-1 0 0,-1 0 1 0 0,1 0-1 0 0,0-1 1 0 0,-1 0-1 0 0,1 0 1 0 0,-1-1 0 0 0,0 0-1 0 0,1 0 1 0 0,-1 0-1 0 0,1-1 1 0 0,-1 0-1 0 0,1 0 1 0 0,-1-1-1 0 0,1 0 1 0 0,0 0-1 0 0,-11-5 1 0 0,6 0-19 0 0,0 1 0 0 0,0-2 0 0 0,1 0 0 0 0,0 0 0 0 0,1 0-1 0 0,-1-1 1 0 0,2-1 0 0 0,-1 0 0 0 0,1 0 0 0 0,1 0 0 0 0,0-1 0 0 0,0 0 0 0 0,1-1 0 0 0,1 1-1 0 0,-7-19 1 0 0,8 18-39 0 0,0 0 1 0 0,1 0-1 0 0,0 0 0 0 0,1 0 0 0 0,1-1 0 0 0,-1 1 0 0 0,2-1 0 0 0,0 0 0 0 0,1 1 0 0 0,0-1 0 0 0,0 1 1 0 0,2-1-1 0 0,-1 1 0 0 0,2 0 0 0 0,8-23 0 0 0,2 10 8 0 0,0 0 1 0 0,2 0-1 0 0,1 2 1 0 0,0 0-1 0 0,2 1 1 0 0,25-23-1 0 0,-17 21-226 0 0,1 0 0 0 0,1 2 0 0 0,1 1 0 0 0,47-24 0 0 0,-66 40-638 0 0,-1 1 0 0 0,20-7 0 0 0,-17 7-1081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3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0 275 17807 0 0,'0'1'92'0'0,"0"-1"-1"0"0,0 1 0 0 0,0 0 0 0 0,0 0 0 0 0,1 0 1 0 0,-1 0-1 0 0,0-1 0 0 0,0 1 0 0 0,1 0 0 0 0,-1 0 0 0 0,0-1 1 0 0,1 1-1 0 0,-1 0 0 0 0,0 0 0 0 0,1-1 0 0 0,-1 1 1 0 0,1 0-1 0 0,0-1 0 0 0,-1 1 0 0 0,1-1 0 0 0,-1 1 1 0 0,2 0-1 0 0,0 0 99 0 0,-1 0-1 0 0,1-1 1 0 0,0 1 0 0 0,-1-1 0 0 0,1 1 0 0 0,0-1 0 0 0,0 1 0 0 0,-1-1 0 0 0,1 0-1 0 0,2 0 1 0 0,3 0 267 0 0,-1-1-1 0 0,1 1 0 0 0,-1-1 1 0 0,11-4-1 0 0,-10 3-217 0 0,-1-1 0 0 0,0 1 1 0 0,1-2-1 0 0,-1 1 0 0 0,11-9 0 0 0,26-25 741 0 0,-29 25-671 0 0,24-26 574 0 0,-1-2-1 0 0,60-86 1 0 0,-88 115-867 0 0,-9 11-15 0 0,0 1 0 0 0,0-1 1 0 0,0 0-1 0 0,0 0 0 0 0,0 0 0 0 0,0 1 0 0 0,0-1 1 0 0,0 0-1 0 0,0 0 0 0 0,0 0 0 0 0,0 1 0 0 0,0-1 0 0 0,0 0 1 0 0,1 0-1 0 0,-1 0 0 0 0,0 1 0 0 0,0-1 0 0 0,0 0 1 0 0,0 0-1 0 0,0 0 0 0 0,0 0 0 0 0,0 1 0 0 0,1-1 0 0 0,-1 0 1 0 0,0 0-1 0 0,0 0 0 0 0,0 0 0 0 0,0 0 0 0 0,1 1 0 0 0,-1-1 1 0 0,0 0-1 0 0,0 0 0 0 0,0 0 0 0 0,1 0 0 0 0,-1 0 1 0 0,0 0-1 0 0,0 0 0 0 0,0 0 0 0 0,1 0 0 0 0,-1 0 0 0 0,0 0 1 0 0,0 0-1 0 0,0 0 0 0 0,1 0 0 0 0,-1 0 0 0 0,0 0 1 0 0,0 0-1 0 0,0 0 0 0 0,1 0 0 0 0,-1 0 0 0 0,0 0 0 0 0,0 0 1 0 0,0-1-1 0 0,1 1 0 0 0,-1 0 0 0 0,0 0 0 0 0,0 0 1 0 0,0 0-1 0 0,0 0 0 0 0,1-1 0 0 0,-11 159 1235 0 0,1-37-496 0 0,7-32-740 0 0,3 0 0 0 0,14 93 0 0 0,16-31 0 0 0,-21-111 0 0 0,-10-40 0 0 0,1 5 0 0 0,0-1 0 0 0,0 0 0 0 0,1 1 0 0 0,-1-1 0 0 0,1 0 0 0 0,0 0 0 0 0,0 0 0 0 0,4 6 0 0 0,3 6 0 0 0,-8-13 0 0 0,1-1 0 0 0,-1 1 0 0 0,1-1 0 0 0,-1 1 0 0 0,1-1 0 0 0,3 4 0 0 0,-5-6 0 0 0,0 0 0 0 0,0 0 0 0 0,0 0 0 0 0,0 0 0 0 0,0 0 0 0 0,0 0 0 0 0,0 1 0 0 0,0-1 0 0 0,0 0 0 0 0,0 0 0 0 0,0 0 0 0 0,0 0 0 0 0,0 0 0 0 0,1 0 0 0 0,-1 0 0 0 0,0 0 0 0 0,0 0 0 0 0,0 1 0 0 0,0-1 0 0 0,0 0 0 0 0,0 0 0 0 0,0 0 0 0 0,0 0 0 0 0,1 0 0 0 0,-1 0 0 0 0,0 0 0 0 0,0 0 0 0 0,0 0 0 0 0,0 0 0 0 0,0 0 0 0 0,0 0 0 0 0,1 0 0 0 0,-1 0 0 0 0,0 0 0 0 0,0 0 0 0 0,0 0 0 0 0,0 0 0 0 0,0 0 0 0 0,0 0 0 0 0,1 0 0 0 0,-1 0 0 0 0,0 0 0 0 0,0 0 0 0 0,0 0 0 0 0,0-1 0 0 0,0 1 0 0 0,0 0 0 0 0,0 0 0 0 0,0 0 0 0 0,1 0 0 0 0,-1 0 0 0 0,0 0 0 0 0,0 0 0 0 0,0 0 0 0 0,0 0 0 0 0,0-1 0 0 0,0 1 0 0 0,0 0 0 0 0,0 0 0 0 0,0 0 0 0 0,0 0 0 0 0,0 0 0 0 0,0 0 0 0 0,0-1 0 0 0,0 1 0 0 0,0 0 0 0 0,0 0 0 0 0,0 0 0 0 0,0 0 0 0 0,0-7 0 0 0,0 7 0 0 0,-3-12-694 0 0,0 0 0 0 0,0 0 0 0 0,-1 0 0 0 0,-1 0 1 0 0,0 1-1 0 0,-1-1 0 0 0,0 1 0 0 0,-10-13 0 0 0,4 8-1061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44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 22359 0 0,'-4'3'127'0'0,"2"-2"-57"0"0,0 0 0 0 0,1 0 0 0 0,-1 0-1 0 0,1 0 1 0 0,-1 0 0 0 0,1 0 0 0 0,0 0-1 0 0,-1 1 1 0 0,1-1 0 0 0,0 1 0 0 0,-1 1-1 0 0,2-2-21 0 0,0-1-1 0 0,-1 0 0 0 0,1 1 0 0 0,0-1 1 0 0,0 1-1 0 0,0-1 0 0 0,0 0 0 0 0,0 1 1 0 0,1-1-1 0 0,-1 0 0 0 0,0 1 1 0 0,0-1-1 0 0,0 1 0 0 0,0-1 0 0 0,0 0 1 0 0,0 1-1 0 0,1-1 0 0 0,-1 0 1 0 0,0 1-1 0 0,0-1 0 0 0,1 0 0 0 0,-1 1 1 0 0,0-1-1 0 0,0 0 0 0 0,1 0 0 0 0,-1 1 1 0 0,0-1-1 0 0,1 0 0 0 0,-1 0 1 0 0,0 0-1 0 0,1 1 0 0 0,0-1 0 0 0,11 6 1437 0 0,-12-6-1482 0 0,18 5 780 0 0,-1-1 0 0 0,1-1 1 0 0,1 0-1 0 0,30 0 1 0 0,-20-1-282 0 0,113-4 455 0 0,-106 0-975 0 0,31-2 81 0 0,321-8 924 0 0,-364 13-986 0 0,46 8 1 0 0,-37-3-37 0 0,-5-6-641 0 0,-28 0 664 0 0,1 0 0 0 0,-1 0 1 0 0,0 0-1 0 0,1 0 0 0 0,-1 0 0 0 0,0 0 0 0 0,0 0 0 0 0,1 0 1 0 0,-1-1-1 0 0,0 1 0 0 0,0 0 0 0 0,1 0 0 0 0,-1 0 1 0 0,0 0-1 0 0,0-1 0 0 0,0 1 0 0 0,1 0 0 0 0,-1 0 0 0 0,0-1 1 0 0,0 1-1 0 0,0 0 0 0 0,0 0 0 0 0,1-1 0 0 0,-1 1 0 0 0,0 0 1 0 0,0 0-1 0 0,0-1 0 0 0,0 1 0 0 0,0 0 0 0 0,0-1 1 0 0,0 1-1 0 0,0 0 0 0 0,0 0 0 0 0,0-1 0 0 0,0 1 0 0 0,0 0 1 0 0,0-1-1 0 0,0 1 0 0 0,0 0 0 0 0,0 0 0 0 0,0-1 1 0 0,0 1-1 0 0,-1-1 0 0 0,-2-9-627 0 0,3 10 627 0 0,-1-7-498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1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12 12632 0 0,'0'0'269'0'0,"0"0"8"0"0,0 0-39 0 0,0 0 492 0 0,0 0 240 0 0,0 0 43 0 0,0 0 9 0 0,-3-10 2939 0 0,3 9 4878 0 0,5 14-8688 0 0,1 1 1 0 0,-2 0-1 0 0,0 0 0 0 0,0 1 0 0 0,-1-1 1 0 0,-1 1-1 0 0,0 17 0 0 0,-1 8 104 0 0,-6 59 0 0 0,-12 7-255 0 0,1-2 0 0 0,11-74 15 0 0,4-24-9 0 0,-1 1 0 0 0,1-1 0 0 0,1 1 0 0 0,-1-1 1 0 0,1 1-1 0 0,1-1 0 0 0,1 13 0 0 0,2-8-6 0 0,-1-10 0 0 0,-2-1 0 0 0,3 2 0 0 0,-1 0 0 0 0,1-1 0 0 0,-1 0 0 0 0,1 0 0 0 0,0 0 0 0 0,0 0 0 0 0,-1 0 0 0 0,1-1 0 0 0,0 0 0 0 0,0 1 0 0 0,0-2 0 0 0,4 1 0 0 0,9-2 0 0 0,25-7 0 0 0,-13 2 0 0 0,30-6 0 0 0,-37 7 0 0 0,1 1 0 0 0,-1 1 0 0 0,35-1 0 0 0,-40 5-12 0 0,-16 0-143 0 0,-1 0-407 0 0,0 0-169 0 0,0 0-34 0 0,4-4-1313 0 0,-3 4 2001 0 0,-1 0-1 0 0,0 0 0 0 0,1-1 1 0 0,-1 1-1 0 0,0 0 0 0 0,1 0 0 0 0,-1 0 1 0 0,0-1-1 0 0,0 1 0 0 0,1 0 1 0 0,-1 0-1 0 0,0-1 0 0 0,0 1 1 0 0,1 0-1 0 0,-1-1 0 0 0,0 1 0 0 0,0 0 1 0 0,0-1-1 0 0,0 1 0 0 0,1 0 1 0 0,-1-1-1 0 0,0 1 0 0 0,0 0 1 0 0,0-1-1 0 0,3-7-1645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1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13552 0 0,'0'0'398'0'0,"1"-2"-3"0"0,3-2-67 0 0,-3 3 648 0 0,-1 1 310 0 0,0 0 68 0 0,0 0-18 0 0,0 0-127 0 0,0 0-52 0 0,0 0-6 0 0,3 8 808 0 0,0 42 146 0 0,-2-19-1439 0 0,7 124 1146 0 0,4 58-484 0 0,1 142-69 0 0,-11-281-1092 0 0,14 96-1 0 0,-14-154-182 0 0,1 29 0 0 0,-3-44-202 0 0,-1-3-68 0 0,-25-33-2084 0 0,21 23 1415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5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 15472 0 0,'0'0'561'0'0,"0"0"-245"0"0,0 0 337 0 0,0 0 180 0 0,0 0 37 0 0,0 0-45 0 0,0 0-222 0 0,0 0-99 0 0,1-20 1057 0 0,3 5-1005 0 0,-4 14-228 0 0,0 1 21 0 0,2-2 109 0 0,0 0-1 0 0,0 1 0 0 0,0-1 1 0 0,0 1-1 0 0,1 0 0 0 0,3-2 1 0 0,1 5-413 0 0,3 2 1225 0 0,-10-4-1251 0 0,1 0 0 0 0,-1 1 0 0 0,0-1 0 0 0,0 0 0 0 0,0 0 0 0 0,1 0-1 0 0,-1 1 1 0 0,0-1 0 0 0,0 0 0 0 0,0 0 0 0 0,0 1 0 0 0,0-1 0 0 0,0 0 0 0 0,0 0 0 0 0,1 0 0 0 0,-1 1 0 0 0,0-1-1 0 0,0 0 1 0 0,0 0 0 0 0,0 1 0 0 0,0-1 0 0 0,0 0 0 0 0,0 0 0 0 0,0 1 0 0 0,0-1 0 0 0,0 0 0 0 0,0 1-1 0 0,-1-1 1 0 0,1 0 0 0 0,0 0 0 0 0,0 0 0 0 0,0 1 0 0 0,0-1 0 0 0,0 1 0 0 0,-11 26 775 0 0,6-22-771 0 0,-2-1 4 0 0,15-27-2095 0 0,-4 11 73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6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96 114 8752 0 0,'-4'-13'505'0'0,"4"12"-267"0"0,0 0 0 0 0,0 0 0 0 0,0 0 0 0 0,0 0 0 0 0,0 0 0 0 0,-1 0 0 0 0,1 0 0 0 0,0 0 0 0 0,-1 0 0 0 0,1 1-1 0 0,0-1 1 0 0,-1 0 0 0 0,1 0 0 0 0,-2-1 0 0 0,-11-14 8559 0 0,12 16-7397 0 0,1 0-572 0 0,0 0-253 0 0,0 0-51 0 0,1 14 638 0 0,-1-4-787 0 0,43 228 775 0 0,-15-92-1097 0 0,-23-121 185 0 0,23 146 1428 0 0,-21-115-1063 0 0,-1 60-1 0 0,-6-115-591 0 0,0-1-1 0 0,0 1 1 0 0,0 0-1 0 0,0 0 1 0 0,0 0 0 0 0,0-1-1 0 0,-1 1 1 0 0,1 0-1 0 0,0 0 1 0 0,0 0 0 0 0,-1-1-1 0 0,1 1 1 0 0,0 0-1 0 0,-1 0 1 0 0,0 1-1 0 0,1-2-1 0 0,-1 0-1 0 0,1 0 0 0 0,0 0 0 0 0,0 1 0 0 0,-1-1 0 0 0,1 0 0 0 0,0 0 0 0 0,-1 0 0 0 0,1 0 0 0 0,0 0 0 0 0,-1 0 1 0 0,1 0-1 0 0,0 0 0 0 0,-1 0 0 0 0,1 0 0 0 0,0 0 0 0 0,-1 0 0 0 0,1 0 0 0 0,-1 0 0 0 0,1 0 0 0 0,0 0 0 0 0,-1 0 1 0 0,1 0-1 0 0,0 0 0 0 0,-1-1 0 0 0,-1 0 15 0 0,1 0 0 0 0,-1 0 0 0 0,0 0 0 0 0,1 0 0 0 0,-1-1 0 0 0,1 1 0 0 0,-1-1 0 0 0,1 1 0 0 0,0-1 0 0 0,0 1 0 0 0,-2-3 0 0 0,-12-27 78 0 0,-14-35 0 0 0,6 10-47 0 0,-18-53-54 0 0,31 83-16 0 0,0 0 0 0 0,3 0 0 0 0,0-1 0 0 0,1 0 1 0 0,2 0-1 0 0,1 0 0 0 0,1 0 0 0 0,1-1 0 0 0,1 1 0 0 0,2-1 0 0 0,0 1 0 0 0,2 0 0 0 0,14-49 0 0 0,-15 68 6 0 0,0-1-1 0 0,0 0 0 0 0,1 1 1 0 0,0 0-1 0 0,1 0 0 0 0,0 0 1 0 0,0 0-1 0 0,1 1 0 0 0,0 0 1 0 0,0 0-1 0 0,0 0 0 0 0,1 1 1 0 0,0 0-1 0 0,1 0 0 0 0,-1 1 1 0 0,1 0-1 0 0,0 0 0 0 0,0 1 1 0 0,0 0-1 0 0,1 1 0 0 0,0-1 1 0 0,0 2-1 0 0,-1-1 0 0 0,1 1 1 0 0,1 1-1 0 0,-1-1 0 0 0,13 1 1 0 0,-6 1-33 0 0,0 0-1 0 0,0 2 1 0 0,26 4 0 0 0,-37-4 78 0 0,0-1 0 0 0,0 1 0 0 0,0 0 0 0 0,0 0 0 0 0,0 0 0 0 0,0 1 0 0 0,-1-1 1 0 0,1 1-1 0 0,-1 0 0 0 0,0 1 0 0 0,0-1 0 0 0,0 1 0 0 0,0 0 0 0 0,5 7 0 0 0,-2 0-15 0 0,-1-1 0 0 0,-1 1 0 0 0,0 0 0 0 0,0 0 1 0 0,-1 1-1 0 0,-1 0 0 0 0,0-1 0 0 0,0 1 0 0 0,-1 0 0 0 0,0 19 0 0 0,-1 2 19 0 0,-2 1 1 0 0,-8 51-1 0 0,6-70-38 0 0,0 1-1 0 0,-1-1 1 0 0,-1 0 0 0 0,-1 0 0 0 0,0 0 0 0 0,-1-1 0 0 0,0 0 0 0 0,-1 0 0 0 0,-1-1 0 0 0,0 0-1 0 0,-1 0 1 0 0,0-1 0 0 0,-1 0 0 0 0,-13 11 0 0 0,-3 2-1 0 0,22-19-15 0 0,5-5-57 0 0,0-1-12 0 0,18 3-89 0 0,20-8 128 0 0,-32 4 41 0 0,0-1 0 0 0,-1 2 0 0 0,1-1 0 0 0,0 0 0 0 0,0 1 1 0 0,0 0-1 0 0,0 1 0 0 0,10 1 0 0 0,-11 0 11 0 0,0-1-1 0 0,1 1 1 0 0,-1 1 0 0 0,-1-1-1 0 0,1 1 1 0 0,0 0-1 0 0,-1 0 1 0 0,1 0 0 0 0,-1 0-1 0 0,0 1 1 0 0,0 0 0 0 0,0 0-1 0 0,-1 0 1 0 0,7 9 0 0 0,0 3 28 0 0,-1 1 0 0 0,-1 0 0 0 0,6 18 1 0 0,-2-5-21 0 0,-11-27-15 0 0,-1-2 0 0 0,0-1 0 0 0,1 1 0 0 0,-1 0 0 0 0,0-1 0 0 0,0 1 0 0 0,1 0 0 0 0,-1-1 0 0 0,0 1 0 0 0,1 0 0 0 0,-1-1 0 0 0,1 1 0 0 0,-1-1 0 0 0,1 1 0 0 0,-1-1 0 0 0,1 1 0 0 0,0-1 0 0 0,-1 1 0 0 0,1-1 0 0 0,-1 1 0 0 0,1-1 0 0 0,0 0 0 0 0,-1 1 0 0 0,1-1 0 0 0,0 0 0 0 0,0 0 0 0 0,-1 0 0 0 0,1 1 0 0 0,0-1 0 0 0,-1 0 0 0 0,3 0 0 0 0,-1 0 3 0 0,0 0 1 0 0,0 0-1 0 0,1 0 1 0 0,-1 0-1 0 0,0 0 0 0 0,0 0 1 0 0,1-1-1 0 0,-1 1 0 0 0,0-1 1 0 0,0 1-1 0 0,0-1 0 0 0,0 0 1 0 0,0 0-1 0 0,1 0 1 0 0,-2 0-1 0 0,1 0 0 0 0,0-1 1 0 0,3-2-1 0 0,4-4 25 0 0,-1 0 0 0 0,12-14-1 0 0,-13 13-22 0 0,42-49-5 0 0,51-77 0 0 0,-87 116-1 0 0,-10 15 2 0 0,0 0 0 0 0,0-1 0 0 0,0 1 0 0 0,0-1 0 0 0,0 0 0 0 0,-1 0 0 0 0,0 0 0 0 0,0 0 0 0 0,-1 0 0 0 0,1 0 0 0 0,0-7 0 0 0,-2 11 1 0 0,0 1 0 0 0,0 0 0 0 0,0 0 0 0 0,0 0 0 0 0,0-1 0 0 0,0 1 0 0 0,0 0 0 0 0,0 0 0 0 0,0-1 0 0 0,0 1 0 0 0,0 0 0 0 0,0 0 0 0 0,0-1 0 0 0,-1 1 0 0 0,1 0 0 0 0,0 0 0 0 0,0 0 0 0 0,0-1 0 0 0,0 1 0 0 0,0 0 0 0 0,-1 0 0 0 0,1 0 0 0 0,0 0 0 0 0,0 0 0 0 0,0-1 0 0 0,-1 1 0 0 0,1 0 0 0 0,0 0 0 0 0,0 0 0 0 0,0 0 0 0 0,-1 0 0 0 0,1 0 0 0 0,0 0 0 0 0,0 0 0 0 0,-1 0 0 0 0,1 0 0 0 0,0 0 0 0 0,0 0 0 0 0,0 0 0 0 0,-1 0 0 0 0,1 0 0 0 0,0 0 0 0 0,0 0 0 0 0,-1 0 0 0 0,1 0 0 0 0,0 0 0 0 0,0 0 0 0 0,-1 0 0 0 0,-8 5 28 0 0,-1 8-14 0 0,2 0 1 0 0,-1 1 0 0 0,2 0 0 0 0,0 1 0 0 0,1-1-1 0 0,-5 17 1 0 0,9-25-17 0 0,-3 6 0 0 0,2 0 0 0 0,0 0 0 0 0,0 0 0 0 0,1 0 0 0 0,1 0 0 0 0,0 1 0 0 0,0-1 0 0 0,2 1 0 0 0,-1-1 0 0 0,5 24 0 0 0,-4-32 0 0 0,0-1 0 0 0,0 1 0 0 0,1-1 0 0 0,-1 0 0 0 0,1 0 0 0 0,0 0 0 0 0,-1 0 0 0 0,1 0 0 0 0,1 0 0 0 0,-1 0 0 0 0,0 0 0 0 0,1-1 0 0 0,-1 1 0 0 0,1-1 0 0 0,0 0 0 0 0,0 0 0 0 0,5 3 0 0 0,-4-3 0 0 0,1 0 0 0 0,-1 0 0 0 0,0-1 0 0 0,0 1 0 0 0,1-1 0 0 0,-1 0 0 0 0,1 0 0 0 0,-1-1 0 0 0,1 0 0 0 0,-1 1 0 0 0,1-1 0 0 0,-1-1 0 0 0,9 0 0 0 0,2-3 0 0 0,-1-1 0 0 0,1 0 0 0 0,-1-1 0 0 0,0-1 0 0 0,23-14 0 0 0,-23 13 0 0 0,59-34-1716 0 0,-63 35 816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6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 19855 0 0,'-4'8'462'0'0,"-1"1"-1"0"0,-9 14 0 0 0,10-18-273 0 0,3-5 786 0 0,1 0 327 0 0,9 7 1316 0 0,-4-5-2353 0 0,0 0 0 0 0,1-1 0 0 0,-1 0 0 0 0,0 0 0 0 0,1 0 0 0 0,-1 0 0 0 0,1-1 0 0 0,9 0 0 0 0,-9 0-120 0 0,29 0 230 0 0,159-7 92 0 0,-135 3-3442 0 0,-41 3 1352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3T14:45:57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8 13704 0 0,'-7'-7'1624'0'0,"6"6"-922"0"0,1 1 231 0 0,-2 1 41 0 0,1 0-854 0 0,0-1 0 0 0,0 1 0 0 0,0 0 0 0 0,1-1 1 0 0,-1 1-1 0 0,0 0 0 0 0,0 0 0 0 0,0 0 0 0 0,1 0 0 0 0,-1 0 0 0 0,1 0 1 0 0,-1 0-1 0 0,1 0 0 0 0,-1 0 0 0 0,1 0 0 0 0,-1 0 0 0 0,1 0 0 0 0,0 1 1 0 0,0-1-1 0 0,-1 0 0 0 0,1 2 0 0 0,0 32 1508 0 0,1-21-1098 0 0,14 221 3389 0 0,-7-146-2921 0 0,-4-53-615 0 0,1 23 137 0 0,-4-16-156 0 0,-2 42 201 0 0,0-14-251 0 0,2-40-249 0 0,0-29-48 0 0,2-8 0 0 0,1-6 2 0 0,23-93-19 0 0,-23 94 0 0 0,0 1 0 0 0,0-1 0 0 0,1 1 0 0 0,0 0 0 0 0,1 0 0 0 0,0 0 0 0 0,9-11 0 0 0,-10 16 0 0 0,0 0 0 0 0,0 0 0 0 0,0 0 0 0 0,1 1 0 0 0,-1 0 0 0 0,1 0 0 0 0,0 0 0 0 0,0 1 0 0 0,1 0 0 0 0,-1 0 0 0 0,1 0 0 0 0,13-3 0 0 0,-10 4 38 0 0,1 0-1 0 0,0 0 1 0 0,0 1 0 0 0,20 1-1 0 0,-26 0-19 0 0,0 1-1 0 0,-1-1 0 0 0,1 2 1 0 0,0-1-1 0 0,-1 0 0 0 0,1 1 1 0 0,-1 0-1 0 0,1 0 0 0 0,-1 0 0 0 0,0 0 1 0 0,0 1-1 0 0,0 0 0 0 0,6 4 1 0 0,-6-3 57 0 0,0 1 0 0 0,1 0-1 0 0,-2 0 1 0 0,1 0 0 0 0,0 0 0 0 0,-1 1 0 0 0,0-1 0 0 0,0 1 0 0 0,-1 0 0 0 0,0-1 0 0 0,0 1 0 0 0,0 1-1 0 0,0-1 1 0 0,-1 0 0 0 0,0 0 0 0 0,0 7 0 0 0,17 104-84 0 0,-18-116 5 0 0,0 0 1 0 0,1 1 0 0 0,-1-1-1 0 0,1 0 1 0 0,-1 0 0 0 0,1 1-1 0 0,0-1 1 0 0,-1 0-1 0 0,1 0 1 0 0,0 0 0 0 0,0 0-1 0 0,0 0 1 0 0,0 0 0 0 0,0 0-1 0 0,0 0 1 0 0,0 0 0 0 0,0 0-1 0 0,0-1 1 0 0,1 1-1 0 0,-1 0 1 0 0,0-1 0 0 0,0 1-1 0 0,1-1 1 0 0,-1 1 0 0 0,0-1-1 0 0,1 0 1 0 0,1 1 0 0 0,0-1 10 0 0,-1 0 1 0 0,1 0 0 0 0,0 0 0 0 0,-1 0 0 0 0,1 0 0 0 0,0-1 0 0 0,-1 1 0 0 0,1-1-1 0 0,-1 0 1 0 0,1 1 0 0 0,-1-1 0 0 0,1 0 0 0 0,2-2 0 0 0,4-4 4 0 0,0 0 1 0 0,-1 0-1 0 0,0-1 1 0 0,0 0-1 0 0,-1 0 1 0 0,1-1-1 0 0,-2 0 1 0 0,11-17-1 0 0,1-9-111 0 0,16-40 0 0 0,-32 69 68 0 0,1 1 26 0 0,-1 0-1 0 0,-1 1 1 0 0,1-1 0 0 0,-1 0 0 0 0,2-8 0 0 0,-12 27 122 0 0,4-8-104 0 0,0 4-5 0 0,0 1-1 0 0,0 0 0 0 0,1 0 0 0 0,1 0 0 0 0,0 1 1 0 0,0-1-1 0 0,0 16 0 0 0,-6 18 2 0 0,7-39-23 0 0,1 0 1 0 0,0 0-1 0 0,0 0 0 0 0,1 0 1 0 0,-1 0-1 0 0,1 1 0 0 0,1-1 1 0 0,-1 0-1 0 0,1 0 0 0 0,0 0 0 0 0,0 0 1 0 0,1 0-1 0 0,0 0 0 0 0,4 10 1 0 0,-5-14-45 0 0,0-1 1 0 0,1 0 0 0 0,-1 0-1 0 0,0 1 1 0 0,0-1-1 0 0,0 0 1 0 0,1 0 0 0 0,-1 0-1 0 0,1-1 1 0 0,-1 1-1 0 0,0 0 1 0 0,1 0 0 0 0,0-1-1 0 0,-1 1 1 0 0,1-1 0 0 0,-1 0-1 0 0,3 1 1 0 0,-1 0-194 0 0,0-1 0 0 0,0 0 0 0 0,0 0 0 0 0,0 0 0 0 0,0 0 0 0 0,0 0 0 0 0,0 0 0 0 0,0-1 0 0 0,3 0 0 0 0,8-6-937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4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56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4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6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56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5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34" Type="http://schemas.openxmlformats.org/officeDocument/2006/relationships/customXml" Target="../ink/ink20.xml"/><Relationship Id="rId7" Type="http://schemas.openxmlformats.org/officeDocument/2006/relationships/image" Target="../media/image12.png"/><Relationship Id="rId12" Type="http://schemas.openxmlformats.org/officeDocument/2006/relationships/customXml" Target="../ink/ink9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4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5.xml"/><Relationship Id="rId9" Type="http://schemas.openxmlformats.org/officeDocument/2006/relationships/image" Target="../media/image13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2.png"/><Relationship Id="rId30" Type="http://schemas.openxmlformats.org/officeDocument/2006/relationships/customXml" Target="../ink/ink18.xml"/><Relationship Id="rId35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.png"/><Relationship Id="rId21" Type="http://schemas.openxmlformats.org/officeDocument/2006/relationships/image" Target="../media/image38.png"/><Relationship Id="rId42" Type="http://schemas.openxmlformats.org/officeDocument/2006/relationships/customXml" Target="../ink/ink43.xml"/><Relationship Id="rId63" Type="http://schemas.openxmlformats.org/officeDocument/2006/relationships/image" Target="../media/image59.png"/><Relationship Id="rId84" Type="http://schemas.openxmlformats.org/officeDocument/2006/relationships/customXml" Target="../ink/ink64.xml"/><Relationship Id="rId138" Type="http://schemas.openxmlformats.org/officeDocument/2006/relationships/customXml" Target="../ink/ink91.xml"/><Relationship Id="rId159" Type="http://schemas.openxmlformats.org/officeDocument/2006/relationships/image" Target="../media/image107.png"/><Relationship Id="rId170" Type="http://schemas.openxmlformats.org/officeDocument/2006/relationships/customXml" Target="../ink/ink107.xml"/><Relationship Id="rId191" Type="http://schemas.openxmlformats.org/officeDocument/2006/relationships/image" Target="../media/image123.png"/><Relationship Id="rId205" Type="http://schemas.openxmlformats.org/officeDocument/2006/relationships/image" Target="../media/image130.png"/><Relationship Id="rId226" Type="http://schemas.openxmlformats.org/officeDocument/2006/relationships/customXml" Target="../ink/ink135.xml"/><Relationship Id="rId107" Type="http://schemas.openxmlformats.org/officeDocument/2006/relationships/image" Target="../media/image81.png"/><Relationship Id="rId11" Type="http://schemas.openxmlformats.org/officeDocument/2006/relationships/image" Target="../media/image33.png"/><Relationship Id="rId32" Type="http://schemas.openxmlformats.org/officeDocument/2006/relationships/customXml" Target="../ink/ink38.xml"/><Relationship Id="rId53" Type="http://schemas.openxmlformats.org/officeDocument/2006/relationships/image" Target="../media/image54.png"/><Relationship Id="rId74" Type="http://schemas.openxmlformats.org/officeDocument/2006/relationships/customXml" Target="../ink/ink59.xml"/><Relationship Id="rId128" Type="http://schemas.openxmlformats.org/officeDocument/2006/relationships/customXml" Target="../ink/ink86.xml"/><Relationship Id="rId149" Type="http://schemas.openxmlformats.org/officeDocument/2006/relationships/image" Target="../media/image102.png"/><Relationship Id="rId5" Type="http://schemas.openxmlformats.org/officeDocument/2006/relationships/image" Target="../media/image30.png"/><Relationship Id="rId95" Type="http://schemas.openxmlformats.org/officeDocument/2006/relationships/image" Target="../media/image75.png"/><Relationship Id="rId160" Type="http://schemas.openxmlformats.org/officeDocument/2006/relationships/customXml" Target="../ink/ink102.xml"/><Relationship Id="rId181" Type="http://schemas.openxmlformats.org/officeDocument/2006/relationships/image" Target="../media/image118.png"/><Relationship Id="rId216" Type="http://schemas.openxmlformats.org/officeDocument/2006/relationships/customXml" Target="../ink/ink130.xml"/><Relationship Id="rId237" Type="http://schemas.openxmlformats.org/officeDocument/2006/relationships/image" Target="../media/image146.png"/><Relationship Id="rId22" Type="http://schemas.openxmlformats.org/officeDocument/2006/relationships/customXml" Target="../ink/ink33.xml"/><Relationship Id="rId43" Type="http://schemas.openxmlformats.org/officeDocument/2006/relationships/image" Target="../media/image49.png"/><Relationship Id="rId64" Type="http://schemas.openxmlformats.org/officeDocument/2006/relationships/customXml" Target="../ink/ink54.xml"/><Relationship Id="rId118" Type="http://schemas.openxmlformats.org/officeDocument/2006/relationships/customXml" Target="../ink/ink81.xml"/><Relationship Id="rId139" Type="http://schemas.openxmlformats.org/officeDocument/2006/relationships/image" Target="../media/image97.png"/><Relationship Id="rId85" Type="http://schemas.openxmlformats.org/officeDocument/2006/relationships/image" Target="../media/image70.png"/><Relationship Id="rId150" Type="http://schemas.openxmlformats.org/officeDocument/2006/relationships/customXml" Target="../ink/ink97.xml"/><Relationship Id="rId171" Type="http://schemas.openxmlformats.org/officeDocument/2006/relationships/image" Target="../media/image113.png"/><Relationship Id="rId192" Type="http://schemas.openxmlformats.org/officeDocument/2006/relationships/customXml" Target="../ink/ink118.xml"/><Relationship Id="rId206" Type="http://schemas.openxmlformats.org/officeDocument/2006/relationships/customXml" Target="../ink/ink125.xml"/><Relationship Id="rId227" Type="http://schemas.openxmlformats.org/officeDocument/2006/relationships/image" Target="../media/image141.png"/><Relationship Id="rId201" Type="http://schemas.openxmlformats.org/officeDocument/2006/relationships/image" Target="../media/image128.png"/><Relationship Id="rId222" Type="http://schemas.openxmlformats.org/officeDocument/2006/relationships/customXml" Target="../ink/ink133.xml"/><Relationship Id="rId243" Type="http://schemas.openxmlformats.org/officeDocument/2006/relationships/image" Target="../media/image149.png"/><Relationship Id="rId12" Type="http://schemas.openxmlformats.org/officeDocument/2006/relationships/customXml" Target="../ink/ink28.xml"/><Relationship Id="rId17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customXml" Target="../ink/ink41.xml"/><Relationship Id="rId59" Type="http://schemas.openxmlformats.org/officeDocument/2006/relationships/image" Target="../media/image57.png"/><Relationship Id="rId103" Type="http://schemas.openxmlformats.org/officeDocument/2006/relationships/image" Target="../media/image79.png"/><Relationship Id="rId108" Type="http://schemas.openxmlformats.org/officeDocument/2006/relationships/customXml" Target="../ink/ink76.xml"/><Relationship Id="rId124" Type="http://schemas.openxmlformats.org/officeDocument/2006/relationships/customXml" Target="../ink/ink84.xml"/><Relationship Id="rId129" Type="http://schemas.openxmlformats.org/officeDocument/2006/relationships/image" Target="../media/image92.png"/><Relationship Id="rId54" Type="http://schemas.openxmlformats.org/officeDocument/2006/relationships/customXml" Target="../ink/ink49.xml"/><Relationship Id="rId70" Type="http://schemas.openxmlformats.org/officeDocument/2006/relationships/customXml" Target="../ink/ink57.xml"/><Relationship Id="rId75" Type="http://schemas.openxmlformats.org/officeDocument/2006/relationships/image" Target="../media/image65.png"/><Relationship Id="rId91" Type="http://schemas.openxmlformats.org/officeDocument/2006/relationships/image" Target="../media/image73.png"/><Relationship Id="rId96" Type="http://schemas.openxmlformats.org/officeDocument/2006/relationships/customXml" Target="../ink/ink70.xml"/><Relationship Id="rId140" Type="http://schemas.openxmlformats.org/officeDocument/2006/relationships/customXml" Target="../ink/ink92.xml"/><Relationship Id="rId145" Type="http://schemas.openxmlformats.org/officeDocument/2006/relationships/image" Target="../media/image100.png"/><Relationship Id="rId161" Type="http://schemas.openxmlformats.org/officeDocument/2006/relationships/image" Target="../media/image108.png"/><Relationship Id="rId166" Type="http://schemas.openxmlformats.org/officeDocument/2006/relationships/customXml" Target="../ink/ink105.xml"/><Relationship Id="rId182" Type="http://schemas.openxmlformats.org/officeDocument/2006/relationships/customXml" Target="../ink/ink113.xml"/><Relationship Id="rId187" Type="http://schemas.openxmlformats.org/officeDocument/2006/relationships/image" Target="../media/image121.png"/><Relationship Id="rId217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212" Type="http://schemas.openxmlformats.org/officeDocument/2006/relationships/customXml" Target="../ink/ink128.xml"/><Relationship Id="rId233" Type="http://schemas.openxmlformats.org/officeDocument/2006/relationships/image" Target="../media/image144.png"/><Relationship Id="rId238" Type="http://schemas.openxmlformats.org/officeDocument/2006/relationships/customXml" Target="../ink/ink141.xml"/><Relationship Id="rId23" Type="http://schemas.openxmlformats.org/officeDocument/2006/relationships/image" Target="../media/image39.png"/><Relationship Id="rId28" Type="http://schemas.openxmlformats.org/officeDocument/2006/relationships/customXml" Target="../ink/ink36.xml"/><Relationship Id="rId49" Type="http://schemas.openxmlformats.org/officeDocument/2006/relationships/image" Target="../media/image52.png"/><Relationship Id="rId114" Type="http://schemas.openxmlformats.org/officeDocument/2006/relationships/customXml" Target="../ink/ink79.xml"/><Relationship Id="rId119" Type="http://schemas.openxmlformats.org/officeDocument/2006/relationships/image" Target="../media/image87.png"/><Relationship Id="rId44" Type="http://schemas.openxmlformats.org/officeDocument/2006/relationships/customXml" Target="../ink/ink44.xml"/><Relationship Id="rId60" Type="http://schemas.openxmlformats.org/officeDocument/2006/relationships/customXml" Target="../ink/ink52.xml"/><Relationship Id="rId65" Type="http://schemas.openxmlformats.org/officeDocument/2006/relationships/image" Target="../media/image60.png"/><Relationship Id="rId81" Type="http://schemas.openxmlformats.org/officeDocument/2006/relationships/image" Target="../media/image68.png"/><Relationship Id="rId86" Type="http://schemas.openxmlformats.org/officeDocument/2006/relationships/customXml" Target="../ink/ink65.xml"/><Relationship Id="rId130" Type="http://schemas.openxmlformats.org/officeDocument/2006/relationships/customXml" Target="../ink/ink87.xml"/><Relationship Id="rId135" Type="http://schemas.openxmlformats.org/officeDocument/2006/relationships/image" Target="../media/image95.png"/><Relationship Id="rId151" Type="http://schemas.openxmlformats.org/officeDocument/2006/relationships/image" Target="../media/image103.png"/><Relationship Id="rId156" Type="http://schemas.openxmlformats.org/officeDocument/2006/relationships/customXml" Target="../ink/ink100.xml"/><Relationship Id="rId177" Type="http://schemas.openxmlformats.org/officeDocument/2006/relationships/image" Target="../media/image116.png"/><Relationship Id="rId198" Type="http://schemas.openxmlformats.org/officeDocument/2006/relationships/customXml" Target="../ink/ink121.xml"/><Relationship Id="rId172" Type="http://schemas.openxmlformats.org/officeDocument/2006/relationships/customXml" Target="../ink/ink108.xml"/><Relationship Id="rId193" Type="http://schemas.openxmlformats.org/officeDocument/2006/relationships/image" Target="../media/image124.png"/><Relationship Id="rId202" Type="http://schemas.openxmlformats.org/officeDocument/2006/relationships/customXml" Target="../ink/ink123.xml"/><Relationship Id="rId207" Type="http://schemas.openxmlformats.org/officeDocument/2006/relationships/image" Target="../media/image131.png"/><Relationship Id="rId223" Type="http://schemas.openxmlformats.org/officeDocument/2006/relationships/image" Target="../media/image139.png"/><Relationship Id="rId228" Type="http://schemas.openxmlformats.org/officeDocument/2006/relationships/customXml" Target="../ink/ink136.xml"/><Relationship Id="rId244" Type="http://schemas.openxmlformats.org/officeDocument/2006/relationships/customXml" Target="../ink/ink144.xml"/><Relationship Id="rId13" Type="http://schemas.openxmlformats.org/officeDocument/2006/relationships/image" Target="../media/image34.png"/><Relationship Id="rId18" Type="http://schemas.openxmlformats.org/officeDocument/2006/relationships/customXml" Target="../ink/ink31.xml"/><Relationship Id="rId39" Type="http://schemas.openxmlformats.org/officeDocument/2006/relationships/image" Target="../media/image47.png"/><Relationship Id="rId109" Type="http://schemas.openxmlformats.org/officeDocument/2006/relationships/image" Target="../media/image82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55.png"/><Relationship Id="rId76" Type="http://schemas.openxmlformats.org/officeDocument/2006/relationships/customXml" Target="../ink/ink60.xml"/><Relationship Id="rId97" Type="http://schemas.openxmlformats.org/officeDocument/2006/relationships/image" Target="../media/image76.png"/><Relationship Id="rId104" Type="http://schemas.openxmlformats.org/officeDocument/2006/relationships/customXml" Target="../ink/ink74.xml"/><Relationship Id="rId120" Type="http://schemas.openxmlformats.org/officeDocument/2006/relationships/customXml" Target="../ink/ink82.xml"/><Relationship Id="rId125" Type="http://schemas.openxmlformats.org/officeDocument/2006/relationships/image" Target="../media/image90.png"/><Relationship Id="rId141" Type="http://schemas.openxmlformats.org/officeDocument/2006/relationships/image" Target="../media/image98.png"/><Relationship Id="rId146" Type="http://schemas.openxmlformats.org/officeDocument/2006/relationships/customXml" Target="../ink/ink95.xml"/><Relationship Id="rId167" Type="http://schemas.openxmlformats.org/officeDocument/2006/relationships/image" Target="../media/image111.png"/><Relationship Id="rId188" Type="http://schemas.openxmlformats.org/officeDocument/2006/relationships/customXml" Target="../ink/ink116.xml"/><Relationship Id="rId7" Type="http://schemas.openxmlformats.org/officeDocument/2006/relationships/image" Target="../media/image31.png"/><Relationship Id="rId71" Type="http://schemas.openxmlformats.org/officeDocument/2006/relationships/image" Target="../media/image63.png"/><Relationship Id="rId92" Type="http://schemas.openxmlformats.org/officeDocument/2006/relationships/customXml" Target="../ink/ink68.xml"/><Relationship Id="rId162" Type="http://schemas.openxmlformats.org/officeDocument/2006/relationships/customXml" Target="../ink/ink103.xml"/><Relationship Id="rId183" Type="http://schemas.openxmlformats.org/officeDocument/2006/relationships/image" Target="../media/image119.png"/><Relationship Id="rId213" Type="http://schemas.openxmlformats.org/officeDocument/2006/relationships/image" Target="../media/image134.png"/><Relationship Id="rId218" Type="http://schemas.openxmlformats.org/officeDocument/2006/relationships/customXml" Target="../ink/ink131.xml"/><Relationship Id="rId234" Type="http://schemas.openxmlformats.org/officeDocument/2006/relationships/customXml" Target="../ink/ink139.xml"/><Relationship Id="rId239" Type="http://schemas.openxmlformats.org/officeDocument/2006/relationships/image" Target="../media/image147.png"/><Relationship Id="rId2" Type="http://schemas.openxmlformats.org/officeDocument/2006/relationships/customXml" Target="../ink/ink23.xml"/><Relationship Id="rId29" Type="http://schemas.openxmlformats.org/officeDocument/2006/relationships/image" Target="../media/image42.png"/><Relationship Id="rId24" Type="http://schemas.openxmlformats.org/officeDocument/2006/relationships/customXml" Target="../ink/ink34.xml"/><Relationship Id="rId40" Type="http://schemas.openxmlformats.org/officeDocument/2006/relationships/customXml" Target="../ink/ink42.xml"/><Relationship Id="rId45" Type="http://schemas.openxmlformats.org/officeDocument/2006/relationships/image" Target="../media/image50.png"/><Relationship Id="rId66" Type="http://schemas.openxmlformats.org/officeDocument/2006/relationships/customXml" Target="../ink/ink55.xml"/><Relationship Id="rId87" Type="http://schemas.openxmlformats.org/officeDocument/2006/relationships/image" Target="../media/image71.png"/><Relationship Id="rId110" Type="http://schemas.openxmlformats.org/officeDocument/2006/relationships/customXml" Target="../ink/ink77.xml"/><Relationship Id="rId115" Type="http://schemas.openxmlformats.org/officeDocument/2006/relationships/image" Target="../media/image85.png"/><Relationship Id="rId131" Type="http://schemas.openxmlformats.org/officeDocument/2006/relationships/image" Target="../media/image93.png"/><Relationship Id="rId136" Type="http://schemas.openxmlformats.org/officeDocument/2006/relationships/customXml" Target="../ink/ink90.xml"/><Relationship Id="rId157" Type="http://schemas.openxmlformats.org/officeDocument/2006/relationships/image" Target="../media/image106.png"/><Relationship Id="rId178" Type="http://schemas.openxmlformats.org/officeDocument/2006/relationships/customXml" Target="../ink/ink111.xml"/><Relationship Id="rId61" Type="http://schemas.openxmlformats.org/officeDocument/2006/relationships/image" Target="../media/image58.png"/><Relationship Id="rId82" Type="http://schemas.openxmlformats.org/officeDocument/2006/relationships/customXml" Target="../ink/ink63.xml"/><Relationship Id="rId152" Type="http://schemas.openxmlformats.org/officeDocument/2006/relationships/customXml" Target="../ink/ink98.xml"/><Relationship Id="rId173" Type="http://schemas.openxmlformats.org/officeDocument/2006/relationships/image" Target="../media/image114.png"/><Relationship Id="rId194" Type="http://schemas.openxmlformats.org/officeDocument/2006/relationships/customXml" Target="../ink/ink119.xml"/><Relationship Id="rId199" Type="http://schemas.openxmlformats.org/officeDocument/2006/relationships/image" Target="../media/image127.png"/><Relationship Id="rId203" Type="http://schemas.openxmlformats.org/officeDocument/2006/relationships/image" Target="../media/image129.png"/><Relationship Id="rId208" Type="http://schemas.openxmlformats.org/officeDocument/2006/relationships/customXml" Target="../ink/ink126.xml"/><Relationship Id="rId229" Type="http://schemas.openxmlformats.org/officeDocument/2006/relationships/image" Target="../media/image142.png"/><Relationship Id="rId19" Type="http://schemas.openxmlformats.org/officeDocument/2006/relationships/image" Target="../media/image37.png"/><Relationship Id="rId224" Type="http://schemas.openxmlformats.org/officeDocument/2006/relationships/customXml" Target="../ink/ink134.xml"/><Relationship Id="rId240" Type="http://schemas.openxmlformats.org/officeDocument/2006/relationships/customXml" Target="../ink/ink142.xml"/><Relationship Id="rId245" Type="http://schemas.openxmlformats.org/officeDocument/2006/relationships/image" Target="../media/image150.png"/><Relationship Id="rId14" Type="http://schemas.openxmlformats.org/officeDocument/2006/relationships/customXml" Target="../ink/ink29.xml"/><Relationship Id="rId30" Type="http://schemas.openxmlformats.org/officeDocument/2006/relationships/customXml" Target="../ink/ink37.xml"/><Relationship Id="rId35" Type="http://schemas.openxmlformats.org/officeDocument/2006/relationships/image" Target="../media/image45.png"/><Relationship Id="rId56" Type="http://schemas.openxmlformats.org/officeDocument/2006/relationships/customXml" Target="../ink/ink50.xml"/><Relationship Id="rId77" Type="http://schemas.openxmlformats.org/officeDocument/2006/relationships/image" Target="../media/image66.png"/><Relationship Id="rId100" Type="http://schemas.openxmlformats.org/officeDocument/2006/relationships/customXml" Target="../ink/ink72.xml"/><Relationship Id="rId105" Type="http://schemas.openxmlformats.org/officeDocument/2006/relationships/image" Target="../media/image80.png"/><Relationship Id="rId126" Type="http://schemas.openxmlformats.org/officeDocument/2006/relationships/customXml" Target="../ink/ink85.xml"/><Relationship Id="rId147" Type="http://schemas.openxmlformats.org/officeDocument/2006/relationships/image" Target="../media/image101.png"/><Relationship Id="rId168" Type="http://schemas.openxmlformats.org/officeDocument/2006/relationships/customXml" Target="../ink/ink106.xml"/><Relationship Id="rId8" Type="http://schemas.openxmlformats.org/officeDocument/2006/relationships/customXml" Target="../ink/ink26.xml"/><Relationship Id="rId51" Type="http://schemas.openxmlformats.org/officeDocument/2006/relationships/image" Target="../media/image53.png"/><Relationship Id="rId72" Type="http://schemas.openxmlformats.org/officeDocument/2006/relationships/customXml" Target="../ink/ink58.xml"/><Relationship Id="rId93" Type="http://schemas.openxmlformats.org/officeDocument/2006/relationships/image" Target="../media/image74.png"/><Relationship Id="rId98" Type="http://schemas.openxmlformats.org/officeDocument/2006/relationships/customXml" Target="../ink/ink71.xml"/><Relationship Id="rId121" Type="http://schemas.openxmlformats.org/officeDocument/2006/relationships/image" Target="../media/image88.png"/><Relationship Id="rId142" Type="http://schemas.openxmlformats.org/officeDocument/2006/relationships/customXml" Target="../ink/ink93.xml"/><Relationship Id="rId163" Type="http://schemas.openxmlformats.org/officeDocument/2006/relationships/image" Target="../media/image109.png"/><Relationship Id="rId184" Type="http://schemas.openxmlformats.org/officeDocument/2006/relationships/customXml" Target="../ink/ink114.xml"/><Relationship Id="rId189" Type="http://schemas.openxmlformats.org/officeDocument/2006/relationships/image" Target="../media/image122.png"/><Relationship Id="rId219" Type="http://schemas.openxmlformats.org/officeDocument/2006/relationships/image" Target="../media/image137.png"/><Relationship Id="rId3" Type="http://schemas.openxmlformats.org/officeDocument/2006/relationships/image" Target="../media/image29.png"/><Relationship Id="rId214" Type="http://schemas.openxmlformats.org/officeDocument/2006/relationships/customXml" Target="../ink/ink129.xml"/><Relationship Id="rId230" Type="http://schemas.openxmlformats.org/officeDocument/2006/relationships/customXml" Target="../ink/ink137.xml"/><Relationship Id="rId235" Type="http://schemas.openxmlformats.org/officeDocument/2006/relationships/image" Target="../media/image145.png"/><Relationship Id="rId25" Type="http://schemas.openxmlformats.org/officeDocument/2006/relationships/image" Target="../media/image40.png"/><Relationship Id="rId46" Type="http://schemas.openxmlformats.org/officeDocument/2006/relationships/customXml" Target="../ink/ink45.xml"/><Relationship Id="rId67" Type="http://schemas.openxmlformats.org/officeDocument/2006/relationships/image" Target="../media/image61.png"/><Relationship Id="rId116" Type="http://schemas.openxmlformats.org/officeDocument/2006/relationships/customXml" Target="../ink/ink80.xml"/><Relationship Id="rId137" Type="http://schemas.openxmlformats.org/officeDocument/2006/relationships/image" Target="../media/image96.png"/><Relationship Id="rId158" Type="http://schemas.openxmlformats.org/officeDocument/2006/relationships/customXml" Target="../ink/ink101.xml"/><Relationship Id="rId20" Type="http://schemas.openxmlformats.org/officeDocument/2006/relationships/customXml" Target="../ink/ink32.xml"/><Relationship Id="rId41" Type="http://schemas.openxmlformats.org/officeDocument/2006/relationships/image" Target="../media/image48.png"/><Relationship Id="rId62" Type="http://schemas.openxmlformats.org/officeDocument/2006/relationships/customXml" Target="../ink/ink53.xml"/><Relationship Id="rId83" Type="http://schemas.openxmlformats.org/officeDocument/2006/relationships/image" Target="../media/image69.png"/><Relationship Id="rId88" Type="http://schemas.openxmlformats.org/officeDocument/2006/relationships/customXml" Target="../ink/ink66.xml"/><Relationship Id="rId111" Type="http://schemas.openxmlformats.org/officeDocument/2006/relationships/image" Target="../media/image83.png"/><Relationship Id="rId132" Type="http://schemas.openxmlformats.org/officeDocument/2006/relationships/customXml" Target="../ink/ink88.xml"/><Relationship Id="rId153" Type="http://schemas.openxmlformats.org/officeDocument/2006/relationships/image" Target="../media/image104.png"/><Relationship Id="rId174" Type="http://schemas.openxmlformats.org/officeDocument/2006/relationships/customXml" Target="../ink/ink109.xml"/><Relationship Id="rId179" Type="http://schemas.openxmlformats.org/officeDocument/2006/relationships/image" Target="../media/image117.png"/><Relationship Id="rId195" Type="http://schemas.openxmlformats.org/officeDocument/2006/relationships/image" Target="../media/image125.png"/><Relationship Id="rId209" Type="http://schemas.openxmlformats.org/officeDocument/2006/relationships/image" Target="../media/image132.png"/><Relationship Id="rId190" Type="http://schemas.openxmlformats.org/officeDocument/2006/relationships/customXml" Target="../ink/ink117.xml"/><Relationship Id="rId204" Type="http://schemas.openxmlformats.org/officeDocument/2006/relationships/customXml" Target="../ink/ink124.xml"/><Relationship Id="rId220" Type="http://schemas.openxmlformats.org/officeDocument/2006/relationships/customXml" Target="../ink/ink132.xml"/><Relationship Id="rId225" Type="http://schemas.openxmlformats.org/officeDocument/2006/relationships/image" Target="../media/image140.png"/><Relationship Id="rId241" Type="http://schemas.openxmlformats.org/officeDocument/2006/relationships/image" Target="../media/image148.png"/><Relationship Id="rId15" Type="http://schemas.openxmlformats.org/officeDocument/2006/relationships/image" Target="../media/image35.png"/><Relationship Id="rId36" Type="http://schemas.openxmlformats.org/officeDocument/2006/relationships/customXml" Target="../ink/ink40.xml"/><Relationship Id="rId57" Type="http://schemas.openxmlformats.org/officeDocument/2006/relationships/image" Target="../media/image56.png"/><Relationship Id="rId106" Type="http://schemas.openxmlformats.org/officeDocument/2006/relationships/customXml" Target="../ink/ink75.xml"/><Relationship Id="rId127" Type="http://schemas.openxmlformats.org/officeDocument/2006/relationships/image" Target="../media/image91.png"/><Relationship Id="rId10" Type="http://schemas.openxmlformats.org/officeDocument/2006/relationships/customXml" Target="../ink/ink27.xml"/><Relationship Id="rId31" Type="http://schemas.openxmlformats.org/officeDocument/2006/relationships/image" Target="../media/image43.png"/><Relationship Id="rId52" Type="http://schemas.openxmlformats.org/officeDocument/2006/relationships/customXml" Target="../ink/ink48.xml"/><Relationship Id="rId73" Type="http://schemas.openxmlformats.org/officeDocument/2006/relationships/image" Target="../media/image64.png"/><Relationship Id="rId78" Type="http://schemas.openxmlformats.org/officeDocument/2006/relationships/customXml" Target="../ink/ink61.xml"/><Relationship Id="rId94" Type="http://schemas.openxmlformats.org/officeDocument/2006/relationships/customXml" Target="../ink/ink69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122" Type="http://schemas.openxmlformats.org/officeDocument/2006/relationships/customXml" Target="../ink/ink83.xml"/><Relationship Id="rId143" Type="http://schemas.openxmlformats.org/officeDocument/2006/relationships/image" Target="../media/image99.png"/><Relationship Id="rId148" Type="http://schemas.openxmlformats.org/officeDocument/2006/relationships/customXml" Target="../ink/ink96.xml"/><Relationship Id="rId164" Type="http://schemas.openxmlformats.org/officeDocument/2006/relationships/customXml" Target="../ink/ink104.xml"/><Relationship Id="rId169" Type="http://schemas.openxmlformats.org/officeDocument/2006/relationships/image" Target="../media/image112.png"/><Relationship Id="rId185" Type="http://schemas.openxmlformats.org/officeDocument/2006/relationships/image" Target="../media/image120.png"/><Relationship Id="rId4" Type="http://schemas.openxmlformats.org/officeDocument/2006/relationships/customXml" Target="../ink/ink24.xml"/><Relationship Id="rId9" Type="http://schemas.openxmlformats.org/officeDocument/2006/relationships/image" Target="../media/image32.png"/><Relationship Id="rId180" Type="http://schemas.openxmlformats.org/officeDocument/2006/relationships/customXml" Target="../ink/ink112.xml"/><Relationship Id="rId210" Type="http://schemas.openxmlformats.org/officeDocument/2006/relationships/customXml" Target="../ink/ink127.xml"/><Relationship Id="rId215" Type="http://schemas.openxmlformats.org/officeDocument/2006/relationships/image" Target="../media/image135.png"/><Relationship Id="rId236" Type="http://schemas.openxmlformats.org/officeDocument/2006/relationships/customXml" Target="../ink/ink140.xml"/><Relationship Id="rId26" Type="http://schemas.openxmlformats.org/officeDocument/2006/relationships/customXml" Target="../ink/ink35.xml"/><Relationship Id="rId231" Type="http://schemas.openxmlformats.org/officeDocument/2006/relationships/image" Target="../media/image143.png"/><Relationship Id="rId47" Type="http://schemas.openxmlformats.org/officeDocument/2006/relationships/image" Target="../media/image51.png"/><Relationship Id="rId68" Type="http://schemas.openxmlformats.org/officeDocument/2006/relationships/customXml" Target="../ink/ink56.xml"/><Relationship Id="rId89" Type="http://schemas.openxmlformats.org/officeDocument/2006/relationships/image" Target="../media/image72.png"/><Relationship Id="rId112" Type="http://schemas.openxmlformats.org/officeDocument/2006/relationships/customXml" Target="../ink/ink78.xml"/><Relationship Id="rId133" Type="http://schemas.openxmlformats.org/officeDocument/2006/relationships/image" Target="../media/image94.png"/><Relationship Id="rId154" Type="http://schemas.openxmlformats.org/officeDocument/2006/relationships/customXml" Target="../ink/ink99.xml"/><Relationship Id="rId175" Type="http://schemas.openxmlformats.org/officeDocument/2006/relationships/image" Target="../media/image115.png"/><Relationship Id="rId196" Type="http://schemas.openxmlformats.org/officeDocument/2006/relationships/customXml" Target="../ink/ink120.xml"/><Relationship Id="rId200" Type="http://schemas.openxmlformats.org/officeDocument/2006/relationships/customXml" Target="../ink/ink122.xml"/><Relationship Id="rId16" Type="http://schemas.openxmlformats.org/officeDocument/2006/relationships/customXml" Target="../ink/ink30.xml"/><Relationship Id="rId221" Type="http://schemas.openxmlformats.org/officeDocument/2006/relationships/image" Target="../media/image138.png"/><Relationship Id="rId242" Type="http://schemas.openxmlformats.org/officeDocument/2006/relationships/customXml" Target="../ink/ink143.xml"/><Relationship Id="rId37" Type="http://schemas.openxmlformats.org/officeDocument/2006/relationships/image" Target="../media/image46.png"/><Relationship Id="rId58" Type="http://schemas.openxmlformats.org/officeDocument/2006/relationships/customXml" Target="../ink/ink51.xml"/><Relationship Id="rId79" Type="http://schemas.openxmlformats.org/officeDocument/2006/relationships/image" Target="../media/image67.png"/><Relationship Id="rId102" Type="http://schemas.openxmlformats.org/officeDocument/2006/relationships/customXml" Target="../ink/ink73.xml"/><Relationship Id="rId123" Type="http://schemas.openxmlformats.org/officeDocument/2006/relationships/image" Target="../media/image89.png"/><Relationship Id="rId144" Type="http://schemas.openxmlformats.org/officeDocument/2006/relationships/customXml" Target="../ink/ink94.xml"/><Relationship Id="rId90" Type="http://schemas.openxmlformats.org/officeDocument/2006/relationships/customXml" Target="../ink/ink67.xml"/><Relationship Id="rId165" Type="http://schemas.openxmlformats.org/officeDocument/2006/relationships/image" Target="../media/image110.png"/><Relationship Id="rId186" Type="http://schemas.openxmlformats.org/officeDocument/2006/relationships/customXml" Target="../ink/ink115.xml"/><Relationship Id="rId211" Type="http://schemas.openxmlformats.org/officeDocument/2006/relationships/image" Target="../media/image133.png"/><Relationship Id="rId232" Type="http://schemas.openxmlformats.org/officeDocument/2006/relationships/customXml" Target="../ink/ink138.xml"/><Relationship Id="rId27" Type="http://schemas.openxmlformats.org/officeDocument/2006/relationships/image" Target="../media/image41.png"/><Relationship Id="rId48" Type="http://schemas.openxmlformats.org/officeDocument/2006/relationships/customXml" Target="../ink/ink46.xml"/><Relationship Id="rId69" Type="http://schemas.openxmlformats.org/officeDocument/2006/relationships/image" Target="../media/image62.png"/><Relationship Id="rId113" Type="http://schemas.openxmlformats.org/officeDocument/2006/relationships/image" Target="../media/image84.png"/><Relationship Id="rId134" Type="http://schemas.openxmlformats.org/officeDocument/2006/relationships/customXml" Target="../ink/ink89.xml"/><Relationship Id="rId80" Type="http://schemas.openxmlformats.org/officeDocument/2006/relationships/customXml" Target="../ink/ink62.xml"/><Relationship Id="rId155" Type="http://schemas.openxmlformats.org/officeDocument/2006/relationships/image" Target="../media/image105.png"/><Relationship Id="rId176" Type="http://schemas.openxmlformats.org/officeDocument/2006/relationships/customXml" Target="../ink/ink110.xml"/><Relationship Id="rId197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customXml" Target="../ink/ink1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BB6-61D4-49F2-B903-FC1334B35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1B56-E026-42C4-B5D1-BD637300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B033"/>
                </a:solidFill>
              </a:rPr>
              <a:t>Lecture 11 – Heap Sort and Intro to Trees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CBD4C137-791A-4F49-B9B4-CB2C18799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2CACCD-80E3-4C15-BBA2-A5288DDECC58}"/>
                  </a:ext>
                </a:extLst>
              </p14:cNvPr>
              <p14:cNvContentPartPr/>
              <p14:nvPr/>
            </p14:nvContentPartPr>
            <p14:xfrm>
              <a:off x="300960" y="199800"/>
              <a:ext cx="9271440" cy="470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2CACCD-80E3-4C15-BBA2-A5288DDEC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0" y="190440"/>
                <a:ext cx="929016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76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4504F8-DC62-4AA1-B276-64565EB3AFF2}"/>
                  </a:ext>
                </a:extLst>
              </p14:cNvPr>
              <p14:cNvContentPartPr/>
              <p14:nvPr/>
            </p14:nvContentPartPr>
            <p14:xfrm>
              <a:off x="280800" y="143280"/>
              <a:ext cx="11459520" cy="631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4504F8-DC62-4AA1-B276-64565EB3A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40" y="133920"/>
                <a:ext cx="11478240" cy="63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746878-DA14-42B7-A97D-70E64E251346}"/>
                  </a:ext>
                </a:extLst>
              </p14:cNvPr>
              <p14:cNvContentPartPr/>
              <p14:nvPr/>
            </p14:nvContentPartPr>
            <p14:xfrm>
              <a:off x="284400" y="291240"/>
              <a:ext cx="10900800" cy="434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746878-DA14-42B7-A97D-70E64E251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81880"/>
                <a:ext cx="10919520" cy="43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9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42481C-27EF-4E71-9A4B-A415BD144D4D}"/>
                  </a:ext>
                </a:extLst>
              </p14:cNvPr>
              <p14:cNvContentPartPr/>
              <p14:nvPr/>
            </p14:nvContentPartPr>
            <p14:xfrm>
              <a:off x="351720" y="174960"/>
              <a:ext cx="11584080" cy="644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42481C-27EF-4E71-9A4B-A415BD144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165600"/>
                <a:ext cx="11602800" cy="64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09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EAC43-3C7F-4DBB-B305-918587358187}"/>
                  </a:ext>
                </a:extLst>
              </p14:cNvPr>
              <p14:cNvContentPartPr/>
              <p14:nvPr/>
            </p14:nvContentPartPr>
            <p14:xfrm>
              <a:off x="350640" y="225720"/>
              <a:ext cx="9751320" cy="531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EAC43-3C7F-4DBB-B305-91858735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16360"/>
                <a:ext cx="9770040" cy="53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1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FC1473-C3C0-488D-A137-10A49CB899B8}"/>
                  </a:ext>
                </a:extLst>
              </p14:cNvPr>
              <p14:cNvContentPartPr/>
              <p14:nvPr/>
            </p14:nvContentPartPr>
            <p14:xfrm>
              <a:off x="1122840" y="30240"/>
              <a:ext cx="9617760" cy="569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FC1473-C3C0-488D-A137-10A49CB89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480" y="20880"/>
                <a:ext cx="9636480" cy="57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8227118-3C6C-4756-81DE-BF596E79A4FE}"/>
              </a:ext>
            </a:extLst>
          </p:cNvPr>
          <p:cNvGrpSpPr/>
          <p:nvPr/>
        </p:nvGrpSpPr>
        <p:grpSpPr>
          <a:xfrm>
            <a:off x="8740172" y="4295160"/>
            <a:ext cx="193680" cy="247680"/>
            <a:chOff x="8740172" y="4295160"/>
            <a:chExt cx="1936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EF737-A417-4880-A5FF-59818CD8B9FD}"/>
                    </a:ext>
                  </a:extLst>
                </p14:cNvPr>
                <p14:cNvContentPartPr/>
                <p14:nvPr/>
              </p14:nvContentPartPr>
              <p14:xfrm>
                <a:off x="8740172" y="4295160"/>
                <a:ext cx="136800" cy="24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EF737-A417-4880-A5FF-59818CD8B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1172" y="4286520"/>
                  <a:ext cx="154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8EF108-1404-48C8-8205-161DFC15C14A}"/>
                    </a:ext>
                  </a:extLst>
                </p14:cNvPr>
                <p14:cNvContentPartPr/>
                <p14:nvPr/>
              </p14:nvContentPartPr>
              <p14:xfrm>
                <a:off x="8826212" y="4438800"/>
                <a:ext cx="107640" cy="2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8EF108-1404-48C8-8205-161DFC15C1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17212" y="4429800"/>
                  <a:ext cx="1252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0F890-7CD3-4FDB-BFF7-613D98D4F134}"/>
                  </a:ext>
                </a:extLst>
              </p14:cNvPr>
              <p14:cNvContentPartPr/>
              <p14:nvPr/>
            </p14:nvContentPartPr>
            <p14:xfrm>
              <a:off x="9236972" y="4311000"/>
              <a:ext cx="202680" cy="270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0F890-7CD3-4FDB-BFF7-613D98D4F1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28332" y="4302360"/>
                <a:ext cx="22032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8E2BA-49B2-4BFD-8274-0DB365FB0342}"/>
              </a:ext>
            </a:extLst>
          </p:cNvPr>
          <p:cNvGrpSpPr/>
          <p:nvPr/>
        </p:nvGrpSpPr>
        <p:grpSpPr>
          <a:xfrm>
            <a:off x="9869492" y="4335840"/>
            <a:ext cx="172440" cy="279360"/>
            <a:chOff x="9869492" y="4335840"/>
            <a:chExt cx="17244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746CE8-0754-48B5-8F56-B6B1B2757B26}"/>
                    </a:ext>
                  </a:extLst>
                </p14:cNvPr>
                <p14:cNvContentPartPr/>
                <p14:nvPr/>
              </p14:nvContentPartPr>
              <p14:xfrm>
                <a:off x="9869492" y="4339080"/>
                <a:ext cx="116280" cy="13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746CE8-0754-48B5-8F56-B6B1B2757B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492" y="4330080"/>
                  <a:ext cx="133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F2E02D-B45B-49D4-9506-6538E4D934FB}"/>
                    </a:ext>
                  </a:extLst>
                </p14:cNvPr>
                <p14:cNvContentPartPr/>
                <p14:nvPr/>
              </p14:nvContentPartPr>
              <p14:xfrm>
                <a:off x="10009892" y="4335840"/>
                <a:ext cx="32040" cy="279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F2E02D-B45B-49D4-9506-6538E4D934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00892" y="4327200"/>
                  <a:ext cx="4968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8908D4-074A-43CD-9D41-59A6B8FCC373}"/>
                  </a:ext>
                </a:extLst>
              </p14:cNvPr>
              <p14:cNvContentPartPr/>
              <p14:nvPr/>
            </p14:nvContentPartPr>
            <p14:xfrm>
              <a:off x="11203292" y="4169880"/>
              <a:ext cx="231840" cy="52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8908D4-074A-43CD-9D41-59A6B8FCC3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94652" y="4160880"/>
                <a:ext cx="2494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278D5D2-3615-4998-8DC3-55C0AF51A3C5}"/>
                  </a:ext>
                </a:extLst>
              </p14:cNvPr>
              <p14:cNvContentPartPr/>
              <p14:nvPr/>
            </p14:nvContentPartPr>
            <p14:xfrm>
              <a:off x="8792372" y="4017960"/>
              <a:ext cx="512640" cy="201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278D5D2-3615-4998-8DC3-55C0AF51A3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3372" y="4008960"/>
                <a:ext cx="5302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FBF9D3-ECC8-4EBE-8331-0D45F93B6EEB}"/>
                  </a:ext>
                </a:extLst>
              </p14:cNvPr>
              <p14:cNvContentPartPr/>
              <p14:nvPr/>
            </p14:nvContentPartPr>
            <p14:xfrm>
              <a:off x="8767892" y="4041360"/>
              <a:ext cx="108720" cy="166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FBF9D3-ECC8-4EBE-8331-0D45F93B6E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9252" y="4032360"/>
                <a:ext cx="12636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7B2B5DB-D3CC-455D-BEC7-29B3D4DA5141}"/>
              </a:ext>
            </a:extLst>
          </p:cNvPr>
          <p:cNvGrpSpPr/>
          <p:nvPr/>
        </p:nvGrpSpPr>
        <p:grpSpPr>
          <a:xfrm>
            <a:off x="10343252" y="4295160"/>
            <a:ext cx="500040" cy="295920"/>
            <a:chOff x="10343252" y="4295160"/>
            <a:chExt cx="50004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B1CCC5-C727-40EA-B7E4-2E48F553237F}"/>
                    </a:ext>
                  </a:extLst>
                </p14:cNvPr>
                <p14:cNvContentPartPr/>
                <p14:nvPr/>
              </p14:nvContentPartPr>
              <p14:xfrm>
                <a:off x="10343252" y="4295160"/>
                <a:ext cx="158400" cy="29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B1CCC5-C727-40EA-B7E4-2E48F55323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34252" y="4286520"/>
                  <a:ext cx="176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56E869-32B0-43B0-92AB-67845599EDB6}"/>
                    </a:ext>
                  </a:extLst>
                </p14:cNvPr>
                <p14:cNvContentPartPr/>
                <p14:nvPr/>
              </p14:nvContentPartPr>
              <p14:xfrm>
                <a:off x="10691732" y="4299840"/>
                <a:ext cx="151560" cy="28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56E869-32B0-43B0-92AB-67845599ED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82732" y="4290840"/>
                  <a:ext cx="16920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37ECFFB-3C52-47EC-8551-CA27E4F87A32}"/>
                  </a:ext>
                </a:extLst>
              </p14:cNvPr>
              <p14:cNvContentPartPr/>
              <p14:nvPr/>
            </p14:nvContentPartPr>
            <p14:xfrm>
              <a:off x="5942612" y="5112000"/>
              <a:ext cx="77400" cy="175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37ECFFB-3C52-47EC-8551-CA27E4F87A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33972" y="5103360"/>
                <a:ext cx="95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3EECE48-AE6C-44E2-BCCD-DA755EA63419}"/>
                  </a:ext>
                </a:extLst>
              </p14:cNvPr>
              <p14:cNvContentPartPr/>
              <p14:nvPr/>
            </p14:nvContentPartPr>
            <p14:xfrm>
              <a:off x="6780692" y="5187600"/>
              <a:ext cx="136080" cy="208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3EECE48-AE6C-44E2-BCCD-DA755EA634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1692" y="5178600"/>
                <a:ext cx="1537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B84AF5F-2124-4756-93BA-B8A1397E6690}"/>
              </a:ext>
            </a:extLst>
          </p:cNvPr>
          <p:cNvGrpSpPr/>
          <p:nvPr/>
        </p:nvGrpSpPr>
        <p:grpSpPr>
          <a:xfrm>
            <a:off x="7769972" y="4136040"/>
            <a:ext cx="598680" cy="460080"/>
            <a:chOff x="7769972" y="4136040"/>
            <a:chExt cx="59868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13777C-5485-4981-A102-71E297F0A9AC}"/>
                    </a:ext>
                  </a:extLst>
                </p14:cNvPr>
                <p14:cNvContentPartPr/>
                <p14:nvPr/>
              </p14:nvContentPartPr>
              <p14:xfrm>
                <a:off x="7769972" y="4136040"/>
                <a:ext cx="190800" cy="41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13777C-5485-4981-A102-71E297F0A9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61332" y="4127400"/>
                  <a:ext cx="208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99C34F-4799-4901-9641-ACC81816F52E}"/>
                    </a:ext>
                  </a:extLst>
                </p14:cNvPr>
                <p14:cNvContentPartPr/>
                <p14:nvPr/>
              </p14:nvContentPartPr>
              <p14:xfrm>
                <a:off x="7771412" y="4159080"/>
                <a:ext cx="215640" cy="43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99C34F-4799-4901-9641-ACC81816F5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62772" y="4150440"/>
                  <a:ext cx="2332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E774CD-A3B7-4326-BC98-58FEE1957F5E}"/>
                    </a:ext>
                  </a:extLst>
                </p14:cNvPr>
                <p14:cNvContentPartPr/>
                <p14:nvPr/>
              </p14:nvContentPartPr>
              <p14:xfrm>
                <a:off x="8168492" y="4277880"/>
                <a:ext cx="10440" cy="25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E774CD-A3B7-4326-BC98-58FEE1957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9852" y="4268880"/>
                  <a:ext cx="28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E70995-6970-4397-9DBE-29C5711134F3}"/>
                    </a:ext>
                  </a:extLst>
                </p14:cNvPr>
                <p14:cNvContentPartPr/>
                <p14:nvPr/>
              </p14:nvContentPartPr>
              <p14:xfrm>
                <a:off x="8299892" y="4268880"/>
                <a:ext cx="68760" cy="25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E70995-6970-4397-9DBE-29C5711134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90892" y="4259880"/>
                  <a:ext cx="8640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770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7D6CE-6713-440F-BB06-B001E18743CD}"/>
                  </a:ext>
                </a:extLst>
              </p14:cNvPr>
              <p14:cNvContentPartPr/>
              <p14:nvPr/>
            </p14:nvContentPartPr>
            <p14:xfrm>
              <a:off x="798840" y="223200"/>
              <a:ext cx="8258040" cy="640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7D6CE-6713-440F-BB06-B001E1874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80" y="213840"/>
                <a:ext cx="8276760" cy="64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5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79C0BD-531C-4A22-ACA0-31ED28AC1403}"/>
                  </a:ext>
                </a:extLst>
              </p14:cNvPr>
              <p14:cNvContentPartPr/>
              <p14:nvPr/>
            </p14:nvContentPartPr>
            <p14:xfrm>
              <a:off x="734040" y="90000"/>
              <a:ext cx="7529040" cy="360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79C0BD-531C-4A22-ACA0-31ED28AC1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80" y="80640"/>
                <a:ext cx="7547760" cy="36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54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DF6887F-FBB1-4BBA-91B7-3A5EFD4D6485}"/>
              </a:ext>
            </a:extLst>
          </p:cNvPr>
          <p:cNvGrpSpPr/>
          <p:nvPr/>
        </p:nvGrpSpPr>
        <p:grpSpPr>
          <a:xfrm>
            <a:off x="330932" y="311400"/>
            <a:ext cx="2408400" cy="644760"/>
            <a:chOff x="330932" y="311400"/>
            <a:chExt cx="240840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6C31E8-E0BA-4AC9-B2EA-7F5CFE8171B4}"/>
                    </a:ext>
                  </a:extLst>
                </p14:cNvPr>
                <p14:cNvContentPartPr/>
                <p14:nvPr/>
              </p14:nvContentPartPr>
              <p14:xfrm>
                <a:off x="330932" y="330120"/>
                <a:ext cx="75960" cy="342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6C31E8-E0BA-4AC9-B2EA-7F5CFE8171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2292" y="321120"/>
                  <a:ext cx="93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0DF475-5482-4841-8A4A-75415AA313BA}"/>
                    </a:ext>
                  </a:extLst>
                </p14:cNvPr>
                <p14:cNvContentPartPr/>
                <p14:nvPr/>
              </p14:nvContentPartPr>
              <p14:xfrm>
                <a:off x="557732" y="318240"/>
                <a:ext cx="77400" cy="38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0DF475-5482-4841-8A4A-75415AA313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092" y="309240"/>
                  <a:ext cx="95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EBDF25-A1B9-4D07-B337-EE0014E97EE6}"/>
                    </a:ext>
                  </a:extLst>
                </p14:cNvPr>
                <p14:cNvContentPartPr/>
                <p14:nvPr/>
              </p14:nvContentPartPr>
              <p14:xfrm>
                <a:off x="425972" y="570600"/>
                <a:ext cx="148320" cy="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EBDF25-A1B9-4D07-B337-EE0014E97E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332" y="561600"/>
                  <a:ext cx="16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61437E-0F90-4266-A63C-6D14EFF80BA5}"/>
                    </a:ext>
                  </a:extLst>
                </p14:cNvPr>
                <p14:cNvContentPartPr/>
                <p14:nvPr/>
              </p14:nvContentPartPr>
              <p14:xfrm>
                <a:off x="664292" y="534960"/>
                <a:ext cx="105840" cy="18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61437E-0F90-4266-A63C-6D14EFF80B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5292" y="525960"/>
                  <a:ext cx="12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FD834F3-8C21-4314-8A09-F5845F2F0ED1}"/>
                    </a:ext>
                  </a:extLst>
                </p14:cNvPr>
                <p14:cNvContentPartPr/>
                <p14:nvPr/>
              </p14:nvContentPartPr>
              <p14:xfrm>
                <a:off x="870212" y="537840"/>
                <a:ext cx="189720" cy="145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FD834F3-8C21-4314-8A09-F5845F2F0E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212" y="528840"/>
                  <a:ext cx="207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015D4F-FAF1-4FF9-8704-34BDB3AADA97}"/>
                    </a:ext>
                  </a:extLst>
                </p14:cNvPr>
                <p14:cNvContentPartPr/>
                <p14:nvPr/>
              </p14:nvContentPartPr>
              <p14:xfrm>
                <a:off x="1112492" y="535320"/>
                <a:ext cx="156240" cy="420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015D4F-FAF1-4FF9-8704-34BDB3AADA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03492" y="526680"/>
                  <a:ext cx="173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62E6D5-8024-4523-98F6-ACC8E7382A9B}"/>
                    </a:ext>
                  </a:extLst>
                </p14:cNvPr>
                <p14:cNvContentPartPr/>
                <p14:nvPr/>
              </p14:nvContentPartPr>
              <p14:xfrm>
                <a:off x="1594892" y="311400"/>
                <a:ext cx="254520" cy="38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62E6D5-8024-4523-98F6-ACC8E7382A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6252" y="302760"/>
                  <a:ext cx="2721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3C49C3-2A9F-42C0-86B0-153FD29BA6ED}"/>
                    </a:ext>
                  </a:extLst>
                </p14:cNvPr>
                <p14:cNvContentPartPr/>
                <p14:nvPr/>
              </p14:nvContentPartPr>
              <p14:xfrm>
                <a:off x="1929332" y="528480"/>
                <a:ext cx="119160" cy="137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3C49C3-2A9F-42C0-86B0-153FD29BA6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0332" y="519840"/>
                  <a:ext cx="136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780404-25AE-407B-BC8A-943605D649A8}"/>
                    </a:ext>
                  </a:extLst>
                </p14:cNvPr>
                <p14:cNvContentPartPr/>
                <p14:nvPr/>
              </p14:nvContentPartPr>
              <p14:xfrm>
                <a:off x="2097092" y="477360"/>
                <a:ext cx="77400" cy="18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780404-25AE-407B-BC8A-943605D649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8452" y="468720"/>
                  <a:ext cx="95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1116A68-5BF0-4BAE-A9C6-A7D8827F8086}"/>
                    </a:ext>
                  </a:extLst>
                </p14:cNvPr>
                <p14:cNvContentPartPr/>
                <p14:nvPr/>
              </p14:nvContentPartPr>
              <p14:xfrm>
                <a:off x="2320292" y="388080"/>
                <a:ext cx="97200" cy="29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1116A68-5BF0-4BAE-A9C6-A7D8827F80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1652" y="379440"/>
                  <a:ext cx="114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761DFA-AB95-45F7-9CD3-D7DC7D06FDC0}"/>
                    </a:ext>
                  </a:extLst>
                </p14:cNvPr>
                <p14:cNvContentPartPr/>
                <p14:nvPr/>
              </p14:nvContentPartPr>
              <p14:xfrm>
                <a:off x="2272772" y="569160"/>
                <a:ext cx="164520" cy="3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761DFA-AB95-45F7-9CD3-D7DC7D06FD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3772" y="560160"/>
                  <a:ext cx="182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1C1F5C-C55A-4724-A3FC-4F9333B3708D}"/>
                    </a:ext>
                  </a:extLst>
                </p14:cNvPr>
                <p14:cNvContentPartPr/>
                <p14:nvPr/>
              </p14:nvContentPartPr>
              <p14:xfrm>
                <a:off x="380252" y="777960"/>
                <a:ext cx="2359080" cy="137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1C1F5C-C55A-4724-A3FC-4F9333B370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612" y="769320"/>
                  <a:ext cx="23767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9AA436-6A14-461C-B117-D77DD9754A17}"/>
              </a:ext>
            </a:extLst>
          </p:cNvPr>
          <p:cNvGrpSpPr/>
          <p:nvPr/>
        </p:nvGrpSpPr>
        <p:grpSpPr>
          <a:xfrm>
            <a:off x="509852" y="1282680"/>
            <a:ext cx="438840" cy="267120"/>
            <a:chOff x="509852" y="1282680"/>
            <a:chExt cx="4388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C44C62-378C-4B76-BF4E-4F67B63A2F5B}"/>
                    </a:ext>
                  </a:extLst>
                </p14:cNvPr>
                <p14:cNvContentPartPr/>
                <p14:nvPr/>
              </p14:nvContentPartPr>
              <p14:xfrm>
                <a:off x="509852" y="1282680"/>
                <a:ext cx="261360" cy="267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C44C62-378C-4B76-BF4E-4F67B63A2F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212" y="1274040"/>
                  <a:ext cx="279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4F75989-F02C-4125-9D5D-38B64726EF71}"/>
                    </a:ext>
                  </a:extLst>
                </p14:cNvPr>
                <p14:cNvContentPartPr/>
                <p14:nvPr/>
              </p14:nvContentPartPr>
              <p14:xfrm>
                <a:off x="923492" y="1499760"/>
                <a:ext cx="25200" cy="3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4F75989-F02C-4125-9D5D-38B64726EF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4852" y="1491120"/>
                  <a:ext cx="428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F47C4B-75C1-4C1C-8AB7-394E6F55C429}"/>
              </a:ext>
            </a:extLst>
          </p:cNvPr>
          <p:cNvGrpSpPr/>
          <p:nvPr/>
        </p:nvGrpSpPr>
        <p:grpSpPr>
          <a:xfrm>
            <a:off x="1320572" y="1367280"/>
            <a:ext cx="685080" cy="210240"/>
            <a:chOff x="1320572" y="1367280"/>
            <a:chExt cx="6850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49E2A9-FF6A-4E3D-B7A0-B69E025DAF4B}"/>
                    </a:ext>
                  </a:extLst>
                </p14:cNvPr>
                <p14:cNvContentPartPr/>
                <p14:nvPr/>
              </p14:nvContentPartPr>
              <p14:xfrm>
                <a:off x="1320572" y="1367280"/>
                <a:ext cx="281160" cy="18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49E2A9-FF6A-4E3D-B7A0-B69E025DAF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11572" y="1358640"/>
                  <a:ext cx="298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1537A8-AB18-4B72-980E-668BE5EAAF75}"/>
                    </a:ext>
                  </a:extLst>
                </p14:cNvPr>
                <p14:cNvContentPartPr/>
                <p14:nvPr/>
              </p14:nvContentPartPr>
              <p14:xfrm>
                <a:off x="1665452" y="1387440"/>
                <a:ext cx="140040" cy="16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1537A8-AB18-4B72-980E-668BE5EAAF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6812" y="1378800"/>
                  <a:ext cx="157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86784C-6A76-4B7E-B141-E46AA289702C}"/>
                    </a:ext>
                  </a:extLst>
                </p14:cNvPr>
                <p14:cNvContentPartPr/>
                <p14:nvPr/>
              </p14:nvContentPartPr>
              <p14:xfrm>
                <a:off x="1850852" y="1386000"/>
                <a:ext cx="138600" cy="19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386784C-6A76-4B7E-B141-E46AA28970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41852" y="1377360"/>
                  <a:ext cx="156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0F900C-7D73-46F8-AD9A-506F46F7307E}"/>
                    </a:ext>
                  </a:extLst>
                </p14:cNvPr>
                <p14:cNvContentPartPr/>
                <p14:nvPr/>
              </p14:nvContentPartPr>
              <p14:xfrm>
                <a:off x="1878572" y="1409400"/>
                <a:ext cx="127080" cy="14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0F900C-7D73-46F8-AD9A-506F46F730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69932" y="1400760"/>
                  <a:ext cx="14472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7A2EBB-7E64-45ED-9B54-702FEE0FE179}"/>
              </a:ext>
            </a:extLst>
          </p:cNvPr>
          <p:cNvGrpSpPr/>
          <p:nvPr/>
        </p:nvGrpSpPr>
        <p:grpSpPr>
          <a:xfrm>
            <a:off x="2389052" y="1299960"/>
            <a:ext cx="645840" cy="288000"/>
            <a:chOff x="2389052" y="1299960"/>
            <a:chExt cx="64584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418FE0-FEC2-4720-9893-264CC0B8464A}"/>
                    </a:ext>
                  </a:extLst>
                </p14:cNvPr>
                <p14:cNvContentPartPr/>
                <p14:nvPr/>
              </p14:nvContentPartPr>
              <p14:xfrm>
                <a:off x="2389052" y="1381680"/>
                <a:ext cx="166320" cy="18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418FE0-FEC2-4720-9893-264CC0B846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0052" y="1372680"/>
                  <a:ext cx="18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AF429B-E087-4849-94A3-626910931817}"/>
                    </a:ext>
                  </a:extLst>
                </p14:cNvPr>
                <p14:cNvContentPartPr/>
                <p14:nvPr/>
              </p14:nvContentPartPr>
              <p14:xfrm>
                <a:off x="2595692" y="1440360"/>
                <a:ext cx="68400" cy="137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AF429B-E087-4849-94A3-6269109318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86692" y="1431360"/>
                  <a:ext cx="86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716CE01-1F23-4D39-98A8-1C1CF9D9187D}"/>
                    </a:ext>
                  </a:extLst>
                </p14:cNvPr>
                <p14:cNvContentPartPr/>
                <p14:nvPr/>
              </p14:nvContentPartPr>
              <p14:xfrm>
                <a:off x="2719532" y="1299960"/>
                <a:ext cx="315360" cy="28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716CE01-1F23-4D39-98A8-1C1CF9D918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0532" y="1291320"/>
                  <a:ext cx="33300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9509EA-018E-49BC-BD34-4CD4FDDE33DD}"/>
              </a:ext>
            </a:extLst>
          </p:cNvPr>
          <p:cNvGrpSpPr/>
          <p:nvPr/>
        </p:nvGrpSpPr>
        <p:grpSpPr>
          <a:xfrm>
            <a:off x="3392372" y="1314360"/>
            <a:ext cx="254520" cy="220320"/>
            <a:chOff x="3392372" y="1314360"/>
            <a:chExt cx="2545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91ECC5E-F2F7-46E5-8855-A7D75C7006C1}"/>
                    </a:ext>
                  </a:extLst>
                </p14:cNvPr>
                <p14:cNvContentPartPr/>
                <p14:nvPr/>
              </p14:nvContentPartPr>
              <p14:xfrm>
                <a:off x="3421532" y="1383840"/>
                <a:ext cx="41760" cy="126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91ECC5E-F2F7-46E5-8855-A7D75C7006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2532" y="1375200"/>
                  <a:ext cx="59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12753E-5F25-4E44-8E5C-39FF1DDD71A2}"/>
                    </a:ext>
                  </a:extLst>
                </p14:cNvPr>
                <p14:cNvContentPartPr/>
                <p14:nvPr/>
              </p14:nvContentPartPr>
              <p14:xfrm>
                <a:off x="3392372" y="1314360"/>
                <a:ext cx="254520" cy="22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12753E-5F25-4E44-8E5C-39FF1DDD71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83732" y="1305720"/>
                  <a:ext cx="2721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4E603F4-37BC-4E1B-B880-5764CE665C94}"/>
              </a:ext>
            </a:extLst>
          </p:cNvPr>
          <p:cNvGrpSpPr/>
          <p:nvPr/>
        </p:nvGrpSpPr>
        <p:grpSpPr>
          <a:xfrm>
            <a:off x="4078172" y="1183320"/>
            <a:ext cx="849240" cy="308160"/>
            <a:chOff x="4078172" y="1183320"/>
            <a:chExt cx="84924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7C9E104-66BD-4C83-922F-3BC97193C24C}"/>
                    </a:ext>
                  </a:extLst>
                </p14:cNvPr>
                <p14:cNvContentPartPr/>
                <p14:nvPr/>
              </p14:nvContentPartPr>
              <p14:xfrm>
                <a:off x="4078172" y="1301760"/>
                <a:ext cx="335160" cy="18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7C9E104-66BD-4C83-922F-3BC97193C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69532" y="1292760"/>
                  <a:ext cx="35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41189D-2B9B-44F4-B7A8-1ADA45E1CF30}"/>
                    </a:ext>
                  </a:extLst>
                </p14:cNvPr>
                <p14:cNvContentPartPr/>
                <p14:nvPr/>
              </p14:nvContentPartPr>
              <p14:xfrm>
                <a:off x="4472012" y="1314360"/>
                <a:ext cx="132120" cy="16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41189D-2B9B-44F4-B7A8-1ADA45E1CF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63012" y="1305720"/>
                  <a:ext cx="14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FFC1BD-DF6C-4FDF-86AD-82570ED19DE9}"/>
                    </a:ext>
                  </a:extLst>
                </p14:cNvPr>
                <p14:cNvContentPartPr/>
                <p14:nvPr/>
              </p14:nvContentPartPr>
              <p14:xfrm>
                <a:off x="4806812" y="1183320"/>
                <a:ext cx="120600" cy="30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FFC1BD-DF6C-4FDF-86AD-82570ED19D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98172" y="1174680"/>
                  <a:ext cx="138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ECEE68-E82E-4663-86F5-BF0C24C63E56}"/>
                    </a:ext>
                  </a:extLst>
                </p14:cNvPr>
                <p14:cNvContentPartPr/>
                <p14:nvPr/>
              </p14:nvContentPartPr>
              <p14:xfrm>
                <a:off x="4715372" y="1291320"/>
                <a:ext cx="175680" cy="2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ECEE68-E82E-4663-86F5-BF0C24C63E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06372" y="1282320"/>
                  <a:ext cx="1933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644B73-60BF-4DFD-8692-9487B1ADBB1E}"/>
              </a:ext>
            </a:extLst>
          </p:cNvPr>
          <p:cNvGrpSpPr/>
          <p:nvPr/>
        </p:nvGrpSpPr>
        <p:grpSpPr>
          <a:xfrm>
            <a:off x="556652" y="1905840"/>
            <a:ext cx="261000" cy="315000"/>
            <a:chOff x="556652" y="1905840"/>
            <a:chExt cx="26100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128751-22E6-4357-A399-E3D2F3427928}"/>
                    </a:ext>
                  </a:extLst>
                </p14:cNvPr>
                <p14:cNvContentPartPr/>
                <p14:nvPr/>
              </p14:nvContentPartPr>
              <p14:xfrm>
                <a:off x="556652" y="1905840"/>
                <a:ext cx="165600" cy="315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128751-22E6-4357-A399-E3D2F342792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7652" y="1897200"/>
                  <a:ext cx="183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98D4FF-0592-4A37-9697-A8430D4755E2}"/>
                    </a:ext>
                  </a:extLst>
                </p14:cNvPr>
                <p14:cNvContentPartPr/>
                <p14:nvPr/>
              </p14:nvContentPartPr>
              <p14:xfrm>
                <a:off x="815132" y="2175120"/>
                <a:ext cx="2520" cy="2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98D4FF-0592-4A37-9697-A8430D4755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6132" y="2166480"/>
                  <a:ext cx="201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8BD3E37-0CEE-42FE-9BBE-F4710E303626}"/>
              </a:ext>
            </a:extLst>
          </p:cNvPr>
          <p:cNvGrpSpPr/>
          <p:nvPr/>
        </p:nvGrpSpPr>
        <p:grpSpPr>
          <a:xfrm>
            <a:off x="2476172" y="2051640"/>
            <a:ext cx="662400" cy="402120"/>
            <a:chOff x="2476172" y="2051640"/>
            <a:chExt cx="66240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6BCB98-1BB1-4316-B762-19089A182D74}"/>
                    </a:ext>
                  </a:extLst>
                </p14:cNvPr>
                <p14:cNvContentPartPr/>
                <p14:nvPr/>
              </p14:nvContentPartPr>
              <p14:xfrm>
                <a:off x="2476172" y="2052000"/>
                <a:ext cx="185400" cy="401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6BCB98-1BB1-4316-B762-19089A182D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67532" y="2043360"/>
                  <a:ext cx="2030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C382D21-F5B0-49A5-9F9C-6323FE551D9E}"/>
                    </a:ext>
                  </a:extLst>
                </p14:cNvPr>
                <p14:cNvContentPartPr/>
                <p14:nvPr/>
              </p14:nvContentPartPr>
              <p14:xfrm>
                <a:off x="2710532" y="2109600"/>
                <a:ext cx="180000" cy="13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C382D21-F5B0-49A5-9F9C-6323FE551D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1532" y="2100960"/>
                  <a:ext cx="197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8B6449-E591-42E7-A41A-273A02959A80}"/>
                    </a:ext>
                  </a:extLst>
                </p14:cNvPr>
                <p14:cNvContentPartPr/>
                <p14:nvPr/>
              </p14:nvContentPartPr>
              <p14:xfrm>
                <a:off x="3026252" y="2051640"/>
                <a:ext cx="68760" cy="22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8B6449-E591-42E7-A41A-273A02959A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7252" y="2042640"/>
                  <a:ext cx="86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764404-F0DC-42CE-83CF-B8EDECF4023A}"/>
                    </a:ext>
                  </a:extLst>
                </p14:cNvPr>
                <p14:cNvContentPartPr/>
                <p14:nvPr/>
              </p14:nvContentPartPr>
              <p14:xfrm>
                <a:off x="2942732" y="2169720"/>
                <a:ext cx="195840" cy="20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764404-F0DC-42CE-83CF-B8EDECF4023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3732" y="2161080"/>
                  <a:ext cx="2134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8771483-E3E5-4F7F-B741-29B90406499A}"/>
              </a:ext>
            </a:extLst>
          </p:cNvPr>
          <p:cNvGrpSpPr/>
          <p:nvPr/>
        </p:nvGrpSpPr>
        <p:grpSpPr>
          <a:xfrm>
            <a:off x="1199612" y="1919520"/>
            <a:ext cx="1032840" cy="525960"/>
            <a:chOff x="1199612" y="1919520"/>
            <a:chExt cx="103284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261284-DF49-4193-9B2E-D6127EB5462F}"/>
                    </a:ext>
                  </a:extLst>
                </p14:cNvPr>
                <p14:cNvContentPartPr/>
                <p14:nvPr/>
              </p14:nvContentPartPr>
              <p14:xfrm>
                <a:off x="1199612" y="1919520"/>
                <a:ext cx="148680" cy="30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261284-DF49-4193-9B2E-D6127EB546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90612" y="1910880"/>
                  <a:ext cx="166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8DFB8E-B14A-42CC-809C-DFA507DA2AB9}"/>
                    </a:ext>
                  </a:extLst>
                </p14:cNvPr>
                <p14:cNvContentPartPr/>
                <p14:nvPr/>
              </p14:nvContentPartPr>
              <p14:xfrm>
                <a:off x="1417052" y="2076480"/>
                <a:ext cx="210240" cy="12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8DFB8E-B14A-42CC-809C-DFA507DA2A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8412" y="2067840"/>
                  <a:ext cx="22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83AE65-CA27-428B-9EB4-D41CC5EA1B65}"/>
                    </a:ext>
                  </a:extLst>
                </p14:cNvPr>
                <p14:cNvContentPartPr/>
                <p14:nvPr/>
              </p14:nvContentPartPr>
              <p14:xfrm>
                <a:off x="1662212" y="2121480"/>
                <a:ext cx="127080" cy="11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83AE65-CA27-428B-9EB4-D41CC5EA1B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3212" y="2112840"/>
                  <a:ext cx="144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21A4A9-F945-4B7C-9784-6907373603C1}"/>
                    </a:ext>
                  </a:extLst>
                </p14:cNvPr>
                <p14:cNvContentPartPr/>
                <p14:nvPr/>
              </p14:nvContentPartPr>
              <p14:xfrm>
                <a:off x="1810172" y="2118960"/>
                <a:ext cx="136080" cy="326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21A4A9-F945-4B7C-9784-6907373603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01172" y="2110320"/>
                  <a:ext cx="153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A8B9EA-D742-410A-9500-CF1F24EF70C9}"/>
                    </a:ext>
                  </a:extLst>
                </p14:cNvPr>
                <p14:cNvContentPartPr/>
                <p14:nvPr/>
              </p14:nvContentPartPr>
              <p14:xfrm>
                <a:off x="2109332" y="2117160"/>
                <a:ext cx="123120" cy="11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A8B9EA-D742-410A-9500-CF1F24EF70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00332" y="2108160"/>
                  <a:ext cx="1407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CDFC545-0438-4A87-81DE-2D2AD76CDFE5}"/>
              </a:ext>
            </a:extLst>
          </p:cNvPr>
          <p:cNvGrpSpPr/>
          <p:nvPr/>
        </p:nvGrpSpPr>
        <p:grpSpPr>
          <a:xfrm>
            <a:off x="3538532" y="2017800"/>
            <a:ext cx="766440" cy="266400"/>
            <a:chOff x="3538532" y="2017800"/>
            <a:chExt cx="76644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717BCFE-9109-4FF4-85BD-56A44D577630}"/>
                    </a:ext>
                  </a:extLst>
                </p14:cNvPr>
                <p14:cNvContentPartPr/>
                <p14:nvPr/>
              </p14:nvContentPartPr>
              <p14:xfrm>
                <a:off x="3538532" y="2076480"/>
                <a:ext cx="313560" cy="172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717BCFE-9109-4FF4-85BD-56A44D5776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29892" y="2067480"/>
                  <a:ext cx="331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48982E-0434-4C27-9E10-E8203A855CAD}"/>
                    </a:ext>
                  </a:extLst>
                </p14:cNvPr>
                <p14:cNvContentPartPr/>
                <p14:nvPr/>
              </p14:nvContentPartPr>
              <p14:xfrm>
                <a:off x="3907532" y="2090880"/>
                <a:ext cx="104040" cy="100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48982E-0434-4C27-9E10-E8203A855C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98532" y="2081880"/>
                  <a:ext cx="121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3EF6998-157D-438A-929E-3C196F70DDEB}"/>
                    </a:ext>
                  </a:extLst>
                </p14:cNvPr>
                <p14:cNvContentPartPr/>
                <p14:nvPr/>
              </p14:nvContentPartPr>
              <p14:xfrm>
                <a:off x="4175012" y="2017800"/>
                <a:ext cx="115560" cy="266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3EF6998-157D-438A-929E-3C196F70DD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6372" y="2008800"/>
                  <a:ext cx="133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DDB66A-6FF1-4C1F-A189-308A435F6749}"/>
                    </a:ext>
                  </a:extLst>
                </p14:cNvPr>
                <p14:cNvContentPartPr/>
                <p14:nvPr/>
              </p14:nvContentPartPr>
              <p14:xfrm>
                <a:off x="4144052" y="2128680"/>
                <a:ext cx="160920" cy="2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DDB66A-6FF1-4C1F-A189-308A435F67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35412" y="2119680"/>
                  <a:ext cx="1785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2C76D45-7D34-4688-91A0-3A5280F2DD9C}"/>
              </a:ext>
            </a:extLst>
          </p:cNvPr>
          <p:cNvGrpSpPr/>
          <p:nvPr/>
        </p:nvGrpSpPr>
        <p:grpSpPr>
          <a:xfrm>
            <a:off x="4732292" y="1994400"/>
            <a:ext cx="387000" cy="243360"/>
            <a:chOff x="4732292" y="1994400"/>
            <a:chExt cx="3870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4906F8-6201-457E-A566-7DB35FA564C5}"/>
                    </a:ext>
                  </a:extLst>
                </p14:cNvPr>
                <p14:cNvContentPartPr/>
                <p14:nvPr/>
              </p14:nvContentPartPr>
              <p14:xfrm>
                <a:off x="4732292" y="2089800"/>
                <a:ext cx="203040" cy="135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4906F8-6201-457E-A566-7DB35FA564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23652" y="2080800"/>
                  <a:ext cx="220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80D401-AD63-4DEC-8A6B-B1AF4DE62DBC}"/>
                    </a:ext>
                  </a:extLst>
                </p14:cNvPr>
                <p14:cNvContentPartPr/>
                <p14:nvPr/>
              </p14:nvContentPartPr>
              <p14:xfrm>
                <a:off x="5003012" y="1994400"/>
                <a:ext cx="108000" cy="243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80D401-AD63-4DEC-8A6B-B1AF4DE62D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4372" y="1985400"/>
                  <a:ext cx="125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8A61F7F-64C3-4252-A2CD-8BD1C18B6C3A}"/>
                    </a:ext>
                  </a:extLst>
                </p14:cNvPr>
                <p14:cNvContentPartPr/>
                <p14:nvPr/>
              </p14:nvContentPartPr>
              <p14:xfrm>
                <a:off x="4972772" y="2117160"/>
                <a:ext cx="146520" cy="14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A61F7F-64C3-4252-A2CD-8BD1C18B6C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63772" y="2108160"/>
                  <a:ext cx="1641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B0B9994-B6EC-453D-BE28-BE23C2859D01}"/>
              </a:ext>
            </a:extLst>
          </p:cNvPr>
          <p:cNvGrpSpPr/>
          <p:nvPr/>
        </p:nvGrpSpPr>
        <p:grpSpPr>
          <a:xfrm>
            <a:off x="5481452" y="1919880"/>
            <a:ext cx="627840" cy="305640"/>
            <a:chOff x="5481452" y="1919880"/>
            <a:chExt cx="62784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E3C3D6-F157-4EAD-85B5-774ED3897A4E}"/>
                    </a:ext>
                  </a:extLst>
                </p14:cNvPr>
                <p14:cNvContentPartPr/>
                <p14:nvPr/>
              </p14:nvContentPartPr>
              <p14:xfrm>
                <a:off x="5481452" y="2060280"/>
                <a:ext cx="318960" cy="146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E3C3D6-F157-4EAD-85B5-774ED3897A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2452" y="2051280"/>
                  <a:ext cx="336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5BA5C1-28D2-4503-A5BB-3ED200F064EE}"/>
                    </a:ext>
                  </a:extLst>
                </p14:cNvPr>
                <p14:cNvContentPartPr/>
                <p14:nvPr/>
              </p14:nvContentPartPr>
              <p14:xfrm>
                <a:off x="5888612" y="1919880"/>
                <a:ext cx="220680" cy="305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5BA5C1-28D2-4503-A5BB-3ED200F064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9612" y="1910880"/>
                  <a:ext cx="2383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B1D28BB-A53B-459B-8FFF-5C47D322F288}"/>
              </a:ext>
            </a:extLst>
          </p:cNvPr>
          <p:cNvGrpSpPr/>
          <p:nvPr/>
        </p:nvGrpSpPr>
        <p:grpSpPr>
          <a:xfrm>
            <a:off x="587972" y="2639520"/>
            <a:ext cx="282960" cy="304920"/>
            <a:chOff x="587972" y="2639520"/>
            <a:chExt cx="28296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45FD98-E4FD-4784-A8D3-6D3C3BCDE126}"/>
                    </a:ext>
                  </a:extLst>
                </p14:cNvPr>
                <p14:cNvContentPartPr/>
                <p14:nvPr/>
              </p14:nvContentPartPr>
              <p14:xfrm>
                <a:off x="587972" y="2639520"/>
                <a:ext cx="129240" cy="304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45FD98-E4FD-4784-A8D3-6D3C3BCDE1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8972" y="2630520"/>
                  <a:ext cx="146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DD4DB7-9536-4CB2-8DFF-39F5DB603183}"/>
                    </a:ext>
                  </a:extLst>
                </p14:cNvPr>
                <p14:cNvContentPartPr/>
                <p14:nvPr/>
              </p14:nvContentPartPr>
              <p14:xfrm>
                <a:off x="856532" y="2874240"/>
                <a:ext cx="14400" cy="4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DD4DB7-9536-4CB2-8DFF-39F5DB6031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532" y="2865600"/>
                  <a:ext cx="320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0F6F7A6-29B3-4CFD-96F4-5D87FC68A4CC}"/>
              </a:ext>
            </a:extLst>
          </p:cNvPr>
          <p:cNvGrpSpPr/>
          <p:nvPr/>
        </p:nvGrpSpPr>
        <p:grpSpPr>
          <a:xfrm>
            <a:off x="1179452" y="2618280"/>
            <a:ext cx="1611000" cy="453600"/>
            <a:chOff x="1179452" y="2618280"/>
            <a:chExt cx="161100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644BA0C-70D2-41C1-A87C-E755D9D2F036}"/>
                    </a:ext>
                  </a:extLst>
                </p14:cNvPr>
                <p14:cNvContentPartPr/>
                <p14:nvPr/>
              </p14:nvContentPartPr>
              <p14:xfrm>
                <a:off x="1235612" y="2676960"/>
                <a:ext cx="24480" cy="265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644BA0C-70D2-41C1-A87C-E755D9D2F0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26972" y="2668320"/>
                  <a:ext cx="42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B3003F7-E7F7-4710-80A1-782AD372613D}"/>
                    </a:ext>
                  </a:extLst>
                </p14:cNvPr>
                <p14:cNvContentPartPr/>
                <p14:nvPr/>
              </p14:nvContentPartPr>
              <p14:xfrm>
                <a:off x="1179452" y="2618280"/>
                <a:ext cx="376560" cy="356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B3003F7-E7F7-4710-80A1-782AD37261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0812" y="2609280"/>
                  <a:ext cx="394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06B5DBC-BAE6-4FA2-93E1-8E334E412053}"/>
                    </a:ext>
                  </a:extLst>
                </p14:cNvPr>
                <p14:cNvContentPartPr/>
                <p14:nvPr/>
              </p14:nvContentPartPr>
              <p14:xfrm>
                <a:off x="1617932" y="2855160"/>
                <a:ext cx="202680" cy="15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06B5DBC-BAE6-4FA2-93E1-8E334E4120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08932" y="2846160"/>
                  <a:ext cx="220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6CF835-B981-4EFE-9492-E71B5DF047D4}"/>
                    </a:ext>
                  </a:extLst>
                </p14:cNvPr>
                <p14:cNvContentPartPr/>
                <p14:nvPr/>
              </p14:nvContentPartPr>
              <p14:xfrm>
                <a:off x="1899452" y="2875320"/>
                <a:ext cx="108000" cy="131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6CF835-B981-4EFE-9492-E71B5DF047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90812" y="2866680"/>
                  <a:ext cx="125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D33CC8-EA66-4DB3-BE19-C2B23396BC4B}"/>
                    </a:ext>
                  </a:extLst>
                </p14:cNvPr>
                <p14:cNvContentPartPr/>
                <p14:nvPr/>
              </p14:nvContentPartPr>
              <p14:xfrm>
                <a:off x="2026892" y="2881440"/>
                <a:ext cx="244800" cy="19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D33CC8-EA66-4DB3-BE19-C2B23396BC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17892" y="2872440"/>
                  <a:ext cx="262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468FDE-9A4D-464F-96B4-F34285B85AD5}"/>
                    </a:ext>
                  </a:extLst>
                </p14:cNvPr>
                <p14:cNvContentPartPr/>
                <p14:nvPr/>
              </p14:nvContentPartPr>
              <p14:xfrm>
                <a:off x="2530532" y="2916720"/>
                <a:ext cx="259920" cy="1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468FDE-9A4D-464F-96B4-F34285B85A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21892" y="2907720"/>
                  <a:ext cx="2775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2DF89E-6D1D-4EE8-935E-5B621B0FD72C}"/>
              </a:ext>
            </a:extLst>
          </p:cNvPr>
          <p:cNvGrpSpPr/>
          <p:nvPr/>
        </p:nvGrpSpPr>
        <p:grpSpPr>
          <a:xfrm>
            <a:off x="3223532" y="2718000"/>
            <a:ext cx="1002960" cy="308520"/>
            <a:chOff x="3223532" y="2718000"/>
            <a:chExt cx="10029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EA6DA6-9000-4082-AB1A-8E393D3F30EF}"/>
                    </a:ext>
                  </a:extLst>
                </p14:cNvPr>
                <p14:cNvContentPartPr/>
                <p14:nvPr/>
              </p14:nvContentPartPr>
              <p14:xfrm>
                <a:off x="3223532" y="2817360"/>
                <a:ext cx="256320" cy="15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EA6DA6-9000-4082-AB1A-8E393D3F30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14532" y="2808720"/>
                  <a:ext cx="273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15CA07-06FF-4A05-94AD-C6397F21EED3}"/>
                    </a:ext>
                  </a:extLst>
                </p14:cNvPr>
                <p14:cNvContentPartPr/>
                <p14:nvPr/>
              </p14:nvContentPartPr>
              <p14:xfrm>
                <a:off x="3579212" y="2718000"/>
                <a:ext cx="647280" cy="30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15CA07-06FF-4A05-94AD-C6397F21EE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70572" y="2709000"/>
                  <a:ext cx="66492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36A299E-1D0C-4A44-98CA-08A27D428192}"/>
              </a:ext>
            </a:extLst>
          </p:cNvPr>
          <p:cNvGrpSpPr/>
          <p:nvPr/>
        </p:nvGrpSpPr>
        <p:grpSpPr>
          <a:xfrm>
            <a:off x="4685852" y="2630880"/>
            <a:ext cx="1200240" cy="358560"/>
            <a:chOff x="4685852" y="2630880"/>
            <a:chExt cx="12002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6D9EC0-91D6-41CF-B17C-D78BB0095445}"/>
                    </a:ext>
                  </a:extLst>
                </p14:cNvPr>
                <p14:cNvContentPartPr/>
                <p14:nvPr/>
              </p14:nvContentPartPr>
              <p14:xfrm>
                <a:off x="4685852" y="2750040"/>
                <a:ext cx="150840" cy="21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6D9EC0-91D6-41CF-B17C-D78BB00954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77212" y="2741400"/>
                  <a:ext cx="168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4063AD-78C8-4425-8EF3-90EA8D643530}"/>
                    </a:ext>
                  </a:extLst>
                </p14:cNvPr>
                <p14:cNvContentPartPr/>
                <p14:nvPr/>
              </p14:nvContentPartPr>
              <p14:xfrm>
                <a:off x="4915532" y="2862360"/>
                <a:ext cx="18360" cy="4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4063AD-78C8-4425-8EF3-90EA8D6435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6892" y="2853720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C3E181-BF08-4F79-BB0B-BD6E82049346}"/>
                    </a:ext>
                  </a:extLst>
                </p14:cNvPr>
                <p14:cNvContentPartPr/>
                <p14:nvPr/>
              </p14:nvContentPartPr>
              <p14:xfrm>
                <a:off x="4887812" y="2693160"/>
                <a:ext cx="251280" cy="296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C3E181-BF08-4F79-BB0B-BD6E8204934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8812" y="2684160"/>
                  <a:ext cx="268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8699FE-33DD-4C5E-A6AA-F856C054C8EC}"/>
                    </a:ext>
                  </a:extLst>
                </p14:cNvPr>
                <p14:cNvContentPartPr/>
                <p14:nvPr/>
              </p14:nvContentPartPr>
              <p14:xfrm>
                <a:off x="5015252" y="2851200"/>
                <a:ext cx="315360" cy="97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699FE-33DD-4C5E-A6AA-F856C054C8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06612" y="2842200"/>
                  <a:ext cx="333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0E5330-E918-41E5-89B5-1CFFA748B6E1}"/>
                    </a:ext>
                  </a:extLst>
                </p14:cNvPr>
                <p14:cNvContentPartPr/>
                <p14:nvPr/>
              </p14:nvContentPartPr>
              <p14:xfrm>
                <a:off x="5542652" y="2828880"/>
                <a:ext cx="155160" cy="12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0E5330-E918-41E5-89B5-1CFFA748B6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3652" y="2820240"/>
                  <a:ext cx="17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6839B3-72A5-4BD2-B6D3-04C942EF5B8F}"/>
                    </a:ext>
                  </a:extLst>
                </p14:cNvPr>
                <p14:cNvContentPartPr/>
                <p14:nvPr/>
              </p14:nvContentPartPr>
              <p14:xfrm>
                <a:off x="5670452" y="2630880"/>
                <a:ext cx="176040" cy="313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6839B3-72A5-4BD2-B6D3-04C942EF5B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61812" y="2622240"/>
                  <a:ext cx="193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D90939-F862-4F72-898E-5E4BC96BE18D}"/>
                    </a:ext>
                  </a:extLst>
                </p14:cNvPr>
                <p14:cNvContentPartPr/>
                <p14:nvPr/>
              </p14:nvContentPartPr>
              <p14:xfrm>
                <a:off x="5701772" y="2836080"/>
                <a:ext cx="184320" cy="8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D90939-F862-4F72-898E-5E4BC96BE1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92772" y="2827440"/>
                  <a:ext cx="201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EC8B991-AA5E-48D1-9CD8-6FD548C72EEC}"/>
              </a:ext>
            </a:extLst>
          </p:cNvPr>
          <p:cNvGrpSpPr/>
          <p:nvPr/>
        </p:nvGrpSpPr>
        <p:grpSpPr>
          <a:xfrm>
            <a:off x="6152132" y="2642400"/>
            <a:ext cx="1193760" cy="658080"/>
            <a:chOff x="6152132" y="2642400"/>
            <a:chExt cx="119376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4ACE42-029A-41E5-B7BF-FD6F20FB3B4B}"/>
                    </a:ext>
                  </a:extLst>
                </p14:cNvPr>
                <p14:cNvContentPartPr/>
                <p14:nvPr/>
              </p14:nvContentPartPr>
              <p14:xfrm>
                <a:off x="6152132" y="2674080"/>
                <a:ext cx="306720" cy="327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4ACE42-029A-41E5-B7BF-FD6F20FB3B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43492" y="2665440"/>
                  <a:ext cx="3243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7FFB94F-7E45-49F1-97F3-31FB7D6DC37B}"/>
                    </a:ext>
                  </a:extLst>
                </p14:cNvPr>
                <p14:cNvContentPartPr/>
                <p14:nvPr/>
              </p14:nvContentPartPr>
              <p14:xfrm>
                <a:off x="6478652" y="2837880"/>
                <a:ext cx="239760" cy="274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7FFB94F-7E45-49F1-97F3-31FB7D6DC3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69652" y="2828880"/>
                  <a:ext cx="257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DD9C74-957A-4816-B9F1-8CDE2FB27494}"/>
                    </a:ext>
                  </a:extLst>
                </p14:cNvPr>
                <p14:cNvContentPartPr/>
                <p14:nvPr/>
              </p14:nvContentPartPr>
              <p14:xfrm>
                <a:off x="6937652" y="2642400"/>
                <a:ext cx="82800" cy="22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DD9C74-957A-4816-B9F1-8CDE2FB274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28652" y="2633400"/>
                  <a:ext cx="100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D8F381-4096-4BCE-9035-616163989809}"/>
                    </a:ext>
                  </a:extLst>
                </p14:cNvPr>
                <p14:cNvContentPartPr/>
                <p14:nvPr/>
              </p14:nvContentPartPr>
              <p14:xfrm>
                <a:off x="6995252" y="2775600"/>
                <a:ext cx="133200" cy="14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D8F381-4096-4BCE-9035-616163989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86612" y="2766960"/>
                  <a:ext cx="150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440B6B-DBD7-4B41-9607-6169ABC25355}"/>
                    </a:ext>
                  </a:extLst>
                </p14:cNvPr>
                <p14:cNvContentPartPr/>
                <p14:nvPr/>
              </p14:nvContentPartPr>
              <p14:xfrm>
                <a:off x="7155812" y="2792880"/>
                <a:ext cx="190080" cy="507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440B6B-DBD7-4B41-9607-6169ABC253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6812" y="2783880"/>
                  <a:ext cx="2077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6B56C7-7E84-4440-9BBE-0E6006AEFAFC}"/>
              </a:ext>
            </a:extLst>
          </p:cNvPr>
          <p:cNvGrpSpPr/>
          <p:nvPr/>
        </p:nvGrpSpPr>
        <p:grpSpPr>
          <a:xfrm>
            <a:off x="7664852" y="2587320"/>
            <a:ext cx="347040" cy="330480"/>
            <a:chOff x="7664852" y="2587320"/>
            <a:chExt cx="34704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D77782-56A0-4ED7-9E0A-7C9B8A1608A6}"/>
                    </a:ext>
                  </a:extLst>
                </p14:cNvPr>
                <p14:cNvContentPartPr/>
                <p14:nvPr/>
              </p14:nvContentPartPr>
              <p14:xfrm>
                <a:off x="7684652" y="2587320"/>
                <a:ext cx="162720" cy="330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D77782-56A0-4ED7-9E0A-7C9B8A1608A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75652" y="2578320"/>
                  <a:ext cx="180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360C37-BC12-43D2-8835-5075BDC3686E}"/>
                    </a:ext>
                  </a:extLst>
                </p14:cNvPr>
                <p14:cNvContentPartPr/>
                <p14:nvPr/>
              </p14:nvContentPartPr>
              <p14:xfrm>
                <a:off x="7664852" y="2887200"/>
                <a:ext cx="347040" cy="20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360C37-BC12-43D2-8835-5075BDC368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55852" y="2878560"/>
                  <a:ext cx="3646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E0AF9C1-F6FF-4386-B611-03FDE00CD8E4}"/>
              </a:ext>
            </a:extLst>
          </p:cNvPr>
          <p:cNvGrpSpPr/>
          <p:nvPr/>
        </p:nvGrpSpPr>
        <p:grpSpPr>
          <a:xfrm>
            <a:off x="617852" y="3542760"/>
            <a:ext cx="174960" cy="417240"/>
            <a:chOff x="617852" y="3542760"/>
            <a:chExt cx="17496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3344DE-25F9-49A3-91C4-99ED3053AE2D}"/>
                    </a:ext>
                  </a:extLst>
                </p14:cNvPr>
                <p14:cNvContentPartPr/>
                <p14:nvPr/>
              </p14:nvContentPartPr>
              <p14:xfrm>
                <a:off x="617852" y="3542760"/>
                <a:ext cx="132120" cy="215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3344DE-25F9-49A3-91C4-99ED3053AE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8852" y="3534120"/>
                  <a:ext cx="149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CBBFA3-C52A-4A8A-9E6A-5F0FF602A0D2}"/>
                    </a:ext>
                  </a:extLst>
                </p14:cNvPr>
                <p14:cNvContentPartPr/>
                <p14:nvPr/>
              </p14:nvContentPartPr>
              <p14:xfrm>
                <a:off x="767612" y="3557160"/>
                <a:ext cx="25200" cy="402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CBBFA3-C52A-4A8A-9E6A-5F0FF602A0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612" y="3548520"/>
                  <a:ext cx="42840" cy="42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C985383-05E9-4892-BDDD-9F613AA150D7}"/>
                  </a:ext>
                </a:extLst>
              </p14:cNvPr>
              <p14:cNvContentPartPr/>
              <p14:nvPr/>
            </p14:nvContentPartPr>
            <p14:xfrm>
              <a:off x="922052" y="3906000"/>
              <a:ext cx="15840" cy="18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C985383-05E9-4892-BDDD-9F613AA150D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13052" y="3897000"/>
                <a:ext cx="3348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0A31FA5-DB51-49DF-A223-E48A71A1E397}"/>
              </a:ext>
            </a:extLst>
          </p:cNvPr>
          <p:cNvGrpSpPr/>
          <p:nvPr/>
        </p:nvGrpSpPr>
        <p:grpSpPr>
          <a:xfrm>
            <a:off x="1240652" y="3593160"/>
            <a:ext cx="1788840" cy="568080"/>
            <a:chOff x="1240652" y="3593160"/>
            <a:chExt cx="178884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67111C-563D-454E-82FF-A4A507B29957}"/>
                    </a:ext>
                  </a:extLst>
                </p14:cNvPr>
                <p14:cNvContentPartPr/>
                <p14:nvPr/>
              </p14:nvContentPartPr>
              <p14:xfrm>
                <a:off x="1240652" y="3599280"/>
                <a:ext cx="375840" cy="309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67111C-563D-454E-82FF-A4A507B2995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32012" y="3590640"/>
                  <a:ext cx="393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94FA5DB-0705-4F83-8305-E3544024CA62}"/>
                    </a:ext>
                  </a:extLst>
                </p14:cNvPr>
                <p14:cNvContentPartPr/>
                <p14:nvPr/>
              </p14:nvContentPartPr>
              <p14:xfrm>
                <a:off x="1708292" y="3762360"/>
                <a:ext cx="136440" cy="22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94FA5DB-0705-4F83-8305-E3544024CA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99292" y="3753720"/>
                  <a:ext cx="15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A0A2E4-9810-4C1D-814E-80BED4F81481}"/>
                    </a:ext>
                  </a:extLst>
                </p14:cNvPr>
                <p14:cNvContentPartPr/>
                <p14:nvPr/>
              </p14:nvContentPartPr>
              <p14:xfrm>
                <a:off x="1993772" y="3629880"/>
                <a:ext cx="235080" cy="272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A0A2E4-9810-4C1D-814E-80BED4F814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84772" y="3620880"/>
                  <a:ext cx="252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F63E28-12BD-4B78-B943-B75D037D58A8}"/>
                    </a:ext>
                  </a:extLst>
                </p14:cNvPr>
                <p14:cNvContentPartPr/>
                <p14:nvPr/>
              </p14:nvContentPartPr>
              <p14:xfrm>
                <a:off x="2305532" y="3796200"/>
                <a:ext cx="133560" cy="10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F63E28-12BD-4B78-B943-B75D037D58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96892" y="3787560"/>
                  <a:ext cx="15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D90F16-F1B2-4555-97D7-086627A4B47B}"/>
                    </a:ext>
                  </a:extLst>
                </p14:cNvPr>
                <p14:cNvContentPartPr/>
                <p14:nvPr/>
              </p14:nvContentPartPr>
              <p14:xfrm>
                <a:off x="2464292" y="3810600"/>
                <a:ext cx="90000" cy="26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D90F16-F1B2-4555-97D7-086627A4B4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55652" y="3801600"/>
                  <a:ext cx="107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8AF18A5-10D4-41B3-B3F7-48A074EFB9B4}"/>
                    </a:ext>
                  </a:extLst>
                </p14:cNvPr>
                <p14:cNvContentPartPr/>
                <p14:nvPr/>
              </p14:nvContentPartPr>
              <p14:xfrm>
                <a:off x="2666972" y="3834000"/>
                <a:ext cx="15840" cy="85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8AF18A5-10D4-41B3-B3F7-48A074EFB9B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57972" y="3825360"/>
                  <a:ext cx="33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E18F5B-F288-44DE-8CD1-5EB1721B46F9}"/>
                    </a:ext>
                  </a:extLst>
                </p14:cNvPr>
                <p14:cNvContentPartPr/>
                <p14:nvPr/>
              </p14:nvContentPartPr>
              <p14:xfrm>
                <a:off x="2602172" y="3734280"/>
                <a:ext cx="51840" cy="1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E18F5B-F288-44DE-8CD1-5EB1721B46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93172" y="3725280"/>
                  <a:ext cx="6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95F69D-AB34-4ABE-B890-B594C16A365A}"/>
                    </a:ext>
                  </a:extLst>
                </p14:cNvPr>
                <p14:cNvContentPartPr/>
                <p14:nvPr/>
              </p14:nvContentPartPr>
              <p14:xfrm>
                <a:off x="2688572" y="3593160"/>
                <a:ext cx="124920" cy="284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95F69D-AB34-4ABE-B890-B594C16A365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79572" y="3584520"/>
                  <a:ext cx="142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193930E-C21B-48CF-ACE4-38C033E896D5}"/>
                    </a:ext>
                  </a:extLst>
                </p14:cNvPr>
                <p14:cNvContentPartPr/>
                <p14:nvPr/>
              </p14:nvContentPartPr>
              <p14:xfrm>
                <a:off x="2747252" y="3776040"/>
                <a:ext cx="282240" cy="385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193930E-C21B-48CF-ACE4-38C033E896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38612" y="3767040"/>
                  <a:ext cx="299880" cy="40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D575D48-FBD8-4221-9573-EE1939235E66}"/>
                  </a:ext>
                </a:extLst>
              </p14:cNvPr>
              <p14:cNvContentPartPr/>
              <p14:nvPr/>
            </p14:nvContentPartPr>
            <p14:xfrm>
              <a:off x="3456452" y="3686760"/>
              <a:ext cx="205200" cy="306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D575D48-FBD8-4221-9573-EE1939235E6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47812" y="3678120"/>
                <a:ext cx="22284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674B3A3-6D3A-44B3-AAB8-6A92A8723F3B}"/>
              </a:ext>
            </a:extLst>
          </p:cNvPr>
          <p:cNvGrpSpPr/>
          <p:nvPr/>
        </p:nvGrpSpPr>
        <p:grpSpPr>
          <a:xfrm>
            <a:off x="4181132" y="3564360"/>
            <a:ext cx="736200" cy="373680"/>
            <a:chOff x="4181132" y="3564360"/>
            <a:chExt cx="7362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511FBAA-A679-45F4-8A4E-E71967D4F4AD}"/>
                    </a:ext>
                  </a:extLst>
                </p14:cNvPr>
                <p14:cNvContentPartPr/>
                <p14:nvPr/>
              </p14:nvContentPartPr>
              <p14:xfrm>
                <a:off x="4181132" y="3564360"/>
                <a:ext cx="205920" cy="336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511FBAA-A679-45F4-8A4E-E71967D4F4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72132" y="3555360"/>
                  <a:ext cx="223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42210AE-4769-4638-AB41-DE7C90F5E466}"/>
                    </a:ext>
                  </a:extLst>
                </p14:cNvPr>
                <p14:cNvContentPartPr/>
                <p14:nvPr/>
              </p14:nvContentPartPr>
              <p14:xfrm>
                <a:off x="4452212" y="3764160"/>
                <a:ext cx="118800" cy="137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42210AE-4769-4638-AB41-DE7C90F5E4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43572" y="3755160"/>
                  <a:ext cx="136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38F136-B239-4C9A-858D-3E866B68EEB5}"/>
                    </a:ext>
                  </a:extLst>
                </p14:cNvPr>
                <p14:cNvContentPartPr/>
                <p14:nvPr/>
              </p14:nvContentPartPr>
              <p14:xfrm>
                <a:off x="4591892" y="3616560"/>
                <a:ext cx="60120" cy="288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38F136-B239-4C9A-858D-3E866B68EE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82892" y="3607560"/>
                  <a:ext cx="77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049522B-AAC0-4F8C-83BF-28C9DDF7AE2C}"/>
                    </a:ext>
                  </a:extLst>
                </p14:cNvPr>
                <p14:cNvContentPartPr/>
                <p14:nvPr/>
              </p14:nvContentPartPr>
              <p14:xfrm>
                <a:off x="4659572" y="3679200"/>
                <a:ext cx="257760" cy="258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049522B-AAC0-4F8C-83BF-28C9DDF7AE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50932" y="3670560"/>
                  <a:ext cx="275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5EB1E1C-E4AB-4AE2-A11D-3F19E702B2AE}"/>
              </a:ext>
            </a:extLst>
          </p:cNvPr>
          <p:cNvGrpSpPr/>
          <p:nvPr/>
        </p:nvGrpSpPr>
        <p:grpSpPr>
          <a:xfrm>
            <a:off x="5220812" y="3708720"/>
            <a:ext cx="648720" cy="269640"/>
            <a:chOff x="5220812" y="3708720"/>
            <a:chExt cx="64872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4AAC368-03B2-47A7-9041-772F3259C314}"/>
                    </a:ext>
                  </a:extLst>
                </p14:cNvPr>
                <p14:cNvContentPartPr/>
                <p14:nvPr/>
              </p14:nvContentPartPr>
              <p14:xfrm>
                <a:off x="5220812" y="3708720"/>
                <a:ext cx="144720" cy="222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4AAC368-03B2-47A7-9041-772F3259C3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12172" y="3700080"/>
                  <a:ext cx="162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7FFE26-F2A7-424E-A95B-6FF3732FAC67}"/>
                    </a:ext>
                  </a:extLst>
                </p14:cNvPr>
                <p14:cNvContentPartPr/>
                <p14:nvPr/>
              </p14:nvContentPartPr>
              <p14:xfrm>
                <a:off x="5419532" y="3771360"/>
                <a:ext cx="450000" cy="207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7FFE26-F2A7-424E-A95B-6FF3732FAC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10532" y="3762720"/>
                  <a:ext cx="4676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785B704-4340-4343-B645-35B66DA7AE6E}"/>
                  </a:ext>
                </a:extLst>
              </p14:cNvPr>
              <p14:cNvContentPartPr/>
              <p14:nvPr/>
            </p14:nvContentPartPr>
            <p14:xfrm>
              <a:off x="6277412" y="3769560"/>
              <a:ext cx="530640" cy="185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785B704-4340-4343-B645-35B66DA7AE6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268772" y="3760560"/>
                <a:ext cx="54828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627E292-9BD4-46D6-9F70-1076CF61E052}"/>
              </a:ext>
            </a:extLst>
          </p:cNvPr>
          <p:cNvGrpSpPr/>
          <p:nvPr/>
        </p:nvGrpSpPr>
        <p:grpSpPr>
          <a:xfrm>
            <a:off x="7094972" y="3665160"/>
            <a:ext cx="655560" cy="207000"/>
            <a:chOff x="7094972" y="3665160"/>
            <a:chExt cx="65556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11258E6-3B35-40C0-809C-49E428B232A0}"/>
                    </a:ext>
                  </a:extLst>
                </p14:cNvPr>
                <p14:cNvContentPartPr/>
                <p14:nvPr/>
              </p14:nvContentPartPr>
              <p14:xfrm>
                <a:off x="7157612" y="3665160"/>
                <a:ext cx="88920" cy="20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11258E6-3B35-40C0-809C-49E428B232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48972" y="3656160"/>
                  <a:ext cx="106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F21B0D-F63A-4B53-BCBB-CA6A40F38068}"/>
                    </a:ext>
                  </a:extLst>
                </p14:cNvPr>
                <p14:cNvContentPartPr/>
                <p14:nvPr/>
              </p14:nvContentPartPr>
              <p14:xfrm>
                <a:off x="7094972" y="3756240"/>
                <a:ext cx="655560" cy="115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F21B0D-F63A-4B53-BCBB-CA6A40F380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86332" y="3747600"/>
                  <a:ext cx="6732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25C7282-A9B8-4808-9D7F-79EBF31C6B60}"/>
              </a:ext>
            </a:extLst>
          </p:cNvPr>
          <p:cNvGrpSpPr/>
          <p:nvPr/>
        </p:nvGrpSpPr>
        <p:grpSpPr>
          <a:xfrm>
            <a:off x="8267132" y="3453120"/>
            <a:ext cx="1392840" cy="460080"/>
            <a:chOff x="8267132" y="3453120"/>
            <a:chExt cx="139284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34FEF90-9F58-4116-ABF3-9C3D7BA88DBC}"/>
                    </a:ext>
                  </a:extLst>
                </p14:cNvPr>
                <p14:cNvContentPartPr/>
                <p14:nvPr/>
              </p14:nvContentPartPr>
              <p14:xfrm>
                <a:off x="8267132" y="3661920"/>
                <a:ext cx="151560" cy="217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34FEF90-9F58-4116-ABF3-9C3D7BA88D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58132" y="3653280"/>
                  <a:ext cx="169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18DE69-1C71-4310-ABD9-6D7D3E2DDF61}"/>
                    </a:ext>
                  </a:extLst>
                </p14:cNvPr>
                <p14:cNvContentPartPr/>
                <p14:nvPr/>
              </p14:nvContentPartPr>
              <p14:xfrm>
                <a:off x="8460812" y="3695760"/>
                <a:ext cx="224280" cy="217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18DE69-1C71-4310-ABD9-6D7D3E2DDF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52172" y="3686760"/>
                  <a:ext cx="24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6857D1-EC3E-42F5-BB0B-51E83F9BB2EF}"/>
                    </a:ext>
                  </a:extLst>
                </p14:cNvPr>
                <p14:cNvContentPartPr/>
                <p14:nvPr/>
              </p14:nvContentPartPr>
              <p14:xfrm>
                <a:off x="8626772" y="3745080"/>
                <a:ext cx="217080" cy="86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6857D1-EC3E-42F5-BB0B-51E83F9BB2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7772" y="3736080"/>
                  <a:ext cx="234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136F08E-2F8E-4B87-8C3D-42EC22D3DD48}"/>
                    </a:ext>
                  </a:extLst>
                </p14:cNvPr>
                <p14:cNvContentPartPr/>
                <p14:nvPr/>
              </p14:nvContentPartPr>
              <p14:xfrm>
                <a:off x="8892812" y="3758400"/>
                <a:ext cx="27720" cy="141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136F08E-2F8E-4B87-8C3D-42EC22D3DD4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83812" y="3749760"/>
                  <a:ext cx="45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9F7DC0E-E190-4328-A413-F41727FCC1CC}"/>
                    </a:ext>
                  </a:extLst>
                </p14:cNvPr>
                <p14:cNvContentPartPr/>
                <p14:nvPr/>
              </p14:nvContentPartPr>
              <p14:xfrm>
                <a:off x="8856812" y="3667320"/>
                <a:ext cx="214920" cy="195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9F7DC0E-E190-4328-A413-F41727FCC1C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48172" y="3658680"/>
                  <a:ext cx="23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11392A8-FE63-46D6-AB7B-95B436FACCA7}"/>
                    </a:ext>
                  </a:extLst>
                </p14:cNvPr>
                <p14:cNvContentPartPr/>
                <p14:nvPr/>
              </p14:nvContentPartPr>
              <p14:xfrm>
                <a:off x="9104492" y="3453120"/>
                <a:ext cx="185760" cy="391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11392A8-FE63-46D6-AB7B-95B436FACCA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95492" y="3444480"/>
                  <a:ext cx="203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EF90CD4-74A0-478C-A84F-19BF3D28A8B7}"/>
                    </a:ext>
                  </a:extLst>
                </p14:cNvPr>
                <p14:cNvContentPartPr/>
                <p14:nvPr/>
              </p14:nvContentPartPr>
              <p14:xfrm>
                <a:off x="9175052" y="3745080"/>
                <a:ext cx="195840" cy="104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EF90CD4-74A0-478C-A84F-19BF3D28A8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6052" y="3736080"/>
                  <a:ext cx="213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181D679-F247-4D70-A356-3B82598D8EEE}"/>
                    </a:ext>
                  </a:extLst>
                </p14:cNvPr>
                <p14:cNvContentPartPr/>
                <p14:nvPr/>
              </p14:nvContentPartPr>
              <p14:xfrm>
                <a:off x="9330932" y="3641760"/>
                <a:ext cx="6840" cy="32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181D679-F247-4D70-A356-3B82598D8E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2292" y="3632760"/>
                  <a:ext cx="24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6472AC0-AEAF-44E6-83CA-E9C5B3314D45}"/>
                    </a:ext>
                  </a:extLst>
                </p14:cNvPr>
                <p14:cNvContentPartPr/>
                <p14:nvPr/>
              </p14:nvContentPartPr>
              <p14:xfrm>
                <a:off x="9455132" y="3685320"/>
                <a:ext cx="204840" cy="191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6472AC0-AEAF-44E6-83CA-E9C5B3314D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46492" y="3676680"/>
                  <a:ext cx="2224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72490A4-889D-4CF0-9581-83179E2E2BEE}"/>
              </a:ext>
            </a:extLst>
          </p:cNvPr>
          <p:cNvGrpSpPr/>
          <p:nvPr/>
        </p:nvGrpSpPr>
        <p:grpSpPr>
          <a:xfrm>
            <a:off x="10035092" y="3444480"/>
            <a:ext cx="725400" cy="555120"/>
            <a:chOff x="10035092" y="3444480"/>
            <a:chExt cx="72540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3E7090B-EC80-4CB2-8CAF-8498E27F29E2}"/>
                    </a:ext>
                  </a:extLst>
                </p14:cNvPr>
                <p14:cNvContentPartPr/>
                <p14:nvPr/>
              </p14:nvContentPartPr>
              <p14:xfrm>
                <a:off x="10035092" y="3444480"/>
                <a:ext cx="262800" cy="374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3E7090B-EC80-4CB2-8CAF-8498E27F29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26092" y="3435480"/>
                  <a:ext cx="280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AE8D25A-296E-49CB-A122-CCD646D544F1}"/>
                    </a:ext>
                  </a:extLst>
                </p14:cNvPr>
                <p14:cNvContentPartPr/>
                <p14:nvPr/>
              </p14:nvContentPartPr>
              <p14:xfrm>
                <a:off x="10359452" y="3670560"/>
                <a:ext cx="254880" cy="146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AE8D25A-296E-49CB-A122-CCD646D544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50812" y="3661560"/>
                  <a:ext cx="272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87DF8AE-6FF5-4469-BBAE-294B201A5F64}"/>
                    </a:ext>
                  </a:extLst>
                </p14:cNvPr>
                <p14:cNvContentPartPr/>
                <p14:nvPr/>
              </p14:nvContentPartPr>
              <p14:xfrm>
                <a:off x="10592732" y="3662640"/>
                <a:ext cx="167760" cy="336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87DF8AE-6FF5-4469-BBAE-294B201A5F6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83732" y="3653640"/>
                  <a:ext cx="18540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A88C57E-1482-4D3A-AFD2-89C9B72979CA}"/>
              </a:ext>
            </a:extLst>
          </p:cNvPr>
          <p:cNvGrpSpPr/>
          <p:nvPr/>
        </p:nvGrpSpPr>
        <p:grpSpPr>
          <a:xfrm>
            <a:off x="11036972" y="3546720"/>
            <a:ext cx="1013760" cy="519480"/>
            <a:chOff x="11036972" y="3546720"/>
            <a:chExt cx="101376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190FD4E-CF3C-42FE-98C3-CA1481C0A46F}"/>
                    </a:ext>
                  </a:extLst>
                </p14:cNvPr>
                <p14:cNvContentPartPr/>
                <p14:nvPr/>
              </p14:nvContentPartPr>
              <p14:xfrm>
                <a:off x="11036972" y="3626640"/>
                <a:ext cx="122760" cy="439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190FD4E-CF3C-42FE-98C3-CA1481C0A4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27972" y="3617640"/>
                  <a:ext cx="140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27D9549-9E8A-42E8-AF30-8546328B939C}"/>
                    </a:ext>
                  </a:extLst>
                </p14:cNvPr>
                <p14:cNvContentPartPr/>
                <p14:nvPr/>
              </p14:nvContentPartPr>
              <p14:xfrm>
                <a:off x="11203292" y="3654720"/>
                <a:ext cx="61200" cy="133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27D9549-9E8A-42E8-AF30-8546328B939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94652" y="3645720"/>
                  <a:ext cx="78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6F18626-41AF-44CB-A23C-12C7855576F0}"/>
                    </a:ext>
                  </a:extLst>
                </p14:cNvPr>
                <p14:cNvContentPartPr/>
                <p14:nvPr/>
              </p14:nvContentPartPr>
              <p14:xfrm>
                <a:off x="11280332" y="3666600"/>
                <a:ext cx="96480" cy="103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6F18626-41AF-44CB-A23C-12C7855576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71692" y="3657600"/>
                  <a:ext cx="11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19ED797-6AF4-42E0-891F-5ABD8A37455C}"/>
                    </a:ext>
                  </a:extLst>
                </p14:cNvPr>
                <p14:cNvContentPartPr/>
                <p14:nvPr/>
              </p14:nvContentPartPr>
              <p14:xfrm>
                <a:off x="11384012" y="3610080"/>
                <a:ext cx="108720" cy="377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19ED797-6AF4-42E0-891F-5ABD8A3745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75012" y="3601440"/>
                  <a:ext cx="1263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706F8F-5E98-449E-8F89-45EB36E0EEBB}"/>
                    </a:ext>
                  </a:extLst>
                </p14:cNvPr>
                <p14:cNvContentPartPr/>
                <p14:nvPr/>
              </p14:nvContentPartPr>
              <p14:xfrm>
                <a:off x="11589212" y="3743640"/>
                <a:ext cx="18720" cy="5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706F8F-5E98-449E-8F89-45EB36E0EEB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580212" y="3734640"/>
                  <a:ext cx="36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F69E72F-4F95-4D08-90A0-DE7EE072A7F6}"/>
                    </a:ext>
                  </a:extLst>
                </p14:cNvPr>
                <p14:cNvContentPartPr/>
                <p14:nvPr/>
              </p14:nvContentPartPr>
              <p14:xfrm>
                <a:off x="11567972" y="3596400"/>
                <a:ext cx="221760" cy="137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F69E72F-4F95-4D08-90A0-DE7EE072A7F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558972" y="3587760"/>
                  <a:ext cx="239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8330FE-CA3B-43D6-B955-66B9BCD348C7}"/>
                    </a:ext>
                  </a:extLst>
                </p14:cNvPr>
                <p14:cNvContentPartPr/>
                <p14:nvPr/>
              </p14:nvContentPartPr>
              <p14:xfrm>
                <a:off x="11809172" y="3546720"/>
                <a:ext cx="16920" cy="190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8330FE-CA3B-43D6-B955-66B9BCD348C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800172" y="3538080"/>
                  <a:ext cx="34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FDB8432-0949-481F-8B5B-548274354676}"/>
                    </a:ext>
                  </a:extLst>
                </p14:cNvPr>
                <p14:cNvContentPartPr/>
                <p14:nvPr/>
              </p14:nvContentPartPr>
              <p14:xfrm>
                <a:off x="11750132" y="3625200"/>
                <a:ext cx="300600" cy="411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FDB8432-0949-481F-8B5B-5482743546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741132" y="3616560"/>
                  <a:ext cx="31824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98B86FF-E73C-419F-97E3-DA693B44CE9B}"/>
              </a:ext>
            </a:extLst>
          </p:cNvPr>
          <p:cNvGrpSpPr/>
          <p:nvPr/>
        </p:nvGrpSpPr>
        <p:grpSpPr>
          <a:xfrm>
            <a:off x="639812" y="4339080"/>
            <a:ext cx="1825560" cy="491400"/>
            <a:chOff x="639812" y="4339080"/>
            <a:chExt cx="182556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044767E-EE4C-41E3-AAB5-950570D7DB42}"/>
                    </a:ext>
                  </a:extLst>
                </p14:cNvPr>
                <p14:cNvContentPartPr/>
                <p14:nvPr/>
              </p14:nvContentPartPr>
              <p14:xfrm>
                <a:off x="639812" y="4339080"/>
                <a:ext cx="228600" cy="28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044767E-EE4C-41E3-AAB5-950570D7DB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0812" y="4330080"/>
                  <a:ext cx="246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E4908CB-645B-424C-A4D5-9EE4FFD7DDD0}"/>
                    </a:ext>
                  </a:extLst>
                </p14:cNvPr>
                <p14:cNvContentPartPr/>
                <p14:nvPr/>
              </p14:nvContentPartPr>
              <p14:xfrm>
                <a:off x="669332" y="4357800"/>
                <a:ext cx="211680" cy="330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E4908CB-645B-424C-A4D5-9EE4FFD7DD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0692" y="4348800"/>
                  <a:ext cx="229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916EF4D-D64F-4759-A4C9-C22B4984E62A}"/>
                    </a:ext>
                  </a:extLst>
                </p14:cNvPr>
                <p14:cNvContentPartPr/>
                <p14:nvPr/>
              </p14:nvContentPartPr>
              <p14:xfrm>
                <a:off x="1007372" y="4622040"/>
                <a:ext cx="18360" cy="32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916EF4D-D64F-4759-A4C9-C22B4984E6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8732" y="4613400"/>
                  <a:ext cx="36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A4A1898-B488-4662-9F3E-755E60E4C891}"/>
                    </a:ext>
                  </a:extLst>
                </p14:cNvPr>
                <p14:cNvContentPartPr/>
                <p14:nvPr/>
              </p14:nvContentPartPr>
              <p14:xfrm>
                <a:off x="1258652" y="4359600"/>
                <a:ext cx="412200" cy="352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A4A1898-B488-4662-9F3E-755E60E4C89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50012" y="4350600"/>
                  <a:ext cx="429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E0C1A3-4647-4023-9671-EDCB06D3F227}"/>
                    </a:ext>
                  </a:extLst>
                </p14:cNvPr>
                <p14:cNvContentPartPr/>
                <p14:nvPr/>
              </p14:nvContentPartPr>
              <p14:xfrm>
                <a:off x="1666892" y="4565520"/>
                <a:ext cx="100800" cy="264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E0C1A3-4647-4023-9671-EDCB06D3F2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58252" y="4556520"/>
                  <a:ext cx="118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94AB3EB-DDE5-48A4-9849-31621DED42EA}"/>
                    </a:ext>
                  </a:extLst>
                </p14:cNvPr>
                <p14:cNvContentPartPr/>
                <p14:nvPr/>
              </p14:nvContentPartPr>
              <p14:xfrm>
                <a:off x="1847612" y="4593960"/>
                <a:ext cx="351720" cy="1659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94AB3EB-DDE5-48A4-9849-31621DED42E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838972" y="4584960"/>
                  <a:ext cx="369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D3E54E5-8A64-4D96-8A85-78EF5A93B0F5}"/>
                    </a:ext>
                  </a:extLst>
                </p14:cNvPr>
                <p14:cNvContentPartPr/>
                <p14:nvPr/>
              </p14:nvContentPartPr>
              <p14:xfrm>
                <a:off x="2218412" y="4513680"/>
                <a:ext cx="93240" cy="209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D3E54E5-8A64-4D96-8A85-78EF5A93B0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09412" y="4505040"/>
                  <a:ext cx="110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2952652-9D25-4C0A-9FD4-DD5A24964E18}"/>
                    </a:ext>
                  </a:extLst>
                </p14:cNvPr>
                <p14:cNvContentPartPr/>
                <p14:nvPr/>
              </p14:nvContentPartPr>
              <p14:xfrm>
                <a:off x="2213732" y="4594320"/>
                <a:ext cx="251640" cy="34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2952652-9D25-4C0A-9FD4-DD5A24964E1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04732" y="4585680"/>
                  <a:ext cx="26928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31DAF24-ABBA-42ED-9C34-5D48208AE8AC}"/>
                  </a:ext>
                </a:extLst>
              </p14:cNvPr>
              <p14:cNvContentPartPr/>
              <p14:nvPr/>
            </p14:nvContentPartPr>
            <p14:xfrm>
              <a:off x="1226880" y="2315160"/>
              <a:ext cx="1641240" cy="1829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31DAF24-ABBA-42ED-9C34-5D48208AE8A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217520" y="2305800"/>
                <a:ext cx="1659960" cy="18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42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837630-4E82-44A0-9F5B-C712E6E04D84}"/>
                  </a:ext>
                </a:extLst>
              </p14:cNvPr>
              <p14:cNvContentPartPr/>
              <p14:nvPr/>
            </p14:nvContentPartPr>
            <p14:xfrm>
              <a:off x="417960" y="120600"/>
              <a:ext cx="9776520" cy="470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837630-4E82-44A0-9F5B-C712E6E04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00" y="111240"/>
                <a:ext cx="9795240" cy="47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41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3</cp:revision>
  <dcterms:created xsi:type="dcterms:W3CDTF">2020-07-22T13:03:56Z</dcterms:created>
  <dcterms:modified xsi:type="dcterms:W3CDTF">2020-07-23T15:08:42Z</dcterms:modified>
</cp:coreProperties>
</file>