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00:01:59.2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2036 2053 1936 0,'0'7'43'0,"0"5"9"0,0-6 1 0,0 4 1 0,0-1-43 0,3 1-11 0,-3-1 0 0,7 0 0 16,-7-5 67-16,0 2 11 0,4-3 2 0,-4-3 1 0,7 3-22 0,-7-6-5 15,0 3-1-15,3-6 0 0,1 3 9 0,3-13 2 16,-7 3 0-16,0-9 0 0,0 1-20 0,0-5-4 16,0-5-1-16,-7 0 0 0,0-4-11 0,0 4-3 15,-4-7 0-15,0 4 0 0,-3-4-25 0,0 0 0 16,4-2 0-16,-11-4 0 0,6-3 0 0,1 0 0 15,-3 3 0-15,3-9 0 0,-1 9 0 0,-2-3 0 16,10 3 0-16,-4-3 0 0,1 3 56 0,-1-3 7 0,7 6 1 16,-3-6 0-16,7 6-64 0,-3 0-15 0,3 7-1 0,3-7-1 15,-3 10 17-15,7 6 0 0,-3-3 0 0,7 2 0 16,-8 1 10-16,8 7 6 0,-1-4 0 16,4 0 1-16,4 6-17 0,0-3 0 0,3 4 0 0,11 5 0 31,-8-9-18-31,12 7-7 0,-1-1-2 0,0 1 0 0,-3-4 43 0,-4 3 9 0,7 4 2 0,1 0 0 15,-1-4-73 1,7 7-14-16,-6 0-4 0,2 2 0 0,5 4 103 0,-8 7 20 0,0-1 4 0,0 3 1 16,-10 7-52-16,-4-3-12 0,1 2 0 0,2 7 0 15,-10-3-100-15,0 3-22 16,-3-3-5-16,3 3-717 0,-3-3-144 0</inkml:trace>
  <inkml:trace contextRef="#ctx0" brushRef="#br0" timeOffset="342.94">1824 1815 2113 0,'0'0'46'0,"0"6"10"0,0 4 1 15,0-10 3-15,0 0-48 0,0 0-12 0,0 0 0 0,10 0 0 0,-6 3 20 0,7-3 0 16,-1-3 1-16,1 0 0 0,3-4 35 0,0 1 6 0,7 0 2 0,4 0 0 16,0-1 0-16,6 4 0 0,-3-3 0 0,8 3 0 15,-4-4-52-15,-1 1-12 0,-6 0 0 0,3 3 0 16,0-4 0-16,-3 4 0 0,0 0 0 0,-1 0 0 15,-2 0-100-15,-1 3-22 16,4 0-5-16,-4 0-1 0,3-3-71 0,-6 3-14 0,3 0-3 0,0 0-303 16,-7 0-60-16</inkml:trace>
  <inkml:trace contextRef="#ctx0" brushRef="#br0" timeOffset="661.83">2611 1737 1242 0,'0'0'35'0,"0"0"9"0,0 0-36 0,0 0-8 0,0 0 0 0,-7 0 0 15,-4 0 171-15,0 3 32 0,1-3 6 0,-1 3 2 16,-3 3-67-16,3 4-12 0,-3-1-4 0,4 7 0 0,-8-4-39 0,4 4-8 15,3 6-1-15,-3 0-1 0,0 6-24 0,4-6-5 16,-1 6-1-16,4 4 0 0,0-1-39 0,7-3-10 16,-7-3 0-16,3 3 0 0,8-9 32 0,-4 0 5 15,7-3 1-15,-4-4 0 0,8 1-10 0,0-4-1 16,-1-2-1-16,4-4 0 0,8-3-26 0,-8 0 0 16,7-3 0-16,3-7 0 0,-2 4 0 0,-5-7 0 15,4 1 0-15,1 2 0 0,-8-5 0 0,0-1 0 16,3 3 0-16,-2-8 0 0,-1 5 0 0,3 0 0 15,-6-3 0-15,3 1 0 0,-3-1 0 0,-1 3 0 16,-3 0 0-16,0 7 0 0,4-10 0 0,-11 3 0 0,0 7 0 16,0-10 0-16,0 4 0 0,-11-1 0 15,4 0-14-15,0 1 5 0,-3 2 9 0,-1 4 11 0,-3-4-3 16,3 4 0 0,1 5-60-16,-1 1-13 0,-3 3-3 0,3 7 0 15,1-1-44-15,3 10-10 0,0-1-2 0,0 4-650 0,3 0-130 16</inkml:trace>
  <inkml:trace contextRef="#ctx0" brushRef="#br0" timeOffset="1054.88">2914 1746 2269 0,'0'0'64'0,"0"0"15"15,-4 3-63-15,1 3-16 0,-8-2 0 0,4-1 0 16,-3 0 97-16,3 3 17 0,-4 4 3 0,0-4 1 15,-3-3-42-15,4 6-8 0,-1 4-1 0,1-4-1 16,-5 4 5-16,5 3 1 0,3-1 0 0,-4 4 0 0,4 3-58 0,7 3-14 16,-7-6 0-16,4 9 0 0,3-9 0 0,3 3 0 15,4-3 0-15,-7 0 0 16,7-1 0-16,4-8 0 0,-1-1 0 0,5 1 0 0,2-4 28 0,4-3 2 16,-7-3 1-16,8 0 0 15,2-3-50-15,1-3-9 0,-4-4-3 0,4-2 0 0,0 5 57 0,-4-11 11 16,-4 5 3-16,5-3 0 0,-1-3-27 0,0 1-5 15,-7 5 0-15,7-9-8 0,-7 3 13 0,7 7-4 16,-10-7-1-16,3 0 0 0,0 4 1 0,-7-1 0 16,4 0 0-16,-8 4 0 0,-3-4 2 0,0 0 0 15,-3 7 0-15,-4-1 0 0,3-5 0 0,-6 5 0 16,-4-2 0-16,-4 6 0 0,4-7-27 0,0 7-4 16,3-1-2-16,-6 1 0 0,9 3 22 0,-9 0 18 0,6 3-3 0,-3 0-1 31,4 0-87-31,-1 6-18 0,0 0-3 0,4 1-1 15,7-1-166-15,-7 7-34 0</inkml:trace>
  <inkml:trace contextRef="#ctx0" brushRef="#br0" timeOffset="1780">4001 2304 1552 0,'0'0'44'0,"3"6"10"0,-3 7-43 0,4-10-11 0,-4 3 0 0,7 1 0 15,-7-1 160-15,0-6 29 0,0 0 7 0,0 0 0 16,0 0-59-16,0 0-12 0,0 0-2 0,0 0-1 0,0 0-34 0,0 0-6 15,-7-6-2-15,3-7 0 0,1 1-20 0,-1-4-5 16,-3-3-1-16,0 0 0 16,-4-3-18-16,1 4-3 0,-4-8-1 0,-8 8 0 15,5-7-4-15,-11 3 0 0,3-7-1 0,-3 4 0 0,3-6-27 0,-7 3 0 16,8-4 0-16,-1 1 0 16,4 6 0-16,-4-10 0 0,4 7 0 0,0-3 0 0,3 0 10 0,7-4-10 15,1 4 12-15,-1-4-12 0,1 1 0 0,6-1 0 16,4-9 0-16,0 4-12 0,4 5 12 0,6-3-9 15,-6 4 9-15,13-7-8 0,-2 7 8 0,6 5 0 16,3-8 0-16,1 2 0 0,7 1 0 0,3-1 0 16,0 1 0-16,1-1-12 0,-1 7 12 0,0 3 9 15,-10 3-1-15,7-3-8 0,-4 6 0 0,4 7 0 16,-11-4 0-16,7 3-9 16,4 4-40-16,-8 6-8 0,1-3-2 0,0-1 0 15,-4 1-81-15,0 3-17 0,0 0-3 0,4 0-1 0</inkml:trace>
  <inkml:trace contextRef="#ctx0" brushRef="#br0" timeOffset="2429.23">4516 1248 2188 0,'0'0'48'0,"0"0"11"0,0 0 1 0,0 6 1 0,0-3-49 0,0 6-12 16,0 1 0-16,0 5 0 0,0-5 105 0,0 9 19 15,3 3 3-15,4 0 1 0,-7 9-103 0,4-6-25 16,3 9 0-16,-4 4 0 0,1-3 56 0,3 2 7 15,3 1 1-15,-6-1 0 0,3-2 0 0,0-1 0 16,4 1 0-16,-4 3 0 0,3-7-52 0,1 0-12 16,-4 4 0-16,4-7 0 0,-1-3 36 0,1 3 5 15,-1-6 1-15,1 0 0 0,-1 0-30 0,-6-6-12 16,3 0 11-16,0-1-11 0,0-9 11 0,4 4-11 16,-11-4 12-16,3 0-12 0,1-2 16 0,-4-4-4 15,0 0-1-15,0 0 0 0,0 0 0 0,0 0 0 16,-7-7 0-16,0-2 0 0,-4-1-11 0,4-2-16 15,-4-4 4-15,1-3 1 0,-4-3 23 0,3 1 4 16,4-1 0-16,-3-4 1 0,-1 1-17 0,7 3 0 0,-3 1 0 0,4-5 0 16,3 8-12-16,0-7-4 0,0 6 0 0,3-6 0 15,4 6 16-15,4 0 0 0,0 0 0 0,-1 0 0 16,4 1 0-16,0 2 15 0,0 6-3 0,4-5-1 16,3 2-11-16,-3 7-16 0,0-3 4 0,-1 5 1 15,1 1 11-15,-4 3 0 0,7 3 0 0,-10 1 0 16,6 5 0-16,-3-3 0 0,4 7 0 0,-4 2 0 0,4-5 0 0,-4 6 0 15,0 2 0-15,0-2 0 0,-3 3 20 0,-1 3 5 16,1 0 2-16,-4 3 0 0,-3 0 8 0,-4-3 1 16,0 6 1-16,-4-3 0 0,-3 3-29 0,0 1-8 15,0 2 0-15,-7-6 0 0,3 3 0 0,1-6 0 16,-8 3 0-16,4-3 0 0,0-3 0 16,0 0 0-16,-1 0 0 0,1 0 0 0,0-10 0 0,0 0 0 15,4 4 0-15,-8-10 0 16,11 0-152-16,-4-3-32 0,1-6-7 0,6 0-752 15,1-7-150-15</inkml:trace>
  <inkml:trace contextRef="#ctx0" brushRef="#br0" timeOffset="3103.38">5369 1639 2030 0,'0'0'57'0,"0"0"14"0,0 0-57 0,0 0-14 16,0 0 0-16,-3 0 0 0,-4 0 156 0,0 4 29 0,0 2 6 0,3 0 1 16,-7 0-103-16,4 4-20 0,0 2-4 0,-3-5-1 15,3 5 0-15,3 1 0 0,-10 6 0 0,7-4 0 16,4 4-51-16,-8 0-13 0,4 3 0 0,0 0 0 16,3-3 0-16,1 3 0 0,-1-4 0 0,4 4 0 15,4-3 0-15,-1 0 0 0,1-3 0 0,-1-1 0 16,8-5 0-16,-11-1 0 0,11-3 0 0,-8-3 0 15,4 1 0-15,0-4 0 0,4-4 0 0,-4-2 0 16,3-3 0-16,-3-4 0 0,0 1 0 0,4-1 0 16,-7-3 0-16,3 4 0 0,-4-4 0 0,1-3 0 15,3 10 0-15,-7-10 0 0,3 7 0 0,-3-4 0 0,0 0 0 0,0 4 0 16,-3-1 0-16,3 4 0 0,-4-7 0 0,1 7 0 16,-1-1 0-16,4 1 0 0,-3 6 0 15,3 3 0-15,0 0 0 0,0 0 0 0,0 0 0 0,-7 0 0 16,3 0 0-16,-3 6 0 0,3 0 0 0,4 1 0 15,-3 5 0-15,3 4 0 0,0 0 0 0,0 2 0 16,0-2 0-16,3 3 0 0,1 3 0 0,3-10 0 16,-7 7 0-16,7 0 0 0,0-7 0 0,0 7 0 15,0-3 0-15,4-3 0 0,-1-1 0 0,1 1 0 16,3-1 0-16,0-6 0 0,0 4 0 0,4-1 0 16,-4-2 0-16,4-4 0 0,-1 3 0 0,1 0 0 15,-4-6 0-15,4 3 0 0,-1-3 0 0,-6 0 0 16,3-3 0-16,-3-3 0 0,-1 3 54 0,1 0 8 15,-1-4 2-15,1-2 0 0,-11 0-52 0,4-1-12 16,-4-9 0-16,3 4 0 0,1 2 0 0,-4-9 0 0,0 3 0 0,0 1 0 16,0 2 0-16,0-3 0 0,0 3 0 15,0 1 0-15,3-4 0 0,-3 3 0 0,4 1 0 0,-1-1 0 16,1 10 0-16,-1-10 0 0,4 6 0 0,0-2 0 16,0 6 0-16,0 3 0 0,8-7 0 15,-8 4 0-15,3 3 0 0,1 0 0 0,6-1 0 16,-6 1 0-16,3 0 0 0,0 3 0 0,4-3 0 0,0 0 0 15,-1 0 0-15,1 0 0 0,3 3 0 0,0 0 0 16,-7-3 0-16,7 3 0 0,-6 3 0 0,2-3 0 16,1 3-48-16,-4 3-13 15,4 0-3-15,-1 1-887 0,1-4-177 0</inkml:trace>
  <inkml:trace contextRef="#ctx0" brushRef="#br0" timeOffset="4014.22">6685 987 1728 0,'0'0'38'0,"7"-6"8"0,-3 0 2 0,3-4 0 0,-4 4-39 0,4 3-9 0,-3-6 0 0,3-1 0 16,-4 1 144-16,-3 6 28 0,0 3 4 0,0 0 2 16,0 0-29-16,0 0-5 0,-3 3-2 0,-4 6 0 15,-4 4-62-15,1-1-13 0,-1 7-3 0,-3 3 0 16,0 6-51-16,0 0-13 0,0 10 0 0,-4-7 0 16,0 7 40-16,-3-3 6 0,0 8 1 0,0 1 0 15,0 0-24-15,0 10-5 0,3 2-1 0,-3 0 0 0,7 4-17 0,3-4 0 16,-3 1 0-16,3 6 0 0,1-7 14 0,10 4-1 15,-7-4 0-15,7 0 0 0,7-9-13 0,-4-6 0 16,4 0 8-16,4-3-8 0,3-4 0 0,-7-6-12 16,11 4 3-16,-4-14 0 15,7 4-69-15,0-3-14 0,0 0-2 0,1 0-1 16,-1-13-57-16,0 4-12 0,0-1-3 0,-3-9-1009 0</inkml:trace>
  <inkml:trace contextRef="#ctx0" brushRef="#br0" timeOffset="4693.37">7426 1266 1728 0,'-11'3'38'0,"1"-3"8"0,-1 0 2 15,1 0 0-15,-1 0-39 0,0 0-9 0,1 0 0 0,-1 0 0 16,4 0 28-16,0 0 3 0,0 0 1 0,0 0 0 16,7 0-8-16,-3 4 0 0,-1-4-1 0,4 0 0 0,-3 3 40 0,-1 0 8 15,0 0 1-15,1 6 1 0,3-2-7 0,0-1-2 16,0 7 0-16,0-1 0 0,3 10 0 0,1 0 0 15,-4 0 0-15,7 3 0 0,-3 6-64 0,3 4-14 16,0-4-2-16,3 1-1 0,-3 5 27 0,4-12 6 16,-1 7 0-16,1-4 1 15,0-3 38-15,3 3 7 0,-4 0 2 0,1 1 0 0,0-11-52 0,-1 1-12 16,1 0 0-16,-4-3 0 0,0-4 54 0,0 4 8 16,-4-10 2-16,4 0 0 0,-3 1-52 0,-4-4-12 15,3 0 0-15,-3-3 0 0,0 0 0 0,0 0 0 16,0 0 0-16,0 0 0 0,0 0 0 0,-7-3 0 15,7 3 0-15,-7-6 0 0,0-1 54 0,0 1 8 16,4-6 2-16,-4 2 0 16,3-2-103-16,1-4-20 0,-1 0-4 0,1 1-1 0,3-1 52 0,-4-3 12 0,4 3 0 15,0 1 0-15,4-4 0 0,-1 3 0 0,1 1 0 0,-1-4 0 16,1 3 0-16,3 3 0 0,0-2 0 0,0 2 0 16,0 4 0-16,0 3 0 0,4-1 0 15,-1 7 0-15,1-3 0 0,3 3 0 0,-4 0 0 0,5 3 0 16,2 0 0-16,1 4 0 0,-1 2 0 0,-2 4 0 15,6 2 0-15,-7-5 0 0,3 5 0 0,1 7 0 16,-4-9 0-16,0 9 0 0,-3 3 0 0,-4 0 0 16,0 3 0-16,0 4 0 0,-7-7 0 0,4 6 0 15,-4 0 0-15,0 1 0 0,-4-1 0 0,1-3 0 0,-1-3 48 0,-3 1 13 16,0-5 3-16,-4 1 0 16,1-6-52-16,-1 0-12 0,1-1 0 0,-5-5 0 15,5-1 0-15,-4-2 0 0,0-4 0 0,0-3 0 16,3 0-100-16,-3-10-22 0,0 4-5 0,0-3-1 15,3-1-71-15,-3 1-14 0,-21-1-3 0,13-8-1 0</inkml:trace>
  <inkml:trace contextRef="#ctx0" brushRef="#br0" timeOffset="5149.2">8149 1605 2026 0,'0'0'57'0,"0"0"14"0,0 0-57 0,0 0-14 15,-7 0 0-15,0 3 0 0,-4 0 157 0,1 7 29 0,-1 2 6 0,1-2 0 16,-4 5-102-16,3 1-21 0,0 3-4 0,-3 3-1 16,4 0 0-16,-1 6 0 0,1 0 0 0,-1 0 0 15,7 1-51-15,-6-1-13 16,6-3 0-16,1 3 0 0,-1-6 0 0,4 0 0 0,0-9 0 0,4 2 0 15,-1-5 0-15,1-4 0 0,-1 0 0 0,4-6 0 16,1-6 0-16,-5 0 0 0,8-4 0 0,-4-5 0 16,3-4 0-16,-3 0 0 0,4 0 0 0,-4-3 0 15,0 0-48-15,0-3-13 0,0 3-3 0,-3 0 0 16,3 0 64-16,-4 10 26 0,1-7-2 0,-1 3 0 16,-3 7-24-16,0 3 0 0,0-4 8 0,0 10-8 0,0 0 0 0,0 0 8 15,0 0-8-15,0 0 8 0,0 0-8 0,0 6 12 16,0 1-12-16,0 2 12 15,0 4-38-15,0-1-7 0,4 4-2 0,-1 3 0 0,1 3 79 0,-1-7 16 16,1 4 4-16,-1 3 0 0,5-3-52 0,-1 6-12 16,0-6 0-16,0 3 0 0,0-3 0 0,-4 2 0 15,8-2 0-15,-4-3 0 16,0 0-61-16,0-1-15 0,0-5-4 16,0-4 0-16,4 3-230 0,-1-2-46 0,15 11-10 0,-7-21-2 15</inkml:trace>
  <inkml:trace contextRef="#ctx0" brushRef="#br0" timeOffset="5612.14">8400 1461 2188 0,'-7'9'48'0,"7"-9"11"0,-4 6 1 0,-3 4 1 0,7-4-49 0,-4-6-12 0,4 6 0 0,-3 1 0 16,6-1 68-16,-3-3 10 0,4 0 2 0,0 0 1 15,3 0-27-15,-4 1-6 0,4 2 0 0,0-6-1 16,0 3-38-16,0 0-9 0,0 0 0 0,4-3 0 16,0 0 0-16,-1 3 0 0,1 1 0 0,3-1 0 15,0 0 28-15,0 0 3 0,4 0 1 0,-4 0 0 0,3 3 0 16,-2-2 0-16,2 5 0 0,1-3 0 16,-4-3-20-16,0 4-3 0,0 2-1 0,-3-3 0 0,-1 4 21 15,-3 2 4-15,0-5 1 0,1 5 0 16,-5 1-11-16,1-1-3 0,-8-2 0 0,4 5 0 15,-3 1-20-15,-1 0 8 0,-7 9-8 0,1 0 0 16,-1-3 0-16,-3 6 0 0,4 3 0 0,-5 4 0 16,1-4 20-16,0 4-1 0,4 2 0 0,-1-5 0 0,4 2-31 0,0-6-5 15,3 1-2-15,1-7 0 0,3 3 19 0,3-3 17 16,4 3-3-16,1-10-1 0,2 1-13 0,1 0-8 16,3-10 8-16,0 3-13 0,0 1 3 0,4-7 1 15,-1-3 0-15,4 0 0 0,1-3 9 0,-5-3 0 16,1-1 0-16,0-2 8 15,-4-1-40-15,0-2-8 0,0-4-2 0,-4 7 0 0,1-7 14 0,-4 4 2 0,4-1 1 0,-1 4 0 32,-6-7-29-32,3 3-6 0,-4 1 0 0,-3-1-1 15,0-2-159-15,-3-1-31 0,-22-15-6 0,8 2-2 0</inkml:trace>
  <inkml:trace contextRef="#ctx0" brushRef="#br0" timeOffset="5826.25">8382 1956 1728 0,'0'0'38'0,"0"0"8"0,0 0 2 0,7 3 0 0,-3-3-39 0,6 0-9 0,1 0 0 0,-1 0 0 16,4 0 53-16,4-3 9 0,0 0 2 0,3 0 0 0,4 0 44 0,-1 0 8 16,5-1 3-16,2 1 0 0,1-3-37 0,0 6-7 15,0-6-2-15,-1-4 0 0,-3 7-58 0,1-3-15 16,-1 3 0-16,-3 0 0 0,3-4 0 0,-3 4 0 15,3-3 0-15,4 3-1175 0</inkml:trace>
  <inkml:trace contextRef="#ctx0" brushRef="#br0" timeOffset="6498.4">9402 2345 1958 0,'0'0'43'0,"0"0"9"0,7-3 1 0,0 0 3 0,0 0-45 0,0-4-11 16,0 4 0-16,-4 0 0 0,4 3 104 0,-3-3 20 15,-1-3 3-15,-3 6 1 0,0-7-6 0,0 7-1 16,0-6 0-16,-3-3 0 0,-4 2-40 0,0 1-8 15,-4 0-1-15,1-4-1 0,-1 4-6 0,-3-3-1 16,0-4 0-16,0 4 0 0,0-7-51 0,-4 4-13 16,4-4 0-16,0 0 0 0,-4-3 0 0,4 1 0 0,-4-11 0 15,4 1 0-15,-3-6 0 0,3 2 0 0,-4 1 0 0,4-10 0 16,3 4 0-16,1-1 0 16,3 7 0-16,-1-7 0 0,5 3 0 0,3 1 0 0,0 0 0 15,7-7 0-15,0 0 0 0,4 3 0 0,3-2 0 0,3 2 0 16,-2-3 0-16,-1 4 0 0,3 5 0 0,1-2 0 15,3 2 0-15,-3 7 0 0,6-9 0 16,1-1 0 0,3 7-48-16,4-10-13 0,3 10-3 0,1 0 0 15,-1 0 0-15,-3 6 0 0,-1 0 0 0,1 3 0 0,0 7-116 16,-7-4-23-16,-1 6-5 0,-3 1 0 0</inkml:trace>
  <inkml:trace contextRef="#ctx0" brushRef="#br0" timeOffset="7247.96">10185 1621 1890 0,'0'0'41'0,"0"0"9"0,0 0 2 0,0 0 1 0,0-7-42 0,-7 1-11 0,3 3 0 16,4 3 0-16,-3-6 120 0,-4 6 21 16,-1 0 5-16,1 0 1 0,0 0-67 0,0 6-12 0,-3 3-4 0,-1 1 0 15,1 5 16-15,-5-2 4 0,-2 6 0 0,-1 0 0 16,1 6-48-16,-1 0-8 0,4 3-3 0,-4 3 0 15,4 1-13-15,3-4-2 0,1 3-1 0,3 4 0 16,0-7-9-16,3 0 0 0,1-3 0 16,3-3 8-16,0-3-8 0,3-3 0 0,4-1 0 15,-3-8-11-15,6-1 19 0,1 0 3 0,0-6 1 0,-1 0 0 16,1-6-46-16,3 0-9 0,3-1-1 16,-2-8-1-16,-1-1 21 0,0-3 4 0,0-6 0 0,-3 0 1 15,3-3-36-15,-4-3-7 16,1-1-2-16,3 1 0 0,-7 3 52 0,4-1 12 0,-1 7 0 0,-3-3 0 15,0 7 0-15,0-8 0 0,0 8 0 0,-3-1 0 0,-1 0 8 0,1 6 4 16,-1-2 0-16,-3 2 1 0,0 7 31 16,0 6 5-16,0 0 2 0,0 0 0 15,-3 3-6-15,-1 7-1 0,1 5 0 0,-4-2 0 0,3 9-12 0,1 0-4 16,-1 9 0-16,-3 7 0 0,4-1-14 0,-4 7-3 16,3 3-1-16,1 6 0 0,-1-2-1 0,0-1 0 15,1 0 0-15,-1 6 0 0,4-2-9 16,-3 2 12-16,-1 7-12 0,4-7 12 15,4-2-36-15,-4-1-8 0,3 0 0 0,-3 1-1 0,4-1 51 0,3-6 10 16,-3 0 3-16,6 0 0 0,-3-9-31 0,4-1 0 16,-1-9-13-16,4 1 4 15,1-7-15-15,2 0-4 0,1-13 0 0,-1 0 0 16,5-2-24-16,-1-7-6 0,4-4-1 0,-1-2 0 0,1-6 47 0,0-7 12 16,3-3 0-16,-3-6 0 15,-4-4-53-15,-4-2-9 0,1-4-2 0,0-3 0 0,-4 4 81 0,-4-4 16 0,1 3 3 0,-4-2 1 16,-4-1-8-16,1-3-1 0,-4 6-1 0,-4-9 0 15,1 10-27-15,-4 2 0 0,-4 4 0 0,1-7 0 16,-8 10 0-16,0 3 0 0,-6 6 0 0,-4-3 0 31,3 10-30-31,-3-1-11 0,3 4-3 0,-3 2 0 0,3 4-134 0,0 3-27 0,4-3-6 16,0 6-1-16</inkml:trace>
  <inkml:trace contextRef="#ctx0" brushRef="#br0" timeOffset="7778.11">10513 1674 903 0,'0'0'20'0,"0"-6"4"0,-4-1 0 0,4 7 2 0,0 0-26 0,0 0 0 15,-7-3 0-15,7 3 0 0,-3 0 126 0,3 0 20 16,-7 3 4-16,3 4 1 0,4-4-23 0,-3 9-5 0,3-5-1 0,-4 2 0 16,1 4 0-16,3-1 0 0,-4 1 0 0,4 5 0 15,-4 8-25-15,1-4-5 0,3 6 0 0,0 0-1 16,0 3-23-16,0 7-4 0,0-4 0 0,0 1-1 15,3-1-23-15,1-2-5 0,3-4-1 0,0 3 0 16,4-12-3-16,-1 0-1 0,1-3 0 0,-1-7 0 31,5 0-46-31,-5-5-8 0,4-4-3 0,0-4 0 0,0-5-8 16,4 0-1-16,-4-4-1 0,0-3 0 0,4-2 37 0,0-4 0 0,-4-3 0 0,3 0 0 16,1-4 0-16,0 1 0 0,-1 3 0 0,1-6 0 15,-4 12 18-15,4-6 11 0,-8 9 3 0,1-3 0 16,3 7-24-16,-7 2-8 0,0 4 0 0,0 3 0 15,0 3 12-15,0 6-4 0,-3 4-8 0,3 2 12 16,0 4 3-16,0-1 0 0,0 4 0 0,0 3 0 16,0 3-6-16,4-3-1 0,-4 0 0 0,0 3 0 0,0-6-8 15,0 0 0-15,3 0 0 0,-6-4 0 0,3-2 0 0,0-1 0 16,0-5 0-16,-3 2 0 16,3 1-128-16,-4-7-27 0,4 0-5 0,0-3-1060 0</inkml:trace>
  <inkml:trace contextRef="#ctx0" brushRef="#br0" timeOffset="8185.84">11194 1655 2041 0,'-4'10'44'0,"1"5"10"0,-1-5 2 0,-3 8 2 0,3 8-46 0,1-8-12 15,-1 14 0-15,1-7 0 0,3 0 84 0,-4 6 14 16,4-3 3-16,0 7 1 0,4-7-21 0,-4-3-4 0,3 0-1 0,1-3 0 16,3 0-16-16,0 0-4 0,4-9-1 0,-4-1 0 15,3-2-55-15,1-4-21 0,-1-3 1 0,5 3 0 16,-1-6 20-16,3 0 0 0,-3-9 0 0,4 3 0 16,0-4 0-16,-1-5-14 0,1-1 5 0,0-3 1 15,-4 0-5-15,0-6-1 0,3 0 0 0,-2-3 0 16,-1 6-7-16,0-6-2 0,0 9 0 0,0-6 0 15,0 9 23-15,-3 4 0 0,-1-1 0 0,1 7 0 0,-1 0 0 0,-2 6 0 16,2 3 0-16,-6 3 0 0,3 3 47 0,-4 4 13 16,1 6 4-16,-1 0 0 0,-3 2-52 15,4 1-12-15,-4 7 0 0,3 2 0 0,1-6 54 16,-4 3 8-16,3-3 2 0,1 0 0 0,-1-3-52 16,1 0-12-16,3-9 0 0,0-1 0 15,0-2-48-15,4-1-13 0,-1-2-3 0,4-4 0 16,1-6-87-16,-1-7-17 0,0 1-4 0,3-4-578 15,1 1-115-15</inkml:trace>
  <inkml:trace contextRef="#ctx0" brushRef="#br0" timeOffset="8496.12">12009 1542 2168 0,'0'0'61'0,"0"3"15"0,-4 7-61 0,1-1-15 0,3 1 0 0,0 2 0 16,-4-2 127-16,4 5 22 0,-4 7 5 0,4-9 1 16,0 6-73-16,4-1-14 0,-4 1-4 0,4 0 0 15,-1 3-2-15,1 0-1 0,3 0 0 0,0 3 0 16,0 0-28-16,3 0-5 0,1 0-2 0,-1 0 0 16,5 0-17-16,-1 0-9 0,3-3 10 0,-3 0-10 15,8 0 0-15,-5-3 0 0,4-3 0 0,4-1 0 16,-4-2 0-16,4 0 0 0,-4-4 0 0,0 0 0 15,0-2-20-15,4-1 0 0,-4-3 0 0,4 3 0 16,0-3-11-16,-1 1-2 0,5-4-1 0,-5 0 0 16,5 0-13-16,-5 0-2 0,-3-4-1 0,1 4 0 15,-5-3-96-15,-3 0-19 0,0-3-4 0,-3 3-567 16,-7 0-112-16</inkml:trace>
  <inkml:trace contextRef="#ctx0" brushRef="#br0" timeOffset="8763.61">12125 2351 2368 0,'-4'10'52'0,"1"-1"12"0,-4-3 1 0,3 4 1 0,1-4-53 0,3-6-13 16,0 0 0-16,0 0 0 0,3-6 20 0,-3-4 2 0,7 1 0 0,0-13 0 15,4 0-22-15,3-3-8 16,0 0 0-16,0-10 0 0,4 4 57 0,3 0 12 0,0-10 3 0,1 0 0 16,-1-3 0-16,0-3 0 0,0 3 0 0,0-3 0 15,-3 7-52-15,-1 2-12 0,1 3 0 0,-4 1 0 16,4 6-48 0,-8-1-13-16,1 8-3 0,3-11-1152 0</inkml:trace>
  <inkml:trace contextRef="#ctx0" brushRef="#br0" timeOffset="34585.91">13254 1204 2098 0,'0'0'46'0,"3"-7"10"0,1 1 1 0,-1-3 3 16,1-1-48-16,3 1-12 0,0-1 0 0,-3 4 0 0,-1-6 124 0,1 2 24 0,-1 1 4 0,1-4 0 16,-1 10-70-16,-3-3-14 15,0-4-4-15,0 10 0 0,0 0 7 0,-7 0 1 0,0 7 0 16,0-1 0-16,-3 0-8 0,-1 10-2 0,0 0 0 0,-3 6 0 15,0 3-31-15,0 3-7 0,-7 6 0 0,-4 1-1 16,0 6-11-16,-3 9-3 0,4 6 0 0,-8 10 0 16,4-13 14-16,3 10 2 0,0-3 1 0,4 6 0 15,0-7-26-15,7 7 0 0,0 0 0 0,3-7 0 16,4-5 0-16,0-7 0 0,7 0 0 0,0-3 0 16,0-10 0-16,7-3 0 0,0 1 0 0,4-7 0 15,3 0-10-15,0-12-7 0,7 5-2 0,0-2 0 16,4-10-9-16,0 1-3 0,3 2 0 15,0-6 0-15,-3 0-109 0,-1 0-21 0,1 1-5 16,0-1-738-16,-4-3-148 0</inkml:trace>
  <inkml:trace contextRef="#ctx0" brushRef="#br0" timeOffset="35422.37">13787 1755 345 0,'0'0'0'0,"0"0"14"0,0 0-4 0,0 0 2 0,0 0-12 0,0 0 0 15,-4-3 0-15,4 3 0 0,-7-6 0 0,3 0 0 16,1 0 0-16,3-7 0 0,0 4 0 0,0-4 0 0,3 1 0 0,1-1 0 15,0 0 53-15,-1 1 9 0,-3-1 2 0,4-2 0 16,3 2 51-16,-7 1 10 0,7-1 3 0,-4-3 0 16,1 4 51-16,-1-1 10 0,1-2 3 0,-1 2 0 15,4 1-52-15,-3 2-9 0,3-6-3 0,-4 4 0 16,5 2 0-16,-5 1 0 0,4 6 0 0,-3-3 0 16,-1-1-51-16,-3 7-10 0,0 0-3 0,4 10 0 15,-4-4-8-15,0 13-3 0,-4 6 0 0,-3 3 0 16,0 7-33-16,0 2-8 0,-4 4 0 0,1-3-1 15,-4 2 42-15,0 1 9 0,3 3 2 0,-3 3 0 16,3-3-52-16,1 3-12 0,-1-3 0 0,4-10 0 0,0-2 0 16,4 2 0-16,-5-12 0 0,8-3 0 15,-3-3-24-15,3-7-7 0,3-3-1 0,1-2-1 16,0-4-101-16,3 0-20 16,-4-4-4-16,4-2-1 0,4-6 25 0,-1-1 5 0,4-3 1 0,1-6 0 15,2 4-154-15,4-14-30 16,22-21-7-16,-4 9-1 0</inkml:trace>
  <inkml:trace contextRef="#ctx0" brushRef="#br0" timeOffset="35707.57">14118 1708 1692 0,'0'0'37'0,"7"-3"8"0,-3 0 2 0,3 0 0 0,-7 3-38 0,0 0-9 16,3 6 0-16,-3 1 0 0,0 2 112 0,0 7 21 15,-3 2 4-15,-1 8 1 0,1-4-59 0,-4 9-12 0,3-3-3 0,-3 3 0 16,4 7 0-16,-1-10 0 16,4 4 0-16,-3 2 0 0,3-9 23 0,0 3 4 0,3-9 1 15,1 0 0-15,-1-3-48 0,4-4-10 0,0-2-2 0,4-1 0 16,-1 1-24-16,5-7-8 15,-1-3 0-15,0 0 0 0,3 0 0 0,1-3 0 0,3-10 0 0,0 4 0 16,1-4 11-16,2 0-11 0,-3-5 10 0,1-4-10 16,-1-3 0-16,-4-4 0 0,5 1 0 0,-5 0 0 15,-3-10 0-15,0 7 0 0,-3 3 0 0,0-10 0 16,-8 13 28-16,1-3 8 0,-4 6 3 0,-7 0 0 16,-1 3-12-16,-2 0-3 0,-8 4 0 0,-6 5 0 15,-1-5-24-15,0 5 0 0,-7 7 8 0,4 0-8 16,-4 3 0-16,4 6 12 0,0-3-12 0,3 4 12 15,4 2-124-15,0 4-25 0,3-7-5 0,4 3-1 16,4 1-83-16,3-1-17 0,3 0-3 0</inkml:trace>
  <inkml:trace contextRef="#ctx0" brushRef="#br0" timeOffset="36564.22">14764 1019 1314 0,'-11'0'37'0,"4"0"8"0,0 3-36 0,-4-3-9 15,1 3 0-15,-4-3 0 0,3 3 156 0,-3 3 28 16,4-3 7-16,-5 7 1 0,5-4-52 0,-1-3-9 15,-3 7-3-15,4-4 0 0,2 3-51 0,-2 1-10 16,3-1-3-16,0-6 0 0,3 0 0 0,4-3-1 16,-3 7 0-16,3-7 0 0,0 6-50 0,0-3-13 15,3 3 0-15,1-2 0 0,-1 5 0 0,4-3 0 0,4-3 0 0,-4 4 0 16,7 2 0-16,-3 0 0 0,6 1 0 0,1-1 0 16,7-6 56-16,3 7 7 0,0-4 1 0,7 0 0 15,1 1-52-15,-5-1-12 0,5 0 0 0,-5 0 0 16,1 1 53-16,-4-1 8 0,1 6 2 0,-1-2 0 15,-3 9-30-15,-1-4-5 0,-3 14-2 0,-3-4 0 16,-4 6 6-16,-3 10 2 0,-1 6 0 0,-3 0 0 0,-3 3-23 16,-4-3-11-16,-4 3 10 0,-3-6-10 0,-3 3 28 0,-1 3 0 15,-3 1 0-15,0 5 0 0,0-6-19 0,0-9-9 16,0-3 8-16,-4-4-1 16,4 0-33-16,0-12-5 0,0 7-1 0,3-7 0 0,0-7 32 0,4-2 0 15,0-4 0-15,0 1 0 16,0-7-160-16,7-3-25 0,0 0-6 0,0-10-1204 15</inkml:trace>
  <inkml:trace contextRef="#ctx0" brushRef="#br0" timeOffset="37250.07">15409 824 1728 0,'0'0'38'0,"-3"-3"8"0,-4 0 2 0,7 3 0 0,0 0-39 0,-7-3-9 16,7 3 0-16,0 0 0 0,0 0 104 0,0 0 18 16,0 0 4-16,0 0 1 0,0 0-47 0,0 0-8 15,0 0-3-15,0 0 0 0,7 3-7 0,0 0-2 16,3 0 0-16,1 4 0 0,3 2 4 0,4 3 0 15,-1-2 0-15,1 6 0 0,3 2-31 0,4-5-5 0,0 6-2 0,6 0 0 16,-2-7 10-16,-1 7 1 0,0 3 1 0,0-3 0 16,0 6 7-16,-3-3 2 0,-4 9 0 15,4-6 0-15,-4 3-24 0,-3 1-5 0,-1-1-1 16,-2 3 0-16,-1-6 23 0,0 10 4 0,-4-4 0 0,-3 13 1 16,4 3-18-16,-7 0-4 0,-1 3-1 0,1 0 0 15,-4-9-9-15,0 0-1 0,0 0-1 0,-4-1 0 16,-3-5-2-16,0 3 0 0,0-4 0 0,0-3 0 15,-4 1-9-15,4-4 0 0,-3-6 0 0,-1 3 0 16,0-12-16-16,1 2-6 0,-1-5-1 0,1-4 0 16,-1 0-14-16,-3-6-3 0,3-6-1 0,1 0 0 15,3-1-94-15,-4-2-18 0,4-4-4 0,0 4-763 16,4-7-152-16</inkml:trace>
  <inkml:trace contextRef="#ctx0" brushRef="#br0" timeOffset="38037.72">16351 787 1465 0,'0'0'32'0,"0"0"6"0,0 0 2 0,0 0 2 0,-7-4-34 0,4 1-8 16,-4 3 0-16,0 0 0 0,0 0 60 0,-4 3 11 15,4 1 1-15,-4-1 1 0,4 6-7 0,-3-6-2 16,-1 4 0-16,0-4 0 0,1 6 0 0,-4-3 0 16,3 1 0-16,-3-4 0 0,4 6 0 0,2-3 0 15,-2-2 0-15,3-1 0 0,3 3 0 0,-3-3 0 16,7-3 0-16,0 6 0 0,0 1 0 0,0-1 0 15,4 3 0-15,3 1 0 0,-4-7-51 0,8 9-13 16,0-2 0-16,-1 2 0 0,4 1 54 0,-3-7 8 16,3 10 2-16,4 0 0 0,-4-7 0 0,3 4 0 15,4 2 0-15,1 4 0 0,2-6-52 0,5 2-12 0,2 7 0 0,5-6 0 16,-5 0 0-16,5 2 0 0,-5 1 0 0,5 3 0 16,-5-3 54-16,-6 0 8 0,0 0 2 15,-1 2 0-15,-2 1-52 0,-1-3-12 0,-4 13 0 16,1-7 0-16,0 3 0 0,-4 6 0 0,-4 4 0 0,1 3 0 15,-4-4 0-15,0 7 0 0,-7-9 0 0,0 2 0 16,-3-2 0-16,-4 3 0 0,-1-4 0 0,-6 4 0 16,4-4 0-16,-4 7 0 0,3-10 0 0,-7 1 0 15,4 2 0-15,-3-9 0 0,-1 0 0 0,-3-9 0 16,-4 0-40-16,4-4-10 0,-4-6-2 0,4-6-1 16,0 0-223-16,3 0-44 0,-17-15-8 0,17-4-3 0</inkml:trace>
  <inkml:trace contextRef="#ctx0" brushRef="#br0" timeOffset="38715.69">16778 733 1839 0,'0'0'40'0,"0"0"9"16,-7 0 2-16,0 0 1 0,0 0-42 0,0 0-10 0,7 0 0 0,-7 0 0 0,0 3 80 0,7-3 13 15,-7 4 3-15,7-4 1 0,-4 9-26 0,1-3-6 16,3-3-1-16,0 7 0 0,0-4-51 0,3 3-13 16,1-2 0-16,3 5 0 0,3-2 54 0,-3-1 8 15,4 4 2-15,3-1 0 0,0-2-52 0,0 5-12 16,8 1 0-16,-1 3 0 0,0-7 54 0,7 7 8 15,-3 0 2-15,7 0 0 0,-1 3 0 0,1-3 0 16,0 2 0-16,0 1 0 0,-4 3-52 0,-4-3-12 16,5 4 0-16,-1-5 0 0,4 5 54 0,-1-4 8 15,5-1 2-15,-1 5 0 0,-3-8-52 0,3 7-12 16,-3 1 0-16,-4 5 0 0,0 10 54 0,-7-4 8 0,0 7 2 0,-3 3 0 16,-7 0-52-16,-1 0-12 0,1 3 0 15,-8 4 0-15,-3-1 0 0,0 0 0 0,-7 10 0 16,0-7 0-16,-3 1 0 0,-8-7 0 0,0 0 0 0,-6 0 0 15,-1-6 0-15,-3-3 0 0,0 0 0 0,-4-4 0 16,4-5-48-16,-1-4-13 16,1-12-3-16,3 3-956 0,4-7-191 0</inkml:trace>
  <inkml:trace contextRef="#ctx0" brushRef="#br1" timeOffset="45033.43">13575 2433 2023 0,'0'0'44'0,"0"0"10"0,0 0 2 0,0 0 0 0,0 0-44 0,0 0-12 0,0 0 0 0,0 0 0 15,0 0 39-15,-4 3 5 0,1 3 2 0,-1 0 0 16,1 1 14-16,-4 18 68 0,3-10-64 16,4 7 0-16,-3-9 0 0,-1 9 0 0,-3-3 0 15,4 6 0-15,-4-3 0 0,3 3 0 0,-3 0 0 16,3-3 0-16,-3 3 0 0,4-6 0 0,-1 6 0 15,1-9-20-15,-1 5-4 16,4-5-1-16,0 0 0 0,0 0-11 0,4-1-3 0,-1-5 0 0,1-1 0 16,-1 0-25-16,1-2 0 0,3 5 0 0,0-9 0 15,4 0 0-15,-4 1 0 0,3-4 0 0,1 3 0 16,-4-3 0-16,0 0 0 0,3 0 0 0,1 0 0 16,-4-3 0-16,0 3 0 0,0 0 0 0,4 0 0 15,-4 0 0-15,0 0 0 0,4 0 0 16,-4 0 0-16,3 0 0 0,-3 0 0 0,4 0 0 15,3 0 0-15,-4 0 0 0,5-4 0 0,-1 4 0 0,3-3 0 16,1 3 0-16,0-3 0 0,6-3 0 0,-3 3 0 0,4-3 0 0,0-1 0 16,3-2 0-16,0 3 0 0,1-1 0 15,-1-2 0-15,-4 3 0 0,5-4 0 0,-1 4 0 0,-3 0 8 16,3-1-8-16,0 4 0 0,4 0 0 0,-4 3 0 16,4-3 0-16,0-3 0 0,-4 6 0 0,3 0 0 15,-2 0 0-15,2 0 0 0,-6 0 0 0,0-3 8 16,-4 3-8-16,0-4 8 0,0 4-8 0,-3-3 0 15,0 3 0-15,-1 0 8 0,-3 0-8 0,4 0 0 16,-4 0 0-16,0 0 0 0,-3 3 0 0,-1-3-9 16,1 4 9-16,0-1-13 0,-1 3 13 0,-3-3 0 0,0-3 0 15,0 3 0-15,-3 0 0 0,3 1 0 16,-4-4 0-16,-3 0 0 0,7 3 0 0,-7-3 0 16,4 0 0-16,-4 0 0 0,7 0 0 0,-7 0 0 0,0 0 0 0,4 0 0 15,3-3 0-15,-7 3 0 0,0 0 0 0,0 0 0 16,0 0 0-16,0 0 0 0,0 0 0 0,3-4 0 15,-3 4 0-15,0 0 0 0,4-3 0 0,-4 3 0 16,0 0 0-16,3-3 0 0,-3 3 0 0,0-9 0 0,0 2 0 16,0 1 0-16,0 6 0 0,0-6 0 15,0-3 0-15,0-1 0 0,0 4 0 0,4-7 0 0,-4 4 48 16,0-4 13-16,3 4 3 0,1-7 0 16,-4 4-76-16,0-4-16 0,0 7-2 15,3-10-1-15,-3 3 31 0,0 4 0 0,-3-10 0 0,3 0 0 16,-4 3 24-16,4 0 4 0,-3 3 0 0,-1-6 1 0,4 4-29 0,0 8 0 15,-3-9 0-15,3 7 0 16,-4 2 0-16,4 4 0 0,0-3 0 0,-3-1 0 0,3 4 0 0,0-3 0 16,0 2 0-16,3 1 0 0,-3 6 0 0,0-3 0 15,0 3 0-15,4-3 0 0,-1-6 0 0,-3 9 0 16,0 0 0-16,0 0 0 0,0-4 0 0,0 4 0 16,0 0 0-16,0 0 0 0,0 0 0 0,0 0 0 15,0 0 0-15,0 0 0 0,0 0 0 0,0 0 0 16,0 0 0-16,0 7 0 15,0 2-16-15,-3-6-10 0,3 7-2 0,0-1 0 0,0 0 19 0,0 1 9 16,0 2-10-16,3-2 10 16,-3 5-31-16,0-2 0 0,4 3 0 0,-4 2 0 0,3 4 47 0,1-9 8 0,-4 6 3 0,3 0 0 15,1 3-27-15,-4-4 0 0,3 1 0 16,-3 3 0-16,4 0-26 0,-1 0 2 0,-3 0 1 16,4-6 0-16,0 2 23 0,-4-2 0 0,3 3 0 0,-3-3 0 15,4-4 0-15,-4 1 0 0,3-1 0 16,-3-2 0-16,0-4 0 0,0 0 0 0,0 0 0 0,0-6 0 15,0 0 0-15,0 0 0 0,0 0 0 0,0 0 0 16,0 0 0-16,0 0 0 0,-7-3 0 0,0 3 0 16,0-3 0-16,0 3 0 0,0 0 0 0,-4-6 0 15,4 3 0-15,0 0 0 0,-3 3 0 0,2-3 0 16,1-1 13-16,-3 1 7 0,-1 0 2 0,4-3 0 0,-3 0-35 16,3 2-7-16,-4-2-2 0,0 3 0 15,4-3 22-15,-3-1 0 0,-1 1 0 0,4 0 0 16,-3 0 0-16,-1-1 0 0,0 4 0 0,1 0 0 15,-1 0 0-15,1 3 0 0,3 0 0 0,-4 0 0 0,0 0 0 0,-3 0 0 16,4 0 0-16,-8 0 0 0,0 3 0 0,4-3 0 16,-7 3 0-16,4-3 0 0,-1 3 0 0,-3 1 0 15,0-1 0-15,-1 3 0 0,5-3 0 0,-4-3 0 16,-1 3 0-16,1-3 0 0,4 3 0 0,-5-3 0 16,5 3 0-16,-1-3 0 0,1 0 0 0,-1 0 0 15,4 4 0-15,-7-1 0 0,3 3 0 0,0-3 0 16,-3-3 0-16,-4 6 0 0,1 1 0 0,-1-1 0 15,0 0 0-15,-3-3 0 0,0 4 47 16,3-1 13-16,-3 3 4 0,3-2 0 16,1 2-103-16,2 0-20 0,1-2-4 0,0 5-1 15,3-6 103-15,1 4 20 0,-1 2 4 0,4-2 1 0,-4 2-52 0,4-5-12 0,0 2 0 16,-3 0 0 0,2 1-48-16,-2-1-13 0,3-2-3 0,0-1 0 0,3 0 52 0,-3 0 12 15,3 1 0-15,4-4 0 0,-3 0 0 0,3 0 0 0,0 0 0 0,0-3 0 16,7 0 0-16,0 0 0 0,-8 0 0 0,8 0 0 15,0 0 0-15,0 0 0 0,0 0 0 0,0 0 0 16,0 0 0-16,4-6 0 0,-4-3 0 0,4-1 0 16,-1 1 0-16,1-1 0 0,-1 1 0 0,4-4 0 15,0 1 0-15,-3 6 0 0,3-13 0 0,0 3 0 16,0 0 0-16,0 1 0 0,0-1 0 0,0-3 0 0,0-3 0 16,0-3 0-16,0 3 0 0,-3 3 0 0,3 1 0 0,-4-1 0 15,1 0 0-15,-1 0 0 16,1 3 0-16,-4 1 0 0,3-1 0 0,-3-3 0 0,0 4 0 15,0-1 0-15,0 3 0 0,0-2 0 0,0 2 0 0,0 1 0 16,-3-1 0-16,3 4 0 0,0-1 0 0,0-2 0 16,0 2 0-16,0 1 0 0,-4 3 0 0,4-1 0 15,-3 4 0-15,3-3 0 16,0 6 0-16,0 0 0 0,0 0 0 0,0 0 0 0,-4-6 0 0,4 6 0 16,0 0 0-16,0 0 0 0,0 0 0 0,0 0 0 15,0 0 0-15,0 0 0 0,0 0 0 0,0 0 0 16,0 0 0-16,0 6 0 0,0 3 0 0,4 1 0 15,-4 2 0-15,3 1 0 16,1 3-54-16,-1-1-8 0,1 4-2 0,-4 0 0 0,4 0 52 0,-4 3 12 16,3 0 0-16,-3 6 0 0,0-6 0 0,0 3 0 0,0-3 0 15,-3 3 0-15,-1-6 48 0,0 6 13 0,4-3 3 0,-3 0 0 16,3 0-52-16,-4 0-12 16,4-4 0-16,-3 4 0 15,3-3-48-15,0-3-13 0,0 3-3 0,0-4 0 0,0 1 52 0,0 0 12 16,0-1 0-16,0 1 0 0,3 3 0 0,-3-4 0 0,0 4 0 0,0-3 0 15,4-3 48-15,-4-1 13 0,3-3 3 16,-3 1 0-16,4-7-52 0,0 0-12 0,-1-3 0 0,4 0 0 16,-3-3 0-16,3 0 0 0,-4-3 0 0,4-1 0 15,0 1 0-15,4-3 0 0,-4 2 0 0,4-2 0 16,-4 3 0-16,3-4 0 0,4 7 0 0,-3-3 0 16,3 3 0-16,4-4 0 0,-4 7 0 0,-4-3 0 15,4 0 0-15,1 0 0 0,2 0 0 0,1 0 0 16,3 0 0-16,0 0 0 0,4-4 0 0,3 1 0 15,0 0 0-15,1 3 0 0,-1-7 0 0,4 4 0 0,-8-3 0 0,4-1 0 16,4 1 0-16,0-1 0 0,3 1 0 0,-3-1 0 16,7 1 0-16,-4 0 0 0,0 2 0 0,-6 1 0 15,-5 3 0-15,4 0 0 16,-3 0-48-16,3 0-13 0,-3-1-3 0,0 4 0 16,-1 0 31-16,1 4 5 0,-4-1 2 0,0 0 0 15,-3 3-112-15,-4 0-22 0,-3-2-5 0</inkml:trace>
  <inkml:trace contextRef="#ctx0" brushRef="#br1" timeOffset="48431.87">9807 3076 996 0,'0'0'28'0,"4"-7"7"0,-1 4-35 0,4-3 0 0,-3 3 0 0,-4 3 0 15,3 0 126-15,-3 0 18 0,0 0 4 0,0 0 1 0,4-3-9 0,-4 3-1 16,0 0-1-16,0 0 0 0,7-7-45 0,-7 7-9 16,4 0-1-16,-4 0-1 0,7 0-37 0,-4 0-7 15,1 0-2-15,-1 7 0 0,4-4 27 0,-3-3 5 16,-1 3 0-16,1 3 1 0,-1 0-17 0,1 7-3 16,-1-1-1-16,1 1 0 0,-1 3-29 0,1 3-7 15,-1 2 0-15,1 1-1 0,-4 4-11 0,4 2 0 16,-4 3 0-16,3 0 0 0,1 1 40 0,-1-4 5 15,1 7 2-15,-1-10 0 0,4 0-24 0,-3 0-5 16,-1 0-1-16,4 0 0 0,4 0-17 0,-4 0 0 16,4-3 0-16,-1 3 0 0,1 0 12 0,-1 3 0 15,1-2-1-15,-1 2 0 0,5-3-11 0,-5 0 0 0,4-3 0 16,0 3 0-16,-3-6 0 0,3 0-16 16,0-4 4-16,4 1 1 0,-4 0 19 0,4-4 4 0,3 1 1 15,-4-4 0-15,5 0-13 0,2 1-18 16,-3-1 4-16,1-2 1 0,2-1 13 0,1-3 0 0,3 0 12 15,0 0-12-15,-3 0 0 0,-4 1 0 0,0-1 0 0,1 0-12 16,-1 0 12-16,3 0 0 0,1 0 9 0,3 0-9 16,-3-3 0-16,10 3 0 0,1-3 0 0,2 4-10 15,-2-4 10-15,3 3 0 0,-4-3 10 0,0-3-10 16,-3 3 0-16,0-4 0 0,-1 4 0 0,5-3 0 16,-1 0 0-16,0 3 0 0,0-3 0 0,8-3-10 15,-4 0 10-15,-1 2 9 0,1 1-1 0,0 0-8 16,-4 0 0-16,1-3 0 0,-1 3 0 0,0-1 0 15,4-2 0-15,3 3 0 0,-3-3-10 0,3-1 10 0,4 4 0 0,-7 0 16 16,3-3 0-16,1 0-1 0,-4-1-24 0,3 4-5 16,0-3-1-16,1 0 0 0,-1-1 34 15,0 4 6-15,1 0 2 0,2 0 0 16,-6 0-43-16,0-3-9 0,3 6-2 0,-3-10 0 0,3 7 73 0,-3-3 14 16,4-4 4-16,-1 4 0 0,4 3-52 0,0-3-12 15,-4-1 0-15,4 1 0 0,-7 3 0 0,3-3 0 16,-3-4 0-16,3 4 0 0,0 0 0 0,-3 0-12 15,7 2 3-15,-11-2 0 0,1 6 9 0,3 0 0 16,-1 0 10-16,-2-3-10 0,2 0 8 0,1 0-8 0,4 0 0 0,9-7 9 16,-6 4-9-16,0 0 0 15,4-4 0-15,-5 1 0 0,-6-1 0 0,4 1 0 16,-5 0 0-16,1-4 0 0,4 4 0 0,-5-1 0 0,1 1 0 0,0-1 0 16,3 4 0-16,-3 3 0 15,0-9 0-15,0 5 0 0,-4-2 0 0,-3-1 0 0,-1 7 0 0,5-3 0 16,-5 3 0-16,-2 0 0 15,2 0 0-15,1-1 0 0,0 1 0 0,0 3 0 0,3-3 0 0,-3 0 0 16,-1 0 0-16,-2-3 0 0,-1 3 0 0,0-4 0 16,-3 4 0-16,3-3 0 15,-3 0 0-15,3 2 0 0,-3-2 0 0,3 3 0 0,0-3 0 0,-3 0 0 16,3-1 0-16,0 4 0 0,0-3 0 0,1 3 0 16,-5-7 0-16,5 7 0 0,-5-3 0 0,5 3 0 15,-8-4 0-15,3 1 0 0,-2 3 0 0,-1 0 0 16,0 0 0-16,0 0 0 0,0 0 0 0,-3 3 0 15,0-4 0-15,3 1 0 0,-7 3 0 0,0-3 0 16,0 3 56-16,0-3 7 0,0 3 1 0,0-3 0 16,-3 3-52-16,3 0-12 0,0 0 0 0,-3-3 0 15,3 3-48-15,-4-3-13 0,1 3-3 0,3 0 0 0,-3 0 52 0,-1 0 12 16,1-4 0-16,-1 4 0 16,1 0 0-16,0-3 0 0,-1 0 0 0,1 0 0 0,-1 3 0 0,-3-3 0 15,0 0 0-15,4 0 0 0,-7 0 48 16,3 3 13-16,-4-7 3 0,4 4 0 0,-7 3-52 0,0 0-12 15,0 0 0-15,0 0 0 0,0 0 0 0,0 0 0 16,0 0 0-16,0 0 0 0,0 0 0 0,0 0 0 16,0 0 0-16,0 0 0 0,0 0 0 0,0 0 0 15,-3-3 0-15,3 3 0 0,-4-6 0 0,4 6 0 16,0 0 0-16,-3-7 0 0,3 7 0 0,0 0 0 16,-7-6 0-16,3 0 0 0,1 0 0 0,-1 2 0 0,0 1 0 15,1-6 0-15,-4 3 0 0,3-1 0 16,1-2 0-16,-1 0 0 0,1 2 0 0,-1-2 0 0,1-4 0 15,-1 1 0-15,1-1 0 0,-1 1 0 0,1-4 0 0,-1 0 0 16,1 7 0-16,-1-10 0 0,4 0 0 0,-3 1 0 16,-1 2 0-16,0 0 0 0,1 0 0 0,-1 1 0 15,1-1 0-15,-1 4 0 0,1-7 0 0,-4 3 0 16,3 4 0-16,1-10 0 0,3 6 0 0,-4-3 0 16,1 3 0-16,3-2 0 0,-4 2 0 0,1 0 0 15,3 1 0-15,0 5 0 0,-4-5 0 0,4 5 0 16,0-2 0-16,-3 5 0 0,3 4 0 0,0-6 0 15,0 9 0-15,0 0 0 0,0 0 0 0,0 0 0 16,0 0 0-16,0 0 0 0,0 0 0 0,0 0 0 16,0 0 0-16,0 0 0 0,0 9 0 0,0-3 0 0,3 7 0 15,-3 0 0-15,4 2 0 0,-1-2 0 16,1 6 0-16,-1-1 0 0,1-5 0 0,-1 6 0 0,1 0 0 16,-1-7 0-16,4 7 0 0,-3-3 0 0,3-4 0 0,-4 1 0 15,5 2 0-15,-5-2 0 0,4-1 0 16,-3 4 0-16,3 0 0 0,-4-7 0 0,4 7 0 0,-3-4 0 15,3 1 0-15,-4-1 0 16,4 1-48-16,-3-4-13 0,-1 7-3 0,1-10 0 0,0 4 52 0,-1 2 12 16,-3-2 0-16,4-1 0 0,-4 1 0 0,0-1 0 15,3 0 0-15,-3 1 0 0,0-4 0 0,0 0 0 16,0 4 0-16,0-4 0 0,0 0 0 0,0 1 0 16,0-7 0-16,0 3 0 0,0-3 0 0,0 0 0 15,0 3 0-15,0-3 0 0,0 0 0 0,0 0 0 16,0 0 0-16,0 0 0 0,0 0 0 0,0 0 0 15,0 0 0-15,0 0 0 0,0 0 0 0,0 0 0 16,-3-6 0-16,3 6 0 0,-4-4 0 0,4 4 0 16,0 0 0-16,-7-3 0 0,0 0 0 0,0 3 0 0,7 0 0 0,-7 0 0 15,0 0 0-15,0 0 0 0,3 0 0 0,-6 0 0 16,6 0 0-16,-3 0 0 0,-4-3 0 0,4 3 0 16,0 0 0-16,0-3 0 0,0 3 0 0,0-3 0 15,-3 0 0-15,-1 3 0 0,0-4 0 0,1 4 0 16,3 0 0-16,-4-3 0 0,1 3 0 0,-1 0 0 15,-3 3 0-15,3-3 0 0,1 4 0 0,-4-1 0 16,3 0 0-16,-3 3 0 0,0-3 0 0,0 4 0 16,0-4 0-16,0 0 0 0,-4 0 0 0,4 0 0 0,-4 3 0 0,4-3 0 15,-4 1 0-15,4-4 0 0,0 3 0 0,-3 0 0 16,-1 0 0-16,0 0 0 0,1 3 0 0,-1-2 0 16,-3 2 0-16,0-3 0 0,-1 3 0 0,1 1 0 15,0-4 0-15,3 3 0 0,-3 0 0 0,0 0 0 16,0-2 0-16,0 2 0 0,0 0 0 0,-1-3 0 15,5 4 0-15,-4-4 0 0,3 3 0 0,0-3 0 16,1 0 0-16,-1 3 0 0,0-2 0 0,1-1 0 16,-1-3 0-16,-3 3 0 0,0 0 0 0,-4-3 0 15,4 3 0-15,0 0 0 0,-4-3 0 0,8 3 0 16,-5-3 0-16,1 7 0 0,0-7 0 0,0 0 0 16,0 3 0-16,0 0 0 0,-1 0 0 0,1 0 0 15,0 0 0-15,0 4 0 0,0-1 0 0,0 0 0 16,-4-3 0-16,0 4 0 0,0-1 0 0,-3 0 0 15,0 0 0-15,7-2 0 0,0 2 0 0,-4-3 0 0,0 3 0 0,1-3 0 16,-1 0 0-16,0 1 0 0,0-1 0 0,-6 3 0 16,3 0 48-16,-4 1 13 0,4-1 3 0,-4 3 0 15,-3-2-52-15,-1 5-12 0,4-6 0 0,-3 1 0 16,3 5-48-16,-3-2-13 0,3-1-3 0,-3 0 0 16,3 1 52-16,1-1 12 0,-1 4 0 0,0-4 0 15,-3 1 48-15,0-4 13 0,-1-3 3 0,1 0 0 16,0 6-52-16,3-2-12 0,0-1 0 0,-3 3 0 15,3-5 0-15,0 2 0 0,1 0 0 0,-1 0 0 16,0 1-24-16,0 2-8 16,-3-3-2-16,0 1 0 0,0 2 34 0,-1-3 0 0,5 4 0 0,-5-4 0 15,5 3 20-15,-1-2 12 0,0-1 1 0,0 0 1 16,4 0-54-16,-4 4-10 0,1-4-2 0,-1-3-1 16,-3 4 33-16,3-4 0 0,0 3 0 0,0-3 0 0,-3-3 20 0,3 0 10 15,1 3 2-15,-1-3 1 16,4 3-50-16,-1-3-11 0,1 0-1 0,-4 0-1 0,1 3 30 0,-1 1 0 15,0-1 0-15,-3-3 0 0,3 3 20 0,0 3 8 16,1-3 0-16,-1 4 1 0,0-4-43 0,0 3-9 16,4-3-1-16,0 3-1 0,0 1 25 0,-1-1-10 15,-2 0 10-15,-1-3 0 0,0 4 0 0,4 2 0 16,-4-6 0-16,1 3 0 0,2-2 0 0,1 2 0 16,0 0 0-16,0-3 0 0,3 4 0 0,0-4 0 15,4 0 0-15,-4 0 0 0,4 0 0 0,0 0 0 0,7 0 0 0,-7 0 0 16,0 1 0-16,3 2 0 0,-3 0 0 0,3-3 0 15,1 0 16-15,-5-3 9 0,8 4 3 16,-3-1 0-16,2 0-43 0,-2 0-8 0,3-3-1 16,0 0-1-16,3 3 17 0,0-3 8 15,-3 3-8-15,4-3 8 0,-1 0 0 0,-3 3 0 0,7-3 0 0,-4 0 0 16,1 0 18-16,3-3 9 0,-4 3 1 0,4 0 1 31,-3 0-46-31,3 0-10 0,-1-3-1 0,1 3-1 0,0 0 29 0,0-3 0 0,0 3 0 0,0 0 0 16,0-3 0-16,0 0 0 0,-4 0 0 0,4-1 0 15,0 1 0-15,-3 0 0 0,3 0-8 0,0-3 8 16,-4 3 0-16,4-4 0 0,0 4 0 0,0-3 0 16,0 0 0-16,0-1 0 0,0 1 0 0,0 0 0 0,0 0 0 15,0-1 0-15,-4 1 0 0,4 0 0 16,-4-1 0-16,4 1 0 0,0 3 0 0,-3-3 0 0,3 0 19 16,0 2 9-16,-4-2 3 0,0 3 0 15,4 3-51-15,0-3-9 0,0 0-3 0,0 3 0 0,0-3 32 0,0 3 0 16,0 0 0-16,0-4 0 0,0 1 29 0,0 3-1 15,0-3 0-15,0 0 0 16,0 3-44-16,0-3-10 0,0 0-2 16,3 0 0-16,-3-1 45 0,0 1 9 0,3 3 2 0,-3-3 0 15,7 3-49-15,-3-3-10 0,3 3-1 0,-11-3-1 0,8-3 33 0,-4 3 0 16,7 3 0-16,-7-4 0 0,0-2 20 0,3 3 10 16,-3-3 2-16,3 3 1 0,-3-1-33 0,0 1 0 15,4 0 0-15,3 3 0 16,-7-6-20-16,3 3-10 0,-3 0-2 0,0-4-1 0,4 1 53 0,-4 0 10 15,3 0 2-15,0-1 1 16,4 7-53-16,-7-3-10 0,4-3-2 0,-1 0-1 0,4 6 53 0,-7-7 10 0,7 4 2 0,-7-3 1 31,4 0-55-31,3-4-11 0,-4 7-3 0,1-6 0 0,3 2 36 0,-4-2 0 0,4 0 0 0,-3-4 0 16,-1 1 0-16,4-4 0 0,-3-3 0 0,3 3 0 16,-4-2 0-16,0-4-12 0,1 0 12 15,-1 0-13-15,1 0-8 0,-1 3-2 0,1 0 0 0,-4 0 0 16,3 4 38-16,1-4 7 0,-4 3 2 0,3-3 0 15,1 1-24-15,-1 2 0 0,1-3 0 0,3 0 0 16,0 4 0-16,-4-1 0 0,4 3 0 0,0-5 8 0,0 2-27 16,0 3-5-16,0 1 0 0,0 2-1 15,4-2 35-15,-4 2 7 0,3-2 2 0,-3 2 0 16,4 4-31-16,-4 0-5 0,0 6-2 0,0 0 0 16,0 0-36-16,0 0-7 0,0-6-2 0,0 6 0 0,0 0 52 0,0 0 12 15,0 0 0-15,0 0 0 16,0 0-156-16,-7 3-29 0,-4 0-6 0,11-3-1 0</inkml:trace>
  <inkml:trace contextRef="#ctx0" brushRef="#br1" timeOffset="53858.74">7616 2762 1601 0,'0'0'45'0,"0"0"11"0,0 0-45 0,0 0-11 16,0 0 0-16,0 0 0 0,0 0 43 0,0 0 6 15,8 3 2-15,-5 0 0 0,1 0 10 0,3 1 3 16,-4 2 0-16,4 0 0 0,-3 0-12 0,3 1-3 16,0 2 0-16,0-3 0 0,0 7 4 0,0-1 1 15,0 1 0-15,0-1 0 0,0 4-13 16,4 0-2-16,-4-1-1 0,0 4 0 0,0-3 10 0,0 0 3 15,0 2 0-15,0-2 0 0,0 0-41 0,4 0-10 16,-4-1 0-16,3 4 0 0,-3 0 0 0,1-4-9 16,-1 1 9-16,0 0-13 0,0 3 13 0,0-1 0 15,0 1 0-15,0 3 0 0,0 0 10 0,3 3-10 16,-2 0 8-16,-1 0-8 0,3 1 8 0,-3-1-8 16,0 0 0-16,0 0 8 0,4 0-8 0,-4-3 0 15,0 3 0-15,-3 0 0 0,3 0 0 0,-4-3 0 0,4 6 0 0,-3-3 0 16,-1 0 0-16,1 0 0 15,3 4 0-15,0-1 0 0,-4-6 0 0,1 0 0 0,-1 3 0 0,1 3 0 16,0 0 0-16,3 1 0 0,-4-4 0 0,4 0 0 16,-3 0 0-16,3 0 0 0,-4 0 0 15,4 0 0-15,-3 0 0 0,-1 0 16 0,1-3 0 0,-1 3-1 16,5-3-15-16,-1 3 0 0,0-6 0 0,-4 0 0 16,1 3-14-16,-1-3 1 15,-3 3 0 1,7-4 0-1,-3 4 13-15,-1 0 12 0,4 0-3 0,-3 3 0 0,-1-3-9 0,4 0-12 0,-3 0 2 0,3 0 1 0,-3 0 9 0,3-3 0 16,-4 3 0-16,1 0 0 0,3-3 0 0,-4-1 0 0,1 4 0 0,3-6 0 0,0 0 0 16,0-4 0-16,0 4 0 0,0-3 0 15,0 2 0-15,0-2 0 0,4-1 0 0,-4 1 0 16,0 3 0-16,0-1 0 0,0 1 0 0,0-4 0 0,0 4 0 0,0-3 0 16,-3 2 0-16,3 4 0 15,0-6 0-15,0 2 0 0,0 1 0 0,-4 0 0 0,5-4 0 0,-1 4 0 16,0-4 0-16,-4 4 0 0,4 0 0 0,0-1 0 15,0-2 0-15,0 0 0 0,0-1 0 0,4 1 0 16,-4-1 0-16,0-2 0 0,4 2 0 0,-1-2 0 16,-3-4 0-16,4 0 0 0,0 3 0 0,-1-2-13 15,4-1 5-15,-3 0 8 0,-1 1 0 0,4-1 0 16,-3 0 0-16,3 0 0 0,-3 1 0 0,3-4 0 16,0 3 0-16,4 0 0 0,-4-3 0 0,0 1 0 0,3-1 9 0,1 0-1 15,-4 3-8-15,4-3 0 0,-4-3 0 0,4 0 0 16,-1 3 0-16,1-3 0 0,0 4 0 0,-1-4 0 15,1 0 0-15,-1 0 0 16,5 0 0-16,2 0 0 0,-3 0 0 0,1 0 0 0,2 0 0 0,-2 0 0 16,2 3 0-16,1-3 0 0,0 3 0 0,3-3 0 15,-3 3 0-15,-1-3 0 0,1 3 0 0,0-3 0 16,-1 0 0-16,1 0 0 0,0 3 0 0,3-3 0 16,-3 0 0-16,3 0 0 0,0 0 0 0,4 0 0 15,3 0 23-15,0 0 3 0,1-3 1 0,-1 3 0 16,0 0-43-16,-3 0-9 0,3 0-2 0,0-3 0 15,1 3 27-15,3 0 0 0,-1 0 0 0,5 0 0 0,3 0 46 0,-4 0 14 16,4-3 4-16,-14 3 0 0,3 3-52 0,0-3-12 16,0 0 0-16,4 0 0 0,-4 0-14 0,8 0-6 15,-1 0 0-15,18-3-1 0,-11 0 21 0,1-4 10 16,-8 4-1-16,4 0 0 0,-4 0 3 0,4 0 0 16,0-3 0-16,3 2 0 0,-3-2-12 0,4 0 0 15,-4 3 0-15,3-3 0 0,-7-1 0 0,1 4 0 16,3 0 0-16,-1-3 8 0,1 3-8 0,0-1 0 15,0 1 0-15,3 0 8 0,-3-3-8 0,-3 3 0 16,-1 0 9-16,4-4-9 0,-4 4 0 0,0-3 9 16,1 3-9-16,3-3 0 0,3-4 0 0,-3 4-9 15,-4 0-1-15,4-4 0 0,-4 4 33 0,1 0 6 16,-1-4 2-16,4 4 0 0,0-3-18 0,-4 2-3 0,4 1-1 0,0 0 0 16,-4-1 12-16,0 1 3 15,-3 0 0-15,4 0 0 0,-5-1-24 0,5 4-10 16,-4-3 1-16,3 0 0 0,0-1 9 0,1 1 0 0,-1 0 0 0,0 0 0 15,-3-4 0-15,0 4 0 0,0 0 8 0,-1-1-8 16,5 1 8-16,-4 0-8 0,3 0 8 0,4-4-8 16,-4 1 8-16,0 3-8 0,-3-4 8 0,4 1-8 15,-5 2 0-15,-2 4 8 0,2-3-8 0,5 0 0 16,-8 3 0-16,4-4 0 0,3-2 0 0,1 0-12 16,-5 2 12-16,1-2 0 0,0-1 0 0,-4 1 0 15,4 3 0-15,-4-7 0 0,4 7 0 0,0-7 0 16,-4 7 0-16,4-3 0 0,0-1 0 0,3 1 0 15,-3 0 0-15,0-1 0 0,-4 4 0 0,4 0 0 16,-4-1 0-16,-3 1 0 0,3 0 0 0,4-1 0 16,-4 1 13-16,4 0 5 0,0 0 1 0,-4 3 0 15,4-4-19-15,-4 1 0 0,-3 0 8 0,3 3-8 0,-3-1 0 0,0 1 0 16,0 0 8-16,-1 0-8 0,1 0-15 0,0 0-6 16,3 3-2-16,0-3 0 15,1 0 23-15,-1-1 0 0,-3 1 0 0,3 0 0 0,-3 0 0 0,-4 0 0 16,0-3 0-16,4 2 0 0,-4 1 0 0,-3 0 0 15,3 3 0-15,0-3 0 0,4 3 15 0,-4-3 7 16,4 3 2-16,0-3 0 0,-1 3-24 0,1-3 0 31,-4-1 0-15,1 4 0-16,-1-3 0 0,-7 3 0 0,4-3 0 0,-1 0 8 0,1 0-8 0,0 3 0 0,-1-3 0 0,1 0 0 0,0 0 0 0,10-1 0 16,-7 1 0-16,1 0 0 0,-1 3 0 0,-3-3 0 0,-1 3 0 15,-3 0 0-15,-3-3 0 0,3 3 0 16,-3 0 0-16,-1 0 8 0,1 0-8 0,0 0 0 0,-4 0 0 0,3 0 0 15,-2 0 0-15,2-3 0 16,-3 3 0-16,0-3 0 0,1 3 0 0,-1-4 0 0,-4 4 0 0,1-3 8 16,-1 0-8-16,1 0 0 0,0 0 0 0,-4 0 8 31,0 0-32-31,0-1-5 0,0 1-2 0,0 0 0 0,-4 0 51 0,4-3 9 16,-3 3 3-16,3-4 0 0,0 4-32 0,-3-3 0 0,-1 0 0 0,1-4 0 15,3 4 0-15,-4 0 8 0,1-4-8 0,-1 1 0 16,1 0 0-16,-1-4 0 0,4 0 0 0,-3 1 0 15,-1-4 0-15,-3 4 0 0,4-1 0 0,0-3 0 16,-4 1 0-16,3-1 8 0,-3-3-8 0,4 1 0 0,-1 2 0 16,-3-6 0-16,4 3 0 0,-1 0 0 0,1-3 0 0,-1 4 0 15,-3-1 0-15,4 3 0 0,-1-3 0 16,1 0 0-16,-4 4 0 0,3-1 0 0,4-3 0 16,-7 4 8-16,4-4-8 0,-1-3 0 15,1 3-27-15,-4-3-8 16,4 3-1-16,-4-6-1 0,0 9 61 0,3-9 12 0,-3 3 2 0,4 4 1 0,-4-4-11 0,3 3-3 15,-3 3 0-15,0-6 0 0,0 13-38 16,4-10-8-16,-4 6-2 0,0 1 0 0,0 2 23 0,0 1 0 16,0-3 0-16,-4-1 0 0,4-3 0 15,0 4 0-15,0-4 0 0,-3 0 0 0,3 1 0 0,0 15 8 16,0 0-8-16,-4-28 0 0,1 2 0 0,-1 5 0 16,4-1 8-16,0 22-8 0,-4-22 0 0,4-3 0 0,-3-4 0 15,3 1 8-15,0 28-8 0,-4-16 0 16,4 1 0-16,0-4 0 0,-3 3 0 0,3 1 0 0,-4-1 0 0,4 0 8 15,-3 1-8-15,3-4 0 0,-4 0 0 0,1 0 0 16,3-3 0-16,-4 0 0 0,4 0 8 0,-3 0-8 16,3 0 0-16,0 4 0 0,-4-8 0 0,4 4 8 15,0 1-8-15,0-1 0 0,0 3 0 0,0-3 0 16,0 6 0-16,0-6 8 0,0 3-8 0,0 1 0 16,4 2 0-16,-4 0 0 0,0 1 0 0,3-1 0 15,-3 0 0-15,0 4 0 0,4-7 8 0,-4 3-8 16,0 4 0-16,0-4 0 0,0 3 0 0,0-2 0 15,0 2 0-15,0 1 0 0,0-1 8 0,0 4-8 16,0-1 0-16,0-2 0 0,0 2 0 0,-4 1 0 0,4 0 0 16,0 5 0-16,0-5 0 0,-3 3 8 15,3 3-8-15,0-4 0 0,0 4 0 0,0 0 0 16,0 3 0-16,0 0 0 0,0 0 0 0,0 0 8 16,0 0-8-16,0 0 0 0,0 0 0 0,0 0 0 15,0 0 0-15,0 0 0 0,0 0 0 0,0 0 0 0,0 0 0 16,0 9 0-16,0 1 0 0,0-10 0 0,-4 12 0 0,4-2 0 15,0-1 0-15,0 1 0 0,0-1 0 0,0 0 0 16,-3 1 0-16,3 2 0 0,0 1 0 0,-4-1 0 16,4-5 0-16,0 5 0 0,0-2 0 0,-3 2 0 15,3-2 0-15,0-1 0 0,-4 4 0 0,4-1 0 16,0 4 0-16,0-7 0 0,-3 4 0 0,3-1 0 0,0 4 0 0,-4-3 0 16,4 5 0-16,0-2 0 15,-4 3 0-15,4 3 0 0,-3 0-10 0,3 3 10 16,0 0 0-16,0 0-9 0,0 0 9 0,0-3 0 15,0 3-9-15,0 0 9 0,0-3 0 0,-4 0-9 0,4-3 9 16,0 6 0-16,0-3-10 0,-3 0 10 0,3 3-8 0,-4-3 8 16,4 6-9-16,0-3 9 0,-3 3-10 15,3 7 10-15,-4-4-10 0,4 1 10 16,0 2-10-16,0-3 10 0,0-2 14 0,0-1 9 0,4-3 1 0,-1 6 1 31,-3-2-41-31,0-1-9 0,4 0-2 0,-4 0 0 0,0 0 17 0,3 1 10 0,1 2-12 0,-4 0 12 16,3-2-11-16,-3-1 11 0,4 0-10 0,-4-3 10 15,4 0-27-15,-4 0 1 0,-4 0 0 0,4 4 0 16,-4-4 39-16,4 6 8 0,-3-3 2 0,3 4 0 16,-4-1-23-16,4 3 0 0,0-2 0 15,0-1 0-15,0 0 0 0,0-5 0 0,4 2 0 0,-4-6 0 0,3-3 0 16,1-1 0-16,-4 1 0 0,4-3 0 0,-1 0 0 16,-3-4 0-16,4 4-9 0,-1-1 9 0,-3-2-13 0,4-4 1 15,-4 4 1-15,0-4 0 0,0 1 2 16,0-1 0-16,0 4 0 0,-4-4 0 0,4 1 0 0,-3-1 0 15,-1 0 0-15,1 1 0 0,3-1-6 16,-4 4-1-16,0-7 0 0,1 0 0 16,-1-3-66-16,-3 0-14 0,7-3-2 15,-7 0-1-15,0-3-141 0,4-3-29 0</inkml:trace>
  <inkml:trace contextRef="#ctx0" brushRef="#br1" timeOffset="56566.09">9116 1106 1267 0,'0'0'28'16,"0"0"5"-16,0-6 2 0,3 3 1 0,-3-10-36 0,0 4 0 0,4 0 0 0,-1-1 0 16,-3 1 58-16,4-7 5 0,3 7 1 0,-7-7 0 15,3 4-11-15,1-4-1 0,3 0-1 0,-3 7 0 16,-1-7-31-16,1 0-5 0,3 4-2 0,-4 2 0 16,4-2-13-16,-3 3 0 0,3-1 0 0,0 1 0 15,0 2 54-15,-3 1 8 0,3-3 2 0,-4-1 0 16,4 4-52-16,0-3-12 0,4 2 0 0,-4-2 0 0,0-7 0 0,3 1 0 15,1 5 0-15,0-5 0 0,3 5 0 0,-4 1 0 16,1-1 0-16,3-2 0 0,0-1 31 0,0 4 3 16,0-1 1-16,-3 4 0 0,3-3-5 15,0-4-1-15,0 4 0 0,0-1 0 0,4 4-17 16,3 3-4-16,-3-3-8 0,-1-4 12 0,1 4 4 0,0 0 0 16,-1 0 0-16,1-1 0 0,-4 4-32 0,4 0-5 15,-4 3-2-15,4-3 0 0,-1 0 23 0,-3 0 0 16,7 3 0-16,-3-4 0 0,0-2 33 0,3 6 11 15,0 0 3-15,4 0 0 0,-4-3-30 0,4 3-5 16,-4-3-2-16,3 3 0 0,1 3-1 0,0-3 0 0,0 0 0 16,-1 0 0-16,1 3 1 0,-4 3 0 15,4-2 0-15,-4-1 0 0,0 0-10 0,0 0-17 16,4 0 4-16,-4 3 1 0,4 1 40 0,-4-4 9 0,0 3 2 16,0-3 0-16,1 0-11 0,2 7-3 0,1-7 0 0,3 0 0 15,-3 0-25-15,0 0 0 0,-4 4 0 0,3-4 0 16,-2 3 0-16,-1-3 0 0,0 3 0 0,0 4 0 15,0-4 0-15,4 0 0 0,-4 1-14 0,4-1 5 16,-1 0 9-16,1 0 11 0,3 4-3 0,-3-4 0 16,3 0-8-16,-3-2 10 0,3-1-10 0,-3 3 10 15,3-3-10-15,-3 0 12 0,0 0-12 0,3 0 12 16,-4-3-12-16,1 4-16 0,0-4 4 0,3 3 1 0,0-3 11 0,1 0 0 16,-5 6 0-16,4-6 0 0,4 0 21 0,0 0 7 15,-4 3 0-15,4-3 1 16,-4 0-46-16,0 3-10 15,1-3-1-15,-5 0-1 0,4 0 74 0,1 0 15 0,-5 0 4 0,5 0 0 0,-1 0-64 0,0-3-23 16,0 0 1-16,4 3 0 0,0-6 22 16,0 6 0-16,-4-3 10 0,4-1-10 0,-1 4 11 0,-3-3-11 15,1 3 10-15,-1 0-10 0,4-6 8 0,-4 3-8 16,0 3 0-16,0-3 0 16,1 0 9-16,-1 0-9 0,0-1 8 0,4-2-8 0,0 3 9 0,-4 0-9 15,0-10 10-15,0 7-10 0,-3-7 12 0,0 7-4 16,3 0-8-16,-4-10 12 0,1 7-12 0,3-7-8 15,-3 7 8-15,3-7-13 0,-3 7 22 0,3-7 5 16,0 7 1-16,1-4 0 0,-5 4-15 0,5-4 0 0,-5 7 8 16,5-4-8-16,-8 1-11 0,0 0-5 0,0 2 0 0,0-2-1 15,-3 6 29-15,3-3 5 0,-3-7 2 0,3 7 0 16,-4-4-31-16,5 1-5 0,-5 3-2 0,1-4 0 16,3-2 34-16,-3-1 6 0,-1 1 2 0,1-1 0 15,3 1-37-15,0-1-7 0,0 4-2 0,1-1 0 16,-1-6 23-16,-4 4 0 0,1 3 0 0,0 2 0 15,-1 1 0-15,-3-7 0 0,4 7 0 0,-4 0 0 16,0 3 20-16,-3-4 9 0,3 4 2 0,-3 0 0 16,-1 3-19-16,-3 0-3 0,4 0-1 0,-4 0 0 15,-4 0-8-15,4 0 0 0,1 0 0 0,-5 3 0 16,1-3 0-16,-1 3 8 0,4 1-8 0,-3-1 8 16,3 3-8-16,-4-3 8 0,4 3-8 0,-3 1 8 15,-1-1-8-15,1-3 0 0,-1 0 0 0,1 4 0 16,-4-1 0-16,3-3 12 0,1 3-12 0,-4 0 12 0,4 4-1 0,-4-4 0 15,3 0 0-15,1-2 0 0,-4 2-11 0,3 0 0 16,1 0 0-16,-4 1 0 0,3 2 0 0,1-6 0 16,-4 3 0-16,3-2 0 0,-3-1 0 0,4 0-12 15,-4 3 2-15,3-3 1 0,-3 4 9 0,4-4 0 16,-4 6 0-16,3-6 0 0,1 0 0 0,-1 4 12 16,-3-4-2-16,7 0-1 0,-3 3-9 0,0 0-12 15,3-2 2-15,-4 2 1 0,4-3 9 0,-3 6 12 16,3-5-2-16,-4 2-1 0,4-3-9 0,-3 6 0 15,3-2 0-15,0-1 0 0,0 3 0 0,0 1 0 16,0-4 0-16,0 3 0 0,4-2 0 0,-4-1 0 16,0 0 0-16,0 7 0 0,0-7 0 0,0-3 0 15,0 7 0-15,-3-4 0 0,3 3 0 0,0 1 0 0,0-1 0 16,0-6 0-16,0 3 0 0,0 1 0 0,-4-1 0 16,5 0 0-16,-1 4 0 0,0-4 0 15,0-3 0-15,0 0 0 0,0 0 0 0,0 4 0 0,0-1 0 0,0 0 0 16,0-3 0-16,0 0 0 0,0 7 0 0,4-7 0 15,-4 0 0-15,3 0 0 0,-3 0 0 0,0 1 0 16,4-1 0-16,0 0-12 0,-1 0 2 16,1 3 1-16,-1-3 9 0,1 4 12 0,-4-4-2 0,4 3-1 15,-1-3-9-15,1 0 0 0,-1 0 0 0,1 1 0 16,3-1 0-16,0-3 0 0,0 0 0 0,0 3 0 0,1-3 0 16,-1 0 0-16,0 0 0 15,0 3 0-15,0-3 0 0,0 0 0 0,0 0 0 0,0-3 0 16,0 3 0-16,-3 0 0 0,3 0 0 0,0-3 0 0,0 0 0 0,-3 3 0 15,3-4 0-15,0 4 0 0,0-3 0 0,0 0-14 16,0 0 3-16,4-3 1 0,-4 3 10 0,0-1 0 16,0-2 0-16,1 3 0 0,2-3 0 0,-3 3 0 15,0-4 0-15,4 7 0 0,0-3 0 0,3 0 0 16,-7-3 0-16,4 0 0 0,-1-1 0 0,1 1 0 16,0 0 0-16,-4-1 0 0,3 1 8 0,-3 3 1 15,4-6 0-15,-4-1 0 0,4 1-9 0,-4 3-11 16,4-7 3-16,-4 7 0 0,3-7 8 0,-3 4 8 15,4 3-8-15,0-7 11 0,-1 7-11 0,-3-7 0 16,4 7 0-16,-4-3 8 0,4 2-8 0,-4 1 0 16,4 0 0-16,-1-1 0 0,1 4 0 0,-1-6 0 0,1 6 0 15,3 0 0-15,-7-4 0 0,4 4 0 0,-4 0 0 0,0 0 0 16,0 0 0-16,0 3 0 0,1 0 0 0,-5 0 0 16,4 0 0-16,-3 0 0 0,3 0 0 15,-3 0 0-15,3 0 0 0,-4 0 0 0,4 0 0 16,-3 0 0-16,3 0 0 0,0 3 0 0,0-3 0 0,0 0 0 15,0 0 0-15,1 0 0 0,-1 3 0 16,0-3 0-16,0 3 0 0,0-3 0 0,0 0 0 0,0 3 0 16,4 0 0-16,-8 1 0 0,5-1 8 0,-5 0-8 15,4 0 0-15,-3 6 0 0,-1-5 0 0,1 2 0 16,0-6 0-16,-4 6 8 0,3 0-8 0,-3 1 0 16,0-1 0-16,0-3 0 0,0 6 8 0,1 1-8 15,-1-4 0-15,-4 4 0 0,4-1 0 0,-3 7 0 16,-1-7 0-16,1 4 8 0,3-1-8 0,-4 4 0 15,1-7 0-15,3 1 8 0,-4 2-8 0,5-2 0 0,-5 2 0 16,4-6 0-16,-3 1 0 0,3-1 0 0,0 0 0 0,0 0 0 16,-4 7 0-16,4-10 0 0,0 3 0 0,0-6-14 15,1 7 3-15,-5-4 1 0,-3-3 10 16,4 3 0-16,3 0 0 0,-7-3 0 0,0 0 0 0,0 0 0 16,0 0 0-16,3 3 0 0,-3-3 8 0,0 0 3 15,0 0 1-15,0 0 0 0,0 0-12 0,0 0 0 16,0 0 0-16,0 0 0 15,0 0-56-15,0 0-17 0,0 0-3 0,0 0-813 16,0 0-163-16</inkml:trace>
  <inkml:trace contextRef="#ctx0" brushRef="#br1" timeOffset="60142.65">4815 2803 1267 0,'0'0'28'0,"0"0"5"0,0 0 2 0,0 0 1 16,0 0-36-16,0 0 0 0,0 0 0 0,0 0 0 15,0 0 85-15,0 0 11 0,0 0 1 0,0 0 1 16,0 0-3-16,0 0-1 0,0 0 0 0,0 0 0 0,4 9-75 0,-4-9-19 16,0 6 0-16,0-6 0 0,3 7 55 0,-3-1 7 15,0 0 2-15,8 1 0 0,-8-1-52 0,0 3-12 16,3-3 0-16,-3 4 0 0,0-1 54 0,7 1 8 16,-7 2 2-16,0-6 0 0,4 7-52 0,-4 0-12 15,3-4 0-15,-3 4 0 0,4-1 32 16,-4 1 4-16,3-4 1 0,-3 4 0 0,4-1-8 0,-1-2-1 15,4 2-1-15,-7 4 0 0,7-7-27 0,-7 4-12 16,4-1 0-16,-1 4 1 0,1 0 11 0,0-1 16 16,-1 1-4-16,1-4-1 0,-1 7-11 0,1 0 0 15,-4-3 0-15,7 9 0 0,-7-3 0 0,0 3 0 16,3 3 0-16,4 0 0 0,-7-3 12 0,4 1 0 16,3 2 0-16,-4-3 0 0,8 3-12 0,-8-9 0 15,5 6 0-15,2-3 8 0,-3 6-8 0,0-3 0 16,4 7 0-16,-8-4 0 0,8 0 0 0,-4 10 0 0,7-1 0 15,-10 1 0-15,6-1 11 0,1 4-3 16,-1 0-8-16,-6 0 12 0,6 0-12 0,-6 2 0 0,3 1 0 0,4 3 0 16,-8-3-20-16,8 3 0 0,-4 0 0 0,0 3 0 15,-4-2 20-15,4-1 0 0,1 3 0 0,2 3 0 16,-10-6 18-16,4 3 7 0,3 0 2 0,-4 1 0 16,8-4-19-16,-8 0-8 0,4 0 0 0,-3 3 8 15,-1 0 21-15,4 0 4 0,-3-3 1 0,3 3 0 16,4-3-52-16,-11-3-10 15,7 3-3-15,0 0 0 0,0-3 31 0,-4 0 0 0,8 0 0 0,-8 3 0 16,5-3 0-16,-5 0 0 0,4 0 0 0,0 0 0 16,0-4 24-16,4 1 4 0,-8 0 0 0,1 3 1 0,3-7-29 0,3 1 0 15,1 0 0-15,-7-4 0 16,6 1 0-16,-3-1 0 0,7-2 0 0,-3-1 0 0,-8 0 0 0,8-3 0 16,0 1 0-16,-1-4 0 0,1 0 0 0,3 0 0 15,-4 3 0-15,5-6 0 0,-5 3 0 0,4-6 0 16,4 3 0-16,-4-3 9 0,4 0-9 0,-4-1 0 15,3-2 0-15,-2 0 8 0,2 3-8 0,-3-7 0 16,0 4 0-16,4-1 0 0,-4-2 0 0,7 3 0 16,-10-4 0-16,7 1 0 0,3-4 0 0,-4 4 0 15,8-4 0-15,0 4 0 0,-4-4 0 16,4 0 0-16,-1 1 0 0,5-4 0 0,-1 4 0 0,0-4 0 16,0 3 0-16,0-2 0 0,1-1 0 0,-1 0 0 0,-7 0 0 0,7 1 0 15,4-1 0-15,-4 0 0 0,4 4 0 0,0-4 0 16,-1 0 0-16,5 0 0 0,-1 1 0 15,4-1 0-15,0 0 0 0,-4 0 0 16,0 1 0-16,8 2 0 0,-12-3 0 0,8 4 0 0,-4-1 0 16,11-3 0-16,0 4 0 0,0-4 0 0,0 0 0 0,3 1 0 15,1-1 0-15,-5 0 0 0,1 1 0 0,7-1 0 16,0 0 0-16,-3-3 0 16,2 0 0-16,5 4 0 0,-8-4 0 0,1 0 0 0,3 3 0 0,3-3 0 15,4 0 0-15,0 1 0 0,0-4 0 0,3 3 0 16,-6 0 0-16,-1 3 0 0,8-3 9 0,6 0-1 15,-6 4-8-15,3-4-10 0,-7 0 10 0,7 3-13 16,-4-3 13-16,4 4 0 0,0-1 0 0,8-3 0 0,-8 0 0 16,0 0 0-16,0 0 0 0,7 4 0 0,-4-4 9 0,1 0 5 15,-1 0 1-15,4-3 0 16,-10 3-6-16,7 0-1 0,-8 0 0 0,11-3 0 47,-7 0-8-47,0 4 12 0,4-4-12 0,3 0 12 0,0 0-12 15,0 0 8-15,0 0-8 0,7 0 8 0,-10 3-8 0,-4 0 8 0,3-3-8 0,8 3 8 16,-8 0 16-16,1-3 2 0,-4 3 1 0,4 0 0 0,-4-3-38 0,0 0-7 0,0 4-2 0,3-4 0 16,-3 0 20-16,0 0 0 0,0 0 0 0,4 0 0 15,-4 0 10-15,0 0-10 0,0 0 10 0,4 0-10 0,-8 3 15 0,-10-3-3 16,3 3-1-16,1-3 0 0,3-3-11 0,3 3 0 16,-3 0 0-16,4 3 0 0,3-3 0 0,14 0 0 15,0-3 8-15,0 3-8 0,-10 0 8 0,-4 0-8 16,0 0 8-16,7 0-8 0,0 0 8 0,-3-3-8 15,-4 3 8-15,3-4-8 0,-3 4 0 0,4 0-11 0,3-3 1 0,3 0 0 16,-10 0 25-16,4-3 5 0,0 3 0 0,6-1 1 16,-6-2-33-16,3 0-8 0,-4 0 0 15,4-4-1-15,-7 7 21 0,4-6 0 0,0 2 0 0,3-5 0 16,-7 3 0-16,0-1 0 0,0 1 0 0,3-1 0 16,-3-2 16-16,0-1 8 0,4 4 2 15,3-4 0-15,-10 1-42 0,-1-1-8 0,1 4-1 0,6-1-1 16,-3 1 26-16,0 0 0 0,-3 2 0 0,3 1 0 15,-7 0 0-15,3 3 0 0,1-4 0 0,3 4 0 16,-7 0 20-16,0 0 8 0,-4 0 3 0,8-3 0 16,-8 6-31-16,4-4 0 0,0 4 0 0,0 0 0 15,-7 0 0-15,0 0 8 0,0 0-8 0,0 0 0 0,-1 4 0 16,1-1 0-16,0 3 0 0,4-3 0 0,-8 0 0 0,-3 3 8 16,0-2-8-16,0 2 0 0,-7 0 0 15,3-3 0-15,-3 4 0 0,3-1 0 16,-3 0 0-16,0-3 0 0,-1 0 0 0,1 0 0 0,-3 1 0 0,-8-4 8 15,3 0-8-15,-2 0 0 0,-1 0 0 0,-3 0 0 16,-1-4 0-16,1 4 0 0,0-3 0 0,-4 0 8 16,0 0-8-16,4 0 0 0,-8 0 0 0,5-3 0 15,-5 2 0-15,4-2 0 0,-3 3 26 0,3-3-1 16,-3-1 0-16,-1 1 0 16,1 0-41-16,-4-3-8 0,0 2-1 0,0-2-1 15,1-1 26-15,-1 1-8 0,-4 3 8 0,1-7 0 0,-1 4 0 0,1-4 0 16,-4 1 0-16,4-1-8 0,-4 4 8 0,0-1 0 15,3-2 0-15,-6-1 0 0,3 4 0 0,0-4 0 16,-4 1 0-16,5-1 0 0,-5 1 0 0,1-1 0 0,3-3 0 16,-4 1 0-16,1-1 0 0,-1 0 0 0,1-2 0 15,3-1 0-15,-4 3 0 0,1-3 0 0,-1 1 0 0,1-1 0 16,-1-3 0-16,1 3 0 0,-1 0 0 0,1 0 0 16,0 1 0-16,-4-1 0 0,3 0 8 0,1 0-8 15,-4 0 0-15,0 0 0 0,0 1 0 0,0-4-8 16,0-3 8-16,3 0 0 0,-3-4 8 0,0-2-8 15,0 0 0-15,4-1 0 0,-4 4 0 0,0-3-8 16,0 2 8-16,3 1 0 0,-3 0 0 0,0 0 0 16,0 0 0-16,0 2 0 0,0-2 0 0,-3-3 0 0,3 0 0 0,-4-4 0 15,4 1 0-15,-3-1 0 0,3 1 0 0,-4 2 0 16,1 4 0-16,-1-3 0 0,0-1 0 0,1 4 0 16,-1 0 0-16,4-4 0 15,-7 4 0-15,4-3 0 0,3 0 0 0,-4-7 0 0,1 3 0 16,-1 1 0-16,1-1 0 0,-1 1 0 0,1 3 0 0,-1-1 0 15,1 1 0-15,-1 0 0 0,1-1 0 16,-1 4 0-16,1-3 0 0,-1-4 0 0,0 4 0 0,1-4 0 16,-1 1 0-16,1 2 0 0,3 1 0 0,-4 0 0 15,1-1 0-15,3 1 0 0,-4 0 0 0,1 2 0 0,3-2 0 16,-4 3 0-16,1-3 0 0,3-1 0 16,-4 4 0-16,4-7 0 0,-3 1 24 0,-1 3 3 15,4-1 1-15,-3 1 0 16,-1 3-44-16,1-4-9 0,-1 4-2 0,0 3 0 0,1-6 27 0,-1 6 0 15,1-1 0-15,-1 1 0 0,1 0 0 0,-1 0 0 0,1-3 0 0,-1 0 0 16,1 0 0-16,3-1 0 0,-4-2 0 0,4 3 0 16,-3 3 0-16,-1-4 0 0,4 1 0 0,-3 3 0 15,3 0 0-15,-4 0 0 0,4 6 0 0,-3-6 0 16,-1 3 0-16,1-3 0 0,-1 3 0 0,0-3 0 16,4 0 19-16,-3 0 5 0,-1 0 2 0,4-3 0 15,-3 6-41-15,3-3-8 0,0 3-1 0,0-3-1 16,0-1 25-16,0 4 0 0,0 1 0 0,0-1 0 15,0 3 0-15,0 3 0 0,0 0 0 0,0 1 0 16,0-1 0-16,0 4 0 0,0 12 0 0,0 0 0 16,-4-22 0-16,1-4 0 0,-1 8 0 0,4-1 0 15,-3 0 0-15,-1 3 0 0,1 1 0 0,-1-4 8 16,1 3-8-16,-1 1 0 0,4 15 0 0,-3-13 0 16,3 13 0-16,0-19 0 0,-4 3 0 0,4-2 8 0,-3 5-8 0,3 7 0 15,0-10 0-15,0 7 0 0,0 9 0 0,0-13 0 16,3 7 0-16,-3 6 0 0,0-13 0 0,0 13 0 15,0-9 0-15,0 9 0 0,0 0 0 0,4-13 0 16,-4 4 0-16,0 9 0 0,0 0 19 0,0-6-1 16,0 6 0-16,0-10 0 0,0 10-26 0,0 0-6 15,0 0-1-15,0 0 0 0,-4-6 15 0,4 6 0 16,0 0 0-16,0 0 0 0,0 0 0 0,-3-6 0 0,3 6 0 16,0 0 0-16,0 0 0 0,0 0 0 0,0 0 0 15,0 0 0-15,0 0 0 0,0 0 0 16,0 0 0-16,0 0 0 0,-4-6 0 0,4 6 0 15,0 0 0-15,0 0 0 0,0 0 16 0,0 0-3 16,0 0-1-16,0 0 0 0,0 0-12 0,0 0-15 0,0 0 3 16,0 0 1-16,0 0 11 0,0 0 0 15,0 0 0-15,0 0 0 0,0 0-16 0,0-7 3 0,-4 1 0 0,1 0 0 32,-1 3-140-32,1-7-28 0,3 1-6 0,-4-4-1069 0</inkml:trace>
  <inkml:trace contextRef="#ctx0" brushRef="#br1" timeOffset="63068.47">2064 2527 1552 0,'0'0'44'0,"0"0"10"0,0 0-43 0,0 0-11 15,0 0 0-15,0 0 0 0,0 0 53 0,0 0 9 16,0 0 2-16,0 0 0 0,0 0 0 0,0 0 0 15,0 0 0-15,-4 3 0 0,1 3 0 0,-4 1 0 0,3 2 0 0,-3 3 0 16,4-2 0-16,3 2 0 0,-8 1 0 0,5 6 0 16,3 0 0-16,0 6 0 15,0-7 0-15,-4 8 0 0,-3-1-52 0,7 6-12 0,0-3 0 16,0 4 0-16,0 5 0 0,0-5 0 16,7-1 0-16,-3 7 0 0,-4-10 0 0,3 3 0 15,5 4 0-15,-5-4 0 0,4 3 0 0,-3 4 0 16,3 6 0-16,-7-3 0 0,7 3 0 0,0-4 0 0,3 1 0 0,-6 3 0 15,3-3 0-15,-3 3 0 0,3 6 0 0,-4 0 0 16,1 3 54-16,3 1 8 0,-4-1 2 0,-3 3 0 16,7-2-52-16,-7-1-12 0,4 3 0 0,-4 7 0 15,7-3 0-15,-4-1 0 0,-3 1 0 0,0 3 0 16,11-7 0-16,-11 4 0 0,0 2 0 0,3 1 0 16,5 0 0-16,-8-4 0 0,3-2 0 0,4-10 0 15,-7 3 0-15,4 3 0 0,-1 4 0 0,-3-1 0 16,7 1 0-16,-7-1 0 0,4 0 0 0,3 20 0 0,-7-7 0 0,3 0 0 15,4 0 0-15,-7 0 0 0,4-4 0 0,3-2 0 16,-7-3 0-16,4 6 0 0,-4-4 0 0,0 1 0 16,3 3 0-16,4-3 0 0,-7-4 0 15,4 1 0-15,-4 2 0 0,7 4 0 0,-7-6 0 0,3-1 0 16,-3 4 0-16,7 0 0 0,-3-7 0 16,-4 1 0-16,0-1 0 0,3 7 0 0,4-7 0 0,-3 1 0 15,3-4 0-15,-7 7 0 0,3-7 0 0,5 3 0 16,-8 4 0-16,3 0 0 0,1-1 0 0,3-2 0 15,-4 2 0-15,4 1 0 0,-3-4 0 0,-4 1 0 16,7-1 0-16,-4 0 0 0,4-5 0 0,-3-7 0 16,-1 3 0-16,5-4 0 15,-5 1 0-15,4-3 0 0,4-3 0 0,-8-1 0 0,1 1 0 0,3 0 0 16,-4-1 0-16,8-2 0 0,-4-4-13 0,0 0-6 16,4-5-1-16,6 2 0 0,-3-3 20 0,-3 0 0 0,3-3 0 0,0-3 0 15,4-1 20-15,-4-2-3 0,0 0 0 0,4-4 0 16,-4 1-27-16,0-1-6 0,4 1 0 0,-1-4-1 15,1 1 27-15,-1-4 6 0,5 3 0 16,2 1 1-16,1-4-17 0,3 0 0 0,-3 1 0 0,3-4 0 16,4-3-14-16,0 0-6 15,3 3-2-15,-7-3 0 0,7 0 22 0,-3 0 0 0,3 0 0 0,1 3 0 16,-1-3 13-16,11 0 7 0,-7 0 2 0,14-3 0 16,-8 3-22-16,1 0 0 0,4 0 0 0,6 0 0 0,-6 0 0 0,-1 3 0 15,7-3 0-15,4 3 0 0,-3-3 0 0,-4 0 0 16,7 3 0-16,-4-3 0 15,4 4 0-15,4-1 0 0,3-3 0 0,3 0 0 0,-3 0 0 16,-7 0 0-16,7 3 0 0,14 0 0 0,-10 0 0 16,3-3 0-16,-3 3 0 0,10 0 0 0,-4 0 0 0,4-3 0 15,1 4 0-15,2-1 0 0,-10-3-16 0,4 3-7 16,3 0-1-16,7 0-1 16,-3-3 40-16,0 0 8 0,-1 3 1 0,11-3 1 0,-6-3-25 0,-1 3 0 15,-11-3 0-15,15 3 0 0,-4 3 0 0,-3-6 0 16,3 0 0-16,8 3 0 0,-5 3 0 0,-3-3 0 15,8 0 0-15,10 3 0 0,-11 0 0 0,4 0 0 0,-1 1 0 16,8-1 0-16,-18 3 0 0,-14-3 0 16,11 3 0-16,0-2 0 0,-1-1 0 0,8 0 0 0,3 0 0 15,1 0 0-15,-1 0 14 0,25 0-2 0,0 4-1 16,7-4 0-16,-18 0-11 0,1 0-16 0,-1 0 4 0,11 0 1 16,-21 0 31-16,3 1 7 0,0-1 1 15,11 3 0-15,-11-3-14 0,1 0-2 0,-1 0-1 0,14 0 0 16,-6 1 11-16,-4-1 2 0,-1 0 1 0,15 0 0 15,-17-3-25-15,3 0 0 0,-1 3 0 0,15-3 0 16,-10-3 0-16,-1 3 0 0,0-3 0 0,11 0 0 16,-7-4 0-16,-3 1 0 0,-5 3 0 0,19-6 0 15,-15 2 0-15,4-2 0 0,0 3 0 0,11-4 0 16,-15 1 0-16,0 3 0 0,4-4 0 0,11-2 0 16,-15 5 56-16,4-2 7 0,-4 0 1 0,18-1 0 0,-17 1-52 15,2 3-12-15,1-4 0 0,14 4 0 16,-17 0-17-16,-1-1-7 0,4 1 0 0,10-3-1 15,-17 2 25-15,4 1 0 0,3 3 0 0,10-6 0 0,-14 2 0 0,-3 1 0 16,4 0 0-16,13-4 0 16,-17 4 0-16,0 0 0 0,0 3 0 0,10-4 0 0,-14 1 0 15,1 0 0-15,2 3 0 0,8-4 0 0,-14 1 0 16,3 3 0-16,4 0 0 0,7-3 8 0,-11-1-8 16,1 4 0-16,-5 0 0 0,12-3 0 15,-11 3 0-15,-4-4 0 0,0 4 0 0,7-3 0 0,-10 3 0 0,-4-3 0 16,1-1 0-16,2 4 0 0,-6 0 0 0,-4 3 0 15,4-3 0-15,-1 0 0 0,-6 0 0 0,-7 3 0 16,3 0 0-16,3-3 0 0,-3 3 0 0,-7-7 0 0,0 7 0 16,4-3 0-16,-8 0 0 0,1-3 0 15,-4 3 0-15,0-4 0 0,-7 1 0 0,-4-3 0 0,-3 2 0 0,0-2 0 16,-7 3 18-16,-4-1 2 0,0 1 1 16,1 0 0-16,-8 3-21 0,0 0 0 15,0-4 0-15,-3 4 0 0,-4 0 0 0,0 0 0 0,0 0 0 0,-3 0 0 16,-4-1 0-16,-3 1 0 0,-1 3 0 0,1-3 0 15,-4 0 0-15,0-3 0 0,-3 3 0 0,3-4 0 16,-4 1 0-16,1-3 0 0,-4 2 0 0,3-2 0 16,-3 3 0-16,0-4 0 0,0-2 0 0,0-1 0 15,-3 1 0-15,3-4 0 0,0 0 0 0,-4 1 0 16,4-1 0-16,-3 0 0 0,-1 4 0 0,4-4 0 16,-3 4 0-16,-1-4 0 0,0 0 0 0,1-3 0 15,-1 1 0-15,-3-4-16 0,4-3 2 0,-1-1 1 16,4-2 21-16,-3 0 4 0,-1 0 0 0,1 0 1 15,3-1-13-15,-4 1 0 0,1 3 0 0,-1-3 0 0,1 0 0 16,-4 3 0-16,3-1 0 0,-3-5 0 0,0 0 0 16,0-1 0-16,0-2 0 0,0-1 0 15,0-2 0-15,0 5 0 0,-4-2 0 0,4-1 0 0,-4 4 0 0,4 0 0 16,0 3 0-16,-3-7 0 0,3 1 0 0,-4-4 0 16,4-3 0-16,-4-3 0 0,1 0 0 15,3 0 0-15,-4 1 0 0,1-1 0 0,-1 3 0 0,4 3 0 16,-4-2 0-16,-3-4 0 0,4-3 0 0,-1 0 0 15,4 0 0-15,-3-4 0 0,-1 7 0 0,0-3 0 16,1 4 0-16,-4-1 0 0,3-3 0 0,-3 0 0 16,3-4 0-16,-3-5 0 0,0 9 0 0,4-3 0 0,-5 3 0 15,1-3 0-15,0 3 0 0,0-7 0 0,0-2 0 0,0-4 0 16,0 4 0-16,3 2 0 16,1 1 0-16,-1-3 0 0,0-1 0 0,1-2 0 0,-4-4 0 15,3-3 0-15,-3 7 0 0,3-1 0 16,1 4 0-16,-4-10 0 0,3 3 0 0,1 0 0 0,-1-3 0 0,0-3 0 15,1 10 0-15,3-4 0 0,-4-3 0 16,1-6 0-16,6 3 0 0,-3 3 0 16,-4 1 0-16,4-8 0 0,0 17 0 0,0-13 0 0,0 0 0 0,0-3 0 15,4 3 0-15,-4 6 0 0,3 1 0 0,-3-7 0 16,4 6 0-16,-1-3 0 0,-3 0 0 0,3 0 0 16,1 4 0-16,-1 2 0 0,-3 0 0 0,4-2 0 15,-4-1 0-15,3 0 0 0,1 7 0 0,-1-4 0 16,1 10 0-16,-1 0 0 0,1 0 0 0,-1 0 0 0,-3 3 0 15,3-4 0-15,1 8 0 0,-1-1 0 0,1 6 0 16,-1 0 0-16,1 7 0 0,-4-3 0 16,3 8 0-16,1 1-10 0,-4 10 2 0,3-7 0 0,1 6 8 15,-4 4 0-15,3-1 0 0,0 0 0 0,1 7 0 16,3 0 0-16,0 6 0 0,0 0 0 0,-4-6 0 0,4 6 0 16,0 0 0-16,0 0 0 0,0 0-12 0,0 0 2 15,0 0 1-15,0 0 0 16,0 0-17-16,0 0-3 0,0 0-1 0,0 0 0 15,0 0-127-15,0 6-26 0,4 3-5 0</inkml:trace>
  <inkml:trace contextRef="#ctx0" brushRef="#br1" timeOffset="64268.02">18390 1611 1400 0,'0'0'31'0,"0"0"6"0,11 0 2 0,-4 0 0 16,4 0-31-16,-1 0-8 0,1-3 0 0,3 3 0 15,0 0 74-15,0 0 14 0,7 3 2 0,4-3 1 16,0 0-55-16,10 0-12 0,4 0-1 0,10-3-1 16,4-3 7-16,0 0 2 0,0-1 0 0,10-5 0 15,4-1-11-15,7-2-1 0,4 2-1 0,10-6 0 16,-10 0-18-16,7 1 0 0,13-1-13 0,8 0 5 0,-18-3 8 0,11 3 0 16,10-3 0-16,8 0 0 0,-18 7 0 15,3-4 0-15,11 3 0 0,7 4 0 0,-25-4 0 0,7 3 0 16,8 1 0-16,3 6 0 0,-22-4 0 0,1 1 0 15,3 6 0-15,8-4 0 0,-19 4 34 0,-3 3 9 16,-7 0 1-16,4 0 1 0,-11 3-25 0,0-3-4 16,-7 0-2-16,0 3 0 0,-11-6-14 0,-6 3 11 15,-8 3-11-15,-7-3 10 0,-3 4-10 0,-4-4 0 0,-7-4 0 16,0 4 0 0,-3-3-100-16,-4 3-23 0,-7 0-4 0,0 0-717 0</inkml:trace>
  <inkml:trace contextRef="#ctx0" brushRef="#br1" timeOffset="64996.1">21417 805 1267 0,'7'4'28'15,"4"-4"5"-15,-1 6 2 0,4 3 1 0,1 4-36 0,-5 2 0 0,4 4 0 0,-3 6 0 0,-4-3 89 0,0 10 11 16,0-4 3-16,0 10 0 0,0-1-11 0,-3 7-3 15,-1 0 0-15,1-3 0 0,-4 3-71 0,0-4-18 16,0 4 0-16,0 0 0 0,0-3 55 0,0 0 7 16,0-7 2-16,0 1 0 0,0-1-52 0,3-12-12 15,-3 6 0-15,4-12 0 0,-4 0 0 0,3-1 0 16,-3-5 0-16,4-1 0 16,-4-3-48-16,3-2-13 0,-3-4-3 0,0 0 0 0,4-4 44 0,-1-5 9 15,1 0 2-15,-1-4 0 0,1-6-11 0,0 0-3 0,-4-6 0 0,3 0 0 31,1-6-7-31,-1 6-2 0,1-13 0 0,-4 7 0 0,3 0 56 0,-3-4 10 0,0 4 2 0,4-1 1 16,-4-5-21-16,0 2-5 0,0-2-1 0,3 5 0 16,1-9 5-16,-1 10 1 0,-3 3 0 0,4-10 0 15,3 10-4-15,-4 3-1 0,1-3 0 0,3 6 0 16,-3 0-3-16,3 6-8 0,-4 4 12 0,4-4-4 16,-3 7-8-16,3-1 12 0,-4 4-12 0,1 3 12 15,3 0-12-15,3 3 8 0,1 3-8 16,0 0 8-16,3 0 3 0,0 3 0 0,3 1 0 0,5-1 0 15,2 3-11-15,1 1 0 0,3-4 0 0,4 3 0 16,-7-2 0-16,3 2 0 0,0 0 0 0,0-2 0 31,1-1-36-31,-1 0 1 0,4 4 0 0,3-4 0 0,-3 6 55 0,3-2 10 0,-3-4 2 0,-4 7 1 16,-3-4-21-16,-1 10-12 0,-6-7 12 0,-1 7-12 0,-6 3 31 0,-7 0-1 16,-4 3 0-16,-4 3 0 15,-7 7 9-15,-3-1 1 0,-7-5 1 0,-3 5 0 0,-1 1 23 0,-7-4 4 16,0 7 0-16,-3 2 1 0,3-2-45 0,-3 6-8 15,3-10-3-15,-3 4 0 0,-4-4 22 0,0-2 4 16,1-7 1-16,-5 6 0 0,8-12-31 0,-4 0-9 16,7-3 0-16,1-7 0 15,2 3-66-15,8-5-20 0,4-4-4 0,-1-6-1064 0</inkml:trace>
  <inkml:trace contextRef="#ctx0" brushRef="#br1" timeOffset="65901.46">23096 1125 1371 0,'0'0'30'0,"0"0"6"0,0 0 2 0,0 0 1 0,4 3-31 15,-4 4-8-15,3 5 0 0,1-2 0 0,-1 5 21 0,1 7 3 16,0-3 1-16,-1 6 0 0,4 0 0 0,-3 3 0 16,-1 1 0-16,1 5 0 0,-4 4 38 0,3-1 7 15,-3 4 2-15,4 3 0 0,-4-6 0 0,3-1 0 16,-3-2 0-16,4-1 0 0,3-5-32 0,-4-1-5 0,1-6-2 0,-1-7 0 15,5 10 18-15,-1-15 3 0,-4-1 1 0,1-2 0 16,3-4-37-16,0-3-7 0,-4 3-2 0,4-6 0 16,-3-7-9-16,3 1 0 0,-4-7 0 0,1 0 0 15,-1 1 0-15,-3-1 0 0,0-6 0 0,0 0 0 16,-3-9 53-16,3 0 9 0,-4-1 2 0,1-9 0 16,3 7-64-16,-4-4-28 0,8 4 3 0,-4-7 0 15,3 13 40-15,1-4 8 0,-1-5 1 0,1 5 1 16,0 7-40-16,3-3-8 0,0 9-1 0,-4-3-1 15,4 10 40-15,-3-1 8 0,3 10 1 0,-4 0 1 16,4 3-71 0,-3 3-14-16,3 0-4 0,0 0 0 0,-3 7 52 0,3 2 12 0,0 4 0 0,-4-3 0 15,4-1 0-15,0 1 0 0,0 6 0 0,0-10 0 16,4 3 0-16,-4-2 0 0,4 6 0 0,-1-10 0 16,1 3 0-16,3 4 0 0,0 2 0 0,4-8 0 0,-1 2 0 0,4 1 0 15,1 2 0-15,2-2 0 0,1-4 0 0,3-3 0 16,-3-3 0-16,3 3 0 0,-3 0 0 0,-4-3 0 15,0 0 0-15,0 0 0 0,-3 0 0 0,0-3 0 16,-4 0 0-16,0 0 0 0,0-3 0 0,-3-7 0 16,-1 4 0-16,-3-4 0 0,0 7 30 0,-3-7 9 15,3 7 1-15,-7-3 1 0,0-4-14 0,0 4-3 16,-4-4-1-16,1 0 0 0,-4 4-7 0,0 0 0 16,0 6-1-16,3-7 0 0,-3 4-24 0,0 3-5 15,0 3-1-15,0 3 0 0,3 6 15 0,-3-2 0 0,4 5 0 0,-4 4 0 16,3 6 0-16,1 6 0 0,-4 0 0 15,3 7 0-15,1-7 0 0,-1 3 0 0,0 7 0 16,4-4 0-16,0-2 0 0,-3 2 0 0,6-12 0 16,-3 6 0-16,4-6 0 0,0-6 0 0,-1 0 0 0,1-4 0 15,3-2 0-15,-4-4 0 0,8-3 0 16,-1-6 0 0,1-3-156-16,0-1-29 0,3-8-6 0,0-1-794 0</inkml:trace>
  <inkml:trace contextRef="#ctx0" brushRef="#br1" timeOffset="66301.53">24373 1053 1267 0,'0'0'28'0,"0"-3"5"0,0 3 2 16,-7-6 1-16,0 6-36 0,0-7 0 0,0 7 0 0,-3 7 0 15,-1-4 109-15,4 3 15 0,-4-3 4 0,1 7 0 16,-1-4-22-16,1 3-4 0,-4 7-1 0,3-7 0 0,-3 4-59 0,3 0-12 15,-3 5-2-15,0-5-1 16,-4 6 19-16,1-4 4 0,-1 4 1 0,0-3 0 0,4 0-31 0,-3-4-5 16,6 1-2-16,-3 2 0 0,7-5-13 0,0-7 0 15,3 6 0-15,1 1 0 0,6-1 0 0,1 0 0 16,3-2 0-16,0-4 0 0,7 0 22 0,0 3 2 16,0 4 0-16,0-4 0 0,1-6-39 0,-5 6-7 15,4 4-2-15,0-4 0 0,4-6 24 0,-4 3 0 16,0 3 0-16,0 1 0 0,0-1 19 0,1 0 8 0,-5 7 1 0,4-7 1 15,0-3-5-15,-3 3 0 0,0 7-1 16,-4-7 0-16,0 4 2 0,-4 2 1 0,-3-2 0 16,0 5 0-16,-3 1-5 0,-4-4-1 0,-4 4 0 0,0 0 0 15,1-1-8-15,-4 4-1 0,0-6-1 16,-4 2 0-16,4-2 8 0,0 0 2 0,-4-4 0 16,1 4 0-16,-1-10-33 0,-3 3-7 0,0 3 0 0,-1-6-1 31,5 1-160-31,-1-1-32 0</inkml:trace>
  <inkml:trace contextRef="#ctx0" brushRef="#br1" timeOffset="66699.74">24486 1310 1839 0,'0'0'40'0,"-3"7"9"0,-1 2 2 0,1 10 1 0,-4-7-42 0,3 7-10 16,-3 3 0-16,0 0 0 0,0 3 80 0,3 3 13 16,1-3 3-16,-1 4 1 15,1-4-26-15,3-3-6 0,0-4-1 0,3-2 0 0,1 0-20 0,3-1-4 16,0-8 0-16,0 2-1 0,4-3-39 0,-1-2 0 16,1-1 0-16,3-3 0 0,4-3 25 0,-4-1 1 15,0 1 0-15,3-3 0 0,-2-3-41 0,-1 5-8 16,0-5-1-16,0-3-1 0,0 2 25 0,0-2 0 15,0 2 0-15,0-6 0 0,4 4 15 0,0-4 8 0,-4 7 1 16,3-10 1-16,5 3-40 0,-5 7-8 0,1-4-1 16,-1 1-1-16,-2 6 40 0,-1-4 8 15,-4 7 1-15,4 0 1 0,-7 3-25 0,0 6 0 0,1 0 0 0,-1 4 0 16,0 2 15-16,0 4-3 0,-4 3 0 0,1 6 0 16,3-6-1-16,-4 0-1 0,1 3 0 0,-1-4 0 15,4-2-10-15,-3-7 0 0,0 4 0 0,-4-4 0 16,3-2-13-16,1-4-8 0,-1-3-2 0,1-3 0 15,3 0-214-15,0-4-43 16,3-12-9-16,1-6-2 0</inkml:trace>
  <inkml:trace contextRef="#ctx0" brushRef="#br1" timeOffset="66968.17">25142 1069 1314 0,'0'-19'37'0,"0"3"8"0,0 4-36 0,0-1-9 0,0 4 0 0,4-7 0 0,-4 4 81 0,4-1 15 15,-1 7 2-15,-3-10 1 0,4 7-23 0,-4 2-4 16,3-2 0-16,1 3-1 0,-4 3-10 16,0 3-1-16,0 0-1 0,0 0 0 15,0 0-6-15,0 0-1 0,3 3 0 0,1 9 0 0,-4-2 0 0,0 9-1 16,0-4 0-16,-4 10 0 0,4 4-18 0,-3 5-3 16,-1 0-1-16,1 4 0 0,-1-3-5 0,1 5 0 15,-1 4-1-15,-3-6 0 0,3-4-23 0,1 4 0 16,-1 6 0-16,1-3 0 0,-1-7 28 0,4 4 2 15,-3-4 0-15,3-6 0 16,0-2-99-16,3-4-20 0,1-1-4 0,-4-11-1 16,3 2-130-16,1-5-25 0,3 5-6 0,-7-12-1 0</inkml:trace>
  <inkml:trace contextRef="#ctx0" brushRef="#br1" timeOffset="67225.3">25552 903 1659 0,'-4'25'36'0,"4"-16"8"0,-3 10 2 0,-4-3 1 0,7 9-38 0,-4-3-9 0,1 6 0 0,-5 0 0 16,8 3 68-16,-3 7 12 0,-1-10 3 0,1 7 0 16,3 2-15-16,-4-2-4 0,1 6 0 0,-1-1 0 15,4-2 0-15,-3 6 0 0,-1-6 0 0,4 2 0 16,-3-5-51-16,3-1-13 0,0-9 0 0,0 0 0 15,0-6 0-15,0 3 0 0,0-9 0 0,0-1 0 16,0-5-100-16,0-4-22 0,0-3-5 0,0 0-1 16,0 0-78-16,0-10-16 0,0-8-3 0,-4-1-1 15</inkml:trace>
  <inkml:trace contextRef="#ctx0" brushRef="#br1" timeOffset="67406.92">25273 1392 1202 0,'0'0'34'0,"4"3"7"0,3-3-33 0,0 0-8 16,0 0 0-16,0-6 0 0,3-10 77 0,1 13 14 16,3 6 2-16,4 3 1 0,-1 1-39 0,4-1-8 15,4 0-2-15,-4 10 0 0,1 6 4 0,2-7 1 0,1 7 0 0,7-3 0 16,-1 3 14-16,5 0 4 0,10-6 0 0,3-4 0 16,7-2-34-16,-6-10-6 0,-1 0-2 0,-3-10-978 15</inkml:trace>
  <inkml:trace contextRef="#ctx0" brushRef="#br1" timeOffset="70713.13">14051 3119 579 0,'0'0'12'0,"0"0"4"0,0 0 0 0,0 0 0 0,0 0-16 0,0 0 0 16,0-6 0-16,0 6 0 0,0 0 0 0,-3-6 0 0,3 6 0 16,0 0 0-16,0 0 0 0,0 0 0 15,0-3 0-15,0 3 0 0,0 0 0 0,0 0 10 16,0 0-10-16,-4-7 12 0,4 1-12 0,0 0 0 15,4 3-12-15,-4 3 12 0,0 0 0 0,0-6 0 16,3-1 9-16,-3 1-1 0,0 3 6 0,0 0 2 0,4-7 0 0,-4 4 0 16,3 3 19-16,1-3 4 0,-4-1 1 0,3 1 0 15,-3 0-32-15,0 0-8 0,4 6 0 0,-4-10 0 16,0 10 56-16,0-6 6 0,0 6 2 0,3-6 0 16,-3 6-52-16,0-4-12 0,0 4 0 0,0 0 0 15,0 0 54-15,0 0 8 0,0 0 2 0,0 0 0 16,0 0-52-16,0 0-12 0,0 0 0 0,0 0 0 15,0 0 54-15,0 0 8 0,0 0 2 0,0 0 0 16,0 0-52-16,0 4-12 0,4 2 0 0,-1 0 0 16,-3 4 0-16,4-1 0 0,-4 0 0 0,3 4 0 0,-3 6 0 0,4-4 0 15,-4 10 0-15,3 4 0 0,-3-1 31 0,4 6 3 16,-4 4 1-16,4 3 0 16,3 3-26-16,-7 3-9 0,3 3 0 0,1 6 9 15,-4 4-9-15,3 3 12 0,1 6-12 0,-4 6 12 16,3-9-3-16,1 9 0 0,-4 3 0 0,3 13 0 0,-3-3 33 15,4 0 6-15,-1 0 2 0,1 15 0 0,-1-9-20 16,4 3-4-16,-3-6-1 0,3 16 0 0,4-10-25 0,-1 0 0 16,1-3 0-16,-1 13 0 0,4-10 30 0,1 0 1 15,-1-6 0-15,3 13 0 0,-3-10-17 0,8 0-3 16,-8 0-1-16,7 9 0 0,-3-12 26 0,-1 7 4 16,4-1 2-16,-3 6 0 0,3-9-29 0,-3 4-5 15,3 14-8-15,-10-33 11 0,6-1-11 0,-3 4 12 0,0 2-12 0,1 4 12 16,2-6-4-16,-3-1 0 0,4-2 0 0,3 27 0 15,0-12-8-15,-3-9 8 0,-4-10-8 0,0-6 8 16,4-3-8-16,-1 0 0 0,-3 0 0 0,8 0 0 16,-5-1 0-16,4-2 0 0,-3 0 0 15,3 0 0-15,-3-1 0 0,0 1 0 0,-4 3 0 0,3-3 0 16,-3-1 0-16,1-5 0 0,2-1 0 0,-6-6 0 16,-1-3 0-16,1 0 0 0,-4 0 0 0,4-3 0 15,-4 0 0-15,-4-6 0 0,4-1 0 0,-3-2 0 16,-1-1 8-16,-3-2 0 0,0-1 0 0,4-3 0 15,-4 1-8-15,3-4 0 0,-3 3 0 0,4 0 0 16,-4-3 0-16,3 3 0 0,-3 1 0 0,4-1 0 16,-1-3 0-16,1 0 0 0,-1 0 0 0,1-3 0 15,0 0 0-15,-4 0 0 0,3-3 0 0,-3 0 0 0,4-4-9 0,-4 1 9 16,3-4-12-16,-3 1 12 0,4 0 0 16,-4-1 0-16,0 4 0 0,0-4 0 15,3-2 0-15,-3-1 0 0,-3 1 0 0,6-1 0 0,-3 3 0 0,0-5 0 16,0 2 0-16,0 1 0 0,0-4-10 0,0 3 10 15,0 1-8-15,0-4 8 0,0-3-12 0,0 0 4 16,0-3 0-16,0 0-678 16,0 0-135-16</inkml:trace>
  <inkml:trace contextRef="#ctx0" brushRef="#br1" timeOffset="72167.71">14580 10551 2419 0,'0'0'53'0,"0"0"11"0,0 0 3 0,0 0 1 0,0 0-55 0,0 0-13 0,0 6 0 0,0 3 0 15,0-2 54-15,0 5 8 0,4 1 2 0,-1 2 0 16,1 4 0-16,3 0 0 0,-4 3 0 0,1 0 0 16,0 3-52-16,3 3-12 0,-4 0 0 0,1 1 0 15,-1 2 60-15,1-6 10 0,3 3 2 0,-4-3 0 16,1-3-52-16,-1-6-11 0,1 0-1 0,-1-1-8 16,-3-5-56-16,4-7-19 0,-1 3-3 0,1-6-1 15,-4 0-206-15,0-3-42 0,7-13-8 16,-7-6-1-16</inkml:trace>
  <inkml:trace contextRef="#ctx0" brushRef="#br1" timeOffset="72338.73">14556 10431 2188 0,'-7'0'48'15,"0"4"11"-15,-1-4 1 0,1 0 1 0,0-4-49 0,0 4-12 0,7 0 0 0,-7-3 0 0,7 3 48 0,-3 0 6 16,3 0 2-16,0 0 0 0,0 0-39 0,0 0-7 15,0 0-2-15,0 0 0 16,0 0-262-16,0 0-53 0,0 16-10 0,0-16-3 0</inkml:trace>
  <inkml:trace contextRef="#ctx0" brushRef="#br1" timeOffset="72673.17">14908 11087 2419 0,'0'9'53'16,"0"1"11"-16,-3-4 3 0,3 0 1 0,0-6-55 0,0 0-13 0,0 0 0 0,0 0 0 15,0 0 0-15,0-6 0 0,0-7 0 0,3-2 0 16,1-4 54-16,-4 0 8 0,3-3 2 0,-3-3 0 0,4 0-52 0,0 0-12 16,-1-7 0-16,1 1 0 15,-1 0 0-15,4-1 0 0,0 1 0 0,0 0 0 16,0 6 0-16,4-4 0 0,-1 7 0 0,1 4 0 0,0-1 0 15,-1 6 0-15,4-2 0 0,-3 5 0 16,3 4 0-16,-3 0 0 0,-1 3 0 0,1-1 0 0,-1 4 54 0,1 4 8 16,-4-1 2-16,4 3 0 15,-4 3-52-15,0 4-12 0,0 6 0 0,3 3 0 0,-3 6 0 16,-3 0 0-16,3 0 0 0,0 1 0 0,-3-1 0 0,-1-3 0 16,1 0 0-16,-1 0 0 15,1-6 0-15,-1 3 0 0,1-7 0 0,-1 1 0 16,-3-3-186-16,4-4-40 0,-4 0-8 0</inkml:trace>
  <inkml:trace contextRef="#ctx0" brushRef="#br1" timeOffset="73211.94">15300 10507 1875 0,'0'0'41'0,"0"6"9"0,0-3 2 0,0 3 0 0,4 4-41 0,-1-1-11 0,1 1 0 0,3 2 0 0,-4 4 58 0,4 6 10 0,0 0 1 0,0 6 1 0,4 3-1 0,-4 4 0 0,4 2 0 0,-1 4 0 15,-3 0 6-15,4 0 1 0,-1-1 0 0,1 4 0 16,0-3 8-16,-1 3 3 0,1 0 0 0,-4 0 0 16,3-3-43-16,-3-4-9 0,4-2-2 0,-4-4 0 15,0-6-21-15,0-3-12 0,0 0 12 0,0-6-12 16,0-1 0-16,-3-8 0 0,-1-4 0 0,1 0 0 0,-4-3 0 0,0 0-14 15,0 0 2-15,0 0 1 0,0 0-5 0,0-9-2 16,0-1 0-16,-4-6 0 0,1-2 18 0,-4-1 0 16,0 0 0-16,-4-6 0 0,1-3 0 15,-1-4 0-15,0 1 0 0,-3-4 0 16,4 4 0-16,-4-3 0 0,3-4 0 0,0 0 0 0,1 1 0 0,3-1 0 16,-4 4 0-16,8-7 0 15,-1 6 0-15,1-2-8 0,3 2 8 0,0 1 0 0,3 2 0 0,4 4 0 16,-3 0 0-16,3 3 0 0,0 3 0 0,0 3 0 15,0 0-10-15,4 1 10 0,-1 5 0 0,-3 0 0 16,4 4 0-16,-1 0 0 0,-10 9 10 0,0 0 4 16,14-7 1-16,-14 7 0 0,15 3 13 0,-1 4 2 15,-7 2 1-15,3 4 0 0,-3 2 6 0,-3 7 2 16,-1 0 0-16,-3 3 0 0,0 4-20 0,0 2-4 16,-3 3-1-16,-4 1 0 0,3-1-14 0,-3-2 11 15,-3 2-11-15,-1 1 10 0,0-4-10 0,1 0 0 0,-1-2 0 0,1-4 0 31,3 0-39-31,0-6-9 0,-4-1-3 0,4-2 0 0,0-3-64 0,0-4-13 16,3-3-2-16,1-2-1 16,3-4-124-16,-4-4-25 0</inkml:trace>
  <inkml:trace contextRef="#ctx0" brushRef="#br1" timeOffset="73603.09">15614 10560 2156 0,'-4'19'48'0,"4"-7"9"0,0 4 3 0,-3 0 0 0,-1 3-48 0,1-1-12 0,-1 1 0 0,4 6 0 0,0-3 60 0,0 3 11 15,0 0 1-15,0 0 1 0,4 1-7 0,-1-5-2 16,4 1 0-16,-3-3 0 0,-1-3 0 0,5-4 0 16,-1 1 0-16,3-7 0 0,1-3-51 0,-1 1-13 15,-3-8 0-15,4-2 0 0,0-3-11 0,-1-7-5 16,1 0 0-16,-4-6-1 0,3-3 17 0,-3-3 0 15,4 0-8-15,-4-7 8 0,0 4 12 0,0 9 5 16,-3-3 2-16,3 0 0 16,-4 0-67-16,4 3-12 0,-3 3-4 0,-1 0 0 0,4 0 52 0,-3 1 12 15,3 2 0-15,-3 3 0 0,3 7 0 0,-4 3 0 16,1 3 0-16,3 3 0 0,-4 3 41 0,4 7 11 16,-3 0 3-16,3 5 0 0,0 4-37 0,0 0-7 15,0 0-2-15,0 3 0 0,0 3 37 0,0 1 7 16,0 2 2-16,4 0 0 0,-4-2-38 0,0-4-7 15,4 0-2-15,-1-3 0 0,-3-3-8 0,4-1 0 0,-1-2 0 0,1-3 0 32,0-4-148-32,-4-3-36 0,3-3-6 0,-3-3-1000 0</inkml:trace>
  <inkml:trace contextRef="#ctx0" brushRef="#br1" timeOffset="73839.11">16210 10344 2168 0,'0'15'61'0,"0"-5"15"0,0 2-61 0,4 1-15 16,-1 6 0-16,1-1 0 0,-1 1 101 0,4 3 18 15,0 0 3-15,4 0 1 16,0 6-48-16,-4-3-10 0,3 4-1 0,1 2-1 16,-1 0-7-16,1 1 0 0,0-4-1 0,-1 6 0 0,1-2-21 0,3-7-4 15,-4 3-1-15,1-6 0 0,-4 0-29 0,4-6 0 16,-4 2 0-16,0-5 0 15,-4 0-71-15,4-7-20 0,-3 3-4 0,-4-6-1 16,0-3-169-16,0 0-35 0,0 0-6 0,-11 4-594 0</inkml:trace>
  <inkml:trace contextRef="#ctx0" brushRef="#br1" timeOffset="74019.77">16115 10714 2120 0,'0'0'47'0,"3"3"9"0,4 3 3 0,1-6 0 0,2 3-47 0,1-3-12 0,3 0 0 0,0-3 0 16,7 3 64-16,-3-3 10 0,3 3 2 0,0 0 1 16,0-3-16-16,0 3-3 0,4 0-1 0,3 0 0 15,1 0-35-15,-1 3-7 0,0-3-2 0,0 0 0 16,7 3-13-16,-3-3 0 0,0 3 0 0,0-3-782 16,-1 0-159-16</inkml:trace>
  <inkml:trace contextRef="#ctx0" brushRef="#br1" timeOffset="77514.44">10026 2737 990 0,'-14'6'21'0,"7"-3"5"0,0 0 1 0,0 7 1 0,0-7-28 0,3-3 0 0,1 6 0 0,3-6 0 15,0 0 89-15,0 0 12 16,0 0 3-16,3 0 0 0,8 3-31 0,-1-3-5 15,1-3-2-15,3 0 0 0,7 3-6 0,0-3 0 16,0 3-1-16,4-9 0 0,0 9-29 0,0-4-6 16,6-2 0-16,-2 3-1 0,6 0-12 0,4 0-3 15,3 3 0-15,21-6 0 0,-3-1-8 0,0 1 0 16,4 3 9-16,6-10-9 0,1 4 24 0,3-7 1 0,4 4 0 0,6-13 0 16,-3 6-25-16,4 0 0 0,3 0 0 0,11-3 0 15,-11 0 0-15,4 3 0 0,3-3 0 0,11 4 0 16,-14-1 0-16,0 3 0 0,-4 4 0 0,11 2 0 15,-18 1 9-15,0 3 0 0,-7-1 0 0,0 4 0 16,-11 3-9-16,-3 3-12 0,-3 4 2 0,-4-1 1 16,-11 3 9-16,-3-3 0 0,-7 7 0 0,-8-4 0 15,-2 4-50-15,-8-4-11 0,-4 7-3 0,-3-3 0 16,0-4-128-16,-7-9-25 16,0 0-6-16,4 28-1 0</inkml:trace>
  <inkml:trace contextRef="#ctx0" brushRef="#br1" timeOffset="78637.21">7387 2699 759 0,'0'0'16'0,"0"0"4"0,0 0 1 0,0 0 1 0,0 0-22 0,0 0 0 0,0 0 0 0,0 0 0 15,0 0 56-15,0 0 6 0,0 0 2 0,0 0 0 16,7 0 0-16,-3 0 0 0,3-3 0 0,3 3 0 16,-3-3-10-16,4 3-2 0,0-3 0 0,-1 3 0 15,8 0-6-15,-4 3-2 0,4-3 0 0,-1 0 0 16,4 0-28-16,1-3-7 16,-1 3-1-16,3 0 0 0,5 0-8 0,-1 0 0 15,4 0 9-15,3 0-9 0,0 0 11 0,0 3-3 0,4-3 0 16,4 0 0-16,2-3 0 0,1 3-8 0,4 0 12 0,-8 0-4 15,4 0-8-15,0 0 0 16,3 3 0-16,4-3 0 0,-4 0 0 0,4 3 0 0,-3-3 0 0,20 3 0 16,-6 0 0-16,-1 1 0 0,-3-4 0 0,-3 9 0 15,-8-9 0-15,-3 6 0 0,-7 1 0 0,0-1 0 16,-4 0-158-16,-7 3-27 16,29 7-6-16,-29 0-1 0</inkml:trace>
  <inkml:trace contextRef="#ctx0" brushRef="#br1" timeOffset="79348.33">4713 2470 903 0,'0'0'20'0,"0"0"4"0,-7 0 0 0,7 0 2 0,0 0-26 16,-7 4 0-16,7-4 0 0,0 0 0 0,0 0 76 0,0 0 9 0,0 0 3 0,0 0 0 16,7 0-26-16,4 0-5 0,-1-4-1 0,1 4 0 15,3 0-3-15,4-3-1 0,-1-3 0 0,4 0 0 16,4-1-32-16,0 4-6 0,-1 0-2 0,5-3 0 31,6 3-12-31,-7-4 0 0,7 4 0 0,8 0 0 0,-4 0 0 0,3-6 0 0,-7 6 0 16,11-4 0-16,0 1 0 0,3 0 0 15,1-1 0-15,6 1 0 0,-3 6-24 0,7-6 3 0,-11 0 0 0,8-1 0 32,-1 4-140-32,-10 0-28 0,7 3-6 0,0-3-1 0</inkml:trace>
  <inkml:trace contextRef="#ctx0" brushRef="#br1" timeOffset="80019.85">2145 2477 874 0,'42'-7'19'0,"-21"4"4"0,15-3 1 0,-1 0 1 0,11 3-25 0,0-4 0 15,7 1 0-15,3 3 0 0,0 0 53 0,1 0 6 0,3-1 1 0,7 4 0 16,-7 0-26-16,10 0-5 16,-10 4-1-16,11-1 0 0,-11 3 10 0,7-3 2 15,0 3 0-15,4 1 0 0,-8 5-7 0,-10-9-1 16,-4 4 0-16,8 2 0 0,-8 0-32 0,8 4 0 0,-1-4 0 16,1 4 0-16</inkml:trace>
  <inkml:trace contextRef="#ctx0" brushRef="#br0" timeOffset="128226.7">1725 12253 1036 0,'0'0'23'0,"0"0"5"0,0 0 0 0,0 0 1 0,0 0-29 0,0 0 0 16,0 0 0-16,0 0 0 0,0 0 57 0,0 0 6 15,0 0 1-15,0 0 0 0,0 0 36 0,0 0 7 16,0 0 1-16,0 0 1 0,0 0-18 0,0 0-4 16,0 0-1-16,0 0 0 0,0 3-16 0,0-3-3 15,7 7-1-15,-7-1 0 0,0 0-6 0,0 0-2 16,0 1 0-16,0 2 0 0,0 1-13 0,0-1-2 16,0 0-1-16,0 4 0 0,0 3-15 0,0-1-3 15,0 4-1-15,0 6 0 0,0 0-23 0,0 3 0 16,0 4 0-16,0 2 0 0,0 1 34 0,0-1 2 0,0 1 1 0,0-1 0 15,-7-2 1-15,7-1 0 16,0 0 0-16,0-2 0 0,-3-4-10 0,3 0-1 16,0-3-1-16,0-7 0 0,-4 1-14 0,4-3-2 15,0-4-1-15,0-3 0 16,0-6-44-16,0 0-9 0,0 0-1 0,0 0-1 0,0-6 69 16,4 0 13-16,-4-7 4 0,0 1 0 0,3-4-28 15,4 3-4-15,-7-5-8 0,4 2 11 0,3-3-11 0,-7 0 0 16,3 0 0-16,4-3 0 0,-3-6 0 0,-4 0 0 15,3 0 0-15,4-4 0 0,-7 1 11 0,0 0-3 0,4-1-8 0,-4 1 12 16,7-3-1-16,-7 2-1 0,0 4 0 0,0-3 0 16,0 2-10-16,4 1 0 0,-4-6 0 0,0 2 0 15,0-2 0-15,0 2 0 0,7 1 0 0,-7-3 0 16,0 2 8-16,3 4-8 0,-3 0 12 0,0 0-4 16,0 3-8-16,0 3-9 0,0 0 9 0,0 3-13 15,4-3 13-15,-4 6 12 0,0 1-3 16,0-1 0-16,7 3-9 0,-7 1-12 0,0 2 2 0,0 4 1 15,0 6 17-15,0 0 3 0,0 0 1 16,0 0 0-16,0 0-12 0,3 6 12 0,4 4-12 0,-7 2 12 0,4 4-12 16,3 0 0-16,-7 2 0 0,3 1 0 0,4 3-12 0,-3 3-5 15,-4 0-1-15,4-3 0 0,3 3 30 16,-4-3 5-16,4-3 2 0,-3 0 0 0,6 0-31 16,-6-7-5-16,3 1-2 0,3-4 0 0,1 1 19 0,-4-4 0 15,4-3 0-15,6-3 0 0,-10 0 0 0,11-3 0 16,-7-3 0-16,3-1 0 0,-4 1 0 0,1-3 0 0,3-1 0 0,-3-2 0 15,-1-1 0-15,4-2 0 16,-3 2 0-16,-1-6 0 0,1 4 0 0,0-4 0 16,-4 0 0-16,0 0 0 0,3 0 0 0,-10 1 8 15,4 2-8-15,6-3 12 0,-10 3-12 0,4-2 0 16,3 2 0-16,-7-3 0 0,3 3 0 0,-3 1 0 0,0 2 0 0,0 1 0 16,8 2-10-16,-8 4 10 15,3 0-8-15,-3 6 8 0,0 0 0 0,0 0 0 0,0 0 0 0,0 0 0 16,7 3 9-16,-7 6 7 0,4 1 2 0,-1 2 0 15,-3 4-29-15,7-1-5 0,-7 4-2 0,4 3 0 16,3 3 49-16,-7 0 9 0,0 4 3 0,3 5 0 16,-3 1-29-16,7 2-6 0,-3 4 0 0,-4 3-8 15,7 0 11-15,-3 0-11 0,-1-4 10 0,4 1-10 16,-7 0 10-16,4-3-10 0,3 2 10 0,-4 1-10 0,-3 0 0 16,11-3 8-16,-11-1-8 0,3 1 0 15,4-4 0-15,-3-2 8 0,3-4-8 0,-4-3 0 16,5 0-36-16,-5-3-12 0,1 0-4 0,3-3 0 15,-7 0-19-15,3-1-4 0,-3-5-1 0,7-4 0 16,-7-2 61-16,0-4 15 0,0-3 0 0,0 0 0 16,4-10-156-16,-4-2-29 0,0-4-6 15,0-3-897-15</inkml:trace>
  <inkml:trace contextRef="#ctx0" brushRef="#br0" timeOffset="129085.91">2501 12601 1078 0,'0'-12'30'0,"0"5"8"0,-7-2-30 0,7 0-8 0,0 2 0 16,0-2 0-16,-3 3 103 0,3-1 19 0,0 1 4 0,0 6 1 16,0 0 25-16,0 0 4 0,0 0 2 0,0 0 0 15,0 0-45-15,0 0-9 0,0 0-1 0,0 0-1 16,0 0-33-16,0 0-6 0,-4 3-2 0,-3 0 0 16,7-3-25-16,-3 4-6 0,3 2-1 0,-8 0 0 15,5 0-8-15,3 1-1 0,0-1-1 0,0 0 0 0,0 4 1 0,0-1 1 16,0 0 0-16,0 4 0 0,0 3-21 0,3-1 0 15,-3 1-10-15,8 3 10 16,-5 0 12-16,4-4 10 0,-3 4 2 0,6 0 0 16,-6-3-39-16,6-1-7 0,-3 4-2 0,7-3 0 0,-3-4 24 0,-7 4 0 15,6-4 0-15,4-2 0 0,-7-1 20 0,4-2 9 16,0-1 2-16,3-3 0 16,-11-3-50-16,8-3-9 0,-4 0-3 0,0-4 0 0,3 1 31 0,-3-3 0 15,4 2 0-15,-11-2 0 0,4 0 0 0,6-1 0 16,-10 1 0-16,4-1 0 0,-4 1 45 0,7 0 15 15,-7-1 4-15,3 1 0 0,-3 3-52 0,0-4-12 16,0 1 0-16,0 2 0 0,0-2 0 0,0 3 0 16,0 6 0-16,0-6 0 0,0 6 0 0,0-7 0 15,0 7 0-15,0 0 0 0,0 0-17 0,0 0-7 16,0 0 0-16,0 0-1 0,0 0 25 0,0 0 0 0,0 0 0 16,0 0 0-16,0 0 20 0,0 0 2 0,7 7 1 0,-7-1 0 15,11 6-35-15,-8 1-6 0,8-1-2 16,-7 1 0-16,6 6 32 0,1 0 7 0,-1 3 1 15,4 6 0-15,-3-3-20 0,3 6 0 0,4 1 0 16,-4 5 0-16,0 1 0 0,4-4 0 0,-4 4 0 0,0-4 0 16,-4-2 18-16,1-1 0 0,0 0 0 0,-8 4 0 15,4-1 2-15,-3 1 1 0,-4-1 0 0,0 4 0 16,-4-7-7-16,4 1-2 0,-10-1 0 0,-1 0 0 16,0-5 17-16,1-4 3 0,-4-4 1 0,0 1 0 0,-4-3-11 15,0-4-2-15,1-5-1 0,3-1 0 16,-11-3-19-16,7-3 8 0,1 0-8 0,-1-3 0 15,0-3 0-15,8-4 0 0,-11-2 0 0,6-7 0 0,5 0 0 16,-4-3 0-16,3-3 0 0,1-3 0 0,3 3 17 16,0-3 7-16,-1-1 0 0,8-2 1 15,-3 3-43-15,3-1-9 0,3 4-1 0,-3 0-1 16,8 0 29-16,-1 3 0 0,3 0 0 0,-3 0 0 0,4 4 22 0,-4-1 4 16,3 6 1-16,8 1 0 15,-4 2-73-15,-3 1-14 0,10 6-4 0,-7-4 0 0,7 4 52 0,-3 0 12 16,-1 0 0-16,1-3 0 0,3 0 18 0,0-1 6 15,-6 1 2-15,-1-3 0 16,3-1-72-16,-3-2-14 0,-3-1-4 0,0-3 0 16,-1 4-148-16,1-1-31 0</inkml:trace>
  <inkml:trace contextRef="#ctx0" brushRef="#br0" timeOffset="129870.95">3397 11965 1958 0,'11'-3'43'0,"-11"3"9"0,3-7 1 0,1 4 3 0,3 0-45 0,-7 3-11 0,0 0 0 0,3-3 0 16,-3-3 156-16,0 3 28 0,8-4 7 0,-8 7 1 16,-8-6-103-16,8 6-20 0,-3-3-4 0,-1-3-1 15,4 6 0-15,-7-4 0 0,-3 4 0 0,-1 0 0 16,8 0 0-16,-11 4 0 0,3 2 0 0,0 3 0 15,-3 1-42-15,4 5-9 0,-8 7-1 0,4 6-1 0,3 1-11 16,1 8-16-16,-4 4 4 0,3 3 1 16,8 0 11-16,-8 3 0 0,4 0 0 0,0 3 0 0,7 0 0 15,-7 7 0-15,7-1 0 0,7 1 0 16,-7-7 0-16,3-3 0 0,8-3 0 0,0-7 0 0,-8-2 0 16,8-4 0-16,3-3 0 0,3-3 0 0,-2-6 0 0,6 0 8 15,-4-3-8-15,5-7 11 0,-1-6-11 16,0 0 0-16,-4-6-12 0,12-3 12 0,-12-3 0 0,1-4 0 15,0-3 0-15,3 4 0 0,-7-4-22 0,4 4 3 16,-4-1 1-16,7 4 0 0,-11-4-1 0,1 4 0 16,3-1 0-16,-3 1 0 15,-8 0-109-15,8-1-21 0,-8 1-5 0,4-4-703 0,-3 1-141 0</inkml:trace>
  <inkml:trace contextRef="#ctx0" brushRef="#br0" timeOffset="130150.12">3771 11977 2030 0,'0'0'57'0,"0"7"14"0,0-1-57 0,-3 3-14 0,-1 4 0 0,4-4 0 16,-3 7 144-16,3-4 27 0,0 7 5 0,0-3 0 15,0 6-80-15,3 0-16 0,-3 3-3 0,0 0-1 16,4 3-7-16,-1-3-1 0,1 0-1 0,-4 4 0 15,7-4-42-15,-4 0-8 0,4 3-1 0,-3 3-1 16,3 1 0-16,-4 2 0 0,8-3 0 0,-11 1 0 16,11 2-15-16,-8-2 0 0,4-1 8 0,-3-3-8 0,6-3 0 15,-6-3 0-15,3-3 0 0,-4 0 0 16,5-3-58-16,-5-4-11 0,4-2-3 0,-3-1 0 16,-1-3-83-16,4-3-17 0,-3 1-3 0,-4-1-965 0</inkml:trace>
  <inkml:trace contextRef="#ctx0" brushRef="#br0" timeOffset="130591.42">4075 12648 1739 0,'0'0'49'0,"0"0"11"0,0 0-48 0,0 0-12 16,0 0 0-16,0 0 0 0,0 0 116 0,0 0 21 0,0 0 4 15,0 0 1-15,3 3-62 0,-3-3-13 16,0 7-3-16,0-1 0 0,0 0 52 0,0 4 9 0,-3-1 3 15,3 4 0-15,0-1-103 0,0 4-25 16,-4-1 0-16,4 4 0 0,0-3 0 0,0 3 0 0,0-4 0 0,0 4 0 16,4 3 24-16,-4-6-1 0,3 3 0 0,1-4 0 15,-1-2-23-15,1-4 0 0,3-2 0 0,-4-1 0 16,4-3-16-16,-3-3-5 0,3-6-1 0,-4-1 0 16,8 1 22-16,-7-6 0 0,3-1 0 0,-4-3 0 15,1 1 0-15,-1 2 0 0,1-2 0 0,-4-1 0 16,3 0 0-16,-3 1 0 0,0 2 0 0,7 0 0 15,-7 1-56-15,0 2-6 0,0 1-2 16,0 9 0-16,0 0 103 0,0 0 20 0,0 0 4 0,0 0 1 16,0 0-52-16,0 0-12 0,0 0 0 0,0 9 0 0,0-2 0 0,0-1 0 15,0 3 0-15,4 1 0 0,-4-4 0 16,7 7 0-16,-4-4 0 0,4 0 0 0,-3 1 0 16,3-1 0-16,0 4 0 0,0-1 0 0,4-2 0 15,-8 2 0-15,4-2 0 0,0-1 0 0,4-3 0 16,-4 1 0-16,4-4 0 0,-4-3 0 15,3-3-48-15,-3 0-13 0,4-4-3 0,-4-2 0 16,4-4-153-16,-4 1-31 0,7-16-7 0,-7 6-1 0</inkml:trace>
  <inkml:trace contextRef="#ctx0" brushRef="#br0" timeOffset="131024.9">4509 12426 1792 0,'0'0'51'0,"0"0"10"0,7-7-49 0,-7 7-12 0,0 0 0 0,0 0 0 15,0 0 142-15,0 0 26 0,0 0 4 0,0 0 2 16,0 0-36-16,-11 7-7 0,7 2-2 0,-3 7 0 16,4-4-60-16,-4 7-12 15,3 0-2-15,-6 0-1 0,6 3-22 0,-3 3-4 0,4-3 0 0,-4 0-1 16,3-4-16-16,4 4-3 0,0-6-8 0,-7 0 12 16,7-4-12-16,-4 1-8 0,8-4 8 0,-4 1-13 15,0-4 13-15,0 0 8 0,0-3 0 0,7 4-8 16,-7-4 0-16,0-3 0 0,0 3-10 0,4 0 10 15,3 0 0-15,-7 0 0 0,3-3 9 0,1 3-1 16,-1 1-8-16,1-4-10 0,-1 3 10 0,4-3-13 16,-3 0 13-16,3 0 0 0,-4 0 0 0,8 0 0 15,0-3 48-15,-8 3 13 0,8-4 3 0,-4 1 0 0,7 0-52 16,-4-3-12-16,5 3 0 0,-5 0 0 0,4-1 0 0,-3-2 0 16,3 6 0-16,-3-3 0 0,-1 3 0 0,-3 3 0 15,4-3 0-15,-4 6 0 0,0-2 0 16,-4 2 0-16,-3 0 0 0,7 4 0 0,-7-4 0 0,0 3 0 15,-7 4 0-15,4-1 0 0,-4 1 54 0,3-1 8 16,-3 4 2-16,0 0 0 0,-3-1-52 0,3 1-12 16,-4-3 0-16,0-1 0 15,4 1-48-15,0-4-13 0,4 1-3 0,-8-1 0 16,4-6 0-16,4 0 0 0,3-3 0 0,0 0 0 16,0 0-153-16,0 0-31 0,-4-6-7 0,4-3-871 0</inkml:trace>
  <inkml:trace contextRef="#ctx0" brushRef="#br0" timeOffset="131456.31">4875 12325 2188 0,'0'0'48'0,"0"0"11"0,0 0 1 0,0 0 1 0,0 0-49 0,0 0-12 0,0 0 0 0,0 0 0 15,0 0 105-15,0 0 19 0,0 0 3 0,0 0 1 16,0 0-52-16,0 0-9 0,0 0-3 0,0 0 0 15,0 7-51-15,-7-4-13 0,4 6 0 0,-1 1 0 0,1-1 54 16,-1 3 8-16,1 1 2 0,-1 3 0 16,1-1-52-16,-1 4-12 0,-3 0 0 0,4 3 0 15,-8 0 0-15,7-3 0 0,-3-4 0 0,4 4 0 16,-8 0 54-16,11-6 8 0,-7 2 2 0,7-2 0 16,-3-4-52-16,3 1-12 0,0-1 0 0,0-3 0 15,3 1 0-15,4-4 0 0,-7 0 0 0,11 0 0 0,-11-3 0 0,7 3 0 16,0-3 0-16,4 0 0 0,-8-3 0 0,4 3 0 15,-3-3 0-15,3 0 0 0,-4 0 0 0,4-1 0 16,0 1 0-16,0 0 0 0,0 0 0 0,1 3 0 16,-5 0 0-16,4 0 0 0,4 0 0 0,-8 6 0 15,4-3 0-15,0 7 0 0,0-1 54 0,-3 1 8 16,3 2 2-16,-4 4 0 0,5 3-52 0,-8-4-12 0,0 4 0 16,0-3 0-16,-8 3 0 0,8-1 0 0,-3 1 0 0,-8 3 0 15,8 0 0-15,-4 0 0 16,3-3 0-16,-6 0 0 0,3 0 0 0,-4-4 0 0,4-2 0 15,0-1 0 1,-4-2-151-16,1-7-33 0,-1 0-6 0,-3-6-2 0</inkml:trace>
  <inkml:trace contextRef="#ctx0" brushRef="#br0" timeOffset="179476.38">6339 12517 1552 0,'0'0'44'0,"0"0"10"0,4-7-43 0,-1 1-11 0,-3-3 0 0,4-1 0 16,0 1 104-16,-1-4 20 0,-3 4 3 0,4-4 1 16,-4 4-43-16,3-4-8 0,-3 4-1 0,0-4-1 15,0 4-18-15,0 0-3 0,-3-4-1 0,-1 4 0 16,1-1 60-16,-1 4 12 0,0-3 3 0,-3-1 0 15,0 4-103-15,0 0-25 0,0-1 0 0,-3 4 0 16,-1 0 56-16,4 0 7 0,-4 6 1 0,-3 0 0 16,4 4-26-16,-1-1-5 31,4 6-1-31,-7 4 0 16,0 6 0-16,3 0 0 0,4 9 0 15,-3 4 0-15,3-1-43 0,0 4-9 0,0 3-1 0,3-1-1 0,4 1 22 0,-7-3 0 0,14-1 0 0,-7-2 0 0,4-1 0 0,-4-2 10 0,7-1-10 0,-4-6 10 0,8 0-10 0,-1-6 0 16,-3-3 9-16,7-4-9 0,1-2 0 0,-1-7 0 15,3-3 0-15,1-6 0 0,3-4 0 0,0-2-8 16,4-7 8-16,-4 0 0 0,4-6 8 0,-8 3 8 16,1-3 0-16,0 0 1 0,-1-3-17 0,-6-1-9 15,3 1 1-15,-7-3 0 0,0 6 8 0,0 0 11 16,-3 3-3-16,-1 0 0 0,1 3 0 0,-4 3 0 16,-4 1 0-16,1 2 0 0,-1 4 1 0,-6-4 0 15,-1 4 0-15,0 2 0 0,-3-2-21 0,-3 3-4 16,3-4 0-16,-4 4-1 0,4 0 17 0,-4 3 0 0,8-4 0 0,-4 4 0 31,3 0-62-31,0 3-9 0,1-3-1 0,3 3-1 16,0-3-37-16,7 3-7 0,0 0-2 0,0 0 0 15,-7-6-161-15,7 6-32 0</inkml:trace>
  <inkml:trace contextRef="#ctx0" brushRef="#br0" timeOffset="180769.9">6639 12181 1321 0,'-3'-6'28'0,"-1"-4"7"0,4-2 1 0,-3-1 2 0,-1 4-30 0,1-4-8 16,3 4 0-16,-7-4 0 0,3 4 77 0,4 0 15 15,-3-1 2-15,3 4 1 0,-4 0-56 0,4 6-11 16,0-7-3-16,0 7 0 0,-4-6-11 0,4 6-2 16,0 0-1-16,0 0 0 0,0 0-11 0,0 0 0 15,0 0 0-15,0 0 0 0,0 0 17 0,0 0-1 16,0 0-1-16,0 0 0 0,0 0 12 0,0 0 2 16,0 0 1-16,0 0 0 0,0 0 65 0,0 0 13 15,0 0 2-15,0 0 1 0,0 0-44 0,0 0-9 0,0 0-2 0,0 0 0 16,0 0-26-16,0 0-6 0,0 0 0 15,4 6-1-15,-4-2-12 0,4 2-3 0,-4-6 0 0,3 3 0 16,-3 3 8-16,4 0 0 0,3-2 1 0,-7-1 0 16,3 3 15-16,-3-6 2 0,0 6 1 0,4-3 0 15,-1 4-23-15,1-1-12 0,-1 0 12 0,-3 4-12 16,4-4 64-16,-1 0 5 0,-3 4 2 0,4-1 0 16,-4 0-63-16,7 1-8 0,-7 2-9 0,0 4 9 15,0 0 23-15,3 3 12 0,-3-1 2 0,4 4 1 16,0-3-30-16,-1 3-8 0,1 0 0 0,3 3 0 15,-4 3 0-15,1 1 0 0,3-1 0 0,-4 3 0 0,4 0 24 16,0-2 1-16,-3 2 0 0,3-3 0 0,0-3-25 16,0 0 0-16,-3-3 0 0,3-3 0 0,-4 0 0 0,4-3 0 15,-3-1 0-15,-4-2 0 0,3-1 0 0,4-2-9 16,-7 2 0-16,0-2 0 0,4-1 9 0,-4 4 11 16,0-4-3-16,0 1 0 0,0-1-8 0,0 0 0 15,0 1 0-15,0-1 0 0,0-3 0 0,0 1 0 16,0-7 0-16,0 0 0 0,0 0 0 0,0 0 0 15,0 0 0-15,0 0 0 0,0 0 0 0,0 0 0 16,0 0 0-16,0 0 0 0,0-10 0 0,0 4 0 16,3-3 0-16,-3 2 0 0,4-2 0 0,-4 3 0 15,3-4 0-15,1 4 0 0,0-3 8 0,-1-1-8 16,4 4 8-16,-3-7-8 0,3 4 0 0,-4 0 0 16,4-4 0-16,0 0 0 0,-3 1 0 0,3-1 0 15,3-2 0-15,-2-1 0 0,-1 3 0 0,3-2 0 0,1-1 0 0,-1 0 0 16,1 1 0-16,3 2 0 0,0-2 0 0,0 2 0 15,4 4 0-15,-8-1 0 0,5 1 0 0,-5 3 0 16,4-1 0-16,-3 4 0 0,3 3 8 0,-3 0-8 16,-4 0 8-16,3 3-8 0,1 0 12 15,-4 4-4-15,0 2 1 0,0 0 0 0,0 4 0 0,-3-4 0 16,3 7 1-16,-4-3 0 0,1 2 0 0,3-2 0 16,-7 3-10-16,3-1 0 0,-3-2 0 0,0 2 0 15,0-2 26-15,-3 0 6 0,-1-1 2 0,1 4 0 16,-4-4-34-16,-4 1 0 0,4-1 0 0,-4 4 0 15,1-3 0-15,-1 2 0 0,-3 4 0 0,0 0 0 16,0-3-8-16,-4-1-9 0,4 1-2 0,-4-4 0 16,-3-2 19-16,7-1 0 0,-3-2 0 0,2-1 0 15,-2-3-35-15,3-3 0 0,0-3 0 0,3 0 0 16,0-4-81 0,1-2-17-16,3 0-3 0,0-4-1 0,3 1-71 0,1-4-15 0,-1 0-2 0</inkml:trace>
  <inkml:trace contextRef="#ctx0" brushRef="#br0" timeOffset="181381.85">7405 12526 1476 0,'0'0'32'0,"0"0"8"0,0 0 0 0,0 0 1 0,0 0-33 0,-4-3-8 0,4 3 0 0,0 0 0 15,0 0 58-15,-7-6 10 0,7 6 1 0,0 0 1 16,-3 0 46-16,-4 0 8 0,7 0 3 0,-7 6 0 0,0-3-50 0,-1 3-9 16,1 4-3-16,0-1 0 0,4 4-1 0,-4-4 0 15,3 4 0-15,-3-1 0 0,4 1-14 16,3-1-3-16,-4 1-1 0,4-1 0 0,0-2-10 0,4-1-3 16,-1 0 0-16,4 1 0 0,-3-1-13 0,3-2-4 15,3 2 0-15,1-3 0 0,0 1-16 0,-1-1 10 16,1-3-10-16,3 3 8 0,0 0 0 0,0 1 0 15,0-1 0-15,-3 3 0 0,3-2 2 0,0 2 0 16,0 4 0-16,0-4 0 0,-3 4 19 0,3-1 4 16,4 1 1-16,-4 2 0 0,0-2 6 0,-4 3 0 15,1 2 1-15,0-2 0 0,-1 3-33 0,-3 0-8 16,0-4 0-16,0 4 0 0,-3 0 53 0,-1 0 9 16,-3 0 2-16,0-4 0 0,-3 1-64 0,-1 3-8 15,-3-7-4-15,0 1-1 0,0-1 13 0,-3-2 0 16,-1-1 0-16,0-6 0 0,-3 4 8 0,4-7 4 15,-4 3 0-15,-1-3 1 0,5-3-13 0,-4-1 0 0,3-2 0 0,-3 0 0 32,3 0-48-32,-3-1-13 0,4-2-3 0,-4 0 0 15,3-1-51-15,-3 1-10 0,3-1-3 0,4-2 0 16,4-1-14-16,-8 1-3 0,8 2-1 0,-1-5-620 0,1 2-124 0</inkml:trace>
  <inkml:trace contextRef="#ctx0" brushRef="#br0" timeOffset="181904.36">7281 12250 2188 0,'0'0'48'0,"0"0"11"0,0 0 1 0,0 0 1 0,0 0-49 0,0 0-12 16,0 0 0-16,0 0 0 0,0 0 105 0,0 0 19 0,0 6 3 0,0-6 1 16,4 3-52-16,-4-3-9 0,0 0-3 15,0 0 0-15,0 0 4 0,0 0 1 0,0 0 0 0,0 0 0 16,0 0-59-16,0 0-10 0,3 0 0 0,1-3-10 16,-4 3 10-16,3-6 0 0,-3 6 0 0,4-3 0 15,0 0 49-15,-4 3 12 0,3-6 3 0,-3 6 0 16,4-4-52-16,-1 4-12 0,-3 0 0 0,0 0 0 15,4-3 0-15,-4 3 0 0,0 0 0 0,0 0 0 16,3 7 0-16,-3-7 0 0,0 6 0 0,0 0 0 16,-3 0 0-16,-1 1 0 0,1-1 0 0,-4 0 0 0,3 0 0 15,0 1 0-15,-3-4 0 0,7-3 0 16,-3 3-48-16,3-3-13 0,0 0-3 0,0 0 0 16,0 0-51-16,0 0-10 0,0-6-3 0,0-1-1126 15</inkml:trace>
  <inkml:trace contextRef="#ctx0" brushRef="#br0" timeOffset="199761.33">8474 12388 1497 0,'0'0'32'0,"0"0"8"0,0 0 0 0,0 0 4 0,0 0-36 0,0 0-8 16,0 0 0-16,0 0 0 0,0 0 53 0,0 0 9 0,0 0 2 0,0 0 0 16,0 3 51-16,0-3 10 0,0 0 3 0,-4 3 0 15,4-3-52-15,0 0-9 0,0 7-3 0,0-7 0 16,0 3 0-16,0-3 0 0,4 6 0 0,-4-6 0 16,0 3 0-16,3 0 0 0,-3 4 0 0,0-7 0 0,4 3-51 0,-1 3-13 15,1-3 0-15,-1 0 0 0,1 0 53 0,-4-3 8 16,3 3 2-16,4 4 0 0,1-4-39 15,-1 0-7-15,-4 0-1 0,4-3-1 0,0 3 0 0,4-3 0 16,-4 0 0-16,3 3 0 0,1-3 1 16,0 0 1-16,-1 4 0 0,1-4 0 0,-1 0-4 15,4 3-1-15,-3-3 0 0,3 3 0 0,-3 0-12 0,-1-3 9 16,4 3-9-16,1-3 8 0,-1 3-8 0,-4-3 0 16,4 3 0-16,0 0 0 0,-3-3 0 0,-4 4 0 15,4-1 0-15,-1 0 0 0,1-3 0 0,-4 3 0 16,4 0 8-16,-4-3-8 0,0 3 0 0,0-3 10 15,0 3-10-15,0-3 10 0,0 4-10 0,-4-4 0 16,4 3 0-16,-3-3 0 0,3 3-9 0,-7-3 9 16,0 0 0-16,4 0 0 15,-4 0-72-15,3 0-7 0,4 3-1 0,-7-3-1 16,0 0-24-16,0 0-5 0,4 0-1 0,-4 0 0 16,0 0-116-16,0 0-23 0,0 3-5 0,0-3-1 0</inkml:trace>
  <inkml:trace contextRef="#ctx0" brushRef="#br0" timeOffset="200217.23">8410 12720 1074 0,'0'0'30'0,"0"0"8"0,0 0-30 0,0 0-8 15,0 0 0-15,0 0 0 0,0 0 104 0,0 0 19 16,0 0 4-16,0 0 1 0,0 0 0 0,0 0 0 15,0 0 0-15,0 0 0 0,0 0-35 0,0 0-6 16,0 0-2-16,4-6 0 0,-1 3 18 0,1 0 3 16,3 0 1-16,-4 0 0 0,4-1-35 0,1 1-6 15,-1 3-2-15,3 0 0 0,1 0-51 0,-1 3-13 0,1-3 0 16,3 4 0-16,0-1 54 0,0 0 8 0,4 0 2 0,-4 0 0 16,4 0-35-16,-1 0-6 15,1-3-2-15,0 4 0 0,-1-4-6 0,1 0-2 16,-1 0 0-16,1 0 0 0,0-4-3 0,-4 4-1 0,0 0 0 0,-3-3 0 15,-1 3-9-15,4 0 8 0,-3 3-8 0,-1-3 8 32,1 4-41-32,0-1-9 0,-1-3-2 0,-3 3-901 0,4-3-181 0</inkml:trace>
  <inkml:trace contextRef="#ctx0" brushRef="#br0" timeOffset="209146.7">9701 12332 1314 0,'0'0'37'0,"0"0"8"0,0 0-36 0,0 0-9 0,0 0 0 0,0 0 0 15,0 0 136-15,0 0 24 0,0 0 6 0,0 0 1 16,0 0-63-16,0 0-12 0,0 0-2 0,0 0-1 15,0 0 31-15,0 0 7 0,0 0 1 0,4 6 0 16,-1 0-91-16,-3 0-17 0,0 4-4 0,4-1-1 16,-4 4 20-16,4 2 4 0,-1 4 1 0,-3 0 0 15,0 0-5-15,4 0-1 0,-1 3 0 0,1 3 0 0,-1-3-7 16,-3 3-2-16,4 0 0 0,-1 0 0 0,1-3-9 0,3 0-1 16,-4 0-1-16,1-3 0 0,-1-4 1 0,1-2 0 15,-1-1 0-15,1-2 0 0,-1-4-24 0,-3 0-5 16,4 1-1-16,-4-7 0 0,0 0 15 0,0 0 0 15,0 0 0-15,0 0 0 0,0 0 0 0,0 0 0 16,0 0 0-16,0-7 0 0,0-2 0 0,-4-1 0 16,4-2 0-16,0-1 0 0,-3 1 16 0,3-4 5 15,0 0 2-15,0 1 0 0,0-1-37 0,0-3-7 16,0 1-2-16,0-4 0 0,0 3 37 0,3 0 7 16,-3 0 2-16,4 0 0 0,-4-3-37 0,4 7-7 15,-1-4-2-15,1 3 0 0,-1 1 23 0,1 2 0 16,-1 0 0-16,1 1 0 0,-1 2 0 0,4 1 0 15,-3 3 0-15,3 0 0 0,0 2 0 0,0 1 0 16,0 0 0-16,4 0 0 0,-4 3 47 0,3 3 13 16,1-3 4-16,3 3 0 0,0 0-64 0,0 1 0 0,0-1-14 0,-3 3 2 15,7-3 20-15,-4 0 3 0,0 3 1 0,0 1 0 16,-4-1 4-16,5 0 2 0,-1 7 0 0,-4-4 0 16,1 4-5-16,-1-1-1 0,-3 4 0 0,1 0 0 15,-1-1-3-15,3 1-1 0,-6 6 0 0,-1-3 0 16,4 6-8-16,-7 0 10 0,4 0-10 0,-1 3 10 15,1 0 8-15,-1-2 2 0,1-4 0 0,-4 3 0 16,0-7-28-16,3 1-6 0,-3 0-1 0,0-3 0 16,0-1 24-16,0-2 5 0,-3-7 1 0,3 0 0 15,0-6-63-15,0 0-13 0,0 0-3 0,0 0 0 16,3-9-51-16,-3-3-10 0,0-1-3 16,0 0 0-16,4 1-84 0,-1-4-18 0,1 1-3 0,0-1-1 0</inkml:trace>
  <inkml:trace contextRef="#ctx0" brushRef="#br0" timeOffset="209707.15">10259 12567 1267 0,'0'0'28'0,"0"0"5"0,0 0 2 0,0 0 1 0,0 0-36 0,0 0 0 0,0 0 0 0,0 0 0 15,0 0 58-15,0 0 5 0,0 0 1 0,0 0 0 16,0 0 46-16,0 0 10 0,3 0 1 0,4 3 1 16,-7-3-8-16,7 0-2 0,-3 0 0 0,3 3 0 15,0-3-22-15,0 0-5 0,0 0-1 0,0 0 0 16,4 0-25-16,-4 0-6 0,0-3-1 0,4 0 0 16,-1 0-15-16,-3-1-3 0,4-2-1 0,-1-3 0 15,1 3-12-15,-1-4-2 0,-2 4-1 0,2-4 0 16,1-2-7-16,-4 2-2 0,3-2 0 0,-3-1 0 15,0 1-9-15,1 2 12 0,-1 1-12 0,-4 0 12 16,4 2-12-16,-3 1 8 0,-4 0-8 0,0 6 8 16,0 0 0-16,0 0-8 0,0 0 12 0,0 0-4 15,0 0 0-15,0 0-8 0,-7 3 12 16,0-3-4-16,0 3-8 0,-1 0 0 0,1 0 0 0,-3 1 0 16,-1-1 0-16,1 3 0 0,-1-3 0 0,0 3 0 0,1 4 0 0,-1-4 0 15,4 0-12-15,-3 4 12 0,3-1-8 0,0 4 8 16,0-1 0-16,-1 4 0 0,5 0-11 0,-1-1 3 15,4 1 0-15,0 3 0 0,0 0-2 0,0-1 0 16,4 1 0-16,-1-3 0 0,5 3 10 0,-1-4 0 16,0-2 0-16,0-1 0 0,3 1 13 0,-3-1 5 15,7-2 1-15,-3-1 0 0,0-2-19 0,3-1 0 16,0-3 0-16,-4-3 0 16,8 3-17-16,-4-3-7 0,0-3-2 0,0 0 0 0,0-3 26 0,-3-1-8 15,3 1 8-15,0-3 0 16,-3-1-34-16,-1 4-2 0,1 0 0 0,0-1 0 15,-4 1-22-15,3 0-5 0,-3 0-1 0,4-1 0 16,-4 1-102-16,0 3-21 0,0 3-4 0,0-3-794 0</inkml:trace>
  <inkml:trace contextRef="#ctx0" brushRef="#br0" timeOffset="210517.51">10894 12404 1267 0,'0'0'28'0,"0"0"5"0,0 0 2 0,0 0 1 0,0 0-36 0,0 0 0 0,0 0 0 0,0 0 0 0,0 0 109 0,0 0 15 16,0 0 4-16,7-3 0 0,-7 3 0 0,0 0 0 16,0 0 0-16,0 0 0 0,0 0-52 0,0 0-9 15,0 0-3-15,0 0 0 0,0 0-51 0,0 0-13 0,0 0 0 0,0 0 0 16,3 0 54-16,-3 0 8 15,4 6 2-15,-4 0 0 0,0-3-52 0,0 4-12 0,0 2 0 0,0-3 0 16,0 4 54-16,0-1 8 0,-4 0 2 0,4-2 0 16,-3 2-52-16,3 0-12 0,-4 4 0 15,4-4 0-15,0 1 40 0,0 2 6 0,0 1 1 0,4-1 0 16,-4 1-24-16,3 3-5 0,1-1-1 16,-4-2 0-16,7 3-17 0,-4-1-11 0,1 1 2 0,0-4 0 15,-1 1 9-15,4 0 11 16,0-4-3-16,0 4 0 0,-3-4-8 0,3 0 0 0,0 1 0 0,0-4 0 15,4 0 15-15,-4 1-3 0,0-4 0 0,0 0 0 16,0 0-12-16,0-3-16 0,3 0 3 0,-3 0 1 16,0-3 12-16,4 0 15 0,0 0-3 0,-4-4-1 15,3 1-11-15,-3-3-16 0,4-1 4 0,-4-2 1 16,0-4 11-16,-3 3 0 0,3-2 0 0,-4-1 0 0,1 0 0 16,-1 1 0-16,1 2 0 0,-1 4 0 0,-3-1 0 0,0 1 0 15,0 9 0-15,0 0 0 0,0 0 0 0,0 0 0 16,0 0 0-16,0 0 0 0,0 0 0 0,0 6 0 15,0 4 0-15,0 2 0 0,4 4 0 0,-1 0 0 16,1 2 0-16,3-2 0 0,0 3 0 0,0-3 0 16,4-1 0-16,-1-2 0 0,4-4 0 15,-3 1 0-15,3-1 0 0,0-6 0 0,0 0 13 0,0 0 5 16,4-3 1-16,0 0 0 0,-4 0-19 0,3-3 8 16,-3 0-8-16,1-3 0 0,-1 0 15 0,-4-1-4 15,4-2-1-15,-7-1 0 0,4 1 4 0,0-3 1 16,-4-1 0-16,0 0 0 0,-4-2-3 0,4 2 0 15,-3-2 0-15,-1-1 0 0,1 3-4 0,-1 1 0 0,1-4-8 0,-4 4 12 16,0-1-12-16,-4 0 0 16,4-2 0-16,-3 2 0 0,-1 4 0 0,-3-1 12 0,4-2-1 0,-4 2-1 15,0 1-10-15,0 0 0 0,0 2 0 0,-4 1-11 32,0 0-61-32,4 3-13 0,-3-4-3 0,-1 4-855 0,1 0-171 0</inkml:trace>
  <inkml:trace contextRef="#ctx0" brushRef="#br0" timeOffset="214526.62">12386 12720 1578 0,'0'0'44'0,"0"0"12"0,0 0-45 0,0 7-11 16,0-7 0-16,0 0 0 0,0 3 85 0,0-3 15 15,0 0 4-15,0 0 0 0,0 6-70 0,0-6-14 16,0 0-2-16,0 0-1 0,0 0 38 0,4 3 7 16,-4-3 2-16,3 0 0 0,-3 0 0 0,0 0 0 15,4 3 0-15,-4-3 0 0,7 0-52 0,-7 0-12 16,0 0 0-16,3-6 0 0,1 0 54 0,-1-4 8 15,1 1 2-15,-1-7 0 0,1 1 0 0,-1-4 0 16,1 0 0-16,-4-3 0 0,3 0-44 0,1-3-8 0,-1 3-1 0,-3-3-1 16,4 3 15-16,-4-6 3 0,4 6 1 0,-1-6 0 15,-3 6-10-15,4-3-3 0,-4 0 0 0,3-4 0 16,1-2-8-16,-4 0-8 0,3-4 12 0,1-3-12 16,-1 4 9-16,1-4-9 0,-1 4 0 0,1 3 9 15,-1 2-9-15,1 1 0 0,-1 3 0 0,1 3 0 16,-1 3 0-16,1 4 0 0,0-1 0 0,-4 3 0 15,3 4 0-15,-3 3 0 0,0 6 0 0,0 0 0 16,0 0 0-16,0 0 0 0,0 0 0 0,4 6 0 16,-1 3 0-16,1 1 0 0,-4-1 0 0,3 7 0 0,1 0 9 15,-1 2 0-15,1 1 0 0,-1 0 0 0,4 3-9 16,-3-3-12-16,-1 3 2 0,1 0 1 0,3-4 9 16,-4 1 11-16,5 0-3 0,-5-3 0 0,4-1-8 15,0-2 0-15,0-4 0 0,0 1 0 16,4-1 0-16,-4-6 0 0,0 4 0 0,0-4 0 15,0-3-12-15,0 3 12 0,4-3-10 0,-4-3 10 0,0 0 0 0,0-1 0 16,0 1 0-16,0-3 0 0,0 0 0 0,0-1 0 16,0-2 0-16,0 0 0 0,0-1 0 0,-3-2 0 15,3-1 0-15,0 1 0 0,-4-4 0 0,1 3 0 16,3-2 0-16,-3-1 0 0,-1-3 0 0,4 4 0 16,-3-4 0-16,-1 3 0 0,1 0-12 0,-4 4 3 15,3-4 1-15,1 4 0 0,-4 2 8 0,3 1 0 0,1-1 0 0,-4 4 0 16,0 0 0-16,0 6 0 15,3-6 0-15,-3 6 0 0,0 0 0 0,0 0 0 0,0 0 0 16,7 0 0-16,-3 3 0 0,-1 3 0 0,5 3 0 0,-5 1 8 16,1 2-8-16,-1 4 0 15,4 6 8-15,-3 0-8 0,-1 0 12 0,4 3-1 0,-3 3-1 16,-1 4 0-16,1 2-10 0,-1 1-11 0,1-4 3 0,3 3 0 31,-3 1 57-15,-1-7 12-16,1 7 3 0,-4-1 0 0,3-3-52 15,1 7-12-15,-1 0 0 0,1 2 0 0,-1 1 0 0,1 0 0 0,-1-3 0 16,1-1 0-16,3-5 0 0,-4-4 0 0,4-3 0 0,-3-3 0 0,3-3 8 0,-3-4-8 0,-1-2 11 0,1-1-11 16,-1-2 0-16,1-4 0 0,-1-3 0 0,-3-3 0 0,0 0 0 0,0 0-9 15,0 0 1-15,0-9 0 16,0 3-28-16,0-4-6 0,0 4-1 0,0-4 0 16,0 4-101-16,0 0-20 0,0 6-4 0,0-6-1074 15</inkml:trace>
  <inkml:trace contextRef="#ctx0" brushRef="#br0" timeOffset="-213548.1">13070 12620 1411 0,'0'0'31'0,"0"0"6"0,0 0 2 0,-3-3 1 0,3 3-32 0,-7-3-8 15,7 3 0-15,-4-3 0 0,4 3 82 0,0 0 15 16,0 0 3-16,0 0 1 0,0 0-19 0,-7 3-4 16,7 3-1-16,0 0 0 0,0 4-31 0,7 2-6 0,-3 4-2 0,6-4 0 15,1 4-4-15,0 3-1 0,-1-3 0 0,4-1 0 16,0-2 5-16,-3-1 1 0,3 1 0 0,-3 0 0 16,-1-4 13-16,1 0 4 0,-1-2 0 0,1-4 0 15,3 0-45-15,-7 0-11 0,4-3 0 0,-1-3 0 16,1 0 0-16,-4-4 0 0,4 1 0 0,-4-3 0 15,0-1 0-15,0 1 0 0,-4-4 0 0,4 1 0 16,-3-1 0-16,-1-2 0 0,-3-1 0 0,4 0 0 16,-4 4 0-16,0-4 0 0,-4 4 0 0,4-1 0 15,0 4 0-15,0 2 0 0,0 7 0 0,-3-6 0 16,3 6 0-16,0 0 0 0,0 0 0 0,0 0 0 16,0 0 0-16,0 0 0 0,0 6 0 0,0 4 0 15,3 2 0-15,-3 4 0 0,7 0 0 0,-3 2 0 0,3 1 0 0,4 0 0 16,-4 3 0-16,3 0 0 15,4 0 53-15,-3 6 9 0,3 0 2 0,0 7 0 0,0-1-52 0,0 4-12 16,0 3 0-16,1 3 0 0,-1-4 54 0,-4-2 8 16,-3-4 2-16,4 7 0 0,-4-3-52 0,0 3-12 15,-7 3 0-15,4-1 0 0,-4 1 0 0,0 0 0 16,-4 0 0-16,1-6 0 0,-5-4 24 0,-2-2 3 16,3-4 0-16,-7-3 0 0,3 0-19 0,1-9-8 15,-5-1 8-15,1-2-8 0,-3-7 12 0,3-6-4 16,-4-3 0-16,0-3 0 0,1-7-8 0,-1 1 0 15,0-4 0-15,4-9 0 0,-3 0 0 0,3-10 0 16,3 1 0-16,0-4 0 0,1 1 0 0,3-1 0 16,0 3 0-16,3-2 0 0,1 5 0 0,-1 1 0 15,4 3 0-15,0 0 0 0,4-1 0 0,-1 4 0 0,1-3-8 16,6 3 8-16,-3 0 0 0,0 6 0 0,4 0 0 0,0 1 8 16,-1 5-8-16,1 4 0 0,3 2 0 0,0 1 0 31,4 3-29-31,-4 0-8 0,0 3-2 0,0 0 0 0,4 0 39 0,-4 3 0 0,0-3 0 0,0-3 0 31,0 3-110-31,-3-6-14 0,-1 2-4 0,1-5-1126 0</inkml:trace>
  <inkml:trace contextRef="#ctx0" brushRef="#br0" timeOffset="-213018.99">13801 12253 1728 0,'0'0'38'0,"0"0"8"0,0-6 2 0,0 0 0 0,3-1-39 0,-3 1-9 16,4-3 0-16,-1-1 0 0,-3 1 53 0,4 3 9 15,-1-4 2-15,1 1 0 0,-1-1 102 0,1 1 21 16,-4 0 4-16,0-1 1 0,3 4-103 0,-3-3-20 0,0 2-4 0,0 1-1 16,-3-3 0-16,3 2 0 0,-4 4 0 0,-3-3 0 15,4 3 0-15,-4 0 0 16,0-1 0-16,0 4 0 0,-4-3-51 0,4 3-13 0,-4 3 0 0,4-3 0 16,-3 4 54-16,-1 2 8 0,1 0 2 0,-1 4 0 15,0 2-74-15,1 4-14 16,3-1-4-16,0 7 0 0,0 0 45 0,0 0 9 0,0 3 2 15,0 0 0-15,3-3-28 0,0 4 0 0,-3-1 0 0,4 3 0 16,3 3 0-16,-4-3 0 0,4 4 0 0,0 2 0 16,0 4 0-16,4 3 0 0,3-4 0 0,-4 1 0 15,5-4 0-15,2-2 0 0,1-4 0 0,3-3 0 16,0-3 0-16,4-3 0 0,3-4 0 0,-4-2 0 16,8-4-46-16,-4-5-14 0,4-4-4 15,0 0 0-15,-1-7 52 0,1 1 12 0,-4-3 0 0,0-1 0 16,-3-2 0-16,0-1 0 0,-1 1 0 0,-3 2 0 0,-3 1 0 0,0-1 0 15,-1 1 0-15,-3 3 0 16,0-1-54-16,-3 1-8 0,3 0-2 0,-4 3 0 16,1-4-102-16,-4 7-21 0,7-3-4 0,-4-3-1 0</inkml:trace>
  <inkml:trace contextRef="#ctx0" brushRef="#br0" timeOffset="-212647.54">14175 11962 2188 0,'0'0'48'0,"0"0"11"0,0 0 1 0,0 0 1 0,0 6-49 0,0 0-12 0,0 4 0 0,0 2 0 16,0 1 105-16,0 2 19 0,3 4 3 0,-3 6 1 16,0 3-52-16,4 4-9 0,-1 2-3 0,1 1 0 15,3 2 11-15,-4-2 1 0,4-1 1 0,0-2 0 16,0 2-21-16,1 1-4 0,-1-4 0 0,-4 4-1 16,4-1-29-16,-3-3-6 0,3 1 0 0,-4-1-1 0,1-3-15 0,3-6 8 15,-4 0-8-15,1-3 0 0,-1 0 0 0,1-7-16 16,0 1 1-16,-1-1 1 15,1-2-94-15,-1-1-20 0,1-2-3 16,-4-4-1-16,3 0 15 0,-3-3 2 0,0 0 1 0,0 0 0 16,7-3-126-16,-7 3-24 0,0 0-6 15,11-13-557-15</inkml:trace>
  <inkml:trace contextRef="#ctx0" brushRef="#br0" timeOffset="-212235.99">14542 12457 1754 0,'0'0'49'0,"0"0"12"0,0 0-49 0,0 0-12 16,0 0 0-16,0 0 0 0,0 0 113 0,0 0 20 0,0 0 4 0,-4 6 1 16,0 4-8-16,4-1-2 0,-3 4 0 0,-1 2 0 15,1 4-51-15,3 0-10 0,-4 3-3 0,4 0 0 16,-3 0-36-16,3 3-8 0,0-3-2 0,0 0 0 16,3-3 12-16,-3-1 2 0,4-2 1 0,-4-3 0 15,3-4-21-15,-3 0-12 0,4-2 12 0,-1-1-12 16,5-3 0-16,-8-3 0 0,0 0 0 0,3-3 0 15,1 0 0-15,3-3-12 0,0-1 3 0,-4-5 1 16,1-1 8-16,-4 1 0 0,3-1 0 0,-3-3-8 16,4 1 8-16,-4-1-12 0,0 4 12 0,0-4-12 31,0 3-21-31,0 4-5 0,-4 0-1 0,4-1 0 0,0 10 67 0,0 0 12 0,0 0 4 0,0 0 0 16,0 0-71-16,0 0-13 0,0 6-4 15,0 1 0-15,0 2 72 0,0 0 15 0,0 4 2 0,4 3 1 16,-1-4-46-16,1 1 0 0,3-1 0 0,-4 1 0 0,4-4 0 0,-3 1 0 15,0-1 0-15,3 0 0 16,0-2 0-16,0-1 0 0,0 0 0 0,0-3 0 16,0 4-30-16,-4-4-12 0,4 0-2 0,1 0-1 15,-1 3-15-15,-4 1-4 0,4-4 0 0,0 0 0 16,0 3-102-16,-3-3-21 0,3 0-4 0,0 1-1 0</inkml:trace>
  <inkml:trace contextRef="#ctx0" brushRef="#br0" timeOffset="-211815.71">14831 12288 2188 0,'0'0'48'0,"0"0"11"0,0 0 1 0,0 0 1 0,0 0-49 0,0 0-12 0,0 0 0 0,0 0 0 16,-7 3 105-16,0 3 19 15,3 4 3-15,-3-1 1 0,0 0-52 0,4 4-9 0,-5-1-3 0,1 1 0 16,4 3-20-16,-4-1-4 0,3 1 0 0,1 0-1 16,-1-4-63-1,1 4-12-15,3-4-2 0,-4-2-1 0,4-1 65 0,0 1 13 0,0-1 2 0,4-6 1 16,-1 3-67-16,-3-2-14 16,7-1-2-16,-3-3-1 0,3 0 65 0,-4 0 13 0,4 0 2 0,1 0 1 15,-5 0-31-15,4-3-8 0,0 3 0 0,0 0 0 0,4 0 24 16,-4 0 0-16,3 0 0 0,-3 0 0 15,4 0-24-15,-4 0 0 0,4 3 0 0,-4 0 0 0,0 0 0 0,3 3 0 16,-6 1 0-16,3-1 0 16,-3 3 56-16,-1-3 6 0,1 4 2 0,-4 2 0 15,0-2-52-15,0 6-12 0,0-4 0 0,-4 1 0 0,1 2 0 0,-1-2 0 16,-3-1 0-16,0 1 0 0,0-1 0 0,-4 1 0 16,1-4 0-16,3 4 0 15,0-4-64-15,-4 1-15 0,7-4-3 0,-3 0-1 16,4 1-72-16,-1-4-14 0,4-3-3 0,0 0-626 15,0 0-125-15</inkml:trace>
  <inkml:trace contextRef="#ctx0" brushRef="#br0" timeOffset="-211385.35">15046 12244 2383 0,'0'0'52'0,"0"0"12"0,0 0 1 0,-4 3 2 0,1 0-54 0,-4 3-13 0,3 1 0 0,4-4 0 16,-3 3 62-16,-1 0 10 0,1 1 1 0,-1-1 1 15,1 3-2-15,-1 1-1 0,1-1 0 0,3 4 0 16,-4-4-11-16,-3 7-3 0,4-4 0 0,-1 4 0 16,0 3-45-16,1 0-12 0,-1-1 0 0,-3 1 0 15,7-6 53-15,-3-1 9 0,-1 1 2 0,4-4 0 16,0-3-52-16,4 1-12 0,-4-4 0 0,0-3 0 15,3 3 0-15,4-6 0 0,0 3 0 0,1-6 0 0,-1 2 0 16,3-2 0-16,-3 0 0 0,7 0 0 16,-3-1 0-16,0 1 0 0,3 0 0 0,-4 0 0 15,4 2 0-15,0 1 0 0,1 0 0 16,-1 3 0-16,0 3 12 0,-4 0-1 0,4 4 0 0,-3-1 0 16,0 3 12-16,-1 4 2 0,1-4 1 0,-4 4 0 0,0 3-10 0,-4-1-1 15,4 4-1-15,-3 0 0 0,0 0-6 0,-4-4-8 16,-4 4 11-16,0-3-11 0,1-1 8 0,-1-2-8 15,-3 0 0-15,0-4 0 0,0 0 0 0,-3-2 0 16,3-4-10-16,-4 0 10 16,4 0-85-16,0-3-10 0,0 0-1 0,0-3-1 15,3-3-145-15,1 3-29 0</inkml:trace>
  <inkml:trace contextRef="#ctx0" brushRef="#br0" timeOffset="-210608.58">15614 12818 1267 0,'0'0'28'0,"0"0"5"0,0 0 2 0,0 0 1 0,0 0-36 16,0 0 0-16,0 0 0 0,0 0 0 0,7 3 160 0,-7-3 26 0,0 0 5 0,0 0 1 15,0 0-52-15,4 0-9 0,-4 0-3 16,0 0 0-16,0 0 0 0,0 0 0 0,0 0 0 0,0 0 0 16,0 0-51-16,0 0-10 0,0 0-3 0,-4-3 0 15,0-4-51-15,1 1-13 0,-4 0 0 0,0 0 0 16,3-4 54-16,-3 4 8 0,0-7 2 0,-3 1 0 15,3-1-52-15,-4-2-12 0,0-4 0 0,1 0 0 16,-4-3 0-16,3 0 0 0,1 0 0 0,-1 0 0 16,0-3 0-16,1 6 0 0,-1-3 0 0,1 0 0 15,3 0 0-15,0 0 0 0,-1 0 0 0,1 4 0 0,4-1 0 0,-1 0 0 16,-3 3 0-16,7-2 0 0,0-1 0 0,0 3 0 16,4 0 0-16,-1 1 0 0,4-1 54 0,0 3 8 15,4-2 2-15,0-1 0 0,-1 4-52 0,4-4-12 16,4 3 0-16,0-2 0 0,-1-1 0 0,1 3 0 15,0-2 0-15,-1 2 0 0,4 1 0 0,0 2 0 16,-3 1 0-16,0-1 0 16,-4 4-48-16,4 0-13 0,-4 0-3 0,0-1 0 0,0 4 52 0,0 0 12 15,0 0 0-15,0 0 0 16,-3 3-105-16,-1-3-19 0,1 3-3 0,0 0-785 0,-1 0-158 16</inkml:trace>
  <inkml:trace contextRef="#ctx0" brushRef="#br0" timeOffset="-209950.51">16344 12031 1436 0,'0'0'32'0,"-3"-7"6"0,3 1 2 0,-4 0 0 0,1-1-32 0,-1 1-8 15,1 0 0-15,-1 0 0 0,1 3 117 0,3 3 23 16,0 0 4-16,-8-4 0 0,8 4-12 0,-7 0-4 16,0-3 0-16,0 3 0 0,7 0-51 0,-7 3-10 15,0 1-3-15,0-4 0 0,0 6-51 0,0-3-13 16,0 0 0-16,0 3 0 0,3-3 54 0,-3 4 8 16,4-4 2-16,3-3 0 0,0 0-52 0,-7 3-12 0,7-3 0 0,0 0 0 15,-4 3 54-15,4-3 8 0,0 0 2 0,0 0 0 16,0 0-52-16,0 0-12 0,0 0 0 15,0 3 0-15,0-3 0 0,4 7 0 16,-1-1 0-16,1-3 0 0,3 3 0 0,0 1 0 16,3-1 0-16,-2 0 0 0,-1 3 0 0,3-2 0 0,-3 5 0 0,4-2 0 15,-1 2 0-15,5 1 0 0,-5 6 0 16,4-4 0-16,0 4 0 0,-3 0 0 0,7 3 0 0,-4 0 0 16,3 3 54-16,-3-6 8 0,4 3 2 0,-4 0 0 15,0 0-52-15,0-1-12 0,-3 1 0 0,0 4 0 16,-1-5 34-16,-3 5 4 0,-3-1 1 0,-1 3 0 15,1 0-11-15,-4 0-3 0,0 1 0 0,-4 2 0 16,1-3-25-16,-4-3-16 0,0 0 3 0,-4 0 0 0,0-3 13 0,-3-3 0 16,4 0 0-16,-4 0 0 0,0-4 0 15,-1 1 0-15,1-3 0 0,0-1 0 16,4 1 0-16,-1-4 0 0,0-3 0 0,1-2 0 16,3-4-62-16,0-7-10 0,3 1-1 0,1-10-1 15,-1 4-135-15,4-4-27 0,0-3-6 0</inkml:trace>
  <inkml:trace contextRef="#ctx0" brushRef="#br0" timeOffset="-209046.06">16870 12238 1267 0,'0'0'28'0,"0"0"5"0,0 0 2 0,0 0 1 0,0 6-36 0,0-6 0 0,0 3 0 0,0-3 0 16,0 6 160-16,0 0 26 0,0-6 5 0,0 0 1 15,0 0-69-15,0 0-14 0,0 0-2 0,0 0-1 16,0 0-26-16,0 0-6 0,0 7-1 0,0-7 0 16,0 0-48-16,0 3-9 0,0 3-3 0,0-6 0 15,-4 6-13-15,4-2 0 0,-3 2 0 0,3-6 0 16,-4 6 0-16,4-6 0 0,-3 6 0 0,3-6 0 0,0 0 0 0,0 0 0 16,0 0 0-16,0 0 0 15,0 0 0-15,0 0 0 0,0 0 0 0,0 0 0 0,0 0 0 0,0 0 0 16,0 0 0-16,0 0 0 0,3-6 0 0,4 3 0 15,-3 0 0-15,3 0 0 0,-4-4 0 0,4 1 0 16,1 0 0-16,-1 3 0 0,0 0 0 0,-4-1 0 16,4 4 0-16,0-3 0 15,4 3 44-15,-8 0 7 0,4 3 1 0,1 1 0 0,-5-1-19 0,-3-3-3 16,4 6-1-16,-4 0 0 0,0-6-14 0,0 3-3 16,0 4-1-16,0-1 0 15,-4 0-11-15,4-6 8 0,0 0-8 0,0 0 8 16,0 0-32-16,-3 7-6 0,3-7-2 0,0 0 0 15,0 0-28-15,-8 0-7 0,8 0-1 0,-7 0-744 16,4-4-150-16</inkml:trace>
  <inkml:trace contextRef="#ctx0" brushRef="#br0" timeOffset="-208488.52">16979 12648 1728 0,'0'0'38'0,"0"0"8"0,0 0 2 0,0 0 0 0,0 0-39 0,0 0-9 16,-3-6 0-16,3 6 0 0,0 0 88 0,0 0 16 15,0 0 4-15,0 0 0 0,0 0-36 0,0 0-8 16,0 0 0-16,0 0-1 0,0 0 7 0,0 0 2 15,0 0 0-15,3 3 0 0,1 3-7 0,3-2-1 16,-4 2 0-16,4 0 0 0,0 0-9 0,0 4-3 16,1-1 0-16,-1 1 0 0,3-1-7 0,-3 0-1 15,4 1-1-15,-4-1 0 0,3 1-21 0,-2-1-4 0,2 4-1 0,-3-4 0 16,4 7-6-16,-4-4-2 16,0 7 0-16,0 0 0 0,0 0 0 0,-4-1 0 0,1 1 0 0,0 3 0 15,-1 0 7-15,-3 0 2 0,0 0 0 0,0 0 0 16,-3 0 2-16,-1 0 0 0,0 0 0 0,-3 0 0 15,-3 0-11-15,-1-3-1 0,-3-1-8 0,0 1 12 16,0 0-12-16,-4 0 11 0,-3 0-11 0,7-7 10 16,0 1-10-16,-4-1-17 0,4 1 4 0,-3-7 1 15,-1 3-90-15,4-5-18 0,0-1-3 0,0-3-1 16,-1-3-115-16,5-4-23 0</inkml:trace>
  <inkml:trace contextRef="#ctx0" brushRef="#br1" timeOffset="-195845.73">1446 11817 1314 0,'0'0'37'0,"0"0"8"16,0 0-36-16,0 0-9 0,0 0 0 0,0 0 0 16,0 0 53-16,-3-6 9 0,3 0 2 0,-4-4 0 15,4 4-52-15,0-3-12 0,0 2 0 0,0-2 0 16,4-3 54-16,-4 2 8 0,0-2 2 0,3 2 0 16,4-2 0-16,-7-1 0 0,4 1 0 0,3-1 0 15,-3-3-40-15,3 4-7 0,3-1-1 0,-6-2-1 16,-1-1 27-16,8 0 6 0,-4-3 0 0,3 4 1 15,-2-1-39-15,2 0-10 0,-3 1 0 0,4-1 0 0,-4 3 53 0,3-5 9 16,1 5 2-16,7-3 0 0,-11 4-52 0,3-4-12 16,8 4 0-16,-11 2 0 0,4-2 0 0,-1 2 0 15,1 1 0-15,-1-1 0 0,1 4 33 0,-1 0 4 16,5-3 1-16,-12 2 0 0,8 4-10 0,-1-3-1 16,1 0-1-16,-1-1 0 0,-6 4-26 0,3-3 0 15,4 3 0-15,-4-3 0 0,0-1 22 0,3 4-1 16,1-3 0-16,-1 3 0 0,-2 0 18 0,2-4 3 15,1 4 1-15,-1 0 0 0,1 0-53 0,-1 3-10 0,5-3-3 16,-5 3 0-16,1 0 23 0,-1 0 16 16,-3 0-2-16,4 3-1 0,7-3 3 0,-8 3 0 15,-3 3 0-15,11-3 0 0,-8 1-2 0,-3 2 0 0,4-3 0 0,0 3 0 16,3 1-27-16,-4 2-6 16,1-3-1-16,7-3 0 0,-11 4 48 0,10-1 10 0,-6 0 2 0,-4 0 0 15,3-2-13-15,-2 2-3 16,2 0 0-16,-3-3 0 0,4 3-24 0,-1-2-11 0,-3-1 1 0,8 3 0 15,-12-3 10-15,8 3 0 0,-1 1 0 0,1-1 0 16,-1 3 0-16,-6-2 0 0,6-1 0 0,1 0 8 31,0 0-8-15,-1 1 0-16,1 2 8 0,3-3-8 0,-3 1 0 0,-1-1 8 0,1 0-8 0,3-3 0 0,0 4 0 0,-4-4 8 0,5 0-8 16,2 0 0-16,-3 3 0 0,-3-6 8 0,0 3-8 0,3-3 0 0,0 4 0 15,3-4 8-15,-3 0-8 0,1 0 0 0,-5 0 0 0,4 0 8 16,-3 0-8-16,-1-4 0 0,1 4 8 0,0-3-8 15,-1 0 10-15,1 0-10 0,-4 3 12 16,3-3-4-16,1 0-8 0,0 3 12 0,3 0-3 0,-4-3-1 16,-3 3 0-16,4 0 0 0,3 0-8 15,-3-3 0-15,3 3 9 0,0-4-9 0,-4 1 0 0,5 0 8 16,2 0-8-16,-6-3 0 0,6-1 10 0,-6-2-2 16,7 3-8-16,-4-4 12 0,-4 1-12 0,4-4 0 15,-3 1 0-15,0-1 0 0,3 1 9 0,0-4-9 16,-4 0 8-16,1 1-8 0,3-1 12 0,-3 0-4 15,6 1 0-15,-13-4 0 0,10 3 4 0,-7 1 1 16,4-1 0-16,-1 0 0 0,-3 0-13 0,4 4 0 16,-4-4 0-16,3 4 0 0,-2-4 0 0,-1 4 0 0,3-1 0 15,-6 0 0-15,3 1 0 0,0-1 0 0,0-2 0 0,-4-1 0 16,4 0 0-16,-7-2 0 0,4 2 0 0,3-3 0 16,-7 0 0-16,4 0 0 0,-4 1 0 0,7-1 0 15,-7 3 8-15,0 0 0 0,3 1-8 0,1 2 12 16,-4 1-12-16,7 2-8 0,-7 4 8 0,0-3-13 15,3 2 13-15,4-2 0 0,-7 3 0 0,0-4 0 16,4 4 0-16,-4-3 0 0,7 2 0 0,-4 1 0 16,-3 0 0-16,0-1 8 0,0 7 0 0,0 0-8 15,4-3 0-15,-4 3 0 0,0 0 0 0,0 0 0 16,0 0 8-16,0 0-8 0,0 0 9 0,0 0-9 16,0 0 0-16,0 0-12 0,0 0 1 0,0 0 0 15,7 7 20-15,-7-4 4 0,4 3 1 0,-4-3 0 16,7 3-14-16,-7 1 0 0,3-1 0 0,-3 0 0 15,0 4 0-15,7-1 0 0,-7 0 0 0,0 1 0 0,4 2 0 0,-1 1-18 16,4-4 2-16,-3 4 1 0,3-4 25 0,-4 4 5 16,4-1 1-16,-3-2 0 0,3-1-26 0,0 1-5 15,0 2-1-15,-3 1 0 16,3-1 26-16,3-2 5 0,-6 2 1 0,6 1 0 0,1-4-7 0,-7 4-1 16,3-1 0-16,0 1 0 0,0-1-8 0,3 1-9 15,1-1 9-15,-4-2-13 16,0 2 13-16,4 1 0 0,-8-1 0 0,4 1 0 0,4-1 0 0,-8 1 0 15,8 0 0-15,-11-1 0 0,10 1 0 0,-6 2 0 16,3-2 0-16,0 3 0 0,4-7 0 0,-4 7 10 0,3-4-10 16,-6 1 12-16,6-1-12 0,1 1-12 15,0-4 2-15,-1 1 1 0,-3 2 9 0,0-2 0 16,4-4 8-16,-1 0-8 0,1 3 0 0,3-2 0 16,-3 2 0-16,-4-3-8 0,3 1 8 0,1 2 0 15,-1-3 0-15,5 1 0 16,-5-1 0-16,1 0 0 0,3-3 0 0,4 4 0 0,-8-4 0 0,-3 3 0 0,11-3 0 0,-8 0 8 15,1 4-8-15,3-4 0 0,-3 0-8 0,-1 0 8 16,4 0 0-16,-3 0 0 0,0-3 0 0,-1 3 0 16,4-3 0-16,-3 4 0 0,-1-4 0 0,-3 0 0 15,4 0 0-15,-4-4 0 0,4 4 0 0,3 0 0 16,0 0 0-16,-4-3 0 0,5 3 0 0,-5-3 0 0,8 0 0 16,-4 3 0-16,0-3 0 0,0 0-8 15,4 3 8-15,-1-3 0 0,5-1 0 0,-5 1 0 0,1 3 0 0,-1-3 0 16,8 0 0-16,-11 0 0 0,7 0 0 15,-3 0 0-15,0-1 0 0,-4-2 0 0,3 3 14 0,1 0-2 16,-4 0 0-16,4-3 0 16,-4 2-12-16,0-2 0 0,4 0 0 0,-1 0 0 0,5-1 0 0,-5 4 0 15,8 0 0-15,-11 0 0 0,7 0 0 16,-7 3 9-16,7 0-9 0,-6 0 8 0,6 3-8 0,-7 0 0 16,3 3 0-16,1 1 0 0,0-1 0 0,-4 0 0 15,3 4 0-15,1-4 0 0,-7 0 0 0,3 3 8 31,0-2-8-15,-3-1 8 0,-1 3-8-16,4-2 0 0,-3 2 0 0,-1 1 0 0,1 2 0 0,0-3 0 15,-1 1 0-15,4-4 0 0,-3 4 0 0,3-1 0 0,-3 3 0 0,-1-2 0 0,1 2 0 0,-1-2 0 0,1 2 0 0,3 4 8 0,-11-3-8 0,5 2 0 16,-5 1 0-16,4 0 8 16,-3-1-8-16,3 1 8 0,-4 0-8 0,8 2 8 0,-11-2 0 0,7 3 0 15,-4-3 0-15,4 6 0 0,-3-4-8 0,0-2 0 16,-1 0 0-16,-3 3 0 0,0-1 0 0,7 1 0 15,-7 0 0-15,0 0 0 0,0 0 0 0,4 3 0 0,-4 0 0 0,0-4 0 16,0 1 0-16,0-3 0 0,0 0 0 0,0-1 0 16,-4-2 0-16,4-4 0 0,0 1 0 15,0-1 0-15,-10-3 0 0,6 1-11 0,-3-4 3 0,7-3 0 16,-4 3-74-16,4-3-14 0,-7 0-4 0,7 0 0 16,0 0-57-16,-3-3-12 15,3 3-3-15,-11-7-1049 0</inkml:trace>
  <inkml:trace contextRef="#ctx0" brushRef="#br1" timeOffset="-194535.45">2406 10052 1792 0,'0'0'51'0,"0"0"10"0,0 0-49 0,0 0-12 0,0-6 0 0,0 0 0 16,0 6 105-16,0-7 19 0,0 7 3 0,-7-6 1 15,3 0-52-15,4-1-9 0,0 7-3 0,-7-6 0 16,4 0 0-16,-4 3 0 0,3-4 0 0,1 4 0 16,-4-3 0-16,3 3 0 0,4 3 0 0,-10-3 0 15,-1 3-51-15,7 0-13 0,-6 0 0 0,-1 3 0 16,4 3 54-16,-3 0 8 0,3 4 2 0,-4-1 0 15,4 4-52-15,3-1-12 0,-3 4 0 0,4 0 0 0,-1 3 0 16,-3-1 0-16,7 1 0 0,7 6 0 0,-7 0 0 16,4 4 0-16,-1-4 0 0,4 3 0 0,4-3 8 15,0 0-8-15,-4 0 11 0,3-6-11 16,1 0 0-16,-1-4 0 0,4-2 0 0,-3-4 0 16,0-2 0-16,3-4 0 0,3-3-10 0,-6-3 10 0,3-4-26 0,-3 1 2 15,3-3 1-15,7-4 0 16,-10-3-33-16,3 4-8 0,0-4 0 0,3 4-1 15,-3-4-82-15,1 4-16 0,2-4-3 0,-10 3-1 16,4-2-20-16,-1 5-4 0,1 1-1 0,0-4-588 0</inkml:trace>
  <inkml:trace contextRef="#ctx0" brushRef="#br1" timeOffset="-194235.74">2558 9632 1792 0,'0'0'40'0,"-7"3"8"0,7-3 1 0,0 6 1 0,0 1-40 0,0-1-10 0,0 0 0 0,7 0 0 16,-7 4 90-16,3-4 16 0,4 0 3 0,-3 4 1 15,-4 2-38-15,10 4-7 0,-6 0-1 0,3 2-1 16,-4 1 1-16,5 6 1 0,-1 0 0 0,0 7 0 15,-4-1-1-15,4 4 0 0,-3-1 0 0,3-3 0 0,0 1-51 0,0-4-13 16,3-3 0-16,1-3 0 16,-7-3 54-16,6-3 8 0,-6-1 2 0,3-5 0 15,3-1-103-15,-6-3-20 16,3-3-4-16,-4 1-1 0,-3-4-153 0,0 0-31 0,4-4-7 0,3 1-769 0</inkml:trace>
  <inkml:trace contextRef="#ctx0" brushRef="#br1" timeOffset="-193772.6">2843 9920 1552 0,'0'0'44'0,"0"7"10"0,0-1-43 0,0 3-11 15,-3 4 0-15,3-1 0 0,0 4 156 0,0 3 28 16,0-3 7-16,0 2 1 0,3 1-103 0,-3 0-20 0,7-3-4 0,-7 3-1 15,4-4 0-15,-4-2 0 0,7 2 0 0,-7-5 0 16,11-1 0-16,-11 1 0 0,3-4 0 0,8 0 0 16,-11 0-51-16,10-6-13 0,-10 0 0 0,11 0 0 15,-8-3 0-15,8-3 0 0,-11 0 0 0,11-4 0 16,-8 4 0-16,4-3 0 0,-7-1 0 0,4 1 0 16,3-1 0-16,-7-2 0 0,3 3 0 0,1-1 0 15,-4-2 0-15,0 2 0 0,0 1 0 0,0-1 0 16,0 1 0-16,-4 0 0 0,4-1 0 0,-3 4 0 15,3 0 0-15,0-4 0 0,0 10 0 0,-7-6 0 0,7 6 0 0,0 0 0 16,0 0 0-16,0 0 0 0,0 0 0 0,0 0 0 16,0 0 0-16,0 0 0 15,0 0 0-15,0 0 0 0,0 0 0 0,7 3 0 0,-4 3 0 16,1 1 0-16,3-1 0 0,-4 0 0 16,4 0 0-16,4 4 0 0,-7-1 0 0,6 1 0 0,-6-4 0 15,3 3 0-15,-4-2 0 0,4-1 0 0,-3 0 0 0,6 0 0 16,-10 1 0-16,4-4 0 0,3 0 0 0,-3 0 0 15,-4-3 0-15,0 0 0 0,7 0 0 16,-7 0 0-16,3-3 0 0,4 0 0 16,-3 0-202-16,-1 0-43 0,4-1-9 0,-7-2-2 0</inkml:trace>
  <inkml:trace contextRef="#ctx0" brushRef="#br1" timeOffset="-193400.5">3164 9760 2293 0,'0'0'50'0,"0"7"10"0,-7-1 3 0,4 0 2 0,-4 4-52 0,3-1-13 0,1 0 0 0,-4 4 0 15,3-4 82-15,4 1 14 0,-7 2 2 0,4 1 1 16,-4 3-61-16,3-1-12 0,0 1-2 0,4-3-1 16,-7 2 14-16,4 4 3 0,3-6 1 0,-7-1 0 15,7-3-41-15,0 1 0 0,-4-4-16 0,4-3 5 16,0 0 11-16,0-3 14 0,0 0-3 0,0 0-1 15,4 0-10-15,3 0 0 0,3-3 0 0,-6 0 0 0,0 0 0 0,3 0 0 16,3 0 0-16,-6-4 0 16,3 4 0-16,0 0 0 0,0 0 0 0,3 0 0 0,-6 0 0 0,3 3 0 15,4 0 0-15,-8 0 0 16,8 0 53-16,-8 3 9 0,4 0 2 0,-3 0 0 0,3 3-52 0,-4 4-12 16,8-1 0-16,-11-2 0 0,4 5 54 15,3-2 8-15,-7 2 2 0,0 1 0 0,0-1-52 16,0-2-12-16,0 2 0 0,0-2 0 15,0-4-48-15,-7 3-13 0,7-3-3 0,-4 1 0 16,4-7 0-16,0 0 0 0,0 0 0 0,0 0 0 16,-7-3-153-16,3-1-31 0,1-2-7 0,3 0-1 0</inkml:trace>
  <inkml:trace contextRef="#ctx0" brushRef="#br1" timeOffset="-193004.61">3362 9676 1958 0,'0'0'43'0,"0"0"9"0,0 0 1 0,0 6 3 0,-7-3-45 0,7 0-11 0,0-3 0 0,-4 7 0 15,4-1 104-15,0 0 20 0,-7 4 3 0,4-4 1 16,-1 3-33-16,4-2-7 0,-7 5 0 0,4 1-1 16,3 2-39-16,-7 1-8 0,3 0-2 0,-3-1 0 15,0 4-7-15,0 0-2 0,3-3 0 0,-3 2 0 16,4 1-7-16,3 0-2 0,0-3 0 0,-7-4 0 15,7 1-8-15,0-4-1 0,0-3-1 0,7 4 0 16,-7-4-2-16,3-3 0 0,-3-3 0 0,7 3 0 0,4-3-8 0,-7-3-11 16,6 3 3-16,-6 0 0 15,6-3 8-15,1 3 12 0,-1 0-2 0,1 0-1 16,0 0 5-16,3 0 1 0,-4 3 0 0,1-3 0 16,-1 3-25-16,5 1-5 0,-5-1-1 0,-6 0 0 0,6 3 55 0,1 0 10 15,-8 4 3-15,4-4 0 0,4 0-32 16,-7 4-7-16,-1-4-1 0,4 3 0 0,-3 1 4 0,-4-1 1 15,7-2 0-15,-7 2 0 0,0 0-27 0,0-2-6 16,0 2 0-16,0 0-1 0,0-2 25 0,0-1 6 16,0 0 1-16,0 0 0 15,-7 1-127-15,7-1-24 0,0 0-6 0,7 1-1 0</inkml:trace>
  <inkml:trace contextRef="#ctx0" brushRef="#br1" timeOffset="-191328.33">5719 12065 1666 0,'0'0'36'0,"0"0"8"0,0 0 2 0,0 0 2 0,0 0-39 0,0 0-9 16,0 0 0-16,0 0 0 16,0 0 64-16,0-6 10 0,0 0 2 0,-4-4 1 0,4 1-27 15,0-1-6-15,0-2 0 0,0-1-1 16,0 1-15-16,0-1-2 0,0-3-1 0,0 1 0 0,0-1-25 0,0 0 0 15,0 1 0-15,0-1 0 0,0-3 46 0,0 0 4 16,0 1 1-16,0-4 0 0,4 3-15 0,-4 0-2 16,0 0-1-16,7 4 0 0,-7-4 9 0,3 3 2 15,4 0 0-15,-3-2 0 0,-1 2-36 0,1 0-8 16,-1 4 0-16,4-4 0 16,0 0 0-16,0 4 0 0,-3-4 0 0,3 4 0 0,0-1-10 0,0 0-4 15,4 4-1-15,-8-3 0 0,8 2 24 0,-1 4 5 16,1 0 1-16,-4 2 0 0,4 1-15 0,-4 0 0 15,0 3 0-15,0 0 0 0,3 3 0 0,-6-3 0 16,3 3 0-16,0-3 0 0,0 0 28 0,4 4 2 0,-4-1 1 16,0 0 0-16,0 0-17 0,3-3-3 0,-6 3-1 15,3 0 0-15,0 0 5 0,-7-3 1 0,7 4 0 16,0 2 0-16,0 0 0 0,4 3 0 0,-8 1 0 0,4-1 0 16,4 1-5-16,0 2-1 0,-1 1 0 15,-3-1 0-15,4 1-23 0,-1-4-5 0,1 1-1 0,-4-1 0 16,4-3 33-16,3 1 6 0,-11-4 2 0,8 0 0 15,-1-3-35-15,1-3-7 0,-4 0-2 0,0 0 0 16,4-4 22-16,-1 4 0 0,-3-3 0 0,0 0 0 16,-3-1 34-16,3 1 11 0,0 3 3 0,0-3 0 15,0-1-26-15,-7 4-5 0,4-3-1 0,-1-3 0 16,1 2 2-16,-1 1 0 0,1-3 0 0,3 2 0 0,-4 1-18 0,4-3 0 16,-3 2 0-16,-1-2 0 15,1 0 0-15,0 2 0 0,-1-2-10 0,1-1 10 16,-4-2 0-16,3-1 0 0,-3-2 0 0,0-1 0 15,0 3 0-15,4-2-20 0,-4 2 3 0,7-2 1 16,-7-1 16-16,3 6 0 0,1 1 0 0,-1 0 0 0,1 2 0 0,-1-2 0 16,1 3 0-16,-1 3 0 15,-3-4 0-15,4 4 0 0,-4 3 0 0,0 0 0 16,0-6 0-16,0 6 0 0,3-3 0 0,-3 3 0 0,4-6 0 0,-1 6 0 16,1-4 0-16,-4 4 0 0,0 0 0 0,0 0 0 15,0 0 0-15,0 0 0 16,0 0 13-16,0 0 7 0,0 0 0 0,0 0 1 0,4 4-21 0,-4-4 8 0,0 0-8 15,3 6 0-15,1 0 0 0,-1 0 0 16,1-3 0-16,-4-3 8 0,0 7-8 0,0-4 0 16,3 3 8-16,-3 0-8 0,4 4 0 0,-4-4 8 0,0 3-8 0,3 1 0 15,-3 2 0-15,4 1 8 0,-4 0-8 16,7-1 0-16,-4 4 0 0,4-4 8 16,-3 1-8-16,3-1 0 0,0 4 0 0,0 0 0 0,0-1 0 0,0 1 0 15,0 3 0-15,4 0 0 16,-4-4 0-16,3 4 0 0,-2-6 0 0,-1-1 0 0,0-2 0 0,3-1 0 15,-3 1 0-15,0-4-8 0,0 0 8 0,-3-3 0 16,7 0 0-16,-4 0 0 0,0 1 0 16,0-1-8-16,0 0 8 0,0-3 0 0,0 3 0 0,0-3 0 15,3 3 0-15,-2-3 0 0,6-3 0 0,-11 3 0 0,8-3 0 16,-4 0 0-16,7-4 0 0,-11 4 0 16,8-3 0-16,0 0 0 0,-4 0 0 0,3-4 0 15,1 1 0-15,-1-1 0 0,8 1 0 0,-11-4-8 0,4 4 8 16,-1-4 0-16,4 4 0 0,1-4 0 15,-1 4 0-15,0-4 0 0,0 4 0 0,-4 3 0 16,5 0 8-16,-1-1-8 0,-4 1 8 0,4 0-8 16,0 3 11-16,-3-1-3 0,3 4 0 0,0 0 0 0,4 4 7 0,-8-1 1 15,5 0 0-15,-1 3 0 16,-4-3-2-16,4 4 0 0,-3-4 0 0,0 3 0 0,-1 3-3 0,-3-2-1 16,4 2 0-16,-4-3 0 0,3 4-2 15,1 2 0-15,3 1 0 0,-3-1 0 0,-1 4-8 0,8 6 12 16,-4-3-12-16,0 3 12 0,0 0-4 0,0 0 0 15,4 3 0-15,-4-3 0 0,0 0-8 0,0-4 0 16,0 1 0-16,1 0 0 0,-5-3 0 0,1 3 0 0,-4-7 11 0,0 4-11 16,3 3 9-16,-3-4-9 15,1 1 8-15,-5 3-8 0,1 0 0 0,-1-4 0 0,-3 4 8 0,0-6-8 16,0 2 0-16,-3 1 0 0,-1-4 0 0,1-2 0 31,-8 2-69-31,4-2-10 0,-4-1-1 0,1-6-1 16,-1 4-183-16,1-7-36 0,-15 3-7 0,4-6-1 0</inkml:trace>
  <inkml:trace contextRef="#ctx0" brushRef="#br1" timeOffset="-190630.69">5937 10591 1958 0,'0'0'43'0,"0"0"9"0,-3 4 1 0,-4-4 3 0,7 0-45 0,-4 0-11 0,-10 0 0 0,7-4 0 15,7 4 104-15,-7 0 20 0,3 0 3 0,-6-3 1 16,6 3-52-16,4 0-9 0,0 0-3 0,-10 0 0 16,3 0 0-16,3 3-1 0,-3 1 0 0,4 2 0 15,-1 0-50-15,4 3-13 0,0 4 0 0,-7 0 0 16,14 2 56-16,-7 1 7 0,0 3 1 0,4 0 0 0,-1-1-64 0,4 1-16 15,0 3-2-15,4-3 0 0,3 0 18 0,-11-10 0 16,8 1 11-16,0-4-11 0,-1 0 10 0,1-3-10 16,-4-3 8-16,0-3-8 0,7 0 0 0,-3-6 0 15,-1-4 0-15,1-3 0 0,-1 1 9 0,-6-4-9 16,6 3 10-16,-6-6-10 0,-1 3 8 0,-3 1-8 16,4-1 0-16,-4 0 9 0,-4 3-1 0,1 4 0 15,-1-1 0-15,1 1 0 0,-1-1-8 0,1 4 8 16,-8-1-8-16,4 1 8 0,4 3-8 0,-1 2 8 15,-3-2-8-15,0 0 8 0,0 3-19 0,-4 0-4 16,4 3-1-16,-3 0 0 16,-1 0-10-16,1 0-2 0,3 6-1 0,-1-3 0 15,1 3-107-15,4-3-22 0,3 1-4 0,-7 2-630 16,7 0-127-16</inkml:trace>
  <inkml:trace contextRef="#ctx0" brushRef="#br1" timeOffset="-190022.74">6004 10162 1314 0,'0'0'37'0,"0"0"8"0,0 0-36 0,0 0-9 0,0 0 0 0,0 0 0 16,0 6 78-16,0 0 14 0,7 4 2 0,0 2 1 0,0-2-50 0,1 2-9 16,-1 1-3-16,0 2 0 0,3 4 43 0,1-3 8 15,-1 6 1-15,-3 0 1 0,4 3-20 0,0-3-4 16,3 3-1-16,-4-3 0 0,1 0 12 0,3-3 3 15,-7-1 0-15,0 1 0 0,4 0-13 0,-1-3-3 16,-6-1 0-16,3-2 0 0,0 0-30 0,-4 2-6 16,4-5-2-16,-3-1 0 0,3-3-6 0,-7-3-2 0,7 4 0 15,-7-7 0-15,0 0 5 0,0 0 1 0,0 0 0 0,4-3 0 16,-1-4-20-16,1 4 0 0,-1-3 0 0,-3 0 0 16,0-1 13-16,0 1-1 0,0 0 0 0,4 0 0 15,-4-4-12-15,0 4 9 0,3 0-9 0,-3-4 8 16,4 1-8-16,-1-1 8 0,4 4-8 0,-3-3 8 15,3-4-8-15,0 4 0 0,0-4 0 0,4 4 0 16,-4-1 0-16,0 1 0 0,3-4 0 0,-3 4 0 16,0 3 17-16,-3 3 8 15,3-4 2-15,0 4 0 0,-3 3-2 0,3 3 0 0,-4 4 0 0,1-1 0 16,3 3 1-16,-7 4 0 0,0-4 0 0,0 4 0 16,0 2-26-16,-7-2 0 0,3 3 0 0,-3-4 0 15,0 4 15-15,0-4-3 0,0 4 0 0,0-3 0 16,-4-1-12-16,4-2 0 0,-3-1 0 0,3 0 0 15,0-2-24-15,0-1-8 0,0 0-2 0,-1 1 0 16,1-4-111-16,7-3-23 0,0 0-4 0,0 0 0 16,0-3-92-16,-7-4-17 0,7-8-4 0,0 2-1 0</inkml:trace>
  <inkml:trace contextRef="#ctx0" brushRef="#br1" timeOffset="-189407.07">6498 10168 1728 0,'0'0'38'0,"0"0"8"0,0 0 2 0,0 0 0 0,0 0-39 0,0 0-9 0,0 0 0 0,0 0 0 15,0 0 104-15,0 6 20 0,7-3 3 0,-7-3 1 0,0 7-72 0,4-4-13 16,-1 3-3-16,1 0-1 0,-1-2 16 0,4 2 3 16,-3 3 1-16,7-2 0 0,-4 2-23 0,3 0-5 15,-3 1-1-15,4 2 0 0,-1 1 27 0,1-1 6 16,0 4 1-16,3 0 0 0,-4 3-52 0,4-4-12 15,0 4 0-15,1 0 0 0,-1-3 24 0,0-1 3 16,0 4 0-16,0-3 0 0,-3-4-9 0,-1-2-2 16,-3-1 0-16,0 0 0 0,0 1 20 0,0-1 3 15,-3 1 1-15,-1-1 0 0,1 0-16 0,-4 1-4 0,0-1 0 16,-4 1 0-16,1-1-6 0,-4-3-2 0,-4 1 0 0,4-4 0 16,-3 0-12-16,-1 0 0 0,-3 0 0 0,0-6 0 15,3 0 0-15,-3 0 9 0,0-3-9 0,0-1 8 31,0-5-108-31,3 2-23 0,1-2-4 0,-1-4-1 16,-3 0-153-16,7 4-31 0,-18-16-7 0,8 6-1 0</inkml:trace>
  <inkml:trace contextRef="#ctx0" brushRef="#br1" timeOffset="-189246.91">6417 10061 2269 0,'0'10'64'0,"0"-10"15"0,-3 6-63 0,3 0-16 15,-4 1 0-15,0-1 0 0,4-6 54 16,0 0 8-16,0 0 2 0,0 0 0 0,0 0-52 0,0 0-12 16,8 0 0-16,-5-3 0 15,4 0-151-15,-3 0-33 0,10-7-6 0,-4 1-2 0</inkml:trace>
  <inkml:trace contextRef="#ctx0" brushRef="#br1" timeOffset="-188911.47">6692 10096 2098 0,'0'6'46'0,"4"1"10"0,-4-1 1 0,0 0 3 0,3 0-48 0,4-3-12 16,-3 4 0-16,-1-4 0 0,1 0 72 0,3-3 12 16,-4 0 2-16,8-3 1 0,-7 0-68 0,-1 0-19 15,4-4 0-15,-3 1 8 0,3 0 45 0,-7 0 9 16,3-4 2-16,4 4 0 0,-7-4-52 0,0 4-12 0,0 0 0 0,0 6 0 15,0-6 0-15,0 6 0 0,0 0 0 0,0 0 0 16,0-4 0-16,0 4 0 0,-10 0 0 0,-1 4 0 16,4-1 40-16,0 3 6 0,0 0 1 15,3 4 0-15,-3 2-38 0,4 1-9 0,-4 2 0 0,3 1 0 16,1 3 0-16,-1 3 0 0,1-3 0 16,3 3 0-16,0-4 0 0,0 1 0 0,0 0 0 0,3-3 0 15,4-1-10-15,-3 1 10 0,3-3-13 0,-4-4 5 16,4 0-24-1,4-5-5-15,-4-1-1 0,0 0 0 0,4-6-123 0,-1 0-25 16,-3-4-5-16,0-2-1 0,8-4 0 0,-5 1 0 16,1-4 0-16,3 1-486 0</inkml:trace>
  <inkml:trace contextRef="#ctx0" brushRef="#br1" timeOffset="-188651.07">7010 9886 1037 0,'0'0'29'0,"0"0"7"0,0 0-28 0,0 0-8 16,0 0 0-16,-4-6 0 0,4 6 82 0,0 0 15 15,0 0 3-15,0 0 1 0,0 0-21 0,-3 6-5 16,-4 0-1-16,3 4 0 0,4-1 14 0,-3 4 2 16,3-1 1-16,-4 4 0 0,4-1 29 0,0 1 7 15,-4 3 1-15,4-3 0 0,0 2-40 0,-3-2-7 16,3 3-1-16,0-3-1 0,0-1-24 0,3-2-5 16,-3 2-1-16,4 1 0 0,0-3-23 0,-1-1-5 15,1 1-1-15,-1-4 0 0,4 1-32 0,0-4-6 16,0 0-2-16,0-3 0 0,0 0 9 0,4-3 2 15,-4-3 0-15,4 0 0 16,-4-3-122-16,0 0-24 0,3-4-5 0,-3-2 0 16,4-1-44-16,-4 1-8 0,-3-4-1 0,3 3-1 0</inkml:trace>
  <inkml:trace contextRef="#ctx0" brushRef="#br1" timeOffset="-188407.67">7130 9748 1958 0,'0'0'43'0,"0"0"9"0,-4 3 1 0,4 3 3 16,-3 1-45-16,3-1-11 0,-4 0 0 0,4 0 0 0,4 4 104 0,-1 2 20 16,1-2 3-16,-1-1 1 0,4 4-52 0,0-1-9 15,0 4-3-15,0 0 0 0,0-1 0 0,1 4 0 16,-1 3 0-16,3 0 0 0,-3 0-51 0,0 0-13 16,4-3 0-16,-4 3 0 0,3-4 29 0,-2-2 3 15,2-3 1-15,-3-1 0 0,0-2-33 0,4-1 0 16,-4-3 0-16,0-3 0 15,0 1-114-15,-3-4-20 0,3-4-4 0,-7 4-1 16,0-3-121-16,3-3-24 0,-6-6-4 0,-1-1-2 0</inkml:trace>
  <inkml:trace contextRef="#ctx0" brushRef="#br1" timeOffset="-188209.55">7140 10055 2269 0,'0'0'64'0,"0"0"15"0,0 0-63 0,0 6-16 0,0-6 0 0,0 7 0 16,4-4 105-16,-4-3 19 0,3 6 3 0,4-3 1 16,0 0-36-16,4-3-8 0,0 0 0 0,3-3-1 15,0 0-60-15,0-3-12 0,4 0-3 0,3-4 0 16,0-2-8-16,0-1 0 0,0-3 0 0,0 4 0 16,1-4-76-16,-5 4-10 0,1-4-2 0,3 7-1144 15</inkml:trace>
  <inkml:trace contextRef="#ctx0" brushRef="#br1" timeOffset="-187380.14">7807 9723 1036 0,'0'0'23'0,"0"0"5"0,0 0 0 0,0 0 1 0,-4-6-29 0,4 6 0 16,0 0 0-16,0 0 0 0,0 0 102 0,0 0 14 16,0 0 4-16,0 0 0 0,0 0-16 15,0 0-2-15,0 0-1 0,4 6 0 0,3 0-53 0,-3 0-10 16,3 4-2-16,-4-1-1 0,4 1 1 0,-3-4 1 15,3 3 0-15,-4-2 0 0,1-1 6 0,-1 3 1 16,4-6 0-16,-3 4 0 0,-1-4 5 0,1 0 2 16,-4 0 0-16,4 3 0 0,-1-3 7 0,-3-3 2 15,0 4 0-15,0-4 0 0,0 6-31 0,4-3-5 16,-4-3-2-16,0 0 0 0,0 0 16 0,0 0 3 16,0 0 1-16,0 0 0 0,0 0-34 0,0-6-8 15,-4-4 0-15,4 4 0 0,0-3-14 0,0-4-5 16,0 4-1-16,-3-4 0 0,3 1 32 0,0 2 7 15,0-2 1-15,-4 2 0 0,4-2-20 0,0 2 0 16,0 1 0-16,0-4 0 0,0 4 0 0,0-4 0 0,4 4 0 16,-4-4 0-16,3 4 0 15,1 0 0-15,3-4 0 0,0 4 0 0,0-4 0 0,0 7 0 16,-4 0 0-16,4 2 0 0,0-2 0 0,1 3 0 0,-1 0 0 16,0 0 0-16,0 3 55 0,3 3 7 0,1 0 2 15,-4 3 0-15,0 7-52 0,0-1-12 0,0 7 0 0,4-3 0 16,-1 0 24-16,1 2 1 0,-4-2 1 0,3 0 0 15,-2-1-26-15,-1-2 0 0,3 0 0 0,-3-4 0 16,-3-3 0-16,3 0-11 0,-4-2 3 0,-3-4 0 16,7-4-125-16,-3 1-25 15,-1-3-5-15,1-3-1 0,-1 2-80 0,1-2-16 0,-4 0-3 0</inkml:trace>
  <inkml:trace contextRef="#ctx0" brushRef="#br1" timeOffset="-186988.81">8230 9428 1958 0,'0'0'43'0,"0"0"9"0,-3 3 1 0,-4 4 3 0,7-1-45 0,-7 0-11 15,3 3 0-15,1 1 0 0,-1 2 101 0,1 1 19 0,3 3 3 16,0-1 1-16,-4 1-62 0,4 3-12 16,4-4-2-16,-1 1-1 0,-3 0-20 0,4-4-4 15,3 1-1-15,-4-4 0 0,1-2-14 0,3-1-8 16,-4 0 8-16,4-6-8 0,-3 3 0 0,3-6 0 15,-7 3 0-15,3-3-8 0,1 0 8 0,3-7-10 0,-3 4 10 0,-4 0-10 16,0-3 1-16,0-1 0 16,0 4 0-16,0-4 0 0,-4 1 17 0,1 0 4 15,-1-1 1-15,-3-2 0 16,3 2-55-16,1 1-11 0,-1-1-3 0,-3 1 0 0,4 3 39 0,-4-4 7 0,7 4 2 0,-7 0 0 16,7 6-22-16,0 0-4 15,0 0-1-15,0 0 0 0,0 0 19 0,0 0 3 0,0 0 1 0,0 6 0 16,3 0 12-16,1 4-11 0,3-1 11 0,0 1-10 15,0 2 24-15,0 1 5 0,4-1 1 0,-4 1 0 16,3-4 16-16,-3 4 4 0,4-4 1 0,-4 1 0 16,3-4-17-16,-2 0-3 0,2 0-1 0,-3 1 0 15,0-4-20-15,0 0 8 0,0 0-8 0,0 0 0 16,4-3-76-16,-4 0-19 0,0 0-4 0,-3-3-925 16</inkml:trace>
  <inkml:trace contextRef="#ctx0" brushRef="#br1" timeOffset="-185755.15">8400 9372 1728 0,'0'0'38'0,"0"0"8"0,0 0 2 0,0 0 0 0,0 0-39 0,0 6-9 0,0 0 0 0,-4-3 0 15,4 4 70-15,0-1 12 0,0 3 2 0,0-6 1 16,0 4-17-16,0-1-3 0,4-3-1 0,-4 3 0 16,0-6-16-16,3 4-4 0,1 2-1 0,-4-3 0 15,3 0-35-15,-3-3-8 0,0 6 0 0,0-6 0 16,4 3 53-16,-1 4 9 0,-3-1 2 0,0-3 0 15,4 3 0-15,-1 1 0 0,1-1 0 0,-4 0 0 16,0 4-52-16,3-1-12 0,1 0 0 0,-1 1 0 16,-3-1 54-16,4 4 8 0,0-4 2 0,-1-3 0 15,1 4-64-15,-1-4-10 0,1 4-3 0,-1-7-1 16,1 3 14-16,-1-3 0 0,-3-3 0 0,0 0-9 16,4 0 9-16,3 0 0 0,-7 0 0 0,0 0 0 15,0 0 0-15,3-9 0 0,-3 2 0 0,4-2 8 16,-4 0 4-16,-4 2 0 0,1-2 1 0,-1 0 0 0,4-1-13 0,-3 1 0 15,-1-1 0-15,1-2 0 0,-1 2 0 0,4-2 0 16,0 2 0-16,-3 1 0 0,-1 0 0 0,4-4 0 16,0 4 0-16,0-4 0 0,0 4 0 0,0-7 0 15,-3 7 0-15,3-4 0 0,0 4 0 0,0-4 0 16,0 4 0-16,0-1 0 0,3 4 0 0,1-3 0 16,-4 5 0-16,3-2 0 0,-3 6 0 0,4 0 0 0,3 0 0 0,-4 0 0 15,-3 0 0-15,7 3 0 16,0 0 0-16,0 4 0 0,0-1 0 0,1 0 0 0,-1 4 0 0,0-1 0 15,0 1 54-15,0-1 8 0,0 3 2 0,0-2 0 32,0-1-103-32,-4 1-20 0,5 2-4 0,-5-2-1 0,1-1 52 0,3 4 12 0,-4-4 0 15,1-3 0-15,-1 1 0 0,1-1 0 0,-1-3 0 0,1 0 0 16,-1 0 48-16,-3-3 13 16,0 0 3-16,0 0 0 15,0 0-103-15,4-3-20 0,-1 0-4 0,1-3-1 0,-1-1 52 0,1-2 12 0,-4 0 0 0,3-4 0 16,-3 4 0-16,4-1 0 0,-4-2 0 0,0-1 0 15,4 4 0-15,-1-4 0 0,1 4 0 0,-1-1 0 16,4-2 0-16,-3 6 0 0,3-1 0 0,-4 4 0 16,4-3 0-16,0 3 0 0,-3 0 0 0,3-1 0 15,-3 4 24-15,3-3 8 0,-4 0 2 0,4 3 0 16,-3-3-54 0,3 0-12-16,-4 0-1 0,4 0-1 0,0 0 57 0,0-1 11 0,0 4 2 0,-3 0 1 0,3-3-25 0,-3 3-4 15,3 3-8-15,-4-3 11 0,1 4-2 0,3 2 0 16,-4 0 0-16,1 3 0 0,-1 4 2 0,4 0 0 15,-3 2 0-15,-1-2 0 0,5 2-11 0,-5 4 12 16,1 0-12-16,-1 0 12 0,4-3-12 0,-3-1 0 16,3 1 0-16,-4-4 0 0,1 1 0 0,-1-4-11 15,1-2 11-15,-4-1-8 0,0-3-12 0,0-3-1 16,0 0-1-16,7 0 0 16,-7 0-18-16,3-3-4 0,4 3-1 0,-3-6 0 15,3 3 10-15,0-1 3 0,0-2 0 0,0 0 0 16,-3 3 24-16,-1-4 8 0,4 1 0 0,0-3 0 0,-3 3-8 0,3-1 8 0,-3-2 0 15,-1-1 0-15,4 1-11 0,-3 0 11 16,-4-4-10-16,3 1 10 0,1-4 0 0,-1 3 0 0,1-2 8 0,-4-1-8 16,0 3 12-16,-4-2-12 0,4 2 12 0,0 1-12 15,0-1 11-15,-3 4-11 0,3-4 10 0,-4 4-10 16,1-1 8-16,-1 1-8 0,1 3 0 0,3 6 9 16,0 0-9-16,0 0 0 0,0 0 9 0,0 0-9 15,0 0 22-15,0 0 0 0,0 0 0 0,0 0 0 16,0 0-22-16,-4 3 0 0,1 3 0 0,3-3 0 15,0 4 0-15,3 2-16 0,-3-3 2 0,0 0 1 16,4 1 13-16,-1 2 0 0,1-3 0 0,-1 4 0 16,1 2 0-16,-4 1 0 0,7-1 0 0,-4 4 0 15,1-3 0-15,3-1 0 0,0 4 0 0,0-4 0 16,4 1 19-16,-1 0 9 0,4-1 3 0,-3 1 0 16,6-4-31-16,1 0 8 0,0-2-8 0,-1-4 0 15,-3 0 8-15,4 0-8 0,-4-3 11 0,0-3-11 0,0 0 9 0,-3 3-9 16,3-6 0-16,0 2 9 0,-3-2-9 0,-1 0 0 15,1 3 0-15,-4-4 0 0,4 1 0 0,-4 3 0 16,-4-3 0-16,4 3 0 0,0 0 0 0,-3-1 0 16,-4 4 0-16,3 0 0 15,1-3-47-15,-4 3-14 0,0 0-3 0,0 0-1299 0</inkml:trace>
  <inkml:trace contextRef="#ctx0" brushRef="#br1" timeOffset="-177193.29">9656 13050 1314 0,'0'0'37'0,"0"0"8"0,0 0-36 0,0 0-9 0,0 0 0 0,-4-7 0 16,4 4 53-16,0 3 9 16,0 0 2-16,0 0 0 0,0 0 0 0,0 0 0 15,0 0 0-15,0 0 0 0,0 0 30 0,0 0 6 0,0 0 2 16,0 0 0-16,0 0-42 0,0 0-9 16,-4 6-2-16,4 1 0 0,0-1-12 0,0 0-2 15,0 1-1-15,4-1 0 0,-4 3-5 0,0-2-1 0,4-1 0 0,-4 3 0 16,3-3-4-16,1 1-2 0,-1-1 0 0,-3 3 0 15,4-2-6-15,-1-1-2 0,1 0 0 0,-1 0 0 16,1 4-2-16,-1-4-1 0,1 4 0 0,-1-4 0 16,-3 0 5-16,4 4 2 0,-1-4 0 0,4 0 0 15,-3 0-32-15,0 4-6 0,-1-4-2 0,4 0 0 16,0 1 54-16,-3-1 12 0,3 0 1 0,-4 0 1 16,4 1-22-16,0-1-5 0,-3-3-1 0,3 3 0 15,0 1-18-15,0-1 0 0,0 0 0 0,0-3 0 16,0 4 0-16,0 2 0 0,0-3 0 0,0-3 0 15,0 0 0-15,4 1-14 0,-4-1 2 0,0 0 1 16,0 0 11-16,0 0 11 0,0 0-3 0,0-3 0 0,4 3 4 0,-4 1 0 16,0-4 0-16,0 0 0 15,4 3 0-15,-4-3 0 0,3 3 0 0,-3-3 0 16,4 0-2-16,-4 0 0 0,0 0 0 0,4 0 0 0,-4 0 18 16,3 0 4-16,-3 0 1 0,4-3 0 0,0 3-33 0,-1-3 0 15,-3 3 0-15,0-4 0 0,4 1 0 0,-4 3 0 16,0-3 0-16,0 0 0 0,0 0 0 0,0-3 0 15,0 2-12-15,-3 1 3 0,3 0 9 0,0 0 8 16,0 0-8-16,-4-3 11 0,4 3-11 0,-3 3 12 16,3-4-12-16,0 1 12 0,0 0-12 0,0 0 0 15,-3 0 9-15,3 3-9 0,0-3 8 0,3 3-8 0,-3-3 10 16,1 3-10-16,-1-4 0 0,3 1-13 0,-3 3 1 0,4-3 0 16,-4 0 12-16,3 0 0 0,1 3 0 0,0-3 0 15,-1 0 0-15,1 0 0 0,-1 3 0 0,1-4 0 16,0 1 20-16,3 3 8 0,-4-3 0 0,1 3 1 15,-1 0-29-15,4 0 0 0,-3 0 0 16,0 0 0 0,3 0-17-16,-4 0-10 0,1 0-1 0,0 0-1 0,-4 3 54 0,3 0 11 0,1-3 3 0,-4 4 0 15,3-1-31-15,-6 0-8 0,3 0 0 0,0 0 0 16,0 0 21-16,-3 0 3 0,3 0 1 0,-4 1 0 16,4-1-40-16,-3 0-8 0,-1 3-1 0,1-3-1 15,-1 4 40-15,4 2 8 0,-3-3 1 0,-1 0 1 16,5 4-25-16,-5-4-19 0,1 4 3 0,-1 2 1 15,4-2 24-15,-3-1 5 0,3 3 1 0,-4 1 0 16,1 0-15-16,-1-1 0 0,4 4 0 0,-3-4 0 0,-1 1 0 0,1-1-13 16,-1-2 2-16,-3 2 1 0,4-2 10 0,0-1-10 15,-1 1 10-15,-3-4-10 0,0 3 10 0,4-2 8 16,-4-1-8-16,0 0 11 0,0 0-2 0,0 1 0 16,0-1 0-16,0-3 0 0,0 3-9 0,0-3 0 15,0 4 0-15,0-7 0 0,0 0 0 0,0 0 0 16,0 0 0-16,0 0 0 0,0 3 0 0,0-3 0 15,0 0 0-15,0 0 0 0,0 0 0 0,0 0 0 16,0 0 0-16,0 0 0 0,0-10 0 0,3 4-12 16,-3-3 2-16,0 2 1 0,0-2 9 0,4 0 0 15,-4-1 0-15,0-2 0 0,0 2 0 0,3 1 0 16,-3-4 0-16,0 1 0 0,4 2 0 0,-1-2 11 16,-3-1-1-16,4 1 0 0,-1-1-10 0,1-2 0 0,-1 2 0 15,1-3 0-15,-1 4 0 16,1-4 0-16,3 0 0 0,-3 1 0 0,-1 2 0 0,4-2-12 0,-3 2 2 15,3 4 1-15,0-1 9 0,0 1 0 0,0-1 0 16,0 4 0-16,0 0 0 0,0 3 0 0,0 0 0 16,0-1 0-16,0 1 0 15,0 0 0-15,-3 3 0 0,6 0 8 0,-6 0-8 0,3 0 0 0,0 0 0 16,0 0 8-16,-3 0-8 0,3 3 0 0,0-3 0 0,0 3 0 16,3 1 0-16,1-1 8 0,-1 0-8 0,-2 3 0 15,2-3 0-15,-3 0 0 0,4 4 0 0,-1-1 0 16,1-3 0-16,0 3 0 0,-4-3 0 0,3-3 0 15,-3 4 0-15,4-1 0 0,-1-3 0 0,1 3 8 0,0-3-8 16,-1 0 0-16,1 3 0 0,3 0 0 16,-4 0 0-16,1 0 0 0,3 1 0 0,-3 2 0 15,-1-3 0-15,4 3 0 0,-3-3 0 0,3 0 0 0,-3 1 0 0,3-4 0 16,0 3 0-16,-4-6 0 0,5 3 0 0,-1-7 0 16,-4 4 0-16,4-3 0 0,-3 0 0 0,3-1 0 15,-3-2 0-15,3 3 0 0,-4-4 0 0,1 1 0 16,0 0 0-16,-1-1 8 0,-3 4-8 0,4-4 0 15,-4 1 0-15,0-4 0 0,3 4 8 0,-6 0 6 16,3-4 2-16,0 4 0 0,0-4-16 0,-3 1 9 16,-1 2-9-16,1-2 8 0,3-1-8 0,-4 4 0 15,1-4 0-15,-1 4 0 0,1-1-12 0,-4 1-7 0,0 3-1 16,3-4-1-16,-3 4 37 0,-3 0 7 0,3-4 1 0,-4 1 1 31,1 0-63-31,-1-1-13 0,-3 4-2 0,4-4-1 16,-1 1-106-16,1 0-20 0,-1 2-5 0,-3 1-1067 0</inkml:trace>
  <inkml:trace contextRef="#ctx0" brushRef="#br1" timeOffset="-176492.78">9726 14094 1638 0,'0'0'36'0,"0"0"7"0,-3-7 1 0,-1 1 3 15,4 0-38-15,-3 0-9 0,-1-1 0 0,4 1 0 16,0 6 66-16,0-6 11 0,0 6 3 0,0 0 0 16,0 0-6-16,0 0-1 0,0 0 0 0,0 0 0 15,0 0 44-15,0 0 9 0,4 6 2 0,-1 0 0 16,1 7-52-16,-1-4-9 0,1 4-3 0,-1-1 0 0,4 1 0 0,-3 3 0 16,3 2 0-16,0 4 0 15,0 0-51-15,0 3-13 0,0 1 0 0,4 5 0 0,-1 0 54 0,1 1 8 16,-1 2 2-16,4 1 0 0,-3-7-52 0,3 0-12 15,-3-6 0-15,-1 0 0 0,4-3 0 0,-7 0 0 16,4-4 0-16,-4-2 0 16,4-4-19-16,-8 1-6 0,4-1-2 0,-3-3 0 15,-1-3-59-15,-3-3-12 0,0 0-2 0,0 0-1 16,0 0-80-16,0-3-16 0,4-6-3 0,-4-1-533 16,0 1-107-16</inkml:trace>
  <inkml:trace contextRef="#ctx0" brushRef="#br1" timeOffset="-175255.67">10051 14109 1552 0,'0'0'44'0,"0"0"10"0,-4 4-43 0,-3-1-11 16,4 0 0-16,-5 0 0 0,5 3 104 0,-4 1 20 0,3-1 3 0,-3 0 1 16,4 3 0-16,-1 1 0 0,1-1 0 0,-1 4 0 15,1-1-52-15,-1 1-9 0,1 3-3 0,-4-1 0 16,7 1-51-16,-7 0-13 0,3-1 0 0,0 1 0 15,1 3 54-15,-4 0 8 0,3-1 2 0,-3 4 0 16,4-3-52-16,-1 0-12 0,1 0 0 0,-4-4 0 16,3 4 0-16,1-6 0 0,-1-1 0 0,4-2 0 0,-3-4 0 15,3 0 0-15,0-6 0 0,0 0 0 16,0 0 0-16,0 0 0 0,7-3 0 0,0-3 0 0,0-3 0 0,-4 2 0 16,4-2 0-16,0-4 0 0,0 1 0 0,4-4 0 15,0 4 0-15,-4-1 0 0,3 4 0 0,1-1 0 16,-1 1 0-16,-3 2 0 0,4 1 0 0,-4 3 0 15,4 0 0-15,-4 3 0 0,3 3 54 16,-6 0 8-16,3 0 2 0,-4 7 0 0,4-1-52 0,-3 1-12 16,3 5 0-16,-3-2 0 0,-1 2 18 0,1 1 1 15,-1-3 0-15,1 2 0 0,-1-2-19 0,1-1 0 16,-1 1 0-16,1 0 0 0,-1-4 0 0,1-3 0 16,-1 4 0-16,1-7 0 0,-1 3 0 0,1-3 0 15,3 0 0-15,-3-3 0 0,3 0 0 0,-4-3 0 16,4 0 0-16,-3 0 0 0,3-3 0 0,0-1 0 15,0 1 0-15,-4-3 0 0,4 2 0 0,-3-2 0 0,3 0 0 0,-3-4 0 16,-1 4 0-16,1-4 0 0,-1 4 0 16,1-4 0-16,-4 1-14 0,0-1-3 15,3 4-1-15,-3-1 0 0,0-2 18 0,-3 2 0 0,3 1 0 16,-4-1 0-16,4 1 0 0,-3 3 0 0,3-4 0 16,-4 4 0-16,4 6 0 0,0 0 0 15,0 0 0-15,0 0 0 0,0 0 0 0,0 0 0 16,0 0 0-16,-3 3 0 0,-1 0 0 0,1 4 0 0,-1 2 0 15,4 4 0-15,0 2 0 0,0 1 0 0,0 0 0 0,0-1 0 16,4 1 8-16,-1 0 4 0,1-1 2 0,-1-2 0 16,1-1-14-16,3-2 9 0,-4-1-9 0,4 1 8 15,0-1-8-15,0-3 0 0,4-3 0 0,-4 1 0 16,4-1-29-16,-1-3-2 0,-3-3 0 16,4 3 0-16,-1-4-72 0,1-2-14 0,3 3-3 0,-3-6-1 15,-1 2-12-15,-3 1-3 0,0-3 0 0,0-1 0 16,0 1 48-16,1-4 8 0,-5 4 3 0,1 0 0 15,-4 2-20-15,3-2-4 0,-3-4-1 0,-3 7 0 16,3-3 33-16,-4-1 6 0,1 1 2 0,3-1 0 0,-4 1 61 16,0 0 0-16,1-1 9 0,3 1 0 0,-4 3-9 0,4-1 0 15,0 7-10-15,0 0 10 0,0 0-9 0,0 0 9 16,0 0-8-16,0 0 8 0,0 0 12 0,0 7 8 16,4 2 2-16,-4 3 0 0,7 1 42 0,-3 3 8 15,-1 3 1-15,4-4 1 0,0 4 31 0,0-3 7 16,0 3 0-16,0-4 1 0,0-2-24 0,4-4-5 15,-4 4 0-15,4-4-1 0,-4-3-38 0,0-3-7 16,0 4-2-16,3-7 0 0,-3 3-24 0,0-3-4 0,1-3-8 0,-1 0 11 16,0-1-11-16,-4-2 0 15,4 0 0-15,-3-3 0 0,-1-1 0 0,1 1 0 0,-1-1 12 0,1-2-4 16,-4-1-8-16,3 1 0 0,-3-1 0 0,4 1 0 16,-4-1 0-16,0 1 0 0,0 2 0 0,0 1 0 15,-4-4 0-15,4 7 0 0,-3-4 0 0,-1 4 0 16,4 6-13-16,0 0-5 0,0 0-1 0,0 0 0 15,0 0 35-15,0 0 8 0,-3 6 0 0,-1 1 1 16,4 2-16-16,0 4-9 0,4-1 10 0,-1 4-10 16,1 0 0-16,3-1 8 15,0 4-8-15,4 0 0 0,-4 0 0 0,3-4 0 0,4 7 0 16,0 0 0-16,-3 7 9 0,3-4-1 0,0 6 0 0,4 3 0 16,0 1 4-16,-4-1 0 0,3 1 0 0,-3-1 0 15,0-2 35-15,-3-1 7 0,0-6 2 0,-1 0 0 16,-3-3-4-16,-3-3 0 0,-1 3 0 0,-6-3 0 15,-1 0-28-15,-3-4-5 0,-3 1-2 0,-1 0 0 0,-3-4 14 0,0-2 2 16,-4-7 1-16,4 0 0 0,-4 0-34 16,1-6 0-16,-1-3 0 0,1-7 0 0,-1 1 0 15,4-4 0-15,-4 0 0 0,8 0 0 0,-5 1 0 0,5-4 0 16,-4 0 0-16,3 0 0 0,1-3 0 0,3-3 0 16,-1 3-8-16,1-6 8 0,0 0 0 0,7-3 0 15,-3 2 0-15,3 4 0 0,0-3 0 0,3 6 0 16,1-3 0-16,3 3-9 0,-4 0 9 0,5 3 0 15,2 4 0-15,-3 2 0 0,0-3 0 0,0 7 0 16,0-4 9-16,4 7-9 16,-4-3-68-16,0 3-20 0,0-1-4 0,0 4 0 15,0 0-77-15,4 0-15 0,-8 3-4 0,4-3 0 0</inkml:trace>
  <inkml:trace contextRef="#ctx0" brushRef="#br1" timeOffset="-174567.75">10693 14191 1314 0,'0'0'37'0,"0"0"8"16,0 0-36-16,0 0-9 0,0 0 0 0,0 0 0 0,0 0 119 0,0 0 21 16,0 0 5-16,0 0 1 0,0 0-80 0,0 0-16 15,0 0-3-15,0 0-1 0,0 0-37 0,0 0-9 16,0 6 0-16,0-3 0 0,0 4 53 0,0-4 9 15,0 3 2-15,0 0 0 0,3 4 51 0,-3-1 10 16,0 1 3-16,4-1 0 0,-1 7-52 0,-3-4-9 16,4 7-3-16,-1 3 0 0,4 0 0 0,-3 3 0 15,7 0 0-15,-4 0 0 0,3 0-64 0,1-3 0 16,-1-6-18-16,4 0 4 0,-3-4 14 0,3-3 0 0,0-2 0 16,-3-4 0-16,3 0 0 0,-3-6 16 0,3 0-3 15,-4-7-1-15,1 1-12 0,-4-7 0 0,0 1 0 0,-4-4 0 16,4 0 0-16,-7-3 0 0,4 0 0 0,0 0 0 15,-4 3 0-15,3 4 0 0,-3-1 0 0,0 3 0 16,0 1 0-16,0 2 0 0,0 1 0 0,0 3 0 16,0 6 17-16,0 0 1 0,0 0 0 0,0 0 0 15,0 0-18-15,0 9 0 0,4 1 8 0,-1-1-8 16,1 7 0-16,-1-4 0 0,4 4 0 0,-3 0 0 0,3-4 0 16,0 1 0-16,0-4 0 0,0 4 0 0,0-7 0 0,0 0-16 15,0-3 4-15,0 0 0 0,4-3 12 16,-4 0 15-16,0 0-3 0,0-3-1 0,0 0-11 15,0-3 0-15,0-4 0 0,-3 1 0 0,-1 0 0 16,1-1 0-16,-1 1 0 0,1-1 0 0,-4-2 0 0,0 2 0 16,-4-2 0-16,1 3 0 0,-1-4 0 15,1 4 0-15,-4-1 0 0,3-2 0 0,-3 2 12 0,0-2-4 16,-4 2 0-16,4 1 0 0,-3-4-8 16,-1 4-11-16,4-1 3 0,-3 4 0 15,2-3-96-15,1 3-20 0,0-1-3 0,4 1-1 16,-4 3-105-16,7 3-22 0,0 0-4 0,0 0-1 0</inkml:trace>
  <inkml:trace contextRef="#ctx0" brushRef="#br1" timeOffset="-174129.54">11176 14138 1148 0,'0'0'25'0,"0"0"6"0,0 0 1 0,0 0 0 0,-4-3-32 0,4 3 0 0,-3-4 0 0,3 4 0 16,-7-6 99-16,7 6 13 0,-4-3 4 0,4 3 0 15,-7-3-16-15,7 3-4 0,-3-3 0 0,-4 3 0 16,0 3 25-16,3 0 5 0,1 3 1 0,-1 1 0 16,1-1-24-16,-1 6-5 0,4 1-1 0,0-1 0 15,0 4-58-15,4-3-12 0,-1 5-3 0,1-2 0 16,-4 0 13-16,7-1 3 0,-4 1 0 0,4-3 0 15,0 2-27-15,0-5-5 0,0-1 0 0,4-3-8 0,0 1 8 0,-1-4-8 16,4-3 0-16,-3-3 0 0,3 0 0 0,-3-4 0 16,3 1 0-16,-4-3 0 0,4-4 0 0,-3 1 10 15,0-1-10-15,-1 0 8 0,-3-2-8 0,0-1 0 16,0 7 0-16,-3-4 0 0,-1 1 8 0,1 5 0 16,-4 1 0-16,0 0 0 0,0 6 0 0,0-6 0 15,0 6 0-15,-7-4 0 0,0-2-8 0,0 3 8 16,-7 3-8-16,3-6 8 0,-3 3-8 0,0 3 0 15,0 0 0-15,0 0 0 16,-1 0-54-16,5 0-6 0,-1 3-2 0,1-3 0 16,3 3-27-16,0 0-6 0,7-3-1 0,0 0 0 15,0 6-112-15,0 1-22 0,3-4-5 0,1 3-1 0</inkml:trace>
  <inkml:trace contextRef="#ctx0" brushRef="#br1" timeOffset="-173843.91">11490 14335 1864 0,'0'0'41'0,"0"0"9"16,0 0 2-16,0 0 0 0,0 0-42 0,0 0-10 0,-4-3 0 0,-3-3 0 15,4 3 99-15,-4-4 17 0,3-2 4 0,-3 0 1 0,4-1-47 16,-1 1-10-16,1-1-1 0,-1-2-1 0,1-1-43 0,-1 1-9 16,1-1-2-16,-1-3 0 0,0 4-8 15,4-1 12-15,-3 1-12 0,3-1 12 0,0 1-4 0,3 2-8 16,1-2 12-16,-4-1-4 0,4 4 19 0,-1-1 3 15,4 4 1-15,-7 0 0 16,7 3-8-16,-7 3-2 0,4 0 0 0,3 0 0 0,0 3 17 0,0 3 3 16,-4 0 1-16,4 4 0 0,1-4-31 15,-1 0-11-15,0 4 0 0,-4-4 9 16,4 0-60-16,-3 1-12 0,3-4-2 0,-4 0-1 16,-3-3-176-16,0 0-35 0,0 0-7 0,11-6-2 0</inkml:trace>
  <inkml:trace contextRef="#ctx0" brushRef="#br1" timeOffset="-173396.52">11550 13683 1958 0,'0'0'43'0,"0"0"9"0,0 6 1 0,3 1 3 0,1-1-45 0,0 0-11 16,3 3 0-16,0 1 0 0,0-1 53 0,3 4 9 0,1 3 2 0,-1-1 0 15,5 1 51-15,2 3 10 16,-3 0 3-16,4 2 0 0,0 1-78 0,-1 3-15 0,1 4-3 0,-4-7-1 16,4 3 23-16,-1-3 5 0,-3-4 1 0,4-2 0 15,-4 0-36-15,-3-4-6 0,-1 1-2 0,1-7 0 16,-1 4-6-16,-2-7-2 0,-5 0 0 0,1 0 0 16,-4-3-8-16,0 0 0 0,0 0 0 0,0-6 0 15,0 6 0-15,-4-13 0 0,4 4 0 0,-3-4 0 16,-1 1 0-16,0 2 0 0,-3 1 0 0,0-1 0 15,-3 4 0-15,3 0 0 0,-4 6 0 0,-3-3 0 0,7 6 0 0,-4 0 0 16,-3 3 0-16,4 4 0 0,3 2 0 0,-4 1-11 16,4 3 3-16,0-1 0 0,3 1 8 0,1 0-8 15,-1-1 8-15,1 1-8 0,3 0 8 0,3-1 0 16,-3-2 0-16,4-1 0 0,-1 1 0 0,1-4 0 16,3 1 0-16,4-1 0 0,-1-3 0 0,1-2 0 15,3-1 0-15,0 0 0 0,4-3 8 0,-1-3 3 16,-3 0 1-16,4-1 0 0,0-2 16 0,-1-3 3 15,1-1 1-15,0 1 0 0,-1-1-32 0,1 1 0 16,-4 0 0-16,4-1 0 16,-4 1-45-16,0-1-15 0,-4 1-4 0,1 0-1284 0</inkml:trace>
  <inkml:trace contextRef="#ctx0" brushRef="#br1" timeOffset="-169750.58">12372 13275 836 0,'0'0'24'0,"0"0"4"0,0 0-28 0,0 0 0 0,0 0 0 0,0 0 0 15,0 0 57-15,0 0 6 0,0 0 1 0,0-6 0 16,0 6 0-16,0 0 0 0,0 0 0 0,0 0 0 16,0 0-9-16,0 0-2 0,0 0 0 0,0 0 0 15,0 0 15-15,0 0 4 0,0 0 0 0,0 0 0 16,0 0-4-16,0 0-1 0,0 0 0 0,0 0 0 15,-4 3-3-15,1 4 0 0,3 2 0 0,0-3 0 16,0 0-51-16,0 4-13 0,0-4 0 0,0 4 0 16,0 2 54-16,0-6 8 0,3 4 2 0,-3-1 0 15,4-3-52-15,-4 4-12 0,3-1 0 0,1-2 0 0,3 2 0 0,-3-3 0 16,-1 0 0-16,1 4 0 16,3-1 0-16,0-2 0 0,0 2 0 0,-4 0 0 0,8 4 14 0,-4-1 0 15,0 1 0-15,4 0 0 0,-4-1-6 0,0 1 0 16,3-1-8-16,-3 1 12 0,4-1 0 0,-4 4-1 15,0-4 0-15,4-2 0 0,-4 2 17 0,3-2 3 16,-3-1 1-16,4 1 0 0,-4-4-16 0,4 3-2 16,-1-2-1-16,1 2 0 0,-1-3-3 0,1 1-1 15,-1-1 0-15,1 3 0 0,3-3-9 0,-3 7 12 0,-1-4-12 0,4 4 12 16,-3 0 19-16,0-1 4 0,-1 4 1 0,1-4 0 31,-1 1-50-31,-3 3-10 0,4-4-1 0,0 4-1 0,-4-4 26 0,3 4 0 0,-3-4 0 0,4 4 0 16,-4-3 0-16,3-1 0 0,-2 1-9 0,2-1 9 15,1 1 0-15,-1-1 0 0,1 1 0 0,-1-1 0 16,1 1 8-16,3 0-8 0,0-1 8 16,-3 1-8-16,6-4 9 0,-2 4-9 0,2-4 10 0,1 0-10 15,0 4 10-15,-1-7-10 0,-3 4 10 0,4-4-10 16,0 0 12-16,-1 0-3 0,-3 1-1 0,0-1 0 16,1-3-8-16,-1 0 10 0,-4 0-10 0,4 1 10 15,-3-1-1-15,-1 0 0 0,5 0 0 0,-5 0 0 16,4-3-1-16,0 0 0 0,-3 0 0 0,3 3 0 15,0-3 0-15,0 0 0 0,0 3 0 0,1-3 0 16,2 0-8-16,-3 0 8 0,4 0-8 0,0 0 8 0,-1-3-8 16,4 0 0-16,-3 0 0 0,3 0 0 0,-3-3 0 15,-1-1 0-15,1 4 0 0,0-6 0 16,-1 2 0-16,-3 1 0 0,1 0 0 0,-1 0 0 0,0 3 8 16,0-4 0-16,-3 1 0 0,3 3 0 0,0-3-8 0,0-1 0 15,0 1 0-15,0 3 0 0,4-3 0 0,-4 2 0 16,3-2 0-16,1 3 0 0,3-3 0 0,-3 0 8 15,3 2-8-15,-3-2 8 0,-1 3-8 0,5-3 0 16,-5-1 0-16,1 1 0 0,3 0 0 0,-3 0 0 16,-1-4 0-16,1 4 0 0,-4 0 0 0,0-1 0 15,0 1 0-15,0-3 0 0,-3 2 0 0,3 1 8 16,0 0-8-16,0 0 8 0,0-1-8 0,0 1 0 16,1 0 0-16,2 0 0 0,-3 2 8 0,0-2 0 15,4 3 0-15,0-3 0 0,-1 3-8 0,1-1 0 0,3-2 0 16,-3 3-11-16,-1-3 11 0,-2 0 0 0,6 2 8 0,-4-2-8 15,1 0 0-15,0 3 0 0,-1-4 0 16,-3 1 0-16,0 0 0 0,1 3 0 0,-1-3 0 0,0-1 0 16,-4 4 11-16,5-3-3 0,-1 3 0 0,-4 0 0 15,4-1-8-15,-3 1 0 0,3 0 0 0,0 0 0 16,-3 0 0-16,3 3 0 0,-4 0 0 0,5-3 0 16,-1 3 0-16,-4 0-17 0,4 0 4 0,0 0 1 15,-3 3 12-15,3-3 0 0,0 0 0 0,-3 3 0 16,-1-3 22-16,1 3 7 0,0 0 2 0,-1 0 0 15,1 1-31-15,-1-1 8 0,1 0-8 0,-4 0 0 16,4 3 0-16,-1 1 0 0,-3-4 0 0,0 3 0 16,4 0 0-16,-4 0 0 0,0 1 0 0,0 2 0 15,0 1 0-15,0-4 0 0,-3 3 0 0,3 1 0 16,-4-1 0-16,4 4 0 0,-3-4 0 0,3 4 0 0,0-1 0 0,0 1 0 16,-4 2 0-16,5-2 0 0,-1-1 0 0,-4 1 0 15,4 3 0-15,-3-4 0 0,3 1 0 0,0-1 0 16,-4 1 0-16,4-4 0 0,0 4 0 0,-3-4 0 15,3 4-9-15,-3-4 9 0,3 0 0 0,-4 4 0 16,4 0 0-16,0-1 10 0,-3 1-10 0,3 2 0 16,0 4 0-16,0-3-11 0,0 3 11 15,0-4 0-15,4 7 8 0,-4-3-8 0,0 0 0 0,0 0-10 16,3-1 1-16,-3 1 0 0,1 0 9 0,-1-3 0 0,0-4 0 0,0 1 0 16,0-1 0-16,-4-2 0 0,4-1 0 0,-3-2 0 15,3 2 0-15,-4-6 0 16,1 3 0-16,-1-3-8 0,1 1 8 0,0-1 0 0,-4-3 0 0,0 3 0 15,0-3 0-15,0 0 0 0,0 0 0 16,0 0 0-16,0 0 0 0,0 0 0 0,0 0 0 0,0 0-8 16,0 0 8-16,0 0 0 0,0 0 0 0,0-6 0 15,0-1 0-15,-4-2-8 0,0-4 8 0,4 1 0 16,-3-1 0-16,-1 1 0 0,1-7 0 0,3 3 8 16,-4 1-8-16,1-4 0 0,-1 3-8 0,4 0 8 15,-3 1 0-15,3-1 0 0,0 4 0 0,0-4 0 16,0 3 0-16,0-2 0 0,0-1 0 0,3 0 0 15,-3 4 0-15,0-1 0 0,4 1 0 0,-4-1 0 16,0 1 0-16,3-1 0 0,-3 4 0 0,0-1 0 16,0 1 0-16,0 3 0 0,4-4 0 0,-4 4 0 0,3-4 0 15,-3 4 0-15,4 0 0 0,-1 0 0 0,1-1 0 16,3 1 0-16,-3 0 0 0,-1-4 0 0,4 4 0 0,-3-3 0 16,3 2 0-16,-4-2 0 0,4 0 0 15,-3-1 0-15,3 1 0 0,-4-4 0 16,5 4 0-16,-1-4 0 0,0 4 0 0,0 0 0 0,0-1 0 0,0 1 0 15,0 2 0-15,0-2 0 0,-4 0 0 0,4 2 8 16,-3 1-8-16,3-3 0 0,0 2 0 16,0 1 9-16,-3 0-9 0,3 3 0 0,0-4 11 0,0 4-11 15,0-3 10-15,0 3-10 0,0 0 0 0,0 0 0 16,0 0 0-16,0-4 0 0,0 4 0 0,4 0 8 16,-4 0-8-16,3 0 0 0,-2 0 0 0,-1-1 0 15,3 1 0-15,1 0 0 0,-4 0 0 0,3 3 0 16,-3 0 8-16,1 0-8 0,2 0 8 0,-3 0 0 15,4 0-8-15,-4 3 12 0,3-3-12 0,-3 3 0 0,4 0-9 16,0 1 9-16,-4-1 0 0,0 3 0 0,3 0 0 0,1-3 0 16,-1 4 0-16,-2-1 0 0,2-3 8 0,-3 3-8 15,4-3 0-15,-1 4 0 0,1-4 0 0,-1 3 0 16,1-3 0-16,0 0 0 0,-1 1 0 0,1-1 0 16,-1-3 0-16,1 3 0 0,0 0 0 15,-1-3 0-15,1 3 0 0,-1-3 0 0,-3 0 0 0,4 3 0 16,-4 0 0-16,4-3 0 0,-1 3 0 0,-3 1 0 15,4-1 8-15,-1 0-8 0,1 0 0 0,-4 0 0 16,4 3 8-16,-1 1-8 0,1-1 0 0,-1 0 0 16,4 1 13-16,-3-1-4 0,0 0-1 0,3-3 0 15,0 0-8-15,-4 4 0 0,5-1-12 0,-1-3 12 16,0-3-8-16,0 3 8 0,-4-3 0 0,5 0 0 0,-1 0 0 0,0 0 0 16,-4 0 0-16,5 0 0 0,-1 0 0 15,-4 0 0-15,1-3 0 0,-1 3 0 0,1 0 0 0,0 0 0 16,-1-3 0-16,-3 0 0 0,0 3 0 0,4-3 0 15,-4-4 0-15,0 1 0 0,0 3 0 0,-3-6 0 16,6 2 0-16,-6-2 0 0,3-1 0 0,-4-2 0 16,4 2 0-16,0-2 0 0,0-1 0 15,-3 1 0-15,3-1 0 0,0 4 0 0,0-4 0 0,4 1 0 16,-4-1 0-16,0 4 0 0,3-4 0 0,1 4 0 16,0 0 0-16,-1-1 0 0,1 1 0 0,3-1 8 15,-4 1-8-15,1-1 12 0,3 1-12 0,-3-3 0 0,-1 2 0 0,4-2-11 16,-3 2 11-16,0-2 0 0,3-1 0 0,-4-3 0 15,1 4 0-15,-1-4 0 0,1 4 0 0,0-4 0 16,-1 3 0-16,-3 1 0 0,4-1 0 16,-4 1 0-16,0-1 0 0,0 1 0 0,-4-4 0 0,5 4 0 15,-5-1 0-15,1 0 0 0,-1-2 0 0,-3-1 11 16,0 4-11-16,0-4 0 0,0 0 0 16,0 0 0-16,0 4 9 0,0-1-9 0,0 4 10 0,0 0-10 15,4-1 8-15,-4 4-8 0,0 0 0 0,0-1 0 16,0 7 8-16,0-3-8 0,0 3 0 0,3-6 0 15,-3 6 0-15,0 0 0 0,0 0 0 0,0 0 0 16,0 0 0-16,0 0 0 0,0 0 0 0,0 0 0 16,0 0-44-16,0 0-8 0,0 0-1 15,0 0-1-15,0 0-122 0,0 0-24 0,0 0-4 0,-10 0-2 0</inkml:trace>
  <inkml:trace contextRef="#ctx0" brushRef="#br1" timeOffset="-159996.18">14386 15332 1702 0,'0'-6'37'0,"0"0"8"0,0-4 2 0,0-2 1 0,0-1-38 0,-3 1-10 0,3-1 0 0,-4-3 0 16,1 4 110-16,-1-1 20 0,1 4 4 0,-1 0 1 0,-3 2-6 0,0 1-1 16,3 0 0-16,-3 0 0 15,0 2-52-15,0 4-10 0,-3-3-2 0,3 3-1 16,-4 0-11-16,1 3-3 0,-1-3 0 0,0 4 0 0,1-1-19 0,-1 3-4 16,1 3-1-16,-1 1 0 0,0 2-25 0,1 1-9 15,3 6 0-15,0 3 0 0,0 0 31 0,3 3 6 16,1 0 2-16,3 3 0 0,3-3-30 0,1 0 0 15,3 3 0-15,0-3 0 0,3 4 0 16,1-1 0-16,3 0 0 0,0-6 0 0,4 0 0 0,-1-3 0 16,5 0 0-16,-5-4 0 0,4-2-19 0,-3-7 0 15,3 0 0-15,-3 1 0 0,3-4 2 0,-3-3 0 16,-1-3 0-16,-3-1 0 16,4-2-7-16,-7 0-2 0,3 0 0 0,-4-4 0 15,-3 1-19-15,4-4-4 0,-4-2-1 0,0-1 0 16,0 0-62-16,-3-3-13 0,-1 4-3 0,1-4 0 15,-1 3 44-15,1 1 8 0,-4-1 1 0,3 3 1 16,-3-2-6-16,4 2 0 0,-4 1-1 0,0-1 0 16,0 1 41-16,0 2 9 0,0-2 2 0,0-1 0 0,0 7 29 0,0-4 0 0,-4 4 0 15,4-3 0-15,0 9 56 0,-3-7 16 0,3 7 4 0,0 0 1 16,0 0 23-16,0 0 5 0,0 0 1 0,-7 4 0 16,3-1-36-16,1 6-7 0,-1 0-2 0,4 1 0 15,0 2-24-15,0 4-5 0,0 0 0 0,4-1-1 16,-1 4-7-16,1-3 0 0,-1 3-1 0,4 0 0 15,0-1-6-15,0-2-1 0,0 3 0 0,1-7 0 16,-1 1-8-16,0 0-8 0,3-4 12 0,1-3-12 0,-1-3 32 16,-3 0 0-16,8-3 0 0,-5-3 0 15,1 0-32-15,3 0 0 0,-4-3 0 0,1-4 0 16,0 1 0-16,-4-4 0 0,3 4 0 0,-3-4 0 16,0 4 13-16,0-3-4 0,-7 2-1 0,4 4 0 0,-4-4 4 0,0 4 0 15,0-3 0-15,-4 3 0 0,1-1-4 0,-4 4 0 16,3-3 0-16,-6 3 0 0,-1-4-8 0,1 1 0 15,-5 0 0-15,1 0 8 0,0 2 4 0,4-2 0 16,-4 3 0-16,3-3 0 0,0 6-12 0,1-3-17 16,3 3 4-16,0-3 1 15,7 3-93-15,0 0-19 0,0 0-3 0,0 0-1 16,0 0-104-16,0 0-20 0,0 0-5 0,0 0-1 0</inkml:trace>
  <inkml:trace contextRef="#ctx0" brushRef="#br1" timeOffset="-159613.9">14958 15524 2142 0,'0'0'47'0,"-4"6"9"0,4-3 3 0,0-3 1 0,0 0-48 0,0 0-12 0,0 0 0 0,0 0 0 16,0 0 54-16,-7 0 8 0,4-6 2 0,-4-1 0 15,3-2-52-15,1 0-12 0,-1-4 0 0,-3 1 0 16,3-1 28-16,1 0 4 0,-1 1 0 0,1-4 0 0,3 1-16 0,-4 2-4 16,4-3 0-16,4 4 0 0,-4-1 0 0,3 4 0 15,1-1 0-15,-1 4 0 16,1 0-3-16,0 3-1 0,3 0 0 0,0 3 0 0,0 0 20 0,0 3 3 16,0 0 1-16,0 3 0 0,0 0-10 0,0 1-2 15,0 5 0-15,0-2 0 16,0 2-6-16,4 1-2 0,-4 2 0 0,3-2 0 0,-3 3 16 15,4 2 4-15,-4-2 0 0,0 3 0 0,0 3-20 0,0-3-3 16,0 3-1-16,0-4 0 0,-3-2-8 0,-1 0-11 16,1-4 3-16,-1-2 0 15,1-4-96-15,-4-6-20 0,0 0-3 0,0 0-1 16,-4-6-137-16,4-4-28 0,-7-18-6 0,4 0-1 0</inkml:trace>
  <inkml:trace contextRef="#ctx0" brushRef="#br1" timeOffset="-159245.61">15148 15226 1698 0,'0'0'48'0,"0"0"11"0,0 0-47 0,0 0-12 0,0 0 0 0,0 0 0 15,0 0 130-15,-3 0 24 0,3 0 5 0,-7 6 1 16,0-3-48-16,0 3-10 0,3 4-2 0,-3-1 0 16,3 4-38-16,1-4-8 0,-4 7-2 0,3-4 0 15,1 1-26-15,3 3-6 0,-4-4 0 0,1 1-1 16,3-1 10-16,0-2 3 0,0 2 0 0,0-6 0 15,0 4-32-15,3-4 8 0,-3-3-8 0,4 0 0 16,3 0 0-16,-4-3 0 0,4 4 0 0,-3-4 0 16,3-4 0-16,4 4 0 0,-1-3 0 0,-3 0 0 15,4 3 0-15,3-3 0 0,-3 0 0 0,-1 3 0 16,4-3 9-16,-3 3-1 0,3 0 0 0,-3 0 0 0,3 3 16 0,0 0 4 16,-4 0 0-16,1 0 0 15,3 4 8-15,-3-4 1 0,-1 6 1 0,-3-3 0 0,4 1-6 0,-4 2-2 16,-4 1 0-16,4-1 0 0,-3 0-11 0,0 4-3 15,-4-4 0-15,0 1 0 0,0 5-8 0,-4-2-8 16,0-1 9-16,1-2-9 0,-4 2 0 0,0 1 0 16,0-4 0-16,-4-2 0 15,4-1-45-15,0-3-12 0,-3 0-3 0,-1-6 0 16,4 0-100-16,-4-7-20 0,1-2-4 0,3-4-1044 0</inkml:trace>
  <inkml:trace contextRef="#ctx0" brushRef="#br1" timeOffset="-158893.87">15441 15144 1609 0,'0'0'35'0,"-3"0"7"0,-4-3 2 0,-1 3 2 0,5-3-37 0,-4-3-9 0,7 6 0 0,-4-7 0 16,-3 1 72-16,4-3 13 0,3 2 3 0,-4 1 0 15,1 0-6-15,3 6-1 0,0 0 0 0,0 0 0 16,0 0 5-16,0 0 1 0,0 0 0 0,0 6 0 16,3 4-9-16,1-1-2 0,-4 0 0 0,7 7 0 15,-4 0-18-15,4 3-4 0,0-1-1 0,1 4 0 0,-1 0-18 0,3 6-4 16,1-6-1-16,-1 3 0 0,1 1-10 0,3-5-1 16,-3-2-1-16,3 0 0 0,-4-3-18 0,1-4 8 15,-1 1-8-15,1-4 0 0,0-2 0 0,-4-1 0 16,0-3 0-16,-4 0 0 15,-3-3-75-15,0 0-15 0,0 0-3 0,0 0-1 16,0 0-26-16,0 0-4 0,0 0-2 0,0 0 0 16,0 0-82-16,-3 0-16 0,-4-3-3 0,-4 0-1 0</inkml:trace>
  <inkml:trace contextRef="#ctx0" brushRef="#br1" timeOffset="-158364.33">15339 15420 1717 0,'0'0'37'0,"0"0"8"0,0 0 2 0,3 3 2 0,1 0-39 0,3 0-10 0,-4 1 0 0,4-1 0 16,1 0 52-16,-1-3 8 0,0 3 1 0,0 0 1 15,0 0-22-15,3-3-4 0,-3 3 0 0,4 1-1 16,-4-4-18-16,4 3-3 0,-1 0-1 0,1-3 0 16,-1 3-4-16,1-3-1 0,3 3 0 0,-3-3 0 15,3 0-8-15,0 3 0 0,4-3 0 0,-4 0 0 16,3 3 0-16,-3-3-16 0,4 0 4 0,-4 0 1 15,4 0-9-15,-4 0-3 0,0-3 0 0,0 3 0 16,-3-3 23-16,3 0-9 0,-4 3 9 0,-3-3 0 16,4 3 0-16,-4 0 0 0,0 0 0 0,-3 0 0 15,3 0 8-15,-7 0 1 0,0 0 1 0,0 0 0 16,0 0 30-16,0 0 5 0,0 0 2 0,0 0 0 16,0 0 9-16,0 0 3 0,0 0 0 0,-7 3 0 15,3 0-15-15,-3-3-2 0,0 3-1 0,3-3 0 0,-3 0-17 0,0-3-4 16,0 3-1-16,-3-3 0 0,-1 0-6 0,4 0-1 15,0-4 0-15,-4 4 0 0,8-3-2 0,-4 0-1 16,0-4 0-16,0 1 0 0,3 0-9 0,-3-1 10 16,7 1-10-16,-3-1 10 0,-1 1-10 0,4-1 10 15,0 1-10-15,0 0 10 0,4-1-10 0,-1 1 0 16,1 3 9-16,-1-4-9 0,4 4 0 0,-3-3 8 16,3-1-8-16,0 4 0 0,0 0 0 0,0-1 0 15,0 4 0-15,0-3 0 0,4 3 0 0,-1-4 0 16,1 4 0-16,-1 0 8 0,1 3-8 0,0-3 0 15,-1 6 0-15,-3-3 0 0,4 3 0 0,-1 4 0 16,-2-4 8-16,-1 3-8 0,0 0 0 0,0 1 8 0,0 2-8 0,0-3 0 31,0 7-59-31,0-4-16 0,0 1-3 0,0-1-1 16,-3-3-143-16,3 4-29 0,3 5-5 0,-6-8-2 0</inkml:trace>
  <inkml:trace contextRef="#ctx0" brushRef="#br1" timeOffset="-157992.28">15953 15072 1937 0,'0'9'55'0,"-4"-2"12"0,4-1-54 0,0 3-13 0,0 4 0 0,4-1 0 16,-4 1 72-16,3 6 11 0,1-3 2 0,3 2 1 0,0 1-26 0,0 0-4 15,3 3-2-15,1-3 0 16,0-4-2-16,-1 1 0 0,1 0 0 0,-1-4 0 15,4-2-8-15,-3-4-3 0,3 0 0 0,-3 0 0 0,3-2-41 0,-4-4 0 16,1-4 0-16,-4 1 0 16,0 0 0-16,4-3 0 0,-8-3 12 0,4-4-4 0,0 0-8 0,-3 1 0 15,-1-4 0-15,1-3 0 0,3 4 0 0,-3-1 0 16,-1 0 0-16,1 1 0 0,-1-1 0 0,4 7 0 16,-3-1 0-16,3 1 0 0,-4-1 0 0,1 4 0 15,3 3 0-15,-4 3 0 0,1 0 0 0,-1 3 0 0,4 3 0 16,-3 4 0-16,0-1 21 0,3 1 3 0,-4 2 0 15,1 1 0-15,3 2 12 0,-4-2 4 0,4 3 0 0,-3-1 0 16,-1-2-23-16,4-1-4 0,-3 1-1 0,3-4 0 16,-3 1-12-16,-1-4 0 0,4 0 0 0,-3-3-10 31,-1 1-101-31,-3-4-20 0,7-7-4 0,-3 1-665 0,-1-3-134 0</inkml:trace>
  <inkml:trace contextRef="#ctx0" brushRef="#br1" timeOffset="-157744.86">16401 14972 1758 0,'0'0'50'16,"0"-7"10"-16,0 1-48 0,0 3-12 0,0-3 0 0,0-1 0 16,0 7 163-16,-4-6 29 0,4 6 7 0,0 0 1 15,-7-3-69-15,0 3-14 0,0 0-2 0,3 3-1 16,-3 3-45-16,4 1-9 0,-1 5-1 0,1-2-1 16,3 2-32-16,0-2-6 0,0 5-2 0,3 4 0 0,1-3 2 0,-1 6 0 15,4 0 0-15,0 0 0 0,4 0-20 0,-4 0 0 16,4-4 0-16,-4 1 0 0,7 3 0 0,-4-6 0 15,1 3 0-15,3-4 0 0,-3-2 0 0,3-1 0 16,0 1 0-16,-3-7 0 0,3 4 0 0,-4-7 0 16,4 3 8-16,-3-6-8 15,0-3-48-15,-1 0-12 0,-3-7-4 0,4 1 0 16,-4-4-105-16,-4 1-22 0,4-4-4 0</inkml:trace>
  <inkml:trace contextRef="#ctx0" brushRef="#br1" timeOffset="-157389.14">16690 14809 1706 0,'0'0'37'0,"0"0"8"0,0 0 2 0,-4-7 1 0,4 7-38 0,-3-6-10 0,3 6 0 0,0 0 0 15,0 0 74-15,0 0 13 0,0 0 2 0,0 0 1 16,7 3 4-16,-4 4 1 0,5 2 0 0,-5 0 0 16,4 4 16-16,-3 3 3 0,3-1 1 0,0 4 0 15,0 0-28-15,0 0-6 0,3-4-1 0,-3 4 0 16,4 0-32-16,-4 0-8 0,0-4 0 0,4 4-1 16,-1-3-17-16,-3 6-3 0,4-3-1 0,0 0 0 0,-1-1-18 15,1-2 0-15,-4 0 0 0,0-4 0 16,0-2-52-16,0-4-15 15,0 0-2-15,-3-3-1 0,-4-3-58 0,0 0-11 0,0 0-2 0,0-6-1 16,0-3-11-16,0-1-3 0,-4 1 0 0,-3-1 0 16,0-2-6-16,0-4-2 0,-4 4 0 0,1-4-540 15</inkml:trace>
  <inkml:trace contextRef="#ctx0" brushRef="#br1" timeOffset="-156913.95">16630 15009 1850 0,'0'0'40'0,"0"0"9"0,0 0 2 0,0 0 1 0,0 0-41 0,0 0-11 0,0 0 0 0,0 0 0 16,0 0 108-16,0 0 19 0,7 0 4 0,-3 0 1 16,3-3-50-16,0 3-10 0,3-3-1 0,1 0-1 15,-1 0-36-15,1 0-7 0,0 0-2 0,-1-1 0 16,4 1-9-16,-3 0-3 0,3 0 0 0,0 0 0 16,0 0-13-16,0 0 0 15,0-4 0-15,4 4 0 0,-4-3 0 0,0 0 0 0,0-1 0 0,0 1 0 16,1 0 22-16,-5 0-2 0,1 2 0 0,-1 1 0 15,-3 0 20-15,0 0 3 0,1 3 1 0,-1 0 0 16,-7 0-12-16,3 0-1 0,1 3-1 0,-4 3 0 16,0-2 10-16,0 2 1 0,0 3 1 0,-4 1 0 15,1-1-18-15,-1 4-3 0,1-4-1 0,-5 4 0 16,8-1-3-16,-3 1-1 0,3 2 0 0,-4-2 0 16,8 6-16-16,-4-4 0 0,3 1 0 0,1 3 0 15,3-7 20-15,0 4 0 0,4-3 0 0,-4-4 0 16,3-3-32-16,1 1-7 0,-4-4-1 0,4 0 0 0,-1-6 20 0,-3 0-8 15,4-1 8-15,-4-5 0 0,0 0-9 16,0-1 9-16,0-2 0 0,-3-1-9 0,3 1 9 0,-7-1 0 16,3 0 0-16,-3 1-8 0,-3-1 8 0,3 1 0 15,-4 2 0-15,4 1 0 0,-3 3 0 0,-1-4 0 16,0 4 0-16,1-3 0 0,-1 2 0 0,-3 1-10 16,4 0 10-16,-4 3-10 0,0-4 2 0,3 4 0 15,-3 0 0-15,0 0 0 0,-4 0-4 0,4 3-1 16,0 0 0-16,0 0 0 15,0 0-25-15,4 3-5 0,-4-3-1 0,3 3 0 16,4-3-84-16,0 0-18 0,0 0-3 0,0 0-667 0,0 0-132 16</inkml:trace>
  <inkml:trace contextRef="#ctx0" brushRef="#br1" timeOffset="-156578.89">17233 15041 2293 0,'0'0'50'0,"0"0"10"0,7 3 3 0,-3 0 2 0,3-3-52 0,-7 0-13 0,0 0 0 0,0 0 0 16,0 0 116-16,0 0 21 0,0 0 4 0,0 0 1 15,0 0-52-15,-4-6-10 0,1-1-3 0,-4 1 0 16,3 0-33-16,-3 0-6 0,0-1-2 0,0-5 0 16,0 2-18-16,-4-2-4 0,4 2-1 0,0-5 0 15,0 2-13-15,4 1 8 0,-4 2-8 0,3-5 0 16,1 2 0-16,3-3 0 0,-4 4 0 0,8-1 0 15,-4 4 0-15,3-4 8 0,4 4-8 0,-3 0 0 16,6-1 0-16,-3 1 0 0,4-1 0 0,0 1 0 16,-1 3 0-16,1-4 0 0,3 4 0 0,0 0 0 0,0-4 0 0,0 4 0 15,4 3 0-15,-1-3-10 0,-2 2 10 0,2 1 8 16,-3 3-8-16,4 3 11 0,-4 1-11 0,-3-1 0 16,3 0 0-16,-7 0 0 15,3 3-109-15,-3 1-24 0,-3-1-5 0,-4 0-1181 0</inkml:trace>
  <inkml:trace contextRef="#ctx0" brushRef="#br1" timeOffset="-145460.45">18538 12269 2188 0,'0'0'48'0,"0"0"11"0,0 0 1 0,-3 6 1 0,-1-3-49 0,1 0-12 16,-1 4 0-16,4-7 0 0,-3 3 108 0,-1 0 20 16,1 3 3-16,3-6 1 0,0 0-23 0,-4 3-4 15,4-3-1-15,0 0 0 0,0 0-16 0,0 0-3 16,-3 4-1-16,3-4 0 0,0 0-67 0,0 0-17 15,0 0 0-15,0 0 0 0,0 0 35 0,0 0 3 16,0 0 1-16,3 6 0 0,1-3-19 0,-1 0-3 16,4 0-1-16,0-3 0 0,0 0-5 0,1 0-2 0,-1 0 0 0,3 0 0 15,1 3-9-15,-1-3 0 16,-3 0 0-16,4 0 0 0,3 3 0 0,0-3 12 0,-3 0-12 0,3-3 12 16,0 3-4-16,-3-3-8 15,3 3 12-15,0 0-4 0,0 0-16 0,0 0-4 16,-3 0-1-16,-1 0 0 0,4 3 25 0,-3-3 6 0,-1 3 1 15,5 1 0-15,-5-4-19 0,1 3 0 0,-1 0 8 0,4 0-8 16,-3 0 0-16,-4 0 0 16,4-3 8-16,-1 3-8 0,4 1 0 0,-3-1 0 0,0 0 0 0,-1 0 0 15,1-3 0-15,-1 3 0 0,4 0 0 0,1-3 0 16,-1 0 0-16,0 3 0 0,0-3 0 0,0 0 0 16,0 3 0-16,0-3 0 0,4 0 0 0,-4 4 0 15,7-4-22-15,-3 0 2 0,-1 3 0 0,5-3 0 0,-1 0 20 0,-4 3 0 16,5-3 0-16,-5 0 0 0,1 0 0 0,-1 0 0 15,-2 0 0-15,-1 3 0 0,0-3 0 0,0 0 0 16,-4 0 0-16,1 0 0 0,0 0 0 0,-4 3 0 16,0-3 0-16,0 0 0 0,-4 3 0 0,-3-3 0 15,0 0 0-15,0 0 0 0,0 0 0 0,0 0 0 16,0 0 0-16,0 0 0 16,0 0-37-16,0 0-3 0,0 0-1 0,-7-3 0 15,0 0-88-15,0 0-18 0,0 0-3 16,0-4-774-16,0 4-154 0</inkml:trace>
  <inkml:trace contextRef="#ctx0" brushRef="#br1" timeOffset="-144767.83">18479 12730 576 0,'0'0'12'0,"0"0"4"0,0 0 0 0,0 0 0 0,3 3-16 0,-3-3 0 15,0 0 0-15,0 0 0 16,0 0 54-16,0 0 8 0,0 0 2 0,0 0 0 16,0 6 51-16,0-6 10 0,0 0 3 0,0 0 0 0,0 0-10 0,0 0-2 15,0 0 0-15,0 0 0 16,0 0 36-16,0 0 8 0,0 6 0 0,0-6 1 0,0 0-40 0,0 4-8 16,0-4-1-16,0 6-1 0,0-6-41 0,0 0-8 15,0 6-2-15,0-6 0 0,0 0-9 0,0 0-3 16,4 3 0-16,-4-3 0 0,0 3-12 0,0-3-2 15,3 0-1-15,1 4 0 0,-1-4-5 0,4 3-2 16,-3 0 0-16,6-3 0 0,-3 3-4 0,0-3-1 16,4 0 0-16,0 0 0 0,-1 0-21 0,1 0 0 15,3 0 0-15,-4-3 0 0,5 0 0 0,2 3 0 16,-3-3 0-16,4-1 0 0,0 4 28 0,3-3 2 0,-4 0 0 0,5 3 0 16,2-3-18-16,-3 0-3 0,1 3-1 15,-5-3 0-15,4 0 8 0,-3 3 0 0,3-4 1 16,-3 4 0-16,7-6-6 0,-4 6-2 0,0-3 0 15,0 3 0-15,0-3-9 0,0 3 0 0,1 0 0 0,2 0 0 16,-3 0 0-16,4 0 0 16,-4 3 0-16,4 0 0 0,0 0 0 0,-4 0 0 0,0 1 0 0,0-1 0 15,0-3 8-15,0 3-8 0,-3-3 12 0,0 0-4 16,-4 0-8-16,4 0 0 0,-4-3 0 0,0 3 0 16,-4-3 0-16,1 3 0 0,-1-4 0 0,1 4 0 15,-4-3 8-15,-3 3 0 0,-1 3 0 0,-3-3 0 0,0 0-18 16,0 0-4-16,7 0-1 0,-7 0 0 0,0 0 15 0,0 0 0 15,0 0 0-15,0 0 0 16,0 0-61-16,0 0-10 0,0 0-1 0,0 0-1 16,0 0-139-16,0 0-28 0,0-6-6 0</inkml:trace>
  <inkml:trace contextRef="#ctx0" brushRef="#br1" timeOffset="-143494.58">19576 12143 1497 0,'0'0'32'0,"0"0"8"0,0 0 0 0,0 0 4 0,0 0-36 0,0 0-8 16,0 0 0-16,0 0 0 0,0 0 53 0,0-6 9 16,0 6 2-16,0-6 0 0,0 6 0 0,0-6 0 15,0 6 0-15,0 0 0 0,0 0 30 0,0 0 6 16,0 0 2-16,0 0 0 0,0 0-10 0,0 0-1 15,0 0-1-15,0 0 0 0,0 0-21 0,-4 6-4 16,1 0-1-16,-1 0 0 0,1 1 0 0,3-1 0 16,-4-3 0-16,4 3 0 0,0 1-51 0,0-7-13 15,0 3 0-15,0-3 0 0,0 6 54 0,0-6 8 16,0 0 2-16,0 0 0 0,0 0-52 0,0 0-12 16,0 0 0-16,0 0 0 0,4 0 0 0,-4 0 0 15,3 3 0-15,1-3 0 0,-1 3 0 0,-3-3 0 16,7 0 0-16,-3 3 0 0,-1 1 0 0,-3-4 0 0,4 3 0 0,3-3 0 15,-4 3 0-15,-3-3 9 16,0 0-9-16,7 0 8 0,0 3 1 0,1-3 0 0,-5 0 0 0,4 3 0 16,-3-3-1-16,3 3-8 15,-4 0 12-15,4 1-4 0,4-1 2 0,-4 0 0 0,0-3 0 0,0 3 0 16,4 3-1-16,-4 1 0 0,0-4 0 0,0 3 0 16,3-3 13-16,1 3 2 0,-4 1 1 0,4-1 0 15,-1-3-25-15,1 3-12 0,-1-3 0 0,1 4 1 16,-1-4 11-16,1 0 0 0,3 0 0 0,0 3 0 15,-3-2 0-15,3 2 9 0,0-3-9 0,0 3 0 0,0-3 0 0,-3 0 0 16,7 1 0-16,-4-1 0 0,0 3 12 0,0-3-12 16,-4 0 12-16,5 0-12 15,-5 1 0-15,1-1 0 0,-1-3 0 0,4 3 0 0,-3-3 0 0,0 3 0 16,-1 0 0-16,1-3 0 0,-1 3 0 16,-3-3 0-16,4 3 0 0,-4-3 0 0,0 3 0 0,0-3 0 15,0 0 0-15,-7 0 0 0,0 0 0 16,0 0 0-16,4 4 0 0,-4-4 0 0,7 3 0 0,-7-3 0 15,0 0 8-15,0 0-8 0,0 0 0 0,0 0 0 16,0 0 0-16,0 0 0 0,0 0 8 0,0 0-8 16,7 0 0-16,-7 0 0 0,0 0 0 0,0 0 0 15,0 0 0-15,0 0 0 0,0 0 0 0,0 0 0 16,0 0 0-16,0 0 0 0,0 0 8 0,0 0-8 16,0 0 0-16,0 0 0 0,0 0 0 0,0 0 0 0,0 0 0 0,0 0 0 15,0 3 0-15,0-3 0 0,0 0 0 0,0 0 0 16,0 3 0-16,0-3 0 0,0 3 0 0,0-3 0 15,0 0 0-15,-4 6 0 0,1-2 0 0,-1-1 0 16,1 0 8-16,3-3-8 0,-4 3 0 0,1 0 0 16,-1 0 0-16,1-3 0 0,3 3 0 0,-4 1 0 15,1-1 0-15,3 0 0 0,-4 0 0 0,1 0 0 16,-1 0 0-16,0 0 0 0,1 0 0 0,-4 4 0 16,3-4 0-16,-3 0 0 0,4 3 0 0,-4 1 0 15,0 2 8-15,0-3-8 16,0 4 0-16,-1-1 0 0,-2 0 0 0,3 4-11 0,-4 0 2 0,4-1 0 15,-7 4 17-15,7-4 4 0,-4 1 1 0,1-1 0 16,-1 1-13-16,-3-1-18 0,4 4 4 0,-5 0 1 16,5-1 29-16,-4-2 5 0,3 3 2 0,-3-1 0 0,0-2-12 0,0 3-3 15,3-4 0-15,-3 1 0 16,4-1-31-16,-1 1-6 0,0-4-2 0,-3 4 0 0,4-4 51 0,-1 1 9 16,4 2 3-16,-3-3 0 0,-1-2-24 0,0 2-8 15,1 1 0-15,-4-1 0 0,3 0 0 0,0-2 0 16,1 2 0-16,-1-3 0 0,1 4 0 0,-1-1 0 15,1-3 0-15,3 1 0 16,-4-1 0-16,4-3 0 0,0 3 0 0,3-2 0 16,1-1-26-16,-1 0-5 0,1 0-1 0,3-3 0 15,0 0-15-15,0 0-3 0,0 0-1 0,0-9 0 16,3 2-173-16,1 1-34 0</inkml:trace>
  <inkml:trace contextRef="#ctx0" brushRef="#br0" timeOffset="-136092.59">22140 12379 1530 0,'0'0'32'0,"0"-7"8"0,4 1-32 0,-4 0-8 0,3-4 0 0,1 1 0 15,-1 0 114-15,1-4 22 0,0 4 4 0,3-7 0 16,-4 3-9-16,4 4-3 0,-3-4 0 0,-1 1 0 16,-3-1 0-16,4 4 0 0,-4-4 0 0,3 1 0 15,-3 6-51-15,-3-4-10 0,3 4-3 0,-4-3 0 16,4 2 1-16,-3 1 0 0,-4 0 0 0,3-1 0 15,4 7-1-15,-7-3-1 0,0 0 0 0,-4 3 0 16,4-3-51-16,0 3-12 0,-3 3 0 0,-1 0 0 16,1 0 12-16,-1 1-1 0,0 5 0 0,1 0 0 15,3 4-11-15,-4-4 8 0,1 7-8 0,-1 0 8 16,0 3-8-16,1 2 0 0,-1 1 9 0,1 0-9 16,-1 0 0-16,4 0 0 0,-4 3 0 0,4 4 0 0,0-4 0 15,0 3 0-15,4 3 0 0,-1 1 0 0,4-4 0 16,0 3 0-16,0-3 0 0,4 4 0 0,-1-4 0 0,4 0 0 15,0-3 0-15,4 0 0 0,0-3-12 0,3-3-4 16,-4-3-1-16,8-4 0 16,0-2 25-16,3-7 6 0,3 0 1 0,1-6 0 0,7-3-15 0,-4-7 0 15,4-3 0-15,0-2 0 0,-4 2 0 16,0-9 0-16,-3 3 0 0,-1-3 0 0,-2 3 0 16,-5-3 0-16,1 3 0 0,-4-3 0 15,-3 0 0-15,-1 3 8 0,-3 0-8 0,0 0 0 0,-7 3 0 0,4 0 8 16,-8 3-8-16,4 1 0 0,-3-1 0 0,-4 0 8 15,-4 4-8-15,0-1 0 0,1 1 9 0,-4-1-9 16,0 4 8-16,-8-1-8 16,1 1-16-16,0 3-8 0,-4 0-1 0,4-1-1 0,0 4 40 0,3 0 8 15,1 0 2-15,-1 3 0 0,8-3-39 0,-4 0-7 16,3 3-2-16,0 0 0 16,8 0-76-16,-1 0-15 0,-3-4-3 0,7 4-1 15,0 4-117-15,0-1-23 0,4 0-5 0,-1 3 0 0</inkml:trace>
  <inkml:trace contextRef="#ctx0" brushRef="#br0" timeOffset="-135452.83">22528 12049 1767 0,'0'-6'39'0,"-3"0"8"0,3-4 1 0,0 4 2 0,0-3-40 0,0-1-10 16,0 4 0-16,0 0 0 0,0 6 131 0,0 0 24 16,0 0 5-16,0 0 0 0,0 0-9 0,0 0-3 15,0 0 0-15,0 0 0 0,0 0-94 0,0 6-19 16,0 0-4-16,0 7-1 0,3-4-3 0,1 7-1 16,-4 0 0-16,3 2 0 0,1 1-14 0,3 0-4 15,-3 3 0-15,-1 3 0 31,1-3 12-31,3 3 3 16,-4-3 0-16,4 3 0 0,0 0-3 0,0-3 0 0,0 3 0 0,0-3 0 16,-3 3-1-16,3-3-1 0,-3 7 0 0,-1-4 0 0,4 3-18 0,-3 0 8 0,-1-3-8 0,4 3 0 0,-3-6 0 0,3-3 0 0,0-3 0 0,-4-4 0 15,1 1 20-15,3-7-4 0,-3 0 0 0,-4-6 0 16,0 0-16-16,0 0 0 0,10-6 0 0,-3-3 0 16,0 2 0-16,-3-2 0 0,-1 0 13 0,-3-1-4 31,0 1 7-31,0-1 0 0,0 1 1 0,0 0 0 0,0-1-7 0,0 1-2 0,0-1 0 0,4 4 0 15,-4 0-8-15,0 6 8 0,0 0-8 0,7-6 8 16,-7 6-8-16,10-7 0 0,-2 1 0 0,2-3 0 16,-3 5 0-16,4-2 0 0,-1 0 0 0,1 0 0 15,0-1 0-15,-1 4 0 0,1-3 0 0,-4 0 0 16,-7 6 0-16,14-3 10 0,-4-1-10 0,1 4 10 16,0 0-1-16,-4 0 0 0,0 7 0 0,-4-4 0 0,4 3-9 0,-3 4 0 15,-1-1 0-15,1 3 0 0,-1 4 20 0,-3-3 3 16,0 2 0-16,0 1 0 0,0 0-12 0,-3-1-3 15,-1 1 0-15,1-3 0 0,-4 2-8 0,0-2 0 16,-4 3 0-16,1-4 0 0,-1 1 0 0,-3-4 0 16,0 4 0-16,-4-7 0 15,0 3 0-15,1-2 0 0,-1-1 0 0,-3 0 0 16,0-3 0-16,7 3 0 0,-7-2-8 0,6-4 8 16,5 0-55-16,-1 0-6 0,4-4-2 0,0 1 0 15,7 3-74-15,0 0-15 0,4-6-4 0,3-3-770 16,0 2-154-16</inkml:trace>
  <inkml:trace contextRef="#ctx0" brushRef="#br0" timeOffset="-134634.31">23209 12404 1220 0,'0'0'34'0,"0"0"9"0,0 0-35 0,0 0-8 0,0 0 0 15,0 0 0-15,-3 0 148 0,3 0 27 16,0 0 5-16,-11 0 2 0,8 0-31 0,3 0-7 0,0 0 0 0,-7 0-1 15,0 3-25-15,7-3-5 0,-4 3-1 0,-3-3 0 16,7 0-24-16,-7 3-6 0,3 0-1 0,4-3 0 16,-3 7-24-16,3-7-5 0,0 0 0 0,0 6-1 15,0 0-18-15,3 0-3 16,1 1-1-16,-1-1 0 0,4 3-15 0,1 1-3 0,2 2-1 0,4 1 0 16,0 2-10-16,0 4 8 0,1 0-8 0,2 0 8 15,-3 0-8-15,4 3 12 0,0 0-12 0,-1 0 12 0,-3-1 1 0,4 1 1 16,0-3 0-16,-1 3 0 0,1-3 15 15,0 3 3-15,-1 0 1 0,-3-3 0 0,0 3-33 0,0 3 0 16,1 0 0-16,-5 0 0 0,-3 0 0 0,4 0 0 16,-8-3 0-16,1 3 0 0,-4 3 12 0,-4-6-2 15,1-3 0-15,-1 0 0 0,-6-3 1 0,-1-4 0 16,1 7 0-16,-8-10 0 0,0 1-25 0,1-1-5 16,-1-6-1-16,-3 4 0 0,-4-7 20 0,7-4 0 15,-3 1 0-15,0 0 0 0,0-3 18 0,3 0 7 16,1-1 2-16,-4 1 0 15,6-3-43-15,1-1-9 0,0 1-2 0,0-1 0 16,7 1-16-16,0-3-3 0,-4 2-1 0,8-2 0 16,-4 2-60-16,3-6-12 0,4 1-2 0,0-1-1 15,4-3-154-15,-4 4-30 0</inkml:trace>
  <inkml:trace contextRef="#ctx0" brushRef="#br0" timeOffset="-134058.21">23142 12106 1868 0,'0'0'41'0,"0"0"9"0,0 0 2 0,0 0 0 16,0 0-42-16,0 0-10 0,0 0 0 0,0 0 0 0,0 0 85 0,0 0 15 15,0 0 4-15,0 0 0 0,0 0 7 0,0 0 1 16,4 3 1-16,-4-3 0 0,3 6-43 0,-3-6-9 16,0 0-1-16,0 3-1 0,0-3-10 0,0 0-1 0,0 0-1 0,0 0 0 15,0 0-18-15,0 0-3 16,0 0-1-16,0 0 0 0,0 0-5 0,0 0 0 16,0 0-1-16,0 0 0 0,0 0-11 0,4-3-8 15,-1-3 12-15,1 0-12 0,-4 3 0 0,0 3 0 16,3-7 0-16,-3 1 0 0,4 0 0 0,-4 6 0 0,3-3 0 15,-3 3 0-15,4-7 8 0,-4 7-8 0,0-6 0 0,0 6 0 16,0 0 11-16,0 0-2 0,0 0 0 0,0 0 0 16,0 0 6-16,0 0 1 0,0 0 0 0,0 0 0 15,0 0 0-15,0 0 0 0,0 6 0 0,-7 1 0 16,3-1-16-16,1 0 11 0,-1 0-11 0,-3 1 10 16,7 2-10-16,-3-3 0 15,3-2 0-15,0-4 0 0,0 0-34 0,-4 6-9 0,4-6-1 0,0 0-1 16,0 0-111-16,0 3-23 0,4 3-4 0,-1-3-1063 15</inkml:trace>
  <inkml:trace contextRef="#ctx0" brushRef="#br0" timeOffset="-133155.08">23795 12485 1074 0,'0'0'30'0,"0"0"8"0,0 0-30 0,0 0-8 0,0 0 0 0,0 0 0 15,7 0 104-15,-7 0 19 16,3 3 4-16,-3-3 1 0,4 7 0 0,0-4 0 0,-4-3 0 0,0 6 0 15,0 0-14-15,0-3-2 0,0 4-1 0,0-7 0 16,0 0-24-16,0 0-5 0,0 0-1 0,0 0 0 16,-4 6-46-16,0-3-10 0,4-3-1 0,-3 3-1 15,-1 4-13-15,4-7-2 0,0 0-8 0,0 0 12 16,0 0-12-16,0 0 0 0,-7 0 0 0,7 0 0 16,0 0 0-16,0 0 0 0,-3-7 0 0,-1 1-10 15,4 6-13-15,0-6-2 0,-3-4-1 0,3 4 0 16,0-3 39-16,3 2 8 0,-3 1 2 0,4 0 0 0,-1 0-7 0,1 2-2 15,-4 4 0-15,3-6 0 0,1 3 10 0,-4 3 3 16,7-3 0-16,-3 3 0 0,-4 0-27 0,7-3 0 16,0 3 0-16,-7 0 0 0,3 0 0 15,-3 0 0-15,7 3 0 0,-7-3 0 0,0 0 56 16,0 0 7-16,0 0 1 0,0 3 0 0,0-3-42 0,0 6-8 16,0 1-2-16,0-7 0 0,0 0-12 0,-3 3 11 15,-1 3-11-15,-3-3 10 0,4 0-22 0,-1 3-4 16,1-2 0-16,-5-1-1 0,8-3 17 0,-3 3 0 15,3-3 0-15,0 0 0 16,0 0-157-16,0 0-28 0,0 0-6 0,0 0-1 0</inkml:trace>
  <inkml:trace contextRef="#ctx0" brushRef="#br0" timeOffset="-131224.77">24282 12466 1609 0,'0'0'35'0,"10"4"7"0,-3-1 2 0,0 0 2 0,4 0-37 0,0 0-9 0,-4 0 0 0,3 0 0 16,-3 0 131-16,0 1 24 0,4 2 5 0,-4-3 0 15,0 0-25-15,0 0-6 0,0 0-1 0,-3 1 0 16,3-4-51-16,-4 0-10 0,-3 0-3 0,0 0 0 16,7 0 0-16,-7 0 0 0,0 0 0 0,0 0 0 15,0 0-16-15,-3-10-4 16,3 4-1-16,-7-4 0 0,3-2-18 0,-3-1-3 16,0 1-1-16,-4-4 0 0,4 1-21 0,-7-4 0 15,4-3 0-15,-4-3 0 0,0 0 16 0,-1-4 0 0,-2-2-1 0,-1-3 0 16,4-1-15-16,-4-3-8 0,4 1 8 0,0-7-13 15,0 6 13-15,0 1 0 0,3-1 0 0,1-3 0 16,3 4 0-16,0-1 0 0,3 3 0 0,-3 1 0 16,4 3 0-16,-1-1 0 0,4-2-8 0,0 2 8 15,0 7 0-15,0-3-12 0,4 3 12 0,3 0-12 0,-4 3 12 16,4 0 0-16,0 0 0 0,4-3 10 0,-1 3-10 0,5 0 0 16,-1 0 0-16,0 3 0 0,0 4 0 0,3-1 0 15,5 0-9-15,-1 1 9 0,0 2 0 0,0 1 0 16,4 2 0-16,10 4 0 0,-3 3 0 0,-4 6 9 15,-3 3-9-15,3 4 8 0,-7 2-8 0,0 1 0 16,-3 2-12-16,0-2 12 0,-1 3 0 0,-3-1 0 16,0-2 0-16,1-1 0 0,-5 1-15 0,1-4 5 15,-1 4 1-15,-3-4 0 16,-3 1-88-16,-1-1-18 0,-3 4-3 0,4 2-1 16,-4 1-109-16,-4 3-23 0,1 0-4 0,-4 3-1 0</inkml:trace>
  <inkml:trace contextRef="#ctx0" brushRef="#br0" timeOffset="-130574.58">24204 12322 2188 0,'0'13'48'0,"0"-13"11"0,0 6 1 0,0-6 1 0,4 3-49 0,3 0-12 0,0-3 0 0,3 0 0 16,1 0 79-16,3 0 13 0,4-3 2 0,-1 0 1 16,4 0-50-16,1-3-9 0,-1 2-3 0,3-2 0 15,-2 0 25-15,2-3 5 0,5 2 1 0,-1-2 0 16,-4 3-52-16,-2-1-12 0,-1-2 0 0,-4 3 0 16,5-1 12-16,-5 1-1 0,1 0 0 0,0 0 0 0,-1-1-11 15,1-2-16-15,3 3 4 0,-3-1 1 16,-4-2 11-16,0 3 0 0,0-1 0 0,-3 1 0 15,-1 0-53-15,-3 0-9 0,4 2-2 0,-4-2 0 16,-4 3 52-16,4-3 12 0,-7 6 0 0,0 0 0 0,0-3 0 0,0 3 0 16,4-7 0-16,-4 7 0 0,0 0 0 0,0-6 0 15,0 6 0-15,-4-6 0 16,4 0-54-16,0 6-8 0,0-7-2 0,0 7 0 0,-3-6 52 0,-1 0 12 16,4 6 0-16,0 0 0 0,0 0 0 0,0 0 0 15,0 0 0-15,0 0 0 0,-3 3 48 0,-4 0 13 16,0 3 3-16,0 1 0 0,0 5 0 0,0 1 0 15,-1-1 0-15,5 7 0 0,-4 0-52 0,0 6-12 0,3-3 0 16,-3 6 0-16,7-3 47 0,-3 0 6 0,-1 0 2 0,4 0 0 16,0-3-18-16,0 0-3 0,4-3-1 0,-1-3 0 15,4-1 6-15,4-5 1 0,-1-1 0 0,1-6 0 16,3 0-40-16,4-3-20 0,-4 0 3 0,4-6 0 16,-1-3 17-16,1-4 0 15,-1 1 0-15,5-7 0 0,-1 6 0 0,-4-5 9 0,1-1-9 0,0-3 8 16,-4 3 3-16,0 0 0 0,-3-3 0 0,-1 3 0 15,-3 1-11-15,0 2 0 0,-3 0 0 0,-1 1 0 16,-3 2 0-16,0 4 0 0,0-1 0 0,-7 1 0 16,4-1 12-16,-4 1-4 0,-7 0 0 0,3 2 0 0,-7 1-8 15,1 3 8-15,-1 0-8 0,0 3 8 16,1 3-17-16,-1 0-4 0,0 0-1 0,4 3 0 16,4 4-70-16,-1-1-13 0,1 1-3 0,3-1-1 15,3 4-27-15,4-1-6 0,0 1-1 0,0-4 0 16,4 1-114-16,-1-1-23 0</inkml:trace>
  <inkml:trace contextRef="#ctx0" brushRef="#br0" timeOffset="-126718.34">25389 12093 1393 0,'0'0'30'0,"0"0"6"0,0 0 2 0,0 0 2 0,0 0-32 0,0 0-8 15,0 0 0-15,0 0 0 0,0 0 55 0,0 0 9 16,0 0 1-16,0 0 1 0,0 0 20 0,-3-6 4 15,3 3 1-15,0 3 0 0,-4-6 8 0,1-1 1 16,3 7 1-16,-7-3 0 0,7 3-8 0,0 0-1 16,-4-6-1-16,4 6 0 0,-7-3-22 0,0 3-4 15,4-3-1-15,-4 3 0 0,0 3 0 0,-1-3 0 16,1 6 0-16,-3-3 0 0,3 3-51 0,0 4-13 16,0-1 0-16,0 1 0 0,0 2 0 0,-1 4 0 15,1 0 0-15,4-1 0 0,-4 1 0 0,3 0 0 16,1 2 0-16,-1-2 0 0,4 3 0 0,0-3 0 15,4-1 0-15,-4 1 0 0,3 3 0 0,4-4 0 0,-3 1 0 16,3-3 0-16,0-1 0 0,4 1 0 0,-1-4 0 16,1-3 0-16,3 4 0 0,0-7 0 15,0 3 0-15,0-6 0 0,4 0 0 0,-4 0 0 0,4-3 0 0,-1-3 0 16,-3-4 0-16,4 1 0 0,-4-4 0 0,0-2 0 16,0-1 0-16,0 0 0 0,-3 1 0 0,0-4 0 15,-1 3 0-15,-3 4 0 0,0-4 0 0,-3 4 0 16,-1 2 54-16,-3 1 8 0,4 2 2 0,-4 1 0 0,0 6-52 15,-4-6-12-15,1 0 0 0,-4-1 0 0,0 1 0 16,0 0 0-16,0 0 0 0,-4-1 0 16,0 1 0-16,1-3 0 0,-1-1 0 0,1 1 0 15,-1 3 0-15,1-1 0 0,-1 1 0 0,0 3 0 16,1 0-48-16,3 0-13 0,-4 6-3 16,4-3 0-16,0 6-102 0,0 0-21 0,0 4-4 0,0-1-615 15,7 0-123-15</inkml:trace>
  <inkml:trace contextRef="#ctx0" brushRef="#br0" timeOffset="-125867.89">25975 12451 1958 0,'0'0'43'0,"0"0"9"0,7 0 1 0,-7 0 3 0,4-3-45 0,3 3-11 15,-4 0 0-15,-3 0 0 0,7 3 104 0,-7-3 20 16,4 0 3-16,-4 0 1 0,7 3-52 0,-7-3-9 16,0 0-3-16,0 0 0 0,0 0 0 0,0 0 0 15,0 0 0-15,0 0 0 0,0 0 0 0,0 0 0 0,0 0 0 0,-4-3 0 16,1-4 0-16,-1 4 0 0,-3-3 0 0,0 3 0 16,4-3-52-16,-4-1-12 0,-4-2 0 0,0 0 0 15,-3 2 11-15,4-2 5 0,-4-1 0 0,3 1 1 16,-3-3-17-16,0-1 10 0,0-3-10 0,0 1 8 15,-1-4-8-15,-2 0 0 0,3 3 0 0,3-2 8 16,-3-1-23-16,3 0-5 0,1 0 0 0,3 0-1 16,0-3 21-16,3 0 0 0,1-3 0 0,3 3 0 15,0-3 12-15,7 3 8 0,-4-6 0 0,8 6 1 0,-1-3-21 16,1 3 8 0,0-3-8-16,3 0 0 0,0 3 0 0,3 0 0 0,1-3 0 0,-4 9 0 15,0 4 0-15,0-4 0 0,1-3 0 0,2 4 0 0,-3 2 0 16,4-3 0-16,0 4 0 0,-1-1 0 15,1 4 0-15,-1 3 0 0,1-1 0 0,-4 4 0 0,-3 0-19 0,3 3-1 16,-7 0-1-16,4 0 0 0,-4 3 21 0,0 0 0 16,-7-3 0-16,7 7 0 15,-7-7-56-15,3 6-6 0,-3-6-2 0,4 6 0 16,-4-6-204-16,7 6-42 0,-7-6-8 0,0 0-2 0</inkml:trace>
  <inkml:trace contextRef="#ctx0" brushRef="#br0" timeOffset="-125186.52">26772 11673 932 0,'0'0'20'0,"-7"-3"5"0,0 0 1 0,0 3 0 0,0-3-26 0,-3 3 0 16,2 0 0-16,1 0 0 0,-3 0 116 0,3 0 17 0,0 3 4 0,0-3 1 15,-4 0 5-15,4 3 1 16,3-3 0-16,4 0 0 0,-7 0-18 0,7 0-3 15,0 0-1-15,0 0 0 0,0 0-39 0,0 0-8 0,0 0-2 0,0 0 0 16,0 0-7-16,0 0-2 0,0 0 0 0,0 0 0 16,0 0-51-16,4 0-13 0,-1 3 0 0,8 0 0 15,0 0 0-15,-1 1 0 0,4 2 0 0,0 0 0 16,1 0 28-16,2 4 4 0,-3-1 0 0,4-3 0 16,0 4-8-16,-1-1 0 0,1 4-1 0,0-1 0 15,-4-2-11-15,3 2-3 0,1 1 0 0,0-1 0 16,-1 1 19-16,-3 3 4 0,0-1 1 0,1 1 0 15,-1 0-2-15,-4 6-1 0,-3 0 0 0,0 3 0 16,0 0-30-16,-3 3 8 0,-1 3-8 0,-3 1 0 16,0 2 40-16,-3-3 6 0,-1 4 1 0,-3-4 0 15,-3-2-31-15,3-1-7 0,-4 0-1 0,-3 0 0 16,3-3-8-16,-3 0 0 0,0 0 0 0,0-3 0 16,0-3 0-16,-4 0 0 0,4-6 0 0,4-1 0 15,-4 1-16-15,3-7 0 0,0 0 1 0,1-3 0 16,3-3-69-16,0 0-15 0,0 0-2 0,0 0-1 15,3-3-174-15,0-3-36 0</inkml:trace>
  <inkml:trace contextRef="#ctx0" brushRef="#br0" timeOffset="-124454.77">27386 11949 1926 0,'0'0'42'0,"0"0"9"0,0 0 1 0,4 6 3 0,-4-6-44 0,0 7-11 0,0-1 0 0,0-6 0 0,0 3 112 0,0-3 20 0,0 0 4 0,0 0 0 0,0 0-57 0,0 0-12 0,0 0-3 0,0 0 0 15,0 0-51-15,0 0-13 0,0 0 0 0,0 0 0 16,0 0 0-16,-7 3 0 0,7-3 0 0,0 0 0 16,0 0 0-16,-7-3 0 0,0 3 0 0,7 0 0 15,0 0 0-15,-8-3 0 0,8 3 0 0,0 0 0 16,-7-3 0-16,7 3 0 0,-3-7 0 0,3 7 0 15,0-6 0-15,0 6 0 0,0-6 0 0,0 0 0 16,0-1 0-16,3 4 0 0,1-3 0 0,-1 3 0 16,-3 3 0-16,0 0 0 0,4-3 0 0,-4 3 0 15,7-3 54-15,-3 3 8 0,3-4 2 0,-7 4 0 16,3 4-52-16,-3-4-12 0,4 3 0 0,-1 0 0 16,-3-3 0-16,0 6 0 0,4 0 0 0,-4 1 0 15,0-1-48-15,-4 0-13 0,4 4-3 0,-7-4-751 16,7 0-150-16</inkml:trace>
  <inkml:trace contextRef="#ctx0" brushRef="#br0" timeOffset="-124026.25">27365 12350 1314 0,'0'0'37'0,"0"0"8"0,0 0-36 0,0 0-9 0,4-6 0 0,-1 0 0 15,1 3 104-15,-4 3 20 0,3-3 3 0,-3 3 1 16,7-4 0-16,0 4 0 0,-3 4 0 0,3-1 0 16,0 0 15-16,0 3 3 0,3 0 1 0,-2 4 0 15,-1-1-58-15,0 4-11 0,0 2-2 0,0 4-1 16,-4 0-10-16,-3 3-1 0,4 0-1 0,-1 3 0 0,1 3-23 0,-4 0-4 16,0 1 0-16,-4-1-1 0,4 3-15 15,-3-6-2-15,-1 4-1 0,1-4 0 0,-4-3-7 0,3-4-2 16,-3 1 0-16,4 0 0 0,-4-6-8 15,-1-1-11-15,1 1 3 0,0-4 0 16,4-3-178-16,-8-3-35 0,-3 1-7 0,0-11-2 16</inkml:trace>
  <inkml:trace contextRef="#ctx0" brushRef="#br1" timeOffset="-110619.86">21558 11720 664 0,'0'0'19'0,"0"0"4"0,0 0-23 0,0 0 0 0,0 0 0 0,0 0 0 0,0 0 79 0,0 0 11 15,0 0 2-15,0 0 1 0,0 0-10 0,0 0-3 16,0 0 0-16,0 0 0 16,0 0-12-16,0 0-2 0,0 0-1 0,0 0 0 0,0 0-1 0,0 0 0 15,0 0 0-15,0 0 0 0,0 0 0 0,0 0 0 16,0 0 0-16,-3-6 0 47,3 0 4-47,0 6 1 0,0 0 0 0,0 0 0 0,-4-7-9 15,1-2-1-15,3 3-1 0,-4-4 0 0,4 4-8 0,0-7-2 0,0 7 0 0,-3-3 0 0,3-1-24 0,0 1-6 0,0-4-1 0,0 4 0 16,0 3 29-16,3-4 6 0,-3 4 0 0,0-3 1 0,0-1-25 0,0 1-4 16,4 3-2-16,-4-4 0 0,0 1-5 0,3-4-1 15,-3 7 0-15,4-7 0 0,-4 4-3 0,3 0-1 0,1-4 0 0,-4 4 0 16,3-4 0-16,1 4 0 0,-1-4 0 0,1 1 0 16,-4 5 0-16,3-2-1 0,1 0 0 0,-1-1 0 15,1 1-3-15,0-1 0 0,3 4 0 0,-4 0 0 16,1-4 2-16,-1 4 0 0,1-3 0 0,-1 2 0 15,1 4-10-15,-1-3 12 0,-3 6-12 0,4 0 12 16,-4 0-12-16,7-3 0 0,-4 3 9 0,-3 0-9 16,4 0-16-16,3 0-7 0,0 3-1 0,-3 3-1 15,3 1 46-15,0-1 10 0,0 0 1 0,0 0 1 16,0-3-1-16,3 4-1 0,-6-1 0 0,3 0 0 16,0 1-76-1,4-4-15-15,-4 3-4 0,3-3 0 0,1 3 76 0,-4-2 16 0,4-4 2 16,-1 0 1-16,1 3-31 0,-1-3 0 0,1 3 0 0,-1-3 0 15,1 0 0-15,0 3 0 0,-1-3 0 0,1 3 0 16,-1 0-19-16,1 0-9 0,0 0-3 0,-1 1 0 0,1-1 51 16,-1 0 9-16,1-3 3 0,-4-3 0 0,3 3-32 0,1-7 0 15,-4 4 0-15,4-3 0 0,-4-3 0 0,3-1 0 16,-3-5 0-16,0 2 0 0,1-3 0 0,-5 1 0 16,4-1 0-16,-3 0 0 0,-1 1 12 0,1-4 0 15,-1 3 0-15,1 0 0 0,-1-2 0 0,-3 5 0 16,4-3 0-16,-4 4 0 0,3-1-4 0,-3 1 0 15,4-1-8-15,-4 1 12 0,3 2-12 0,-3 1 0 0,0 0 8 16,0-1-8-16,0 1 8 0,0-1-8 0,-3 4 11 0,3-3-11 16,0-1 0-16,-4 4 0 15,4 0 0-15,0-1 0 0,0 7 0 0,0-6 0 16,0 6 0-16,0 0 0 0,0-6 0 0,0 6 0 16,0 0-10-16,0 0 10 0,0 0 0 0,0 0 0 15,0 0 12-15,0 0-4 0,0 0-8 0,4 0 0 0,-1 3 0 0,1 3 0 16,-1-3-8-16,1 4 8 15,-1-4-10-15,-3 3 10 0,4 0 0 0,0 1 0 0,-4-1 0 0,3 3 10 16,1-2-10-16,-1-1 0 0,-3 0-10 0,4 0 10 16,-1 1 0-16,1-1 0 0,-1 0 0 0,-3 0 0 15,4 1 0-15,-1-1 0 0,1 0 8 0,-1 4-8 16,1-4 0-16,3 3 0 0,-4 1 0 0,1-4 0 16,3 3 0-16,0 1 0 0,-3-1 0 0,-1-2 0 15,1 2 0-15,-1-3 0 0,4 4 0 0,-3-4 0 16,-1 0 0-16,1 0 0 0,-1 1 0 0,1-4 0 15,3 3 0-15,-4 0 0 0,1 1 0 0,3-4 0 0,-3 3 0 0,3 0 0 16,-4 1 0-16,4-4 0 0,0 3 0 0,0-3 0 16,-3 3 0-16,3 1 0 0,0-1 0 0,0-3 0 15,0 0 0-15,-3 0 0 0,3 0 0 0,0 1 0 16,0-4-8-16,0 3 8 0,0-3 0 16,0 0 0-16,0 0 0 0,0 0 0 15,4 0 0-15,-4 0 0 0,0-3 0 0,0 3 0 0,0 0 8 0,0 3-8 16,4-3 0-16,-4 3 0 0,0-3 8 0,3 3-8 15,-3-3 0-15,0 3 0 0,4-3 0 0,-1 3 8 16,1-3-8-16,0 0 0 0,-1 0 0 0,-3-3 0 16,4 0 0-16,3-3 0 0,-3 3 0 0,-1-4 0 15,1 4 0-15,-1-6 0 0,1 3-8 0,-1-4 8 16,5 7-13-16,-5-3 5 0,1-1 18 0,-1 4 4 16,4 0 1-16,1 0 0 0,-1 0-15 0,0 3 0 0,0-3 8 15,0 0-8-15,-3 0 0 0,3-1 0 0,0 1 8 0,-4 0-8 16,5 0 0-16,-1 0 0 0,0-3 0 0,-4 2 0 15,4-2 0-15,-3 0 0 0,3 3 0 0,0 0 0 16,-3-1 0-16,3 8 9 0,0-1-9 0,0 0 8 16,-3 3 27-16,3 0 5 0,-4 4 0 15,5 2 1-15,-5 1-33 0,1 3-8 0,3-1 0 16,-4 4 0-16,5-3 0 0,-5 3 0 0,1-1 0 0,3 1 0 16,-4 0 0-16,4 0-16 0,1 0 4 0,-5 3 1 15,4-4 11-15,0 1 0 0,-3 3 8 0,0 0-8 16,-1 0 0-16,4 0 8 0,-7 3-8 0,0-3 0 15,4 3 0-15,-4-3 0 0,0-3 0 0,-3 0 8 16,-1 0-27-16,1-1-5 0,-1-2 0 0,1 0-1 16,-4-4-116-16,-4-2-23 0,1-1-5 0,-1-3-1202 15</inkml:trace>
  <inkml:trace contextRef="#ctx0" brushRef="#br1" timeOffset="-109655.43">21117 9807 1713 0,'0'0'37'0,"0"0"8"0,-3-9 2 0,-1 3 2 15,1-4-39-15,-1 1-10 0,-3 0 0 0,4-1 0 16,-1-2 108-16,-3 2 19 0,3 1 4 0,-3 3 1 16,0-4-1-16,-3 1 0 0,3 2 0 0,-4 4 0 15,-3-3-19-15,3 3-4 0,-3 3-1 0,-3-3 0 0,3 3-35 0,-4 3-6 16,4 3-2-16,0 0 0 0,0 4-23 0,3-1-5 16,0 7 0-16,1 0-1 0,3 6-17 0,3 3-3 15,1 3-1-15,3 6 0 16,3-5-14-16,4 2 0 0,4 0 0 0,0-2-10 0,3-1 10 0,0-6 0 15,3-3 0-15,5-1 0 0,-5-8 0 0,4-1-10 16,1-3 10-16,-1-2 0 0,0-8-9 0,0-5 9 16,0 0 0-16,4-4-9 0,-4-3 9 0,-3-2 0 15,3-8-9-15,-4 1 9 0,1-3 0 0,-4 0 0 16,0 0 0-16,-3 3 8 0,-4-4-8 0,0 7 0 16,-7 1 0-16,0-1-11 0,0 3 11 0,-3 3 0 15,-5 0 0-15,-2 1 0 0,-4 2 8 0,0 1-8 16,-4-1 8-16,0 1-8 0,-3 2 0 0,0 1 8 15,0-4-8-15,-4 4 0 0,4 3 0 0,3-1-18 0,-3 1 3 0,7 3 1 32,0 0-118-32,3 3-24 0,4-3-5 0,0 3-1179 0</inkml:trace>
  <inkml:trace contextRef="#ctx0" brushRef="#br1" timeOffset="-109119.62">21153 9290 1958 0,'0'0'43'0,"-4"0"9"0,4 0 1 0,-7 0 3 0,0 0-45 0,7 0-11 0,-7 3 0 0,7-3 0 16,0 0 53-16,0 0 9 0,0 0 2 0,0 0 0 0,0 7 0 0,0-1 0 16,3 3 0-16,1-3 0 15,-1 4 0-15,5 2 0 0,2 1 0 0,-3 3 0 0,4 2 0 16,-1 1 0-16,1 3 0 0,3 0 0 0,0 6-20 15,4-3-4-15,-4 1-1 0,4-1 0 0,-4 0-11 0,3 0-3 16,1 0 0-16,3-3 0 0,-3-3-25 0,-4-1 0 16,3-2 0-16,-2 0 0 0,-1 0 56 0,-4-4 7 15,-3-3 1-15,4-2 0 0,-8-1-52 0,1-3-12 16,-1 0 0-16,-3-3 0 0,0 0 0 0,0 0 0 16,0 0 0-16,-3-9 0 0,-1-1 0 0,1-2 0 15,-4 3 0-15,0-1 0 0,3 1 0 0,-3-1 0 16,4-2 0-16,-1 2 0 0,1 4 0 0,-1-3-12 0,4-4 3 15,-3 1 0-15,3-1 9 0,3 1 12 0,-3 2-2 0,4-2-1 16,-1-1-9-16,1 0 0 0,3 4 0 16,0-7 0-16,0 7 0 0,3 0 0 0,-3 2 0 0,1 1 0 15,2 3 0-15,-3 0 0 0,4 3 0 0,-4 3 0 16,0 3 0-16,0 0 0 0,0 4 0 0,0 2 0 16,-3 4 53-16,-1 0 9 0,1-1 2 0,-1 7 0 15,-3-6-52-15,0 3-12 0,-3-3 0 16,-4 2 0-16,0-2 0 0,-1 3 0 0,-2-3 0 0,-1 2 0 15,-3 1 0-15,0 0 0 0,-4 0 0 0,4 0 0 16,-3-1-51-16,-1-2-9 0,0-3-3 0,4-1 0 16,0 1-52-16,4-7-10 0,-1 0-3 0,11-6 0 15,0 0-102-15,-4-6-21 0,4-7-4 0,0 1-1 0</inkml:trace>
  <inkml:trace contextRef="#ctx0" brushRef="#br1" timeOffset="-108776.2">21601 9519 2343 0,'0'0'52'0,"-4"6"10"0,4 1 2 0,-3-1 2 0,3-3-53 0,0-3-13 16,3 6 0-16,-3-6 0 0,0 3 88 0,4 4 14 16,-1-1 3-16,4 0 1 0,-3-3-36 0,-1 4-7 15,4-1-2-15,0 0 0 0,0 4-6 0,4-1-2 16,-4 0 0-16,0 1 0 0,4-1-13 0,-1 4-4 0,1-1 0 15,-1 1 0-15,1-1-6 0,0 1-2 0,3-1 0 0,0 1 0 16,-4 0-12-16,5-1-2 16,-1 1-1-16,-4-1 0 0,1 1 0 0,-1 2 0 0,1 1 0 15,0 0 0-15,-1 3-1 0,1-4 0 0,-4 1 0 0,0 3 0 16,-4-7-4-16,1 1 0 0,-1-1-8 0,1 1 12 16,-4-4-12-16,0 4 9 0,-4-7-9 15,1 0 8-15,-4 4-8 0,0-4 8 0,-4 0-8 0,-3-3 8 16,0 1-8-16,-4-1 0 0,1-3 0 15,-4-3 0-15,3-1-28 16,-3-2-10-16,0-3-2 0,-1-4-1 0,5 4-99 16,-4-7-20-16,6 0-4 0,1 1-748 0,0-4-150 0</inkml:trace>
  <inkml:trace contextRef="#ctx0" brushRef="#br1" timeOffset="-108596.66">21456 9240 2426 0,'-7'9'68'0,"0"-5"16"0,3-1-67 0,-3-3-17 16,4 0 0-16,3 0 0 0,0 0 72 0,0 0 12 15,0 0 1-15,0 0 1 0,0 0-69 0,0 0-17 0,3-3 0 0,4-4 0 32,-3 1-99-32,-1 0-23 0,4-1-5 0,0 1-922 0</inkml:trace>
  <inkml:trace contextRef="#ctx0" brushRef="#br1" timeOffset="-108255.02">21668 9309 2419 0,'0'0'53'0,"0"0"11"0,3 3 3 0,4 0 1 0,0 0-55 0,-3 0-13 0,3 1 0 0,3-4 0 15,1 0 54-15,0 0 8 0,-1 0 2 0,4-4 0 16,0-2-52-16,1 3-12 0,-1-3 0 0,0 0 0 15,0-1 20-15,-4 1 0 0,1-3 1 0,0 2 0 16,-4-2-3-16,0 3-1 0,0-1 0 0,0 1 0 16,-7 6 17-16,0-6 3 0,0 6 1 0,0 0 0 15,0 0 1-15,0 0 0 0,-4-3 0 0,-3 3 0 16,0 0-12-16,-3 6-3 0,-1 0 0 0,0 4 0 16,-3 2-15-16,4 4-9 0,-4 0 10 0,3 2-10 15,0 4 0-15,4 3 0 0,-3 0 0 0,6 1 0 16,1 2 0-16,3-3-20 0,-4 0 4 0,8-3 0 15,-1 0 16-15,1-3 0 0,3-4 0 0,3 1 0 0,1-7 0 0,0 1 12 16,-1-4-1-16,4-3-1 16,0-3-82-16,1-3-16 0,-1 0-3 0,-4-3-1 15,4-4-76-15,0 1-15 0,-3-4-3 0,3 1-878 16</inkml:trace>
  <inkml:trace contextRef="#ctx0" brushRef="#br1" timeOffset="-107940.8">22112 9008 2269 0,'0'0'64'0,"-7"3"15"0,0 3-63 0,0 1-16 0,0-1 0 0,0 3 0 15,0 1 105-15,3-1 19 0,-3 4 3 0,4-1 1 16,-1 7-52-16,1 0-9 0,3 0-3 0,-4 3 0 16,4 0-19-16,0 3-4 0,0-3-1 0,4 0 0 15,-1-1-12-15,1 1-4 0,-4-3 0 0,7 3 0 16,-4-3 9-16,4 0 2 0,0 0 0 0,0-4 0 15,4 1-27-15,0-3-8 0,-1-4 0 0,8 0 0 32,-4-2-23-32,0-4-11 0,4-3-2 0,3-3-1 0,0-4 37 0,-3-2 12 0,3 3 0 15,0-7 0-15,-3 1-55 16,3-7-10-16,-4 3-3 0,-2-3 0 16,-1 0-22-16,0 1-5 0,0-1-1 0,-4-3 0 0,5 3-8 0,-5-3-1 0,-3 0-1 0,4 0 0 15,-8 0-114-15,4 0-24 0,-3 3-4 0,-1-2 0 16</inkml:trace>
  <inkml:trace contextRef="#ctx0" brushRef="#br1" timeOffset="-107750.49">22468 8732 2163 0,'0'0'48'0,"0"0"9"0,0 0 3 0,-7 0 0 0,4 0-48 0,-4 3-12 16,3 0 0-16,-3 7 0 0,4-1 111 0,-1 4 19 16,1-1 4-16,-1 4 1 0,4 3-57 0,-3 3-11 15,6 0-3-15,1 3 0 0,-4 0 1 0,7 3 0 16,0 0 0-16,0 0 0 0,3 1-23 0,-3-4-5 15,4 0-1-15,0 0 0 0,3 0-16 0,-4 0-4 16,4 0-1-16,-3-3 0 0,3 0-3 0,-3 0 0 16,3-3 0-16,-4-4 0 15,4 4-60-15,-3-6-13 0,0-1-3 0,-1-2 0 16,-3-4-107-16,0-3-21 0,-3 0-5 0</inkml:trace>
  <inkml:trace contextRef="#ctx0" brushRef="#br1" timeOffset="-107526.17">22211 9068 2628 0,'0'0'58'0,"7"-4"12"0,0 4 2 0,4-6 1 0,3 0-58 16,0 3-15-16,3-4 0 0,5 1 0 15,-1-3 81-15,3 2 14 0,-2-2 2 0,2-3 1 16,5 2-50-16,-1-2-9 0,0-1-3 0,4 1 0 15,-4 2-28-15,0 1-8 0,4-1 0 0,3 1 0 16,-3 3-67-16,0 2-14 0,-4 1-3 0</inkml:trace>
  <inkml:trace contextRef="#ctx0" brushRef="#br1" timeOffset="-106903.55">23858 12990 2790 0,'0'0'61'0,"0"0"13"0,0 0 2 0,0 0 3 0</inkml:trace>
  <inkml:trace contextRef="#ctx0" brushRef="#br1" timeOffset="-106544.02">23837 12952 1267 0,'0'0'28'0,"0"0"5"0,0 0 2 0,0 0 1 15,0 0-36-15,-3-3 0 0,-1-3 0 0,4 6 0 16,-3-9 109-16,3 2 15 0,-4 1 4 0,4 6 0 0,0 0-14 0,0 0-2 15,0 0-1-15,0 0 0 16,0 0-24-16,0 0-5 0,0 0-1 0,0 0 0 16,0 0 38-16,0 0 7 0,0 6 2 0,0 7 0 0,4 3-52 0,-4-1-9 15,7 10-3-15,-4 0 0 0,4 7-51 0,0-1-13 16,4 7 0-16,3 6 0 0,0 0 0 16,-3 6 0-16,3 6 0 0,3 7 0 0,1-4 54 0,0 4 8 15,-1 0 2-15,5 12 0 0,-5-3-36 0,1 3-6 16,-1 4-2-16,1 6 0 0,0-7 4 0,-1 3 0 15,-3 1 0-15,8 6 0 0,-5-13-5 0,-3 0-1 16,4 1 0-16,-4 8 0 0,4-9-1 0,-4-6 0 16,4-3 0-16,-4 0 0 0,3-9-17 0,-6-1 0 15,3-6 0-15,-3 3 0 0,-1-9 10 0,1-6-2 0,-4-7 0 16,-4-2 0-16,1-8-8 0,3-5 8 0,-4 0-8 0,-3-4 8 16,-3-2-8-16,3-4-17 0,-7 0 4 0,7-6 1 15,0 0-4-15,-7-3 0 0,-4 0 0 0,1-3 0 16,-4-4-75-1,3 1-15-15,0-4-3 0,-3 1-1 0,4-7-115 16,-4-3-23-16,3 0-5 0</inkml:trace>
  <inkml:trace contextRef="#ctx0" brushRef="#br1" timeOffset="-105639.99">23633 13166 1476 0,'0'0'32'0,"0"6"8"0,0-6 0 0,-4 3 1 0,4 3-33 0,0 4-8 0,-3-4 0 0,3-3 0 16,-4 3 109-16,4 1 20 0,0-4 4 0,0-3 1 15,-4 6-14-15,4-6-2 0,0 6-1 0,0-6 0 0,-3 3-48 16,3-3-9-16,0 0-3 0,0 0 0 0,0 0-31 0,0 0-6 16,7 4-2-16,-3-4 0 0,-4 0-7 0,7-4-2 15,0-2 0-15,0 0 0 0,0 0 11 0,0-4 1 16,3 1 1-16,-6-4 0 0,3 1 5 0,0-1 1 15,-3-2 0-15,-1-1 0 0,4 0-19 0,-3 1-9 16,-1-1 10-16,1 0-10 0,-1 0 28 0,1-2 0 16,-1 2 0-16,-3-3 0 0,4 4-16 0,-1 2-3 15,-3-3-1-15,4 4 0 0,-4-1 0 0,3 1-8 16,1 2 12-16,-4-2-4 0,0 2-8 0,3 4 0 0,-3-3 9 0,0 2-9 16,0 7 8-16,0 0-8 0,0 0 10 0,0 0-10 15,0 0 12-15,0 0-3 0,0 0-1 0,8 3 0 16,-5 4-8-16,1-1 10 0,3 0-10 0,-4 1 10 15,1 2-10-15,3 0 0 0,0 1 0 0,0-1 0 16,0 1 0-16,0-1 0 0,0 0 0 16,0 1 0-16,0-1 0 0,4 1 0 0,-4-1 0 0,3 0 8 15,-3 1-8-15,4 2 0 0,-4 1 0 0,4-1 0 16,-4-2 22-16,0 2 9 0,3-2 1 0,1 6 1 16,0-4-9-16,-1 1-1 0,1-1-1 0,3 1 0 15,0-1-12-15,0-2-2 0,0-4-8 0,0 0 12 16,0 0-12-16,0-2 0 0,-3-1 8 0,3-3-8 0,-3 3 0 15,-1-6 0-15,-3 3 0 0,0 0 0 16,0 0-31-16,-7 0-9 0,4 0-1 0,-4 0-1 16,0 0-149-16,0 0-29 0,0 0-7 0,0 0-1 0</inkml:trace>
  <inkml:trace contextRef="#ctx0" brushRef="#br1" timeOffset="-103268.54">23167 15796 1314 0,'-11'-9'37'0,"4"3"8"0,0-1-36 0,4-2-9 16,-1 0 0-16,-3-4 0 0,4 0 104 0,-4 1 20 16,-1-4 3-16,1 4 1 0,4-1 0 0,-4-2 0 15,0 2 0-15,0 0 0 0,0 4-52 0,3 0-9 16,-3 2-3-16,4 1 0 0,-4 3 0 0,3 0 0 16,4 3 0-16,0 0 0 0,0 0 0 0,0 0 0 15,0 0 0-15,0 0 0 0,0 9-51 0,4 4-13 16,3 2 0-16,0 7 0 0,0-3 34 0,7 6 4 0,0 3 1 15,4 1 0-15,-1 2-39 0,1 0 0 16,3 4 0-16,-3-1 0 0,-1-2 11 0,4 2 1 0,-6 1 0 16,2-1 0-16,1 1 2 0,-4-4 1 0,0 0 0 0,0 1 0 15,-3-4-15-15,-4 0 0 0,3-3 0 0,-3 0 0 16,-3 0 0-16,-1-6 0 0,1 0 0 0,-4-3 0 16,0-4 0-16,0 1 0 0,-4-4 0 0,1-2 0 15,-1-1 14-15,4-6 0 0,-7 3 0 0,0-3 0 16,-3-3-14-16,3-3 0 0,-4-1 0 15,1 1 0-15,-1-3-13 0,-3 2 1 0,3-2 0 0,-3 3 0 16,0-4 12-16,0 1-11 0,-4 3 11 0,4-4-10 0,-7 7 10 16,3 0 0-16,1 0 10 0,-4 0-10 0,-1 3 0 15,5 0 0-15,-1 0 0 0,0 3 0 16,1 3 0-16,-1 0 0 0,4 1 0 0,-4 2 0 0,4 4 0 16,0-4 0-16,0 0 0 0,4 1 0 0,2 2 0 0,1 1 0 15,0 2 0-15,4-2 0 0,3 6 0 0,0-3 0 16,0-1 0-16,3-2 0 0,4 2 0 0,0-2-10 15,4 0 10 1,3-4-8-16,0-3 8 0,0 0 0 0,4 1-9 0,3-4 9 0,-3-3 0 16,3 0 0-16,0-3-9 0,4-4 9 15,0 1 0-15,-4-3 0 0,3-4 0 0,-2-2 0 0,-1 2-17 0,0-3 3 16,-3 1 1-16,-1-4 0 16,1 3-41-16,-4 0-8 0,0 4-2 0,0-4 0 15,-3 4-30-15,-1 2-6 0,-3 1-2 0,0 0 0 16,0 2-21-16,1 1-4 0,-5 3-1 0,-3 3 0 15,0 0 50-15,4-3 10 0,-4 3 1 0,0 0 1 16,0 0 3-16,3-3 1 0,-3 3 0 0,4-4 0 0,3 1 50 0,-4 0 12 16,-3-3 0-16,4 3 0 0,-1-4 0 0,1 1 0 0,-4 0 0 0,3 0 0 15,1-1 40-15,-4 1 12 0,3 0 1 0,-3 0 1 16,0 6 16-16,-3-7 3 0,3 7 1 0,0 0 0 16,0 0 43-16,0 0 9 15,-7 3 2-15,0 4 0 0,3-1-52 0,-3 3-9 0,7 4-3 0,-3-1 0 16,-1 4-13-16,1 0-3 0,3 3-1 0,0 3 0 15,3-4-27-15,1 1-4 0,3-3-2 0,0 3 0 16,0-4-14-16,3-2 8 0,1-1-8 0,0-2 0 16,3-4 0-16,-4-6 0 0,4 0 0 0,0-3 0 15,4-3 0-15,-4-4 8 0,-3 1-8 0,3-4 0 0,-3 1 0 16,-1-4 0-16,1 4 0 0,-4-4 0 0,0 0 13 0,0 1-3 16,-4 2-1-16,-3 1 0 0,0 2 6 0,0 1 1 15,-3-1 0-15,-1 1 0 0,1 3 0 0,-4-1 1 16,-4-2 0-16,4 3 0 0,-3 3-8 0,-5-4-1 15,5 1-8-15,-1 3 12 16,1-3-50-16,-4 2-10 0,3-2-3 0,0 3 0 16,4 0-61-16,0 0-13 0,0 0-3 0,7 3-648 15,0 0-131-15</inkml:trace>
  <inkml:trace contextRef="#ctx0" brushRef="#br1" timeOffset="-102971.64">23615 15959 1879 0,'0'0'41'0,"0"0"9"0,0 0 2 0,0 0 0 0,0 0-41 0,0 0-11 0,0 7 0 0,-4-1 0 16,1 0 122-16,3 4 22 0,0-4 5 0,0 3 1 16,0 4-37-16,3-1-7 0,1 4-2 0,-1-3 0 15,1 2-41-15,3 4-9 0,4 0-2 0,-4-3 0 16,3 2-16-16,1 1-4 0,3 0-1 0,-3 0 0 15,-1 0-7-15,4 3 0 0,-3-7-1 0,3 4 0 16,0-3-11-16,-3-4-3 0,-1 1 0 0,4-1 0 16,-3 1-9-16,0-4 0 0,-1-2 0 0,-3-1 0 15,0 0 0-15,4 0-11 0,-8-2 1 0,1-1 0 16,-4-3-109 0,0 0-21-16,0 0-5 0,0 0-1 0,0 0-39 0,0 0-8 0,-7 0-2 0,0-3 0 15</inkml:trace>
  <inkml:trace contextRef="#ctx0" brushRef="#br1" timeOffset="-102769.28">23615 16364 2307 0,'0'0'51'0,"0"0"10"0,7-3 3 0,0 0 0 0,4-1-51 0,-1 1-13 15,1-3 0-15,-1 3 0 0,1-3 84 0,0-1 15 0,-1 1 2 0,1 0 1 16,3 0-38-16,0-1-8 15,0 1-2-15,-3 0 0 0,3-1-32 0,0 1-6 16,4 0-2-16,-4 0 0 16,0-1-71-16,3 4-15 0,-3 0-2 0,1 0-746 15,2 0-148-15</inkml:trace>
  <inkml:trace contextRef="#ctx0" brushRef="#br1" timeOffset="-102254.78">24557 16000 2157 0,'0'0'61'0,"-7"0"14"0,0-3-60 0,-4 3-15 0,4 0 0 0,-3 0 0 0,-1 3 129 0,4 0 23 16,-4 4 5-16,4 2 1 0,-3 0-75 0,3 7-15 16,0 0-4-16,3-1 0 0,4 7-51 0,-3 0-13 15,6 3 0-15,1-3 0 0,-1 0 54 0,4 0 8 16,0-6 2-16,4 3 0 0,3-4-64 0,0-5-15 15,0-1-1-15,4-3-1 0,-1 1 27 0,1-7 6 16,-4 0 0-16,0-3 1 0,4-7-17 0,-4 1 0 16,0-4 0-16,0-2 0 0,0-4 0 0,0 0 0 15,1 0 0-15,-1-9 0 0,-4 3 0 0,4 0 0 0,-3 3 0 0,-8 0 0 16,1 3 0-16,0 3 0 16,-4 1 0-16,-4 5 0 0,-3 1 0 0,0 3 0 0,0 2 0 0,-7-2 0 15,0 3 0-15,0 0 0 0,-1 0 0 16,-2 6 0-16,-1-3 20 0,-3 3 0 0,3-3 0 0,-3 3 0 31,4 0-70-31,-1 0-14 0,4 1-2 0,0-1-1 0,0 0-73 0,3 0-16 0,4 0-2 16,0-3-990-16</inkml:trace>
  <inkml:trace contextRef="#ctx0" brushRef="#br1" timeOffset="-100901.64">24818 16100 2188 0,'0'0'48'0,"0"0"11"0,0 7 1 0,3-4 1 0,1 3-49 0,0 0-12 16,-1 1 0-16,1-1 0 0,-1 0 54 0,4 4 8 15,0-1 2-15,4 4 0 0,-1 2-17 0,4 1-3 16,4 3-1-16,-4 6 0 0,0-3 13 0,0 3 4 16,4 0 0-16,-4 0 0 0,0 3 3 0,4-3 1 15,-4 4 0-15,0-7 0 0,-3 3-10 0,3-3-2 16,-4-4 0-16,1-2 0 0,-4-3-28 0,4-4-7 15,-8-3-1-15,1-3 0 0,-4-3-6 0,0 0-2 16,3-3 0-16,-6-6 0 0,-1-4-8 0,-3-2 0 16,0-4 0-16,-3 3 0 0,-1-3 28 0,0 1 3 15,1 2 1-15,-4-3 0 0,0 0-32 0,-4 0 0 0,4-3 0 16,-4 1 0-16,1-8 0 0,-5 1 0 0,5-3 0 16,-4-4 0-16,6 1-9 0,5-1-8 0,-1 1-2 0,1-4 0 15,6 7 19-15,1 3 0 0,3-1 0 0,0 4 0 16,7 0 0-16,0 6 0 0,0 4 0 0,0-4 0 15,3 6 0-15,1 1 0 0,3 2 0 0,0 1 0 16,-3 3 0-16,-1 3-12 0,5-1 12 0,-1 4-10 16,-4 4 10-16,4-1 0 0,-3 6 10 0,-1-3-10 15,1 4 0-15,0 2 0 0,-1-2 0 0,-3 5 0 16,-3-2 0-16,3-1 0 0,-4 1 0 0,-3 0 0 16,0-1 0-16,0 1 0 0,-3-1 0 0,-1 4 0 0,-3-4 57 0,0-2 6 15,-3 2 1-15,-1-2 0 16,-3-1-103-16,0-3-20 0,0 1-4 15,0-4-1-15,-4 0 52 0,4-3 12 0,-4 0 0 0,4-3 0 16,4 0-54-16,2 0-8 0,1-4-2 0,0 1 0 16,4 0-51-16,-1-4-10 0,4 4-3 0,4-3 0 15,-1 2-51-15,4-2-10 0,-3 3-3 0,3-1 0 16,0 4 103-16,4 0 20 0,-4 0 4 0,3 0 1 16,-3 3-8-16,4 0 0 0,0 0-1 0,-4 0 0 0,0 0 73 0,0 0 0 15,0 0 0-15,0 0 14 0,-4 3 91 0,4-3 19 16,0 3 3-16,0-3 1 0,-3-3-52 0,3 3-9 15,0 0-3-15,0-3 0 0,0 3 0 0,0-3 0 16,0 0 0-16,4 0 0 0,0 3-13 0,-1-4-3 16,-3 1-1-16,4-3 0 0,-1 3 27 0,1-3 6 15,3 2 0-15,-3-2 1 0,-1 0-65 0,1 0-16 0,-1-1 0 0,1 1 0 16,0-3 55-16,-4 2 7 0,0-5 2 0,0 6 0 16,0-4-52-16,0 4-12 0,-4-3 0 0,1 2 0 15,-1 1 0-15,1 0 0 0,-1 3 0 0,-3 3 0 16,0 0 54-16,0 0 8 0,0 0 2 0,0 0 0 15,0 0-52-15,0 0-12 0,-7 3 0 0,-3 3 0 16,3 0 0-16,0 4 0 0,-4-1 0 0,4 0 0 16,0 4 0-16,0 0 0 0,3-1 0 0,1 1 0 15,3-1 0-15,0 4 0 0,3-4 0 0,1 1 0 16,-1 3 0-16,8-7 0 0,0 4 0 0,-1-4 0 16,1-3 0-16,3 0 0 0,4 1 0 0,-1-7 0 15,4 0 0-15,-3-3 0 0,0-4 0 0,3 4 0 16,-7-3 0-16,4 0 0 0,-4-1 0 0,0 1 0 15,-4 0 0-15,1 0 0 0,0-1-9 0,-4 1 9 16,0 0 0-16,0 3 13 0,-4 0-1 0,1-4 0 0,-4 7 0 0,0-6 0 16,3 0 0-16,-6-4 0 0,-1 1-3 0,1-1-1 15,-4 4 0-15,3-3 0 0,-3-1 24 0,-4-2 4 16,4 2 0-16,-3 1 1 0,3 0-29 16,0 2-8-16,3-2 0 0,-6 0 0 15,6 2-26-15,1 4-6 0,3-3-2 0,0 6 0 16,0 0 3-16,0 0 1 0,0 0 0 0,7 0 0 0,0 3 30 15,3-3 18-15,1 3-2 0,-4 0-1 16,3 0-75-16,1-3-16 0,3 4-2 0,-3-4-1 16,3 0-57-16,0-4-11 0,0 4-2 0,0-6-1 15,4 0-67-15,-1 0-14 0,-2-4-2 0,2-2-1 16,-3-1 85-16,0 1 17 0,4-1 3 0,-4-3 1 16,0 1 0-16,0-1 0 0,-3 0 0 0,3 4 0 0,-3-4 153 0,-1 4 31 15,-3 2 7-15,0 1 1 0,0-1 102 0,-3 7 21 0,-4 3 4 0,0 0 1 16,0 0 0-16,0 0 0 0,-11 0 0 0,1 6 0 15,3 1-52-15,0 2-9 0,-4 1-3 0,4 2 0 16,0 1-64-16,3-1-14 0,-3 4-2 16,0 0-1-16,7 2-25 0,-3 4-5 0,-1 0-1 0,1 3 0 15,3-6-16-15,3 3 0 0,-3-3 0 0,4 0 0 16,3-4 0-16,-4-2 0 0,4-4 0 0,1-2 0 16,-1-1 0-16,0-3 0 0,0 0 0 0,3-6 0 0,-3 0 0 15,0-3 0-15,0-4 0 0,0 1 0 0,1-4 0 16,-1-2 0-16,-4-1 0 0,1 0 0 15,-1-3 0-15,-3 1 0 0,4-1 0 0,-4 3 0 16,3 0 0-16,1 1 0 0,-1-1 0 0,-3 4 0 16,0 2 0-16,4 1 0 0,-4 9 0 0,0 0 0 0,0 0 0 0,0 0 0 15,7 3 0-15,0 3 0 0,4 0 0 0,-4 4 0 16,0 2 0-16,3 1 0 0,-3-1 0 0,4 1 0 16,-1 3 0-16,1-1 0 0,0-2 35 0,-4-1 0 15,3 1 0-15,1-4 0 0,-4-2-25 0,3-1-10 16,1-3 8-16,0 0-8 15,-8-3-36-15,4-3-13 0,0-3-3 0,-3 0 0 16,3-1-112-16,-7-2-22 0,3-1-5 0,1 1-1 0</inkml:trace>
  <inkml:trace contextRef="#ctx0" brushRef="#br1" timeOffset="-100637.87">26109 15420 2030 0,'0'0'57'0,"-3"6"14"0,-1-3-57 0,1 4-14 0,-1-1 0 0,4 0 0 16,-4-3 105-16,4 4 19 0,4-1 3 0,-4 0 1 16,4-3-52-16,-1 4-9 0,1 2-3 0,3-3 0 15,0 4 0-15,3-1 0 0,-3 4 0 0,4-1 0 16,-4 4 0-16,4 0 0 0,-1 2 0 0,1 1 0 16,3 3 0-16,-4 3 0 0,5-3 0 0,-1 3 0 15,0-3-64-15,0 0 0 0,-4 0-18 0,1-9 4 16,0-1 14-16,-1-2 0 0,-3 2 0 0,4-2 0 15,-4-4 0-15,0 0 0 0,-4 0 0 0,5-2 10 16,-8-4-82-16,0 0-16 0,0 0-3 0,0-10-1 16,-4 1-53-16,-3-4-11 0,-4 1-3 0,1-4-628 15,-8 0-125-15</inkml:trace>
  <inkml:trace contextRef="#ctx0" brushRef="#br1" timeOffset="-100173.5">26003 15640 1552 0,'0'0'44'0,"0"0"10"0,0 0-43 0,0 0-11 15,0 0 0-15,0 0 0 0,0 0 104 0,7 0 20 16,0 0 3-16,0-4 1 0,0 1-15 0,4 0-2 16,-4 0-1-16,4 0 0 0,3-3-22 0,-4 2-5 15,1-2-1-15,3 3 0 0,0-3-66 0,0 0-16 16,0-4 0-16,1 4 0 0,2 3 0 0,-3-4 0 0,4 1 0 0,-4-3 0 16,4 2 0-16,-4-2 0 0,0 0 0 15,-4 2 0-15,5-2 28 0,-5 3 1 0,1-1 1 0,-4-2 0 16,3 3-30-16,-3 0 0 15,-3-1 0-15,-4 7 0 0,0 0 36 0,0 0 0 0,0 0 1 0,0 0 0 16,0 0 19-16,0 7 3 0,4 2 1 0,-4 3 0 16,0 1-30-16,0 6-6 0,0 3 0 0,0 0-1 15,7 6-23-15,-4 0 0 0,1-3 0 0,3-3 8 16,0 3-8-16,3-3 0 0,-3-3 0 0,7 0 0 16,-3-10 0-16,3 1 0 0,0-1 0 0,0-6 11 15,1 0-11-15,-1-6-9 0,0 0 9 0,0-6-13 16,0-1 13-16,-7 1 0 0,4-1 0 0,-4-2 0 0,3-1 0 0,-3-2 0 15,0-1 0-15,-3-3 0 0,-1 0 0 0,1 4 10 16,-4-1-2-16,-4 0 0 0,4 4-8 0,-7-1 0 16,4 4 0-16,-8-4 0 0,4 4 0 0,-3-1 8 15,-5 1-8-15,5 3 8 16,-4-4-8-16,0 4 8 0,0 0-8 0,-1 3 8 16,1 0-8-16,4 3 0 0,3 0 0 0,-4 0-11 0,4 0-1 0,7 0-1 15,-3 3 0-15,3-3 0 16,0 0-115-16,0 0-24 0,0 0-4 0,0 0 0 15,7 0-36-15,0 3-6 0,0-3-2 0,0 3-760 0</inkml:trace>
  <inkml:trace contextRef="#ctx0" brushRef="#br1" timeOffset="-99905.37">26716 15633 1851 0,'10'3'52'0,"-6"-3"12"0,0 4-51 0,-1-4-13 0,4 3 0 0,-7-3 0 15,4-3 141-15,-4 3 26 0,0 0 5 0,0 0 0 16,0-7-43-16,0 7-9 0,0-9-1 0,-7-1-1 15,0 1-43-15,-1 0-9 0,-2-1-2 0,-4 1 0 16,3-4-20-16,-3 4-5 0,-4-4-1 0,4 1 0 16,0-1-21-16,0 1-4 0,4 2-1 0,-1-5 0 15,7 5-12-15,-3-2 11 0,4-4-11 0,-1 3 10 16,1 1-2-16,3-4-8 0,3 1 12 0,1 2-4 16,3 0-8-16,3 1 8 0,1-4-8 0,7 7 8 15,-4-4-8-15,7 4 0 16,-3 0 0-16,-1-1 0 0,4 1 0 0,-3 2 16 0,3-2-2 0,-3 0-1 15,-1 2-13-15,1-2-8 0,0 3 8 0,-1-4-13 16,-2 4-87-16,-1-3-16 0,-4 2-4 16,1-2-1-16</inkml:trace>
  <inkml:trace contextRef="#ctx0" brushRef="#br1" timeOffset="-97633.42">23911 11466 1036 0,'0'0'23'0,"0"0"5"0,0 0 0 0,0 0 1 0,0 0-29 0,0 0 0 15,0 0 0-15,0 0 0 0,-3-6 57 0,-1 3 6 16,4 3 1-16,-3-3 0 0,3 3 51 0,0 0 10 16,0 0 3-16,0 0 0 0,0 0 0 0,-4-3 0 15,1-1 0-15,3-2 0 0,-4 0 0 0,4 0 0 16,-3-1 0-16,3-2 0 0,0-1-103 0,0-2-25 16,0-1 0-16,3-2 0 0,-3-1 56 0,0-3 5 15,0 0 2-15,4-3 0 0,-4-3-50 0,3 0-13 16,1 0 0-16,-1 0 0 0,1 0 56 0,-1 3 7 15,1-3 1-15,-1 3 0 0,4 0-52 0,-3 0-12 16,-1 0 0-16,5-3 0 0,-5 3 15 0,4 0 0 16,0 0 0-16,0 3 0 0,0 1-24 0,0 2-5 0,0 0-1 0,4 1 0 15,-4 5 15-15,4-2 0 0,-4 2 0 0,3 1 0 16,-6 3 0-16,6-1 0 0,1 7 0 0,-4 0 0 16,0 0 24-16,4 0 8 0,-4 3 2 0,3 1 0 15,-3-1-23-15,4 3-11 0,-1 0 10 0,-2 1-10 16,2 2 8-16,1-6-8 0,-1 3 0 0,1-3 0 15,-1 4 9-15,1-4-9 0,0 3 8 0,3-3-8 16,0 4 20-16,0-4 0 0,0 3-1 0,0-3 0 0,4 0-19 0,-1-3 0 16,-2 3 0-16,2 1 0 15,1-1 0-15,-1 0 0 0,1 0 0 0,0 0 0 16,-1-3 0-16,5 0 8 0,-8 0-8 0,3 0 0 0,1-3 10 0,-4 3-10 16,0-3 8-16,0 0-8 0,-3 0 0 15,3-4 0-15,-3 4-12 0,-1-3 12 16,-3 0 12-16,4-4 11 0,-1 1 1 0,-3-1 1 0,4 4 11 0,-4-6 3 15,4 2 0-15,-4-2 0 0,0 2-39 0,0-2-21 16,3-1 2-16,-3 1 1 0,1-1 29 0,-1 4 5 16,0-4 2-16,0 1 0 0,3-4-18 0,-3 0-11 15,-3 4 2-15,3-4 0 0,0 0 9 0,0-3 11 16,-3 4-3-16,3-7 0 0,-4 3-8 0,1-3 0 16,-1 3 0-16,-3-3 0 0,4-3 0 0,-1 3 0 15,-3 3 0-15,0-2 0 0,0 2 0 0,4-3 0 0,-4 0 0 16,3 3 0-16,1 0 17 0,-4 0-1 15,3 4-1-15,-3-1 0 0,4 0-15 0,-4 1 0 16,3 2 0-16,-3 1-10 0,0-1 10 0,4 0 0 0,-4 4 0 16,0-3 0-16,0-1 0 0,3 0 0 0,-3 4 0 15,0 0 0-15,0-4-8 0,0 7-4 0,0 6 0 0,0 0 0 16,4-10 21-16,-4 10 4 0,0 0 1 0,0 0 0 16,0 0-14-16,0 0 0 0,0 0 8 0,0 0-8 15,0 0 0-15,0 0 0 0,0 0 0 0,0 4 0 16,4-1 0-16,-1 3 8 0,1-3-8 0,-1 0 0 15,1 4 0-15,-1-4 0 0,1 3 0 0,-1 0 0 16,1 0 0-16,-1 1 0 0,1 2 0 0,-1-3 0 0,1 1 0 16,3-1 0-16,-4 3 0 0,4-2 0 15,-3 2 0-15,3 0 0 0,-3 4 0 0,3-4 0 0,-4 4 0 0,4-1 0 16,-3 4 0-16,3-3 0 0,-4-1 0 16,4 4 8-16,-3 0-8 0,3 2 0 0,0 1 0 15,0-3 0-15,0 3 0 0,-3-4 0 0,6 4 0 0,-6 0 0 16,6 0 0-16,-3-4 0 15,0 4 0-15,1-3 0 0,-1 0 0 0,3-1 0 0,-3 1 0 0,4-3 0 16,-4 2 0-16,0-2 0 16,4-1 0-16,-4 1 0 0,3-4 0 0,-3 1 0 0,4-1 0 0,-4 0 0 15,3-2 0-15,-3-1 0 0,4 3 0 16,0-2 0-16,-1-1 9 0,-3 0-9 0,4 1 0 0,-4 2 0 16,4-3 0-16,-1 4 0 0,-3-4 0 0,4 3 0 15,-1 1 0-15,1-1 0 0,-1 1 0 0,5-1 0 16,-1 0 0-16,-4 1 0 0,4-1 0 0,1-3 0 15,-1 4 0-15,0-4 0 0,0 0 0 0,0 1 0 16,0-4 0-16,0 0 0 0,0 0-8 0,0 0 8 0,1 0 0 16,-1 0 0-16,0 1 0 0,0-1 0 0,3 0 0 0,-2 3 0 15,2-3 0-15,-3 4 0 0,4-4 0 0,0 3 0 16,3 3 0-16,-4-2 0 0,1 2 8 0,0 0-8 16,3-5 0-16,0 2 0 0,0-3 0 0,4 0-11 15,-4 0 11-15,-3-3 0 0,3 3 0 0,-3-6 0 16,-1 3 0-16,1-3 0 0,-1 0 0 0,-2-3 0 15,2-1 0-15,-3 4 0 0,0 0 0 0,1 0 0 0,-1 0 0 16,-4 0 0-16,8 0 0 0,-8-1 0 16,5 4 0-16,-1-3 0 0,0 3 0 0,0-3 0 15,0 0 0-15,-3 3 8 0,3-3-8 0,0 0 8 16,0 0-8-16,4 0 0 0,-4-1 0 0,3 1-8 16,1-3 8-16,-4 3 0 0,4 0 0 0,-8 0 0 15,4-1 0-15,-3 1 0 0,0 0 0 0,-1 3 0 0,4-3 0 16,-7 3 0-16,4 0 0 0,-1 0 0 0,1 0 0 0,0 0 0 15,-1 3 0-15,1-3 0 0,3 0 0 0,-4 0 0 16,5 0 0-16,-1 0 0 0,0 3 0 0,0-3 0 16,4 0 0-16,-4 0 8 0,0 0-8 0,0 0 0 15,0 0 0-15,4 0 0 0,-4 0 0 0,0 0 0 16,0 0 0-16,0 0 0 0,4 0 0 0,-4 3 0 16,0-3 0-16,0 4 0 0,0 2 0 0,0-3 0 15,0 0 0-15,-3 0 0 0,0 4 0 0,3-1 9 16,-4 3-9-16,1-3 10 0,-1 1-10 15,1 2 0-15,-4-3 0 0,4 4 0 0,-1-4 0 0,1 0 0 16,-4 4 0-16,0-1 12 0,4 1-12 0,-4-4 0 16,0 3 0-16,0 1 0 0,0 2 0 0,0-2 0 0,0-1 0 0,0 0 0 15,-4 1 0-15,4-1 0 16,-3 4 0-16,3-1 7 0,-3-2-7 0,3 2 0 16,-4 4 0-16,4 0 0 0,-3-1 0 0,-1 4 0 0,1-3 0 0,-1-1 0 15,4 1 0-15,-3 0 0 16,-4-4 0-16,3-2 0 0,-3-1 0 0,4-3 0 0,-4 1 0 0,0-7 0 15,0 0 0-15,0 0 0 0,0 0 0 0,0 0 0 16,0 0-43-16,0 0-8 0,0 0-1 16,0 0-1-16,-4-3-62 0,-3-1-12 0,4-2-2 0,-4 0-829 15,3 0-166-15</inkml:trace>
  <inkml:trace contextRef="#ctx0" brushRef="#br1" timeOffset="-96455.53">24575 9604 1497 0,'0'0'32'0,"0"0"8"0,0 0 0 0,0 0 4 0,0 0-36 0,0 0-8 0,0 0 0 0,0 3 0 16,3 0 53-16,1 0 9 0,-4 3 2 0,3 1 0 15,1-4 51-15,-1 3 10 16,1-3 3-16,-1 0 0 0,1 4 0 0,-1-4 0 0,1 3 0 0,-4-6 0 15,0 0-52-15,0 0-9 0,0 0-3 0,0 0 0 16,0 0-51-16,0 0-13 0,0 0 0 0,0 0 0 16,0 0 54-16,0 0 8 0,0 0 2 0,-4-6 0 15,4-1 0-15,-3 4 0 0,-1-6 0 0,1 3 0 16,-1-1-52-16,1-2-12 0,-1 0 0 0,1-4 0 0,-1 0 0 16,1 1 0-16,-1-4 0 0,4 1 0 15,-4-1 0-15,4-3 0 0,-3 3 0 0,3 1 0 16,0-1 0-16,3 0 0 0,-3 1 0 0,4-1 0 0,-4 3 0 0,4 1 0 15,3 3 0-15,-4-4 0 0,1 4 0 0,3 2 0 16,-7 7 0-16,7-6 0 0,-7 6 0 0,10-3 0 16,-10 3 0-16,11-6 0 0,-11 6 0 15,10 0 0-15,1 0 0 0,-4 3 0 0,0 0 54 0,0 3 8 16,0 0 2-16,-3 4 0 0,-1-1-52 0,4 4-12 16,-3 2 0-16,3-2 0 0,-3 3 0 0,-1-1 0 15,1-2 0-15,3-1 0 0,0-2 0 0,-4-1 0 16,4-2 0-16,-3-1 0 0,3 0 0 0,-4-3 0 15,-3-3 0-15,0 0 0 0,7 0 0 0,-7 0 0 16,7-6 0-16,1 0 0 0,-1-1 0 0,0-2 0 16,0 0 0-16,0-4 0 0,0 4 0 0,0-4 0 15,0 4 0-15,0-1 0 0,4-2 0 0,-1 2 0 0,1 1 0 0,-1 0 0 16,4-4-11-16,1 4-5 0,-1-4 0 0,0 0-1 16,0 4 27-16,4-3 6 0,-4 2 0 0,0-2 1 15,0 5-17-15,-4-2 0 0,1 3 0 0,0 3 0 16,-1 3 0-16,-3 3 0 0,0 3 0 0,0 0 0 15,-3 4 0-15,3 2 0 0,-7 1 0 0,3 5 0 16,1 1 0-16,0 6 0 0,-4 0 0 0,0 1 0 16,0-1 0-16,0 0 0 0,0 0 0 15,0 0 0-15,0-3 0 0,0 0 0 0,-4-7 0 16,4 1 0-16,0-3 0 0,0-7 0 0,0-6 0 0,0 0 0 16,0 0-48-16,0 0-14 15,4-9-2-15,-1-1-1 0,1-2-101 0,3-4-20 0,0 0-4 16</inkml:trace>
  <inkml:trace contextRef="#ctx0" brushRef="#br1" timeOffset="-95762.64">25298 9325 990 0,'0'0'21'0,"-4"3"5"0,1 3 1 0,3-6 1 15,-4 3-28-15,4-3 0 0,-3 6 0 0,-1 1 0 0,4-7 68 0,0 3 7 16,0 3 1-16,0 0 1 0,0 1 41 0,0-4 8 16,4 0 2-16,-4-3 0 0,3 6 0 0,1-3 0 15,3 0 0-15,0-3 0 0,-4 4 0 0,4-4 0 0,4 0 0 16,-4-4 0-16,4 4-52 0,-4-3-9 16,0 3-3-16,0-6 0 0,3 3-1 0,1-3-1 15,-1 3 0-15,-2-4 0 0,2 1-48 0,-3-3-14 0,4 2 0 0,-4-2 8 16,0 3 44-16,0-4 10 0,-4 1 2 0,1-1 0 15,0 1-52-15,-4 0-12 0,0 2 0 0,-4-2 0 16,4 3 0-16,-4-1 0 0,1-2 0 0,-4 3 0 16,0 3 0-16,-4-1 0 0,4 4 0 0,-7 0 0 15,3 7 0-15,1-4 0 0,-1 6 0 0,1 1 0 16,-1 2 0-16,1 1 0 0,3 2 0 0,-1 4 0 16,5 0 0-16,-1 3 0 0,1 0 0 0,3 0 0 0,0 0 0 15,3 0 0-15,1 0 0 0,3-3 0 16,0-4 0-16,0 4-15 0,4-6 3 15,-1-1 1-15,4-2 11 0,0-1-12 0,-3-3 12 0,3 0-12 0,0-6 24 16,0 0 4-16,1-3 0 0,-1-3 1 16,3 0-65-1,-3-4-12-15,0-2-4 0,1-1 0 0,-1-2-51 0,0-4-10 0,0 3-3 0,0-6 0 16,0 3-51-16,0-3-10 0,4 0-3 0,-4-3 0 16,0 0-51-16,0 0-10 0,-3 3-3 0,3-3 0 15,-3 0 103-15,-4 0 20 0,3-3 4 0,1 3 1 0,-4 3 128 0,0-3 36 16,0 3 3-16,-4 0 0 0,1 0 91 0,-1 0 18 15,1 3 4-15,-4 3 1 0,4 4 31 0,-4-1 7 16,3 1 1-16,-3 6 0 0,0-1-52 0,0 1-9 16,0 6-3-16,0 0 0 0,0 3-51 0,4 3-10 15,-4 4-3-15,0 2 0 0,0 4 0 0,0 0 0 0,3 2 0 16,1 1 0-16,-1 0-51 0,1 3-13 0,3 3 0 0,-4 3 0 16,4-3 54-16,0 1 8 0,-3-1 2 0,3 0 0 15,0 0-28-15,-3 0-4 0,3-3-2 0,0 0 0 16,0-3-22-16,0-1-8 0,0-2 0 0,-4-3 9 15,4-1-37-15,0-6-8 0,1 1-2 16,-8-7 0-16,0 0-71 0,0 0-15 0,7-10-2 16,0 1-1-1,0-4-49-15,-4 4-9 0,-3 0-3 0,0-4-480 0,-3 0-96 0</inkml:trace>
  <inkml:trace contextRef="#ctx0" brushRef="#br1" timeOffset="-95236.66">25622 9328 1958 0,'0'0'43'0,"0"6"9"0,4-3 1 0,-1 3 3 0,1-2-45 0,3-1-11 16,-4 0 0-16,8-3 0 0,-4 3 104 0,0-3 20 16,4-3 3-16,-4 3 1 0,7-3 0 0,-4 0 0 15,1-1 0-15,3-2 0 0,0 0-84 0,4 0-17 16,-4-1-3-16,4 1-1 0,-1-3-10 0,4-1-1 15,-3 1-1-15,0-1 0 16,-1 1-36-16,1 0-7 0,-4 2-2 0,0 1 0 0,0 3 34 0,-3-3 0 16,3 3 12-16,0-1-3 15,-3 4-65-15,-1-3-12 0,1 3-4 0,3 0 0 0,-3 0 58 0,-1 0 14 16,-3 0 0-16,4-3 0 16,-4 6-56-16,0-3-9 0,0 0-2 0,-3-3 0 0,3 3 56 0,-4-3 11 15,4 0 0-15,-3 0 0 16,-4 3-46-16,3-7-14 0,4 4-4 0,-3 0 0 15,3 0 0-15,-4 0 0 0,-3 3 0 0,7 0 0 16,-3 3 0-16,-4-3 0 0,7 3 0 0,-3 0 0 0,-1 0 52 0,4 4 12 0,-3-1 0 0,-1-3 0 16,1 0 48-16,-4-3 13 0,3 3 3 0,-3-3 0 15,7 0 51-15,-7 0 10 0,0 0 3 0,0 0 0 16,0 0 0-16,0-6 0 0,4 0 0 0,-4-4 0 16,-4 1-52-16,4 0-9 0,-3-1-3 0,-4-2 0 15,3-1 0-15,1-3 0 0,-4-2 0 0,0 2 0 16,-1 0-64-16,-2 1 0 0,-1-7-8 0,1 0-1 15,-4 0 9-15,0-3 11 0,-1 0-3 0,1 0 0 0,0-1-8 16,0 5 0-16,3-1 0 0,1 3 0 0,-1 3 0 16,4 4-11-16,-3-1 3 0,6 7 0 15,1-1-89-15,3 7-18 0,0 0-3 0,0 7-1 16,0 2-145-16,3 4-30 0,1 5-6 0,-1 1 0 16</inkml:trace>
  <inkml:trace contextRef="#ctx0" brushRef="#br1" timeOffset="-94988.8">26148 9331 1645 0,'10'9'36'0,"-6"-2"7"0,0-4 1 0,-4-3 4 0,3 3-39 0,-3-3-9 16,7 0 0-16,-7 0 0 0,4-3 114 0,-1-4 21 0,1 1 4 15,3-3 1-15,-4-1-16 0,1 1-4 16,-1-4 0-16,4 4 0 0,0-4-39 0,1 1-8 0,-1-4-1 0,3 4-1 16,1-1-19-16,-1 1-3 0,1-1-1 0,3 4 0 15,-3-1-20-15,3 4-4 0,-4 0 0 0,1 3-1 16,-1 3 4-16,-2 3 1 0,2 3 0 0,1 0 0 15,-1 4 5-15,-3 2 2 0,0 1 0 0,0 2 0 16,0 1-3-16,-3 3-1 0,0 0 0 0,-1 3 0 16,1-4-20-16,-1-2-11 0,1 3 12 0,-4 0-12 15,3-4-20 1,-3 1-12-16,0-3-1 0,0-4-1 0,0-3-130 0,0-6-27 0,0 0-5 0,0 0 0 16</inkml:trace>
  <inkml:trace contextRef="#ctx0" brushRef="#br1" timeOffset="-94518.55">26666 9243 1497 0,'0'0'32'0,"0"0"8"0,-7 0 0 0,0-3 4 0,-3 3-36 0,3 0-8 15,0 3 0-15,-4-3 0 0,4 3 132 0,0-3 24 16,0 3 4-16,-4 4 2 0,4-1-3 0,0 0-1 16,0 0 0-16,4 4 0 0,-4 2-75 0,3 4-15 15,1-3-4-15,-1 2 0 0,4 1 0 0,-4 0 0 16,4-4 0-16,4 1 0 0,0-1-23 0,-1-2-5 15,4-1 0-15,0-6-1 0,0 4-5 0,7-7-1 0,-3 0 0 0,7 0 0 16,-1-4-29-16,4 1 0 0,-3-3 0 0,3-3 0 16,0-1 0-16,1-2-18 0,2-1 2 0,-3-3 1 15,-3 1 15-15,0 5 0 0,-4-2 0 0,0 2 0 16,0-5 0-16,0 2 20 0,-3 4-4 0,-1-4 0 16,1 7-16-16,-4-7-16 0,-4 4 4 0,1 3 0 15,-8-1 12-15,1 1 15 0,-1 0-3 0,-6 3-1 16,-1-4-1-16,1 4 0 0,-4 0 0 0,-4 0 0 15,4 3-43-15,-4-3-9 0,0 3-2 16,1-3 0-16,3 3-80 0,0 0-16 0,3-3-3 16,0 3-723-16,4-3-145 0</inkml:trace>
  <inkml:trace contextRef="#ctx0" brushRef="#br1" timeOffset="-93437.15">27340 8588 1190 0,'0'0'33'0,"0"-6"9"16,4-7-34-16,-4 4-8 0,3-4 0 0,1 0 0 15,3-2 50-15,-4 2 8 0,5-2 2 0,-5 2 0 16,4-3-21-16,-3 4-4 0,3-1-1 0,-4 4 0 16,1-4 18-16,-1 7 4 0,1 3 1 0,-4 3 0 15,0 0 28-15,0 0 6 0,7 3 1 0,-7 6 0 0,3 4-14 0,1 3-2 16,-1-1-1-16,1 7 0 0,3 0-43 0,-3 6-8 16,3-2-1-16,0 5-1 15,0 0 14-15,0-3 4 0,3 1 0 0,1-1 0 16,-4-3 12-16,4 3 4 0,-1-3 0 0,4 0 0 0,-3 4-26 0,-1-7-5 15,5 3-1-15,-8-7 0 0,3 1-6 0,-3-6-2 16,4-1 0-16,-8 1 0 0,1-4-6 0,-1-2-2 16,-3-4 0-16,0 0 0 0,0 0 14 0,-3-3 2 15,-1 0 1-15,-3 0 0 0,0-3 3 0,-3 0 1 16,-4 0 0-16,-1-1 0 0,1 1-4 0,-3 0-1 0,-1-3 0 16,0 6 0-16,-3-3-24 0,4 0 8 0,-5 3-8 15,-2 0 0-15,3 6 0 0,-4 0 0 0,4 0 0 0,0 7 0 16,3 3 0-16,-3 2 10 0,7 4-10 0,-4 7 10 15,4-4-10-15,3 3 0 0,4-3 0 0,0 3 0 16,4-6 0-16,3 0 0 16,3 3 0-16,1-3 0 0,3-3 0 0,3 0 0 0,1 0 0 15,7-4 0-15,-4-2 8 0,7-4-8 0,0-2 0 0,4-4 8 16,-1 0 0-16,1-6 0 0,0 0 0 0,-1-4 0 16,5-5-8-16,-1 2 0 0,0 1 0 0,-3-4 0 15,0-2 0-15,-4 2 0 0,0 1 0 0,0-1 0 31,-3 1-88-31,-4-1-11 0,0 0-1 0,-4 1-1233 0</inkml:trace>
  <inkml:trace contextRef="#ctx0" brushRef="#br1" timeOffset="-81405.68">23502 12200 936 0,'0'0'26'0,"0"0"7"0,0 0-33 0,0 0 0 15,0 0 0-15,0 0 0 0,0 0 88 0,-3-6 10 0,3-4 2 0,-4 4 1 16,4 6-24-16,0 0-5 0,-4-6 0 0,4 6-1 15,0 0-11-15,0-3-3 0,0 3 0 0,0 0 0 16,0 0 6-16,0 0 1 0,0 0 0 0,0 0 0 16,0 0 0-16,0 0 0 0,0 0 0 0,0 0 0 0,0 0 0 0,0 0 0 15,0 0 0-15,0 0 0 0,0 0 0 0,0 0 0 16,0 0 0-16,0 0 0 0,0 0 0 0,0 0 0 16,0 0 0-16,0 0 0 0,0 0-52 0,0 0-12 15,0 0 0-15,0 0 0 0,0 0 0 0,0 0 0 16,4-7 0-16,-4 7 0 0,4-3 0 0,-4 3 0 15,0 0 0-15,0 0 0 0,10-3 0 0,-6 3 0 16,3-3 0-16,-4 3 0 0,-3 0 54 0,7-3 8 16,0 3 2-16,0 0 0 0,0 0-52 0,-3 0-12 15,3 0 0-15,0 0 0 0,-3 0 23 0,3 0 1 16,-7 0 1-16,7 0 0 0,0 0-9 0,0 0-1 16,-4-3-1-16,4 3 0 0,0-4-14 0,1 1 0 15,-5 0 0-15,-3 3 0 0,7-3 0 0,0 0 9 16,0 3-9-16,-3-3 8 0,3 0 0 0,-7 3-8 0,3-3 12 15,4-1-4-15,-3 1-8 0,-4 3 12 0,7-3-12 0,0 3 12 16,-7 0-4-16,7-3-8 0,-3 0 12 0,3 0-4 16,-4 0-8-16,4-1 0 0,-7 4 0 0,4-6 0 15,-4 6 0-15,7-3 10 16,-7 3-10 0,7-3 10-1,-7 3-10-15,3-6 10 0,4 2-10 0,-7 4 10 0,0 0-10 0,4-3 12 0,3 0-12 0,-7 3 12 0,7 0-12 0,-7 0 0 0,4 0 0 0,3 0 0 16,-4 0 0-16,1-3 0 0,3 3 0 0,-4 0 0 15,1 0 0-15,-4 0 0 0,7-3 0 0,-4 3 0 16,5-3 0-16,-1 0 0 0,-4 3 0 0,1-3 0 16,3-1 13-16,-7 4-2 0,3 0-1 0,1-3 0 15,3 3-10-15,-4 0 0 0,1 0 0 0,3 0-11 16,-4 3 11-16,4-3 0 0,-3 4 0 0,0-4 0 0,-1 3 0 0,4 0 0 16,-3-3 0-16,-1 3 0 0,1-3 0 0,3 3 0 15,-4-3 0-15,-3 0 0 16,0 0 0-16,0 0 0 0,0 0 0 0,0 0 0 0,0 0 0 0,0 0 0 15,0 0 0-15,0-6 0 16,4-4-48-16,-4 7-12 0,0 3-1 0,0-9-916 16,0 3-183-16</inkml:trace>
  <inkml:trace contextRef="#ctx0" brushRef="#br1" timeOffset="-80567.03">23834 11855 1720 0,'0'0'38'0,"0"0"8"0,0 0 2 0,0 0 0 0,0 0-39 0,0 0-9 16,0 0 0-16,0 0 0 0,0 0 55 0,0 0 9 0,0 0 1 0,0 0 1 16,0 0-53-16,0 0-13 0,0 0 0 15,0 0 0-15,0 0 54 0,0 0 8 0,0 0 2 16,0 0 0-16,0 0 0 0,0 0 0 0,0 0 0 0,0 0 0 16,0 0-52-16,3 0-12 0,1 6 0 0,-1-3 0 15,1 1 54-15,-1-4 8 0,4 3 2 16,-3 0 0-16,-1 0-64 0,4-3 0 0,-3 3-12 15,3-3 2-15,-3 0 10 0,3 3 14 0,0-3-3 0,0 3-1 16,0-3-10-16,3 0 0 16,-3 3 0-16,1-3 0 0,-1 4 0 0,0-1 0 0,0 0 0 0,0 0 0 15,3 0 17-15,-3 0 2 0,-3 0 0 0,3 1 0 16,4 2-19-16,-8-3 0 0,1 0 0 0,3 0 0 16,-4 4 8-16,1-4-8 0,3 3 9 0,-4-3-9 0,1 0 8 0,-1 0-8 15,-3-3 0-15,0 0 9 16,4 7 0-16,-4-7 0 0,0 0 0 0,0 0 0 0,0 0-1 0,0 0 0 15,3 3 0-15,-3-3 0 0,0 0 25 0,0 0 5 16,-3 6 1-16,3 0 0 0,-4-3-22 0,1 4-4 16,-1-1-1-16,1 0 0 0,-4 0-1 0,3 1-1 15,-3 2 0-15,4-3 0 0,-1 4 0 0,-3 2 0 16,3 1 0-16,1-1 0 0,-1-2-10 0,1 2 0 16,3 1 0-16,-4 0 0 0,4-4 0 0,0 0 0 15,0 1 0-15,0-7 0 16,0-3-65-16,0 0-15 0,0 0-4 0,0 0-773 15,0-10-155-15</inkml:trace>
  <inkml:trace contextRef="#ctx0" brushRef="#br1" timeOffset="-78645.36">23460 11999 1465 0,'0'0'32'0,"0"0"6"0,0 0 2 0,0 0 2 0,0 0-34 0,0 0-8 0,0 0 0 0,0 0 0 16,0 0 46-16,0 0 7 0,0 0 2 0,0 0 0 15,0 0 21-15,0 0 5 0,0 0 1 0,0 0 0 16,0 0-14-16,0 0-4 0,0 0 0 0,0 0 0 15,0 0 0-15,0 0 0 0,0 0 0 0,0 0 0 0,0 0 0 0,0 6 0 16,0-2 0-16,0-4 0 0,0 3-51 0,0-3-13 16,0 6 0-16,-4-3 0 0,4-3 0 0,0 6 0 15,0-6 0-15,0 4 0 0,0-4 54 0,-3 6 8 16,3-3 2-16,0-3 0 0,0 6-64 0,0-6 0 16,-4 3-14-16,4-3 2 0,0 0 12 0,-3 4 16 15,-1 2-4-15,1 0-1 0,-1-3 3 0,1 3 1 16,-1 1 0-16,0-4 0 0,-3 0-24 0,4 3-5 15,-1-3-1-15,1 4 0 0,3-1 15 0,0-6 0 16,-4 3 0-16,4 3 0 0,0-6 0 0,0 4 0 16,-3 2 0-16,3-6 0 0,0 0 48 0,0 0 13 15,0 0 3-15,0 0 0 0,0 0-52 0,0 0-12 16,0 0 0-16,0 0 0 0,0 0 0 0,0 0 0 16,0 0 0-16,0 0 0 15,0 0-48-15,0 0-13 0,3 3-3 0,-3-3 0 0,4 3 103 0,-4-3 20 0,7 3 4 0,-4 0 1 16,1 0-52-16,-1 4-12 0,1-4 0 0,0 3 0 15,3-3 0-15,-4 0 0 0,8 4 0 0,-8-4 0 16,4 0-19-16,-3-3-6 0,-1 3-2 16,4 0 0-16,0-3 27 0,0 3 0 0,1 0 0 0,-5-3-8 15,4 4 8-15,0-4 0 0,0 0 0 0,-3 0 0 16,3 0 0-16,0 3 0 0,0-3 0 0,4 0 0 16,-4 0 0-16,0 3 0 0,3-3 0 0,1 0 8 0,-4 3-8 15,0-3 8-15,0 3-8 0,-4 0 8 16,5-3-8-16,-1 3 0 0,-4-3 0 0,1 4 0 0,3-1 0 15,-4-3 0-15,-3 0 0 0,4 3 0 0,-4-3 0 0,0 0 0 16,3 3 0-16,-3-3 0 0,0 0 0 0,0 0 0 16,-3 6 0-16,3-6 0 0,0 0 0 15,0 0 0-15,-4 3 0 0,1 1 0 0,3-4 0 0,0 0 0 16,-4 0-8-16,-3 3 8 0,7-3-12 0,-7 0 4 16,4 0 0-16,3 0 0 0,-8 0 8 0,1 0 0 15,4 0 0-15,-4 0 0 0,7 0 0 0,-7 0 0 16,7 0 0-16,-7 0 0 0,7 0 0 0,-7-3 0 15,-4 3 0-15,4-4 0 0,7 4 0 0,-7-3-8 16,-4 0 8-16,4 0-8 0,0 0 8 0,0 0 0 16,-3 0 0-16,3-1 0 0,0 1 0 0,-1 3 0 0,1-3-9 0,0-3 9 15,7 6 0-15,-7 0 0 0,0 0 0 0,7 0 0 16,-3-3 0-16,3 3 0 0,0 0 0 0,-7 0 0 16,7 0 0-16,-7-3 0 0,7 3 0 0,-7 0 0 15,7 0-21-15,-4-7-3 0,-3 4-1 0,3-3 0 16,1 3 25-16,-1-7 0 0,4 4 0 0,-7 0 0 15,4 0 0-15,3-1 0 0,-4 1 0 0,-3 0 0 16,4 0 0-16,-1-1 0 0,4 7 0 0,-7-3 0 16,7 3 0-16,-3-3 0 0,3 3 0 0,-4-6 0 15,4 6 0-15,-3-3 0 0,3 3 0 0,0 0 0 16,0 0 0-16,0 0 0 0,0 0 0 0,0 0 0 16,0 0 0-16,-8-4 0 0,8 4 0 0,0 0 0 15,0 0 0-15,-3-6 0 0,3 6 0 0,0-6 0 16,-4 0 13-16,4-1 8 0,0 7 2 0,0-6 0 15,0 0-37-15,0 6-7 0,-3-6-2 0,3 6 0 0,0 0 23 0,0 0 0 16,0-7 0-16,0 7 0 0,0 0 0 0,0 0 0 16,0 0 0-16,0 0 0 0,0 0 0 0,0 0 0 15,0 0 0-15,0 0 0 0,0 0 0 0,0 0 0 16,0 0 0-16,0 0 0 0,0 0 17 0,0 0 8 16,0 0 2-16,0 0 0 15,0 0-43-15,0 0-9 0,0 0-2 0,0 0 0 0,0 7 40 0,0-1 8 16,3-3 2-16,-3 3 0 0,4 0-37 0,-1 1-7 15,1-1-2-15,3 0 0 0,0 1 23 0,0-1 0 16,0 0 0-16,-3 0 0 0,3 1 0 0,0 2 0 16,0-3 0-16,0 1 0 0,0-1 0 0,0 0 0 15,-3 0 0-15,3 1 0 0,0-1 17 0,0 0 8 0,0 0 2 0,-4 1 0 16,4 2-27-16,0-3 0 16,1 1 0-16,-1-1 0 0,0 0 0 0,0 1 0 0,0-1 0 0,0-3 0 15,3 0 0-15,-3 0 0 0,1 0 0 0,-1-3 0 16,-4 0 0-16,4 0 0 0,0 0 0 15,0 0 0-15,-3 3 0 0,-4-3-11 0,7 0 1 0,-4 0 0 16,1 4 10-16,-4-4 0 0,0 0 0 0,0 0 0 16,0 0 0-16,3 3 0 0,-3-3 0 0,0 0 8 15,4 3-8-15,-4-3 0 0,0 0 0 0,0 0 0 16,0 0 0-16,0 0 8 0,0 0-8 0,0 0 0 16,0 0 0-16,-4 3 8 0,1 0-8 0,3-3 0 0,0 0 9 0,-4 3-9 15,4-3 12-15,-7 0-12 0,7 0 0 0,0 0 0 16,-7 0 0-16,0 0-9 15,0-3 9-15,7 3 0 0,-7 0 0 0,0-3 0 0,7 3 0 16,-11-3 0-16,4 0 0 0,-3 0 0 0,6-1 0 0,-3 1 0 16,0 0 0-16,7 3 0 0,-7-3 0 0,-3 0 0 15,2 0 0-15,1 0 0 0,0 0 0 0,0-1 0 16,4 1 0-16,-4-3 0 0,0 3-11 16,0-3 0-16,0-1 0 0,0-2 0 15,3-1-69-15,-3 1-13 0,3 0-3 0,1-4-1 16,-1 4 21-16,1 2 4 0,3 1 0 0,0 6 1 15,0 0-25-15,0 0-6 0,0 0-1 0,0 0 0 16,0 0 31-16,0 0 7 0,0 0 1 0,0 0 0 16,0 0 0-16,0 0 0 0,0 0 0 0,0 0-410 15,0 0-82-15</inkml:trace>
  <inkml:trace contextRef="#ctx0" brushRef="#br1" timeOffset="-78415.39">23361 12122 1728 0,'0'0'38'0,"0"0"8"0,0 0 2 0,0 0 0 0,0 0-39 0,0 0-9 0,0 0 0 0,0 0 0 16,0 0 38-16,0 0 6 0,0 0 0 0,0 0 1 16,0 0-21-16,3-7-4 0,1 1 0 0,0-3-1 15,-1 2 36-15,4-2 7 0,-3-1 2 16,3-2 0-16,-4 3-1 0,1-1 0 0,-1 1 0 0,4 2 0 16,0 1-50-16,0 0-13 0,1 0 0 0,-1-4 0 15,0 7 56-15,3-3 7 0,-3 3 1 0,4 0 0 16,-4-4-64-16,0 4 0 0,0-3-12 0,-3 0 2 15,3 2 10-15,0-2 14 0,-4 3-3 0,1-3-1 16,-1 3-213-16,1-4-42 0</inkml:trace>
  <inkml:trace contextRef="#ctx0" brushRef="#br1" timeOffset="-77674.84">23798 11777 1267 0,'0'0'28'0,"0"0"5"0,0 0 2 0,0 0 1 0,0 0-36 0,0 0 0 16,0 0 0-16,0 0 0 0,0 0 109 0,0 0 15 15,0 0 4-15,0 0 0 0,0 0-9 0,0 0-2 16,0 0 0-16,0 0 0 0,0 0-33 0,0 0-8 16,0 0 0-16,7 0-1 0,1 3-60 0,-5 0-15 15,8 0 0-15,-4 0 0 0,3 0 43 0,1 0 5 0,3 1 2 0,-3-1 0 16,-1 3-29-16,1 0-5 0,-1-3-2 0,4 4 0 16,-3-1-14-16,0-3 0 0,3 3 0 0,-4 1 0 15,4-1 0-15,-3 3 0 0,0 1 0 0,-1-4 0 16,1 0 0-16,-4 0 0 0,3 1 0 15,-6-1 0-15,3 3 0 0,0-5 0 0,-3 2 0 0,-1 0 0 16,1 0 18-16,-1 1 1 0,1-1 0 0,-1 3 0 16,-3-2 1-16,4 2 0 0,-4 0 0 0,3 1 0 15,-3-1-20-15,4 1 10 0,-4-1-10 0,0 0 8 16,0 1 0-16,0-1 0 0,0-2 0 0,0 2 0 16,0 0-8-16,-4-2 0 0,1 2 0 0,-1-3 0 15,1-3 0-15,-4 4 0 0,0 2 0 0,-1-3 0 16,1-2 0-16,0-1 0 0,0-3 0 0,7 0 0 15,-7 0-116-15,0-3-26 0,7 3-5 0,-7-7-1 0</inkml:trace>
  <inkml:trace contextRef="#ctx0" brushRef="#br1" timeOffset="-36367.34">1535 13805 2145 0,'0'0'47'0,"0"0"9"0,0 0 3 0,0 0 2 0,-7 0-49 0,7 0-12 0,-4 3 0 0,4-3 0 16,0 0 65-16,-4 7 11 0,-6-4 1 0,3 3 1 16,3 0-13-16,4 1-2 0,0-1-1 0,0 3 0 15,0 1-41-15,0 5-8 0,4 1-1 0,-4 0-1 16,7-1-11-16,-7 4-16 0,10 0 4 0,-6 0 1 15,0 6 60-15,3 0 12 0,3-3 3 0,1 3 0 16,-4-3-52-16,3 3-12 0,1-6 0 0,0 6 0 16,-1-3 0-16,1 0 0 0,-1 3 0 0,4-3 0 15,-3 0 8-15,0-3 0 0,3 3-8 0,-4-4 12 16,4-2-12-16,-3 3-8 0,3 0 8 0,4-4-13 16,-4 1 13-16,0 0 0 0,7-4 0 0,-7 1 0 0,14-4 0 0,-10 1 0 15,3-1 0-15,4-3 0 0,0 1 0 0,6-1 0 16,-6 0 0-16,0-3 0 0,7 0 0 0,-8 1 8 15,1-1 0-15,7 0-8 0,-8 0 10 0,1-3-10 16,7 3 8-16,-4-3-8 0,4 0 0 0,0 0-12 16,-4 0 0-16,7-3 1 0,0-3 19 0,-3 3 4 15,3-4 1-15,-3 1 0 0,-4 0-13 0,4 0 9 16,-4-1-9-16,4 1 8 0,0 0-8 0,3-4 10 16,-7 4-10-16,8-3 10 0,-1 2-26 0,0 1-4 15,7 0-2-15,-6 0 0 0,-1-4 22 0,-3 1 0 16,3 2 0-16,-7-2 0 0,8 6 0 0,-5-3 0 0,5-4 0 0,-8 4 0 15,11-3 16-15,-4 2 8 0,4 1 2 0,3 0 0 16,-7-1-17-16,1 1-9 16,-1 0 10-16,-7 3-10 0,4 0 9 0,-4 3-9 0,0-3 8 15,8 3-8-15,-8 3 10 0,4 0-10 0,-1 0 12 0,5 3-12 16,-8-3 11-16,4 4-11 0,3-1 10 16,-11 3-10-16,8-2 12 0,-7-1-4 0,-4 0-8 0,7 3 12 15,-3 4-12-15,0 0 9 0,3 2-9 16,0 4 8-16,4 0-8 0,-7 0 8 0,6-4-8 0,-2 7 8 15,2 3-8-15,-6 0 0 0,7 1 9 0,-8 5-9 16,-6 0 0-16,3 1 0 0,0 5 0 0,1 1 0 16,-5 0 36-16,1-1 2 0,0 4 1 0,-1-3 0 15,4-1-19-15,-3-2-3 0,0-1-1 0,-1 1 0 0,1-4 10 0,-4 0 2 16,7-2 0-16,-10-1 0 0,3-3-28 0,0-6 0 16,-3-4 0-16,3 1 0 0,3 0-12 0,-6-4 1 15,-1 1 1-15,5-4 0 0,-5-3 18 0,-3 1 3 16,4-1 1-16,-1-6 0 0,-3 3-12 0,-3-6 0 15,3 3 0-15,-3-3 0 0,-4 3 0 0,10-10 0 16,-10 1 0-16,4 0 0 0,3-4-10 0,-4 1-7 16,-3-4-2-16,4-6 0 0,-1 3 27 0,1-3 4 15,3 0 2-15,-4-3 0 0,1 3-22 0,3-3-5 16,-3 3-1-16,3-3 0 0,-4 0 23 0,4 3 5 16,0-3 1-16,4-3 0 0,-4 3-24 0,0 0-5 15,3-1-1-15,1-2 0 0,0-3 15 0,-1 3 0 16,4-1 0-16,0 1 0 0,1 0 8 0,2 3 5 15,4 0 1-15,1 3 0 0,-8 0-22 0,7 3-5 0,0 0-1 0,4-3 0 16,3 7 14-16,-7-4 0 16,4 3 0-16,-1 4 0 0,1-1 0 0,-4-3 0 0,0 7 0 0,1-3 0 15,2 2 8-15,1 1 4 0,0-1 0 0,-1 4 1 16,1 0-13-16,3-1 0 0,1 4 8 0,2 0-8 16,1 0 0-16,3 0 0 0,-6 3 0 0,2 0 0 15,-2 3 0-15,2 0 0 0,1 0 0 0,3 0 0 16,-6 1 0-16,9 2 0 0,1 3 0 0,0 1 0 15,-4-1-12-15,4 1-1 0,0 2-1 0,-4-3 0 16,0 7 22-16,1-3 5 0,-1-1 1 0,4 4 0 16,0-4-22-16,-1 1-5 0,5 0-1 0,3 2 0 15,-1-2 23-15,5 2 5 0,-8-2 1 0,4 0 0 0,0-1-15 0,0 1 0 16,7-1 0-16,-4-2 0 0,7-1 0 0,1-3 0 16,-1-3 0-16,4-3 0 0,-3 0 0 15,-1 0 0-15,1-3 0 0,3-3 0 0,0-3 0 0,-4-4 0 16,-7-3 0-16,4 1 0 0,-3-4 0 0,-1-3 0 15,4 0 0-15,0-6 0 0,-4 3 0 0,-3-4 0 16,0-2 0-16,3-3 0 0,-10 2 0 16,0-2 0-16,-4 6 0 0,8-7 9 0,-8 4-9 0,4-1 8 15,-4-2-8-15,0-1 8 0,1 7 0 0,-1-6 0 16,-3 2 0-16,-4-2 0 0,0-4-8 0,-3 1 0 16,-4-4 0-16,-3 0 0 0,-1 7 0 0,-3-4 0 15,-7 3 0-15,0 1 0 0,1-1 30 0,-5 4 4 16,-3 3 1-16,0 0 0 0,0 6-35 0,-3 0 0 15,-5 3 0-15,1 0 0 0,0 3 0 0,0 4 0 16,-3-1 0-16,-1 4 0 16,1 3-44-16,-1 3-16 0,0-1-4 0,-3 1 0 15,4 3-51-15,3 0-10 0,-4 3-3 0,4 4 0 16,3-4-102-16,-3 3-21 0,0 13-4 0,4-7-1 0</inkml:trace>
  <inkml:trace contextRef="#ctx0" brushRef="#br1" timeOffset="-29945.06">21802 13674 1504 0,'14'-7'43'0,"-7"4"9"0,3 0-42 0,5 0-10 0,2-3 0 0,4-1 0 16,4 1 27-16,3-3 3 0,4-1 1 15,0 1 0-15,10-4-15 0,0 4-2 0,8-4-1 0,3 1 0 16,7-1-5-16,0 1 0 0,3-4-8 15,4-3 12-15,7 7-12 0,-3-4 11 0,6 0-11 0,-2 4 10 16,2-4-10-16,4 4 0 0,0-1 0 0,8 4 8 16,-5-1-8-16,12-2 0 0,2 2 0 0,1 1 0 15,3 3 0-15,8-1 0 0,3 1 0 0,3 0 0 16,0 0 0-16,1-1 12 0,10 1-2 0,-4 0 0 16,4-1 22-16,4-2 5 0,-1 3 1 0,1-4 0 0,7 1 15 0,-8 0 3 15,1 2 1-15,-4-2 0 16,0-1-21-16,-4 1-4 0,-3 3 0 0,-4 0-1 0,-3-1-15 0,0 1-4 15,-3 0 0-15,-5-1 0 0,5 1-12 0,-8 3 0 16,-3 0 0-16,-4 3 0 0,4-3 0 0,-11 3 0 16,0 3 0-16,-3-3 0 0,-4 0 0 0,-3 0 0 15,-4 0 8-15,0 3-8 0,-11 0 11 0,-3 0-1 16,-3 0 0-16,-4 1 0 0,0 2-1 0,-8-3 0 16,-2 3 0-16,-8 1 0 0,-3-1-9 0,-4 0-9 0,-7 0 9 15,0 1-13 1,-7-1-80-16,-3 0-16 0,-4-3-3 0,-3 0-769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00:15:21.2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2406 871 2311 0,'0'0'51'0,"0"0"10"15,0 0 3-15,-7-9 0 0,3 3-51 0,4-4-13 0,0-5 0 0,-7 5 0 0,4-2 86 0,3 5 14 0,-7-5 4 0,3 5 0 16,1-2-40-16,-8 3-8 0,4 3-2 0,4 0 0 16,-8-1 8-16,-3 8 2 0,3 2 0 0,1 0 0 15,-4 7 4-15,-4 5 0 0,4-2 1 0,0 12 0 16,3 1-59-16,-3 5-10 0,3 7 0 0,-6 6-10 16,3 3 10-16,0 0 0 0,3 3 0 0,0 7 0 0,1 0 22 0,6 5 6 15,4 1 2-15,4 3 0 16,3-6 3-16,-4-10 1 0,8-3 0 0,0 1 0 15,3-7-52-15,0-13-10 0,7-3-3 0,4-3 0 16,6-6-1-16,-2-6-1 0,13-10 0 0,4-3 0 16,0-3 33-16,3-10 0 0,-3-6 0 0,0-6 0 0,0 3 0 0,-1-6 0 15,1-3 0-15,4-10 0 0,-1 3 44 0,-3-6 16 16,-4 0 4-16,-3 1 0 0,-4 2-52 0,-10 0-12 16,-4 7 0-16,0-7 0 0,-10 6-14 0,0 1-6 15,-11 2 0-15,-7-5-1 0,-4 5 33 0,-3 1 8 16,-7-3 0-16,-8 5 1 0,-2 1-21 0,-5 6 0 15,-2 7 0-15,2-1 0 0,-2 0 20 0,9 4-1 0,-6 2 0 16,3 4 0-16,4 3-19 0,0 0 8 0,0 3-8 16,-4 0 0-16,7 0-11 0,0 0-9 15,4 0-1-15,7 0-1 16,0 0-77-16,4 0-15 0,2 0-3 0,8 0-1 16,0 0-165-16,11-3-33 0</inkml:trace>
  <inkml:trace contextRef="#ctx0" brushRef="#br0" timeOffset="611.66">3648 1144 1291 0,'3'-19'36'0,"-3"13"9"0,4-3-36 0,-1-1-9 15,-3 4 0-15,7-10 0 0,-7 7 125 0,4-1 23 16,-4 4 5-16,7-3 1 0,-7-4-37 0,0 7-7 0,0 0-2 0,-7 3 0 15,3-4 11-15,4 4 1 16,-7 0 1-16,0 3 0 0,0 0-40 0,-3 3-8 16,-1 7-1-16,-3-1-1 0,0 3-2 0,3 4 0 0,-10 9 0 0,7 0 0 15,-4 4-33-15,1 2-8 0,-4 3 0 16,-1 7-1-16,5-6 1 0,-4 9 1 0,-1-1 0 0,1 11 0 16,7-4-4-16,4 0-1 0,6 0 0 0,-3-3 0 15,7-6 16-15,7-3 2 0,4-4 1 0,-4-3 0 31,10 1-58-31,4-13-11 0,4-4-2 0,0-2-1 0,-4-7 29 0,7-6 0 0,4 0-8 0,3-6 8 16,4-7 0-16,7 1 0 0,0-10 0 0,3 0 0 16,-7-3 0-16,4-3 12 0,-7-1-4 0,3-11-8 15,-3-1 24-15,-3 0-1 0,6-3-1 0,-3 0 0 16,-4 10-22-16,-3-7 0 0,-1 7 0 0,-6-4 0 16,-7 7 0-16,-1-10 0 0,-6 6 0 0,-7 1 0 0,-4-1 0 15,-11 4 0-15,-3 3 0 0,0-4 0 0,-11 10 15 0,4 4-2 16,-11 2 0-16,4 7 0 0,0-4-13 0,3 7-18 15,0 3 4-15,1-1 1 0,-1 8 13 0,-3 2 13 16,-1-3-2-16,5 10-1 16,-4-4-118-16,10-3-24 0,-7 7-5 0,8-4-1 15,2 7-81-15,12-10-16 0</inkml:trace>
  <inkml:trace contextRef="#ctx0" brushRef="#br0" timeOffset="1199.38">4445 1059 2366 0,'0'0'67'0,"-7"4"15"0,0-1-66 0,0-3-16 0,3 3 0 0,-3 3 0 15,7 0 55-15,0 4 7 0,-3-1 2 0,6 7 0 16,4 3-48-16,-7-1-8 0,4 8-8 0,3-1 9 16,0 0 5-16,0 3 1 0,4 6 0 0,-1 1 0 15,4-1 53-15,-3 4 12 0,-1 3 1 0,8-4 1 16,0 1-66-16,-1-3-16 0,1-1 0 0,7-6 0 16,-11 0 55-16,7-9 7 0,0 6 2 0,-3-12 0 15,-1 6-52-15,1-4-12 0,3-8 0 0,-7 2 0 16,4-3 54-16,-7-6 8 0,-4 3 2 0,3-6 0 15,-3-3-52-15,-3-3-12 0,3 2 0 0,-7-8 0 0,0-1 0 0,-7 0 0 16,3-9 0-16,-13-3 0 0,3-6 0 0,-1-1 0 16,-2-3 0-16,-1 1 0 0,-3-1 0 0,0 1 0 15,3 2 0-15,-7 4 0 0,8-4 0 0,3 1 0 16,-4-1 0-16,4-5 0 0,3 2 0 0,4 3 0 16,0 4 0-16,7-3 0 0,-3 2 0 0,6 4 0 15,1 0 0-15,3 6 0 0,3-3 0 0,5 6 0 16,-1 0 0-16,7 3 0 0,4 1 12 0,-1 5 0 15,4-5 0-15,8 5 0 0,-12 1-12 0,5 3-16 16,-1 6 3-16,-3 0 1 0,-1 3 60 0,1 3 13 0,0 3 3 0,-4 4 0 16,3 3-52-16,-6 6-12 15,0 3 0-15,-4-3 0 0,-4 9 14 0,-2-6 0 16,-5 13 0-16,-3-4 0 0,-3 7-22 0,-5-7-5 0,1 1-1 0,-3-1 0 16,-8-5 14-16,1-1 0 15,-1 0 0-15,0 0 0 0,-3-6 0 0,3-3 0 0,-3-3 0 0,4-4 0 31,-5 1-54-31,5-10-8 0,-8-3-2 0,8 0 0 16,-1 0-204-16,7-6-42 0,1-23-8 0,-1 14-2 0</inkml:trace>
  <inkml:trace contextRef="#ctx0" brushRef="#br0" timeOffset="1871.21">1411 2417 1552 0,'-7'0'44'0,"7"0"10"0,-7 0-43 0,3 0-11 0,4 0 0 0,0 0 0 15,0 0 90-15,0 0 16 0,0 0 3 0,0 0 1 16,4 0-22-16,7 3-5 0,-1-3-1 0,1 0 0 16,6 0 6-16,12 3 2 0,-5 0 0 0,5-3 0 15,13 4-42-15,-7-4-8 0,4 3-1 0,7-3-1 16,-4 0 21-16,8-3 4 0,6 3 1 0,11 0 0 15,-3-4-20-15,6 1-4 0,1 0-1 0,10 3 0 0,7-3-11 16,4-6-3-16,-8 2 0 0,22 1 0 0,0-3-25 0,0-1 0 16,7 4 0-16,14-10 0 0,-7 7 56 0,7-4 7 15,0 4 1-15,17-7 0 16,-10 1-64-16,-3-1 0 0,10 0-9 0,21 1 0 0,-24 2 9 0,-1 1 12 16,-6-4-2-16,31 0-1 0,-24 7-9 0,-4 3 0 15,-7-7 0-15,10 4 0 0,-10 2 16 0,-10 1 2 16,-11 3 0-16,10-3 0 0,-14 6-7 0,-10 0-2 15,-7-4 0-15,-4 4 0 0,-10 0 1 0,-11 0 0 16,-1 0 0-16,-6 0 0 0,-7 0 14 0,-7 0 2 16,-7 4 1-16,-11-4 0 0,0 0-36 0,-10 3-7 15,-1 0-2-15,-6 3 0 16,-8 0-74-16,1 1-14 0,-8 2-3 0,-3 4-1 0</inkml:trace>
  <inkml:trace contextRef="#ctx0" brushRef="#br0" timeOffset="3119.98">1178 4443 2552 0,'-3'9'56'0,"3"-9"12"0,-4 3 3 0,4-3 0 0,0 0-57 0,0 0-14 0,0 0 0 0,0 0 0 15,0 0 24-15,4 0 3 0,6 3 0 0,1-3 0 16,0 3 16-16,3-3 3 0,0 0 1 0,7 0 0 15,-7 0-24-15,4 0-5 0,-4 0-1 0,0-3 0 16,7 3-17-16,-10-3 0 0,10 3 0 0,-7-3 0 16,11 0 0-16,-11-3 0 0,10 2 0 0,-2-2 0 15,2 3 0-15,4-3 0 0,-3 3 0 0,10-4 0 32,-10 1-138-32,7 0-31 0,-4 3-7 0</inkml:trace>
  <inkml:trace contextRef="#ctx0" brushRef="#br0" timeOffset="4539.27">2843 4013 1788 0,'0'0'51'0,"0"-6"10"0,-3 0-49 0,-1-1-12 0,4-2 0 0,0-1 0 15,0 1 76-15,0-4 12 0,-7 4 2 0,7 0 1 16,0-4-23-16,-3-3-4 0,3 4 0 0,0-1-1 0,-7-2 32 0,3-1 6 16,-6 0 2-16,3 4 0 15,-1-1-51-15,-2 1-11 0,-1 5-1 0,-3 1-1 0,4 6-11 16,-8 0-3-16,4 10 0 0,0-1 0 16,-4 10 31-16,0 3 7 0,-3 3 1 0,-3 6 0 15,-1 7-52-15,0 3-12 0,-3 2 0 0,0 8 0 0,3 2 0 0,4 3 0 16,7 1 0-16,-4 2-10 15,8-2 10-15,-1-4 0 0,4 0 8 0,7 4-8 0,0-4 0 0,0-3 0 16,7-3 0-16,4-3-8 0,6-9 8 0,-3-4-13 16,8-3 5-16,2-3 8 0,-3-3 0 0,4-3 10 15,0-6 1-15,-1-7 0 16,1-3-35-16,0-6-6 0,3-3-2 0,-3-4 0 0,3-2 16 0,4-4 2 16,-1-3 1-16,-2-6 0 15,2 0-62-15,-6 0-12 0,7-6-2 0,-4-1-1 16,-3 4-87-16,3-3-18 0,-3-1-3 0,-11 1-770 0</inkml:trace>
  <inkml:trace contextRef="#ctx0" brushRef="#br0" timeOffset="4822.16">3094 3837 1868 0,'0'0'41'0,"0"0"9"0,0 0 2 0,0 0 0 0,0 0-42 0,0 0-10 0,0 7 0 0,0-1 0 15,3 7 73-15,-3-4 13 0,0 7 2 0,7-1 1 16,-7 7-20-16,0 0-4 0,0 6-1 0,4 4 0 16,-4 2 52-16,0 4 9 0,0 6 3 0,4 0 0 15,-4 0-47-15,7-1-9 0,-7 1-1 0,0 0-1 16,0-3-18-16,3-3-3 0,-3-1-1 0,7 1 0 0,-7-4-32 0,4 1-8 16,3-7 0-16,-4 3-8 0,1-2 8 0,3-7-8 15,-4-4 0-15,4-2 0 16,-3-3-44-16,3-7-15 0,4 0-3 0,-8-3-1 15,8-6-73-15,-8 0-14 0,4-3-3 0,-3 0-1 16,3-4-100-16,0-2-20 0,0-1-4 0</inkml:trace>
  <inkml:trace contextRef="#ctx0" brushRef="#br0" timeOffset="5210.07">3447 4392 2419 0,'0'0'53'0,"0"0"11"0,-4 7 3 0,-3-4 1 0,4 3-55 0,-8 0-13 15,4 7 0-15,0-1 0 0,0 1 72 0,3 0 12 0,-6 2 3 0,3 4 0 16,0 0-37-16,0 0-7 16,3 6-2-16,-3-3 0 0,3 3-9 0,-3-3-3 0,4 3 0 0,3-3 0 15,0 0-9-15,0-3-3 0,3-4 0 0,-3 1 0 16,7-7-17-16,-3 1 0 0,3-4 0 0,4-3 0 16,-8 0 0-16,8-3 0 0,-1-3 0 0,1 0-9 15,-8-6 9-15,8-1 0 0,0 1-9 0,-1-7 9 16,-6 0 0-16,3 1 0 15,0-4 0-15,0 3 0 0,-4-3 16 0,4 1 7 0,-7 2 1 0,4-3 1 16,3 7-71-16,-7-1-14 0,0 1-4 0,0-1 0 0,4 4 52 16,-4 2 12-16,0 7 0 0,0 0 0 0,0 0 0 15,0 0 0-15,0 0 0 0,0 7 0 16,3 2 24-16,-3 4 7 0,4-1 1 0,-1 4 1 16,1 3-1-16,3-1-1 0,-7 4 0 0,3 0 0 15,4-3-31-15,-3 3 0 0,-1-3 0 0,4-3 0 0,-3-1 0 0,3 1 0 16,4-7 0-16,-8 1 0 15,8-4-24 1,-1-3-10-16,1 0-2 0,-8-6-1 0,11 0-127 0,-3-6-26 0,0-4-5 16,3-6-569-16,-4-3-115 0</inkml:trace>
  <inkml:trace contextRef="#ctx0" brushRef="#br0" timeOffset="5566.5">3937 4207 2394 0,'0'0'52'0,"0"0"12"0,0 0 1 0,0 0 3 0,-4 4-55 0,-6 2-13 0,6 3 0 0,-6 1 0 15,3-1 82 1,-4 4 14-16,1-1 2 0,3 4 1 0,-4 0-51 0,0 2-9 16,1-2-3-16,-1 3 0 0,1-3 9 0,-1 2 2 0,4 1 0 0,-4-3 0 15,1 3-10-15,3-1-1 0,0-2-1 0,0-3 0 16,3 2-8-16,4-5-2 0,-7-1 0 0,7 1 0 16,0-4-11-16,7 0-2 0,-7-6-1 0,0 6 0 15,7-2-11-15,0-1 0 0,4 0 0 0,-1-3 0 16,1 0 10-16,-4 0 0 0,11-3 0 0,-8 3 0 15,4 0-10-15,0-3 0 0,1 3-12 0,2 0 12 16,-3 0 0-16,-3 3 20 0,3-3-3 0,-7 3 0 16,4 3 15-16,-8 0 2 0,4 1 1 0,0 2 0 15,-7 4-2-15,7-1 0 0,-7 4 0 0,0-1 0 0,0 4-13 16,0-3-4-16,0 3 0 0,-7-4 0 0,4 1-16 0,-1-3 0 16,1-1 0-16,-4-2 0 0,0-1 0 0,3 0 0 15,-3-5 0-15,3-1-9 16,-6 0-54-16,6-3-10 0,-6-3-3 0,3 0 0 15,7 3-108-15,-4-7-21 0,4 1-5 0,-7 0-1088 16</inkml:trace>
  <inkml:trace contextRef="#ctx0" brushRef="#br0" timeOffset="6222.17">4205 4214 2754 0,'0'0'60'0,"0"0"13"0,-7 3 3 0,0 0 1 0,3 6-61 0,-3 1-16 16,4-1 0-16,-8 7 0 0,1-4 31 0,-1 4 3 16,1 0 1-16,6-1 0 0,-10 4 23 0,3-3 5 15,4 3 1-15,-3 0 0 0,-4 3-19 0,3-1-3 0,0 1-1 0,1-3 0 16,3 3-14-16,-4-3-3 0,4 3-1 0,-3 3 0 16,3-6-23-16,-1 0 0 0,5-1 0 0,-4-2 0 15,3 0 56-15,4-4 6 0,-7-2 2 0,7-1 0 31,0-6-79-31,7 4-15 0,-3-4-3 0,3-3-1 0,-4 0 25 0,5-3 9 0,-1-4 0 0,3 1-9 16,1 0 37-16,-1 0 7 0,4-4 1 0,4 4 1 16,-7 0-29-16,6-1-8 0,-3 1 0 0,4 3 0 15,-4 0 0-15,0 0 0 0,4 3 0 0,-8 3 0 16,1 3 0-16,3 0 0 0,-3 7 0 0,-8-4 0 16,4 7 0-16,-3 0 0 0,6-1 0 0,-10 1 0 15,0 0 0-15,0-4 0 0,0 4 0 0,-7-4 0 0,4 1 0 0,-4-1 0 16,3-2 0-16,1-1 0 0,-8-2 0 0,4-1 0 15,4-3 0-15,-1 3 0 16,1-3 0-16,3-3 0 0,0 0 0 0,0 0 0 0,0 0 0 0,0 0 0 16,0 0 0-16,0 0 0 0,3-3 0 0,4-3 0 15,0 3 0-15,4-3 0 0,-4-1 0 0,10-2 0 16,-6 3 0-16,3-4 0 0,0-2 0 0,4 2 0 16,-8-2 0-16,8-4 0 0,-7-3 0 0,10 4 0 0,-11-4 0 0,1-3 0 15,3 0 0-15,-3 0 0 0,-1 0 0 0,-3 0 0 16,4 3 0-16,-4 0 0 0,4 1 0 15,-8 2 0-15,4-3 0 0,-3 3 0 16,-1 4 0-16,-3-1 0 0,0 4 0 0,0 3 0 0,0 6 0 0,-3-4 0 16,3 4 0-16,-11 4 0 0,8 2 0 15,-8 3 0-15,0 4 0 0,4 3 0 0,0-1 0 0,-3 4 0 16,-1 3 0-16,4 3 0 16,0-3 0-16,4 6 0 0,-1-3 0 0,0 0 0 0,8-3 0 0,-4 0 0 15,4-3 0-15,-1 0 0 0,1-3 0 0,6-4 0 31,1-2-35-31,-8-4-8 0,4-3-1 0,4 3-1 0,-4-3 21 0,4-3 4 0,-1 0 0 0,1-3 1 16,-1 0-87 0,4 0-18-16,-3-3-3 0,0-1-1 0,-1-2-51 0,1-4-10 0,-1 1-3 15,4-4-896-15</inkml:trace>
  <inkml:trace contextRef="#ctx0" brushRef="#br0" timeOffset="6584.57">4812 4195 2747 0,'0'0'78'0,"-4"3"17"0,1 0-76 0,-8 3-19 0,1 1 0 0,-1-1 0 0,1 3 55 0,-1 4 7 16,0-1 2-16,-3 4 0 15,4 3 0-15,-4-3 1 0,-1 2 0 0,5 1 0 0,-8 0-47 0,4-3-10 16,0 6-8-16,3-3 12 0,1-4-12 0,6 1-9 16,-6 0 9-16,3-4-13 0,3 1 13 0,4-4 0 15,0-3 0-15,4 1 0 0,3-1 0 0,-4-3 0 16,8-3 0-16,-1 0 0 0,1-3 0 0,3 0 0 0,4 0 0 15,-1-4 0-15,1-2 0 0,7 3 0 16,-8-1 0-16,5-2 0 0,-5 0 0 0,1 2 0 0,-1-2 0 0,1 3 0 16,-4 2 48-16,0 4 13 0,4 0 3 0,-7 4 0 15,3-1 0-15,-4 6 0 0,1-3 0 0,-1 4 0 16,1 2-52-16,-8 1-12 0,-3 6 0 0,8 3 0 16,-8 3 0-16,0-6 0 0,-8-1 0 15,5 4 0-15,-4 0 0 0,0 3 0 0,-4-3 0 0,1 0 0 16,-1-3 0-16,-3 3 0 0,3-3 0 0,-6-3 0 15,6-1 0-15,4-5 0 0,-3-4 0 0,-5 0 0 16,8-3-151-16,7-3-33 0,0 0-6 16,0 0-1205-16</inkml:trace>
  <inkml:trace contextRef="#ctx0" brushRef="#br0" timeOffset="7586.53">6332 4104 1504 0,'0'0'33'0,"0"0"7"0,0 0 2 0,0 0 0 0,0 0-34 0,0 0-8 0,0 0 0 0,0 0 0 16,0 6 83-16,0 1 14 0,0 2 3 0,0 0 1 15,0 4-9-15,4 3-3 0,3 2 0 0,-4 7 0 16,5 4-12-16,-1-1-2 0,3 0-1 0,-3 0 0 15,4 1-16-15,-4 2-3 0,3-3-1 0,1-3 0 16,0 0 9-16,-1-6 1 0,1 3 1 16,-1-3 0-16,1-3-21 0,-4-4-5 0,-3 1-1 0,3-1 0 15,-4-6-10-15,1 1-3 0,-1-1 0 0,-3-6 0 16,0 0-11-16,0 0-2 0,0 0-1 0,-3-9 0 16,-8 2-11-16,0-2-16 0,-3 0 4 0,-3-1 1 15,-1 1 60-15,4 2 12 0,-7 1 3 0,0 0 0 16,-1 0-52-16,1-1-12 0,-3-2 0 0,2 3 0 15,-2 3-19-15,-1-4-6 0,0 4-2 0,4-3 0 16,0-4-8-16,3 4-1 0,4 0-1 0,4 0 0 16,-1 2 37-16,4-2 0 0,7 6 0 0,-3-6 0 0,6-3-14 0,1 2 5 15,3-2 1-15,3-4 0 0,4 4 8 0,4-4 11 16,0 1-3-16,3-1 0 0,3 4-8 0,5-4 0 16,2 4 0-16,1 0 0 0,3-1 0 0,8 4 0 15,-8 3 0-15,-3 0 0 0,0-1 0 0,-4 4 0 16,0 4 0-16,0-4 0 0,-3 0 10 0,0 3 0 15,-4 0 0-15,0 3 0 0,0-3-10 0,-3 0-14 0,-4 1 3 0,0-4 1 32,0 0-94-32,0-4-20 0,0 4-3 0</inkml:trace>
  <inkml:trace contextRef="#ctx0" brushRef="#br0" timeOffset="8165.12">8128 3935 1958 0,'0'0'43'0,"0"0"9"0,0 0 1 0,-4-3 3 0,-3-1-45 0,0 1-11 0,0 3 0 0,-7 0 0 0,4 0 104 0,-1 3 20 16,-3 4 3-16,-4-1 1 0,4 3 0 0,-3 4 0 15,-1 3 0-15,0-1 0 0,1 7-103 0,-1 0-25 16,4 3 0-16,0 3 0 0,0 1 56 0,3 2 7 16,0 4 1-16,4-1 0 0,0 0-52 0,0-2-12 15,4-1 0-15,3 1 0 0,0-1 0 0,0 0 0 16,3-6 0-16,1 4 0 0,3-7 0 0,0-1 0 0,4-5 0 16,-1-3 0-16,4-4 0 0,4-3 0 0,3-2 0 0,0-8 0 15,0 1 0-15,4-9 0 0,0-1 0 16,3-3 0-16,0-2 0 0,-3-4 0 0,0-3 0 0,-1 0 0 15,-3 3 0-15,1-3 0 0,-8-4 0 0,0 1 0 16,-4 0 0-16,1 3 0 0,-7 0 0 0,-4 0 0 16,0 3 54-16,-4 0 8 0,-3 3 2 0,-7 3 0 15,0 1-52-15,0 2-12 0,-4 0 0 0,0 4 0 16,-3-3-48-16,0 5-13 0,0-2-3 0,0 3 0 16,0-1-51-1,-4 4-10-15,4 0-3 0,3 3 0 16,4 0-109-16,0 3-23 0,-4 0-4 0,8 0 0 0</inkml:trace>
  <inkml:trace contextRef="#ctx0" brushRef="#br0" timeOffset="8895.39">8361 3489 1728 0,'0'0'38'0,"0"0"8"0,0 0 2 0,-4 7 0 0,4-1-39 0,-3 7-9 0,3 5 0 0,0 4 0 0,-4 0 53 0,4 0 9 15,0 10 2-15,0-1 0 16,0 0 0-16,4 7 0 0,-4-4 0 0,3 4 0 16,1 0 30-16,-1-1 6 0,1 1 2 0,-1-4 0 0,4 1-23 0,-3-1-5 15,3-5-1-15,-3 2 0 16,-1-6-45-16,4-3-8 0,0 0-3 0,-3 0 0 0,3-6 38 0,-4-1 7 16,1-2 2-16,3-1 0 0,-4-2-64 0,-3-4-15 15,0 0-1-15,4 0-1 0,-4-6 27 0,0 4 6 16,0-4 0-16,0 0 1 0,0 0-17 0,0 0 0 15,0 0 0-15,0 0 0 0,0 0 0 0,0 0 0 16,0-13 0-16,0 4 0 0,-4-1 0 0,4-2 0 16,4-1 0-16,0 1 0 0,3-1 0 0,-4 1 0 15,4 2 0-15,0-2 0 0,4 2 0 0,3 4 0 16,-4 0 0-16,1-1 0 0,0 4 0 0,-1 0 0 16,1 3 0-16,-1 0 0 0,5 0 0 0,-5 3 0 0,1 0 0 15,3 4 0-15,-4-1 38 0,1 3 4 0,-4 4 1 0,4-1 0 16,-4 4-10-16,-4 3-1 15,1 3-1-15,-1-3 0 0,1 3-11 0,-4-4-3 0,0 1 0 16,-4 3 0-16,1-6-17 0,-1 3 8 0,1 0-8 0,-4-4 0 16,0 4 0-16,-4-3 0 0,4-1 0 0,-7-2 0 15,3-1-9-15,-3-2-3 0,0-1 0 16,0 1 0 0,3-7-54-16,-3 0-11 0,0 0-3 0,0-6 0 15,3 0-89-15,-3-3-19 0,4-4-3 0,3-2-999 0</inkml:trace>
  <inkml:trace contextRef="#ctx0" brushRef="#br0" timeOffset="9336.54">9006 4091 1918 0,'0'0'42'0,"0"0"9"0,0 0 1 0,0 0 3 0,0 0-44 0,-3 7-11 16,-4-4 0-16,3 3 0 0,1 0 55 0,-1-2 9 15,-3 2 1-15,4 0 1 0,-4 0-20 0,3 1-4 16,1 2-1-16,-1-3 0 0,1 4-12 0,-1-1-2 16,4 1-1-16,-4-1 0 0,4 0-16 0,0 1-10 15,4-1 12-15,0 4-12 0,-1-4 23 0,1 4-3 16,3-1 0-16,0 1 0 0,0-1-5 0,3 4-2 15,1-4 0-15,-1 4 0 0,1 0 11 0,3 3 1 0,0-4 1 16,-3 7 0-16,-1 0 3 0,5 3 1 0,-1-3 0 16,-4 6 0-16,-3-2 2 0,0-1 1 0,0 3 0 0,0 3 0 15,1-3 1-15,-5 1 0 0,1-4 0 0,-1 0 0 16,1-3-9-16,-4-3-1 0,-4-4-1 0,1 1 0 16,-1-4-8-16,1-2-2 0,-5-1 0 15,-2-2 0-15,-1-1 16 0,-3-3 3 0,0-3 1 0,-4-6 0 16,1 3-33-16,-1-7 0 0,-3 1 0 0,3-1 0 15,1-5-22-15,-1 2-8 0,4-6-2 0,0 1 0 16,0-4-128-16,0 0-25 0,3-3-6 0,4 3-999 16</inkml:trace>
  <inkml:trace contextRef="#ctx0" brushRef="#br0" timeOffset="9510.01">8855 3875 1958 0,'0'0'43'0,"-4"6"9"0,4 1 1 0,0-4 3 0,0 3-45 0,0-6-11 15,7 3 0-15,-7 0 0 0,0-3 33 0,7 3 5 16,0 1 1-16,0-4 0 16,0-4-114-16,4 1-22 0,0 0-5 0,-4 3-728 0</inkml:trace>
  <inkml:trace contextRef="#ctx0" brushRef="#br0" timeOffset="9853.96">9151 4151 1918 0,'0'6'42'0,"0"1"9"0,4-1 1 0,-1-3 3 0,1 3-44 0,3-3-11 0,-4-3 0 0,8 4 0 15,-4-4 62-15,3-4 10 0,1 1 3 0,0 0 0 16,-1-3-9-16,1 0-2 0,-1-1 0 0,4-2 0 15,-3-1 0-15,3 1 0 0,-3 0 0 0,-1-4 0 16,4 4-51-16,-3-1-13 0,0 4 0 0,-4-3 0 16,0 2 53-16,-7 7 8 0,0 0 2 0,0 0 0 15,0 0-26-15,0 0-5 0,0 0 0 0,-7 0-1 0,0 0-12 0,-4 0-3 16,0 4 0-16,1 2 0 0,-1 3-16 0,-3 1 10 16,4 5-10-16,-5-2 8 0,1 6-8 0,4-1-17 15,-1 4 4-15,1 0 1 0,3 0 2 0,0 0 1 16,-1 0 0-16,1 0 0 0,7 0 9 15,-3-3-12-15,6 0 12 0,-3 0-12 0,4-4 3 0,3 1 0 16,0 0 0-16,0-4 0 16,4-3-59-16,-1-2-11 0,4-1-2 0,-3-3-1 15,3-3-93-15,0 0-18 0,0-9-4 0,-3 6-776 0</inkml:trace>
  <inkml:trace contextRef="#ctx0" brushRef="#br0" timeOffset="10160.66">9698 3941 2258 0,'0'0'64'0,"0"0"14"0,-4 3-62 0,-3 3-16 0,0 4 0 0,-3 2 0 16,3 1 120-16,-4-1 22 0,4 7 4 0,0 0 1 15,-4 0-67-15,1 3-14 0,3 0-2 0,-4 3-1 16,4 0-32-16,4 3-7 0,-5-3 0 0,5 3-1 16,-1 1-7-16,1-4 0 0,3 0-1 0,0-3 0 15,3-3-7-15,1-1 0 0,-1 1-8 0,1-3 12 16,3 0-12-16,0-7 0 0,0 0 0 0,4 1 0 15,-1-7-24-15,1 0 1 0,-1 0 1 0,1-6 0 16,3-6-96-16,4 2-19 16,3 1-4-16,-3-3-1 0,-1-1-64 0,4-2-13 0,4-4-2 0,0 0-1 15,-4 1-27-15,4-4-6 16,-4 0-1-16,4-3 0 0,-1 0 168 0,-3-3 32 0,1 3 8 0,-5-3 0 16,1 3 32-16,-4-3 7 0,-3 3 1 0,3-6 0 15,-7 3 8-15,3 0 0 0,-6 0 0 0,3 3-172 16,-4 3-33-16</inkml:trace>
  <inkml:trace contextRef="#ctx0" brushRef="#br0" timeOffset="10317.49">10082 3872 1378 0,'0'0'30'0,"0"0"6"0,0 0 2 0,-3 6 2 0,3 4-32 0,-4-7-8 16,1 9 0-16,-1 1 0 0,4-1 127 0,0 4 24 15,0 6 5-15,4-3 0 0,-1 6-19 0,1 0-4 16,-1 0-1-16,4 0 0 0,1 3-52 0,2-3-12 16,-3 7-1-16,4-4-1 0,-4 0-4 0,3-3-1 15,-3 4 0-15,4-4 0 0,-4-3-48 0,4-4-13 16,-4 4 0-16,3-3 0 0,-3 0 31 0,0-3 1 0,4-4 0 15,-7-2 0 1,3 2-154-16,-4-6-30 0,4 1-7 0,-7-7-1012 0</inkml:trace>
  <inkml:trace contextRef="#ctx0" brushRef="#br0" timeOffset="10552.48">9924 4207 2188 0,'0'0'48'0,"3"0"11"0,4-3 1 0,0 0 1 15,4 3-49-15,3-3-12 0,-3 0 0 0,6 3 0 16,1-3 54-16,-1 0 8 0,1 3 2 0,3-3 0 0,0 3-21 0,1-4-4 16,2 1-1-16,1 0 0 0,0-3-10 0,-4 0-1 15,4-1-1-15,-1-2 0 16,1 3-174-16,3-1-36 0,0-2-6 0,-6 3-2 0</inkml:trace>
  <inkml:trace contextRef="#ctx0" brushRef="#br0" timeOffset="10872.29">10834 3950 2269 0,'0'0'64'0,"0"0"15"0,0 0-63 0,0 0-16 15,-7 3 0-15,0 4 0 0,-4-4 105 0,1 3 19 16,-1 4 3-16,-7-1 1 0,1 4 0 0,-4 2 0 15,-1-2 0-15,-2 6 0 0,2-1-103 0,-2 1-25 16,3 6 0-16,-4-3 0 0,4 0 0 0,3 0 0 0,0 0 0 0,4-3 0 16,0 0 0-16,4-7 0 15,6 1 0-15,-3-4 0 0,7-3 0 0,0-6 0 0,7 0 0 0,0 0 0 16,4-6 0-16,-1 0 0 0,8 0 0 0,0-7 0 16,3 4 0-16,4-1 0 0,3-2 0 0,0 2 0 15,0 1 0-15,4 0 0 0,3-1 0 0,-3 7 0 16,0 0 56-16,-1 0 7 0,-2 3 1 15,-1 3 0-15,-7 3-52 0,4 4-12 0,-8-1 0 0,-2 7 0 16,-1 2 54-16,-7-2 8 0,0 6 2 0,-4 0 0 16,-3 0-52-16,-3-3-12 0,-1 0 0 0,-6 3 0 15,-1-4 0-15,0 4 0 0,-3 0 0 0,-7-3 0 16,4 0-151-16,-5-3-33 16,-2-1-6-16,3-5-2 0</inkml:trace>
  <inkml:trace contextRef="#ctx0" brushRef="#br0" timeOffset="11788.01">1281 6873 2419 0,'0'0'53'0,"0"0"11"0,0 0 3 16,7 0 1-16,-4-3-55 0,8 3-13 0,-8-4 0 0,8 4 0 0,3-3 76 0,-3 0 13 16,6 0 3-16,1 0 0 0,10-3-45 0,-10 2-9 15,6 4-2-15,5-3 0 0,-1 0 23 0,4 0 4 16,-8 0 1-16,8 0 0 0,-4 3-52 0,4 0-12 16,-7 3 0-16,-1 0 0 15,8-3-100-15,-7 3-22 0,10 3-5 0,-10 1-1127 0</inkml:trace>
  <inkml:trace contextRef="#ctx0" brushRef="#br0" timeOffset="85709.76">2656 6217 1818 0,'0'0'52'0,"0"0"10"0,-3-6-50 0,3 0-12 0,-7 0 0 0,7 6 0 15,0-7 48-15,0 7 8 0,0 0 0 0,0 0 1 16,0 0 31-16,0 0 5 0,0 0 2 0,0 7 0 16,0 5 1-16,0 4 1 0,0 6 0 0,0 9 0 15,0 0-53-15,7 10-12 0,-7 6-1 0,0 3-1 16,3 4 3-16,-3-1 1 0,0 10 0 0,7 3 0 15,-7 3 14-15,0-7 2 0,0 1 1 0,4-3 0 0,-4-10-31 16,7-3-5-16,-7-3-2 0,4-7 0 16,-1-5 41-16,4-4 8 0,-3-9 2 0,3-1 0 15,-7-8-52-15,3-4-12 0,-3-6 0 0,0 0 0 0,7-3 0 0,-7-6 0 16,4-4 0-16,3-3 0 0,-7-2 0 0,-7-1 0 16,7-6 0-16,0 3 0 0,-4-3 0 0,-3 0 0 15,4-7 0-15,3 1 0 0,-11-1-16 0,4-5-7 16,4-1-1-16,-1-3 0 0,-7 4 39 0,4 2 7 0,4 4 2 15,-4-7 0 1,0 4-42-16,-4-7-8 0,4 3-2 0,4-2 0 16,-8 2-6-16,8 0-2 0,-8 4 0 0,11-1 0 0,-7 4 56 0,3 3 10 15,-3 3 2-15,7 0 1 0,-3 3-1 0,-1-3-1 16,-3 6 0-16,4 0 0 16,3 10-76-16,0-1-15 0,0 1-4 0,0-1 0 0,0 4 52 0,0 0 12 0,0 6 0 0,0 0 0 15,3-3 16-15,4 0 5 0,-3-1 2 16,-1 4 0-16,4 0-37 0,4 0-7 15,0 4-2-15,-4-1 0 0,3 0 34 0,1 0 6 0,3 0 2 0,3 0 0 16,-2 0-19-16,6 1 0 0,0-1 0 0,4 0 0 16,-1-3 9-16,5 0-9 0,2 0 0 0,5-3 9 15,-1 0 3-15,0-4 0 0,-3 1 0 0,3-3 0 16,-7 5 13-16,4-2 3 0,0 3 1 0,-7-3 0 16,3 3-29-16,0 0-8 0,-3 3-1 15,-11 0 0-15,7 0 9 0,0 3 8 0,-7 0-8 0,0 3 11 0,4 0-11 16,-11 1 0-16,4-1 9 0,-4 3-9 15,-4 1-36 1,4-1-11-16,-3-3-2 0,-1 1-1 0,-3-1-125 0,-3 0-25 0,3-6-4 16,0 0-995-16</inkml:trace>
  <inkml:trace contextRef="#ctx0" brushRef="#br0" timeOffset="86077.06">2674 6895 2419 0,'0'0'53'0,"0"0"11"0,0 0 3 0,0 0 1 0,0 0-55 0,0 0-13 0,0 0 0 16,0 0 0-16,4 3 89 0,6-3 15 0,-6-3 4 0,6-1 0 15,8 4-20-15,-4-3-3 0,0 0-1 0,0 0 0 47,4-3-67-47,0 3-17 0,3 0 0 16,0-1 0-16,4-2 32 0,-1 0 2 0,-3 0 1 0,11-1 0 0,-7 1-56 0,0 3-11 0,-4 3-3 0,-4-3 0 0,1 3 79 0,3 0 16 16,-7 0 4-16,-3 3 0 0,3 0-52 0,-3 0-12 0,3-3 0 0,-4 0 0 15,1 6-11-15,-1-2-5 0,-6-4 0 0,3 3-1 16,4-3-38-16,-8 0-7 0,1 0-2 0,-4 0 0 15,0 0-64-15,0 0-12 0,0-7-4 0,0 1 0 16,0 6-121-16,-7-6-25 0,-22-16-5 0,12 9-1 0</inkml:trace>
  <inkml:trace contextRef="#ctx0" brushRef="#br0" timeOffset="86360.78">2653 7315 2269 0,'3'15'64'0,"-3"-8"15"0,0 2-63 0,0-3-16 0,0 1 0 0,7-1 0 15,-7-3 54-15,11 3 8 16,-7-3 2-16,6 4 0 0,4-4 31 0,4 0 6 0,7-3 2 16,-8 0 0-16,1 3-38 0,7 0-7 0,-1-3-2 0,8 0 0 15,-4 0-18-15,-3 0-4 16,3 0-1-16,-3-3 0 0,0-3-33 0,-1 3 0 15,1-4 0-15,-4 4 0 0,4 3 15 0,-4 0-4 0,0 0-1 0,4 0 0 16,-4 3-10-16,-7 1-14 0,7-1 3 0,-3 3 1 16,0-3 10-16,-1 0 0 0,1 0 0 0,-4 4 0 15,7-7-104 1,-10 3-20-16,3-6-3 0,-4 3-1127 0</inkml:trace>
  <inkml:trace contextRef="#ctx0" brushRef="#br0" timeOffset="86783.27">3609 7547 2419 0,'0'0'53'0,"0"0"11"0,0 0 3 0,0 0 1 0,0 0-55 15,0-10-13-15,-4 4 0 0,4-6 0 0,0 2 66 0,0-2 10 16,0-1 3-16,0 1 0 0,-7-4-19 0,7-3-3 16,0-3-1-16,0 0 0 0,0 0-56 0,0 0 0 15,7-3 0-15,-7 0-11 0,4 3 35 0,-1 6 8 0,1 1 0 16,3-1 1-16,0 0-33 0,4 4 0 16,-8-1 0-16,11 1 0 15,-3 2-20-15,7-2-10 0,-4-1-2 0,7 7-1 0,-7 0 33 0,7-1 0 0,-3 4 0 0,-1 3 0 16,1 3 44-16,0 1 16 0,-4 2 4 0,0 3 0 15,-4 1-27-15,1 2-5 0,3 4 0 0,-7 0-1 16,4-1 5-16,-1 4 0 0,-6 0 1 0,6 0 0 16,-6 0-9-16,3-1-3 0,-3 1 0 0,3 3 0 15,-4-3 8-15,1-3 2 0,-1 2 0 0,-3 1 0 32,4-3-53-32,-4 3-10 0,0-7-3 0,0 1 0 15,0-1-1-15,0-2-1 0,0-1 0 0,0-3 0 0,0 1-136 0,0-7-27 16,0 0-6-16,0 0-1 0</inkml:trace>
  <inkml:trace contextRef="#ctx0" brushRef="#br0" timeOffset="87097.29">4420 7042 2188 0,'0'0'48'0,"0"6"11"0,-7 1 1 0,7-1 1 0,-3 0-49 0,3 0-12 15,-7 4 0-15,3-1 0 0,-3 4 105 0,0-1 19 16,0 1 3-16,3 2 1 0,-6 1-20 0,-1 3-4 16,1 3-1-16,-1 0 0 0,8 3-51 0,-12 3-9 15,8 0-3-15,-3 1 0 0,6 2 8 0,4-12 0 16,-7 6 1-16,7-3 0 0,0 0-39 0,0 0-10 16,0 0 0-16,7-7 0 0,-3 1 0 0,3 0 0 0,3-4 0 0,5-6 0 15,-5-2 0-15,1-1 0 16,6-6 0-16,-6-4 0 15,10-2-49-15,-7 0-12 0,4-4-3 0,0-3 0 16,3 1 25-16,0-1 5 0,-3-3 1 0,-1 0 0 16,1 1-50-16,-1-1-9 0,-2 3-3 0,6 0 0 15,-7 1-129-15,0 2-25 0,-3 1-6 0,-1 2-1 0</inkml:trace>
  <inkml:trace contextRef="#ctx0" brushRef="#br0" timeOffset="87535.09">5002 7033 1552 0,'0'0'44'0,"4"-7"10"0,-1 4-43 0,1-3-11 0,0 0 0 0,-1-1 0 15,-3 7 172-15,0 0 33 0,0 0 7 0,0 0 0 16,0 0-52-16,0 0-12 0,-7 3-1 0,-4 4-1 0,4 2-45 0,4 4-9 16,-8 2-1-16,1 4-1 0,3 0-22 0,0 3-4 15,-4 3 0-15,0 3-1 0,4 0-51 16,4 1-12-16,-1-1 0 0,4-3 0 0,-7 0 0 0,7 0 0 15,7 3 0-15,-7-6 0 0,0-6 16 0,7 0 0 16,0-1 0-16,-3-5 0 0,3-1-26 0,4-3-5 16,-4-2-1-16,0-1 0 0,3-3 16 0,1-3 10 15,-1-7-2-15,1 4 0 0,3-3-8 0,-3-4-11 16,-8 0 3-16,8-5 0 0,-1-1 8 0,-6 3 0 16,3-3 0-16,-4 4 0 15,5-4-53-15,-5 3-9 0,4 0-2 0,0 1 0 0,-7 2 88 0,7 1 18 0,-7 2 3 16,0 4 1-16,0 6-22 0,0 0-5 0,0 0-1 0,0 0 0 15,4 6-18-15,3 4 0 0,-4 2 0 16,1 4-9-16,-1-4 9 0,4 1 0 0,1 3 8 0,2 2-8 16,-3 1 9-16,0 0-9 0,4-3 12 0,-1 3-12 15,-6-1 0-15,6-2 0 16,-2-3 0-16,-1-1 0 16,0-2-36-16,-4-1-7 0,8 0-1 0,-4-2-1 15,0-4-107-15,0 0-20 0,4-3-5 0,-8-3-663 0,1-3-132 0</inkml:trace>
  <inkml:trace contextRef="#ctx0" brushRef="#br0" timeOffset="88004.15">5359 7136 1958 0,'0'0'43'0,"0"0"9"0,0 6 1 0,0-3 3 0,0 4-45 0,3-1-11 16,1 3 0-16,-1 4 0 16,4-1 51-16,-3 7 8 0,3 0 1 0,-4 3 1 0,8 3 0 0,0 3 0 15,-1 4 0-15,-3 2 0 0,7-2 7 0,0 2 2 16,-3 4 0-16,0 2 0 0,3-2-5 0,0 3-1 15,0 0 0-15,4-4 0 0,-4-2-51 16,0-7-13-16,0 0 0 0,0 0 0 0,0-6 50 0,0-3 7 16,-3 0 2-16,-1-3 0 0,1-4-43 0,-7-2-16 15,-1-4 11-15,1-3-11 0,-4-3 0 16,0 0 8-16,3-6-8 0,-3-4 0 0,0 4 0 0,0-7 0 16,-7-2 0-16,4-4 0 0,-1-3 0 0,-3 0 0 0,3 0 0 15,-10-6 0-15,7 3 0 0,-3-7 0 16,-1-2 0-16,1 0 0 0,2-1 0 0,1-3 0 15,4 4 0-15,-4-7 0 0,3 4 0 0,1-1 0 16,-1 3 0-16,8-2 0 0,-1-4 0 0,1 3 14 0,3 4-4 16,3 3-1-16,-2-1-9 0,2 7 0 15,1 0 9-15,3 3-9 0,-4 6 12 0,1 1-1 0,0-1-1 0,-1 7 0 16,-10 9-1-16,0 0 0 0,11-4 0 0,-1 8 0 16,1 2 19-16,-4 3 3 0,0 4 1 0,4 3 0 15,-11-1-32-15,3 4 8 0,4 0-8 0,-7 6 0 16,4 0 0-16,-4 0 0 0,0 0 0 0,0 0 0 15,-4-3 0-15,1 0 0 0,-1 0 0 0,1 0 0 16,-4-3 54-16,-1 0 8 0,-2-1 2 0,-1 1 0 31,1-6-103-31,-4-1-20 0,3 1-4 0,-10-1-1 0,3 1 64 0,1-4 0 0,-1-2 14 0,0-1-2 16,4 3-121-16,-3 1-24 16,6-4-5-16,0-3-780 0,4-3-156 0</inkml:trace>
  <inkml:trace contextRef="#ctx0" brushRef="#br0" timeOffset="88526.05">6216 6851 1746 0,'0'-13'38'0,"0"7"8"0,-4 0 2 0,1-1 1 0,3-2-39 0,-4 3-10 16,1-1 0-16,-4 1 0 0,3 3 183 0,4 3 34 0,-7-3 7 0,0 3 2 16,-3 3-81-16,3 0-16 0,-4 3-3 0,0 4-1 15,1-1-77-15,-4 1-16 0,3 2-4 0,-3 4 0 16,3 0 16-16,1-1 2 0,-4 1 1 0,3 3 0 15,8 0-24-15,-12-1-5 0,8-2-1 0,4-3 0 16,-4-1-17-16,3 4 0 0,4-7 0 0,0 1 0 16,0-1-11-16,4-3-5 0,-1 1-2 0,4-4 0 15,0 0 29-15,8 0 5 0,-8 0 2 0,3-3 0 16,1 0-28-16,3 0-6 0,0 0 0 0,-3 0-1 16,3 0 17-16,0 0 0 0,0-3 0 0,-3 3 0 0,3 0 10 15,-4 0 6-15,1 3 0 0,-1 3 1 0,1-3 22 0,0 4 4 16,-1-1 1-16,-6 3 0 0,3 4-20 0,-4-4-3 15,1 4-1-15,-1 3 0 0,-3-1 3 0,0 1 0 16,0 0 0-16,-3-1 0 0,-1-2-12 0,-3-1-3 16,0 1 0-16,0-4 0 15,-4 1-31-15,1-1-6 0,-1-3-2 0,4-2 0 16,-3 2-9-16,-1-6-1 0,1 0-1 0,-1-3 0 16,7 0-138-16,-3-1-27 0,4-2-5 0,-4 0-673 15,7-4-135-15</inkml:trace>
  <inkml:trace contextRef="#ctx0" brushRef="#br0" timeOffset="88893.54">6431 6895 1728 0,'0'0'38'0,"4"-7"8"0,-4 7 2 0,0 0 0 0,3-3-39 0,-3 3-9 0,0 0 0 0,0 0 0 15,0 6 156-15,0 4 28 0,0 2 7 0,0 4 1 16,-3 6-56-16,-1 3-10 0,1-3-2 0,3 6-1 15,-4-3-43-15,4 0-9 0,0 4-2 0,-7-1 0 16,7 3-4-16,7-6-1 0,-7 4 0 0,4-4 0 16,6 0-39-16,-3-3-8 0,4-4-1 0,-1-5-1 15,1-7-15-15,0 1 0 0,6-4 0 0,-6-3 0 16,3-3 0-16,0-4 0 0,4-2 0 0,-1-4 0 16,-3-2 0-16,4-1 0 0,0-6 0 0,-1 0 0 15,1 3-8-15,0-3 8 0,-1 4-12 0,1-1 12 16,3 0-13-16,-3 3 4 0,-1 4 1 0,-3-1 0 0,4 7 8 0,0 3 0 15,-4 3 0-15,3 0 0 0,-6 3 0 16,0 0 0-16,-1 6 0 0,-3 4 0 0,4-4 9 0,-8 4-9 16,4 3 12-16,1 2-12 15,-5-2 8-15,1 3-8 0,-1 0 0 0,4-4 0 0,-3 1 0 16,3-3 0-16,-4-1 0 0,1-2-9 16,-1-1-131-16,8-3-25 0,-11-3-6 0,7-3-1148 0</inkml:trace>
  <inkml:trace contextRef="#ctx0" brushRef="#br0" timeOffset="89192.31">7168 6509 2649 0,'0'0'58'0,"-3"6"12"0,-1 0 2 0,4 1 4 0,-3 2-61 0,3 4-15 0,0-1 0 0,0 4 0 16,3 0 105-16,-3 2 19 0,4 4 3 0,-1 3 1 16,1 1-65-16,0 2-13 0,-1 3-2 0,1 0-1 15,3 7 27-15,-4-13 6 0,4 0 0 0,-3 3 1 16,3-2-65-16,0 2-16 0,0 0 0 0,0-3 0 0,0 3 0 0,4 4 0 16,-4-7 0-16,3 3 0 0,-3-6 0 15,0 0 0-15,0-3 0 0,0-1 0 16,1-2-99-16,-1-3-23 0,0-1-5 15,-4-2-1-15,4-1-102 0,-3-6-21 0,-4-3-4 0,0 0-1 0</inkml:trace>
  <inkml:trace contextRef="#ctx0" brushRef="#br0" timeOffset="89660.63">7645 6907 2419 0,'0'0'53'0,"-7"6"11"0,0 1 3 0,0-1 1 0,-1 3-55 0,1 1-13 15,-3-1 0-15,3 4 0 0,-4 2 105 0,4 4 19 0,-3 0 3 16,3 0 1-16,-1 6-103 0,1 0-25 0,0 0 0 0,0 3 0 16,4 1 56-16,-1 2 7 0,4-3 1 0,0 0 0 15,0-6-52-15,4 0-12 0,3-3 0 0,-4 0 0 16,4-3 0-16,4-7 0 0,3-3 0 0,-3-3 0 15,-1-3 0-15,1 0 0 0,3-3 0 0,-3-3 0 16,3 0-48-16,-4-7-13 0,4 1-3 0,0-1 0 16,1-3 52-16,-5-2 12 0,1-1 0 0,-4 0 0 15,3 0 0-15,1 0 0 0,-4-3 0 0,-3 4 0 16,-1 2 0-16,1-3 0 0,-1 3 0 0,-3 1 0 16,0-1 0-16,0 3 0 0,0 4 0 0,0-3 0 0,0 2 0 15,-3 1 0-15,3 9 0 0,0-7 0 16,0 7 48-16,0 0 13 0,0 0 3 0,0 0 0 15,7 4-52-15,-4 2-12 0,4 3 0 0,0 4 0 16,0 2 54-16,0 1 8 0,4 6 2 0,-4-3 0 0,0 3-52 16,0 0-12-16,4 3 0 0,-4 0 0 0,0 0 54 15,0 0 8-15,3-3 2 0,-2 0 0 0,-5-3-52 0,8-3-12 16,-4-4 0-16,0 1 0 16,0-4-100-16,0 0-22 0,3-2-5 0,-2-7-1 15,2-7-102-15,1-2-21 0,-4-4-4 0,0-2-1 0</inkml:trace>
  <inkml:trace contextRef="#ctx0" brushRef="#br0" timeOffset="89910.35">8135 6691 1780 0,'0'0'50'0,"0"0"12"0,0 0-50 0,4 3-12 0,-4 3 0 0,3 0 0 16,1 7 140-16,-1-4 26 0,-3 7 5 0,4 0 1 15,3-1-54-15,-4 1-10 0,4 6-3 0,0 0 0 16,0 3-9-16,4 3-3 15,0 1 0-15,-1 5 0 0,1-3-9 0,-1 4-3 16,-3 3 0-16,4-4 0 0,0 4-65 0,-4-4-16 0,3 4 0 0,-3-1 0 16,4-5 55-16,-1-4 7 0,1-3 2 0,-4 0 0 15,0-6-64-15,0 0-18 0,0 0-1 0,0-7 0 16,0-2-21-16,-3-1-4 0,3-6 0 0,-4 0-1 16,1 0-67-16,-4-3-12 0,0 0-4 0,0-9 0 15,0-4-74-15,-4 1-15 0,-3-1-3 0,0-2-840 16</inkml:trace>
  <inkml:trace contextRef="#ctx0" brushRef="#br0" timeOffset="90124.04">8054 7105 2419 0,'0'0'53'0,"0"0"11"0,0 0 3 15,0 0 1-15,0 0-55 0,7 0-13 0,-7 0 0 0,7 3 0 0,0-3 105 16,4 3 19-16,-1 0 3 0,1 0 1 0,-1 3-52 0,5-2-9 15,2-1-3-15,1 0 0 0,-1 0 0 0,5 0 0 16,-5 0 0-16,1-3 0 0,3 3-51 0,-3-3-13 16,-1 0 0-16,1 0 0 0,0 4 0 0,-4-1 0 15,3-3 0-15,1 3 0 16,0 0-48-16,-1 3-13 0,-3-3-3 0,1 4 0 16,-1-1-102-16,0-3-21 0,0 0-4 0</inkml:trace>
  <inkml:trace contextRef="#ctx0" brushRef="#br0" timeOffset="90374.05">8696 6932 2504 0,'-4'10'71'0,"4"-4"16"0,-3 3-70 0,3 1-17 0,0-1 0 0,3 4 0 16,-3-1 94-16,4 4 15 0,0 0 3 0,-1 2 1 15,1 1-33-15,3 0-6 0,0 3-2 0,0 0 0 16,0 3-8-16,0-3-1 0,0 3-1 0,0-3 0 15,4 3 10-15,-4-3 1 0,0 3 1 0,0-3 0 16,0-3-58-16,0 0-16 0,0-7 0 0,0 1 0 16,-4-1 9-16,1-2-9 0,-4-4 10 0,0-6-10 0,0 0 0 0,0 0 8 15,0 0-8-15,0-6 0 16,0-7-77-16,0-3-19 0,-7 4-3 0,3-10-906 16,-3-6-182-16</inkml:trace>
  <inkml:trace contextRef="#ctx0" brushRef="#br0" timeOffset="90544.74">8565 6728 2747 0,'-14'10'78'0,"7"-7"17"15,4 3-76-15,-1-3-19 0,-3 1 0 0,4 2 0 0,-1 0 106 0,4 0 18 0,0 1 3 0,0-4 1 16,0 3-103-16,4-3-25 0,-1 0 0 16,1 0 0-16,-1 1 0 0,4-4 0 15,0 0 0-15,0-4 0 16,4 1-68-16,0 0-18 0,3 0-4 0,3 0-1 15,-3 0-181-15,4 0-36 0</inkml:trace>
  <inkml:trace contextRef="#ctx0" brushRef="#br0" timeOffset="90882.2">9042 6694 2213 0,'-7'9'63'0,"0"-2"13"15,3-1-60-15,-3 3-16 0,0 4 0 0,0 3 0 16,0 2 117-16,-4 4 21 0,8 3 4 0,-4 0 1 15,0 7-63-15,3-1-13 0,1 4-3 0,-1 2 0 0,4-2 0 16,0-1 0-16,4 4 0 0,-1-4 0 0,1 4-8 16,3-7-1-16,0-2-1 0,3-4 0 15,4-7-34-15,1-5-8 0,-1 0 0 0,3-4-1 0,1-3-11 0,0-6 0 16,3-3 0-16,-4-6 0 0,1-4 0 0,0-3 0 16,-1 1 0-16,-3-4 0 0,1 0 0 0,-5-3 10 15,4 0-10-15,-3 0 10 0,-1 3 2 0,1 1 1 16,-4-1 0-16,0 0 0 0,-3 0 26 0,-4 4 5 15,-4-1 0-15,1-3 1 0,-5 3-54 0,-2 1-11 16,-1-4-3-16,-3 3 0 0,0 4 37 0,0-1 7 16,-4-3 2-16,1 7 0 0,-4 0-36 0,-1 2-7 15,1 1-2-15,4 0 0 16,2 3-54-16,1 3-10 0,4 0-2 0,3 0-1 16,0 0-91-16,7 0-17 0,0 0-4 0,0 0-1 0</inkml:trace>
  <inkml:trace contextRef="#ctx0" brushRef="#br0" timeOffset="91182.31">9521 7064 2419 0,'4'28'53'0,"-4"-15"11"0,0-1 3 0,0 1 1 0,0-4-55 0,0 1-13 0,0-1 0 0,0-6 0 16,0-3 105-16,0 0 19 0,0 0 3 0,0-6 1 15,0-7-52-15,0 1-9 0,4-1-3 0,-1-6 0 16,1 1-51-16,-1-1-13 0,1-3 0 0,3 0 0 15,0-6 54-15,3 3 8 0,4-7 2 0,-3 1 0 16,3 3-52-16,0 3-12 0,0 3 0 0,4 3 0 16,0 3 54-16,-4 7 8 0,0-1 2 0,0 7 0 15,4 3-52-15,-4 6-12 0,0 4 0 0,3 6 0 0,-2 5 0 0,2 8 0 16,1 8 0-16,-4 4 0 0,-3 0 0 0,3 0 0 16,-4 3 0-16,-3-1 0 0,4-2 28 0,-4 0 4 15,0-3 0-15,0-7 0 0,0-3-24 0,0-6-8 16,-3-3 0-16,-1-7 0 15,-3-2-26-15,0-10-5 0,0 0-1 0,-3-6-1040 16,-4-7-209-16</inkml:trace>
  <inkml:trace contextRef="#ctx0" brushRef="#br0" timeOffset="92673.29">10386 6772 2188 0,'0'0'48'0,"0"0"11"0,0 0 1 0,0 0 1 0,0 0-49 0,0 0-12 0,0 0 0 0,0 0 0 16,7 0 140-16,0 0 24 0,0 0 6 0,0 3 1 15,4-3-69-15,-4 0-14 0,3 0-2 0,4 0-1 16,0 0-13-16,-3 0-4 0,0-3 0 0,-1 3 0 16,4 0-28-16,0 0-7 0,4 0-1 0,0 0 0 15,3 0-3-15,7 0-1 0,0 3 0 0,4-3 0 0,-4 4-28 16,4-1-15-16,0 3 2 0,0-3 0 0,-1 3 21 0,-2-2 4 16,-1 2 0-16,-4-3 1 0,5 0-25 0,-5 0-6 15,1-3-1-15,-4 0 0 16,4-6-123-16,0 0-25 0,-4-7-5 0,3-3-1212 0</inkml:trace>
  <inkml:trace contextRef="#ctx0" brushRef="#br0" timeOffset="101452.78">12453 6308 1198 0,'0'0'26'0,"0"0"6"0,0 0 0 16,0 0 3-16,0 0-35 0,0 0 0 0,4-6 0 0,-4 0 0 15,0-1 73-15,3-2 8 0,-3 0 2 0,4-1 0 0,-4 4 36 16,3 0 7-16,-3-1 2 0,0 1 0 16,0 0-59-16,0 6-11 0,0 0-2 0,0 0-1 0,0 0 13 0,0 6 2 15,0 4 1-15,-3-1 0 0,3 7-34 0,0-1-6 16,0 4-2-16,3 6 0 0,-3-3-4 0,0 6-1 15,0 1 0-15,4 2 0 16,-1-3 43-16,1-3 8 0,-1 3 1 0,1 1 1 16,-1-4-61-16,-3 3-16 0,7-3 0 0,-3 3 0 0,-1-3 28 0,5 0 2 15,-5 1 1-15,4 2 0 16,-3 0-21-16,3 3-10 0,0 1 10 0,0-1-10 0,-4-3 8 0,4 1-8 16,0-1 0-16,0 0 0 0,-3 3 0 0,3-2 0 15,-3-1 0-15,3-3 0 0,0-6 27 0,-4-4-1 16,4 1 0-16,0-7 0 0,-3-2-26 0,-1-4 0 0,-3-3 0 15,0 0 0 1,4-10-17-16,-1 1-9 0,-3-4-2 0,0 1 0 0,-3-4 28 0,-1 7 11 16,1-4-1-16,-1 1 0 0,-3-1 6 0,0 1 0 15,0-1 1-15,-3-3 0 0,-5 4-17 0,1-10 0 0,-3 6 0 16,-1-3 0-16,4 1 19 0,-4-1-3 0,1 3-1 0,-1-3 0 16,0 4-24-16,4 2-5 0,-3 1-1 0,-1-1 0 15,4 4 15-15,-4 2 0 0,4 1 0 0,0 6 0 16,0 3 22-16,0 3 7 0,0 4 2 0,0-4 0 15,0 4-31-15,-1 5 0 0,1 1 0 0,0 6 0 16,0 3 0-16,3 3 0 0,-3-3 0 0,4 7 0 16,3-7 0-16,0 3 0 0,0 0 0 0,3 3 0 31,4-2-21-31,0-4-7 0,4 0-2 0,-1-3 0 0,4 3 45 0,4-3 9 0,-1-3 1 0,4-4 1 16,-3-2-26-16,3-1 0 0,4-2 0 0,-1-4 0 15,1-6 0-15,0 0-9 0,3-3 9 0,-3-3 0 16,3-1-23-16,0 1 3 0,0-6 0 0,0-1 0 15,4-3-36-15,-4 1-6 0,0-4-2 0,4-3 0 16,0 3 4-16,-1 0 1 0,-3 1 0 0,4-1 0 16,-7-3 7-16,-1 3 0 0,1 0 1 0,0 0 0 0,-8 4 33 0,4-4 6 15,-3 6 2-15,-4-2 0 0,0-1 20 0,0 3 4 16,-3 1 1-16,-1-1 0 0,-3 4 21 0,4 0 4 16,-4 2 0-16,0 7 1 0,-4-6 19 0,4 6 3 0,0 0 1 15,0 0 0-15,-7 3-12 0,0 7-1 16,0-1-1-16,0 7 0 0,3-1-32 0,1 4-6 15,-1 3-2-15,1 3 0 0,3 0-10 0,-4 0 0 0,4 7 9 0,4-4-9 16,-4-3 8-16,3 0-8 0,1-3 8 16,3-3-8-16,0-4 0 0,0-2 0 0,0 0 0 0,0-4 0 15,0-3 0-15,4-3 0 0,-1-3 0 16,-2-6 0-16,-1 0 0 0,3-4-8 16,-3-2 8-16,-3-7 0 0,6-3 0 0,-6 3 0 0,-1-6 0 15,4 3 0-15,-7-3 0 0,4 3 0 0,-4 0 0 16,3 3 0-16,-3 4 0 0,0-1 0 0,0 4 0 0,-3-1 0 15,3 4 0-15,-4 2 0 0,4 7 0 16,0 0 0-16,0 0 0 0,0 0 11 0,0 0-11 0,-3 3 12 16,3 7-12-16,0-1 10 0,-4 1-10 0,8 2 10 15,-1 1-10-15,1-1 12 0,-1 1-12 0,5-1 12 16,-1 1-12-16,0-1 0 0,0 4 9 0,3-3-9 16,-3-4-12-16,4 4-6 0,0-4-2 0,-1 0 0 15,1-2 31-15,-1-1 5 0,1 0 2 0,-1-3 0 16,5-3-38-16,-5 4-7 0,1-4-1 15,3-4-1-15,-4 1-93 0,1-3-18 0,0-3-4 0,-1 2-1 16,1-2-82-16,-4-4-16 0,0 1-3 0</inkml:trace>
  <inkml:trace contextRef="#ctx0" brushRef="#br0" timeOffset="101849.71">13152 6841 1062 0,'0'0'23'0,"0"0"5"0,0-6 0 0,0-3 3 0,3 2-31 0,-3 1 0 0,0 0 0 0,0 0 0 15,0-1 128-15,4 1 19 0,-4 6 4 0,0 0 1 16,0 0 6-16,0 0 2 0,0 0 0 0,0 0 0 15,0 0-28-15,0 3-4 0,3 7-2 0,-3 2 0 16,4-3-47-16,-4 4-10 0,3 3-1 16,1-1-1-16,-1 4-7 0,4 3 0 0,0-3-1 0,0 6 0 15,0 0-23-15,1-3-4 0,-1 3 0 0,3-3-1 16,1 3-7-16,-4-6 0 0,3 3-1 0,1-3 0 16,0-4-9-16,-4 1-2 0,0 0 0 0,3-4 0 15,-6-2-12-15,3-1 8 0,0-3-8 0,-4-2 0 16,1-1 0-16,-4-3 0 0,0 0 0 0,0 0 0 0,0 0 0 15,0 0 0-15,-4-7 0 0,1-2 0 16,-1 0-148-16,-3-1-35 0,0-2-7 0,0-4-2 16,0 0-35-16,0 4-7 0,-3-4-2 0,-5 4-705 15</inkml:trace>
  <inkml:trace contextRef="#ctx0" brushRef="#br0" timeOffset="102346.73">13095 7055 1674 0,'0'0'36'0,"0"0"8"0,0 6 2 0,0-6 2 0,0 3-39 0,0-3-9 15,4 6 0-15,-1-6 0 0,4 3 65 0,0-3 11 16,0 0 3-16,0-3 0 0,4 3-12 0,0 0-3 16,-1-3 0-16,4 0 0 0,0 3-2 0,0-3-1 15,1 3 0-15,2-3 0 0,1 0-46 0,0 3-15 16,3-4 8-16,-4 1-8 0,1 0 55 0,3-3 7 16,0 3 2-16,0 0 0 0,1-1-52 0,-1 1-12 15,0 0 0-15,-3 0 0 0,-1 0 0 0,-3 0 0 16,0 0 0-16,1-1 0 0,-5-2 0 0,1 3 0 0,-4-3 0 0,-4 3 0 15,4 0 54-15,-7-1 8 0,0 4 2 16,0 0 0-16,0-6-28 0,0 6-4 0,0 0-2 0,-3-6 0 16,-4 3 3-16,-4 0 1 0,1 3 0 0,-1 3 0 15,0 3-34-15,4 3 0 0,-3 1 0 0,-1 2 0 16,4 4 0-16,0 0 0 0,0 3 0 0,0-1 0 16,3 1 0-16,4 0 0 0,0-3 0 0,4 2 0 15,0-2 0-15,-1 0 0 0,4-4 0 0,0 1 0 0,4-1 0 16,-4-5 0-16,7-1 0 0,-3-3 0 0,-1-3 0 15,4 0 0-15,-3-6 0 0,-1 0 0 0,4-1 0 0,-3 1 0 16,0 0 0-16,-1-4 0 0,1 1 0 0,-4 0 0 16,0-1 0-16,4 1 0 0,-4-1 0 0,0 4 0 15,0 0 0-15,-4-1 0 0,4 4 0 0,-3 0 0 16,3 0 0-16,0 0 0 0,-4 3 0 0,4 0 0 16,1 3 0-16,-1 3 0 0,-4 1 0 0,4-1 0 15,0 3 0-15,-3 1 0 0,3-1 0 0,-4 4 0 16,4 2 0-16,-3 1 0 0,3 3 0 0,0-3 0 15,0 2 0-15,-3-2 0 0,3-3 25 0,0 2-1 16,0-2-1-16,0-1 0 16,0-5-88-16,3-1-18 0,1-3-3 0,0 0-1246 0</inkml:trace>
  <inkml:trace contextRef="#ctx0" brushRef="#br0" timeOffset="103064.05">14930 6923 1497 0,'0'0'32'0,"-4"-3"8"0,1-4 0 0,-5 1 4 0,5 3-36 0,-4 0-8 15,0 3 0-15,3 0 0 0,-3 0 84 0,0 3 14 16,0 0 3-16,0 0 1 0,0 0-1 0,0 1 0 15,3 2 0-15,-3-3 0 0,4 3-23 0,-4 4-5 16,3-4-1-16,1 6 0 0,-1-2-27 0,1 2-5 0,-1 4-2 0,4 3 0 16,-3 0-25-16,3 0-5 0,0 2 0 0,3-2-8 15,-3 3 37-15,4-3 1 0,-1 0 0 0,4-3 0 16,-3-7-6-16,6 0-2 0,-3-2 0 0,4-1 0 16,0-6-13-16,-1-6-2 0,1-1-1 0,-1-2 0 15,4-4-26-15,1-2-4 0,-1-1-2 0,-4-3 0 16,1-3 18-16,-1 3 0 0,1 1 0 0,0-4 0 0,-1 0 48 15,-3 0 12-15,0 6 4 0,0 0 0 16,-3 4-52-16,3 6-12 0,-7-4 0 0,0 10 0 16,0 0 0-16,0 0 0 0,0 0 0 0,0 0 0 15,3 10 0-15,1-4 0 0,0 6 0 0,-4-2 0 0,7-1 0 0,-4 1 0 16,4 2 0-16,0-2 0 0,0 2 0 16,0-2 0-16,0-1 0 0,0-3 0 0,0 4 0 15,1-1 0-15,-1-3 0 0,0 1 0 0,3-1 54 0,-3-3 8 16,0 0 2-16,0 0 0 15,0-3-103-15,1 3-20 0,-1-3-4 0,0-3-1 16,0 0-131-16,0 0-26 0,0 0-6 0</inkml:trace>
  <inkml:trace contextRef="#ctx0" brushRef="#br0" timeOffset="103547.33">15385 7164 1656 0,'0'0'36'0,"0"0"8"0,0 0 2 0,0 0 0 0,0 0-37 0,0 0-9 0,0 0 0 0,0 0 0 15,0 0 69-15,0 0 12 0,0 0 3 0,0 0 0 16,0 0 28-16,0 0 5 0,3-6 2 0,-3 6 0 16,0-6-37-16,-3-1-7 0,3 7-2 0,0-6 0 15,-4 3-40-15,4-3-8 0,0 6-1 0,-3-7-1 0,3 1 14 0,0-3 3 16,0 3 1-16,0-4 0 0,0 1-41 0,0-4-14 16,0 1 0-16,3-4 0 0,1 3 22 0,-1-2 5 15,1-4 1-15,3 0 0 16,0 3-14-16,3-2 0 0,-3 5 0 0,4 1 0 15,0 2 0-15,-1 1 0 0,4-1 0 0,-3 7 0 0,3 3 54 0,-3 3 8 16,3 7 2-16,-4 2 0 0,1 7-52 0,-1 0-12 16,1 6 0-16,0 3 0 0,-4 0 54 0,3 1 8 15,-3-1 2-15,0 0 0 0,0-3-52 0,0 3-12 16,-3-6 0-16,0 3 0 0,3-9 0 0,-4 0 0 16,1-4 0-16,-1-5 0 15,4-1-125-15,-7-6-28 0,4-6-6 0,-1-4-1 16,1-5-134-16,-1-4-27 0,1-25-6 0,3 6-1 0</inkml:trace>
  <inkml:trace contextRef="#ctx0" brushRef="#br0" timeOffset="103928.4">15812 6471 1875 0,'0'0'41'0,"0"7"9"0,0-1 2 15,3 3 0-15,1 1-41 0,-4 2-11 0,7 4 0 0,-4 3 0 16,4 0 72-16,0 2 12 0,4 5 2 0,-1 2 1 15,1 3 33-15,0 0 6 0,3 4 2 0,-4-1 0 0,4 1-52 0,-3-4-11 16,3 4-1-16,0-1-1 16,-3-2 1-16,3-1 1 0,-4-3 0 0,5-3 0 15,-1 0-35-15,-4-3-7 0,1-3-2 0,-4-3 0 0,0-4-21 16,0-2 8-16,0-1-8 0,-7-3 0 0,4-2 0 16,-4-4 0-16,0 0 0 0,0 0 0 0,-7-10-9 0,-4 1 0 15,0-1 0-15,1-2 0 0,-4-4-8 16,0 4-2-16,-4-4 0 0,0 0 0 15,1 4-5-15,-1-1-2 0,0 7 0 0,1 0 0 16,3 6-7-16,-4 3-2 0,7 0 0 0,-3 6 0 0,4 4 15 0,3 3 2 16,0-4 1-16,0 4 0 0,3 3 17 0,4-1-8 15,0-2 8-15,4 6 0 0,3 0 12 0,0 0 8 16,0-3 3-16,7 3 0 0,0-7 10 0,4 1 3 16,-1-3 0-16,4-1 0 0,1-3-12 0,2-2-3 15,-3-1 0-15,4-3 0 0,0-3-21 16,3 0 8-16,-3-3-8 0,3-3 0 15,-7 3-119-15,0-7-28 0</inkml:trace>
  <inkml:trace contextRef="#ctx0" brushRef="#br0" timeOffset="106795.19">17311 6904 1552 0,'0'0'44'0,"0"0"10"0,0 0-43 0,0 0-11 0,0 0 0 0,0 0 0 16,0 6 53-16,0 1 9 0,0-1 2 0,0 3 0 16,3 4 36-16,1-1 7 0,-1 4 1 0,-3 3 1 15,4 0-41-15,-1-1-8 0,1-2-1 0,3 3-1 16,-3-3 14-16,-4-4 4 0,3 4 0 0,1-4 0 16,-1-5-13-16,1-1-3 0,-1 0 0 0,1-3 0 15,-4-3-25-15,0 0-6 0,0 0-1 0,0 0 0 0,0 0-1 16,0 0-1-16,0 0 0 0,0-9 0 0,0 3-6 15,0-7 0-15,0 4-1 0,0-4 0 0,3 4-10 0,-3-4-1 16,4 4-8-16,-4-7 12 0,3 4-12 0,1-1 0 16,-4-3 0-16,3 1 0 0,4 2 0 0,-3-3 0 15,-1 4 0-15,5-1 0 0,-1 1 0 0,0 2 0 16,0 1 0-16,0 3 0 0,0 3 10 0,3-1-10 16,-3 8 10-16,1-4-10 0,-1 3 18 0,0 0-2 0,3 3-1 15,-3 4 0-15,-3-1 6 0,3 7 2 0,-4-1 0 0,4 1 0 16,-3 3-4-16,-1 0-1 0,1-1 0 15,0 1 0-15,-4-3-10 0,3 0-8 0,1-1 12 16,-1-2-12-16,-3-7 0 0,4 0 0 0,-4 1 0 0,0-7 0 16,7 0 0-16,-4-7 0 0,4 1 0 0,-3-3 0 15,3-4 0-15,-4 1 0 0,4-1 0 0,1-6 0 16,-1 4 0-16,0-4 0 0,0 0 0 0,3 3 0 16,-3 4 0-16,0-1 0 0,4 1-10 0,0 2 10 15,-1 1 0-15,1 3 0 0,-1 6 0 0,-3 0 0 16,4 0 8-16,0 6 4 0,-4 0 0 0,0 0 0 15,0 7 33-15,0-1 7 0,-4 1 2 0,1 0 0 16,-1 2-54-16,1-2-12 0,-1 2-1 0,-3 1-1 16,4 0 14-16,-1-4 0 0,-3 4 9 0,4 0-9 15,-1-1 0-15,-3 1 0 0,4 0 0 0,-4-1 0 16,4 1 0-16,-1-3 0 0,1-1 0 0,-1 1 0 16,1-1 0-16,-4 1 0 0,3-1 0 0,-3-2 0 0,4-1 0 15,-1-3 0-15,-3-2-10 0,0-4 10 0,4 3-13 0,-4-3 2 16,0 0 1-16,0 0 0 0,0 0 1 0,3-7 0 15,1 1 0-15,-1 0 0 0,-3 0 9 0,4-4-12 16,-1 1 12-16,1 3-12 0,-4-1 0 0,3 1-1 16,-3 6 0-16,8-3 0 0,-5-3-3 0,-3 6 0 15,0 0 0-15,4-4 0 0,-4 4 6 0,7 0 1 16,-7 0 0-16,3-3 0 0,-3 3 9 0,7-3-8 16,-7 3 8-16,4 0-8 0,3 3 8 0,-7-3 0 15,0 0 0-15,3-3 0 0,4 3 0 0,-3 0 0 16,3 0 0-16,-4-3-8 0,5 0 8 0,-1 0 0 15,0 0 0-15,3-1 0 0,-3-2 0 0,0 0 0 16,4-3 0-16,0 2 0 0,-4-2 0 0,3-1 0 0,1 1 0 0,-4-4 0 16,3 1 0-16,-3 3 0 0,0-4 0 0,4 0 8 15,-7-2-8-15,3 2 0 0,0-2 0 0,-4-1 0 16,1 3 10-16,-4 1-2 0,0-1-8 0,0 4 12 16,0 3-4-16,-4-1-8 0,4 7 11 0,-7-3-11 15,0 3 13-15,0 0-4 0,0 6-1 0,-4-2 0 16,4 2-8-16,0 0 0 0,-3 4 0 0,3 2 0 15,0 1 0-15,0-1 0 0,0 4 8 0,3 3-8 16,0-4 0-16,1 4 0 0,-1 0 0 0,4 3 0 16,4-3 0-16,-1 3 0 0,1-4 0 0,0 1 0 15,6 3-11-15,-3-3 11 0,0-3-8 0,4-4 8 16,-1 1 0-16,4-4 0 0,-3-3 0 0,3 1 0 0,0-4 0 16,0-3-10-16,1-3 10 0,-1 0 0 15,0-4-40-15,-4 1 0 0,4-3-1 0,-3-4 0 16,0-3-100-16,-1-2-20 0,-3-1-4 15,0 0-1083-15</inkml:trace>
  <inkml:trace contextRef="#ctx0" brushRef="#br0" timeOffset="107061.92">18277 6807 2188 0,'0'0'48'0,"0"0"11"0,-3 6 1 0,-1 3 1 0,4 1-49 0,-3-1-12 0,6 1 0 0,-3-1 0 16,4 7 54-16,-4-4 8 15,7 4 2-15,0 0 0 0,0 3-1 0,0-1 0 16,4 1 0-16,-1 3 0 0,1 0 1 0,-4-3 1 16,4 3 0-16,-4 0 0 0,0 3-1 0,0-6 0 15,0 3 0-15,0 0 0 0,0-4-51 0,-4 1-13 16,1-3 0-16,-1-4 0 0,1 1 17 0,-1-4 1 0,1-2 0 0,-4-7 0 31,0 0-80-31,0 0-16 0,-4-7-3 0,1-2-1 16,-1 0-58-16,-3-4-12 0,0 0-3 0,0 1 0 15,-3-7-131-15,-1 3-26 0,-10-15-6 0,-7 9-1 0</inkml:trace>
  <inkml:trace contextRef="#ctx0" brushRef="#br0" timeOffset="107396.09">18136 7045 1314 0,'-3'16'37'0,"3"-10"8"16,0 3-36-16,0-2-9 0,3 2 0 0,1 1 0 16,3-1 104-16,0-3 20 0,0 0 3 0,4-2 1 15,-1-1-52-15,4-3-9 0,0 3-3 0,1-3 0 0,-1-3 16 0,3 3 4 16,1-3 0-16,0 3 0 0,-1 0-32 0,1 0-7 15,-1 0-1-15,5 3 0 0,-5 0-35 0,1 3-9 16,0 0 0-16,-4 1 0 0,3-1 0 0,-3 3 0 16,1 4 0-16,-1-4 0 0,0 4 0 0,-4-4 0 15,4 1 0-15,-3-1 0 0,0 1 0 0,-1-4 0 16,1 0 0-16,-4-3 0 0,0-3 53 0,-4 0 9 16,4 0 2-16,1-6 0 0,-5 0 0 0,1-4 0 15,-4 1 0-15,0-4 0 0,-4 1 0 0,4-4 0 16,-3 4 0-16,-1-7 0 0,0 3-16 0,-3-3-2 15,4-3-1-15,-8 0 0 0,4 0-23 0,0 0-5 16,-3-3-1-16,-1 0 0 0,0 3-16 0,-3-3 8 16,7 0-8-16,-3 0 0 0,3 0 8 0,-4 0-8 15,4 6 0-15,3 0 0 16,-3 4-48-16,4 5-14 0,-1 1-2 0,1 3-1 16,3 6-51-16,0 0-9 0,0 0-3 0,0 0 0 15,0 0-69-15,3 6-15 0,1 3-2 0,3 4-442 0,-4 2-88 0</inkml:trace>
  <inkml:trace contextRef="#ctx0" brushRef="#br0" timeOffset="107661.95">18584 7130 1497 0,'4'9'32'0,"-4"-3"8"0,3 4 0 0,1-4 4 0,-1 0-36 0,1-2-8 0,3-1 0 0,-7-3 0 16,4-3 104-16,3 3 20 0,-4-4 3 0,1-2 1 16,-1 0-20-16,1-4-4 0,-1 1-1 0,4 0 0 15,-3-1-13-15,3 1-2 0,-4 3-1 0,4-4 0 16,1 4-20-16,2 0-4 0,1-1-1 0,-1 4 0 15,-3-3-13-15,0 3-2 0,4 3-1 0,0 0 0 0,-1 0-7 16,-3 3-2-16,4 0 0 0,-4 3 0 0,0 1 0 0,0 2 0 16,0 4 0-16,-3 2 0 0,-1 1-20 0,1 0-4 15,-4 2-1-15,3 1 0 0,-3 0 8 0,0-3 2 16,0-4 0-16,0 1 0 0,0-1-35 0,0-5-7 16,0-1-2-16,0-6 0 15,0 0-218-15,0 0-44 0,0-10-9 0</inkml:trace>
  <inkml:trace contextRef="#ctx0" brushRef="#br0" timeOffset="107974.56">18941 6907 2188 0,'0'13'48'0,"-4"-7"11"0,1 0 1 0,-1 4 1 0,1 5-49 0,-1 4-12 0,0-3 0 16,1 6 0-16,-1-3 105 0,4 3 19 0,0-4 3 0,0 4 1 15,0-3-52-15,4 0-9 0,-1 3-3 0,1-6 0 16,3 2-51-16,0-2-13 15,0 0 0-15,0-7 0 0,4 4 45 0,-1-4 7 16,1-3 0-16,3-3 1 0,0 1-33 0,-3-4-8 0,3 0 0 0,0-4-1 16,0-5-11-16,-3 0 0 0,-1-1 0 0,1-2 0 15,-1-1 16-15,1 1 2 0,-4-4 0 0,4 3 0 16,-8 1-8-16,4-1-2 0,-3 4 0 0,-1-4 0 16,-3 7 2-16,0-3 0 0,-3 2 0 0,-1 1 0 15,1 0-1-15,-4 0 0 0,-4 2 0 0,1-2 0 16,-5 3-9-16,1-3 8 0,0 0-8 0,-3-4 8 0,-1 4-20 0,0 0-4 15,1-4 0-15,3 4-1 16,-1 3-63-16,5 0-13 0,-4-1-3 0,3 4 0 16,4 4-25-16,4-1-6 15,-1 6-1-15,0-3-1024 0</inkml:trace>
  <inkml:trace contextRef="#ctx0" brushRef="#br0" timeOffset="108484.77">19304 6565 2188 0,'0'0'48'0,"0"0"11"0,0 0 1 0,0 0 1 0,4 4-49 0,-1-1-12 0,4 3 0 0,-3 3 0 16,3 4 105-16,0 3 19 0,3 2 3 0,-3 4 1 16,4 3-52-16,0 4-9 0,-1 2-3 0,1 3 0 15,-1 1 5-15,1-10 1 0,-1 0 0 0,1 0 0 16,3 3-30-16,-3-2-5 0,3-1-2 0,-4-3 0 16,1-1-13-16,7 1-4 0,-4 0 0 0,-4-6 0 15,8 3-16-15,-11-13 0 0,0-3 0 16,0 0 0-16,-7-3 0 0,0 0 0 0,0-6 0 15,-3-3 0-15,-1 2-9 0,-3-2 1 0,-4 0 0 0,4-1 8 0,-3 1 0 16,-1 3 0-16,-3-4 0 16,-3 4-11-16,-1 0 11 0,4 2-13 0,-7-2 5 15,3 3-10-15,0 6-2 0,1 0 0 0,-1 4 0 0,4-1 1 0,-4 6 0 16,8 1 0-16,-4 3 0 0,7-1 19 0,-4 1-10 16,4 3 10-16,3-4-8 15,1 1 8-15,3 0 0 0,3-4 8 0,1-2-8 0,3 2 0 16,4-2 0-16,-1-1 0 0,1-3 0 0,3 1 0 15,0-1 0-15,4 0 0 0,-1 1-8 0,1-4 8 0,3 0-10 16,-3-3 10-16,3 0-10 0,-4 0 10 0,5-3 12 16,-5 0-2-16,1-1-1 15,3-2-165-15,0-3-34 0,0-4-6 0,1-3-607 16,-1 4-121-16</inkml:trace>
  <inkml:trace contextRef="#ctx0" brushRef="#br0" timeOffset="108824.53">19858 6851 1958 0,'10'-10'43'0,"-10"10"9"0,4-6 1 0,0 0 3 0,-4-1-45 0,0 7-11 0,0 0 0 0,0 0 0 15,0 0 192-15,-4-6 36 16,4 6 7-16,0 0 1 0,0 0-122 0,0 0-25 0,-7 3-5 0,0 0 0 16,0 1-68-16,0 2-16 0,0 3 0 0,0 1 0 15,0-1 26-15,-4 4 2 0,4 2 0 0,-4 1 0 16,4 0-28-16,-3 3 8 0,3-4-8 0,0 1 0 16,0 0 32-16,3-4 2 0,-3 1 0 0,3-4 0 15,4 0-34-15,-3-2 0 0,3-1 0 0,3 0-9 16,-3-3 9-16,8 1 11 0,-5-4-3 0,8 0 0 15,-4 0-8-15,3-7 0 0,4 4 0 0,-3-3 0 16,3 3 0-16,4-4 12 0,-1 1-12 0,1 0 12 16,3 0-12-16,-3-1-12 0,3 1 2 0,-3 3 1 15,3 0 58-15,0 0 12 0,-3 3 3 0,-4 3 0 0,0 0-52 0,-4 6-12 16,1 1 0-16,-4-1 0 0,0 4 18 0,-3-4 1 16,-4 7 0-16,0-4 0 0,-7 1-31 0,-1 3-5 15,1-4-2-15,-7 1 0 16,4 2 19-16,-4-2 0 0,0-1 0 0,-4-2 0 0,4-1 0 0,-4-3 0 15,0-2 0-15,1-4 0 16,3 0-158-16,0-4-28 0,0-2-6 0,3 0 0 0</inkml:trace>
  <inkml:trace contextRef="#ctx0" brushRef="#br0" timeOffset="109100.04">21004 6637 690 0,'-10'10'19'0,"3"-4"5"16,0-3-24-16,0 4 0 0,-4-1 0 0,0 0-192 15,1 0-44-15</inkml:trace>
  <inkml:trace contextRef="#ctx0" brushRef="#br0" timeOffset="109373.73">20824 6637 1728 0,'0'0'38'0,"0"0"8"0,0 0 2 0,0-6 0 0,0 0-39 15,0 6-9-15,0 0 0 0,0 0 0 0,0 0 156 16,0 0 28-16,0 0 7 0,0 0 1 0,0 0-52 0,4 6-9 16,-4 4-3-16,7-1 0 0,-3 7-102 0,3-1-26 15,0 4 0-15,0 6 0 0,3 0 68 0,-3 4 8 16,8-4 1-16,-5 6 1 0,4 0-38 0,-3 4-8 15,-1-4-2-15,4 1 0 0,-3-1-11 0,0-3-3 0,-1-3 0 0,1 0 0 16,-4-6-16-16,0-3 0 0,-4-1 0 0,5-5 0 31,-5-4-36-31,1-3-15 0,-4-3-2 0,3-3-1 16,1-3-71-16,-4-7-15 0,0-2-2 0,-4-4-1 0,-3 0-125 16,4-3-24-16</inkml:trace>
  <inkml:trace contextRef="#ctx0" brushRef="#br0" timeOffset="110037.88">20712 6876 1474 0,'0'0'41'0,"0"0"11"0,0 0-42 0,0 0-10 0,0 0 0 0,0 0 0 15,0 0 116-15,0 0 22 0,0 0 4 0,0 0 1 16,0 0-17-16,7 0-3 0,3 3-1 0,1-3 0 0,3 6-37 16,0-3-7-16,4 4-2 0,-1-4 0 15,1 3-9-15,3 0-3 0,4-3 0 0,0 4 0 16,3-4-16-16,-4 0-3 0,5-3-1 0,-5 3 0 0,1-3-27 0,0 0-5 15,-4 0-2-15,4 0 0 0,-1 3-10 0,-3-3 0 16,4 3 0-16,-4 1 0 16,-3-1-39-16,0 3-13 0,-1 0-2 0,1 0-1 0,-4 1 44 0,0-1 11 15,-3 0 0-15,3 1 0 0,-4 2-12 0,1-6-1 16,-4 3 0-16,0-3 0 0,0 1 13 0,-7-4 0 16,4-4 9-16,-4 4-9 0,0-9 12 0,0 3-3 15,-4-7-1-15,1 1 0 0,-4-4 45 0,3 0 9 0,-7 1 2 0,4-7 0 16,-3 3 0-16,-1-6 0 0,1 0 0 15,-4-7 0-15,-1 1-52 0,1 0-12 0,0-1 0 16,-3 1 0-16,2-7 0 0,1 4 0 16,4 3 0-16,-4 2 9 0,7 4-9 0,0 10 0 0,-1 5 0 15,5 1 0-15,-4 6-11 0,7 3-1 16,0 0 0-16,-4 3 0 0,1 6-68 16,3 4-13-16,0 5-3 0,0 1-1 0,3 3-24 0,1 3-5 15,3 4-1-15,0-1 0 16,0 6 34-16,4-2 6 0,-4-1 2 0,0 0 0 15,3 1 13-15,1-4 2 0,-1 0 1 0,-2-3 0 0,2 0 8 16,1-3 1-16,-4-3 1 0,3-3 0 0,-3-1 47 0,0-5 12 0,1-1 0 0,-1-3 0 16,0-2 0-16,-4-1 0 0,-3-3 0 0,0 0 0 15,0 0 26-15,4-7 7 0,-1-2 2 0,1 0 0 16,-4-4 29-16,3 1 5 0,-3-1 2 0,4-3 0 0,-1 1 12 0,1 2 2 16,-1 1 1-16,1-4 0 0,-1 3-26 0,4-2-4 15,1 2-2-15,-1 1 0 0,0-1-10 0,7 1-1 16,-4 2-1-16,1 1 0 0,3 2-8 0,-3 7-2 15,-1 0 0-15,-3 4 0 0,4-1 26 0,-1 6 5 16,1 4 1-16,-4 2 0 0,4 4-9 0,-4 0-2 16,3 6 0-16,-3-3 0 0,4 3-21 0,-8-6-5 15,5 3-1-15,-1-6 0 0,0 2-18 0,-4-2-8 16,4-3 8-16,0-1-8 16,-3-2-20-16,-1-4-8 0,1-3-3 0,-4-3 0 15,0 0-68-15,0 0-13 0,0 0-4 0,0-6 0 16,3-4-112-16,-3 4-22 0,0-3-5 0,-3-1-769 0</inkml:trace>
  <inkml:trace contextRef="#ctx0" brushRef="#br0" timeOffset="110448.2">21713 6791 1958 0,'0'0'43'0,"0"0"9"0,0 0 1 0,0 0 3 0,0 0-45 0,0 0-11 0,0 0 0 0,0 0 0 16,4 6 156-16,-4 4 28 0,-4-1 7 0,4 4 1 16,0-1-103-16,-3 1-20 0,-1 3-4 0,1-1-1 15,-4 7 0-15,3 3 0 0,1-3 0 0,-1 3 0 16,1-3 0-16,-1-3-1 0,1 0 0 0,3-3 0 16,3-1-50-16,1-5-13 0,-1-1 0 0,1 0 0 0,-1-2 0 15,4-7 0-15,0 0 0 0,0-3 0 0,4-4 0 0,-4-2 0 16,4-4 0-16,-1-2 0 15,4-1-46-15,-7-3-14 0,4 0-4 0,-4 1 0 16,0-1 52-16,0 0 12 0,0 3 0 0,-3 1 0 0,3-1 0 0,-7 6 0 16,3 1 0-16,-3 3 0 0,0 6 0 0,0 0 0 15,0 0 0-15,0 0 0 0,0 0 0 0,0 9 0 16,0 1 0-16,4 5 0 0,-1 1 0 0,1 0 0 16,3 2 0-16,0 4 0 0,0-3 48 0,4 3 13 15,-1-3 3-15,-3 0 0 0,4 0-64 0,0-4-18 16,-1 1-1-16,1-4 0 0,-1 1 9 0,1-7 2 15,-1 4 0-15,-3-7 0 16,1-3-126-16,-1-6-25 0,0-1-5 0,-4-5-1112 0</inkml:trace>
  <inkml:trace contextRef="#ctx0" brushRef="#br0" timeOffset="110671.74">22059 6452 2570 0,'0'0'56'0,"0"0"12"0,0 0 3 0,-3 0 1 0,-1 7-57 0,1 2-15 0,-1 4 0 0,4 2 0 16,4 4 72-16,-1 3 11 0,1 3 2 0,6 3 1 16,-3 4-44-16,4-1-9 0,-1 4-1 0,1 5-1 15,0-2 1-15,3 3 1 0,-4-4 0 0,4 4 0 16,1 0 25-16,-1-3 5 0,0-1 1 0,0-2 0 0,0-4-52 0,-3 0-12 16,-1-2 0-16,1-4 0 15,-4-6-48-15,0-1-13 0,0-2-3 0,-4-7 0 16,1 1-83-16,-4-7-17 0,0-3-3 0,0 0-1047 15</inkml:trace>
  <inkml:trace contextRef="#ctx0" brushRef="#br0" timeOffset="110865.92">21950 6932 2440 0,'0'0'54'0,"0"0"11"0,0 0 3 0,0 0 0 0,7 3-55 0,0 1-13 16,0-1 0-16,0-3 0 0,7 0 112 0,-3 0 19 15,6 0 4-15,-2 0 1 0,6 3-69 0,0 0-14 16,0-3-2-16,4 6-1 0,-1-3-2 0,1 0-1 16,0 4 0-16,3-4 0 0,0 0-47 0,-3-3 0 15,0 3 0-15,-1 0 0 16,5 0-132-16,-8 1-19 0,3-1-4 0,-2-3-1 0</inkml:trace>
  <inkml:trace contextRef="#ctx0" brushRef="#br0" timeOffset="111980.02">23287 7055 2178 0,'0'6'48'0,"-4"0"9"0,1 3 3 0,-1 1 1 15,1-4-49-15,-1 4-12 0,1-4 0 0,3 0 0 0,-4 0 104 0,4-6 17 16,0 0 4-16,0 0 1 0,0 0-46 0,0 0-10 16,0 0-2-16,-3-6 0 0,3-3-53 0,0-4-15 15,-4-3 0-15,4 4 0 0,0-7 43 0,0 3 3 16,0 1 1-16,0-4 0 0,0 6-24 0,0-2-5 15,-3-1-1-15,3 0 0 0,0 4-3 0,-4-1-1 16,4 1 0-16,0 2 0 0,0-2-3 0,0-1-1 16,0 1 0-16,4 2 0 0,-4 1-9 15,3 3 8-15,-3 6-8 0,0 0 8 0,4 0-8 0,3 3 10 16,0 6-10-16,0 1 10 0,-4 5 18 0,4 1 4 16,0 6 1-16,-3 0 0 0,3 3-33 0,-3-3-9 15,-1 3-1-15,4-3 0 0,-3 0 10 0,-1-3 12 16,1-4-2-16,-1-2-1 0,1-4-1 0,-1 1-8 0,1-4 12 15,-1-3-4-15,4-3-8 0,0-3-11 0,1-3 3 0,-1-4 0 16,0 1 8-16,3-7 0 0,1 1 0 0,3-7 0 16,-3 3 0-16,-1-3 0 0,4 3 0 0,0 0 0 15,0 0 0-15,1 4 0 0,2 2 0 0,1-3-12 16,-1 7 12-16,1 0 0 0,0 2 0 0,-1 4 0 16,-3 0 0-16,4 3 0 0,-7 6 10 0,-1 1-10 0,1-1 30 15,-4 6 0-15,0 7 0 0,-3-3 0 16,-1 3 3-16,1 0 1 0,-1-4 0 0,-3 4 0 0,0-3-34 0,0-4 0 15,0 1 0-15,0-1 0 0,4-2 0 0,-4-4 0 16,0-6 0-16,0 0 0 0,0 0 0 0,3 0 0 16,4-3-12-16,-3-6 12 0,3-1 0 0,0-6 0 15,-4 4 11-15,4-7-3 0,0 3-8 0,1-2 0 16,-1 2 0-16,3-3 0 0,-3 7-17 0,4-1-5 16,-1 4-1-16,1-1 0 0,0 7 37 0,3 0 7 15,-4 3 2-15,1 0 0 0,-1 3-23 0,1 0 0 16,0 7 0-16,-1 5 0 0,-3 4 0 0,0 0 0 15,0 3 0-15,-3 0 0 0,3 0 12 0,-7 0-3 16,3 0 0-16,1-4 0 0,-4 1-9 0,4-3 0 16,-1-4 0-16,-3-2 0 15,4-1-64-15,-4-6-19 0,0-3-3 0,0 0-930 0,7 0-187 16</inkml:trace>
  <inkml:trace contextRef="#ctx0" brushRef="#br0" timeOffset="112909.74">24292 6913 1748 0,'0'0'36'0,"0"0"8"0,0 0-35 0,0 0-9 0,0 0 0 0,0 0 0 16,0 0 120-16,0 0 23 0,0 0 4 0,-7-3 1 15,4 0-16-15,-1-3-4 0,4 6 0 16,-7-3 0-16,0 0-67 0,4-1-13 0,3 4-4 0,-8 0 0 16,-2 7-8-16,3-1-1 0,3 3-1 0,-3 1 0 15,0 2-17-15,0 4-3 0,4 3-1 0,-1-3 0 16,1 2-13-16,-1 1 9 0,1 0-9 0,3 0 8 16,0 0-8-16,0-4 0 0,0 1 0 0,3-4 8 15,-3-2 0-15,4-1-8 0,-1-2 12 0,4-4-4 16,-3 0-8-16,3-6 0 0,0 0 0 0,0-4 0 15,0-2 0-15,0-1-11 0,0-2 11 0,4-4-8 16,-4 4-21-16,-4-4-4 0,4-3-1 0,0 4 0 0,0-4 52 16,-3 3 10-16,3 0 3 0,-4 4 0 0,1-1-31 15,0 4 0-15,-1 3 0 0,-3 6 0 0,0 0 0 0,7 3 0 16,-3 3 0-16,-1 7 0 0,4-1 12 0,-3 4-3 16,-1 6-1-16,4 3 0 0,0 0 14 0,-3 0 2 15,3 0 1-15,-4 3 0 0,5-3 7 0,-1-3 2 16,0 3 0-16,0-6 0 0,0-3-10 0,3-4-3 15,-3 1 0-15,0-7 0 0,4 1-9 0,0-4-3 16,-1 0 0-16,1-3 0 0,-1 0-9 0,1-6 8 16,-4-1-8-16,7-2 8 0,-7-4-8 0,0-2 10 15,0-1-10-15,0 0 10 0,-3-3-10 16,3 4 0-16,-4-4 0 0,5 3 8 0,-1 1-8 0,-4 2-16 16,1-3 4-16,-1 1 1 0,1 5 19 0,3 1 4 0,-4 0 1 15,1-1 0-15,-4 10-13 0,0 0-18 16,0 0 4-16,0 0 1 0,0 0 13 0,10-3 0 0,-10 3 0 0,11 3 0 15,0 7 19-15,-4-4 6 0,0 6 2 0,-4-2 0 16,4 2 8-16,-3 4 1 0,-1 0 1 0,4-1 0 16,-3 1-29-16,-1 0-8 0,1-1 0 0,-1 4 0 15,1-6 0-15,-4 2 0 0,4-2 0 0,-4-1 0 16,3 1-46-16,1-4-10 0,-1 1-3 0,1-1 0 16,-1 1-110-16,1-4-23 0,-1 0-4 0,-3-6 0 15,0 0-48-15,0 0-10 0,0 0-2 0,0 0-665 16</inkml:trace>
  <inkml:trace contextRef="#ctx0" brushRef="#br0" timeOffset="113097.78">24931 7211 2628 0,'0'16'75'0,"0"-10"15"0,0 1-72 0,0-1-18 16,0 3 0-16,0-3 0 0,0 4 136 0,0-4 24 15,0-6 5-15,0 0 1 0,0 0-79 0,0 0-16 16,0 0-3-16,0 0-1 0,0 0-46 0,0 0-9 15,0-9-1-15,-4-1-1 16,1-5-10-16,-1-4 0 0,4 0 0 0,-3-6-11 16,-4 3-117-16,3-3-23 0,1-3-5 0,-4-1-1196 0</inkml:trace>
  <inkml:trace contextRef="#ctx0" brushRef="#br0" timeOffset="113230.34">24793 6587 2269 0,'0'0'64'0,"-7"3"15"0,0 4-63 0,0-1-16 0,4 0 0 0,-5 1 0 15,5 2 105-15,3 0 19 0,0 1 3 0,0 2 1 16,0 1-52-16,0 3-9 0,7-4-3 0,-3 4 0 16,3-4-51-16,0 1-13 0,0-4 0 0,3 4 0 15,1-4-151-15,-1 1-33 0,1-1-6 16</inkml:trace>
  <inkml:trace contextRef="#ctx0" brushRef="#br0" timeOffset="113708.01">25128 7183 1918 0,'0'35'42'0,"0"-23"9"0,0 1 1 0,4 2 3 16,-4-2-44-16,0-1-11 0,3 4 0 0,1 0 0 0,-4-1 62 0,3 1 10 15,1 3 3-15,0 0 0 0,3 0-9 0,-4-4-2 16,4 7 0-16,-3 0 0 0,3-3-13 0,0 6-3 16,0-6-1-16,0 6 0 0,0-6-24 0,-3 3-5 15,3 0-1-15,0-10 0 0,-4 1 18 0,4-4 3 16,-7-3 1-16,4-2 0 0,-4-4-11 0,0 0-3 15,0 0 0-15,0-10 0 0,0-2 31 0,-4-1 7 16,1-3 1-16,-1-2 0 0,-3-1-52 0,0 0-12 16,0 0 0-16,0-3 0 0,0-3 0 0,-4 0 0 15,1 0 0-15,-1-6 0 0,-3-1 0 0,3-5 0 16,-3 2 0-16,4-6 0 0,-1-3 0 0,1 4 0 16,3-1 0-16,-1 0 0 0,1 4 0 0,4-1 0 0,-1 3 0 0,4 1 0 15,0 6 0-15,4-4 0 0,3 4 0 16,0 0 0-16,0 6 0 0,4 0 0 15,-1 3 0-15,1 4 0 0,-1 2 0 0,4 4 0 0,1-1 0 16,-1 7 0-16,0 0 0 0,0 3 0 0,0 3 0 0,0 3 0 16,0 1 54-16,0 5 8 0,-3 7 2 0,3 0 0 15,0 0-52-15,-3 2-12 0,-1 5 0 0,1-1 0 16,0 3 0-16,-4 3 0 0,-4 4 0 0,1-4 0 16,-4 4 0-16,0-4 0 0,-7 3 0 0,0 1 0 15,-8-4 20-15,1 1 2 16,-3-1 0-16,-5-3 0 0,5-3-35 0,-8 0-7 0,0 0-2 0,1-6 0 0,-1-6 22 0,0-1 0 15,1-5 0 1,3-1 0-16,-4-3-107 0,7-6-17 16,1 0-3-16,6-4-1229 0</inkml:trace>
  <inkml:trace contextRef="#ctx0" brushRef="#br0" timeOffset="114345.4">25569 6782 1552 0,'0'0'44'15,"-7"-7"10"-15,4 1-43 0,-4 0-11 0,3 0 0 0,-3-1 0 0,4 4 156 0,3 3 28 16,0 0 7-16,0 0 1 0,0 0-60 0,-4 7-12 16,1 5-3-16,-1 4 0 0,8 3-85 0,-4 6-16 15,7 0-4-15,-4 6-1 16,4 0 30-16,0 1 7 0,0 2 0 0,0-2 1 0,4-1 0 0,0-3 0 16,-1-3 0-16,4 0 0 0,-3-3-19 0,-1-3-4 15,4-6-1-15,-3-4 0 0,3-3-16 0,0-3-9 16,0-6 10-16,-3-3-10 0,3-3 0 0,0-4 0 15,0-6 0-15,0 4 0 0,-3-7 0 0,3 0 0 16,0 0 0-16,-3-6 0 0,3 2 0 0,-3 5 0 16,-1-1 0-16,-3-3 0 0,4 6 0 0,-1 0-10 15,-3 6 2-15,0 4 0 0,-7 9 0 0,0 0 0 16,0 0 0-16,11 3 0 0,0 6 8 0,-1 4 8 0,-3 0-8 16,0 2 11-16,-3 4-1 0,3 0 0 0,0 0 0 15,0 3 0-15,-3-4-10 0,3 1 0 16,-4 0 0-16,4 0 0 0,-3-3 0 0,3-1 0 0,0 1 0 0,0 3 0 15,0-4 0-15,-4 1 0 16,4-3 0-16,-3 2 0 0,3-5-15 0,0-1-8 16,-3 1-1-16,3-4-1 15,-7-6-114-15,0 0-22 0,0 0-5 0</inkml:trace>
  <inkml:trace contextRef="#ctx0" brushRef="#br0" timeOffset="114597.88">26123 6343 2188 0,'0'0'48'0,"0"0"11"0,0 0 1 0,0 0 1 0,4 6-49 0,-1 3-12 0,-3 4 0 0,7 0 0 0,-3 5 105 0,3 1 19 16,0 3 3-16,4 0 1 16,-4 3-52-16,3 0-9 0,4 0-3 0,-3 4 0 0,3 2 0 15,0 3 0-15,-3 4 0 0,-1 3 0 0,4 0-4 0,-3-1-2 16,0 4 0-16,-1-3 0 15,-3-3-33-15,0-1-6 0,0-2-2 0,-3-1 0 0,3 4-17 0,-4-7-9 16,4 0 1-16,1 1 0 16,-5-7-100-16,4 0-20 0,0-6-4 0,-3-7-1 15,-1-5-115-15</inkml:trace>
  <inkml:trace contextRef="#ctx0" brushRef="#br0" timeOffset="115009.6">26599 6835 2198 0,'0'0'62'0,"-3"6"14"0,-4 1-60 0,0-1-16 15,3 0 0-15,-3 0 0 0,4 4 120 0,-4-1 22 0,3 4 4 0,-3-1 1 16,7 4-67-16,-3-3-12 0,-1 5-4 0,0-2 0 16,4 3-51-16,0 3-13 0,4 0 0 0,0-3 0 15,-1 2 54-15,1-2 8 0,3 0 2 0,-4-3 0 16,4-1-52-16,0-5-12 0,4-1 0 0,-4-6 0 15,4-3-48 1,-4 0-13-16,3-6-3 0,-3-3 0 0,4-7 52 0,-4 0 12 0,0 1 0 0,0-7 0 16,0 0 0-16,-3-3 0 0,-1 0 0 0,4 0 0 15,-3 3 0-15,-4 0 0 0,3 0 0 0,1 0 0 0,-4 3 0 0,-4 3 0 16,4-3 0-16,0 4 0 16,-3 5-54-16,3 1-8 0,0 0-2 0,0 9 0 0,0 0 103 0,0 0 20 15,0 0 4-15,-4 9 1 0,1 0 0 0,-1 4 0 16,4 6 0-16,4 3 0 0,-1 3-52 15,4 0-12-15,0 3 0 0,-3 0 0 0,6 4 54 0,-3-4 8 16,4 0 2-16,0-3 0 0,-1 3-52 0,1-3-12 16,-1 1 0-16,1-8 0 0,-1-2 0 0,1-3-18 15,0-4 4-15,-1-6 1 16,1-3-90-16,-1-3-17 0,1-6-4 0,0-1-1 16,-1-6-97-16,1 1-19 0,-1-4-4 0,-3-3-1 0</inkml:trace>
  <inkml:trace contextRef="#ctx0" brushRef="#br0" timeOffset="115219.68">27040 6804 1958 0,'0'0'43'0,"0"0"9"0,0 0 1 0,0 0 3 0,0 0-45 0,0 6-11 0,0 3 0 0,0 1 0 15,4 2 104-15,-1-2 20 0,1 5 3 0,3-2 1 16,-3 3-103-16,6-1-25 16,-3 1 0-16,4 0 0 0,-1-1 34 0,5-2 2 15,-5 3 0-15,1 2 0 0,3-2-3 0,-4 0 0 0,4-4 0 0,-3 4 0 16,0-4-1-16,-4-2 0 0,3 2 0 0,-3-2 0 15,0-1-18-15,-3-3-4 16,-1 4-1-16,5-4 0 0,-8 0-44 0,3 1-9 0,-3 2-1 16,4-3-1-16,-4 1-139 0,0-1-28 0,0 0-6 0</inkml:trace>
  <inkml:trace contextRef="#ctx0" brushRef="#br0" timeOffset="115438.27">27323 7261 1452 0,'0'0'41'0,"0"0"9"0,0 0-40 0,0-6-10 16,0-3 0-16,0-1 0 15,-4 1 104-15,4 0 18 0,-3-1 4 0,3 1 1 0,0-1-26 0,-4 1-5 16,4-4 0-16,-3 1-1 0,-1-1-15 0,0 1-4 16,1-1 0-16,-4-2 0 0,0-4-17 0,0-3-4 15,-4 0-1-15,1-6 0 0,-4-1-16 0,-1-2-3 16,-2 0-1-16,-1-7 0 0,4 0-8 0,0-2-2 16,0 2 0-16,3-3 0 0,1 7-11 0,3 6-2 0,0-1-1 15,-1 7 0-15,1 4 0 0,4 5 0 16,-4 4 0-16,3-1 0 15,1 4-126-15,-1 3-26 0,-3 3-5 0,4 0-1015 0</inkml:trace>
  <inkml:trace contextRef="#ctx0" brushRef="#br0" timeOffset="115976.23">27047 7045 2948 0,'-3'31'65'0,"3"-24"14"0,-4 2 2 16,8-3 1-16,-4 1-66 0,3-1-16 0,1 0 0 0,3 0 0 15,0 1 60-15,0-1 8 0,4-3 1 0,-1 0 1 16,4 0-35-16,1 1-7 0,2-4-2 0,-3 0 0 0,4 0-11 0,0-4-3 16,-1 1 0-16,1 0 0 0,-4-3-12 0,4 0 0 15,-1-1 0-15,4-2 0 16,-3 3 0-16,0-7 0 0,-1 4 0 0,1-1 0 0,0 1 0 0,-4 0 0 15,3-4 0-15,1 4 0 0,-4-1 0 0,0 1-10 16,-3 2 2-16,-1-2 0 0,1 6-4 0,0-3 0 16,-4 6 0-16,0-3 0 0,0 6 12 15,0-3 11-15,0 3-3 0,0 0 0 0,0 0-8 0,0 3 0 16,-3-3 0-16,3 1 0 0,0-1 0 0,0 0 0 16,-7-3 0-16,7 0 0 0,0 0 0 0,3 0 0 15,-3-3 0-15,1 0 0 0,-1-4 0 0,0-2 0 16,3 3 0-16,-3-4 0 0,0-2 0 0,0 2 0 15,0-2 0-15,0-1 0 0,1 4 10 0,-5-4-10 0,4 1 12 0,-7 2-12 16,0 4 24-16,0 0-1 0,0 3-1 0,0 3 0 16,-7-3-22-16,0 6 0 0,0 0 0 0,-4 3 8 15,1 3 0-15,-4 4 1 0,0 3 0 0,-1 3 0 16,1 2-9-16,-3 1 0 0,3 7 0 0,-1-4 0 16,1 6 0-16,7-3 8 0,0 4-8 0,0 2 12 15,4-6-12-15,6 1 0 0,1-1 0 16,-1-3 0-16,8-3 0 0,-1 0 0 0,1-3-10 0,3-7 10 15,-3 1 0-15,6-7 0 0,1-3 0 0,-4 0 0 16,4-3 0-16,-1 0 0 0,1-3 0 0,0-3-9 31,-1-4-43-31,1 1-8 0,3 0-1 0,-3-4-919 0,3 4-183 0</inkml:trace>
  <inkml:trace contextRef="#ctx0" brushRef="#br0" timeOffset="117145.3">29069 6572 1494 0,'0'0'32'0,"0"0"8"0,0 0 0 0,0 0 3 0,0 0-35 0,0 0-8 16,0 0 0-16,0 0 0 0,0 0 54 0,3 6 9 0,1 3 1 15,3 4 1-15,4 9 51 0,-4 0 9 16,3 6 3-16,4 6 0 0,-3 1-2 0,0 3 0 15,-1 2 0-15,1-2 0 0,-1-4-27 0,1 1-6 16,-1-7-1-16,1 0 0 0,-4-3-46 0,4-3-10 0,-4-3-1 0,-4 0-1 16,4-3-17-16,-3-4-3 0,3 1-1 0,-4-7 0 15,1-3-2-15,-4-3-1 0,0 0 0 0,0-6 0 16,0-3-10-16,-4-1 0 0,1-2 0 0,-4-1 0 16,0 1 0-16,-4-1 0 0,1 0 0 0,-5 1 0 15,1-1 0-15,-3 4 0 0,-1 0 0 0,0-1 0 16,1 4 0-16,-1 3 0 0,1 3 0 0,-5 0 0 15,5 3-10-15,-1 3-1 0,4 4 0 0,0-1 0 16,0 3-11-16,3 1-2 0,4 3-1 0,0 3 0 16,4-1 2-16,-1-2 1 0,8 3 0 0,-1-4 0 15,4 1 7-15,0-3 2 0,4-1 0 0,3-2 0 16,-4-4 1-16,5 0 1 0,2-3 0 0,1 0 0 16,-1-6 11-16,1 0-13 0,3-3 5 0,0-3 8 0,1-1-23 15,2-2 3-15,1-4 1 0,0 0 0 16,3 1-54-16,-3-4-11 0,3 0-3 0,0 0 0 15,-3 3 3-15,-1 1 1 0,1-1 0 0,0 0 0 0,-4 4 55 0,-3 2 12 16,-4 1 1-16,3 0 1 0,-6 2 14 0,0 1 0 16,-1 3 0-16,-3 0 0 0,-3 0 37 0,-4 3 14 15,0 0 2-15,0 0 1 0,0 0 24 0,0 0 5 16,0 0 1-16,-4 3 0 0,-3 0-29 0,0 0-6 0,-3 0-1 16,2 0 0-16,-2 1-15 0,6-1-3 15,-6 0-1-15,3 0 0 0,0 6-14 0,0-2-3 16,0 2-1-16,-1 0 0 0,1 4-11 0,4 3 0 0,-1-1 9 15,-3-2-9-15,7 3 0 0,-3-7 0 0,3 3 0 16,0-2 0-16,3-1 0 0,1-2 0 0,-1-1 0 0,1 0 0 16,-4-6-8-16,0 0 8 0,0 0-8 0,7-6 8 15,4 0-9-15,-8-1 9 0,4-2-10 0,0-1 10 16,-3 1-8-16,-1-3 8 0,1-4 0 0,-1 0-9 16,1 4 9-16,-1-4 0 0,-3 0 0 0,4 4 0 15,-1-1 0-15,-3 4 0 0,4-1 0 0,-4 10 0 16,0 0 9-16,0 0 4 0,0 0 1 0,3 7 0 15,1 2-14-15,0 4 0 0,3-1-9 0,-4 4 9 16,4 3 0-16,0-1 8 0,-3 1 1 0,3 0 0 16,3 0 7-16,-3 0 0 0,0-1 1 0,-3-5 0 15,3 0-17-15,0-1 10 0,4-2-10 0,-4-4 8 16,-4 0-8-16,4-6-11 0,-7 0 3 0,18-9 0 0,-18 9 8 0,4-13 0 16,6 4 0-16,-3-10-888 15,0 3-181-15</inkml:trace>
  <inkml:trace contextRef="#ctx0" brushRef="#br0" timeOffset="117924.68">29817 6710 1263 0,'0'0'28'0,"0"0"5"0,0 0 2 0,0 0 1 0,0 0-36 0,0 0 0 15,0 0 0-15,0 0 0 0,3 3 92 0,1 0 11 16,-1 3 2-16,1 0 1 0,-4-2 12 0,3 2 2 15,1 0 1-15,-4 0 0 0,3 4-5 0,1-1 0 16,0 4-1-16,-1-1 0 0,1 4-24 0,-1 0-5 0,4 2-1 0,-3 4 0 16,3 0-32-16,0 3-6 0,0 4-2 0,0-1 0 15,0 3-11-15,0 1-2 0,4-4-1 0,-4 0 0 16,0 3-12-16,0-6-3 0,3 1 0 0,-3-8 0 16,4 1-16-16,-4-3 8 0,0-7-8 0,0 1 0 15,0-4 0-15,-3 0 0 0,-1-3 0 0,-3-3 0 16,4-6-20-16,-4 0-2 0,0-4 0 0,-7 1 0 15,3-4-41 1,-3 1-8-16,0-4-1 0,0 4-1 16,-4-4-63-16,-3 0-12 0,4 4-2 0,-8-4-1 0,4 0-14 15,0 4-3-15,-4-1-1 0,1 1 0 0,-5-1 89 0,5 4 17 0,-1 3 4 16,4-1 1-16,-4 1 10 16,4 3 3-16,4 3 0 0,-1 0 0 0,4 0-12 0,7 0-3 0,0 0 0 0,0 0 0 0,0 0 78 0,4 6 15 15,3 0 3-15,0-2 1 16,3-1 19-16,1-3 3 0,3 3 1 0,0-3 0 0,0-3 0 0,4 0 1 15,-4-1 0-15,4 1 0 0,-4 3-9 0,3-3-3 16,1 0 0-16,0 0 0 0,-1 0-23 0,4-4-5 16,-3 4-1-16,0-6 0 0,3 6-9 0,-3-3-3 15,3 2 0-15,-7-2 0 0,7 3 0 0,-7-3 0 16,0-1 0-16,0 4 0 0,0 0 21 0,-3 0 4 16,0 0 1-16,-8 0 0 0,4 0 17 0,-3 0 3 0,-4 3 1 0,0 0 0 15,0 0 16-15,0 0 3 16,0 0 1-16,-4 6 0 0,1 3-34 0,-1 1-6 15,-3 2-2-15,4 1 0 0,-1 5-8 0,1 1-1 0,3 0-1 16,0 3 0-16,3 0-36 0,1 0-7 0,-1-3-2 0,1 0 0 16,3-1 22-16,0-5-9 0,0-1 9 15,0-2 0-15,3-4-12 0,-3-3 12 0,4-3-12 0,-4-3 12 16,4 3-13-16,-4-6 4 0,0 0 1 16,0-4 0-16,-4-2 8 0,4-1 0 0,-3-3 0 0,-4 1-8 15,0-1 8-15,4-3 0 0,-4 4 0 0,-4-4 0 16,4 0 0-16,0 0 0 0,0 3 0 0,-4 1 0 15,4-1 0-15,-3 0 0 0,3 4 0 0,-4-1 8 16,4 4-8-16,0 0 0 0,0 2 0 0,0 7 0 16,0 0 0-16,0 0 0 0,7 0 0 0,-3 3 0 15,7 4 16-15,-4 2 3 0,7 7 0 0,-4-1 0 16,4 7 29-16,4 0 5 0,-4-3 2 0,4 3 0 16,-1 3-7-16,1-3 0 0,3 3-1 0,-3-6 0 15,7 3-29-15,-8-3-6 0,1-4 0 0,0-2-1 0,3-4-11 0,-4 1-11 16,-3-7 3-16,1 0-893 15,-5-3-179-15</inkml:trace>
  <inkml:trace contextRef="#ctx0" brushRef="#br0" timeOffset="120244.47">12446 8447 2257 0,'0'0'49'0,"-4"3"11"0,1 3 1 16,-4-3 3-16,3 0-51 0,-3-3-13 0,4 3 0 0,-4-3 0 15,0 0 89-15,0 0 15 0,7 0 4 0,-7-3 0 16,0 3-35-16,-4-3-6 0,4 0-2 0,0 0 0 16,0 3-21-16,-4-3-4 0,4 3 0 0,-3 3-1 15,2 0-11-15,-2 6-3 0,3 1 0 0,-4 6 0 0,4 2-25 0,-3 4 0 16,3 7 0-16,0 2 0 0,-1 3 10 0,5-2-10 16,3 2 12-16,0-9-12 0,7 0 0 0,-3 1 0 15,-1-5 0-15,4-2-12 0,0-3 12 0,0 0 8 16,4-7 0-16,3 0-8 15,0-5 0-15,4-4 0 0,-4-7-10 0,3-2 10 0,-2-4 0 0,2-5 0 16,1-4 0-16,-4-3 0 0,0-1 0 0,0-2 0 16,-3 0 0-16,-1 0 0 0,1 0 0 0,-4 2 0 15,0 5 0-15,-3-1 0 0,-1 3 0 0,-3 6 0 16,4 4 8-16,-8 3-8 0,4-1 0 0,0 7 0 0,0 0 9 0,-7 3-9 16,3 7 0-16,4-1-8 0,-3 7 0 15,3 0 0-15,0 2 8 0,0-2 0 0,3 3 0 16,1 0 0-16,3 3 0 0,0-4 9 15,4 4-1-15,-1-6-8 0,4 3 0 0,0-7 0 16,1 4 0-16,-1-3 0 0,3-4 0 0,-3-3 0 0,1 1 0 16,-1-1 0-16,3-3 0 0,-3 0 0 0,-3-3-10 0,3 0 10 15,-3 0 0-15,-1 0 0 0,1-3 0 0,-4 0 0 32,0 3-59-32,0-3-4 0,0 3-1 0,0-3 0 0,-3 3 32 15,-4 0 5-15,0 0 2 0,7 0 0 0,-7 0-11 16,0 0-3-16,0 0 0 0,0 0 0 0,3 0 18 0,-3 0 3 0,7 0 1 0,-7 0 0 15,7 0 17-15,-7 0 9 0,0 0-1 0,0 0 0 16,0 0 1-16,0 0 0 0,0 0 0 0,0 0 0 0,0 0 44 0,0 0 9 16,0-4 2-16,4-2 0 15,-4-3 0-15,-4-1 0 0,4-2 0 0,-3-1 0 0,-1 1-52 16,1-7-12-16,-1 3 0 0,1-3 0 0,-4-3 28 16,3 1 2-16,-3-1 1 0,4-3 0 0,-1 3-23 0,-3 3-8 15,3 0 0-15,1 0 9 0,-1 7-9 16,4 2 0-16,-3 1 0 0,3 2 0 0,0 4 0 15,0 3 0-15,0 0 0 0,0 0 0 0,3 7-16 0,4 2 5 16,1 0 1-16,2 1 0 0,-3 2 1 0,4-2 0 16,3 2 0-16,-4 1 0 0,5-4-3 0,-1 1 0 15,0-4 0-15,0 0 0 0,4-3 12 0,-1 1 0 16,-3-4 0-16,7 0 0 0,-3 0 0 0,3-4 0 16,0 1 0-16,1-3 8 0,2 3-8 0,-3-3 0 15,-3-4 0-15,3 4 0 0,-3 0 0 0,0 2 8 16,-1 1-8-16,-3 0 11 0,0 0 2 0,-3 0 1 0,0 0 0 15,-1 3 0-15,-3-3-1 0,0 0 0 16,-3-1 0-16,-1 1 0 0,1 0-1 0,-4 0 0 0,0-3 0 0,-4-1 0 16,1 1-12-16,-1-3 0 15,-3-1 8-15,0 4-8 0,-3-3 0 0,-1 2 8 0,0 1-8 0,-3 3 0 16,4 3 16-16,-4 0-4 0,-1 6 0 0,5 4 0 16,-4 2-12-16,0 4 0 0,3 9 0 0,0 3 0 15,4 0 0-15,0 4 0 0,4 2 0 0,3-2 0 16,3-4-11-16,4 0-5 0,0-3 0 0,1 0-1 15,6-3 17-15,-4-6 0 0,4 3 0 0,4-7 0 16,-4-2-8-16,4-1 8 0,-1-6 0 0,1 0 0 16,0 0 0-16,-1-3-8 0,4-3 8 0,1 0 0 15,-1-3-52-15,0 3-6 0,-3-4-2 16,-1 1 0-16,4 0-143 0,1-3-29 0,-5 2-5 16,1 1-2-16</inkml:trace>
  <inkml:trace contextRef="#ctx0" brushRef="#br0" timeOffset="121451.39">15011 8506 1958 0,'0'0'43'0,"0"0"9"15,0-9 1-15,0-1 3 0,0-2-45 0,0-4-11 0,0 4 0 0,0-4 0 0,0 0 104 0,0 1 20 16,0-1 3-16,0 0 1 16,0 1 0-16,-4 2 0 0,1 4 0 0,-1-4 0 15,-3 7-52-15,4 0-9 0,-8 2-3 0,4 4 0 0,-4 4-51 0,1 2-13 16,-1 3 0-16,-3 4 0 15,0 2 54-15,-4 4 8 0,4 6 2 0,-3 4 0 0,2 2-52 0,-2 0-12 16,3 4 0-16,3 6 0 0,1-1 0 0,-1-8 0 16,4-4 0-16,3 3 0 0,1 1 0 0,3-1 0 15,0-3 0-15,0 0 0 0,7-3 0 63,-4 4 0-63,8-1 0 15,0-6 0-15,3-3 0 0,-4-7 0 16,4-2 0-16,4-7 0 0,0-3 0 0,-1-6 0 0,1-1 0 0,3-5 0 16,-3-4-48-16,-1-6-13 0,5 0-3 0,-1-9 0 0,0 3 52 0,-3-4 12 0,3-2 0 0,-4-1 0 0,-3 7 0 0,4-3 0 15,-4-1 0-15,-3 4 0 0,-1 3 0 0,1 3 0 0,-4 6 0 0,0 1 0 0,-3 5 0 16,-1 1 0-16,-3 6 0 0,0 0 0 0,0 3 48 0,0 0 13 0,-3 6 3 0,-1 3 0 16,-3 4-52-16,3 6-12 0,1-1 0 0,3 4 0 0,-4 3 0 0,4 1 0 15,-3-1 0-15,6 3 0 0,-3-3 0 0,4-3 0 0,-1-3 0 0,5-4 0 16,-1 1 0-16,3-3 0 15,1-4 0-15,-1 0 0 0,4 1 0 0,-3-7 0 0,3 0 0 0,0-3 0 16,0-3-12-16,-3 0 4 0,3-7 8 0,-3 1-13 16,-1-4 13-16,1 1 0 0,-1-1 0 0,-3-2 0 15,0 2 0-15,-3-6 0 0,0 4 0 0,-4-1 0 16,0 3 0-16,-4 4 0 0,0 0 12 0,1-1-12 16,-4 7 13-16,0-3-4 0,-4 3-1 0,1 0 0 15,-4 3-8-15,-1-4 10 0,1 4-10 0,0-3 10 16,-3 0-52-16,2 0-10 0,1-3-3 0,0 3 0 15,4 3-85-15,-1-4-18 0,1 1-3 0,2-3-683 16,5 3-136-16</inkml:trace>
  <inkml:trace contextRef="#ctx0" brushRef="#br0" timeOffset="122144.88">15455 8732 2041 0,'0'0'44'0,"0"0"10"0,4 3 2 0,-4-3 2 0,0 6-46 0,0-6-12 16,0 0 0-16,0 0 0 0,0 0 86 0,0 0 15 16,0 0 3-16,0 0 1 0,0 0-33 0,0 0-6 0,7-3-2 0,-7 3 0 15,3-3 0-15,1 0 0 0,-1-3 0 0,1-4 0 16,-4 4-51-16,3-3-13 0,-3-1 0 0,4-2 0 16,-1-1 32-16,-3-3 3 0,4 4 1 0,-4-4 0 15,4 1-13-15,-1 2-3 0,1 4 0 0,-1 2 0 16,-3-2-4-16,4 6-2 0,-1 0 0 0,-3 3 0 15,4-3 6-15,-1 3 0 0,1 3 1 0,-1 0 0 16,4 3-3-16,-3 0-1 0,-1 1 0 0,1-1 0 16,-1 3-6-16,1-2-2 0,0-1 0 0,-1 3 0 15,1-6-9-15,-4-3 0 0,3 4 0 0,-3-4 0 16,4 6 0-16,-4 0 0 0,3-3 0 0,-3-3 0 0,0 6 0 0,0-6 0 16,0 0 0-16,0 0 0 15,0 7 0-15,0-7 0 0,-3 3 0 0,3-3 0 16,0 0 0-16,-4 0 0 0,1 3 0 0,-1 0 8 0,1 0-8 0,3-3 0 15,0 0 0-15,-4 3 0 0,4-3 0 0,0 0 0 16,0 0-12-16,0 0 12 0,0 0-19 0,0 0 4 16,0 0 1-16,0 0 0 0,0 0 4 0,0 0 1 15,0 0 0-15,0 0 0 16,0 0-14-16,0 0-2 0,0 0-1 0,0 0 0 0,0 0 42 0,-4 0 9 16,4 4 2-16,-3-1 0 15,3-3-15-15,-4 3-2 0,4-3-1 0,0 0 0 0,0 0 2 0,0 3 0 16,-3 0 0-16,3-3 0 0,0 0-11 0,0 0 12 15,0 0-12-15,0 0 12 0,0 0-12 0,0 0 0 16,0 0 0-16,0 0 0 0,3-6 11 0,1-4 0 0,-4 1 0 0,3 0 0 16,1-1-11-16,0 1 0 0,-4-1 0 15,3-2 0-15,4 2 0 0,-3-2 0 0,-1-1 0 0,1 1 0 16,3 2 16-16,-4-2 2 16,4 2 0-16,4 1 0 0,-1 0-9 0,1 2-1 0,0 1-8 15,-1 3 12-15,4 0 0 0,-3 3-1 0,0 3 0 0,-4 3 0 16,3 4 5-16,-3 2 0 0,0 1 1 0,0 6 0 15,0-1-1-15,0 4-1 0,0 0 0 0,-3 0 0 16,0 0-5-16,3 0-1 0,-4 0 0 0,1-3 0 16,-1-3-9-16,1-1 0 15,-4-2 0 1,3-4 8-16,-3-3-8 0,0 1 0 0,0-7 0 0,0 0 0 16,0 0-71-16,0 0-9 0,0-10-3 0,0 1 0 0,0-4-95 0,4 4-19 0,-4 0-4 0,0-4-1072 15</inkml:trace>
  <inkml:trace contextRef="#ctx0" brushRef="#br0" timeOffset="122828.82">16009 8676 1552 0,'0'0'44'0,"0"6"10"0,-3 0-43 0,3 0-11 0,0 1 0 0,0-4 0 16,-4 3 156-16,4-6 28 0,0 6 7 0,0-6 1 15,0 0-52-15,0 0-9 0,0 0-3 0,0 0 0 16,0 0-51-16,0-6-10 0,0-3-3 0,0-4 0 15,4 1-51-15,-4-4-13 0,3 0 0 0,1 4 0 16,-4-4 54-16,3 3 8 0,1-2 2 0,-1-4 0 16,1 6-52-16,-1-2-12 0,1 2 0 0,3 1 0 15,0-1 0-15,0 7 0 0,0 0 0 0,-3-1 0 16,3 7 0-16,0 0 0 0,0 3 0 0,0 4 0 16,-4 2 0-16,4 4 0 0,0 5 0 0,0-2 0 0,-3 3 54 15,3 3 8-15,-3-3 2 0,3 0 0 16,-4-1-55-16,4-2-9 0,0 3 0 0,-3 0 0 0,3-4 0 15,-4-2 0-15,4-1 0 0,0-2 12 16,1-1-12-16,-5 1 0 0,4-1 0 0,4-6 0 0,-4 3 0 0,0-2 0 16,0-4 0-16,0 0 0 0,0 0-11 0,0-4 11 15,0 1-8-15,4-3 8 0,-4-3-8 0,0-1 8 16,3-2-8-16,1-1 8 0,-4 1 0 0,0-4 0 16,0 0 0-16,4-3-8 0,-4 1 8 0,3 2 0 15,1-6 0-15,-4 0 0 0,4 0 8 0,-4 0 1 16,0 0 0-16,0 0 0 0,0 3-9 0,0-3 0 0,0 7 0 15,-4-1 0-15,1 0 0 0,-1 7 0 16,-3-3 0-16,-3 5 0 0,-1 1 14 0,1 3 1 16,-4 3 0-16,0 0 0 0,0 3-6 0,0 3-1 0,0 4 0 15,-4-1 0-15,4 7 0 0,-4 3 0 16,8-1 0-16,-4 7 0 16,3-3-31-16,1 3-6 0,-1 1-2 0,4-1 0 0,0-3 31 0,0 0 0 0,4-4 0 0,3-2 0 15,-4 3 0-15,4-3 0 16,0-1 0-16,0-2 0 0,4-4 0 0,0-3 0 15,-1 1 0-15,1-4 0 0,3-3-57 16,-3 0-6-16,6-3-1 0,-3-4 0 0,0-2-102 16,0 0-21-16,1-4-4 0,-1 4-999 0</inkml:trace>
  <inkml:trace contextRef="#ctx0" brushRef="#br0" timeOffset="123086.62">16760 8312 2030 0,'0'0'57'0,"0"0"14"0,0 0-57 0,0 0-14 0,-7 0 0 0,0-3 0 16,0 3 133-16,0 3 24 0,7-3 5 0,-7 3 1 0,0 3-78 0,4 4-15 16,-4-1-3-16,0 4-1 15,-1 5-31-15,5 1-7 0,-4 6 0 0,0 0-1 0,3 0 29 0,1 4 7 16,3 2 1-16,-4-3 0 0,4 1-52 0,4-1-12 16,-1 0 0-16,1-6 0 0,3 0 0 0,0-6 0 15,4-1 0-15,-4-2 0 0,3-1 0 0,-3-9 0 16,7 4 0-16,-3-7 0 15,-1 3-68-15,1-6-17 0,3 0-3 0,0-4-1 16,0-2-165-16,4-7-33 0,14-15-6 16,-15-1-2-16</inkml:trace>
  <inkml:trace contextRef="#ctx0" brushRef="#br0" timeOffset="123316.03">17078 8171 2030 0,'0'0'57'0,"0"0"14"0,0 0-57 0,0 0-14 0,0 0 0 0,0 0 0 15,0 6 105-15,0 0 19 0,4 4 3 0,-1 2 1 16,1 4-52-16,3 0-9 0,0 2-3 0,0 1 0 16,3 3 0-16,-3 3 0 0,4 7 0 0,-4 2 0 15,4 1 0-15,-4 2 0 0,0 1 0 0,3 3 0 16,-6-4 0-16,3-2 0 0,0-4 0 0,-4 0 0 16,1-5-51-16,3-5-13 0,-3 1 0 0,-1-6 0 15,-3 0-48-15,4-7-13 0,-1-3-3 0,-3-6 0 16,0 0-153-16,0 0-31 0,0 0-7 0,-3-9-1 15,-1-3 0-15,1-1 0 0</inkml:trace>
  <inkml:trace contextRef="#ctx0" brushRef="#br0" timeOffset="123925.16">17007 8578 1512 0,'0'0'43'0,"0"0"9"0,0 7-42 15,0-7-10-15,4 3 0 0,3 0 0 0,0 0 125 0,0-3 23 16,4 0 5-16,-1 0 1 0,1-3-57 0,-1 0-11 16,1 0-2-16,3 0-1 0,-3-1-11 0,3 1-3 15,0-3 0-15,0 3 0 0,0 0-23 0,0-4-5 16,-3 4-1-16,3 0 0 0,0 0-40 0,0 0-16 0,0 0 1 0,-3 0 0 16,3-1 15-16,-3 1 0 0,3 0 0 0,-4 0 0 15,1 3 0-15,-4-3 0 0,0 0 0 0,0 0 0 31,0 3-54-31,0-3-8 0,0 3-2 0,-3 0 0 16,3 0 0-16,-4 0 0 0,-3 0 0 0,7 0 0 0,-7 0 52 0,0 0 12 0,4 3 0 0,-4-3 0 16,0 0-18-16,0 0-1 0,0 0 0 0,7 3 0 15,-7-3 19-15,3 0 9 0,-3 0-1 0,0 0 0 16,8 0 3-16,-8 0 0 0,3 0 0 0,4 0 0 0,-3 0-11 16,3 0 0-16,0-3 0 0,-4 0 0 15,4-1 38-15,-3 1 6 0,3-3 0 0,0 0 1 0,0 3-21 0,0-4-4 16,0 1 0-16,4 0-1 0,-4-1 36 0,3 4 7 15,1-3 2-15,0 0 0 16,-1 0-52-16,1-1-12 0,-1 4 0 0,1-3 0 0,3 0 0 16,-3 2 0-16,3-2 0 0,-4 3 0 0,4-3 54 15,-3 0 8-15,0-1 2 0,-1 1 0 0,1-3-52 0,-4 2-12 16,3 1 0-16,-3 0 0 0,-3-1 54 0,-1 1 8 16,-3 0 2-16,4 0 0 0,-4 6-52 0,-4-7-12 15,4 1 0-15,-7 0 0 0,4 0 0 0,-4 2 0 16,0 4 0-16,0 4 0 0,0-1 0 0,0 3 0 15,-4 0 0-15,4 4 0 0,-4 2 12 0,4 1-1 16,0 2 0-16,4 4 0 0,-1 0-11 0,1 3 0 16,3 0 0-16,0 0 0 0,0 3 0 0,7-3 0 15,-4 0 0-15,4 0 12 0,0-3-21 0,0-1-4 0,4-2-1 16,0-3 0-16,-1-1 14 0,1-2 0 0,3-1 0 0,-4-3 0 16,1 1 0-16,0-4 0 15,3 0 0-15,-4-3 0 16,1 0-54-16,-1-3-8 0,1-4-2 0,0-2-819 0,-1-4-164 0</inkml:trace>
  <inkml:trace contextRef="#ctx0" brushRef="#br0" timeOffset="124378.56">18189 8017 2649 0,'0'0'58'0,"0"-6"12"0,0 0 2 0,0-4 4 0,0 4-61 0,0-4-15 0,0 4 0 0,0 6 0 16,0 0 54-16,0 0 8 0,0 0 2 0,0 0 0 0,0 0-52 15,0 0-12-15,0 0 0 0,4 3 0 16,-1 4 47-16,4 2 6 0,-3 0 2 0,3 4 0 0,-4 3 14 0,5 2 3 16,-1 4 1-16,0 4 0 0,0-1-58 0,0 3-15 15,3 0 0-15,-3 0 0 16,4-3 0-16,3 0 0 0,-3-3 0 0,3 0 0 0,3-6 54 16,-2 0 8-16,-1-1 2 0,0-5 0 15,0-1-80-15,0-3-15 0,-3 4-3 0,3-7-1 0,-7 0 26 0,0-3 9 16,0 0 0-16,-4-3-9 0,4 0 9 0,-3-3-8 15,-1-1 8-15,-3 1-8 0,0-3-12 0,0-1-1 16,-3 1-1-16,-4 3 0 0,3-4 22 0,-6 7 0 16,-1 0 0-16,-3 0 0 15,0 3-42-15,-7 0-4 0,0 3-1 0,-1 3 0 0,1 0 24 0,0 4 5 0,0 2 1 16,3 1 0-16,1 6 17 0,-1-4 0 16,7 7 0-16,-3 0 0 0,7 0 0 0,0 0 0 15,4 3 0-15,3-3 0 0,3 0 0 0,1-6 0 16,3 3 0-16,0-7 0 0,3 4 48 0,5 0 12 0,-1-7 4 0,3 0 0 15,1-2-52-15,3 2-12 0,4-3 0 0,0 1 0 16,-1-4 0-16,1-3 0 0,0-3 0 0,-1-1 0 16,5-2 0-16,-5 0 0 0,1 3 0 0,0-7 0 15,-1 4 8-15,-3-3 0 0,1-4-8 0,-1 1 12 16,-4-1-38-16,-6 4-8 0,0-4-2 16,3 1-940-16,-7-1-188 0</inkml:trace>
  <inkml:trace contextRef="#ctx0" brushRef="#br0" timeOffset="135419.54">2247 10061 1497 0,'0'0'32'0,"0"0"8"0,0-6 0 0,-3 0 4 16,3 0-36-16,0-1-8 0,-7 1 0 0,7 0 0 16,0 0 104-16,0-1 20 0,0 1 3 0,0 0 1 15,0 6-52-15,0-7-9 0,0 7-3 0,0-3 0 16,0 3 0-16,0-6 0 0,0 6 0 0,0 0 0 15,0 0 0-15,0 0 0 0,0 0 0 0,0 0 0 0,0 0 0 0,0 0-1 16,7 6 0-16,-7 4 0 0,3-4-32 0,-3 3-7 16,0 1 0-16,7-1-1 0,-3 4-36 0,-4-1-7 15,0 1-2-15,3-1 0 0,-3 4 62 16,7 0 12-16,-7-1 2 0,0 1 1 0,0-3-37 16,4 2-7-16,3 4-2 0,-7 0 0 0,0-3-9 0,0 6 0 15,3-4 0-15,-3 8 0 0,8-5 21 0,-8 1 3 16,3 0 0-16,1 0 0 0,3 3-16 0,-4 0-8 15,4 4 10-15,-3-1-10 0,3 0 10 0,-7 0-10 16,3 4 10-16,4-1-10 0,-3 0 10 0,-1 1-10 16,5 5 10-16,-5-2-10 0,4-1 26 0,-7 4-1 15,4 3 0-15,3 0 0 0,-7-1-25 0,7-2 0 16,-7 3 0-16,7 3 0 0,-4-1 0 0,4-2 0 16,-7 3 0-16,4 0 0 0,3 3 0 0,0-3 0 0,0 3 0 0,-7 3 0 15,4 0 0-15,3 0-9 0,-7 4 9 0,3 2 0 16,4 1 0-16,-3-4 0 0,6 7 0 0,-6-1 9 15,3-2-9-15,-4 2 0 0,5-2 0 0,-8 5 0 16,10-2 0-16,-6-1 0 0,-1-2 0 0,4 2 0 16,-3 1 0-16,3 3 0 0,-4-1 0 0,4 4 0 15,-3-3 0-15,6 0 0 0,-10-4 0 0,4 10 0 16,3-6 0-16,-3 3 0 16,3-3 0-16,-4 9 0 0,4-10 0 0,-3 7 10 0,-1 0-10 0,4 7 10 15,-3-7-10-15,3 0 0 16,-4 0 0-16,5 6-11 0,-5-3 11 0,1 0 0 15,3-3 0-15,3 6 0 0,-6-9 0 0,3 3 0 0,0-3 0 0,0 9 0 16,-4-6 16-16,8 0 6 0,-4 0 1 0,0 6 0 0,0-3 14 16,-3-3 3-16,3 7 1 0,-4 2 0 0,4-3-33 0,-3 1-8 15,-4 2 0-15,7 10 0 16,-4-13 0-16,1 3 0 0,3-5 0 0,-3 8 0 0,3-6 0 0,-7-3 0 16,10 4 0-16,-10 2 0 0,7-9 14 0,0 3 1 15,-3 3 0-15,3 1 0 0,-4-7-15 0,4-3 0 16,-3-4 0-16,7 7-10 0,-8-3 10 0,4-6 0 15,4-1 0-15,-8 1 0 0,8-1 14 0,-1 1-2 16,1-4 0-16,0 4 0 0,-4-4-12 0,3-2-8 16,-3-1 8-16,4 0-13 0,-8-6 13 0,8-3 0 15,-7-3 12-15,3 0-12 0,-4-7 0 0,-3-2 0 0,0-4 0 16,0-3 0-16,0-3 8 0,0-6-8 0,-3-4 0 0,3-3 0 31,-7-5-40-31,3-1-14 0,4-3-3 0,-11-3-1 0,8-7-38 16,-8-2-7-16,4-4-1 0,-3-3-1 15,3-6-140-15,-4-3-28 0</inkml:trace>
  <inkml:trace contextRef="#ctx0" brushRef="#br0" timeOffset="138298.48">2385 9851 1314 0,'0'0'37'0,"0"0"8"0,0 0-36 0,0 0-9 0,0 0 0 0,-7 4 0 16,0-1 104-16,7-3 20 0,0 0 3 0,0 0 1 0,0 0-24 0,0 0-4 16,0 0 0-16,0 0-1 0,0 0-56 0,0 0-11 15,0 0-3-15,0 0 0 0,0 0 28 0,0 0 6 16,0 0 1-16,0 0 0 0,7-3 0 0,0-1 0 15,-4 4 0-15,4-3 0 0,-7 3-2 0,0 0 0 16,11 0 0-16,-8 0 0 0,1 0-24 0,3 3-5 16,-3-3-1-16,3 4 0 0,3-4-9 0,1 0-3 15,-4 0 0-15,3 0 0 0,8 3-4 0,-4-3-2 16,-3 0 0-16,3-3 0 0,0 3-14 0,4-4 0 16,-1-2 0-16,1 3 0 0,-7 0 0 0,3 0 0 0,0-4 0 15,0 4 0 16,3 0 0-15,-2-3 0-16,6 3 0 0,-7 0 0 0,7-1 28 0,-7 1 2 0,7 3 1 0,0-3 0 0,4 0-19 0,-11 3-3 0,7-3-1 16,4 3 0-16,0 0-8 0,0-3 8 0,3 0-8 0,-4 3 8 0,1-3-8 0,-4 3 0 15,4-4 0-15,-4 1 8 0,4 3 9 0,0 0 2 0,-4 0 0 0,3-3 0 16,5 3-19-16,-1 0-11 0,0 0 2 0,4-3 0 16,-4 3 9-16,4 0 0 0,3 0 10 0,0 0-10 15,-3 0 9-15,-4 0-9 0,4-3 8 0,0 3-8 16,3-3 11-16,0 0-3 0,1 3-8 0,-1-4 12 15,4 1-12-15,3 0-8 0,-3-3 8 0,3 0-13 16,-6 3 29-16,-1-4 5 0,0 4 2 0,0-3 0 16,11 0-14-16,-7 2-9 0,3-2 12 0,1-3-12 0,3 2 35 0,-4 1 0 15,-3 0 0-15,3-3 0 0,-3 2-35 0,3 1 0 16,-3 0 0-16,3-4 0 0,4 4 0 0,0 0 0 16,-4 0 0-16,4-1 0 0,-3 1 0 0,-1 0 0 15,-3-1 0-15,7 1 0 0,-8 3 0 0,8 0 0 16,-3 0 0-16,6-4 0 0,-3 4 0 0,0-3 0 15,0 0 0-15,-8 0 0 0,5-1 0 0,-8 1 0 16,11 3 0-16,-18 0 0 0,7 0 0 0,8-4 0 16,-5 1 0-16,5 0 0 0,-8-1 0 0,4 1 0 15,-4 0 0-15,11-3 0 0,-4 2 11 0,1 1-11 0,-5 3 10 16,-2-3-10-16,-1 2 0 0,-3 1 0 16,0 0 0-16,-4 3 0 0,0-3 0 0,-3 3 0 15,-4 3 0-15,4-3 0 0,-8 0 0 0,1 3 8 0,-1-3-8 0,-2 0 0 16,-1 3 0-16,0-3 0 0,0 0-11 0,0-3 11 15,-3 0 0-15,3 3 0 0,0-3 0 16,0 3 0-16,-4-3 0 0,8 0 0 0,-11 3 0 0,4-3 0 16,-1 3-9-16,1-3 9 0,0 3 0 0,-1 0 0 15,1-4-10-15,-8 4 10 0,-3 0-8 0,7 4 8 16,-7-4 0-16,0 0 0 0,0 0 0 0,0 0 0 16,0 0 0-16,0 0 0 0,4 3 9 0,-4-3-9 15,0 0 0-15,0 0 0 0,0 0 0 0,3 3 0 16,-3 0 0-16,0-3 0 0,4 6 0 0,-4 0 0 0,0-6 0 0,0 4 0 15,0 2 0-15,0 0 0 16,-4 0 0-16,1-2 0 0,3 2 0 0,-4 0 0 0,4 3 0 16,0-2 0-16,0-1 0 0,0 3 0 15,0-2 0-15,0 2 0 0,0 1 0 0,0-1 0 16,0 0 0-16,0 1 0 0,0 2 0 0,0-2 0 16,0 2 11-16,4-2-11 0,-4-1 10 0,3 4-10 0,-3-4 0 0,0 4 0 15,0-4 0-15,4 0 0 16,-4 4 8-16,3-1-8 0,-3 4 0 0,0-3 0 0,4 5 0 15,-1-2 0-15,1 3-11 0,-4 0 11 0,0 0 0 16,0 3 0-16,3 3 0 0,-3 3 0 0,4 0 0 0,-4 0 0 16,4-3 0-16,-4 4 0 0,3-1 0 15,1-6 0-15,3 3 0 0,-4 0 0 0,1 0 0 0,-4 0 0 16,7 0 0-16,-7-3 0 0,7 0 0 0,-7 3 12 16,0 3 0-16,0 1 0 0,3 5-12 0,1-3 0 15,-8 1 0-15,8 9 0 0,-1-4 0 0,1-2 0 16,-1 2 8-16,-3 1-8 0,4 0 0 0,0-4 0 0,-4 7 0 15,3 0 0-15,-3-4 0 0,7 1 0 16,-7 3 0-16,0-1 0 0,4-2 8 0,-1 0-8 0,-3-1 0 0,4 1 8 16,-1-1-20-16,-3 4-5 15,4 3-1-15,-1 0 0 0,-3-6 27 0,4 2 6 0,-1 4 1 0,1-3 0 16,-4 3-16-16,3-3 0 0,-3 3 0 0,0 3 0 16,4-3 0-16,-1-1 0 0,1 4 0 0,-1 4 0 15,1-7 0-15,3 3 8 0,-3-4-8 0,-1 5 0 16,1-1 0-16,-4-4 0 0,3 4 0 0,4 1 0 15,-7-1-9-15,4 0-8 0,3-4-2 0,-4 5 0 16,1-5 19-16,-1 1 0 0,-3 3 0 0,4 3 0 16,-1-2 15-16,-3-1 6 0,8 3 2 0,-8 0 0 0,3-3-23 0,1 0 0 15,-1 0 0-15,1 6 0 0,-1-3 0 16,1 1 0-16,-1-1 0 0,1 3 0 0,3-6 0 16,-4 0 0-16,1 0 0 0,-1 3 0 0,1 4 0 0,-4-4 0 31,3 3 0-31,1 0 0 0,-1-2-14 0,-3-1-7 0,4 3-2 0,0 0 0 0,-1 1 23 0,-3 2 0 15,11-3 0-15,-11 7 0 0,3-7 14 0,1 4 7 16,3-4 2-16,-4 0 0 0,4 1-37 0,-3-4-7 16,3 6-2-16,0 1 0 0,4-4 37 15,-4-3 7-15,3 4 2 0,-3 5 0 0,0-9-23 0,4 4 0 16,-4-1 0-16,7 3 0 16,-10-2 0-16,3 2 0 0,0 4 0 0,0 2 0 0,3-5-14 0,-6-1-7 15,3 1-2-15,0 2 0 0,0-2 38 0,4-1 7 16,-1-3 2-16,1 7 0 0,-4-7-24 0,3 4 0 15,1-4 0-15,3 3 0 0,-3-5 0 0,-1 2 0 16,1 0 0-16,-1 1 0 0,1-4 0 0,0 0 0 0,-4 0 0 0,3 0 0 16,-3 0 0-16,4-3 0 0,-4-3 0 0,4 3 8 15,-4-3-8-15,3 0 0 0,-3 3 0 0,4 0 0 16,-4-6 0-16,0 3 8 0,4-7-8 0,-4 4 8 16,0-3-8-16,3-1 0 0,-3 1-8 0,0 0 8 15,4-4 0-15,-4-2 0 0,0 2 9 0,4 1-9 16,-4-4 0-16,0-3 0 0,3-3 0 0,-3 0 0 15,0-3 8-15,-3 0-8 0,3-3 0 0,-3 0 5 16,-1 0-5-16,1-1 0 0,-4-5 0 0,3 3 0 16,1-4 0-16,-4 1 0 0,3-4 0 0,-3 4 0 15,0-4 0-15,0 1 0 0,4-1 0 0,-4-3 0 0,0 4 0 16,0-4 0-16,0 3 0 0,0-2 0 16,0-1 0-16,-4 3 0 0,4-2 0 0,0 2 0 0,0-3 0 15,0 0 0-15,0 4 0 0,-3-4 0 16,3 0 0-16,0-2 0 0,0 2 0 0,0 0 0 0,-4-3 0 0,4-3 0 15,0 0 0-15,0 6 0 16,0-6 0-16,-3 4 0 0,3-1 0 0,0-3 0 0,0 0 0 0,0 0 0 16,0 0 0-16,0 0 0 0,-4 6 0 0,4-6 0 15,-3 6 0-15,3-6 0 0,0 0 0 0,0 0 0 16,-4 3 0-16,4-3 0 0,0 0 0 0,0 0 0 16,0 0 0-16,-7 4 0 0,0-1 0 0,0-3 0 15,0 0 0-15,0 3 0 0,7-3 0 16,-7 0 0-16,0 0 0 0,0 0 0 0,-1 0-10 0,1-3 2 15,0 6 0-15,0-3 0 0,-3 0 8 0,3 0 0 16,0 0 0-16,0 0 0 0,-4 0 0 0,0 0 0 0,4 0 10 16,-3 3-10-16,-1-3 0 0,1 0 8 0,-5 0-8 15,5 0 0-15,-4 0 0 0,-4 3 0 16,4-3 0-16,-4-3 0 0,4 3 0 0,-3 0 0 0,-1-3 0 0,-3 0 0 16,3 3 0-16,-3-3-10 15,3 3 10-15,-3-4-8 0,4 4 8 0,-5 0 0 0,1-3 0 0,0 3 0 16,3 3 0-16,-3-3 0 0,4 0 0 0,-1 4 0 15,0-1 0-15,-3 0 8 0,0 0-8 0,0 0 11 16,-4 0-11-16,0 0 0 0,1 1 0 0,-1-1 0 16,0 0 0-16,4-3 0 0,-7 0 0 0,3 0 0 0,1 0 0 0,-1 0-11 15,4-3 11-15,-4 3-8 0,0 0 8 0,4 0 11 16,0 0-3-16,0 3 0 0,0 0-8 16,-8-3-9-16,5 3 9 0,-4 0-13 15,-1 0 13-15,1 0 0 0,3 4 0 0,-6-7 0 0,-1 3 0 16,4 0 8-16,-4 0 0 0,4-3-8 0,0 3 0 15,-1 0 0-15,5-3 0 0,-8 4 0 0,4-1 0 0,-1 0 0 16,1-3-12-16,-7 3 12 16,3-3 0-16,0 0 0 0,1 0 0 0,-1 0 0 15,0 0 0-15,4 0 0 0,-4 0 11 0,4 0-3 0,7 3-8 0,-11-3-10 16,7 3 10-16,-6 0-13 0,-5-3 13 0,8 4 0 16,-7-1 0-16,0 0 0 0,-1 0 0 0,1 3 12 15,0-3-4-15,3 0 1 0,-3 4-9 0,3-4-12 16,0 0 12-16,0 0-13 0,1 3 13 0,-5-2 8 15,1-1 0-15,0 0 1 0,0 0-9 0,-1 0 0 16,-6-3 0-16,7 0 0 0,3 3 0 0,0-3-10 0,0 3 10 0,1-3-8 16,2 0 8-16,-6 0 0 0,0 3 0 0,0-3 0 15,-1-3 0-15,-2 3 9 0,-1 0-9 0,3 0 9 16,1 0-9-16,0 0 0 0,3 0 0 0,-3 0 0 16,7 0-8-16,-8 0 8 0,5 0-12 0,-5 3 12 15,1-3 0-15,0 4 0 0,0-4 0 0,-1 3 0 16,4-3 0-16,4 3 0 0,0-3 8 0,0 0-8 15,7 0 0-15,-1 0 8 0,1 0-8 0,4 0 4 16,-8 3-4-16,7-3-12 0,1 0 12 0,-1-3-13 16,0 3 13-16,1 0 0 0,3 0 0 0,-7 0 0 15,10-3 0-15,-3 3 0 0,0 0 0 0,3 0 0 16,1-3 0-16,-1 3 0 0,11 0 0 0,-4 0 0 0,-6 0 0 0,10 0 0 16,0 0 0-16,-7 3 0 15,7-3-12-15,0 0-7 0,-4 0-1 0,4 0 0 16,0 0-60-16,0 0-13 0,0 0-3 0,-10-3-912 15,6-4-182-15</inkml:trace>
  <inkml:trace contextRef="#ctx0" brushRef="#br0" timeOffset="143531">2325 10642 1552 0,'0'0'44'0,"0"0"10"0,0 6-43 0,0-6-11 0,-7 3 0 0,7-3 0 16,0 0 120-16,0 0 23 0,0 0 4 0,0 0 1 15,0 0-80-15,0 0-16 0,0 0-4 0,0 0 0 16,0 0-4-16,0 0 0 0,0 0-1 0,0 0 0 15,0 0 4-15,0 0 1 0,7-3 0 0,-7 3 0 16,3 0 5-16,4 0 2 0,-3 0 0 0,-1 0 0 16,5 0-19-16,-8 0-4 0,3 3-1 0,4-3 0 15,4 0-3-15,-4 3-1 0,0-3 0 0,-4 0 0 16,8 0-8-16,-4 0-2 0,7 0 0 0,-3 0 0 16,-1 0-4-16,-6-3-1 15,6 3 0-15,1 0 0 0,0 0 6 0,-1-3 1 0,4 3 0 0,-10-3 0 16,6 3-11-16,-3 0-8 0,7 0 12 15,-10 0-12-15,7 0 16 0,-4 0-4 0,3 3-1 0,-3-3 0 0,4 3-11 16,-4-3 12-16,4 3-12 0,3-3 12 0,-4 3-12 0,1-3 8 16,-4 3-8-16,3-3 8 15,8 0-28-15,-4 3-5 0,-3-3-2 0,10-3 0 16,-7 3 27-16,0 0 0 0,7 0 0 0,-7-3 0 0,8 3 20 0,-8 0 8 16,7-3 3-16,0 3 0 15,4-3-50-15,-4 3-9 0,-3 0-3 0,3 0 0 16,0 0 51-16,0 0 11 0,-3 0 1 0,3 0 1 0,0 0-25 0,0 0-8 15,-3 0 0-15,3 0 0 16,4 0-21-16,-1 0-11 0,5-3-3 0,-5 3 0 0,5 0 59 0,2-3 11 0,1 3 2 0,-4-3 1 16,4 3-38-16,-4 0 0 0,0-4 0 0,1 4 0 15,-5-3 0-15,8 0 0 0,-4 3 0 0,4-3 0 16,0 3 0-16,3 0 8 0,0-3-8 0,4 0 0 16,-4 3 8-16,1-3-8 0,-1-1 8 15,0 1-8-15,-3 0 0 0,0 0 8 0,3 0-8 0,0 0 0 16,1 0 20-16,-1 0-1 0,4-1 0 0,-4 1 0 15,7-3-19-15,-6 3 0 0,-1-3 0 0,0-1 0 16,0 4 0-16,-3-3 0 0,3 0 0 0,1 2 0 16,-1-2 0-16,0 0 0 0,1 0 0 0,-5-1 0 15,8 4 0-15,-4 0 0 0,4 0 0 0,-4 0 0 16,-3 0 0-16,0 0 0 0,3-1 0 0,-7-2 0 16,4 3 0-16,4-3 0 0,-5 3 0 0,5-1 0 0,-1-2 14 0,0 3-1 15,0-3 0-15,1 0 0 0,-5-1-13 0,1 1 0 16,-4-3 8-16,1-1-8 0,-1 7 0 0,0-3 0 15,4 0 0-15,-8 2 0 0,8-2 0 0,-4 0-20 16,4 3 4-16,-4-4 0 0,4 1 29 0,-4 3 7 16,4-3 0-16,-7-1 1 0,3 4-21 0,-3-3 9 15,3 3-9-15,-7 0 0 0,4 0 9 0,0 0-9 16,-1-4 0-16,4 4 9 0,-6 3-9 0,2-3 8 16,1 3-8-16,0-3 8 0,-1 0-8 0,1 3 10 15,0-3-10-15,-1-1 10 0,-2 1-10 0,-1 0 10 16,0 3-10-16,0-3 10 0,-7 0 10 0,4 3 3 15,-4 0 0-15,0-3 0 0,0 3-32 0,-3 0-7 0,3 0 0 16,0 0-1-16,-3 3 27 0,6-3 6 16,-10 3 0-16,7 0 1 0,1 0-17 0,-1-3 0 0,0 3 0 15,3 1 0-15,-2-4 0 0,-5 0 0 0,4 0 0 0,-3 0 0 16,3 0-8-16,0 0-6 0,0-4-1 0,-3 1 0 16,3 0 15-16,-11 0-11 0,8 0 11 0,-8 0-10 31,1-3-110-31,0-1-21 0,-8 1-5 0,0-3-1262 0</inkml:trace>
  <inkml:trace contextRef="#ctx0" brushRef="#br0" timeOffset="144648.57">2674 10193 1213 0,'0'0'26'0,"0"0"6"0,0 0 0 0,0 0 4 0,0 0-36 0,0 0 0 0,0 0 0 0,0-6 0 16,0 0 70-16,0 6 7 0,0 0 2 0,0 0 0 15,0 0-12-15,0 0-3 0,0 0 0 0,0 0 0 16,0 0 0-16,0 0 0 0,0 0 0 0,0 0 0 15,0 0 52-15,0 0 9 0,0 6 3 0,0 0 0 16,4 4-103-16,-4-4-25 0,0 0 0 0,3 4 0 16,4 2 56-16,-7 1 7 0,4 2 1 0,-4-2 0 15,7 6-52-15,-4-1-12 0,4 1 0 0,-3 0 0 16,3-3 0-16,-4-4 0 0,1 1 0 0,3-7 0 0,-3 0 21 0,3 1 2 16,-4-4 0-16,-3-3 0 0,7 3-37 15,-7-3-7-15,0 0-2 0,0 0 0 16,0 0 70-16,0 0 13 0,0-3 4 0,7 0 0 0,-7 3-52 15,0-7-12-15,7-2 0 0,-7 3 0 0,4-4 0 0,-4 1 0 16,7 3 0-16,-7-4 0 0,3 1 0 16,4-1 0-16,-3 1 0 0,0 0 0 0,3-4 17 15,-4 4 1-15,4-4 0 0,-3 4 0 0,3-1-18 0,3-2 8 16,-3 2-8-16,4 1 0 0,-4 3 8 0,4 3-8 16,-4-1 0-16,0 4 0 0,3 0 40 0,1 0 0 15,-8 7 1-15,8-1 0 0,0 0-30 0,-8 4-11 16,4 2 0-16,4-2 9 0,-8 2-9 0,8 1 0 15,-8 2 0-15,4-2 0 0,-3 3 19 0,3-1 11 16,-7-2 2-16,4-1 1 16,6 1-53-16,-10-4-10 0,4 4-2 0,3-4-1 0,-7 1 54 0,3-1 11 0,4-3 3 0,-7 4 0 31,4-4-56-31,-1-3-11 0,-3 3-3 0,0-6 0 0,0 0-62 16,0 0-13-16,7-3-2 0,-3 3-1 0,3-3-95 0,-7 0-20 15,11 0-3-15</inkml:trace>
  <inkml:trace contextRef="#ctx0" brushRef="#br0" timeOffset="145096.85">3210 10272 1958 0,'0'0'43'0,"0"0"9"0,0 0 1 0,0 0 3 16,-7 0-45-16,7 0-11 0,-3 0 0 0,-8 0 0 0,8 3 84 0,-8-3 16 15,4 6 2-15,3-3 1 0,4 3-11 0,-7 1-3 16,4-1 0-16,3 3 0 0,-7-2-40 0,7 2-8 16,-4 4-1-16,4-1-1 0,0 1-6 0,0-4-1 15,4 4 0-15,-4-4 0 0,7 0-19 0,-7 1-4 16,3-4-1-16,4-3 0 0,-3 0-18 0,-4-3-4 16,0 0-1-16,7-3 0 0,-3 0 15 0,3 0 13 15,-4 0-2-15,1-3-1 0,3-1-10 0,-4 1 8 16,4-3-8-16,-7-4 8 0,4 4-17 0,3-1-4 15,-7 1-1-15,3-4 0 0,1 7 14 0,3 0 0 16,-7-1 0-16,0 1 0 0,0 0 12 0,0 6 6 16,0 0 1-16,0 0 0 0,0 0-31 0,4-6-5 0,3 3-2 15,-4 3 0-15,4 0 30 0,-7 0 5 0,4 0 2 16,-1 0 0-16,4 0-29 0,4 0-5 0,-11 0-2 16,10 3 0-16,-10-3 33 0,11 3 6 0,-11 0 2 0,7 0 0 15,0 3-37-15,-3 1-7 0,3-1-2 0,-4 3 0 16,4 4 50-16,-3-1 9 0,6-2 3 0,-10-1 0 15,11 1-39-15,-7-1 0 0,3 0 0 0,-4 1 0 16,8-4-33-16,-8 3-2 0,4-2 0 0,4-1 0 16,-8-3-125-16,1 0-26 0,3-6-5 0,-4 0-547 15,5 0-110-15</inkml:trace>
  <inkml:trace contextRef="#ctx0" brushRef="#br0" timeOffset="146660.42">3570 10193 1267 0,'0'0'28'0,"0"0"5"0,0 0 2 0,0 0 1 0,0 0-36 0,0-6 0 0,0 6 0 0,0 0 0 16,0-6 94-16,0 6 12 0,0-7 2 0,0 7 1 16,0 0-26-16,0-3-6 0,0-3-1 0,0 6 0 15,0 0-4-15,0 0 0 0,0 0-1 0,0 0 0 16,0 0-6-16,0 0-1 0,0 0 0 0,0 0 0 16,0 0-51-16,0 6-13 0,0 0 0 0,0 1 0 15,4 2 0-15,-4 1 0 0,3-1 0 0,4 4 0 0,-7 2 36 0,4 4 4 16,3-3 0-16,-4-1 1 0,4 1-25 15,-3 0-4-15,3-7-2 0,-3 4 0 0,-1-7 2 0,4 3 0 16,-7-2 0-16,4-1 0 0,-4 0-12 0,7-3 0 16,-7-3 0-16,0 3 0 0,0-3 0 0,3 4 0 15,-3 2 0-15,0 0 0 0,4-3 56 0,-4-3 7 16,0 0 1-16,0 0 0 0,0 0-52 0,0 0-12 16,0 0 0-16,0 0 0 0,0 0 0 0,0 0 0 15,0 0 0-15,0 0 0 0,0 0 0 0,0-3 0 16,3-6 0-16,1-1 0 0,-1 4 0 0,-3-3 0 15,0-4 0-15,0 4 0 0,0-4 37 0,7 4 5 16,-7-1 1-16,0 4 0 0,0-3-18 0,0-1-3 16,0 4-1-16,0 0 0 0,4 3-21 0,-4-4 0 15,7 1 0-15,-4 0 0 0,-3 3 0 0,8-4 0 16,-5 1 0-16,-3 0 0 0,4 0 0 0,3 2 0 0,-4-2-8 16,4 0 8-16,-3 3 0 0,3-4 0 0,-4 4 0 15,1 0 8-15,3 3-8 0,-4-3 0 16,5 6 0-16,-5-3 0 0,4 3 0 0,-3 0 9 0,-1 1 0 0,4 2 0 15,4 3-1-15,-11-2-8 0,10 2 12 0,-10 3-4 16,4-2-8-16,3 2 10 0,-4 1-10 0,1 0 10 16,3-1-10-16,-3 1 10 0,3-4-10 0,-7 4 10 15,3-1-10-15,4-3 0 0,-7-2 0 0,4-1-11 16,-1 0 11-16,1-3 0 0,-4-3 0 0,0 0 0 16,3 4-20-16,-3-4 2 0,4 3 0 0,-4-3 0 15,7 0 18-15,-7 0 0 0,0-7 0 0,3 4 0 16,5-3 0-16,-8-3 0 0,3 2 0 0,1-2 0 0,-4 0 12 15,3-1 7-15,1 1 1 0,-4-1 0 0,3 1-20 16,4 0 8-16,-7-4-8 0,4 4 0 0,-4-1-12 16,7 1-8-16,-7-1-3 0,3 4 0 0,-3 0 39 0,7 0 8 15,-7 2 2-15,0 4 0 0,4-3-26 0,-4 3 0 16,3-3 8-16,-3 3-8 16,7 3-20-16,-3-3-5 0,3 3-2 0,-7 1 0 0,4 2 73 0,3-3 14 15,-7 6 4-15,0-2 0 0,3 2-64 0,1 0-23 16,-4 4 1-16,3 0 0 0,1-1 35 0,-1 1 7 15,4-1 2-15,-7 4 0 0,4-7-32 0,3 4-6 16,-7-1-2-16,0-2 0 0,3-1 29 0,-3 1 5 16,4-4 2-16,0 0 0 0,-1 0-29 0,-3-6-5 15,4 3-2-15,-4-3 0 0,7 7 18 0,-7-7 0 0,0 0 0 0,0 0 0 16,0 0-24-16,3-3 3 16,4-1 0-16,-3 1 0 15,3 0-54-15,-7 3-10 0,3-3-3 0,1-3 0 16,3 3 19-16,-4-4 3 0,-3 7 1 0,7-6 0 15,-7 3 1-15,4-3 1 0,3-4 0 0,-7 4 0 16,0 6-52-16,0-9-10 0,4-1-3 0,-1 1 0 0,-3 3 0 16,0-4 0-16,4 4 0 0,-1 0 0 15,-3-1 0-15,0 7 0 0,0 0 0 0,0 0 0 0,0 0 18 0,4-6 3 0,-4 6 1 16,0 0 0-16,7-3 118 0,-7 3 24 0,10-3 5 0,-10 3 1 16,0 0 22-16,0 0 4 0,0 0 0 0,0-3 1 15,7 3 43-15,-7 0 9 0,0 0 2 0,7 0 0 0,-3 0 4 0,3 3 1 16,-3-3 0-16,3 0 0 15,0-3-52-15,0 0-9 0,-4-1-3 0,4 1 0 0,4 0 0 0,-8 0 0 16,4-3 0-16,4-1 0 0,-4 1 0 0,4 0 0 16,-4 0 0-16,3-1 0 0,4 1 0 15,-10-3 0-15,3 2 0 0,0 1 0 0,0 0-51 16,4 0-13-16,-8-1 0 0,4 1 0 0,-3 0 0 0,3 3 0 16,-4-4 0-16,-3 4 0 15,4 0 0-15,-4 3 0 0,0 0 0 0,0 0 0 0,0 0 54 0,0 0 8 16,0 0 2-16,0 0 0 0,0 0-52 0,0 0-12 15,0 0 0-15,-4-3 0 0,4 3 0 0,-10 0 0 16,10 0 0-16,-4 0 0 0,-6 3 15 0,3-3 0 16,0 3 0-16,0 0 0 0,3 0-24 0,-3 4-5 15,3-4-1-15,-3 3 0 0,0 0 15 0,4 1 0 16,-1-1 0-16,1 3 0 0,3 1 0 0,-7-1 0 16,3 1 0-16,4 2 0 0,0-2 0 0,-7 2 0 0,7 1 0 15,7-1 0-15,-7 1 0 0,4-4 0 16,3 1 0-16,-4-1 0 0,1 0 0 0,6-6 8 0,1 4 0 0,-4-4-8 15,4 0 0-15,3-3 0 0,-4 0-10 0,4-3 10 16,-3 3 0-16,0-3 10 0,-1 3 1 0,4 0 0 16,-3-3-11-16,-1-1-16 0,5 1 4 0,-5 3 1 15,4-3 11-15,-3 3 0 0,-1 0 0 0,5-3 0 16,-5 0 0-16,1 3 0 0,-1-3 0 0,1 0 0 16,-4 0 0-16,0-1 0 0,4 1 0 0,-8 0 0 15,4 0 0-15,-7 3 0 0,0 0 0 0,0 0-924 16,0 0-182-16</inkml:trace>
  <inkml:trace contextRef="#ctx0" brushRef="#br0" timeOffset="165876.79">2843 11102 1602 0,'0'0'35'0,"0"0"7"0,0 0 2 0,0 0 1 0,0 0-36 0,0 0-9 0,0 0 0 0,0 0 0 16,-3 7 30-16,-1-1 4 0,4 0 1 0,4 4 0 16,-4 2 23-16,3 1 5 0,4 2 1 0,-3 4 0 15,3-3-17-15,4 6-3 0,-8-3-1 0,11 3 0 16,-3 0-3-16,-4 0 0 0,7 3 0 0,-3 0 0 16,-1 0 2-16,1-3 0 0,3 0 0 0,-11-3 0 0,8-1-31 15,0 1-11-15,-1-3 0 0,-6-4 9 0,3 1 44 0,-4-4 9 16,4-2 2-16,-3-1 0 0,-4-6-52 0,0 0-12 15,0 0 0-15,0 0 0 0,0 0 12 0,0 0-1 16,0-10 0-16,0 4 0 0,-4-3 10 0,4-4 3 16,-7 4 0-16,4-1 0 0,3-2-8 0,-11-1 0 0,4 1-1 15,0-4 0-15,-4-3-4 0,1 4-1 16,-1-4 0-16,-3-3 0 0,4 3-10 0,-8-3 8 16,4-3-8-16,0-3 8 0,3 3-8 0,1-4 0 0,-1 8 0 15,0-5 0-15,-3 1 0 0,11 3 0 16,-8 0 0-16,4-3 0 0,4 7 0 0,-4-1 0 0,-1 0 0 0,1 3 0 15,7 1 0-15,0-1 0 0,-3 7 0 16,3-1 0-16,0 4 0 0,-7-4 0 16,7 7 9-16,0-3-9 0,0 6 0 0,0-6 0 0,0 6 0 0,0 0 0 15,0 0 0-15,0 0 0 0,7 0 12 0,-7-3-4 16,10 3-8-16,-6 0-10 0,10 0 10 0,-3 3-13 16,6 0 13-16,-3 0 0 0,-3 0 0 0,3 0 0 15,7-3 0-15,-7 3 0 0,8-3 0 0,-8 0 0 16,0 0 22-16,3 0 7 0,-2 0 2 0,-1 0 0 15,-4 0 1-15,4 4 1 0,-3-4 0 0,0 0 0 16,-1 3-33-16,-3-3 0 0,0 3 0 0,4-3 0 16,-4 3 0-16,3 0 0 0,-6-3 0 0,0 3 0 15,3 0-96-15,3-3-25 0,-6 0-6 0,3 0-1 16,-7 0-72-16,0 0-14 0,0 0-3 0,0 0-743 16</inkml:trace>
  <inkml:trace contextRef="#ctx0" brushRef="#br0" timeOffset="166340.91">2907 11319 1378 0,'0'0'30'0,"0"0"6"0,0 0 2 0,0 0 2 0,0 0-32 0,0 0-8 0,0 0 0 0,0 0 0 15,0 0 136-15,0 0 25 0,0 0 6 0,0 0 1 16,3 3-40-16,8-3-7 0,-7 3-1 0,3 0-1 16,3-3-51-16,-6 3-11 0,6 0-1 0,1-3-1 15,-1 4-35-15,-6-4-8 0,7 0 0 0,-1 0-1 16,1 0 42-16,-8 0 9 0,4-4 2 0,0 1 0 0,0 0-52 0,4 0-12 15,-7 3 0-15,3-3 0 16,3-3-100-16,-6 6-22 0,6-3-5 0,-6 3-1 16,3 0-90-16,3-4-18 0,-2 8-4 0,-8-4-1 0</inkml:trace>
  <inkml:trace contextRef="#ctx0" brushRef="#br0" timeOffset="166617.37">3281 11494 2188 0,'0'4'48'0,"0"2"11"0,0-6 1 0,0 0 1 0,0 0-49 0,0 0-12 0,0 0 0 0,0 0 0 16,0 0 82-16,0 0 14 0,0 0 2 0,0 0 1 15,0 0-56-15,0 0-11 0,0 0-3 0,0 0 0 16,0 0 26-16,0 0 5 0,0 0 0 0,0 0 1 15,0 0-46-15,0 0-15 0,0 0 8 0,0 0-8 16,0 0 0-16,0-10 0 0,-7 4 0 0,3-3 0 16,4-1 0-16,0-2 0 0,-7-1 0 0,4 1 0 15,-1-4-150-15,4 0-34 0,-7 1-6 0,7-1-898 16</inkml:trace>
  <inkml:trace contextRef="#ctx0" brushRef="#br0" timeOffset="166770.76">3186 11215 1958 0,'0'0'43'0,"0"0"9"0,0 0 1 0,0 0 3 0,0 0-45 0,0 0-11 15,0 0 0-15,0 0 0 0,0 0 53 0,0 0 9 0,0 0 2 16,0 0 0 0,0 0-205-16,0-6-41 0,0 6-8 0,-7-9-2 0</inkml:trace>
  <inkml:trace contextRef="#ctx0" brushRef="#br0" timeOffset="167166.95">3337 11410 1736 0,'0'0'49'0,"0"0"11"0,0 0-48 0,4 3-12 0,-1 0 0 0,4 0 0 16,4 0 90-16,-7-3 16 0,3-3 3 0,0 0 1 15,3 3-27-15,-3-6-6 0,4 3-1 0,-8-4 0 16,8 1 8-16,0 3 0 0,-8-3 1 0,4-1 0 16,4 1-68-16,-8 0-17 0,8 0 0 0,-11 2 0 15,3-2 0-15,4 3 0 0,-3-3 0 0,-4 3 0 16,7-4 8-16,-7 1-8 0,0 6 9 0,0-3-9 16,0 3 0-16,0 0 0 0,0 0 0 0,0-9-10 15,0 9 18-15,-7-7 4 0,7 7 1 0,0 0 0 16,-4-3-13-16,-3 0 0 0,4 3 8 0,-8 0-8 0,1 3-9 0,6 0-5 15,-3 0-1-15,4 4 0 0,-8-1 15 16,7 0 0-16,-3 4 0 0,7-1 0 0,-3 0-8 0,3 4 8 16,3-4-13-16,-3 4 5 0,4-4 8 0,-1 1-8 15,4 2 8-15,1-2-8 0,-5-4 8 0,4 0 16 16,4 4-4-16,-8-7-1 0,8 0-24 0,-1 0-5 16,-6-3-1-16,3 0 0 15,0 0-21-15,4-3-4 0,-1-3 0 0,-3-1-1 16,0 1-118-16,4-3-23 0,-4-1-5 0,4 1-1 15</inkml:trace>
  <inkml:trace contextRef="#ctx0" brushRef="#br0" timeOffset="167477.85">3595 11012 1497 0,'0'0'32'0,"0"0"8"0,0 0 0 0,0 0 4 0,0 0-36 0,0 0-8 0,0 0 0 0,0 0 0 16,0 0 104-16,0 0 20 0,3 0 3 0,-3 0 1 15,0 6-16-15,7 0-4 0,-3 3 0 0,-4 1 0 16,7-1-19-16,-3 7-4 0,-1 3-1 0,4 0 0 16,4 3-16-16,-8 3-3 0,1 3-1 0,3-3 0 15,3 0 0-15,-6 3 0 0,6 0 0 0,1 4 0 0,0-4-51 16,-1 0-13-16,1 0 0 0,-4-2 0 15,3-1 0-15,1-7 0 0,0 1 0 0,-4-3 0 0,7-4 16 0,-11-2 1 16,4-1 0-16,-3-6 0 16,3-3-129-16,-7 0-27 0,3-3-5 0,-3-3 0 15,4 0-39-15,-4-4-7 0,0-2-2 0</inkml:trace>
  <inkml:trace contextRef="#ctx0" brushRef="#br0" timeOffset="167935.11">3933 11027 2188 0,'0'6'48'0,"0"1"11"0,0 2 1 0,0 1 1 0,0 2-49 0,0 1-12 0,0-1 0 0,4-2 0 15,3 2 52-15,-3 4 8 0,3-1 2 0,-4 1 0 16,4 0 3-16,0 3 1 15,0-4 0-15,4 7 0 0,-8-3-41 0,5 0-8 0,-1-3-1 0,0-4-1 16,3 1 27-16,-6-1 6 0,3-2 0 0,-4-1 1 16,8 4-32-16,-8-4-6 0,4 0-2 0,-3-2 0 15,3-1-9-15,0-3-12 0,0 0 2 0,-7-3 1 16,0 0 9-16,0 0 0 0,0 0 0 0,4-9 0 16,-4-1 0-16,0 1 0 0,0 0 0 0,-4-1 0 15,1 1 0-15,-1 2 0 0,-3 1 0 0,0-3 0 16,-4 3 0-16,8 2 0 0,-8-2 0 0,1 3 0 0,-1 0 0 0,8 6 0 15,-11 0 0-15,6 0 0 16,-2 4-28-16,6-1-4 0,-6 3-1 0,-1 4 0 16,8-1 1-16,3-2 1 0,-7 2 0 0,3 1 0 15,4-1 50-15,0 1 9 0,0-1 3 0,0 1 0 16,0-4-50-16,0 1-9 0,0 2-3 0,4-2 0 16,3-1 31-16,-7 1 0 0,3-1 0 0,1-3 0 0,3 0 12 0,3-2 9 15,-6-4 2-15,-4 0 0 16,7 0-143-16,4-7-28 0,3 1-5 0,-4-3-2 15,-6-4-129-15,6 1-25 0,11-23-6 0,-6 7-1 0</inkml:trace>
  <inkml:trace contextRef="#ctx0" brushRef="#br0" timeOffset="168286.25">4212 11124 1728 0,'0'0'38'0,"0"0"8"0,0 0 2 0,0 0 0 0,0 0-39 0,0 0-9 16,0 0 0-16,0 0 0 0,0 0 156 0,-7 4 28 0,0-1 7 0,0 0 1 15,3 3-52-15,-3 0-9 0,4 4-3 0,-8-1 0 16,4 7-102-16,4-4-26 0,-4 1 0 0,0-1 0 15,0 1 0-15,3 0 0 0,-7-1 0 0,4 4 0 16,4-4 0-16,-1 1 0 0,-3-1 0 0,4-2 0 16,3 2 0-16,-7-2 0 0,7-4 0 0,0-6 0 15,0 6 56-15,0-6 7 0,7 3 1 0,-7-3 0 16,0 4-52-16,10-4-12 0,-6 0 0 0,3 0 0 16,0-7-48-16,0 4-13 15,-3 3-3-15,3-3 0 0,3 0 103 0,4 3 20 0,-10-3 4 0,6 0 1 16,1 3-52-16,0 0-12 0,3 0 0 0,-4 0 0 15,1 0 0-15,3 3 0 0,-7-3 0 0,4 3 0 16,-4 0 53-16,0 0 8 0,3 0 2 0,-6 4 0 16,3-1-50-16,-4 0-13 0,4 4 0 0,-3-4 0 15,0 3 0-15,3 4 0 0,-7-1 0 0,0-2 0 0,0 2 0 16,0 1 0-16,0-1 0 0,0-2 0 0,0 2 0 0,-7 1 0 16,3-4 0-16,-3 4 0 15,3-4-46-15,-6 1-14 0,-1-4-4 0,1 0 0 16,3-3-102-16,-4 0-21 0,0 4-4 0</inkml:trace>
  <inkml:trace contextRef="#ctx0" brushRef="#br0" timeOffset="169348.34">2942 12194 1650 0,'0'0'47'0,"0"0"9"0,0 0-44 0,0 0-12 0,0 0 0 0,0 0 0 16,0 0 84-16,0 0 14 0,0 0 3 0,4 0 1 15,3-4-82-15,0 4-20 0,3-3 0 0,1-3 0 16,3 0 56-16,4 0 6 0,-8-1 2 0,4 1 0 0,1 0-52 0,2-1-12 15,-3 4 0-15,0 0 0 0,8-3 0 0,-8 6 0 16,0 0 0-16,3 0 0 16,-6 6-151-16,0-6-33 0,13 10-6 0,-10-4-2 0</inkml:trace>
  <inkml:trace contextRef="#ctx0" brushRef="#br0" timeOffset="169784.81">2981 12510 1728 0,'0'0'38'0,"0"0"8"0,0 0 2 0,0 0 0 0,0 0-39 0,0 0-9 0,-4 0 0 0,4 0 0 15,0 0 104-15,0 3 20 0,-7 4 3 0,4-1 1 16,3-3-26-16,0 3-5 0,0 1-1 0,3-1 0 16,4-3-51-16,-3 0-10 0,3 3-3 0,0-2 0 15,4-1-32-15,-1 0 0 0,1 0 0 0,3-3-12 0,-3 0 12 0,6-3 0 16,-3 3 12-16,-3 0-12 0,7-3 0 0,-1 3 0 16,-3 3 0-16,7 0 0 15,-6 0-198-15,-1 3-46 0,3 1-10 0,-3 2-667 0</inkml:trace>
  <inkml:trace contextRef="#ctx0" brushRef="#br0" timeOffset="170235.75">3048 12909 2188 0,'0'0'48'0,"0"0"11"0,0 0 1 0,0 0 1 0,11 0-49 0,-11 0-12 0,10 0 0 0,-6 0 0 0,6 0 54 0,-6 0 8 16,3 0 2-16,3 0 0 0,5-4-52 0,-5 4-12 15,1 0 0-15,-4 0 0 0,3 0 0 0,1 4 0 16,7-4 0-16,-11 3 0 16,10 0-48-16,-6 0-13 0,-4 0-3 0,4 0 0 15,-1 3-102-15,-3-2-21 0,11 8-4 0,-8-9-1 0</inkml:trace>
  <inkml:trace contextRef="#ctx0" brushRef="#br0" timeOffset="170617.2">3059 13347 2030 0,'0'0'57'0,"0"0"14"0,0 0-57 0,0 0-14 0,0 0 0 0,0 0 0 16,3 0 54-16,4 0 8 0,-3 0 2 0,6 0 0 0,-6 0 0 0,3 0 0 15,3-3 0-15,-2 3 0 0,2 0 0 0,8 0 0 16,-4 0 0-16,-4 3 0 0,5-3-52 0,6 4-12 16,0-1 0-16,-3 0 0 0,-1 3 0 0,1 0 0 15,-1 4 0-15,1-1 0 16,0-2-151-16,-1 5-33 0,1-3-6 0,-4 1-795 0</inkml:trace>
  <inkml:trace contextRef="#ctx0" brushRef="#br0" timeOffset="171084.2">3122 13674 1552 0,'0'0'44'0,"0"0"10"0,7 6-43 0,-3-3-11 15,3 0 0-15,-4 0 0 0,1 0 156 0,6 1 28 0,-3-1 7 16,4 0 1-16,-7 0-103 0,6 3-20 15,1-3-4-15,-1 0-1 0,4 1-51 0,1-1-13 0,2 0 0 0,-3 0 0 32,7-3-63-32,4 0-15 0,-4 0-3 0,-3-3-912 0</inkml:trace>
  <inkml:trace contextRef="#ctx0" brushRef="#br0" timeOffset="173177.2">2674 14191 1267 0,'0'0'28'0,"0"0"5"0,0 0 2 0,0 0 1 0,0 0-36 0,0 0 0 16,0 0 0-16,0 0 0 0,0 0 58 0,0-3 5 16,0 3 1-16,0 0 0 0,0 0 27 0,0 0 5 15,0 0 2-15,0 0 0 0,0 0-3 0,0 0-1 16,0 0 0-16,0 0 0 0,0 0-24 0,0 0-5 16,0 0-1-16,0 0 0 0,0 0 0 0,0 0 0 15,0 0 0-15,0 0 0 0,0 0-51 0,0-6-13 16,4 2 0-16,-4 1 0 0,3 0 54 0,4 3 8 15,-7-3 2-15,4-3 0 0,3 3-52 0,3-1-12 16,-6 1 0-16,3 3 0 0,0-3 0 0,0 0 0 16,4 0 0-16,-1 0 0 0,-6 0 0 0,6 0 0 15,1-1 0-15,-8 1 0 0,8 0 0 0,0 3 0 0,-8-3 0 16,4 0 0-16,4 3 0 0,3-3 0 16,-4 0 0-16,5-1 0 0,-5 1 0 0,4 3 0 0,4 0 0 0,-4 0 0 15,-3 0 28-15,-1 0 2 0,4 0 1 0,0 0 0 16,-3 0-19 15,0 3-3-15,3-3-1-16,-4 0 0 0,1 4 14 0,-1-1 2 15,1-6 1-15,0-1 0 0,-1 4-25 0,4 0-12 0,-3 0 0 0,-1 0 1 16,5-3 11-16,-5 3 16 0,1 0-4 0,3 0-1 0,0 0-11 0,4 0 0 0,-4 3 0 0,-4-3 0 0,1 0 0 0,7 4 0 0,-1-4 0 0,-3 0 0 16,7 3 0-16,-10 0 0 0,7 0 0 0,3-3 0 0,-7 3 0 15,4-3 0-15,-1 0 0 0,1 0 0 0,-8 0 0 16,5 3 0-16,-1-3 0 0,-4 0 0 0,4 0 53 15,4 0 9-15,-11 0 2 0,11 0 0 0,-4-3-52 16,0 3-12-16,4 0 0 0,-4 0 0 16,7 0 0-16,-7-3 0 0,7 6 0 0,-3-6 0 0,-1 3 0 0,5 0-18 15,-8 3 4-15,7-3 1 0,-4 0 13 0,5-3 0 16,-1 3 0-16,-7 0 0 0,7 0 0 0,-7 0 0 16,4 0 0-16,-1 0 0 0,-2 0 0 0,2 0 0 15,-3 0 0-15,0-3 0 0,4 3 0 0,-4 0 0 16,7 0 0-16,-7-3 0 0,8 0 0 0,-8 3 0 15,10-4 0-15,-6 4 0 0,7-3 23 0,-11 3 7 16,7 0 2-16,0-3 0 0,-3 0-32 0,3 3 0 0,0 0 0 0,0-3 0 16,4 3 0-16,-11-3 0 0,7 3 0 15,-7-3 0-15,8 3 0 0,-8-4 0 16,0 4 0-16,3-3 0 0,-2 0 0 0,6 3 0 0,-7-3 0 0,7 3 0 16,-7-3 0-16,7 3 0 0,0 0 0 15,-3-3 0-15,3 0 0 0,0 0 0 0,1 3 0 0,2 0 0 16,-3 0 0-16,4-4 0 0,-7 4 0 0,3 0 0 15,0 0 0-15,-3 0 0 0,-1 0 0 0,5-3 0 16,-8 3 0-16,7-3 0 0,-7 6 0 16,7-3 0-16,-7-3 0 0,7 3 0 0,-3-3 0 0,3 3 0 15,0 0 0-15,1 0 0 0,-1 0 0 0,0 0 0 16,0-3 0-16,4 0 0 0,3 3 0 0,-7 0 0 16,0-3 0-16,0 3 0 0,1 0 0 0,-1 0 0 0,-4-4 0 0,1 4 0 15,0 0 0-15,-1-3 0 0,5 3 0 16,-8 0 0-16,7 0 0 0,0-3 0 0,0 3 0 0,7 3 0 15,-14-3 0-15,11 0 0 0,-4 3 0 0,4-3 0 16,-4 0 0-16,4 4 0 0,0-4 0 0,-4 0 0 16,0 0 0-16,0 0 0 15,0 0 0-15,-3 0 0 0,3-4 0 0,-7 4 0 0,7 0 0 0,-7-3 0 16,8 6 0-16,-5-3 0 0,4 0 0 0,1 0 0 16,-1 0 0-16,0 0 0 0,0 0 0 0,-3 0 9 15,3 4-9-15,-3-4 12 0,3 3-12 0,0 0 0 16,0-3-12-16,-3 3 12 0,3-3 0 0,-4 3 0 15,1-3 0-15,-4 0 0 0,4 0 0 0,-8 0 0 16,5 3 0-16,-1-3 0 0,0 0 0 0,0 0 0 16,0 0 12-16,0 3-4 0,-3-3-8 0,3 0-9 15,0 4 9-15,0-4-13 0,0 0 13 0,0 0 0 0,0 0 0 0,0 0 0 16,1 0 0-16,-1-4 13 16,0 8-4-16,-4-4-1 0,4 0-8 0,1 0-11 0,-1 3 3 0,0-3 0 15,-4 0 8-15,1 3 0 0,3-3 0 0,-7 0 0 16,4 0 0-16,-1 3 0 0,1-3 10 15,-1-3-10-15,1 3 0 0,-4 0 0 0,7 3 0 0,-10-3 0 16,6 0 0-16,-3-3 0 0,0 3 0 0,4 0 0 16,-7 0 0-16,3 0 0 0,3 3 0 0,-3 0 9 15,0-3-9-15,0 3 0 0,0-3 0 0,0 0 0 16,1 3 0-16,-1-3 0 0,0 0 0 0,-4 3 0 16,8-3 0-16,-8 0 0 0,4 4 0 0,4-4 8 15,-11 0-8-15,3 0 0 0,5 0 0 0,-8 0-11 16,0 0-41-1,0 0-8-15,0-7-1 0,0-2-916 0,0 0-183 0</inkml:trace>
  <inkml:trace contextRef="#ctx0" brushRef="#br0" timeOffset="187019.32">3062 14573 1036 0,'0'0'23'0,"0"0"5"0,0 0 0 0,0 0 1 0,0 0-29 0,0 0 0 0,0 7 0 0,0-4 0 16,0 3 57-16,7-3 6 0,-7 7 1 0,0-1 0 15,4 1 0-15,-4-1 0 0,0 3 0 0,0 1 0 16,3 3-14-16,-3-4-2 0,0 4-1 0,7 3 0 16,-7-4 48-16,0 4 9 0,4 0 3 0,-4 0 0 15,0 3-13-15,7-7-2 0,-7 1-1 0,0-3 0 16,0-1-36-16,3-2-7 0,-3 2-2 0,7-6 0 15,-7 4-31-15,0-4-7 0,0 0 0 0,0-2-8 0,4-1 0 16,-4-3 0-16,4 3 0 0,-4-3 0 16,0 0 0-16,0 0 0 0,0 0 0 0,0 0 0 15,7-6 0-15,-7-4 0 0,0 1 8 0,0-7-8 16,0 0 20-16,0-2 1 0,-7-1 0 0,7-3 0 16,-4-3-21-16,4 3 0 0,-4-3 0 0,4 3 0 0,0-3 12 0,-7 6-3 15,4 3 0-15,3-3 0 0,-7 1-9 0,7-4-12 16,0 3 2-16,-4 0 1 15,4 0 9-15,0-6 16 0,0 0-4 0,-7 9-1 16,7-3-11-16,0 1-16 0,0 5 4 0,0-3 1 0,0 4 27 0,0 2 6 16,0 4 1-16,7 0 0 0,-7 3-37 0,0 3-7 15,0 0-2-15,0 12 0 0,0 1 62 0,4 3 12 16,3 2 2-16,-7 1 1 0,10 3-22 0,-10-3-5 16,8 3-1-16,-1-3 0 0,3-4-26 0,-6 4 0 0,3-3 0 0,-4 0 0 15,8-1 0-15,-1-5 8 0,1-1-8 0,0-3 8 16,-8-3-8-16,8-3 0 0,-8 0 0 0,4-6 0 15,4 3 0-15,-4-3 0 16,0-4 0-16,4 4 0 0,-8-3 0 0,4-1 0 16,0 1 0-16,0-1 0 0,-3 1 0 0,3 0 0 0,-4-1 0 0,4 1 0 15,-7-1 0-15,4 1 0 0,3 3 0 0,-3-4 0 16,-1 7 0-16,-3-3 0 0,7 3 0 0,-7 0 0 16,0 3 0-16,0 0 0 0,0 0-11 0,0 0 11 15,0 0 0-15,11 9 19 0,-8 1-3 0,4-1-1 16,-3 0 1-16,6 4 0 0,-10-4 0 0,11 1 0 15,-7 2-16-15,3 1 11 0,-4 2-11 0,8 1 10 16,-1 0-10-16,-6 3 0 0,3-4 0 0,-4 4 8 16,4-3-8-16,0-1 0 0,1 1 0 0,-5 0 8 15,4-1-8-15,-3-2 0 0,3 0 0 0,-7-4 0 16,0-9-30-16,0 0-11 0,0 0-3 0,0 0 0 16,0 0-215-16,0-6-43 0,0-13-9 0,-7 0-1 0</inkml:trace>
  <inkml:trace contextRef="#ctx0" brushRef="#br0" timeOffset="187454.52">3584 14818 680 0,'0'0'15'0,"0"0"3"0,0 0 1 0,0 0 0 0,0 0-19 0,0 0 0 0,4 0 0 0,-4 0 0 16,0 0 149-16,7 3 27 0,-4-3 4 0,4 3 2 16,-3 0-18-16,-4-3-3 0,3 4-1 0,5-1 0 15,-5-3-41-15,4 0-9 0,4 0-2 0,-8-3 0 16,1-1-35-16,3 1-7 0,-4-3-2 0,4 0 0 16,4-7-11-16,-8 4-2 0,5-1-1 0,-5-2 0 15,8-1-29-15,-8 1-5 0,4-1-2 0,-3 1 0 16,3 2-5-16,-7-2-1 0,3 2 0 0,-3-2 0 15,4 2-8-15,-1 1 8 0,-3 0-8 0,0-1 8 16,0 4 0-16,0 0 0 0,0 6 0 0,-3-7 0 16,-1 1-8-16,1 3 0 0,3 3 0 15,-11-3 0-15,4 3 0 0,4 0 8 0,-11 0-8 0,6 3 8 16,5 3-8-16,-4 1 8 16,3 2-8-1,-3 0 8-15,4 4-8 16,3-1-11-16,0 4 3 0,0 0 0 0,3 3 8 0,-3-4 0 0,7 4 8 0,-3 3-8 15,6-3 0-15,1 0-8 0,0-4 0 0,-1 1 0 0,4 0-8 0,0-4 0 0,4 1-1 0,-7-4 0 16,3-3-17-16,0 1-3 0,0-4-1 0,4 0 0 16,-8-3-127-16,1-3-26 0,3 0-5 0</inkml:trace>
  <inkml:trace contextRef="#ctx0" brushRef="#br0" timeOffset="187718.37">3909 14526 2055 0,'0'7'45'0,"0"2"10"0,-7 1 1 0,7-4 2 0,0 3-46 0,0 4-12 16,0-1 0-16,7 1 0 0,-7 3 53 0,3-1 9 0,4 4 2 0,-7 0 0 16,7 0-7-16,0-1-1 0,-3 1 0 0,3 0 0 15,4 3-22-15,-8 0-5 0,8 0-1 0,-1-3 0 16,-6-4 7-16,3 4 1 0,0-3 0 0,0-4 0 15,4-2-36-15,-8-1 0 0,4-6 0 0,-3 4 0 16,3-4-70-16,-7-3-21 0,0 0-4 0,0-6-1 16,3-4-51-1,-3 1-10-15,-3-4-3 0,-4 1 0 0</inkml:trace>
  <inkml:trace contextRef="#ctx0" brushRef="#br0" timeOffset="188101.91">3884 14827 1555 0,'0'0'34'0,"0"0"7"0,7 4 2 0,0-1 1 0,4-3-36 0,-8 0-8 0,8 0 0 0,-1 0 0 0,1 0 14 0,3 0 1 16,0-3 0-16,-3 3 0 0,3-4-15 0,4 4 9 15,-8-3-9-15,8 3 8 0,-1 0-8 0,-2-3 8 16,-1 3-8-16,3 3 8 0,-3-3-8 0,-3 3 0 15,3-3 0-15,-3 4-11 0,-1 2 11 0,1-3 0 0,-1 3 0 0,-6-3 0 16,3 4 0-16,0-4-10 0,0 3 10 0,-7-3 0 16,4 0 0-16,-4-3 11 0,0 0 0 0,0 0 0 15,0 0 48-15,0 0 9 0,0 0 3 0,0 0 0 16,7-6-6-16,-14-3-1 0,7-1 0 0,-4 1 0 16,4-4 20-16,-7 1 3 0,0-4 1 0,0 0 0 15,-4 1-12-15,1-1-1 0,-1-3-1 0,1 0 0 16,3-3-43-16,-11 7-9 0,4-4-2 0,0 3 0 15,3 1-12-15,-3 2-8 0,3 1 8 0,4-1-8 16,4 7-15-16,-8-1-7 0,8 1-2 0,-8 3 0 16,11 3-179-16,0 0-36 0,0 0-7 15,-10 13-2-15</inkml:trace>
  <inkml:trace contextRef="#ctx0" brushRef="#br0" timeOffset="188411.94">4187 14940 1858 0,'0'0'52'0,"0"0"13"0,0 0-52 0,0 0-13 15,0 0 0-15,0 0 0 0,0 0 61 0,-7-6 10 16,4 3 1-16,3-3 1 0,0-4-13 0,0 4-4 16,0-3 0-16,0-1 0 0,3 1-28 0,4-1-7 15,-3 1-1-15,0-4 0 0,6 4-6 0,-3 0-2 0,4 2 0 0,-1-2 0 16,-3 0 16-16,4-1 4 0,0 4 0 15,-1-4 0-15,1 4-16 0,-1-3-4 0,1 2 0 0,-4 1 0 16,4 0 7-16,-4 3 1 16,3-3 0-16,-6 2 0 0,3 4 16 0,0-3 3 47,0 6 1-47,-4 1 0 0,4 2-13 15,-3 3-3-15,0 4 0 0,-1-1 0 0,1 4 7 0,-1 3 1 0,4-4 0 0,-7 4 0 0,0 0-32 0,4-3 0 0,-4-4 0 0,0 1 0 16,0-1-96-16,0-5-26 0,0-1-5 0,0-6-669 0,0 0-135 0</inkml:trace>
  <inkml:trace contextRef="#ctx0" brushRef="#br0" timeOffset="188712.18">4463 14733 1911 0,'0'0'42'0,"0"4"9"0,-4 5 1 0,4 0 2 0,0 4-43 0,4-1-11 15,-4 4 0-15,0 0 0 0,3 3 47 0,1-4 7 16,-1 7 2-16,4-6 0 0,-3 3 3 0,3-4 1 15,0 1 0-15,0 0 0 16,4-4-7-16,-1-2-1 0,1-4 0 0,-8 0 0 0,8-3-23 0,-1-3-5 16,1 0 0-16,0-3-1 0,3 0 8 0,-4-6 1 15,-6 2 1-15,6-5 0 0,-3 2-17 0,8-18 9 16,-15 16-13-16,0-1 5 0,0 1 1 16,0-1 0-16,0 4 0 0,0-1 19 0,0 1 4 15,-7 3 1-15,-1-1 0 0,5 4-21 0,-4 0-4 16,-4 0-1-16,1 0 0 0,-1 0-16 0,-3 0 0 15,3-1 0-15,-10-2 0 16,7 3-57-16,4 0-15 0,-12 0-4 0,12 0 0 16,-1 3-144-16,4-4-30 0,-10 4-6 0,17 0 0 0</inkml:trace>
  <inkml:trace contextRef="#ctx0" brushRef="#br0" timeOffset="189175.64">4688 14489 2300 0,'0'0'51'0,"-7"3"10"0,7-3 3 0,0 0 0 0,-3 3-52 0,3-3-12 16,0 0 0-16,0 0 0 0,0 6 60 16,0-2 10-16,3 5 2 0,4-3 0 15,0 0-13-15,1 1-3 0,2-1 0 0,1 3 0 0,-1 1 4 0,1-1 0 16,3 1 0-16,-3-1 0 0,-4 4-4 0,3-1 0 15,1 4 0-15,-1-4 0 0,1 4-28 0,0-3-7 16,-8-1-1-16,8-3 0 0,-1 1-6 0,1 2-2 16,-1-5 0-16,-6 2 0 0,3-6-12 0,0 4 0 15,0-4 0-15,-3-3 0 0,3 3 0 0,-7-3 0 16,0 0 0-16,0 0 0 0,0 0 0 0,0 0 0 16,0 0 0-16,0 0 0 0,-7-6 0 0,3 2 0 15,-6 4 0-15,2 0 0 0,1 0 0 0,-3 4 0 0,-1 2 0 0,4 0 0 16,0 7 0-16,-3-1 0 15,-5 4 0-15,5 0 0 0,3 2 0 0,3 1-10 0,-6 3 2 0,3-3 0 16,7 0 8-16,-4-4-8 0,4 1 8 0,4-3-8 16,-1-1 0-16,1-6 0 15,-1 1 0-15,4-1 0 0,4-3 8 0,-4-3-8 0,0 0 8 0,7 0-8 16,-3-6 8-16,-1 3 0 0,4-4 0 0,-3-2 0 16,0 0 0-16,3-1 0 0,-4-2 0 0,1 2 0 15,3-2 0-15,-4-1 0 0,1 4 0 16,0-1 0-1,-1 1-85-15,1 0-15 0,-8-1-4 0,4 1-784 0,-3-1-156 0</inkml:trace>
  <inkml:trace contextRef="#ctx0" brushRef="#br0" timeOffset="189538.02">5073 14552 2530 0,'0'0'56'0,"0"0"11"0,-7 3 2 0,7-3 3 0,-4 3-58 0,-3 0-14 0,4 3 0 0,-1-3 0 0,4 0 60 0,-3 1 10 15,-1 2 2-15,1 0 0 0,3 0-23 0,0 1-4 16,0 2-1-16,0 1 0 0,0 2-27 0,-7 4-5 16,7-4-2-16,0 4 0 15,-4-4 3-15,4 4 1 0,0-3 0 0,0-1 0 0,0-2 21 0,0-1 4 16,0 0 1-16,0-2 0 0,0-1-26 0,0-6-5 16,0 0-1-16,4-3 0 0,3 0-8 0,0 0 8 15,3-4-8-15,1 1 8 0,-4-3 0 0,4 2 0 16,3-2 0-16,-4 3 0 0,4-4 4 0,-3 4 0 15,0 0 0-15,-1-1 0 0,1 4 8 0,3 0 3 0,-4 3 0 16,1 0 0-16,-4 3 6 0,4 0 2 0,-4 4 0 16,0-1 0-16,0 7-17 0,-4-4-3 15,1 4-1-15,-1-1 0 0,1 4 18 0,-4-1 3 0,0 1 1 0,-4 3 0 16,4 0-32-16,-7-4 0 0,0 4 0 0,-3-6 0 31,3 2-56-31,-8-2-5 0,1-4-1 0,4 1 0 0,-4-1-142 16,3-3-29-16,-7-2-6 0,8-1-1 0</inkml:trace>
  <inkml:trace contextRef="#ctx0" brushRef="#br0" timeOffset="190401.14">3104 15373 1443 0,'0'0'32'0,"0"0"6"0,0 0 2 0,0 0 0 0,0 0-32 0,0 0-8 0,0 0 0 0,0 0 0 15,0-6 48-15,4-1 8 0,-4 4 2 0,4-3 0 16,3 3 8-16,-4-3 2 0,4 3 0 0,4-1 0 16,-8 4 8-16,8-3 1 0,-1 3 1 0,1-3 0 15,0 3 6-15,-4 0 0 0,3 3 1 0,1-3 0 16,-1 0-51-16,1 3-10 0,0-3-3 0,-1 4 0 16,-3-4-21-16,4 3 0 0,-4-3 0 0,3 0-8 15,1 3-186-15,-4-3-37 0</inkml:trace>
  <inkml:trace contextRef="#ctx0" brushRef="#br0" timeOffset="190751.78">3154 15611 1888 0,'0'0'53'0,"0"0"13"0,0 0-53 0,0 0-13 15,0 0 0-15,0 0 0 0,3 0 74 0,4-3 12 0,-3 3 2 0,3 0 1 16,4 0 5-16,-4 0 1 0,3 0 0 0,1 0 0 15,-1 0-51-15,1 0-9 0,0 3-3 0,-1-3 0 16,-3 3 1-16,4 1 0 0,-4-4 0 0,3 3 0 16,1-3-33-16,-4 0 0 0,4 3 0 0,-4 0 0 15,3-3-152-15,-6 3-38 0,6-3-7 0,-6 3-2 16</inkml:trace>
  <inkml:trace contextRef="#ctx0" brushRef="#br0" timeOffset="191131.73">3168 15922 1796 0,'0'0'40'0,"0"0"8"0,0 0 1 0,0 0 1 0,0 0-40 0,0 0-10 15,0 0 0-15,0 0 0 0,0 0 60 0,0 0 9 16,0 0 3-16,0 0 0 0,0 0-7 0,0 0-1 0,0 0 0 0,0 0 0 16,0 0-6-16,0 0-2 0,0 0 0 0,0 0 0 15,0 6-25-15,0-6-6 0,7 3-1 0,-7 0 0 16,4 0 13-16,3 1 3 0,0-1 0 0,3-3 0 15,-3 3-26-15,4-3-5 0,3 3-1 0,-3-3 0 16,-1 0-8-16,-3 3 0 0,11-3 0 0,-8 0 8 16,5 0-8-16,-5 0 0 0,4 0 0 15,-3 0 8 1,3-3-41-16,-3 3-9 0,-4 0-2 0,0 0 0 16,3 0-92-16,-3 0-20 0,-3 0-3 0,3 0-516 0,-7 0-103 0</inkml:trace>
  <inkml:trace contextRef="#ctx0" brushRef="#br0" timeOffset="191511.01">3189 16282 1952 0,'0'0'56'0,"0"0"11"0,0 0-54 0,0 0-13 16,0 0 0-16,0 0 0 0,0 0 60 0,4 0 10 0,3-3 2 15,-4 3 0-15,-3 0-7 0,7-6-1 16,4 6 0-16,-8-3 0 0,8 3-19 0,0 0-4 0,-8 3-1 0,4-3 0 16,7 3-19-16,-10 0-4 0,3 0-1 0,3 0 0 15,1 1-7-15,-4-4-1 0,4 3-8 0,-4 0 12 16,3 0-116-16,4-3-24 0,-10 0-5 0,3 0-888 16</inkml:trace>
  <inkml:trace contextRef="#ctx0" brushRef="#br0" timeOffset="191884.33">3200 16590 1862 0,'0'0'52'0,"0"0"13"0,0 0-52 0,0 0-13 15,0 0 0-15,0 0 0 0,0 0 64 0,0 0 9 16,0 0 3-16,0 0 0 0,0 0-5 0,0 0-1 16,0 0 0-16,0 0 0 0,3-4-3 0,-3 4-1 0,0 0 0 0,7-3 0 15,4 6-8-15,-4-3-2 0,0 4 0 0,4-1 0 16,-1 0-28-16,4 3-7 0,-3 0-1 0,-1-2 0 15,1 2-20-15,3 0 0 16,0 0 0-16,-3-2 0 0,-1 2 0 0,1-3 0 0,0 0 0 0,3 0 0 16,-11 0 0-16,8-3-8 0,-4 0 0 0,-4 0 0 31,1 0-48-31,-4 0-10 0,0 0-2 0,0 0 0 16,0 0-108-16,0 0-23 0,0 0-4 0,0 0-730 0</inkml:trace>
  <inkml:trace contextRef="#ctx0" brushRef="#br0" timeOffset="192165.29">3235 16853 1825 0,'0'6'40'0,"-7"1"8"0,7 2 1 0,0 0 3 0,-4-2-41 0,4 2-11 0,0 0 0 0,0-2 0 0,0 2 71 0,0-3 12 16,4 1 2-16,3-1 1 0,-7 0 10 0,4-3 1 16,3 0 1-16,-7 1 0 0,10-4-53 0,-3 3-10 15,4-3-3-15,-1-3 0 0,8 3 10 0,-4-4 2 16,7 1 0-16,-7 0 0 0,8 0-20 0,-8 0-3 0,7-3-1 16,-4-1 0-16,1 4 10 0,-4 0 2 0,7 0 0 0,-6 0 0 31,6 3-158-31,-7 0-31 0,21 3-7 0,-10 3 0 0</inkml:trace>
  <inkml:trace contextRef="#ctx0" brushRef="#br0" timeOffset="199751.85">6671 10422 1177 0,'0'0'25'0,"0"0"6"0,-3-6 1 15,-1 0 2-15,4-1-34 0,-4 1 0 0,1-3 0 0,3 2 0 16,-7 1 78-16,7 6 9 0,-4-6 1 0,4 6 1 0,0 0 11 0,0-3 3 16,0 3 0-16,0 0 0 0,0 0-11 0,0 0-3 15,0 0 0-15,0 0 0 0,0 0-20 0,0 0-4 16,0 0-1-16,0 0 0 0,0 0 0 0,0 0 0 15,0 0 0-15,4 3 0 0,3 3 0 0,-4-3-1 16,5 3 0-16,-1-2 0 0,0 2-50 0,3-3-13 16,-3 3 0-16,0-3 0 0,4 4 41 0,-1-4 3 15,1 0 1-15,0 0 0 0,-1 3-27 0,4-3-6 16,-3 4 0-16,0-1-1 0,3 0 1 0,0 1 1 16,0-1 0-16,3 0 0 0,-6 0 0 0,3 4 0 15,0-4 0-15,0 0 0 0,-3 1 6 0,0 2 1 0,3-3 0 0,-4 4 0 16,-3-1-4-16,4-3-1 0,-1 4 0 15,-2-1 0-15,-1-3-6 0,3 1-1 16,1 5 0-16,-4-5 0 0,0 2-8 0,3 0 12 0,-2 1-12 0,-1-1 12 16,0 1-3-16,-4 2 0 0,4-3 0 0,0 4 0 15,-3 0-9-15,-1-1 8 0,1-2-8 0,-4 2 8 16,3 4 5-16,1-1 1 0,-1 1 0 0,-3-3 0 16,0 2-14-16,0-2 0 0,0-1 0 0,0 4 0 15,0-3 0-15,0-1 0 0,0 1 0 0,0-1 0 16,0 1 32-16,0-4 1 0,0 1 0 0,-3 2 0 15,-1 1-51-15,1-1-10 0,3 1-3 16,-7-1 0-16,3 1 31 0,1-4 0 0,-4 4 0 0,3-1 0 0,1 1 26 16,-4-4 2-16,7 4 0 0,-7 3 0 15,-1-4-28-15,1 1 0 0,4-1 0 0,-4 4 0 16,0-4-15-16,0 4-8 0,3 0-1 0,-6-1-1 0,6 1 25 16,-3 3 0-16,0-3 0 0,3-1 0 15,1 1 0-15,-8 0 0 0,8-1 0 0,-4 1 0 0,0-4 0 0,3 4 0 16,1-3 0-16,-1 2 0 15,1-2 15-15,3-1 8 0,0-2 1 0,-4 6 1 16,4-4-41-16,0 1-8 0,0-1-1 0,0 1-1 0,0-1 26 16,0 1 0-16,4-1 0 0,-4 1-8 0,0 3 8 0,0-4 0 15,3 4 0-15,1-1 0 0,-1 4 0 0,-3 0 0 16,7-3 0-16,-3 3 0 0,-1-4 17 0,1 4 9 0,-1-3 2 16,1 3 0-1,3-4-45-15,-7-2-9 0,3 2-2 0,1 1 0 0,3-3 45 0,-3 2 9 16,3-5 2-16,-4 2 0 15,1 4-45-15,3-3-9 0,-4-1-2 0,4 1 0 0,-3-1 28 0,3 1 0 16,3-1 0-16,-2-2 0 0,2 2 0 0,-3 1 0 16,4-1 0-16,3 1 0 0,-4-1 17 0,5 1 9 0,-1-1 2 0,0 1 0 15,0-4-28-15,-4 4 0 0,5-4 0 0,-5-2 0 16,4 2-15-16,-3-3-8 16,-4 1-1-16,3-4-1 0,1 3 17 0,0 0 8 0,-1 1-8 0,1 2 8 15,-4-6 0-15,3 3 0 0,-2 1 0 0,2-4 0 16,-3 6 0-16,0-6 0 0,0 4 0 0,0-1 8 15,-3-3-8-15,3 0 0 0,-4 0 8 0,1 3-8 16,-1-2 0-16,1-1 9 0,-4 3-9 0,0-6 0 16,4 6 22-16,-4-6-2 0,0 0-1 0,0 0 0 15,0 0-19-15,0 0-11 0,0 3 2 0,0 4 0 16,-4-4 9-16,0 0 12 0,1 0-2 0,-1 0-1 16,1 4-9-16,-4-4 0 0,3 0 0 0,-3 0 0 0,4 3 0 0,-4 0 0 15,3-2 0-15,-3 2 0 16,0 0 8-16,0 0-8 0,0 1 12 0,-4-1-4 0,4 3-8 15,-3-2-9-15,-1-4 9 0,1 3-13 0,2 3 13 0,1-2 10 16,0-1-2-16,-3 3 0 0,3 1-8 0,-4-4 0 16,1 3 0-16,-1 1 0 0,0-1 8 15,1 1-8-15,-1-1 8 0,1 4-8 0,-1-1 0 0,4 1 0 16,0 2 0-16,0-2 0 0,0 3 0 0,0-4 0 0,0 4 0 16,0 0 0-16,3-4 0 0,-3 4 0 15,4-4 0-15,-1 1 0 0,1-4 0 0,-1 4 0 16,4-4 0-16,-4 4 0 0,4-1-10 0,0 1-1 15,4-1 0-15,-4 4 0 0,0-3 11 0,4-1 0 0,-4 1 0 16,3 2 0-16,1-2 0 0,-1-1 9 16,1 1-1-16,3 3-8 0,0-4 0 0,-4 1 0 0,4-1 0 15,0 1 0-15,4-1 0 0,-4 4 0 0,4 0 0 0,-1-1 0 16,-3 1 0-16,4 0 0 0,3 3 0 0,-3-4 0 16,-1 4 0-16,1-3 0 15,-1-4 0-15,4 4 0 0,4 0 10 0,-4-1 2 0,0 1 0 16,4 0 0-16,0-1-12 0,-1 1-17 0,-3 3 4 0,0-4 1 15,0 4 20-15,1 0 5 0,-1 0 1 0,-4 0 0 16,1 3-14-16,-4 0-13 0,4 0 2 0,-4 3 1 16,0 3 10-16,-4 0 8 0,1-3-8 0,-1 3 11 0,1-2-3 15,-1-1 0-15,-3-3 0 0,-3-1 0 16,3-2 0-16,0 0 0 0,-7 0 0 0,3-3 0 0,-3-4-8 0,0 4 0 16,-4-7 0-16,-3 4 0 0,0-1 0 15,-7 1 0-15,0-4 0 0,-4 4 7 0,4-1-7 0,-4 4 0 16,1 0 0-16,-1-1 0 0,0 1 0 0,4 0 0 15,0 3 0-15,-4-1 0 0,4 1 0 0,0-3 0 16,7 3 0-16,-4-4 0 16,4-2 0-16,0-4 0 0,0 1 0 0,7-7 0 0,0 0-19 0,0-6-3 15,0-3-1-15,3-10 0 16,1-3-97-16,3-6-20 0,0-3-4 0,-4-4-1313 0</inkml:trace>
  <inkml:trace contextRef="#ctx0" brushRef="#br0" timeOffset="201014.68">7966 10914 1512 0,'0'0'43'0,"0"7"9"0,0 2-42 0,0 0-10 0,0 4 0 0,0 0 0 16,3 5 95-16,1 1 17 15,-1 0 3-15,1 9 1 0,3 0-34 0,0 7-6 0,4-1-2 0,-1 4 0 16,1 0-5-16,-1-4-1 0,1 4 0 0,3-7 0 16,-3-3 4-16,3-3 1 0,-4-6 0 15,4-3 0-15,0-4-58 0,1-2-15 0,-5-4 0 0,1 0 0 16,-4-2 0-16,0-8 0 0,0 1 0 0,-4 0 0 15,1-3 16-15,-4 0-2 0,0-1-1 0,0 1 0 16,-7-3 20-16,0-1 4 0,-4 1 1 0,-3 3 0 16,4-4-21-16,-1 1-4 0,-3-1-1 0,0 1 0 15,0-1 42-15,0 1 8 0,-1 0 2 0,1-7 0 16,4 0-52-16,-1 1-12 0,-3-4 0 0,3-3 0 16,4 0 0-16,-3-3 0 0,3 0 0 0,0 0 0 0,3-4 0 0,-3 4 0 15,4-3 0-15,3 0 0 16,0 3 0-16,0 0 0 0,0 0 0 0,0 0 0 15,3 3 0-15,4 3 0 16,-3 0 0-16,3 0 0 0,0 4 0 0,3 2 0 0,1 0 0 0,3 1 0 16,-3-1 0-16,-1 7-12 0,4 0 3 0,-3 0 0 15,3 2 25-15,0 1 6 0,0 0 1 0,0 3 0 0,-3 3-2 16,3 4 0-16,-3-1 0 0,-1 3 0 0,1 4 1 0,-1-1 0 16,-2 4 0-16,-5 0 0 0,1-1 0 15,-8 4 0-15,4 0 0 0,-3 0 0 16,-1 0-5-16,-3-1-1 0,-4 1 0 0,1-3 0 0,-4 3-8 0,0-7-8 15,-1 4 9-15,1-4-9 0,4-2 28 0,-4-4 0 16,0 0 0-16,-1 1 0 16,5-4-124-16,3-6-26 0,0 3-5 0,3-3-1 15,1-1 52-15,-1-2 9 0,4 0 3 0,0-4 0 16,4 1-103-16,-1 0-20 0,1 2-4 0,3-2-1 16,3 0-51-16,1-4-10 0,7-6-3 0,-4 7 0 0</inkml:trace>
  <inkml:trace contextRef="#ctx0" brushRef="#br0" timeOffset="201373.3">8273 10820 1314 0,'7'-15'37'0,"-7"8"8"0,0 7-36 0,3-3-9 0,-3 3 0 0,0-6 0 15,0 6 104-15,4-6 20 0,-4 6 3 0,0 0 1 16,0 0 0-16,0 0 0 0,0 0 0 0,0 0 0 16,3 6 0-16,-3 3 0 0,4 1 0 0,-1-1 0 15,1 4-52-15,-1 2-9 0,1 1-3 0,-1-3 0 16,1 5 0-16,3-2 0 0,-3 3 0 0,3-3 0 0,0-4-51 0,0-2-13 15,-4-1 0-15,4 0 0 0,0-2 0 0,0-4 0 16,4-3 0-16,-4-3 0 0,4-4 0 16,-4-2 0-16,3 0 0 0,1-7 0 15,-8 0 0-15,4-3 0 0,1 1 0 0,-1-1 0 16,-4 0 0-16,1 0 0 0,-1 0 0 0,4 0 0 0,0 4 0 0,0 2 0 16,-3 4 0-16,-1 3 0 0,1 2 0 0,-4 4 0 15,0 0 0-15,3 4 0 0,1 2 0 0,3 3 0 16,-7 1 0-16,4-4 0 0,-1 3 0 15,1 1 0-15,-4-1 0 0,3 4 0 0,1-4 0 0,-1 0 0 16,4 1 0-16,-3-4 0 0,-1 4 0 0,1-1 0 16,3 0 0-16,-4-2 0 15,4-4-30-15,-3 0-9 0,3-3-1 0,-3 0-1 16,-1-6-154-16,4-1-30 0,0-2-7 0,-3 0-852 0</inkml:trace>
  <inkml:trace contextRef="#ctx0" brushRef="#br0" timeOffset="201869.68">8625 10526 1544 0,'0'-7'34'0,"-3"1"7"0,-1 0 2 0,1-1 0 16,3 1-35-16,0 0-8 0,-4-4 0 0,4 10 0 15,0 0 94-15,0 0 17 0,0 0 3 0,0 0 1 16,0 0-3-16,0 0-1 0,4 4 0 0,3-1 0 16,-4 6-46-16,4-3-9 0,-3 7-1 0,7-4-1 0,-1 7-5 0,1-3-1 15,-1 2 0-15,1 1 0 16,0 3 0-16,-1-4 0 0,1 4 0 0,-1-3 0 15,-3 0-7-15,4-1-1 0,-1 4-1 0,-2-3 0 0,-1-1-13 0,0 1-2 16,0-3-1-16,-4-1 0 16,4 1-23-16,-3-4 0 0,-1 1 0 0,1-4 0 0,-1-3 13 0,-3-3 8 15,0 0 2-15,0 0 0 16,0 0-23-16,0 0 0 0,0 0 0 0,0 0 0 16,-3-6 0-16,-1-4 0 0,4 1 0 0,-3 0 0 0,3-1 0 0,0 1 0 15,-4-1 0-15,1 1 0 0,3-1 0 0,0 1 0 16,-4 0 0-16,4-1 0 0,0 1 0 0,4 3 0 15,-1-4 0-15,-3 4 0 0,4-4-21 0,-1 4 1 16,4 0 0-16,-3 0 0 0,-4 6 20 0,7-7 0 16,0 4 0-16,-7 3 0 0,11 0 0 0,-4 0 0 15,3 0 0-15,-3 3 0 0,0 4 30 0,4-1 10 0,-8 3 3 16,5 1 0-16,-1 5-9 16,-4 1-2-16,1 0 0 0,-1 3 0 0,1-1 17 0,-4 1 3 0,-4 0 1 0,4-3 0 15,-3-1-53-15,-1 4-18 16,1-3 0-16,-4-4 0 0,-1 4 29 0,1-3 5 15,-3-1 2-15,3-6 0 0,-4 1-32 0,4-1-6 16,-3-3-2-16,3-3 0 0,-4 3-16 0,4-6-3 16,0 0-1-16,-4-3 0 15,8-1-90-15,-4-2-19 0,3 3-3 0,1-4-1 16,3 1-84-16,0 0-17 0,0 2-3 0,3 1-1 0</inkml:trace>
  <inkml:trace contextRef="#ctx0" brushRef="#br0" timeOffset="202283.38">9155 10889 2064 0,'0'0'59'0,"0"0"12"0,0 0-57 0,-4 7-14 16,1-4 0-16,3-3 0 0,-4 3 149 0,4-3 27 16,0 0 6-16,0 0 1 0,0 0-89 0,0 0-18 0,0 0-3 15,0 0-1-15,0-6 27 16,-4-4-53-16,1-2 0 0,3-4-1 0,-4-3 0 0,1-6 0 0,-1 3 0 15,-3-3-4-15,0 0-1 0,-3-3 0 0,3-1 0 16,-4 4-7-16,0 0-1 0,-3 0-1 0,4 3 0 16,3-3-7-16,0 3-2 0,-4 0 0 0,4-3 0 15,-4 6-22-15,4 1 0 0,0 5 0 0,0 0 0 16,0 4 0-16,0 0 0 0,4-1 0 0,-1 7 0 16,4 3-98-16,0 0-24 0,0 0-5 0,0 0-1 15,4 3-129-15,-1 4-27 0,1 8-4 0,3 1-2 16</inkml:trace>
  <inkml:trace contextRef="#ctx0" brushRef="#br0" timeOffset="202511.82">9299 10798 2880 0,'0'0'64'0,"0"0"12"0,0 0 4 0,0 0 0 0,-3 7-64 0,3-7-16 15,0 0 0-15,0 0 0 0,0 0 68 0,0 0 10 16,-4-7 2-16,4-2 1 0,-3-4-81 0,3 1-11 16,0 2-5-16,-4-2 0 0,4-1 51 0,-3 1 10 15,3 2 3-15,-4 1 0 0,1-7-36 16,-1 7-12-16,0 3 9 16,4-1-99-16,-3-2-20 0,-1 3-4 0,1-4-1235 0</inkml:trace>
  <inkml:trace contextRef="#ctx0" brushRef="#br0" timeOffset="202657.25">9186 10469 2501 0,'-7'16'71'0,"0"-10"15"0,4 3-69 0,-1-2-17 0,1-1 0 0,-1 0 0 16,4-3 44-16,0-3 4 0,4 7 2 0,-4-7 0 15,3 3-130-15,4-3-25 0,-3 0-6 16,3 0-929-16</inkml:trace>
  <inkml:trace contextRef="#ctx0" brushRef="#br0" timeOffset="202935.64">9409 10510 2188 0,'0'0'48'0,"0"0"11"0,0 0 1 0,0 0 1 0,0 0-49 0,0 0-12 15,0 0 0-15,0 0 0 0,-4 3 85 0,-3-3 15 16,3 3 2-16,1 3 1 15,-1-2-63-15,1 2-12 0,-1 3-2 0,1 1-1 0,-1 2 5 0,4 1 1 16,-3 2 0-16,-1 4 0 0,1 0-12 0,3 3-3 16,-4 0 0-16,4 0 0 0,4-3 25 0,-4 3 5 15,0 0 1-15,3-4 0 0,1-2-11 0,-1-3-1 16,8-1-1-16,-4-2 0 0,0-4-13 0,4-3-2 16,3-3-1-16,0 0 0 0,0-3-18 0,4-3 0 15,3-4 0-15,-4 1 0 0,5-1-9 0,-5 1-6 16,4 0-1-16,4-4 0 15,-4 0-94-15,-3 4-19 0,-1 0-4 0,1-1-711 0,-4 7-141 16</inkml:trace>
  <inkml:trace contextRef="#ctx0" brushRef="#br0" timeOffset="203952.61">8153 12156 1497 0,'0'0'32'0,"0"0"8"0,-4-6 0 0,4-4 4 0,0 4-36 0,-3 0-8 16,3 0 0-16,0 6 0 0,0 0 156 0,0 0 28 15,0 0 7-15,0 0 1 0,3 6-103 0,4 6-20 16,0 4-4-16,4 3-1 0,-1 3 0 0,5 3 0 16,-1 0 0-16,3 3 0 0,1 4-20 0,0-1-4 15,3 3 0-15,-4 7-1 0,1 0-11 0,-4-4-3 16,4 4 0-16,-4-3 0 0,0-4-7 0,0-2-2 16,0-4 0-16,-3-3 0 0,-1 0-7 0,-3-6-1 15,4-3-8-15,-7-4 12 0,3-2-12 0,-4-1 0 16,1-6 8-16,-4-3-8 0,0 0 0 0,0 0 0 15,0 0 0-15,-7-6 0 0,-4-4 0 0,0 1-10 0,4-7 10 16,-3-2-8-16,-1-1-9 0,1-3-2 0,-4-6 0 0,-1-1 0 16,1-2 19-16,-3 0 0 0,3-4 0 0,-4-3 0 15,4 7 0-15,-4 0 0 0,1-1 0 0,-1 4 0 16,7-3 0-16,1 6 0 0,3-3 0 0,3-1 0 16,-3-2 0-16,4 0 0 0,-1 2 0 0,4-2 0 15,0 3 0-15,4 3 0 0,-1 0 0 0,4-7 0 16,4 7 0-16,-1 6 0 0,-3 4 0 0,7-1 0 15,-3 7 48-15,3-1 12 0,-3 7 4 0,3 0 0 0,-4 3-49 16,1 0-15-16,0 3 8 0,-1 7-8 16,1-1 0-16,-1 7 0 0,1-1 0 0,0 1 0 15,-4 3 31-15,0 0 12 0,-4-1 2 0,1 1 1 16,-4 3-22-16,3 0-5 0,-6-3-1 0,-1 0 0 16,1 3-18-16,-4-7 0 0,0 4 0 0,-4-3 0 0,0 0 0 15,1-4 0-15,-4 4 0 0,0-7 0 0,-1 1 0 0,1-1 0 16,0-3 0-16,-3 1 0 15,2-7-99-15,1 3-23 0,0-6-5 0,4-1-1 16,3 1-102-16,0-3-21 0,0 0-4 0,7 6-769 0</inkml:trace>
  <inkml:trace contextRef="#ctx0" brushRef="#br0" timeOffset="204271.18">8481 12238 1314 0,'7'15'37'0,"-7"-9"8"0,0 1-36 0,3-1-9 0,1 0 0 0,-1 1 0 16,1-1 184-16,-4 0 34 0,0-6 7 0,3 6 2 16,-3-6-56-16,0 0-11 0,0 0-3 0,0 0 0 15,0 0-74-15,0 0-15 0,0 0-4 0,0 0 0 16,0-9 0-16,0 3 0 0,0-4 0 0,0 1 0 16,-7-1-51-16,4-2-13 0,-1-1 0 0,1 1 0 15,-1-1 54-15,1 1 8 0,-1-1 2 0,1 1 0 16,3-1-52-16,0 1-12 0,0-1 0 0,0 1 0 15,0 2 0-15,3-6 0 0,1 4 0 0,-1-1 0 16,1 1 0-16,-4-4 0 0,7 0 0 0,-4 4 0 16,4-1-12-16,1 4-4 0,-5 3-2 0,1-1 0 15,3 4-22-15,0 0-5 0,-4 3-1 0,4 3 0 0,4 0 69 16,-4 1 13-16,0 2 4 0,4 3 0 16,-4-3-113-16,0 1-23 0,3-1-4 0,-3-3 0 15,0 0-150-15,0 0-30 0</inkml:trace>
  <inkml:trace contextRef="#ctx0" brushRef="#br0" timeOffset="204472.64">8819 12212 2649 0,'0'7'58'0,"0"-4"12"0,-3 3 2 0,-1 0 4 0,4-6-61 0,0 0-15 15,0 4 0-15,0-4 0 0,0 0 70 0,0 0 11 16,0 0 3-16,0 0 0 0,0 0-32 0,0 0-5 0,0 0-2 0,-3-7 0 15,-4 1-32-15,3-3-13 0,1-1 11 0,-4-2-11 32,3-1-50-32,1-3-16 0,-1 4-3 0,1-4-1 15,-4 1-149-15,3-1-29 0</inkml:trace>
  <inkml:trace contextRef="#ctx0" brushRef="#br0" timeOffset="204610.78">8682 11877 2880 0,'0'0'64'16,"-4"3"12"-16,-3 0 4 0,0 3 0 0,4-2-64 0,-4 2-16 0,7-6 0 0,0 0 0 16,0 0 0-16,0 0-13 0,0 0 2 0,0 0 1 15,0 0-50-15,0 0-9 0,0 0-3 0,7-3-727 16,0 0-145-16</inkml:trace>
  <inkml:trace contextRef="#ctx0" brushRef="#br0" timeOffset="204937.03">8816 11943 1843 0,'0'0'40'0,"0"0"9"0,0 0 2 0,0 0 1 0,0 0-42 0,0 0-10 16,3 6 0-16,1-3 0 0,-4 7 87 0,7-4 15 0,-3 3 3 15,3 1 1-15,-4 2 10 0,4 1 1 16,0 2 1-16,0 1 0 0,0 0-43 0,0 3-9 15,0-4-2-15,1 4 0 0,-1-3 0 0,3-1 0 0,-3 1 0 0,4-3 0 16,-1-4 0-16,1-3 0 16,0 1 0-16,-1-4 0 0,-3-6-51 0,0-1-13 0,4-2 0 0,-4-3 0 15,0-1 0-15,0-5 0 0,0 2 0 0,0-2 0 16,-3-1 0-16,-1 0 0 0,-3 0 0 16,4 1 0-16,-4 2 0 0,0 1 0 0,0-1 0 15,-4 4 0-15,1-1 0 0,-1 1 0 0,1 6 0 0,3 3 0 16,0 0 0-16,-7-3 0 0,3 0 0 0,4 3 0 31,0 0-151-31,0 0-33 0,0 0-6 0,-4 6-1102 0</inkml:trace>
  <inkml:trace contextRef="#ctx0" brushRef="#br0" timeOffset="205502.57">9172 11893 2379 0,'0'0'52'0,"0"0"12"0,0 0 1 0,0 0 2 0,-7 6-54 0,4-3-13 15,-1 3 0-15,1 1 0 0,-1 2 63 0,1 0 9 16,-1 7 3-16,4 0 0 0,-4 3-7 0,4 2 0 16,4 1-1-16,-4 0 0 0,4 3-5 0,-1-3-1 15,1 0 0-15,3-3 0 0,-4 0-47 0,4-6-14 16,-3-4 0-16,3 0 8 0,0-6-8 0,0 1 0 16,0-4 0-16,-3-7 0 0,3 1 0 0,0-3 0 15,-4-1 0-15,4-5 0 0,-3-1-12 0,-1 0 2 16,1 1 1-16,-4-4 0 0,3 3 9 0,-3-3 12 15,0 4-2-15,0 2-1 0,0 0-9 0,-3 4 0 0,3 0 0 16,-4 2 0-16,4 7 0 0,0 0 0 16,0 0 0-16,0 0 0 0,0 0 0 0,0 0-16 15,0 0 4-15,-3 7 1 0,3 2 11 0,3-3 0 0,-3 7 0 0,4-4 8 16,-4 4 0-16,7-4 0 0,-4 4 0 0,4-1 0 16,0 1-8-16,4-4 0 0,-4 1 0 0,4-1 0 15,-1 1 0-15,1-4 0 0,3-3 0 0,-3 3 0 31,-1-3-101-31,1-3-22 0,-1 3-4 0,1 1-1 0,-1-1-51 16,1-3-10-16,3 6-3 0,-3-3 0 0,-1 0-96 0,4 0-20 16,-3 4-4-16,0-4-1 0,3 3 245 0,-4-3 48 0,1 3 11 0,-1-2 9 15,-2 2 113-15,-1-3 31 0,0-3 5 0,-4 0 2 0,4 0 45 16,-7 0 10-16,4-3 2 0,-1-3 0 16,1-1-44-16,-1 1-9 0,-3-3-2 0,0-4 0 15,0-3-71-15,-3 4-14 0,3-4-4 0,-4 1 0 0,1-4 16 0,-4 0 2 16,3 0 1-16,-6-3 0 0,-1 3-31 15,-3 1-5-15,0-1-2 0,0 0 0 0,0 0-36 0,-4-3-9 16,7 0 0-16,-3 0 0 0,0 0 0 0,4 0 0 16,-5 4 0-16,5-1 0 15,3 3-100-15,-4 4-23 0,8 2-4 0,-4 4-1 16,0 3-102-16,7 3-21 0,-11 9-4 0,0 1-1 0</inkml:trace>
  <inkml:trace contextRef="#ctx0" brushRef="#br0" timeOffset="205905.57">9384 11999 2188 0,'0'0'48'0,"3"6"11"0,1 1 1 0,-1-1 1 0,5 3-49 0,-5-2-12 0,8 2 0 15,-1-3 0-15,1 1 88 0,3-1 14 0,0-3 3 0,0-3 1 16,0 3-67-16,4-6-14 0,-4 3-2 0,4-3-1 16,-1-3-22-16,1-1 0 0,-4 1 0 0,-3 0 0 15,6-4 0-15,-3 1 0 0,0 0 0 0,-3-4 0 16,3 4 0-16,0-1 0 0,-3 4 0 0,3-3 0 15,0-1 56-15,-3 1 6 0,-1 3 2 0,1-4 0 16,-4 4-52-16,0-4-12 0,0 4 0 0,0-3 0 16,-3 2 54-16,-1 1 8 0,-3 0 2 0,0 0 0 15,0-1-52-15,-3-2-12 0,3 3 0 0,-7-1 0 16,-1 4 0-16,-2-3 0 0,-1 3 0 0,4 0 0 0,-3 3 0 16,3 0 0-16,-4 6 0 0,0 0 0 0,4 1 0 0,0 2 0 15,0 4 0-15,0-1 0 0,7 1 0 0,-3-1 0 16,3 1 0-16,3 2 0 0,1-2 0 0,-1 3 0 15,4-1-9-15,0 1 9 0,0 0 0 16,4-4 0-16,0-2 0 0,-1 2 10 0,4 1-10 16,0-1 0-16,1-2 0 0,2 2 0 0,-3 1 53 0,4-4 9 15,0 4 2-15,-1-4 0 0,1 0-52 0,3-2-12 16,-3 2 0-16,-1-3 0 0,1-2 18 0,0-1 1 16,-1-3 0-16,-3-3 0 15,0-4-75-15,-3 1-16 0,3-7-2 0,-3 1-891 16,-4-1-179-16</inkml:trace>
  <inkml:trace contextRef="#ctx0" brushRef="#br0" timeOffset="-211772.46">9835 10416 1937 0,'0'0'55'0,"0"6"12"0,0-6-54 0,0 3-13 0,4 3 0 0,0-2 0 16,3-1 74-16,-4 0 12 0,8 0 2 0,-4 0 1 15,7 0-20-15,0 0-4 0,0 1-1 0,4-4 0 16,-1 0 0-16,1 0 0 0,3-4 0 0,4 1 0 15,-4-3-51-15,-3 0-13 0,3-4 0 0,-4 4 0 0,1-3 0 0,-7-1 0 16,3 1 0-16,0-1 0 16,0 1-151-16,0 3-33 0,0-1-6 0,0 4-2 0</inkml:trace>
  <inkml:trace contextRef="#ctx0" brushRef="#br0" timeOffset="-205519.33">10672 10410 1558 0,'0'0'34'0,"0"-7"7"0,-4 1 2 0,4 0 1 0,-4-4-35 0,4 1-9 0,0 3 0 0,0-4 0 0,-3 1 77 0,3-4 14 15,0 4 2-15,-4-1 1 0,4 4-10 16,-3-3-3-16,3 3 0 0,0 6 0 15,0 0-13-15,0 0-4 0,-7-4 0 0,7 4 0 0,-7 7 0 0,3-1 0 16,-3 3 0-16,0 7 0 0,4 3-51 0,-1 0-13 16,1 6 0-16,-4-3 0 0,3 6 54 0,0-6 8 15,4 3 2-15,-3 0 0 0,3-3-52 0,-4-3-12 16,4 0 0-16,4-7 0 0,-4 1 0 0,3-4 0 16,1 0 0-16,0-2 0 0,3-4 0 0,0 0 0 15,0-6 0-15,3-3 0 0,1-1 0 0,-1-2 0 16,1-7 0-16,0 1 0 31,-1-4 0-15,-3 0 0-16,4-3 0 0,-4 3 0 0,3 0 16 15,-2 4 0-15,-5-1 0 0,1 0 0 0,-1 4-16 0,1 2 0 0,-4 1 0 0,0 3 0 0,0 6 8 0,0 0-8 0,0-7 0 0,0 7 0 0,0 0 9 0,0 0-9 16,0 0 8-16,0 0-8 0,0 0-13 0,0 0-8 0,0 0-2 0,0 0 0 16,0 0 39-16,0 0 8 0,0 0 2 15,0 0 0-15,0 0-26 0,0 0 0 0,0 0 8 0,3 10-8 16,1-1 0-16,-1 1 0 0,4-1 9 0,0 4-9 15,0-1 0-15,0 4 8 0,0-1-8 0,4 1 0 32,0 0-21-32,-4 3-9 0,0-4-2 0,3 1 0 0,-3 0 52 0,0-4 9 0,1-2 3 0,-1-1 0 15,0-3-32-15,3 1 0 0,-3-4 0 0,-3 0 0 16,6-3 0-16,-6-3 0 0,3 0 0 0,0-1 0 0,-3-2 0 16,3-3 0-16,-4 3 8 0,4-4-8 0,-3 1 12 15,-1-4 0-15,1 4 0 0,3-1 0 0,-4 1-2 16,1 3-1-16,3-1 0 0,-4 1 0 0,5 0-9 0,-5 0 0 15,4 2 0-15,-3 1 8 0,3 0 0 16,0 0 0-16,0-3 0 0,0 3 0 0,0-1-8 0,3-2 0 16,-2 3 0-16,2-3 0 15,-3 3 0-15,4 0 0 0,-1-1-12 0,-3 1 12 0,0 0 0 0,4 3 0 16,-4 0 0-16,-3 3 12 0,3 0-12 0,-4 4 0 16,1 2 0-16,3 0 0 0,-4 7 0 0,-3-3 0 15,4 2 0-15,-1 4 0 0,-3 0 0 0,4 0 0 16,-4 0 0-16,0-4 0 0,3 1 0 0,-3 0 0 15,0-4 0-15,4-2 0 16,-4-4-100-16,0-6-23 0,0 0-4 0,0 0-1 16,7-10-120-16,-3 1-25 0,3-3-5 15,-4 5-621-15</inkml:trace>
  <inkml:trace contextRef="#ctx0" brushRef="#br0" timeOffset="-204945.97">11289 10466 922 0,'0'0'26'0,"0"0"6"0,0 0-32 0,0 0 0 0,0 0 0 0,0 0 0 15,7 0 95-15,-7 0 13 0,0 0 2 0,3 0 1 16,5 3-31-16,-5 0-5 0,1 0-2 0,-1 4 0 16,4-1 12-16,-3 3 3 0,-4-2 0 0,3 2 0 15,4 0-7-15,-3 4-1 0,-1-1 0 0,1 4 0 16,3-3-5-16,-4 2-2 0,1 1 0 0,3-3 0 16,0-4-7-16,0 4-2 0,0-4 0 0,0 0 0 15,0-2 0-15,4-4 0 0,-4 0 0 0,4-3 0 16,-1-3-51-16,1-4-13 0,-1 1 0 0,1-3 0 0,-1-4 0 15,-2 1 0-15,-1-4 0 0,3 4 0 0,-3-4 0 0,0 0 0 16,0 0 0-16,0 1 0 16,-3 2 0-16,-1 1 0 0,1-1 0 0,-4 1 0 0,3-1 0 0,-3 7 0 15,0-4 0-15,0 10 0 0,0 0 0 0,0 0 0 16,0 0 0-16,0 0 0 0,0 0 0 0,0 0 0 16,0 10 0-16,0-1 0 0,4 4 54 0,-4 2 8 15,4 4 2-15,3 0 0 0,0 6-52 0,0 0-12 16,-4 3 0-16,4 4 0 0,4-1 0 0,-4 1 0 15,0 5 0-15,0-2 0 0,0-1 0 0,0-3 0 16,0 4 0-16,0-4 0 16,-3 1 0-16,3-4 0 0,-4 0 0 0,1-3 0 0,-4-3 54 15,0 0 8-15,-4-3 2 0,-3-3 0 16,0-1-52-16,0-5-12 0,0-1 0 0,-3-3 0 0,-5-3 0 16,1-3 0-16,0-3 0 0,-3 0 0 0,-5-3 0 0,5 0-15 15,-1-4 3-15,1 1 1 16,2-1 11-16,1 1 0 0,0-3 0 0,0-1-8 15,3 4 8-15,4-4 0 0,-3 0 0 0,6 1 0 0,1-1 0 0,3-2-10 0,0 2 10 0,0-6-10 16,3 4 10-16,4-1 0 0,0-3-9 0,4 4 9 16,0 2 0-16,3-3 0 0,3 1-9 0,1 2 9 15,0-3-36-15,3 1-4 0,0 2-1 16,0 1 0-16,4-4-70 0,3 3-13 0,-3 1-4 0,3-1-1126 47</inkml:trace>
  <inkml:trace contextRef="#ctx0" brushRef="#br0" timeOffset="-204463.23">12651 10425 2419 0,'0'0'53'0,"0"0"11"0,0 0 3 0,0 0 1 0,-7 0-55 0,3 0-13 0,-7-3 0 0,4 0 0 15,0 0 54-15,0 0 8 0,-3 0 2 0,3-1 0 16,0 4 0-16,0 0 0 15,-1 0 0-15,1 4 0 0,4 2-52 0,-4 0-12 0,3 3 0 16,-3 4 0-16,4 3 0 0,-1-4 0 0,1 7 0 0,3-3 0 16,0-1 0-16,3 4 0 0,1 0 0 0,-4 0 0 15,3 0 40-15,4-4 6 0,0 1 1 0,-3-7 0 16,6 1-24-16,-2-4-5 0,2 0-1 0,1-3 0 16,3-3-17-16,0 0 0 0,0-3 0 0,4-6 0 15,-1 0 0-15,1-7 0 0,-4 0 0 0,0 1 0 16,0-7 0-16,-3 3 0 0,-4 0 0 0,0-3 0 15,4 3 0-15,-8-3 0 0,1 7 0 0,-1-1 0 0,-3 0 0 16,0 7 0-16,0-1 0 0,-3 4 0 16,-1 0 55-16,-3 3 7 0,-4-4 2 0,4 4 0 0,-3 0-52 0,-1 3-12 15,1 0 0-15,-4 0 0 16,3 0-48-16,0 3-13 0,4-3-3 0,-3 3 0 16,3 1-51-16,3 2-10 0,4-3-3 0,0 3 0 15,4 1-51-15,3-1-10 0,0 3-3 0,0-3-477 16,3 7-96-16</inkml:trace>
  <inkml:trace contextRef="#ctx0" brushRef="#br0" timeOffset="-204255.26">12912 10604 1958 0,'7'3'43'0,"0"-3"9"0,0 3 1 0,0-3 3 0,0 3-45 0,0-3-11 0,0-3 0 0,0 3 0 16,-3-3 104-16,-1 0 20 16,1-3 3-16,-1-1 1 0,1-2 0 0,-4 3 0 15,3-7 0-15,-6 1 0 0,3-1-52 0,-7-3-9 16,3-2-3-16,-3-1 0 0,0-3-51 0,0 0-13 15,-4-3 0-15,1 3 0 0,-1-3 0 0,-3 3 0 16,4 0 0-16,3 0 0 0,-4 6 0 0,4 1 0 0,0-1 0 0,-4 3 0 16,8 4 0-16,-8-4 0 0,8 7 0 0,-4 0 0 15,3 0-151-15,-3-1-33 0,3 7-6 16,-3-3-1000-16</inkml:trace>
  <inkml:trace contextRef="#ctx0" brushRef="#br0" timeOffset="-203918.35">12735 10472 1728 0,'4'3'38'0,"3"4"8"0,-4-1 2 0,4-3 0 0,1 3-39 0,2 4-9 15,1-4 0-15,-1 0 0 16,4 4 38-16,0-4 6 0,4 3 0 0,-4-2 1 0,4-1-28 0,-4-3-5 16,4 0-2-16,-1 0 0 15,1 0-10-15,0 1 12 0,-1-1-12 0,-3 0 12 0,4 0 32 0,-4-3 6 16,0 0 2-16,0 0 0 0,-3 0 20 0,-1-3 4 15,1 0 0-15,-4 0 1 0,0-1-9 0,-3 1-1 16,-1-3-1-16,1-3 0 0,-1 2-6 0,-3-2 0 16,0 0-1-16,0-4 0 0,-3-3-19 0,3-3-4 15,-7 7-1-15,0-7 0 0,0 0-16 0,-1 1-3 16,-2-8-1-16,-1 4 0 0,-3 1-15 0,4-5 11 16,-4 5-11-16,-1-1 10 0,5 3 3 0,-1 3 1 15,1 0 0-15,3 4 0 0,-4 2-14 0,7 4 0 0,-3 0 0 16,7 6 0-1,0 0-100-15,0 0-22 0,0 0-5 0,0 9-1 16,4 1-102-16,-1 2-21 0,1 4-4 0,0 0-1 16,6 2-24-16,-3 1-6 0</inkml:trace>
  <inkml:trace contextRef="#ctx0" brushRef="#br0" timeOffset="-203324.19">13120 10557 1074 0,'7'16'30'0,"-4"-10"8"16,-3 3-30-16,4-2-8 0,-1-1 0 0,-3-6 0 15,0 0 111-15,0 0 21 0,0 0 4 0,4-6 0 16,3-1-32-16,-3 1-6 0,-4-3-2 0,3-4 0 15,1 4-9-15,-4-7-3 0,3 3 0 0,1-2 0 0,-4-1-64 0,3 3-20 16,4 1 8-16,-3-1-8 16,3 4 40-16,0 0 3 0,0 2 1 0,-4 1 0 0,5 6-20 0,-1-3-3 15,0 3-1-15,0 3 0 0,0-3 36 0,0 6 6 16,0 1 2-16,-4 2 0 16,8 0-52-16,-4 4-12 0,0-1 0 0,4 1 0 0,-4 3 54 15,0-4 8-15,3 1 2 0,1-1 0 0,0-2-52 0,-1-1-12 16,1-3 0-16,-1 1 0 0,1-4 0 0,-1 0 0 15,1-3 0-15,3-3 0 0,-3 0 0 0,-1-4 0 16,4 1 0-16,-3-3 0 0,0-1 54 0,-1-2 8 16,1-1 2-16,-4 1 0 0,0-4-52 0,0 0-12 15,-4 4 0-15,1-1 0 0,0 4 0 0,-4-4 0 16,0 4 0-16,0 3 0 0,0 6 0 0,0 0 0 16,0 0-12-16,-8 0 12 0,1 0 0 0,0 6 0 15,0 0 8-15,0 7-8 0,4-1 0 0,-1 4 0 16,1 3 0-16,-1 0 0 0,4-1 0 0,4 1 0 0,-1 0 0 15,1-3 0-15,3-1 0 0,0-2 0 16,0-1 0-16,0-2 0 0,0 2 0 0,4-5 0 0,-1-1 0 16,1 0 0-16,-1-3 0 0,-3 4 0 15,7-4 0-15,-3-3 0 0,0 3 0 0,-1-3 0 0,-3 0 0 16,4-3 0-16,-4 0-9 0,4-1-8 16,-8 4-2-16,4-3 0 0,-3 0 31 0,-1-3 5 0,1 3 2 15,-1-3 0-15,-3-1-19 0,0 1 0 0,0 0 8 0,-3-4-8 16,-4 1 12-16,3 0-2 0,1-4 0 0,-1 0 0 15,1 4-10-15,-1-4 0 0,0-2 9 0,1 2-9 16,3 4 0-16,0-4-20 0,0 1 4 0,3-1 1 16,1 4 23-16,0-1 5 0,-1 7 1 0,4-3 0 15,4 3-22-15,-4-3-5 0,7 6-1 0,-4 0 0 16,5 6 14-16,-5-3 0 0,4 3 0 0,0 1 0 0,0-1 15 0,1 0 5 16,-5 0 2-16,4 1 0 15,0-1-22-15,0 0 0 0,-3-3 0 0,3-3 8 16,0 0-128-16,-3 0-24 0,3-3-6 0,-3 0-1 0</inkml:trace>
  <inkml:trace contextRef="#ctx0" brushRef="#br0" timeOffset="-199939.71">14919 10419 1036 0,'0'0'23'0,"0"0"5"0,0 0 0 0,0 0 1 0,0 0-29 0,0 0 0 16,0 0 0-16,0 0 0 0,0 0 108 0,0 0 16 16,-4-6 4-16,4 6 0 0,0 0-52 0,-3-7-9 15,-1-2-3-15,1 0 0 0,-1 2 64 0,-3 1 12 16,4 0 2-16,-4-1 1 0,0 1-57 0,0 0-11 15,0 3-3-15,-4 0 0 0,4 0-24 0,0 3-6 16,0 3-1-16,0 3 0 0,0 0-17 0,0 7-3 16,0-4-1-16,0 7 0 0,3 3-32 0,0-1-6 15,4 8-2-15,0-1 0 0,4 3 20 0,0 0 0 16,3-6 0-16,-4 0 0 0,4 0 0 0,-3-6 0 0,3-1 0 16,3-2 0-16,-3-4 0 0,4-3 0 15,0-2 0-15,3-4 0 0,-4-4 0 0,1-2 0 0,-1 0 0 0,1-3 0 16,0-4 0-16,-1-3 0 0,1 1 0 0,-1-4 0 15,1 0 48-15,-4-3 12 0,4 0 4 0,-8 3 0 16,4-3-52-16,-3 7-12 0,-4 2 0 16,3-3 0-16,-3 7 0 0,-3 0 0 0,-1 2 0 0,1-2 0 15,-4 6 0-15,-4-3 0 0,4 6 0 0,-4-4 0 16,4 4 0-16,-3-3 0 0,-1 0 0 0,-3 0 0 16,3 0 0-16,1 0 0 0,-1 0 0 0,1-1 0 31,3 1-84-31,0-3-20 0,3 3-4 0,0-3-1 0,1 3-127 0,3-1-24 15,0 4-6-15,0 0-1 0</inkml:trace>
  <inkml:trace contextRef="#ctx0" brushRef="#br0" timeOffset="-199341.94">15060 9967 1378 0,'0'0'30'0,"-3"-6"6"0,3 6 2 0,0 0 2 0,0 0-32 0,0 0-8 0,0 0 0 0,0 0 0 15,0 0 84-15,-4 6 16 0,4 1 4 0,0-1 0 16,0 3-38-16,0 4-7 15,4-1-2-15,-1-2 0 0,1 6 6 0,-4-1 1 0,3 1 0 0,4 0 0 16,-3 6-52-16,-1-1-12 0,4 8 0 0,-3-1 0 16,3 3 54-16,-4 4 8 0,4-1 2 0,1 1 0 15,-1-1 0-15,0-6 0 0,0 4 0 0,-4-13 0 16,4-1-52-16,-3-2-12 0,3 3 0 0,-4-3 0 16,1-4 0-16,-1 1 0 0,1-4 0 0,3 0 0 15,-3-5 0-15,-4-4 0 0,0 0 0 0,0 0-10 16,0 0 10-16,3-4 0 0,1-2 10 0,-4-3-10 15,0-1 18-15,0 1-2 0,0 0-1 0,0-1 0 16,0-2 1-16,0 2 0 0,0-2 0 0,0 2 0 16,0 1-4-16,0-4 0 0,0 4 0 0,0 0 0 15,3 2-3-15,4-2-1 0,-3-1 0 0,3 4 0 0,0-3 4 0,3-1 0 16,-3 1 0-16,4 0 0 0,0-1-12 0,-1 4 0 16,1 0 0-16,-1 2 0 0,5 1 12 0,-5 3 11 15,-3 3 1-15,4 1 1 0,-4 2 19 0,0 0 4 16,0 7 1-16,-4-1 0 0,4 1-15 0,-7-1-3 15,4 4-1-15,-4 3 0 0,0-4-16 0,-4 4-3 16,1-3-1-16,-1 3 0 0,1 0-10 0,-8-4 0 16,4-2 9-16,-3 2-9 0,3-2 0 0,-4-4 0 15,-3 1 0-15,3-1 0 0,1-2-17 0,-1-4-5 16,4-3-1-16,-3 0 0 16,-1-3-53-16,4-1-12 0,3-5-1 0,-3 3-1 15,4-1-82-15,-1-2-16 0,1 3-3 0,-1-1-897 0</inkml:trace>
  <inkml:trace contextRef="#ctx0" brushRef="#br0" timeOffset="-198918.92">15431 10419 1958 0,'0'0'43'0,"0"0"9"0,0 0 1 0,0 0 3 0,-8-6-45 0,5-1-11 0,3 7 0 0,-4-3 0 16,1-3 53-16,3 6 9 0,0 0 2 0,0 0 0 15,0 0 0-15,0 0 0 0,0 0 0 0,0 0 0 0,0 6-52 16,3 4-12-16,1-1 0 0,-1 0 0 16,1 4 54-16,3 0 8 0,-3 2 2 0,3-2 0 0,-4-1-52 0,8 1-12 15,-4-4 0-15,0 4 0 0,0-1 54 0,0-2 8 16,-4-4 2-16,5 3 0 0,-1-2-15 0,0 5-2 15,0-2-1-15,0-1 0 0,-4 4-22 0,8 2-5 16,-4 1-1-16,-4 0 0 0,5-1-18 0,-5 1 0 16,1 0 0-16,-1-4 0 0,1 4 0 0,-1-4 0 15,-3 1 0-15,0-4 0 0,0 4 32 0,0-7 4 16,-3 0 0-16,-1 1 0 16,4-7-21-16,-7 3-4 0,0-3-1 0,0-3 0 0,-4 0 6 0,1-4 2 46,-1 1 0-30,-3-3 0-16,3-4-82 0,-3 4-17 0,4-4-3 0,3 1-1 0,-4-1-120 0,4-3-24 0,0 4-5 0,-4-4-1 16</inkml:trace>
  <inkml:trace contextRef="#ctx0" brushRef="#br0" timeOffset="-198774.78">15406 10225 2419 0,'0'0'53'0,"0"0"11"0,0 0 3 0,0 0 1 0,0 0-55 0,0 0-13 16,0 0 0-16,0 0 0 0,0 0 104 0,0 0 19 15,0 0 3-15,0 0 1 16,0 0-84-16,0 0-17 0,0 0-3 0,0 0-1 0,0 0-34 16,-4-7-8-16,4 7 0 0,4-6-844 15,-4 0-168-15</inkml:trace>
  <inkml:trace contextRef="#ctx0" brushRef="#br0" timeOffset="-196970.46">16447 10334 1267 0,'0'-6'28'0,"3"0"5"0,-3-1 2 0,0-2 1 0,0 3-36 0,0-4 0 15,0 1 0-15,4 3 0 0,-4-4 109 0,0 4 15 16,0-3 4-16,0 2 0 0,0-2 0 0,0 6 0 16,0 3 0-16,0 0 0 0,-4-6 0 0,-3 2 0 0,3 4 0 15,-3 0 0-15,-3 0-52 0,3 7-9 16,0-1-3-16,0 0 0 0,0 4 0 0,0-1 0 15,-1 7 0-15,5 6 0 0,-4 0-51 0,0 3-13 16,3 0 0-16,1 9 0 16,3-6-20-16,0 4-8 0,0-4 0 0,7 0-1 0,-4-6 21 0,1 0 8 0,3-6 0 0,4 0-9 15,-4-7-19 1,3-3-3-16,1-3-1 0,3-3 0 0,0-3-25 0,0-3-6 0,0-7-1 16,0 1 0-16,4-4-51 15,0 0-10-15,-4-2-3 0,3-4 0 0,-3 6 43 0,1-6 8 16,2 3 1-16,-6-3 1 0,3 4 41 0,-4-1 8 0,1 3 2 0,0 0 0 15,-1 4 47-15,-6-1 9 0,3 7 3 0,-4 0 0 16,-3 6 23-16,0 0 5 0,0 0 1 0,0 0 0 16,0 0 51-16,0 0 10 0,0 0 3 0,0 0 0 15,-3 6-76-15,-4 0-14 0,3 4-3 0,-3 2-1 16,4-2-9-16,-1 2-1 0,1 1-1 0,-1-4 0 0,1 4-10 0,-1-4-1 16,0 4-1-16,4-1 0 15,0-2-11-15,0-1 8 0,0 0-8 0,0-2 8 0,0-1-8 0,4 0 0 16,-4-3 0-16,0-3 0 0,0 0 0 0,7 0 0 15,-3 0-8-15,-1 0 8 0,1-6 0 0,-1 3-11 16,4-7 11-16,-3 1-8 0,-1 3 8 0,1-4 0 16,-1 1 0-16,1-4 0 0,-1 4 0 0,1 0 0 15,-4-1 0-15,3 1 8 0,-3-4-8 0,4 7 0 16,-4 6 0-16,0-6 0 0,0 6 0 0,0 0 0 16,0 0 0-16,0 0 8 0,4 3 0 0,-1 3 0 15,1 4 0-15,-1-1 0 0,1 0-8 0,-1 1 11 0,1-1-11 0,3 4 12 16,-4-1-12-16,4 1 0 15,0-4 0-15,-3 1 0 0,3-1 0 0,-4-3 0 0,5 1 11 16,-5-1-11-16,1-3-12 0,3 0-9 16,-4-3-2-16,4 0 0 0,-3 0 43 0,-4 0 8 0,7-3 1 15,-4-3 1-15,-3 3-20 0,0 3-10 0,0 0 10 0,7-7-10 16,-3-2 11-16,-1-1-11 0,1 1 12 16,0 3-12-16,-1 0 9 0,1 2-9 0,-1-2 0 0,-3 6 9 15,4-3 9-15,3 0 2 0,-7 3 0 0,0 0 0 16,3-6-31-16,4 2-5 0,-3 1-2 0,3-3 0 15,-7 6 29-15,0 0 5 0,3-3 2 0,-3 3 0 16,0 0-18-16,0 0 0 0,0 0 0 0,0 0 0 16,0 0 0-16,0 0 0 0,0 0 0 0,0 0 0 0,0 0 0 0,0 0 0 15,4 0 0-15,-4 0 0 0,0 0 0 16,7 3 0-16,-7-3 0 0,3 0 0 0,-3 0 0 0,0 0 0 16,0 0 0-16,0 0 0 0,0 0 0 0,0 0 0 15,8 0 0-15,-8 0 0 0,0 0 0 0,0 0 0 16,0 0 0-16,0 0 0 0,0 0 0 0,0 0 0 15,0 0 0-15,0 0 0 0,0 0 55 0,0 0 7 16,0 0 2-16,0 0 0 0,0 0-52 0,0 0-12 16,0 0 0-16,0 0 0 0,0 0-17 0,3-3-7 15,1-3 0-15,-1-1-1 0,1 1 40 0,-1-3 8 16,-3 2 1-16,4-2 1 0,-1 3-33 0,-3-1-8 16,4-2 0-16,-1 0-1 0,1 2 17 0,3-2 9 15,-4 3-1-15,1-1 0 0,3 1-8 0,0 0 0 0,4 3 0 16,-4-3 0-16,3-1 0 0,1 4 0 15,-4 3 9-15,3 0-9 0,1 0 11 0,0 0-3 0,-4 6 0 16,3 1 0-16,-3 5 5 0,0 1 1 0,0 6 0 0,1-1 0 16,-1 1 2-16,0 0 0 0,-4 3 0 0,4 0 0 15,0 0-6-15,-3-3-1 0,-1-1 0 0,1-2 0 16,-1-3 11-16,1-1 3 0,-1-6 0 16,-3-6 0-1,0 0-96-15,0 0-19 0,4-9-4 0,-4-7-1 0,3 1-125 16,1-7-25-16</inkml:trace>
  <inkml:trace contextRef="#ctx0" brushRef="#br0" timeOffset="-196406.74">18059 10306 1370 0,'0'-12'39'0,"-4"5"8"0,4 1-38 0,-3 3-9 15,3-3 0-15,0 6 0 0,-4-4 130 0,4 4 24 0,-7-3 5 0,7 3 1 16,-7 0-12-16,0 3-1 0,-4 1-1 16,1-1 0-16,3 3-51 0,0 0-11 15,0 4-1-15,-4 2-1 0,4 1-26 0,0 2-6 0,0 1-1 0,0 3 0 16,0 3-21-16,3 0-4 0,-3 0 0 0,7-7-1 16,-3 1-11-16,3 0-1 15,0-1-1-15,0-2 0 0,0 3-10 0,3-4 0 0,1-2 0 0,-1 2 0 16,4-2 0-16,0-7 0 0,4 0 0 0,-4-6 0 15,0 0 0-15,0-4-9 0,0-2 9 0,0-7-10 16,4 1 10-16,-4-4-8 0,0 0 8 0,0-3-8 16,-4 3 8-16,5-3 0 0,-5 3 0 0,4-3-8 15,-3 7-14-15,3 2-2 0,-4 1-1 0,1 2 0 0,-1 4 25 16,-3 6 0-16,0 0 0 0,0 0 0 0,0 0 0 0,4 6 0 16,-1 4 0-16,4-1 0 0,-3 4 23 15,-1-1 9-15,5 1 3 0,-5-1 0 16,1 4-5-16,3 0-1 0,0-1 0 0,-4-2 0 0,4-1-29 0,-3 1 0 15,3-4 0-15,-4 1 0 16,4-7-45-16,-3 0-15 0,3 0-4 0,0-3 0 16,-3-3-102-16,3-3-21 0,-4-1-4 15,4-2-897-15</inkml:trace>
  <inkml:trace contextRef="#ctx0" brushRef="#br0" timeOffset="-196125.72">18334 10225 2041 0,'0'0'44'0,"0"0"10"0,0-7 2 0,0 1 2 0,0 0-46 0,0-1-12 0,0 1 0 0,0-3 0 16,0 9 86-16,0 0 15 16,-4-7 3-16,1 1 1 0,3 6-69 0,0 0-13 0,0 0-3 0,0 0-1 15,-7 0 7-15,7 0 2 0,0 0 0 0,-4 3 0 16,1 7-11-16,-1 2-1 0,1 1-1 0,3 6 0 16,-4-1-15-16,4 1 0 0,0 0 8 0,0 3-8 15,0 0 54-15,0 0 8 0,4-3 2 0,-4 3 0 16,3-3-42-16,1-10-8 0,-4 0-2 0,3-2 0 15,1-1-4-15,3 3 0 0,-4-2-8 0,4-1 12 16,0 0-12-16,1 0 0 0,-1-3 0 0,0 1 0 31,0-4-68-31,3 0-11 0,-3-4-1 0,0 1-1 0,0 0-123 0,4-3-24 0,-4 3-4 16,0-3-712-16</inkml:trace>
  <inkml:trace contextRef="#ctx0" brushRef="#br0" timeOffset="-195589.19">18602 10115 1552 0,'0'0'44'0,"0"0"10"0,0 6-43 0,0-6-11 15,-4 3 0-15,1 3 0 0,-1 1 104 0,1-4 20 16,3 3 3-16,-4-3 1 0,4-3-15 0,-3 3-2 16,3-3-1-16,-4 7 0 0,1-4-36 0,-1 0-7 15,1 3-2-15,-4 0 0 0,3 1 13 0,1-1 2 16,-1 0 1-16,1 4 0 0,-1-1-53 0,0 1-10 15,1 2-2-15,3 1-1 0,0-1-24 0,-4 1-5 0,4 2-1 0,0 1 0 16,0 0 48-16,0-1 10 16,0 4 1-16,4-3 1 0,-1 0-21 0,1-1-4 15,0-2 0-15,-1 2-1 0,4-2-19 0,0-4 0 0,0 4 0 16,0-7 0-16,4 0 0 0,-1 1 0 16,-2-4 0-16,2-3 0 0,1 0-11 0,3 0-5 0,-4-3-2 0,4-4 0 15,-3 1 29-15,3 3 5 0,0-3 2 0,0 3 0 16,1-4-30-16,-1 1-7 0,-4 0-1 0,1 0 0 15,-1-1 20-15,1-2 0 0,-4 3 0 0,0-4 0 16,0 1 12-16,0-4 7 0,-3 7 1 0,-1-3 0 16,1-4-20-16,-1 1-17 0,-3-4 3 0,4 6 1 15,-4-2 13-15,3 3 0 0,-3-4 0 0,4 4 0 16,-4 2 8-16,0 1-8 0,0 6 0 0,0 0 0 0,0 0 11 0,0 0-11 16,0 0 10-16,0 0-10 0,0 0 12 0,0 0-4 15,-7 6-8-15,3 1 12 16,-3 2-12-16,4 0 9 0,-4 4-9 0,3-1 8 15,1 1-8-15,-1 3 0 0,1-1 9 0,3 1-9 0,-4-3 0 16,4-1 0-16,0 4 0 0,4-1 8 0,-1 1-8 0,1-3 0 16,-1 2 0-16,1-2 0 0,-1-1 0 0,1-2 0 15,3-4 0-15,0 0 0 0,0 1 0 0,0-1 0 16,0-3 0-16,0-6 0 16,4 0-29-16,-4-3-1 0,0-1 0 0,0 1 0 15,0-3-114-15,3-4-22 0,-3 0-5 0,4-2-625 16,0 2-126-16</inkml:trace>
  <inkml:trace contextRef="#ctx0" brushRef="#br0" timeOffset="-195231.55">19128 10134 1497 0,'0'0'32'0,"0"0"8"0,0 0 0 0,-4-10 4 0,4 7-36 0,0 3-8 0,0 0 0 0,0 0 0 16,0 0 53-16,0 0 9 0,0 0 2 0,0 0 0 15,0 0 0-15,-3 3 0 0,-4 3 0 0,3 4 0 16,-3-1 51-16,3 4 10 0,1-4 3 0,-4 4 0 15,3 2-52-15,-3-2-9 0,4 3-3 0,-4-1 0 16,3-2 0-16,1-1 0 0,-1 1 0 0,4-4 0 16,-3 1-51-16,3-4-13 0,0 0 0 0,0 1 0 15,3-4 0-15,4-3 0 0,-7 0 0 0,7 0 0 16,0 0 0-16,0-3 0 0,-3 3 0 0,3-4 0 16,3 1 0-16,-2 0 0 0,2 0 0 0,-3 0 0 15,0 0 0-15,0 3 0 0,4-3 0 0,-4 3 0 16,0 0 54-16,0 0 8 0,-3 3 2 0,3-3 0 15,-4 3-40-15,1 0-8 0,-4 0-2 0,3 3 0 0,-3 4 4 0,0-1 1 16,-3 4 0-16,-1-1 0 0,1 1-19 0,-1-1 10 16,1 4-10-16,-5-3 8 15,1-1-36-15,0 1-7 0,4-1-1 0,-4-2-1 16,0-1-73-16,0-3-14 0,3 1-4 0,4-7 0 16,0 0-51-16,0 0-10 0,-3-7-3 0,-1-2-477 15,4 0-96-15</inkml:trace>
  <inkml:trace contextRef="#ctx0" brushRef="#br0" timeOffset="-194847.31">19357 10102 1638 0,'11'-12'36'0,"-8"9"7"0,1-4 1 0,3-2 3 0,-4 3-38 0,4-1-9 16,-3 1 0-16,-1 3 0 0,-3 3 116 0,0 0 20 0,0 0 5 0,0 0 1 16,0 0-2-16,0 3-1 0,-3 6 0 0,-4-2 0 15,0 2-111-15,3 4-28 16,-3-1 0-16,0 1 0 0,0-1 46 0,0 1 4 0,3-1 1 0,-3 1 0 15,4-4-31-15,-1 1-5 0,4-1-2 0,-3 1 0 16,3-4-13-16,0-6 0 0,0 0 0 0,0 3 0 16,3 3 54-16,1-3 8 0,-1 1 2 0,4-1 0 15,-3-3-64-15,-1 3-8 0,1-3-4 0,3 3-1 16,-3-3 24-16,-1 3 5 0,1 0 0 0,3 0 1 0,0 0 35 16,-4 1 6-16,1 2 2 0,-1-3 0 15,1 3-48-15,-1 1-12 0,1-1 0 0,-1-3 0 16,-3 3 53-16,4 4 9 0,-1-1 2 0,1-3 0 0,-1 4-52 15,-3-1-12-15,4 4 0 0,0-1 0 0,-1 4 0 0,1-7 0 16,-1 4 0-16,1-1 0 0,-1 4 18 0,-3 0 1 16,4-1 0-16,-4-2 0 0,-4 3-19 15,1-1 0-15,-4 1 0 0,0-3 0 0,-1-4 0 0,-2 0 0 16,-1-2 0-16,1-1 0 16,-4 0-43-16,0-3-12 0,3 0-2 0,-7 1-1 15,4-4-109-15,0-4-21 0,0 1-5 0,3-3-1 0</inkml:trace>
  <inkml:trace contextRef="#ctx0" brushRef="#br0" timeOffset="-194042.04">10305 11761 2286 0,'0'6'50'0,"-4"0"10"0,4 1 3 0,0-1 1 0,4 3-51 0,-4-2-13 0,3 5 0 0,-3-2 0 0,4 2 84 0,-1-2 13 16,1-1 3-16,-1 4 1 0,4-4 22 0,-3-3 4 16,3 4 1-16,-4-4 0 0,5 0-94 0,2 0-18 15,1 1-4-15,-1-4-1 0,8 0-11 0,-4-3 12 16,4 0-12-16,-4 0 12 0,3-3-12 0,1 0 0 15,3 0 0-15,0-4-11 16,1 1-125-16,-5 3-26 0,4-3-5 0,1-1-1 0</inkml:trace>
  <inkml:trace contextRef="#ctx0" brushRef="#br0" timeOffset="-191409.93">11201 11764 1314 0,'0'0'37'0,"0"0"8"0,0-6-36 0,-4 0-9 16,4-1 0-16,0 4 0 0,4-3 156 0,-4 6 28 15,0 0 7-15,-4-6 1 0,4 6-52 0,0 0-9 16,0 0-3-16,0 0 0 0,0 0 0 0,-7 0 0 0,7 0 0 0,-7 6 0 16,0 0-71-16,-4 4-14 15,8 2-3-15,-8 1-1 0,4 2-9 0,0 4-2 0,0-3 0 0,0 3 0 16,0-1-3-16,0 1-1 0,3 3 0 0,1-3 0 16,3 0-6-16,0 3-2 15,0 3 0-15,3-3 0 0,1 3-3 0,0 0-1 0,6-3 0 0,4 0 0 16,0-6-2-16,0-4-1 0,4-3 0 0,3-5 0 15,4-8-9-15,0-5 0 0,-1-7 0 0,1-9 0 16,0 3 0-16,-4-6-12 0,-3 0 2 0,-1-3 1 16,-6-1 9-16,3 4 0 0,-4-3 0 0,1-1 0 0,-4 7 0 15,-3 0 9-15,-1 6-9 0,-6 4 10 16,-1-4 0-16,1 6 0 16,-5 4 0-16,1 3 0 0,-3-1 2 0,-1 1 0 0,-3 6 0 0,0 0 0 15,-4-3-25-15,1 6-5 0,-1-3-1 0,-3 3 0 16,3-3 27-16,4 3 4 0,0 0 2 0,0 1 0 15,3-1-37-15,1-3-7 16,10 0-2-16,0 0 0 0,0 0-113 0,0 0-23 0,0 0-5 0,0 0-1 16,0 0-66-16,7 3-14 0</inkml:trace>
  <inkml:trace contextRef="#ctx0" brushRef="#br0" timeOffset="-191082.33">11635 12012 2161 0,'0'0'61'0,"-4"6"14"0,4-6-60 16,0 0-15-16,0 0 0 0,0 0 0 0,0 0 77 0,0 0 13 0,-3-3 2 0,-4-3 1 15,3-7-23-15,0 4-5 0,1-7-1 0,-1 0 0 16,1 4-51-16,3-4-13 0,0 4 0 0,0-4 0 16,0 3 54-16,3 1 8 15,1-1 2-15,-1 1 0 0,1 2-52 0,3 1-12 0,-3-1 0 0,3 4 0 16,0-3 0-16,-4 6 0 15,4 0 0-15,4-1 0 0,-4 4 0 0,0 4 0 0,0-1 0 0,4 0 0 16,-4 3 54-16,0-3 8 0,3-3 2 0,1 3 0 16,-4 4-52-16,4 2-12 0,-4 4 0 0,0-4 0 15,0 7 0-15,0-1 0 0,0 1 0 0,-4 0 0 16,4-4 16-16,-7 1 0 0,4-1 0 0,-4 1 0 16,0-4-71-16,0-2-13 0,0-4-4 0,-4 0 0 15,4-3-150-15,0 0-30 0,0 0-7 0,0-6-1 16</inkml:trace>
  <inkml:trace contextRef="#ctx0" brushRef="#br0" timeOffset="-190849.38">11917 11974 2012 0,'0'16'57'0,"0"-10"12"0,0 0-55 0,0 4-14 16,0-7 0-16,0-3 0 0,0 0 128 0,0 0 24 15,0 0 4-15,0 0 0 0,0 0-58 0,0 0-12 16,3-6-2-16,-3-4-1 0,4-2-25 0,-4-1-5 0,0 1-1 0,0-7 0 15,-4 3-19-15,1 0-4 0,-1-2-1 0,1-1 0 16,-4 0-12-16,0-3-2 16,0-3-1-16,0 0 0 0,0 0-5 0,-4 0-8 15,0 0 11-15,4 3-11 0,-3 6 0 0,3 0-16 0,0 4 2 16,0 2 0 0,-1 1-22-16,5 3-5 0,-4-1-1 0,7 7 0 15,0 0-189-15,0 0-37 0</inkml:trace>
  <inkml:trace contextRef="#ctx0" brushRef="#br0" timeOffset="-190216.38">12100 11921 1960 0,'0'0'56'0,"0"0"11"0,0 0-54 0,0 0-13 0,-3-6 0 0,-1 2 0 15,4 4 69-15,-3-6 11 0,3 6 3 0,0 0 0 16,0 0 36-16,0 0 7 0,0 0 2 0,0 0 0 16,0 0-52-16,-4 6-9 0,4 1-3 0,-3 2 0 0,3 4-4 0,0-1 0 15,0 1-1-15,3 2 0 0,-3-2-20 0,4 3-4 16,-1-4-1-16,1 1 0 0,-1-1-6 0,1-2-2 16,-1-4 0-16,4 0 0 0,-3-3-26 0,3 0 0 15,0-3 0-15,4-3 0 0,-1 0 0 0,-3-3 0 16,4-3 0-16,-1-1 0 0,1 1 0 0,0-4 0 15,-1 1-14-15,-3-4 5 0,0 3 9 0,0-2-13 16,4 2 5-16,-4 1 8 0,-3 2-15 0,-1 1 5 16,4-1 1-16,-3 1 0 0,-4 3 9 0,0 6 0 0,0 0 0 0,0 0-8 15,0 0 8-15,0 0 0 0,0 0 0 0,0 0 0 16,0 0 0-16,0 0 0 0,0 0 0 0,0 6 8 16,0 3-8-16,0 1 0 0,3-1 0 15,1 4 0-15,-1 2 0 0,1 1 0 0,3 0 0 0,-4 6 0 16,8-3 0-16,-4 3-8 0,4 3 8 0,-1 0 0 15,1 0 0-15,-1 3 0 0,1-3 0 0,-1 0-8 16,5-3 8-16,-5 0 0 0,1 3 0 0,-1-3 0 16,-3 0 0-16,0 3 0 0,0 3 8 0,-3-3-8 15,0 4 14-15,-1 2-2 0,-3-3 0 0,-3 0 0 16,-1 1-3-16,-3-1-1 0,-4-3 0 0,1-3 0 16,-1-3 7-16,1-4 1 0,-4-2 0 0,-1-4 0 15,1-2-8-15,0-1-8 0,0-6 11 0,-4-3-11 0,1-4 0 16,-1-5 0-16,1-4 0 0,2-3 0 0,-2-2 0 0,6 2 0 15,4-3 0-15,0 0 0 0,0 0 0 0,0-3 0 16,3 0 0-16,4-4 0 0,0 8 0 0,4-11 0 16,-1 4 0-16,5-3 0 0,2 2 0 0,-3 1 0 15,7 3 0-15,0 0 0 16,-3 0 0-16,3 6 0 0,0 0 0 0,0 0 0 16,0 10-10-16,1-3 10 0,-1 5-10 0,0 4 10 15,0 3-56-15,0 0-6 0,0 0-1 0,0 3-1359 0</inkml:trace>
  <inkml:trace contextRef="#ctx0" brushRef="#br0" timeOffset="-189338.9">13388 11657 1497 0,'0'0'32'0,"7"-3"8"0,-3 3 0 0,-1-3 4 15,4 0-36-15,-7 3-8 0,0 0 0 16,0 0 0-16,4-3 136 0,-1 0 24 0,-3 3 6 0,0 0 1 16,0 0-63-16,0 0-12 0,0 0-2 0,0 0-1 15,0 0-20-15,0 0-4 0,-7 0-1 0,0 6 0 16,0 3 0-16,-4 4 0 0,4 0 0 0,-7 5 0 16,4 1 0-16,-1 0 0 0,-3 3 0 0,3-3 0 15,-3 3-51-15,4-4-13 0,-1 1 0 0,1 0 0 0,-1-3 0 0,4-1 0 16,0 1 0-16,0 0 0 0,0-4 0 0,3-2 0 15,1-1-9-15,-1-6 9 0,4-3 0 0,0 0 0 16,0 0 0-16,0 0 10 0,7-6-10 0,0 0 0 16,4-4 0-16,-1 1 0 0,1-4 0 0,3 1 0 15,4 2 0-15,-4-2 0 0,0-4 0 0,4 1 0 16,-1 2 0-16,-3-3 0 0,8 4 53 0,-5 6 9 16,1-1 2-16,6 1 0 0,-2 6-52 0,-1 3-12 15,-4 3 0-15,-2 4 0 0,-1 2 54 0,-4 1 8 16,-3-1 2-16,0 1 0 0,-3 0-52 0,-1-1-12 15,-3 1 0-15,0-1 0 16,-3 4 0-16,-4-7 0 0,0 4 0 0,-4-1 0 0,1 1 0 0,-4-4 0 16,-1-2 0-16,1-1 0 0,0 0 0 0,0-3 0 15,0 0 0-15,0 0 0 16,0 1-49-16,3-8-13 0,1 1-2 0,-1 0-1 16,0-3-50-16,4 3-9 0,4-3-3 0,-4 2 0 15,3-2-103-15,4 0-21 0,0 6-4 0</inkml:trace>
  <inkml:trace contextRef="#ctx0" brushRef="#br0" timeOffset="-189019.71">13603 11852 1958 0,'4'3'43'0,"3"-3"9"0,-4 3 1 0,4 0 3 16,4 0-45-16,-4 1-11 0,4-4 0 0,-1 3 0 0,1-3 53 16,-1 0 9-16,4 0 2 0,0-3 0 0,-3 3 51 0,3-4 10 15,0-2 3-15,0 0 0 0,-3 0-52 0,0-4-9 16,-1 1-3-16,1-1 0 0,-4-2-51 0,0 2-13 15,0-2 0-15,-7-1 0 0,3 1 0 16,-3 2 0-16,0-2 0 0,-3 2 0 0,3 4 47 0,-7 0 6 16,3 3 2-16,-6 0 0 15,3 3-37-15,0 3-7 0,-4 3-2 0,0-3 0 0,4 0-9 0,-3 0 0 16,3 7 0-16,-4-1 0 0,1 4 0 0,3 2 12 16,-1 4-12-16,1 6 12 0,4-3-12 0,-4 0 0 15,3 0-12-15,1 0 12 0,3 0 0 0,0-3 0 16,0 0 0-16,0-7 0 0,3 4 0 0,1-7 0 15,-1-2 0-15,4-1 0 16,0 0-59-16,-7-6-4 0,11-3-1 0,0-3 0 16,-1 3 0-16,-3-7 0 0,4 4 0 0,-4-3 0 15,4-4-102-15,-1 0-21 0,4 1-4 0,0 3-794 0</inkml:trace>
  <inkml:trace contextRef="#ctx0" brushRef="#br0" timeOffset="-188755.01">14034 11905 1728 0,'0'0'38'0,"0"0"8"0,0 0 2 0,0 0 0 0,0 6-39 0,0-6-9 0,0 0 0 0,0 0 0 16,0 0 104-16,0 0 20 0,0 0 3 0,0 0 1 15,0 0-52-15,3-6-9 0,-3 0-3 0,4 0 0 16,-4-1 0-16,0-2 0 0,0 0 0 0,0-1 0 16,0-2 0-16,-4-4 0 0,1 0 0 0,-5-3 0 15,1-3 0-15,0-3 0 0,-3-3 0 0,-4 0 0 16,0-3-32-16,-4 2-8 0,0-2 0 0,1 0-1 15,-1 6-12-15,0-1-3 0,4 5 0 0,-3-1 0 0,2 3 0 16,5 3-8-16,-1 4 12 0,4-1-4 16,0 4-36-16,4 2-8 0,-1 1-2 0,4 6 0 15,0 0-174-15,0 0-36 0,7 3-6 0,0 0-2 16</inkml:trace>
  <inkml:trace contextRef="#ctx0" brushRef="#br0" timeOffset="-188111.56">14263 11889 1552 0,'0'0'44'0,"0"0"10"0,0 0-43 0,0 0-11 15,0 0 0-15,0 0 0 0,0 0 81 0,0 0 15 0,0 0 2 0,0 0 1 16,0 0-56-16,0 0-11 0,0 0-3 0,0 0 0 16,0 0-29-16,0 0 0 0,0 0 0 0,0 0 0 15,0 0 0-15,0 0 0 0,0 0 0 0,0 0 0 16,0 0 57-16,0 0 6 0,0 0 1 0,0 0 0 16,0 0-52-16,0 0-12 0,0 0 0 0,0 0 0 15,0 0 54-15,0 0 8 0,0 0 2 0,0 0 0 0,0 0-52 0,0 0-12 16,0 0 0-16,0 0 0 0,0 7 0 0,0-7 0 15,0 0 0-15,0 3 0 16,0-3 54-16,0 6 8 0,0-6 2 0,0 0 0 0,0 6 0 0,0-6 0 16,0 7 0-16,0-7 0 15,0 0-52-15,0 0-12 0,0 0 0 0,0 0 0 0,0 0 0 0,0 0 0 16,0 0 0-16,0 0 0 0,0 0 0 0,0 0 0 16,0 0 0-16,0 0 0 0,0 0 54 0,-4-7 8 15,4-2 2-15,-3 3 0 0,-1-4-52 0,1 1-12 16,-4 0 0-16,0-7 0 0,0 0 54 0,-1-3 8 15,1-3 2-15,-3-6 0 0,-1 0-52 0,-3-3-12 16,4-1 0-16,-5-5 0 0,5 5 0 0,-4 1 0 16,3 0 0-16,-3-1 0 0,3 7 0 0,1 0 0 15,-1 3 0-15,1-3 0 0,-1 6 0 0,4-3 0 0,0 0 0 0,0 0 0 16,3 4 0-16,1-1 0 0,3 6 0 16,0-2 0-16,3 5 0 0,-3 10 0 0,4-6 0 0,-4 6-10 15,14-6 10-15,-3 6 0 0,-1 3 8 16,4 0-8-16,-3 3 0 0,3 4 0 0,0-1 0 0,0 3 0 15,-3-2-47 1,3-1-13-16,0 4-4 0,0-4 0 0,0 4 52 0,0-4 12 16,-3 1 0-16,0-1 0 0,3 0 0 0,-7 1 0 0,0-1 0 0,0 1 0 15,0-4-105 1,0 3-19-16,-3 1-3 0,-1-1-1 0,-3 1-51 16,0-1-10-16,-3 0-3 0,-1 1 0 0</inkml:trace>
  <inkml:trace contextRef="#ctx0" brushRef="#br0" timeOffset="-187933.67">14041 11855 2880 0,'0'0'64'16,"0"0"12"-16,7 3 4 0,0 0 0 0,0-3-64 0,3 3-16 0,1-3 0 0,3 4 0 0,-3-4 34 15,6 0 4-15,1 0 1 0,0 0 0 0,-1-4-20 16,1 1-4-16,-1 0-1 0,5-3 0 15,-1 0-54-15,-4-1-10 0,5 1-2 0,-1-3-1260 0</inkml:trace>
  <inkml:trace contextRef="#ctx0" brushRef="#br0" timeOffset="-187259.21">14513 12197 1728 0,'0'6'38'0,"0"0"8"0,-3 1 2 0,-1-1 0 0,4 3-39 0,-3-2-9 15,3-1 0-15,-4 3 0 0,1-3 104 0,3 1 20 0,-4-1 3 0,4-3 1 16,0-3-52-16,0 0-9 0,0 0-3 0,0 0 0 16,0-9 0-16,0-7 0 0,0-6 0 0,4-3 0 15,-1-6 0-15,4-4 0 0,0-2 0 0,0-1 0 16,4 0 19-16,-4-2 3 0,4-1 1 16,3-6 0-16,-4-3-37 0,1-7-7 0,3 4-2 0,0-7 0 15,0 10-21-15,0 3-5 0,0-3-1 0,-3-3 0 16,3-1-22-16,-7-2-5 0,0 9-1 0,0 0 0 15,4 6 14-15,-8 13 0 0,1 9 0 0,-1 0 0 16,1 7 0-16,-4-1 0 0,0 7 0 0,0 6 0 0,0 0 0 0,0 9 0 16,0 7 0-16,0 3 0 15,0 3-156-15,0 3-29 0,3-3-6 0,-3-3-1101 16</inkml:trace>
  <inkml:trace contextRef="#ctx0" brushRef="#br0" timeOffset="-186952.19">14887 11457 1832 0,'0'-6'40'0,"0"-1"9"0,-3-2 2 0,3-1 0 0,0 1-41 0,3 0-10 0,-3 2 0 16,0-2 0-16,0 9 101 0,0 0 19 0,0 0 3 0,4 3 1 16,3 3-17-16,-4 4-3 0,4 5-1 0,-3 4 0 15,3 6-31-15,0 7-7 0,0 2-1 0,0 10 0 16,0 0-51-16,4 3-13 0,-4-3 0 0,3 0 0 16,-3-7 0-16,1-2 0 0,-1-4 0 0,0-6 0 15,0 0-48-15,0-6-13 16,-4-3-3-16,1-7-751 0,-1 1-150 0</inkml:trace>
  <inkml:trace contextRef="#ctx0" brushRef="#br0" timeOffset="-186517.51">14817 11864 1728 0,'0'0'38'0,"0"0"8"0,7-3 2 0,0 0 0 0,3 0-39 0,1 0-9 16,3-3 0-16,-3 2 0 0,3-2 53 0,0 0 9 16,4 3 2-16,-8-4 0 0,8 1-52 0,-1 0-12 15,-3 3 0-15,4 0 0 0,0 0 0 0,-1 3 0 16,1 0 0-16,0 0 0 0,-4 3 0 0,3 0 0 16,-2 3 0-16,-1 0 0 0,3 4 39 0,-3-4 5 0,1 3 0 0,-1-2 1 15,-4 2-26-15,-3 1-6 16,4-4-1-16,-4 3 0 0,0-3-12 0,-4-2 9 15,1 2-9-15,3-3 8 0,-7-3-8 0,0 0 0 0,0 0 0 0,0 0 0 16,0 0 0-16,0 0 0 16,0 0 8-16,4-3-8 0,-4-3 56 0,0-4 7 15,-4 4 1-15,1-7 0 0,-1 4 0 0,0-7 0 0,-3 4 0 0,-3-7 0 16,3-3 0-16,-4 0 0 0,1-3 0 0,-4 0 0 16,-1 0-52-16,1-3-12 0,0-1 0 0,4 11 0 15,-1-1 0-15,0 0 0 0,-3 0 0 0,4 3 0 16,3 1 0-16,0 2 0 0,0 4 0 0,0-1 0 15,3 7 0-15,0 0 0 0,4 3 0 0,0 0 0 16,0 0-100-16,0 0-22 0,0 0-5 16,4 6-1-16,3 4-102 15,0 2-21-15,0 7-4 0,0 3-1 0</inkml:trace>
  <inkml:trace contextRef="#ctx0" brushRef="#br0" timeOffset="-186291.07">15222 11896 1314 0,'0'0'37'0,"0"0"8"0,0 0-36 0,0 0-9 16,0 0 0-16,0 0 0 0,4-7 104 0,-1 1 20 15,-3-3 3-15,4-1 1 0,-4-2 7 0,0-1 1 16,0 1 1-16,0-1 0 0,3-2-67 0,1 2-14 16,0 0-2-16,-1 1-1 0,1 3-13 0,3-1-2 15,0 4-1-15,0 0 0 0,0 2-6 0,0 4-2 16,0 4 0-16,0-1 0 0,0 3 28 0,0 3 6 16,0 1 1-16,0 2 0 0,0-2-52 0,0 2-12 15,4 1 0-15,-4 2 0 0,-4-5 29 0,5 2 3 16,-5-2 1-16,4 2 0 0,-3-2-21 0,-1-4-12 15,4 3 12-15,-3-2-12 0,-1-4 0 0,1 3-11 16,-1-3 0-16,-3-3 0 16,0 0-218-16,0 0-44 0,0 0-9 0,4-3-2 0</inkml:trace>
  <inkml:trace contextRef="#ctx0" brushRef="#br0" timeOffset="-186119.22">15526 11974 2649 0,'0'0'58'0,"-4"3"12"0,1 4 2 0,-1-1 4 15,4-3-61-15,0-3-15 0,0 0 0 16,0 0 0-16,0 0 54 0,0 0 8 0,0 0 2 0,-3-6 0 16,-4-4-52-16,3-2-12 0,1-1 0 0,-1-2 0 15,4-1-48-15,-7-3-13 0,3 0-3 0,1-3 0 16,-1 0-139-16,-3-3-28 0,4-3-5 0,-1 3-704 16</inkml:trace>
  <inkml:trace contextRef="#ctx0" brushRef="#br0" timeOffset="-186016.13">15399 11516 1918 0,'0'0'54'0,"0"0"13"0,-4 3-54 0,-3 1-13 15,0-1 0-15,0 0 0 0,4 0 129 0,-5 0 23 16,5 0 5-16,-4 0 1 0,7-3-75 0,0 0-15 16,0 0-4-16,0 0 0 15,0 0-101-15,0 0-21 0,0 0-4 0,0 0-685 16,0 0-137-16</inkml:trace>
  <inkml:trace contextRef="#ctx0" brushRef="#br0" timeOffset="-185659.97">15589 11582 2649 0,'0'0'58'0,"0"0"12"0,-3 6 2 0,3 1 4 0,0-1-61 0,0-3-15 15,0 3 0-15,-4 4 0 0,4-4 54 0,0 0 8 0,-3 1 2 16,-1-1 0-16,4 0-52 0,0 4-12 0,-3-1 0 0,-4 4 0 16,3 2 0-16,-3-2 0 0,3 6 0 0,-3-1 0 15,0 1 54-15,0 0 8 0,4 0 2 0,-4 0 0 16,3-4-52-16,1-2-12 0,-1 3 0 0,1-7 0 15,3-3 0-15,0 0 0 0,0 1 0 0,3-4 0 16,1 0 0-16,3-3 0 0,0-3 0 0,0 0 0 16,3-4 0-16,1 1 0 0,0 0 0 0,3-3 0 15,3-4 0-15,-3 4 0 0,4-1 0 0,0 1 0 0,3 2 0 16,-7 1 0-16,4 0 0 0,-1 3 0 0,-3 6 56 16,0 0 9-16,-3 3 2 0,0 1 0 0,-1 2-21 0,-3 4-4 15,4-1-1-15,-8 1 0 16,1 2-11-16,-1 1-2 0,-6 3-1 0,3-3 0 0,-4 2-17 0,-3 4-10 15,0-3 12-15,0 0-12 0,0 0 0 16,-3-10 0-16,-1 1 0 0,4-1-12 16,-4-6-84-16,1 0-16 0,-4-3-3 0,3-6-881 15,1-3-176-15</inkml:trace>
  <inkml:trace contextRef="#ctx0" brushRef="#br0" timeOffset="-180726.32">16750 11689 1958 0,'0'0'43'0,"0"0"9"0,0 0 1 0,-4-3 3 0,4 3-45 0,-7-3-11 16,4-4 0-16,-4 4 0 15,7 3 93-15,-4-3 17 0,-3 0 3 0,4-3 1 0,3 6-33 0,-7-4-6 16,0 4-2-16,-1-3 0 0,1 3-17 0,0 0-3 16,-3 0-1-16,-1 0 0 0,-3 0-3 0,3 3-1 15,1 1 0-15,-4-1 0 0,3 3-7 0,-3 3-1 16,4 1-1-16,-1-1 0 0,0 7-17 0,8-7-3 15,-1 4-1-15,1-1 0 0,3 4-18 0,0 3 0 16,3 3 8-16,4 0-8 0,0 0 0 0,4 6 0 16,0 0 0-16,3-3-9 0,0-3-11 0,0 0-1 15,0-3-1-15,0-3 0 16,0-7-8-16,0-3-2 0,0 1 0 0,4-4 0 16,-4-6-51-16,0-1-10 0,0-5-3 0,1 0 0 15,-1-4 26-15,-4-3 5 0,4 4 1 0,-3-4 0 16,0 1 51-16,-4-1 13 0,3-3 0 0,-3 0 0 0,0 4 0 0,0-4 0 0,-3 3 0 15,3 0 0-15,-4 1 0 0,1 2 0 0,-1 1 0 0,-3-1 0 16,4 4 48-16,-4-1 13 0,0 4 3 0,0-3 0 16,0 2-52-16,0 1-12 0,0 0 0 0,0 6 0 15,0 0 0-15,0 0 0 0,0 0 0 0,0 0 0 16,0 9 34-16,4-3 4 0,-4 4 1 0,3-1 0 16,-3 7-11-16,4 0-3 0,-1-1 0 0,1 4 0 15,-1 3-25-15,-3-3 0 0,0 0 0 0,4-1 0 16,-1 1 56-16,1 0 7 15,-4-3 1-15,0-4 0 0,0 4-52 0,3-7-12 0,-3-2 0 0,4-1 0 16,-4-6 0-16,3 0-13 0,1 3 2 0,3-6 1 16,-4 0 10-16,5 0 14 0,-5-4-3 0,4 1-1 15,0 0-23-15,-3 0-5 0,3-4-1 0,-4 4 0 16,4-3 7-16,-3 2 0 16,3-2 1-16,-4-1 0 0,1 1 1 0,-1-4 0 0,-3 1 0 0,0-1 0 0,0 1 10 0,0-1 0 15,-3-2-9-15,-1 2 9 0,1-3 0 0,-1 4 0 16,1-1 0-16,-4 1 0 0,3 2 0 0,1 1 0 15,-1 3 11-15,1-1-11 0,-1 1 10 0,4 6-10 16,0 0 10-16,0 0-10 0,0 0 9 0,0 0-9 16,0 0 8-16,0 0-8 0,0 0 8 0,0 0-8 15,7 0 0-15,-3 6 8 0,3-2-8 0,0 5 10 16,0 0-10-16,0 1 10 0,0 2 0 0,-3-2 0 16,3 2 0-16,0-2 0 0,-4 2 0 0,4-2 0 0,0-1 0 15,-3 0 0 1,3-2-2-16,0 2 0 0,-4 1 0 0,5-4 0 0,-1-3-8 0,0 3 12 0,-4-3-12 0,4 0 12 15,0-3-12-15,0 0 8 0,-3 0-8 0,-4 0 8 16,7-3-8-16,-7 3 12 0,3-3-12 0,1 0 12 16,-4 3-1-16,3-6 0 0,1 0 0 0,-4-1 0 47,4 1 0-32,-4 0 0-15,0-1 0 0,0-2 0 0,0 0-3 0,0-1-8 16,0 1 12-16,0-1-4 0,0 4-8 0,0-3 8 0,0-1-8 0,3 4 8 0,1-3-8 0,-1 2 0 0,1 1 0 0,-1 3 0 0,1 0 0 0,-1 0 0 0,4 6 0 0,0-3 0 15,-3 0 0-15,3 3 0 0,0 3 9 0,4 1-9 16,-4 2 10-16,0 0-2 0,0 1-8 0,3 2 12 16,1 1 4-16,-1 2 0 0,-2-2 0 0,-1 3 0 0,0-1-5 15,0-2-1-15,0-1 0 0,0 1 0 0,0 0-10 0,-4-4 0 16,4 0 0-16,-3 1 8 16,0-7-72-16,-1 0-14 0,-3-3-3 15,0 0-893-15,0 0-178 0</inkml:trace>
  <inkml:trace contextRef="#ctx0" brushRef="#br0" timeOffset="-180022.93">18267 11736 1728 0,'0'0'38'0,"-4"-6"8"0,-3-1 2 16,4-2 0-16,-4-1-39 0,0 1-9 0,0 0 0 0,0-1 0 0,-1 1 104 0,5-1 20 15,-8 4 3-15,4 0 1 0,0 3 0 0,-3 0 0 16,-1 3 0-16,4 3 0 0,-4 0-52 0,1 3-9 16,-1 4-3-16,1 2 0 0,3 4-7 0,-4-1-1 15,4 4-1-15,0 0 0 0,0 3-28 0,3-3-6 16,1 0-1-16,3-1 0 0,-4 4-20 0,4-3 9 16,4 0-9-16,-1-3 0 0,1 3 0 0,-1-10-16 15,1 0 2-15,3 1 0 0,0-4 14 0,0-3 0 16,0-3 0-16,0 0 0 0,4-3 0 0,3-6 0 15,-4-1 0-15,1-2 0 0,0-7 0 0,-4 3 0 16,0-3 0-16,0-3 0 16,0 0-54-16,0-3-8 0,-4 7-2 0,1-4 0 0,0 3 52 0,-4 3 12 15,3 0 0-15,1 4 0 0,-4 3 0 0,0 2 0 16,0 7 0-16,0 0 0 0,3 3 48 0,-3 4 13 0,4-1 3 0,-4 3 0 16,0 1-52-16,3 2-12 0,1 1 0 0,-1 3 0 15,-3-1 0-15,4-2 0 0,-1-1 0 0,1 4 0 16,-1-4 0-16,4-2 0 0,-3-1 0 0,-1-2 0 15,1-1 0-15,-1-3 0 0,1 3 0 0,-4-6 0 16,0 0-48-16,0 0-13 0,0 0-3 0,11-9 0 16,-4-1-204-16,0 4-42 0,-7 6-8 15,17-19-2-15</inkml:trace>
  <inkml:trace contextRef="#ctx0" brushRef="#br0" timeOffset="-179759.9">18507 11620 1944 0,'0'0'55'0,"0"0"13"0,0-10-55 0,-4 4-13 16,4-3 0-16,0 2 0 0,-3 1 72 0,3 0 12 16,0 6 3-16,0 0 0 0,0 0-19 0,0 0-3 15,0 0-1-15,0 0 0 0,0 0 24 0,-7 3 5 16,3 3 1-16,-3 4 0 0,4 2-48 0,-5 4-10 16,5 3-1-16,-4 0-1 0,7 3 24 0,-4-1 5 15,1 5 1-15,-1-4 0 0,4-1-52 0,0 1-12 16,0-3 0-16,4 0 0 0,-1-3 0 0,1-1 0 15,-1-2 0-15,4-4 0 0,-3-2 0 0,3-1 0 16,-3-3 0-16,6 0 0 16,-3-3-100-16,0-3-22 0,4 0-5 0,-1-3-1 15,1-4-136-15,0 1-27 0,-4-1-5 0,0-2-2 0</inkml:trace>
  <inkml:trace contextRef="#ctx0" brushRef="#br0" timeOffset="-179335.36">18658 11523 1497 0,'0'-7'66'0,"0"-2"14"0,0 3-64 0,0 6-16 0,-3-7 0 0,3 7 0 15,0 0 156-15,0 0 28 0,-7 0 6 0,3-3 1 16,4 3-50-16,-7 3-9 0,4 1-3 0,-1 2 0 16,-3 3-52-16,4 4-10 0,-1-1-3 0,1 1 0 15,3 3-55-15,0-1-9 0,0 1 0 0,0 3-10 0,0-4 10 0,0 1 0 16,3 0 10-16,1-4-10 0,-1 1 0 0,-3-4 0 15,4 1 0-15,-1-1 0 0,1-3 0 0,-4-6 0 16,0 3 0-16,3 4 0 0,-3-7 0 0,0 0 0 16,7 0 0-16,-7 0 0 0,0 0 0 0,0 0 0 15,0 0 0-15,0 0 0 0,0 0 0 0,0 0 0 16,0 0 0-16,4 3 0 0,-1 0 0 0,-3-3 0 16,0 0 0-16,0 0 0 0,0 6 0 0,0-6 0 15,0 0 0-15,0 0 0 16,4 7 0-16,-4-7 0 0,0 6 0 0,0 0 0 0,0 0 0 0,0 1 0 15,3-4 0-15,-3 3 0 0,7 0 0 0,-3-3 0 16,0 4 0-16,-1-1 0 0,1 3 57 0,3-2 6 16,0-1 1-16,0 3 0 15,0-2-103-15,0-1-20 0,0 0-4 0,0 0-1 0,0-2 52 0,-3-1 12 16,3 0 0-16,0 0 0 0,-7-3 18 0,7 0 6 0,-7 0 2 0,3-3 0 31,-3 3-78-31,7-6-15 0,0-1-3 0,-3-2-1 16,-1-1-120-16,4 4-24 0,-3-3-5 0,0-1 0 0</inkml:trace>
  <inkml:trace contextRef="#ctx0" brushRef="#br0" timeOffset="-178570.06">18891 11642 2188 0,'0'0'48'0,"0"0"11"0,0 0 1 0,0 0 1 0,0 0-49 0,0 0-12 15,0 0 0-15,0 0 0 0,4 3 54 0,-4-3 8 16,0 0 2-16,3 3 0 0,4-3-52 0,-3 0-12 16,3 0 0-16,-4-3 0 0,5 0 0 0,-1 0 0 15,-4-4 0-15,1 1 0 0,3 0 54 0,-4 0 8 16,1-1 2-16,-1 1 0 0,1-3-52 0,-4-1-12 15,3 4 0-15,-3 0 0 0,4-4 0 0,-4 7 0 16,3-3 0-16,-3 6 0 0,0 0 54 0,0 0 8 0,0 0 2 0,0 0 0 16,0 0-52-16,-3 3-12 0,-1 3 0 0,1 1 0 15,-4 2 17-15,3-3 1 0,1 4 0 0,-4 2 0 16,3 1-18-16,1 2 8 0,-1-2-8 0,1 3 0 16,3-1 0-16,-4-2 0 0,0 2 0 15,4 1 0-15,0-3 0 0,0-1 0 0,4 1 0 0,-4-1 0 16,4-5-15-16,-1-1-3 0,4-3-1 15,-3 3 0-15,-1-3 5 0,-3-3 1 0,0 0 0 0,11 0 0 32,-1 0-112-32,-3 0-23 0,4-3-4 0,0 0 0 0,-1 0-12 15,-3-3-3-15,4-1 0 0,-1-2 0 16,1 3 83-16,-8-4 16 0,5 1 3 0,-1-4 1 0,-4-2 3 0,4 2 1 16,-3-6 0-16,-1 1 0 0,1-1 48 0,-1 0 12 0,-3 0 0 0,4 3 0 0,-4 1 0 0,3-1 12 15,-3 4-3-15,4-1 0 0,-4 7 95 0,0 6 20 16,0 0 3-16,0 0 1 0,0 0 0 0,0 0 0 15,0 0 0-15,0 0 0 0,0 0 0 0,-4 0 0 16,1 3 0-16,3 0 0 16,-4 3-103-16,1 1-25 0,-1 2 0 0,1 4 0 0,-4-1 56 0,3 1 7 15,4-1 1-15,-3 1 0 0,-1 2-52 0,1-2-12 16,3-1 0-16,-4 1 0 0,4-4 0 0,0 1 0 16,0-1 0-16,0-6 0 0,0-3 0 0,0 0 0 15,4 7 0-15,-4-7 0 0,3 0 0 0,4 0 0 16,-3-4 0-16,3 1 0 0,0 3 0 0,0-3 0 15,0-3 0-15,0 3 0 0,4-3 0 0,-4-1 0 16,3 4 0-16,1-3 0 0,-4 3 0 0,3 0 0 16,1 3 0-16,0 0 0 0,3 3 0 0,-7 0 0 15,3 3 8-15,-3 0-8 0,4 1 38 0,-8 2 5 0,5-3 1 0,-5 4 0 16,1 2-4-16,-1 1-1 16,-3-1 0-16,0-2 0 0,-3 2-23 0,3 1-5 0,-4-1-1 0,1-2 0 15,-1 2-10-15,-3-5-11 0,3 2 3 0,-3-6 0 16,4 0-129-1,3-3-26-15,-7 0-5 0,7 0-676 0,-4-6-136 0</inkml:trace>
  <inkml:trace contextRef="#ctx0" brushRef="#br0" timeOffset="-178189.02">19357 11451 2269 0,'0'0'64'0,"0"0"15"0,0 0-63 0,0 0-16 0,0 0 0 0,0 0 0 0,0 6 105 0,-4 3 19 16,1 1 3-16,-1-1 1 0,4 4-52 0,-3-1-9 16,-4 4-3-16,3-4 0 0,1 7 0 0,-1-3 0 15,1 3 0-15,-4-4 0 0,3 1-51 0,4 0-13 16,-3-4 0-16,3 1 0 0,0-4 0 0,0-3 0 16,0-6 0-16,0 0 0 0,0 0 0 0,0 0 0 15,3 0 0-15,4-3 0 0,-3-3 0 0,3 0 0 16,0-1 0-16,0 1 0 0,-4 0 13 0,8 0 0 15,-4-1 0-15,0 1 0 0,0 3-13 0,4 3-18 16,-4 0 4-16,0 3 1 0,3 0 13 0,-3 0 0 16,0 1 0-16,-3 2 0 0,3 3 41 0,0 1 11 0,-3-1 3 15,3 0 0-15,-4 4-37 0,-3-4-7 0,0 4-2 0,0-4 0 16,-3 4 21-16,-1-1 4 0,1 4 1 0,-4-7 0 16,3 4-35-16,-3-4 0 15,3 1 0-15,-3-1 0 16,0-3-28-16,4 1-13 0,-4-1-3 0,7-6 0 0,-7 0-96 15,7 0-19-15,0 0-4 0,0 0-1143 0</inkml:trace>
  <inkml:trace contextRef="#ctx0" brushRef="#br0" timeOffset="-168511.09">3468 12491 1036 0,'0'0'23'0,"0"0"5"0,0 0 0 0,0 0 1 0,0 0-29 0,0 0 0 0,0 0 0 0,0 0 0 16,0 0 56-16,0 0 6 0,0 7 1 0,0-1 0 15,0-3 1-15,0 3 1 0,0-6 0 0,3 7 0 16,-3-1-1-16,7 0 0 0,-3 4 0 0,-4-1 0 15,7 0-51-15,-3 1-13 0,-1-1 0 0,1 1 0 16,3 2 54-16,0-2 8 0,3-1 2 0,-6 0 0 16,-1 7-16-16,4-3-2 0,4 2-1 0,-8-2 0 15,15 18-15-15,-14-15-18 0,6 0-1 16,-6-4-3-16,3 1 0 0,-4-1 0 0,4 1 0 16,-3-4 6-16,3-3 1 0,-3-2 0 0,-4-4 0 0,3 3-24 15,-3-3-5 1,0 0-1-1,0 0 0-15,0 0 15 0,0-7 0 0,-3-2 0 0,-1 0 0 0,0-1 48 0,1 1 13 0,3-1 3 0,-4 1 0 0,-3-4-64 0,4 4 0 16,-8 0-16-16,4-1 3 0,0-2 13 0,0-1 16 16,4 1-3-16,-5-1-1 0,-2 1-12 0,3-4 0 15,0 3 8-15,3 1-8 0,-6-1 0 0,3-2 0 16,3 2 0-16,-3 0 0 0,4 1 0 0,-1-1 0 16,4 4 0-16,-7 0 0 0,7-1 0 0,0 1 17 15,0-1-3-15,0 1-1 0,0 0-13 0,7 2-18 16,-7 1 4-16,0-3 1 0,4 2 21 0,-1 1 5 15,1 3 1-15,-4 3 0 0,3-6-22 0,-3 6-5 16,4-3-1-16,3-4 0 0,-7 7 31 0,3-3 7 16,4 3 0-16,-7 0 1 0,0 0-5 0,4 0 0 15,3 0-1-15,0 3 0 0,0 4 1 0,-4 2 0 16,5-3 0-16,-5 4 0 0,4 2-20 0,-7 1 0 0,4 2 0 0,-1 1 0 16,4-3 0-16,-7 2 0 0,4-2 0 0,-4-1 0 15,7 1 0-15,-7-1 0 0,0-5 0 0,-7 2 0 16,7-9 0-16,0 0 0 0,0 0 0 0,0 0 0 15,0 0-11-15,0 0-5 0,-4 0-2 0,-6-6 0 16,-1 6-31-16,8-6-7 16,-5 2 0-16,5-2-1 15,-8 0-99-15,11 6-20 0,-3-3-4 0,3 3-416 0,0 0-84 0</inkml:trace>
  <inkml:trace contextRef="#ctx0" brushRef="#br0" timeOffset="-168091.87">3747 12611 1666 0,'0'0'36'0,"0"0"8"0,0 0 2 0,0 0 2 0,0 0-39 0,0 0-9 15,0 0 0-15,0 0 0 0,0 0 67 0,-8-3 11 0,8 3 2 0,0 0 1 16,-7 0-13-16,0-4-4 0,4 1 0 0,-4 0 0 16,3 0-10-16,-3-3-2 0,4 3-1 0,-4-4 0 15,3 1-31-15,1 0-5 0,-5-1-2 0,5-2 0 16,3 3 41-16,0 0 8 0,0-1 2 0,-7 1 0 15,7 0-52-15,0-1-12 0,-4 1 0 16,4 0 0-16,0-4 0 0,4 4 0 0,-4 0 0 0,0-3 0 16,7 2 0-16,-7-2 0 0,0-1 0 0,3 4 0 15,-3 6 0-15,8-6 0 0,-5 3 0 0,-3 3 0 16,0 0 0-16,11 0 0 0,-8 0 0 0,4 3 0 16,4 3-68-16,-4-3-17 0,0 7-3 0,4-7-1 15,-8 3-129-15,4 0-26 0,0 1-4 0</inkml:trace>
  <inkml:trace contextRef="#ctx0" brushRef="#br0" timeOffset="-167891.41">3884 12570 2030 0,'0'0'57'0,"0"0"14"0,0 6-57 0,0-6-14 15,0 0 0-15,0 0 0 0,0 0 54 0,0 0 8 16,0 0 2-16,0 0 0 0,0 0-52 0,0 0-12 15,-3-9 0-15,-1-1 0 0,4 1 33 0,-3 0 4 16,3-4 1-16,-8 4 0 0,8-1-27 0,-3 1-11 16,3 2 8-16,0-2-8 15,-7 3-44-15,3 0-13 0,1-1-3 0,3 4-920 0</inkml:trace>
  <inkml:trace contextRef="#ctx0" brushRef="#br0" timeOffset="-167769.72">3817 12391 1202 0,'0'0'26'0,"0"0"6"0,0 0 0 0,0 3 3 16,0-3-35-16,0 7 0 0,0-7 0 0,0 0-349 15,0 0-77-15</inkml:trace>
  <inkml:trace contextRef="#ctx0" brushRef="#br0" timeOffset="-167304.15">3923 12397 1728 0,'0'0'38'0,"0"0"8"0,0 0 2 0,0 0 0 0,0 0-39 0,-4 7-9 0,4-4 0 0,0 3 0 0,0 0 104 0,0 1 20 16,0-1 3-16,0 3 1 0,4 1-104 0,-1-1-24 16,4 4 0-16,-3-4 0 0,3 0 0 0,4 4 0 15,-8-4 0-15,1 1 0 0,3-1 0 0,3-2 0 0,-6-1 0 16,3 3 0-16,0-3 40 0,0-2 1 15,-3-1 1-15,3-3 0 0,-4 3-16 0,-3-3-3 0,7-3-1 0,-3 3 0 16,3-7 19-16,-7 7 4 0,0-3 1 0,3 0 0 16,1-3-24-16,-4 0-5 0,7-1-1 0,-7 4 0 15,0 3-16-15,0-6 0 0,0-3 8 0,0 2-8 16,0 1 8-16,0 0-8 0,-7-1 12 0,3 1-12 16,4 0 0-16,-3-3 0 0,3 2 0 0,-7-2-12 15,3-1 0-15,4 1 1 0,-7 0 0 0,4-1 0 16,3 1-106-16,-7-1-22 0,7 10-4 0,-4-6-1 15,4 6-63-15,0 0-13 16,0 0-2-16,0 0-1 0</inkml:trace>
  <inkml:trace contextRef="#ctx0" brushRef="#br0" timeOffset="-166870.62">4142 12423 1074 0,'0'0'30'0,"0"0"8"0,3-7-30 0,1 4-8 15,-1-3 0-15,1 3 0 0,-4-4 104 0,3 1 19 16,4 0 4-16,-7-4 1 0,0 4-52 0,0 0-9 16,0 6-3-16,0-6 0 0,0-1 52 0,0 7 9 15,0 0 3-15,0 0 0 0,0 0-103 0,0 0-25 0,-10 7 0 16,6-4 0-16,1 3 56 0,-1 3 7 0,1 1 1 0,-4 2 0 16,3 1 0-16,4 0 0 15,0-1 0-15,-7 1 0 0,7-1-52 0,0-2-12 0,0 2 0 0,0-3 0 16,0 1 0-16,7-4 0 15,-7 0 0-15,4-2 0 0,-4-4 0 0,0 0 0 0,0 0 0 0,0 0 0 16,7 0 0-16,-4-4 0 0,4-2 0 0,-3 0 0 16,-1-4 0-16,4 4 0 0,-3-3 0 0,3-1 0 15,-7 1 0-15,0 0 0 0,3 2 0 0,4-2 0 16,-7 3 0-16,0 6 0 0,0-7 0 0,0 7 0 16,4-3 0-16,-4 3 0 0,0 0 0 0,0 0 0 15,4-6 0-15,-4 6 0 0,0 0 0 0,0 0 0 16,0 0 0-16,0 0 0 0,3 3 0 0,4 0 0 15,0 4 0-15,-3-1 0 0,3 3 0 0,-7 4 0 0,3-1 0 16,4-2 0-16,-3 2 0 0,6 1 0 16,-6-1 0-16,3 1 0 0,-3-4 0 0,-1 1 0 0,4-4 0 0,-3 0 0 15,3-3 0-15,-7-3 0 16,3 3-100-16,-3-3-22 0,7-3-5 0,-3-3-581 16,3-3-116-16</inkml:trace>
  <inkml:trace contextRef="#ctx0" brushRef="#br0" timeOffset="-166618.02">4329 12297 1314 0,'0'0'37'0,"0"0"8"0,0 6-36 0,0 1-9 0,3-1 0 0,-3 0 0 15,0 4 104-15,7-4 20 0,-7 0 3 0,0 4 1 16,4-4 0-16,-1 0 0 15,1 0 0-15,-1 1 0 0,1 2-52 0,3-3-9 16,-7 1-3-16,3-1 0 0,4 0-51 0,-3 0-13 0,0 4 0 0,-1-1 0 16,1-3 54-16,-1 4 8 0,4-1 2 0,-3 1 0 15,3-1-52-15,-4 0-12 0,4 1 0 0,-7-1 0 32,4-2-151-32,-1-1-33 0,4-3-6 0,-7-3-795 0</inkml:trace>
  <inkml:trace contextRef="#ctx0" brushRef="#br0" timeOffset="-165925.58">4311 12444 1958 0,'0'0'43'0,"0"0"9"0,0 0 1 0,0 0 3 0,0 4-45 0,0-4-11 15,0 0 0-15,0 0 0 0,0 0 53 0,0 0 9 16,0 0 2-16,0 0 0 0,7 3-52 0,-7-3-12 16,4 0 0-16,3-3 0 0,-7 3 54 0,3 0 8 15,4-4 2-15,-3 4 0 0,3-3-52 0,-4 3-12 0,8 0 0 16,-8-3 0-16,-3 3 54 0,7 0 8 0,-3 0 2 16,3 0 0-16,0 0-52 0,0 0-12 15,4 0 0-15,-8 0 0 0,4 0 0 0,0 3 0 0,0 0 0 0,4 1 0 16,-7-1 0-16,6-3 0 0,1 3 0 15,-1-3 0-15,-6-3 0 0,6 3 0 0,-3-3 0 0,1-1 0 16,-1-2 0-16,3 3 0 0,-10 0 0 0,11-3 0 16,-11-1 0-16,3 1 0 0,1 0 0 15,3 0 0-15,-4 2 0 0,4 1 0 0,-7 3 0 0,4-3 0 16,3 3 0-16,-7 0 0 0,4 0 0 0,-1 0 0 16,-3 0 0-16,0 0 0 0,7 0 0 0,-3 0 0 15,3 3 0-15,-7-3 0 0,0 0 0 0,0 0 0 16,3 0 0-16,4 0 0 0,-3-3 0 0,-1 0 0 0,1 0 0 15,-1 0 0-15,1 0 0 0,-1-1 0 0,5 1 0 16,-1-3 0-16,-4 0 0 0,-3 3 0 16,7-4 0-16,-7 4 0 0,4-3 0 0,-4 6 0 0,0 0 0 15,0 0 0-15,0 0 0 0,0 0 0 0,0 0 0 0,0 0 0 16,0 0 0-16,0 0 0 16,0 0 0-16,0 0 0 0,0 0 0 0,-11 0 0 0,8 3 0 0,-8-3 0 15,0 3 0-15,1 0 0 0,-1 1 0 0,1-4 0 16,-1 6 0-16,4-3 0 0,-4 0 0 0,4 3 0 15,-3-3 0-15,6 4 0 0,1-1 0 0,-8-3 0 16,11 3 0-16,-7 1 0 0,4-1 21 0,3 0 2 16,0 1 0-16,0-1 0 0,0 0-37 0,3 0-7 0,-3 4-2 15,7-1 0-15,-3-3 23 0,6 4 0 16,-6-1 0-16,6-3 0 0,-3 4 0 0,4-4 0 16,-7 0 0-16,6 1 0 0,1-1 0 0,-1 0 0 15,-3-3 0-15,0 1 0 0,8 2 0 0,-5 0 0 16,-3-3 0-16,4 0 0 0,3 0 0 0,-4 1 0 0,-3-4 0 15,1 0 0-15,2 0 11 0,1-4 6 0,-1 1 2 0,1 0-815 16,3 0-164-16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00:21:37.35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0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08T00:28:27.309"/>
    </inkml:context>
  </inkml:definitions>
  <inkml:trace contextRef="#ctx0" brushRef="#br0">1619 715 1947 0,'0'0'43'0,"0"-4"9"0,0-2 1 0,0-10 2 0,0 4-44 0,7-1-11 0,-7 1 0 0,0-10 0 15,0 3 107-15,4 0 19 0,-4 0 4 0,7 1 1 16,-7-4-42-16,3 3-8 0,-6-6-1 0,3 6-1 16,-7 3-8-16,3 1-2 0,-3-1 0 0,4 10 0 15,-8-4-20-15,1 1-4 0,-1 6-1 0,-3 0 0 16,3 3-35-16,-10 3-9 0,7 6 0 0,-7 0 0 16,3-2 40-16,-3 12 5 0,0 3 2 0,0-1 0 15,7 11-31-15,-8-4-7 0,8 10-1 0,-7 2 0 16,7 4 1-16,3 3 0 0,-3-6 0 0,4 6 0 15,-1 0 5-15,1-3 1 0,6 9 0 0,-7 1 0 16,11-4-15-16,-7 0 0 0,7-3 0 0,7-6-10 16,-7 0 10-16,11-4 0 0,-7-2 0 0,6-7 0 0,-6 0-13 0,6-3 2 15,1-3 1-15,3-3 0 16,-3-3 10-16,6-10 0 0,-3-3 8 0,7 0-8 0,4-6 0 16,-4 0 0-16,4-3 0 0,0-7 8 0,-1 1-8 0,1-4-10 15,0 0 10-15,-4-3-13 0,4 4 13 0,-4-4-11 16,0 0 11-16,-7 3-10 0,0-9 1 0,4 0 0 15,-4-3 0-15,-3 0 0 0,-1 0 20 0,1 3 4 16,-8-1 1-16,4 4 0 0,-3 7-16 0,-4-1 0 16,3 0 0-16,-3 4 0 0,0 6 0 0,0 6 0 15,0 0 0-15,0 0 0 0,0 0 0 0,-3 3-18 16,-1 6 4-16,-3 7 1 0,4 0 13 0,-4 5 0 16,3 5 0-16,4 5 0 0,0-9 0 0,-7 6 0 15,7-6 0-15,0 6 0 0,0-12 0 0,7 6 0 16,-7-3 8-16,0-4-8 0,4 1 11 0,3 0-2 0,-4-7 0 15,4 1 0-15,0-7-9 0,0 0 0 16,4-3 0-16,0-3 0 0,-4-4 0 0,10-2 0 0,-6 0-8 0,3-7 8 16,-3 3 0-16,-1-2 0 15,1 5 0-15,-8-12 8 0,8 7-8 0,-8-4 0 0,4 3-10 0,-7-3 10 16,4 4 0-16,-4-1 0 0,-4 3 0 0,4 4 0 16,-7-3 0-16,4 2 10 0,-8 4-10 0,-3-4 12 15,7 7-12-15,-3 0 0 0,6-3-10 0,-10 3 10 16,7-7-79-16,3 7-9 15,-6 0-3-15,3-3 0 0,3 3-6 0,4-4-2 0,-3 4 0 0,3 3 0 16,0 0-125-16,0 0-26 0,0 0-5 0,0 0-666 16</inkml:trace>
  <inkml:trace contextRef="#ctx0" brushRef="#br0" timeOffset="698.31">2074 1326 1728 0,'0'0'38'0,"0"0"8"0,0 0 2 0,0 0 0 0,0 0-39 0,0 0-9 15,0 0 0-15,0 0 0 0,0 0 108 0,-3 3 19 0,3-3 4 16,-7 3 1-16,3 3-36 0,1-2-8 0,-4-1 0 0,3-3-1 15,-3 6-26-15,4-3-5 16,3-3 0-16,0 0-1 0,0 0-19 0,0 0-3 0,0 0-1 0,0 0 0 16,0 0-10-16,0 0-2 0,0 0-1 0,0 0 0 15,0 0-19-15,0-3 0 16,0 3-8-16,-8-6 8 0,5-1 24 0,3-5 12 16,0 6 1-16,-4-4 1 0,4 4-16 0,-7 0-3 0,7-4-1 0,0 1 0 15,0-1-8-15,0 1-2 0,0-3 0 0,0 5 0 16,7-8 9-16,-7 2 2 0,4 1 0 0,-1 5 0 15,5-5-19-15,-8 2 10 0,3 4-10 0,4-3 8 16,-3 2-8-16,3 7 0 0,-7 0 0 0,0-3 8 16,7 3-8-16,0-3 0 0,-4 6 9 0,4-3-9 15,-7 3 0-15,4-3 9 0,3 3-9 0,-3 7 0 16,3-4 10-16,-4 0-10 0,-3 4 8 0,4 2-8 16,3-5 8-16,-7 5-8 0,0-2 8 0,3 2-8 0,-3-2 8 0,7-1-8 15,-7 3 0-15,0-2 8 0,0-1-8 0,0 1 0 16,0-7 0-16,4 3 0 0,-4 0 0 0,0 1 0 15,0-7 0-15,0 3 0 0,0-3 22 0,0 0-1 16,0 0 0-16,0 0 0 16,10 0-68-16,-10-3-13 0,4-4-4 0,3 1 0 15,-4 0 82-15,-3 0 16 0,8-7 3 0,-5 4 1 0,4-4-30 0,-3 1-8 16,-1 2 0-16,4-9 0 0,4 7 0 0,-8-1 0 16,8-2 0-16,0 2 0 0,-1 0 0 0,-6 7 0 15,6 0 0-15,1 0 0 0,-1 3 8 0,1-1-8 16,-8 8 8-16,5-1-8 0,-1 6 13 0,0-3-1 15,3 1-1-15,-6 5 0 0,3-2-11 0,-4 5 12 16,-3-8-12-16,7 5 12 0,-3 1-12 0,-4 2 12 16,0-5-12-16,3 2 12 0,5 1-12 0,-8-1 8 15,0-2-8-15,3-1 8 0,-3 4-8 0,0-4 0 0,0 4 0 0,0-4 0 16,0 0 0-16,0 1 0 0,0-1-12 0,0 1 12 16,7-4-15-16,-7-3 5 0,0 3 1 0,0-6 0 15,0 0-143-15,0 0-29 16,0 0-6-16,0 0-680 0,0-3-136 0</inkml:trace>
  <inkml:trace contextRef="#ctx0" brushRef="#br0" timeOffset="1257.08">2491 1244 1771 0,'0'0'39'0,"0"0"8"0,0 0 1 0,0 0 2 0,0 0-40 0,0 0-10 15,0 0 0-15,0 0 0 0,0 0 55 0,0 0 9 16,3 4 1-16,4 2 1 0,-3 0-3 0,6 3-1 16,-3 1 0-16,0 9 0 0,0-4-8 0,4 4-2 15,-7 3 0-15,3 10 0 0,-4-7 61 0,8 6 12 16,-8-3 3-16,4 7 0 0,4-1-103 0,-11-6-25 16,11 1 0-16,-11-1 0 0,7-3 56 0,0 0 7 15,-7-6 1-15,3 3 0 0,4 0-54 0,-7-4-10 16,0 4 0-16,4-12 0 0,-4 6 0 0,0-7 0 15,0-3 0-15,0 4 0 0,0-10 0 0,0 0 0 0,-4-13 0 0,4 1 0 16,-7-1 0-16,4 0 9 0,-4-9-9 0,0 4 0 16,-1-7 0-16,-2 0 0 15,-1-7 0-15,8-2 0 0,-11-1 0 0,7-6 0 0,-4 4 0 16,7-1 0-16,-6 4 0 0,6-4 0 16,-3 7 0-16,4 2 0 0,3-5 0 0,0 3 0 0,0-1 0 0,0-5 0 15,3 2 0-15,4 1 0 0,0 2 0 0,0 4 0 16,4 6 0-16,0-6 0 0,-1 6 0 0,-3-3 0 15,4 6 0-15,-1 3 0 0,1-2 0 0,0 2 0 16,3 10 0-16,-4-1 0 0,1 1 0 0,3 6 0 16,-3 0 0-16,-1 9 0 0,1-2 0 0,-8 5 0 15,4 1 48-15,4 6 13 0,-8-7 3 0,1 10 0 16,3 0-52-16,-7 0-12 0,0 3 0 0,0 3 0 0,-7-3 0 16,3 1 0-16,1-1 0 0,-8-3 0 0,4 0 0 15,4-4 0-15,-8 1 0 0,1-6 0 0,-1 2 0 0,0-2 0 16,8 3 0-16,-11-7 0 0,3 0 0 0,4 1 0 15,-3-1 0-15,3 1 0 16,-1-7-72-16,5-3-16 0,3 0-4 0,0 0-1 16,0 0-137-16,0-3-27 0,0-7-6 0,0 1-809 0</inkml:trace>
  <inkml:trace contextRef="#ctx0" brushRef="#br0" timeOffset="1585.11">2861 1016 1728 0,'0'0'38'0,"0"0"8"0,-7 3 2 0,3 6 0 0,4 0-39 0,-7 4-9 15,0 0 0-15,0 2 0 0,4 4 104 0,3-3 20 0,-7 6 3 0,3-4 1 16,4 4-38-16,0 0-7 0,0-6-2 0,0 3 0 16,0-3-27-16,0-4-6 15,4 1 0-15,3-4-1 0,-4 4 8 0,8-10 1 0,-1-3 1 0,1 3 0 16,0-3-34-16,3-3-7 0,0 0-2 0,0-4 0 15,4-5 8-15,-8 2 2 0,1-2 0 0,3-1 0 16,-4-2 0-16,1-4 1 0,-7 9 0 16,6-8 0-16,-6 2 2 0,3 3 0 0,-4 4 0 0,-3-7 0 15,0 7-37-15,0-1-7 0,0 4-2 0,-3 3 0 16,3-3 59-16,-11-1 11 0,1 7 2 0,6-3 1 16,-7 3-40-16,1 0-14 0,-4 3 9 0,3-3-9 15,1 7-34-15,3-4-12 0,-4 0-2 16,4 0-1-16,0-3-71 0,7 0-13 0,0 6-3 0,0-6-713 15,0 0-143-15</inkml:trace>
  <inkml:trace contextRef="#ctx0" brushRef="#br0" timeOffset="2013.89">3246 1044 1250 0,'0'0'35'0,"0"0"9"0,0 0-36 0,0 0-8 0,0 0 0 0,3-7 0 0,-3 7 220 0,0 0 43 0,0 0 8 0,0 0 1 15,0 0-115-15,0 0-23 16,0 0-5-16,0 0-1 0,0 0-51 0,-3 7-10 0,-8-4-3 0,0 3 0 16,8-3 0-16,-8 7 0 0,1-1 0 0,-1 0 0 15,1 7-51-15,6-10-13 16,-7 10 0-16,1-3 0 0,10 2 13 0,-7-8 0 16,3 2 0-16,1 0 0 0,3-2-13 0,0 2-18 0,0-3 4 15,0-6 1-15,0 0 13 0,0 0 0 0,0 0 0 16,0 0 0-16,14-3 0 0,-11 3 0 0,4-3 0 0,4-6 0 15,0 6 0-15,-4-1 0 0,3 1 0 0,1 0 0 16,-1 0 25-16,5 0 8 0,2 3 2 0,-3 0 0 16,-3 3-12-16,-1 0-3 0,5 3 0 0,-1 1 0 15,-4 5 5-15,1-5 1 0,-1 5 0 0,-6-3 0 16,7 7-3-16,-4-6-1 0,-7-1 0 0,0 7 0 16,0-1-5-16,0-5-1 0,-7 5 0 0,3-2 0 0,-7 6-16 0,1-7 0 15,-1 4 0-15,-3 0 0 0,0-10 8 0,3 3-8 16,1 4 9-16,-1-7-9 0,-3 0 9 0,4 1-9 15,-1-4 8-15,0 0-8 16,8-3-97-16,3 0-25 0,0 0-5 0,-7-6-1 16,7 6-51-16,-4-10-10 0,4 4-3 0,0-3-614 15,4-1-123-15</inkml:trace>
  <inkml:trace contextRef="#ctx0" brushRef="#br0" timeOffset="2222.07">3500 1414 2419 0,'0'0'53'0,"0"0"11"0,0 0 3 0,0 0 1 0,0 0-55 0,3 3-13 15,-3-3 0-15,4 3 0 0,3 0 54 0,-7-3 8 16,0 0 2-16,3-3 0 0,4 0 0 0,-7-3 0 16,4-1 0-16,-1 1 0 0,1 0 0 0,-4-7 0 0,3-2 0 0,-3 2 0 15,0 0-52-15,-3-2-12 0,3-1 0 0,-4 4 0 16,4-7-151-16,-3 0-33 0,-1 6-6 0,4-9-2 15</inkml:trace>
  <inkml:trace contextRef="#ctx0" brushRef="#br0" timeOffset="2353.21">3454 1000 1526 0,'0'0'33'0,"0"0"7"0,0 0 2 0,0 0 2 0,0 0-36 0,0 0-8 0,3 3 0 0,1-3 0 0,3 6-16 0,3-3-4 15,-6 1-2-15</inkml:trace>
  <inkml:trace contextRef="#ctx0" brushRef="#br0" timeOffset="2618.01">3821 1392 2649 0,'0'0'58'0,"0"0"12"0,0 0 2 0,0 0 4 0,0 0-61 0,0 0-15 0,0 0 0 0,0 0 0 16,-4-6 54-16,4-4 8 15,-7-2 2-15,3-1 0 0,1 7 0 0,3-10 0 16,-7 0 0-16,3 1 0 0,-3 5-52 0,4-12-12 16,-4 4 0-16,0-8 0 0,0 5 0 0,3-5 0 15,-6 1 0-15,2 0 0 0,1 3 54 0,4 3 8 0,-1 4 2 0,1-1 0 31,-4 7-103-31,7-4-20 0,-4 4-4 0,4 3-1 0,0 6-51 16,0 0-10-16,0 0-3 0,0 0 0 0</inkml:trace>
  <inkml:trace contextRef="#ctx0" brushRef="#br0" timeOffset="2970.54">3679 1288 2378 0,'0'0'68'0,"0"3"13"0,0 4-65 0,8-7-16 0,-5 3 0 0,8-3 0 0,-8 0 83 0,8 0 13 16,-1-3 2-16,4 3 1 0,4-3-49 0,0-1-10 16,-1-5-1-16,1 6-1 0,0 0-26 0,-4-4-4 15,7 4-8-15,-7 0 11 0,0 0-11 0,4 0 0 16,-4 3-10-16,0 3 10 16,4 0-52-16,-4 0-4 0,0 0 0 0,0 1-1 15,4 2-43-15,-8-3-8 0,1 6-1 0,3-2-1 0,-4-1 88 0,-6 0 22 16,3 4 0-16,0-4 0 0,0 6 0 0,-3-5 0 15,3-4 0-15,-7 0 0 0,3 0 47 0,-3-3 13 16,0 0 4-16,0 0 0 0,0 0 0 0,0 0 0 16,0 0 0-16,0 0 0 0,0-6 0 0,0 3 0 15,0-10 0-15,0 4 0 0,-3 3-52 0,3-4-12 16,0 1 0-16,-7 2 0 0,0-5 0 0,3-1 0 16,-3 1 0-16,0 2 0 0,3-5 0 0,-3 5 0 0,4-2 0 0,-8 2 0 15,8 4 0-15,-4-6 0 0,3 5 0 0,-3-2 0 16,4 3-151-16,-4-1-33 15,3 4-6-15,-3-3-548 0,3-3-110 0</inkml:trace>
  <inkml:trace contextRef="#ctx0" brushRef="#br0" timeOffset="3170.29">4029 1056 3078 0,'0'0'68'0,"-4"3"13"0,4 4 3 0,-10-1 3 16,10 0-70-16,-7 0-17 0,3 4 0 0,4-4 0 0,0-3 11 0,0-3-2 16,0 3 0-16,11 1 0 15,-11-4-59-15,10 0-12 0,1-4-2 0,-8 1-1 16,11 0-152-16,-3 0-31 0,0-3-5 0,-1-4-771 0</inkml:trace>
  <inkml:trace contextRef="#ctx0" brushRef="#br0" timeOffset="3465.21">4258 1204 2030 0,'0'18'57'0,"0"-8"14"0,0 2-57 16,0-5-14-16,-7 5 0 0,7 1 0 0,7 2 105 0,-7-8 19 0,0 5 3 15,4 1 1-15,-1-4-52 0,4 1-9 0,4-4-3 16,-8 0 0-16,4 0 0 0,4-6 0 0,-8 0 0 0,8 0 0 16,0-3 0-16,-1 0 0 0,-6-6 0 15,6 6 0-15,1-10-51 0,-8 4-13 0,8-4 0 16,-4 4 0-16,-3-1 54 0,6-5 8 0,-10-1 2 15,4 7 0-15,3-10-52 0,-7 6-12 0,0 1 0 0,0-1 0 16,-7-3 0-16,3 7 0 0,4-4 0 0,-10 4 0 16,3-3 54-16,-1-1 8 0,-2 4 2 0,-4 2 0 15,3 4-52-15,1-3-12 0,-5 6 0 0,5-3 0 16,-8 3 0-16,8 3 0 0,-1 0 0 0,4 0 0 16,-4 3-48-16,4 4-13 0,4-4-3 15,-1 4 0-15,4-1-51 0,4 0-10 0,-1-2-3 0,4 2 0 16,4 0-102-16,0-2-21 0,3 2-4 0,-4-3-1 0</inkml:trace>
  <inkml:trace contextRef="#ctx0" brushRef="#br0" timeOffset="3703.6">4498 1420 2508 0,'0'0'71'0,"0"0"16"0,0 0-70 0,0 0-17 16,0 0 0-16,0 0 0 0,0 0 106 0,0 0 18 15,0-6 3-15,3-7 1 0,-3 7-52 0,4-10-9 16,7 4-3-16,-11-4 0 0,10 10-51 0,-6-10-13 15,6 0 0-15,1 4 0 0,-1-1 0 0,5-2 0 16,-1-4 0-16,3 6 0 0,-3-6 54 0,8 4 8 16,-12 5 2-16,8-5 0 0,-1 8-52 0,-10 4-12 15,11 0 0-15,-14 6 0 0,6 4 54 0,-6 5 8 0,3 1 2 0,-7 2 0 16,3 4-52-16,-3-3-12 16,0 6 0-16,-3 0 0 0,3 0 0 0,-4 3 0 0,1-6 0 0,-1 6 0 31,1-13-100-31,-4 4-22 0,3 3-5 0,4-13-1 0</inkml:trace>
  <inkml:trace contextRef="#ctx0" brushRef="#br0" timeOffset="5207.2">5560 997 1668 0,'-7'-16'47'0,"3"13"11"0,-3-3-46 0,4-1-12 16,3 1 0-16,-7 3 0 0,3 0 96 0,4 3 16 16,-7-3 4-16,7 3 1 0,0 0-7 0,0 0-2 15,-4 0 0-15,4 0 0 0,-7 3-43 0,4 0-9 16,3 3-1-16,-4 0-1 0,4 1-7 0,4 2-2 16,-4 7 0-16,3-7 0 0,4 7-14 0,4 6-3 0,0-3-1 15,-4 9 0-15,3-6-11 0,8 6-3 16,-4-6 0-16,0 6 0 0,0-9 4 0,4 6 1 15,3-9 0-15,-10 6 0 0,3 0 4 0,0-7 1 0,-4 1 0 16,-3 0 0-16,8-1-9 0,-12 1-2 0,4-3 0 16,-3-7 0-16,3 3 18 0,-4-2 3 15,1-4 1-15,-4-3 0 0,0 0-3 0,0 0-1 0,0 0 0 0,0 0 0 16,0 0-19-16,0 0-11 0,-4-7 12 0,-6-2-12 16,3 3 12-16,0-7-4 0,-8 4 0 0,1-4-8 15,0 1 8-15,-3 5-8 0,-1-8 0 0,-7 5 0 16,4 1 8-16,-4 3-8 0,1-4 0 0,3-2 0 15,-1 2 0-15,5 4-20 0,-8 0 2 0,4 0 1 16,7-1 25-16,-4-2 6 0,4 6 1 0,3-4 0 16,1 1-15-16,-1 0 0 0,4 0 0 0,0-1 0 15,0 4 0-15,4-6 0 0,-1 3 0 0,4-1 0 0,0 7-9 16,0-6-5-16,4 0-1 0,-4 3 0 0,7-1 15 16,-4 1 0-16,4 3 12 0,7 0-12 15,-10 0 0-15,6 0 0 0,5 0 0 0,-5 0-12 0,8 0 38 0,-4 3 8 16,4 1 2-16,3-1 0 0,0 0-8 0,0 0-2 15,0 3 0-15,4-3 0 0,-4 1-12 0,0-1-2 16,0 0-1-16,-3 3 0 0,-7-12-11 0,6 6 10 16,-3 0-10-16,4 0 10 0,0 0-10 0,-1 0 0 15,4 0 0-15,1-3 0 0,-5 3 0 0,4 0 0 16,-6 0 0-16,-1 0 0 0,-7 3 0 0,3 3-19 16,1-3 3-16,-4-3 1 0,-4 3 24 0,1-3 5 15,3 4 1-15,-3-4 0 16,-4 0-127-16,0 0-24 0,0 0-6 0,0 0-1326 0</inkml:trace>
  <inkml:trace contextRef="#ctx0" brushRef="#br0" timeOffset="5874.31">6777 1034 1497 0,'0'0'32'0,"0"0"8"0,0 0 0 0,0 0 4 0,0 0-36 0,0 0-8 0,0 0 0 0,0 0 0 16,0 0 94-16,0 0 17 0,0 0 3 0,0 0 1 15,0 10-31-15,-4-4-5 0,4 0-2 0,0 1 0 16,0 2 41-16,0-3 8 0,0 7 2 0,0-4 0 15,0 1-52-15,0 2-9 0,4 1-3 0,-1 2 0 16,1-2-7-16,-1-1-1 0,5 7-1 0,-5-6 0 0,4 2-25 0,4 1-5 16,-4-3-1-16,3-1 0 15,-3 4-24-15,0 0-19 0,0-1 3 0,1-2 1 0,-1 6 63 16,0-10 13-16,0 7 3 0,0-7 0 0,-4 7-52 16,1-13-12-16,-1 6 0 0,1-2 0 0,-4-4 0 15,0-3 0-15,0 0 0 0,0 0 0 0,0 0 0 0,0 0 0 16,0-7 0-16,0-2 0 15,0 0-48-15,0-7-13 0,-4 0-3 0,4 4 0 16,0-4-256-16,0 4-51 0,0-14-10 0,0 1-3 0</inkml:trace>
  <inkml:trace contextRef="#ctx0" brushRef="#br0" timeOffset="6286.67">6498 856 2419 0,'0'0'53'0,"-3"0"11"0,-4 3 3 0,0 3 1 0,-1 0-55 0,5-3-13 0,-4 1 0 0,0-1 0 15,3 0 105-15,1 3 19 0,-4 0 3 0,7-6 1 16,0 0-52-16,0 0-9 0,-4 3-3 0,4-3 0 15,0 0-51-15,0 0-13 0,0 0 0 0,0 0 0 16,7 0 54-16,0 0 8 0,4 0 2 0,-1-3 0 16,1 3-52-16,10-6-12 0,-7 3 0 0,8 0 0 15,-5-3 0-15,8 2 0 0,0 1 0 0,3-3 0 16,4 0 54-16,-4 3 8 0,3-7 2 0,1-2 0 16,4 5-52-16,-1 1-12 0,0 0 0 0,-3 3 0 0,0 0 0 0,10 3 0 15,-10 0 0-15,3 0 0 0,-7 0 0 0,4 3 0 16,-7 0 0-16,-1 0 0 0,-6-3 0 0,0 3 0 15,-1-3 0-15,-3 3 0 0,-3-3 0 0,-4 0 0 16,0 0 0-16,0-3 0 0,-7 3 0 0,0 0 0 16,0 0-12-16,0 0 12 15,0 0-53-15,0 0-4 0,0 0-1 0,-3-6 0 16,-5 3-56-16,1 3-11 0,0 0-3 0,0 0-784 16,0 0-158-16</inkml:trace>
  <inkml:trace contextRef="#ctx0" brushRef="#br0" timeOffset="6841.92">6625 1411 2188 0,'-3'15'48'0,"-4"-12"11"0,3 7 1 0,4-10 1 0,0 0-49 0,0 0-12 0,0 0 0 0,0 0 0 15,11 3 96-15,-11-3 17 0,7 0 3 0,3-3 1 16,8 3-33-16,-4 0-8 0,4-3 0 0,-1 3-1 15,4 0-16-15,1 0-3 0,2 0-1 0,1 0 0 16,0 0-37-16,6 0-7 0,-6 0-2 0,0-7 0 16,0 7 44-16,-1-3 9 0,-3 3 2 0,4-3 0 0,-4 0-52 0,0 0-12 15,-3 0 0-15,0 0 0 0,3-4 0 16,-3 4 0-16,-4 0 0 0,3 0 0 16,-3 0-48-16,-3 0-13 0,3 0-3 0,-3-7 0 15,-4 7 0-15,0 0 0 0,-4 0 0 0,4 3 0 16,-3 0 0-16,-1 3 0 0,4 0 0 0,-3 0 0 0,0 7 52 0,-4-4 12 15,3-3 0-15,-3 3 0 0,0 0-19 0,0 1-1 16,-3-1 0-16,3-6 0 0,0 0 32 0,0 0 7 16,0 0 1-16,0 0 0 0,0 0 35 0,0 0 7 15,0-6 2-15,0-4 0 0,-4 1 0 0,4 3 0 16,0-10 0-16,-4 3 0 0,4 4-52 0,0 0-12 16,-3-7 0-16,3 3 0 0,3 4 0 0,1 0 0 15,-4-4 0-15,4 4 0 0,-1-1 0 0,1 1 0 16,3 3 0-16,0-1 0 0,-4-5 0 0,4 5 0 0,0 4 0 15,0-3 0-15,4 3 0 0,-4 0 0 0,4 3 0 0,-1 3 0 16,-3 0 26-16,4 3 2 0,-1 1 1 0,1-1 0 16,-4 6 5-16,0-5 1 0,4 5 0 0,-4 4 0 15,0 3-16-15,-4-4-3 0,4 10-1 0,-3-9 0 16,-1 6-3-16,1 0 0 16,-4 0 0-16,4 0 0 0,3-10-12 0,-4 4 8 0,-3 0-8 15,4-10 0-15,-1 0-89 0,1-2-24 16,-4-4-5-16,3-4-832 0,1-2-166 0</inkml:trace>
  <inkml:trace contextRef="#ctx0" brushRef="#br0" timeOffset="7270.77">7613 1542 2649 0,'0'0'58'0,"0"0"12"0,0 0 2 0,0 0 4 0,-4-6-61 0,1-3-15 0,-1 2 0 0,1-2 0 16,3-4 54-16,-4 4 8 15,4-10 2-15,-3-3 0 0,3 3 0 0,-4-3 0 16,1 4 0-16,-4-7 0 0,3 6 0 0,-3-6 0 0,4 3 0 0,-4-3 0 16,-1 0-52-16,-2-7-12 0,3 1 0 0,-4-4 0 15,1 4 0-15,-1 3 0 0,4-7 0 0,-4 7 0 16,4 3 0-16,0-3 0 0,0 9 0 0,4 0 0 15,-4 3 0-15,3 4 0 0,1 6 0 0,-1-1 0 16,4 7-100 0,0 0-22-16,0 0-5 0,4 7-1 0,-1 5-180 0,1 4-36 0,6 18-7 15,-3-2-1-15</inkml:trace>
  <inkml:trace contextRef="#ctx0" brushRef="#br0" timeOffset="8163.17">7574 1370 1958 0,'4'6'43'0,"-4"4"9"15,0-4 1-15,0-3 3 0,0 0-45 0,0-3-11 0,0 0 0 0,0 0 0 16,0 0 53-16,0 0 9 0,0 0 2 0,3-3 0 16,4-3 0-16,-3-7 0 0,3 4 0 0,-4-1 0 0,1 1 0 0,3 3 0 15,0-7 0-15,-3 4 0 0,3-1 0 0,0 4 0 16,3 0 0-16,-3 3 0 0,-3-4-52 0,6-2-12 16,-3 6 0-16,1 0 0 0,-1 3 0 0,0 0 0 15,0 3 0-15,-4 0 0 0,4 0 54 0,-3 10 8 16,-1-7 2-16,1 6 0 0,-1 1-52 0,-3 6-12 15,4-7 0-15,-4 4 0 0,3 3 54 0,1-7 8 0,-4 4 2 16,0 3 0-16,7-10-52 0,-3 7-12 0,-1-7 0 0,4 4 0 16,-3-7 0-16,6 0 0 15,-6 1 0-15,3-4 0 0,0 0 0 0,0-3 0 16,0 0 0-16,0 0 0 0,4-3 0 0,-4-3 0 0,0-1 0 16,0 1 0-16,3-7 0 0,-3 4 0 0,0 0 0 15,-3-1 0-15,3 1 0 0,0-7 0 16,-3 7 0-16,-1-4 0 0,4 4 0 0,-3-4 0 15,-4 4 0-15,3-1 0 0,-3 1 0 0,4 3 0 0,-4-1 0 0,0 7 0 16,0 0 0-16,3-6 0 0,-3 0 0 0,0 6 0 16,0 0 0-16,0 0 0 0,0 0 0 0,0 0 0 15,0 0-48-15,0 0-13 0,0 0-3 0,0 0 0 16,4 6 52-16,-4 0 12 0,-4 1 0 0,4-4 0 16,0 6 0-16,0-2 0 0,0-1 0 0,0 0 0 15,0 4 0-15,0-4 0 0,0-3 0 0,0 0 0 0,0 3 0 0,0 1 0 16,4-1 0-16,-4 0 0 0,3-3 0 0,1 0 0 15,-4 7 0-15,3-7 0 0,1-3 0 16,0 0 0-16,-4 0 0 0,0 0 0 0,3 3 0 0,-3-3 0 16,7 0 0-16,-3 0 0 0,-1 0 0 0,-3 0 0 15,0 0 0-15,7-3 0 0,-3 3 0 16,-4 0 0-16,0 0 0 0,0 0 0 0,0 0 0 0,0 0 0 16,7 0 0-16,-7 0 0 0,0 0 0 0,0 0 0 15,0 0 0-15,0 0 0 0,3-3 0 0,-3 3 0 16,0 0 0-16,4-10 0 0,-1 1 0 0,1 3 0 15,-4-4 0-15,0 4 0 0,0 6 0 0,0-3 0 16,0-6 0-16,0-1 0 0,0 10 0 0,-4-6 0 16,4 6 0-16,0-6 0 0,0 6 0 0,0 0 0 15,0 0 0-15,-3-7 0 0,3 7 0 0,0-6 0 16,0 6 0-16,0 0 0 0,0 0 0 0,-4-6 0 0,4 6 0 0,0 0 0 16,0 0 0-16,0 0 0 0,0 0 0 0,0 0 0 15,0 0 0-15,0 0 0 0,0 0 0 0,0 0 0 16,0 0 0-16,-3 0 0 0,3 0 0 0,0 0 0 15,0 0 0-15,0 0 0 0,0 0 0 0,0 0 0 16,0 0 0-16,0 0 0 0,-4 0 0 0,4 0 0 16,-7-3 0-16,7 3 0 0,0 0 0 0,0 0 0 15,0 0 0-15,0 0 0 0,0 0 0 0,0 0 0 16,0 0 0-16,0 0 0 0,0 0 0 0,-7 3 0 16,4 0 0-16,3-3 0 0,0 0 0 0,0 0 0 15,-4 6 0-15,1 0 0 0,3-6 0 0,0 4 0 0,0-4 0 0,0 0 0 16,-4 6 0-16,4-6 0 0,0 0 0 0,0 0 0 15,0 0 0-15,0 0 0 16,0 0 0-16,0 0 0 0,0 0 0 0,0 0 0 0,0 0 0 0,0 0 0 16,0 0 0-16,0 0 0 15,7 3-54-15,-7-3-8 0,0 0-2 0,0 0 0 16,0 0-51-16,0 0-10 0,0 0-3 0,0 0-648 16,0 0-131-16</inkml:trace>
  <inkml:trace contextRef="#ctx0" brushRef="#br0" timeOffset="8811.04">8057 1476 1497 0,'0'0'32'0,"0"0"8"0,0 0 0 0,0 0 4 0,0 0-36 0,0 0-8 0,0 0 0 0,0 0 0 15,0 0 104-15,0 0 20 0,0 0 3 0,0 0 1 16,0 0-52-16,0 0-9 0,0 0-3 0,0 0 0 16,0 0 0-16,0 0 0 0,0 0 0 0,-3-6 0 0,-1 0-51 0,4-4-13 15,0 1 0-15,4 0 0 0,-4-4 54 0,0 1 8 16,3-4 2-16,-3 7 0 0,0-7-52 0,0 3-12 15,0 1 0-15,4-1 0 0,-4 4 47 0,0-1 6 16,0-2 2-16,0 9 0 0,4-7-37 0,-4 1-7 16,0 3-2-16,3 2 0 0,1 1-9 0,-1 0 0 15,-3 3 0-15,7 0 0 0,-3 0 0 0,3 3 0 16,0-3 0-16,0 3 0 0,3 1 0 0,-3-1 0 16,4 0 0-16,0 0 0 0,-1 3 0 0,1-3 0 15,-1 1 0-15,1-1 0 0,0 0 0 0,-1 0 0 16,1 0 0-16,-1-3 0 0,-3 3 0 0,4 0 0 15,-4 1 0-15,4-1 0 0,-8 0 0 0,4 0 0 16,-3 0 0-16,3 0 0 0,-4-3 0 0,4 6 0 16,-3-2 0-16,-1-4 0 0,1 0 0 0,-4 0 0 15,3 0 0-15,-3 0 0 0,4 0 0 0,-4 0 0 0,4 3 0 0,-4-3 0 16,0 0 0-16,3 0 0 0,1 0 0 0,-4 0 0 16,7 0 0-16,-7 0 0 0,0 0 0 0,0 0 0 15,3 0 0-15,-3 0 0 0,0 0 0 0,0 0 0 16,4 0 0-16,-4 0 0 0,0 0 0 0,0 0 0 15,0 0 0-15,0 0 0 0,0 0 0 0,0 0 0 16,0 0 53-16,0 0 9 0,0 0 2 0,0 0 0 16,0 0-52-16,0 0-12 0,0 0 0 0,0 0 0 15,0 3 0-15,0-3 0 0,0 0 0 0,0 0 0 16,0 6 0-16,0-6 0 0,0 0 0 0,0 0 0 16,0 0-202-16,0 0-43 15,0 0-9-15,0 0-2 0</inkml:trace>
  <inkml:trace contextRef="#ctx0" brushRef="#br0" timeOffset="9534.82">8438 1611 2269 0,'0'13'64'0,"-3"-7"15"0,3-3-63 0,0-3-16 16,0 6 0-16,0-6 0 0,0 0 141 0,0 0 26 0,0 0 5 0,0 0 0 15,0 0-84-15,0 0-18 0,-7-9-3 0,7 0-1 16,-4-1-39-16,4 1-8 0,-3-1-2 0,3 4 0 15,0-6-17-15,-4 2 0 0,4 4 0 0,0-3 0 16,0 2 0-16,0 1 0 0,0-3 0 0,0 2 0 16,0 1-99-16,0 3-23 0,0-6-5 0,0 2-1 15,-3 4-51-15,3-3-10 0,-4-4-3 0,4 1 0 16</inkml:trace>
  <inkml:trace contextRef="#ctx0" brushRef="#br0" timeOffset="9688.53">8375 1257 2030 0,'-4'9'57'0,"1"-2"14"0,-4-4-57 0,3 0-14 16,1 6 0-16,3-9 0 0,0 0 105 15,0 0 19-15,0 0 3 0,0 0 1 0,0 0-103 0,0 0-25 16,0-12 0-16,3-1 0 16,-3 1-156-16,0 2-36 0,0-15-7 0,4 6-1 0</inkml:trace>
  <inkml:trace contextRef="#ctx0" brushRef="#br0" timeOffset="10152.45">8608 1182 1918 0,'0'0'42'0,"0"0"9"0,0 0 1 0,0 0 3 0,-4 3-44 16,1 6-11-16,-1-6 0 0,4 7 0 0,4-1 62 0,-1 4 10 16,1 6 3-16,-1-4 0 0,4 1-9 0,-3 6-2 15,3 0 0-15,0 3 0 0,0 3-32 0,0-3-8 16,-3 3 0-16,3-3-1 0,0 1 11 0,0-4 2 15,0-4 1-15,0 4 0 0,0-12-25 0,0 2-4 16,-3-6-8-16,3 1 11 16,-4-7-31-16,1 0-7 0,3-3-1 0,-4-1 0 15,1 1-139-15,-1-3-28 0,1 0-5 0,-4 6-734 0</inkml:trace>
  <inkml:trace contextRef="#ctx0" brushRef="#br0" timeOffset="10885.96">8618 1470 877 0,'0'0'24'0,"-3"-6"7"0,-1 3-31 0,4 3 0 0,0 0 0 0,0 0 0 16,0 0 13-16,0 0-3 0,0 0-1 0,0 0 0 16,7-3 2-16,0 3 0 0,0 3 0 0,1-3 0 15,-1 0 68-15,3 3 13 0,-3 0 4 0,0-3 0 16,0 3 50-16,0-3 10 0,4 0 3 0,-4-3 0 16,4 3-43-16,-4-3-9 0,3 3-2 0,1-6 0 15,-1-1-33-15,5 1-8 0,-5 3 0 0,1-10-1 16,3 4-19-16,-4 0-3 0,1-4-1 0,3 7 0 15,-3-10-17-15,-1 4-4 0,1-1-1 0,-4 7 0 16,0-7-18-16,0 4 0 0,-3 3 0 0,3-1 0 16,-4 1 48-16,1 3 5 0,-4 3 2 0,0 0 0 15,0 0-37-15,0 0-7 0,0 0-2 0,0 6 0 0,-4 4 34 0,1-1 6 16,-1 7 2-16,1-4 0 0,-1 7-26 0,0 3-5 16,1-6 0-16,-1 2-1 0,-3 1 3 0,4 0 1 15,3 0 0-15,0-7 0 0,0 4-11 0,0-7-3 16,0 7 0-16,3-10 0 0,1 1-9 0,-1-4 0 15,1 0 0-15,-1-3 0 0,1-3 0 0,0 0 0 16,-1-4-9-16,4 4 9 0,-3-3 0 0,3-7 0 16,0 4-8-16,0 0 8 0,0-1 0 0,-4 4 0 15,4-7 0-15,1 4 0 0,-5 0 0 0,1-1 0 16,-1 4-8-16,1-7 8 0,-1 7-8 0,1-3 8 0,-4-1-12 16,3 4 12-16,1 0 0 0,-4 0 0 0,3-4 0 0,-3 10 0 15,0 0-26-15,0 0 2 16,0 0 0-16,0 0 0 0,0 0 24 0,0 0 0 15,0 0 0-15,4 10 0 0,-1-1 0 0,-3-3 0 0,4 7 0 0,-4-4 0 16,3 7 17-16,4-7 9 0,-3 7 2 0,3-4 0 16,-3 1-28-16,3-4 0 0,0 1 0 0,0-1 0 15,0-3 0-15,0-2 0 0,3 5 8 0,-3-9-8 16,1 3 0-16,-1-3 0 0,0-3 0 0,-4 0 0 16,4-7 0-16,0 1 0 0,0 0 0 0,0-4 0 15,0 1 0-15,-3-1 0 0,3-3 0 0,-3 4 8 16,-1-7-8-16,4 3 0 0,-3 7 9 15,3-10-9-15,-4 7 0 0,4-4 0 0,-3 10 0 0,3-7 8 16,-4 7-8-16,4 0 0 0,-3 2 0 0,3 1 0 16,-3 3 0-16,-4 0 12 0,3 3-4 0,4 4 0 0,-3 2 13 0,-1 7 3 15,1-7 1-15,-1 7 0 16,1 3-2-16,-4-4-1 0,3 4 0 0,1 0 0 16,-1 0 14-16,-3 0 2 0,4-1 1 0,-1-2 0 0,1 3-31 0,-1-7-8 15,1 1 0-15,0-7 0 16,-1 0-69-16,4 1-15 0,-3-1-4 0,3-12 0 15,0 3-39-15,-4-1-8 0,4-5-1 0,4 0-1 16,-4-1-69-16,0 1-14 0,0-7-2 0,4 1-1 16,-4 5-29-16,0-6-5 0,14-12-2 0,-7 6 0 0</inkml:trace>
  <inkml:trace contextRef="#ctx0" brushRef="#br0" timeOffset="11340.53">9447 1329 1497 0,'4'-12'66'0,"-4"12"14"0,3-4-64 0,-3-2-16 16,4 0 0-16,-4 3 0 0,4-4 139 0,-4-2 24 15,0 3 5-15,0 6 0 0,0 0-46 0,0 0-10 16,0 0-1-16,0 0-1 0,0 0-30 0,0 0-5 0,-4 6-2 0,0 7 0 15,1-7-23-15,-4 6-5 16,3 4-1-16,1 0 0 0,-4 6-8 0,0 3-1 0,0-6-1 0,0 6 0 16,3-3-2-16,1 0 0 0,-5-4 0 0,5 4 0 15,-1 0-5-15,4-6-2 16,0 0 0-16,0-1 0 0,4-8-25 0,-1 2 0 0,5-3 0 0,-1 1 0 16,0-4 0-16,0-3 0 0,3-3 0 0,4-1-11 15,1-2 11-15,-1-3 0 0,-4-1-9 0,8 4 9 16,-4-13 0-16,0 4 0 0,0 5-9 0,4-12 9 15,-4 3 0-15,0 7 0 0,0-10 0 0,0 3 0 16,0-3 0-16,-3 3 0 0,3 1 0 0,-3-1 0 16,-4 3 0-16,3 3 0 0,-3-2 8 0,0 2-8 15,0 1 26-15,-3 5-1 0,0-5 0 0,-4 2 0 16,-4 1-4-16,4 0-1 0,-4 6 0 0,1-4 0 16,-1-2-4-16,4 9 0 0,-7 0-1 0,-3-3 0 0,-1 6-15 0,1 3 0 15,-1 0 8-15,0 1-8 16,-3 5 0-16,4 1 0 0,-1 6 0 0,1-7 0 0,3 7 8 0,-1 3-8 15,1 0 0-15,0 3 9 0,0-3-9 16,4 0 0-16,3-3-10 0,0 3 10 0,3-4 0 0,1 1 0 16,-1 0-8-16,4-10 8 0,0 4 0 0,4-4 0 15,0-2 0-15,3-4 0 0,3 3 0 0,1-6 0 16,3-6 10-16,4-1-10 0,0-2 28 0,3 0 1 16,0-1 0-16,0-5 0 0,4-1-41 0,0 3-9 0,-4 1-2 15,4-4 0-15,-4 4 23 0,-3-1 0 16,-4 7-9-16,0-10 9 15,-3 7-132-15,-4-4-24 0,0 7-4 0</inkml:trace>
  <inkml:trace contextRef="#ctx0" brushRef="#br0" timeOffset="14289.59">1178 2508 1681 0,'0'0'36'0,"0"0"8"0,7-3 2 0,4 0 2 0,0 3-38 0,3-3-10 15,0-1 0-15,7 4 0 0,-7-3 77 0,7 3 14 0,4-3 2 0,7-3 1 16,-4 0-64-16,14-1-13 0,4-8-2 0,10 2-1 16,-3-3 14-16,14 1 4 15,4-4 0-15,10 0 0 0,0 4 9 0,11-1 3 0,3-3 0 0,22 3 0 16,-4 1 3-16,3-1 1 0,4 0 0 0,21-6 0 47,-10 7-36-32,13-7-12-15,1-3 9 0,38-4-9 0,-20 4 12 0,2-3-4 0,19 6 0 0,35-15 0 0,-33 11-8 0,9 5 0 16,13-1 0-16,49-4 0 0,-52 11 22 0,14-4 2 0,3 3 1 0,56-2 0 0,-59 5-25 0,7-3 0 0,7 7 0 0,60-10 0 16,-64 10 56-16,0-4 7 0,8 7 1 0,55-10 0 15,-66 7-54-15,3 2-10 0,1 1 0 0,45 3 0 0,-67 0 0 0,0 0 0 16,-3 6 0-16,35 0 0 15,-57 0 21-15,-6 3 0 0,-8 1 0 0,14 2 0 0,-38 1-33 16,-15-4-8-16,-3-3 0 0,0 6-1 0,-24-2 21 0,-11-1 0 16,-8 0 0-16,1 7 0 0,-15-7-24 0,-10 0-1 15,-7 1 0-15,-7-1 0 16,-11 0-195-16,-10 0-38 0</inkml:trace>
  <inkml:trace contextRef="#ctx0" brushRef="#br0" timeOffset="110999.02">2826 4276 1877 0,'-7'-6'118'0,"3"0"-105"0,-3 0-13 0,4-4 0 0,-4 1 0 15,3-4 87-15,0 4 14 0,4-1 3 0,-7-2 1 16,4 3-33-16,-4-1-6 16,3 4-2-16,-3 3 0 0,0 0 0 0,-3 6 0 0,3 0 0 0,-4 6 0 15,-3 7 18-15,3 3 3 0,8 0 1 0,-8 6 0 16,-3 3-45-16,3 0-9 0,4 0-1 0,-3 7-1 16,3-4-14-16,0 0-4 0,3 1 0 0,-3 2 0 15,4-2 42-15,3-1 8 0,0 0 2 0,0-9 0 16,0 0-64-16,3-3 0 0,4-3-9 0,4-1 0 15,3 1 9-15,-4-6 12 0,1-1-2 0,14-6-1 16,-4 0-9-16,4-6-12 0,-1-3 2 0,5-4 1 16,-1-2 9-16,0-4 0 0,-3-3 0 0,3-3 0 0,-3 0 0 15,-4-3 12-15,-7 0-2 0,0 0-1 0,-3 0-9 16,3 3 0-16,-7-3 0 0,-4 3 0 0,4 0 8 16,-7 3-8-16,-7-3 12 0,-3 4-4 0,6-1-8 15,-10 0 12-15,3 0-12 0,-10 0 12 16,0 4-20-16,0 2-4 0,3 1-1 0,-6-1 0 0,6 7 13 0,0 0 0 15,1-1 0-15,3 1 0 16,-1 6-54-16,5 0-8 0,-1 3-2 0,4 0 0 16,4 0-204-16,-1 4-42 0</inkml:trace>
  <inkml:trace contextRef="#ctx0" brushRef="#br0" timeOffset="111562.01">3076 4120 1552 0,'0'0'44'0,"0"-7"10"0,0 1-43 0,0 0-11 0,0 6 0 0,7-6 0 16,-7-4 91-16,0 10 16 0,0 0 3 0,4-3 1 15,-4 3-27-15,7 3-4 0,-4 3-2 0,4 7 0 16,1 6-9-16,-1 0-1 0,-4 9-1 0,4 3 0 15,4 4-3-15,-8-1 0 0,8 4 0 0,-8-4 0 16,8 4 0-16,0-4 0 0,-4 1 0 0,7-1 0 16,-11 1 0-16,8-1 0 0,-4 1 0 0,-4-1 0 15,8-2-29-15,0-7-7 0,-8-3 0 0,4 0-1 16,-3-7-17-16,6 1-10 0,-10-7 12 0,4 1-12 16,3-7-20-16,-4 0-10 0,-3-3-2 0,0 0-1 0,0 0 77 0,0 0 16 15,0-6 4-15,-3-4 0 0,3 1-64 16,-7-7 0-16,7 4-14 0,-4-4 2 0,4 4 12 0,-7-7 16 15,7 3-4-15,0-3-1 0,0 4-11 0,7-1-16 16,-7 0 4-16,11 1 1 0,-8-1 11 0,8 3 16 16,3 1-4-16,-3-1-1 0,6 4-11 15,1-1 0-15,0 4 0 0,-1 0 0 0,4 0 0 0,1 3 0 16,-1 3 0-16,-7 0 0 0,0 3 0 0,4 3 0 16,-4 3 0-16,-4 4 0 0,1-1 53 0,-4 7 9 15,0 0 2-15,-4 3 0 16,5 6-52-16,-5-3-12 0,-3 4 0 15,0-11 0-15,-3 7 0 0,3-6 0 0,-8 3 0 0,5 0 0 0,-4-3 0 0,0 0 0 0,0-4 0 0,-4 1 0 16,8 0 0-16,-15-4 0 0,4 1 0 16,0-7 0-16,0 0 0 0,-7-2 0 15,3-1 0-15,0-3 0 0,1-3-13 0,-1-1-6 0,0-2-1 0,4 0 0 32,0 3-70-32,7-4-14 0,0 1-4 0,0 0 0 0,3 0-68 0,4-1-15 15,4-2-2-15,3 3-995 0</inkml:trace>
  <inkml:trace contextRef="#ctx0" brushRef="#br0" timeOffset="112013.41">3747 4389 2206 0,'0'0'63'0,"0"0"13"0,-8 0-61 0,8 0-15 0,-7 3 0 0,7-3 0 0,-3 7 119 0,3-1 21 16,0 0 4-16,3 1 0 0,1 2-115 0,-1 3-29 16,5 1 0-16,-5-4 0 0,8 4 46 0,-1-4 3 15,1 4 1-15,-1-1 0 0,4 1-29 0,1 0-5 0,-5-4-2 0,4 4 0 16,4-1 40-16,-7 4 8 0,3-1 2 0,7 1 0 15,-11 0-16-15,4 6-2 0,1 0-1 16,-1 3 0-16,3 0-21 0,1 3-4 0,0-3 0 16,-4 6-1-16,0-5 36 0,3 2 7 15,-6 0 2-15,3-3 0 0,-3 0-52 0,-1 0-12 16,-3-3 0-16,-3 3 0 0,-4-3 11 0,0 0-1 0,-4-3 0 0,1-3 0 16,-1-4-10-16,-6-2-14 0,-4-4 3 0,3-3 1 15,-7-3 10-15,4-6 0 16,0-1 0-16,-7-5 0 0,7-1 24 0,-7 1 6 0,7-4 2 0,-8 1 0 15,8-1-52 1,-7 0-9-16,4 0-3 0,2-2 0 0,1 2-76 0,0 0-16 16,4-2-4-16,-1-1 0 0,0 0-68 0,8-3-13 0,-8 0-3 0,11 3-1 15</inkml:trace>
  <inkml:trace contextRef="#ctx0" brushRef="#br0" timeOffset="112188.77">3757 4270 2419 0,'0'0'53'0,"0"6"11"0,-10-2 3 0,10-4 1 0,0 0-55 0,0 0-13 0,0 0 0 0,0 0 0 0,0 0 54 0,0 0 8 15,0 0 2-15,0 0 0 0,10 0 0 0,-6 0 0 16,3 0 0-16,0-4 0 16,0 1-154-16,3 0-30 0,1 0-7 0,-4 3-1 0</inkml:trace>
  <inkml:trace contextRef="#ctx0" brushRef="#br0" timeOffset="112583.35">4166 4631 2419 0,'0'0'53'16,"0"0"11"-16,0 0 3 0,4-7 1 0,3 1-55 0,3 0-13 0,1-3 0 0,3-4 0 16,0 0 54-16,0 1 8 0,4-1 2 0,-4-5 0 15,0 2-52-15,4 0-12 0,-8-3 0 0,5 4 0 16,-5-1 0-16,1 0 0 0,3 4 0 0,-11-1 0 16,8 4 0-16,-7-1 0 0,3 4 0 0,-4 3 0 15,-3 3 54-15,0 0 8 0,0 0 2 0,0 0 0 16,0 0-52-16,0 0-12 0,-7 0 0 0,-4 3 0 0,1 3 0 15,-1 4 0-15,1-1 0 0,-1 4 0 0,-3 2 0 0,3 4 0 16,-3 3 0-16,4 3 0 0,-8 0 0 0,11 4 0 16,-11 2 0-16,8 7 0 0,3-4 54 0,0-9 8 15,7 0 2-15,-4 0 0 0,8-3-52 0,3-3-12 16,-4 0 0-16,4-3 0 0,7-4 0 0,-3 1 0 16,3-4 0-16,7-3 0 0,-7-6 0 0,8-3 0 15,-8 0 0-15,7-6 0 16,-3-1-100-16,3-2-22 0,0-1-5 0,4-2-717 0,-4-1-144 15</inkml:trace>
  <inkml:trace contextRef="#ctx0" brushRef="#br0" timeOffset="112890.55">4794 4380 1958 0,'0'0'43'0,"0"-9"9"0,-7-1 1 0,7 1 3 0,-3-4-45 0,-1 4-11 0,1 2 0 0,-1 1 0 16,1 0 104-16,3 6 20 0,-7 0 3 0,3 3 1 15,-3 3 0-15,0 7 0 0,0-1 0 0,-4 7 0 16,8-3-103-16,-8 6-25 0,4 3 0 0,-4 0 0 16,4 3 56-16,-3 0 7 0,3 4 1 0,0 2 0 15,0-2-52-15,3-1-12 0,4 4 0 0,0-4 0 16,0-3 54-16,4-3 8 0,6 0 2 0,1-3 0 0,3-3-52 0,-3-3-12 16,10-4 0-16,-7 1 0 0,0-10 0 0,4 0 0 15,-1-3 0-15,1-3 0 16,-1 3-48-16,5-6-13 0,-5-4-3 0,4 1 0 0,1-4 64 0,-1 1 10 15,0-1 3-15,-3-2 1 16,-1-1-100-16,1-3-20 16,-4 3-4-16,4-2-1 0,-8-1-141 0,1 3-28 0,13-28-5 0,-9 10-2 15</inkml:trace>
  <inkml:trace contextRef="#ctx0" brushRef="#br0" timeOffset="113149.36">5165 4292 2127 0,'0'0'47'0,"-4"-6"9"0,4 0 3 0,-3-1 1 0,-1 4-48 0,4-3-12 15,0 6 0-15,0 0 0 0,0 0 98 0,0 0 18 16,-7 3 3-16,4 3 1 0,3 1-76 0,0 2-16 16,3 4-2-16,4 2-1 0,-7-2 31 0,7 2 7 0,0 4 1 0,4 0 0 15,-8 0 0-15,4 3 0 16,4 0 0-16,-4 0 0 0,4 0 0 0,-4 0 0 0,3 3 0 16,-3 0 0-16,0-3-52 0,4 3-12 0,0-3 0 0,-8 3 0 15,8-3 0-15,-1 0 0 0,1-3 0 16,-8-1 0-16,8 1 54 0,-1-6 8 0,1-1 2 15,-7 1 0-15,-1-1-103 16,1-5-20-16,-1-1-4 0,-3-6-1 16,0 0-51-16,0 0-10 0,0 0-3 0,-3-6 0 15,-4-4-102-15,-4-5-21 0,-10-17-4 0,-4 4-1 0</inkml:trace>
  <inkml:trace contextRef="#ctx0" brushRef="#br0" timeOffset="113341.56">5038 4574 2466 0,'0'0'54'0,"0"0"11"0,0 0 3 0,7-3 1 0,3-3-55 0,1 3-14 0,3-3 0 0,4-1 0 0,-1 1 95 0,1 0 16 16,3-1 3-16,4 1 1 15,-8 3-41-15,5-3-8 0,-1 3-2 0,3-1 0 0,-2 1-8 0,2 3-3 16,8 3 0-16,-7-3 0 0,-1 4-33 0,8-1-8 16,-4-3 0-16,1 3-1 0,-1 0-11 0,4-3 0 15,-4 0-10-15,4-3 10 16,-4 3-168-16,0-6-27 0,0-1-5 0,-7 4-2 15</inkml:trace>
  <inkml:trace contextRef="#ctx0" brushRef="#br0" timeOffset="113849.71">7370 3888 2199 0,'0'0'48'0,"0"0"11"0,0 0 1 0,0 6 2 0,3 3-50 0,-3 1-12 16,0-1 0-16,0 1 0 0,0 2 103 0,-3 1 17 0,3 5 4 0,-4-2 1 15,0 0-49-15,1-1-9 0,-4 1-3 0,3 3 0 16,1-3 0-16,-4 2 0 0,3 1 0 0,-3 0 0 16,0-3-53-16,0 3-11 0,4-4 0 0,-4 1 0 31,3 0-105-31,0-7-16 0,1 0-3 0,3-5-1 15,0-4-164-15,0 0-33 0,14-7-6 0,0-12-2 0</inkml:trace>
  <inkml:trace contextRef="#ctx0" brushRef="#br0" timeOffset="114010.74">7571 3875 2188 0,'0'0'48'0,"0"0"11"0,0 0 1 0,3 6 1 0,1 1-49 0,-4 2-12 0,-4 0 0 0,4 4 0 15,-3 0 105-15,-1 2 19 0,1 4 3 0,-4 3 1 16,-1 0-52-16,1 3-9 0,4 0-3 0,-4 0 0 0,0 0-51 0,0 3-13 15,0-2 0-15,0-1 0 0,3 0 0 0,1-3 0 16,-1-4 0-16,0-2 0 16,8-3-100-16,-4-4-22 0,0 4-5 0,4-7-1025 0</inkml:trace>
  <inkml:trace contextRef="#ctx0" brushRef="#br0" timeOffset="114478.97">8184 4314 1552 0,'0'0'44'0,"0"0"10"0,4 6-43 0,0-3-11 0,-1 7 0 0,1-1 0 0,3 4 144 0,-4-1 28 16,4 4 4-16,-3 6 2 0,-1 0-35 0,4 0-7 15,-3 3-2-15,3 3 0 16,-4 0-45-16,1 1-9 0,3 2-1 0,-3 3-1 0,-1-5-26 0,1-1-4 16,3-3-2-16,-4-6 0 0,1-3-27 0,-1-1-6 15,-3-5-1-15,4-4 0 0,-1-3-12 0,-3-3-13 16,4-6 2-16,-1-4 1 15,1 1-35-15,-4-10-7 0,3 0-2 0,-3-6 0 16,-3 3-141-16,-1-3-28 0,1 0-5 0</inkml:trace>
  <inkml:trace contextRef="#ctx0" brushRef="#br0" timeOffset="114646.16">8019 4173 2188 0,'0'0'48'0,"0"0"11"0,-4 3 1 0,4 3 1 0,-3 4-49 0,3-4-12 0,0 3 0 0,3 1 0 16,4-1 0-16,-3 1 0 0,3-1 0 0,0 0 0 31,3 1-160-31,1-4-34 0,17 19-7 0,0-12-2 0</inkml:trace>
  <inkml:trace contextRef="#ctx0" brushRef="#br0" timeOffset="114999.7">8640 4160 2188 0,'3'7'48'0,"-3"-1"11"0,0 3 1 0,0 4 1 0,-3-1-49 0,-1 1-12 0,-3 3 0 0,0-4 0 0,-4 7 115 16,-3-6 20-16,4 2 4 0,-4 1 1 15,-1-4-71-15,-2 1-13 0,3 0-4 0,-4-1 0 0,4 1-41 0,0-4-11 16,0 0 0-16,0 1 0 0,3-4 0 0,0 0 0 16,4 1 0-16,4-4 0 15,3-3 26-15,0 0 3 0,0 0 1 16,0 0 0-16,0 0-48 0,0 0-10 0,0 0-1 0,7-6-1 0,3 2 30 0,-2-2 0 15,2 3 0-15,4 0 0 0,0-3 45 0,0-1 15 16,4 4 4-16,-4 0 0 0,4 0-49 0,3 3-15 16,-3 0 8-16,3 0-8 0,-4 3 29 0,-6 0 3 15,3 3 0-15,-3 4 0 0,-1-1 1 0,-3 4 1 16,0 2 0-16,0 4 0 0,-3 0-13 0,0 6-2 16,-8-3-1-16,4 3 0 0,-4 0-6 0,-3-6-2 15,4 0 0-15,-4 0 0 0,-4 0 17 0,4-1 3 16,-3 1 1-16,-1-3 0 15,0 0-50-15,-6-4-9 0,6 1-3 0,-3-4 0 16,7-3-43-16,0-3-9 0,0-3-1 0,7 0-1 0,0 0-119 0,3-12-24 16,1-1-5-16,3 1-1 0</inkml:trace>
  <inkml:trace contextRef="#ctx0" brushRef="#br0" timeOffset="115342.82">9546 4148 1958 0,'0'0'43'0,"0"0"9"0,-3-3 1 0,-4 0 3 0,3-4-45 0,4 7-11 0,0 0 0 0,-7-3 0 0,3 0 156 0,4 3 28 16,-7 0 199-16,4 6-294 0,3 1-20 15,-4 5-4-15,4 4-1 0,4 0 0 0,-4 9 0 16,3 0 0-16,4 3 0 0,1-3-51 0,-1 3-13 16,3 0 0-16,-3 1 0 0,0 2 54 0,0-6 8 15,4 3 2-15,0-6 0 0,-4 3-52 0,3-6-12 16,-3 0 0-16,0 0 0 0,0-4 0 0,0-5 0 16,-3 2 0-16,-1-5 0 0,1-1 0 0,-4-6 0 0,0 0 0 0,0 0 0 31,0 0-100-31,0 0-22 0,-4-9-5 0,1-4-1 15,-1 0-51-15,-3 1-10 0,0-1-3 0,0 1-896 0</inkml:trace>
  <inkml:trace contextRef="#ctx0" brushRef="#br0" timeOffset="116048.67">9285 4411 1926 0,'4'7'42'0,"-4"-4"9"0,3 3 1 0,4-3 3 0,0-3-44 0,0 3-11 0,4 3 0 0,3-2 0 16,0-4 66-16,4 0 11 0,-4 0 3 0,7-4 0 15,4 1-19-15,-1-3-3 0,5 3-1 0,-1-6 0 16,0 2-45-16,-3-2-12 0,3-1 0 0,-3 1 0 16,-1 0 0-16,1-1 0 0,0 4 0 0,-4-3 0 0,0-1 0 15,-3 1 0-15,-1 2 0 0,-2 1 0 16,2 0 53-16,-6 3 9 0,-4-3 2 0,0 2 0 0,-7 4-52 0,0 0-12 16,0 0 0-16,0 0 0 0,0 0 0 0,0 0 0 15,-4 7 0-15,1-4 0 0,-1 0 54 16,-3 3 8-16,4 0 2 0,-1 4 0 0,-3-1-52 0,4 1-12 15,-4 2 0-15,-1 1 0 0,5 2 0 0,-1 4 0 16,1 0 0-16,3-3 0 0,0 3 0 16,0-1 0-16,0 1 0 0,7-3 0 0,0 0 0 0,4-1 0 15,-4 1 0-15,3-7 0 0,1 4 0 0,3-7 0 16,0 4 0-16,0-7 0 0,4 0 8 0,-1-3-8 16,5-3 11-16,-5-4-11 0,4 1 0 0,-3-3 0 0,0 2 0 15,-4-2-12-15,3-3 12 0,-6-1 0 0,0 0 0 16,-1 1 0-16,-3 2 0 0,0-2 0 0,0-1 0 15,-3 4 0-15,-1-4 0 0,-3 4 0 0,0 0 0 0,0-1 0 16,-3 4 0-16,3 6 0 0,0 0 0 16,-7-3 0-16,7 3 0 0,-7 0 0 0,0 3 0 0,3 0 0 15,-3 3 12-15,7 4 4 0,-3 2 2 0,-1 1 0 16,8 6-29-16,-4-1-5 0,3 8-2 0,1 2 0 16,-1-3 33-16,4 6 6 0,0 1 2 0,-3 2 0 15,3 1 14-15,-4-1 3 0,4 4 1 0,-3-7 0 16,0 7-33-16,-1 2-8 0,4 4 0 0,-7 3 0 0,4-3 32 15,-4 3 5-15,0-3 1 0,0 13 0 0,-4-7-28 16,1-6-10-16,3-4 0 0,-7-2 9 0,-1-7 11 0,1-2 3 16,0-4 0-16,-3-6 0 0,-1-7-34 0,-3-6-6 15,3-6-2-15,-6-3 0 16,-1-9 19-16,1-1 0 0,-1-3 0 0,0-5 0 0,4-5 0 0,-3-2 0 16,2 0 0-16,1-3-10 0,7-1 25 0,-3-5 5 15,6-4 0-15,-3-3 1 16,4 3-68-16,3 4-13 0,0-1-4 0,3 3 0 0,4 4 103 0,0 3 20 15,4 0 4-15,-1 6 1 16,4 3-52-16,1 3-12 0,-1-3 0 0,0 7 0 16,3-1-48-16,1 1-13 0,0 6-3 0,-1-1 0 0,-3 1 56 0,4 3 8 15,-7 0 0-15,3 0 10 16,3 3-139-16,-6 0-28 0,3-4-6 0,-3 4-1 16,-1 0-100-16,1-3-20 0,7 0-4 0,-18 3 0 0</inkml:trace>
  <inkml:trace contextRef="#ctx0" brushRef="#br0" timeOffset="116499.98">10252 4521 1728 0,'0'0'38'0,"0"0"8"0,0 0 2 0,0 0 0 0,3 6-39 0,1 1-9 0,3 2 0 0,-4 4 0 16,4 2 84-16,-3 1 14 0,3 6 3 0,-3 0 1 16,3 6 42-16,0-3 8 0,0 3 1 0,0 1 1 15,0 2-72-15,0 0-14 0,0 1-4 0,0 2 0 16,-3 1 0-16,3-4 0 0,-4 0 0 0,4 1 0 15,-3-4-11-15,-1 0-2 0,1-3-1 0,-1 0 0 16,-3-6-34-16,0-3-6 0,-3-4-2 0,3-2 0 16,-7-4-8-16,3-3 12 0,4-3-12 0,-10-6 12 0,-1 0-12 0,0-7 0 15,4-6 0-15,-3 0 8 0,-1-6-8 0,1 0 0 16,-1-3 9-16,0 0-9 0,1-7 0 0,-1 1 0 16,4 2-10-16,4-5 10 0,-4-1-8 0,3-6 8 15,4 0 0-15,0 0 0 0,4 4-8 0,-1 2 8 16,4 4 0-16,0-1 0 0,0 7 0 15,0 0 0-15,4 6 0 0,-4 0 0 0,7 3 0 16,-3 3 0-16,-1 1 0 0,4 2 0 0,1 4 0 0,-1-1 0 16,0 4 0-16,-4 3 9 0,4 0-9 0,-3 6 0 15,0 0 0-15,-4 3 0 0,0 7 0 0,0-1 0 16,-4 7 0-16,1 0 0 0,-4 0 32 0,-4 0 4 0,1 3 0 16,-4 3 1-16,0-3-8 0,-4 0-1 15,0-1-1-15,-3-2 0 16,4 0-49-16,-4-3-10 0,0-1-1 0,-1-5-1 15,5-1-48-15,-4-6-10 0,3 1-1 0,4-4-1 16,-3-7-78-16,2 1-16 0,5 0-4 0,-1-7-998 0</inkml:trace>
  <inkml:trace contextRef="#ctx0" brushRef="#br0" timeOffset="116818.54">10502 4427 2310 0,'11'19'48'0,"-11"-10"11"0,3 1-47 0,4-4-12 0,-3 0 0 0,3 0 0 15,0-2 104-15,0-1 20 0,4 0 3 0,-1-6 1 16,1 0-47-16,-1-1-9 0,1 1-1 0,0-3-1 0,3 0-10 0,0-1-1 16,-4-2-1-16,1 0 0 0,3-1-46 0,-3 4-12 15,-1-3 0-15,-3 2 0 0,4-2 16 0,-4-1 2 16,-4 4 0-16,-3 0 0 0,0 6-7 16,0 0-2-16,-3-6 0 0,-4 3 0 0,0-1 1 15,-4 1 0-15,1 6 0 0,-4 1 0 0,-1-1 14 0,1 6 2 16,0 0 1-16,0 7 0 15,0 3-43-15,0 0-8 0,3 0-1 0,1 3-1 0,-1-1 15 0,4 5 11 16,0 2-13-16,3-9 5 0,1-1 8 0,3 1 8 16,0-3-8-16,3 3 11 0,5-7 13 0,-1 1 2 15,0-1 1-15,7 1 0 0,0-7-27 0,4 0 0 16,-4-2 0-16,7-4 0 0,-4-4 0 0,1-2 0 16,0 3 0-16,-1-6 0 15,1 2-88-15,0-2-24 0,-1 0-4 0,-3 2-1252 0</inkml:trace>
  <inkml:trace contextRef="#ctx0" brushRef="#br0" timeOffset="117283.54">11511 4327 2269 0,'0'0'64'0,"0"0"15"0,0 0-63 0,-10 0-16 0,3 3 0 0,-1 0 0 0,-2 0 103 0,3 3 17 16,0 1 4-16,0-1 1 0,3 3-60 0,-3 4-12 15,4-4-2-15,-4 7-1 0,3 3-29 0,4-1-5 16,-4 4-2-16,4-3 0 0,0 3-14 0,0 0 0 15,4-3 0-15,3 3 0 0,0-6 10 0,0-4-10 16,0 1 10-16,4-4-10 0,3-3 12 0,0 1-4 16,0-4-8-16,4-6 12 0,-1-1-12 0,-2 1-13 15,2-6 2-15,-3 0 1 0,4-4 52 0,-4 0 10 16,0 4 3-16,0-3 0 0,-3-1-23 0,3 4-4 16,-3-4 0-16,-4 0-1 15,-4 4-6-15,4-3-1 0,-7 2 0 0,-3 1 0 0,-1-1-4 0,-3 4 0 16,-4 0-1-16,-3-1 0 0,-3 1-3 0,-1 3-1 15,0-3 0-15,-3 3 0 16,0 0-60-16,-4-1-12 0,8 1-3 0,-1 0 0 16,1 3-39-16,2 0-8 0,5-3-1 0,-1 3-1 15,4 0-36-15,0 0-7 0,7 0-2 0,0 0-548 0,0 0-110 0</inkml:trace>
  <inkml:trace contextRef="#ctx0" brushRef="#br0" timeOffset="117628.03">11924 4477 1947 0,'14'16'43'0,"-10"-10"9"0,6 7 1 0,-3-4 2 16,0 4-44-16,0-4-11 0,0 4 0 0,0-1 0 16,0-6 158-16,1 1 30 0,-5-1 5 0,-3-6 2 15,0 0-105-15,0 0-21 0,0 0-4 0,0-10-1 0,0 1 0 0,-3-3 0 16,-5-1 0-16,1-3 0 0,-3 1 0 0,-1-7 0 16,1 0 0-16,-4-7 0 15,-1 4-64-15,-2-3 0 0,-4-6-8 0,-1-7-1 16,1-3 9-16,0-3 11 0,-4 0-3 0,1-3 0 0,3 3-8 0,-1 0 0 15,5 3 0-15,-1-3 0 0,4 3 0 0,3 0 0 16,1 3 0-16,-1 0 0 0,4 7 0 16,4 3 0-16,-1 2 0 0,4 1 0 0,4 6 0 0,3 3 0 15,-4 1 0-15,8 2 0 0,-1 3 0 0,5 4 0 16,-1 6 0-16,3-7 0 0,-3 4 0 0,8 3 0 16,-1 3 0-16,-4 0 0 0,5 3 0 0,2 0 0 15,-3 0 0-15,1 7 0 0,-1-7 0 0,0 6 0 16,0 1 0-16,0 2 0 0,0 1 0 0,-3-1 0 0,0 7 0 15,-4 0 0-15,0 0 0 0,-7 6 0 0,4-3 0 0,-8 3 0 32,-3 0-117-32,-3-3-29 0,-5 0-6 0,-2 3-1180 0</inkml:trace>
  <inkml:trace contextRef="#ctx0" brushRef="#br0" timeOffset="117827.19">11698 4436 2826 0,'0'0'80'0,"7"7"17"0,0-1-77 0,7-3-20 0,0 0 0 0,4 0 0 16,3 0 89-16,4 1 15 0,-4-4 2 0,7 0 1 15,-3-4-35-15,0 1-6 0,3 0-2 0,-3 0 0 16,-1 0-52-16,1 0-12 0,0 3 0 0,-1-3 0 16,-2-1-50-16,-1-2-10 0,0 3-3 0,4-3-888 15,-4 0-177-15</inkml:trace>
  <inkml:trace contextRef="#ctx0" brushRef="#br0" timeOffset="118197.58">12612 3618 2149 0,'0'0'47'0,"-4"6"9"0,1-3 3 0,-1 1 2 0,-3 2-49 0,4 0-12 0,-1 0 0 0,4 1 0 16,-3-1 117-16,3 6 21 0,0-2 4 0,0 2 1 16,3 1-67-16,4 3-12 0,-3-1-4 0,6-2 0 0,1 2-48 0,-1-2-12 15,1 0 0-15,3-4 0 16,-3-3 0-16,-1 1 0 0,4-1 0 0,-3-3 0 31,0 0-48-31,-1-3-13 0,1 0-3 0,-4 0 0 0,3 0-180 0,-3 0-36 0,4-6-7 16,-11 6-601-16</inkml:trace>
  <inkml:trace contextRef="#ctx0" brushRef="#br0" timeOffset="118356.66">12876 3587 2030 0,'4'12'57'0,"-4"-6"14"0,3 4-57 0,-3 2-14 16,0 4 0-16,0 3 0 0,0 6 156 0,4 0 29 15,-4 3 6-15,0 4 1 0,0-1-103 0,4-3-20 16,-1-3-4-16,1 7-1 0,3-14-51 0,-4 8-13 15,4-1 0-15,0-3-851 0,0-4-173 16</inkml:trace>
  <inkml:trace contextRef="#ctx0" brushRef="#br0" timeOffset="122645.45">14309 4189 1933 0,'0'0'42'0,"0"0"9"0,7-3 1 0,-4-4 4 0,1 1-45 16,3 0-11-16,-4-4 0 0,4 1 0 15,-3-1 116-15,3 1 20 0,-7-3 5 0,4 2 1 16,-4 1-17-16,0 2-3 0,0-2-1 0,-4 3 0 0,0 0-9 0,-3 2-1 15,0 1-1-15,-3 3 0 0,-4-3-22 16,0 6-5-16,-1-3-1 0,1 7 0 0,-3 2-72 0,-1 0-10 16,0 10-11-16,8-3 3 0,-4 6 8 0,3 6 11 15,1 3-3-15,3 4 0 0,-4 2-8 0,0 4 0 32,4 3 0-17,0 9 0-15,4-2 0 0,3-8 0 0,0-2 0 0,3-3 0 16,4-4 0-16,0-5 0 0,4-7 0 0,3-4 0 0,4-2 0 0,-1-7 0 0,4-5 0 0,1-4 0 0,2-7 0 0,5-2-14 0,-1-4 3 0,0-5 1 15,0-1 10-15,0-6 14 16,-3 3-3-16,-4-3-1 16,0 0-110-16,1 3-23 0,-1-4-4 0,-4 5-1 15,-2 2-102-15,-1 3-21 0,0-3-4 0,-7 7-1 0</inkml:trace>
  <inkml:trace contextRef="#ctx0" brushRef="#br0" timeOffset="122916.39">14711 3891 2080 0,'0'0'46'0,"3"-3"10"0,-3-7 1 0,0 4 1 16,0-3-46-16,4-1-12 0,-4 1 0 0,3-1 0 15,1 4 112-15,-4 3 21 0,0 3 4 0,0 0 1 0,0 0-43 16,3 3-9-16,1 6-2 0,0 4 0 0,-4 6 36 0,3 0 6 16,1 6 2-16,-1 3 0 0,1 3-77 0,-1 7-15 15,1 3-4-15,-1 3 0 0,1 6-8 0,3-6-1 16,-4 0-1-16,4-1 0 0,0-2-11 0,1-3-3 15,-1-4 0-15,0 1 0 0,3-4-8 0,-3-6 0 16,-3 3 0-16,6-6 0 16,-3 0-45-16,0-3-15 0,1-3-2 0,-1-4-1 15,0-5-52-15,3-1-10 0,1-9-3 0,-4-3 0 16,0-7-102-16,0 0-21 0,0-5-4 0,0-4-1 0</inkml:trace>
  <inkml:trace contextRef="#ctx0" brushRef="#br0" timeOffset="123296.66">15081 4186 1958 0,'0'0'43'0,"0"0"9"0,0 0 1 0,0 0 3 0,0 0-45 0,0 0-11 15,0 0 0-15,-3 6 0 0,-1 3 156 0,-3 1 28 0,4 5 7 0,-4-2 1 16,0 6-103-16,3-1-20 0,-3 1-4 0,3 3-1 16,-3 0 0-16,7 3 0 0,-3 0 0 0,-1 4 0 15,4-4-51-15,0 0-13 0,0-3 0 0,0-4 0 16,4 1 0-16,-1-6 0 15,1-1 0-15,3-5 0 0,0-1 0 0,0-6 0 0,0-3 0 0,-3 0 0 16,3-4 0-16,-4-2 0 0,4-4 0 0,0 1 0 16,0-4 0-16,-3 1 0 0,3-1 0 0,0-9 0 15,0 3 0-15,-3 3 0 0,-1 0 0 0,-3 4 0 16,4-4-48-16,-4 6-13 0,3 1-3 0,-3 5 0 16,0 7 52-16,0 0 12 0,0 0 0 0,0 0 0 0,0 0 48 0,4 3 13 15,-1 7 3-15,1-1 0 16,-1 7-48-16,1 0-8 0,-1-1-8 0,1 4 9 0,3 0 16 0,-4 0 3 15,5 3 1-15,-5-3 0 0,8-1-10 0,-4 1-3 16,3-3 0-16,-3 3 0 0,4-7-16 0,-1 1 0 16,1-4 8-16,3-3-8 15,-3 1-47-15,-1-7-13 0,1 0-2 0,3-7-1 16,-3-2-115-16,-4 0-23 0,3-4-5 0,-3-3-952 0</inkml:trace>
  <inkml:trace contextRef="#ctx0" brushRef="#br0" timeOffset="123668.02">15490 4173 2188 0,'0'-6'48'0,"0"-1"11"0,0-2 1 0,0 0 1 0,0-1-49 0,0 4-12 15,0 0 0-15,0 6 0 0,0 0 105 0,0 0 19 0,0 0 3 0,-7 3 1 16,0 0-26-16,0 6-5 0,-3 4-1 0,3 3 0 16,0 2-41-16,-4 1-9 0,0 6-2 0,4-3 0 15,-3 3-13-15,3-3-3 0,-4 0-1 0,4-3 0 16,4 3-2-16,-1-6 0 0,1-4 0 0,-1-2 0 15,4-1-25-15,0-3 0 0,4 1-9 0,3-4 9 47,-4 0-9-15,4-3 9-32,4-3 0 0,-1 0-9 0,4-1 9 0,-3-2 0 0,3 0 0 0,0 0 0 0,0-1 0 0,4 1 12 0,-4 3-2 0,4 0-1 0,-4 0-9 0,0 0 0 0,0-1 0 0,4 4 0 0,-8 4 44 0,4-1 6 0,-7 3 2 15,4 0 0-15,-4 0-23 0,-3 7-4 0,-1-4-1 0,-3 4 0 0,0-1-10 0,0 1-2 16,-7 0-1-16,0 2 0 15,0 1-11-15,-4 0 0 0,1 2 0 0,-1 1 8 0,1-6-8 16,-1-1-14-16,1 1 3 0,-1-4 1 16,4 1-60-16,-4-4-12 0,4 0-2 15,0-3-1-15,4 0-30 0,3-3-5 16,0 0-2-16,0 0 0 0,0-3-56 0,3-3-11 0,1-3-3 0,-1-1-546 16,4 1-110-16</inkml:trace>
  <inkml:trace contextRef="#ctx0" brushRef="#br0" timeOffset="124063.49">15861 4154 1792 0,'14'-25'51'0,"-7"13"10"0,0-4-49 0,4 0-12 16,-1 1 0-16,-3-1 0 0,0 0 208 0,0 7 38 15,-3-1 8-15,0 1 2 0,-4 9-148 0,0 0-30 0,0 0-6 0,0 0 0 16,0 0 4-16,0 0 2 0,-4 9 0 0,4-2 0 16,-7 5-37-16,3-2-7 0,-3 5-2 0,0 1 0 15,-3 3-5-15,3 0-2 0,0 2 0 16,-4 1 0-16,0 0-4 0,4 3-1 15,-3-6 0-15,3 0 0 0,0 0-6 0,0 0-2 0,3-4 0 16,1-2 0-16,-1-4-12 0,4 1 9 0,0-4-9 0,0 0 8 16,4-3-8-16,-4-3 0 0,0 0 0 0,0 0 0 15,10-3 0-15,4 0 0 0,-3 0 0 0,-1 0 0 16,5-3 8-16,-5-1 7 0,1 4 1 0,3-3 0 0,0 0-16 16,0-4 0-16,0 4 0 0,0 0 0 15,0-1 8-15,-3-2 0 0,3 3-8 0,-3 3 12 0,3-1-4 0,0 1 0 16,-4 3-8-16,1 3 12 0,0 4-2 0,-4 2-1 15,0 4 0-15,-4 2 0 16,1 4 0-16,-4 0 0 0,-4 3 0 0,-3 0 0 0,-3 3-6 0,3-6-3 16,-8 6 0-16,1-3 0 15,0 0-26-15,-3 0-5 0,-5 0-1 0,5 3 0 16,-1-10 32-16,-3 1 12 0,3 0-1 0,1-4 0 16,3-5-87-16,-1 2-18 0,5-6-3 0,-1 0-914 15,1-3-182-15</inkml:trace>
  <inkml:trace contextRef="#ctx0" brushRef="#br1" timeOffset="130077.42">2547 5390 1335 0,'0'0'29'0,"0"0"7"0,0 0 0 0,-7 0 2 0,3-4-30 0,-3 4-8 0,0-3 0 16,0 3 0-16,4-3 104 0,-8 0 19 16,4 0 4-16,0 3 1 0,0-3-45 0,-4 3-9 0,8 0-2 15,-8-3 0-15,1 3-12 0,-1 0-4 0,8 0 0 0,-8 0 0 16,4 0-35-16,0-4-7 0,0 4-2 0,3 0 0 16,-3-3 0-16,7 3 0 0,0 0 0 0,-3 0 0 15,3 0-3-15,0 0-1 0,0 0 0 0,0 0 0 16,0 0-8-16,0 0 0 0,0 0 0 0,0 0 0 15,0 0 0-15,0 0 0 0,0 0 0 0,0 0 0 16,0 0 0-16,0 0 0 0,0 0 0 0,0 0 0 16,0 0 12-16,0 0 0 0,0 0 0 0,3 0 0 15,4 0-12-15,-3 0-17 0,3-3 4 0,0 3 1 16,0 0 35-16,4 0 7 0,-1 0 2 0,1 0 0 16,-4 0-32-16,11-3 0 0,-8 3 0 0,4 0 0 15,-3 0 0-15,3 3 0 0,0-3 0 0,4 0 0 16,-1 3 0-16,1-3 0 0,0 0 0 0,-1 3 0 15,1-3 0-15,-1 0 0 0,-2 0 0 0,6 0 0 0,3-3 0 16,1 3 0-16,0 0 0 0,7-3 0 0,-1 3 0 0,-2 0 0 16,6-3 0-16,0 3 0 0,0 0 0 0,1-3 0 15,-1 0 0-15,0 0 0 0,1 0 0 0,6-1-12 16,-7 1 1-16,11 0 0 0,-11 0 11 0,4 3 16 16,3 0-4-16,4-3-1 0,-7 3-11 0,3 0-9 15,4-3 9-15,0 0-13 0,-7 3 13 0,7 0 8 16,0-4 0-16,3 4-8 0,4 0 0 0,-7 0 0 0,3-3 0 15,1 0 0-15,-1 3 0 0,4 0 0 16,3 0 0-16,-3 0 0 0,4 3 0 0,-4-3 0 16,0 0 0-16,3 0 0 0,-3 0 0 0,7 0 0 15,-7 0 0-15,10 0 0 0,-10 3 0 0,4-3 0 0,-4-3 0 16,7 3 0-16,-11 0 0 0,4 0 0 0,7 0 0 16,-4 0 0-16,4 3 0 0,-10-3 0 0,-1 0 0 15,4 0 0-15,-7 0 0 0,3 0 0 0,-3 0 0 0,-7 0 0 16,0 0 13-16,-1 4-4 0,-2-4-1 0,-1 3 0 15,0 0-8-15,-3 0 0 0,-7 3 0 0,10 1 0 16,-7-4 0-16,0 3 0 0,-10-3 0 0,3 0-11 16,-10 3 11-16,3-2 0 0,-3 2 8 0,-4-3-8 15,0 6 0-15,-4-5 0 0,1 2 0 0,-4-3 0 16,0-3 8-16,3 3-8 0,-3-3 8 0,0 6-8 16,4 1 0-16,-4-7 0 0,3 3 0 0,-3-3-8 15,0 0-170-15,0 0-34 0,11 6-6 16,-4-9-2-16</inkml:trace>
  <inkml:trace contextRef="#ctx0" brushRef="#br1" timeOffset="132896.2">13712 5192 1389 0,'0'0'30'0,"0"0"6"0,0 0 2 0,0 0 2 0,0 0-32 0,0 0-8 0,0 0 0 0,0 0 0 15,8 0 51-15,-1 0 8 0,0 0 1 0,3-3 1 16,1 0-33-16,3 0-6 0,0-1-2 0,0 1 0 16,4 3 16-16,-1-3 4 0,1 0 0 0,7 3 0 31,-4-3-20-31,4 3-3 0,-1 0-1 0,1 0 0 0,3-3 20 0,0 3 3 16,1-3 1-16,6 0 0 0,4 3-23 0,3-4-4 0,0-2-1 0,11 3 0 15,-3 0 0-15,6 0-1 0,4-4 0 0,7 1 0 16,0 0-2-16,4-4 0 0,6-2 0 0,5 3 0 15,-1-1 17-15,0 4 3 0,3 0 1 0,8-1 0 16,-11 1-30-16,0 0-8 0,4 0-1 0,3-4 0 16,-7 10 9-16,1-3 16 0,-1 3-4 0,3-3-1 15,-2 0-11-15,-5 0 0 0,-3 3 0 0,7 0 0 16,-14 0-27-16,4 3-7 0,-4 0-2 0,4-3 0 0,-11 3 23 0,-1 0 4 16,-6 0 1-16,0 0 0 0,-7 1 8 0,0-4-8 15,-7 3 8-15,0-3-8 0,-4 3 16 0,-10 0 3 16,-1 0 1-16,-3 0 0 0,-3 0-12 0,0-3 8 15,-4 3-8-15,-4 1 8 0,-2-1-8 0,-5-3-17 16,4 0 4-16,-3 0 1 16,-1 3-59-16,-3 0-11 0,0-3-2 0,0 0-1 15,0 0-117-15,0 0-23 0,0 0-5 0,0 0-1 0</inkml:trace>
  <inkml:trace contextRef="#ctx0" brushRef="#br0" timeOffset="164482.82">2480 7265 1497 0,'0'0'32'0,"0"-4"8"0,7-2 0 0,-3 0 4 0,-1 0-36 0,4-1-8 0,-7 4 0 0,4-3 0 15,3 3 134-15,-7 0 25 0,3 3 5 0,-3 0 0 16,7-3-28-16,-7 3-5 0,0 0-2 0,0 0 0 16,0 0-31-16,0 0-6 0,0 0-2 0,0 0 0 15,0 0-12-15,0 0-2 0,0 0-1 0,0 0 0 16,0 0-29-16,-7 3-6 0,-3 6 0 0,-4 1-1 16,0-4-19-16,3 3-4 0,-10 4-1 0,7-1 0 15,-8 1-6-15,1 2-1 0,-3 7 0 0,2 0 0 16,-2-3-8-16,3 0 12 0,-4 3-12 0,7 0 12 15,-3-3-12-15,7 0 8 0,-4-4-8 0,4-2 8 0,0-1-21 16,4 1-5-16,-1-4-1 0,0 1 0 0,8-1 35 0,-4-3 8 16,3 1 0-16,4-7 1 0,0 0-25 15,0 0 0-15,11 3 0 0,-8-3 0 0,8 0 0 0,3-3 0 16,7 3 0-16,0-4 0 16,4-2 0-16,3 3 0 0,4-3 0 0,3-4 0 0,1 7 0 0,-1-3 15 15,0 3-4-15,0 3-1 0,-3 0 7 0,-4 6 2 16,-6 0 0-16,2 1 0 0,-3 5-5 0,1 1-1 15,-1 2 0-15,3 4 0 0,-13 0 1 0,7 3 0 16,-8 0 0-16,1 0 0 0,-4 0-23 0,-4 0-5 16,-3 0-1-16,0 0 0 0,-3 0 38 0,-8 0 7 15,1 0 2-15,-8 3 0 16,4-3-32-16,0-4 0 0,0 4 0 0,-7 0 0 0,-4-3 0 0,4 0 0 0,-4-3 0 0,0-4 8 16,-3 1-8-16,11-4-12 0,-5-6 12 15,1 0-13 1,7-6-42-16,0-3-8 0,3-3-1 0,4-4-1 15,4 0-51-15,-4-5-9 0,7 2-3 0,0-6 0 16,7 0-111-16,3-3-22 0,-6 3-5 0</inkml:trace>
  <inkml:trace contextRef="#ctx0" brushRef="#br0" timeOffset="165482.01">2942 7509 2188 0,'0'0'48'0,"0"0"11"0,0 0 1 0,-7-3 1 0,7 3-49 0,0 0-12 0,-3 0 0 0,3 0 0 0,-7 3 105 0,3 0 19 0,-3 7 3 0,3-1 1 0,1 4-52 0,-4 2-9 16,3 1-3-16,4 6 0 0,0 0-51 0,0 3-13 16,-7 0 0-16,7 3 0 0,7-3 54 0,-7 4 8 0,4-7 2 0,3-7 0 15,-4-2-52-15,8-1-12 16,0-2 0-16,-1-1 0 0,1 1 0 0,3-7 0 16,-4 0 0-16,5 0 0 0,6-6 0 0,-7 0 0 0,0-7 0 0,4 1 0 15,-4-7 0-15,0 4 0 0,3-7 0 0,-9 3 0 16,9-3 0-16,-6 4 0 0,3-4 0 0,-11 3 0 15,8-3 0-15,-4 4 0 0,-7 2 0 0,4 4 0 16,3-1 0-16,-7 4 0 0,0 3 0 0,0 0 0 16,-7-3 0-16,7 6 0 0,-4 0 0 0,4 0 0 15,0 0 0-15,-7-4 0 0,7 4 0 0,0 0 0 16,-4-3 0-16,4 3 0 0,0 0 0 0,0 0 0 16,0 0 0-16,0 0 0 0,0 0 0 0,0 0 0 15,0 0 0-15,0 0 0 0,0 0 0 0,4 3 0 16,3 4 0-16,-3-4 0 0,3 3 0 0,-4 3 0 15,1 1 54-15,-4 2 8 0,0 1 2 0,7-1 0 16,-7 4-52-16,3-3-12 0,-3-1 0 0,7 1 0 0,-7 2 0 0,11 1 0 16,-11 0 0-16,3-1 0 15,8 1 0-15,-7 0 0 0,3 0 0 0,-4-1 0 0,4-2 0 0,0 2 0 16,0-2 0-16,4 0 0 0,-8-1 10 0,4-3-1 16,4 1 0-16,-7-1 0 15,-1 1-9-15,4-1 0 0,4 0 0 0,-11 1 0 16,10-1 0-16,-10 1 0 0,7-4 0 0,0 3 0 0,4 4 0 0,-7-1-12 15,3 1 2-15,-4 3 1 0,8-1 9 0,-1-2 14 0,-6-1-3 16,3 1-1-16,0 0-10 0,-4-4-14 16,4 3 3-16,1 1 1 0,-5 0 10 0,4-4 14 15,-3 4-3-15,3-1-1 0,-7 1-10 0,3-4 0 16,-3 0 0-16,4-2 0 0,-4-1 0 0,0-6-12 16,0 0 0-16,0 0 1 0,0 0 11 0,0 0 0 15,0 0 0-15,0 0 0 0,-4-3 0 0,4-7 0 16,-3 1 0-16,-4-4 0 0,3-2 49 0,-3-1 12 0,-4-3 3 0,4-3 0 15,-3-3-52-15,-1-3-12 16,1 0 0-16,-11-4 0 0,6 4 0 0,1 0 0 0,-3 0 0 0,3 0 0 16,-1-1-16-16,5 1-7 0,-1 3-1 0,4-3 0 15,0 9 24-15,-3-3 0 0,10 3 0 0,-7 0 0 16,3-2 0-16,4 2 0 0,4-3 0 0,-4 0 0 16,7 0-8-16,-4 0 8 15,8 3 0-15,-1-3 0 0,1 3 0 0,-1 1 0 0,5-4 0 0,-1 3 0 16,3 3 0-16,-3 0 0 0,1 1 0 0,6-1 0 0,-7 0-8 0,3 7 8 15,-2 3 0-15,-1 3 0 0,-4-1 0 16,4 8 0-16,-3 2 0 0,-4 3 0 0,-3 4 25 16,3 2 0-16,-4 4 0 0,-3 0 0 0,0 3-14 0,-3-3-3 15,-1 3-8-15,-3 3 12 16,0 0-12-16,-4 0-8 0,1 0 8 0,-4-3-13 0,0 0 13 16,-1-6 0-16,-2-1 0 0,3-2 0 0,0 3 0 0,-4-7 0 15,7-6 0-15,-3 0 0 16,11-6-42-16,-8-3-6 0,4 0 0 0,4-4-1 15,3 1-87-15,3-4-18 0,-3-6-3 0,7 1-754 16,4-1-150-16</inkml:trace>
  <inkml:trace contextRef="#ctx0" brushRef="#br0" timeOffset="166133.47">3690 7572 2314 0,'0'0'65'0,"-3"3"15"0,-5 3-64 0,5-3-16 0,3-3 0 0,0 0 0 0,0 0 96 0,0 0 16 0,3 7 4 0,-3-7 0 0,0 0-42 0,0 0-8 0,8 0-2 0,-1-3 0 15,3 3-51-15,1-4-13 0,-1-2 0 0,1 3 0 16,3-3 54-16,0-4 8 0,4 1 2 0,-4 0 0 0,0-1-53 16,4 1-11-16,-4-4 0 0,0 4 0 0,-4-1 0 0,1 1 0 15,3 3 0-15,-7-4 0 0,4 4 0 0,-11-3 0 16,3 2 0-16,4 1 0 0,-7 0 19 16,0 6 0-16,0 0 0 0,0 0 0 0,-7 0-2 0,4 0 0 15,-8 6 0-15,-6 3 0 0,2 4-5 0,5 0-2 16,-8-1 0-16,8 4 0 0,-8 3-10 0,11-1 10 15,-4 4-10-15,1 0 10 0,3-3 2 0,0-3 1 0,0-1 0 0,7 1 0 16,0-3-13-16,3-4 0 16,1 4 0-16,3-4 0 0,0-3 0 0,-4-3-8 0,8 1 8 0,3-1-13 15,-3-3 13-15,6 3 8 16,-6-3 0-16,3 0-8 0,-3-3 0 0,3 3 0 0,0 0-15 0,-4 3 5 16,1-3 10-16,3 3 0 15,-3 0 0-15,-4-3 0 0,3 3 0 0,4 0 0 0,-14-3 8 0,11 0-8 16,-11 0 16-16,3 0-2 0,-3 0 0 0,11-6 0 15,-7 0 10-15,3-4 3 0,-7 1 0 0,0-4 0 16,0 1-10-16,-7-4-1 0,3 4-1 0,-3-1 0 16,3-2-2-16,1 2 0 15,-4 0 0-15,3 1 0 0,4 2-13 0,0 1 0 0,0-7-9 0,0 7 9 16,0 0 0-16,0-1 0 0,0 1 0 0,4-1 10 16,3 1-10-16,-7 3 0 0,0 6 0 15,7-10 0-15,0 4 0 0,-7 6 0 0,11-6 0 0,3-1 0 16,-4 4 0-16,4 0 0 0,4 3 0 0,-7 0 0 15,3 0 0-15,-4 3 0 0,4 0 0 0,-3 4 0 16,0-4-49-16,-4 3-12 16,3 0-3-16,8 1 0 0,-8-1-204 0,-2-3-42 15,13 13-8-15,-4-7-2 0</inkml:trace>
  <inkml:trace contextRef="#ctx0" brushRef="#br0" timeOffset="166724.32">4660 7387 2188 0,'0'0'48'0,"0"0"11"16,0 0 1-16,0 0 1 0,0 0-49 0,0 0-12 0,0 0 0 0,0 0 0 0,0 0 156 0,-3-6 29 15,-1-1 6-15,4 7 1 0,0-3-103 0,-10 0-20 16,3 0-4-16,-1 3-1 0,1 0 0 0,-3 3 0 16,-1 3 0-16,-3 1 0 0,0 2-51 0,3 0-13 15,-6 4 0-15,3 3 0 0,0 2 54 0,3 1 8 16,-3 3 2-16,3 3 0 0,1-3-52 0,6 0-12 15,1 3 0-15,-1-3 0 0,1 3 0 0,3-3 0 16,0 0 0-16,3-3 0 0,-3-3 0 0,7 3 0 16,0-4 0-16,4-2 0 0,3-4 0 0,4-6 0 0,-8 0 0 15,4-6 0-15,7 0 0 0,-3-3 0 16,0 0 0-16,-1-1 0 16,1-5-41-16,3 2-11 0,-7-2-3 0,7-4 0 15,-6 4-40-15,6-4-8 0,-14 3-1 0,3-2-1 16,1-1-58-16,0 0-11 0,-1 1-2 0,-6-1-605 15,3 0-121-15</inkml:trace>
  <inkml:trace contextRef="#ctx0" brushRef="#br0" timeOffset="166983.79">4886 7061 1958 0,'0'0'43'0,"0"0"9"0,0 0 1 0,0 0 3 15,0 0-45-15,0 0-11 0,0 0 0 0,0 0 0 16,0 9 156-16,4 1 28 0,-4-1 7 0,0 7 1 0,3-1-103 15,1 7-20-15,-1 3-4 0,1 0-1 16,3 1 0-16,-7-1 0 0,3 3 0 0,4 3 0 16,-3 1 20-16,-4-1 4 0,3 3 1 0,1 1 0 15,-1-1-40-15,-3 4-8 0,4 0-1 0,3-1-1 16,-7-2-13-16,0-4-2 0,3-3-1 0,5 1 0 16,-5-7-37-16,1-1-7 0,-1-5-2 0,4-3 0 15,-3-4-7-15,3-3-2 0,0-3 0 0,-7-3 0 16,10 0-102-16,-10 0-21 0,7-6-4 0,1-6-1 15,2 2-76-15,1-2-16 0,-8-1-4 0,4-2 0 0</inkml:trace>
  <inkml:trace contextRef="#ctx0" brushRef="#br0" timeOffset="167397.1">5263 7356 2638 0,'0'0'58'0,"0"6"12"0,-3 0 2 0,3 0 3 0,-7 4-60 0,3-1-15 15,1 4 0-15,-4-4 0 0,0 4 86 0,0-1 14 16,0 4 4-16,-4 0 0 0,4-1-62 0,-4 7-12 0,4-3-2 16,-3 3-1-16,3-3 21 0,0 0 4 0,3-1 0 0,4 1 1 15,-7 0-32-15,7-3-6 0,0-4-2 0,0-2 0 16,7-4-13-16,-7 0 0 0,4-3 0 0,-4-3 0 16,10 0 0-16,1-3 0 0,-8 0 0 0,8-3 0 15,-4-1-9-15,0-2 9 0,0-3-13 0,-3-1 5 16,3 0 8-16,-4-2 0 0,4-1 0 0,-7 0 0 15,4-2 0-15,-4 2 0 0,0 0 0 0,0 4-8 16,0-4 8-16,-4 3 12 0,4 4-2 0,-3 0-1 16,3-1-17-16,0 7-4 0,-4 0-1 0,4 0 0 15,0 0 13-15,0 3 0 0,0 0 0 0,0 3 0 16,0 0 15-16,0 3-4 0,4 1-1 0,-1-1 0 0,1 3-10 16,-1 1-16-16,1 2 4 0,-1-2 1 0,8-1 11 15,-8 0 16-15,5 7-4 0,-5-7-1 0,4 4-11 0,0 0 0 16,4 2 0-16,-4-2 0 0,0 2 0 15,0 4 0-15,3-3 0 0,1 0 0 0,-7-1 0 0,6-2 0 16,-6-1 0-16,3-5 0 16,3 2-40-16,-6-3-11 0,-4-6-1 0,0 0-1 15,10-6-171-15,-2 0-35 0,-5-4-6 0</inkml:trace>
  <inkml:trace contextRef="#ctx0" brushRef="#br0" timeOffset="167833.67">5743 7258 2649 0,'0'0'58'0,"0"0"12"0,0 0 2 0,0 0 4 0,0 0-61 0,0 0-15 0,0 0 0 0,0 0 0 16,0 0 105-16,-3 7 19 0,-1 2 3 0,1 0 1 16,-1 1-60-16,1 2-12 0,-8 4-3 0,4 3 0 15,-4 3-18-15,4-3-4 0,-7 3-1 0,-3 0 0 16,6-4-13-16,-3 1-2 0,0 0-1 0,3 0 0 15,-6 0-6-15,6-4-8 0,4 1 11 0,0-4-11 16,3-2 9-16,-3-1-9 0,4 1 0 0,3-4 9 16,0-6-9-16,7 0 0 0,0 0 0 0,3-3 0 15,1-3-8-15,3-1 8 0,4-2 0 0,-4 3 0 16,0-4 0-16,4 4 0 0,-4-3 0 0,0 2 0 16,3-2 16-16,-2 6 8 0,-1-4 2 0,0 4 0 15,3 3-26-15,-6-3 0 0,3 3 0 0,-3 0 0 0,3 3 11 0,-4 4-3 16,1-1-8-16,-4 3 12 0,0 4-12 0,-3-1-8 15,-1 4 8-15,-3 0-13 0,0-1 13 0,-3 4 0 16,3 0 0-16,-7-3 0 0,0-1 0 0,-4 4 0 16,0-6 0-16,1-1 0 0,-4 1 23 15,3-1 7-15,1-5 2 0,2 2 0 16,-9-3-64-16,6 1-12 0,4-4-2 0,-3-3-1 16,3 0-53-16,-1 0-10 0,5-3-2 0,-1-1-1 15,1-2-63-15,-1-3-13 0,8-1-3 0,-4-5 0 16,3 2-23-16,1 1-5 0,-1-1 0 0</inkml:trace>
  <inkml:trace contextRef="#ctx0" brushRef="#br0" timeOffset="168230.56">6177 7167 2851 0,'0'0'63'0,"0"0"13"0,0 7 2 0,0-4 2 0,0 3-64 0,-3 0-16 0,-1 7 0 0,4-4 0 16,-3 1 60-16,-4-1 10 0,3 4 2 0,-3 2 0 15,3-2-11-15,-3-4-1 0,4 4-1 0,-8-1 0 16,8 4-27-16,-8-3-6 0,4 5-1 0,0-5 0 16,-4 3-5-16,1-1 0 0,-1 1-1 0,1 0 0 0,-1-1-3 15,1-2 0-15,-1 3 0 0,0-4 0 16,8 1-2-16,-1-4-1 0,-3 4 0 0,0-7 0 0,4 3-5 0,3-2 0 16,3-1-8-16,1-3 12 15,-1 0-12-15,8-3 9 0,-1 0-9 0,1-3 8 16,7 0-8-16,-1 0 0 0,-3-4 0 0,4 1-11 0,0 0 0 15,-1 0 0-15,1-1 0 0,0 1 0 0,-1 3 11 16,1 0 0-16,-1 0 0 0,5 3 0 0,-5 0 23 16,1 0 6-16,0 3 2 0,-4 3 0 15,0 0-50-15,-4 4-9 16,1 2-3-16,-4 1 0 0,0-1 51 0,-3 1 9 0,-4 3 3 0,0 2 0 0,-4 1-24 0,1 0-8 16,-5 0 0-16,-2-4 0 0,-1 1 0 0,-3-6 0 15,0-1 0-15,-4 0 0 0,1 1-14 0,-4-4-2 16,3-3-1-16,0-3 0 15,4 3-152-15,-7-3-31 0,7 3-5 0,-4-3-1199 0</inkml:trace>
  <inkml:trace contextRef="#ctx0" brushRef="#br0" timeOffset="177846.7">2632 9528 1954 0,'0'0'43'0,"0"0"9"0,0 0 57 0,0 0-98 0,0 0-11 0,0 0 0 0,0 0 0 16,0 0 156-16,0 0 30 0,0 0 6 0,0 0 0 15,0 0-93-15,-4 4-19 0,4 2-4 0,-10 0-1 16,3 4-24-16,0 2-5 0,-4 1-1 0,0-1 0 16,1 4-20-16,-11 0-4 0,6-1-1 0,-6 4 0 15,0 0-7-15,4 0-1 0,-5-1-1 0,1-2 0 16,7 3-3-16,0 0 0 0,-4-4 0 0,4 4 0 15,0-3-8-15,-7 0 0 0,7 2 0 0,-4-2 0 16,1 0 0-16,6-4 8 0,0 1-8 0,1-7 0 16,10-3 0-16,0-3 0 0,0 0 0 0,0 0 0 15,0 0-27-15,3 0-4 0,15 0-1 0,0-6 0 16,-1 3 48-16,4-3 8 0,-3-4 3 0,7 1 0 16,3 2-9-16,0-2-2 0,4 0 0 0,-7 2 0 15,-1-2 4-15,1 6 1 0,3 3 0 0,-10 0 0 0,3 3-21 0,0 3 0 16,-3 4 0-16,3 2 0 0,0 4 56 31,-7 3 6 0,4 0 2-15,-11 2 0-16,11 1-52 0,-15 0-12 0,4 3 0 0,-7 1 0 16,4-1 0-16,-4-3 0 0,-4 3 0 0,-3-7 0 0,4 4 0 0,-8-3 11 0,-3 3-11 0,3-3 10 0,-10 0-10 15,7 0 0-15,-7-1 0 0,7-2 0 0,-7 0 0 0,-4-4 0 0,4-2 0 0,0-1 0 0,-4-3-28 0,4-2-2 0,3-8 0 0,-3 1 0 16,-4-3-58-16,15 0-11 0,-8-4-2 0,11 1-1 15,0-4-82-15,3-2-17 0,-3 2-3 0,4 1-972 0</inkml:trace>
  <inkml:trace contextRef="#ctx0" brushRef="#br0" timeOffset="179935.65">2921 9776 1785 0,'0'0'39'0,"0"0"8"0,0 3 1 0,-7 0 4 0,7-3-42 0,-4 7-10 0,1-1 0 0,-4 0 0 0,7 0 78 0,-4 1 14 15,4 2 2-15,-7 1 1 0,7 2-11 0,-3 1-3 16,3-1 0-16,3-2 0 0,-3 5-41 0,7 1-9 16,-7 0-2-16,4-4 0 0,3 7 21 0,-4-3 4 15,1-4 1-15,3 10 0 0,4-3-10 0,-1-3-1 16,-6-4-1-16,6 1 0 0,1-4-34 0,-1-3-9 0,1 1 0 31,3-1 0-15,-3-3 24-16,-1-3 0 0,-3 0 0 0,4 0 0 15,0-3-24-15,-1-3 0 0,4 3 0 0,-3-7 8 0,6 1-27 0,-9-4-5 0,2-2 0 0,1-1-1 0,-1 0 45 0,1-3 8 0,-1 1 3 0,-6-1 0 32,3-3-50-32,4 3-9 0,-8 0-3 0,1 3 0 0,3 1 52 0,-7 5 11 0,0 1 1 0,3 3 1 15,-3-1-23-15,0 7-11 0,7 4 10 0,-3-1-10 16,3 3 14-16,-7 3-3 0,0 1-1 0,7 2 0 15,0 4 2-15,4 0 1 0,-8-1 0 0,4-2 0 16,0 3-13-16,4-4 0 0,-1 1 8 0,1-1-8 16,0 1 10-16,-1-1-1 0,1-2 0 0,-1-4 0 15,-3 3-9-15,4-5 0 0,0 2 0 0,-4-3 0 16,7 0 0-16,-11 0-16 0,4 0 4 0,-7-3 1 16,0 0-149-16,0 0-31 0,4 0-5 0,-4 0-2 15</inkml:trace>
  <inkml:trace contextRef="#ctx0" brushRef="#br0" timeOffset="180450.47">3503 9500 1978 0,'0'0'56'0,"0"0"12"0,0 0-54 0,0 6-14 0,4 4 0 0,-4-4 0 0,7 7 100 0,-7-4 18 15,3 7 3-15,4-4 1 0,-3 4-30 0,3 0-7 0,0-1-1 16,0 1 0-16,-4 3-4 0,5 0 0 16,2-1-1-16,-6 8 0 0,-1-4-25 0,4 3-5 0,-3-3-1 0,3-1 0 15,3 1-19-15,-6 0-4 0,3 0-1 0,0 3 0 16,0-3-9-16,-7-6-3 0,4 0 0 0,3-4 0 16,-7 4-12-16,3 0 0 0,4-1 0 0,-3-2 0 15,-1-1 0-15,-3 1 0 0,7-1 0 0,-7-5 0 16,-7 2 8-16,7-6-8 15,-3 0 0-15,3-3 0 0,-4 4-24 0,-3-4-12 0,4 0-1 0,3-4-1 16,-11-2 58-16,11 0 12 0,0 6 3 0,-7-6 0 16,7-4-35-16,-3-2 0 0,3-1 0 0,0 1 0 15,3-1 0-15,-3 0 0 0,0 1 0 0,7-1 0 16,-7 1 0-16,11-1 0 0,-8-2 9 0,8 2-9 0,-1-3 0 16,1 4 0-16,0 2 0 0,-4-2 0 15,3 3 0-15,8-4 0 0,-8 7 0 0,5-1 0 16,-1 4 24-16,7 0 0 15,-11 6-1-15,4 0 0 0,-3 4-15 0,0 2-8 0,-1 4 8 0,-3 2-8 0,-3 1 44 0,-1 0 4 16,1 3 0-16,-4-1 1 0,-4 1-29 0,4 0-7 16,-7 3-1-16,0-6 0 0,0 2-12 0,4-2 8 15,-8-3-8-15,-3-1 0 16,-4 1 0-16,4-4 0 0,0 1 0 0,-4-4 0 16,1 0-96-16,-1 0-26 0,1 1-5 0,6-4-1 15,-10 0-51-15,7 3-10 0,3-3-3 0,-3 4-614 16,3-4-123-16</inkml:trace>
  <inkml:trace contextRef="#ctx0" brushRef="#br0" timeOffset="181032.66">4258 9829 1922 0,'0'0'42'0,"0"0"9"0,4-6 1 0,-1 0 3 0,-3-4-44 0,4 4-11 15,-1-3 0-15,-3-1 0 0,0 1 164 0,0 0 30 16,-3 2 6-16,3 1 2 0,0 6-110 0,-7-6-23 0,3 3-4 0,-3 0-1 16,3 3 0-16,-6 3 0 15,-1 3 0-15,1 0 0 0,-1 4 2 0,1-1 0 0,2 0 0 0,-9 7 0 32,6 0-36-32,1 3-7 0,-4-1-2 0,3 4 0 15,0 0-21-15,-3 7 0 0,4-1 0 0,3 0 0 0,0-3 0 0,3 0 0 0,4-3 0 0,0-3 0 16,0 0 0-16,7 0 0 0,0-7 0 0,4-3-8 15,-1 1-9-15,-3-4-2 0,11-3 0 0,-4-3 0 16,0-3-17-16,4-3-4 0,3-4-1 16,-3 1 0-16,3 0-37 0,0-4-7 0,-7 1-2 15,0-4 0-15,4 0-135 0,0 4-27 0,-8-4-6 16</inkml:trace>
  <inkml:trace contextRef="#ctx0" brushRef="#br0" timeOffset="181348.81">4494 9419 1497 0,'0'0'32'0,"0"0"8"0,0-10 0 16,0 4 4-16,0 6-36 0,0 0-8 0,0 0 0 0,0 0 0 0,0 0 156 0,0 0 28 15,4 3 7-15,3 3 1 0,-7 4-52 0,4-1-9 16,-4 4-3-16,7 2 0 0,-4 4-51 0,-3 0-10 16,7 3-3-16,-7 0 0 0,4 3 0 0,3-3 0 15,-4 6 0-15,4-3 0 0,-3 4-51 0,6-4-13 16,-6 6 0-16,3 3 0 0,-7 1 54 0,4-4 8 16,-1 1 2-16,1-1 0 15,-1-3-103-15,1 0-20 0,3-2-4 0,-7-5-1 16,3-2 0-16,4-6 0 0,-7-1 0 0,4-2 0 15,-1-4-153-15,-3-6-31 0,0 0-7 0</inkml:trace>
  <inkml:trace contextRef="#ctx0" brushRef="#br0" timeOffset="181724.37">4847 9701 2188 0,'0'0'48'0,"-3"6"11"0,3 0 1 0,-4 1 1 16,4 2-49-16,0-3-12 0,-7 7 0 0,4-4 0 0,-5 4 105 0,5-1 19 31,-1 1 3-31,-3 6 1 0,4-4-52 0,-4 7-9 0,3-3-3 0,-3 0 0 16,4 0-51-16,-1 0-13 0,-3 3 0 0,4-4 0 0,3 1 0 0,0-3 0 15,0 0 0-15,0-4 0 16,0-6 0-16,3 1 0 0,-3-7 0 0,0 0 0 0,0 0 0 0,0 0 0 16,11-7 0-16,-1 1 0 0,1-6 0 0,-8 2 0 15,4-6 0-15,-3 4 0 0,7-1 0 0,-11-2 0 16,3-1 0-16,4-3 0 0,-7 4 0 0,0-1 0 15,0 3 0-15,0 4 0 16,0-4-48-16,4 4-13 0,-4 3-3 16,0 6 0-16,0-7 52 0,0 7 12 0,0 0 0 0,0 0 0 0,0 0 0 0,3 7 0 15,4 2 0-15,-3 1 0 0,3 5 33 0,-4-2 10 16,4 6 1-16,-3-4 1 0,-1 1-21 0,5 3-4 0,-1 3 0 16,-4-4-1-1,8 1 36-15,-8 0 7 0,4 0 2 0,-3-3 0 0,-1-4-52 16,4 4-12-16,4-4 0 0,-8-2 0 15,5-4-100-15,-8-6-22 0,3 0-5 0,8-3-717 0,-4 0-144 0</inkml:trace>
  <inkml:trace contextRef="#ctx0" brushRef="#br0" timeOffset="182131.34">5239 9604 2552 0,'0'0'56'0,"0"0"12"0,0 0 3 0,0 0 0 0,0 0-57 0,0 0-14 0,0 0 0 0,0 0 0 15,0 3 64-15,-4 3 11 0,1-3 1 0,-1 4 1 16,1 2-31-16,3-3-6 0,0 7-2 0,-7-1 0 0,0 1 2 0,3-1 0 16,-3 7 0-16,0 0 0 0,3 0-32 0,-6 3-8 15,-1 0 0-15,1 0 0 0,-1 0 52 0,0 0 10 16,4-4 2-16,0 1 0 0,0 0-52 0,4-6-12 16,-1 2 0-16,4-9 0 0,0 1 0 0,0-7 0 15,0 3 0-15,4-3 0 0,6 0 0 0,-3-3 0 16,8 0 0-16,-5-4 0 0,4 1 0 0,0-3 0 15,4-1 0-15,0 1 0 0,-4-4 0 0,0 4 8 16,0-1-8-16,0 1 0 0,-3 6 0 0,3-3 0 16,-4 3 0-16,1 3 0 0,3 0 0 0,-7 3 0 0,0 3 0 15,0 3 0 1,0 4 48-16,0 3 12 0,0-1 4 0,-7 1 0 0,0 3-52 0,0 0-12 16,0 2 0-16,0 1 0 0,-10-3 0 0,6 3 0 15,-6-3 0-15,3 0 9 0,-4 0-17 0,0-4-4 16,4 1-1-16,-3-3 0 15,-1-1-52-15,1-6-11 0,3 4-1 0,0-7-1 16,-1 0-45-16,5-3-9 0,3-3-1 0,-7-3-1 16,3-4-73-16,4-2-14 0,0-4-3 0,0-3-1 0</inkml:trace>
  <inkml:trace contextRef="#ctx0" brushRef="#br0" timeOffset="182864.2">5553 9632 2394 0,'7'-6'52'0,"0"-1"12"0,0 1 1 0,-4 0 3 15,4 0-55-15,-3-1-13 0,-4 7 0 0,0 0 0 16,0 0 97-16,0 0 17 0,0 0 3 0,4 7 1 16,-4-1-30-16,0 3-5 0,0 1-2 0,-4-1 0 15,0 7-51-15,-3-1-10 0,4-2-3 0,-8 3 0 0,4 2 24 0,-3-2 5 16,3 3 1-16,-4 0 0 16,0 0-38-16,4-1-9 0,0 1 0 0,0-3 0 15,4 0 0-15,-8-1 0 0,8-2 0 0,-4-4 0 0,7 4 0 0,-4-4 0 16,1 1 0-16,3-4 0 0,0-3 24 0,0-3 2 15,0 0 1-15,0 0 0 16,7 3-43-16,-4 0-9 0,1-3-2 0,3 0 0 0,0 0 27 0,-4-3 0 16,8 0 0-16,-1 0 0 0,1 0 0 0,0-4 0 0,3 4 0 15,-4-3 0 1,4 0 0-16,1 3 0 0,2-1 0 0,-6 1 0 0,3 0 0 0,0 3 0 16,0 0 0-16,-3 3 0 15,-1 0 20-15,1 4 10 0,-4-4 2 0,0 6 0 0,-4 1 0 0,5 2 0 16,-8 1 0-16,7 2 0 0,-7 4-32 0,-7 0 0 15,3 0-8-15,0 0 8 0,-3 3 0 0,0-4 0 0,0 1 0 0,-7 0 9 16,0-3-9-16,0-1 0 0,-4-5 0 0,4-1 0 16,0 1-40-16,4-4-14 15,-5-6-2-15,5-3-1 0,3 0-63 16,3-4-12-16,1 1-2 0,-1-6-1 0,1 2 57 16,6-6 11-16,1 4 3 0,-1-4 0 0,4 1-103 15,4 2-20-15,-4-3-4 0,4 1-1 16,-1-1 91-16,4 0 17 0,0 1 4 0,0 2 1 0,1 1 21 0,2 2 4 15,1 1 1-15,-4-4 0 0,4 4 97 0,-4 3 19 16,0-4 4-16,3 4 1 0,1 3-4 0,0 0 0 0,-1-4 0 0,5 1 0 16,-5 3 103-16,1-3 20 0,-1-1 4 0,1-2 1 15,3 3-103-15,0-4-20 0,-6 1-4 0,2-1-1 0,1-2 0 16,-4 2 0-16,4-2 0 0,-11 3 0 0,0-1-28 0,3-2-5 16,1 2-2-16,-11-2 0 0,3 2-11 0,-3 4-2 15,0-3-1-15,-3 5 0 0,-4 1 4 0,3 0 1 16,-6 3 0-16,-1 3 0 0,1 0-20 0,-1 1 0 15,0 5 0-15,-3 0-9 0,0 4 9 0,4 3 0 16,-1-1 8-16,-3 4-8 16,3 3-47-16,4-3-13 0,0 3-4 0,-3 0 0 0,6 3 80 0,1-3 16 15,3 0 4-15,0-3 0 0,0-1-22 0,3 1-4 16,1-3-1-16,-1 0 0 0,4-1 8 0,-3-2 2 16,3-1 0-16,0-2 0 0,0-1-19 0,7-3 0 15,-3 1 0-15,3-7 0 0,3 0 0 0,-6 0 0 16,3-7 0-16,0 4 0 15,-3-3-150-15,3-3-34 0,0-1-6 0,-4-2-2 16,5-1-51-16,-1 1-10 0,7-7-3 0,-7 6-665 0</inkml:trace>
  <inkml:trace contextRef="#ctx0" brushRef="#br0" timeOffset="183236.64">6346 9651 2419 0,'0'0'53'0,"0"0"11"0,0 0 3 15,0 0 1-15,0 0-55 0,0 0-13 0,0 0 0 0,0 0 0 16,0 0 105-16,0 0 19 0,-7 3 3 0,0-3 1 0,4 6-52 0,-1-3-9 16,1 4-3-16,-1-1 0 15,1 0-51-15,-4 3-13 0,7-2 0 0,-7 2 0 0,3 4 0 16,-3-4 0-16,4 1 0 0,3-1 0 16,-4 0 40-16,4 1 6 0,0-4 1 0,0 0 0 0,0 1-24 0,0-7-5 15,4 3-1-15,-4-3 0 0,3 3-17 0,4-3 0 16,4 0 0-16,-8 0 0 0,8 0 0 0,-1 0 0 15,1 0 0-15,0 0 0 0,3-3 55 0,-4 3 7 16,4 0 2-16,0 0 0 0,4 0-52 16,-11-3-12-16,7 6 0 0,-3-3 0 0,-1 3 0 0,-3 0 0 15,1 3 0-15,-1 0 0 0,-4 4 0 0,1-1 0 16,-4 4 0-16,0 3 0 0,0 2 24 0,-7-2 1 16,3 3 1-16,-3-3 0 15,3-1-42-15,-6 1-8 0,-1 0-1 0,1 2-1 0,-4-2 26 16,3 0 0-16,-3-1 0 0,0 1 0 15,-7-3-56-15,3-1-7 0,4-2-1 0,0-4 0 16,3 0-102-16,-3 0-21 0,4-6-4 0,2 0-1 0</inkml:trace>
  <inkml:trace contextRef="#ctx0" brushRef="#br0" timeOffset="192484.34">12284 12996 813 0,'0'0'17'0,"0"0"4"0,0 0 1 0,0 0 2 0,7-3-24 0,-7 3 0 16,0-3 0-16,3-3 0 0,1 3 86 0,-4-4 12 16,7 1 2-16,-4 3 1 0,1-3-9 0,-1-1-3 0,5-2 0 15,-5 0 0-15,4-1 23 0,-3 1 4 0,3-1 0 0,-4-2 1 16,1-1-33-16,3 4-8 16,-4-4 0-16,1 4-1 0,-4-4 42 0,3 4 9 15,-3-4 2-15,4 4 0 0,-4-7-52 0,-4 4-9 0,4-1-3 16,-7 1 0-16,4-4-15 0,-4 4-3 15,0-1-1-15,0 0 0 0,-4 4-15 0,4 3-3 16,-4-1-1-16,1 4 0 0,-4 0 2 0,0 0 0 0,0 6 0 0,-1-3 0 16,-2 3-13-16,-1 4-3 15,-3-1 0-15,0 0 0 0,0 4-12 0,-1-1 11 0,5 0-11 0,-4 4 10 16,-4 3 2-16,4-4 0 0,-4 4 0 0,4 0 0 16,-4-1-12-16,4 4-12 0,0 3 2 0,-4 0 1 15,1 6 9-15,-1 0 0 0,0 7 0 0,0-1 0 0,1 1 0 16,-4 2 0-16,3 4 0 0,0 0 0 0,0 3 0 0,4-3 12 15,0 3-2-15,0 3-1 16,3-4-9-16,4 4-12 0,0 1 2 0,0 2 1 0,7-6 9 0,0 3 12 16,3-3-2-16,4-1-1 0,4-5-9 0,3 0 0 15,3-1 0-15,5-2 0 0,2-4-12 0,4-6-4 16,4-3 0-16,3 0-1 0,8-6 27 0,-5-4 6 16,8 1 0-16,0-7 1 15,3-3-65-15,1 0-12 0,-1-9-4 0,7 0 0 0,1-7 81 0,-1-2 16 16,-3-1 3-16,3-9 1 15,-3 3-29-15,-3-6-8 0,-1 0 0 0,0-4 0 0,-3 1 0 0,0-1 0 16,-4-5 0-16,4-4 0 0,-7 0 0 0,-4 1 8 16,0-8-8-16,-7 1 0 0,0 0 0 0,-3 4 9 15,-7-5-9-15,-4 5 0 0,0-1 24 0,-7 0-3 16,0 3 0-16,-7-3 0 0,0 3-21 0,-7 1-13 0,-1 2 1 16,1 0 1-16,-3 7 11 0,-1 0 0 15,-3 6 10-15,0-1-10 0,0 5 11 0,-1 5-11 0,1 0 12 16,0 7-12-16,0-1-52 15,3 4-18-15,1 0-3 0,-5 3-1 0,8 0-86 0,0-1-18 16,4 1-3-16</inkml:trace>
  <inkml:trace contextRef="#ctx0" brushRef="#br0" timeOffset="193480.55">16348 12761 1314 0,'0'0'37'0,"0"0"8"0,0-6-36 16,-4-4-9-16,4 1 0 0,-3 0 0 0,3-4 156 0,-4 1 28 0,1-1 7 15,-1 0 1-15,1 1-70 0,-1-1-14 16,1 1-2-16,-8 2-1 0,4 1-16 0,0 3-3 16,-4 0-1-16,1 2 0 0,-4 4-29 0,-1 4-7 0,-2 2-1 0,-1 3 0 15,1 4-18-15,-1 2-4 16,-3 1-1-16,0 3 0 0,-4 3-12 0,4-3-2 15,0 3-1-15,-1 3 0 0,5 0-22 0,-1 3-4 16,0 3 0-16,-3 4-1 0,7-1 28 0,0 4 5 0,3 3 2 16,1-1 0-16,-1 1-18 0,8 0 0 15,-1-3 0-15,1 2 0 0,3 4 9 0,3 0-9 0,4-3 0 16,4 0 9-16,-1-1-25 0,5-2-4 0,6 0-2 0,0-7 0 16,4-3 22-16,3-6 0 0,7 0 0 0,-3-9 0 15,3-1 16-15,4-2 7 0,-4-4 1 0,8-3 1 16,-1-3 11-16,0-6 3 0,4-4 0 0,0-5 0 0,3-4-39 15,-3-9 0-15,0-1-12 0,0-8 4 0,-4 2 8 16,-3 1 11-16,0-4-3 0,0 1 0 16,-8 2-8-16,-2-2 0 0,-5 2 0 0,1-6 0 15,-4 4 16-15,-10 2 0 0,-1 4 1 0,-6-4 0 0,-1 4-5 16,-6 0-2-16,-4-1 0 0,0 1 0 16,-7 3-10-16,-8-7 12 0,-2 4-12 0,-4 3 12 0,-1 3-12 0,-2 3 0 15,-1 0 0-15,-3 3 0 0,-4 3-12 0,0 4-4 16,-3-4 0-16,-4 6-1 15,3 1-51-15,1 3-9 0,0 3-3 0,-1 0-810 16,1-1-162-16</inkml:trace>
  <inkml:trace contextRef="#ctx0" brushRef="#br0" timeOffset="194479.2">12950 13253 1497 0,'0'0'32'0,"0"0"8"0,0 0 0 0,0 0 4 0,8-3-36 0,-5 0-8 16,4 0 0-16,-3 0 0 0,3 3 66 0,0-3 11 15,0 3 3-15,3-3 0 0,-3 3-10 0,4 0-2 16,0 0 0-16,-1 0 0 0,1 0 3 0,-1 0 0 16,4 3 0-16,1-3 0 0,-1-3-13 0,0 3-2 15,3 0-1-15,1 0 0 0,0-4-7 0,3 4-2 16,4 0 0-16,-1-3 0 0,1 3-37 0,3-3-9 16,4 0 0-16,3 0 0 0,1 0 0 0,2 0 0 0,1-4 0 15,0 4 0-15,3 0 0 0,-3-3 0 0,7 3 0 16,0-4 0-16,0 4 53 0,3-3 9 15,4 3 2-15,3 0 0 0,-3 0-52 0,-3-4-12 16,3 4 0-16,3-3 0 0,-3 3 0 0,0-3 0 0,3 2 0 16,1-2 0-16,-4 3 54 0,-4-3 8 0,0-1 2 15,4 1 0 1,-7 0-103-16,0 0-20 0,-4 3-4 0,4-7-1 0,-3 4 52 0,-5 0 12 0,-2-1 0 16,3 4 0-16,-8-3 0 0,-2 3 0 0,-1 3 0 0,-4-3 0 15,5-1 0-15,-8 1 0 0,0 3 0 0,0 0 0 16,0-3 0-16,-3 3 0 0,0 0 0 0,-1-3 0 15,-3 3-108 1,0 0-20-16,1 0-3 0</inkml:trace>
  <inkml:trace contextRef="#ctx0" brushRef="#br0" timeOffset="195636.42">15413 12990 1036 0,'0'0'23'0,"0"0"5"0,0 0 0 0,0 0 1 0,0 0-29 0,0 0 0 0,0-6 0 0,-4 0 0 16,4-1 108-16,0 1 16 0,0-3 4 0,0 2 0 15,0-2-52-15,0-1-9 0,0 1-3 0,0-3 0 0,4 2 0 0,-4-2 0 16,3-1 0-16,1 0 0 16,-1 1-7-16,5-1-1 0,-5 1-1 0,1-4 0 15,3 4-37-15,0-4-7 0,3-3-2 0,-3-3 0 16,4 0-9-16,-1-6 0 0,5 3 0 0,-5-6 0 0,8 2 0 0,-4 1 0 15,4 0 0-15,-1-3 0 0,4 2 14 0,4 4 1 16,0 0 0-16,-1 0 0 0,1 0-15 0,0 6 0 16,0 0 8-16,3 1-8 0,0-1-11 0,0 0-5 15,4 0 0-15,0 0-1 0,3 1 40 0,4 2 8 16,3-6 1-16,4 3 1 0,-7 3-4 0,7-2-1 16,0 5 0-16,-1-3 0 0,-2 7-20 0,3 0-8 0,-4 5 0 15,7 1 9-15,1 3 22 0,-1 0 4 16,-3 7 1-16,0 2 0 0,0-3-8 0,-4 7-2 15,0-4 0-15,4 7 0 0,-3-4-26 0,-1 4 8 0,4 0-8 0,-4-1 0 16,0 1 51-16,-3 3 5 16,0 0 0-16,0 0 1 0,-4 3-25 0,-3-1-6 15,0 5-1-15,-4 2 0 0,0 0-1 0,-3 3 0 16,-1 7 0-16,-2 0 0 0,-1 2-5 0,-7-2-2 0,7 3 0 0,-7-4 0 16,4-2-7-16,-8-4-2 0,1 1 0 0,0-4 0 15,-1 0-8-15,-3-3 10 0,-3 0-10 0,3-3 10 16,-4-3-10-16,4-3 0 0,-3-1 0 0,-1-2 0 15,1-4 0-15,-1-2 0 0,1-1-14 0,-4-6 5 16,0 0-72-16,0 0-15 0,0 0-2 0,0 0-1 16,0-10-101-16,-4 4-20 0</inkml:trace>
  <inkml:trace contextRef="#ctx0" brushRef="#br0" timeOffset="196586.18">17448 12987 694 0,'0'0'15'0,"0"0"3"0,0 0 1 0,0 0 1 0,0 0-20 0,0 0 0 0,0 0 0 0,0 0 0 0,0 0 80 0,0 0 12 16,0 0 3-16,0 0 0 0,4-6-15 0,-1 3-2 15,-3 3-1-15,4-4 0 0,0 1-15 0,-4 3-3 16,3-3-1-16,1 3 0 0,-1-3-15 0,4 3-3 16,-3 0-1-16,-1 0 0 0,4-3-8 0,-3 3-2 0,3 0 0 0,-4 0 0 15,1 0 11-15,-4 0 1 0,3 0 1 0,1 3 0 16,3-3-6-16,-3 0 0 15,-4 0-1-15,3 3 0 0,4 0 3 0,-3-3 1 0,-1 3 0 0,1 1 0 16,-1-4-8-16,-3 0-2 0,7 3 0 0,-3 0 0 16,-1-3-7-16,-3 0-2 0,7 3 0 0,-3-3 0 15,3 3-1-15,-3-3-1 0,-1 3 0 0,4-3 0 16,-7 0-5-16,4 0-1 0,3 3 0 0,-4-3 0 16,4 0 0-16,-3 0-1 0,3 3 0 0,-4-3 0 15,4 0-11-15,0 4 10 0,1-4-10 0,-1 3 10 16,0 0-2-16,3-3-8 0,1 3 12 0,-4-3-4 15,3 3-8-15,1-3 0 0,-4 0 0 0,4 3 0 16,-4-3 16-16,0 0 12 0,3 0 1 0,-3 0 1 16,-3 0-30-16,3 0 0 0,-3 0 0 0,3 0 0 15,0 0 0-15,0 0-20 0,0 0 4 0,3 0 0 16,1 0 16-16,0 0 0 0,-1 0 0 0,4 0 0 0,0 0 0 0,0 3 0 16,4-3 0-16,-4 0 0 0,0 0 14 15,4 0 0-15,3 0 0 0,-7 4 0 0,4-4-14 16,-1 0 0-16,-2 0 0 0,2 0 0 0,1 0 0 15,0-4 0-15,-4 4 0 0,3-3 0 0,-3 0 0 0,0 0 0 16,-3 0 0-16,0 0 0 0,-1 0 0 16,-3-1 0-16,0 4 0 0,0 0 0 0,0 0 0 0,-3 0 0 15,3 0 0-15,-3 4 0 0,-1-1 0 0,4 0-12 16,0 3 3-16,-3-3 0 0,6 4 9 0,-6-4-12 0,3 3 12 16,0 0-12-16,0-3 22 0,0 0 4 0,0 1 1 0,0-1 0 31,0-3-115-31,-3 0-22 0,-4 0-5 0,0 0-922 0</inkml:trace>
  <inkml:trace contextRef="#ctx0" brushRef="#br0" timeOffset="197538.49">18281 12984 1497 0,'0'0'32'0,"0"0"8"0,0 0 0 0,0 0 4 16,0 0-36-16,0 0-8 0,0 0 0 0,0 0 0 15,0 0 33-15,0 0 5 0,3-6 1 0,-3-1 0 0,4 4 7 0,-4 3 2 16,0-6 0-16,4 0 0 0,-1 2 4 0,-3 4 2 16,0-6 0-16,0-3 0 0,0 9-2 0,4-7-1 15,-4 4 0-15,0-3 0 0,0 0 10 0,0 0 3 16,0-4 0-16,0 4 0 0,0-4-52 0,0 4-12 0,0-3 0 15,3-1 0-15,-3 1 0 0,4 0 0 0,-1-4 0 0,-3 4 0 16,0-1 0-16,4-2 0 16,-4-1 0-16,3-3 0 0,-3 4 0 0,0-4 0 0,0-3 0 0,0 4 0 15,0-4 37-15,-3 0 5 0,3 0 1 0,0-3 0 16,-4 4-18-16,4-1-3 0,-3 3-1 0,-1-3 0 16,1 4-21-16,3-4 0 0,-7 3 0 0,3-3 0 15,-3 0 13-15,3 4-1 0,-3-4-1 0,0 3 0 16,4 1-11-16,-4-1-16 0,3 0 4 0,-3-3 1 15,0 1 11-15,0 2 0 0,4-6 0 0,-5 3 0 16,1-3 0-16,0 0 0 0,0 0 0 0,0 0 0 16,0 4 0-16,-3-4 0 0,-1 3 0 0,0 0 0 15,1 0 0-15,3 0 0 0,-4 1 0 0,-3 2 0 16,4-3 0-16,-1 0 0 0,-3 4 0 0,3-4 0 16,-3 3 17-16,0 0 6 0,0 4 1 0,0-7 0 15,0 3-39-15,0 1-7 0,-4-1-2 0,0-3 0 0,1 3 40 16,-1-2 7-16,0-1 1 0,-3-3 1 15,0 3-25-15,3-3 0 0,-3 3 8 0,0 1-8 16,3-1-19 0,-3 0-5-16,4 3-2 0,-5-3 0 0,1 4 26 0,4-1 0 15,-5-3 0-15,1 4 0 0,0-1 0 0,0 3 0 0,3 1 0 0,-6-1 0 16,2 1 19-16,-2-1 9 0,-4 4 1 0,3-4 1 16,0 1-48-16,-3-1-10 0,3 1-1 0,-3-1-1 0,3-3 30 0,-3 1 0 15,0 2 0-15,0 1 0 0,-1-1 23 0,1-3 10 16,0 7 3-16,-7-4 0 0,7 4-36 0,-4-3 0 15,-4 2 0-15,1 1 0 0,3 2 22 0,1 1 7 16,-5 0 2-16,12 0 0 16,-4-1-47-16,-4 1-10 0,4 3-2 0,-4 0 0 0,-3 0 28 0,-1 0 0 15,-3-1 0-15,-10 1 0 0,7 3 0 0,-1-3 14 0,1 3-3 0,0 0-1 16,6-3-10-16,-2 3 8 16,-1 0-8-16,0 0 8 0,0 3 2 0,0 0 0 0,1 0 0 0,-5 1 0 15,4 2-10-15,1-3 0 0,-1 3 9 0,-3 0-9 16,6 7 0-16,-3-4 0 0,1 4 0 0,-5-4 0 15,4 4 41-15,-3-1 4 0,3-2 1 0,1 2 0 16,2 1-22-16,1-4-5 0,0 1-1 0,3-4 0 16,4-3-18-16,3 0-14 0,4-6 2 15,3 0 1-15,1 0-80 0,2-7-16 0,5 1-3 16,-1-3-1144-16</inkml:trace>
  <inkml:trace contextRef="#ctx0" brushRef="#br0" timeOffset="198837.3">15381 11407 1422 0,'0'0'31'0,"0"0"6"0,0 0 2 0,0 0 1 0,0 0-32 0,0 0-8 15,0 0 0-15,0 0 0 0,0 0 8 0,0 0-8 16,0 0 12-16,0 0-4 0,0 0 5 0,0 0 1 16,0 0 0-16,0 0 0 0,0 0-14 0,-3-7 0 15,3 1 0-15,0 6 0 0,-4-3 0 0,4 3 0 16,0 0 0-16,0 0 0 15,-3-6 54-15,-1-1 8 0,4 7 2 0,0-6 0 0,-4 0-14 0,4 6-2 16,0-6-1-16,0-1 0 0,0 1-9 0,-3 0-2 16,3-1 0-16,0 1 0 0,0 0-2 0,-4-3-1 15,4 2 0-15,0 1 0 0,0-3 6 0,-3 2 1 16,3-2 0-16,-4 0 0 0,1 2 3 0,-1-2 1 16,1 3 0-16,-1-4 0 0,1 4-12 0,-1-4-3 0,-3 1 0 0,4 0 0 15,-1-4-14-15,-3 4-3 0,4-1-1 0,-5-2 0 16,1-1 4-16,0 1 1 0,0-1 0 0,4-3 0 15,-4 1-16-15,0-1 0 0,0 0-9 16,-4-2 9-16,4-1 0 0,0 3 0 0,-7 0 0 0,3-2 10 16,1-1-10-16,-1 3 0 0,-3-3 0 15,3 1 0-15,1 2 53 0,-4-3 9 16,3 3 2-16,0-6 0 0,-3 7-52 0,0-4-12 0,0-3 0 0,0 3 0 16,0 3 0-16,0-5 0 0,0 5 0 0,0-6 0 15,-1 6 0-15,1-3 0 0,0-3 0 0,-3 4 0 16,3-4 0-16,-4 0 0 0,0-3 0 0,-3 3 0 15,0 3 0-15,0-6 0 0,0 6 0 0,-4-6 0 16,7 3 0-16,-6-3 0 0,2 6 0 0,-2-3 0 16,-1 3 0-16,4-3 0 0,-4 4 0 0,4-1 0 15,-4 3 0-15,1 0 0 0,-1 1 0 0,0 2 0 16,-3-3 0-16,0 4 0 0,0-4 0 0,-4 4 0 0,0-4 0 0,4 4 0 16,0-1 0-16,-4-3 0 0,4 1 0 0,-4 2 0 15,4-3 0-15,-4 4 0 0,4-1 0 0,-1 1 0 16,-2-1 0-16,-1 1 0 0,0 2 0 0,-3 4 0 15,0-3 0-15,-1-1 0 0,5 4 0 0,-1 0 0 16,-3 3 0-16,-1-1 0 0,5 1 0 0,-1 3 0 16,-3 0 0-16,-1 3 0 0,1 1 0 0,-4-1 0 15,0 3 0-15,1-3 0 0,-1 3 0 0,0 4 0 16,0-1 0-16,0 1 0 0,1-1 0 0,2 0 0 0,-3 4 0 16,-3-1 0-16,3 1 0 0,-3 3 0 15,3-1 0-15,-3-2 0 0,7 3 0 0,-1 2 0 16,-3-2 0-16,1 0 0 0,2 3 0 0,1-1 0 15,-4 1 0-15,0 3 0 0,1-3 0 0,-1 6 0 0,4-3 0 0,-1 6 0 16,1-3 0-16,0 0 0 0,-1 0 0 0,1 4 0 16,0-1 54-16,3-3 8 0,4 3 2 0,-4 4 0 15,0-4-103 1,1 0-20-16,-1 3-4 0,0 4-1 0,4-4 52 0,0 1 12 0,3 2 0 0,-3 4 0 16,3-7 48-16,4 0 13 0,0 7 3 0,0-4 0 15,3 4-52-15,0 0-12 16,1-1 0-16,3 1 0 0,0 0 0 0,-1 2 0 0,1-2 0 0,0 6 0 15,0-6-48-15,3 2-13 16,1 1-3-16,-4-3 0 0,3-1 103 0,1 1 20 0,-1 0 4 0,0 2 1 0,-3-5-52 0,4 2-12 16,3-2 0-16,-4-1 0 0,4-2 0 0,0-1 0 15,0-3 0-15,0 1 0 0,3-8 0 0,1 1 0 16,-1 0 0-16,1-3 0 0,3 0 0 0,0-3 0 16,0-4 0-16,-4-2 0 15,4-1-48-15,0 0-13 0,0-2-3 0,0-7 0 16,4 3-106-16,-4-3-22 0,0 0-4 0,0 0 0 0</inkml:trace>
  <inkml:trace contextRef="#ctx0" brushRef="#br0" timeOffset="200161.44">11702 11921 836 0,'0'0'24'0,"0"0"4"0,0 0-28 0,0 0 0 16,0 0 0-16,0 0 0 0,0 0 108 0,0 0 16 16,-4-3 4-16,4 3 0 0,-10-3 0 0,6 3 0 15,4 0 0-15,-7-4 0 0,7 4-52 0,-7 0-9 0,3 0-3 0,4 0 0 16,-7-3 0-16,4 0 0 0,-4 0 0 0,0-3 0 16,0 3 0-16,0-1 0 0,3 1 0 0,-3 0 0 15,3-3-51-15,-3 3-13 0,0 0 0 0,0 0 0 16,-3-1 0-16,3 1 0 0,0 0 0 0,0 0 0 15,-4 3 40-15,4 0 6 0,0 0 1 0,-4 0 0 16,1 0-21-16,3 0-4 0,-4 0-1 0,0 3 0 16,1 0-9-16,-1-3-3 0,4 3 0 0,-7 1 0 0,7-4-9 0,-4 3 12 15,-3 0-12-15,4-3 12 16,-1 3-12-16,-3 0 12 0,4-3-12 0,-5 3 12 0,1-3-4 0,4 3 0 16,-4-3 0-16,-1 0 0 15,1 0 0-15,0 3-8 0,0 1 12 0,0-1-4 16,0 3 13-16,3-3 3 0,-3 3 0 0,0 1 0 0,4-4-24 0,-5 3 0 15,1 0 0-15,4 1 0 0,-4-1 0 0,0 3-10 16,-1 1 1-16,1-1 0 0,4-3 9 0,-4 4 12 16,3 2-2-16,-3 1-1 0,3-1-9 0,-3 1-9 15,0 3 9-15,0-1-13 0,0 1 13 0,3 3 0 16,-3 0 0-16,0-1 0 0,3 1 0 0,-3 0 0 16,4 0 0-16,-4 3 0 0,0 0 8 0,3 0-8 15,-3 0 9-15,0 3-9 0,0-3 0 0,3 3 0 0,-3 0 0 16,0 0 0-16,3 6 0 0,-3-2 0 0,0 2 0 0,3-3 0 15,-3 3 0-15,0-2 0 0,4 2 0 0,-4 4 0 16,3-7 0-16,0 3-12 0,1 0 1 0,-1 1 0 16,1 2 11-16,3-2 16 0,0-1-4 0,-1 7-1 15,1-4-11-15,4 1 0 0,-4-1 0 0,3 4 0 16,1-4-12-16,-1-2-4 0,1 2 0 0,-1-6-1 16,4 4 17-16,0-4 0 15,-3 0 0-15,3 0 0 0,0-3 10 0,0 0 6 0,3 1 0 0,1-4 1 16,-4-4-17-16,3-2 0 0,1 0 0 0,-1-4 0 15,1-2 0-15,-1-4 0 0,4-3 0 0,-3 3 0 16,-1-3 0-16,-3-3 0 0,8 0 0 0,-1 0 0 0,-7 0-16 16,3 0-8-16,1-3 0 0,-4 3-1 15,3-3 40-15,-3 3 8 0,0 0 1 0,0 0 1 0,0 0-25 0,0 0 0 16,0 0 0-16,0 0 0 0,0 0 0 0,0 0 0 16,0 0 0-16,0 0 0 0,0 0 0 0,0 0 0 15,0 0 0-15,0 0 0 0,0 0 0 0,0 0 0 16,0 0 0-16,0 0 0 0,0 0 0 0,0 0 0 15,0 0 0-15,0 0 0 0,0 0 0 0,0 0 0 16,7-3 0-16,0-3 0 0,0 3 0 0,0 0 0 16,4-1 0-16,0 1 0 0,-1 0 0 0,1 0 0 15,3 0 0-15,0-3 0 0,0 2 0 0,4-2 0 16,3 3 0-16,0-3 0 0,-3 3 0 0,3-4 0 16,0 1 0-16,0 3 0 0,-3 0 0 0,-1 0 0 15,1 3 0-15,-4-3 0 0,4 3 0 0,-4 0 0 16,0 0 0-16,0 3 0 0,0 0 0 0,-3 0 0 0,-1 3 0 15,1-3 0 1,0 4-46-16,-4-4-14 0,3 0-4 0,-3 3 0 16,4-3 0-16,-1 0 0 0,-2 1 0 0,2-1 0 0,1-3 52 0,-1 3 12 0,1-6 0 0,-1 0 0 31,1 3-108-31,3-7-18 0,-3 4-4 0,-1-6-1 0</inkml:trace>
  <inkml:trace contextRef="#ctx0" brushRef="#br0" timeOffset="201036.41">11155 13373 1692 0,'0'0'37'0,"0"0"8"0,0 0 2 0,0 0 0 0,0 0-38 0,0 0-9 0,0 0 0 0,3-4 0 15,1-2 48-15,-1 3 7 0,-3 3 1 0,4-6 1 16,-1-4-5-16,1 1-2 0,0-4 0 0,-1 4 0 16,1-4-15-16,3 1-3 0,-4-4-1 0,4 4 0 15,0-4 26-15,-3 0 6 0,3-2 1 0,3-1 0 16,-2 0-52-16,2 0-12 0,1-3 0 0,-1-3 0 0,-3 0 0 0,4 3 0 16,-1-6 0-16,5 0 0 15,-5 3 0-15,1-4 0 0,-1 4 0 0,4-3 0 16,1 3 0-16,-5-3 0 0,4 3 0 0,0-7 0 15,0 4 0-15,4 0 0 0,-4 3 0 0,4-7 0 0,3 4 0 0,0 0 0 16,0-3 0-16,4 2 0 0,-4 1 0 0,4 0 0 16,3 0 0-16,0-1 0 0,1 1 0 0,-1 3 0 15,4 0 0-15,-4-3 0 0,0 6 0 0,0 0 0 16,0 0 0-16,4 0 0 0,0 6 0 0,0 1 0 16,-4-1 0-16,7 3 0 0,-3 1 0 0,3-1 0 15,-3 4 0-15,0 0 0 0,-1 2 0 0,1 1 0 16,-4 3 0-16,4 0 0 0,-4 0 0 0,4 6 0 15,-4-3 0-15,1 3 0 16,2 0 0-16,-2 0 0 0,-1 3 0 0,0-2 0 0,4 2 29 0,-4 3 3 0,0 1 1 0,-3-1 0 16,0 7-1-16,-4-1-1 15,0 4 0-15,-3 0 0 0,-1 3-31 0,1 0 0 16,-4 3 0-16,4 3 0 0,-8-3 0 0,1 7 0 0,3-4 0 0,-4 6 0 16,1-2 0-16,-4 2 0 0,4-2 0 0,-4-4 0 15,0 6 57-15,3-2 6 16,-3-4 1-16,4 0 0 0,-4 0-52 0,0-3-12 0,0-3 0 0,0 3 0 15,0-3 0-15,0-3 0 16,0 0 0-16,0 0 0 0,4-3 0 0,-4-4 0 0,-3 4 0 0,3-4 0 16,-4 1 0-16,-3-7 0 0,0 0 0 0,0 1 0 15,0-4 0-15,0-3 0 0,-3 6 0 0,3-6-851 16,-7 3-173-16</inkml:trace>
  <inkml:trace contextRef="#ctx0" brushRef="#br0" timeOffset="205133.94">21706 11369 1573 0,'0'0'34'0,"0"0"7"0,0 0 2 0,0 0 2 0,0 0-36 0,0 0-9 15,0 0 0-15,0 0 0 0,0 0 52 0,0 0 8 16,4 3 1-16,-4-3 1 0,3 6-9 0,1-2-1 16,-4 2-1-16,4-3 0 0,-4 0-3 0,0 3-1 0,0 1 0 15,-4 2 0-15,4 4 22 0,-4-4 5 0,1 4 1 0,-1 2 0 16,-3 4-44-16,0-3-9 0,-3 6-2 0,-1-4 0 15,1 4 16-15,3 0 2 16,-8 3 1-16,5 1 0 0,-4-1-18 0,0 0-3 0,3 0-1 0,-7 3 0 16,4 0-17-16,0 0-16 15,-3 1 4-15,-1 2 0 0,4-3 12 0,-7 4 0 0,3-4 0 0,-3 6 0 16,0 4 0-16,-4-4 0 0,4 1 0 0,0 3 0 16,3-7 16-16,0 3 5 0,1-2 2 0,3-1 0 15,-4-3-37-15,4-3-7 0,3-3-2 0,1-3 0 16,3 0 56-16,0-7 11 0,-1 1 3 0,5-4 0 15,3 1-24-15,-4-4-5 32,4-6-1-17,0 0 0-15,0 3-29 0,0-3-7 0,0 0-1 16,0 0 0-16,0 0 32 0,0 0 7 0,0 0 1 0,0 0 0 0,4 0-20 0,-4 0 0 0,0 0 0 0,3 3 0 0,-3-3 0 0,0 0 0 0,0 0 0 0,8 4 0 0,-5-4 0 0,-3 0 0 16,0 0 0-16,0 0 0 0,0 0 0 0,7 3 0 15,0 0 0-15,-3-3 0 0,3 0 0 0,-4 0 0 16,4 0 0-16,-3 0 0 0,6-3 0 0,-2 3 0 15,-1-3 0-15,0 3 0 0,7-4 8 0,-4 4-8 16,8-3 12-16,0 3-12 0,-1-3 0 0,4 3 0 16,1 0 0-16,2 0 0 0,1-3 8 0,3 0-8 15,0 0 0-15,4 0 0 0,0-4 0 0,0 4 0 16,6-3-13-16,1 0 5 0,4-1 8 0,-1 1 0 16,0 0 0-16,1 0 0 0,-5-1 0 0,1 1 0 15,4-3 0-15,-1 2 0 0,0 4 0 0,-3-3 0 16,3 0 0-16,4 3 0 0,-3-4 19 0,-5 4 5 15,-2 0 2-15,-1 0 0 0,-3-3-26 0,-1 2 0 16,-2 4 0-16,-1-3 0 0,-3 0-18 0,-4 3-6 0,0-3 0 16,-3 3-1-1,-4-3-75-15,0 3-16 0,-7 0-2 0</inkml:trace>
  <inkml:trace contextRef="#ctx0" brushRef="#br0" timeOffset="205804.8">21869 11403 1426 0,'0'0'40'0,"0"0"9"0,0 0-39 0,0 0-10 0,0 0 0 15,0 0 0-15,-7 4 120 0,7-4 23 0,0 0 4 16,0 0 1-16,0 0-62 0,0 0-12 0,0 0-2 0,0 0-1 15,0 0-39-15,0 0-7 0,0 0-1 0,7 3-1 16,-4 3-8-16,8 3-2 0,-4-2 0 0,3-1 0 16,1 3 3-16,0 1 1 0,3 2 0 0,0 1 0 15,-4-1 12-15,5 4 3 0,-1 0 0 0,3-1 0 16,1 4 6-16,0 3 2 0,-4 0 0 0,7 0 0 16,0 0-24-16,0 3-5 0,0 0-1 0,1 3 0 0,-1 1 43 0,3-1 9 15,-2 3 2-15,2 4 0 0,-3-4-28 0,-3 4-6 16,3-1-1-16,-3 1 0 0,-1 2-1 0,1-5 0 15,-4 2 0-15,0-3 0 16,-3-6-6-16,3 4-2 0,-3-7 0 0,-1 0 0 0,1-4-5 0,-4-2-2 16,0-7 0-16,0 1 0 0,-4-4-13 0,-3-6 0 15,0 0 0-15,0 0 0 0,0 0 0 0,0 0-12 16,0-3 1-16,-3-6 0 16,-1 2-141-16,-3-5-28 0,0 2-5 0</inkml:trace>
  <inkml:trace contextRef="#ctx0" brushRef="#br0" timeOffset="206808.52">21826 11275 1347 0,'0'0'38'0,"0"0"9"0,-3 3-38 0,3-3-9 0,0 6 0 0,-4 1 0 16,4-7 105-16,0 3 19 0,-3 3 4 0,3-6 1 15,0 0-49-15,0 0-9 0,7 3-3 0,-4 3 0 16,4-2-17-16,0-1-4 0,4 0-1 0,0 0 0 16,-1 3-20-16,4 0-4 0,0-2-1 0,4 2 0 15,-4 0-6-15,4-3-2 16,-4 7 0-16,7-4 0 0,-3 0 17 0,-1 1 3 0,5 2 1 0,2-3 0 15,1 0-34-15,0 1 0 0,-1-1 0 0,5 3 0 16,-1 1 38-16,4-4 1 0,3 4 0 0,0-1 0 16,-3 0-28-16,0 1-11 0,3-1 8 0,-3-3-8 15,3 4 22-15,0-4-1 0,-3 3 0 0,7-2 0 0,-4-1-21 16,4-3 0-16,0-3 0 0,-1 0 0 16,-2 0 9-16,3 0 7 0,-4 0 2 0,0 0 0 0,-3-3-2 0,0 3 0 15,-1 0 0-15,1 0 0 16,-4 0-37-16,-3 3-8 0,0 0-2 0,-4 0 0 0,0 4 51 0,-3-1 9 15,-4 0 3-15,0 1 0 0,-4 2 0 0,-2 0 0 16,-1-2 0-16,-4 2 0 16,-3 0-48-16,4 1-10 0,-8-1-2 0,4 1 0 0,-3-1 28 15,3-3 8-15,0-6 0 0,-4 3 0 0,4-3 8 0,0 7 1 16,0-7 1-16,0 0 0 0,0 0-18 0,0 0 8 16,0 0-8-16,0 0 0 0,0 0 0 0,4 0 0 15,3 0 0-15,-4 0 0 0,-3 0 0 0,7 0 0 16,0 0 0-16,-7 0 0 0,0 0 0 0,0 0 0 15,4 0 0-15,-4 0 0 0,7-3 0 0,-7 3 0 16,0 0-8-16,0 0 8 0,0 0 0 0,0 0 0 16,0 0 0-16,0 0 0 0,0 0 0 0,0 0 0 0,0 0 0 15,-11 0 0-15,4-4 8 0,0 4-8 0,0 4 0 16,0-1 0-16,-4 3 8 0,1 0-8 0,-1 1 0 16,1 2 0-16,-1 3 0 0,-3 4 0 0,0 0 0 15,-4 0 0-15,4 5 0 0,-3-2 0 0,-5 6 0 16,1 0 0-16,0 1 0 0,0-1 0 15,-4 3 0-15,0 0 0 0,1 0 0 0,-1 4 0 0,0-1 0 0,1 0 0 16,-5-2 26-16,5-4 8 0,3 0 2 0,-4-3 0 16,4-4-7-16,3 1-1 0,0-3 0 0,1-3 0 15,3-1-73-15,0 1-15 0,-1-4-4 0,1 0 0 16,4-2 0-16,-1-1 0 0,4-3 0 16,-3 3 0-16,3-2-102 0,-1-4-21 0,5 3-4 0,-1-3-794 15</inkml:trace>
  <inkml:trace contextRef="#ctx0" brushRef="#br0" timeOffset="208400.51">21431 11805 1602 0,'0'0'71'16,"0"0"14"-16,0-6-68 0,0-1-17 0,0 7 0 0,-3-6 0 16,3 0 80-16,-4-4 13 0,4 4 3 0,-3 0 0 15,-1-4-24-15,1 4-4 0,-1-3 0 0,-3 2-1 0,4 4 2 0,-5-3 1 16,1-3 0-16,0 2 0 0,0 1-13 0,-3 3-2 15,3 0-1-15,-4-3 0 0,4 2-5 0,-4 1-1 16,1-3 0-16,-1 3 0 16,1 3-22-16,-1 0-5 0,1-3-1 0,-5 3 0 15,5 0 10-15,-4 3 2 0,3 0 0 0,-3 0 0 0,3 3-17 0,1-2-3 16,-4-1-1-16,3 3 0 0,1 3-11 0,-5-2 10 16,1 5-10-16,4-2 10 0,-8 2-10 15,4 1 8-15,-4 2-8 0,1 1 8 0,3 0-8 0,-8 2 0 16,8 1 0-16,-7 0 8 0,7 3-8 15,-4 0 0-15,1 3 0 0,-1 0 0 0,1 0 0 0,2 3 0 16,-2 4 0-16,3-1 0 0,0 4 0 0,-1-1 0 16,1 4 0-16,4 3 0 0,-1-7 0 0,1 4 0 15,3 2 0-15,-4 1 0 0,7 0 0 0,1 3 0 16,3 0 0-16,0 3 0 0,3 0 0 0,1-3 0 16,7-4-12-16,-1 4 12 0,1-6 0 0,-1 0 18 0,8-4-2 0,0 4 0 15,-1-7-16-15,4 0 0 0,1-5 0 0,2-1 0 16,-3-3-15-16,4-4-6 15,3-2-2-15,1-3 0 0,-1-4 23 0,-4 0-9 0,1-2 9 0,0-4 0 16,0-3 0-16,-1 0-8 0,1-6 8 0,0-4 0 16,-1-2 18-16,5-10 7 0,-5-3 2 0,1-7 0 15,3-2-27-15,-3-1 0 0,-4-6 0 0,0 1 0 16,0-4 14-16,-7 0 4 0,1 0 1 0,-1-3 0 16,-4 6-29-16,-3 0-6 0,4 4 0 0,-8-1-1 15,1 4 17-15,-1 2 0 0,-3 1 0 0,0 0 0 0,0-1 0 16,-3 4 0-16,-1 0 0 0,1 0 0 0,-1-1 22 0,-3 1 8 15,4 3 2-15,-4-3 0 0,-4 0-32 16,4-1 0-16,-7 4 0 0,3 0 0 16,-3 3 0-16,0 4-16 0,0-1 1 0,0 0 1 15,0 6-108-15,0 1-22 0,3 6-4 0,1-4-1114 16</inkml:trace>
  <inkml:trace contextRef="#ctx0" brushRef="#br0" timeOffset="210623.19">23541 11482 903 0,'0'0'20'0,"0"0"4"0,0 0 0 0,0 0 2 16,0 0-26-16,0-6 0 0,0 6 0 0,0 0 0 15,0-7 64-15,0 1 8 0,0 6 2 0,0 0 0 16,0 0-32-16,0 0-6 0,0-6-2 0,0 0 0 16,0 6 18-16,0 0 4 0,0 0 1 0,0-7 0 15,0 1-20-15,0 6-4 0,0 0-1 0,0-3 0 16,0 3 21-16,0-6 4 0,-4-1 1 0,4 1 0 0,-3 0-16 0,3 3-3 16,0 3-1-16,-4-7 0 0,1 1 15 0,3 6 3 15,-4-6 1-15,4 6 0 0,0 0-28 0,0 0-5 16,0 0-2-16,0 0 0 0,-3 0-6 0,3 0 0 15,-7-3-1-15,7 3 0 0,-7 3-1 0,7-3 0 16,0 0 0-16,-7 0 0 0,3 3 5 0,4-3 1 16,0 0 0-16,-7 3 0 0,3 0 9 0,4-3 3 15,0 0 0-15,-7 3 0 0,7-3-16 0,-7 3-2 16,0 1-1-16,7-4 0 0,0 0 5 0,-7 0 1 0,4 3 0 16,-4-3 0-16,7 0-19 0,0 0 0 0,-7 0 0 0,0 0 0 15,7 0 0-15,-8 3 0 16,1 0 0-16,0-3 0 0,0 3 0 0,4 0 0 15,-4-3 0-15,7 0 0 0,-11 3 55 0,4-3 7 0,4 0 2 0,-8 4 0 16,7-4-52-16,-6 0-12 0,3 3 0 16,3-3 0-16,4 0 0 0,-10 3 0 0,3-3 0 0,0 3 0 15,-4-3 0-15,4 3 0 0,3 0 0 0,-3 0 0 16,0 1 0-16,-3-1 0 0,6 0 0 0,-3 0 0 16,-3 0 54-16,2 3 8 0,1-3 2 0,0 1 0 15,0 2-64-15,0 0-28 0,-3 0 3 0,3 1 0 16,0 2 25-16,-4 0 0 0,0 4 0 0,1-4 0 15,-1 4 0-15,1 3 0 0,-1-1 0 0,-3 4 0 0,0 3 0 0,3 0 0 16,-3 0 0-16,4 3 0 0,-5-3 22 0,5 3 0 16,-1 3 0-16,-3 1 0 15,0 2-22-15,3-3 0 0,1 3 0 0,-1 1 0 16,1-1 0-16,3 1 0 0,0 2 0 0,0 4 0 0,7-4 0 16,-4 4 0-16,8 3 0 0,-4 2 0 0,7-2-9 0,-4 3-7 15,8 0 0-15,3 3-1 0,0-3 27 16,0 0 6-16,4-3 0 0,-1 2 1 0,1-5-31 0,3-3-6 15,0-1-2-15,4-6 0 0,0-3 22 16,-1 0-9-16,-2-9 9 0,2 0 0 0,1-4 0 0,-4 1 0 16,4-7 0-16,3-3 0 0,-3-6-10 0,-1 0 10 15,5 0-8-15,-5-6 8 16,1-1-33-16,0-6-2 0,-1 1 0 0,1-7 0 0,-4 3 60 0,0 0 12 16,1-3 3-16,-5-3 0 0,1 0-29 0,-4 3-11 15,0-6 8-15,0 3-8 0,-3 0 10 0,-1 0-10 0,1 3 12 0,-4-3-12 16,0 3 12-16,-3 0-4 0,3-3 0 15,-4 3-8-15,1-3 11 0,-1 0-11 0,-3-1 10 0,0 1-10 16,-3 0 8-16,-1-3-8 0,1-3 0 0,-4-4 9 16,3 1-9-16,-6 2 12 0,2-2-12 15,-2-1 12-15,-1 1-12 0,-3 3 10 16,0-4-10-16,-4 4 10 0,1-1-10 0,3 7 0 0,-7 3 9 0,3 0-9 16,0 4 8-16,4-1-8 0,-7 3 8 0,3 0-8 15,1 1-11-15,-1 2-6 0,0 1-2 0,1-1 0 16,-1 4 7-16,-3-1 0 0,7-2 1 0,-7 2 0 15,7 1-86 1,-4-4-18-16,4 4-3 0,0-4-1 0,0 1-95 0,-1 2-19 0,-9-8-4 16,6 2-1-16</inkml:trace>
  <inkml:trace contextRef="#ctx0" brushRef="#br0" timeOffset="211684.03">23121 11576 760 0,'0'0'16'0,"0"0"3"16,0 0-19-16,0 0 0 16,4 3 0-16,-4-3 0 0,0 0 76 0,0 0 12 0,0 0 3 0,0 0 0 15,0 0-6-15,0 0-1 0,3 3 0 0,-3-3 0 16,0 0-9-16,0 0-3 0,0 0 0 0,0 0 0 0,0 0-6 0,0 0-2 16,0 0 0-16,0 0 0 15,0 0-12-15,0 0-4 0,0 0 0 0,0 0 0 0,0 0-19 0,0 0-4 16,0 0-1-16,4-3 0 15,-4 3 0-15,3-3 0 0,1-3 0 0,-4 6 0 16,0-7 8-16,3 1 2 0,-3-3 0 16,0 2 0-16,0-2-2 0,0 0-1 0,-3-1 0 0,-1 1 0 0,1-1 24 0,-1 1 5 15,1-4 0-15,-1-2 1 16,-3 2-16-16,0-2-3 0,0-4-1 0,0 0 0 16,-4-3-12-16,4 0-2 0,-3 0-1 0,-1-6 0 0,0 0-26 0,1-1 0 15,-4-5 0-15,0-1 0 0,0 1 49 0,-1-1 5 16,1-2 1-16,-3-1 0 0,3-3-37 0,-4 7-7 15,0-1-2-15,4 4 0 0,0 0-9 0,0 3 0 0,0 2 0 16,0 1 0-16,0 7 0 0,3-1 0 16,-3 0 0-16,3 6 0 0,1-2 8 0,3 2-8 15,0 1 12-15,0-1-4 16,3 1-44-16,1-1-10 0,-1 0-2 0,4-2 0 16,4 2-31-16,-4-2-6 0,3-1-2 0,-3 3 0 0,4 1-33 0,-4 2-6 15,3 1-2-15,-3 3-921 0</inkml:trace>
  <inkml:trace contextRef="#ctx0" brushRef="#br0" timeOffset="-212634.69">21777 11313 1267 0,'0'0'28'0,"0"0"5"0,0 0 2 0,0 0 1 0,0 0-36 0,0 0 0 0,0 0 0 0,0 0 0 16,0 0 109-16,0 0 15 0,0 0 4 0,0 0 0 15,0-7 6-15,0 7 2 0,0 0 0 0,0 0 0 16,-4-6-13-16,4 6-3 0,0 0 0 0,0 0 0 16,-3-6-96-16,3 6-24 0,0 0 0 0,-4-7 0 15,1 1 56-15,3 0 7 0,-4-3 1 0,1-1 0 16,3 1-52-16,-4-4-12 0,4 4 0 0,-3-7 0 16,3 4 0-16,-4 2 0 0,4 1 0 0,-3-1 0 15,3 1 0-15,0-1 0 0,0 4 0 0,0 6 0 0,0-6-12 0,0 6-6 16,0 0-1-16,0-6 0 15,0 6-174-15,0 0-35 0,0-7-8 0</inkml:trace>
  <inkml:trace contextRef="#ctx0" brushRef="#br0" timeOffset="-212092.38">21505 11021 1541 0,'-3'9'44'0,"3"-9"9"0,0 0-42 16,-4 3-11-16,1 1 0 0,-1-1 0 0,1 0 107 0,3-3 19 15,-7 3 4-15,7-3 1 0,0 0 0 0,-4 3 0 16,4-3 0-16,0 0 0 0,-7 3-56 0,7-3-11 16,-3 3-3-16,3-3 0 0,0 0 23 0,0 0 4 15,0 0 0-15,0 0 1 0,3 7-44 0,1-4-9 16,-1 0-1-16,4 0-1 0,4 3-14 0,-4-2-2 16,3-1-1-16,5-3 0 0,2 0-1 0,-3 3-1 15,7-3 0-15,1 0 0 0,2-3-1 0,-3 0 0 16,4-1 0-16,3-2 0 0,1 0-2 0,-1 0-1 15,4-1 0-15,-4 4 0 0,-4 0-11 0,1 0 12 0,0 3-12 16,-4-3 12-16,-3 0-12 0,-1 3 8 0,1 0-8 16,-4 0 8-1,4 3-46-15,-4-3-10 0,-4 0-1 0,5 0-909 0,-8 0-182 0</inkml:trace>
  <inkml:trace contextRef="#ctx0" brushRef="#br0" timeOffset="-210939.87">22560 10761 1497 0,'0'0'32'0,"4"6"8"0,-1 0 0 0,-3-6 4 16,0 3-36-16,4 4-8 0,-1-1 0 0,1-3 0 15,3 0 53-15,-4 0 9 0,4-3 2 0,-3 0 0 16,3 3 0-16,0-3 0 0,0 0 0 0,0 0 0 15,4 0 0-15,-1 0 0 0,1-3 0 0,3 0 0 0,4 0-6 0,-1 0-1 16,-3-3 0-16,4-1 0 0,0-2-14 0,-4 3-3 16,3-4-1-16,1 1 0 0,-4-1-9 0,0 1-2 15,4-3 0-15,-4 2 0 0,0-2-19 0,-3-1-9 16,3-3 8-16,-4 1-8 0,1-1 0 0,0-3 0 16,-4 0 0-16,0-6 0 0,0 3 56 0,-4-3 7 15,1-3 1-15,-1 0 0 0,-3 3-49 0,0-3-15 16,0-1 8-16,-3 1-8 0,3 0 0 0,-7 0 0 15,0 3 0-15,3-1 0 0,-3 1 37 0,-3 3 14 0,-5-3 2 0,5 3 1 16,-4 0-34-16,-4 1-8 0,4 2 0 0,-7 3-1 16,0 3-11-16,-4 1 12 0,0-1-12 15,1 7 12 1,-1 3-50-16,4 0-10 0,0 0-1 0,-1 0-1 16,1 3-182-16,4-4-36 0,-19 8-7 0,12-4-1 0</inkml:trace>
  <inkml:trace contextRef="#ctx0" brushRef="#br0" timeOffset="-203892.19">19696 655 1267 0,'0'0'28'0,"-4"-6"5"0,1-4 2 0,-1 1 1 0,0-1-36 0,4 1 0 15,-3 3 0-15,-4-7 0 0,7 7 58 0,-4 0 5 16,1-4 1-16,3 4 0 0,0 0 0 0,-4-1 0 16,4-2 0-16,0 9 0 0,0 0 24 0,0-3 6 15,0 3 1-15,0 0 0 0,0 0-16 0,0 0-3 16,0 0-1-16,0 0 0 0,7 3-2 0,-3 6 0 15,-1-2 0-15,4 2 0 0,-3 10-48 0,7 3-9 16,-4 0-3-16,3 9 0 0,1-3 35 0,3 7 8 16,0 3 0-16,0 5 1 0,4 1-40 0,-4-3-8 0,4 12-1 15,-1-9-8-15,4 3 58 0,-3 0 5 0,3-3 1 0,0-3 0 16,-3-6-45-16,3 2-9 0,0-9-2 16,-3 4 0-16,0-7 1 0,-1 0 0 0,-3-6 0 0,4 6 0 15,-7-13-9-15,3 7 12 0,-7-3-12 0,3-7 12 16,1-3-4-16,-4-2-8 0,0-4 12 0,0-4-4 15,-3-2-8-15,3-3 12 0,-4-7-12 0,1-3 12 16,3 4-2-16,-7-10 0 0,0 3 0 0,0-13 0 16,0 7 1-16,-4-3 0 0,-3-4 0 0,0 1 0 15,4-1-11-15,-8-6 12 0,4 4-12 0,-4-4 12 16,-3 3-12-16,4 7 10 0,-4-7-10 16,-1 1 10-16,5 2-10 0,-1 1 0 0,1 2 9 0,-1 7-9 15,4 0 0-15,0 6 8 0,3 7-8 0,-3-1 0 16,7 4 0-16,0 9 0 0,0 0 0 0,0 0 0 15,4 6-99-15,-1 0-17 0,8 7-4 0,0-4-805 16,-1 10-161-16</inkml:trace>
  <inkml:trace contextRef="#ctx0" brushRef="#br0" timeOffset="-203350.81">20316 1197 1692 0,'0'0'37'0,"0"0"8"15,0 0 2-15,-3 4 0 0,-1 2-38 0,4 0-9 0,0-3 0 0,0 3 0 0,4-2 61 0,-1 2 11 0,1 0 1 0,3-3 1 16,0 0-8-16,4-3-2 0,-1 4 0 0,1-8 0 16,-1 4 0-16,5-6 0 0,-1-3 0 0,0-4 0 15,3 1-21-15,1 2-5 0,0-9-1 0,3-3 0 16,-3 10-8-16,3-7-1 0,-7 3-1 0,0 4 0 0,-4-4-7 0,-2 4 0 15,-1-1-1-15,0 4 0 0,-4-4 3 16,-3 7 1-16,0-3 0 0,0 5 0 16,-3 4-1-16,-4 0 0 0,0 0 0 0,-4 4 0 15,0-1-4-15,1 6-1 0,-4-3 0 0,-4 7 0 0,4-7-27 0,0 7-6 16,3 2 0-16,-3 4-1 16,4-3 17-16,-1 3 0 0,4 3 0 0,0 0 0 15,0 3 0-15,3-3 0 0,1 0 0 0,3 3 0 0,0-3 0 0,3-4 0 16,1 1 0-16,3-3 0 0,0-4 0 0,0 1 0 15,4 0 0-15,3-7 0 0,0-3 0 0,3-3 0 16,1 0 0-16,0 0 0 16,-1 0-57-16,4-3-8 0,-3 0-2 0,0 0 0 15,-1-7-124-15,-2 4-25 0,2 0-4 0</inkml:trace>
  <inkml:trace contextRef="#ctx0" brushRef="#br0" timeOffset="-202888.79">20789 736 1276 0,'0'0'36'16,"0"-6"8"-16,0-3-35 0,0 9-9 0,0 0 0 0,0 0 0 15,0 0 105-15,0 0 19 0,0 6 4 0,4 3 1 16,-4 7 7-16,3-3 0 0,1 5 1 0,-4 8 0 16,3-8-72-16,1 11-14 0,-1-4-3 0,1 6-1 15,3 0 27-15,-4-2 6 0,5 2 0 0,-5 0 1 16,4 4-13-16,-3-4-4 0,3 1 0 0,-4-4 0 15,4 3-55-15,0-9-9 0,-3 6 0 0,-1-9-10 16,1 3 10-16,3-6 0 0,-7 3 10 0,4-7-10 16,-1 4 0-16,1-7 8 0,-1 1-8 0,-3-4 0 0,0 0 0 0,0-6 0 15,-3-6 0-15,3 0 0 0,-4-4 0 0,4 1 0 16,-3-10 0-16,3 3 0 0,-4 1 0 0,4-7 0 16,0 3 0-16,0-3 0 0,0 3 0 0,0 0 0 15,4-3 0-15,-1 3 0 0,1 7 26 0,3-4 6 16,-4 4 0-16,4-1 1 0,4 4-23 0,-1-4-10 15,1 7 8-15,0 0-8 0,-1-1 14 0,1 1-2 0,3 6-1 16,-4 0 0-16,1 0 9 0,0 0 3 0,-1 3 0 0,1 7 0 16,-4-1 10-16,0 0 3 0,3 7 0 0,-3-10 0 15,1 10-12-15,-5 3-3 16,4-3 0-16,-3 2 0 0,-1 1-11 0,1-3-2 0,-1 3-8 16,1 0 12-16,-4-4-12 0,0 4 0 15,-4-3 0-15,1 3 0 0,3 2-8 0,-4-8-8 16,-3 0-2-16,4-1 0 15,-1 1-109-15,1-7-21 0,-1-3-5 0,0 0-1162 0</inkml:trace>
  <inkml:trace contextRef="#ctx0" brushRef="#br0" timeOffset="-202669.34">21350 1417 2508 0,'0'0'71'0,"-3"6"16"0,3-6-70 0,0 0-17 16,0 0 0-16,0 0 0 0,0 0 92 0,0 0 16 16,0 0 2-16,3-9 1 15,-3-4-75-15,0 4-16 0,4-7-2 0,-4 0-1 0,0 1-17 0,0-4 0 16,0 3 0-16,0 1 0 0,-4-7 0 0,4 6 0 16,0 0 0-16,-3-6 0 15,-1 4-99-15,-3-1-23 0,3 3-5 0,-3 0-1 0</inkml:trace>
  <inkml:trace contextRef="#ctx0" brushRef="#br0" timeOffset="-202554.26">21223 959 2307 0,'-3'3'51'0,"-4"0"10"0,-1 0 3 0,5 1 0 0,-1 2-51 0,1 0-13 0,3 4 0 0,0-4 0 16,0-3 10-16,3 6-1 0,4 1 0 0,-3-4-698 15,7-3-140 1</inkml:trace>
  <inkml:trace contextRef="#ctx0" brushRef="#br0" timeOffset="-202291.78">21597 921 2008 0,'0'0'44'0,"0"0"10"0,-3 7 2 0,-1-1 0 0,0 3-45 0,1-2-11 15,-1-1 0-15,1-3 0 0,3 6 80 0,-7 1 15 0,3-1 2 0,-3 7 1 16,4-7-14-16,-4 4-4 0,-4-1 0 0,4 4 0 15,0-3-12-15,0 2-4 0,0 4 0 0,3 0 0 16,1 3-51-16,-1-6-13 0,1 2 0 0,-1 4 0 16,4-3 54-16,0 3 8 15,4-6 2-15,-1-1 0 0,1 4-38 0,3-6-7 0,-4-1-2 0,4-2 0 16,1-4-17-16,2 3 0 0,-3-9 0 0,7 0 0 0,-3 0-15 0,3-6 0 16,0 0 0-16,0 0 0 15,0-4-39-15,0-2-8 0,1-4-2 0,2 3 0 16,-3-2-120-16,-3 5-25 0,3-5-5 0</inkml:trace>
  <inkml:trace contextRef="#ctx0" brushRef="#br0" timeOffset="-202056.57">21900 1301 2876 0,'0'0'64'0,"0"0"12"0,0 0 4 0,0 0 0 0,0 0-64 16,0 0-16-16,0 0 0 0,-7-3 0 0,7-7 69 0,-3-2 11 15,-1 2 3-15,1-2 0 0,-4-1-36 0,3-6-7 16,1 1-2-16,-4-4 0 0,0-3-18 0,0 0-4 0,-4-1-1 0,0-5 0 16,-3 0-15-16,4-10-8 15,-4 10 8-15,-4-7-13 0,0 7 13 0,8-4 0 0,-1 7 0 0,1 0 0 16,-1 6 0-16,0 3 0 0,4 6 0 0,0 7 0 16,7 6-105-16,0 0-19 0,0 0-3 15,0 0-1229-15</inkml:trace>
  <inkml:trace contextRef="#ctx0" brushRef="#br0" timeOffset="-201655.3">22162 1141 2419 0,'0'12'53'0,"-4"-2"11"0,4-4 3 0,0 0 1 0,0 1-55 0,0 2-13 16,0-3 0-16,0-6 0 0,4 0 105 0,3 4 19 15,-4-4 3-15,4 0 1 0,-3-4-52 0,3 1-9 16,0-6-3-16,7-16 13 0,-7 15-77 16,4-8 0-16,-4-1 0 0,0 3 0 0,0-6 0 15,0 3 0-15,0 0 0 0,0 1 54 0,0 2 8 16,-7-3 2-16,3 7 0 0,-3-1-52 0,0 4-12 16,-3-4 0-16,-1 4 0 0,-3 2 0 0,0-2 0 15,-3 6 0-15,-1 0 0 0,-3 3 0 0,0 0 0 0,-4 3 0 16,1 6 0-16,-5 1 0 0,5 9 0 0,-1-1 0 0,4 11 0 15,0-1 0-15,3 3 0 0,1-3 0 0,6 7 0 16,1-1 0-16,-1-5 0 0,8-1 0 0,-1 3 0 16,8-12 0-16,-1 3 0 0,5-3 0 15,6-4 0-15,-4-2 0 0,8-7 0 0,0 4 0 0,6-10 0 16,1 0 0-16,-4 0 0 0,4-10 0 0,0 1 0 16,-4 3 0-16,4-4 0 0,-4 1 0 0,0-7 0 15,1 7-48-15,-5-4-13 16,-3 1-3-16,4 2 0 15,-7-6-102-15,-1 4-21 0,15-13-4 0,-14 9-1 0</inkml:trace>
  <inkml:trace contextRef="#ctx0" brushRef="#br0" timeOffset="-199025.93">19466 1787 1728 0,'0'0'38'0,"0"0"8"0,0 0 2 0,0 0 0 0,0 0-39 0,0 0-9 0,0 0 0 0,0 0 0 16,0 6 0-16,4-3 0 0,-1 0 0 0,1 1 0 15,3-1 40-15,0 0 5 0,-3 0 2 0,3-3 0 16,0 3-16-16,3-3-3 0,-3 0-1 0,4 0 0 15,-1 0 13-15,1 3 2 0,3-3 1 0,0 3 0 16,0 4 12-16,4-7 2 0,0 3 1 0,-1 0 0 16,1-3-33-16,7 0-6 0,-4 6-2 0,0-3 0 15,0 0 38-15,0 1 7 0,0-4 2 0,1 3 0 16,2 3-52-16,1-3-12 0,3 0 0 0,4 4 0 16,0-1 0-16,7-3 0 0,3 0 0 0,0-3 0 0,1 3 54 15,-1 0 8-15,0 0 2 0,1 4 0 0,6-4-52 0,0 0-12 16,8 0 0-16,3 0 0 0,0 0 16 0,0 1 1 15,-4-4 0-15,15 0 0 0,-1 0-27 0,1 0-6 16,3-4 0-16,11 1-1 0,-8-3 65 0,8 0 12 16,7-4 4-16,6 4 0 0,-10-6-52 15,8 2-12-15,10-2 0 0,10-4 0 0,-14 0 0 16,4 4 0-16,11-4 0 0,13 3 0 0,-17-2 0 0,0-1 0 16,7 7 0-16,17-10 0 0,-17 6 0 0,4-2 0 15,-1 5 0-15,18-12 0 0,-14 7 31 0,4-4 3 16,-8 3 1-16,18-3 0 0,-14 0-18 0,-3 4-3 15,3 2-1-15,14-9 0 0,-25 10-4 0,4-1-1 16,4 7 0-16,6-7 0 0,-24 4 0 0,0 3-8 16,0 3 12-16,7-4-4 0,-18 4-8 0,-7 0 0 0,-3 0 0 15,0 3 0-15,-8 0 0 0,-3 3 8 0,-7-3-8 0,-3 3 8 16,-15 0-8-16,-3 4 0 0,-7-4 0 0,-4 0 0 16,0 6 0-16,-10-2 0 0,0 5 0 0,0-9 0 15,-8 10 0-15,1-4 0 0,-8 1 14 0,1 2-4 16,-4-9-66-1,-7 7-14-15,0-1-2 0,0-3-884 0,-4 4-176 0</inkml:trace>
  <inkml:trace contextRef="#ctx0" brushRef="#br0" timeOffset="-196729.78">20384 2615 985 0,'0'0'28'0,"0"0"6"0,0 0-34 0,0 0 0 15,0 0 0-15,0 0 0 0,0 0 128 16,0-10 20-16,0 10 3 0,0-6 1 0,-4 0-71 0,4 6-13 16,0-7-4-16,0 1 0 0,0 6 0 0,0-6 0 15,0 6 0-15,-4-6 0 0,4 6 0 0,0-10 0 16,0 10 0-16,0 0 0 0,-3-6 0 0,3 6 0 16,0 0 0-16,-4-3 0 0,4 3 0 0,0 0 0 15,-3-6 0-15,3 6 0 0,0 0 0 0,0 0 0 0,0 0 0 0,0 0 0 16,0 0 0-16,0 0 0 0,0 0 0 15,-7-4 0-15,7 4-54 0,0 0-10 0,0 0 0 0,0 0 0 16,-4 4 0-16,-3-1 10 0,4 3 1 0,-4 0 0 16,3 4-11-16,1-4-9 0,-1 0 9 0,4 7-13 15,0-1 23-15,0 7 5 0,0 0 1 0,0 3 0 16,0-7-26-16,4 11-5 0,-1-1-1 0,1 3 0 16,-1-3 16-16,1 3 0 0,3-6 0 0,0 3 0 15,0-3 0-15,3-3 0 0,1-3 0 0,0-1 0 16,-4-5 12-16,7-1 6 0,0 1 1 0,0-10 0 15,0 0-31-15,0-4-5 0,4-8-2 0,0-1 0 16,-1 4 29-16,-3-4 6 16,4-2 0-16,-4-1 1 0,0 0-17 0,0-2 0 0,-3 2 0 15,-1 0 0-15,1 0 8 0,-4 4-8 0,0-1 0 0,0 4 0 0,-3 6 9 0,-4-7-9 16,0 10 0 0,0 0 9-16,0 0-25 0,0 0-6 0,0 0-1 0,0 0 0 15,0 10 46-15,0-4 9 0,3 7 1 0,-3-1 1 0,0 1-34 0,4-1 0 16,-1 1 0-16,1-1 0 0,-1 1 0 0,4-1 0 15,-3-2 0-15,3-1 0 0,4-2 0 0,-4-4 0 16,3 0 0-16,4-3 0 0,-3 0 0 0,3-6 0 16,-3 2 0-16,3-5 0 15,0 0-28-15,-4-1-2 0,4-2-1 0,-3-1 0 0,3 1 59 0,-3 2 12 16,-1-6 3-16,1 4 0 16,-4 3-23-16,0-1-4 0,-3 4 0 0,3-7-1 0,-7 1-1 0,3-1 0 0,-3 7 0 0,-3-7 0 15,3 4-5-15,-7-4-1 16,0 4 0-16,-1 0 0 0,1-4-8 0,0 4 8 0,-7-4-8 0,4 1 8 15,-1-4-8-15,0 3 0 0,-3-2 9 0,4 2-9 16,-1 4 0-16,4-4-8 16,0 1 0-16,-3 5 0 0,10 7-108 15,0 0-22-15,0 0-4 0,-4 4-1224 0</inkml:trace>
  <inkml:trace contextRef="#ctx0" brushRef="#br0" timeOffset="-196471.64">21142 2878 2628 0,'0'0'58'0,"0"0"12"0,0 0 2 0,0 0 1 16,0 0-58-16,0 0-15 0,0 0 0 0,0-9 0 0,0 2 67 0,0-5 10 16,0 2 3-16,0-5 0 0,-4 2-26 0,4-6-5 15,-3 4-1-15,-1-4 0 0,1-6-8 0,-4 6-3 16,0-9 0-16,0 6 0 0,3-3-13 0,-6 0-2 15,-1 3-1-15,4-3 0 0,-4 3-10 0,1-3-3 16,3 6 0-16,-4-3 0 0,8 9-8 0,-4-2 0 16,3 8 0-16,1 1 0 15,-1 0-106-15,4 6-17 0,0 0-3 0,0 0-781 16,0 6-156-16</inkml:trace>
  <inkml:trace contextRef="#ctx0" brushRef="#br0" timeOffset="-195673.42">21124 2844 1866 0,'0'0'52'0,"0"0"13"0,0 0-52 0,0-7-13 0,4-2 0 0,-4-1 0 15,3 4 93-15,1-6 16 0,-1 2 3 0,1-2 1 16,3 2-29-16,-3 4-7 0,3-10-1 0,-4 7 0 16,4 0-22-16,-3-1-5 0,3 7-1 0,0-6 0 15,0 5-39-15,0 1-9 0,0 3 0 0,4 0 0 16,-4 7 56-16,0-1 12 0,0-3 3 0,3 3 0 15,-3 4-11-15,0-1-3 0,-3 0 0 0,3 4 0 16,0-7-45-16,-3 4-12 0,-1-1 0 0,1 0 0 16,-1 4 0-16,1-10 0 0,-1 7 0 0,1-1 0 15,-1 0 0-15,1 1 0 0,-1 2 0 0,1-2 0 16,3-4 0-16,-4 0 0 0,1 1 0 0,3-4 0 0,-3 3 20 0,6 0 3 16,-3-3 0-16,0-3 0 15,4 0-9-15,-1 0-2 0,1-3 0 0,-4-3 0 16,4 0 3-16,-4-4 0 0,3 1 0 0,1-1 0 0,-1-2 2 0,1-4 1 15,-4 1 0-15,4-4 0 0,-1 0 1 0,-3 3 0 16,0 1 0-16,0 2 0 0,1-3-10 0,-5 7-1 16,1-4-8-16,-1 4 12 0,1 3-12 0,-1-1 0 15,-3-2 8-15,-3 3-8 0,3 6 8 0,-4 0-8 16,1-3 11-16,-4 3-11 0,3 0 9 0,-3 3-9 16,-4-3 0-16,4 0 9 0,-3 6-9 0,3-3 0 15,0 3 0-15,-4 4 0 0,7 2 20 0,-3 1 3 0,0-4 0 0,4 4 0 31,-1-1-40-31,4 1-8 0,-3 3-2 0,6-1 0 0,-3 1 27 0,4-13-8 16,-1 7 8-16,1-1 0 0,-1 0 18 0,4-2 9 0,-3-1 1 0,3 0 1 31,0 0-50-31,4-2-11 0,3-1-1 0,-4-3-1 0,5 0 54 0,-5 0 12 16,4 0 1-16,0 0 1 16,0 0-57-16,1 0-11 0,-1 0-2 0,0-3-1 0,0-4 29 0,0 4 8 15,0-9 0-15,-3 2 0 0,-1-2 0 0,-3 2 0 16,4-2 0-16,-4-1 0 0,4 4 28 0,-4-1 8 15,-4 1 0-15,4 0 1 0,-3 2-57 16,-1 1-11-16,1-3-2 0,-4 2-1 0,0 7 54 0,-4-9 12 0,1 6 1 0,-1-10 1 16,1 4-34-16,-1 3 0 15,1-4 0-15,-1 4 0 0,4 6 0 0,-3-3 0 0,3 3 0 0,-8-10 0 0,8 10 0 16,0 0 0-16,-7-6 0 0,7 6 0 0,0 0 0 0,-7 3 0 16,0 7 0-16,4-7 0 0,-1 3 0 0,-3 0 0 15,4 7 0-15,3-4 0 0,0 7 0 0,0-7 0 16,0 7 0-16,0-3 0 0,3-1 0 0,1-2 0 15,-1 2 0-15,1 1 0 0,3-1 0 0,-4-2 0 16,4-1 0-16,-3 0 0 16,3 1-44-16,0-1-16 0,0-6-4 0,0 0 0 15,4-3 52-15,-1 0 12 0,4 0 0 0,1-3 0 16,-1 0-105-16,0-3-19 0,3 3-3 0,1-3-1 16,0-1-40-16,-4 1-9 0,0-3-2 0,0 2 0 15,0 4-80-15,0 3-16 0,-3-3-3 0,-1-6-1 0</inkml:trace>
  <inkml:trace contextRef="#ctx0" brushRef="#br0" timeOffset="-194940.25">22091 2204 1937 0,'0'0'55'0,"0"0"12"16,0 0-54-16,0 0-13 0,0 0 0 0,0 0 0 0,0 0 125 0,0 0 23 15,0 0 4-15,0 0 0 0,0 0-88 16,0 6-17-16,0 7-4 0,3-7-1 0,-3 3 35 0,4 7 7 16,0 3 2-16,3-3 0 0,0 5-33 0,-4 5-6 15,4 5-2-15,-3-3 0 0,3 7 17 0,-4 2 3 16,4-5 1-16,-3 2 0 0,-1 1-22 0,5-1-5 16,-5 1-1-16,1-1 0 0,-1-6-24 0,4-3-5 15,-3 0-1-15,-1-6 0 0,1-3-8 0,3-7-11 16,-4-2 3-16,1-4 0 15,3-6-113-15,0-4-23 0,0-2-4 0,-3-4 0 16,3 1 56-16,-4-7 12 0,4 0 3 0,0 0 0 16,4-3-75-16,-4 7-14 0,0-7-3 0,4 3-1 15,-1 0 78-15,-3 4 15 0,4-4 3 0,-4 3 1 16,3-3-32-16,4 4-7 0,-6-1 0 0,2 0-1 0,1 4 129 0,-4-4 27 0,3 3 5 0,1 1 0 16,-4-1 116-16,0 7 22 0,0-3 5 0,0 2 1 15,-3 1-33-15,-4 6-7 16,0 0 0-16,0 0-1 0,0 0-51 0,0 0-9 0,0 10-3 0,-4 2 0 15,4-3-32-15,-3 4-6 0,-4 0-2 0,3 5 0 16,-3-8-23-16,0 5-5 0,-4 4 0 0,4-6-1 16,0 3-5-16,-3-4-1 0,3 1 0 0,3-4 0 15,-3 4 2-15,3-4 0 0,4-3 0 0,-3 4 0 16,3-10-3-16,0 0-1 0,3 0 0 0,-3 0 0 0,8 0-11 0,-1 0 0 16,0 0 0-16,3 0 0 0,-3-7 33 0,4 4 5 15,-1 3 1-15,-2 0 0 0,6 0-51 0,-4 3-11 16,-3 4-1-16,4-4-1 15,-1 3 45-15,-3 0 10 0,4 4 2 0,-4-1 0 16,0 4-9-16,-3-7-2 0,3 3 0 0,-4 1 0 0,1 2-13 0,-1 1-8 16,1-7 8-16,-4 0-2 0,0 7-6 0,-4-7 0 15,4 4 0-15,-3-1 0 0,-4 0 0 0,0 1 0 16,0-1 0-16,-4 1 0 16,0 2-66-16,1-9-13 0,-1 7-2 0,1-4-962 15,-1 3-192-15</inkml:trace>
  <inkml:trace contextRef="#ctx0" brushRef="#br0" timeOffset="-192157.16">20701 3511 1911 0,'0'0'42'0,"0"0"9"0,0 0 1 0,0 0 2 0,0 0-43 0,0 0-11 0,0 0 0 0,0 0 0 16,0-6 122-16,0 6 22 0,0 0 5 0,0 0 1 16,-7-6-48-16,7 6-10 0,-4 0-1 0,-3-3-1 15,7 3-27-15,-7 0-6 0,0 3-1 0,-3 0 0 16,-1 6-20-16,1 1-5 0,-5-1-1 0,5 7 0 16,-4-7-7-16,-4 4-2 0,4 2 0 0,0 1 0 15,0 0-3-15,3-4-1 0,1 4 0 0,-1-3 0 16,0 2-4-16,4 1-1 0,0-3 0 0,0-4 0 15,4 3-4-15,-4 1-8 0,3 0 11 0,1-4-11 16,3 3 0-16,3-5 0 0,1 2 0 0,-1-3 0 0,8-2 0 16,-1-1 0-16,1-6 0 0,3 3 0 15,0 0 0-15,0 0 0 0,4-4 0 0,0-2-9 0,-4 3 9 16,3-3 0-16,1-1 0 0,0 4 0 16,3-3 0-16,-4 0 11 0,5 3-3 0,-5 0 0 15,1 3 4-15,-4 0 0 0,0 6 0 0,0 0 0 0,-3 3 41 0,-1 1 9 31,1 2 2-31,-4 1 0 0,-4 3-52 0,1-1-12 0,-4 1 0 0,0 0 0 0,0-1 0 0,-4 1 0 16,1 0 0-16,-4-4 0 0,0 1 0 0,-4-1 0 16,1 1 0-16,-4-1 0 0,3-2 0 0,-3-1 0 0,0 1-9 15,0-1 9-15,3-6-12 0,-3 0 12 16,3 0-13-16,4-3 5 16,-3 0-41-16,3 0-8 0,-4 0-2 0,11 0 0 15,-3-3-60-15,3-3-12 0,0-3-2 0,0 2-1 16,3 1-128-16,4 0-26 0,4-4-4 0</inkml:trace>
  <inkml:trace contextRef="#ctx0" brushRef="#br0" timeOffset="-191473.9">20951 3850 1890 0,'0'0'41'0,"8"0"9"0,-5-3 2 0,4 3 1 0,0-3-42 0,0 3-11 0,-3-3 0 0,6-1 0 16,-3 1 128-16,0 0 23 0,1 0 5 0,2-6 0 16,-3 2-51-16,4-2-10 0,-1 0-3 0,1-1 0 15,-1-2-32-15,1-1-6 0,-4 1-2 0,0-4 0 16,4 0-16-16,-4-3-4 15,0 1-1-15,-4-1 0 0,4 3-10 0,-3-3-1 0,-4 4-1 16,4 2 0-16,-4 0-5 0,0 1-1 16,-4 3 0-16,0 2 0 0,4 1 1 0,-7 3 0 0,0 3 0 0,-3 0 0 15,3 0-1-15,-4 3 0 0,1 3 0 0,-5 7 0 16,5-1-4-16,-1 4-1 16,-3 6 0-16,0 3 0 0,3 0-8 0,1 0 8 0,3 3-8 0,0 1 8 0,0 2-8 0,3-3 0 15,1 4 0-15,3-1 8 0,0-3-8 0,3-3 0 16,1-6 0-16,3 0 0 0,0-3 0 15,3-4-12-15,1-2 4 0,3-4 8 16,0-3-104-16,0-3-14 0,0-6-2 0,4-4-1 16,0 1-7-16,-1-7 0 0,1 0-1 0,0-2 0 15,-1-1 29-15,1 0 5 0,0 0 2 0,-1-6 0 16,1 6 1-16,-1-3 1 0,1 0 0 0,0 4 0 0,-1 2 62 0,1-3 12 0,-4 3 2 0,0-2 1 16,0 2 46-16,-3 3 10 0,0-2 2 15,-4 2 0-15,0 4 24 0,-4-4 6 0,1 4 1 0,-1-1 0 16,-3 4 3-16,0 0 1 0,0 6 0 0,0 0 0 15,-3-3 5-15,-4 0 2 0,0 3 0 0,0 3 0 16,-4 0-15-16,0 6-3 0,1 4-1 16,-1-1 0-16,1 7-29 0,-1-3-6 0,4 6 0 15,0 0-1-15,0 0-19 0,-4 25 5 0,8-22-9 16,3 3 13-16,0-6 3 16,0 3 0-16,7-6 0 0,-4 0-24 0,4-4 9 0,-3-2-9 0,3-4 0 15,4 1 0-15,-1-7 0 0,1-3 0 0,-1-3 0 16,4 0 0-16,-3-4 0 0,0-2 0 0,-1-4-9 15,1-2 9-15,-1-4 0 0,-3 3 0 0,0-9 0 16,0 3 0-16,1 0 0 16,-5 3 0-16,1-3-8 0,-1 4 8 0,-3-1 0 0,4 6 0 0,-4-2 0 0,0 8 0 15,0 1 0-15,0 0 0 0,0 6 0 0,0 0 8 0,0 0-8 16,0 6 10-16,0 4-10 16,0-4 16-16,3 6-4 0,-3-2 0 0,4-1 0 15,-4 4-12-15,7-4 0 0,-4 7 8 16,4-1-8-16,0-2 0 0,0 0 0 0,1 2 8 0,-1-2-8 0,0-4 0 15,0 4 0-15,3-1 0 0,-3-2 0 16,0-1 0-16,4-6 0 0,0 3 0 0,-1-6 0 16,-3-3-83-16,4 0-19 0,-1-3-4 0,-3 0-1 15,4-4-170-15,-7 1-35 0,10-16-6 0,-4 0-2 0</inkml:trace>
  <inkml:trace contextRef="#ctx0" brushRef="#br0" timeOffset="-191251.1">21784 3549 1792 0,'0'0'51'0,"0"0"10"0,0 0-49 0,0 0-12 0,0 0 0 0,0 0 0 16,0 0 105-16,7 3 19 16,0 3 3-16,-3 4 1 0,3-1-52 0,3 1-9 0,-3 2-3 0,4 7 0 15,-4-3 0-15,4 2 0 0,-1 1 0 16,1 0 0-16,-1 0 52 0,1 3 9 0,0-3 3 16,-1-1 0-16,4 4-103 0,-3 0-25 15,-1-3 0-15,1 0 0 0,-4-3 56 0,0-4 7 0,0 1 1 16,0-1 0-16,0 1-52 0,0-7-12 0,0 0 0 0,-3-2 0 15,-4-4-100-15,0 0-22 0,0 0-5 0,3-7-1 16,1-2-51-16,-1-4-10 16,-6 1-3-16</inkml:trace>
  <inkml:trace contextRef="#ctx0" brushRef="#br0" timeOffset="-190710.88">21830 3797 2030 0,'0'0'57'0,"0"0"14"0,0 0-57 16,0 0-14-16,0 6 0 0,3-3 0 0,1 0 122 0,3 4 22 16,0-7 4-16,4 3 0 0,-1-3-84 0,4-3-16 0,0 3-4 0,4-7-1 15,0 4 17-15,-1-3 3 16,1 0 1-16,3-4 0 0,0 1-52 0,1-1-12 16,2-2 0-16,1-1 0 0,3-2 54 0,-3 2 8 15,3-3 2-15,0 4 0 0,-3-1-52 0,3 1-12 0,-3-1 0 0,-4 1 0 16,0 2-16-16,-3-5-7 15,-1 5-1-15,1-2 0 16,-4-1 24-16,0 1 0 0,-3 2-9 0,0-2 9 0,3 2 0 0,-7 1 0 16,-4-1 0-16,4 4 0 0,-7 6 0 0,0 0 0 0,0 0 0 0,0 0 0 15,0 0 0 1,0 0 8-16,0 0-8 0,0 0 9 0,0 0 16 0,-3 6 3 16,-1-2 1-16,1 2 0 0,-1 0 1 0,-3 0 0 0,0 7 0 0,-4-4 0 15,4 1-14-15,-7 5-4 0,0 1 0 0,0 0 0 16,0-1-12-16,0 1 0 0,0 0 0 0,3-1 0 15,-3 1 16-15,3 0-4 0,4-1 0 0,0-5 0 16,0 2-12-16,0-5 0 0,4 2 0 0,-1-3 0 16,1-3 0-16,3 1-12 0,0-4 3 0,0 0 0 15,0 0 9-15,0 0 12 0,10-4-2 0,4 1-1 0,-3-3-9 0,3 3 0 16,4-3 0-16,-1-1 0 0,1 1-12 0,0 3-4 16,3-3 0-16,-4 3-1 0,5-1 17 0,-5 1 9 15,4 3-1-15,-7 0 0 0,1 0 52 16,2 0 11-16,-3 3 1 0,-3 1 1 0,3 2-58 0,-3 0-15 15,-4 4 0-15,-4 8 0 16,1-2 0-16,-4 0 0 0,-4 3 0 0,1-1 0 0,-4 1 28 0,-4 0 4 16,-3 0 0-16,3 0 0 0,-6-4-24 0,3 1-8 15,-1 0 0-15,-6-1 0 16,7-2-74-16,-7-4-14 0,3 1-4 0</inkml:trace>
  <inkml:trace contextRef="#ctx0" brushRef="#br0" timeOffset="-183811.48">20652 4731 1522 0,'0'0'33'0,"0"0"7"0,0 0 2 0,0 0 2 16,0-6-36-16,0 0-8 0,0-4 0 0,3 1 0 15,-3-4 143-15,4-2 26 0,-4-1 6 0,3-3 1 16,1 3-28-16,-4-2-6 0,3-1-1 0,-3 0 0 16,4 3-39-16,-4-3-8 0,0 7-2 0,-4-1 0 0,1 1-23 0,-1 6-5 15,1-4 0-15,-4 4-1 0,0 3-15 16,0 3-4-16,-1 0 0 0,-2 3 0 15,-1-3-17-15,1 3-4 0,-1 3-1 0,1 1 0 0,2-1-13 0,1 6-9 16,-3-2 12-16,-1 5-12 0,1 4 27 0,-1 0-2 16,-3 6 0-16,3 10 0 0,1-4-25 0,3-3 0 15,0 4 0-15,3 2 0 0,4 1 0 0,-3-1 0 16,6 4 0-16,1-4 0 0,-1 4 0 0,8 9 0 0,3-6 0 16,0-4 0-16,4-2-8 0,-1-7-8 15,1-6 0-15,3-6-1 0,0-4 17 0,0-3 0 0,4-2 0 16,-4-7 0-16,4-3-24 0,0-4 3 15,-1-5 0-15,1-4 0 0,0-3-3 0,-4-3-1 16,4 0 0-16,-1 0 0 16,-2 1-16-16,-5-5-3 0,4 8-1 0,-3-7 0 0,0 3 18 0,-8 0 4 0,4 3 1 0,-7-3 0 15,0 6 14-15,0 4 8 0,-3-4-10 0,-4 3 10 16,0 1 0-16,-4-1 0 0,1 4 0 0,-1 0 0 16,1-1 0-16,-4 4 0 0,0-4 0 0,-4 7 0 15,4 0 12-15,0 3 0 0,-4 3-1 0,-3 4 0 16,7 2 11-16,-3 0 2 0,-1 4 1 0,4 3 0 15,-3-4-5-15,2 7-2 0,1 3 0 16,4-3 0-16,-1 3-2 0,1 0-1 0,3 3 0 0,0-3 0 16,3 0-6-16,1-4-1 0,-1 4 0 0,4-3 0 15,1-6 0-15,2-1-8 0,4-2 12 0,-3-4-4 16,3-3-8-16,4-3 0 0,-4-3 0 0,3-3 0 16,-3-4 0-16,4 1 0 0,-4-4 0 0,0 1 0 15,0-4 0-15,-3 0 0 0,0 1 0 0,-1-1 0 0,1 4 0 0,-4-1 0 16,-4 0 0-16,4 4 0 0,-7 0 0 15,4-1 8-15,-4 4-8 0,0 0 8 0,-4-1 0 0,1 1-8 16,-4 3 12-16,0-3-4 0,0-1-8 0,-4 1 8 16,-3 0-8-16,0 0 8 0,3-1-8 0,-3 1-11 15,0 3 3-15,0-3 0 16,3 3-51-16,1-1-9 0,-1 4-3 0,8 0 0 16,-1 0-63-16,4 0-13 0,0 0-2 0,0 0-1 15,4 7-124-15,-1-1-25 0,1-3-5 0</inkml:trace>
  <inkml:trace contextRef="#ctx0" brushRef="#br0" timeOffset="-183543.33">21237 4994 1728 0,'0'0'38'0,"4"4"8"0,3 2 2 0,0 0 0 0,0 0-39 0,0 1-9 0,0-1 0 0,0 0 0 16,4 4 156-16,-4-7 28 0,0 3 7 0,-4-3 1 16,4 0-103-16,-3-3-20 0,-4 0-4 0,7-3-1 15,-4-3 52-15,1 0 9 16,-4-7 3-16,0 4 0 0,4-7-103 0,-8 0-25 0,4 1 0 0,-7-4 0 15,3 0 56-15,1 0 7 0,-4-3 1 0,-4 0 0 16,4 0-52-16,-3 0-12 0,-4-3 0 0,-1 0 0 16,1 0 28-16,0-3 4 0,4 3 0 0,-5 0 0 15,5 6-32-15,3 0 8 0,0 7-8 0,0 5 0 16,3 1-40-16,4 6-10 0,0 0-2 16,0 0-1-16,0 0-95 0,4 6-20 0,-1 4-3 0,4 5-1 15,4 1-18-15,-1 0-4 0,-2 3-1 0,2-1-473 16,1 4-94-16</inkml:trace>
  <inkml:trace contextRef="#ctx0" brushRef="#br0" timeOffset="-183157.83">21565 4860 1879 0,'0'0'41'0,"0"0"9"0,-3-7 2 0,-1 4 0 0,4 3-41 0,-3-6-11 15,-1-3 0-15,-3 5 0 0,4-2 122 0,-1 3 22 16,-3 3 5-16,0-3 1 0,3 3-49 0,-3 3-9 15,0 3-3-15,0 1 0 0,0-1-9 0,0 6-3 16,0 1 0-16,4 6 0 0,3 0-30 0,-4-1-7 16,4 4 0-16,0 0-1 0,4 3-16 0,-1 0-3 0,4 1-1 0,0-5 0 15,0-2-2-15,0 0 0 0,4-3 0 0,0-4 0 16,3-2-17-16,0-4 0 0,-4 0 8 0,4-6-8 16,1 0 0-16,2-6 0 0,-3 0 0 0,4-7 0 15,0 1 14-15,-4-4-1 0,3 0 0 0,-3-3 0 16,-3 1-13-16,0 2-15 0,-4 7 3 0,-4-4 1 15,4 0 11-15,-3 1 14 16,-4 3-3-16,0-1-1 0,0 1-10 0,-7-1 0 0,0 1 0 0,0 3 0 16,-4 3 22-16,-3-4-1 15,-4 4 0-15,4 0 0 0,-7 0-33 0,3 3-8 0,1 0 0 0,-4 0-1 16,3 0 21-16,0 0 0 16,4 0 0-16,0 0 8 0,0 3-60 0,3 0-13 15,4-3-3-15,0 3 0 0,4-3-65 0,3 0-14 0,0 0-2 0,0 0-1 16,0 0-119-16,0 0-24 0,17 0-5 0,-17 0-1 15</inkml:trace>
  <inkml:trace contextRef="#ctx0" brushRef="#br0" timeOffset="-182857.72">21953 5085 2602 0,'0'7'57'0,"0"-1"12"0,4 0 3 0,-1 0 1 0,-3-2-58 0,0-4-15 16,0 0 0-16,0 0 0 0,0 0 73 0,0 0 12 15,4-7 3-15,-1-5 0 0,1-1-26 0,-4-6-5 0,0 1-1 0,-4-4 0 16,1 0-14-16,-1-6-3 0,1 2-1 0,-4-2 0 16,0 3-15-16,0 3-3 0,0 0-1 0,3 3 0 15,1 4-11-15,-1 2-8 0,-3 1 12 0,4 2-12 16,3 1 10-16,0 3-10 0,0-1 8 0,3 1-8 16,1 0 8-16,3-4-8 0,0 4 0 0,3-3 8 15,1 2 0-15,3 1-8 0,0-3 12 0,4-1-4 16,-1 4-8-16,5-3 8 15,-1-1-8-15,0 4 8 0,4-3-8 0,-1 2 0 0,1 1 0 0,-4 3 0 32,4 0-40-32,-4 0-12 0,0 3-4 0,-3 0-1406 0</inkml:trace>
  <inkml:trace contextRef="#ctx0" brushRef="#br0" timeOffset="-178967.51">12397 11526 655 0,'0'0'14'0,"0"3"3"0,0 3 1 0,0-3 1 0,0 0-19 0,0-3 0 0,-4 7 0 0,4-7 0 16,0 0 37-16,0 0 4 0,0 3 1 0,0-3 0 15,0 0 18-15,0 0 3 0,-3 3 1 0,3-3 0 16,0 0 0-16,0 0 0 0,0 0 0 0,0 0 0 16,0 6-52-16,0-6-12 0,0 0 0 0,-4 3 0 15,4 4 54-15,0-7 8 0,0 0 2 0,-3 3 0 16,3-3-52-16,0 0-12 0,-4 6 0 0,4-6 0 15,0 0 54-15,0 0 8 0,0 0 2 0,0 0 0 16,0 0-8-16,0 0-2 0,-4-9 0 0,4-1 0 16,-3 1-35-16,3-1-7 0,0-2-2 0,0-4 0 15,3 4-10-15,-3-1 0 0,4 1 0 0,0-4 0 16,-4 0 53-16,3 1 9 0,1-4 2 0,-1 0 0 16,1 0-52-16,3-3-12 0,0 0 0 0,0-3 0 0,3 3 0 15,-3-3 0-15,4 3 0 0,0-6 0 0,3 3 0 0,0 0 0 16,3 0 0-16,-2 0 0 0,6 0 0 0,-4 3 0 15,5-4 0-15,-1 1 0 0,0 0 0 0,4 0 0 16,-1 0 0-16,1 0 0 0,0 3 0 0,-4-3 0 16,4 6 0-16,-1-3 0 0,-3 0 0 0,4 4 0 15,3 2 0-15,-3-3 0 0,3 3 0 0,0 1 0 16,4-1 0-16,-4 3 0 0,4 1 0 0,-4 2 0 0,1 1 0 16,-1 3 0-16,-3 3 0 0,-4 0 0 15,-4-1 0-15,1 4 0 0,-7 0 0 0,3 4 0 16,-4-4 0-16,1 3 0 0,-4 0 0 0,0 0 0 15,-4 0 0-15,-3-3 0 0,0 0 0 0,0 0 0 16,0 0 0-16,0 0 0 0,0 0 0 0,0 0 0 47,0 0 0-47,0 0 0 16,0 0 0-16,0 0 0 0,0 6 0 0,0-6 0 0,0 0 12 0,0 0 0 0,0 0 0 0,0 0 0 0,-3 3-12 0,3-3-16 0,0 0 3 0,0 0 1 0,0 0-14 15,0 0-2-15,0 0-1 0,0 0 0 16,0 0-6-16,0 0-1 0,0 0 0 0,0 0 0 0,0 0 12 0,0 0 3 0,0 0 0 0,0 0 0 15,0 0-17-15,0 0-3 0,0 0-1 0,0 0 0 16,0 0 34-16,0 0 8 0,0 0 0 0,0 0 0 16,0 0 0-16,0 0 0 0,0 0 0 0,0 0 0 15,0 0 0-15,0 0 0 0,0 0 0 0,0 7 0 0,0-1 26 0,0 3 7 16,0 1 2-16,0-1 0 0,3 1-5 0,-3-1-1 16,4 4 0-16,-4 2 0 0,4 1-39 15,-1 0-8-15,1 6-2 0,-1 0 0 0,4 3 20 0,0 0 0 16,0 3 0-16,0 0 0 0,0 0 0 0,0 4 0 15,0 5 9-15,1-2-9 0,-1 2 0 0,0 1 8 16,3 0-8-16,-6-1 0 0,3-2 30 16,0-4 1-16,-4 1 0 0,4-4 0 0,-3-6-18 0,0 0-3 15,-1-7-1-15,1 1 0 0,-4-3 4 0,3-4 1 16,-3 0 0-16,0-2 0 0,4-4-5 0,-4-3-1 16,0 6 0-16,0-6 0 0,3 3-8 0,-3-3 0 15,4 3 0-15,-4-3 8 0,0 0-8 0,0 7 0 16,3-4 0-16,-3-3 0 0,0 0 0 0,0 0 0 15,0 0 0-15,0 0 0 0,0 0 24 0,0 0 7 0,0 0 1 0,0 0 0 16,0 0-20-16,0 0-4 0,-7 0-8 0,0-3 12 16,-3 3 5-16,2-4 1 0,1 4 0 0,-3-3 0 15,-1 0-10-15,1 0-8 0,-1 0 12 0,-3 0-12 16,0 0 34-16,0 0 0 0,-4-1 0 0,4 1 0 16,-7 0-11-16,0 3-3 0,-4 0 0 0,0 0 0 15,-6 3 3-15,-1 0 0 0,4 4 0 0,-8-1 0 16,5 0 5-16,2 4 0 0,-2-4 1 0,-1 0 0 15,4 4-16-15,-1-1-3 0,1 0-1 0,0 1 0 16,0-1-9-16,-4 1 12 0,0-4-12 0,0 0 12 16,1 0-12-16,2-6 0 0,1 4 0 0,4-4 0 15,2 0-120 1,5-4-20-16,-1 1-4 0,4-3-1 0</inkml:trace>
  <inkml:trace contextRef="#ctx0" brushRef="#br0" timeOffset="-178289.22">13723 10629 1267 0,'0'0'28'0,"0"6"5"0,-3 1 2 0,3-1 1 0,0 3-36 0,0 1 0 15,0-1 0-15,0 7 0 0,0-1 0 0,0 1 0 16,3 6 0-16,4 0 0 0,-3 3 0 0,3 3 0 16,3 7 0-16,-3-1 0 0,4-2 38 0,3 2 1 0,-3 4 0 0,3-1 0 15,0 1-19-15,0 0-3 0,0-1-1 0,0-2 0 16,-3-7 29-16,3 3 6 0,-4-6 1 0,1-3 0 16,-4-6-36-16,-3-3-6 0,3-1-2 0,-7-9 0 31,0-3-83-31,0 0-17 0,0 0-3 0,-4-9-556 0</inkml:trace>
  <inkml:trace contextRef="#ctx0" brushRef="#br0" timeOffset="-177506.5">13691 10604 1267 0,'0'0'28'0,"0"0"5"0,0 0 2 0,0 0 1 15,0 0-36-15,0 0 0 0,0 0 0 0,0-6 0 0,0-4 109 0,4 4 15 16,-4 0 4-16,3-4 0 0,1 4-103 0,-1 0-25 15,4-4 0-15,1 1 0 0,-1 3 0 0,3-1 0 16,1 1 0-16,3 0 0 0,4 3 0 0,-1-4 0 16,4 4 0-16,0-3 0 0,4 3 16 0,3-3-3 0,1-1 0 0,2 1 0 15,-2 0-13-15,-1 0-18 16,0-1 4-16,0 4 1 0,-3 0 32 0,3 3 6 16,-3 0 2-16,7 6 0 0,-4 4-9 0,0 2-2 0,4 4 0 15,0 0 0-15,3-1 8 0,0 1 0 16,0 3 1-16,1 3 0 0,-5 0 10 0,-2 3 1 0,-1 3 1 0,0-3 0 15,0 0 3-15,1 0 0 0,-1 3 0 0,0 4 0 16,4-4-20-16,-1 3-4 0,-2-2-1 0,-1-1 0 16,0 3 1-16,0-6 0 0,-3 7 0 0,0-4 0 15,-8 3 14-15,1 4 3 0,0-4 1 0,-4 0 0 0,-4 1-10 0,1-7-3 16,-4 3 0-16,0-3 0 0,0-3-8 0,-3 0-1 16,-4-6-1-16,3-1 0 0,-3-2-11 15,0-4 0-15,0 1 0 0,0-4 0 0,-3 0 0 16,3-3 0-16,0 4 0 0,0-7 0 0,0 0 0 15,0 0 0-15,0 0 0 0,0 0 0 16,0 0 0-16,0 0 0 0,0 0 0 0,0 0 0 0,0 0-9 0,0 0 9 16,0 0-12-16,0 0 12 0,0 0-9 15,0 0 9-15,0 0 0 0,0 0-9 0,-4 0 9 0,4 0 0 16,0 0 0-16,-7 0 0 0,7 0 0 16,-7-3 0-16,0 3 0 0,3-4-8 15,-3 1 8-15,0-3-12 0,0 0 12 0,0-1-12 0,0 1 12 0,4 0 11 16,-4 0-3-16,-4-1 0 0,4-2 1 0,-7 3 0 15,3-1 0-15,1 1 0 0,-4 0-9 0,-4 3 0 16,0-4 0-16,1 4 8 0,-5 0 20 0,-2 0 4 16,3 0 1-16,-11 0 0 0,0 0-20 0,0 0-4 0,4 3-1 15,-7 0 0-15,3-4 4 0,0 4 0 0,-3 0 0 0,-4 4 0 16,4-4 0-16,-4 3 0 0,4 3 0 0,-4 0 0 16,7 4-12-16,1 2 0 0,-1 1 0 0,4 2 0 15,-1-2 0-15,5 3 0 0,-1-1 0 0,0-2 0 16,4-1 0-16,4 1-12 0,-1-4 4 0,0-2 8 15,4-1-206-15,0-6-34 16,-14 0-6-16,10-3-2 0</inkml:trace>
  <inkml:trace contextRef="#ctx0" brushRef="#br0" timeOffset="-176123.02">13702 11733 877 0,'0'0'24'0,"0"0"7"0,0 0-31 0,0 0 0 0,0-7 0 0,0 7 0 16,0-6 73-16,0 6 9 0,0 0 2 0,0 0 0 15,0 0-26-15,0 0-5 0,0 0-1 0,0 0 0 16,0 0-16-16,0 0-3 0,0 0-1 0,0 0 0 15,0 6 10-15,0 4 2 0,0-4 0 0,0 4 0 16,0 2-26-16,3 1-5 0,4-1-1 0,-3 7 0 16,3 0-12-16,0 3 0 0,0 3 0 0,4 6 0 0,-1 7-8 15,1 6-5-15,3 0-1 0,-3 9 0 0,3 0 14 0,0 0 13 16,3 1-2-16,-2 9-1 0,-1-1 27 0,3 4 6 16,-3 9 1-16,4-6 0 0,-4-3-18 0,0 3-3 15,4 0-1-15,-4 0 0 0,0-6-11 0,4-7-3 16,-8-2 0-16,1-11 0 0,0-8 28 0,-1-7 4 15,-6-6 2-15,-1-6 0 0,1-7-42 0,-4-9 0 16,0 0-13-16,-11-9-591 0,4-4-119 16</inkml:trace>
  <inkml:trace contextRef="#ctx0" brushRef="#br0" timeOffset="-175489.14">13804 11755 975 0,'0'0'21'0,"0"0"5"0,0-10 1 0,0 4 1 0,0-3-28 0,0 2 0 16,0 1 0-16,0-3 0 0,4 2 85 0,-1 1 12 16,1 0 3-16,-1 0 0 0,4-1-55 0,-3 1-10 0,6 3-3 0,-2-3 0 15,6-1 0-15,-4 4-1 16,4 0 0-16,4-3 0 0,3 3-12 0,0-4-3 15,4 1 0-15,0 0 0 0,3-4 1 0,-3 4 0 0,-1-3 0 0,5-1 0 16,-1-2 17-16,0-1 3 0,4 4 1 0,3-4 0 16,0 4-20-16,4-7-4 0,3 4-1 0,4-1 0 15,-7 1 3-15,3 2 0 0,1 1 0 0,-1-1 0 16,0 4 45-16,4 0 10 0,0 0 1 0,4-4 1 16,6 1-97-1,-7 2-20-15,-3-2-4 0,0 3-1 0,0 3 49 0,-4-7 17 0,1 4 0 0,-1-3 0 16,-3-1-8-16,3 1-1 0,-7-1-8 0,1 1 12 15,-1-4-12-15,-7 4 8 0,-3-4-8 0,-4 4 0 16,-3 0-115-16,-4-1-29 16,-4 4-5-16,-3-3-636 0</inkml:trace>
  <inkml:trace contextRef="#ctx0" brushRef="#br0" timeOffset="-174191.71">11931 11808 686 0,'0'0'19'0,"0"0"5"0,0 0-24 0,0 0 0 0,0 0 0 0,0 0 0 16,0-6 27-16,0 6 0 0,0 0 0 0,0 0 0 31,0 0 13-31,0 0 4 0,0 0 0 15,0 0 0-15,7 0 27 0,-7 0 5 0,4 0 2 16,3 0 0-16,0 3-10 0,-4-3-1 0,4 3-1 0,-3 0 0 0,3 0 1 0,0-3 0 0,3 3 0 0,-2-3 0 16,2 3-7-16,4-3 0 0,0 4-1 0,4-4 0 0,7-4-6 0,-1 4-1 15,1-3 0-15,7 0 0 0,3-3-4 0,-3 0 0 16,3-1-1-16,0 1 0 16,1-3-26-16,-1-1-5 0,4 1 0 0,7 0-1 0,-1-4-7 15,1 4 0-15,4-4-8 0,-1 0 12 0,-3 4-12 0,-4 0 8 16,4-1-8-16,0-2 0 0,-4 2 0 0,4 4 8 15,0-3-8-15,3 2 0 0,-3 1 0 16,0 0 0-16,-7 0 0 0,3-4 0 0,-6 4 0 0,2 0 0 16,-2-1 0-16,-1-2 0 0,0 3 0 15,1-4 0-15,-1 4 0 0,-3-3 0 0,-1 2 0 0,1 4 0 16,-4 0 0-16,-3 3 0 16,-4 0-58-16,0 3-18 0,-3 3-3 0,-4 1-567 15,0-1-114-15</inkml:trace>
  <inkml:trace contextRef="#ctx0" brushRef="#br0" timeOffset="-172276.09">12471 11971 597 0,'0'0'16'0,"0"0"5"0,0 0-21 0,0 0 0 0,0 0 0 0,0 0 0 16,0 0 0-16,0 0 0 0,0 0 0 0,0 0 0 16,0 0 0-16,-4 3 0 0,4-3 0 0,-7 3 0 15,7-3 0-15,-3 3 0 0,3-3 0 0,-4 7 0 16,1-4 0-16,3-3 0 0,0 0 0 0,0 0 0 15,0 0 0-15,-8 3 0 0,8-3 0 0,0 0 0 16,0 0 0-16,0 0 19 0,-3 0-3 0,3 0-1 16,0 0 29-16,-7 0 7 0,7 0 1 0,0 0 0 15,0 0 60-15,0 0 13 0,0 0 3 0,0 0 0 16,0 0-52-16,0 0-9 0,0 0-3 0,0 0 0 0,0 0 0 0,0 0 0 16,0 0 0-16,0 0 0 15,0 0 0-15,0 0 0 0,0 0 0 0,0 0 0 0,0 0-51 0,0-3-13 16,7 0 0-16,-4 0 0 0,5-1 54 0,-1 1 8 15,3 0 2-15,1 3 0 0,-1-3-52 0,4 3-12 16,1 3 0-16,2-3 0 0,1 0 21 0,-1 0 2 16,1 0 0-16,0-3 0 0,3 3-7 0,0-3 0 15,-3 3-1-15,-1-3 0 0,1 0 2 0,0-1 1 16,-4 1 0-16,0 0 0 0,-4 0-9 0,1-3-1 16,0 3-8-16,-4 0 12 0,0 3 7 0,3-4 1 15,-3 4 0-15,0 0 0 0,-3 0-20 0,-1 4 0 16,1-1 0-16,0 0 0 15,-1 3-92-15,1 0-23 0,-4 4-4 0,3-4-1 0</inkml:trace>
  <inkml:trace contextRef="#ctx0" brushRef="#br0" timeOffset="-171325.46">13977 11905 1036 0,'0'0'23'0,"0"0"5"0,0 0 0 0,0 0 1 0,0 0-29 0,0 0 0 16,0 0 0-16,0 0 0 0,0 0 57 0,0 0 6 0,0 0 1 0,0 0 0 15,0 0 51-15,4 3 10 0,-4 4 3 0,7-4 0 16,-4-3-65-16,4 3-13 0,0-3-2 0,4 0-1 15,-1 0 3-15,1 0 1 0,0 0 0 0,3 0 0 16,0-3-13-16,0 3-2 0,0-3-1 0,0 3 0 16,0 0-14-16,4-4-2 0,-4 4-1 0,4-3 0 15,-1 0-8-15,1 0-2 0,3 3 0 0,-3-3 0 16,-1 0-8-16,1 0-11 0,0 3 3 0,-1-4-669 16,-3 1-134-16</inkml:trace>
  <inkml:trace contextRef="#ctx0" brushRef="#br0" timeOffset="-167591.11">16429 14232 1414 0,'0'0'40'0,"0"0"9"0,0-7-39 0,0 7-10 16,-4-6 0-16,4 6 0 0,0-6 45 0,0 6 7 16,0 0 2-16,0 0 0 0,0 0 8 0,0 0 2 15,0 0 0-15,0 0 0 0,0 0 0 0,0 6 1 16,4 4 0-16,-1 2 0 0,1 7-51 0,3 0-14 15,-3 6 0-15,6 6 0 16,-3 1-28-16,4 2-12 0,-1 7-1 0,4 3-1 0,-3 0 22 0,3 3 5 0,-3 6 1 0,-1 0 0 31,4 1-19-31,-3-4-4 0,3 3-1 0,0 0 0 16,-3-3-154-16,-1-6-30 0,1 0-6 0,0 0-2 0</inkml:trace>
  <inkml:trace contextRef="#ctx0" brushRef="#br0" timeOffset="-167181.48">16387 14210 1267 0,'-8'0'28'0,"1"0"5"0,-3 0 2 0,-1 3 1 0,-3 0-36 0,4 3 0 0,-1 4 0 0,0-1 0 0,1 7 27 0,-1-1-2 0,1 4 0 0,-1 0 0 0,4 6 4 0,0 0 1 16,0 3 0-16,3 4 0 0,1-4 11 0,-1 0 3 15,1-6 0-15,3 0 0 0,0 0 13 0,3-6 3 16,-3-1 1-16,4-5 0 0,-1-4-25 0,-3-6-6 16,7-6-1-16,0-7 0 0,1 1-29 0,-5-4 0 15,8-6-11-15,-4-6 11 0,0 0-10 0,0-7 10 16,3 1 0-16,1-7-9 0,3 7 9 15,0-4 0-15,0 0 0 0,4-3 0 0,0 4 0 0,-1 2 0 16,1 1 0-16,0 6 0 0,6 6 0 16,-3 3 16-16,4 6-3 0,-4 4 0 0,4 6 3 0,0 3 1 0,-1 6 0 15,-3 7 0-15,4 2 5 0,-4 1 1 0,1 3 0 0,-1 3 0 16,0 3-6-16,-4 0-1 0,5-3 0 0,-5 3 0 16,1-3-16-16,-4 0 0 0,0 0 0 0,0 0-642 15,0-7-122-15</inkml:trace>
  <inkml:trace contextRef="#ctx0" brushRef="#br0" timeOffset="-166428.95">21149 13520 869 0,'0'0'24'0,"0"0"7"0,0 0-31 0,0 0 0 15,0 0 0-15,0 0 0 0,0 0 68 0,0 0 8 16,0 0 2-16,0 0 0 0,4 0 20 0,-1 6 4 15,1 4 1-15,3 2 0 0,0 7 6 0,0 3 2 16,3 6 0-16,1 4 0 0,-4 5-23 0,4 4-4 16,-1 9 0-16,1 3-1 0,-4-6-19 0,0 4-3 15,3-1-1-15,-2-3 0 0,-5-3-29 0,4 0-7 16,-3-4 0-16,-1 1-1 16,1-6-54-16,3-4-10 0,-7-6-3 0,3-3 0 15,-3-3-124-15,0-10-26 0,0 1-5 0,0-10-371 0,0 0-74 0</inkml:trace>
  <inkml:trace contextRef="#ctx0" brushRef="#br0" timeOffset="-166304.34">21142 13683 579 0,'-4'-13'12'0,"1"1"4"0,-1-4 0 0,-3-3 0 0,4 7-16 0,-4-4 0 16</inkml:trace>
  <inkml:trace contextRef="#ctx0" brushRef="#br0" timeOffset="-166005.08">21057 13736 1026 0,'-7'16'28'0,"4"-10"8"0,-1-3-28 0,1 4-8 15,-1 2 0-15,-3-3 0 0,4 4 54 0,-1-4 10 16,-3-3 1-16,3 0 1 0,1 4-21 0,-4-1-4 16,7-6-1-16,0 0 0 0,0 0-4 0,0 0 0 15,0 0-1-15,0 0 0 0,0 0 11 0,0 0 2 16,3-10 1-16,1 4 0 0,3-3-9 15,0-4-1-15,4-2-1 0,-1-1 0 0,1-3-6 0,-1-3 0 16,1 0-1-16,3-3 0 0,0-3-17 0,0-4-3 16,4 4-1-16,-4-3 0 0,4 0 23 0,-1-4 5 15,1 7 1-15,0-4 0 0,-1 7-11 0,1 3-3 16,3 7 0-16,-3 2 0 0,6 10-5 0,-6 3 0 0,3 3-1 16,0 7 0-16,-3 8 3 0,0 4 1 15,-1 3 0-15,-3 7 0 0,4-4 1 0,-4 3 1 0,-3-2 0 16,-1-1 0-16,1-3-11 0,-1-3-2 15,-2-3-1-15,-1 0 0 0,0-7-99 16,-4-3-19-16,1 1-4 0,-4-7-1 0</inkml:trace>
  <inkml:trace contextRef="#ctx0" brushRef="#br0" timeOffset="-163907.67">13825 10986 597 0,'0'0'16'0,"0"0"5"0,0 0-21 0,0 0 0 0,0 0 0 0,0 0 0 16,0 0 56-16,0 0 6 0,0 0 2 0,0 0 0 16,0 0 0-16,-3-6 0 0,3 6 0 0,0 0 0 15,-4-6 0-15,4 6 0 0,0 0 0 0,0 0 0 16,0-6 0-16,0 6 0 0,0 0 0 0,0 0 0 15,0-3-52-15,0 3-12 0,0-7 0 0,4 1 0 16,-4 6 54-16,3-3 8 0,1-3 2 0,3 2 0 16,-4 1-52-16,5-3-12 0,-1 3 0 0,0-3 0 15,0 2 0-15,0-2 0 0,3 3 0 0,1 0 0 16,0-3 0-16,-4 3 0 0,3-1 0 0,1-2 0 16,-1 3 0-16,-3 0 0 0,4-3 0 0,-4 6 0 15,4 0 0-15,-1 0 0 0,-3 6 0 0,4 0 0 16,-4 4 0-16,3 2 0 0,1 4 0 0,-4-1 0 15,0 4 0-15,4 0 0 0,-4 0 0 0,0 0 0 0,0-1 0 16,0 1 0-16,0 0 0 0,0 0 0 16,0 0 0-16,-3-4 0 0,3 1 0 0,-4 0 0 15,1-4 54-15,-1 1 8 0,1-4 2 0,-1 1 0 0,-3-1-52 16,4-6-12-16,-4 3 0 0,0-6 0 16,0 0-48-16,0 0-13 0,0 7-3 0,0-1 0 15,0-3 0-15,0 3 0 0,0-6 0 0,-4 7 0 16,4-7-7-16,-3 6-1 0,3 0-1 0,0-3-327 15,0-3-66-15</inkml:trace>
  <inkml:trace contextRef="#ctx0" brushRef="#br0" timeOffset="-162970.7">13737 10770 1036 0,'0'0'23'0,"0"0"5"0,0 0 0 0,0 0 1 0,0-6-29 0,0 6 0 0,4-3 0 0,-4 3 0 0,3-7 0 16,-3 1 0-16,4 0 0 0,-1 3 0 16,1-4 0-16,-1 1 0 0,4 3 0 0,-3-3 0 0,3 0 0 0,0-1 0 15,-3 4 0-15,3-3 0 0,0 3 57 0,0-4 6 16,3 1 1-16,-3 0 0 0,0 0-52 0,0-1-12 15,4 4 0-15,-4-3 0 16,4 0 0-16,-4-1 0 0,3 1 0 0,-3 0 0 0,4 3 54 0,-4-4 8 16,4 4 2-16,-1 0 0 0,1 0-52 0,-4 3-12 15,0 0 0-15,3 3 0 16,-2 0 0-16,-1 4 0 0,3-1 0 0,-3 0 0 0,-3 4 0 0,3-1 0 16,-4 0 0-16,1 1 0 0,3-1 0 0,-4 1 0 0,-3-1 0 15,4 0 0-15,-4 1 0 0,0-4 0 0,0 3 0 0,-4 1 0 16,4-4 0-16,-3 0 0 0,-1 1 0 0,1-4 0 15,3-3 54-15,0 6 8 0,-4-3 2 0,4-3 0 16,0 0-52-16,-7 3-12 16,7-3 0-16,0 0 0 0,0 0 0 0,0 0 0 0,0 0 0 0,0 0 0 31,0 0-100-31,0 0-22 0,0 0-5 0,0 0-1 0</inkml:trace>
  <inkml:trace contextRef="#ctx0" brushRef="#br0" timeOffset="-161490.02">12612 11482 1000 0,'0'0'22'0,"0"0"5"0,0 0 1 0,0 0 0 0,0 0-28 0,0 0 0 0,0 0 0 0,0 0 0 16,0 0 64-16,0 0 8 16,7-3 2-16,-7 3 0 0,3 0-19 0,-3 0-4 15,0 0-1-15,0 0 0 0,0 0-10 0,0 0-1 0,7-3-1 0,-7 3 0 16,0-4-4-16,0-2-1 0,0 3 0 0,0-3 0 15,0 3-21-15,0-7-4 0,0 1 0 0,-3 3-8 16,3-7 38-16,-4 0 1 0,1 4 0 0,3 0 0 16,-4-1-22-16,1 1-4 0,-1-4-1 0,4 4 0 15,-3-1-4-15,3-2 0 0,-4 3-8 0,1-4 12 16,3 0-4-16,3 4-8 0,-3 0 11 0,0 2-11 0,4 1 9 0,-4 0-9 16,3 3 0-16,1 0 9 15,3-4-9-15,-7 4 0 0,7 0 0 0,-4-3 0 16,1 3 0-16,0-1 0 0,3-2 0 0,-4 3 0 0,4 0 0 15,-3 0-11-15,3 3 11 0,0-3-12 0,0 3 12 0,0 0 0 16,0 0-9-16,0 0 9 0,4 3 0 0,-4-3-9 16,0 3 9-16,3 3 0 15,1-3 0-15,-4 0 0 0,4 4 0 0,-1-4 0 0,1 0 0 16,-4 0 0-16,0 0 0 0,0-3 0 0,3 3 0 0,-3-3 11 16,-3 4-2-16,3 2 0 0,0 3-9 0,-3 1 0 15,3-1 0-15,-4 0 0 0,1 4 0 0,-1 0 0 16,-3 2 0-16,0 1 0 0,0-4 0 0,0 4 0 15,0-3 0-15,0-1 0 16,0-2-49-16,0-4-12 0,4 3-3 0,-4-9 0 16,0 0-65-16,0 0-14 0,0 0-2 0,0 0-1 0</inkml:trace>
  <inkml:trace contextRef="#ctx0" brushRef="#br0" timeOffset="-160970.46">12633 11140 806 0,'0'0'17'0,"0"0"4"0,0 0 1 0,0 0 2 0,0 0-24 0,0 0 0 15,4-3 0-15,-1-3 0 0,1-4 24 0,-1 1 0 16,-3-1 0-16,4-2 0 0,-1 3 4 0,1-4 2 0,-1 0 0 15,1 4 0-15,-1-4-6 0,1 4 0 16,-1 3-1-16,1-4 0 0,3 4 22 0,0 3 5 0,0-3 1 0,0-1 0 16,0 4-41-16,0 0-10 0,4-3 0 0,-4 3 0 15,0 0 33-15,3 0 5 0,1-4 1 0,-4 4 0 16,4-3-9-16,-1 0-2 0,1-1 0 0,-1-2 0 16,5 3 27-16,-5 2 5 0,1 1 0 15,-4 0 1-15,0 3-44 0,0 3-9 16,0 4-8-16,0 2 12 0,-7-3-12 0,4 7 0 0,-4-4-12 0,0 7 12 15,0 0 21-15,-4 2 12 0,-3 1 3 0,0-3 0 16,3 3-16-16,-3 3-2 0,-3-4-1 0,-4 1 0 16,7 0-17-16,-4 0 10 0,0 0-10 15,1-7 8-15,3 1-82 0,0-4-17 0,0-3-3 0</inkml:trace>
  <inkml:trace contextRef="#ctx0" brushRef="#br0" timeOffset="-158852.92">21488 10002 1314 0,'0'0'37'0,"-4"3"8"0,1 0-36 0,-1 0-9 16,1 4 0-16,-1-1 0 0,4 3 53 0,4 4 9 16,-1 6 2-16,1-1 0 0,3 4-52 0,0 3-12 15,0 7 0-15,3 5 0 0,1 7-13 0,0 0-6 16,-1 6-1-16,4 4 0 0,0-1 20 0,0 3 14 15,1 1-2-15,-1 2-1 0,0-5 36 0,0-1 7 16,0 0 2-16,-3-6 0 0,-4-3-17 0,3-6-3 16,-6-4-1-16,3-5 0 0,-4-1-22 0,4-9-4 15,-7-4-1-15,0-2 0 0,0-7-8 0,0-3 0 0,0-3 0 0,0 0 0 16,-10-9 0-16,3-1 0 0,-4-5 0 16,4 2 0-16,-3-2 0 0,3-1 0 15,-1 3 0-15,1 1 0 0,4-1 0 0,-4 1 0 0,0 2 0 0,0 1 0 16,3 0 0-16,1 2-9 0,-1 1 0 0,-3 0 0 15,4-1 9-15,-1 1 0 0,-3 0 0 0,3 0-8 16,-3-1-8-16,0-2 0 0,0 0-1 0,0-1 0 16,0 4 17-16,-3 0-8 0,3-7 8 0,-4 4 0 15,0-4 0-15,1 4 0 0,-1-1 0 16,1 1 0-16,3-1 0 0,-4 4 0 0,4 0 0 16,0 3 0-16,7 3-14 0,-7 0-2 0,0-3-1 0,7 3 0 15,-4 3-7 1,1 0-2-16,3-3 0 0,-4 6 0 0,1-3-24 0,-1 4-5 0,1-4-1 0,3 3 0 15,3 0 4-15,-3 1 0 16,4-1 0-16,-1 3 0 0,4 4-2 0,0-1 0 16,4 4 0-16,-1 0 0 0,1 2 25 0,0-2 5 0,3 6 0 0,0-3 1 15,0 0 35-15,0 3 8 0,0-3 0 0,4-4 1 0,-1 1 38 0,-2-4 7 16,2-2 2-16,-3-1 0 0,4-3-7 0,-4-2-1 16,0-4 0-16,0-4 0 0,0 1-3 15,-3-6-1-15,0-4 0 0,-1-5 0 0,-3-1-10 0,0-3-2 16,0-3-1-16,-3-3 0 0,-1-1-24 0,1 1-5 15,-4-3-1-15,3 3 0 0,1 2-2 0,-1 4-1 16,1 1 0-16,3 5 0 0,0 0-10 0,4 4 0 16,-4 2 9-16,3 4-9 0,-3 0-16 0,4 3-7 15,0 3-1-15,-4 3-790 0</inkml:trace>
  <inkml:trace contextRef="#ctx0" brushRef="#br0" timeOffset="-149991.75">20747 5612 1958 0,'0'0'43'0,"0"0"9"0,0 0 1 0,0 0 3 0,0 0-45 0,0 0-11 0,0 0 0 0,0 0 0 16,0 0 156-16,0 0 28 0,-7 0 7 0,-4 0 1 15,8 3-100-15,-4 0-20 0,-4 4-4 0,4-1-1 16,-4 0-5-16,1 4-1 0,-1-1 0 0,1-3 0 15,-4 4-17-15,-1-1-4 0,5 4-1 0,-4-1 0 16,0 1-16-16,0 2-3 0,-1 4-1 0,-2 0 0 16,3 3-11-16,0-6-8 0,3 3 9 0,0-4-9 15,1 1 0-15,3 0 0 0,3-4 0 0,1 1 0 16,3-4 0-16,0 0 0 0,3-2 0 0,4-4 0 16,0 0 0-16,0-6 0 0,8 0 0 0,-1-7-10 15,0 1 10-15,3-4 0 0,5-2 0 0,-1-4-8 16,0 6 8-16,4 1 0 0,3-4 0 0,0 4 0 0,0-1 0 0,4 4 8 15,-4-1-8-15,4 4 8 0,0 3 3 0,-4 3 1 16,0 3 0-16,0 0 0 0,-6 3 13 0,-5 4 3 16,1 5 1-16,-4-2 0 0,0 3-2 0,-3-1-1 15,-8 1 0-15,1 6 0 0,-1-3-9 0,-6 0-1 16,-1 3-1-16,1-4 0 0,-4 1-7 0,-4-3-8 16,-3 0 11-16,0 2-11 0,-4-2 8 0,-3 0-8 15,0-1 0-15,0 1 0 0,-4-3 0 0,0 2 0 16,4-5-12-16,-4 2 3 15,4 1-61-15,0-1-12 0,3-2-2 0,1 2-1 16,3-2-49-16,3 2-10 0,0 1-1 0,4-1-1 16,4 1-92-16,3-4-18 0,0 4-4 0,3-4-721 0</inkml:trace>
  <inkml:trace contextRef="#ctx0" brushRef="#br0" timeOffset="-149086.68">21181 5882 1958 0,'0'0'43'0,"0"6"9"0,0 0 1 0,3 4 3 0,-3 2-45 0,4 4-11 15,-1 3 0-15,1-4 0 16,3 7 104-16,0-3 20 0,0 0 3 0,4 3 1 15,-4-3-52-15,3 0-9 0,1-1-3 0,-4-2 0 0,0 0 0 16,0 3 0-16,0-1 0 0,0-2 0 0,0 3 5 0,0 0 1 16,0 0 0-16,-3 6 0 0,3-7-35 0,-4 1-7 15,1-3-2-15,-4 0 0 0,0-4-12 0,0 1-2 16,-4-4-1-16,1-3 0 0,3-2 0 0,-4-1 0 16,-3-6 0-16,0-1 0 0,4 1-1 0,-4-3 0 15,-4-10 0-15,4-3 0 0,-4 1-18 0,4-4-4 16,-3-3-1-16,3 0 0 0,0-1 13 0,0 1 0 15,0-3 0-15,3 0-9 0,1 0 9 0,-1 3 0 0,0 0 0 0,4-1 0 16,0 1 0-16,0 7 0 16,4-4 0-16,0 0 0 0,3 6 0 0,-4-3 8 15,4 7-8-15,-3-4 11 0,3 0-11 0,0 4 0 0,3 2 0 0,-3 1 0 16,4 0-8-16,-11 9 8 0,11-4-10 0,-11 4 10 16,14-6 0-16,-14 6 20 15,0 0-4-15,0 0 0 0,10 3-16 0,-10-3 0 0,7 7 0 0,-3-1 0 16,-4 3 0-16,0 1 16 0,-4-1-1 0,1 4-1 15,-1-4-6-15,1 4-8 16,-4-1 11-16,0-3-11 0,0 4 8 0,3 0-8 0,-3-4 0 0,0 0 0 16,3 4 0-16,-3-1 0 0,4-2 0 0,3-1 0 15,-4 1 9-15,1-4-9 0,3 0 0 0,3 0 9 16,-3 1-9-16,0-7 0 0,0 0 0 0,0 0 0 16,11 6 0-16,-4-3-11 0,-7-3 1 0,11 3 0 15,-1-3 10-15,1 3 0 0,-1-3 0 0,1-3-8 16,3 3 8-16,0-3 0 0,0-3 0 0,-3 3 0 15,6-4 0-15,-2-2 0 0,2 0 0 0,-3-4-8 0,0 4 8 16,1-1 0-16,2-5 0 0,-3-1 0 0,0 0 0 16,1 1 0-16,-1-1 0 0,-4-3 0 0,4 0 0 15,-3 4 0-15,-1 2 0 0,-2 1 8 16,2-1-8-16,-3 4 0 0,-3-1 0 0,3 1 8 0,-7 9-8 0,0 0 12 16,-4-10-4-16,1 4 0 0,-1 3-8 0,-3 0 0 15,0 3 0-15,-4 0 8 0,4 0-8 0,-3 3 0 16,-1 3 0-16,1 0 8 0,-1-2-8 0,1 5 0 15,-1 0 0-15,4 7 0 0,-4 0 0 0,4 3 0 16,0-4 0-16,0 7 0 16,4-6 0-16,-1 3 0 0,1 0 0 0,3-1-8 15,0 1 8-15,0-3 0 0,3 0 0 0,1-1 0 0,3 1 0 0,0-4-8 0,0-2 8 0,0-1 0 16,0 1 0-16,3-4-8 0,1-3 8 0,0 0 0 16,3-3 0-16,0-3-8 0,0 3 8 0,4-6 0 15,-4 3-17-15,7-4 1 0,-3-2 1 0,-1 3 0 16,1-1 15-16,-1 1 0 15,-2 0 12-15,2-4-12 0,-3 4-24 0,4 0-12 0,0-3-3 16,-4-1 0 0,0 4-14-16,-4-7-3 0,1 1-1 0,0-1 0 0,-4 1-67 0,0-1-14 15,0 1-2-15,-4-1-1 0,4 4-83 0,-3-1-16 0,-1 4-3 0</inkml:trace>
  <inkml:trace contextRef="#ctx0" brushRef="#br0" timeOffset="-148486.95">21925 5810 1792 0,'0'0'51'0,"0"0"10"0,-3 6-49 0,3-6-12 0,0 0 0 0,0 0 0 16,0 3 105-16,0-3 19 0,0 6 3 15,0-6 1-15,3 7-59 0,1-7-11 0,3 3-2 0,-4-3-1 16,8 0-37-16,-4-3-7 0,0 3-2 0,0-7 0 16,4 1 44-16,-1 0 9 0,-3-4 2 0,4 1 0 15,-1 0-52-15,-3-1-12 0,1 1 0 0,2-1 0 16,-3 1 39-16,0 3 5 0,0-4 0 0,4 1 1 16,-8 0-21-16,8 2-4 0,-8-2 0 0,5 3-1 15,-8-1-19-15,0 7 0 0,0 0 0 0,0 0 0 16,0 0 55-16,0 0 7 0,0 0 2 0,-8-3 0 15,-2 0-52-15,3 6-12 0,-4 0 0 0,1 4 0 0,-4 2 0 0,-1 0 0 16,5 4 0-16,-4 6 0 0,3 0 0 0,-3 6 0 16,3-3 0-16,1 6 0 0,3-3 0 15,0 0 0-15,0 3 0 0,7 0 0 16,-4-3 0-16,8-3 0 0,-1-3 0 0,1 0 0 16,3-6 0-16,0-4 0 0,3 0 0 0,1-2 0 0,0-1 0 15,3-6 0-15,0-3 0 0,4-3 0 0,-4-1 0 0,3-2 0 16,-3-4 0-16,8 1 0 15,-1-4-100-15,-4 4-22 0,5-4-5 0,-1 0-1 16,3 1-51-16,-2 2-10 0,2-6-3 0,-3 4 0 16,1 2-33-16,-5 0-7 0,22-15-2 0,-14 9 0 0</inkml:trace>
  <inkml:trace contextRef="#ctx0" brushRef="#br0" timeOffset="-147976.47">22560 5302 1958 0,'0'0'43'0,"0"0"9"0,0 0 1 0,0 0 3 0,0 0-45 0,0 0-11 0,0 6 0 0,4 3 0 16,-1 1 104-16,1 2 20 0,-1 4 3 0,1 6 1 16,-1 0-52-16,4 0-9 0,0 3-3 0,0 0 0 15,1 3 52-15,2-3 9 0,1 4 3 0,-1-4 0 16,-3 0-103-16,4-3-25 0,0 0 0 0,3-4 0 0,-4 4 0 0,4-6 0 15,0 3 0-15,1-3 0 0,-1-7 30 16,0 0 1-16,-4 1 0 0,1-4 0 16,0 0-50-16,-4-6-9 0,3 0-3 0,-3 0 0 15,-7 0 31-15,0 0 0 0,4-6 0 0,-4 0 0 0,0-4 0 0,-4 1 0 16,-3 0 0-16,0 2 0 0,-3-2 0 0,-5 0 0 16,-2-1 0-16,-1 1 0 0,-3 2 0 0,-4 1 0 15,1 0 0-15,-1 3 0 0,0 3 0 0,-3 3 0 16,3 3 0-16,1 4 0 0,2-1 0 0,1 7 0 15,0 6 0-15,3-4 0 0,4 4 0 0,0 0 0 16,7-3 0-16,0 6 0 0,4-3 45 16,-1 3 15-16,4-3 4 0,4-3 0 0,3-3-52 0,3-1-12 0,1-2 0 15,-1-4 0-15,4-2 0 0,4-1 0 0,0 0 0 16,3-3 0 0,0 0-48-16,0-3-13 0,4 0-3 0,0-3 0 0,-4 0 52 0,4-3 12 15,-1 3 0-15,1-7 0 0,-4 1 0 0,4-1 0 16,-8-2 0-16,1 3 0 0,0-1 48 0,-4 1 13 0,0-1 3 0,-4-2 0 31,1 2-103-31,-4 1-20 0,0 0-4 0,0-1-1 16,0 4-153-16,-3 0-31 0,3-10-7 0,-7 16-1 15</inkml:trace>
  <inkml:trace contextRef="#ctx0" brushRef="#br0" timeOffset="-144087.66">20690 6848 1573 0,'0'0'34'0,"-3"-7"7"0,-1-2 2 0,1-1 2 0,-4 1-36 16,3 0-9-16,1-4 0 0,-1 4 0 0,1 2 36 0,-1-2 6 0,4 0 1 0,-3 2 0 15,3 1 52-15,0 6 10 0,0 0 3 16,0 0 0-16,0 0-24 0,0 10-5 0,3 2-1 0,1 1 0 16,-1 5-26-16,1 1-6 15,3 6-1-15,0 4 0 0,3-1-16 0,1 6-3 0,-4 1-1 0,4 2 0 16,-1 4-25-16,4 0 0 0,0 0 0 0,-3-1 0 15,0-2 0-15,3-3 0 0,-4-1 0 0,1-6 0 16,-1-6 36-16,-2-6 3 0,2 0 0 0,-3-4 0 16,4-6-39-16,-4-3 0 0,-4-6 0 0,4-6-12 15,-3 3-16-15,-4-7-4 0,0-3-1 16,0-2-767-16,-4-1-154 0</inkml:trace>
  <inkml:trace contextRef="#ctx0" brushRef="#br0" timeOffset="-143721.74">20613 6732 1364 0,'0'0'30'0,"-4"-7"6"0,1 1 2 0,3 0 0 0,-4-1-30 0,4 1-8 16,0 0 0-16,0 6 0 0,0-6 85 0,0 6 16 15,0 0 3-15,7-3 1 0,0-1-36 0,0 1-7 16,4 0-2-16,0 0 0 0,3 3 24 0,0 0 4 15,0 0 0-15,7 0 1 0,-3 3-11 0,6-3-2 16,1 0-1-16,0-3 0 0,7 3 13 0,-4 0 4 16,4 0 0-16,-1 0 0 0,1 3-67 0,0 0-13 15,-4 7-2-15,0-1-1 0,-3 7 31 0,-4 3 5 16,-3 6 2-16,-1 3 0 0,-3 3-3 0,-3-3-1 0,-4 4 0 0,-3 2 0 16,-1-2-8-16,-3-1-2 15,-3 0 0-15,-1 1 0 0,-6-1-14 0,-1-3-3 16,-3 4-1-16,0-1 0 0,-4 0-7 0,-7 1-8 0,1-4 11 15,-5-3-11-15,1 3 8 0,0-6-8 0,0 0 0 0,0-3 0 16,-1-3 0-16,5-1-12 0,-5-5 0 0,8 2 0 31,-3-2-81-31,6-4-16 0,0-3-3 0,4 0-826 0,4-3-165 0</inkml:trace>
  <inkml:trace contextRef="#ctx0" brushRef="#br0" timeOffset="-143185.39">21181 7258 1728 0,'0'0'38'0,"0"0"8"0,0 0 2 0,0 0 0 0,7 3-39 0,-4-3-9 0,4 0 0 0,0 0 0 15,4 0 97-15,0 0 18 0,-1 0 3 0,1-3 1 16,6 0-38-16,1-3-7 0,0-7-2 0,3 1 0 47,0-1-16-32,-3-2-3-15,-1-1-1 0,1 0 0 0,-4 1-20 0,0-1-5 0,-3 0-1 0,-1 1 0 0,-3-1-1 0,0 3 0 0,-3 1 0 0,-4-1 0 0,4 4 1 0,-8-1 0 0,4 4 0 0,-7 3 0 16,0 0-26-16,0 3 0 0,-7 3 0 0,3 0 0 16,-3 3 28-16,0 4 0 0,-4 2 0 0,1 1 0 15,-1 3-28-15,4 6 8 0,0-1-8 0,0 5 0 16,3 2-19-16,4 3-9 0,0-3-1 15,0 1-1-15,3-1 30 0,1 0 0 0,6-3 0 0,1 3 0 0,-1-3 18 0,5-6 10 16,2 0 1-16,1-3 1 16,6-4-30-16,1-5 0 0,0-4 0 0,-1-6 0 15,4-7-32-15,-3 1-2 0,7-7-1 0,-4-3 0 16,0-3-78-16,0-6-16 0,4 0-3 0,-4 0-1 16,0-7-88-16,0 4-18 0,22-32-3 0,-15 19-1 0</inkml:trace>
  <inkml:trace contextRef="#ctx0" brushRef="#br0" timeOffset="-142873.2">21798 6913 1857 0,'0'0'40'0,"0"0"9"0,0 0 2 0,-3-6 2 0,3 6-42 0,-7-3-11 0,-4 0 0 0,0 3 0 16,1 0 118-16,-1 3 22 15,1 0 4-15,-1 3 0 0,-3-2-55 0,3 5-11 16,-3 0-2-16,0 4-1 0,4 3-9 0,-1-4-2 16,0 4 0-16,1 3 0 0,3-4-64 0,0 1 0 15,3 0-8-15,1-7-1 0,3 4 9 0,0-7 12 16,3 3-2-16,1-2-1 0,-1-4 5 0,4 0 1 0,0 0 0 0,4-3 0 15,0-3-24-15,-1 0-5 0,1-4-1 0,3 1 0 16,-4-3 63-16,4 2 13 16,4-2 3-16,-4 3 0 0,7 0-37 0,-3-1-7 0,0 4-2 0,-1-3 0 15,-3 6 12-15,1 0 2 0,-1 3 1 0,-4 0 0 16,-3 3 5-16,0 4 1 0,0-1 0 0,-3 4 0 16,-1 2-14-16,-3 1-2 0,0 0-1 0,-3 3 0 15,-4-1-5-15,0 4-1 0,0-3 0 0,-4-3 0 16,-3 3-16-16,0-4-12 0,0-2 1 0,-4-1 1 15,4 4-38-15,0-3-7 0,-4-4-1 16,4-3-1-16,4 1-55 0,-1-4-10 16,4 0-2-16,-4-3-788 0,11 0-156 0</inkml:trace>
  <inkml:trace contextRef="#ctx0" brushRef="#br0" timeOffset="-142583.89">21996 6813 1958 0,'0'0'43'0,"0"0"9"0,0-6 1 0,0 0 3 0,0 6-45 0,0 0-11 16,0 0 0-16,0 0 0 0,7 0 104 0,-4 3 20 15,1 3 3-15,3 3 1 0,0 1-52 0,0 2-9 16,0 4-3-16,0 0 0 0,0 2 24 0,4 1 5 16,-4 0 1-16,3 6 0 0,1-3-33 0,0 3-6 15,-1-3-2-15,-3 3 0 0,4 0-21 0,-4 4-5 0,3-4-1 16,-3 3 0-16,4-3-14 0,-4 0-4 0,4 0 0 15,-4-3 0-15,0-6-8 0,0-1 0 0,0-2-12 0,-4-4 12 32,1-2-111-32,-1-1-14 0,-3-6-3 0,0 0-1 0,-3-6-45 0,-1-1-9 0,-3-2-1 15,0 0-1 1,-3-4-48-16,-1 0-10 0,-3 1-1 0,0-4-1 0</inkml:trace>
  <inkml:trace contextRef="#ctx0" brushRef="#br0" timeOffset="-142219">21992 7127 996 0,'0'0'28'0,"0"0"7"0,0 0-35 0,0 0 0 15,0 0 0-15,0 0 0 16,0 0 87-16,7 0 10 0,-3 0 3 0,3 0 0 0,0 0 35 0,0 0 7 16,0-4 2-16,0 4 0 0,4 0 0 0,-4 0 0 15,3 4 0-15,1-4 0 16,-1 0-51-16,5 0-9 0,-1 0-3 0,3-4 0 0,1 4-13 0,-4-3-4 16,4 3 0-16,-4-3 0 0,3 0-55 0,1 3-9 15,0 0 0-15,-1 0-10 0,1 0-12 16,-4 0-2-16,4 3-1 15,-1 0 0-15,-3 0-59 0,1 4-11 0,-5-1-2 0,4 0-1 16,-3-3 9-16,3 4 1 0,-3 2 1 16,-4 1 0-16,3-1 19 0,1 3 4 0,-4 1 1 0,0 3 0 15,0-4 17-15,0 1 3 0,0-1 1 0,-3 1 0 0,-1-1 34 0,4-2 8 16,-3-1 0-16,-1-3 0 0,1-2 44 0,-4-4 10 16,0 0 2-16,0 0 1 0,0 0-2 0,0 0-1 15,0 0 0-15,7-7 0 0,-7-5 22 0,3 2 4 16,-3 1 0-16,0-4 1 0,0 4-13 0,-3-3-4 0,-1 2 0 15,1-2 0-15,-1-1-21 0,1 0-5 16,-1 4-1-16,-3-3 0 0,0 2-17 0,-4 1-4 0,4-4-1 0,0 1 0 16,-3 2-23-16,-1 1-5 15,1-4-1-15,-4 1 0 16,3-1-173-16,-3-2-34 0,-7-14-7 0,3 4-2 0</inkml:trace>
  <inkml:trace contextRef="#ctx0" brushRef="#br0" timeOffset="-142081.36">22356 6791 2689 0,'-4'3'59'0,"-3"4"12"0,0-1 2 0,0 0 3 0,0 0-60 0,-4 4-16 16,4-4 0-16,4 3 0 0,-1 1 28 0,1-1 4 16,-1 1 0-16,4-1 0 15,4 0-60-15,-1-2-12 0,1 2-3 0,6-3 0 16,-3 1-170-16,4-1-35 0</inkml:trace>
  <inkml:trace contextRef="#ctx0" brushRef="#br0" timeOffset="-141801.98">22564 7224 2269 0,'0'22'64'0,"-4"-13"15"0,4 4-63 0,0-4-16 16,0 1 0-16,0-4 0 0,0-6 54 0,0 0 8 15,0 0 2-15,0 0 0 0,0 0 0 0,0 0 0 16,-3-6 0-16,3-7 0 0,-4-3 0 0,4-2 0 16,0-1 0-16,-3-3 0 0,3 3-52 0,0-3-12 15,0 3 0-15,3 0 0 0,1 4 0 0,-1-1 0 0,1 3 0 0,3 1 0 16,0 3 0-16,0-1 0 15,0 4 0-15,3 3 0 0,-2 3 0 0,2 0 0 0,1 3 0 16,-1 3 0-16,1 4 12 0,3-1-1 16,-3 7 0-16,3-1 0 0,-4 4 11 0,1 3 2 0,-1 0 1 15,1 0 0-15,-4 0-14 0,0-3-3 16,0 0-8-16,0-1 12 0,-3-2-22 0,-1 0-5 0,1-4-1 0,-1-6 0 31,-3-6-166-31,0 0-34 0,0 0-6 0,0 0-877 0</inkml:trace>
  <inkml:trace contextRef="#ctx0" brushRef="#br0" timeOffset="-141453.02">22892 6964 2487 0,'0'0'55'0,"0"0"11"0,0 0 2 0,-4 6 2 0,1 0-56 0,-1 4-14 16,1-1 0-16,-1 3 0 0,1 4 63 0,-1 0 9 16,4 0 3-16,-3 2 0 0,3 1-42 0,3 3-8 15,-3-3-1-15,4 3-1 0,-1-6-15 0,1-1-8 16,-1 1 8-16,4-4-8 0,0 1 0 0,0-4 0 15,0-2 0-15,0-4 0 0,1 0 0 0,-1-6 0 16,0-3 0-16,0-1-8 0,0-2 8 0,0-1 16 16,-4-2-4-16,1-4-1 0,-1 1-29 0,-3-1-6 15,4-3 0-15,-4 0-1 0,0 4 40 0,-4-4 8 16,4 6 1-16,0-2 1 16,-3 2-71-16,-1 4-14 0,1-4-4 0,-1 7 0 15,4-1 52-15,-3 7 12 0,3 0 0 0,0 4 0 0,-4 2 44 0,8 3 12 16,-4 1 3-16,3 5 0 0,1 1-20 0,-1 0-4 15,4 6-1-15,0-4 0 0,0 4-7 0,1 4-2 0,2-5 0 16,1 1 0-16,-1-3-13 0,1-3-4 0,-4 0 0 0,4-4 0 16,-1 1-8-16,1-1 0 0,3-6 0 0,-4-2 8 15,1-1-57 1,0-3-12-16,-1-3-3 0,-3-4 0 0,0-5-119 0,0-1-24 16,-3-6-5-16</inkml:trace>
  <inkml:trace contextRef="#ctx0" brushRef="#br0" timeOffset="-141234.98">23223 6785 2188 0,'0'0'48'0,"0"0"11"0,0 6 1 0,-3 0 1 0,3 4-49 0,3 2-12 15,-3-2 0-15,4 2 0 16,-1 4 105-16,8 0 19 0,-4 2 3 0,0 4 1 16,4 0-103-16,-1 3-25 0,1-3 0 0,-1 3 0 0,1 1 56 0,-4-1 5 15,4 0 2-15,3 0 0 16,-4-6-24-16,1 3-5 0,0-4-1 0,-1 1 0 0,-3-6-1 0,4-1 0 15,-4 1 0-15,-4-7 0 16,4 0-128-16,-7-6-25 0,0 0-6 0,0 0-1 16,0 0-16-16,-3-6-4 0,-1 0-1 0,1 0-547 15,-4-1-108-15</inkml:trace>
  <inkml:trace contextRef="#ctx0" brushRef="#br0" timeOffset="-141039.17">23125 7095 2116 0,'0'0'47'0,"0"0"9"0,0 0 3 0,0 0 0 0,0 0-47 0,0 0-12 0,0 0 0 0,7 0 0 16,0-3 77-16,3 0 14 0,4 0 2 0,-3-3 1 16,7-1-18-16,-4 1-3 15,0 3-1-15,7-3 0 0,-7 3-20 0,7-4-5 16,-3 4-1-16,3 3 0 0,0 0-46 0,0 0-21 0,1 0 1 0,2 3 1 31,1-3-72-31,-4 3-14 0,0 1-3 0,0-1-1 16,1 0-169-16,-5-3-34 0</inkml:trace>
  <inkml:trace contextRef="#ctx0" brushRef="#br0" timeOffset="-140857.92">23735 7359 2649 0,'0'0'58'0,"0"0"12"0,-4-7 2 0,-6-2 4 0,3 0-61 16,0-4-15-16,-4-3 0 0,1-2 0 15,-1 2 39-15,-3-3 5 0,3-3 0 0,1 0 1 16,-1-3-97-16,-3 3-19 0,3-3-4 0,1 3-1 16,-4 0-110-16,3 0-22 0,1-3-5 0,-1 0-701 0</inkml:trace>
  <inkml:trace contextRef="#ctx0" brushRef="#br0" timeOffset="-140747.1">23527 6763 2188 0,'0'0'48'0,"0"0"11"0,0 0 1 0,0 0 1 0,0 0-49 0,0 0-12 16,-4 3 0-16,-3 3 0 0,4 1 105 0,3-1 19 0,0 3 3 0,0 1 1 15,3-1-103-15,4 0-25 0,-3 4 0 0,3-4 0 32,3-2-97-32,-3 2-25 0,4-3-5 0</inkml:trace>
  <inkml:trace contextRef="#ctx0" brushRef="#br0" timeOffset="-140399.8">23897 6973 2188 0,'-3'13'48'0,"-1"-7"11"0,-3 3 1 0,4 1 1 0,-1-4-49 0,0 3-12 0,1 1 0 0,-4-1 0 0,3 1 85 16,-3 2 15-16,4-3 2 0,3 1 1 15,-4 2-63-15,1 1-12 0,3-4-2 0,0 4-1 16,3 3 23-16,1-1 4 0,-1-2 0 0,4 2 1 16,0-2-41-16,4 0-12 0,0-1 0 0,-1-6 8 0,4-2-8 0,0-4-12 15,-3-4 4-15,3-2 0 16,0 0 20-16,0-4 4 0,-3 1 0 0,7-7 1 0,-4 7-17 15,-4-7 0-15,1 4 0 0,-1-4 0 0,-3 0 0 0,1 1 0 16,-5-1 0-16,1 0 0 16,-4 4 55-16,0-1 7 0,-4 1 2 0,-3-1 0 15,0 1-52-15,0-1-12 0,-4 1 0 0,-3-1 0 0,0 0 0 0,0 4 0 16,0 3 0-16,0 0 0 16,0-1 16-16,3 4 0 0,0 3 0 0,1 0 0 0,-1 3-26 0,4 0-5 15,0 1-1-15,4 2 0 16,-1 3-89-16,4-3-19 0,0 4-3 0,4-4-1 15,-4 4-51-15,7-1-10 0,3 0-3 0,-3-2 0 0</inkml:trace>
  <inkml:trace contextRef="#ctx0" brushRef="#br0" timeOffset="-140144.9">24098 7205 1800 0,'0'0'40'15,"0"0"8"-15,0 0 1 0,0 0 1 0,0 0-40 0,4-6-10 0,-1-1 0 0,1-5 0 16,3-1 70-16,-4-2 12 15,4-1 2-15,1-3 1 0,-1 4-13 0,3-1-2 0,-3-3-1 0,4 0 0 16,-1 4 11-16,5 2 1 0,-1-3 1 0,0 4 0 16,-4-1-66-16,4 4-16 0,4 6 0 0,-4-4 0 15,0 7 55-15,-3 0 7 0,3 7 2 0,-3-1 0 0,-1 3 0 0,-3 4 0 16,4 3 0-16,-4-1 0 0,0 4 0 16,0 9 0-16,0 4 0 0,-3-1 0 0,3-3-52 15,-4 0-12-15,-3 1 0 0,4-1 0 0,-4-6 24 16,3 0 3-16,-3-3 0 0,0-7 0 15,-3 1-156-15,3-7-31 0,0-6-7 0,0 0-1 0</inkml:trace>
  <inkml:trace contextRef="#ctx0" brushRef="#br0" timeOffset="-128385.42">22267 12046 860 0,'0'0'19'0,"0"0"4"0,0 0 1 0,0 0 0 0,0 0-24 0,0 0 0 0,0 0 0 0,0 0 0 16,0 0 17-16,0 0-1 0,0 0 0 0,0 0 0 15,0 0 14-15,7-3 2 0,-7 3 1 0,0 0 0 16,0-6-17-16,0 6-4 0,0 0-1 0,4-6 0 16,-4-1 37-16,0 1 8 0,0 6 2 0,-4-6 0 15,1 3 1-15,-1-4 0 0,1 4 0 0,-1 0 0 16,1 3 4-16,-1-3 1 0,-3 6 0 0,4-3 0 15,-4 3-52-15,3-3-12 0,-3 6 0 0,0-2 0 16,0 2 0-16,0-3 0 0,0 3 0 0,-4 1 0 16,8 2 0-16,-4-3 0 0,-4 4 0 0,4-1 0 15,0-3 40-15,0 7 6 0,0-4 1 0,0 4 0 16,3-1-31-16,-3 1-7 0,4-1-1 0,-4 4 0 16,3 3 0-16,1-3 0 0,3 2 0 0,0 4 0 15,0-3-17-15,3 3-4 0,1 0-1 0,-1 0 0 0,8 0 14 0,-4 0-9 16,3 0 9-16,1 0-8 0,3 0 8 0,0-3-8 15,4-1 8-15,-1-2-8 0,5-3 8 0,-5-1-12 16,4 1 12-16,1-7-12 0,-1 0 12 16,0-3-8-16,0-3 8 0,0 0-8 0,0-3 8 15,1-3-10-15,-1 0 10 0,3-4-10 0,-2 1 10 0,2-4 0 16,-3 1 0-16,1-4 0 0,-1 4 13 0,-4-4-1 16,5 3-1-16,-5 1 0 0,-3-4 13 0,4 4 2 15,0 2 1-15,-4-2 0 0,-4-1-10 0,1 4-1 16,-1-4-1-16,-2 4 0 0,-1-7-2 0,-4 4 0 15,4-4 0-15,-7 3 0 0,0-5-13 0,-3 2 11 16,-1-3-11-16,-3 0 10 0,-4 0-2 0,-3-3-8 0,-3 1 12 16,-1-5-4-16,0 4-8 0,-3 1 0 0,0 2 9 15,0 0-9-15,0-3 9 0,0 9-9 16,-1 1 12-16,1-1-12 0,0 7 0 0,3 0 0 0,1 0 0 0,-4 2 0 16,3 1 0-16,0 3 0 0,4 0-12 15,-3 0 3-15,6 3-3 0,-3-3 0 0,0 4 0 0,3-1 0 16,1 0-16-1,-1 0-3-15,1 0-1 0,-1 0 0 0,4 0-25 16,0 0-6-16,0 1-1 0,0-1-740 0</inkml:trace>
  <inkml:trace contextRef="#ctx0" brushRef="#br0" timeOffset="-124235.75">22433 12303 874 0,'0'0'19'0,"0"0"4"0,0 0 1 0,0 0 1 0,0 0-25 0,0 0 0 0,0 0 0 0,0 0 0 16,0 0 24-16,0 0-1 0,0 0 0 0,0 0 0 16,0 0 17-16,0 0 4 0,0 0 1 0,0 0 0 15,0 0-14-15,0 0-3 0,0 0-1 0,0 0 0 16,0 0 8-16,0 0 1 0,0 0 1 0,0 0 0 15,0 0-12-15,0 0-2 0,0 0-1 0,0 0 0 0,0 7 18 16,0-7 3-16,0 6 1 0,4-3 0 0,-4-3-15 0,0 6-2 16,0-3-1-16,3 4 0 0,-3-1 4 15,0-3 1-15,0 3 0 0,0 1 0 16,0-1-31-16,4 3 0 0,-4-2 0 0,3 5 0 0,1-2 13 0,-1 2-3 16,1 4-1-16,3-1 0 0,-4 4-9 0,4 0 0 15,1 3 0-15,-1 0 0 0,3 3 0 0,1 0 0 16,-1 0 0-16,1 0 0 0,0-3 0 0,-1 0 0 15,-3 0 0-15,0 0 0 0,4-6 0 0,-4 3 0 16,0-7 0-16,-4 1 0 0,4-7 0 0,-3 0-14 16,0 1 5-16,-4-7 1 0,0 0 8 0,0 0 0 15,0 0 0-15,0 0 0 0,0 0 0 0,0 0 0 0,0 0 0 0,0 0 0 16,0 0 0-16,0 0 12 16,0 0-4-16,0 0 0 0,0 0-8 0,0 0 0 15,0 0 0-15,0 0 0 0,0 0 0 0,0 0 0 16,0 0 0-16,0 0 0 0,0 0 0 0,0 0 0 0,0 0 0 0,0 0 0 15,0 0 0-15,0 0 0 16,0 0 0-16,-8-4 0 0,8 4 0 0,-7-6 0 16,7 6 0-16,-7-3 0 0,0-3 13 0,4 3-1 0,-4-1-1 0,0-2 0 15,3 3 5-15,-3 0 0 0,0 0 1 0,0 3 0 16,0-3 8-16,3 3 2 0,4 0 0 0,-10 0 0 16,3 3-27-16,0 0 0 0,0-3 0 0,0 3 0 15,0 0 12-15,-1 0-2 0,1 0-1 0,0 1 0 16,0-1 3-16,0 0 0 0,0-3 0 0,0 3 0 0,0-3-2 0,0 0 0 15,-4 0 0-15,4-3 0 0,-3 3 10 0,-1-3 3 16,4 0 0-16,-3-1 0 0,-1 1-5 0,0 3-1 16,1-3 0-16,-1 0 0 15,4 3-17-15,-3-3 0 0,3 3 0 0,0 0 0 0,-4 0 0 16,4 3 0-16,3-3 0 0,4 0 0 0,0 0 8 0,-10 3-8 16,6 0 0-16,4-3 0 0,0 0 0 0,0 0 0 15,0 0 0-15,0 0 0 0,0 0 0 0,0 0 0 16,0 0 0-16,0 0 0 0,4-3 0 0,-1 3 0 15,4-3 0-15,0 3 0 0,4-3 0 0,-4 3 0 16,4 0 0-16,-1 0 0 0,1 0-13 0,-1 0 3 16,1 0 1-16,0 0 0 0,-1 0 9 0,1 3 0 15,-1-3-9-15,1 0 9 0,-1 3 0 0,1-3 0 16,0 0 12-16,-1 3-4 0,1-3-8 0,-1 3 0 0,1-3 0 0,-4 0 0 16,0 4 0-16,4-4 0 15,-4 3 0-15,0-3 0 0,0 3 0 0,-4-3 0 0,4 0 0 0,-7 0 0 16,0 0 0-16,4 3 0 0,3-3 0 0,-3 0 0 15,-1 3 0-15,-3-3 0 0,0 0 0 0,0 0 0 16,0 0 0-16,0 0 0 0,0 0 0 16,0 0 0-16,0 0 0 0,0 0 0 0,0 0 0 0,0 0 0 15,0 0 8-15,0 0 0 0,0 0 0 0,0 0 0 63,0 0-8-63,-7-3 0 0,0 0 0 0,-4 3 0 0,4-3 0 0,0 0 0 15,-3 3 0-15,3-4 0 0,-4 1 0 0,4 0 0 0,-4-3 0 0,1 3 0 16,-1 0 0-16,1 3 8 0,-4-4-8 0,3 4 8 0,0 0-8 0,-3-3 0 0,4 3 0 0,-1-3 0 0,0 3 0 0,4 0 0 0,-3 0 8 16,3 0-8-16,-4 0 0 0,4 0 0 0,0 0 0 0,4-3 0 15,3 3 0-15,-7 0 0 0,-1-3 0 0,8 3 0 16,0 0 0-16,0 0 0 0,-3-3 0 0,3 3 0 0,0 0-9 0,-4-6 9 16,4 6 0-16,4-4 0 0,-1-2-8 0,1 3 8 15,3 3 0-15,0-3 0 0,4 3 0 0,-1-3 0 16,1 6 0-16,3-3 0 0,-3 0 0 0,3 3 0 15,0-3 0-15,-4 3 0 0,4-3 0 0,-3 3 0 16,3-3 0-16,-3 3 0 0,3-6 0 0,-4 3 0 16,1 0-8-16,0 0 8 0,-1-3 0 0,1 3 0 15,-4 0 0-15,0 0 0 0,0-3 0 0,-4 3 0 16,5 0 11-16,-5-3-11 0,1 3 0 0,-4 0 0 0,7 0 0 0,-7 0 0 16,0 0 0-16,0 0 0 0,3 3 0 15,-3-3 0-15,0 0 0 0,0 0 0 16,0 0 0-16,0 0 0 0,0 0 0 0,0 0 0 15,0 0 0-15,0 0 0 0,0 0 0 0,0 0 0 0,0 0 0 0,0 0 0 16,0 0 0-16,-3-6 0 0,3-4 0 0,-4 4-9 16,1-3 9-16,-1 2 0 0,1 1 0 0,-5-3 0 15,5-1 0-15,-1 1 0 0,-3 3 0 16,4-4 0-16,-1 1 0 0,1-1 0 0,-1-2 0 0,1-1 0 16,-1-2 0-16,-3-1 0 0,4 0 0 0,-1 1 8 15,1-4-8-15,-5 0 9 0,1 0-9 0,4 0 10 16,-4 1 0-16,0-1 0 0,0 3 0 0,3 0 0 0,-3 1-2 15,4 2-8-15,-4 1 12 0,3 2-4 0,1 4-8 0,-1 0 0 16,0 3 0-16,1-1 8 0,3 4-8 16,0 0 0-16,0 0 0 0,0 0 0 0,0 0-10 15,0 0-1-15,0 0 0 0,0 0 0 0,0 0-2 0,0 0-1 16,0 0 0-16,0 0 0 16,7 4-21-16,-7-4-4 0,4 6-1 0,-1-3 0 0,-3-3 16 15,4 6 2-15,-4-3 1 0,0-3 0 0,3 7 7 16,-3-1 2-16,0-3 0 0,0-3 0 0,0 0 12 0,0 0 0 15,0 0 0-15,0 6 0 0,0-6 0 0,0 7 0 16,0-4 0-16,0-3-9 0,0 0 9 0,4 6 0 16,-4-3 0-16,0 3 0 0,0 4 0 0,3-4 0 15,-3 0 0-15,4 4 8 16,-1-1-31-16,-3-3-5 0,7 4-2 0,-3-4 0 0,-1 3 4 0,1 4 1 16,-1-4 0-16,1 1 0 0,-1-1 13 0,1 4 2 0,-1 2 1 0,5-2 0 31,-5 0-15-31,1-1-4 0,-1 4 0 0,4-4 0 0,0 1 12 15,-3-1 1-15,3 1 1 0,-4-1 0 0,1 1 14 0,-1 0 0 0,1-4 0 0,-4 0-9 16,7 1-9-16,-7-1-2 0,4 1 0 0,-4-1 0 16,0 0 0-16,3-2 0 0,-3-1 0 0,0 3 0 15,0-2 0-15,0-1 0 0,0 0 0 16,0 0 0-16,-3 1 20 0,3-1 0 0,0-6 0 0,0 0 9 16,0 3-9-16,0-3 12 0,0 0-12 0,0 0 12 15,0 0-4-15,0 0 0 0,0 0 0 0,0 0 0 16,0 0 12-16,0 0 1 0,0 0 1 0,0 0 0 15,0 0-22-15,-8-3 0 0,5-3 0 0,-4 3 0 16,0-4 0-16,0 1 0 0,0 0 0 0,3-1 0 16,-3 1 0-16,0 3 9 0,0 0-1 0,0 0-8 15,0 0 13-15,-4 0-4 0,4-1-1 0,-3 1 0 0,-1 3 9 0,1-3 2 16,-1 0 0-16,-3 0 0 0,3 0 10 0,-3 0 3 16,0-4 0-16,3 1 0 0,-3 3-13 15,4 0-3-15,-1-4 0 0,1 4 0 0,-1 3 24 0,4-3 4 16,0 3 0-16,7 0 1 0,0 0-22 0,0 0-5 15,0 0-1-15,0 0 0 0,3 6-17 0,4-2 0 16,1-1 0-16,2 3 0 0,1-3 0 0,-4 0 0 16,7 0 0-16,-4 1 0 0,5-1 0 0,-1-3 0 15,0 3 0-15,-4-3-9 0,1 3 9 0,3-3 0 16,0 3 0-16,0-3-8 0,0 0 8 0,0 3 0 16,1-3 0-16,2 0 0 0,-3 3 0 0,0-3 0 15,4 0 0-15,0 0 0 0,-1 4 0 0,1-1 11 16,3 0-3-16,0 0 0 0,-3 3-8 0,3 4 10 15,-3-4-10-15,3 3 10 0,-3 1-19 0,-1-1-4 16,-3 1-1-16,0-1 0 16,1 0-86-16,-1-2-18 0,-4-1-3 0,-3-3-669 0</inkml:trace>
  <inkml:trace contextRef="#ctx0" brushRef="#br0" timeOffset="-107486.74">5274 12307 1958 0,'0'0'43'0,"0"0"9"0,0 6 1 0,4-3 3 0,-4-3-45 0,0 0-11 16,0 0 0-16,0 0 0 0,0 0 53 0,0 0 9 0,0 0 2 0,0 0 0 15,3-6 51-15,1-7 10 0,-4 1 3 0,0-4 0 16,0-3-103-16,-4-3-25 0,1 0 0 0,-1-3 0 16,1 3 49-16,-5-3 5 0,-2 3 1 0,-4 0 0 15,0 3-37-15,-4-3-7 0,0 7-2 0,1 2 0 16,3 4 18-16,0-1 3 0,-11 4 1 0,0 3 0 31,4 6-50-31,-4 0-9 0,4 7-3 0,-4 2 0 0,4 7 31 0,-3 12 0 0,-1 10 0 0,4 3 0 16,3 0 0-16,4 6 0 0,-4 7 0 15,4 5 0-15,0 4 0 0,0 0 0 0,7 3 0 0,0 0 0 16,0-3 0-16,7 0 0 0,0-1 0 0,7 1 0 0,-7-9 0 16,7-4 0-16,0-9 0 0,4-3 0 0,-1-10 0 0,4-6 0 15,0-6 0-15,4-3 0 0,0-7 0 0,3-6 0 16,0-6 0-16,4-6 0 0,3-4 9 0,0-3 8 15,-3-6 2-15,7-3 0 16,-4 0-82-16,4-3-16 0,-4 3-3 0,0-3-1 16,-3 3-143-16,-8 3-29 0,1 3-5 0</inkml:trace>
  <inkml:trace contextRef="#ctx0" brushRef="#br0" timeOffset="-106843.9">5443 12680 1314 0,'0'0'37'0,"-7"-7"8"0,7 7-36 16,-3-3-9-16,-4 0 0 0,3 0 0 0,-3 3 104 0,4-3 20 0,-8 3 3 0,4 3 1 16,0 3-6-16,0 0-1 15,3 4 0-15,-3 2 0 0,0 1-41 0,0 3-8 0,4-1-1 0,-1 4-1 16,1 0-4-16,-1 3-1 0,4 3 0 0,0 0 0 16,-7-3-52-16,7 0-13 15,0 0 0 1,7-3 0-16,-3 0 54 0,-1-4 8 0,4 1 2 0,-3-4 0 0,3-2-64 0,3-4-28 0,1-3 3 0,-4-3 0 31,4-3-11-31,6-3-3 0,-10 0 0 0,4-7 0 0,6-3 48 0,-6 1 10 0,3-4 1 0,-3 0 1 16,3 0-33-16,-7-3-8 0,7 3 0 0,-10 1-1 0,3-1 34 15,-4 0 7-15,4 0 2 0,-7 4 0 0,0 2-13 0,0 4-9 16,-3-1 12-16,-1 4-12 0,4 6 14 0,-3-3-4 16,-4 3-1-16,3 0 0 0,-10 3 15 0,7 0 2 15,3 3 1-15,-6 1 0 0,10 2-27 0,-11-3-12 16,11 7 0-16,0-4 1 0,0 4 11 0,0-4 0 15,4 4 0-15,3-4 0 0,-7 1 0 0,3 2-8 16,4-3 8-16,0-2 0 0,4 2 0 0,0-3 0 16,-1 4 0-16,1-4-8 0,10 0 8 0,-11 1 0 15,5-4 8-15,2 0-8 0,-3 0 0 0,0-3 0 16,1 3 0-16,-5-3 0 0,4 0 8 0,-3 0 3 16,3 3 1-16,-7-3 0 0,4 3-12 0,-1-3 0 15,-3 4 0-15,0-4 0 0,-3 0 42 0,-1 0 3 16,-3 0 1-16,0 0 0 0,7 0-23 0,-7 0-5 15,0 0-1-15,0 0 0 0,0-7-17 0,0 1 0 0,0-3 0 16,-3-4 0-16,3 4 21 0,-4-4-2 0,1 1-1 0,-1-1 0 16,-3-3-29-16,4 7-5 0,-1 0-2 0,1-4 0 15,-1 4 35-15,1-4 7 0,3 4 2 0,0-4 0 32,0 4-42-32,0-7-8 0,0 4-1 0,0-4-1 0,3 6 26 0,8-2 0 0,-1-1 0 0,1 4 0 15,-1-4 20-15,1 4 10 0,3-4 2 0,0 1 0 16,4 3-21-16,0-4-11 0,3 4 12 0,0-1-12 15,0 4 11-15,0 3-11 0,7 3 10 0,-10 3-10 16,3 3 13-16,0 0-3 0,1 4-1 0,-8-1 0 0,7 1 3 16,-11-1 0-16,5 0 0 0,-1 1 0 15,-4 2-100-15,1-5-20 0,-4-1-4 0,0-3-1 0</inkml:trace>
  <inkml:trace contextRef="#ctx0" brushRef="#br0" timeOffset="-105560.77">4378 13470 1728 0,'0'0'38'0,"0"0"8"0,-4 0 2 0,-3 3 0 15,4-3-39-15,3 0-9 0,0 0 0 0,0 0 0 0,-11 3 53 0,11-3 9 16,-3 0 2-16,3 0 0 0,0 0 0 0,0 0 0 16,0 0 0-16,0 0 0 0,3 3 0 0,8 0 0 15,-8-3 0-15,4 0 0 0,-3 3 0 0,0-3 0 16,3 0 0-16,3 4 0 0,-6-4-52 0,3 0-12 15,-4 3 0-15,8-3 0 0,-1 3 54 0,1 0 8 0,0-3 2 16,-1 3 0-16,4-3-52 0,0 0-12 0,1 3 0 0,6-3 0 16,0 3 0-1,0 1 0-15,4-4 0 0,-1 0 0 0,8 3 0 0,-4-3 0 0,4 0 0 0,0 0 0 16,0-3 54-16,3 3 8 0,-3 0 2 0,6 0 0 16,8 0-52-16,0-4-12 0,0 1 0 0,7 0 0 15,-11 0 0-15,8 0 0 16,-1 0 0-16,8 0 0 0,-5-1 0 0,12 1 0 0,-8 0 0 0,8 0 0 15,-4 0 21-15,3 0 2 0,1-3 0 0,6 2 0 16,1-2-11-16,0 0-1 0,-4 0-1 0,7-1 0 16,0-2-34-16,0-1-8 0,7 1 0 0,-7 0-1 15,4-1 77-15,-1 1 16 0,4-1 4 0,-3-2 0 16,3-1-64-16,-3 4-12 0,-4-4-2 0,3 4-1 0,5 0 24 0,-5-1 5 16,-3 1 1-16,-3-1 0 0,-1 4-15 0,1 3 0 15,-1-3 0-15,-2-1 0 0,-5 4 0 0,-3-3 0 16,-4 3 0-16,-3 0 0 0,-3 0 0 15,-4-1 0-15,-8 4 0 0,1-3 0 0,0 3 0 0,-7 0 0 16,-4-3 0-16,-7 3 0 0,0 0 54 0,-3-3 8 16,-4 3 2-16,-3-3 0 0,-4 3-52 0,0-3-12 15,-11 0 0-15,4 0 0 16,-3-1-48-16,-1 1-13 0,-3-3-3 0,-3 0 0 16,2-1-102-16,1-2-21 0,0 0-4 0,-3-1-1101 15</inkml:trace>
  <inkml:trace contextRef="#ctx0" brushRef="#br0" timeOffset="-96766.85">4893 13812 1378 0,'0'0'30'0,"0"0"6"0,0 0 2 0,0 0 2 0,0 0-32 0,0 0-8 15,0 0 0-15,0 0 0 0,0 0 28 0,0 6 4 16,4 0 0-16,-4 4 1 0,3-4 43 0,1 3 9 16,-4 4 2-16,7 2 0 0,-4 1-37 0,4 3-7 15,0 3-2-15,0 0 0 0,4 3 23 0,0 3 4 16,-1-3 0-16,1 3 1 0,3 1-8 0,0-1-1 16,0 3-1-16,-3 1 0 0,3-4-6 0,3 0-1 0,-6 0 0 15,0 0 0-15,-1-2-32 0,4-1-6 0,-7-3-2 0,0-1 0 16,0-2 5-16,-3-3 1 0,-1 0 0 0,5-4 0 15,-8 1-7-15,0-7-2 0,0 3 0 0,0-5 0 16,0-4 4-16,0 0 1 0,0 0 0 0,0 0 0 16,-11 0-5-16,4 0-1 0,-4-7 0 0,4 4 0 15,-3-3-8-15,-1-4 12 0,0-2-12 0,-3 3 12 16,0-4-3-16,4-3 0 0,-1 4 0 0,-7-1 0 16,4 1-9-16,0-1 0 0,0 4 0 0,4-1 0 15,-8 7 0-15,4 0 0 0,3 0 0 0,1 6 0 47,-4 0 0-31,3 3 0-16,0 1 0 0,-3 2 0 0,4 4 27 0,-1-1 3 15,-7 4 1-15,8 0 0 0,-8 2-50 0,8-2-9 0,3 3-3 16,-4-3 0-16,-3-1 31 0,7 4 0 0,3-3 0 0,1-1 0 0,3 1 0 0,0 0 0 0,7-1 0 0,0 1 0 0,7 0 0 0,-3-1 0 0,-1 1 0 0,8 0 0 0,-4-7 0 16,4 1 0-16,-1-1 0 0,1-3 0 0,-1 1 9 0,5-7 8 15,-5 0 2-15,8 0 0 16,-7-7-57-16,3-2-11 0,0-4-3 0,0 1 0 15,0-4-4-15,-3 0-2 0,3-2 0 0,0-1 0 16,-7 3-22-16,0 0-4 0,4-2 0 0,-7-1-1 16,3 3 6-16,-4 1 2 0,4-1 0 15,-3 0 0-15,0 0 26 0,-4 4 6 0,3-1 1 0,-3 1 0 0,4 2 16 0,-11 1 4 16,3 3 1-16,5-4 0 0,-5 4 23 0,-3 3 0 16,0 3 0-16,4-6 0 0,-1-1 36 0,-3 1 11 0,0 6 2 0,4-6 1 15,-4 6-29-15,0-6-5 16,-4-1-2-16,4 1 0 0,0 6 40 0,0 0 8 15,0 0 2-15,0 0 0 0,0 0-8 0,0 0 0 0,0 0-1 0,-3 3 0 16,-4 3 14-16,7 7 3 0,-8 3 1 0,8-1 0 16,0 4-34-16,0 3-7 0,0-3-2 0,0 3 0 15,8-3 2-15,-8 0 1 0,3-1 0 0,-3-2 0 16,7-3-5-16,-3-1 0 0,-1 1-1 0,4-4 0 16,-3 0-15-16,3-2-2 0,-4-1-1 0,8-3 0 15,-4 0-9-15,0-3 0 0,0 0 0 0,4-3 0 16,-1 3 0-16,4-6 0 0,-3 3 10 0,0-4-10 0,3 1 0 15,-4-3 0-15,4-1 0 0,0 1 0 0,-3 0 10 16,0-4-10-16,-1 4 8 0,1-4-8 0,-1 1 0 0,-6-1 0 16,3 4 0-16,-4-4 0 0,1 0 13 15,-4 1-2-15,0 3-1 0,-4-4 0 0,4 4-2 0,-7-4 0 16,0 4 0-16,0-1 0 0,-3 4-8 16,-1 0 0-16,-3-4 9 0,0 7-9 0,0-3 0 15,3 3 0-15,-10 3 0 0,7 0 0 0,3 0 0 0,-3 3 0 16,0 0 0-16,7 3 0 15,-4 1-73-15,1-1-19 0,3 0-4 0,3 0-768 16,1 1-152-16</inkml:trace>
  <inkml:trace contextRef="#ctx0" brushRef="#br0" timeOffset="-94703.45">5750 14326 2314 0,'0'0'51'0,"0"0"10"0,0 0 3 0,0 0 1 0,0 0-52 0,-3-3-13 0,3 3 0 0,-7 0 0 0,0-3 78 0,0-1 13 16,7 4 2-16,-11 0 1 15,11 0-30-15,-7 4-5 0,0 2-2 0,0-3 0 16,3 3-22-16,-3 0-5 0,4 4-1 0,-4-1 0 0,0 4 10 0,3 2 1 15,1 1 1-15,-1 3 0 0,4-3-41 0,0 2-12 16,0 4-1-16,0-3 0 0,4 0 21 0,-1-3 4 16,4 3 0-16,0-1 1 0,0-2-13 0,0 0-12 15,4-1 3-15,-4-2 0 0,0-4 9 0,4 1 0 16,-4-4 0-16,3-3 0 0,1-3 0 0,-1-6 0 0,1 0 0 16,0-1 0-16,3-2 0 0,-4-4 9 0,1 1-9 0,-1-1 10 15,1 1-1-15,-4-1 0 16,0-2 0-16,0 2 0 0,-3 0 1 0,-1 1 0 0,1-1 0 0,-4 4 0 15,3 0 1-15,-3 9 0 16,0 0 0-16,0 0 0 0,-3-4-11 0,3 4 0 0,-7-3 9 0,0 0-9 16,3 0 9-16,-3 0-9 0,0 3 12 15,0-3-12-15,3 3 0 0,4 0 0 0,-7-3 0 0,7 3 0 32,-3-4-20-32,3 4-5 0,-7-3-1 0,7 3 0 15,-4-6-29-15,4 6-5 0,0-6-2 0,-3-4 0 16,3 4-61-16,3 0-12 0,-3 6-2 0,4-3-1 15,-4 3 46-15,7-3 8 0,0 6 3 0,0-3 0 0,4 6-32 0,-1 0-7 0,4 1 0 0,-3-1-1 16,3 3 21-16,0-3 4 0,0 4 0 0,0-4 1 16,0 0 46-16,0 1 9 0,1-1 1 0,-5 0 1 15,4 1 46-15,-3 2 8 0,3-3 3 0,-3 0 0 0,3 1 9 16,-4-1 1-16,1 0 1 0,-1 1 0 0,-3-4 66 0,1 3 14 16,2 0 2-16,1 0 1 0,-11-2-17 0,3-1-3 15,1-3-1-15,-4 0 0 0,0 0 3 0,0 0 0 16,0 0 0-16,0 0 0 0,0 0-7 0,0 0 0 15,0 0-1-15,0 0 0 0,0 0-27 0,-7 0-6 16,0-3-1-16,0-1 0 0,-4 1-25 0,4 0-4 16,-4-3-2-16,1 0 0 0,-1-1 8 0,4-2 2 15,0 0 0-15,-3-1 0 0,6-2-32 0,-3 2 8 16,3-2-8-16,1-1 0 0,3 1-11 0,0-4-5 16,0 0 0-16,3 4-1 0,1-4 17 0,3 0 0 15,4 4 11-15,-4-4-11 0,3 4 0 0,1-1 0 16,3 4 0-16,0-1-12 0,4 1 12 0,-4 3 0 15,3-1 0-15,-2 1 0 0,-1 3 0 0,3 0 0 16,-3 3 0-16,0 0 0 16,4 0-105-16,-4 3-19 0,0 0-3 0,0-3-1 15,1 3-51-15,-1 0-10 0,-7-3-3 0,3 0 0 16,4 0-51-16,-7 0-10 0,15-3-3 0,-12 0 0 0</inkml:trace>
  <inkml:trace contextRef="#ctx0" brushRef="#br0" timeOffset="-94380.34">6435 14203 1497 0,'0'0'32'0,"3"-6"8"0,1 0 0 0,-1 3 4 0,1 0-36 0,-4 3-8 0,0 0 0 0,0 0 0 15,0 0 200-15,0 0 37 0,0 0 8 0,0 0 2 16,-4 3-87-16,-3 6-16 0,0 1-4 0,0 2-1 16,0 1-67-16,-4-1-12 0,1 4-4 0,3 0 0 15,-7 2-40-15,3 1-8 0,1 3-8 0,2-3 12 16,-2 3-12-16,6 0 0 0,-3-3 0 0,4-4 0 16,-4 1 34-16,3-3 5 0,4-4 1 0,-3 0 0 15,3 1-21-15,0-7-4 0,3 3-1 0,-3-3 0 16,4 1-14-16,-1-4 0 0,4 0 0 0,0 0 0 0,4-4 0 0,0 1 0 15,3 0 0-15,0 0 0 16,0-3 0-16,0-1 0 0,4 4 0 0,-4-3 0 0,3 3 16 0,1-3 11 16,-4 2 1-16,4 4 1 0,-1 0-1 0,-2 7-1 15,-1-1 0-15,-4 3 0 0,4 1 9 0,-3 2 3 16,-4 1 0-16,-4-1 0 0,5 1-31 0,-5 0-8 16,-3-1 0-16,0 1 0 0,0-1 14 0,-3 1-2 15,-5 2 0-15,1-2 0 0,-3 3-12 0,-1-1 0 0,-6-2 0 16,3-4-10-1,-4 1-18-15,0-4-4 0,1 0-1 0,-5-3 0 16,5 0-83-16,-1-3-16 0,1 0-3 0,2-6-835 0,5 3-167 16</inkml:trace>
  <inkml:trace contextRef="#ctx0" brushRef="#br0" timeOffset="-90914.02">4911 15345 597 0,'0'0'16'0,"0"0"5"0,0-6-21 0,-7-1 0 0,3 1 0 0,1 0 0 16,-1-1 56-16,1 1 6 15,-1 3 2-15,4 3 0 0,-4-6 51 0,1 0 10 0,3 6 3 0,0-7 0 16,0 7 0-16,0 0 0 15,0 0 0-15,0 0 0 0,0 0 0 0,-4-6 0 0,4 6 0 0,0 0 0 16,0 0-52-16,0 0-9 0,0 0-3 0,0 0 0 16,0 0 0-16,0 0 0 0,0 0 0 0,0 9 0 15,4 1-51-15,-1 5-13 0,5 1 0 0,-1 6 0 16,7 0 27-16,-4 3 2 16,4 6 1-16,0 7 0 0,4 3-14 0,0 3-4 0,3 3 0 0,0 3 0 15,-3-3 8-15,3-6 0 0,0-4 1 0,0-2 0 16,-7-7 0-16,8-3 0 0,-8-3 0 0,-4-6 0 15,4-4-10-15,-3-2-3 0,-4-1 0 0,0-6 0 16,0 0-8-16,-3-3 0 0,3-6 0 0,-7 3 8 16,0-3-8-16,0-4 10 0,0 1-10 0,-7-4 10 15,3-2 3-15,-3-1 1 0,3 0 0 0,1-6 0 0,-1 4-14 16,1-7 0-16,-1-1 0 0,4 1 0 0,0-3 9 16,0 3-9-16,4-3 8 0,-4 0-8 15,7 3 0-15,0-1 0 0,4 4 0 0,-1 4 0 16,1-1 0-16,-1 6 0 0,1 1 0 0,3 2 0 0,-3 4 12 0,3 3-4 15,-4 3 0-15,4 0 0 0,4 6 14 0,-4 1 2 16,7 2 1-16,-7 7 0 0,1 2 6 0,2 4 1 16,-3 0 0-16,0 7 0 0,1 2-20 0,-1 0-3 15,0 4-1-15,0 2 0 0,-4-2-8 0,5-4 10 0,-8-3-10 16,3 4 10-16,-3-7-10 0,-3 3 0 0,3-6 0 0,-7 3 0 31,7-6-30-31,-7-3-11 0,0-4-3 0,0-2 0 16,-7-4-89-16,7-6-19 0,0 0-3 0,-7-6-1111 0</inkml:trace>
  <inkml:trace contextRef="#ctx0" brushRef="#br0" timeOffset="-90346.9">5740 15545 2131 0,'0'0'60'0,"-7"4"14"16,7-4-59-16,-4 6-15 0,4-6 0 0,0 6 0 16,-3-3 89-16,3 4 15 0,0-1 4 0,0 0 0 0,0 4-30 0,3-4-6 15,1 3 0-15,-1 4-1 0,1-1-28 0,3 1-6 16,0 6-1-16,3-4 0 0,1 7 21 0,0 0 4 16,3 0 1-16,0 0 0 0,3 0-15 0,-2 0-3 15,6 0-1-15,0 0 0 0,-3-3-17 0,3 0-3 16,0 2-1-16,4 1 0 0,-8 0-6 0,1 0-2 15,-1 3 0-15,1-3 0 0,-4 3 5 0,-3 1 1 16,3-5 0-16,-4 5 0 0,-2-8-20 0,-1 1-19 16,0 0 4-16,-7-6 1 0,0-1 14 0,0-6 10 15,-4 4-2-15,-3-7 0 0,0-3-8 0,-4-3 12 0,1 0-12 0,-8-10 12 16,4-3-12-16,-4-2 0 16,-3-4 0-16,0-3 0 0,0-4 0 0,3 1 0 0,1 3 0 0,-1-6 0 15,0 6 0-15,4 0 0 16,4-1 0-16,-4-5 0 0,7 3 0 0,-4-7 0 15,4 1 0-15,0-7 0 0,3 3 0 0,1-2 12 0,3 2-12 0,0-3 12 16,0 7-12-16,3 6 8 0,1-4-8 0,3 4 8 16,0 3 4-16,4 3 0 0,-1 3 0 0,1 0 0 15,3 4 8-15,0 5 1 0,4 1 1 0,-4 6 0 16,3 3-8-16,-3 6-2 0,4 3 0 0,-4 4 0 16,0 0 4-16,0-1 0 0,1 1 0 0,-5 5 0 15,-3-2-16-15,0 3 11 0,-3 0-11 0,-1 3 10 16,-3-4-7-16,-3 1-3 0,-4 3 0 0,-4-3 0 15,1 3 0-15,-5-3 0 0,1 0 0 0,-7-1 0 16,-4 1 0-16,1-3 0 0,-1 0 0 0,4-1 0 16,-7-2-20-16,10-4-4 0,-7 1-1 0,8-1 0 15,-1-3-75-15,7 1-16 0,1-7-2 0,-1 0-1362 16</inkml:trace>
  <inkml:trace contextRef="#ctx0" brushRef="#br0" timeOffset="-84964.75">5306 16549 1681 0,'0'0'36'0,"0"0"8"0,0 0 2 0,0-6 2 0,-7-1-38 0,3 1-10 0,4 6 0 0,0-6 0 15,0 6 79-15,0-6 13 16,0 6 4-16,-7-4 0 0,4-2-26 0,3 6-5 15,-4-3-1-15,4 3 0 0,0 0 0 0,0 0 0 0,0 0 0 0,0 0 0 16,0 0-25-16,0 0-6 0,-7 0-1 0,4 0 0 16,-5 0 0-16,5 0 0 0,3 0 0 0,-11 0 0 15,4 0-16-15,4 3-3 0,-1 0-1 0,4-3 0 16,-7 0 4-16,7 0 0 0,-3 7 0 0,3-7 0 16,0 3-2-16,0-3 0 0,0 0 0 0,0 0 0 15,0 0-14-15,0 0 0 0,0 0 0 0,0 0 0 16,0 0-8-16,0 0 8 0,0 0 0 0,-7-7 0 15,7 7 0-15,0-3 0 0,0 3 0 0,-4-6 0 16,4 6 16-16,0 0 8 0,0 0 0 0,-7-3 1 16,7 3-17-16,0 0-8 0,0 0 8 0,-7 0-8 0,7 0 19 0,0 0-2 15,-4 3 0-15,4-3 0 0,0 0-8 0,0 0-1 16,0 0-8-16,0 0 12 0,0 0-12 0,0 0 0 16,0 0 0-16,0 0-10 0,0 0 10 0,0 0 0 15,0 0 0-15,0 0 0 0,0 0 0 0,0 0 0 16,0 0 0-16,0 0 8 0,0 0-8 0,0 0 0 15,0 0-8-15,0 0 8 0,0 0 0 0,0 0 0 16,0 0 0-16,0 0 11 0,0 0-11 0,0 0 0 16,0 0 9-16,0 0-9 0,0 0 8 0,-3-3-8 15,3 3 8-15,0 0-8 0,-4-3 0 0,4 3 0 16,0 0 0-16,-7-3 0 0,4-1 0 0,3 4 0 16,-7-6 8-16,3 3-8 0,4 3 0 0,-3-3 0 15,-1 0 0-15,-3-4 0 0,0 4 0 0,4-3 0 16,-5 3 0-16,-2 0-8 0,3 0 17 0,0 0 4 15,-4 3 1-15,1-4 0 0,3 4-3 0,-4-3-1 0,4 3 0 0,-4 0 0 16,1 3 5-16,3 1 1 0,0 2 0 0,3 0 0 16,-6 0-16-16,2 4 0 0,5 2 0 0,-4-2-10 15,3 2 10-15,1 4 0 0,3 0 8 0,0 2-8 16,0 1 0-16,0 3 0 0,0 0 0 0,3-3 0 16,4 3 0-16,4 0 0 0,-4 0 0 0,11-3 0 15,-8-4 0-15,4 1 0 0,0 0 0 0,4-4-8 16,0 1 0-16,-1-7 0 0,1 0 0 0,3 1 0 15,-7-4 8-15,4-3-12 0,-4-3 12 0,0-4-12 16,0-2 12-16,-3-1 11 0,-1 1-3 0,-2-7 0 16,-5 1-20-16,1-4-5 0,-1-3-1 0,-3 0 0 0,0-3 18 15,0 0 0-15,0 3 0 0,0 0 0 16,-3 3 0-16,-1 0 0 0,1 7 0 0,3-1 0 0,-8 4 0 16,5 3 8-16,-4-1-8 0,3 4 9 0,-3 0-9 0,-3 0 0 15,3 6 0-15,0-3 8 0,0 0 1 0,-1 3 0 16,1 0 0-16,4 4 0 0,-1-1-9 0,4 0 0 15,0 3 0-15,0 4 8 47,0-4-32-31,7 7-6-16,0 0-2 0,4-1 0 0,3 1 32 0,-3 3 0 16,3-3 0-16,4 2 0 0,-8 1 0 0,8 0 0 0,-1 3-10 0,8-3 10 0,-7 3 0 0,3 3 0 0,4 3 0 0,3 7 0 0,0 2 20 0,-3 1 9 0,3 9 2 0,0-3 0 0,-3 0-11 0,0-4-3 0,-4-2 0 0,0-3 0 15,0 2-5-15,-3-2-2 0,-8-1 0 0,1-3 0 16,-4-5-10-16,-4 2 8 0,1-9-8 0,-4-1 8 15,-4-5-8-15,-6-4 8 0,6 1-8 0,-13-7 8 16,-1-3-8-16,-3-3 0 0,0-4 0 0,-8 1 8 16,1-3-8-16,0-1 0 0,3 1 0 0,-3 0 0 15,3-1 0-15,1 4 0 0,3-4 0 16,3 1 0-16,0 0 0 0,4-1 0 0,4 1 0 0,-1-4 0 16,4 1 0-16,3-1 0 0,1-2-8 0,-1 2 8 15,1-6 0-15,3 4 0 0,-4-4 10 0,8-3-10 16,-1-3 0-16,1-4 0 0,3 1 0 0,0-3 0 15,4 0 0-15,-1 2 0 0,4-2 0 0,4 0 0 0,-4 2-9 16,7 7 1-16,-7 4 0 0,7 2 0 16,-6 3-15-16,6 1-2 0,-7 6-1 0,0-4 0 15,4 4-157 1,-4 0-31-16,7-1-6 0,-11 1-968 0</inkml:trace>
  <inkml:trace contextRef="#ctx0" brushRef="#br0" timeOffset="-84548.72">5824 16408 1850 0,'0'0'40'0,"0"0"9"0,0 0 2 0,0 0 1 0,0 0-41 0,0 0-11 15,0 0 0-15,0 0 0 0,0 0 108 0,0 0 20 16,-7 0 4-16,0 3 1 0,4 0-13 0,-8 3-4 16,4 4 0-16,0-1 0 0,0 4-56 0,3 2-12 15,-6 1-3-15,-1 3 0 0,8 3-11 0,-4 0-2 16,3 3-1-16,1 0 0 0,-1 0-14 0,4 0-2 0,4 0-1 15,-4-3 0-15,3-3-14 0,1 0 9 0,3-4-9 0,-4 1 8 16,4 0-8-16,0-7-12 0,0 1 2 0,1-4 1 16,-1-3 9-16,0-3 0 0,7 0 0 0,-11-3 8 15,4-3-8-15,0-4-10 0,0 1 10 0,-3-7-13 16,3 0 13-16,-7-2 0 0,4-4-10 0,-4 0 10 16,3 0 0-16,-3-3 0 0,4 3 0 0,-4 3 0 15,3 0 0-15,-3 3 0 0,0 4 0 0,4-1 0 16,-4 7 0-16,0 0 0 0,0 6 0 0,0 0 0 15,0 0 0-15,3 3 0 0,4 6 12 0,-3 4-4 16,3-1 21-16,0 7 4 0,3 3 1 0,1 0 0 16,3-3-26-16,-3 3-8 0,-1-3 0 0,4-1 0 15,-3-2 0-15,0-3 0 0,-1-4 0 0,4 1 0 0,-7-1 0 0,0-6 0 16,4 0 0-16,0 0 0 16,-8-3-141-16,4-3-23 0,0-3-4 0,0 0 0 15,-3-4-89-15,3-2-18 0,0-4-3 0,-4 0-1 0</inkml:trace>
  <inkml:trace contextRef="#ctx0" brushRef="#br0" timeOffset="-84208.51">6191 16442 1444 0,'4'-15'40'0,"-1"8"11"0,1 1-41 0,-1-3-10 16,-3 2 0-16,4 1 0 0,-1 3 152 0,-3 3 28 15,0 0 5-15,0 0 2 0,0 0-47 0,0 0-8 16,0 0-3-16,0 0 0 0,0 0-33 0,0 0-6 0,-3 6-2 0,-1 4 0 16,-3-1-40-16,0 7-8 15,0-1-1-15,4 4-1 0,-4 0-14 0,3 0-2 16,-3 3-1-16,4 0 0 0,-1-3-5 0,-3 2-2 15,7-2 0-15,-4-3 0 0,4-3-2 0,0-1 0 16,0-3 0-16,0-2 0 0,0 2-4 0,4-6-8 16,3 0 11-16,-7-3-11 0,0 0 13 0,7 0-4 0,0-3-1 15,-3 3 0-15,3-3-8 0,3 3 0 0,-3-3 0 0,4 3 8 16,-1 0 12-16,1 0 3 0,0 3 0 0,3 0 0 16,3 4 7-16,-10-1 2 0,8 0 0 0,-1 0 0 15,0 4-20-15,0-1-3 0,0 1-1 0,0-4 0 16,-3 0-8-16,3 4 0 0,-11-4 0 0,4 0 0 15,-3 3 0-15,-1-2 0 0,-3-1 0 0,0 0 8 16,0 1 0-16,-3 2 0 0,-8-3 0 0,8 4 0 16,-8-1-17-16,1 0-4 0,-1 4-1 0,4 0 0 15,-4-1-88-15,4-3-18 16,-3-2-3-16,6-1-817 0,-3 0-163 0</inkml:trace>
  <inkml:trace contextRef="#ctx0" brushRef="#br0" timeOffset="-83684.55">6981 16684 2322 0,'0'0'51'0,"0"6"10"0,0-6 3 0,0 3 1 0,0-3-52 0,0 0-13 0,0 0 0 0,0 0 0 0,0 0 88 16,0 0 14-16,0 0 3 0,0 0 1 16,-7-3-34-16,4-6-8 0,3-4 0 0,-11-3-1 15,4-2-10-15,-3-4-1 0,3 0-1 0,-7-3 0 0,3-1-17 0,-3 1-3 16,0-3-1-16,-4 3 0 15,-3 3-8-15,3-3-2 0,-3 3 0 0,0-6 0 0,3 3-12 0,-3-7-8 16,3 1 8-16,1-3-8 0,3 2 0 0,3 1 0 16,1 0 0-16,3 2-8 0,-1 7-2 0,5 0 0 15,3 7 0-15,0-1 0 16,0 7-97-16,0 2-19 0,3 1-4 0,8 9-1 16,-4 0-129-16,4 10-25 0,13 12-6 0,-6 0-655 0</inkml:trace>
  <inkml:trace contextRef="#ctx0" brushRef="#br0" timeOffset="-83334.43">7010 16505 2066 0,'3'19'45'0,"-3"-13"10"0,4 0 1 0,-1 1 3 0,-3-1-47 0,7-3-12 0,-3 0 0 0,-1 0 0 16,4-3 96-16,-3 0 16 0,3-3 4 0,0-3 1 15,0 0-42-15,0-4-9 0,4 1-2 0,-4-7 0 16,3 4-41-16,-3-1-9 0,1-3-2 0,-1 1 0 15,0 2-3-15,-4-3-1 0,4 4 0 0,-3-1 0 16,-1 4 2-16,-3 3 0 0,0-4 0 0,0 1 0 16,0 6 26-16,0 3 6 0,-3-7 1 0,3 7 0 15,-7-3-13-15,3 3-2 0,-3 0-1 0,0 0 0 16,0 7-9-16,3-1-2 0,1 0 0 0,-1 10 0 16,1-4-4-16,-1 7 0 0,4 6-1 0,0-3 0 15,4 3-11-15,-4 0 0 0,3 0 0 0,4 1 0 0,1-1 0 0,-1-7 0 16,0 4 0-16,0-6 0 15,3 0 0-15,-3-7 0 0,4-3 0 0,0 1 0 0,-4-7-11 0,3-3-7 16,1-1-2-16,-1-2 0 16,-3-6-13-16,0-1-3 0,4-3-1 0,-4 1 0 15,0-1-105-15,0 0-21 0,0 1-4 0,0-1-1 16,-3 3-76-16,3 1-15 0,0 3-3 0,0-1-1 0</inkml:trace>
  <inkml:trace contextRef="#ctx0" brushRef="#br0" timeOffset="-82661.03">7239 16285 1440 0,'0'0'32'0,"0"0"6"0,0 0 2 0,0 0 0 0,4 7-32 0,-4 2-8 0,0 1 0 0,3-1 0 16,1 0 116-16,-1 1 21 0,1-1 5 15,-1 1 1-15,4 2-19 0,0 1-3 0,0-1-1 0,0 1 0 16,0 6-48-16,1-4-9 0,2 1-3 0,1 3 0 15,-1-4 4-15,1 1 0 0,3 0 0 0,0-1 0 16,-3 4-26-16,-1-3-5 16,4-4-1-16,-3-2 0 0,0-1-16 0,-1-2-3 0,1-1-1 0,-4-6 0 15,0 0-12-15,0-6 0 0,-4-4 0 0,4 1 0 16,-3-7 0-16,-1-3 0 0,-3 0 0 0,4-6 0 16,-8 0 0-16,4 0 0 0,0 0 0 0,0 3 0 15,-3 0 11-15,3 3-11 0,0 1 12 0,0 2-12 16,0 0 0-16,0 1 0 0,0 5 0 0,0-2 0 15,0 2 0-15,0 1 0 0,0 3 0 0,0 6 0 16,0 0 14-16,0 0-4 0,0 0-1 0,0 0 0 0,0 0-9 0,0 0 0 16,0 0 0-16,0 0 0 0,0 0 0 0,3 6 0 15,1-3 0-15,0 6 8 0,3 1 5 0,-4-4 1 16,4 3 0-16,-3 1 0 0,3-4 5 0,0 4 1 16,0-4 0-16,0 0 0 0,0 0-20 0,0-3-11 15,4 1 2-15,-1-4 0 0,1 0 9 0,-4 0 12 16,3-4-2-16,1 1-1 0,0-3-9 0,-1 0 10 15,-3 0-10-15,0-4 10 0,0 4-10 0,0-4 12 0,-3 1-12 16,-4-4 12-16,3 4-12 0,-3 0 12 16,4 2-12-16,-8-2 12 0,4 9-12 0,-3-3 10 15,3 3-10-15,-7-3 10 0,0 3 0 0,0 3 0 0,0 0 0 0,0 3 0 16,0 1-10-16,0 2 0 16,-1 3 0-16,1 1 0 0,4 0 0 0,-1-1 0 15,4 4 0-15,0-1 0 0,0 1 0 0,0 3 0 0,4-3 0 0,3 6 0 16,-4-7 0-16,5 4 0 0,2 0 0 0,-3-3 0 15,4-4 0-15,3 4 0 0,-4-7 0 0,5 1 0 16,-1-1 0-16,0-6 0 0,0 0 0 0,0-6 0 16,0 0-12-16,0-3 12 0,0-4-10 0,0-2 10 15,-3-1-19-15,0-2 3 0,-1-4 0 0,1 0 0 16,-1 0-108-16,1 0-22 0,0 0-4 0,-4 4-1 16,0-1-21-16,0 0-4 15,-4 1 0-15,1-4-1 0,-4 3 45 0,0-3 10 0,0 1 2 0,-4-1 0 0</inkml:trace>
  <inkml:trace contextRef="#ctx0" brushRef="#br0" timeOffset="-82431.23">7772 15850 1459 0,'0'0'41'0,"0"0"10"0,0-7-41 0,-4 1-10 16,1 0 0-16,3 6 0 0,0-6 114 0,0 6 21 16,0 0 4-16,0 0 1 0,0 0-16 0,0 0-4 15,0 0 0-15,7 0 0 0,-4 3-12 0,8 6-4 16,-4 1 0-16,3-1 0 0,5 7-25 0,-5-1-6 15,4 1-1-15,0 6 0 0,0 3-12 0,-3 6-4 16,7 4 0-16,-4 2 0 0,0 7-19 0,4 3-4 16,-1-3-1-16,1-3 0 0,-1 0 0 0,5-7 0 0,-1 1 0 0,-4-1 0 15,1 1-32-15,0-4 0 0,-1 0 0 0,-3-2 0 16,1-1 0-16,-5-3 0 0,1-6 0 0,-4 0 0 31,0-7-86-31,-7-2-24 0,3-4-5 0,-3-6-1 0</inkml:trace>
  <inkml:trace contextRef="#ctx0" brushRef="#br0" timeOffset="-60018.99">23347 12206 612 0,'0'0'13'0,"0"0"3"0,0 0 1 0,0 0 0 0,0 0-17 0,0 0 0 0,0 0 0 0,0 0 0 16,0-6 40-16,0 6 4 0,0 0 0 0,0 0 1 16,0 0 43-16,-4-6 8 0,4 6 1 0,0-4 1 15,-3-2 17-15,3 6 3 0,0 0 1 0,0 0 0 16,0 0-32-16,0 0-7 0,0 0 0 0,0 0-1 16,0 0-15-16,0 0-4 0,0 0 0 0,0 0 0 15,0 0-50-15,0 0-10 0,0 0 0 0,0 0 0 16,0 0-88-16,0 0-12 0,0 0-2 0,0 0-1 15</inkml:trace>
  <inkml:trace contextRef="#ctx0" brushRef="#br0" timeOffset="-59565.06">23368 12181 1173 0,'0'0'25'0,"0"0"6"0,0 0 1 0,0 0 2 0,0 0-34 0,0 0 0 0,0 0 0 0,0 0 0 15,0 0 55-15,0-6 4 0,-4-4 1 0,4 1 0 16,0-4 13-16,-3-2 3 0,3-1 1 0,-4-6 0 16,1-3-13-16,-4 0-4 0,7-6 0 0,-7-1 0 0,3 1-9 0,-3 3-3 15,4-4 0-15,-4 7 0 0,0-9-32 0,-4-1-6 16,4 1-2-16,0-4 0 16,-4 4-85-16,1-1-18 0,3 4-3 0</inkml:trace>
  <inkml:trace contextRef="#ctx0" brushRef="#br0" timeOffset="-59145.14">23379 12153 1209 0,'0'0'26'0,"0"0"6"0,0 0 0 0,-4-6 4 0,1 2-36 0,-1-2 0 0,0-3 0 0,1 3 0 15,-1-4 60-15,1 1 6 0,3 2 1 0,-4-2 0 0,4 3-2 0,0-4 0 16,0 1 0-16,0-4 0 0,4 1-9 0,-1-1-3 16,1-2 0-16,3-4 0 0,-3 0-9 0,3-3-3 15,0 3 0-15,3-3 0 0,-3 0-33 0,0 4-8 16,0-8 0-16,0 1 0 15,1 0-102-15,-1 3-19 0,-4-3-4 0,1 3-647 0</inkml:trace>
  <inkml:trace contextRef="#ctx0" brushRef="#br0" timeOffset="-58726.75">23382 12203 1360 0,'0'0'30'0,"0"0"6"0,0 0 2 0,0 0 0 0,0 0-30 0,4-6-8 15,-4-1 0-15,3-2 0 0,-3 0 52 0,4-1 10 16,-1-2 2-16,-3-4 0 0,4-3-2 0,-1 0 0 15,1-3 0-15,-1-3 0 0,1 3-40 0,-1-3-8 16,1 3-2-16,3 4 0 0,-3-4-12 0,3 6-15 16,-4 0 3-16,4 4 1 15,0 2-175-15,0 1-35 0,0 0-7 0,-3 2-2 0</inkml:trace>
  <inkml:trace contextRef="#ctx0" brushRef="#br0" timeOffset="-58280.51">23386 12285 1146 0,'0'0'32'0,"0"0"8"0,0 0-32 0,0 0-8 0,-4-7 0 0,4 7 0 0,0-6 49 0,0 0 9 15,0 6 2-15,-3-7 0 0,3 7 4 16,0-6 0-16,0 0 1 0,0 0 0 0,3-1-26 0,1 4-6 16,3-3-1-16,-4 0 0 0,4 3 11 0,0-4 1 15,4-2 1-15,0 3 0 0,-1-4 7 0,4-2 2 16,0-1 0-16,4-6 0 0,-4 1-40 0,4-1-14 16,-4 0 9-16,0 0-9 0,0 0 0 0,0 0 0 15,4 4 0-15,-4-4 0 16,4 3-67-16,-4 4-18 0,3-1-4 0,4 1-728 0</inkml:trace>
  <inkml:trace contextRef="#ctx0" brushRef="#br0" timeOffset="-57797.98">23400 12285 1022 0,'0'0'28'0,"0"0"8"0,0 0-28 0,0 0-8 16,0 0 0-16,0 0 0 0,0 0 75 0,0 0 13 0,0 0 4 16,3 3 0-16,4 0-19 0,0 0-3 15,4 0-1-15,0 3 0 0,3 1-27 0,0-1-6 0,0 3 0 0,4 1-1 16,3 2-35-16,0 1 0 0,0-1 0 0,4 4 0 16,-4 0 8-16,7 3-8 0,-3-4 0 0,0 4 0 15,-4 0-64-15,-4-4-17 0,1 1-3 0</inkml:trace>
  <inkml:trace contextRef="#ctx0" brushRef="#br0" timeOffset="-57345.41">23361 12275 1177 0,'0'0'25'0,"0"0"6"0,0 0 1 0,0 0 2 0,0 0-34 0,0 0 0 0,0 0 0 0,0 6 0 16,0-2 10-16,0 2-10 0,0 3 8 0,3 1-8 15,5-1 21-15,-5 4-1 0,4 2 0 0,0 7 0 16,0 0 10-16,0 0 2 0,4 3 0 0,-4 3 0 16,0-3 5-16,-3-3 2 0,3-6 0 0,-4 6 0 15,4-3-24-15,0 0-5 0,-3 0-1 0,-1-1-693 16</inkml:trace>
  <inkml:trace contextRef="#ctx0" brushRef="#br0" timeOffset="-56856.24">23336 12269 1026 0,'0'0'22'0,"0"0"5"0,0 0 1 0,0 0 1 16,0 0-29-16,0-6 0 0,0 6 0 0,-3-7 0 0,3 7 80 0,-4-9 11 15,4 3 1-15,-3 3 1 16,3 3-11-16,0 0-2 0,-4-7-1 0,4 7 0 0,0 0-27 0,0 0-6 16,0 0-1-16,-7 3 0 0,7 4-7 0,-3 2-2 15,3 4 0-15,0 2 0 16,0 1-5-16,0 9-2 0,0 6 0 0,0 4 0 0,-4 3 33 0,1 2 6 15,-1 4 2-15,-3-3 0 0,3 0-26 0,-3-4-4 16,-3-2-2-16,-1-4 0 0,4-3-30 0,-7 1-8 16,3-4 0-16,-3-3-719 15,0-7-145-15</inkml:trace>
  <inkml:trace contextRef="#ctx0" brushRef="#br0" timeOffset="-56333.97">23230 12294 1411 0,'0'0'31'0,"0"0"6"0,0 0 2 0,0 0 1 0,0 0-32 0,0 0-8 0,0 0 0 0,0 0 0 0,0 0 39 0,0 0 6 16,0 0 2-16,0 0 0 0,0 0 3 0,0 0 1 16,0 0 0-16,0 0 0 0,0 0-7 0,-3 6 0 15,3 1-1-15,-4 2 0 0,4-3 16 0,-3 4 3 16,-4 2 1-16,0 1 0 0,-4-1-19 0,4-2-3 0,0-1-1 0,-4 4 0 15,1-1-24-15,-1-2-4 16,-3 2-2-16,0 4 0 0,0-4-10 0,-4 4 0 16,4 0 0-16,-3-1 0 0,2-2 0 0,5-4-17 15,-1 1 2-15,4-1 1 16,-3 0-131-16,3-2-27 0,-8 8-4 0,15-15-2 0</inkml:trace>
  <inkml:trace contextRef="#ctx0" brushRef="#br0" timeOffset="-55794.96">22941 12184 1074 0,'0'0'30'0,"0"0"8"0,0 0-30 0,0 0-8 0,0 0 0 0,0 0 0 16,0 0 76-16,7 0 13 0,0 0 3 0,0 0 1 16,4 0-26-16,-1 3-6 0,1 0-1 0,7 4 0 15,-1-1-26-15,1 0-6 0,3 4 0 0,0-1-1 16,4 1-27-16,0-4 0 0,-1 3 0 0,1-3 0 0,0 1 27 0,-4-4 3 16,0-3 1-16,0 3 0 15,-3-3-50-15,-4 0-9 0,0 0-3 0,0-3-481 16,-3 0-97-16</inkml:trace>
  <inkml:trace contextRef="#ctx0" brushRef="#br0" timeOffset="-55361.74">23051 11886 576 0,'0'0'12'0,"0"0"4"0,0 0 0 0,0 0 0 0,0 0-16 0,0 0 0 0,0 0 0 0,0 0 0 16,0 0 105-16,0 0 19 0,0 0 3 0,0 0 1 15,0 0-52-15,0 0-9 0,0 0-3 0,0 0 0 16,3 7 50-16,-3-1 10 0,4 0 1 0,-1 4 1 16,4-1-55-16,0 0-11 0,4 4-3 0,-1-1 0 15,1 1-38-15,3 3-8 0,4-1-2 0,-1 4 0 0,1 3-9 0,3-3 0 16,0 3 0-16,4 6 0 15,-4-6 33-15,0 0 5 0,-3-3 1 0,0 0 0 0,-1-1-39 16,-6-5 0-16,-1 3-12 0,1-7 4 16,-4 4-189-16,0-7-38 0,4 13-7 0,-11-19-2 0</inkml:trace>
  <inkml:trace contextRef="#ctx0" brushRef="#br0" timeOffset="-55074.2">23103 11777 1497 0,'0'0'32'0,"0"0"8"0,0 6 0 0,0 0 4 0,4 0-36 0,-4 1-8 0,0 2 0 0,3-3 0 16,1 4-100-16,-4-4-23 0,4 3-4 0,-4-2-1 16</inkml:trace>
  <inkml:trace contextRef="#ctx0" brushRef="#br0" timeOffset="-54050.48">21103 12429 1134 0,'0'0'24'0,"0"0"6"0,0 0 1 0,0 0 1 0,0 0-32 0,0 0 0 16,0 0 0-16,0 0 0 0,0 0 52 0,0 0 3 15,0 6 1-15,0-6 0 0,0 0-5 0,0 0-1 16,0 6 0-16,0-6 0 0,0 0-14 0,0 0-2 16,0 0-1-16,0 0 0 0,0 0-15 0,0-6-3 15,-3 0-1-15,-1-4 0 0,1 4-14 0,3-3 0 16,0-1 8-16,0 1-8 0,0 3 0 0,0-1 0 16,3-2 0-16,1 3 0 0,-4 3 0 0,0 3 0 15,3-7 0-15,-3 7 0 0,7-3 0 0,-7 3 0 16,4-3 0-16,-4 3 0 0,7 0 11 0,-4-3-1 15,-3 3 0-15,0 0 0 0,0 0 43 0,7 3 9 16,-3-3 2-16,-4 0 0 0,3 6-10 0,1-3-2 16,-4-3 0-16,4 7 0 0,-4-7-32 0,0 6-8 15,0 0 0-15,0-3-1 0,0 4-11 0,-4-1 0 16,4-3 0-16,0-3 0 16,-4 6-28-16,4 1-10 0,-3-1-2 0,3-6-1 15,0 0-89-15,0 0-18 0,0 0-3 0,-7 0-604 0</inkml:trace>
  <inkml:trace contextRef="#ctx0" brushRef="#br0" timeOffset="-53711.99">21153 12344 1580 0,'0'0'35'0,"0"0"7"0,0 0 2 0,0 0 0 0,0 0-36 0,0 0-8 15,0 0 0-15,0 0 0 0,-4 3 68 0,4-3 11 16,-3 7 2-16,3-7 1 16,0 0-47-16,-8 3-10 0,8-3-1 0,0 0-1 15,0 0-3-15,-3 3 0 0,3-3 0 0,0 0 0 0,0 0-20 0,-7 0 0 16,7 0 0-16,0 0 0 0,0 0-8 0,0 0 8 16,-4-6-8-16,-3-1 8 0,4 1 0 0,-1 0 11 15,1-4-1-15,-4 1 0 0,3-4 30 0,-3 1 7 16,0-1 1-16,0-2 0 0,-4-4-10 0,-3 0-2 15,0 0 0-15,-3-6 0 0,2 3-16 0,-2-3-4 16,-1 0-1-16,-3 0 0 0,3 3-7 0,1 0-8 16,-1 3 11-16,4 0-11 0,0 4 0 0,0 2 0 15,3 1 0-15,1 2-710 0,2 7-149 16</inkml:trace>
  <inkml:trace contextRef="#ctx0" brushRef="#br0" timeOffset="-53327.82">21167 12416 1706 0,'-4'10'48'16,"4"-10"11"-16,0 0-47 0,0 0-12 0,0 0 0 0,0 0 0 0,0-7 34 0,0-5 5 15,4-4 1-15,-4-3 0 0,0 1 4 0,-4-8 0 16,4 1 1-16,-3-6 0 0,3-7-34 0,-4 1-11 15,1-7 0-15,-1-3 0 0,1 0 0 0,-1 0 0 16,0 3 0-16,4-3 0 0,-3 6 31 0,3 0-1 16,-4 4 0-16,4-1 0 0,0 7-30 0,4-1 0 15,-4 4 0-15,3 3 0 16,-3 6-51-16,4 0-3 0,0 7-1 0,-1 6-520 16,-3 6-104-16</inkml:trace>
  <inkml:trace contextRef="#ctx0" brushRef="#br0" timeOffset="-52841.26">21146 12448 1108 0,'0'0'24'0,"0"0"6"0,0 0 1 0,0 0 0 0,0 0-31 0,0 0 0 0,0 0 0 0,0 0 0 16,0 0 40-16,0 0 3 0,0 0 0 15,7 3 0-15,0-3 1 0,0 3 1 0,3 3 0 0,1 0 0 16,3 1-21-16,0-1-4 0,0 3 0 15,0 4-1-15,4-1-19 0,-4 1 0 16,4 3 0-16,-1-1 0 0,4-2 15 0,-3 3-4 0,3-4-1 0,-3 1 0 16,-4-1-10-16,4-2 0 0,-4-1 9 0,0 0-464 15,-4-2-93-15</inkml:trace>
  <inkml:trace contextRef="#ctx0" brushRef="#br0" timeOffset="-52431.18">21156 12470 1717 0,'0'0'37'0,"0"6"8"0,0 0 2 0,0 3 2 0,0 1-39 0,4-1-10 0,-4 1 0 0,0-1 0 16,3 4 87-16,-3-1 15 0,4 4 3 0,-1 0 1 16,-3 2-65-16,4-2-13 0,-1 3-2 0,4 3-1 15,-3-3 7-15,-1 6 2 0,1-3 0 0,-1 6 0 16,4-3-51 0,-3 6-11-16,3-2-1 0,-3-1-1 15,3-3-133-15,-4-3-26 0,1-3-6 0,-1-4-1 0</inkml:trace>
  <inkml:trace contextRef="#ctx0" brushRef="#br0" timeOffset="-51964.2">21149 12463 1101 0,'0'0'31'0,"0"0"7"0,0 0-30 0,0 7-8 16,4-1 0-16,-4 0 0 0,0 0 108 0,3 1 20 0,-3-1 4 0,0 0 0 15,0 4-12-15,-3-4-4 0,3 3 0 0,-4 4 0 16,1-1-41-16,-5 1-9 0,5 3-2 0,-4-1 0 15,0 4-51-15,0 3-13 0,-4 3 0 0,1 0 0 16,3 3 0-16,-4 7 0 0,0 6 0 0,1-1 0 16,3 1-52-16,0 0-4 0,0 0-1 0,0-4 0 15,0-5-10-15,3-4-1 0,0-6-1 0,1-3-739 16</inkml:trace>
  <inkml:trace contextRef="#ctx0" brushRef="#br0" timeOffset="-51529.09">20817 12689 1497 0,'0'0'32'0,"0"0"8"0,0 0 0 0,0 0 4 0,0 0-36 0,0 0-8 0,0 0 0 0,0 0 0 0,0 0 50 0,0 0 8 16,7-3 2-16,1-3 0 0,2-1-6 0,1 1-1 16,-1-3 0-16,4-4 0 15,1 1-30-15,-1-4-7 0,3 0 0 0,4-3-1 0,1 1 1 0,-1-1 1 16,0 3 0-16,0-3-607 15,0 0-122-15</inkml:trace>
  <inkml:trace contextRef="#ctx0" brushRef="#br0" timeOffset="-51203.27">20761 12288 1384 0,'0'0'39'0,"0"0"9"0,0 0-38 0,4 3-10 0,3 3 0 0,0-3 0 16,0 0 76-16,3 1 12 0,4-1 4 0,0 0 0 16,1 0-9-16,2-3-2 0,4 3 0 0,1-3 0 0,2 3-34 15,1-3-7-15,-4 0-2 0,4 3 0 16,-4 0-97-16,0 4-19 0</inkml:trace>
  <inkml:trace contextRef="#ctx0" brushRef="#br0" timeOffset="-38040.9">7264 12385 953 0,'0'0'20'0,"0"0"4"16,0 0-24-16,0 0 0 0,0 0 0 0,0 0 0 16,0 0 31-16,0 0 1 0,0 0 0 0,0 0 0 15,0-6-23-15,0 6-9 0,0 0 8 0,0-7-8 16,0 7 21-16,0-6-1 0,0 6 0 0,0 0 0 16,0-6-28-16,0 6-7 0,0-6-1 0,0 6 0 15,0-7 24-15,-4 1 4 0,4 6 0 0,0-6 1 16,0-4-1-16,4 4-1 0,-4 0 0 0,0-4 0 0,0 1 10 0,0 0 3 15,0-4 0-15,0 4 0 0,3-4 12 0,-3 1 4 0,4 2 0 0,-1-2 0 16,1-4-29-16,3 3-11 0,-4 1 8 0,1-4-8 16,3 0 12-16,0-2-4 0,4-1 0 0,-4 0 0 15,3-3-8-15,4-3 8 0,-3 3-8 16,3-6 8-16,0 3 8 0,0-7 2 0,0 1 0 16,4 0 0-16,0-4 1 0,-1 1 0 15,1-1 0-15,3-2 0 0,4-1-8 0,-4 0-2 16,4 1 0-16,3-4 0 0,4 3-9 0,-4-2 12 0,4-1-12 0,-1-3 12 15,1 3-12-15,3-6 0 0,-3 3 0 0,3-3 0 16,1 0 8-16,3 3 0 0,-1-3 0 0,5 0 0 16,3-3-8-16,-1 0 8 0,5 0-8 0,-1-4 8 15,1 4 2-15,2-3 0 0,-2 0 0 0,3-4 0 16,3 1-10-16,4-4 0 0,4 1 0 0,-1-1 0 16,1 0 0-16,3 1 0 0,3-1 0 0,1 1 8 15,-1-1-8-15,1 1 0 0,3-1 0 0,-3 4 0 16,3-1 0-16,3 1-11 0,4-1 3 0,1 1 0 15,-1-1 8-15,7 4 0 0,-3-3 8 0,3 2-8 16,0 1 14-16,0 3-2 0,0-4 0 0,4 4 0 16,0 3 7-16,-1-3 1 0,5 3 0 0,-5 3 0 15,5-3-20-15,2 6 0 0,-2-2 0 0,3 2 0 16,-1 3 8-16,1-3-8 0,3 1 12 0,-3 2-12 0,7 3 20 16,-4 1-4-16,1 3 0 0,2-1 0 15,1 4-8-15,-3 0-8 0,2 0 12 0,-2 3-12 0,-1 3 0 16,4 0 0-16,0 3 0 0,-4 0 0 15,4 3 0-15,0 1 0 0,3-1 0 0,-3 0 0 0,0 7 12 16,3-4 1-16,-3 4 1 0,0 0 0 0,3 2 7 0,-3 1 2 16,3 3 0-16,1 0 0 0,-5-4-15 0,5 4-8 15,-1 3 10-15,-3-3-10 0,3 3 9 16,1-3-9-16,-1 3 8 0,-3 0-8 0,0 0 0 0,3 0 0 0,-3 0 0 0,0-3 0 16,0 0 8-16,-1 0 5 0,1 0 2 0,4-4 0 15,-5 4 12-15,5-3 2 0,-4 3 1 0,3-4 0 16,-7-5-9-16,4-1-1 0,-4-2-1 0,1-1 0 15,-4-3-19-15,-1-3 0 0,5 0 8 0,-5-3-8 16,-2-3 28-16,-1-3 1 0,0-1 1 0,-7-2 0 16,4-4-6-16,-4-6 0 0,-3 0-1 0,0 0 0 15,-4-6 4-15,-4 0 1 0,1-3 0 0,-4-4 0 16,0-2-12-16,0-4-3 0,-3-6 0 0,-1-3 0 16,-6-3 11-16,-1-7 3 0,-3-2 0 0,-3-4 0 15,3-3-12-15,-7 0-3 0,3-3 0 0,-3-3 0 16,0-4-3-16,-4 1-1 0,1-7 0 0,-8 1 0 15,0-4-8-15,-3-3 8 0,0 0-8 0,-4 0 8 16,1 0 0-16,-8 1 0 0,0-1 0 0,-3-3 0 16,-1 3 20-16,-2-6 3 0,2 3 1 0,-6-3 0 15,0-1-32-15,-4 1 0 0,0 3 0 0,-4 0 0 16,-3 3-10-16,0 4-8 0,-3 2-2 0,-1 3 0 16,-3 7-9-16,0 3-3 0,-3 3 0 0,3 3 0 15,-4 4-36-15,-3 2-8 0,7 1-2 0,-7 6 0 16,4-1-92-16,3 4-18 0,-4 3-4 0</inkml:trace>
  <inkml:trace contextRef="#ctx0" brushRef="#br0" timeOffset="-35562.23">24769 10701 2284 0,'-4'22'64'0,"4"0"16"0,0 0-64 0,4 0-16 0,-1 3 0 0,4 3 0 31,0 0 60-31,0 4 10 0,4-1 2 0,3 7 0 16,-3 3-16-16,3-1-4 0,3 7 0 0,-3 3 0 16,4-2-4-16,-4-1 0 0,4 3-1 0,-1-3 0 0,1-3-24 15,-4-7-5-15,4-5-1 0,-8-7 0 0,1-6-17 0,0-4 0 16,-1-2 0-16,-3-4 0 0,0-6-60 16,-3-3-15-16,3-6-3 0,-4-10-1 15,-3-6-129-15,0-3-27 0</inkml:trace>
  <inkml:trace contextRef="#ctx0" brushRef="#br0" timeOffset="-35033.04">24811 10566 2269 0,'-7'10'64'0,"7"-10"15"0,-7 3-63 0,3 0-16 0,1 3 0 0,3 1 0 0,-4-1 105 0,4 0 19 15,-3-3 3-15,3 3 1 0,3 1-52 0,1-4-9 16,3 3-3-16,0 0 0 0,3-2-51 0,1 2-13 15,7-3 0-15,-1 0 0 0,8-3 0 0,0 0 0 16,3 3 0-16,4-3 0 0,-1 0 34 0,1 0 4 16,3 0 1-16,1-3 0 0,-1 3-12 0,0 0-3 15,1 0 0-15,2 0 0 0,1 3-24 0,-4 0 0 16,1 4 8-16,-1-4-8 0,-7 3 36 0,-7 3 6 16,4 4 1-16,-7 0 0 0,-4-1-19 0,-7 4-3 15,0 3-1-15,-7 6 0 0,-4-3-20 0,-3 0 0 16,-3 6 0-16,-4 0 8 0,0-3-8 0,-8 3 0 0,5 1 0 0,-4-4 0 15,-1-3 13-15,1 3 2 0,7-7 0 0,-4 1 0 16,4-3-24 0,4 0-5-16,3-4-1 0,0-2 0 0,7-1 15 0,0-3 0 15,3-3 0-15,4 0 0 0,0-3 0 0,4 0 8 0,-1-3 0 16,8 0-8-16,0-3 0 0,-1 3 0 16,5-3 0-16,2-1 0 0,1 4 11 0,0-3-11 0,-4 6 10 15,3 0-10-15,1 0 15 0,-4 3-3 0,4 0-1 0,0 3 0 16,-4 4 9-16,-3 2 1 15,-1 4 1-15,-3 3 0 0,-3 0-5 0,-4-1-1 0,0 4 0 0,-3-3 0 16,-4 3-5-16,-8 0-2 0,1 3 0 0,-3-3 0 16,-4 3 0-16,-4-3 0 0,-3 3 0 0,-4-3 0 15,-3 0-9-15,3 0 0 0,-3-3 0 0,-4 3 0 16,1-3 0-16,-1 0-11 0,0-1 11 0,0 1-8 16,4-3-41-16,3 0-8 0,4-1-2 0,4-5 0 15,2-1-66-15,1-3-14 0,7-3-2 0,0 1-1 16,7-4-58-16,0 0-11 0,7-10-2 0</inkml:trace>
  <inkml:trace contextRef="#ctx0" brushRef="#br0" timeOffset="-34726.12">25809 11563 1486 0,'7'16'32'0,"-7"-10"8"0,4 4 0 0,-1-4 3 0,1 0-35 16,3 4-8-16,0-4 0 0,0-3 0 0,0 0 158 0,4 0 30 15,-4 1 5-15,0-4 2 0,0 0 8 0,0-4 1 0,-4 4 1 0,4-3 0 16,-3 0-72-16,-4 3-14 0,4-6-3 0,-4 6-1 16,3-6-48-16,-3-1-10 0,0-2-1 0,-3-1-1 15,3 1-35-15,-4-3-6 0,-3-1-2 0,3 4 0 16,-3-4-12-16,0 0 8 0,0-5-8 0,-3 2 0 31,3-3-19-31,-4 0-9 0,0 1-3 0,1-11 0 0,-1 7-51 16,1 0-10-16,3 0-3 0,-4 4 0 0,4-1-175 0,3 0-35 15</inkml:trace>
  <inkml:trace contextRef="#ctx0" brushRef="#br0" timeOffset="-34610.94">25827 11140 2649 0,'-7'9'58'0,"3"1"12"0,-3 2 2 0,0-2 4 16,0-1-61-16,4 1-15 0,-1-1 0 0,1-3 0 0,3-3 19 0,0-3 1 16,0 0 0-16,0 0-817 15,7 4-163-15</inkml:trace>
  <inkml:trace contextRef="#ctx0" brushRef="#br0" timeOffset="-34357.42">26141 11541 2649 0,'0'0'58'0,"0"0"12"0,0 0 2 0,0 0 4 0,0 0-61 0,0-9-15 0,0 0 0 0,0-4 0 16,-4 4 105-16,4-4 19 0,-7 1 3 0,4-4 1 15,-4 0-46-15,0 1-9 0,0-7-1 0,-4-7-1 16,0 1-44-16,-3-6-9 0,4-1-2 0,-4-2 0 15,-1 2-6-15,1 1-2 0,4-1 0 0,-1 1 0 32,1 5-32-32,3 4-6 0,-4 6-2 0,7 1 0 0,1 2-92 0,-1 3-20 0,4 1-3 0,0 3-1188 15</inkml:trace>
  <inkml:trace contextRef="#ctx0" brushRef="#br0" timeOffset="-33760.16">26370 10858 2172 0,'-7'28'61'0,"0"-15"15"0,4 2-61 0,-8 4-15 16,4-3 0-16,-4 6 0 0,1 0 99 0,-4 3 17 15,-1 3 3-15,-2 3 1 0,3-2-52 0,0 2-9 16,0 0-3-16,-1 4 0 0,5-1-11 0,-1-5-2 16,4-1-1-16,0-3 0 0,4-6-34 0,-1-4-8 15,4-5 0-15,-3-1 0 0,3-9 0 0,0 0 0 16,0 0 0-16,7-9 0 0,-4-1 53 0,4-5 9 15,4-7 2-15,-4 0 0 16,7 0-76-16,-3-3-16 0,6 3-2 0,-6 3-1 0,3 0 31 0,0 3 0 16,4 1 0-16,-1 2 0 0,-3 1 11 0,4 2 1 0,-4 4 1 15,4 0 0-15,-1 6 24 0,-6 3 5 0,0 9 1 32,-1 4 0-17,1 3 5 1,-8 3 2-16,4 3 0 0,-3 3 0 0,-1 0-21 0,1 1-4 0,-1-4-1 0,1 0 0 0,-4 0 3 0,3-3 0 0,-3-3 0 15,4-4 0-15,0-2-27 0,3-1 0 0,-4-5 0 0,4-1 0 0,0-3 0 0,0-3 0 0,4-3 0 0,-1-3 0 16,1-4-24-16,3 1-9 0,0-4-3 0,0-2 0 0,0 2 25 16,4-3 11-16,3-2-10 0,-3-1 10 0,3 3 0 0,0 0-9 15,0-2 9-15,1-4 0 16,-1 3 0-16,0 0 0 0,-3-6 0 0,-1 3 0 16,1 3 0-16,-4 0 0 0,0 4 0 0,0-4 0 0,-3 3 0 15,-4 4 0-15,0-1 0 0,0 1 8 0,-4 2-8 16,-3 1 12-16,-3-1-4 0,-1 4 0 0,-3 0 0 0,-3 3 1 15,-4 3 0-15,3 3 0 0,-3 6-9 16,-4 1 0-16,1 5 0 0,-1 4 0 0,-3 6 0 0,3 7 0 16,4-1-12-16,4 7 12 0,2-4-12 0,5 1 12 15,3 2-10-15,3-2 10 0,8-1 0 0,0-6 0 16,-1 1 0-16,4-7 0 16,4-4 0-16,3-2 0 0,0-3 0 0,0-7 0 0,4 0 0 0,0-6 0 15,0 0 0-15,3-3 0 0,0 0 11 0,0-7-11 16,-3 1 10-16,3-4-10 0,0 4 0 0,-3-3 0 0,0-1 0 15,-4 0 0 1,-3 1-77-16,-1 2-9 0,-3 1-2 0,-3 0-1364 0</inkml:trace>
  <inkml:trace contextRef="#ctx0" brushRef="#br0" timeOffset="-33159.11">24924 12096 1958 0,'0'0'43'0,"-7"0"9"0,0 0 1 0,0 4 3 0,0-1-45 0,3 3-11 15,0 0 0-15,4 1 0 0,0-1 81 0,0 3 15 16,8 1 2-16,-1-1 1 0,7-3-26 0,-4-3-5 16,8 1 0-16,3-1-1 0,0-3-15 0,7 3-2 15,4-3-1-15,4-3 0 0,2 3-6 0,19-3-2 16,6-4 0-16,11-2 0 0,-7-1-5 0,7-2 0 16,8-1-1-16,9-2 0 0,1-4-15 0,0 3-4 0,7-3 0 0,13-3 0 15,-6 4 12-15,7-4 3 0,4 3 0 0,17-6 0 16,-18 3 5-16,8 0 2 0,6 0 0 0,18-6 0 15,-21 9-2-15,0-3-1 0,4 6 0 0,17 1 0 16,-21 5-15-16,-28 7-4 0,7 3 0 0,3 6 0 16,0 1-6-16,4-1-2 0,-4 6 0 0,-3-2 0 15,0 5-8-15,21 1 0 0,-14 0 0 0,0 3 0 16,-18-1 0-16,-10-2 0 0,-4 3 0 0,0-3 0 16,-17-1 0-16,-8 1 8 0,-7 0-8 0,-3-4 8 0,-10 1-8 0,-5-4 0 15,-9 1 0-15,-1-1 0 16,-7-3-104-16,-7 1-22 0,-4-1-5 0,-3-6-1309 15</inkml:trace>
  <inkml:trace contextRef="#ctx0" brushRef="#br0" timeOffset="-31980.65">25344 12789 1969 0,'3'-6'87'0,"1"0"18"0,-4 0-84 0,3-1-21 0,1 1 0 0,-1 0 0 15,1-1 73-15,-1 4 11 0,1 0 1 0,-4 3 1 16,7 0 1-16,-4 0 0 0,1 6 0 0,-1 1 0 16,4 5 17-16,-3 1 3 0,3-1 1 0,0 10 0 15,0 0-39-15,0 6-7 0,4 4-2 0,-4 2 0 16,3 4-16-16,1 3-3 0,0 3-1 0,-4-10 0 16,0 4-40-16,3-1 0 0,1 1 0 0,-4 0 0 15,4-1 0-15,-1-2 0 0,1 2 0 0,3 7 0 16,-4-9 0-16,-3-4 0 15,4-9 0-15,-4-3 0 0,0-3-36 0,-3-10-13 0,3 0-3 0,-7-6 0 16,3-3-55-16,1-6-11 0,-1-7-2 0,-3-3-1 16,0-3-123-16,4-6-24 0,-4 0-4 0</inkml:trace>
  <inkml:trace contextRef="#ctx0" brushRef="#br0" timeOffset="-31626.61">25781 12924 2068 0,'0'0'59'0,"0"0"12"0,0 0-57 0,0 0-14 16,-4 3 0-16,-3-3 0 0,0 3 143 0,0 4 25 0,4-1 6 16,-4 0 1-16,-4 1-83 0,4 5-17 15,-3 1-3-15,-1 2-1 0,0 4-35 0,1 0-8 0,-1 0 0 0,-3 3-1 16,3 0-14-16,1 0-2 16,-1-4-1-16,1 1 0 0,3 0 6 0,0-3 0 0,0-1 1 0,3-2 0 15,1-4-5-15,3 1-2 0,3-4 0 0,-3 0 0 16,4-3-1-16,3-3 0 0,-4 0 0 0,8-3 0 15,-4-3-9 1,7 0-12-16,0-1 2 0,0-2 1 0,-3 0 9 0,6-1 11 16,-3 1-3-16,1-1 0 0,2 1 2 0,-3 3 0 0,4-1 0 0,0 1 0 15,-1 3 12-15,-3 3 2 0,0 3 1 0,1 0 0 16,-1 4 11-16,-4 2 1 0,1 4 1 0,-4 2 0 16,-4 1-7-16,4 3-2 0,-3 0 0 0,-4 3 0 15,0-4-15-15,4 1-3 0,-4 3-1 16,-4-3 0-16,4-3-10 0,-4-4 0 0,1 4 0 0,-1-7 0 15,1-3-35-15,3-2-9 0,-4-1-1 0,1-3-1 16,-1-7-91-16,4-2-19 0,-3-3-3 16</inkml:trace>
  <inkml:trace contextRef="#ctx0" brushRef="#br0" timeOffset="-31461.56">26091 13316 2862 0,'-3'10'63'0,"3"-1"13"0,-4-3 2 0,4 0 2 0,-3 1-64 15,3-7-16-15,0 0 0 0,0 0 0 0,0 0 73 0,0 0 11 0,0 0 3 0,-7-3 0 16,3-4-53-16,1 1-10 16,-1-6-3-16,1-1 0 15,-1 0-53-15,4-2-10 0,-3-4-2 0,-1 3-1 16,4-3-178-16,-3 1-35 0,-4-17-7 0,3 4-2 0</inkml:trace>
  <inkml:trace contextRef="#ctx0" brushRef="#br0" timeOffset="-31320.42">26000 12984 2583 0,'-7'19'73'0,"3"-13"16"0,4 3-71 0,0-2-18 0,-3 5 0 0,3-3 0 16,3 1 43-16,-3-1 5 0,4-2 0 0,-1 2 1 15,1-3-49-15,-1-3 0 0,8 1 0 0,-4-1 0 16,0-3-180-16,4 0-29 16,-1 0-7-16,1-3 0 0</inkml:trace>
  <inkml:trace contextRef="#ctx0" brushRef="#br0" timeOffset="-31075.2">26314 12990 2491 0,'0'0'55'0,"0"0"11"0,0 0 2 0,0 0 2 0,0 0-56 0,-7 3-14 16,3 3 0-16,-6 1 0 0,2-1 92 0,1 3 15 15,0 1 3-15,-3 2 1 0,3 1-55 0,0-1-12 16,-4 4-1-16,4 3-1 0,0 0-26 0,3 0-6 16,-3-1-1-16,4 1 0 0,-1 3 1 0,4 0 0 15,0 0 0-15,0 3 0 16,4-3-10-16,-1-3 0 0,4 3 0 0,1-3 0 0,2-4 0 0,1-2 0 15,-1-1 0-15,1-2 0 0,3-4 20 0,-3-6 3 16,3 0 0-16,0 0 0 0,-4-6-23 0,4 0 0 16,1-4 0-16,-5 1 0 0,1-1-17 0,3-2 1 15,0-1 1-15,-7-2 0 16,0 5-94-16,0-2-19 0,-3 2-4 0,-1 1-1126 0</inkml:trace>
  <inkml:trace contextRef="#ctx0" brushRef="#br0" timeOffset="-30793.81">26469 12799 2149 0,'0'0'47'0,"0"0"9"0,0 0 3 0,0 0 2 15,0 0-49-15,0 0-12 0,0 0 0 0,7 0 0 16,-3 3 63-16,3 3 9 0,-4 0 3 0,4 4 0 15,0 6 42-15,4-1 9 0,-4 1 2 0,0 6 0 16,0 0-52-16,0 3-9 0,0 3-3 0,4 7 0 0,-4-1 16 0,0 1 2 16,0-4 1-16,0 3 0 15,0-5-47-15,-4-1-10 0,5-3-2 0,-5 3 0 0,1-6-24 0,-1 0 0 16,4-6 0-16,-3-4 0 16,-1-2-30-16,1-4-11 0,-4-6-3 0,0 0 0 15,7-9-92-15,-4-4-20 0,1-3-3 0,-1-6-733 16,-3 4-148-16</inkml:trace>
  <inkml:trace contextRef="#ctx0" brushRef="#br0" timeOffset="-30482.89">26765 12849 2469 0,'0'0'54'0,"0"0"11"0,0 0 3 0,0 0 2 0,0 0-56 0,0 0-14 0,0 0 0 0,0 0 0 16,0 6 107-16,-3 4 18 16,3 2 4-16,-4 1 1 0,1-1-79 0,-4 4-16 0,3 3-3 0,-6 3-1 15,2 0-23-15,1 3-8 0,-3 0 0 0,-1 3 0 16,1-6 33-16,3 3 1 0,0-6 0 0,-1 3 0 15,1-7-34-15,0-2 0 0,4 0 0 0,-1-4 0 16,1-3 0-16,-1 1 0 0,4-7 0 0,0 0 0 16,0 0 0-16,7-4 0 0,0 4 0 0,-3-6 0 15,6 3 0-15,-2-3 0 0,2-1 0 0,-3 1 0 16,4-3 0-16,-1-1 0 0,1 4 0 0,0 3 0 16,3-3 16-16,0 6 2 0,-4 0 1 0,8 3 0 15,-4 0 14-15,-3 6 3 0,3 1 1 0,-4 2 0 16,1 4-9-16,-4-3-1 0,0-1-1 0,0 4 0 15,-3-4-15-15,-1 1-3 0,1-4-8 0,-1 1 12 16,-3-4-68-16,0 0-13 0,0-6-3 0,0 0-1 16,0 0-187-16,-3-6-36 0</inkml:trace>
  <inkml:trace contextRef="#ctx0" brushRef="#br0" timeOffset="-30094.21">27090 12811 2530 0,'0'0'56'0,"0"0"11"0,0 0 2 0,0 0 3 0,7-3-58 0,-7 3-14 16,0 0 0-16,0 0 0 0,0 0 96 0,0 0 16 16,0 6 3-16,0 1 1 0,-4 5-42 0,1 1-8 0,3-1-2 0,-7 4 0 15,3 0-45-15,1 3-10 16,-4-1-1-16,0 7-8 0,0 1 8 0,-1 2-8 16,-2-3 0-16,3 0 0 0,0 0 14 0,0-3-1 0,3 0 0 0,-3-6 0 15,4-1-1-15,-1-2-1 0,1-4 0 0,3 1 0 16,0-7 15-16,0-3 3 0,3 6 1 0,-3-6 0 15,7 0-30-15,0 0 0 0,0 0 0 0,4-3 0 16,-4 0 0-16,3-4 0 0,1 4 0 0,0-3 0 16,-1 0 13-16,1-4-3 0,3 4-1 0,0-3 0 15,4-1 7-15,-1 1 0 0,-3-1 1 0,4 4 0 16,-4 0-7-16,0 3-2 0,0 0 0 0,4 0 0 16,-4 3 20-16,-3 3 3 0,3 3 1 15,-7-3 0-15,0 3-32 0,0 1 0 0,4 5 0 0,-8 4 0 16,1 3 11-16,-1-1-11 0,-3 1 12 0,-3 9-12 15,-4-2 0-15,0 2 0 0,-1-3 0 0,-6 0 0 32,0 0-24-32,0-6-11 0,0 0-2 0,-7-4-1 0,7-2-37 0,-4-7-7 0,0-3-2 0,8-3 0 15,-4-6-140-15,3-3-29 0,-6-20-6 0,10-5-1 0</inkml:trace>
  <inkml:trace contextRef="#ctx0" brushRef="#br0" timeOffset="-29776.49">27527 12755 2203 0,'0'0'48'0,"0"0"11"0,0 0 1 0,0 0 2 0,0 0-50 0,0 0-12 0,0 6 0 0,4 0 0 16,-1 4 117-16,1-1 21 0,-1 7 4 0,4 3 1 15,0 0-57-15,1 6-11 16,-1 3-3-16,0 0 0 0,0 0-2 0,3 4-1 0,-3-1 0 0,4-3 0 16,-4 0-23-16,4-2-5 0,-4-5-1 0,0 1 0 15,3-6-24-15,-3 0-6 0,0-1-1 0,0-2 0 16,-3 0-9-16,3-1-16 0,-3 1 4 0,-1-1 1 31,1-2-54-31,-1 2-11 0,-3-2-3 0,0-4 0 0,0 0-29 0,0-6-5 0,-7 3-2 0,0-6 0 16,0 0-101-16,-4-6-21 0</inkml:trace>
  <inkml:trace contextRef="#ctx0" brushRef="#br0" timeOffset="-29076.18">27418 13025 2161 0,'0'0'61'0,"3"3"14"0,1 3-60 0,3-3-15 15,0 3 0-15,0-3 0 0,4 4 92 0,-1-4 16 16,1-3 4-16,3 3 0 0,0-3-39 0,7-3-7 15,-3 0-2-15,3 0 0 0,0-4-22 16,0-2-5-16,4 3-1 0,-4-7 0 0,0 4-9 0,1-4-3 16,-1-2 0-16,-4 2 0 0,8 0-10 0,-7 1-2 15,3-4-1-15,-3 4 0 0,-1-1-3 0,1 1 0 16,-4 2 0-16,0 1 0 0,-3 2 20 0,-4 1 4 16,3 3 1-16,-6 0 0 0,-4 3 1 0,0 0 0 15,0 0 0-15,0 0 0 0,0 0-1 0,-4 6 0 0,1 4 0 0,-4-1 0 16,0 4-19-16,3 2-4 0,-3 1-1 0,4 3 0 15,-1 0-9-15,0-1 0 0,1 4 0 0,3-3 0 16,0-3 0-16,0 3-9 0,0-4 9 0,0-2-13 16,3-4 13-16,1-2 0 0,0-1 0 0,-1 0-9 15,1-3 9-15,-4-3 0 0,0 0-9 0,0 0 9 16,7 0 0-16,-4-3-9 0,1-3 9 0,3 0 0 16,-4-1-18-16,1-2 3 0,-4-4 1 0,3 1 0 15,1-1 14-15,-4 1 0 0,0-1 0 0,0 1 0 16,0 2 0-16,-4-2 0 0,4 2 0 0,0-2 0 15,-3 2 0-15,3 1-9 0,0-1 9 0,0 4-12 16,0 6 12-16,-4-6 0 0,4 6 0 0,0 0-8 16,0 0 8-16,0 0 0 0,0 0 0 0,0 0 0 15,0 0 0-15,0 0 0 0,4 6 8 0,-1 0-8 16,4 4 0-16,-3-1 0 0,3 1 0 0,0 2 0 16,-3 1 8-16,6-1-8 0,1 4 8 0,-4-3-8 0,3 2 18 0,1-5-1 15,-4 2 0-15,4-2 0 0,-4-1-1 0,3 0 0 16,-3-2 0-16,-3 2 0 0,6-3-7 0,-6 1-1 15,3-1-8-15,0 0 12 0,0 0-12 0,0-2 0 16,0-1 8-16,-3 0-8 0,3-3 0 0,-4-3 0 16,4 0 0-16,-3-7 0 0,-1 1 0 0,1-4 0 15,-1-6 0-15,1 1 0 0,-4-4 0 0,4-3 0 16,-4-1 11-16,3 1-11 0,1 0 13 0,-1 3-4 16,1 0-1-16,3 0 0 0,0 7-8 0,0 2 0 15,0 4 0-15,0-1 8 0,0 4-8 0,4 0 0 16,-4 0 0-16,3 6 8 0,1 0-8 0,3 0 8 15,0 6-8-15,0 0 8 0,0 7-8 0,0-1 0 0,0 4 0 0,-3 3 8 16,3 3-8-16,-7-4 0 16,0 4 0-1,-3 0 0-15,6 3 15 16,-6-3 1-16,3 3 0 0,-4-3 0 16,1-3-42-16,3 3-8 0,-3-3-2 0,-1-3 0 0,1-7-83 0,-4-3-17 0,0-6-3 0,0 0-800 0,0 0-160 0</inkml:trace>
  <inkml:trace contextRef="#ctx0" brushRef="#br0" timeOffset="-28670.21">28402 12576 2213 0,'0'-12'63'0,"0"5"13"0,0 1-60 0,0 0-16 15,0 6 0-15,0 0 0 0,0 0 139 0,0 0 25 16,7 3 4-16,-3 3 2 0,6 4-85 0,-3 2-17 16,4 4-3-16,0 0-1 0,3 2-38 0,0 4-8 15,-4-3-2-15,4 0 0 0,1 3 18 0,-1-3 3 16,-4 3 1-16,4 0 0 0,0 3-3 0,-3-3-1 15,0 0 0-15,-1 3 0 0,1-7 0 0,-1 4 0 16,1-6 0-16,-4-3 0 0,0-1-24 0,0-2-10 16,-3-4 8-16,-1-3-8 0,-3-3 0 0,0 0 0 15,0 0 0-15,4-3 0 0,-4-3-12 0,0-1 12 16,-4 1-12-16,1 0 12 0,-1-1-8 0,1 1 8 16,-4 3 0-16,-4 0 0 0,0 0 0 0,1 3 0 15,-4 3 0-15,0 0 0 0,-4 3-9 0,4 1 9 0,-4 5 0 16,1 4 0-16,2 3 0 0,1-1 0 0,4 4 12 0,3 3-3 31,3-3-33-31,4-3-6 0,4 3-2 0,3-6 0 0,0 3 32 0,7-7 0 16,0-2 0-16,0-1 0 0,4 0-12 0,-4-2 3 0,7-4 1 0,-7-3 0 15,4 0 8-15,-1-3 0 0,1 3 0 0,0-3 8 16,-4-4-8-16,0 1 0 0,-3 3 0 0,-1-3 0 16,1-4-50-1,-8 4-8-15,4-3-2 0,-3-1 0 0,-1 1-153 0,-3-4-31 16,0-6-7-16,0-6-1 0</inkml:trace>
  <inkml:trace contextRef="#ctx0" brushRef="#br0" timeOffset="-28125.43">29048 13115 2215 0,'0'0'93'0,"0"0"-74"15,0 7 100-15,0-7 20 0,0 0 4 0,0 0 1 16,0 0-84-16,0 0-16 0,0 0-3 0,0 0-1 16,0 0-32-16,0 0-8 0,0-10 0 0,-4 1 0 15,4 3 0-15,0-7 0 0,0 4 0 0,4 2 0 16,-4 1 0-16,0 6 0 0,0 0 0 0,0 0 0 16,0 0 15-16,0 0 1 0,3 3 0 0,1 0 0 15,3 7 32-15,-4-4 6 0,1 7 2 0,-1-4 0 16,1 4-12-16,-1-4-3 0,1 0 0 0,-4 1 0 15,4-4-31-15,-4 0-10 0,0-6 0 0,0 0 0 16,0 0-64-16,0 0-20 0,-8-6-4 0</inkml:trace>
  <inkml:trace contextRef="#ctx0" brushRef="#br0" timeOffset="-27737.91">28649 12385 2336 0,'0'0'48'0,"0"0"12"0,0 0-48 16,0 0-12-16,4 3 0 0,-1 0 0 0,4 0 115 16,0 0 20-16,0 4 4 0,4-4 1 0,-1 0-61 0,1-3-12 0,3 3-3 0,0-3 0 15,4 0-28-15,0 0-5 0,-1-3-2 0,4 0 0 16,1 0 10-16,-1 0 1 0,-4-4 1 0,5 1 0 15,-5 3-28-15,-3-3-5 0,4 2-8 0,-8 1 11 16,1 0 1-16,0 0 1 0,-4 0 0 0,-4 3 0 16,-3 0 8-16,0 0 2 0,0 6 0 0,0 0 0 15,-3 7-1-15,-4 3 0 0,3 3 0 0,-6 6 0 16,2 0-14-16,1 6-8 0,0 4 8 0,-3 2-8 16,6-2 0-16,-3 2 0 0,4 1 0 0,3-4 0 15,0 1 0-15,0-4 0 0,3 1 0 0,1-4 0 16,-1-3 0-16,4 0 9 0,0-6-9 0,0-4 0 15,0-2 0-15,4-7 0 0,0-3 0 0,-1-3 0 16,1-6 0-16,-1-6-14 0,5-4 4 0,-5-3 1 16,1 0-157-16,3-3-31 0</inkml:trace>
  <inkml:trace contextRef="#ctx0" brushRef="#br0" timeOffset="-21249.47">25580 14003 1728 0,'0'0'76'0,"-4"-6"16"16,1 2-73-16,3 4-19 0,-4-6 0 0,4 6 0 16,0-6 106-16,0 6 18 0,-3-6 3 0,3 6 1 15,0 0-52-15,0 0-9 0,0 0-3 0,0 0 0 16,0 0 0-16,0 0 0 0,0 0 0 0,0 3 0 15,0 6 0-15,3 1 0 0,1-1 0 0,-1 7 0 16,4 2-51-16,-3 1-13 0,3 3 0 0,0 10 0 16,0-1 54-16,4 3 8 0,-4-2 2 0,3 2 0 15,-3 1-52-15,4-4-12 0,-4 0 0 0,0 4 0 16,4-10 0-16,-4 3 0 0,0-6 0 0,0 0 0 16,0-3 28-16,4-6 4 0,-4-1 0 0,0-3 0 15,0 1-32-15,0-1 0 0,0-6 0 0,-4 4 0 16,1-4 0-16,-4-3 0 0,7 0 0 0,-7 0 0 0,0 0 0 15,0 0 0-15,0 0 0 0,3-3 0 0,-3-4 0 16,0 1 0-16,0 0 8 0,0 0-8 0,-3-4 12 16,3 1-3-16,-4-1-1 0,4-2 0 0,-3-1-8 15,3-2 0-15,3 2 9 0,-3-3-9 0,4 1 0 16,3-1 0-16,0 0 0 0,-3 1 8 16,3-1-8-16,3 3 8 0,1-2-8 0,-4-1 8 0,3 4-8 15,5-4 9-15,-5 3-9 0,4 1 10 0,0 6-1 16,0-1 0-16,1 1 0 0,2 3 0 0,-3 0-9 0,4 3 0 0,-4 6 0 0,4 0 0 15,-4 4 53-15,0 2 9 16,0-2 2-16,-3 2 0 0,3 4-52 0,-7 0-12 0,0-1 0 0,0 1 0 16,-4 3 15-16,1-4 0 0,-4 1 0 0,0 0 0 15,-4-1-6-15,1 1-1 0,-4 0 0 0,-4-4 0 16,4 1-8-16,-3-1 0 0,-5-2 0 0,5-1 0 16,-4-3 0-16,-4 1 0 0,4 2 0 0,0-3 0 15,-4-2-20-15,1 2 3 0,3-3 1 0,-4 0 0 16,4 0-47-16,0-3-9 0,0 3-1 0,3-3-1 15,0 0-38 1,4-3-8-16,0 3-2 0,7 0 0 0,0 0-79 0,0 0-16 0,0 0-3 0</inkml:trace>
  <inkml:trace contextRef="#ctx0" brushRef="#br0" timeOffset="-20575.47">26254 14533 1958 0,'0'0'43'0,"0"0"9"0,0 0 1 0,0 0 3 0,0 0-45 15,0 0-11-15,0 0 0 0,0 0 0 0,0 0 116 0,0 0 22 16,3 0 4-16,-3 0 1 0,0 0-33 0,0 0-6 0,7-3-2 0,-7 3 0 16,4-4-32-16,-4 4-6 0,0 0-2 0,0 0 0 15,3-6-14-15,-3 0-4 0,-3 0 0 0,3-1 0 16,-4-2-20-16,-3 3-5 0,4-4-1 0,-4 1 0 15,3-1-18-15,-3 1 0 0,7 0 8 0,-3-1-8 16,-1 1 0-16,4-4 10 0,0 7-10 0,0-3 8 16,4 2-26-16,-1-2-6 0,4 3 0 0,0-1-1 15,4 1 4-15,-1 0 1 0,1 3 0 16,0 0 0-16,-1-1 5 0,4 1 2 0,-3 0 0 0,3 3 0 16,-3 0-4-16,3 0-1 0,0 0 0 0,-4 0 0 15,4 0-6-15,-3 0 0 0,3 0-1 0,-3 3 0 16,-1-6 5-16,1 0 2 0,-1 0 0 0,1-3 0 15,-4-1-37-15,0-2-7 0,0 3-2 0,0-1 0 16,-3 1 52-16,-1-3 12 0,1-1 0 0,-1 1 0 16,-3 3 0-16,0-1 0 0,4 4 0 0,-4-3 0 0,0 0 0 0,-4 3 0 15,4-4 0-15,-3 7 0 0,-1 3 54 0,1 1 14 16,-1-1 2-16,-3 6 1 16,4 1-11-16,-1 2-3 0,1 4 0 0,-1-1 0 15,1 1 6-15,3 3 1 0,-4-3 0 0,1-1 0 16,3 4-53-16,0-6-11 0,0 2 0 0,0-2 0 15,0-1 0-15,3-5 0 0,-3-1 0 0,0-6 10 16,0 0-10-16,7 3 0 0,-7-3 0 0,7 0 0 0,0-3-16 16,0 0 0-16,-3-3 1 0,3-4 0 0,-4 4 15 15,4-7 0-15,-3 4 0 0,3-1 0 0,-3-2 13 0,-1 3-1 16,1-7 0-16,-4 6 0 0,3 1-12 16,1 3 0-16,-4 6 0 0,0 0 0 0,0 0 0 0,0 0-21 0,0 0 3 15,0 0 1-15,3 3 27 0,4 3 6 0,-3 4 0 0,3-1 1 16,-4 0-25-16,4 4-6 15,0-4-1-15,1 1 0 0,-1 2 15 0,0-2 0 0,0 2 0 0,0 1 0 16,0-4 0-16,3-3 10 0,-3 4-10 0,0-4 8 16,1 0-8-16,-1-6-11 0,0 4 3 0,-7-4 0 15,10-4-82-15,-3-2-16 0,0 0-3 16,-3 0-1-16,3 2-116 16,0-2-23-16,-3 0-5 0,6 3-773 0</inkml:trace>
  <inkml:trace contextRef="#ctx0" brushRef="#br0" timeOffset="-20401.55">26868 14420 2257 0,'0'0'49'0,"3"3"11"0,-3-3 1 0,4 6 3 0,-1-3-51 0,-3 4-13 15,0-7 0-15,0 0 0 0,0 0 139 0,0 0 25 16,0 0 4-16,0 0 2 0,0 0-70 0,0 0-15 16,0 0-2-16,0-7-1 0,-3-2-31 0,3 0-7 15,-4-4 0-15,-3 0-1 0,4-2-21 0,-8-4-4 16,4 0-1-16,0 0 0 0,-4-3-17 0,1 0 0 16,-4 1 8-16,-1 2-8 0,1-3 0 0,4 6-11 15,-4 0 2-15,3 4 0 16,0 2-85-16,4 7-17 0,4-3-3 0,-1 3-1 15,4 3-118-15,0 0-24 0,0 0-5 0</inkml:trace>
  <inkml:trace contextRef="#ctx0" brushRef="#br0" timeOffset="-19902.6">26952 14056 2359 0,'4'10'67'0,"-4"-4"14"0,0 3-65 0,0 1-16 0,-4 2 0 0,4 1 0 15,0 2 116-15,-3 1 19 0,-1 6 4 0,1-3 1 16,-1 0-82-16,-3 3-16 0,7 0-3 0,-7-1-1 15,3 1-27-15,1-3-11 0,-1 0 8 0,1-3-8 16,-1-1 8-16,1-2-8 0,3-4 8 0,0-2-8 16,-4-1 16-16,4-6-3 0,0 0 0 0,0 0 0 15,0 0-13-15,4-10 0 0,-1 1 0 0,1 0 0 16,-1-7 0-16,4 3 0 0,-3-2 0 0,0 5 0 16,-1-2 0-16,4 2 0 0,0 1 0 0,4 0 0 15,-4 2 0-15,0-2 0 0,3 6 0 0,1 0 0 16,0 0 15-16,-1 6 0 0,1 6 0 0,-4 0 0 15,3 4 27-15,-3 3 6 0,1-1 0 0,-1 1 1 16,0 0-23-16,0 3-5 0,0-4-1 0,3-2 0 16,-3 2 0-16,0-2 0 0,4-4 0 0,0-2 0 0,-1-1-6 15,1 0-2-15,3-3 0 0,-4 0 0 16,1-6-21-16,0 0-5 31,-1-3-1-31,1-3 0 16,-1 2 15-16,1 1 0 0,0-3 0 0,-4-4 0 0,0-3 0 0,0-2 0 0,0-1 0 0,-4 0 0 15,1 3 8-15,3 4-8 0,-4 2 9 0,-3 1-9 0,0-1 11 0,0 4-11 0,0 6 12 0,0 0-12 0,-3 3 16 0,-4 4-4 16,3-1-1-16,-3 6 0 0,4 4-11 0,-4 0 8 16,3 3-8-16,1-1 8 0,3 1-8 0,3-3 0 0,-3 3 0 15,4-7 0-15,-4 4 0 16,3-4 0-16,4-2-8 0,-3-1 8 0,3-6 0 16,0 1 0-16,0-1-9 0,0-3 9 0,0 0 0 0,4-3-12 15,-4-1 12-15,3-2-10 16,-3 0-72-16,0 0-14 0,4-4-4 0</inkml:trace>
  <inkml:trace contextRef="#ctx1" brushRef="#br0">33330 11482 0,'0'0'16,"0"0"-1,-17 50 1,10-31 0,3-10-1,1 4-15,-1-7 16,1-6 0,-4 13-1,3-13 1</inkml:trace>
  <inkml:trace contextRef="#ctx0" brushRef="#br0" timeOffset="-19307.48">28018 14012 1388 0,'-4'-9'39'0,"1"3"9"15,-1-1-38-15,1 1-10 0,-1 0 0 0,0-4 0 16,4 10 106-16,0 0 19 0,0 0 4 0,0 0 1 16,0 0-15-16,0 0-3 0,0 0-1 0,0 7 0 15,0-1-27-15,4 0-4 0,0 4-2 0,3-4 0 16,0 3-14-16,3 4-2 0,-3-4-1 0,4 1 0 15,-4 2-2-15,3-2-1 0,1 2 0 0,0-3 0 16,-1 1-21-16,1-1-4 0,-1 4-1 0,1-4 0 16,-4 1-16-16,4-1-3 0,-4 0-1 0,0 4 0 0,0-4-12 15,0-2 0-15,0 2 0 0,-4-3 0 16,1 1-19-16,-1-1-6 0,1 3-2 0,-4-2 0 16,0-4-67-16,-4 3-14 0,4-6-2 0,-3 3-1 15,-1 0-84-15,-3 0-17 0,-3-3-3 0</inkml:trace>
  <inkml:trace contextRef="#ctx0" brushRef="#br0" timeOffset="-18567.97">27940 14109 1519 0,'0'0'43'0,"0"7"9"0,-4-1-41 0,4 0-11 0,0-6 0 0,0 0 0 16,4 7 127-16,0-4 23 0,-1 3 5 0,4-6 1 16,0 0-79-16,0 0-15 0,4 0-3 0,-1 0-1 15,1 0-12-15,3 0-2 0,0 0-1 0,0-3 0 16,0 0-23-16,1 0-5 15,-1-1-1-15,3 4 0 0,1 0-14 0,0 0 9 0,-1-3-9 0,1 3 8 16,-1-3 0-16,-2 0-8 0,6 0 12 0,-4-3-4 16,1 2-8-16,-4-2 0 0,4 0 0 0,-4 0 8 15,0-1-8-15,0-2 0 0,-3 3 0 0,-1-4 0 47,-3 1 0-31,0-1 0-16,0 4 0 0,-7 0 0 0,4 0 0 0,-4 6 0 15,0 0 0-15,0 0 0 0,0 0 0 0,-4-7 13 0,4 7-3 0,0 0-1 0,0 0-9 0,0 0 8 0,-3 0-8 0,3 0 8 0,-7 7-8 0,3-4 0 0,1 3 0 0,-1 3 0 0,1-2 8 16,-1-1 0-16,4 3 0 0,0 1 0 0,0-1 4 16,0-3 0-16,4 4 0 0,-4-1 0 0,3-2 22 0,1 2 5 15,-1-3 1-15,4-3 0 0,0 4-32 16,4-4-8-16,0-3 0 0,-1 0 0 0,1 0 0 16,-1-6 0-16,1 2 0 0,0-2 0 0,-1 0 0 0,1 0-12 15,-1-1 4-15,-3-2 0 16,4 3 8-16,-8-1 0 0,5-2 0 0,-1 3 0 0,-4-1 0 0,1 1 0 15,-1 3 0-15,-3 3 0 0,0-6 0 0,0 6 0 16,0 0 0-16,0 0 0 0,0 0 0 0,0 0 0 16,0 0 0-16,0 0 0 0,0 0 0 0,0 0 0 15,0 0 0-15,0 0 8 0,0 0-8 0,0 0 0 16,0 0 0-16,0 0 0 0,0 0 0 0,4 6 9 16,-1 3-9-16,4 1 0 0,0 2 15 0,0 4-4 0,4 6-1 0,-4 0 0 15,4 3 22-15,3 3 4 0,-4 0 0 0,4 7 1 16,-3-1 10-16,0 4 1 0,3-3 1 0,-4-1 0 15,1-3-16-15,-1-2-3 0,-3-1-1 0,1 0 0 16,-1 0-9-16,0 0-1 0,-4 1-1 0,-3-4 0 16,0-3-8-16,0 0-2 0,-3 0 0 0,-4-7 0 15,3 1-8-15,-3-7 12 0,-4 1-12 0,1-7 12 16,-1-6-12-16,-3 0-17 0,0-7 4 0,0-2 1 16,0-1-4-16,-4-6 0 0,4 1 0 0,-4-1 0 15,4-3 16-15,0 3 0 0,4 0 0 0,-4 0 0 16,3 1-12-16,4-1 12 0,3 3-13 0,-3-6 5 0,7 0 8 15,0 0 0-15,0 0-9 0,7 0 9 16,-3 0 0-16,3 4 0 0,0-4 0 0,0 3 0 16,4 0 0-16,-1 6 0 0,1 1 0 0,-1 2 0 15,4 1 0-15,-3 3 0 0,0 6 0 0,-1-3 0 16,1 6-48-16,-1-3-6 0,1 3-1 0,0-3 0 16,-1 0-149-16,-3 0-31 0,7 3-5 0,-14-3-2 0</inkml:trace>
  <inkml:trace contextRef="#ctx0" brushRef="#br0" timeOffset="-17756.24">28766 14109 2358 0,'0'0'52'0,"0"0"10"0,0 7 2 0,3 2 3 0,1 1-54 0,-1 2-13 16,4 1 0-16,-3 2 0 0,3 1 83 0,0 0 13 0,3-1 4 0,-3 1 0 15,4 3-29-15,0 0-6 16,3-4-1-16,-4 4 0 0,1 3 0 0,3-3 0 15,-7 0 0-15,0-4 0 0,4 4-32 0,-4-3-6 16,-4 0-2-16,4-7 0 16,-7 3-12-16,0-2-4 0,0-4 0 0,-3 0 0 0,3-6-8 0,-4 0 0 0,-3 4 0 0,0-8 0 15,0 1 0-15,0-3 0 0,-4 0 0 0,1-7 0 16,3-2 0-16,0-1 0 0,0-6 0 0,0 3 0 16,0-6-13-16,0 3 1 0,-1-3 1 0,5 0 0 15,-1 0 11-15,1 0-8 0,3 0 8 0,-4 3-8 16,4 0 8-16,0 3 0 0,0 3 0 0,4-3 0 15,-4 1 0-15,3-1 0 0,4 0 0 16,1 0 0-16,-1 0 0 0,0 4 8 0,0 2-8 0,3 1 8 16,1-1 3-16,-4 4 1 15,-7 9 0-15,11-3 0 0,-1-1 16 0,1 4 3 0,-4 4 1 0,0-1 0 16,3 3-16-16,-3 3-4 0,0 4 0 0,-3-1 0 16,3-2-12-16,-3 2 0 0,-1 1 0 0,1-1 0 15,-4-2 0-15,-4-1 0 0,1 4 0 0,-1-4 0 16,-3 1 0-16,0-1 0 0,-4 0 0 0,1 1 0 15,-1-1 0-15,-3 1 0 0,0 2 0 0,0-6-10 16,0 4-24-16,0-1-5 0,3-2-1 0,-3-1 0 16,7-3 16-16,-4-3 4 0,4 3 0 0,0-3 0 15,7 0-20-15,0 0-3 0,0 0-1 0,0 0 0 16,4-9 29-16,3-4 6 0,0 1 1 0,0 2 0 16,3-2 8-16,1 2-12 0,3 4 12 0,0-7-12 15,-3 4 12-15,7-4 0 0,-4 4 0 0,0-3 0 0,0 2 0 0,0-2 0 0,4-1 0 16,-4 0 0-16,-4 1 14 15,4-1-2-15,-3 1 0 0,0-1 0 16,3-2 16-16,-4 2 4 0,1 1 0 0,-1-4 0 0,1 3-18 0,0 4-3 16,-4-4-1-16,3 1 0 0,-3 2 3 0,0 4 1 15,0 0 0-15,-3 0 0 0,3-1-14 0,-7 7 0 0,0 0 0 0,0 0 0 32,0 0 0-32,0 0 14 0,0 0-4 0,0 0-1 0,0 0-9 0,0 0 0 0,-7 4 0 0,3 2 0 15,1 0 0-15,-4 7 0 0,3 2 0 0,1 1 0 16,-1 0 0-16,1 2 0 0,-1 4 0 0,4-3 0 15,0 0 26-15,0 0 3 0,0 0 1 0,4-4 0 16,-1 1-22-16,1-3-8 0,3-1 0 0,0 1 0 16,3-4 12-16,-2 4-3 0,2-4-1 0,15 7 0 15,-8-10-8-15,-6-6 0 0,0 3 0 0,-1-3 0 16,4 0 0-16,0-3 0 0,1 0 0 0,-1 0 0 16,3 0 0-16,-3-4 0 0,0 1 10 0,1-3-10 15,-5 2 0-15,4 1 0 0,-7 0 0 0,4-1 0 16,0 1 23-16,-1 0-3 0,-3 3 0 0,0-3 0 15,0 2-32-15,-3 1-6 0,-4 3-2 0,0 0 0 16,0 0-192-16,0 0-38 0</inkml:trace>
  <inkml:trace contextRef="#ctx0" brushRef="#br0" timeOffset="-15055.95">25799 15119 1455 0,'-4'-3'61'0,"4"3"-49"15,-7 0 100-15,0 0 19 0,7 0 4 0,0 0 1 16,0 0-48-16,0 0-10 0,0 0-2 0,0 0 0 16,0 0-9-16,0 0-3 0,0 0 0 0,0 0 0 15,4 6-16-15,-1 4-3 0,1-1-1 0,3 7 0 16,0 3 7-16,3 6 1 0,1 0 0 0,-1 6 0 16,5 0-36-16,-5 1-6 0,8 2-2 0,-4 1 0 15,0 2 26-15,-3 1 5 0,-1 0 1 0,1 2 0 16,-4-5-5-16,0-4-1 0,0 4 0 0,0-13 0 15,-3-4-16-15,-1 1-3 0,1-6-1 0,-1-1 0 16,1 1-14-16,-1-7 0 0,1 0 8 0,-4 1-8 16,0-7 0-16,0 0 0 0,0 0-9 0,0-10 9 15,0-2-10-15,-4-1 10 0,4-2-10 0,0-1 10 16,4-3 0-16,-4 0 0 0,-4-3 0 0,8 3 0 16,-4 1 0-16,3-1 0 0,-3 3 0 0,4 0 0 15,-1 1 0-15,1 2 0 0,3 4 0 0,-4-1 0 0,4 1 0 0,0 3 0 16,1 3 0-16,-1 0 0 15,0-1 8-15,3 4-8 0,-3 0 0 0,4 0 0 16,-1 4 10-16,1-1-10 0,0 0 8 0,3 0-8 0,-4 3 12 0,4 0-4 16,-3 4 0-16,0-4 0 15,-1 4 7-15,1-1 1 0,-1 7 0 0,1-4 0 0,-4 4-3 0,4 0 0 0,-4 2 0 16,3-2 0-16,-3 3-13 0,0-3 9 16,4-1-9-16,-4 1 8 0,4-4-8 0,-4-2 0 0,3-1 0 0,-3-3 0 15,4 1 0-15,-1-4 0 0,1-6 0 0,0 0 0 16,-4-1 0-16,3-2 0 0,-3-3 0 15,4-4 0-15,-4 1 0 0,0-7 18 0,0 0-3 0,-3 0-1 16,3 0-1-16,-4 1 0 0,-3 2 0 0,4-3 0 16,-4 7-4-16,0-4-1 0,0 3 0 0,-4 4 0 15,1 0 0-15,3-1-8 0,-4 1 12 0,1 3-4 16,-5 2-8-16,5 1 12 0,3 3-12 0,-7 0 12 16,3 0-12-16,-3 7 0 0,4-1 0 0,-1 3 0 15,4 4-16-15,-3 2-4 0,3 4-2 0,0 0 0 16,3 3 2-16,1 3 0 0,-1 0 0 0,1 0 0 15,3-3 20-15,0 3-11 0,-4-6 11 0,5 3-8 16,-1-6 8-16,0-1 0 0,3-2-9 0,-3-4 9 16,4 1 0-16,-1-7-11 0,1 3 11 0,0-6-8 0,-1 0 8 15,1-6-8-15,-1 0 8 0,1-4-8 16,3 1-96-16,-3-4-20 0,3-2-3 0,-4 2-1 16,4 0-74-16,1-2-15 0,-1 2-3 0,-4-2-768 0</inkml:trace>
  <inkml:trace contextRef="#ctx0" brushRef="#br0" timeOffset="-14928.38">26779 15608 2178 0,'0'0'48'0,"0"6"9"0,-3 4 3 0,3-1 1 0,0 1-49 0,-4-1-12 16,4 1 0-16,0-1 0 0,-3 0 133 0,3-2 24 0,0-1 5 0,0-6 1 15,0 0-74-15,0 0-14 0,0 0-3 0,0 0-1 16,0 0-44-16,-7-10-9 0,3 1-2 0,-3-3 0 31,4-4-68-31,-1 0-15 0,-3-3-2 0,0-6-1229 0</inkml:trace>
  <inkml:trace contextRef="#ctx0" brushRef="#br0" timeOffset="-14793.75">26656 15364 2602 0,'-4'6'57'16,"1"0"12"-16,-1 0 3 0,1-2 1 0,-1 2-58 0,1 0-15 0,3-6 0 0,0 0 0 15,0 0 0-15,3 3 0 0,1 0 0 0,3 1-768 16,0-4-157-16</inkml:trace>
  <inkml:trace contextRef="#ctx0" brushRef="#br0" timeOffset="-14201.96">26935 15420 2487 0,'-4'3'55'0,"1"3"11"0,-1-2 2 0,0-1 2 0,1 3-56 0,-4-3-14 16,3 3 0-16,-3 1 0 0,4 2 54 0,-4 1 8 15,3 2 2-15,-3 4 0 0,4-1-37 0,-1 4-7 16,1 3-2-16,-1 0 0 0,1 0-6 0,3 3 0 16,0 0-1-16,0-3 0 0,3 0 13 0,-3-6 2 15,4-1 1-15,3 1 0 0,-4-6-16 0,4-4-3 16,-3-3-8-16,3 0 12 0,0-6-12 0,0-3-16 16,3-1 3-16,-2-5 1 0,-1-4-6 0,0-3-1 0,3-3 0 0,-6 4 0 15,6-1 6-15,-6-6 1 0,6 6 0 0,-2-3 0 16,-1 0 0-16,0 3 0 0,0 4 0 15,0-4 0-15,0 3 3 0,-4 4 1 0,1 2 0 0,-1 4 0 16,-3 6 8-16,0 0 11 0,0 0-3 0,0 0 0 16,-3 6 13-16,3 4 3 0,0-1 0 15,0 3 0-15,-4 1 12 0,4 3 4 0,0 2 0 0,4-2 0 16,-1 6-23-16,1-3-4 0,-1 3-1 0,4 3 0 16,1-3-12-16,2 0 8 0,1 0-8 0,3 3 0 15,0 0 12-15,0 0-3 0,4 3-1 0,-1 1 0 16,1-1-8-16,0 0 10 0,-1 0-10 0,-3 4 10 15,0-1 10-15,1-3 1 0,-5 0 1 0,1 1 0 16,-4-4 5-16,0-3 1 0,-4 0 0 0,-3-1 0 16,-3-5-12-16,-1 0-1 0,1-1-1 0,-8-2 0 15,4-4-2-15,-3-2 0 0,-5-1 0 0,1-6 0 0,-3 0-12 0,-1-3 0 16,-7-3 8-16,4-4-8 16,0-2 14-16,0-1 0 0,3-3 0 0,1 1 0 0,2-4-27 0,5 3-6 15,-1-3-1-15,1 1 0 0,3-4 20 0,0 0-8 16,3-3 8-16,4 3 0 0,0-3-9 0,0-4 9 15,4 4 0-15,-1 3-9 0,4 0 9 0,0 4-12 16,0 2 12-16,4 0-12 0,-1 4 12 0,1 2 0 16,3 1 8-16,-3-1-8 0,3 4 0 0,-4 3-8 15,5-3 0-15,-5 3 0 16,1 0-62-16,-1-1-12 0,-3-2-2 0,-7 6-1 16,11-6-176-16,-4-4-35 0</inkml:trace>
  <inkml:trace contextRef="#ctx0" brushRef="#br0" timeOffset="-13422.91">27160 15251 1954 0,'0'0'43'0,"0"0"9"0,0 0 1 0,0 0 3 16,0 0-45-16,0 0-11 0,0 0 0 0,0 0 0 16,0 0 36-16,0 0 4 0,0 0 2 0,4-7 0 15,-4 1 6 1,3-3 2-16,-3 3 0 0,4-1 0 0,-1 1-16 0,1 0-3 0,-4-1-1 0,4 1 0 15,-4 6 8-15,0 0 2 0,0 0 0 0,0-6 0 0,0 6 14 0,0 0 3 16,0 0 1-16,0 0 0 16,0 0-2-16,0 0 0 0,0 0 0 0,0 0 0 0,0 0-35 0,-4-6-7 15,4 6-2-15,0 0 0 0,0-3-4 0,0 3 0 16,-4-7-8-16,4 7 12 0,0-6-12 0,-3 3 8 16,3 3-8-16,0-6 0 0,0 6 0 0,0-10 8 15,-4 4-8-15,4 0 0 16,0 6 0-16,0 0 0 0,0-7 0 0,0 7 0 0,-3-6 12 0,3 6-3 15,0 0-1-15,0 0 0 0,0-3 20 0,0 3 3 16,0 0 1-16,0 0 0 0,0 0-21 0,-4-6-11 16,4 6 12-16,0 0-12 0,-3-7 8 0,-1 1-8 15,1 0 0-15,-1 0 0 0,4-1 0 0,-3 1 0 16,3-3 0-16,-4 2 0 0,1-2 0 0,-1 3 0 0,1-1 0 16,-1 1 0-16,4 3 0 0,-3-3 0 0,3 6 0 0,-4-3 0 15,4 3 0-15,0 0 0 0,0 0 0 0,0 0 0 16,0 0 10-16,0 0-10 0,0 0 8 0,0 0-8 15,0 0 8-15,0 0-8 0,0 6 8 0,4 0-8 16,3 4 12-16,-4-1-4 0,4 3 0 0,0 1 0 16,0 6 0-16,4 0 0 0,-4 3 0 0,4 3 0 15,-1 0 7-15,1 3 1 0,-1-3 0 0,1 6 0 16,3-2 2-16,-3-1 1 0,-1 0 0 0,4-3 0 16,-3 0-5-16,-1-3-1 0,1-3 0 0,-4-3 0 15,4-1-13-15,-4-5 0 0,3 2 0 0,-6-5 0 16,3-4 0-16,-7-3 8 0,0 0-8 0,0 0 9 15,0 0-9-15,0 0 0 0,0 0-10 0,0 0 10 16,0-7 0-16,3-2 0 0,-6 3 0 0,3 0 0 16,-4-4 0-16,1 4 0 0,-1 3 0 0,1-7 0 15,-1 1 0-15,4-4 0 0,-3 4 0 0,-1-4 0 16,4 1 0-16,0-4 0 0,-3 0 0 0,3 1 0 0,0-4 0 0,3 3 0 16,-3 4 0-16,4-4 0 0,-1 4 0 0,1-4 0 15,-1 3 0-15,1 4 10 16,3 0-10-16,-7 9 0 0,7-7 0 0,-7 7 0 15,14 0 0-15,0 3 0 0,-3 1 11 0,3 5-11 16,-4 0 38-16,1 1 2 0,3 2 0 0,-3 4 0 0,3-3-32 0,-4 2-8 16,5 4 0-16,-5 0 0 0,1 0 0 0,-1-1-15 15,1 1 4-15,-4 0 1 0,3 0 10 0,-2 0-12 0,-1-4 12 16,-4 1-12 0,1-3-60-16,-1-4-13 0,1-3-3 0,-1-3 0 15,-3-3-99-15,0 0-20 0,0-6-4 0,0-3-1028 0</inkml:trace>
  <inkml:trace contextRef="#ctx0" brushRef="#br0" timeOffset="-13207.13">27697 15050 2486 0,'0'0'71'0,"0"6"14"16,3 1-68-16,-3-1-17 0,0 3 0 0,4-2 0 16,-1 2 84-16,1 4 14 0,-1-4 2 0,1 3 1 15,3 1-31-15,0 3-6 0,0-1-2 0,0 1 0 16,0 0-9-16,4 3-1 0,-1-4-1 0,1 4 0 15,-1-3-33-15,1-1-6 0,0-2-2 0,-4-1 0 0,3-2-2 0,-3-1-8 16,4-2 12-16,-8-4-4 0,1 3-8 0,-4-6 0 16,0 0-12-16,0 0 12 15,0 0-97-15,0 0-12 0,0 0-3 0,-7-6 0 16,0 3-76-16,-4-1-16 0,1 1-4 0,-1-3 0 0</inkml:trace>
  <inkml:trace contextRef="#ctx0" brushRef="#br0" timeOffset="-13011.13">27630 15376 2124 0,'0'0'60'0,"0"0"13"0,7-3-58 0,0 0-15 15,0-3 0-15,3-1 0 0,1 1 135 0,3-3 24 0,0 2 5 0,7-2 0 16,-3 3-49-16,7-1-11 0,-4-2-1 16,7 3-1-1,0 0-46-15,0-1-8 0,8 1-3 0,-5 0 0 0,5-4-45 0,-4 4-15 0,3 0 0 0,-3 3 0 31,-4-4-165-31,-7 1-32 0</inkml:trace>
  <inkml:trace contextRef="#ctx0" brushRef="#br0" timeOffset="-9958.12">26353 16637 1321 0,'0'0'28'0,"0"0"7"0,0 0 1 0,0 0 2 0,-4-3-30 0,-3-4-8 15,7 7 0-15,-4-6 0 0,1 0 116 0,-1 3 23 16,4 3 4-16,0 0 1 0,0 0-47 0,0 0-9 16,-7-4-1-16,7 4-1 0,0 0-29 0,0 0-5 15,0 0-2-15,0 7 0 0,0 5-15 0,4 1-3 16,3 2-1-16,0 7 0 0,4-3-16 0,-1 6-3 15,1 0-1-15,-1 0 0 0,4 4 9 0,-3-4 1 16,0 3 1-16,-1-3 0 0,1 0 9 0,-1 0 1 16,1-6 1-16,-4 3 0 0,4-6-12 0,-4-4-2 15,0-2-1-15,-4-1 0 0,1-3-18 0,-1-3 0 16,-3-3 0-16,0 0 0 0,0 0 0 0,0 0 0 0,0 0 0 0,4-6 0 16,-4-3 0-16,-4-4 0 0,4 1 10 15,-3-4-10-15,3-3 11 0,-4 0-3 0,1-3-8 0,-1 4 12 16,-3-4-12-16,4 3 8 0,-1 0-8 0,0-3 0 15,1 0 0-15,3 0 0 0,-4 3 0 0,4 1 0 16,4-1 0-16,-4 3 0 0,7 0 0 0,-3 7 0 16,3 0 0-16,-7 9 0 0,10-7 9 0,1 4-9 15,-1 6 45-15,4 4 4 0,-3 5 1 0,3 1 0 16,0 2 3-16,-3 4 1 0,3 3 0 16,-3 0 0-16,-1 3-38 0,4-3-7 0,-3 3-1 0,-1 0-8 15,1 0 10-15,0-3-10 0,-1 0 8 0,-3 0-8 16,4-3 0-16,-4-6 0 0,0-1 0 0,0-2 0 15,-4-4 0-15,5-6 0 0,-8 0 0 0,0 0 0 16,7-6 0-16,0-7-11 0,0 0 3 0,0-2 0 0,0-4-12 16,0 0-1-16,0 0-1 0,0 4 0 0,0-4 22 0,0 0 0 15,0 3 0-15,0-2 0 0,0 2 0 0,0-3 0 16,0 6 0-16,0-2 0 0,0 2 0 0,1 4 15 16,-5-1-4-16,-3 10-1 15,0 0 10-15,0 0 3 0,14-3 0 0,-3 6 0 0,-1 4 7 0,1 5 2 0,-4 1 0 16,7 9 0-1,-3 0-14-15,-1 6-2 0,1 3-1 0,-1 1 0 32,1 2-5-17,0-6-1-15,-4 1 0 0,3-4 0 0,-3 0-9 0,0-6 0 0,0 2 0 16,0-5-11-16,0-6-130 0,-3-4-27 0,-4 0-4 0</inkml:trace>
  <inkml:trace contextRef="#ctx0" brushRef="#br0" timeOffset="-9524.24">27309 17452 2433 0,'0'0'53'0,"0"0"11"0,0 0 3 0,0 0 2 0,0-10-55 16,-4-2-14-16,4-4 0 0,0-6 0 0,0-3 43 0,0-6 5 15,-4-4 2-15,4-5 0 0,0-7 6 0,0-4 2 16,4-8 0-16,-4-4 0 0,4-6-17 0,-1 0-3 16,1 3-1-16,-1 0 0 15,4 4-3-15,-3 2-1 0,6 1 0 0,-3 8 0 0,0 4-17 0,0 7-3 16,1 5-1-16,-1 7 0 0,0 3 2 0,-4 3 0 0,1 3 0 0,3 3 0 16,-4 7-2-16,-3 9-1 0,4-6 0 0,-4 6 0 15,0 0-11-15,0 0-16 0,0 0 4 0,0 0 1 31,0 0-142-31,0 0-29 0,3 3-6 0,-3 0 0 0</inkml:trace>
  <inkml:trace contextRef="#ctx0" brushRef="#br0" timeOffset="-8863.61">27644 16599 529 0,'0'0'11'0,"3"3"2"0,-3 3 1 0,4 1 2 0,-1-1-16 0,4 3 0 16,-3 1 0-16,3-1 0 0,3 4 55 0,-2 2 7 0,2-2 2 16,1 3 0-16,-4 2 73 0,3 1 15 0,1 0 4 0,0 0 0 15,-1-3 4-15,1 2 2 0,-1 1 0 0,1-3 0 16,-1 0-25-16,1-4-5 0,0 1 0 0,-1-4-1 15,-3 0-29-15,4 1-6 0,-4-4 0 16,0-3-1-16,0-3-25 0,-3 3-5 0,-4-3-1 0,0 0 0 16,0 0-32-16,0 0-6 0,3-3-2 0,1-3 0 15,-4 0 11-15,0-4 1 0,-4 1 1 0,-3-4 0 16,0 1-23-16,0-7-5 0,-4 3-1 0,-3-2 0 47,0-4 0-32,0-4 0-15,0 1 0 0,-4 0 0 0,1 0-8 0,-1 0 0 0,0 0 9 0,1 0-9 0,3 0 0 16,-4-3 0-16,4 3 0 0,0-4 0 0,0 4 0 0,-1 0 0 0,5 3 0 0,3 3 0 0,-4 1 0 0,8-1 0 0,-4 3 0 0,3 0 0 16,4 4 0-16,0 3 0 0,4-1 0 0,-4 10 0 0,7-9 0 15,0-1-8-15,3 4 8 0,1-3 0 16,0-1 0-16,3-2 0 0,0-1 0 0,3 1 0 16,1 2 0-16,0-2 0 0,-1-1 0 0,4 4-8 0,-3-1 8 0,3 4-8 15,0-3 8-15,-6 5-8 0,2 4 8 16,-3 0 0-16,0 0 0 0,-3 4 0 0,3-1 0 0,-3 3-12 15,-1 0 12-15,4 1-12 16,-3 2-79-16,0 0-16 0,-4 4-3 0,-4-4-1 16,1 4-33-16,-4-1-8 0,0 1 0 0,-4-1-580 15,-3 4-115-15</inkml:trace>
  <inkml:trace contextRef="#ctx0" brushRef="#br0" timeOffset="-8679.89">27647 16737 2579 0,'4'9'73'0,"-4"-9"16"0,3 4-71 0,1-4-18 0,6 3 0 0,1-3 0 16,0-3 61-16,6 3 9 0,4 0 2 0,1-4 0 15,13 1-8-15,4 0-2 0,-4-3 0 0,4-4 0 16,7-2-42-16,-4-1-8 0,0-2-1 0,1-4-1 31,-5 0-117-31,-13 3-23 0,39-31-5 0,-26 10-1 0</inkml:trace>
  <inkml:trace contextRef="#ctx0" brushRef="#br0" timeOffset="4392.34">24649 2527 1086 0,'-7'0'31'0,"-1"0"6"16,1-3-29-16,4 3-8 0,-4 0 0 0,0 0 0 15,0-3 56-15,0 3 9 0,0 0 3 0,0-4 0 16,3 4-4-16,-3 0-1 0,3 0 0 0,1 0 0 16,-4 0-21-16,3-3-4 0,-3-3-1 0,0 3 0 15,4 3-13-15,-4 0-2 0,3 0-1 0,-3 0 0 16,0 0 35-16,0-3 6 0,3 0 2 0,-3 3 0 15,0 0-20-15,0 0-4 0,0 3-1 0,0 0 0 16,-3 6-11-16,3-6-3 0,-1 4 0 0,1 2 0 16,0 1-25-16,0-1 0 0,-3 3 0 0,3-2 0 15,0 2 0-15,3-2 0 0,-3 2 0 0,0 1 0 16,0-1 0-16,0 1 0 0,3 3 0 0,-6-4 0 16,3 7 0-16,0 0 0 0,0 0 0 0,0-1 0 15,-4 4 0-15,4-3 0 0,-4 3 0 0,4-3 0 16,0 3 0-16,-3 3 0 0,6 3 0 0,-3-3 0 15,0 4 0-15,3-4 0 0,1 0 0 0,3 3 0 0,-4-3 0 16,1 6 0-16,-1 1 0 0,4-1 0 0,-3 0 0 16,3 1 0-16,0 2 0 0,0-2 0 0,0-1 0 15,0 7 0-15,0-4 0 0,0 4 0 0,-4-1 0 0,4 1 0 0,0 0 0 0,0 2 0 16,0 1 0-16,0 0 0 0,0 3 0 0,0 0 0 16,0 0 0-16,0 3 0 0,0 0 0 0,0 0 0 15,0 3 0-15,0 0 0 0,0 0 0 0,0 7 0 16,0-1 0-16,0 4 0 0,0-1 0 0,0 7 0 15,-3-3 11-15,3 6-3 0,0 3-8 0,0 3 12 16,0-3-12-16,0 3-8 0,0 1 8 0,0 8-13 0,3-5 13 16,1-4 0-16,-1 3 0 0,4 10 0 15,0-9 0-15,4 2 0 0,-4 1 0 0,7 9 0 16,-3-7 0-16,-1 1 0 0,1 0 0 0,3 5 0 16,-3-5 0-16,3 3 0 0,-4 3 0 0,4 9 0 15,1-6 24-15,-1 0 7 0,3 0 1 0,4 13 1 16,-3-10-10-16,7 4-3 0,-1-1 0 0,5 13 0 15,-1-13-8-15,0 4-3 0,4-1 0 0,7 10 0 16,-8-13-9-16,8 1-16 0,0-1 4 0,7 13 1 16,0 0 21-16,0-4 4 0,0 1 1 0,-1-3 0 15,1-4 1-15,0-2 1 0,-4-4 0 0,8 0 0 16,-4-3-17-16,3-3 0 0,-3 0 0 0,3-6-9 0,-3-1 32 0,0-5 6 16,-4-1 2-16,1-3 0 0,-1-9 11 0,-3-3 2 15,0-4 1-15,-1-5 0 16,-2-4-26-16,-5-9-6 0,1-1-1 0,-7-8 0 0,0-7-12 15,-8-3 0-15,1-3 8 0,-4-4-8 16,0-5-20-16,-3-1-6 0,-1-3-2 0,-3 1 0 16,0-4-36-16,-3-3-7 0,3 0-1 0,-7 0-1 15,0 0 18-15,0 0 4 0,0-7 1 0,0 7 0 0,0-6-2 0,0 6 0 16,-4-6 0-16,1-3 0 0,-1 2 32 0,-3 1 7 0,0-3 1 16,0 2 0-16,-3-2-10 0,-1 3-2 15,0-1 0-15,-3 4 0 0,4-3 24 0,-8 0 8 0,4 3 0 0,-4-4 0 16,-3 1 2-16,4 3 0 0,-5 0 0 0,1 0 0 15,4-1-2-15,-1 8-8 0,0-4 12 0,-3 0-4 16,4 0 0-16,2 3 0 0,-2-3 0 0,-1 0 0 16,4 3-89-16,-7-3-19 0</inkml:trace>
  <inkml:trace contextRef="#ctx0" brushRef="#br0" timeOffset="5685.03">23922 2934 1549 0,'-7'7'44'0,"0"-4"9"16,0 0-42-16,7-3-11 0,-4 0 0 0,4 0 0 16,-3-3 0-16,-1-3 0 0,4-1 0 0,0-2 0 15,0-4 0-15,0 1 0 0,4-4 0 0,-4-3 0 16,3-3 0-16,4-3 0 0,0 3 0 0,0-3 0 15,0-3 35-15,4 3 1 0,0-6 1 0,3-1 0 16,-4 1-11-16,4-4-2 0,0 1-1 0,-3-1 0 16,7 4-3-16,-4 0 0 0,0 2 0 0,-3 1 0 15,3 3-12-15,-4 0-8 0,4 6 8 0,-3 0-8 0,-1 4-12 16,1 2-6-16,0 7-2 0,-1 3 0 0,1 3 20 0,-1 0 0 0,1 3 0 0,0 6 0 16,3 7 0-16,0 3 0 0,0 0 0 15,4 9 0-15,-4-6 48 0,3 9 12 0,1-6 4 16,0 0 0-16,-1 0-52 0,4-3-12 0,-3 4 0 15,3-5 0-15,-3-2 0 0,3 0 0 0,0 0 0 0,-3 0 0 16,3-4 42-16,-3 1 6 0,3 0 0 16,-4-4 1-16,1 4-27 0,0-7-6 15,-4 1 0-15,3-1-1 0,1 1-15 0,-4-1 0 0,4 0 0 0,-4 1 0 16,0-1 0-16,0-3 0 0,-3 7 0 16,-1-10 0-16,-3 7 0 0,4-4 0 0,-8 0 0 0,5 0 0 15,-8 1 0-15,3-1 0 0,-3 0 0 0,-3-3 0 16,-1 4 0-16,-3-4 0 0,-4 0 0 0,-3 3 0 15,0-3 0-15,-3 4 0 0,-5 2 0 0,1 0 0 16,-4 1 0-16,1 2 0 0,-4-2 0 0,-4 5 0 16,0-8 0-16,0 5 0 0,-3-2 0 0,-4 2 0 15,4-2 0-15,0-1 0 0,-1 0 0 0,-2 4 0 16,6-4 0-16,-3 1 0 0,-1-1 0 0,1 4 0 16,3-4-76-16,-3 0-19 0,0 1-3 0</inkml:trace>
  <inkml:trace contextRef="#ctx0" brushRef="#br0" timeOffset="6595.85">18941 3380 1036 0,'-4'0'46'0,"-3"3"10"16,0 0-45-16,0 0-11 0,3 0 0 0,-3 4 0 16,0-7 53-1,0 0 9-15,0 0 2 0,0 0 0 0,0-7-33 0,0 7-7 0,0-3 0 0,-4 0-1 16,4 3 9-16,0-3 3 0,4 3 0 0,-4-3 0 16,7 3 4-16,-7-3 1 0,7 3 0 0,0 0 0 15,0 0-11-15,-4-4-1 0,4 4-1 0,-3-6 0 16,3 0-14-16,0 0-2 0,3-1-1 0,-3-5 0 15,7-1 0-15,0 1 0 0,0 2 0 0,4-12 0 16,-1 4 3-16,1-4 1 0,3-3 0 0,0-1 0 16,4-2 2-16,0 0 0 0,-1 0 0 0,4-7 0 15,1 7-8-15,-1 0-8 0,0 0 11 0,4 3-11 16,-1 3 8-16,-3 3-8 0,4 9 0 0,3-2 0 16,-3 9 0-16,0 3 0 0,-1 3 0 0,1 6 0 15,-4-3 0-15,4 4 0 0,-4 2 0 0,0 4 0 16,0 0 14-16,-3 3-4 0,3-4-1 0,-3 4 0 15,-4 3 44-15,4-3 9 0,-4 0 2 0,-4-1 0 16,-3 1-52-16,0 0-12 0,1 0 0 0,-5-3 0 0,-3 2 28 0,0 1 4 16,-3 0 0-16,-5 0 0 0,1-3 0 0,-3-1 0 15,-1-2 0-15,-3-1 0 0,-4 4-32 0,4 0 0 16,-3-1 0-16,-1-2 0 0,-3 3 0 0,0-4 0 16,-4 4 0-16,0-1 0 0,-3-2 12 0,0 0-4 15,0-1-8-15,-1 4 12 0,1-4-12 0,0 1 0 16,0-4 0-16,0-2 0 15,3-4-58-15,0 0-14 0,4-6-4 0,-4-4-934 0</inkml:trace>
  <inkml:trace contextRef="#ctx0" brushRef="#br0" timeOffset="16626.92">10234 15746 2178 0,'0'-6'96'0,"0"-7"20"15,4 1-92-15,-4-1-24 0,0-6 0 0,0-2 0 16,0 2 109-16,0-6 18 0,0 0 3 0,-4-1 1 16,1 1-54-16,-1 3-10 0,-3 0-3 0,0 1 0 15,0-1-8-15,0 0-1 0,-4 3-1 0,1 0 0 16,-1 0-35-16,-3 3-7 0,0 1-2 0,0 2 0 16,-7 7 43-16,3 0 9 0,-3 3 2 0,0 3 0 0,-1 3-56 0,-2 3-8 15,3 3 0-15,-1 4-10 0,5-1 10 16,-1 7 0-16,0 0 0 0,4 3 0 15,0 3 0-15,0 3 0 0,4 4 0 0,-5-1-8 0,8 7 8 0,0 2-8 16,0 4 8-16,4 3-8 0,-1 0 8 16,4-3 0-16,4 3 0 0,-1 4-8 0,4-1 16 15,0 3 4-15,0 3 1 0,8 1 0 0,-1-7-28 16,3-6-5-16,4-3-2 0,4-4 0 0,-4-5 22 16,8-4-9-16,-5-6 9 0,4-6 0 0,-3-4-16 0,3-9 3 0,-3-3 1 0,0-3 0 15,-1-6-25 1,5-4-5-16,-5-3-1 0,1-2 0 15,0-4-65-15,-1 0-14 0,-2 0-2 0,2 0-1 0,-6 3-16 0,3 3-3 0,0 1-1 16,-3 2 0-16,0 4-48 0,-4 6-10 0,3-1-1 16</inkml:trace>
  <inkml:trace contextRef="#ctx0" brushRef="#br0" timeOffset="17209.49">10562 16038 1755 0,'0'0'74'16,"-3"-7"-59"0,3 7 105-16,-4-3 20 0,4 3 5 0,-7-3 1 15,0 3-14-15,0 0-4 0,3 0 0 0,-3 3 0 16,-3 4-51-16,3-1-10 0,0 0-3 0,-4 4 0 16,8 2 0-16,-4 7 0 0,-1-3 0 0,5 6 0 15,-1 0-28-15,4-1-5 0,0 5-2 0,4-5 0 16,-4 1-17-16,7-3-3 0,-3 0-1 0,3-3 0 15,0-4-8-15,3-2 0 0,1-1-12 0,-4-3 12 16,3-6-11-16,-3 0 11 0,4 0-8 0,-4-6 8 0,0 0-8 0,0-4 8 16,4-2-8-16,-8-1 8 0,4-5 0 0,-3-1 0 0,3-3 0 15,-3 0 0-15,-1 0 0 0,1 0 0 0,-1 0 0 0,1-3 0 16,-4 6 0-16,3 0 0 0,-3 4 0 16,0 2 8-16,4 0-8 0,-4 4-10 0,0 3 10 0,0 6-13 15,0 0 13-15,0 0 0 0,0 0 0 0,0 6 0 16,3 0 12-16,-3 7-4 15,4-1 0-15,-1 1-8 32,1 6 0-17,3-4 0 1,-4 7 0-16,8 0 0 0,-4-3 0 0,0 0 0 0,4 0-9 0,-1-4 9 0,1 1 0 0,-1-3 0 16,1-4 0-16,0-3 0 0,-1 1 0 0,1-1 0 0,-4-3 0 0,3-3-8 0,-3 0 8 0,-3 0 0 0,3 0 0 0,-7 0 0 0,0 0 0 0,0 0 9 0,0 0-1 0,-4-9-8 15,1-1 17-15,-4 1-3 0,3-1-1 0,-3-2 0 16,0-1-4-16,0 1-1 0,-3-4 0 0,3 0 0 15,0-2-8-15,-4 2 0 0,4-3 0 0,0 0 0 16,3-3 0-16,-3 4 8 0,7-1-8 0,-3 0 8 16,3 0-8-16,0 3 0 0,3 4 0 0,1-1 0 15,3 1 0-15,0 6 0 0,3-4 0 0,1 7-11 16,7 0 11-16,-4 0 0 0,7 3 0 0,-3 0 8 16,3 0-8-16,0 3 0 0,0-3 0 0,0 3 8 15,-3 0-8-15,0 3 0 0,-1-2-11 0,1-1 11 16,-1 0-180-16,-6 0-31 0,3-3-5 0</inkml:trace>
  <inkml:trace contextRef="#ctx0" brushRef="#br0" timeOffset="18100.49">11744 15834 1452 0,'0'0'41'0,"0"0"9"15,0 0-40-15,0 0-10 0,0 0 0 0,0 0 0 0,0 0 78 16,0 0 14-16,0 0 2 0,0 0 1 0,0 0-28 0,0 0-6 0,0 0-1 16,0 0 0-16,0 0 32 0,0 0 7 0,0 0 1 0,0 0 0 15,0 0-11-15,0 0-1 0,0 6-1 0,0 1 0 16,0 2-25-16,0 0-5 0,4 1-1 0,-4 2 0 16,3 1-12-16,1 2-2 0,-1-2-1 0,4 3 0 15,-3-4-4-15,-1 4-1 0,4-4 0 0,-3 1 0 16,3-7-36-16,-4 1 0 0,4-4 0 0,-3-3 0 15,-1 0 0-15,5-7 0 16,-5 1 0-16,1-3 0 0,-4-4 0 0,3 4 0 0,-3-4 0 0,0-2 0 16,0 2 0-16,-3-3 0 0,-1 4 0 0,1-4 8 15,3 4-8-15,-4-4 11 0,4 0-11 0,0 1 12 16,-4 2-12-16,4 0 0 0,0-2 0 0,0 2 0 16,0 1 0-16,4-1 0 0,-4 4 0 0,4-1 0 15,-1 4 0-15,1 0 0 0,-1 6 0 0,4 3 0 16,0 0 9-16,-3 0-9 0,3 7 10 0,-4-1-10 15,4 4 0-15,-3-1-13 0,3 4 1 0,-3 3 0 16,3-7 44-16,-4 4 8 0,4 0 3 0,-3-4 0 16,-1 1-33-16,1-4-10 0,-1 0 0 0,-3 1 0 15,4-7 0-15,-1 0 0 0,-3-3 0 0,0 0 0 16,0 0 0-16,0 0-9 0,0 0 9 0,0 0-12 16,0 0-3-16,0 0-1 0,4-3 0 0,-1 0 0 15,1 0 7-15,-1-4 1 0,1 1 0 0,-4 0 0 16,3-4 8-16,1 1 0 0,0 0-9 0,-4-4 9 0,3 1-12 15,1 2 1-15,3-2 1 0,-4-1 0 0,1 1 10 0,3 5 16 16,0-2-4-16,0 3-1 0,0 2-11 0,0 1-16 0,0 3 4 0,0 3 1 31,4 1 40-31,-4 5 8 0,0 0 2 0,-4 1 0 16,4 2-11-16,0 1-3 0,-3-1 0 0,3 4 0 0,-3-3-25 0,-1-1 0 16,1-2 0-16,-1 2 0 0,1 1 0 0,-4-4 0 0,3 0 0 15,-3-2 0 1,4-1-97-16,-4 0-25 0,0 1-5 0,0-7-1 15,0 0 0-15,0 0 0 0,0 0 0 0</inkml:trace>
  <inkml:trace contextRef="#ctx0" brushRef="#br0" timeOffset="18738.15">12238 15799 1579 0,'-7'-9'32'0,"7"9"10"16,-4-6-34-16,1 3-8 0,3 3 0 0,0 0 0 15,0 0 156-15,0 0 28 0,0 0 7 0,0 0 1 16,0 9-103-16,0 0-20 0,0 4-4 0,3 0-1 15,1 2 0-15,-1 1 0 0,4 0 0 0,0 2 0 16,1 1 0-16,-1-3 0 0,0 3 0 0,0 0 0 0,0-7 0 16,0 4 0-16,0-4 0 0,0-5 0 0,0-1-64 0,0-3 0 0,0 0-18 0,0-6 4 15,0-3 14-15,0-4 0 0,0-2 0 0,0-1 0 16,0 1 0-16,-3-4 0 0,3 3 0 0,0-2 0 16,-3 2 0-16,3 4 0 0,-4-4 0 0,4 1 0 15,-3 2 0-15,-1 4 0 0,4 0 0 0,-3 0 0 16,-4 6 0-16,0 0 0 15,0 0 0-15,0 0 0 0,0 0 0 0,0 0 0 0,0 6 0 0,0 0 0 16,3 3 0-16,1-2 0 0,-4 5 0 16,3-2 0-16,1 2 0 0,-1 4 0 15,5 3 0-15,-1 0 0 0,0 6 0 0,0 0 0 0,3 3 0 16,-3 3 0-16,7 4 0 0,-3-1 0 0,0 1 0 16,3 2 0-16,-4-2 0 0,-3-4 0 0,4-3 0 15,-4 4 0-15,0-4 13 0,-3 3 6 0,-1 4 1 0,-3-7 0 16,-3 3-7-16,-1-2-1 0,-3-4 0 0,0 0 0 15,-4-3-3-15,1-7-1 0,-4-2 0 0,0-4 0 16,-1-5-8-16,-6-4 0 0,4-4 0 0,-1-2 0 16,0-6 0-16,1-7 0 0,-1 0 0 0,0-6-11 15,4 3 11-15,4-6 0 0,-1-1 0 0,1 1 0 16,-1 0 0-16,7 3-8 0,-3-3 8 0,4 3-12 16,3-7 12-16,0 1 9 0,0 0-1 0,3-1-8 15,4 1-13-15,1 3-10 0,-1 3-1 0,3-1-1 16,1 8 40-16,-1 2 8 0,1 3 1 0,3 4 1 15,0 3-25-15,0 3 0 0,0 3-9 0,0 3 9 16,1 0-109-16,-1 0-15 0,0 3-4 0</inkml:trace>
  <inkml:trace contextRef="#ctx0" brushRef="#br0" timeOffset="19647.74">12746 15524 1725 0,'-7'-4'72'16,"-4"1"-57"0,4 0 168-16,-3 3 33 0,-1 0 8 0,0 3 0 15,1 4-95-15,3 2-19 0,-4 3-4 0,4 1-1 16,0 6-47-16,0 6-10 0,0 0-1 0,3 3-1 16,4 0-26-16,0 4-6 0,0 2-1 0,0-2 0 15,4-4-13-15,3-3 11 0,-3 0-11 0,3-6 10 16,0 3-10-16,0-7 0 0,3 4 0 0,1-3 0 15,-4-7 0-15,4 1 0 0,-1-7 0 0,1 0 0 16,-1-3-17-16,1-6 1 0,-1 0 0 0,5-1 0 16,-5-2-12-16,-3-1-3 0,4-2 0 0,-1-1 0 15,-3 4 4-15,4-7 1 0,0 1 0 0,-1-1 0 0,-3 0 6 16,0-3 2-16,0 4 0 0,-3-7 0 0,3 6-1 0,-4-3 0 0,1 0 0 0,0 4 0 16,-1-1 19-16,-3 0 0 0,4 1 0 15,-8 2 0-15,4 1 0 16,0-1 0-16,0 4 0 0,-3-1 0 0,-1 1 0 0,0 3 0 0,1-1 0 0,3 7 0 15,0 0 0-15,0 0 0 0,-4 4 0 16,1 2 0-16,-1 3 48 0,1 4 12 16,3 2 4-16,0 4 0 0,0 0-52 0,3 6-12 0,-3 0 0 15,4 0 0-15,3-3 36 0,-4-3 4 0,5 0 0 0,-5 0 1 16,4-7-27-16,-3 1-6 0,3-4 0 16,0-3-8-16,-4 1 0 0,4-4 0 0,0 0 0 0,0-3 0 15,-3-3 0-15,-1 0 0 0,1-4 0 0,0-2-9 16,-1 0 9-16,1-4 0 0,-4 1 0 0,0-4 0 15,0 0 15-15,0-3 5 0,0 4 0 0,-4-4 1 16,4 3-41-16,-3 1-8 0,-1-1-1 0,4 3-1 16,-4 4-3-16,4 0-1 15,0 9 0-15,0 0 0 0,0 0 34 0,0 0 0 0,-3 6 0 0,3 3 0 16,3 4 0-16,1-1 0 0,0 4 0 0,3 3 0 16,0 0 18-16,0-4 10 0,3 7 3 0,-3-6 0 15,4 0-22-15,0-4-9 0,-1 1 8 0,1-1-8 16,3-2 12-16,-4-4-4 0,1 0 0 0,3 0 0 15,-3-2-8-15,-1-1 10 0,1 0-10 0,-1-3 10 16,-3 0-2-16,1 0 0 0,-1-3 0 0,-4 0 0 0,1-1 0 16,-1 1 0-16,-3-3 0 0,0 0 0 15,-3-1 8-15,-1 1 0 0,-3-3 1 0,0-1 0 16,0-2-5-16,0 2-2 0,0-2 0 0,-4-1 0 16,4-2-10-16,0 2 0 0,0 1 0 0,4-1 0 0,-1-3 0 0,0 7 0 15,4-4 0-15,0 4 0 16,4 0 0-16,3-1 0 0,0 1 0 0,0-1 0 0,4 4 0 0,3-3 0 0,0-1 0 15,0 1 0-15,0-1 0 0,4 1 0 0,-4 3 0 16,4-4 0-16,-1 4 0 0,4 3 0 0,-3 0 0 0,3 0 0 16,0 3-76-1,1 3-10-15,-1 0-2 0</inkml:trace>
  <inkml:trace contextRef="#ctx0" brushRef="#br0" timeOffset="20158.08">14108 15545 1958 0,'0'0'87'0,"0"0"17"0,0 0-83 0,0 0-21 0,0 0 0 0,0 0 0 16,-4-6 107-16,4 6 17 0,4-6 3 0,-1 0 1 16,4-1-52-16,0 4-9 0,0-3-3 0,7 3 0 15,1-3 0-15,2-1 0 0,1 1 0 0,-1 0 0 16,5 3-51-16,-1-4-13 0,0 1 0 0,0 0 0 15,0 0 0-15,0 2 0 0,-3 1 0 0,0 0 0 16,-1-3-11-16,-3 6-5 0,1-3 0 0,-8 0-1 16,0 3-99-16,0 0-19 0,-7 0-4 0,0 0-1 15,0 0-19-15,-4 3-4 0,-3 3-1 0</inkml:trace>
  <inkml:trace contextRef="#ctx0" brushRef="#br0" timeOffset="20309.64">14150 15743 2030 0,'3'3'57'0,"5"-3"14"16,-1 0-57-16,3 0-14 0,1-3 0 0,-1 0 0 15,8-3 54-15,0-1 8 0,3 1 2 0,0-3 0 16,0 2-52-16,4-2-12 0,-1-4 0 0,1 4 0 16,0 3-100-16,3 0-22 0,-3-1-5 0</inkml:trace>
  <inkml:trace contextRef="#ctx0" brushRef="#br0" timeOffset="21091.77">15046 15759 1538 0,'0'0'32'0,"0"0"8"0,0 0-32 0,0 0-8 0,0 0 0 0,0 0 0 16,0 0 112-16,0 0 22 0,0 0 4 0,0 0 1 15,0 0 23-15,0 0 5 0,0 0 1 0,0 0 0 16,-4-7-64-16,1-2-13 0,-4-4-3 0,3 1 0 16,4-4-70-16,-3-3-18 0,3 1 0 0,0-4 0 15,0 3 0-15,0-3 0 0,3 0 0 0,1 0 0 16,3 6 0-16,-4 1 0 0,8 2 0 0,-4 1 0 16,4 2 0-16,-1 1 0 0,1 3 0 0,-1-1 0 0,5 7 0 0,-5-3 0 15,4 6 0-15,0 0 0 0,-3 7 0 0,0 2 0 16,3 4 0-16,-4 3 0 0,1 3 30 0,-1 3 2 0,-3 3 1 0,4 0 0 15,-4 4-21 1,0-4-12-16,0 3 12 0,0-6-12 0,0-3 0 16,-3 0 0-16,-1-6 0 0,1-4 0 0,-1-2-12 0,1-4-7 15,-4-6-1-15,0 0 0 16,0 0-112-16,3-6-24 0,-3-4-4 0,4-2 0 0,0-4-32 0,-1-3-7 0,-3 1-1 16,4-4 0-16,3 0 31 15,-4 0 5-15,4 0 2 0,0 3 0 0,0 0 52 16,0 3 10-16,0 7 3 0,0 0 0 0,-3-1 197 0,3 7 39 0,0 3 8 0,-3 0 1 15,3 3 40-15,-4 0 7 0,4 4 1 0,0-4 1 16,-3 0-55-16,3 3-11 0,-4-3-3 0,1 0 0 16,3 1-40-16,0-4-9 0,-3 0-2 0,3-4 0 15,0 1-21-15,3-3-4 0,-3 3 0 0,0-6-1 16,0-1-41-16,1 1-10 0,-1-1 0 0,-4 1 0 16,4-1 47-16,-3-2 7 0,-1 6 2 0,-3-4 0 15,4 4-39-15,-4 0-7 0,0 6-2 0,0 0 0 16,0 0 2-16,-7-3 0 0,3 3 0 0,-6 3 0 15,3 0-10-15,-1 6 8 0,1 4-8 0,0 2 8 16,0 1-8-16,0 6-11 0,0 3 3 0,0 0 0 16,4 0-10-16,-1 0-2 0,-3 4 0 0,7-1 0 15,-3-6 10-15,3 0 2 0,3-3 0 0,1-4 0 16,-1 1 8-16,1-3-12 0,3-4 12 0,0 0-12 0,3-6 3 16,-3 1 0-16,4-1 0 0,0-6 0 15,-1-1-78-15,1-5-15 0,3 0-3 0,-4-1-1 16,5-2-77-16,-1-4-15 0,0 0-3 0</inkml:trace>
  <inkml:trace contextRef="#ctx0" brushRef="#br0" timeOffset="21551.99">15776 15533 1160 0,'0'-6'32'0,"0"-1"9"0,0 1-33 0,-3 0-8 0,3 0 0 0,0 6 0 15,0 0 35-15,0 0 5 0,0 0 0 0,0 0 1 16,0 0 70-16,0 0 13 0,0 0 4 0,0 0 0 15,0 6 0-15,0 3 0 0,0 1 0 0,0 5 0 16,0-2-52-16,0 3-9 0,0-1-3 0,0 4 0 16,0 0 0-16,0 0-1 0,3 0 0 0,1-1 0 15,-1 1-50-15,1-3-13 0,3-1 0 0,-4-2 0 16,4-4 30-16,1 1 1 0,-1-1 0 0,0-6 0 16,0 1-31-16,3-1 0 0,-3-3 0 0,0-3 0 15,0-1-19-15,4-2-9 0,-4-3-3 0,0 2 0 16,0-2 47-16,4-4 8 0,-4 4 3 0,0 0 0 15,0 2-43-15,0 1-9 0,4 0-2 0,-4 6 0 16,0 0 27-16,0 0 0 0,-4 6 0 0,4 0 0 16,0 1 46-16,0 2 14 0,0 0 4 0,1 1 0 15,-5-4-52-15,4 4-12 0,0-1 0 0,-3-3 0 16,3-3 28-16,0 4 2 0,-4-4 1 0,4 0 0 0,0-3-19 0,1-3-3 16,-1 0-1-16,0-4 0 0,0 1-8 0,0-3 8 0,-4-4-8 15,4 1 8 1,0-4-8-16,-3 3 0 0,3-2 0 0,-7-4 0 15,3 3 8-15,-3 4 0 0,4-1 0 0,-8 1 0 0,4 2-8 16,-3 1 0-16,-4 3 0 0,0-4 0 0,0 4 26 0,0 3 3 16,-4 0 1-16,1 3 0 15,-1-4-50-15,4 4-9 0,-4 0-3 0,1 0 0 16,3 0-64-16,0 0-14 0,3-3-2 0,4 3-1 16,-3-6-115-16,3-3-22 0</inkml:trace>
  <inkml:trace contextRef="#ctx0" brushRef="#br0" timeOffset="22195.04">17307 15458 1074 0,'-7'-13'30'0,"-3"1"8"0,3-1-30 0,-4 1-8 0,4-1 0 0,0-3 0 16,-4 4 104-16,4-4 19 0,0-3 4 0,0 4 1 15,0-4 2-15,0 0 1 0,0 0 0 0,0-3 0 16,0 3-21-16,0 1-4 0,0-1-1 0,0 3 0 16,-4-3-22-16,1 4-5 0,-1-1-1 0,-3 7 0 15,0-1-9-15,-4 4-1 0,0 3-1 0,1 3 0 16,-1 3-13-16,1 3-2 0,-5 7-1 0,1 5 0 16,4 4-25-16,-1 7-5 0,0 2 0 0,4 3-1 15,0 1-19-15,3 3 0 0,4-1 0 0,4 4 0 16,-1-7 0-16,8 4 0 0,-4 0 0 0,7-4 0 15,4 1 0-15,-1-1 0 0,4-2 0 0,4-4 0 16,3 0-48-16,0-6-12 0,4-3-4 0,0-4 0 16,3-5 16-16,-3-1 2 0,3-6 1 0,-4-3 0 15,1 0-41-15,-4-3-8 0,4-3-2 0,0 0 0 16,-4-4 29-16,0-2 6 0,0-1 1 0,0 1 0 16,-3 2-48-16,3-2-8 0,-7-1-3 0,4 1 0 15,-4-1-58-15,0 4-12 0,0-1-3 0</inkml:trace>
  <inkml:trace contextRef="#ctx0" brushRef="#br0" timeOffset="22783.8">17554 15520 806 0,'0'0'72'16,"0"0"-58"-16,0 0 142 0,0 0 29 0,-3-6 6 0,-1 3 1 15,4 3-52-15,-7-6-9 0,7 6-3 0,-3-7 0 16,3 7-51-16,-7-3-10 0,7 3-3 0,-8-6 0 16,8 6 0-16,0 0 0 0,-3 0 0 0,3 0 0 15,-7 0 0-15,0 6 0 0,0-3 0 0,3 4 0 16,-3 2 0-16,4 4 0 0,-1-1 0 0,-3 4 0 15,4 3-51-15,-1 3-13 0,-3 0 0 0,7 0 0 16,-4 3 0-16,4 0 0 0,0-3 0 0,0 3 0 16,4-3 28-16,-4-7 2 0,7 1 1 0,-3-3 0 15,3-7-31-15,0 0 0 0,0-3 0 0,0-3 0 16,3-3-13-16,-3 0 4 0,4-6 1 0,0-4 0 16,-4-6-9-16,0 0-2 0,0-6 0 0,0 0 0 15,0 0 19-15,-4 0 0 0,1-3 0 0,-1 3 0 16,1 3 0-16,0 3 0 0,-4 3 0 0,0 1 0 15,0 5 0-15,0 1 0 0,0 6 0 0,0 3 0 16,0 0 0-16,0 0 0 0,-4 6 0 0,0 0 0 16,4 7 0-16,0 2 0 0,0 4 0 0,0 0 0 15,4 3 0-15,0-3 0 0,-1 3 0 0,4-3 0 16,-3 3 0-16,3-4 0 0,-4 1 0 0,4-3 0 16,-3 0 21-16,3-4 8 0,0 1 2 0,0-4 0 15,4 0-31-15,-4-2 0 0,0-1 0 0,0-3 0 0,0 0 0 16,0-3 0-16,0 0 0 0,0 0 0 15,0-6 0-15,-3 3 0 0,-1-3 0 0,1-4 0 16,-1-2-19-16,-3 2-9 0,0-2-3 0,0-1 0 0,-3 1 76 0,-1-1 15 0,1 4 4 0,-1-4 0 16,0 4-52-16,1-4-12 0,-1 4 0 0,1-4 0 15,-1 4 0-15,4-4 0 0,0 1 0 0,-3-1 0 16,6 1 0-16,-3-4 0 0,4 3 0 0,-1-2 0 16,-3-1 0-16,7 0 0 0,-3 4 0 15,0-1 0-15,3 1 0 0,0 2 0 0,0 1 0 16,3 0 0-16,-3 5 0 0,7 1 0 0,-3 3 0 0,3 3 0 15,0 1 0 1,0 5 0-16,4 0 0 0,0 1 0 0,-1 5 0 0,-3 1 0 0,0 0 0 16,1 3 0-16,-1-4 0 0,0-2 0 0,0-1 0 0,-3-2 0 31,-1-4-151-31,1 0-33 0,-1-6-6 0</inkml:trace>
  <inkml:trace contextRef="#ctx0" brushRef="#br0" timeOffset="23217.65">18270 15097 1824 0,'-7'-6'76'16,"-3"0"-60"-16,3 6 140 0,0-4 29 0,0 8 6 0,0-4 1 15,-1 3-103-15,5 3-20 0,-4 0-4 0,3 4-1 16,-3-1 0-16,4 4 0 0,-4-1 0 0,3 7 0 15,-3 0 0-15,0 3 0 0,4 3 0 0,-5 3 0 16,1 0-51 0,4 0-13-16,-4 7 0 0,0-4 0 0,0 4 0 0,3 2 0 0,1 1 0 0,-1 3 0 31,4 3 0-31,0-4 0 0,0 8 0 0,4-8 0 0,-1-2 26 0,4-7 2 16,4 1 1-16,-1-10 0 0,1 0-66 0,3-10-14 15,4-3-2-15,-4-2-1 0,4-4-69 16,-1-3-13-16,4-3-4 0,-3-4 0 0,0 1-48 0,3-6-9 0,0 2-3 15</inkml:trace>
  <inkml:trace contextRef="#ctx0" brushRef="#br0" timeOffset="23577.68">18556 15172 1130 0,'0'-6'32'0,"0"6"8"16,0-6-32-16,0 6-8 0,0 0 0 0,0 0 0 16,0 0 143-16,0 0 27 0,0 0 6 0,0 0 0 0,0 0-38 0,0 0-8 0,0 0-2 0,0 0 0 15,-3 6-20-15,3 0-4 0,-4 4 0 0,4-4-1 16,-3 0-25-16,3 4-5 0,0-1-1 0,3 1 0 16,-3-1-44-16,4 0-8 0,-1 4-3 0,4-4 0 15,0 1-17-15,0 2 0 0,0-2 0 0,4 2 0 16,0-2 0-16,3 2 0 0,-4-2 0 15,4 2 0-15,0 1 55 0,1-1 7 0,2 1 2 16,-3 2 0-16,-3-2-27 0,3-1-5 16,0 4 0-16,-3 3-1 0,-1 0 17 0,-3 3 3 0,0 3 1 0,-3 3 0 15,-1 0-37-15,-3 4-7 0,0 2-8 0,0-3 11 16,-3 1-11-16,-4-4 0 0,3-3 0 0,-6 0 8 16,-1-6-54-16,1-3-11 15,-5-1-3-15,5-5 0 0,-4-4-96 0,3-3-20 0,1-3-4 0</inkml:trace>
  <inkml:trace contextRef="#ctx0" brushRef="#br0" timeOffset="23807.07">18979 15392 2067 0,'0'0'87'16,"-3"-6"-70"0,3 6 118-16,0 0 23 0,0 0 5 0,-7-4 1 0,7 4-58 15,0 0-11-15,0 0-3 0,0 0 0 16,-4-3-77-16,4 3-15 0,0 0 0 0,0 0-9 16,0 0-40-16,-3-6-8 0,3 6-2 0</inkml:trace>
  <inkml:trace contextRef="#ctx0" brushRef="#br0" timeOffset="24070.87">19071 15756 2698 0,'4'9'76'0,"-1"0"18"0,-3 1-75 0,4-1-19 0,3 1 0 0,-4-4 0 16,1 3 90-16,-1 1 14 0,4 2 4 0,-3-2 0 16,0 2-36-16,-1 1-6 0,-3 2-2 0,4 1 0 15,-4 3-9-15,-4 3-3 0,4 0 0 0,-3 6 0 16,-5-3-26-16,1 6-6 0,0 1 0 0,-3-1-1 16,-1-3-19-16,1-3 0 0,-5-3 0 0,1 0 0 15,0-6-86-15,0-3-24 0,-3-4-5 0</inkml:trace>
  <inkml:trace contextRef="#ctx0" brushRef="#br0" timeOffset="47571.54">20091 2314 903 0,'0'0'25'0,"0"0"7"0,0 0-32 0,0 0 0 0,0 0 0 15,3-4 0 1,-3 4 94-16,0 0 13 0,7-3 2 0,-7 3 1 0,0 0 14 0,0 0 4 0,0 0 0 0,0 0 0 16,4-6-52-16,-4 6-9 0,0 0-3 0,0 0 0 15,0 0 0-15,0 0 0 0,0 0 0 16,0 0 0 0,3 0 0-16,1-3 0 0,-4 0 0 0,0 3 0 0,0 0-7 0,0 0-1 0,0 0-1 0,0 0 0 15,0 0-37-15,0 0-7 0,0 6-2 16,0-6 0-16,-7 6 23 0,3-3 5 0,1 7 1 0,-1-7 0 15,4-3-19-15,-3 3-4 0,3-3-1 0,-7 3 0 16,0 4-2-16,3-4 0 0,-3 3 0 0,0-3 0 16,3 0-12-16,-3 0 0 0,0 1 0 0,0-1 0 15,4 6 0-15,-8-6 0 0,4 3 0 0,0 1 0 16,0-1 26-16,0-3 2 16,0 0 1-16,3 4 0 0,-3-4-18 0,0 6-11 0,0-6 12 0,0 3-12 15,4 1 16-15,-8-4-4 16,4 3-1-16,0-3 0 0,0 4 5 0,0 2 2 0,0 0 0 0,3-2 0 15,-3 2-18-15,0 0 0 0,0-2 0 0,0-1 0 16,0 3 0-16,3 1 0 0,-3-1 0 0,4-2 0 16,-1 2 0-16,1-3 0 0,-4 4 0 0,3-7 0 15,-3 3 0-15,4 3 0 0,-4-2 0 0,3 2 0 16,-3 4 0-16,3-7 0 0,1 3 0 0,-4 4 0 0,3-7 0 16,1 7 0-16,-4-7 0 0,3 0 0 0,1 4 0 15,-1-1 0-15,4 0-13 0,-3 4 5 16,-1-7 8-16,4 1 0 0,-3 2 0 0,3 0 0 0,-4 4 0 15,4-10 11-15,-3 6-11 0,-1 1 12 16,4-1-12-16,0 1 0 0,-4 2 0 0,4-6 0 0,0 7 0 16,0-4 0-16,-3 1 0 0,3 2 0 0,3 1 0 15,-3-1 0-15,0-2 0 0,0 2 0 0,0-2 0 0,0 2 0 16,0-2 0-16,4 5 0 0,-4-8 0 16,0 2-9-16,4 4 9 0,-4-4 0 0,3 4 0 0,-3-4 0 15,4 4 0-15,-1-4 0 0,1 0 0 0,-1 1 0 0,1 2 0 16,-1-2 0-16,1 2 0 0,-1 1 0 0,1 2 0 0,-1 1 9 15,1-3-9-15,3-1 0 0,-4 1 0 0,1-1 0 16,-1 7 0-16,1-9 0 0,0 5 0 16,3 1 0-16,-4 0 0 0,4-1 0 15,-3 1 0-15,3-4 0 0,-4 7 0 0,4-3 0 0,-3 0 0 0,3-1 0 16,-4 1 0-16,5 0 0 0,-5-1 0 0,4 1 0 16,-3 0 0-16,-1 2 0 0,1 1 0 0,-1-6 0 15,1 3 0-15,3-1 0 0,-4 1 0 0,4 0 0 16,-3 2 0-16,-1-2 0 0,1 0 0 0,3 6 0 15,0 0 8-15,-3 0 0 0,3 0 0 0,-4-1 0 16,1-2-8-16,-1 0 0 0,4-3 0 0,-7 3 0 16,4-4 0-16,-1 7-9 0,1-3 0 0,-4 3 0 0,3 0 9 0,-3 0 0 15,4-3 0-15,-4 6 0 0,0-6 0 0,3 3 0 16,-3 3 0-16,0 0 0 0,0 0 0 0,0-3 0 16,0 3 0-16,4 0 0 0,-4 0 0 0,4-3 0 15,-1 3 0-15,-3-3 0 0,4 3 0 0,-4-3 0 16,3 0 0-16,-3 0 0 0,4-3 16 0,-4 0 4 15,3-1 2-15,-3 4 0 0,-3-6-35 16,3 3-7-16,0 0-2 0,-4-1 0 0,1 1 22 0,-1 0 0 16,4 3 0-16,-3-3 0 0,-1 0 20 0,4 3 9 0,-4-1 2 15,1-2 0-15,-1 3-22 0,1-3-9 0,-1 3 8 0,1 0-8 16,-1 0 0-16,4 0 0 0,-7 0 8 0,4-3-8 16,-1-1 0-16,-3 1 0 0,4 3 0 15,-1-3 8-15,-3 0 15 0,3-3 2 0,-3 2 1 16,0-2 0-16,0 3-26 0,0-4 0 15,0 1 0-15,-3 0 0 0,3 0 0 0,-4-4 0 16,0 1 0-16,4-4 0 0,-3 4 0 0,-1-4 0 0,1 3 0 0,-1-2 0 16,0 2 17-16,1 1-1 15,-1 0-1-15,1-1 0 0,-4 1-24 0,-1-1-5 0,5 1-1 0,-4-1 0 16,0 4 15-16,0-4 0 0,-1 1 0 0,1 0 0 16,0-1 12-16,0 1 4 0,0-1 2 0,0 1 0 15,0-1-29-15,0-2-5 0,3 2-2 0,-3-2 0 16,3-1 18-16,-3 0 0 0,4 1 0 0,3-4 0 15,-4 0 0-15,0 4 0 0,4-4 0 16,-3 3 0-16,3-2 15 0,3-1 6 0,-3 0 2 0,4 1 0 16,-1-1-37-16,4-3-7 15,0-3-2-15,-3 6 0 0,3-6 23 0,0 0 0 0,0 3 0 16,0-3 0-16,-4 7 0 0,4-7 0 0,4 6 0 0,-4-3 0 16,3 3 0-16,-3-6 0 0,4 3 0 0,-1 4 0 15,1-4 0-15,-1 0 0 0,1 3 0 0,-1-3 0 16,4 1 0-16,-3-1 0 0,3 0 0 0,-4 0 0 15,5 0 0-15,-5 0 0 0,4 0 0 0,-3 0 0 0,3 1 0 0,-4-4 16 16,4 3-2-16,-3-3-1 16,3 3-13-16,-4-3-18 0,4 6 4 0,-3-3 1 15,3 4 21-15,-3-1 4 0,3-3 0 0,0 3 1 16,-4 1-13-16,4-1-18 0,0 0 4 0,0 0 1 0,0 1 21 0,-3-1 4 16,3 0 0-16,-3 0 1 15,3 1-13-15,-4-1-18 0,1-3 4 0,-1 3 1 0,1-3 13 0,-4-3 0 0,3 4 0 0,-3-4 0 16,0 0 0-16,4 6 16 0,-4-6-3 0,3 6-1 15,-3-6-12-15,4 3 0 0,-4-3 8 0,3 3-8 16,-3-3 0-16,4 4 0 0,-4-4 0 0,7 6 0 16,-4-3-13-16,-3-3 1 0,0 0 0 0,4 3 0 15,-4-3 12-15,0 0 0 0,7 3 0 0,-7-3 0 16,0 0 0-16,0 0 0 0,7 3 0 0,-7-3 0 16,0 0 0-16,0 0 0 0,0 0 0 0,0 0 0 15,4 4 0-15,-4-4 15 0,7 3-3 0,-7-3-1 16,3 6-11-16,-3-6 0 0,4 6 0 0,3-3 0 15,-7-3 0-15,3 7-16 0,1-4 4 0,-1 3 1 16,1 0 11-16,-1 1 0 0,4-1 0 0,-3 0 0 16,0 0 0-16,-1 4 0 0,1-4 0 0,-1 3 0 15,1-2 0-15,-1 2 12 0,1-3-2 0,-1 4-1 16,1-4-9-16,3 0 0 0,-4 4 0 0,1-1 0 16,3 1 0-16,-4-4-12 0,1 3 2 0,-1 1 1 15,1 2 9-15,3-2 12 0,0 2-2 0,-3 1-1 16,3-1-9-16,0 4-12 0,-4-4 2 0,4 4 1 15,0 3 9-15,0-3 0 0,-3 2 0 0,3 1 0 16,-3-3 0-16,3 0 16 0,-4-1-4 0,1 1-1 0,-1 0-11 16,1-1 0-16,-1 1 0 0,1 0 0 0,-4 2 0 0,3-2-16 15,-3 0 4-15,0 3 1 0,0-4 11 16,0 4 0-16,4 0 0 0,-4-3 0 16,0 2 12-16,0 8 5 0,0-1 1 0,0 0 0 0,0-3-18 0,0 3 0 0,0-3 0 0,-4 6 0 15,4-3 0-15,0 3 0 16,0 0 0-16,0 1 0 0,0-1 0 0,0 0 0 0,4 3 0 15,-4 4 0-15,0-1 0 0,0 1 0 0,3-1 0 0,1-2 0 16,-1-1 0-16,4-3 0 0,-3-3 0 0,0 4 0 16,3-1 0-16,-4 0 0 0,4 0 0 0,-3 0 0 15,3 4 0-15,0-4 0 0,3 7 0 0,1-4 0 16,3 0 0-16,-3-3 0 0,-1 1 0 0,4-4 0 16,-3-3-16-16,0 0-4 0,3-3-1 0,-4-1 0 15,1 1 13-15,3 0 8 0,-3-3-10 0,-1-1 10 0,1 1-9 0,-1 0 9 16,4-4-8-16,-3 1 8 0,3-4-8 0,0 1 8 15,0-1-8-15,4-3 8 0,-4 1-8 0,4-4 8 16,-1 0-8-16,1 0 8 0,3-3 0 0,-3 3-8 16,-1-3 8-16,-2 3 0 0,2-3 0 0,1 0-8 15,-1 0 8-15,1 0 0 0,0 0 0 0,-1 0 0 16,-3 0 0-16,-3-3-8 0,0 3 8 0,-1 0 0 16,1-3-9-16,-1 3 9 15,-3 0 0-15,0-3-9 0,1 3 9 0,-1 0 0 16,-4 0 0-16,1 3 0 0,3-3 0 0,-7 0 0 15,0 0 0-15,0 0 0 0,0 3 0 0,0-3 0 16,3 6 0-16,-3-3-8 0,0 1 8 0,0 2 0 16,0 0 0-16,-3-3-8 0,3 0 8 0,0 4 0 15,-4-4-17-15,4 0 3 0,0 0 1 0,-3 0 0 16,3 3-11-16,-4-2-3 0,1 2 0 0,-1 0 0 16,1-3-3-16,3-3-1 0,-4 0 0 0,0 3 0 15,1 1 12-15,-4-1 3 0,3 0 0 0,1 0 0 0,-1 3 16 0,1-3-8 0,-1 1 8 0,4-4 0 16,0 0 0-16,-3 0 20 0,3 0-2 0,-4 3-1 15,4-3-17-15,0 0 0 0,-3 3 0 0,3-3 0 16,0 0 0-16,-7 3 0 0,7-3 0 0,-4 3 0 16,4-3 0-16,-7 3 0 0,7-3 0 0,-7 3 0 15,7-3 0-15,-7 0 0 0,7 0 0 0,-7 0 0 16,7 0 0-16,-11 3 0 0,4-3 0 0,7 0 0 16,-7 0 0-16,7 0 0 0,0 0 0 15,-10-3 0-15,10 3 0 0,0 0 0 0,-7-3 0 0,7 3 0 16,-11-6 0-16,11 6 0 0,-7-3 0 0,-4-3 0 15,11 6 0-15,-7-7 0 0,0 1 0 0,0 3 0 16,7 3 0-16,-7-3 0 0,-3 0 0 0,2-1 0 16,1 1 0-16,-3 0 0 0,3 0 0 0,0-3 0 15,0 3-9-15,0-1-6 0,0 1-1 0,-1 0 0 16,1 0 16-16,4 0 0 0,-4 0 0 0,0-3 0 16,0 2 0-16,0 1 0 0,3 0 0 0,-3-3 0 15,0 3 0-15,0 0 0 0,0-1 0 0,0 1 0 16,0 0 0-16,0 0 0 0,0 0 0 0,0 0 0 15,0-3 0-15,0 2 0 0,-1 1 0 0,1-3 0 16,0 3 0-16,0-7 0 0,0 4 0 0,0 0 0 16,0 0 11-16,-3-4-11 0,3 4 10 0,3 0-10 0,-7-1 9 0,4 1-9 0,0 0 8 15,0 0-8-15,0-1 13 0,0 4-2 0,0-3-1 0,-4 0 0 16,1-1-10-16,3 1 0 0,-4 3 0 0,4-3 8 16,0-1-8-16,0 4 0 0,-3-3 0 0,2 0 0 15,1 3 0-15,4-4 0 0,-8 1 0 0,4 0 0 16,0 0 0-16,0-1 0 0,0-2 0 0,0-1 0 15,0 1 0-15,0 0 0 0,0-4 0 0,0 1 0 16,0-1 0-16,0 0 0 0,3-2 0 16,-6-1 0-16,6-3 0 0,-3 4 0 0,3-1 0 0,-3 0 0 15,4 1 0-15,-1-1 0 0,1 0 0 0,-4 1 0 16,7 2 0-16,-4-3 0 0,1 1 0 0,-1 2 0 16,4 1 0-16,-3-1 0 0,-1 0 0 0,1 4 0 15,-1-3 0-15,1-1 0 0,-1 0 0 0,0 1 0 16,1-1 0-16,-1 1 0 0,1-4 0 0,-1 4 0 0,1-7 0 0,3 3 0 15,-4 0 0-15,4 1 0 16,0-4-22-16,0 3-3 0,0-3-1 0,0 4 0 0,0-1 26 0,0 0 0 16,4 1 0-16,-4 2 0 0,3-2 0 0,-3 2 0 15,4 4 0-15,-4-4 0 0,0-3 0 0,3 1 0 16,-3-1 0-16,4 3 0 0,-4 1 0 0,0-1 0 16,0 4 0-16,-4-4 0 0,4 1 0 0,0 2 0 15,0 1 0-15,0 0 0 0,0-1 19 0,0 1 9 16,0-4 1-16,0 4 1 15,4-1-48-15,-4-2-10 0,0-1-1 0,3 1-1 0,-3-1 51 0,4 1 11 16,0-1 1-16,-4-2 1 0,3-1-3 0,1 0-1 16,-4 1 0-16,0-1 0 15,3 0-75-15,-3 0-15 0,0 4-4 0,4-4 0 0,-4 1 80 0,0-1 15 16,0 0 3-16,0 1 1 0,-4-1-5 0,4 3-1 0,-3-2 0 0,-1 2 0 16,1 1-41-16,-1-1-8 15,0 0-1-15,1 1-1 0,-1 3 35 0,1-4 7 0,-4 0 2 0,0 4 0 16,3-3-22-16,-3-1-13 0,0 0 1 0,0 1 1 15,0-1 11-15,0 1 16 0,3-4-4 0,-3 4-1 16,0-1-11-16,0-3 0 0,0 4 0 0,0-4 0 16,0 0 0-16,0 1 0 15,-4 2 0-15,1-6 0 0,-1 4 9 0,1-1 0 16,-1 4 0-16,1-4 0 0,-1 3-9 0,-3 1 0 0,3 2 9 0,1-2-9 16,-1-1 0-16,1 4 0 0,-1-4 0 0,0 4 8 0,1 0-17 15,3-1-3-15,-4 1-1 0,1-1 0 16,-1 4 13-16,0 0 0 0,4-1 0 0,-3 1 0 0,-1 0 0 0,1 3 0 15,3-3 0-15,-4-1 0 0,4 1 0 16,-4 0 0-16,4-1 0 0,0 4 0 0,0-3 14 16,0 3 6-16,4-3 0 0,-4-1 1 0,-1 1-21 0,5 3 0 15,-1-3 0-15,1-1 0 16,3 4 0-16,-4-3 0 0,4 3 0 0,-3-3 0 0,3 6 0 0,-4-4 0 16,4 1 0-16,-3-3 0 0,3 0 0 0,0 3 0 15,0 3 0-15,-4-7 0 0,4 7 0 0,0-6 0 16,0 6 0-16,0 0 0 0,0 0-17 0,0 0-2 15,0 0 0-15,0 0 0 0,0 0 31 0,0-3 7 16,0 3 1-16,0 0 0 0,0 0-20 0,0 0 0 16,0 0 0-16,7-3 0 0,-3 0-12 0,3 0-7 15,0-1-1-15,0 4 0 0,-3-3 20 0,3 0 0 16,0 0 0-16,0 0 0 0,0 0 0 0,0 0 0 16,0-4 0-16,0 1 0 0,0 3 0 0,0-3 0 0,-3 3 0 0,3-4 0 15,0 4 0-15,0-3 0 0,-4 3 0 16,4 0 0-16,0-1 0 0,0-2 0 0,-3 3 0 0,3 0 0 15,0 0 0-15,0 0 0 0,0 3 0 0,0-3 0 16,4-4 11-16,-8 4 5 0,8 0 2 0,-4-3 0 16,0-1-18-16,0-2 0 0,0 3 0 0,0-1 0 15,0-2 0-15,-3 3 0 0,3-4 0 0,0 1 0 16,-4 3 0-16,4-1 0 0,-3-2 0 0,3 3 0 16,0-1 0-16,-3 1 0 0,3 0 0 0,-4-3 0 15,1 2 0-15,3 1 0 0,-4 3 0 0,-3-3 0 16,4-4-11-16,-1 4-5 0,1-3-2 0,-1 2 0 15,1 1 30-15,-1 0 5 0,1-4 2 0,0 4 0 0,-1-3-19 0,1-1 0 16,-4 4 0-16,3 0 0 16,1-4-9-16,-1 4-9 0,4-3-2 0,-3-4 0 0,-1 4 20 0,4-4 0 15,-3 4 0-15,-1-4 0 0,1 4 0 0,-1-1 0 16,5 1 0-16,-5-4 0 0,1 4 16 16,-1 0 6-16,1-1 2 0,-1 4 0 0,1-4-39 15,-4 1-7-15,3 0-2 0,1 2 0 0,-4-2 24 0,3 3 0 16,1-1 0-16,-4-2 0 0,3 3 20 15,-3-4 8-15,4 4 1 0,-1 0 1 16,-3 0-48-16,4-1-10 0,-4 1-1 0,3-3-1 0,1 2 50 0,-1-2 11 16,-3 3 1-16,4-4 1 0,0-2-25 0,-1 2-8 15,-3 1 0-15,4-1 0 0,-1 1 8 0,1 0-8 16,-1-4 0-16,-3 4 0 0,4-1 8 0,-1 1-8 16,1-4 0-16,-4 4 0 0,3 0 10 0,1-1-10 15,-4 1 8-15,3-1-8 0,1-2 8 0,-4 2-8 0,3 1 0 16,-3 0 8-16,4-4-8 0,-4 4 0 0,3-4 9 15,-3 1-9-15,0-4 0 0,4 3 0 16,-4 1 0-16,0-1 8 0,4 1-8 0,-4-1 0 0,0 1 8 0,0-1-8 16,0 1 0-16,0 2 8 0,0-2-8 0,0-1 0 15,0-3 8-15,0 4-8 0,0-1 10 0,0 1-10 16,0-4 9-16,0 4-9 0,0-4 8 0,0-3-8 16,-4 3 0-16,4 1 0 0,0-4 0 0,-4 3 0 15,4 0 11-15,-3 1-3 0,3-1-8 0,-4 0 12 16,1-5-12-16,3 5-8 0,-4-3 8 0,-3 0-13 15,7 4 25-15,-3-4 4 0,3 0 2 0,-4 0 0 0,1 0-29 0,-1 0-5 16,4 1-2-16,-3-1 0 16,3 3 36-16,-4-3 7 0,4 1 2 0,-3-1 0 0,3 0 8 15,-4 0 1-15,4-3 1 0,0 10 0 0,-3-1-29 16,3-3-8-16,-4-2 0 0,4-1 0 16,-4 0 0-16,4 0 0 0,-3 0 0 0,-1-6 0 15,1 3-21-15,3-3-6 0,-4 3-1 0,1 0 0 0,-1 7 28 0,1-4 0 16,-1 0 0-16,1 0 0 0,3 4 0 0,-4-1 9 15,1-3-9-15,-1 0 0 0,4 0 9 0,-3 1-9 16,-1-4 0-16,4-3 9 0,-3-1-9 0,3 5 0 16,-4-5 0-16,4 4 8 0,-3-3-8 0,3 3 0 15,-4 1 0-15,0 2 8 0,4 0-8 0,0-3 0 16,0 3 0-16,0 0 8 0,0 7-8 0,0-7 0 0,0 3 0 0,0 4 0 16,0-4 0-16,0 4 0 15,0-4 0-15,4 3 0 0,-4-2 0 0,4-1 0 0,-1-3 0 0,1 0 0 16,-1 0 0-16,1 1 0 0,-1-4 0 15,4 0 0-15,-3 3 0 0,3 0 0 0,0 0 0 16,0-3 0-16,-4 10 0 0,4-10 0 16,1 6 0-16,-1 1 0 0,-4-1 0 0,4 0 0 0,0 7 0 0,0-4 0 15,4 1 0-15,-4 2 0 0,0 1 0 0,0 3 0 16,4-4 15-16,-4 4-3 0,3 0 0 0,1-1 0 16,-1-2-12-16,1 3 0 0,0-1 0 0,-1-2 0 15,-3 0 0-15,0-1 0 0,0 1 0 0,0-1 0 16,4 1 0-16,0 0 0 0,-4-1 0 0,0 1 0 15,3 3 0-15,1 2-12 0,-1-5 3 0,-3 6 0 16,1-3 9-16,-1 2 12 0,0 1-2 0,0-3-1 0,-4 3-9 0,-3 3 0 16,0 0 0-16,7-3 0 0,0 0 0 0,-7 3 0 15,0 0 0-15,0 0 0 0,0 0 0 0,7-4 0 16,-7 4 0-16,0 0 0 0,0 0 0 0,0 0 0 16,0 0 0-16,0 0 0 0,0 0 0 0,0 0 0 15,0 0 0-15,0 0 0 16,0 0 0-16,0 0 0 0,0 0 0 0,0 0 0 15,0 0-24-15,0 0-6 0,0 0-2 0,0 0 0 16,0 0 0-16,0 0 0 0,0 0 0 0,0 0 0 0,0 0 19 0,0 0 3 16,0 0 1-16,0 0 0 15,0 0-16-15,0 0-3 0,0 0-1 0,0 0 0 16,0 0-53-16,0 0-10 0,0 0-3 0,-3-6 0 16,3 6-117-16,-4-3-23 0,-3-9-5 0,4 5 0 0</inkml:trace>
  <inkml:trace contextRef="#ctx0" brushRef="#br0" timeOffset="48425.39">20130 2273 1958 0,'0'0'43'0,"-4"3"9"0,-7 3 1 0,4 1 3 15,0-1-45-15,0 0-11 0,0 0 0 0,0 1 0 16,0 2 53-16,0-6 9 0,0 3 2 0,3 4 0 16,1-4 0-16,-4 0 0 0,3 1 0 0,1 2 0 0,-1-6-52 0,1 7-12 15,3-4 0-15,-4 0 0 0,1 0 0 0,-1 1 0 16,4 2 0-16,-3-3 0 0,-1 1 0 0,1-1 0 16,-1 3 0-16,-3 1 0 0,3 2 0 15,-3-5 0-15,0 5 0 0,0 1 0 0,0 2 47 0,0-8 6 16,-3 2 2-16,3 4 0 0,-1-1-37 0,-2 4-7 15,-1-4-2-15,1 4 0 0,-1 0-9 0,-3 6 0 16,3 3 0-16,-3-7 0 16,0 4 38-16,0 0 6 0,4-3 0 0,-5 3 1 0,1 0-31 15,4 0-6-15,-1-6-8 0,4 3 11 0,0-4 1 0,0 7 1 16,0-6 0-16,3 3 0 0,-3-1-13 0,7-2 0 16,-3 0 0-16,3 3 0 0,0-4 0 0,0 1 0 15,3 3 0-15,-3 0 0 0,4-4 0 0,-1 1 0 16,1 3 0-16,-1-4 0 0,1 1 0 0,0 3 0 15,-1-7 0-15,1 7 0 0,-1 0 0 0,1-6 0 0,-1 5 0 16,1-2 0-16,-1 3 0 0,1 0 0 0,-1 0 0 16,1-1 0-16,3 4 0 0,-4-6 0 15,1 3 0-15,3 0 0 0,0-4 0 0,-3 1 0 16,3 0 0-16,3-1 0 0,-6 1 0 0,3 0 0 0,0-4 0 0,3 7 0 16,-3-6 0-16,4 2-12 0,-4 1 3 0,0 0 0 15,4-1 9-15,-4 4 12 0,0 3-2 0,0-3-1 16,-4 6-9-16,4 3 0 0,-3-3 0 0,3 3 0 15,-3 1 0-15,-1-1 0 0,1-3 0 0,-1 3 0 16,1 0 0-16,-1-2 0 0,1 2 0 0,-1-3 0 16,1 0 0-16,-1 0 0 0,1 3 0 0,-1-3 0 15,1 0 0-15,-1-6 0 0,1 3 0 0,0 0 0 0,-1-3 0 16,-3 6 0-16,4-3 0 0,-4 3 0 16,3-3 0-16,1 3 0 0,-4 3 0 0,0 1 0 0,3-4 0 15,-3 3 0-15,-3 3 0 0,3 1 0 0,0-4 0 0,0 3 0 16,0 0 0-16,0 1 0 0,0-4 0 0,0 0 0 15,3-3 0-15,-3 4 0 0,4-7 0 0,-4 3 0 16,0-7 0-16,0 4 0 0,3-6 0 0,-3 0 0 16,0 3 0-16,-3-7 0 15,-1 1 0-15,1-4 0 0,-4 0 0 0,0 1 0 16,-1 2 25-16,5-2 3 0,-4 2 1 0,-4-2 0 16,4 2 5-16,-3 4 1 0,-1 3 0 0,-3-4 0 0,0-2-35 15,0 6 0-15,0-7 0 0,-4 7 0 16,4 0 0-16,-4 0 0 0,1 3 0 0,2 0 0 0,-2 3 0 0,3 0 0 0,-4 3 0 0,0 0 0 15,4 0 0-15,-3 1 0 0,-1-1 0 0,-3 3 0 16,3-6 0-16,1 0 0 0,-1-3 0 0,0-3 0 16,4 0 0-16,-3-6 0 15,2-1 0-15,1 1 0 0,0-7 0 16,-3 0 0-16,3 4 0 0,-1-7 0 16,1 3-44-16,0-3-16 0,4 0-4 0</inkml:trace>
  <inkml:trace contextRef="#ctx0" brushRef="#br0" timeOffset="62073.94">5253 17596 1116 0,'0'0'32'0,"0"0"6"0,0 0-30 0,0 0-8 0,0 0 0 0,0 0 0 16,0 0 65 0,0 0 12-16,0 0 3 0,0 0 0 15,0 0-4-15,7-3-1 0,-7 3 0 0,0 0 0 0,0 0-13 0,3 0-2 0,-3 0-1 0,0 0 0 16,0 0-1-16,0 0 0 0,0 0 0 0,0 0 0 16,0 0-2-16,0 0 0 0,0 0 0 0,0 0 0 15,0 0-20-15,0 0-5 0,0 0-1 0,0 0 0 16,0 0 18-16,0 0 55 0,0 0-51 15,0 0-31-15,0 0-5 0,0 0-2 0,0 0 0 16,0 0 14-16,0 0 2 0,0 0 1 0,0 0 0 16,0 0-15-16,0 0-2 0,0 0-1 0,0 0 0 15,0 0 3-15,0 0 0 0,0 0 0 0,0 0 0 16,-3-3-2-16,-8 3 0 0,4-3 0 0,7 3 0 16,-7 0 6-16,7 0 2 0,-7 0 0 0,4-3 0 15,-8 3-22-15,0 0 0 0,4-4 0 0,0 1 0 16,0 3 11-16,4-3-3 0,-11-3 0 0,3 3 0 15,4 0-8-15,-7-1 8 0,3 4-8 0,4-3 8 16,-7 0 0-16,4-3 0 0,-1 3 0 0,4 0 0 16,-11 0 0-16,8 3 0 0,3-4 0 0,-4 4 0 15,-7 0 0-15,8 0 0 0,-4 0 0 0,3-3 0 16,-3 3-8-16,0-3 0 0,0 0 0 0,3 0 0 16,-6-3 0-16,3 2 0 0,-1 1 0 0,1-3-11 15,0 0 11-15,0 3 0 0,0-4 0 0,0 1 0 16,-4 0 0-16,4 0 0 0,-7-4 0 0,3 4 0 0,1-4 0 0,-5 4 14 15,5 0-3-15,-4 0-1 0,0-1-10 0,3 1 0 16,0 3 0-16,4-6 8 0,0 2 0 0,3 1-8 0,-6 3 12 0,3-3-4 16,3-1 4-16,-3 1 0 15,0 0 0-15,3 0 0 0,-3-4-12 0,4 4 0 16,-1 0 0-16,0-1 0 0,1-2 0 0,6 6 0 0,-3-7 0 0,4 4 0 16,-8 0 0-16,4-4 0 0,4 4 0 15,-4 0 0-15,3 0 0 16,0-1 0-16,-3 1 0 0,4-3 0 0,-4 2 0 0,3 1 0 0,-3-3 0 0,4 2 0 15,3-2 0-15,-4 3 0 0,4 0 0 0,-7-1 0 16,7 1 0-16,0-3 0 0,-3 2 0 0,3-2 0 16,0 3 0-16,0-4 0 0,0 1 0 0,0-1 0 15,3-2 0-15,-3 2 0 0,0-2 0 0,7-1 0 16,-7 1-20-16,0-4-10 0,0-3-2 0,0 4 0 16,0-4 32-16,0 0 0 0,0 0 0 0,0 4 0 15,0-4 0-15,0 0 13 0,0 0-1 0,0 3 0 16,0 1-12-16,4-1-16 0,-4 0 3 0,0 1 1 15,0 2 12-15,0-3 0 0,0 1 0 0,0 2 0 16,0-2 20-16,0-1 8 0,0 0 0 0,3 1 1 16,-3 2-21-16,0 0-8 0,0 1 0 0,0-4 0 15,0 4 0-15,0-4 0 0,-3 0 0 0,3 1 0 16,0-1 0-16,0-3 0 0,0 4 0 0,3-1 0 0,-3 0 0 16,4 0 0-16,-4 1 0 0,3 2 0 15,-3 1 0-15,4-4 0 0,-4 0 0 0,7 4 0 0,-7-4 0 0,0 0-10 16,0 4 0-16,0-4 0 15,-7 1 10-15,7-1 16 0,0 0-4 0,-4 1-1 16,4 2-11-16,-3-3 0 0,-1 1 0 0,4-1 0 0,-3 3 0 0,-1 4 0 16,4-4 0-16,-7 1 0 0,4 3 8 15,3-4-8-15,-7 0 12 0,-1 1-4 16,1 2-8-16,4-2 0 0,-4-1 0 0,-4 1 0 0,8 2 0 0,-8-2 0 0,4-1 9 0,0 4-9 16,0-4 0-16,-4 4 0 0,1 0 0 0,3-4 0 15,-4 4 0-15,-3-4 0 0,3 4 0 0,1-1 0 16,-8 1 0-16,4-4 8 0,4 4-8 0,-5 0 0 15,1-1 0 1,4 1 0 0,-8 2 0-1,11-2 8-15,-11 0-8 0,4 2 0 0,4-2 8 0,-4 0-8 0,3 2 0 0,-3 1 8 0,3 0-8 0,1-1 0 0,-1 1 0 0,1 3 9 16,-1-3-9-16,-3 3 0 0,3 0 12 0,8-1-4 0,-8 4 0 0,-3-3-8 16,4 3 0-16,-1 0 0 0,-3-3 0 0,3 3 0 15,1 0 0-15,-1 0 0 0,0 0 0 16,1 0 0-16,-1 0 0 0,8 0 0 0,-4 0 0 0,7 0 0 15,0 0 0-15,0 0 0 0,0 0 0 0,-11 0 0 16,11 0 0-16,0 0 0 0,0 0 0 0,-7 3 0 16,7-3 0-16,0 0 0 0,0 3 0 0,0-3 0 15,0 0 0-15,0 0 0 0,0 0 0 0,0 0 0 16,0 7 0-16,0-4 0 0,4 3 0 0,3-3 0 16,-4-3 0-16,1 3 0 0,3-3 0 0,-4 3 0 15,4-3 0-15,-3 4 0 0,3-1 0 0,-4 0 0 16,8-3 0-16,-7 3 0 0,3 0 0 0,-4-3 0 0,4 0 0 0,0 3 0 15,0 0 0-15,4-3 0 0,-8 0 0 0,5 0 0 0,-5 0 0 0,4 0 0 16,-7 0 0 0,7 4 0-16,-7-4 0 0,7 0 0 0,-3 0 0 0,-4 0 0 15,7-4 0-15,-4 1 0 0,4 3 0 0,-3-3 0 0,6 0 0 0,-6 0 0 16,3 3 0-16,-3-3 0 0,3 0 0 0,-4-1 0 16,4 1 0-16,0 0 0 0,0-3 0 0,-3 3 0 15,3-3 0 1,-4 2 0-16,5 1 0 0,-1 0 0 0,0 0 0 0,-4-3 0 0,4 3 0 0,4-1 0 15,-8-2 0-15,8 3 0 0,-1-3 0 0,-6 3 0 16,7-1 0-16,-4 1 0 0,0 0 0 0,0 0 0 16,3-3 0-16,-3 3 0 0,0 0-8 0,4-4 8 15,0 1 0-15,-4 3 0 0,0-3 0 0,3-1 0 16,1-2 0-16,-1 3 0 0,-6-4 0 0,7-2 0 16,-1 2 0-16,-6-2 0 0,3 2 10 0,0 1-10 15,0-4 0-15,-4 4 0 0,4-4 0 16,-7 4 0-16,0 0 0 0,0-4 0 0,4 4 0 0,-4-1 0 15,0 1 0-15,7-1 0 0,-7 1 0 0,0 0 0 16,0-1 0-16,0 1 0 0,0-1 0 0,0 1 0 16,-7 0 0-16,7-1 0 0,-4 1 0 0,4-1 0 15,-10 1 0-15,6-4 0 0,1 4 0 0,-1-4 0 16,1 4 0-16,-4-3 0 0,7-1 0 0,-4 0 0 16,4 4 0-16,-7-3 0 0,4 2 0 0,-1-2 0 15,1-1 0-15,-1 0 0 0,0 1 0 0,-6-1 0 16,3-2 0-16,3-1 0 0,-6 4 0 0,3-4 0 0,0 0 0 15,-4 0 0-15,0 4 0 0,4-7 0 16,0 3 0-16,-10 1 0 0,6-4 0 0,-3 3 0 0,3-3 0 0,-3 1 8 16,4 2-8-16,-4-3 0 0,3 3 0 0,-3 1 0 0,3-1 0 0,1-3 0 15,-1 4 0-15,8-4 0 0,-8 0 0 16,0 0 0-16,1-3 0 0,6 3 0 0,-6-3 0 0,-1 1 0 16,4-1 10-16,-3 3-10 0,3 0 12 0,-4 0-12 15,4 0 0-15,-4 4 0 0,4-4 0 0,0 0 0 16,4 3 0-16,-8-2 0 15,11-1 0-15,-11 0 0 0,8-3 0 0,3 3 0 0,-7-3 0 0,3 0 0 16,4 0 0-16,-7 0 0 0,7-3-12 0,0 3 3 16,0 0 9-16,7 4 0 0,-7-4 0 0,4 3 0 15,3 3 0-15,-4 4-8 0,1-4 8 0,3 3-8 16,4 1 8-16,-1-1 0 0,-6 1 8 16,6 2-8-16,1-2 0 0,0 2 0 0,-8-2 0 0,8-1 0 15,-1 4 0-15,-6-4 0 0,6 1 0 0,1-1 0 16,-1 1 0-16,-6 2 0 0,7-2 0 0,-1-1 0 15,1 4 0-15,-1-1 0 0,1 1-8 0,0 0 8 16,3-1 0-16,-4 4 0 0,1 3 0 0,3-3 11 16,-4 6-11-16,1-4 0 0,-7 4 0 0,6-3 8 15,1 3-8-15,-8 0 12 0,4 0-12 0,-3 0 12 16,-1 0-12-16,4 0 0 0,-3 0-10 0,-4 0 10 16,0 0 0-16,0 0 0 0,0 0 13 0,-4-6-4 15,1 0-89-15,-4-4-19 0,-4 1-3 0</inkml:trace>
  <inkml:trace contextRef="#ctx0" brushRef="#br0" timeOffset="64927.52">6541 16850 1227 0,'0'0'54'0,"-8"-6"12"0,8 6-53 0,0 0-13 0,0 0 0 16,-7-4 0 0,7 4 128-16,0 0 22 0,0 0 5 0,0 0 1 15,0 0-24-15,-7-3-4 0,7 3 0 0,0 0-1 0,0 0-32 0,-3-3-7 0,3 3 0 0,0 0-1 16,0 0-23-16,0 0-4 0,0 0 0 0,0 0-1 16,0 0-24-16,3 0-5 0,8-3-1 0,0 0 0 15,-8 3-14-15,8-3-3 0,-1 0-1 0,1 0 0 16,-1-1-2-16,4 1 0 0,-3-3 0 0,3 3 0 15,0 0-9-15,4-4 0 0,-7 4 0 0,3 0 0 16,-4 3 8-16,4-3-8 0,-3 0 12 0,-1 3-4 16,1 0-8-16,-4 0 0 0,4 0 0 0,-4 0 0 15,3 0 8-15,-10 3-8 0,7 0 0 0,-3 0 8 16,-1 0 4-16,-3-3 1 0,0 4 0 0,0-4 0 16,0 6-5-16,0 0 0 0,-3-3-8 0,-1 4 12 15,4-1 16-15,-3 0 2 0,-1-3 1 0,-6 3 0 16,6-2-23-16,-6 2-8 0,-1-3 0 0,0 0 0 15,1 0 0-15,-4 0 0 0,3-3 0 0,-3 4 0 16,4-1 0-16,-1-3 0 0,-7 3 0 0,8 0 0 16,-4-3 0-16,-1 3 0 0,5 0 0 0,-1 3 0 15,-3-2 0-15,7 2 0 0,-3 0 0 0,3-3 0 16,-4 4-9-16,7-1-8 0,1 0-2 0,-1-3 0 16,-3 0 19-16,7-3 0 0,-3 4 0 0,3-4 0 15,0 0-19-15,0 0 3 0,0 0 1 0,0 0 0 16,7-7 15-16,-4 1 0 0,4-3 0 0,-3-1 0 0,7 4 0 0,-8-4 0 15,4 1 0-15,0 0 0 0,0-4 0 0,4 7 0 0,3-4 0 16,-4 1 0-16,5 3 8 0,-1 0-8 0,0-1 0 16,0 1 0-16,-3 3 0 0,3 3 0 0,0-3 0 15,-4 3 0-15,1 0 0 0,-1 3 0 16,1-3 0-16,0 0 0 0,-1 3-76 0,4-3-16 16,-10 0-4-16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00:31:38.19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3062 1436 1728 0,'0'0'76'0,"0"0"16"15,0 0-73-15,-3-7-19 0,3 7 0 0,-7 0 0 16,3 0 48-16,4 0 5 0,-11 0 2 0,11 0 0 16,0 0 14-16,0 0 3 0,0 0 1 0,0 7 0 15,-7-1-58-15,7-6-15 0,-3 0 0 0,-1 6 0 16,4-6 0-16,0 6 0 0,4 1 0 0,-4-4 0 16,0 3 0-16,0 4 0 0,0-1 0 0,0-3 0 15,0 4 54-15,-4-1 8 0,4 4 2 0,0 2 0 0,0-2-52 0,0 2-12 0,-7 4 0 16,7 0 0-1,0 3 0-15,7-3 0 0,-7 6 0 0,0-3 0 0,0 6 0 16,0 0 0-16,0 4 0 0,0-4 0 0,0 6 54 0,0 4 8 16,4 3 2-16,-1 0 0 0,4-1-52 0,-7 4-12 15,4 3 0-15,3 0 0 0,-7 3 0 16,4 4 0-16,3 2 0 0,-4 7 0 0,-3-10 0 0,7 4 0 0,-7-1 0 0,4 7 0 16,-1-7 14-1,4 7 0-15,-7-10 0 0,4 10 0 0,3-7-22 0,-7 1-5 0,3-1-1 0,4 1 0 16,-3-4 14-16,0 0 0 0,3 1 0 15,-7-4 0-15,10-6 48 0,-6-4 13 0,3-2 3 0,-4-3 0 16,8-4-52-16,-8-6-12 0,4-6 0 0,-3 0 0 16,3-4 0-16,4-2 0 0,-8-10-12 0,1 0 12 15,3 0 0-15,-7-3 0 0,3-3 0 0,4-3 9 16,-3-4-9-16,3-2 0 0,-7-1 0 0,3-2 0 16,-3-10 34-16,0-4 2 0,0-5 0 0,-3-1 0 15,3-5-7-15,0-1-1 0,0-6 0 0,0-3 0 16,-7 3-28-16,3-7 0 0,4 1 0 0,-10-7 0 15,3 4 0-15,3 0-8 0,1-1-1 0,-4-2 0 16,3 2 9-16,-7-2 12 0,4 2-2 0,-3-6-1 16,3 7-17-16,0 3-4 0,3-4-1 0,-6-2 0 15,3 2 21-15,-1 4 4 0,1 0 0 0,-3-1 1 16,6-2-13-16,-3 6 0 0,0 0 0 0,0-1 0 16,-3 4 0-16,-1 7 0 0,7-4 0 0,-10 0 0 0,4 6 0 15,-1 1-12-15,1 2 3 0,6-3 0 16,-7 10 9-16,1 3 0 0,3 0 0 0,0 3 0 15,-4 6 0-15,4 4 12 0,4-4-2 0,-8 10-1 16,4-3-9-16,3-1 0 0,1 7 0 0,3 3 0 0,0 0-12 0,0 0 12 0,0 0-12 16,0 0 12-1,0 0-11-15,0 0 11 0,3-3-8 0,8 3 8 0,-7 0 0 0,3 0 0 0,3 0 0 0,-6 3 0 16,10-3 0-16,-4 3 0 16,8 0-8-16,-4 4 8 0,-3-4 0 0,3 0 0 0,-4 0 0 15,5 0-8-15,2 0 19 0,-3 0 4 0,-3 0 1 0,7 1 0 16,-1-1-16-16,8-3 0 0,-4 3 0 0,4-3 0 15,-1 3 0-15,12-3 0 16,-1 3 0-16,7-3 0 0,-6 0-11 0,-1 0-5 0,0-3 0 0,11-3-1 16,-7 3 27-16,3-7 6 0,4 4 0 0,3-3 1 15,1-4-28-15,-1 4-5 16,8-1-2-16,-1 1 0 0,0-4 29 0,1 4 5 0,3 3 2 0,-4-7 0 16,4 7-18-16,0-4 0 0,0-5 0 0,7 5 0 15,0-2 0-15,-3 5 0 0,6-8 0 0,1 2 0 16,-4 1 0-16,0 2 0 0,-7-9 0 0,7 7 0 15,-4-1-12-15,5-2-5 0,2-1-2 0,1 0 0 16,-4 7 19-16,-4-7 0 0,-3 4 0 0,4-1 0 16,-4 4 0-16,-4-7 0 0,0 7 0 0,4-4 0 15,-10 7 12-15,3 0 5 0,-4-7 2 0,1 4 0 0,-1-1-31 16,0 4-5-16,-3 0-2 0,4-7 0 16,-15 7 31-16,0 0 5 0,-7 2 2 0,4-2 0 15,-4 0-19-15,-3 3 0 0,3 0 0 0,-3-4 0 16,-4 1 0-16,-3 6 0 0,3-3 0 0,-3 0 0 0,-4 3 0 0,0 0 0 0,-4 0 0 15,1-3 0-15,-4 3 0 0,0 0 0 0,0 0-11 0,-7 0 11 16,4 0 0 0,-4 0 0-16,0 0 8 0,3 3-8 15,-3 3 0-15,0 0 0 0,0 1 0 0,0-4 0 0,0 3 0 0,0 0 0 16,0 1 0-16,0-1 0 0,0 0 0 16,4 4 0-16,-4-4 0 0,0 0 0 0,3 3 23 0,-3 1-2 0,4-1 0 15,-1 7 0-15,1-3-21 0,-4 2 0 16,3 7 0-16,1-3 0 0,-1 3 0 15,1 0 0-15,3 6 0 0,-4-6 8 0,5 6-8 0,-1-3 0 16,0 4 0-16,3 2 0 0,-3 3-14 0,0 7-7 16,4 3-2-16,0 6 0 0,-8 0 23 15,4 4 0-15,4 2 0 0,-4 4 0 0,0 6 0 0,0-7 0 0,0 7 0 0,0 6 0 16,4-6 0-16,-4 0 0 0,3 0 0 0,1 6 0 16,-1-3 0-16,1-3 0 0,0 3 0 0,3 3 0 15,-4-3 17-15,1 0 8 0,-1 0 2 0,4 6 0 16,1-12-43-16,-1-1-9 0,3 4-2 0,-3 0 0 15,1-3 44-15,-1-1 9 0,0 1 2 0,0 0 0 16,0-7-28-16,0-2 0 0,0-4 0 0,0 0 0 16,-3-6 0-16,3-3 0 0,-3-1 8 0,-1 1-8 15,-3-10 0-15,11 29 0 0,-15-35 0 16,-3 0 0-16,4-3 0 0,-8-3 0 0,4-3 8 16,-3-1-8-16,3-2 8 0,-11-1-8 0,8-5 8 15,-4-1 4-15,-4 0 1 0,4-3 0 0,-3 0 0 16,-5 4 4-16,1-4 1 0,0 0 0 0,-7-3 0 15,3 3-7-15,1-3-2 0,-4 0 0 0,-1-3 0 16,1 0-9-16,0 3 0 0,-4-3 0 0,1 0 8 16,3-1-16-16,-4 1-4 0,4 0-1 0,-11 0 0 15,0 3 29-15,-3-3 5 0,0 0 2 0,-4 3 0 16,0-3-37-16,-3-4-7 0,3 1-2 0,-3 3 0 0,3-3 23 0,-4 3 0 0,5-1 0 0,2 1 0 16,-6-3 16-16,0 3 7 0,-1 0 1 0,-10 0 1 15,0-1-15-15,1 4-10 0,-1 0 12 0,0 0-12 16,-7 0 13-16,0 0-4 0,0 4-1 0,-28-4 0 15,14 0 14-15,-4 3 2 0,0 0 1 0,-6-3 0 16,13 3-25-16,-3 0-9 0,0 0 0 0,-4 4 0 16,4-4 9-16,0 0 12 0,4 0-2 0,-12 0-1 15,5 0-9-15,3 0 0 0,3 4 0 0,-10-7 8 16,14 3-8-16,0-3 10 0,7-3-10 0,-3 3 10 16,6 0-10-16,-6 0 0 0,3 0 0 0,0 0 8 15,10 3-8-15,4-3 0 0,4 3 0 0,3-3 0 16,-3 0-70-16,3 3-10 0,4-3-1 15</inkml:trace>
  <inkml:trace contextRef="#ctx0" brushRef="#br0" timeOffset="1961.7">3482 2426 1036 0,'0'26'46'0,"-4"-4"10"16,8 6-45-16,-4 0-11 0,7 0 0 0,-7 7 0 15,4 2 80-15,-4 4 15 0,3 3 2 0,1 3 1 16,-1 0-54-16,1-6-12 0,3 6-1 0,3 0-1 15,-6-3 78-15,-1 0 16 0,4 3 4 0,4-3 0 0,-8-4-103 0,5-2-25 16,2-7 0-16,-6 1 0 16,-1-4 56-16,4-6 7 0,-3-3 1 0,3-1 0 15,-7-5-64-15,3 3 0 0,4-7-9 0,-7 4 0 0,0-4 9 16,0 0 12-16,0-2-2 0,0-1-1 0,-7 0-9 16,7-3 0-16,-3 4 0 0,-4-4 0 0,7-3 53 0,-4 0 9 0,4 0 2 0,0 0 0 15,-7 0-52-15,0-6-12 0,7-1 0 0,-7-2 0 16,4-4 0-16,-5-2 0 15,5-4 0-15,3-3 0 0,0-3 54 0,-7-7 8 0,7 4 2 0,0-9 0 16,0 2-52-16,0-3-12 0,-4 4 0 16,4-7 0-16,-3 4-17 15,-1-10-7-15,4 6 0 0,-3-6-1 0,-1 3 40 0,4 0 8 0,0-3 1 0,-7 0 1 16,4 3-25-16,3 3 0 0,-7 4 0 0,0-4 0 16,0 3 0-16,3 1 0 0,-7 5 0 15,4-9 0-15,4 13-11 0,-8 3-7 0,8-3-2 0,-4 6 0 16,3 0 20-16,4 3 0 0,-7 7 0 0,7-4 0 15,0 7 0-15,0 2 0 0,0 7 0 0,0 0 0 16,0 0-17-16,7 3 0 0,-3 4 0 0,6-1 0 16,1 3-8-16,-1 1-2 0,1-1 0 0,0 1 0 15,3 2 27-15,-4-2 19 0,1-1-3 0,3 4-1 16,0-4-24-16,0 0-5 0,4 4-1 0,-4-7 0 16,7-3 15-16,0 4 8 0,4-4 0 0,0 3-8 15,-1-6 0-15,8 3 0 0,-4-3-10 0,4 0 10 16,-4 0 0-16,1 0 0 0,-1-3 0 0,-4 3 0 0,5-3 0 15,-12 0 0-15,4 0 0 0,1-4 0 0,-1 4 0 0,-4 3 0 0,1-6 0 16,0-3 0-16,-1 5 0 16,-3 1 0-16,1 0 0 0,-5 0 0 15,1 0 0-15,-1-3 0 0,-6 2 0 0,-4 4 0 16,0 0 44-16,0 0 16 0,0 0 3 0,0 0 1 0,0 0-52 0,0 0-12 16,0 0 0-16,0 0 0 0,0 0 0 0,0 0 0 0,0 0 0 0,0 0 0 15,0 10 0-15,7-4 0 0,-4 4 0 16,4 5 0-16,-3-2 0 0,0 2 0 0,6 4 0 15,-3 3 0-15,4 6 0 0,-4-6 0 0,0 3 0 16,3 4 0-16,1 2 0 0,0 0 0 16,-4 4 0-16,3-1 0 0,1 4 0 0,-1-4 0 0,1 4 0 0,0 0 0 15,-8-4 0-15,4 1 0 0,-3-4 0 0,-1 4 0 16,1-10 0-16,-1 0 0 0,-3 0 0 0,0-3 0 16,-3 0 54-16,-4 3 8 0,3-3 2 0,-6 6 0 15,-5-9-49-15,5 3-15 0,-8-3 8 0,-3 2-8 16,3-2 52-16,-3 0 8 0,0 0 0 0,-4-3 1 15,1-1-49-15,3-5-12 0,-4-1 0 0,4-3 0 16,3 1 0-16,-3-7 0 0,0 3 0 0,0-6 0 16,3-1 25-16,-3 1 3 0,0-3 0 0,-4 3 0 15,11-3-79-15,-11 3-15 0,7-4-3 16,-3 1-1-16,7 3-115 0,0 3-23 16,3 0-5-16</inkml:trace>
  <inkml:trace contextRef="#ctx0" brushRef="#br0" timeOffset="2843.86">4914 3828 2066 0,'0'0'43'0,"-3"-6"10"0,3 0-42 0,-7-7-11 16,3 0 0-16,1-2 0 15,-1-7 53-15,1 0 9 0,3-3 2 0,-4-3 0 16,0-4 0-16,4 1 0 0,-3-1 0 0,-1-5 0 15,4-1-52-15,-10 1-12 0,3-1 0 0,0-6 0 16,0 3 0-16,3-6 0 0,-3 0 0 0,4 3 0 16,-8 4 54-16,4 2 8 0,3 3 2 0,1-2 0 15,-8 2-52-15,4 1-12 0,4-1 0 0,-4-2 0 0,0 5 0 0,7 4 0 16,-7-3 0-16,3 3 0 0,4-1 0 0,-7 4 0 0,7 0 0 16,-4 0 0-16,4 6 0 15,-3 4 0-15,-1-1 0 0,4 0 0 0,-3 4 0 16,3 2 0-16,0 4 0 0,-4 0-10 0,4 6 10 15,0 0 0-15,0 0 0 0,0 0 0 0,0 0 0 0,0 0 0 0,0 0 0 0,7 3 0 16,0 0 0-16,-3 3 0 16,7 1 0-16,-4-4 0 0,3 3 0 0,4-3-13 0,-3 3 3 0,3-2 1 15,0-1 9-15,0 0 0 0,0-3 0 0,4 0 0 16,0 0 0-16,6-3-10 0,-6 0 1 0,7-1 0 16,3-2 9-16,-3-3 0 0,3 6-9 0,3-10 9 15,1 4 0-15,-4-4 0 0,4 4 0 0,-4-4 0 16,1 4 0-16,-8-1 0 0,-4-2 0 0,5 2 0 15,-1 1 0-15,-7 0 0 0,0 2 0 0,0-2 0 16,0 6 0-16,0-3 8 0,-10 2-8 0,6 4 0 16,-2 0 0-16,-5 4 0 0,8-1 0 0,-8 3 0 15,4 6 0-15,-7-2 0 0,4 2 0 0,-4 1 0 16,0 6 0-16,3 0 8 0,-3-7-8 0,0 7 0 16,4 3 0-16,-4 0 8 0,0 0-8 0,0 3 0 15,3 3 16-15,-3 7-3 0,0-1 0 0,0 4 0 16,4 6-13-16,-4-1 0 0,0 5 0 0,3 2 0 15,-3 3 0-15,4 3 0 0,-1 7 0 0,-3 6 0 16,7-16 44-16,-3 4 7 0,0-4 1 0,3 4 0 16,-4-7-32-16,4 0-7 0,4-3-1 0,-8-3 0 15,4-6-12-15,-3-1 0 0,3-6 0 0,0 1 0 16,0-10 0-16,-3-3 0 0,3-4 0 0,-4 1 0 16,4-7-74-16,-3-2-18 0,-4-4-3 0</inkml:trace>
  <inkml:trace contextRef="#ctx0" brushRef="#br0" timeOffset="10403.79">4449 7616 2067 0,'0'-16'87'0,"-4"-3"-70"16,4 4-17-16,0-7 0 0,0 0 0 0,-7 3 0 15,7-3 55-15,-4 0 7 0,4-3 2 0,-3-3 0 16,-1-4-52-16,1 4-12 0,-1-6 0 0,-3-10 0 16,4 3 0-16,3 3 0 0,-7 4 0 0,3-1 0 15,4 4 0-15,-10 0 0 0,6 2 0 0,-3 1 0 16,3 3 0-16,-3 6 0 0,4-3 0 0,3 7 0 16,-7 2 54-16,3 4 8 0,4-1 2 15,-3 4 0-15,3 6-64 0,0 0-15 0,0 0-1 0,0 0-1 0,0 0 27 16,0 0 6-16,3 3 0 0,1 0 1 15,3 0-17-15,-4 1 0 0,4-1 0 0,-3-3 0 16,7 3 0-16,-1-3 0 0,1 0 0 0,-1 0 0 16,4 3 0-16,8 0 0 0,-8-3 0 0,7 3 0 15,4-3-10-15,-4 0-6 0,-4 0 0 0,12-3-1 16,-1 0 17-16,4-3 0 0,3-1 0 0,0 1 0 16,-7 0 10-16,8-3 6 0,-1-1 0 0,7 1 1 15,-3-1-17-15,3 1 0 0,4-1 0 0,4 1 0 0,-5 3 0 16,-2-4 0-16,3 4 0 0,0 0 0 15,3 3-10-15,-3 0-6 0,-4 3 0 0,11 0-1 0,-4 0 17 16,-3 0 0-16,7 3 0 0,-3-3 0 0,-1 0 0 0,0 0 0 0,1 0 0 0,-1-3 0 16,-3 3 0-1,0-4 0-15,-4 1 0 0,1 0 0 16,-8 0 10-16,0 0 6 0,-3 0 0 0,-4-3 1 0,0 2-17 0,1 1 0 16,-5 0 0-16,1 0 0 0,-4 0 0 0,0 3 0 0,0 3 0 0,-6-3 0 15,6 0 0-15,-11 3 0 16,4-3-13-16,0 3 5 0,-3-3 22 0,3 0 5 15,-3-3 1-15,-1 3 0 0,1 3-2 0,0-3 0 0,-1 3 0 0,1 1 0 16,-4 2 6-16,0-3 0 0,-4 3 1 0,1 0 0 16,3 4 19-16,-4-1 4 0,1 7 1 0,-1 3 0 15,-3 3-21-15,4 0-4 0,-4 6 0 0,0 3-1 16,0 1 33-16,0 5 6 0,0 1 2 0,0 6 0 16,0 0-52-16,0 6-12 0,4 0 0 0,-4 3 0 15,3-6 0-15,-3 0 0 0,4-3 0 0,3-3 0 16,-4-3 0-16,4-10 0 0,-3 0 0 0,3-3 0 15,3-6-61-15,-3-6-15 0,1-1-4 0,2-6 0 16,-3-6-150-16,0 0-30 0,11-9-7 0,-8 0-1 16</inkml:trace>
  <inkml:trace contextRef="#ctx0" brushRef="#br0" timeOffset="11407.47">7916 7500 2203 0,'0'0'48'0,"0"0"11"0,0 0 1 0,-3-7 2 0,3-2-50 0,-4 0-12 16,1-7 0-16,3 0 0 0,0-6 44 0,0 4 5 15,-4-8 2-15,4-2 0 0,0-6-12 0,0-4-3 16,0 1 0-16,0-1 0 0,-3-3 1 0,-1-12 0 16,1 3 0-16,-4-1 0 15,3 8-50-15,-3-1-11 0,3 6-1 0,-3 0-1 16,4 7 26-16,-1 0 0 0,-3 9 0 0,4 0 11 0,-1 3-3 0,-3 6 0 15,7 1 0-15,-7 3 0 0,4 2 0 0,3 7 0 16,0 0 0-16,0 0 0 0,0-6-8 0,0 6 12 16,0 0-12-16,3-3 12 0,4-3-12 0,0 2 0 0,0 1 0 0,0 0 0 15,4 0 0-15,0 3-9 0,3 0 9 0,0 0-10 16,-4 0 10-16,4 3 0 0,1 0 0 0,2 4 0 16,1-1 0-16,3 0 0 0,0 4 10 0,0-4-10 15,8 3 0-15,-1-3 0 0,0 1 0 16,4-1 0-16,3-3 0 0,0 0 0 0,1-3 0 0,-1-3 0 15,4 0 0-15,-4 0 0 0,7 0-11 0,1 0 11 16,-1-4 0-16,4 1 0 0,3 0 9 0,1 0-1 16,-1 2-8-16,-3 1-15 0,3-3 4 0,8 3 1 15,-11 3 10-15,6-3 14 0,1 3-3 0,4 0-1 16,-4 0-10-16,-4 0-14 0,1 0 3 0,2 0 1 16,1 3 10-16,-3-3 14 0,3 0-3 0,0 0-1 0,-1-6-10 0,1 2-16 15,-7-5 4-15,4 3 1 0,-4-1 11 0,3 1 16 16,0 0-4-16,1 0-1 0,-1-4-11 0,0 1-16 15,-3-1 4-15,0 1 1 0,-3 6 11 0,-5-3 0 16,1 3 0-16,-4-1 0 0,4 4 0 0,-7-3 16 16,3 6-4-16,-7-3-1 0,1 0-11 0,-1 4 0 15,0-1 0-15,-7 0 0 0,0-3 0 0,1 3 0 16,-5 3 0-16,-3-3 0 0,-3 4 10 0,0-4 10 16,-4 0 1-16,0 3 1 0,-4-3 18 0,1 0 4 15,-1 4 1-15,-3-7 0 0,0 0-24 0,0 0-5 16,0 6 0-16,-3 0-1 0,3 0 6 0,-4 1 2 15,1 2 0-15,-1-3 0 0,1 4-7 0,-1-1 0 16,1 4-1-16,-5-1 0 0,5 7-6 0,-1 0-1 0,1 3 0 0,-1 0 0 16,1 3 0-16,-1 0 0 0,1 6 0 15,3 1 0-15,-4 2-8 0,4 1 0 0,-3 2-10 0,3 1 10 16,0 0 0-16,0-1 0 0,0 4 0 0,0-3 0 16,3-4 20-16,1 1 9 0,-4-4 3 0,7 0 0 15,-4-2-32-15,1-4 0 0,3-3 0 0,-4-7 0 16,5 1-22-16,-5-4-7 0,4-2-2 15,-3-4 0-15,3-6-130 0,0 0-27 16,0-3-4-16,0-3-996 0</inkml:trace>
  <inkml:trace contextRef="#ctx0" brushRef="#br0" timeOffset="12330.67">12023 7412 1897 0,'0'0'41'0,"0"0"9"0,0 0 2 0,0 0 2 0,0 0-43 0,0 0-11 0,0 0 0 0,0 0 0 16,0-6 67-16,0-4 11 0,-4-2 2 0,4-1 1 15,0-6-13-15,0-6-4 0,0 0 0 0,0-9 0 16,0-10 0-16,0-3 0 0,0-3 0 0,0-7 0 16,-3 4-51-16,3-4-13 0,-4 1 0 0,4-4 0 15,-3 7 0-15,3 3 0 0,-4 0 0 0,4 3 0 16,0 3 0-16,-3 6 0 0,3 1 0 0,0 15 0 0,0 3 0 16,0 3 0-16,0 0 0 0,0 4 0 0,0 3 0 0,0 2 0 15,0 4 0-15,0 3 0 0,0 0 0 0,3 3 0 16,4 0 0-16,0 7 0 0,4-4 0 0,-4 3 0 15,3 4 0-15,4-4 0 0,1 4 0 0,-1-4 0 16,3 4 0-16,-3-4 0 16,8 4 0-16,-1-4 0 0,3 1 0 0,1-4 0 15,3 3 0-15,1-2 0 0,-5-1 0 0,8-3 0 16,3 0 0-16,1 0 0 0,-1-3 0 0,7 0 0 16,1 0 0-16,2-3 0 0,1 0 0 0,7-3 0 15,-3 3 0-15,-1 0 0 0,0 3 0 0,1-4 0 16,-1 4 0-16,4-6 0 0,4 3 0 0,-1-3 0 15,0-1 0-15,-3 1 0 0,4 0 0 0,-15 0 0 16,7-4 0-16,1-2 0 0,3-1 0 0,0 1 0 0,0-1 0 16,3 4 0-16,-3-1 0 0,3 4 0 15,-3-3 0-15,4-1 0 0,-1 4 0 0,18-4-10 0,-14 1 10 0,0 6 0 0,-7 0 8 0,4 0-8 16,-8 0 0-16,0 3 0 0,1 3 0 0,-1 0 0 16,-10 0 0-16,0 3 0 0,-4 0 0 0,-3 1 0 15,-4-1 0-15,0 3 0 0,0 1 0 0,-6 2 0 16,-1-2 0-16,0 5 0 0,0-2 0 15,-3 3 0-15,-1-4 0 0,1 1 9 0,0-1-9 0,-4 1 0 16,0 3 12-16,4-4-4 0,-4-3 0 0,0 4-8 16,-4 0 8-16,1 2-8 15,0-2 0-15,-1 2 0 0,1 4 8 0,-4-3-8 0,0 3 0 0,3 0 0 16,-3-4 0-16,1 7-17 0,-5-3 3 0,4 3 1 16,-3 0 29-16,-1 0 7 0,1 3 1 0,-1 0 0 15,1 0-4-15,-4 3-1 0,3-3 0 0,1 7 0 16,-4-4 4-16,0 6 1 0,3-2 0 0,-3-4 0 15,4 0-9-15,-4 0-2 0,0 1 0 0,3 2 0 16,-3 0-23-16,0-2-5 0,0-1-1 0,4 6 0 16,-4-2 31-16,3-7 5 0,-3-3 2 0,4 0 0 15,-4-4-22-15,0-2 0 0,0 0-12 0,0-4 4 16,3 4-122-16,-3-3-24 0,4-1-5 0</inkml:trace>
  <inkml:trace contextRef="#ctx0" brushRef="#br0" timeOffset="13827.47">12548 6452 1579 0,'-3'16'32'0,"3"-16"10"0,-4 6-34 15,4-6-8-15,0 7 0 0,0-7 0 0,0 0 106 0,0 0 19 0,0 0 4 0,0 0 1 16,0 0-52-16,7 0-10 0,-3-3-3 0,-1-1 0 16,1-5-5-16,-1 0 0 0,4-4-1 0,-3-3 0 15,-4 1-5-15,4-4-1 0,3 0 0 0,-7-3 0 16,3 0-11-16,1-3-2 0,-4 3-1 0,3-3 0 15,-3 3-16-15,0 3-3 0,0 1-1 0,0-1 0 16,0 0-19-16,0 3 0 0,-3 1 8 0,-1-4-8 16,1 6 17-16,-1 1 0 0,1 2 0 0,-1-2 0 15,4 5-17-15,-4 1-12 0,1 0 1 0,3 6 1 16,-4-3 10-16,4 3 0 0,0 0 0 0,0-7 0 16,0 7 0-16,4-3-8 0,-1-3 8 0,1 3 0 15,3 3 0-15,0-3-8 0,4 0 8 0,-1 3 0 16,1-3 0-16,3 3-10 0,4 0 10 0,-4-4 0 15,3 4-9-15,1-3 9 0,0 0 0 0,-1 0-9 0,4 0 9 16,1-3 0-16,-1-1 0 0,3 1 0 16,1 0 20-16,0-4-1 0,0 1 0 0,-1 3 0 15,4-1-39-15,1 1-8 0,2 0-2 0,1 0 0 16,-4 2-3-16,1-2-1 0,-1 3 0 0,0 0 0 0,4 0 34 0,-4 0 0 16,0 0 0-16,4-1 0 0,-4 4 0 0,4-3 0 0,0 3 0 0,0-3 0 15,3 3 0-15,-3 0 0 0,-1 0 8 0,1 0-8 16,-4 0 0-16,0 3 0 0,4-3-8 15,-7 3 8-15,3 1 0 0,-3-4 0 0,3 0 0 0,-3 3 0 16,-4-3 0-16,0 3 0 0,0 0 0 16,-3 0 0-16,0 0 0 0,-4 0 0 15,0 0 0-15,0 1 0 0,-4 2 0 0,1-3 0 0,-4 3 0 16,0 4 0-16,0-4 0 0,-3 3 0 0,-1 4 0 16,1-1 0-16,-4 1 44 0,0 3 16 0,3-1 4 0,-3 1 0 15,0 3-52-15,0 0-12 0,0-1 0 0,0 4 0 16,0 0 0-16,0 7 0 0,0-4 0 0,0 6 0 15,0 0 0-15,0 1 0 0,4 2 0 0,-4 1 0 16,3-4 0-16,-3 0 0 0,4-2 0 0,-1-1 0 16,1-3 0-16,-1-3 0 0,1-6 0 0,0-1 0 15,-4-2 0-15,3-4 0 0,-3-3 0 0,0-6 0 16,0 0-85-16,0 0-20 0,0 0-4 0</inkml:trace>
  <inkml:trace contextRef="#ctx0" brushRef="#br0" timeOffset="15033.2">12898 5894 1267 0,'0'0'56'0,"0"0"12"0,-7 0-55 16,7 0-13-16,-4 4 0 0,-3-4 0 0,7 0 53 0,0 0 8 0,0 0 2 0,-7 3 0 15,7-3-50-15,0 0-13 0,0 0 0 16,0 0 0-16,0 0 56 0,0 0 5 0,0 0 2 0,-4-3 0 16,4 3-9-16,-3-7-2 0,-1 1 0 0,4-3 0 15,0-1 20-15,0-2 4 0,0-1 1 0,0-3 0 16,-3-2-10-16,3 2-3 0,0-6 0 0,-4 0 0 16,4-3-51-16,-3 0-13 0,3-3 0 0,0-4 0 15,-4-2 54-15,1-1 8 0,-1-2 2 0,1-7 0 16,-4 6-52-16,3-3-12 0,0 1 0 0,-3-4 0 15,4 3 0-15,-1 0 0 0,1-6 0 0,-1 3 0 16,1 7 24-16,-1-1 3 0,1 4 0 0,-1 2 0 16,1 4-14-16,-1 3-2 0,4 3-1 0,-3 0 0 15,3 6 14-15,-4-3 2 0,4 4 1 0,0-1 0 16,0 0-42-16,0 4-8 0,0-1-1 0,0-2-1 16,4-1 25-16,-4 0 0 0,3-2 0 0,-3 2 0 15,4 3 0-15,-1-2 0 0,1 2 0 0,-4 1 0 16,3 5 0-16,-3 1-10 0,0 0 10 0,0 6 0 15,0 0 16-15,0 0 9 0,0 0 3 0,0 0 0 16,4 6-28-16,-1 0 0 0,1 4 0 0,-4-4 0 16,3 3-46-16,1 1-14 0,-1-4-4 15,1 3 0-15,3-2 52 0,-3-1 12 0,3 3 0 0,0-2 0 16,0-1 0-16,3 0 0 0,1 0 0 0,3 1 0 0,-3-1 0 16,-1-3 0-16,4 0 0 0,4 4 0 15,-4-4 14-15,4 3 6 0,3-3 0 0,0 0 1 0,-3 0-21 0,3-3 0 16,0 3-10-16,-3-3 10 0,3 0-12 15,-4 4 12-15,1-4-12 0,0 0 12 0,-1 3-14 0,-3 0 4 0,1 0 1 0,-5 0 0 16,4 3 9-16,-7-2 0 0,4-1 0 0,-4 3 0 16,0-3 0-16,0 3 0 0,0 1 0 0,-3-4 0 15,3 3 0-15,-4 0 0 0,1 1 0 0,-1-4 0 16,-3 3 0-16,4 0 0 0,-4 1 0 0,3-4 0 16,1 3 0-16,-4 0 0 0,3-3 0 0,1 4 0 15,-1-1 0-15,1-3 0 0,-1 3 0 0,1 1 0 16,0-1 0-16,-1 0 0 0,1 4 0 0,-1-1 0 15,1 3 0-15,-1 1 0 0,1 0 0 0,-1 2 0 16,-3 7 0-16,4 0 0 0,-4 3 0 0,3 3 0 16,-3 1 0-16,0-1 0 0,0 0 0 0,0 7 0 15,-3-4 0-15,3 0 0 0,0 4 0 0,-4 2 0 16,4-2 49-16,0 6 12 0,-3-1 3 0,3 1 0 16,0 3-52-16,0-3-12 0,0 3 0 0,3 3 0 15,-3 0 0-15,0 3 0 0,0 3 0 0,4-3 0 16,-1-6 0-16,1-3 0 0,-1 0 0 0,1-10 0 15,-1-9 0-15,4-3 0 0,-3-6 0 0,0-7 0 16,-4-6-34-16,3-10-10 0,1-5-1 0</inkml:trace>
  <inkml:trace contextRef="#ctx0" brushRef="#br0" timeOffset="16229.25">8636 6634 1382 0,'0'0'28'0,"-4"7"8"15,4-4-28-15,0-3-8 0,-3 6 0 0,3-6 0 16,0 0 79-16,0 0 14 0,0 0 3 0,0 0 1 16,0 0-29-16,0 0-7 0,0 0-1 0,0 0 0 15,0-9-29-15,0-1-7 0,0 1 0 0,0-4-1 16,-4-2 49-16,4-4 9 0,-7 0 3 0,4-6 0 16,-1-3-34-16,-3-4-6 0,4-2-2 0,-1-4 0 0,-3 1-14 0,0 2-2 15,0-3-1-15,0 1 0 16,0 2-12-16,0 1-2 0,3 2-1 0,1 1 0 15,-1 3 17-15,1 0 3 0,-1-1 1 0,1 1 0 16,-1 6-31-16,1 0 0 0,3 4 0 0,-4 2 0 0,4 3 0 0,4 1 0 16,-4 6 0-16,0-4 0 0,3 7 0 0,-3 3 0 15,0 0 0-15,0 0 0 0,4 0 0 0,3 0 0 16,-4 3 0-16,8 0 0 0,-1 0 0 0,1 4-20 0,3-1 4 16,4 0 0-16,-1 4 25 0,1-1 6 15,0 0 1-15,6 1 0 0,-2-1-28 0,-1-3-4 0,3 4-2 16,1-7 0-16,7 0 18 0,-4-3 0 0,7-3-8 0,-3 0 8 15,3-3 12-15,1-1 7 0,-1 1 1 0,-3-3 0 16,-1 2-20-16,1 1 0 0,0 0 0 0,0-4 0 16,-4 7-48-16,0-3-12 0,0 3-4 15,-3 3 0-15,3 0 52 0,1 0 12 0,-5 3 0 0,1 0 0 16,0 3 15-16,-4 1 5 0,0 2 2 0,-3-3 0 16,-1 4-35-16,1 2-7 0,-4-2-2 0,0 2 0 15,-3 1 22-15,-4-1 0 0,0 1 0 0,0 3 0 16,0-4 47-16,-4 4 13 0,4 0 4 0,1-1 0 15,-5 1-64-15,4 3-8 0,0-4-4 0,-3 10-1 16,3 1 22-16,-4 5 5 0,1 7 1 0,3-1 0 16,-4 4 13-16,1 3 4 0,-1 0 0 0,4 3 0 15,-7-3 0-15,4 0 0 0,0-1 0 0,-4-2 0 16,0 0-9-16,3-7-2 0,-3 1 0 0,0-4 0 16,0-9-13-16,0-6-8 0,0-4 8 0,0-8-8 15,0-4-103-15,-7-13-25 0,3-6-4 0</inkml:trace>
  <inkml:trace contextRef="#ctx0" brushRef="#br0" timeOffset="16995.02">8710 5901 2084 0,'-3'0'92'0,"-4"3"20"16,-1-3-90-16,1 0-22 0,4 0 0 0,-4 0 0 0,0-3 50 0,7 3 6 0,-4-7 0 0,1-2 1 31,-1 0-35-31,1-4-7 0,3-3-2 0,-4 1 0 0,4-4 11 0,0 0 3 0,0-3 0 0,4-3 0 15,-4-3 6-15,0 0 2 0,-4-7 0 0,4 1 0 32,0-1-8-32,0 1-2 0,-3-4 0 0,3-3 0 15,0 7-11-15,-4-1-2 0,4-2-1 0,-3 2 0 16,3 4-11-16,-4-4-16 0,4 4 4 0,0 0 1 0,0 2 11 0,0 4 0 0,0 0 0 16,0 6 0-16,4 4 14 0,-1 2 5 0,4 4 1 0,0 2 0 15,-3 4-20-15,6 6 0 16,-3 1 0-16,4 2 0 0,-4 3 0 0,4 4 0 0,3-4 0 0,-4 4 0 15,4-4-15-15,0 1-3 0,1-1-1 0,2-3 0 16,-3 1 19-16,4-4 0 0,0-3 0 0,-1 0 0 16,4-3 0-16,4-4 0 0,-4 1 0 0,4-7 0 15,0 4 0-15,-1-4-8 0,1 1 8 0,0-4 0 16,-1 1-11-16,1-1 11 0,-4 0-10 0,4 4 10 16,-7-4 0-16,-1 3 0 0,1 1 13 0,-4 3-4 15,0 2-9-15,-3 1 0 0,-1 0 0 0,-3 6 0 16,0 0 0-16,0 6 0 0,-3-3 0 0,0 10 0 15,-1 2 0-15,-3 1 0 0,-3 6 0 0,-1 3 0 16,4 3 0-16,-4 7 0 0,4-1 0 0,-3 4 0 16,-1 0 46-16,1 2 7 0,-1 1 2 0,1 6 0 15,-1-3-26-15,1 3-5 0,-1 0 0 0,1 3-1 16,3-6-8-16,-4-3-2 0,4 0 0 0,0-1 0 16,-3-2-13-16,3 0 0 0,-4 2 0 0,4-5 0 15,-3 3-77-15,3-7-9 0,0-3-2 0,-4 0 0 16,4-3-134-16,-3-6-27 0</inkml:trace>
  <inkml:trace contextRef="#ctx0" brushRef="#br0" timeOffset="17986.86">4745 6794 2030 0,'0'0'57'0,"7"-3"14"16,0-3-57-16,-7-4-14 0,11-2 0 0,-8-4 0 15,1-3 105-15,3 1 19 0,-4-4 3 0,4 0 1 16,-7-3-103-16,0 0-25 0,0-4 0 0,0 1 0 16,0-3 56-16,0-1 7 0,-7 1 1 0,7 0 0 15,-3-1-52-15,-1 4-12 0,1 3 0 0,-1 0 0 16,1 3 0-16,-8 3 0 0,4 4 0 0,0-4 0 15,0 6 0-15,3 1 0 0,-3-1 0 0,4 4 0 16,3 2 0-16,-7 1 0 0,3 3 0 0,4 3 0 16,0 0 0-16,0 0-16 0,0 0 3 0,4 0 1 15,6 0 12-15,-3 0 0 0,4 0 0 0,3 3 0 16,0-3 0-16,0 0-9 0,4 3 9 0,-4-3-12 16,7-3 24-16,0 3 4 0,0-3 0 0,8 0 1 15,-5 0-17-15,5-4 0 0,2-2 0 0,5 3 0 16,-5-4-20-16,5 1-7 0,-5 3-1 0,5-4-1 15,-5 4 46-15,-2 0 10 0,-1 3 1 0,4-1 1 16,-4 4-74-16,0 0-15 0,0 0-4 0,4 4 0 0,-4-4 34 16,4 3 6-16,0 0 2 0,-4 0 0 0,4 0 35 0,-8-3 7 15,1 0 2-15,0 0 0 0,-4 0-38 0,0 0-7 0,0 0-1 0,0 3-1 16,-3-3 40-16,-4 3 8 0,4-3 1 0,-4 4 1 16,-3-1-25-16,3 3 0 0,-4-3 0 0,1 3 0 15,-1 4 0-15,1-4 0 0,-7 3 0 0,-1 4 0 16,4 3 56-16,-3 2 7 0,-1 8 1 15,1 2 0-15,-4 3 0 0,3 7 0 0,1-1 0 0,3 4 0 16,0 0-52-16,-7 0-12 0,3 3 0 16,4-4 0-16,-3 4 0 0,7-3 0 15,-1 0 0-15,-3-4 0 0,0-2 54 0,4-7 8 0,3-6 2 0,-3-3 0 16,-1-3-52-16,-3-7-12 0,0-3 0 0,0 0 0 16,-3-6-100-16,-4 0-22 0,0 0-5 0,0-6-1 31,-4-3-36-31,4-4-7 0</inkml:trace>
  <inkml:trace contextRef="#ctx0" brushRef="#br0" timeOffset="18843.75">4946 6020 1538 0,'3'12'32'0,"-3"-5"8"15,0-1-32-15,0 3-8 0,8 1 0 0,-8-4 0 16,0 3 61-16,0 1 11 0,3-4 3 0,1 3 0 15,-1-2-9-15,1-4-2 0,-1 3 0 0,4-3 0 16,-3-3-51-16,3 0-13 0,-4-3 0 0,1-3 0 16,-1 0 54-16,1-4 8 0,3 1 2 0,-3-4 0 15,-1 1-4-15,-3-4-1 0,7 3 0 0,-7-5 0 16,0 5-9-16,0-3-2 0,-7 1 0 0,7 2 0 16,0-2-21-16,-3 2-5 0,-1-3-1 0,-3 1 0 15,3-4-21-15,1-3 0 0,-1 0 0 0,-6-13 0 16,3 4 0-16,-4 0 0 0,1-1 0 0,2 4 0 15,5-3 0-15,-8-1 0 0,4 1 0 0,0-3 0 16,7-1 0-16,-7 4 0 0,7-1 0 0,-3-5 0 16,3 9 0-16,0-1 0 0,0 4 0 0,-7 6 0 15,7 4 0-15,0-1 0 0,0 7 0 0,0-1 0 0,0 4 56 0,0 6 6 0,0 0 2 16,0 0 0-16,7 3-52 0,-4 0-12 0,4 4 0 0,0-1 0 31,0 0-48-31,4 0-13 0,0 1-3 0,-4 2 0 0,3-3 103 0,8 4 20 0,-8-4 4 0,8 3 1 16,0-5-82-1,-4-1-16-15,7-3-3 0,-3 0-1 16,3-3 10-16,0-1 1 0,0-2 1 0,-3 0 0 0,3-4 38 0,0 4 7 0,-3 0 1 0,-1 0 1 16,5-1-21-16,2 1 0 0,-6 3-10 0,3 0 10 15,0 0-19 1,0 0 3-16,-7 3 1 0,8-4 0 0,-8 4 15 0,0 0 0 0,3 0 0 0,-6 0-9 16,0 0 9-16,-4 0 0 0,0 0 0 0,-7 0 0 15,0 0 0-15,0 0 0 0,0 7 0 0,0-1 0 16,0 3 12-16,-7 1-3 0,3-1 0 0,1 7 0 15,-4 3-9-15,0-1-12 0,3 11 2 0,0-1 1 16,-6 10 9-16,3-1 0 0,3 7 0 0,1 3 0 16,-4 0 49-16,3 0 12 0,-3 0 3 0,4 3 0 15,3-3-52-15,0-3-12 0,0 0 0 0,0 0 0 16,0-9 0-16,0-7 0 0,0-3 0 0,0-6 0 16,3 0-48-16,-3-10-13 0,7 0-3 0</inkml:trace>
  <inkml:trace contextRef="#ctx0" brushRef="#br0" timeOffset="20311.04">4516 8052 1295 0,'0'-7'36'0,"-7"-2"9"0,7 3-36 0,-4-4-9 0,4 4 0 0,0 0 0 16,0-1 57-16,0 1 10 0,0 0 1 0,0 6 1 15,0 0-4-15,0 0-1 0,0 0 0 0,0 0 0 16,0 0 0-16,0 0 0 0,0 0 0 0,4 12 0 15,-4 1 0-15,7 0 0 0,-7 5 0 0,3-2 0 16,4 3 0-16,-7 3 0 0,4-3 0 0,3 9 0 16,-7-6-51-16,0 0-13 0,3 0 0 0,-3-4 0 15,4-2-100-15,-1-3-22 0,4-1-5 0</inkml:trace>
  <inkml:trace contextRef="#ctx0" brushRef="#br0" timeOffset="20537.75">4960 7932 1958 0,'0'10'43'0,"0"-1"9"0,-3 4 1 0,3 2 3 0,0 1-45 16,0 3-11-16,0 3 0 0,0 0 0 0,0 6 53 0,0-3 9 16,3 7 2-16,1-1 0 0,-1-3 0 0,1 3 0 0,3-2 0 0,-4-1 0 15,1 0-52-15,3 0-12 16,-4 1 0-16,1-4 0 0,3-7 0 0,-4-2 0 15,1 0 0-15,0-7 0 16,-1-6-151-16,-3-3-33 0,7-3-6 0,-7-6-411 0,4-4-83 16</inkml:trace>
  <inkml:trace contextRef="#ctx0" brushRef="#br0" timeOffset="20851.82">4470 7967 1497 0,'0'0'32'0,"0"0"8"0,0 0 0 0,0 0 4 0,0 6-36 0,0 0-8 15,0 1 0-15,3-1 0 0,4-3 104 0,-7 0 20 16,11 4 3-16,-4-4 1 0,11 0-52 0,-8 0-9 16,8 0-3-16,3-3 0 0,0-3-51 0,4 0-13 15,7 0 0-15,-4-7 0 0,7 1 54 0,-3-4 8 16,3 1 2-16,0-1 0 16,-3 1-103-16,3-1-20 0,1 4-4 0,-1 3-1 15,-7-4-51-15,0 7-10 0,-3 0-3 0</inkml:trace>
  <inkml:trace contextRef="#ctx0" brushRef="#br0" timeOffset="21824.44">4561 7898 735 0,'0'0'20'0,"0"0"6"0,0 0-26 15,0 0 0-15,0 0 0 0,0 0 0 0,0-3 129 0,0 3 21 0,-10-3 4 0,10 3 1 16,0 0-48-16,-7 0-10 0,3 0-1 0,4 0-1 15,0 0-19-15,0 0-3 0,0 0-1 0,-3 0 0 16,3 0-25-16,0 0-6 0,0 0-1 0,-7-3 0 16,3-4-40-16,4 7-16 0,0-6 1 0,0 3 0 15,0-3 15-15,0-1 8 0,4 1 0 0,3-3-8 16,-4 2 0-16,4-5 0 0,7 2 0 0,-3 1 0 16,-4 0 0-16,4-1 0 0,-1-2-12 0,4 2 12 15,0-2 51-15,4-1 16 16,0-2 3-16,-1 2 1 0,1-3-108 0,0 1-22 0,-1 2-4 0,1-6-1 15,3 0 46-15,0 4 9 0,-10 2 9 0,3-2-13 16,7 2 13-16,-10 0 0 0,-1 1 0 0,4-1 0 0,-3 4 0 0,0 0 8 16,-11 9 0-16,7-10-8 15,3 1 0-15,-3-1 0 0,-3 1-10 0,-1 0 10 16,1 2 0-16,-1 1 20 0,-3 3-3 0,-3 0 0 0,3 3 30 16,-4-3 5-16,4 3 2 0,-3 0 0 15,3 0-54-15,-4 3 0 0,4 3 0 0,0-3-12 0,-7 0 61 0,7 0 12 16,0 4 3-16,-3-1 0 15,3 0-103-15,0 4-20 0,0-4-4 0,3 0-1 0,-3 0 64 0,7-2 12 16,-7-1 2-16,4 0 1 0,3 3-24 16,-4-3-5-16,-3-3-1 0,0 0 0 0,14 3 15 15,-3 1 0-15,0-1 0 0,-11-3 0 0,14 0 0 0,0 0 0 16,0-3 0-16,-14 3 0 0,14 3 0 0,0 0 0 16,-14-3 0-16,11 0 0 0,3 3 0 0,-14-3 0 15,10 3 0-15,-10-3 0 0,0 0 0 0,0 0 0 16,0 0 0-16,0 0 0 0,0 0 15 0,0 0-4 15,15 3-1-15,-15-3 0 0,10 0-18 0,-10 0-4 0,0 0-1 16,0 0 0-16,14 0 40 0,-14 0 8 16,14 3 1-16,-14-3 1 0,0 0-29 0,0 0-8 0,15-3 0 0,-15 3 0 15,0 0 8-15,10 3-8 16,-3 4 8-16,-3-4-8 0,-1 0 12 0,1 0-1 0,-4 3-1 0,-4 4 0 16,4-4 2-16,-3 0 0 0,-4 1 0 15,3-1 0-15,-3 6 24 0,4 4 4 0,-12 3 2 16,8 0 0-16,-3 3-16 0,-1-4-3 15,1 4-1-15,3-3 0 0,-1 0-22 0,5 6 0 0,-8 0 0 0,4 0 0 16,-3 0 0-16,3 0 0 0,7-3 0 0,-11 7 0 16,1-8-47-16,2-2-13 0,5-6-4 0,3-7 0 15,0-3-153-15,0-3-31 0,-4-9-7 16,1-7-1-16</inkml:trace>
  <inkml:trace contextRef="#ctx0" brushRef="#br0" timeOffset="22492.6">4607 7917 1497 0,'0'0'32'0,"0"0"8"0,0 0 0 0,0 0 4 0,0-6-36 0,-7-1-8 16,7 1 0-16,-3-3 0 0,3-1 96 0,-7-2 18 15,3-4 3-15,4-3 1 16,-3 0-35-16,-4 0-7 0,3 1-2 0,-3-4 0 16,3 0-59-16,-6-10-15 0,-1-2 0 0,1-1 0 0,-1 7 54 0,-3-3 8 15,3 0 2-15,-3-1 0 0,0-2-64 0,4-1-23 0,-1 1 1 16,-7-4 0-16,11 4 22 0,-3-1 0 0,3 1 0 16,3-4 0-16,-3 3 16 0,4 4 4 0,-1 3 0 0,1 0 1 31,3 3-119-31,0 3-24 0,0 3-5 0,3 6-820 0</inkml:trace>
  <inkml:trace contextRef="#ctx0" brushRef="#br0" timeOffset="23234.04">4882 7929 1911 0,'0'0'42'0,"0"0"9"0,0 0 1 0,0 0 2 0,-3-6-43 0,3-3-11 0,0 2 0 15,-4-2 0-15,4 3 12 0,0-7 1 0,0 4 0 0,-7-1 0 16,7-2 41-16,-3-1 8 0,-1 1 2 0,1-4 0 15,-1 0-11-15,1-2-1 0,-1 2-1 0,1-6 0 16,-1 3-15-16,-3 0-2 0,4 0-1 0,-8 1 0 16,7-1 9-16,-3 0 2 0,4 3 0 0,-4-2 0 15,3-1-56-15,-3 3-12 0,0-3-1 16,0 4-1-16,4-1 42 0,-4 0 8 0,3 4 1 0,-3-7 1 16,3 0-42-16,-3 3-8 15,4-2-1-15,-1-1-1 0,1 3 26 0,-1 0-8 0,1 4 8 0,-4 2 0 0,7 4-11 0,0 6 11 16,0 0-13-16,0 0 5 15,0 0-17-15,0 0-3 0,7 6-1 0,0 1 0 16,-4-1-27-16,4 3-6 0,0-2-1 0,-3 2 0 16,3-3 29-16,-3 4 6 0,3-4 0 0,-4-3 1 15,1 0-9-15,-4-3-1 0,3 0-1 0,-3 0 0 0,0 0 38 0,0 0 0 16,0 0 0-16,7-6 0 0,-7-3 44 0,7-1 16 16,-7 1 3-16,0-1 1 0,0 1-36 0,-7 0-6 15,7-4-2-15,-3 4 0 0,-1-1-7 0,1 4-1 16,-4 0-1-16,7-1 0 0,-7 1-3 0,3 0 0 15,-3 0 0-15,-4-1 0 0,1 4 0 0,3 0 0 16,-11 3 0-16,7 0 0 0,-3 0-8 0,0 0 12 0,0 0-12 0,-3 3 12 16,-1 0-1-16,0-3 0 0,-3 0 0 15,3 0 0-15,4 0 42 0,-3 0 9 16,3-3 2-16,-4 0 0 0,4 3-52 0,0-3-12 16,3 0 0-16,-3 0 0 15,3 3-43-15,1 0-11 0,-1 0-2 0,8 0-1065 0</inkml:trace>
  <inkml:trace contextRef="#ctx0" brushRef="#br0" timeOffset="23790.1">5200 7559 1497 0,'0'0'32'0,"0"7"8"0,0-4 0 0,3 0 4 0,-3 3-36 0,4 0-8 0,0 4 0 0,-1-1 0 0,1 1 104 15,3 5 20-15,-4 4 3 0,1 0 1 16,-1 6-52-16,1-3-9 0,-4 0-3 0,3 0 0 15,1 3 0-15,-4 3 0 0,3 0 0 0,1-3 0 16,-4 4-102-16,7 2-21 0,-4 0-4 0</inkml:trace>
  <inkml:trace contextRef="#ctx0" brushRef="#br0" timeOffset="25220.72">8558 7989 1728 0,'0'0'38'0,"0"0"8"0,0 0 2 0,0 0 0 0,0 0-39 15,0 0-9-15,0 0 0 0,0-10 0 0,0 4 51 0,-3-3 8 16,3-1 1-16,0 1 1 0,-4 0-20 0,4-4-4 16,0 1-1-16,0-4 0 0,-3 0-9 0,3 0-3 15,-4 1 0-15,4-4 0 0,-3 0-13 0,-1 0-3 16,1-3-8-16,3 4 12 0,-4-4-12 0,4 3 0 0,-3 0 0 16,-1 3 0-16,4 1 0 0,-3-1 0 0,3 3 0 0,0 4 0 15,0 3 54-15,-4 0 8 0,4 6 2 16,0 0 0-16,0 0-52 0,0 0-12 0,0 0 0 0,0 0 0 15,0 0 0-15,0 6 0 16,0-3 0-16,0-3 0 0,0 0 0 0,4 6 0 0,-4 0 0 0,0-6 0 16,0 0 0-16,0 0 0 0,0 0 0 0,0 0 0 15,0 0 0-15,0 0 0 0,0 0 0 0,0 0 0 16,3-3 0-16,1 0 0 16,3 0 0-16,-4 0 0 0,1 0 0 0,-1 0 0 0,-3 3 0 0,0 0 0 15,0 0 0-15,0 0-15 0,0 0 3 0,0 0 1 16,0 0 11-16,0 0 0 0,4 3 10 0,-4-3-10 15,0 0 14-15,0 0-3 0,0 0-1 0,0 0 0 16,0 0-10-16,0 0 0 0,0 0 0 0,0 0-11 16,0 0 11-16,0 0 0 0,0 0 0 0,0 0 0 0,0 0 0 0,0 0 0 15,0-6 0-15,0 6 0 0,0 0 0 0,0 0 0 16,0 0 0-16,0 0 0 0,0 0 0 0,0 0 0 16,0 0 0-16,0 0 0 0,0 0 0 0,0 0 0 15,0 0 0-15,0 0 0 0,0 0 8 0,0 0 4 16,0 0 1-16,3-7 0 0,1-2-13 0,-4 3-18 15,0-4 4-15,0 10 1 0,0-3 13 0,-4-3 0 16,4 6 0-16,0-7 0 0,0 1 0 0,0 6 0 16,0 0 0-16,0 0 0 0,0-3 0 0,0 3 0 15,0 0 0-15,0 0 0 0,0 0 0 0,0 0 0 0,0 0 0 16,0 0 0-16,0 0 0 0,0 0 0 0,0 0 0 0,0 0 0 16,7-6 26-16,-7 6 8 0,11 0 2 0,0-3 0 15,3 3-16-15,-4 0-2 0,8 0-1 16,-4 0 0-16,4 3-3 0,-4 0-1 0,3 0 0 15,1 0 0-15,0 3-13 0,-1-6 8 0,1 4-8 0,0-4 0 16,-1 3 0-16,1-3 0 16,0-3 0-16,3-1-10 0,-4 1 10 0,4 0 0 0,-3-3 10 0,3 3-10 15,-3 3 0-15,-4 0 0 0,4 3 0 16,-4-3-10 0,0 0-46-16,-4 3-8 0,5 0-3 0,-5-3 0 0,-10 0-149 15,11 3-29-15</inkml:trace>
  <inkml:trace contextRef="#ctx0" brushRef="#br0" timeOffset="25528.71">9126 7594 1552 0,'0'0'44'0,"0"0"10"16,-3 6-43-16,-1-3-11 0,1 4 0 0,3-1 0 0,-4 3 104 0,1 1 20 15,3 2 3-15,0 1 1 0,-4 2 0 0,4 4 0 16,0 0 0-16,-3 3 0 0,3 0-52 0,-4 0-9 16,4 0-3-16,0-3 0 0,-3 3-51 0,3-1-13 15,0 1 0-15,0 4 0 0,-4-1 0 0,4-3 0 16,0-1 0-16,0 1 0 15,0 0-48-15,0-3-13 0,0-3-3 0,0-4 0 16,0 1-102-16,0-4-21 0,0-2-4 0,0-7-1 0</inkml:trace>
  <inkml:trace contextRef="#ctx0" brushRef="#br0" timeOffset="26065.25">8587 7569 1267 0,'0'0'28'0,"0"0"5"0,0 0 2 0,0 0 1 0,0 0-36 0,0 0 0 0,3 0 0 0,-3 0 0 15,0 0 70-15,7-3 7 0,0-4 2 0,-3 4 0 16,3-6 22-16,-4 3 5 0,4-4 1 0,-3 1 0 16,3-4-42-16,0-3-8 0,-3 4-1 0,3-4-1 15,0 1-32-15,3-4-7 0,-3 0 0 0,4 0-1 16,3 0-15-16,-3 4 11 0,3-4-11 0,0 3 10 15,0 4-10-15,4-7 0 0,-4 3-10 0,3 0 10 16,-3-2 0-16,4 2 0 0,-4 3 0 0,4-2 10 16,-1 2-10-16,1 1-11 0,-4 2 3 0,0-2 0 15,0-1-94-15,1 1-18 0,-1 2-4 0,-4 1-447 16,1-4-89-16</inkml:trace>
  <inkml:trace contextRef="#ctx0" brushRef="#br0" timeOffset="26475.18">8978 7067 1728 0,'0'0'38'0,"0"0"8"0,0 0 2 0,-3 3 0 0,-1 3-39 0,4-6-9 0,0 0 0 0,0 0 0 16,0 0 33-16,0 0 5 0,0 0 1 0,4 0 0 15,3 0-31-15,0 0-8 0,0 4 0 0,0-4 0 16,3 0 0-16,1 0 0 0,0 3 0 0,3-3 0 15,-4 3 0-15,4-3 0 0,-3 3 0 0,7-3 0 16,-4 3 0-16,3-3 0 0,1 0 0 0,-4 0 0 16,4 0 0-16,-4-3 0 0,4 3 0 0,-4-3 0 15,0 3-12-15,3-3-3 0,-2 0-1 0,-1-1 0 16,0 1-42-16,-4 0-9 16,4 0-1-16,-3 3-1 0,0-3-113 0,-4 3-22 0,-7 0-5 0</inkml:trace>
  <inkml:trace contextRef="#ctx0" brushRef="#br0" timeOffset="26704.79">9313 7145 1820 0,'-10'22'76'0,"-1"-3"-60"31,1 6 90-31,3-3 18 0,-4 0 4 0,0 3 1 0,1 0-103 16,-1 0-26-16,-3 4 0 0,0-1 0 0,-4 0 0 0,1 0 0 0,-1 1 0 0,0-1 0 16,1-3 29-16,3 0 1 0,-4-3 0 0,4 0 0 31,3-6-99-31,4-1-20 0,0-5-4 0</inkml:trace>
  <inkml:trace contextRef="#ctx0" brushRef="#br0" timeOffset="27041.4">9331 7114 1552 0,'0'0'44'0,"0"6"10"0,-4 1-43 16,4-1-11-16,-3 3 0 0,3 4 0 0,0-1 142 0,-4 1 26 15,4-1 6-15,0 4 1 0,0 0-75 0,0 6-16 16,0 0-2-16,0 3-1 0,4 0-13 0,-4 9-4 15,3 1 0-15,1-4 0 0,0 1-51 0,-1-4-13 16,1 3 0-16,3-3 0 16,0 7-48-16,-4-4-13 0,4-3-3 0</inkml:trace>
  <inkml:trace contextRef="#ctx0" brushRef="#br0" timeOffset="27687.86">8682 7594 1321 0,'0'0'28'0,"0"0"7"0,0 0 1 0,0 0 2 15,0 0-30 1,0 0-8-16,0 0 0 0,0 0 0 0,0 0 73 0,0 0 14 0,0 0 2 0,-4-6 1 16,1-1-47-16,3 1-10 0,0-3-1 0,0-1-1 15,-4 4-31-15,4 0 0 0,-3-4-13 0,-1 1 4 16,4-1 45-16,-3 1 10 0,3 0 2 0,-4-4 0 0,1 1 9 0,-1-1 3 16,1-6 0-16,-1 0 0 0,4-3 8 0,-3 0 3 15,-1 1 0-15,0-5 0 0,-3-5-27 0,7-3-4 16,-3-1-2-16,-1-6 0 0,1 7-18 0,-1-7-3 15,1 0-1-15,-1-3 0 0,1 7-16 0,-1-1 8 16,4 4-8-16,-3 2 0 0,3 4 0 0,-4 3 0 16,4 3 0-16,0 3 0 15,-3 7-56-15,-1 2-17 0,4 10-4 0,0 0-991 0</inkml:trace>
  <inkml:trace contextRef="#ctx0" brushRef="#br0" timeOffset="28101">8622 6838 1864 0,'0'0'41'0,"0"0"9"0,3 0 2 0,4 0 0 0,1-3-42 0,2 0-10 0,1 0 0 0,-1 0 0 16,4-1 23-16,-3 1 2 0,3 0 1 0,0 0 0 15,4 0-26-15,-4 0 0 0,4 3 0 0,-1 0 0 16,1 0 0-16,0 3 0 0,3 0 0 0,-4-3 0 0,1 3 0 0,0-3 0 16,-1 0 0-16,1 3 0 15,-4 0-46-15,0 1-14 0,4-4-4 0,-8 0 0 16,4 0 0-16,-7 0 0 0,1 0 0 0,2 0 0 16,-3 0 0-16,0 0 0 0,-7 0 0 0,4-4 0 15,3 1 52-15,-7 3 12 0,0 0 0 0,0 0 0 16,0 0 27-16,0 0 8 0,0 0 1 0,0 7 1 15,3-1 24-15,-3 0 5 0,0 4 1 0,-3 2 0 0,3 4 17 0,-4 3 3 16,1-1 1-16,3 8 0 0,0-1-8 0,0 3 0 16,-4 6-1-16,1 1 0 0,-1 6-24 0,1-4-5 15,-1 7-1-15,1 0 0 0,3-3-39 0,0 3-10 16,3-4 0-16,-3 1 0 0,0-3 53 0,4-7 9 16,-4 0 2-16,7-2 0 15,-4-1-256-15,1-9-52 0</inkml:trace>
  <inkml:trace contextRef="#ctx0" brushRef="#br0" timeOffset="29134.36">12601 7948 1497 0,'0'0'32'0,"0"0"8"0,0 6 0 0,0-6 4 0,0 0-36 0,0 0-8 0,0 0 0 0,0 0 0 15,0 0 67-15,4 0 11 16,-1-3 2-16,4 0 1 0,-3-3 24 0,-1 3 5 0,1-7 1 15,-1 4 0-15,1 0-89 0,0-4-22 0,-1 1 0 0,1 0 0 16,-4-1 56-16,3 1 6 0,-3-4 2 0,4 1 0 16,-4-1-52-16,0 1-12 0,0-1 0 0,-4-3 0 15,4 1 18-15,0 5 1 0,0-2 0 0,-3 2 0 16,3 1-31-16,0 0-5 0,-4 2-2 0,4-2 0 16,-3-1-36-16,-1 4-7 15,4-3-2-15,-4-1 0 0,1 4 38 0,3 0 7 0,-4 0 2 0,1-1 0 16,3 1-24-16,0-3-5 0,0 2-1 0,0 1-555 15,-4-3-111-15</inkml:trace>
  <inkml:trace contextRef="#ctx0" brushRef="#br0" timeOffset="29748.94">13257 7575 1666 0,'0'0'36'0,"0"0"8"0,0 0 2 0,-3-3 2 0,3 3-39 0,0 0-9 15,0 0 0-15,-7 0 0 0,7 0 48 0,-7 0 8 16,3 6 2-16,-3 0 0 0,4 7 18 0,-1 0 3 16,1 2 1-16,-1 7 0 0,1 3-8 0,3-6 0 15,-4 0-1-15,4 3 0 16,-4 0-19-16,4 3-3 0,-3 0-1 0,3 0 0 0,0 0-25 0,0-3-6 0,0 3-1 16,0-6 0-16,3 0-16 0,-3-7 0 15,4 1-11-15,0-7 11 16,-4 0-124-16,0-6-19 0,7-9-3 0,-4 0-544 0,1-4-109 15</inkml:trace>
  <inkml:trace contextRef="#ctx0" brushRef="#br0" timeOffset="30018.52">12778 7613 1497 0,'0'0'32'0,"0"0"8"0,3 6 0 0,1-3 4 0,-1 0-36 0,1 0-8 0,6-3 0 0,-3 0 0 16,4 0 53-16,0 0 9 0,3-3 2 0,3 3 0 16,-3-3 37-16,8 0 8 0,-1 0 2 0,0 0 0 0,7 0-50 0,0-1-9 15,4 1-3-15,0 0 0 0,0-3-35 0,-8 3-14 16,1-4 11-16,0 4-11 15,-4 0-98-15,4 3-26 0,-4 0-4 0,-4 0-2 0</inkml:trace>
  <inkml:trace contextRef="#ctx0" brushRef="#br0" timeOffset="31352.67">12619 7550 1036 0,'0'0'23'0,"0"0"5"0,0 0 0 0,0 0 1 0,0 0-29 0,0 0 0 0,0 0 0 0,0 0 0 15,0 0 95-15,0 0 13 0,0 0 2 0,0 0 1 16,0 0-59-16,0 0-12 0,0 0-3 0,0 0 0 15,0 0-26-15,0 0-11 0,0 0 8 0,0 0-8 16,0 0 15-16,0 0-3 0,0 0 0 0,0 0 0 16,7 0 13-16,-7 0 3 0,0 0 0 0,0 0 0 15,0 0 28-15,0 0 7 0,3-3 1 0,-3 3 0 16,0-10 0-16,4 7 0 0,-4-3 0 0,4 0 0 16,-4 3-16-16,3-4-4 0,-3 1 0 0,0 0 0 15,0-1-22-15,0-2-5 0,4 0-1 0,-4-1 0 16,0 1-16-16,0 3 10 0,0-4-10 0,-4 1 8 15,4-1-8-15,-3 1 0 0,3 0 0 0,-4-4 0 16,0 0 0-16,1 1 0 0,-4-1 0 0,3-2 0 0,1 5 31 16,-1 1 4-16,4-1 1 0,-3 1 0 0,3 3-28 0,0 6-8 15,0 0 0-15,0 0 0 0,0-6 8 0,0 6-8 16,0-7 0-16,0 7 0 0,0-6 24 0,0 6 0 16,0 0 1-16,0 0 0 15,0 0-41-15,0 0-8 0,0-6-1 0,0-4-1 0,3 4 26 0,-3 0 0 16,0 6 0-16,0-6 0 0,0-1 0 0,0 1 0 15,0 0 0-15,0-1 0 0,0 1 0 0,0 6 0 16,0 0 0-16,0-6 0 0,0 0 0 0,4-1 0 16,-4 1 0-16,0 0 0 0,0 0 0 0,3-1 0 15,-3 1 0-15,0 0 0 0,0-4 0 0,4 1 0 0,-4-4 0 16,0 1 8-16,3-1 3 0,-3 1 1 0,0-4 0 0,0 0 0 16,0 1 0-16,0-1 1 0,0 0 0 0,0 1 0 15,-3-1-3-15,3 3-1 0,-4-2 0 0,1 5 0 16,3-2-9-16,-4 2 12 0,1-2-12 0,-1-1 12 15,1 7-12-15,-1 0 8 0,4-4-8 0,-7 4 8 16,4-3-8-16,3-1 10 0,-4 4-10 0,1-3 10 16,-1-1-10-16,4 1 8 0,-4-1-8 0,4 4 8 15,0-3-8-15,0 2 0 0,-3 1 0 0,3 0 8 16,0 6-8-16,0 0 0 0,0 0 0 0,0 0 0 16,0 0 0-16,0 0 8 0,0 0-8 0,0 0 0 15,0 0 0-15,0 0 8 0,0 0-8 0,0 0 0 16,0 0 0-16,0 0 0 0,0 0 8 0,0 0-8 15,0 0 0-15,0 0 0 0,3 6 0 0,-3-6 0 0,0 0 0 16,0 0 0-16,4 0 0 0,3 3 0 0,0-3-8 16,4 3 8-16,-4-3 0 0,3 4 0 0,4-1 0 15,-3-3 0-15,3 3-9 0,0 0 9 0,4 0 0 0,-4 0 0 16,4-3 0-16,-1 3 0 0,-3-3 0 0,4 0 0 16,0-3 0-16,-1 0 0 15,-3 3-32-15,4-3 0 0,0 0 0 0,-4 0 0 0,0 0 32 0,0-4 0 16,0 4 0-16,0 0 0 0,-3 0 0 0,-1 3 0 15,1-3 0-15,-4 0 0 0,-3 3 0 0,-4 0 0 16,3 3 0-16,4 0 0 0,-3 0 0 0,-4-3 0 16,0 6 12-16,3 1-3 0,-3-4-9 0,4 3 0 15,-4 3-10-15,3 1 10 16,-3-4-12-16,4 3 12 0,-4 1-13 0,3-1 5 16,-3 4-3-16,4 3 0 0,-1-1 0 0,1 1 0 0,-1 6 21 15,-3-3 4-15,4 3 1 0,-4 3 0 0,4 0-31 16,-4 0-5-16,0 3-2 0,3 0 0 0,-3 4 33 15,0 2 6-15,0 1 2 0,0 2 0 0,0 1 8 16,-3-4 2-16,6 4 0 0,-3-4 0 0,4 1-10 0,-1-4-2 16,1 1 0-16,-1-1 0 0,1 0-16 0,-1 1 0 0,4 2 8 0,-3-6-8 15,3-2 0-15,0-8-14 0,0-2 2 0,4-3 1 16,-4-1-30-16,0-6-7 0,0 1 0 0,-7-7-1 16,0 0-110-16,0 0-21 0,7-10-5 0</inkml:trace>
  <inkml:trace contextRef="#ctx0" brushRef="#br0" timeOffset="33068.83">12760 7268 1440 0,'0'0'32'0,"0"0"6"0,0 0 2 0,0 0 0 0,0 0-32 16,0 0-8-16,0 0 0 0,0 0 0 0,0 0 65 0,0 0 12 15,7 0 3-15,0-3 0 0,0-1-52 0,0 1-11 0,0-3-1 0,0 0-1 16,0-4 17-16,0 4 3 0,4-3 1 16,0-1 0-16,-1 1-4 0,4-7 0 0,-3 4 0 0,7-1 0 15,-4-3-16-15,0 4-3 0,3-1-1 16,1 1 0-16,0-1-4 0,-1 4-8 0,4-4 11 0,-3 4-11 15,3-7 8-15,0 7-8 0,-3-4 0 0,0 4 0 16,3-4-27-16,-7 1-9 16,0 2-1-16,0 1-1 0,0 0 38 0,-3-1 0 0,-4 4 0 0,0 0 0 15,0-1 0-15,0 4 0 0,-3 0 0 0,-4 3 0 0,0 0 0 0,0 0 0 16,0 0 0-16,0 0 0 0,0 0 0 0,0 0 0 16,0 0 0-16,0 0 0 0,0 0 0 0,0 0 0 15,-4 6 0-15,4-6 0 0,0 0 20 16,0 0 11-16,0 4 2 0,0-4 1 0,0 0-21 0,0 6-4 15,0 0-1-15,0-6 0 0,0 0 12 0,4 3 1 16,-1 3 1-16,-3-6 0 0,7 4-36 0,-7-4-7 16,4 0-2-16,-4 0 0 0,7 0 23 0,-4 0-9 15,4 0 9-15,-3 0 0 0,-4 0 0 0,0 0 0 16,7-4 0-16,-7 4 0 0,4 0 0 0,-4 0 12 16,0 0-1-16,3 4-1 0,-3-4 4 0,7 0 1 15,-3 0 0-15,-4 0 0 0,7 3-15 0,-4 0 0 16,4 0 0-16,-3-3 0 0,3 0 0 0,0 0 0 15,0 0 0-15,-4 0 0 0,5 0 0 0,-1-3 0 16,0 0 0-16,0 3 0 0,0-3 0 0,0 3 0 0,0 0 0 0,0-4 0 16,0 4 0-16,0 0 0 0,0 4 0 0,0-4 0 15,0 0 13-15,0 0 0 0,0 3 0 0,4-3 0 16,-4 3-13-16,4 0-18 0,-1 0 4 0,-3 0 1 16,4-3 21-16,-4-3 4 0,0 6 0 0,0-3 1 15,4 0-13-15,-8-3 0 0,4 3 0 0,-7 0 0 16,0 0 0-16,0 0 0 0,0 0 0 0,0-3 0 15,0 3-10-15,4-6-2 16,-1-1 0-16,-3 7 0 0,0 0 12 0,0 0 0 0,0 0 0 16,0 0 0-16,0 0 0 0,0 0 0 0,0 0 0 0,0 0 0 15,0 0 0-15,0 0 0 0,0 0 0 16,0 0 0-16,0 0 0 0,0 0 0 0,-7 4 0 0,4 2 0 16,-1 0 0-16,1 0 0 0,-5 4 0 0,5-1 0 15,-4 4 0-15,0 2 0 0,0 1 0 0,0 6 0 16,0-3 0-16,-4 6 0 0,0-3 0 0,1 9 0 15,-1-3 0-15,1 4 0 0,-1 2 0 0,1-2 0 16,-5 2 0-16,5 1 0 0,-4-4 0 0,3 0 0 16,1-6 0-16,-1-3 0 0,0 0 0 15,-3-3 0-15,7-6-53 16,0-1-9-16,0 1-2 0,0-7-844 0</inkml:trace>
  <inkml:trace contextRef="#ctx0" brushRef="#br0" timeOffset="33430.28">13543 7105 1792 0,'-3'9'51'0,"-1"-3"10"15,4 1-49-15,0 2-12 0,-3 0 0 0,3 1 0 16,0-1 54-16,0 4 8 0,3-1 2 0,1 7 0 15,-1 3-52-15,4 0-12 0,-3 0 0 0,3 6 0 16,-4-3 0-16,4 4 0 0,-3-1 0 0,-1 3 0 16,1 4 31-16,-4-4 3 0,3 7 1 0,-3-4 0 15,0-3-56-15,0 4-11 0,0-4-3 0</inkml:trace>
  <inkml:trace contextRef="#ctx0" brushRef="#br0" timeOffset="47768.71">17455 1194 1356 0,'0'0'57'0,"0"0"-45"16,0 0 76-16,0 0 15 16,0 0 3-16,0 0 1 0,0 0-22 0,0 0-4 0,0 0-1 0,0 0 0 15,0 0-12-15,0 3-4 0,0 4 0 0,0 2 0 16,0 0-7-16,0 1-1 0,0 6-1 0,0-7 0 15,4 7-21-15,-4 6-4 0,0-7-1 0,0 13 0 16,0-6-9-16,0 10-3 0,0-4 0 0,-4 6 0 16,1 4 8-16,-1 3 2 0,4 0 0 0,-7 6 0 15,4 3-27-15,-4 3 0 0,0 10 0 0,-4 0 0 16,1-1 19-16,-1 7 5 0,0 7 0 0,1 5 1 16,-1 4-4-16,1-4-1 0,-1 10 0 0,-3 13 0 15,7-7 6-15,-4 6 1 0,1 7 0 0,-1 12 0 16,4-9-11-16,0 9-3 0,0 4 0 0,0 21 0 15,0-15 2-15,3 3 0 0,-3 6 0 0,0 28 0 16,4-25 12-16,-4 7 2 0,0 3 1 0,0 27 0 16,3-24-30-16,-3 3 0 0,0 3 0 0,0 35 0 15,0-35 37-15,0 6 2 0,3 4 0 0,-3 27 0 16,4-37-14-16,-1 7-2 0,1-1-1 0,3 28 0 16,0-40-7-16,0-3-2 0,3-1 0 0,1 17 0 15,-1-39-13-15,4-5 0 0,-3-4 8 0,6 0-8 16,-3-24 0-16,4-11 0 0,0-2 0 0,-1-10 0 15,1-12-24-15,-1-6 3 0,4-10 0 0,0-4 0 16,-3-11-76-16,0-4-15 0,3-9-4 0</inkml:trace>
  <inkml:trace contextRef="#ctx0" brushRef="#br0" timeOffset="50669.17">17258 1288 1792 0,'-4'7'51'0,"1"-4"10"15,3-3-49-15,0 0-12 0,0 0 0 0,3 3 0 16,1 0 54-16,3 0 8 0,0 0 2 0,7-3 0 15,0 0-6-15,4 0-1 0,0 0 0 0,6-6 0 16,4 3-21-16,4 0-5 0,3 0-1 0,4-4 0 16,-3 7-3-16,-1-6-1 0,0 12 0 0,7-6 0 15,1-6-10-15,3 3-3 0,7 0 0 0,-1-4 0 16,1 1-13-16,4-3 0 0,3 3 8 0,3-10-8 16,1 6 24-16,6 1 3 0,1-3 0 0,10 5 0 15,-7-5 8-15,0 2 1 0,0 4 1 0,11 0 0 16,-11 3-53-16,4-1-10 0,3 4-2 0,3 0-1 15,-2 0 46-15,-1 4 10 0,0 2 1 0,11-3 1 16,-8 0-29-16,1 3 0 0,7 1 0 0,3 2 0 16,-3-6-16-16,-1 0-10 0,1 1-2 0,7 2 0 0,-11 0 45 0,0-3 9 0,0 0 2 15,8-3 0 1,-12 0-45-16,1 0-9 0,0 0-2 0,6-3 0 0,-6-3 28 0,-4 0 0 0,0-1 0 0,4 4 0 16,-7-6 0-16,-1-1 0 0,-3 4 0 0,4-3 0 15,-15-1 17-15,1 7 9 0,-8-3 2 16,1-7 0-16,-8 7-46 15,1 3-9-15,-5-3-1 0,1-1-1 32,-7 4 29-32,-7 0 0 0,0 0 0 15,-4 0 0-15,-7 0 0 0,-3-4 0 0,-4 4 0 0,0 0 0 0,-4 0 10 16,-2 3-10-16,-5 0 8 0,-3 0-8 0,0 0 22 0,0 0-1 0,0 0 0 0,0 0 0 0,0 0-21 0,-3-3 0 0,-5 0 0 0,1 0 0 16,0 3 11-16,0-3-3 0,0-1 0 0,-3 4 0 15,3-3-8-15,0 3 10 0,-4 0-10 0,4 0 10 16,-4 3-10-16,4-3 0 0,-3 4 0 0,-1-1 8 15,1 0-8-15,2 0 0 0,1 3 0 0,0 0 0 16,0 7-10-16,0-7-4 0,4 7-1 0,-1 3 0 16,-3 2 28-16,7 1 6 0,-3 3 1 0,-1 0 0 15,1 6-12-15,3-3-8 0,0 7 9 0,-4-1-9 16,4 4 12-16,0 2-3 0,0 4-1 0,0 3 0 16,0 3 0-16,0-3-8 0,0 12 12 0,-4-2-4 0,4 2 1 0,-3 4 0 15,3-1 0-15,0 10 0 16,0-6 1-16,0 9 0 0,0 0 0 0,0 16 0 0,3-13 5 0,1 7 1 0,3 5 0 0,-3 11 0 15,3-11-2-15,0 4 0 0,-4 3 0 0,8 10 0 16,-4-7-4 0,0 0-1-16,4 4 0 0,-1 11 0 0,1-8 0 15,-1-1 0-15,1 4 0 0,-4 18 0 0,3-21-9 0,-2 9 0 0,-1 3 9 0,0 15-9 16,0-14 0-16,-4-1 8 0,1 3-8 0,-1 16 0 16,1-19 0-16,-4 3 8 0,0 3-8 0,3 16 0 15,-3-19 13-15,0 3-1 0,0 1-1 16,0 11 0-16,0-14 6 0,4-1 2 0,-4 3 0 0,0 13 0 15,3-19-10-15,-3 0-1 0,0 0-8 0,0 16 12 16,4-20-12-16,-4-2 8 0,0 3-8 0,0 13 0 16,0-20 8-16,0-2-8 0,0 2 0 0,0 10 0 15,0-15 8-15,0-4-8 0,0 3 0 0,3 4 9 16,-3-13-9-16,0-4 8 0,4 1-8 0,-4 0 8 16,4-10 0-16,-4-6 0 0,0 4 0 0,3-4 0 15,-3-10-8-15,0-2 0 0,0-4 0 0,0 1 8 16,0-10-8-16,-3 0 0 0,6-6 0 0,-6-4 0 15,3-5 0-15,0-10 0 0,-4 0 0 0,0-10-11 16,1-2-53-16,-1-4-12 0,4-6-1 0,-7-3-1 16,-3-4-136-16,-4-5-27 0,0-1-6 15</inkml:trace>
  <inkml:trace contextRef="#ctx0" brushRef="#br0" timeOffset="51187.78">17286 8381 1820 0,'-14'9'38'0,"14"-9"8"0,0 0-37 0,0 0-9 0,0 0 0 0,0 0 0 16,0 0 54-16,4 0 9 0,3 3 1 0,3-3 1 15,4 4-6-15,4-1-2 0,0 0 0 0,6 0 0 16,4 3 11-16,4 0 3 0,4 4 0 0,2-1 0 16,-2 1-50-16,2 2-9 0,1 1-3 0,7-1 0 15,3 4 22-15,8-3 4 0,3 2 1 0,7 1 0 16,-4 0 10-16,8-4 2 0,0 4 1 0,10-4 0 16,-4 1-12-16,8-1-2 0,7-2-1 0,13-1 0 15,-2-3 18-15,6 1 3 0,8-4 1 0,17 0 0 16,-14-3-39-16,10 0-7 0,1-3-2 0,24 0 0 15,-21 0-8-15,0-1 0 0,4 1 0 0,20 0 0 16,-17 0 16-16,4 0 2 0,7 3 0 0,17-3 0 0,-28 0-18 16,4 3 0-16,-4-3 0 0,21-1 0 15,-31 1-67-15,-1 0-10 0,-3-3-3 0</inkml:trace>
  <inkml:trace contextRef="#ctx0" brushRef="#br0" timeOffset="53317.97">16983 3104 1751 0,'-4'6'74'16,"1"3"-59"0,-1-2 97-16,1 2 19 0,-1-3 4 0,1 1 1 15,-1-1-35-15,4 3-6 0,0-2-2 0,0 2 0 16,0-3-39-16,4 1-8 0,3 2-2 0,-4-6 0 15,8 0-33-15,-1 0-11 0,1 1 0 0,3-1 0 16,0-3 0-16,7 3 0 0,-3-3 0 0,3-3 0 16,0 3 19-16,0 0-3 0,1 0-1 0,2-3 0 15,1 3-24-15,3 0-5 0,4 0-1 0,3 0 0 16,4 0 55-16,3-4 12 0,8 1 1 0,-1 0 1 0,1 3-35 0,-1-3-7 0,0-3-2 0,8-1 0 16,-1 4 7-1,11-3 2-15,0 3 0 0,14-7 0 0,-3 4-31 0,3 0-5 16,7 0-2-16,8-4 0 0,-5 4 19 0,-2-3 0 15,6-1 0-15,7 4 0 0,-3 3 48 0,0-7 12 0,6 7 4 16,12 0 0-16,-11 0-52 0,3 0-12 0,0 0 0 16,15 0 0-16,-11-1 0 0,-4 4 0 0,4-3 0 0,14 0 0 15,-18 3 0-15,4 0 0 0,-3 0 0 0,13 0 0 16,-17 0 22-16,0 0 2 0,0 0 0 0,10 0 0 16,-17 0-24-16,-4 0 9 0,0 0-9 0,4 3 0 15,-11-3 9-15,-7 3-9 0,1 4 0 0,6-4 9 16,-14 0-31-16,3 0-6 0,-2 0-2 0,6-3 0 15,-7 3 52-15,0-3 10 0,3 0 3 0,-2-3 0 16,-12 3-5-16,-3 0-1 0,-4-3 0 0,1 3 0 16,-8-3-29-16,1 3 0 0,-4-3 0 0,-4 0 0 15,-7-4-150-15,-3 4-36 0,-7 0-7 0</inkml:trace>
  <inkml:trace contextRef="#ctx0" brushRef="#br0" timeOffset="54251.82">17177 5778 1792 0,'-7'3'51'0,"-4"1"10"0,8 2-49 16,-4-3-12-16,-1 0 0 0,8-3 0 0,-3 6 54 0,-1-2 8 0,4-4 2 0,0 0 0 16,4 6 0-16,-1-3 0 15,1 0 0-15,3-3 0 0,0 3-9 0,0 0-2 0,4-3 0 0,3 4 0 16,0-4-33-16,4 0-8 0,-1 0 0 0,8 0-1 15,3 0 25-15,7 3 6 0,1-3 1 0,6 3 0 16,-3 0-14-16,3-3-2 0,4 0-1 0,3 3 0 16,4-3-26-16,4 0 0 0,3 3 0 0,3-3-11 15,4 0 11-15,0 0 0 0,4-3 0 0,10 0 0 16,-3 0 49-16,3 0 12 0,7 0 3 0,11-4 0 16,-8 1-64-16,8 3-26 0,0 0 2 0,17-4 0 15,-13 4 38-15,6 0 8 16,0 0 2-16,18 0 0 0,-14 0-24 0,0 0 0 0,4-1 0 0,17 1 0 15,-18-3 33-15,1 0 3 0,3 0 0 0,10-4 0 16,-17 4-22-16,-4 0-4 0,1-1-1 0,10-2 0 16,-22 3-9-16,1 3 0 0,-4-4 0 0,4 1 0 15,-11 3 0-15,-3 0 8 0,-4 0-8 0,7 3 0 16,-14-4 0-16,-3 4 8 0,-4-3-8 0,0 3 0 16,-7 0 0-16,-4 0 0 0,-3 0 0 0,0 0 0 0,-10-3 0 0,-1 3 0 15,-7-3 0-15,1 0 0 16,-5 0-100-16,-2-4-15 0,-1 4-3 0</inkml:trace>
  <inkml:trace contextRef="#ctx0" brushRef="#br0" timeOffset="56302.26">17685 2470 2066 0,'0'0'43'0,"0"0"10"0,0 0-42 0,0 0-11 0,0 0 0 0,0 0 0 0,0 0 104 0,0 0 20 0,0 0 3 16,0 0 1-16,-4-9-52 0,1 6-9 0,3 3-3 0,-7-6 0 15,3-1 0-15,-3 1 0 0,4 0 0 0,-5-1 0 16,1 1-7-16,0 3-1 0,0-6-1 0,0-1 0 16,-3 4-27-16,3-3-4 0,-4-1-2 0,-3 4 0 15,0-7-5-15,-4 4-1 0,-3 0 0 0,0-1 0 16,0 4-8-16,-4-7-8 0,0 4 12 0,-3 0-12 16,3-1 10-16,-3 4-10 0,3-7 8 0,-3 4-8 15,0-4 25-15,3 4 0 0,1 3 0 0,-5-10 0 16,-2 7-25-16,-1-1-14 0,-3 1 2 0,-4 3 0 15,4-4 12-15,-4 1 16 0,3-1-3 0,-2 1-1 16,2 3-12-16,1-7 0 0,0 1 0 0,-4 2 0 0,0 1 8 16,0 2 0-16,-6-5-8 0,-1 6 12 0,3-4-12 15,-3 1 11-15,4 3-11 0,-4-1 10 0,4-2-10 16,-4 6-17-16,4-4 4 0,-8 4 1 0,5 0 12 0,-5 0 12 0,4 3-3 16,-7 0 0-16,4 0-9 0,3 0 0 15,4 0 0-15,-8 3 0 0,1 0 0 0,0 0-12 0,-1 4 2 0,-3-4 1 16,7 6 9-16,1-6 12 0,-1 4-2 0,-4 2-1 15,4 1-9-15,1 5 0 0,-8-5 0 0,0 8 0 16,7-2 0-16,0 0 0 0,0 3 0 0,0 3 0 16,0-7 0-16,1 7-12 0,-1 0 2 15,-4 6 1-15,4 1 9 0,1 5 8 0,-1 1-8 0,-4 5 11 16,8-5-11-16,0 6 0 0,6-1-12 0,-9 1 12 16,2 3 0-16,-3 0 0 0,-3 6 0 0,0 0 0 15,6 3 0-15,1-2 0 0,3 8 0 0,-3-5 0 16,7 2-9-16,-4 0 9 0,3 4 0 0,-2 3 0 15,6-7 0-15,-3 4 0 0,-1-1 0 0,5 4 0 16,2 0 0-16,1-4 0 0,3 4 0 0,-3 3 0 16,7-7 0-16,3 1 0 0,1 0 0 0,-1 2 0 15,0-2 0-15,8-4 0 0,-4 4 0 0,3-1 0 16,1-5 0-16,-1-4 0 0,4 0 0 0,0-3 0 16,3-3 0-16,-3-3 0 0,0-4 0 0,4 1 0 15,-1-7 0-15,1 1 0 0,-1-7 0 0,1 0 0 16,3-3 0-16,0-6 0 0,-4-1 0 0,4-5 0 0,0-1 0 15,0-3 0-15,0-3 0 0,0-3 0 16,0 0 0-16,0 0 0 0,0 0 0 0,0 0 0 0,0 0 0 0,0 0 0 16,0 0 0-16,0 0 0 0,-3-6 0 0,-1 0 0 0,4 6 0 15,-3-10 0-15,-1 4-52 16,0 0-9-16,1 0-3 0,3 6 0 0,-7-7 44 0,3 1 9 0,-3 3 2 0,7 3 0 16,-7-3 9-16,0 0 12 0,4 3-2 0,3 0-1 15,-7-3-9-15,7 3 0 0,0 0 0 16,-7-4 0-16,7 4 0 0,0 0 0 15,0 0 0-15,-7-3 0 0,3-3 0 0,-3 3 0 16,7 3 0-16,-4-6 0 0,-3-1 0 0,4 1 0 0,-1-3 0 0,1 2 0 16,-4-2 0-16,3 0 0 0,-3-1 0 0,0 1 0 15,4-1 0-15,-8 1 0 0,4 0 0 0,0-1 0 16,-4-2 0-16,1-1 0 0,-1 1 0 0,1-4 0 16,2 3 0-16,-2-6 0 0,-1 4 0 0,1-4 0 15,-1-3 11-15,1 0 0 0,2-3 0 0,1 0 0 16,0 0-11-16,0 0 8 0,0-3-8 0,0-1 8 15,4 7-18-15,-1 0-4 0,-3 0-1 0,4 7 0 16,-1-1 26-16,1 0 5 0,-1 4 0 0,0 3 1 16,1-1-27-16,-1 4-6 0,4 0 0 0,0 6-1 15,-3-4 17-15,3 4 0 0,0 0 0 0,0 0 0 16,0 0 0-16,0 0 0 0,0 7 0 0,-4 2 0 16,4 1 0-16,0 2 0 0,4 1 0 0,-4 5 0 15,3 1 0-15,1 6 0 0,3-3 0 0,0 6 0 16,0 1-55-16,4-1-7 0,-1 0-2 0,1 3 0 15,3-2 52-15,-3-1 12 0,3 0 0 0,0 3 0 16,0-2 0-16,0-4 0 16,0 3 0 15,0 0 0-31,-3-3 0 0,3 4 0 16,-4-1 0-16,1 0 0 0,0 0 0 0,-1-3 0 0,-3-3 0 0,4-3 0 0,-4 0 0 0,0-7 0 0,4 1 0 0,-4-4 0 0,3-2 0 0,1-1 0 0,-1-3 0 15,1-6 0-15,3 0 35 0,-3-4 9 0,-1-2 3 0,1 0 0 0,3-4-24 0,-3 1-5 0,-1-4-1 0,4 0 0 16,-3 1-17-16,-1 2 0 0,4-3 0 0,-3 4 0 15,0-1 0-15,3 4 0 0,-4-1 0 0,1 1 0 16,3 3 0-16,-3-1 0 0,3 1 0 0,0 0 0 16,-4 3-150-16,5-3-34 0,-1 2-6 0</inkml:trace>
  <inkml:trace contextRef="#ctx0" brushRef="#br0" timeOffset="58011.37">17780 5183 2419 0,'0'0'50'0,"-4"6"13"15,4-6-51-15,-7 3-12 0,4 0 0 0,3-3 0 16,-7 0 65-16,7 0 11 0,-7 0 1 0,3-3 1 0,-3 0-46 15,4 0-8-15,-4-4-3 0,3 1 0 16,-3 0 27-16,4-3 6 0,-5-1 1 0,1-2 0 16,4-1-19-16,-4-3-4 0,0 1-1 0,0-4 0 15,-4 3 1-15,4 1 0 0,-4-4 0 0,1 0 0 0,-1 0-8 0,1-3 0 0,-1-3-1 16,-6 3 0 0,-5 0-7-16,-2-3 0 0,-1 3-1 0,-3-3 0 0,-4 0 17 0,-3-3 3 0,3 0 1 15,-7-1 0-15,7 1-36 0,1 0-22 0,-5-4 3 0,1 1 1 16,-4 3 18-16,-3 0 9 0,-4-1-1 0,0-5 0 15,0 6 1-15,1-4 0 0,-1 1 0 0,-4-7 0 16,1 7 2-16,-1-7 0 0,-2 1 0 0,-1-4 0 16,-4 7-3-16,4-4-8 0,0 0 12 0,-10 1-4 15,6 2-8-15,-6 1 10 0,3-1-10 0,-7-2 10 16,3 2-10-16,1-3 0 0,-1 4 9 0,-3-7-9 16,0 7 0-16,-3-1 0 0,-1 1 0 0,-6-1 0 15,6 1-16-15,1-1-7 0,-5 4-1 0,1-7-1 16,4 4 42-16,-1-1 9 0,4 1 2 0,-10-7 0 15,3 7 6-15,-4 2 2 0,0 1 0 0,-10-4 0 16,7 4-56-16,3 6-12 0,-3-6-1 0,-7 2-1 16,10 1 54-16,1 3 12 0,-1-3 1 0,-6 3 1 15,6 0-54-15,-3 3-10 0,3-3-2 0,-14 3-1 16,8 3 33-16,-1 3 0 0,-3-3 12 0,-7 1-3 16,10 5-9-16,-3-3-9 0,0 4 9 0,-8-1-13 15,12 7 36-15,-1-7 7 0,0 7 2 0,-6 3 0 16,10 0-51-16,3 0-9 0,-3 0-3 0,-7 3 0 15,10 0 31-15,-3 0 0 0,0 3 0 0,-8 0 0 16,8 0 19-16,4 0 9 0,-4 3 3 0,-8 4 0 16,15-7-31-16,0 6 0 0,0 1 0 0,0 2 0 15,4 4-20-15,2-10-9 0,1 10-3 0,-3-3 0 0,3 2 32 0,3 1 0 0,1 3 0 0,-1-1 0 16,8-2 20-16,-1 3 9 0,8-3 3 0,-4 2 0 16,7 1-52-1,0 0-11-15,1 0-1 0,-1 3-1 0,3 0 33 0,5 0-8 16,-1 0 8-16,0 6 0 0,4-3 0 0,3 0-8 15,4 3 8-15,0 4 0 0,3-1-28 16,4-3 0-16,-4 4 1 0,0 2 0 0,4-3 39 0,-4 1 7 0,1 2 1 16,-5 7 1-16,1-6-33 0,4 2-8 0,-1 7 0 0,0-6-1 15,0 2 30-15,4-2 7 0,0 3 0 0,0 3 1 16,0 0-27-16,3-7-6 0,1 7 0 0,-1 0-1 16,4-6 17-16,0 2 0 0,3-2 0 0,-3 3 0 15,0-7 0-15,3 1 0 0,-3-4 0 0,4 4 0 16,-1-4 12-16,-3 0 5 0,3-6 2 0,1 4 0 15,-1-7-19-15,1 0 0 0,-1 0 8 16,4-4-8-16,-4-2 0 0,4 0 0 0,0-1 0 0,0-2 0 16,0-1-20-16,4-2 1 0,-4 2 1 0,-1-2 0 15,5-4 26-15,-1 3 6 0,1-2 1 0,3-1 0 16,-4 0-24-16,4-6-5 0,0 0-1 0,0 0 0 16,0 0 15-16,0 0 0 0,0 0 0 0,0 0 0 15,0 0 0-15,0 0-17 0,0 0 1 0,0 0 1 16,0 0 4-16,-3-6 1 0,3 6 0 0,0-6 0 15,0 6-4-15,0 0-1 0,0 0 0 0,0 0 0 16,-4-7 15-16,4 7-11 0,0 0 11 0,0 0-10 16,0-6-10-16,0 6-1 0,0 0-1 0,-7-6 0 15,7 6 34-15,-3-6 6 0,3 6 2 0,-4-7 0 16,1 1-20-16,-1 0 0 0,1 0 0 0,3-4 0 16,-4 4-15-16,4-7-3 0,-3 4-1 0,-1-4 0 0,4-2 27 0,-3-1 4 15,-1 0 2-15,0-2 0 0,1-1-14 16,-4 0 0-16,3 3 0 0,-3-6 0 0,0 0 0 0,0 0 0 0,0 0 0 0,0-3 0 15,0 3-16-15,-4 0 4 0,4-3 1 16,-3 3 0-16,3 1 11 0,0 2 0 0,0 0 0 0,0 0 0 16,3 7 0-16,1-4 0 0,-5 3 0 0,5 4 0 15,3 3 0-15,-4-1 0 0,4 7 0 0,0 0 0 16,0 0 0-16,0 0 0 0,0 0 0 0,0 0 0 16,0 7-53-16,0 2-9 0,0 4-2 15,4 2 0-15,-4 4 52 0,3 3 12 0,1 6 0 0,0 0 0 16,-1 4-54-1,1 2-8-15,3 1-2 0,-4-1 0 0,1 4 52 0,-1-4 12 0,1 4 0 0,-4 0 0 16,3-4 0-16,1 1 0 0,-1-1 0 0,1-3 0 16,3 1 0-16,-4-7 0 0,4-3 0 0,1-3 0 15,-1-4 48-15,3-2 13 0,1-4 3 0,3-2 0 16,0-4-52-16,4-3-12 0,-1 0 0 0,1-3 0 16,3-1 22-16,0-2 2 0,0 0 0 0,4-3 0 15,-4-1-12-15,0 1-3 0,1-1 0 0,-1 1 0 16,0-1-33-16,-3 4-8 0,3 0 0 0,-4-3-1 15,1-1-76-15,-4 4-15 0</inkml:trace>
  <inkml:trace contextRef="#ctx0" brushRef="#br0" timeOffset="78223.36">18143 5722 1267 0,'0'0'56'0,"0"0"12"16,0-6-55-16,4 3-13 0,-4-4 0 0,3-2 0 0,-3-1 54 0,4 1 8 0,-4 0 2 0,3-4 0 15,-3 1 0-15,4-4 0 0,0 3 0 0,-4-2 0 16,3 5-27-16,-3-2-5 0,0-1 0 0,0 4-1 15,4-1 1-15,-4 1 1 0,3 6 0 0,-3 3 0 16,0 0-11-16,0 0-2 0,4 6-1 0,-4 10 0 16,3 3 18-16,1 3 4 0,-1 3 1 0,1 6 0 15,-1 3-18-15,4 4-3 0,-3 3-1 0,-1 0 0 16,4-1 13-16,-3 1 3 0,3 0 0 16,0 0 0-16,-3-4 4 0,3 1 2 0,-4 0 0 15,4-7 0-15,-3 0-9 0,-1-3-1 0,4 1-1 0,-3-7 0 16,-4 0-15-16,3-7-2 0,1 1-1 0,-1-4 0 15,1-5-13-15,-4-1 0 0,0-6 0 0,0 0 0 16,0 0 0-16,0 0 8 0,0 0-8 0,0 0 0 16,0 0 12-16,4-3-1 0,-4-3 0 0,-4-4 0 15,4-2 23-15,-4-4 5 0,1 0 1 0,-4-6 0 16,0 0-40-16,0-3-21 0,0 0 2 0,0-6 1 16,-4 0 18-16,4 2 0 0,-4-2 8 0,4-4-8 15,-3 7 16-15,3-3-2 0,-4 3-1 0,4-4 0 0,-3 4-13 16,2 0-15-16,1 0 3 0,0-4 1 15,4 4 11-15,-4 0 16 0,7 0-4 0,-4-1-1 16,4 4-11-16,0 3 0 0,0-3 0 0,0 3 0 0,4 0 0 0,-4 4 0 0,3-1 0 0,1 0 0 16,-1 3 0-1,1 4-11-15,-4-1 3 0,3 7 0 0,-3 0 8 0,0 6 11 16,4-7-3-16,-4 7 0 0,0 0-8 0,0 0 0 0,3 7 0 0,-3 2 0 16,0 4 0-1,0-1 0-15,4 7 0 0,-4 3 0 0,0 0 0 0,0 3 0 16,4 6 0-16,-4 4 0 0,0-1 0 0,3 4 0 0,1 3 0 15,-1 3 0-15,-3-1 0 0,4 1 0 0,-1 3 0 16,4 4 0-16,-3-8 0 0,-1 4 0 16,4-3 0-16,-3-3 0 0,-1-6 0 0,4-1 0 0,-7-6 0 0,4-6 0 15,0-3 0-15,-1-3 0 0,-3-7 0 0,0-3 0 16,0-6-49-16,0 0-12 0,0-6-3 0,-3-9 0 16,-1-4-116-16,0-3-23 0,-3-10-5 0</inkml:trace>
  <inkml:trace contextRef="#ctx0" brushRef="#br0" timeOffset="78642.5">17925 5540 1728 0,'0'0'38'0,"-4"6"8"0,4 4 2 0,0-1 0 0,-3 1-39 0,3 2-9 0,3 1 0 0,-3-4 0 15,4 4 104-15,-1-1 18 0,1-2 4 16,-1-7 1-16,4-3-55 0,0 0-12 0,4-3-1 16,0-1-1-16,-1-5-17 0,1-4-3 0,-1-5-1 0,4-11 0 15,0 4-2-15,1-6-1 0,-1-4 0 0,0-2 0 16,0-1-34-16,0-3 0 0,0 4 0 0,4-1 0 15,-8 1 58-15,4-1 5 0,1 0 1 0,-1 7 0 16,0 3-52-16,0 3-12 0,-3 3 0 0,-1 3 0 16,1 3-16-16,-4 10-7 0,3 6-1 0,-3 6 0 15,0 10 32-15,0 3 5 0,1 3 2 0,-1 3 0 16,3 9-5-16,-3 1-1 0,0-1 0 0,4 4 0 16,-4-4 18-16,0 1 3 0,0-4 1 0,0-3 0 15,0 1-22-15,0-4-9 0,0-3 8 0,0-7-8 16,0 1-23-16,-3-7-9 0,3-2-3 0,-4-4 0 15,1 0-173-15,-4-3-36 0</inkml:trace>
  <inkml:trace contextRef="#ctx0" brushRef="#br0" timeOffset="79107.86">17992 6308 1036 0,'-7'-22'23'0,"7"13"5"0,-4-7 0 0,1 4 1 0,3-4-29 0,0 0 0 0,-4-2 0 0,4 2 0 16,0 3 108-16,0 1 16 0,4 2 4 15,-1 4 0-15,-3 6-52 0,7 3-9 0,0 3-3 0,4 4 0 16,-4 6 0-16,3 2 0 0,1 4 0 0,0 3 0 16,-1 1 52-16,4 2 9 0,-3 0 3 0,-1-3 0 15,1 3-52-15,3 0-9 0,-3 4-3 0,3-4 0 16,0 0-51-16,0-3-13 0,0 0 0 0,4 7 0 0,-1-7 54 0,-2-6 8 15,2-1 2-15,-3-8 0 0,4-1-54 0,-4-6-10 16,4-3 0-16,-4-6 0 0,3-3 0 0,-2-4 0 16,2-2 0-16,-3-4 0 0,-3-3 36 0,3-6 4 15,0 2 0-15,-3-5 0 0,3 0-27 16,-4 3-5-16,1 2 0 0,3 5-8 0,-7 5 20 0,4 3-2 16,-4 4-1-16,-7 9 0 15,0 0-85-15,0 0-16 0,14 9-4 0,-7 1-1206 0</inkml:trace>
  <inkml:trace contextRef="#ctx0" brushRef="#br0" timeOffset="80613.1">19279 6606 1267 0,'0'0'28'0,"0"0"5"0,0 0 2 0,0 0 1 0,4-6-36 0,-4 6 0 0,0 0 0 0,3-3 0 16,-3-4 41-16,0 7 2 0,0 0 0 0,4-3 0 16,-1 0-18-16,-3 3-3 0,0 0-1 0,0 0 0 0,0 0 35 15,4-6 6-15,-4 6 2 0,0 0 0 0,0 0 0 0,3-3 0 16,-3 3 0-16,0 0 0 0,0-6 51 0,0 6 10 15,-3-7 3-15,3-2 0 0,0-1-52 0,-4 1-9 16,1 0-3-16,3-4 0 0,-4-3-51 0,4 1-13 16,-3-7 0-16,-1-3 0 0,4-4 54 0,-3 1 8 15,3 0 2-15,-4-6 0 0,1 2-52 0,-1-2-12 16,1-1 0-16,-4-2 0 0,3-4 32 0,-3-3 3 16,0-3 1-16,0-6 0 0,0 6-8 0,0-4-2 15,0 7 0-15,0-6 0 0,0 0-2 0,0-3-1 16,0-10 0-16,-4-3 0 0,4 4-5 0,0-1-1 15,0 0 0-15,0-15 0 0,0-1 7 0,0 1 2 16,0 3 0-16,-4-13 0 0,4 10-26 0,0-10 0 16,0 0 0-16,0-6 0 0,3 12 0 0,-3-9 0 15,4-3 0-15,-1 19 0 0,1-3 0 0,-1-1 0 16,1-5 0-16,-5 2 0 0,5-6 0 0,-4 1 0 0,3-1 0 16,-3-31 0-16,0 15 0 0,0 10 0 15,4 6 0-15,-4-3 0 0,0 16 24 0,0 0-1 0,3 6 0 0,-3 3 0 16,0 10-23-16,0 2 0 0,0 10 0 0,0 1 0 15,0 8 0-15,0 7 0 0,0 0 0 0,-1 6 0 16,1 0 0-16,0 3 8 0,4 3-8 0,-4 4 0 16,3 2 0-16,1 4 0 0,-1 0 0 0,4 6 0 15,-3-7-16-15,3 7-7 0,0 0-1 0,0 0-1 16,3-3 38-16,1-6 8 0,-1 6 2 0,-3 3 0 0,0 0-37 16,7 0-7-16,-3 0-2 0,3-3 0 0,-4 3 23 15,-3 0 0-15,0 0 0 0,7 0 0 16,1 0 0-16,-8 0-11 0,3 3 11 0,1 0-12 0,-1 0 1 15,-3 6 0-15,4-5 0 0,-4-1 0 0,3 3 2 16,-3-6 0-16,0 0 0 0,0 6 0 16,4 1 9-16,-4-7-10 0,0 3 10 0,0-3-10 15,0 0-19-15,0 0-4 0,0 0-1 0,0 0 0 16,3-7 34-16,-3 1 0 0,0-3 0 0,4 2 0 0,-4-5 0 0,0 6 0 16,0-1 0-16,0-2 0 0,0 3 14 0,0-1 10 15,-4 4 1-15,4-6 1 0,0 9-26 0,0 0 0 16,0 0 8-16,0 0-8 15,0 0-20-15,-3-6-5 0,3 6-2 0,-7-4 0 0,7 4 27 16,0 0 0-16,-4 0 0 0,-3 4 0 0,0 2 0 0,3 6 0 16,-3-5 0-16,4 5 0 0,-4 4 0 0,0 0 0 15,3 2 0-15,-6 7 0 0,-1-3 17 0,4 7 9 16,-4-1 2-16,-3 3 0 0,4-3-28 0,-1 4 0 16,-3-4 8-16,3 0-8 0,1-3 0 0,-1 0 0 0,4-3 0 15,0-6 8-15,0-3-8 0,4-4 0 0,-1 0 0 0,4-9 8 16,0 0-8-16,0 0 0 0,0 0 0 0,0-12 0 15,4 2 0-15,-4-5 0 0,3 2 0 16,1-9 0-16,3 0 0 0,-4 3 0 0,4-6 0 0,-3 7 0 16,3-1 0-16,0 3 0 0,0 0 0 0,0 4 0 15,0-4 0-15,-3 7 0 0,3-4 0 0,0 1 0 16,0-4 0-16,0 0 0 0,0 1 0 0,0-1 0 16,0-3 0-16,0 4 0 0,0-4 0 0,0 0 0 15,4-3 0-15,-4 0 0 0,3 3 0 0,-3-3 0 16,1 3 0-16,2 1 0 0,-3 5 0 0,0 1 0 15,-3 5 0-15,3 4 0 0,-7 3 0 0,7 10 0 16,-4 5 0-16,4 1 0 0,-3 12 0 0,3-3 0 16,0 7 22-16,0 8 9 0,-3-5 1 0,3 6 1 15,0-7-33-15,0 4 0 0,0-10 0 16,0 3 0-16,4-6 0 0,-1-6 0 0,1 3 0 0,-1-9 0 16,1-1-44-16,-4 1-16 0,4-1-4 0,-1-5 0 15,-10-7-36-15,0 0-8 0,11-10-2 0</inkml:trace>
  <inkml:trace contextRef="#ctx0" brushRef="#br0" timeOffset="82099.47">20666 2731 1661 0,'0'-13'47'0,"0"1"10"16,0 2-45-16,0-2-12 0,0 2 0 0,0 1 0 0,0 6 64 0,0 3 10 0,0 0 2 0,0 0 1 31,0 0 7-31,0 0 2 0,0 0 0 0,0 3 0 16,0 9-18-16,0 4-3 0,0-3-1 0,3 5 0 0,-3 7-22 0,0 1-5 0,4 2-1 0,-4 6 0 15,3 1-9-15,1 2-3 0,-1 4 0 0,1 3 0 16,-1 3-5-16,1 0-2 0,3 6 0 16,-3-12 0-16,-1 3 12 0,-3 0 3 15,7 3 0-15,-3-3 0 0,-4 3-12 16,3-6-1-16,4 6-1 0,-7 3 0 0,4-6-8 0,-1-3-2 0,1-4 0 16,-4-2 0-16,0-1-8 0,3-3-9 0,-6-2 9 0,3-1-13 15,0-9 26-15,0-4 6 0,0-2 1 0,0-4 0 16,-4 1-4-16,4-7-1 0,0-3 0 0,0 0 0 15,-3 0-3-15,-1-6 0 0,1-1 0 16,-1 1 0-16,1-3-4 0,-4-4 0 0,3-3-8 0,4 4 12 16,-7 3-12-16,3-1 0 0,1 1 8 0,-4 2-8 0,3-5 0 15,1 2 8-15,-4-2-8 0,3 3 0 16,-3 5 8-16,4 1-8 0,3 3 0 0,-4 0 0 0,1-3 0 0,3 3 0 16,0 0 0-16,-4 6 0 0,4 1 0 0,0-7 0 15,0 0 0-15,0 9-10 0,0 4 0 0,0-4 0 16,0 0 0-16,0 1 0 0,0-10 10 0,0 9-8 15,4 1 8-15,-4-10-8 0,0 0 8 16,0 0 0-16,0 6 0 0,0-6 0 0,0 0 0 0,0 0 0 16,0 0 0-16,0 0 0 0,0 0 0 0,0 0 0 15,0 0 0-15,0-3 0 0,0 0 0 0,-4 0 0 16,4-4 9-16,0-2-9 0,-3-1 0 0,-1 4 0 16,1-3 0-16,-5-1 0 0,5-5 0 0,-1-1 0 15,-3-3 0-15,0-3 0 0,0 3 8 0,0-3-8 0,0 1 0 16,0-1 0-16,0 3 0 0,0 3 0 15,0-3 0-15,3 4 0 0,-3-1 8 0,0 3-8 16,0 4 0-16,4 3 0 0,-1-4 0 0,1 4 0 0,3 3 0 0,0 3 0 16,0 0 0-16,0 0 0 0,0 9 0 0,3 1 0 15,1 2 0-15,3 4 0 0,0 0 0 0,0-1 0 16,0 7 0-16,3 0 0 0,-2 3 0 0,2 0 0 16,1 0 0-16,-1 1 0 0,1-1 0 0,-1 0 0 15,5-3 0-15,-5 0 0 0,1 3 0 0,-1-7 0 16,1-2 0-16,-1-3 0 0,5-4-8 0,-5-3 8 15,1 4 0-15,-1-7 0 0,1-3 0 0,0-3 0 16,-1 0 0-16,4-7 0 0,-7 1 0 0,0-4 0 0,0-2 11 0,0-1 1 16,0-3 1-16,1 3 0 0,-5 1-2 15,1 2-1-15,3-2 0 0,-4 2 0 0,1-3-10 16,-1 1 0-16,1 5 9 0,-1 1-9 0,-3-1 0 0,0 4 0 16,0 0-10-16,0 3 10 15,-3 0-173-15,3 3-28 0,0 0-6 0</inkml:trace>
  <inkml:trace contextRef="#ctx0" brushRef="#br0" timeOffset="82622.32">20454 2715 1972 0,'0'0'44'0,"0"3"8"0,-3 3 3 0,3 4 0 0,-4-4-44 0,4 3-11 0,0 4 0 0,4-10 0 0,-4 3 50 16,3-2 8-16,4-1 2 0,0-6 0 16,4-1-1-16,3-5 0 0,0-4 0 0,0-2 0 0,7-4-43 0,-3-6-16 15,0 0 11-15,-1-7-11 0,1 1 57 0,-1-3 6 16,1-4 1-16,0 0 0 0,-4 1-52 0,-4 8-12 15,1 4 0-15,0 0 0 0,-4 3 0 16,0 0 0-16,0 10 0 0,0-7 0 0,-4 10 0 0,1-1 0 16,-4 10 0-16,3 7 0 0,1 5 0 0,-4 10 0 15,3 0 0-15,-3 6 0 0,0 4 54 0,4-1 8 16,0 3 2-16,-4-5 0 0,7-1-52 0,0-3-12 16,0 0 0-16,0-3 0 0,0-3 0 0,3-7 0 15,-3 4 0-15,0-7 0 16,4 1-113-16,0-7-26 0,-1 3-5 0</inkml:trace>
  <inkml:trace contextRef="#ctx0" brushRef="#br0" timeOffset="85548.4">19999 2724 1074 0,'0'0'30'0,"0"0"8"15,0 0-30-15,0 0-8 0,0 0 0 0,0 0 0 16,0 0 84-16,0 0 15 0,0 0 3 0,0 0 1 15,0 0-22-15,0 0-4 0,0 0-1 0,0 0 0 16,0 0 1-16,0 0 0 0,0 0 0 0,0 0 0 16,0 0-61-16,0 4-16 0,4 2 0 0,-4-3 0 15,0-3 0-15,0 3 0 0,0-3 0 0,0 0 0 16,0 0 0-16,3 6 0 0,-3-6 0 0,0 0 0 16,0 3 0-16,0-3 0 0,4 4 0 0,-4-4 0 15,0 0 0-15,3 6 0 0,-3-6 0 0,0 0 0 16,4 3 0-16,-4-3 0 0,3 0 0 0,-3 0 0 15,0 0 34-15,0 6 4 0,0-6 1 0,4 3 0 16,-4-3-11-16,0 0-3 0,0 4 0 0,0-4 0 16,0 0-8-16,0 0-1 0,0 0-1 0,0 0 0 0,3 6-2 0,-3-3 0 0,0 3 0 0,0-6 0 15,0 3 6-15,0-3 1 0,0 7 0 0,0-7 0 16,0 0-4 0,0 0-1-16,0 0 0 0,0 0 0 0,0 0-2 0,0 3 0 15,0 6 0-15,0-9 0 0,0 0-13 16,-3 0-16-16,3 0 3 0,0 0 1 15,0 0 12-15,0 0 0 0,0 0 0 0,0 0 0 0,0 0 0 0,0 0 0 16,0 0 0-16,0 0 0 0,0 0 0 0,0 0 0 0,0 0 0 0,0 0 0 16,0 0 0-16,0 0 0 15,0 0 0-15,0 0 0 0,0 0 16 0,0 0 5 0,0 6 2 0,0-6 0 16,0 0 14-16,0 0 3 0,0 0 1 0,0 0 0 16,0 0-62-16,0 0-13 0,0 0-2 0,0 0-1 15,0 0 37-15,0 0 0 0,0 0 0 0,0 0 8 16,0 0-8-16,0 0 0 0,-4 4 9 0,4-4-9 15,0 0 0-15,0 0 0 0,0 0 0 0,0 0 0 16,0 0 0-16,0 0 8 0,0 0-8 0,0 0 0 16,0 3 0-16,-3 3 0 0,3-3 0 0,-4 3 8 15,4-2-8-15,0 2 8 0,0-3-8 0,0 3 8 16,0 0 11-16,4 4 2 0,-4-1 1 0,0-2 0 16,3 2-34-16,-3 0-8 0,0-6 0 0,4 4-1 15,-1-1 21-15,-3 0 0 0,4-3 0 0,-4 1 0 16,3 2 0-16,-3-3 0 0,0 6 0 0,0-5 0 15,0 2 15-15,0 0 4 0,4 3 1 0,-4 4 0 16,3 0-20-16,-3-1 0 0,4 7 0 0,-1 3 0 16,1 3 0-16,-4 3 0 0,3 7 0 0,-3 2 0 15,4 7 0-15,3 0 0 0,-3 6 0 0,-1 4 0 0,1-1 0 16,3 0 0-16,-4 4-11 0,1 5 11 0,3-2 0 0,0 9 0 0,0 0 8 16,3 12-8-16,-2-2 0 0,-1 2 0 0,0 7 0 15,3 12 0-15,1-6 0 0,-4 4 0 0,3 5 0 16,5 10 0-16,-1-9 0 0,-4 2 0 0,4 4 0 0,4 6 0 15,-4-19 0-15,4-3 0 0,-4 0 0 0,0-25 0 16,0-6 0-16,0-4 0 0,-3-2 0 0,-1-7 0 16,1 0 0-16,0-6-13 15,-1 3 1-15,1 6 0 0,-1-9 12 0,1-3 0 0,-1-3 0 16,-3-4 0-16,1-2 0 0,-5-4 0 0,4-3 0 16,-3 0 0-16,-1-6 0 0,4 0 0 0,-7-4 8 0,0-2-8 15,4-4 8-15,-4 1-8 0,0-1 0 16,0-3 0-16,0 1 8 0,-4-1-8 0,4 0 0 0,-3 0 0 15,-1 1 9-15,1-1-9 0,-1 0 0 0,4 4 9 16,-3-1-9-16,3 0 0 0,0 4 0 0,0 3 0 16,0-4 0-16,0 1 0 0,3 2 0 0,-3-2 0 15,0-4 0-15,4 4 0 0,-4-1 0 0,0-2 0 0,0-1 0 0,0-2 0 16,0-1-9-16,0-3 9 0,0 3 0 0,0-6 0 16,0 0 0-16,0 0 0 0,0 0 0 0,0 3 0 15,0-3 0-15,0 0 0 0,-4 7 0 0,4-7 0 16,-3 6 0-16,3-6 0 0,0 0 0 0,0 0 8 15,0 0-8-15,0 0 9 0,-7 0 13 0,-4-3 2 16,0-4 1-16,4 1 0 16,-3-3-41-16,-1-4-9 0,1-2-2 0,-5-4 0 0,-2 0 73 0,3-3 14 0,-4 0 4 0,0-3 0 31,4 3-74-31,-3-3-14 0,3 0-4 0,-4 0 0 0,4 3 28 0,-4 0 0 16,4 0 12-16,0 0-4 0,0 0 0 0,0 3 0 15,3 0 0-15,1 1 0 0,-1 2-8 0,4 3 0 0,0 7 0 16,3 0 8-16,4 6-8 0,0 0 8 0,0 3-8 0,4 6 8 15,-1 4-8-15,4 3 0 0,4-1 0 0,0 1-8 16,-1 0-4-16,4 2 0 0,0 4 0 16,-3 0 0-16,7 3 1 0,-4 1 0 0,3 2 0 0,5 6 0 15,-5-2 0-15,1-4 0 0,-1 0 0 0,-2-9 0 16,-5 3 11-16,4 3 0 0,0-3 0 0,-3 0 0 16,0-3 0-16,3-4-8 0,-4 1 8 0,8-4 0 15,-4 1-10-15,0-10 10 0,0 0-12 0,-3-6 12 0,-1 0 0 16,1-6 0-16,0-4 0 0,-1-6 0 0,-3-3 0 0,0-3 12 15,4-3-3-15,-1 0-1 0,-3 0-8 0,4 2 10 16,0 1-10-16,-1 3 10 0,1 1-10 0,-1 2-16 16,5 3 4-16,-5 3-794 15,1 1-159-15</inkml:trace>
  <inkml:trace contextRef="#ctx0" brushRef="#br0" timeOffset="97291.98">3785 8741 1767 0,'0'0'78'0,"0"0"17"16,0 0-76-16,0 0-19 0,0 0 0 0,7-6 0 46,-7 3 46-46,4-3 6 16,3-4 0-16,-7-2 1 0,0 2 60 0,3-5 12 0,-3-1 3 0,4 0 0 0,-4 1-72 0,7-4-13 0,-7 0-3 0,0-3-1 0,0 0 4 0,0 0 1 0,0-3 0 0,0-3 0 16,0 0-11-16,0-1-1 0,0-2-1 0,0 3 0 15,0-7-12-15,0-5-3 0,4-7 0 0,-4 0 0 16,-4-7-16-16,4 1 0 0,0 0 0 0,-11-23 0 0,8 7 11 0,3 0-11 16,-7 0 10-16,3-6-10 0,-3 3 0 0,4-3 0 15,-4 3-13-15,0-10 4 0,0 4 19 0,3 3 4 31,-3-7 1-31,4-6 0 0,-5 10-15 16,1-1 0-16,4 4 0 0,-1 13 0 0,1 2 0 0,-4-6 0 0,3-3 0 0,4 0 0 0,-10 0 0 0,10 0 0 0,-11-3 0 0,8-25 0 16,3 15-9-16,-8 4-5 0,8 3-1 15,-3-4 0-15,3 13 15 0,0 4 0 16,0-4 0-16,3 3 0 0,-3 10 18 0,8 3 6 16,-8 6 2-16,0 0 0 15,3 9-42-15,1 1-8 0,-4 3-1 0,7 5-1 0,-7 1 43 0,3 3 9 0,4 1 2 0,-3-1 0 31,3 6-45-31,0 0-9 0,0 4-2 0,4-1 0 0,-1 4 44 0,1-1 8 0,3 4 1 0,0 0 1 16,7 3-26-16,-7-1 0 0,4 1 0 0,7 0 0 16,-8 3 0-16,4-3 0 0,4 3 0 0,0-3 0 15,3-3 0-15,7 3 0 0,0-7 0 0,1 4 0 16,10 0-23-16,-1-4 0 0,-6 1 0 0,7-1 0 16,-4 1 23-16,8 3 0 0,-1-4 0 0,8 1 0 15,-1 3 0-15,1-1 0 0,3-2 0 0,0 3 0 16,-4-1 0-16,0 4 0 0,8-3 0 0,3 0 0 0,0-1 0 0,-4-2 0 15,5 0 0-15,-5 2 0 16,4-2 0-16,0 3 0 0,7-4 0 0,4-2 0 0,-15 5 0 16,4 1 0-16,4-3 0 0,6 3 0 0,-2-1 0 15,-5 1 0-15,-3-3 0 0,4 2 0 16,-4 1 0-16,3 0 0 0,-3-1 0 0,7 1 0 0,-10-3 0 0,-4 3 0 16,0-1 0-16,0 4 0 0,-4-3 0 0,-3 3 0 15,0 0 0-15,-4-1 0 0,-3 4 0 0,-3-3 0 16,-5 3 0-16,-6 3 0 0,-4-3 47 0,-6 4 13 15,2 2 4-15,-6-3 0 0,0 3-52 0,-8 1-12 16,1-1 0-16,-1 0 0 0,-3 0 0 0,0 4 0 16,-7-10 0-16,4 9 0 0,-4-9 0 0,0 10 0 15,3 2 0-15,-3 1 0 0,-3-1 54 0,-1-2 8 0,4 2 2 16,-7-2 0-16,4 5-52 0,-1-2-12 0,1-1 0 16,-1 1 0-16,1 3 0 0,-1 2 0 0,1 1 0 15,-1 3 0-15,1 3 0 0,3 0 0 0,-4 0 0 0,1 7 0 16,3-4 0-16,0 3 0 0,0 1 0 0,-4 5 0 15,4 1 0-15,0 3 0 0,0 6 0 16,-3 3 0-16,3 3 0 0,0 0 0 16,0 1 0-16,-4 8 0 0,4 1 0 0,0 6 0 0,-4 3 0 0,4 10 0 15,0-10 0-15,0 6 0 0,0 4 0 0,0 9 0 16,0-10 0-16,4 4 0 0,0 3 0 0,-1 9 0 16,1-6 0-16,-1 0 0 0,4-7 0 0,0 14 0 15,-3-7 0-15,3 0 0 0,0-4 0 0,0 11 0 16,0-17 0-16,0 7 0 0,0 0 0 0,0 3 0 0,0-13 0 0,0 0 0 15,0 1 0-15,0 5 0 0,0-8 0 0,-3-4 0 16,-1-6 0-16,1-1 0 0,0-8 0 0,-1-1 0 16,-3 4 0-16,4-4 0 0,-4-5 0 0,0-4 0 15,0-4 0-15,-4-5 0 0,1-7 0 0,-1 1 0 16,-3-4 0-16,0-3 0 0,-4-6 0 0,1 0 0 16,-1 0 0-16,1-7 0 0,-5 1 54 0,1-4 8 15,0 0 2-15,-3-2 0 16,-1-1-103-16,-3 0-20 0,0-3-4 0,-4 1-1 0,-3-1 77 0,-4 0 15 15,-3 0 4-15,-8-3 0 0,8 3 0 0,-7 0 0 16,-1 0 0-16,-2-3 0 0,-1 0-32 0,-11 0 0 16,-3 0 0-16,-7 0 0 0,4 0 0 0,-1-3 0 15,-3 3 0-15,-10-3 0 0,2 0-10 0,-6 3-8 0,0 0-2 16,-14 0 0-16,7 0 20 0,0 3 0 16,-4 0 0-16,-10 3 9 0,13 1 6 0,-2 2 1 15,-5 1 0-15,19 2 0 0,3 1-16 0,-7-1 0 0,-11 1 0 0,7 2 0 16,0-2 0-16,4 3 0 0,4-1 0 0,-29 7 0 15,18-6-48-15,7-4-13 16,10-2-3-16,11-1 0 0,4-6-65 0,17 1-14 0,-4-8-2 16,22 1-1-16</inkml:trace>
  <inkml:trace contextRef="#ctx0" brushRef="#br0" timeOffset="99014.33">8132 8672 1616 0,'0'0'46'0,"0"0"10"0,0 0-45 0,0 0-11 0,0 0 0 0,0-6 0 16,3 0 40-16,1-4 5 0,-4 1 2 0,0 0 0 15,0-4 13-15,0 1 4 0,0-4 0 0,0-3 0 16,0 0 0-16,-4 0 0 0,4 1 0 0,-3-7 0 16,-1-1 0-16,0 1 0 0,4-3 0 0,-3 0 0 15,3-3 0-15,0-7 0 0,-4-3 0 0,4-9 0 16,0 0 0-16,-3-3 0 0,3-1 0 16,-4-5 0-16,1 2-52 0,-4-2-12 0,0-4 0 0,0-9 0 15,0 6 0-15,0 0 0 0,-4 0 0 0,0-9 0 16,4 3 0-16,-3-3 0 0,-1 3 0 0,4 9 0 15,-3-3 0-15,-1-3 0 0,4-6 0 0,-4-4 0 16,1 1 0-16,-1-3 0 0,1-4 0 0,-1-3 0 0,4 3 0 0,-4-2 0 16,-3-1 0-16,4-3 0 15,-1-3 23-15,0 0 1 0,1 3 1 0,-8-35 0 0,4 17-40 0,4 5-8 16,-1 7-1-16,0-10-1 0,-3 13 43 0,7 3 9 16,-3 7 1-16,3-7 1 15,3 12-46-15,-3 1-10 0,0 0-1 0,3-4-1 0,1 13 44 0,-1 3 9 16,1 4 1-16,-4-1 1 0,3 6-26 0,1 4 0 15,-1-3 8-15,-3 2-8 16,4 7-20-16,-1 7-5 0,4 2-2 0,-3 0 0 16,-1 10 27-16,4 3 0 0,-3 6 0 0,3 0 0 15,3 7 28-15,-3 2 10 0,4 4 2 0,-4 6 1 16,7 0-25-16,0 0-4 0,0 3-2 0,0 0 0 16,3 7-10-16,4-1 10 0,1 1-10 0,2 2 10 15,1 1-2-15,0-1 0 0,3 1 0 0,3-1 0 0,1 1-8 16,0 3 0-16,-1-4 0 0,1-2 0 0,3 2 0 0,4-3-12 15,3 4 2-15,8-4 1 16,-1-2 9-16,4-4 12 0,3 0-2 0,18-3-1 0,-3 0-9 0,-1-3-16 0,4 0 4 16,0 0 1-1,0-4 11-15,0 1 0 0,0 3 0 0,4-3 0 0,-4-4 0 0,0 4 0 0,0-3 0 16,0 2 0-16,-3-5 0 0,-4 2 0 0,0 1 0 0,3 0 0 16,-6-1 0-16,-1-2 0 0,-3 2 0 0,3 1 0 15,-3-4 0-15,-3 4 0 0,-4-4 0 0,-1 4 0 16,-2 3 0-16,3-1 0 0,-8 1 0 0,1 3 8 15,-4 0 0-15,-6 3 0 0,-5 3 0 0,1-3 0 16,-7 6-8-16,3-3 0 0,-7 4-8 0,-3-1 8 16,-1-3 0-16,1 3 0 0,-1 1 9 0,-3-4-9 15,0 3 0-15,4 0 0 0,-4 0 0 0,4 7 0 16,-1-10 0-16,1 3 0 0,-4 1 0 0,3-1 0 16,-2 0 0-16,2 1 0 0,1-1 0 15,-1 0 0-15,-3 3 0 0,4-2 0 0,-4 2 0 0,4 1 0 16,-4 2 0-16,3 1 0 0,1 2 0 0,-1 4 0 15,1 0 0-15,3 6 10 0,-3-3-10 0,3 6 12 16,0-3-12-16,0 7 8 0,0-4-8 0,4 6 8 16,-4 1-8-16,0 6-14 0,4-1 3 0,-4 11 1 15,0-4 18-15,3 3 3 0,-2 3 1 0,-1 10 0 16,3-1-12-16,-3 4-17 0,1 3 4 0,2 13 1 0,-3-4 12 16,0 4 0-16,0 5 0 0,4 14 0 0,-7-7 0 0,3 6 0 15,-4 7 0-15,5 15 0 0,-1-12 8 0,0 3 4 0,3 3 0 0,1 15 1 16,-4-15-13-16,4 0 0 0,3 0 0 15,-3 13 0-15,-1-19 0 0,4-4-16 0,-3 4 1 0,0 6 1 16,-1-16 14-16,1-2 0 0,-4-4 0 0,4 3 0 16,-4-12 0-16,0-7 0 0,-4 0 0 0,5 4 0 15,-8-10 0-15,0-3 0 0,0-3 0 16,-7 3 0-16,3-10 0 0,-3-8 0 0,0-1 0 16,-3-3 0-16,-4-10 0 0,0-2 0 0,0-7 0 0,-8 0 0 15,1-6 0-15,0-6 0 0,-3-3 0 16,-8-4 0-16,0-3 0 0,-7-3 0 0,-3 0 0 0,-7-3 0 15,-4-3 0-15,0 3 0 0,-3-3 0 0,-11 0 0 16,0 0 0-16,-7 0 0 0,-4 3 0 0,-10 0 0 16,0 0 0-16,-7 3 0 0,-4 0 0 0,-14 3 0 15,11 1 16-15,-7 2 5 16,-1 4 2-16,-13 2 0 0,7-2-10 0,-1-1-1 0,1 4-1 16,-15 0 0-16,15-1 15 0,-4 1 3 0,4-3 1 0,-11 2 0 15,14-2-30-15,7-1 0 0,0-2 0 0,-6 2 0 16,20-5-13-16,4-1-9 0,3 0-2 0,1-3 0 15,13 0-158-15,4-3-32 16,4 0-6-16</inkml:trace>
  <inkml:trace contextRef="#ctx0" brushRef="#br0" timeOffset="100486.13">11875 8654 2310 0,'-4'-7'97'0,"0"-2"-77"32,1 0 35-32,-1-4 7 0,1 0 2 0,-1-5 0 0,1-1 4 0,-1-3 2 0,1-6 0 0,-1-1 0 31,1 1-30-31,-4 0-5 0,3-3-2 0,-3-7 0 0,4-3 3 0,-5-3 0 0,5-3 0 0,-4-9 0 16,0 6-12-16,0-4-1 15,3 4-1-15,-6-12 0 0,3 2-2 0,0-9 0 0,-4-3 0 16,0-10 0-16,1 7-8 0,-1-6-1 0,1-1-1 0,-4-12 0 15,3 9-10-15,-3-6 10 0,3 0-10 0,-3-12 10 16,4 9-10-16,-5 0 0 0,5 0 0 16,-4-10-11-16,0 10 11 0,3-3 16 0,0 3-4 0,-3-13-1 15,4 16-11-15,-1-3 0 0,1 0 0 0,-4-9 0 16,3 12 0-16,0-3-14 0,1 3 2 0,-1-13 0 16,1 14 20-16,-1-1 4 0,4-3 0 0,-4-4 1 15,4 14-13-15,0-1 0 0,0 3 0 0,0-2 0 16,4 12 0-16,-4 0 0 0,3 3 0 0,1-4 0 15,-1 8 0-15,0 5 0 0,1 0 0 0,-1-2 0 16,4 12 0-16,-3 3-16 0,-1 3 1 0,1 6 1 16,-1 0 23-16,4 7 5 0,-3 3 1 0,-1 3 0 15,4 3-24-15,0 6-5 0,-3 0-1 0,3 7 0 16,3 0 23-16,-3-1 4 0,7 7 0 0,-3 0 1 16,3 0-13-16,3 6-18 0,1 0 4 0,3 0 1 15,0 4 13-15,7-1 0 0,-3 0 9 0,7 0-9 16,3 4 0-16,0-4 0 0,7 0 0 0,8 1-10 15,-1-4 10-15,8-3 0 0,-1 3 0 0,11-3 0 0,0-3 0 0,3 3 0 0,8-3 0 16,-1-4 0-16,1 4 0 16,0 0-10-16,3 0 10 0,7-3-10 0,-7-1 10 15,7 1 0-15,0 0 10 0,11-4-10 0,-7 4 0 0,-1 0 0 0,4 3-13 0,11 0 4 16,-11-1 9-16,1 4 11 0,2 4-3 0,5-1 0 16,-15 3-8-16,0 3 0 0,0 4 0 0,0-1 0 15,-7-2 0-15,0 2 0 0,0 1 0 0,0 3 0 16,-7-7 0-16,-7 4 0 0,4-1-10 0,-4-2 10 15,-7-1 0-15,-4 0 0 0,1 4 0 0,-5-4 0 16,-6-2 0-16,0 2 0 0,-4-3 0 16,1 1 0-16,-5-1 0 0,1 0 0 0,-4-3 0 0,-3 3 10 15,0 1-10-15,-4-1 0 0,0-3 0 0,-7 3 0 16,4 1 0-16,-8-1 0 0,5 0 0 0,-5 1 0 16,-3-1 0-16,0 3 0 0,-3-3 0 0,3 1 0 15,-4 5 0-15,1-2 0 0,-1 2 0 0,1 4 0 16,-4 0 14-16,3 2 1 0,1 1 0 0,3 3 0 15,-3 0-24-15,-1 3-5 0,4 0-1 0,0 3 0 16,0 1 15-16,4 2 0 0,-4 4 0 0,3 5 0 16,1 1 0-16,0 3 0 0,3 6 0 0,0 7 0 15,4-4 0-15,-1 3 0 0,1 1 0 0,3 12 0 16,-3 0 0-16,3 3 10 0,0 9-2 0,0 7 0 16,0-3-8-16,-3 3 0 0,3 3 0 0,0 12 0 15,-3-6 0-15,0 0 0 0,-4 4 0 0,7 15 0 16,-4-16 0-16,1 0 0 0,0 4 0 0,-1 12 0 0,5-16-12 15,-5 4 12-15,1-1-10 0,3 10 10 0,-3-19 0 0,3 0 0 0,-7-3 0 0,7 3 0 16,-7-15 0-16,0-4 0 0,-3-3 0 0,-1 0 10 16,-3-6-10-16,-3-6 0 15,-4-1-10-15,-7-2 10 0,0-10 0 0,-4-4 0 16,-3-2 11-16,-7 0-3 0,-4 0-8 0,-3-4-10 0,0 7 10 16,-11 0-13-16,-3-3 13 0,-4 3 0 0,-7 0 0 15,-7 3 0-15,4-10 0 0,-8 1 0 0,1 0 0 0,-12-1 0 16,1-2 0-16,-3-4 0 15,-8 0 0-15,-10 1 0 0,3-7 0 0,0-3 0 0,-3 0 0 16,-18-7 0-16,15-2 0 0,-5 0 0 0,-6-7 0 0,-11 3 0 16,11-6 0-16,-8 0 0 0,1-3 0 0,-18 0 0 15,14 4 15-15,0-4 5 0,-4 3 2 0,-13 0 0 16,17 0-35-16,-4 0-7 0,4 3-2 0,-17-2 0 16,20 2 22-16,4-3 0 0,1 0 0 0,-8 0 0 15,17 0-107-15,8-3-17 0,3 4-3 0</inkml:trace>
  <inkml:trace contextRef="#ctx0" brushRef="#br0" timeOffset="106867.91">13434 8810 850 0,'3'-18'17'0,"-3"8"6"0,4 4-23 0,-4-7 0 0,3 4 0 0,-3 0 0 15,0-1 0 1,4 4 0-16,-4-4 0 0</inkml:trace>
  <inkml:trace contextRef="#ctx0" brushRef="#br0" timeOffset="140023.49">5655 9086 1824 0,'0'0'76'16,"0"0"-60"0,0 0 92-16,-7 0 18 0,3 0 4 0,-3 3 1 0,4 4-41 15,3 2-8-15,-4 1-2 0,4 2 0 0,4 4-32 0,-4-1-6 0,0 7-2 0,3 3 0 16,4 4-28-16,-7 2-12 0,4 0 11 0,3 10-11 16,-7 3 57-16,4 6 6 0,3 4 1 0,-4 5 0 15,-3 1-24-15,0-1-5 16,0 7-1-16,0 6 0 0,0-3-14 0,0 3-4 0,4 7 0 0,-4-20 0 15,0 4-1-15,3 0-1 16,1 3 0-16,-1-1 0 0,-3 1-14 0,7-3 0 0,-3-3 0 16,-1 21 0-16,4-12 12 0,-3-6 0 15,-1-1 0-15,1-5 0 0,0-10-12 0,3-3 0 0,-4-3 0 0,1-1 0 16,3-5 0-16,-4 2-16 0,1-2 3 0,-4-1 1 16,3-5 28-16,-3 2 5 0,0-6 2 15,4 0 0-15,-4-3-23 0,0 3 9 0,0-6-9 0,-4 0 0 16,4 0 11-16,0-7-11 0,-3 1 10 0,-1-1-10 15,1-5 0-15,3 2 8 0,0-9-8 0,0 0 0 16,-4 6-23-16,4-6-7 0,0 0-2 0,0 0 0 16,0 0 32-16,0 0 0 0,0 0 0 0,0 0 0 15,0 0 20-15,0 0 11 0,0 0 1 0,0 0 1 16,-7 0-25-16,4-3-8 0,-4 0 0 0,3 0 0 16,-3 0 0-16,3 0 0 0,-3-4 0 0,4 1 0 15,-1 0-21-15,-3-1-11 0,0-2-3 0,0 0 0 16,0-1 60-16,0-2 12 0,0-1 3 0,-4-3 0 0,1-2-32 15,-1 2-8-15,-3-6 0 0,0 0 0 16,0 0 23-16,0 0 0 0,-4 0 0 0,4-3 0 16,0 3-23-16,3 3 0 0,-6 1 0 0,3-1 0 0,3 3-12 0,-3 4-6 0,3 2-2 15,1-2 0-15,-1 5 20 16,1-2 0-16,-1 3 0 0,4 3 0 0,7 3 15 0,0 0 3 16,0 0 1-16,0 0 0 0,0 0-19 0,3 3 0 0,-3 3 0 15,8 3 0 1,6 1-48-16,-4 2-12 0,-3 4-4 0,7 6 0 0,0-3 52 0,4 3 12 0,0 3 0 0,-1 0 0 15,1-3 0-15,3 6 0 0,-3-3 0 0,3 3 0 16,0-3 15-16,-3 0 5 0,-1 1 2 0,1-4 0 16,0-1-22-16,-1-2 0 0,1 0 0 0,3-3 0 15,-3-4 0-15,3-5 0 16,0-1 0-16,4-6 0 0,-4-3 0 0,-3-4 12 0,3-2-4 0,0-7 0 16,0-2 1-16,4-8 1 0,-4 1 0 0,4-3 0 15,-4 0-10-15,4 3 10 0,-11 0-10 0,7 0 10 16,-7 0 9-16,4 3 1 0,-1 3 1 0,-3 0 0 15,8 0-86-15,-5 7-18 0,1-1-3 16</inkml:trace>
  <inkml:trace contextRef="#ctx0" brushRef="#br0" timeOffset="141058.73">9402 8751 1497 0,'0'0'32'0,"0"0"8"0,0 0 0 0,0 0 4 0,0 0-36 15,-8-3-8-15,5 0 0 0,3 3 0 0,0 0 104 0,-7 0 20 0,3 3 3 0,1 0 1 16,-1 3-52-16,1 0-9 0,3 7-3 0,-4-4 0 16,4 7 0-16,4 3 0 15,-4 3 0-15,0 3 0 0,3 3 0 0,-3 3 0 0,4 10 0 0,3 3 0 16,-4 3 0-16,4 3 0 16,-3 4 0-16,0 8 0 0,3 4-52 0,0 3-12 0,-4 6 0 0,4-12 0 15,-3 3 8-15,-1 0 2 16,4 9 0-16,4-3 0 0,-4 3-10 0,0-2-12 0,4-5 2 0,-1 27 1 15,4-14 58-15,-3-9 12 0,3 0 3 0,4-3 0 16,-4-9-64-16,-4-7-8 0,4 0-4 0,-3-2-1 16,0-7 13-16,-1-1 0 0,1-2 0 0,-4-3 0 15,0-7 0-15,0-6 0 0,0 3 0 0,-3-9 0 16,-1 0 0-16,1-6 10 0,-4-1-10 0,3-2 8 16,-6-7 4-16,3 3 0 0,-4-3 0 0,1-6 0 15,-5 0 1-15,1-3 1 0,0-1 0 0,-7-5 0 16,0-1-6-16,0-2-8 0,-4-1 11 15,1 0-11-15,-1-6 8 0,0 0-8 0,-3 0 0 0,0-3 0 16,4 0-15-16,-5 3-9 0,1 3-3 0,-4-6 0 0,8 7 45 0,-1-1 9 16,1-3 1-16,-1 3 1 15,0 0-46-15,4 3-10 0,0 1-1 16,0 2-1-16,0 1 48 0,0 2 9 0,3 1 3 0,1-1 0 0,-1 7-31 0,0 0 0 16,4 0 0-16,0 3 0 0,0 3-12 0,4 0-3 15,-1 4 0-15,4 2 0 16,0 0-9-16,0 4-1 0,7 3-1 0,0 2 0 15,0 1-3-15,0 3-1 0,4 0 0 0,3 3 0 0,-3 3 6 0,3 1 2 16,0 2 0-16,4 4 0 16,-4-1 22-16,7 1 0 0,-7-1 0 0,7 4 0 15,-3-4 0-15,3-2-11 0,0 2 11 0,-3-3-8 16,3-2 8-16,4-7 0 0,-4-4 0 0,3-5 0 0,-2-4 0 16,-1-2 0-16,0-11 8 0,-3-2-8 0,3-3 22 0,-4-4 0 15,-3-6 0-15,4-3 0 0,-4 0 2 0,0-3 0 16,0-3 0-16,-3-3 0 0,3 3-13 0,-3-1-3 0,3 1 0 15,-4-3 0-15,1 3-8 0,-4 3 0 16,0-4 0-16,0 4 8 0,0 3 0 0,0 0 0 0,0 0 0 0,0 4 0 31,-3 2-57-31,-1 0-12 0,1 1-3 0,3 2-819 0,-3 4-164 0</inkml:trace>
  <inkml:trace contextRef="#ctx0" brushRef="#br0" timeOffset="142147.7">13518 8732 1267 0,'0'0'28'0,"0"-6"5"0,0-1 2 0,0-2 1 0,-3 3-36 0,3 6 0 0,0 0 0 0,0 0 0 0,0 0 83 0,0 0 9 16,0 0 3-16,3 6 0 16,1 0 1-16,0 7 1 0,-1-1 0 0,1 7 0 0,-4 3 25 0,3 3 5 15,1 7 1-15,-1 5 0 0,-3 4-52 0,4 3-9 16,-1 6-3-16,1 3 0 0,-1-2 0 0,1-1 0 15,-1 6 0-15,1-9 0 0,3 6-33 0,-4 4-7 16,4 6-2-16,1 2 0 0,-1 1-35 0,3 3-7 16,-3 7-2-16,7 27 0 0,-3-15 69 0,0-4 13 15,-1-5 4-15,1 6 0 0,-1-13-52 16,1 0-12-16,-1 0 0 0,5 0 0 0,-8-9 0 0,3-1 0 0,1 4 0 0,-4-3 0 16,0-7 0-16,0-2 0 0,0-4 0 15,0 0 0 1,-3-9 0-16,-1 0 0 0,1-4 0 0,-1-2 0 0,1-4 0 0,-4-3 0 0,0 0 0 0,0-9 0 15,-4 0 0-15,1-6 0 16,-1-7 0-16,-3-3 0 0,4-3 0 0,-8-3 0 0,4-6 0 16,-4-4 0-16,1-3 0 0,-4-6 0 0,-1 0 0 15,-2-3 0-15,-1 0 0 16,1 0 0-16,-5-3 0 0,1 0 0 0,0 0 0 0,0 2 0 0,-4-2 0 0,-3 3 0 16,0 0 0-16,3 3 0 0,0-3 0 0,-3 3 0 15,3 0 0-15,1 3 0 16,-1 0 0-16,0 4 0 0,1-1 0 0,-1 4 0 0,4-1 0 0,0 0 0 15,3 1 0-15,-3-1 0 0,0 4-12 0,3-4 12 0,0 4 0 0,4 0-8 16,0 2 8-16,0-2 0 0,3 3 0 0,4-1 0 16,0 7 0-16,4 0 0 0,-1 0-9 0,8 7 9 15,-1 2 0-15,4 4-9 0,0 2-11 0,4 4-3 16,0 3 0-16,-1 3 0 16,4 7-5-16,4-1-2 0,-4 3 0 0,4 4 0 15,3-4 30-15,-3 1 0 0,3-1 0 0,0 4 0 16,0-3 0-16,4-4 0 0,-1 3 0 0,1 1 0 15,0-7 0-15,3 3 0 0,4-5 0 0,-8-4 0 16,5-4 0-16,-1-5 0 0,-3-1 0 0,-1-5 0 16,1-4 0-16,-4-3 0 0,0-3 0 0,1-4 0 15,-1-5 0-15,-4-4 0 0,4-3 0 0,-3-3 0 0,0 0 0 16,-1-6 0-16,-2 0 0 0,-1-3 0 0,0-1 0 0,0 1 0 16,0 0 0-16,0-1 0 0,0 4 45 15,0 3 15-15,0 0 4 0,-3 3 0 16,0 3-103-16,-1 0-20 0,1 4-4 0,-1-1-1 15,-6 3 52-15,3 1 12 0,-4 2 0 0,1-2 0 16,-1 6-68-16,-3-4-10 0,0 10-2 0,-3-6-1120 0</inkml:trace>
  <inkml:trace contextRef="#ctx0" brushRef="#br0" timeOffset="143730.28">5517 11639 710 0,'4'-10'30'0,"-4"1"-30"31,7-1 55-31,-7 4 5 0,0 0 0 0,0 6 1 0,0 0 35 0,0 0 6 15,0 0 2-15,0 0 0 0,0 0-2 0,0 0 0 0,0 0 0 0,0 0 0 16,0 0-10-16,0 0-1 0,-7 3-1 0,3 3 0 16,1 1 14-16,-1-1 2 0,4 0 1 0,-3 4 0 15,3 2-59-15,0 1-11 0,0 2-2 0,0 7-1 16,3 3-21-16,1 4-4 0,3 2-1 0,0 10 0 16,-3-1-8-16,3 7 0 0,-4 4 0 0,4 5 0 15,-3-3 0-15,3 1 0 0,0 2 8 0,0-3-8 16,-4-2 15-16,1-1-3 0,3-3 0 15,-3 0 0-15,3-3 13 0,-4-7 3 0,4-2 0 0,-3-1 0 16,3-2-40-16,0-7-7 0,0-3-1 0,-4-4-1 16,4-2 13-16,-3-6 8 0,-4-4-10 0,0-6 10 15,0 0-8-15,7-10 8 0,-7 1 0 0,0-7-9 0,0 1 9 0,0-7 0 16,-7 0 0-16,3-3-8 16,-3 0 31-16,4-7 6 0,-1 4 2 0,-3-3 0 15,-3 2-47-15,-1-2-8 0,1 3-3 0,-5-3 0 16,1-1 43-16,0 4 9 0,-3-3 2 0,2-1 0 15,1 1-43-15,4 0-8 0,-4-1-1 0,3-2-1 16,0 5 42-16,1 1 8 0,-1 3 1 0,4 0 1 0,0 0-26 0,-3 3 0 16,10 3 0-16,-11 4 0 15,8-1 0-15,-1 0 0 0,0 7 0 0,4-4 0 16,0 4-15-16,0 3-8 0,4 2-1 0,0-2-1 16,3 6 40-16,0-3 8 0,-4 3 1 0,4-3 1 15,4 3-43-15,-4 0-9 0,10 0-1 0,-6 3-1 0,3-3 29 0,7 3-9 16,-7-3 9-16,8 3 0 0,-1-3 20 0,0 0 8 0,0 0 3 15,0 0 0-15,0 0-31 0,4 0 0 0,0-3 0 0,7 0 0 16,-8 0-14-16,5-3-9 0,2-4-1 0,5 1-1 16,-5 3 25-16,1-4 0 15,3 4 0-15,-3-4 0 0,0 1 0 0,0-3 0 0,-8 5 0 0,4-2 8 16,1-1 10-16,-8 1 2 0,4 0 1 0,-1-1 0 16,-3 1-21-16,4-1 0 15,-7 1 0-15,3-4 0 0,-3 4 0 0,-1 0 0 0,1 2 0 0,-4-2 0 16,0 3 0-16,-3 3 0 0,-1-1 0 0,1 1 0 15,-8 3 0-15,1 0 0 0,-4 0 0 16,0 0 0-16,3 3 0 0,-3 4 0 0,4-1 0 0,-4 0 0 16,0 1 0-16,0-1 0 0,3 3 0 0,-3-3 0 15,4 4 0-15,-4-4 0 0,0 0 0 0,0 4 0 16,4-4 0-16,-4 0 0 0,0 1 0 0,0-1 0 16,3 3 0-16,4 1 0 0,-7-1 0 0,4 1 0 15,3 2 0-15,0 1 0 0,0-1 0 0,3 4 0 16,-3 6 15-16,4-3-2 0,0 6 0 0,-1 0 0 0,1 6-13 15,-1-3-18-15,4 4 4 0,-3 5 1 16,3-2 13-16,-3-1 0 0,-1 1 0 0,4 2 0 16,1-2 48-16,-1-1 13 0,0 4 3 0,0-3 0 15,4-4-52-15,-4 3-12 0,0-2 0 0,3-1 0 16,-6-3 0-16,3-3 0 0,-3 4 0 0,-1-4 0 16,-3-7 0-16,0 1 0 0,-3-6 0 0,3-1 0 15,-7 1 0-15,3-4-12 0,-3-2 3 0,0-1 0 16,-7 0 9-16,4-3 12 0,-1 0-2 0,-10 4-1 15,0-4 44-15,-4-3 9 0,4 3 2 0,-7 0 0 16,0 0-52-16,-7 3-12 0,0-2 0 0,-4 2 0 0,0 0 9 0,-3 4-1 0,-8-4 0 16,1 3 0-16,3 4-8 15,-3-4-11-15,3 4 3 0,0-1 0 0,-3-2 8 0,7-1 0 0,-4 1 0 0,4-1 0 16,-8-3 0-16,8-3 0 0,0 0 0 0,3 1 0 16,0-8-53-1,11 1-9-15,-7-3-2 0</inkml:trace>
  <inkml:trace contextRef="#ctx0" brushRef="#br0" timeOffset="144956.88">9232 11378 1280 0,'0'0'36'0,"0"0"8"0,0-6-35 0,0 0-9 0,-3-4 0 0,3 4 0 15,-4 0 112-15,4 0 20 0,0-4 4 0,0 7 0 0,0 3-42 0,0 0-9 16,0 0-1-16,0 0-1 0,0 0-11 0,4 6-1 16,-1 10-1-16,1 3 0 0,3 6-25 0,-4 6-5 15,4 4 0-15,-3 9-1 0,3 0-31 0,0 6-8 16,0 6 0-16,0 4 0 16,0-4 52-16,0 1 10 0,0-1 2 0,-3 1 0 15,3-7-52-15,-4-3-12 0,4-3 0 0,1-4 0 16,-5-5 0-16,4-7 0 0,0-6 0 0,0-3 0 15,-3-7 54-15,-1-5 8 0,1-1 2 0,-4-6 0 16,0-6-52-16,0-4-12 0,0-5 0 0,-4-4 0 0,1-3 0 0,-4-6 0 16,0-4 0-16,0 1 0 15,0-4-48-15,-1 4-13 0,-2-3-3 0,-4-1 0 0,3 1 103 0,1-4 20 0,-5 0 4 0,5-6 1 32,-4 4-73-32,3 2-15 0,-3-3-2 0,4-3-1 0,-1 7 27 15,0 2 0-15,4 1 0 0,0-1 0 0,4 4 0 0,-1 3 0 0,4 3 0 0,-3 0 0 16,6 6 0-16,-3 6 0 0,4 1 0 0,-1 2-8 31,-3 10-23-31,0 0-4 0,0 0-1 0,14 0 0 0,0 6 36 0,1 1 0 0,-1 2 0 0,0 4 0 16,-4-1 0-16,4-2 0 0,1 2 0 0,6-2 0 15,-4-1 0-15,5 0 0 0,2-2 0 0,-3-1 0 16,4-3 0-16,3 0 0 0,4-3 0 0,0-3 0 0,0 0 0 16,-1 0 0-16,-2-3 0 0,2 2 0 0,1 1 0 0,-4 0 0 15,4 0 0-15,3 0 0 16,-6 0 0-16,2 3 0 0,1-3 0 0,3-1 0 15,-3 1 0-15,0 0 0 0,0-3 0 0,-4 0 0 0,-4-1 0 0,-2 1 0 16,-1 0 0-16,0 0 0 0,-7-1 0 0,4 1 0 16,-8 0 0-16,-10 6 0 0,0 0 0 0,0 0 0 15,0 0 0-15,0 0 0 0,14 0 0 0,-14 0 0 16,11 3 0-16,-4 6 0 0,0 1 0 0,-3 2 0 16,-1 4 0-16,1 0 0 0,-1 2 44 0,4 4 16 15,-3 3 4-15,-1 1 0 0,1 2-52 0,3 0-12 16,-4 6 0-16,5 1 0 15,2-1 0-15,1 1 0 0,-1 3 0 0,1-1 0 16,-1-2 0-16,1-1 0 0,0 1 0 0,-1-1 0 16,1-2-20-16,3 2-6 0,-4 0-2 0,1-2 0 0,0-1 28 0,-1-3 0 0,-3 1 0 15,4-4 0 1,-4-3 14-16,0 0-2 0,-4 0 0 0,1-4 0 0,-4-2 4 0,-4-3 0 0,1 2 0 0,-4-5 0 16,0-1-16-16,-7 1 0 15,-4-4 0-15,0 0 0 0,-3-3 0 0,-3 0 0 0,-5 4 0 0,1-1 0 16,-4 0 44-16,-3 0 16 0,-4 4 4 0,-3 2 0 15,-4 1-64-15,-3-1-20 0,-1 1 0 0,-3 3 0 16,4-7 20-16,3 4 0 0,0-1 0 0,0-2 0 16,4-1 17-16,0-3 1 0,-1 0 0 0,5-6 0 15,6 0-66-15,-3-3-12 0,6-3-4 0,5-3 0 16,3-1-153-16,3-2-31 0</inkml:trace>
  <inkml:trace contextRef="#ctx0" brushRef="#br0" timeOffset="146213.79">13339 11410 1728 0,'0'0'38'0,"0"0"8"0,0 6 2 0,0 0 0 0,0-3-39 16,0 4-9-16,0-7 0 0,3 6 0 0,1 0 53 0,-1 1 9 15,1-1 2-15,3 0 0 0,0 7-52 0,0-1-12 0,0 1 0 16,-4 5 0-16,4 1 54 0,1 0 8 16,-1 6 2-16,-4 3 0 0,1 4 0 0,3 2 0 0,-4 1 0 15,1 2 0-15,-1-2 0 0,1 2 0 0,-1 1 0 16,-3 3 0-16,4 3-52 0,-4 0-12 0,3 3 0 0,-3-3 0 16,4-4 0-16,-1-2 0 0,1-10 0 0,-1 0 0 15,1-9 0-15,0-3 0 0,-1-7 0 0,4-2 0 16,-3-4 0-16,3-6 0 0,-4-4 0 0,1-8 0 15,-1-4 0-15,1-6 0 0,-4-7 0 0,3-2 0 16,1-1 0-16,-4 1 0 0,3-4 0 0,-3 1 0 16,-3 5 0-16,3 1 0 0,-4-4 0 0,1-5 0 15,-1 2 0-15,-3-3 0 0,4-3 0 0,-1 1 0 0,1 2 0 0,-4 0 0 16,3 3 0-16,4 10 0 0,-3-3 0 16,-1-1 0-16,0-2 0 0,4 3 0 0,0 2 0 0,0 4 0 15,4 0 0-15,0-3 0 0,-1 3 0 0,4 6 0 16,-3 7 0-16,3 5 0 0,3 4 0 0,-3 6 0 15,4 4 0-15,0 2 0 0,-1 7 0 16,1-1 0-16,3 1 0 0,0 3 0 0,0 3 0 16,0-3 0-16,0-1 0 0,0 1 0 0,4-3 0 0,-4 0 0 15,4-4 0-15,-1 1 0 0,5-1 0 16,-1-2 0-16,0-4 0 0,4 0 0 0,-1-3 0 0,4 0 0 16,4-3 0-16,4 0 0 0,-5-3 0 0,1 0 0 15,0 0 0-15,3 0 0 0,-7-3 0 0,0 2 0 16,1 1 0-16,-1-3 0 0,0 3 0 0,-3 0 0 15,0 0 0-15,-4 0 0 0,0-1 0 0,-3 1 0 16,-1 0 0-16,-3 0 0 0,-3 0 0 0,-1 0 0 16,1 3 0-16,-4-3 0 0,-3 3 0 0,-4 0 0 0,0 0 0 0,0 0 0 15,0 0 54-15,0 0 8 16,0 0 2-16,0 0 0 0,0 0-52 0,0 0-12 16,0 0 0-16,-4 0 0 0,4 0 0 0,0 0 0 0,-7 6 0 15,7 0 0-15,-4 0 0 0,4 1 0 0,0 2 0 0,0 4 0 16,4 2 0-16,0-2 0 15,-1 6 0-15,4-1 0 0,-3 1 0 0,3 6 0 0,-4-3 0 0,4 7 0 16,0-4 0-16,-3 3 0 0,3 3 0 0,0 1 0 16,0-1 0-16,0 3 0 0,0-2 0 0,0 2 0 15,0-2 0-15,-3-1 0 0,-1 3 0 0,1-2 0 16,-4-4 0-16,0 0 0 0,0-3 0 0,0-3 0 16,-7-3 0-16,3-3 0 0,-6 3 0 0,-1-7 0 15,-7 4 0-15,1-4 0 0,-4 1 0 0,-8-1 0 16,5 1 54-16,-8-1 8 0,-3-2 2 0,-1 2 0 15,-6 1-52-15,0-4-12 0,-1 4 0 0,-6-1 0 16,3-2 0-16,-3-1 0 0,-4 1 0 0,-4-1 0 16,8-3 0-16,0 1 0 0,3-4 0 15,-4 3 0-15,5-3-48 0,-1-3-13 0,0 0-3 0,0 0 0 16,7-3-102-16,0 0-21 0,4 0-4 0</inkml:trace>
  <inkml:trace contextRef="#ctx0" brushRef="#br0" timeOffset="147532.99">6216 12861 1094 0,'0'0'23'0,"0"0"5"15,0 0-28-15,0 0 0 0,-4 0 0 0,4 0 0 16,-7 0 108-16,7 0 16 0,0 0 3 0,0 0 1 0,0 0 0 0,-3 0 0 16,-4 4 0-16,7-4 0 0,-4 3-52 0,4-3-9 15,0 6-3-15,-7-3 0 16,4 3 0-16,3 1 0 0,0-1 0 0,-4 0 0 16,4 4-51-16,0 2-13 0,0 1 0 0,4 2 0 0,-4-2 0 0,0 3 0 15,0 2 0-15,3-2 0 16,4 3 0-16,-7 3 0 0,4 0 0 0,3 0 0 0,-4 3 0 0,4 0 0 15,0 0 0-15,4 3 0 0,-4 0 0 0,4 1 0 0,-1 2 0 0,4 4 0 16,-7-1 0-16,4 1 0 0,0 2 0 0,3 1 0 16,0 3 0-16,0-1 0 0,0 1 0 0,7 3 0 15,-3 0 21-15,0 3 2 16,3-3 0-16,0 3 0 0,0-3-37 0,-3-4-7 0,6 1-2 0,-2 0 0 16,2-3 34-16,-3-4 6 0,4-3 2 15,0 4 0-15,3-4-19 0,-3 4 0 0,3-4 0 16,0 1 0-16,4-1 0 0,3-3 0 0,-3-3-11 0,3 3 11 15,0-3 0-15,1 1 0 0,-1-4 0 0,4-1 0 16,0-2 0-16,-1 0 17 0,5 0-3 16,-1-3-1-16,0-4-13 0,1-2 0 0,3 2 0 0,-1-6 0 15,1 4 0-15,0-4 9 0,4 0-9 0,-1-3 8 16,0 1-8-16,1-4 0 0,6 0 0 0,1 0 0 16,-4 0 0-16,-1 0 0 0,1 0 8 0,4 0-8 15,-4-4 0-15,3 1 0 0,1 0 0 0,-1 0 0 16,-3 3 0-16,3-3 0 0,-3 3 0 0,7 0 0 15,-7-3 0-15,4 3 0 0,-4-3 0 0,7-1 0 16,-11 4 0-16,4 4 0 0,0-1 0 0,0 0 8 16,-4 0-8-16,1-3 8 0,-5 3-8 0,1 0 8 15,-3 0 2-15,-5 4 0 0,-2-1 0 0,-1 3 0 0,-3 1 19 16,-4 5 4-16,4 1 1 0,-8 3 0 0,1 0-11 16,-4 3-3-16,0 0 0 0,-3 3 0 15,0 0-6-15,-1 0-2 0,1 3 0 0,-4-3 0 16,0 0 16-16,-3 0 4 0,-1 0 0 0,1-3 0 15,-4-3-32-15,-4-3 0 0,1-4 0 0,3-2 0 16,-3-7-83-16,-4-3-16 0,0 0-3 0</inkml:trace>
  <inkml:trace contextRef="#ctx0" brushRef="#br0" timeOffset="148394.72">9917 12285 1101 0,'0'0'24'0,"0"0"4"0,0 0 2 0,-4 6 2 0,-3 0-32 0,3 0 0 0,1 1 0 0,-1-1 0 16,4 0 44-16,-3 0 1 0,3 4 1 0,0-4 0 15,-4 4 14-15,4-1 4 0,0 3 0 0,0-2 0 16,0 2 8-16,4 1 1 0,-4 0 1 0,3-4 0 0,-3 0-23 0,0 4-5 16,4 3-1-16,-1-1 0 15,1 1-17-15,0 0-4 0,-1 2-1 0,1 7 0 16,-1-3-11-16,1 4-3 0,-1-1 0 0,1 6 0 15,-1-3-9-15,1 7 8 0,-1-1-8 0,1 4 8 16,-4-1 6-16,3 4 1 0,1 0 0 0,-1 3 0 16,1-3 19-16,-4-1 4 0,3 1 1 0,-3 3 0 15,0-6-7-15,4 2 0 0,-4-2-1 0,4 3 0 16,-4-4-10-16,3 1-1 0,-3 3-1 0,4 0 0 0,-1-1-7 16,4-2-2-16,-3 6 0 0,3 0 0 15,-4 0-10-15,4 0 12 0,-3 3-12 0,3 3 12 0,-4-3-25 16,4 0-5-16,-3 0-1 0,3 6 0 0,-3-9 19 0,-1 3 0 0,1-3 0 15,-1 0 0 1,-3-3 20-16,4 3 8 0,-1-4 2 0,1 1 0 0,-1-6-9 0,-3-4-1 0,4 0-1 0,-1-6 0 16,-3-3-5-1,4-3-1-15,-4 0 0 0,0-7 0 0,0 1 4 16,0-7 1-16,0 1 0 0,0-1 0 0,0-6-27 0,0 0-6 0,0 0-1 0,0 0 0 16,0 0-12-16,0 0-2 15,0 0-1-15,0 0 0 16,-4-6-29-16,1 2-7 0,-1 1-1 0,1 0 0 0,-1 0-103 0,1 3-21 0,-4-3-4 15,7 3 0-15,-4-3 14 0,1 3 3 0,-1 0 1 0</inkml:trace>
  <inkml:trace contextRef="#ctx0" brushRef="#br0" timeOffset="148828.53">9846 14370 1337 0,'-3'18'28'0,"3"-14"6"0,-4 2-34 0,4 0 0 0,4 4 0 0,-4-4 0 16,0 3 124-16,3 1 19 0,1 2 3 0,-1 1 1 16,4-1-82-16,0 4-16 0,4 0-3 0,3 2-1 15,-4 1-36-15,5 3-9 0,2 0 0 0,1 0 0 16,-4 0 53-16,0-3 9 0,0 3 2 0,0 0 0 16,-3-3 0-16,3-4 0 0,-3-2 0 0,-1-4 0 15,-3 1-52-15,0-1-12 0,-3-6 0 0,-4-3 0 16,7 0 32-16,-7 0 3 0,7 0 1 0,0-6 0 15,0-4-7-15,-3-5-1 0,3-1 0 0,0-3 0 16,0 0-28-16,0 1-18 0,3-1 2 0,1 0 1 16,0 3 24-16,3 1 5 0,0 2 1 0,0-3 0 15,0 4-15-15,0-1 0 0,0 4 0 0,0 0 0 16,4-1-103 0,-4 4-23-16,4 0-5 0</inkml:trace>
  <inkml:trace contextRef="#ctx0" brushRef="#br0" timeOffset="149764.49">14083 12184 1497 0,'0'0'32'15,"0"0"8"-15,0 0 0 0,-4 6 4 0,1 1-36 0,-1-1-8 0,4 3 0 0,-3 1 0 0,3-1 104 0,0 4 20 16,-4-1 3-16,4 1 1 0,0-1-52 0,0 4-9 16,0 0-3-16,4-1 0 0,-4 7 0 15,3 0 0-15,-3 0 0 0,4 7 0 0,-4-1 0 0,3 0 0 16,1 6 0-16,-1 1 0 0,1-1-51 0,-1 1-13 16,1-1 0-16,-4-5 0 0,4 2 0 0,-1 0 0 15,1 4 0-15,-4 2 0 0,0 4 54 0,3 0 8 16,-3-3 2-16,-3 15 0 15,3-9-52-15,-4 0-12 0,1 0 0 0,-1-4 0 0,-3-2 0 0,-4-4 0 16,1 1 0-16,-4-1 0 0,0-2 0 0,-1-1 0 0,-2 1 0 0,-8-4 0 16,4-3 0-16,-4 0 0 0,-3-3 0 0,3 0 0 15,-6 0 0-15,2 0 0 0,-2 0 0 0,-5 0 0 16,1-4 0-16,0 4 0 0,0-3 0 0,-8 3 0 16,1 0 0-16,0 0 0 0,-4-3 0 0,-4 3 0 15,4-3 0-15,1-1 0 0,-5 4 0 0,-3-3 0 16,4-3 0-16,-1 0 0 0,-2-4 0 15,-5 1 0-15,4-4 0 0,0 0 0 0,0 1 0 16,-3-4 0-16,3 4 0 0,-3-4 0 0,-1 0 0 0,-3 0 0 16,7 4 0-16,0-1 0 0,-3-3 0 0,-1 4 0 15,4-1 20-15,-3 4 0 0,0-1 1 0,-1-2 0 16,4 2-33-16,0 1-8 0,0-1 0 0,-3 1-1 16,7 3 21-16,-1-4 0 0,-3 4 0 0,0-1 0 15,7 1 0-15,1 0 0 0,-1-1 0 0,3 4 0 16,1 0 0-16,3 3 0 0,0 0 0 0,-3 3 0 15,3-3 0-15,1 0 0 0,-1 0 0 0,0 0 0 16,7 0 0-16,-3 0 0 0,3 0 0 0,4 0 0 16,3-3 0-16,4-1 0 0,0-2 0 0,3 0 0 15,4 2 0-15,4-2 0 0,3-3 0 0,-1 2 0 16,1-2 0-16,4-1 0 0,3-2 0 0,0-1 0 16,0-2-56-16,3-1-6 0,1-3-2 0,-1 3 0 15,5-3-51-15,-5 4-10 0,8-1-3 0,-8 3 0 16,4-6 0-16,0 1 0 0,0-4 0 0,0 3 0 15,-3-3 19-15,3 3 3 0,-4-3 1 0,-3 0-559 0</inkml:trace>
  <inkml:trace contextRef="#ctx0" brushRef="#br0" timeOffset="150208.01">10957 14432 1267 0,'4'-6'56'0,"-1"-3"12"15,-3 2-55-15,4-2-13 0,-4 0 0 0,3 2 0 16,-3 1 54-16,4 0 8 0,-4 6 2 0,0 0 0 15,0 0 0-15,0 0 0 0,0 0 0 0,-4-6 0 16,4 6 51-16,-7-4 10 0,0 4 3 0,0 0 0 16,0 4-52-16,0 2-9 0,-3 3-3 0,-1 1 0 15,0 2 0-15,-3 4 0 0,0 0 0 0,0-1 0 16,3 4-51-16,-3 0-13 0,4 3 0 0,-4-3 0 16,3-1 0-16,4-2 0 0,3 0 0 0,-3-1 0 15,7-2 0-15,4 0 0 0,-1-1 0 0,5-3 0 16,-1-2 0-16,7-7 0 0,0 0 0 0,0 0 0 15,4 0 0-15,-1 0 0 0,1 0 0 0,3 0 0 0,-3-3 0 0,3-1 0 16,-4 1 0-16,5 0 0 0,-1 0-11 0,0 0-5 0,-3 3 0 16,3 0-1-16,0 0 17 0,-3 0 0 0,3 3 0 15,-4-3 0-15,1 0 10 0,3 0 6 0,-3 0 0 0,-1 0 1 16,1 0-17-16,0 0 0 0,-4 0 0 0</inkml:trace>
  <inkml:trace contextRef="#ctx0" brushRef="#br0" timeOffset="151522.98">9687 15025 1317 0,'0'0'27'0,"4"-6"8"0,-4 6-35 0,0 0 0 0,0 0 0 0,0 0 0 15,0 0 92-15,0 0 11 0,0 0 2 0,-7 6 1 16,7 7-63-16,0 5-13 0,0 4-2 0,3 3-1 16,1 7 29-16,-1 2 7 0,1 7 1 0,-1 0 0 15,4 0 0-15,1 2 0 0,-5 1 0 0,4 0 0 16,-3 0 37-16,-1-3 8 0,4 0 2 0,-3-4 0 15,3-2-62-15,0-4-12 0,0-6-2 0,0 0-1 0,0-6-26 16,-3-3-8-16,3-4 0 0,0-2 0 0,-4-4 0 16,1-6 0-16,-1-3 0 0,1-3 0 0,-4-4 0 0,3-6 0 0,-3 1 0 15,-3-7 0-15,3-6 0 0,-4-1 0 0,1-2 0 0,-1-3 0 16,-3-1 0-16,4 1 0 0,-4-1 0 0,3-3 0 16,-7 1-11-16,4-1-5 0,0-3-2 15,0 1 0-15,0-1 18 0,0 0 0 16,-3 4 0-16,3-4 0 0,3 3 0 0,-3 4 0 15,3 2 0-15,1 1 0 0,-1 3 0 0,1 6 0 0,-1 0 11 16,4 6-11-16,4 4 8 0,-1-1-8 0,1 7 0 0,-1 3 0 16,4 3 0-1,1 3 0-15,-5 3-12 16,8 0 3-16,-1 1 9 0,1 2 0 0,-1-3 0 0,8 4 0 0,0-1 0 0,-1-3 0 16,1 1 0-16,3-1 0 0,4 0 0 0,-1-3 8 0,5 0-8 0,-1 1 11 15,0-4-11-15,-3-4 0 0,3 1 0 0,4 0 0 16,-4 0 0-16,0-3-9 0,4 0 9 0,0-1-10 15,0 4 10-15,-4-3 0 0,3 0 0 0,-2-1 0 16,-1 4 0-16,0 0 0 0,0 0 0 0,1 0 8 16,-5 0-8-16,-3-1 0 0,-3-2 0 0,0 3-8 15,-4 0 8-15,0 0 0 0,-3 0 0 16,-1 0 0-16,-3-1 0 0,0 1 0 0,-3-3 0 0,3 3 0 16,-7 3 0-16,0 0 0 0,0 0 0 0,0 0 0 15,0 0 0-15,0 0 0 0,0 0 0 0,0 0 0 16,0 0 0-16,3 3 0 0,1 3 0 0,-1-3 0 15,1 7 0-15,-1-4 0 0,5 3 0 0,-5 1 0 16,4 2 0-16,-3 1 0 0,3 0 0 0,0-1 0 16,0 4 0-16,0 3 0 0,0-1 0 0,3 4 0 15,-2-3 0-15,2 6 0 0,1-3 0 0,-4 3 0 16,3 0 0-16,-3 0 0 0,4 1 0 0,-4-1 0 0,4-3 13 0,-4-1 5 0,3 1 1 16,1-3 0-16,-4 0-19 15,3 0 0-15,-2-3 0 0,-1 2 0 16,0-2 0-16,-4-3 0 0,1-1 0 0,-1-2 0 0,-3-1 0 0,-3 0 0 0,-1-2 12 15,1-1-12-15,-4 3 29 0,-4-6-1 0,0 1 0 16,-3-1 0-16,0 3 13 0,-7-3 3 16,3 3 0-16,-6 1 0 0,-1-1-24 0,0 0-4 0,1 4 0 15,-5-1-1-15,-2 0-7 0,2 4 0 16,-2 3-8-16,-5-4 12 0,1 4-12 0,0 0 0 0,0-1 0 16,-1-2 0-16,1-1 0 0,0 1 0 0,3-4 0 0,-3 1 0 15,6-1 0-15,-2-3-12 0,3 4 1 0,-1-7 0 16,1 0-32-16,0 0-6 15,3 0-2-15,0-3 0 0,4 3-88 0,4-3-17 0,3 4-4 0</inkml:trace>
  <inkml:trace contextRef="#ctx0" brushRef="#br0" timeOffset="152444.04">9832 15752 1074 0,'0'0'30'0,"0"0"8"15,0 0-30-15,0 0-8 0,0 0 0 0,0 0 0 16,-7 0 104-16,3 4 19 0,-3-1 4 0,7-3 1 16,-3 3-52-16,-1 3-9 0,1 0-3 0,-1 1 0 15,1 2 0-15,3-3 0 0,0 4 0 0,0-1 0 16,0 1-13-16,3 2-3 0,1-2-1 0,-1 2 0 16,4 1-24-16,-3 2-5 0,3 1-1 0,0 3 0 15,0 3 38-15,4 3 7 0,-4 3 2 0,0 0 0 16,0 4-52-16,3-1-12 0,1 3 0 0,-1 1 0 15,1-1 28-15,0 1 2 0,-1-1 1 0,1 4 0 16,-1-3-31-16,-3-4 0 0,1 3 0 0,-1 1 0 16,0-4 0-16,-4-3 0 0,4 1 0 0,-3-4 0 15,-1-3 12-15,1 0-3 0,-1-4-1 0,-3-2 0 0,4-3 4 16,-4-4 0-16,3 0 0 0,1-5 0 16,-4-4-12-16,0 0 0 0,0 0 0 0,3-4 0 0,4-2 0 0,1-3 0 15,-1-1 0-15,0 1 0 0,0-4 0 16,0 4 0-16,3 0 0 0,1-1 0 0,0 1 0 0,-1-1 0 0,1 1 0 0,3 0 0 15,0-1 0-15,0 4 0 0,0 0 0 0,7-1 0 16,-3 1 12-16,3 3 0 0,0 3 0 0,4-3 0 16,-4 0-12-16,4 3-17 0,3 0 4 0,0-3 1 15,-3-1 12-15,3 4 0 0,0-3 0 16,-3 0 0-16,0 0 0 0,3 3 0 0,0-3 0 0,-3 0 0 16,3 0 0-16,-3-1 0 0,3-2 0 0,0 3 0 15,-3 0 0-15,3-3 0 0,0 3 0 16,1-1 0-16,-5 1 0 0,-2 0 0 0,-1 0 0 15,0 0 0-15,-4 3 0 0,-2 0 0 0,-1 3 0 0,0-3 0 16,-4 3 0-16,-3 0 0 0,1-3 0 16,-1 3 0-16,-4 1 0 0,-3-4 0 0,0 0 0 0,0 0 0 15,0 0 23-15,0-7 7 0,0-2 2 0,0-4 0 16,-3 1-32-16,-1-1 0 0,-3-6 0 0,3-3 0 16,-3 1 16-16,0-8-4 0,0-2 0 0,0-4 0 15,0 1-12-15,4-4 0 0,-4-2 0 0,3-4 0 16,-3 3 0-16,3 0 0 0,-3-3 0 0,0 0 0 15,0 0 0-15,4 1 0 0,-4-4 0 0,-4-1 0 16,4 8 29-16,0-4 3 0,-4 3 1 0,1 3 0 16,3 7-33-16,0 6 0 0,-4 3 0 0,4 3 0 15,0 7 0-15,4 2 0 0,-5 4 0 0,8 6 0 16,0 0-44-16,-3 6-16 0,-4 1-4 0</inkml:trace>
  <inkml:trace contextRef="#ctx0" brushRef="#br0" timeOffset="153725.78">9966 16759 767 0,'0'0'32'15,"0"0"-32"1,0 0 64-16,0 0 5 0,0 0 2 0,0 0 0 16,0 0 18-16,0 0 4 0,0 0 1 0,0 0 0 0,4 3-5 0,-4 6-1 15,0-2 0-15,0-1 0 16,0 3-14-16,0 1-3 0,0-1-1 0,0 1 0 0,3-1-2 0,-3 4 0 0,4-1 0 0,-1 4 0 15,4 3-9-15,-3-1-3 0,3 4 0 0,3 0 0 16,1 3-5-16,-4 4-2 0,4 2 0 0,-1 3 0 16,1-2-10-16,-1 5-3 0,1 1 0 0,-4 0 0 15,4 2 8 1,-4 1 0-16,3 0 1 0,-3 3 0 0,0-6-4 0,4-4-1 0,-4 1 0 0,0-4 0 16,4-3-26-16,-4-3-6 0,0-3 0 0,0-3-8 15,3-3 8-15,-3-4-8 0,0 1 0 0,4-4 0 16,-4-6 0-16,0 0 0 0,4 1 0 15,-4-4 0-15,0-4 0 0,0 1 0 16,0-3 0-16,0 0 0 0,0-1 0 0,-3 1 0 0,3-3 0 0,-4-1 0 16,4 4 0-16,0 0 0 15,-3-4 0-15,6 1 0 0,-3 3 0 0,8-1 0 0,-5 1 0 16,1 0 0-16,6 0 0 0,-3-1-9 0,1 1 1 16,-1 0 0-16,3 3 8 0,-3 0 0 0,4-1 0 0,0 4 0 15,-1-3 0-15,4 3 0 0,-3 0 0 0,7 0 0 16,0 0-28-16,-1 0-3 0,1 0-1 0,3 0 0 15,0 0 32-15,1 0 0 0,-1 3 0 0,-4-3 0 16,5 0 0-16,-5 4 0 0,5-4 0 0,-5 0 0 16,-3 0 0-16,4-4 0 0,-4 4 0 0,1-3 0 0,-5 3 0 0,1-3 0 0,-1 0 0 15,1 3 0-15,-4-3 0 16,4 0 0-16,-4 3 0 0,-3-3 0 0,3-1 0 0,-4 4 0 16,-3-3 0-16,0 3 0 0,0-3 0 0,0 0 0 15,-3 0 0-15,-1-3 0 16,1-1 0-16,-4 1 0 0,0-3 0 0,0-1 0 0,0-5 0 0,-4-1 0 0,1-3 0 0,-1-3 0 15,1 0 0 1,-1-3 0-16,-3 0 0 0,4-3 0 0,-1 0 0 16,1-1 0-16,-4 1 13 0,3-3-4 0,-3 3-9 15,4-1-11-15,-1 1 3 0,-3-3 0 0,0 3 8 0,3-1 0 0,-3 1 0 0,0-3 0 16,4 6 0-16,-1 0 0 0,1 6 0 0,-1-3-8 16,1 3 8-16,3 0 0 0,0 4 0 0,0 2 0 15,0 0-12-15,0 4-6 0,0 3-2 0,3 0 0 16,-3-1-21-16,4 1-5 0,-1 0-1 0,1 3 0 15,-4 3 24-15,3-4 5 0,-3 4 1 0,4-3 0 16,-4 3 17-16,7-6-10 0,-4 6 10 0,4-3-8 16,-7 3 8-16,4-3 0 0,-4 3 8 0,4-7-8 15,-1 4 0-15,1-3 0 0,-1 0 0 0,1 3 0 16,-4-4 0-16,3 1 0 0,-3 6 0 0,0-6 0 16,0 0 0-16,0-1 0 0,0 1 0 0,0-3 0 15,0 2 11-15,-3 1-3 0,3-3 0 0,0-1 0 16,-4 1-8-16,4-1 0 0,0-2 0 0,0 3 8 15,0-4-8-15,0 4 0 0,0-1 0 0,-3 1 0 16,3-1 11-16,-4 4-3 0,4 3-8 0,-3-3 12 16,-1 3-12-16,0-4 0 0,4 7 0 0,-3-3 0 15,-1-3 0-15,1 3 0 0,3 3 0 0,-7-3 0 0,0-1 0 16,3 1 0-16,-3 3 8 0,4-3-8 16,-4 0 9-16,7 3-1 0,-4 0 0 0,4 0 0 15,-7-3-8-15,7 3-16 0,-4 0 4 0,-3-3 1 0,7 3 11 16,0 0 14-16,0 0-3 0,-3 0-1 0,3 0-10 0,0 0-9 0,-7 0 9 0,7 0-13 15,-4-3 2-15,4 3 1 16,-7 0 0-16,7 0 0 0,-7 0-2 0,4 0 0 0,-4-3 0 0,3 3 0 16,-3 0 4-16,4-4 0 0,-5 4 0 0,1 0 0 15,0 0 8-15,0-3 0 0,4 3 0 0,-4 0 0 16,0-3 0-16,0 3-10 0,3 0 10 0,-3 3-13 16,3-3-74-16,-3 3-14 0,7-3-3 0</inkml:trace>
  <inkml:trace contextRef="#ctx0" brushRef="#br0" timeOffset="155330.73">10061 17273 2261 0,'0'0'95'15,"-3"0"-76"1,-4 3 36-16,7-3 7 0,-7 0 2 0,-4-3 0 16,4 3-7-16,0-3-1 0,0 3 0 0,0-3 0 15,-4 0-38-15,1 0-8 0,-1-4-2 0,0 1 0 16,1 0 26-16,-1 0 5 0,-3-4 1 0,4 1 0 15,-5-1-20-15,5-2-3 0,-1 2-1 0,-3-5 0 0,0-1-6 0,0 0-2 0,0 1 0 0,0-4 0 16,0-3 19-16,0-3 3 0,-1-3 1 16,1-1 0-16,4 1-31 0,-1 0 8 0,1 0-8 0,-1-1 0 15,0-2 0-15,4 3 0 0,0 0 0 0,4-1-10 16,-1 1 10-16,1 3 0 0,3-3 0 0,0 3 0 16,3-3 0-16,1-1 8 15,-1 1-8-15,4 0 0 0,0 3 0 0,0 0 9 16,1 0-9-16,2 0 0 0,-3 3 11 0,4 3-11 0,-4 0 10 15,0 0-10-15,3 0 0 0,-3 4 0 0,1-1 0 0,-1 4 0 16,0-1 0-16,-4 4 9 0,1 2-9 0,3 4 8 16,0 0-8-16,0 3 0 0,-4 0 0 0,-3 0 0 15,7 3-81-15,-3 0-22 16,3 4-4-16,-3-7-1 0,3 3-128 16,-4 3-25-16,4 16-6 0,-7-22-1 0</inkml:trace>
  <inkml:trace contextRef="#ctx0" brushRef="#br0" timeOffset="155731.59">9687 16066 1235 0,'0'0'35'0,"0"0"8"0,0 0-35 0,-3 3-8 0,-4 3 0 15,7-6 0-15,0 4 113 0,0 2 21 0,0 0 4 0,0 0 1 16,3-3-63-16,1 4-13 0,-1-4-3 0,1 0 0 16,3 0 3-16,-4 0 0 0,4-3 0 0,1 0 0 15,-1 0-17-15,3 0-3 0,1-3-1 0,-1 0 0 16,1 0-14-16,-1-3-4 0,1 2 0 0,3-2 0 15,0 3-9-15,-3 0-3 0,-1 0 0 0,1 3 0 16,0 0 7-16,-1 0 1 0,4 3 0 0,-7 3 0 16,0 0-12-16,0 1-8 0,1 2 12 0,-5 4-12 15,4-4 53-15,-3 4 4 0,-1-1 1 0,-3 1 0 16,-7 6-5-16,4-4-1 0,-4 1 0 0,-1 0 0 0,1-4-28 0,-3 1-7 16,3-1-1-16,0 1 0 15,3-4-16-15,-3-3 0 0,0 1 0 0</inkml:trace>
  <inkml:trace contextRef="#ctx0" brushRef="#br0" timeOffset="156576.82">11098 17129 1746 0,'0'0'49'0,"7"3"12"0,-7 3-49 15,8-3-12-15,-5 1 0 0,1-4 0 0,3 3 63 16,0-6 9-16,0 3 3 0,3-4 0 0,1 1-19 0,-1-3-3 16,5 3-1-16,-5-3 0 15,4-4-6-15,4 1-2 0,-4-4 0 0,4-2 0 16,-1-4-12-16,-3 0-2 0,4-6-1 0,-4 0 0 0,0-3-12 0,-3 3-2 0,-1-1-1 0,-2 1 0 15,-1 0 2-15,0 3 1 16,-4 0 0-16,4 0 0 0,-3 0-17 0,-4-3 0 16,3 3 0-16,-3 0 0 0,4 1 0 0,-4-1 0 0,-4 0 0 0,4-3 10 15,-3-1-2-15,-1-2 0 0,1 3 0 0,-1-3 0 16,1 0-8-16,-1 3 12 0,1 0-12 0,-4-1 12 16,3 5-4-16,-3-5 0 0,0 1 0 0,0 3 0 15,0 0 20-15,0 1 3 0,-7 2 1 0,3 0 0 16,0 3-16-16,1-3-4 0,-1 1 0 15,1-1 0-15,-1 0 0 0,-3-3-1 0,3 3 0 0,-3-9 0 16,0 3 1-16,0 0 1 0,0 3 0 0,-4 0 0 16,4 3-13-16,0 3 0 0,0-2-12 0,0 2 12 15,0 0 20-15,0 1 12 0,0-1 1 0,-1 0 1 0,1-3-34 0,4 4 0 16,-4-4-10-16,3 0 10 0,-3 0 0 0,3 0 13 16,1 4 0-16,-1-4 0 0,1 6-13 0,-1 1 0 15,0 3 8-15,4-1-8 0,-3 7 8 0,3-3 0 16,0 6-8-16,0-3 12 0,0 3-2 15,0 0-1-15,-1 0 0 0,5 3 0 0,3-3-9 0,-7 0 0 16,3 3 0-16,-3 0 8 0,7-3-8 0,-3 0 0 16,3 0-12-16,-7 3 12 0,3-3-24 0,4 0 4 15,0 0 0-15,-7-3 0 16,7 3-189-16,0-3-38 0,0-13-7 0,4 7-2 0</inkml:trace>
  <inkml:trace contextRef="#ctx0" brushRef="#br0" timeOffset="157270.94">10901 15705 489 0,'0'0'10'0,"0"0"2"0,0 0 1 0,0 0 3 0,0-6-16 0,0-3 0 0,-4-1 0 0,4 1 0 15,0 0-14-15,0 2-6 0,4-2 0 0,-4-1-1 16,0 1-11-16,0 3-1 0,0-1-1 0,0 1 0 16,0 6 78-16,0 0 15 0,-4-6 3 0,4 6 1 15,0 0 45-15,0 0 10 0,0 0 2 0,0 0 0 16,0 0-7-16,0 0-1 0,0 0 0 0,7 6 0 16,-3 0-40-16,-1 1-9 0,4 2-2 0,4-3 0 15,-4 7-37-15,0-4-8 0,4 4-2 0,-1-4 0 16,1 4-14-16,0-4 0 0,-4 4 8 0,3-4-8 0,-3 1 40 15,0-1 4-15,0 0 2 0,0 1 0 0,-3-1 14 0,3-2 4 16,-4 5 0-16,1-6 0 0,-4 4 4 0,0-1 2 16,4 1 0-16,-4-4 0 0,0 6-12 0,0-2-2 15,0-1-1-15,0 1 0 0,3 2-33 0,1 1-6 16,-4 2-2-16,3-2 0 0,1-1-6 0,-1 1 0 16,-3-4-8-16,7-2 12 0,-3-1-12 0,-1-3 0 15,-3-3 0-15,0 0 0 0,4-6-9 0,-1 0 9 16,-3-4 0-16,0 1-9 0,0-4 9 0,0 1 11 15,-3 2-3-15,-1-2 0 0,1-1 4 0,-1 1 0 0,-3 2 0 16,0-2 0-16,4 2 3 0,-4-2 1 16,-1 2 0-16,1 1 0 0,0 3-4 0,0-4-1 15,-3 1 0-15,3-1 0 0,0 4 0 0,3 0 0 16,-3-4 0-16,-4 4 0 0,8-3-11 0,-4-1 0 16,0 4 0-16,3-3 0 0,1-1 0 0,-4 1 0 0,3-1 0 0,4 4 0 15,-3-3 0-15,-1 3 0 0,1-4 0 0,-1 4 0 16,4 0 0-16,0 6 0 0,-3-7 0 0,3 7 0 15,-4-6 0-15,4 6 0 0,0 0 0 0,0 0 0 16,0 0 0-16,0 0 0 0,0 0 12 0,0 0-4 16,0 0-8-16,0 0 0 0,0 0 9 0,4 6-9 15,-1 1 8-15,4-4-8 0,0 3 8 0,0-3-8 0,4 0 0 16,-1 4 0-16,1-4 0 0,3 0 0 0,0 0 0 16,0-3 0-16,-3-3 0 0,3 0 8 0,0 0-8 0,0-4 0 15,0 1 0-15,-3 0 0 0,3-4 0 0,-3 4-13 16,-1-3 3-16,-3 2 1 15,4 4-155-15,-1-3-32 16,1 6-5-16,-7-6-2 0</inkml:trace>
  <inkml:trace contextRef="#ctx0" brushRef="#br0" timeOffset="158481.64">11240 17245 1743 0,'0'0'49'0,"0"0"11"0,0 0-48 0,0 0-12 0,0 0 0 0,0 0 0 15,0 0 80-15,3 0 12 0,8 0 4 0,-4 0 0 0,3 0-26 0,1 0-5 16,3-3-1-16,0 0 0 16,4 0-35-16,-4-1-7 0,3 1-2 0,1-3 0 0,0 0-6 0,-1-4-2 15,1 1 0-15,0-4 0 0,-1-2 16 0,1-4 4 16,0 0 0-16,-4-3 0 0,3 0-20 0,1-6-3 15,0 0-1-15,-1-4 0 0,1-2-8 0,-4 3 0 16,4-4 0-16,-1 4 0 0,-3-4 0 0,4 4 8 0,-4-1-8 16,0 1 8-16,0-3-8 0,0 5 0 15,-3-2 0-15,-4 0 0 0,0-4 0 0,-3 1 0 16,-1-1 0-16,-6 1 0 0,-1-1 8 0,-3 1 0 0,-7-4 0 0,3 4 0 16,-6-4 29-16,-1 0 6 0,0-2 1 15,1 2 0-15,-4-3-20 0,-4 0-3 0,0 4-1 0,4-1 0 16,-4 1 20-16,1-1 3 0,3 0 1 0,-4 4 0 15,0-4-26-15,-3 4-5 0,3 2-1 0,-3-2 0 16,-4 3-3-16,4-1-1 0,0 1 0 0,3 6 0 16,0 0-8-16,-3 0 0 0,0 3 0 0,3 0 0 15,-3 3 0-15,0 0 0 0,3 0 0 0,-10-6 0 16,7 6 0-16,-4 1 8 0,4 2-8 0,-1 0 8 16,1 0-8-16,0 1 0 0,3 2 0 0,1-2 0 15,2 2 0-15,-2 1 0 0,3 2 0 0,-1-2 0 16,5 5 8-16,-1 1 0 0,4 0 0 0,0 3 0 0,3-4-8 15,1 4 0-15,-1 3 0 0,4-3 0 16,0 0 0-16,4 0 0 0,-4 3 0 0,7-3 0 0,0 3-17 0,0 0-6 16,0 0-1-16,-4-7 0 15,4 1-84-15,0 6-18 0,0 0-3 0,4-6-1 16,-4 6 48-16,0 0 10 0,0 0 1 0,0 0 1 16,0 0 2-16,7 0 0 0,-7 0 0 0,0 0 0 0,0 0 45 0,0 0 10 15,0 0 1-15,0 0 1 0,0 0 11 0,0 0 0 16,0 0 0-16,0 0 8 0,3 3-8 0,-3-3 12 15,7 6-4-15,-3-3 0 0,-4-3 7 0,3 7 1 16,4-4 1-16,-3 3 0 0,-1 0-4 0,1 1-1 16,-1-4 0-16,4 3 0 0,0 0-12 0,-3 1 11 0,3 2-11 0,0 0 10 15,0 4 28-15,0-1 6 0,4 1 0 0,-1 3 1 16,1-1-18-16,0-2-4 0,-1 3-1 0,4-1 0 16,-3-2 27-16,-1-1 6 0,1 1 1 15,0-1 0-15,-1-2-39 0,1-1-7 0,-4-2-2 16,-4-1 0-16,4-3 20 0,-7-3 3 0,0 0 1 15,0 0 0-15,0 0-32 0,0 0 0 0,0 0 0 0,0 0 0 16,0 0 12-16,-7 0-3 0,0-3-1 0,0-3 0 16,-3 2 4-16,3-2 0 0,-4 3 0 0,4-3 0 15,-4-1 0-15,4 1 0 0,0 0 0 0,0 0 0 16,0-1-12-16,4 1 8 0,-1 3-8 0,-3-3 8 16,4-1-8-16,3 1 8 0,0 0-8 0,-4-4 8 15,4 4-8-15,4-3 0 0,-4-1 0 16,3 1-11-16,1 0 11 0,-1-4-8 0,1 4 8 15,-1-4-8-15,4 1 8 0,-3-1 0 0,3 0 0 16,0-2 0-16,0 2 0 0,3-2 0 0,-2-1 0 16,2 0 0-16,-3 4 0 0,0-1 0 0,0-3 0 0,0 4 0 15,0 2 0-15,0 1 0 0,1 3 12 0,-5 0-4 0,-3 6-8 0,7 0-12 16,-7 0 4-16,7 3 0 16,0 3-94-16,-3 3-18 0,-4 1-4 0,3 2-1 15,-3 1-39-15,0-1-7 0,0 1-1 0,-3-4-712 0</inkml:trace>
  <inkml:trace contextRef="#ctx0" brushRef="#br0" timeOffset="159193.81">9814 15157 759 0,'0'0'16'0,"-7"0"4"0,0 3 1 0,4 0 1 0,-4 0-22 0,3 0 0 0,-3 0 0 0,3 1 0 0,-3-1 56 0,4 0 6 16,-4 3 2-16,3-3 0 16,4 3 12-16,-3-2 4 0,-1 2 0 0,1 0 0 15,-1-3-16-15,1 4-4 0,3-1 0 0,-4-3 0 0,4 3-5 0,0 4-2 16,-3-4 0-16,-4 0 0 16,7 0 3-16,-4 1 1 0,4-1 0 0,-3-3 0 0,-1 3 9 0,0 4 2 15,1-4 0-15,-4 0 0 0,7 4-8 0,-7-4-2 16,3 3 0-16,-3 1 0 0,0-1-8 0,4 1-2 15,-4-1 0-15,3 0 0 0,-3 4-20 0,0 0-5 16,0-4-1-16,3 3 0 0,-3 4-22 0,-3 0 8 16,3 0-8-16,0 2 0 0,0 1 13 0,-4 0-1 15,4 3-1-15,-4 0 0 0,4 3-11 0,4 0-16 0,-4 3 4 16,3 0 1-16,-3-2 11 0,4 2 0 0,-4-3 0 0,3 0 0 16,4 0 0-16,-4 3 0 0,4 0 0 15,4 4 0-15,-4 2 0 0,7 4 0 0,-3 3 0 0,6-1 0 16,4 4 0-16,4 0 0 0,-4-6 0 0,4 3 0 15,-1-4 0-15,4 7 0 0,1 3-9 16,-1 0 9-16,0 3 0 0,4-3 0 0,-1 0 0 16,1-6 0-16,3 0 0 0,-3-7 0 15,3 1 0-15,-3-1 0 16,0 1 0-16,3 3 0 0,-3-4 0 0,-4 4 0 0,3-4 0 0,-2-2 0 16,-1-1 0-16,0-3 0 0,-3-3 0 0,-1-3 0 0,-3 0 0 0,4-3 0 15,-4-3-10-15,0-1 10 0,-3-5-13 0,-1-1 5 16,1-3 8-16,-1-3 0 0,-2 1 0 0,2-1 0 15,-3-3 0-15,0-3 0 0,0-1 0 0,0-2-8 16,-3-3-10-16,3 3-2 0,-4-4 0 0,4 1 0 16,-3-1-37-1,0 4-8-15,3 0-2 0,-4-4 0 0,4 4-174 0,-7 6-35 0,0 0-8 0,-3-16 0 0</inkml:trace>
  <inkml:trace contextRef="#ctx0" brushRef="#br0" timeOffset="159578.45">10206 17167 1751 0,'0'0'74'0,"0"0"-59"0,-7 0-15 0,0-4 0 16,0 1 84-16,-4 0 15 0,4 0 2 0,0-3 1 16,-4 3-24-16,4-1-5 0,-7 1-1 0,4 0 0 15,-4 0-12-15,-1 3-4 0,-2-3 0 0,3 0 0 16,-7 3-25-16,3 0-6 0,-3-3-1 0,3 3 0 16,-3 0 13-16,3 3 3 0,1-3 0 0,-1 0 0 15,4 0-23-15,0 3-4 0,0-3-1 0,7 0 0 16,0 0-3-16,3 3-1 0,1 0 0 0,6-3 0 15,1 3-8-15,3-3 8 0,0 0-8 0,7 3 8 16,3-6-8-16,5 3 0 0,2-3 0 0,1 0-11 0,0-3 11 16,-1 0 0-16,1-7 0 0,0 0 0 15,-4 1 0-15,0-7 0 0,0 0 0 0,-7-3 0 16,0-3-101-16,-3 0-19 0,3-28-3 0,-10 15-1 0</inkml:trace>
  <inkml:trace contextRef="#ctx0" brushRef="#br1" timeOffset="172355.56">16775 8284 1749 0,'0'6'77'0,"0"0"17"0,-4-3-75 0,4 4-19 0,0-1 0 0,0-3 0 15,0 3 50-15,0 1 6 16,0-1 2-16,0-3 0 0,0 3 9 0,0-3 1 0,0 4 1 0,0-1 0 15,0-3-59-15,0 3-10 16,0 4 0-16,0-1-10 0,4-3 37 0,-4 4 7 0,3-1 2 0,1 7 0 16,-1 3-7-16,-3-1-1 0,4 1 0 0,-1 6 0 15,1 0-28-15,-4 4-15 16,3 2 2-16,1 4 0 0,-4-1 21 0,0 4 4 0,0 2 0 0,0 1 1 16,0 0-13-16,-4 0 0 0,4 3 0 0,-3 0 0 15,3-1 0-15,0 1 0 16,0 0 0-16,0 0 0 0,0-3 54 0,0 0 8 0,0-1 2 0,0 4 0 15,0-3-52-15,0 0-12 0,0 0 0 16,0-4 0-16,3 4 0 0,1-3 0 0,-1-4 0 0,-3 1 0 16,7-4 0-16,-3-3 0 0,-1 0 0 0,5-3 0 15,-1-3 22-15,0 0 2 0,0-3 0 0,3-3 0 16,-3-1-24-16,4-2 9 0,3 0-9 0,-3-4 0 16,3 0 8-16,3-2-8 0,-3-4 0 0,4 3 0 15,0-3 0-15,-1-3 0 0,1 3 0 0,3-3 0 16,0 0 0-16,-3 0 8 0,3-3-8 0,0 3 0 0,0 0 0 0,1 0 0 15,-1 0 0-15,0 0 0 16,4 0-28-16,-1 3 1 0,5-3 0 0,-1 0 0 16,4 3 43-16,-1-3 9 0,1 4 2 0,3-1 0 15,1 0-43-15,-1-3-9 0,4 3-2 0,0-3 0 16,3 3 27-16,0 0 0 0,1 0 0 0,6 1 0 16,0 2 19-16,4-3 9 0,0 3 1 0,4-3 1 0,-1 4 3 15,4-1 1-15,0 0 0 0,7 0 0 16,-4 1-34-16,-3-1 0 0,7 0 0 0,4 1 0 15,-4-1-18-15,7 0-10 0,0 0-3 0,7 1 0 16,1-1-1-16,-1 0-1 0,0 0 0 0,11 4 0 0,-8-1 53 0,1 1 12 16,7-1 1-16,6 0 1 0,-9 1-26 0,2-1-8 0,5 1 0 15,6 2 0-15,-7-2 0 0,0-1 0 16,4 0 0-16,14 1 0 0,-14-1 8 0,3 1-8 16,4-4 0-16,10 3 0 0,-13-2 0 0,-1-1 8 0,4 3-8 0,10-2 0 15,-10-4 12-15,0 3-12 0,0-3 12 0,14 0-12 16,-15-3 12-16,1 3-12 0,0 1 12 0,7-4-12 15,-14 0 0-15,-4 0 0 0,0-4 0 0,8 4 0 16,-15-3 0-16,-4 0 10 0,1 3-10 0,3-3 8 16,-10 0 0-16,-4-3 0 0,4 2 0 0,-4-2 0 15,-7 0-8-15,-7 0 0 0,0-1 0 0,0 1 0 16,-7-3 0-16,-4 2 0 0,0-2 0 0,1 0 0 16,-8-1 9-16,-3-2-9 15,0 2 10-15,-4-5-10 0,-7 2 11 0,-3 0-11 0,0 1 12 0,-8-1-12 16,-3 1 13-16,0-1-4 0,-3 1-1 0,-4-4 0 15,-3 0 20-15,-1 1 4 0,1-1 1 0,-4-3 0 16,0-3 3-16,-7-3 0 0,3 0 0 0,-3-3 0 16,0 0-20-16,-4-7-4 0,1 1-1 0,3 2 0 15,-4-2-11-15,1-4 0 0,-1-6 0 0,-3-3 0 16,3 0 0-16,-3-6 0 0,0 0 0 0,0-23 0 16,0 11-12-16,0-1 1 0,0 0 1 0,0-3 0 15,-1 9-96-15,1 7-19 0,0-3-4 0</inkml:trace>
  <inkml:trace contextRef="#ctx0" brushRef="#br1" timeOffset="173679.16">16683 1458 2067 0,'0'-13'87'0,"3"4"-70"15,-3-10 38-15,4 0 7 0,-4 0 2 0,3-6 0 16,1 3 0-16,0-3 0 0,-1 0 0 0,1 0 0 16,-1 0-52-16,1-3-12 0,-1-4 0 0,-3 1 0 15,4-7 0-15,-4 4 0 0,0-4 0 0,3-9 0 16,-3 10 0-16,0-4 0 0,0 3 0 0,0 1 0 16,4 5 54-16,-4 1 8 0,0 6 2 0,3-3 0 15,-3 6-103-15,4 0-20 0,-1 6-4 0,-3-9-1 16,4 9 52-16,-1 7 12 0,1-7 0 0,-1 7 0 15,4 2 0-15,-3 1 0 0,3 3 0 0,0 3 0 16,0-3-13-16,4 3 0 0,-1 3 0 0,1-3 0 0,0 0 13 0,3 3-11 16,0 0 11-16,0 0-10 0,3 4 10 0,5-1 0 0,-1-3 0 15,4 3-8 1,-1 4 8-16,4-7 0 0,1 0 0 0,2 0-8 0,1-3 24 16,0 0 4-16,3 0 2 0,4-3 0 0,0 3-38 0,3 0-7 0,4-6-1 15,7 3-1-15,-4-4 40 0,1 1 8 16,3 3 1-16,3 0 1 0,4 0-25 15,0-4-9-15,7 4 0 0,4-3 0 0,-4 6 9 16,0-6 12-16,3 3-2 0,8-1-1 0,-8-2-9 0,8 3 0 0,-4 0 0 0,11 0 0 16,-4 0 0-16,0 0 0 0,4 3 8 0,10-4-8 15,-7-2 12-15,4 3-2 0,3 0-1 0,11 0 0 16,-11 0 5-16,0-1 1 0,4 1 0 0,-18-3 0 16,4 3 17-16,3 3 4 0,4 0 1 0,3-3 0 15,0 3-29-15,4 0-8 0,0-3 0 0,46 3 0 16,-29-4-12-16,0-2-4 0,-3 0-1 0,14 3 0 15,-21 0 17-15,4-4 0 0,-5-2 0 0,12 3 0 16,-11 3 0-16,-4-4 0 0,4-2 0 0,3 3 9 16,-10 6-9-16,0-7 0 0,-4 1 0 0,11-3 0 15,-18 6 0-15,4-4 8 0,-4 4-8 0,4-3 0 16,-11 3 8-16,-4 0-8 0,-6-1 0 0,6 1 8 16,-13 0 0-16,-4 3-8 0,-4 0 12 0,1 0-4 15,-4 0-8-15,-7 3 0 0,-1-3 0 0,-2 3 0 16,-8 1 8-16,-3-4 0 0,-7 3 0 0,-1 3 0 15,-3-3-8-15,1 3-11 0,-8-2 3 0,-4-1 0 0,1 0 57 16,-4 6 12-16,3-3 3 0,-2-2 0 0,-1 2-52 16,-4 3-12-16,4-2 0 0,0 8 0 0,-3-5 21 15,3-4 2-15,-7 3 0 0,3 1 0 0,1 5-37 16,-1-5-7-16,1 6-2 0,-1-1 0 16,-3 4 50-16,4 3 9 0,-4 3 3 0,4 3 0 0,-4 0-11 0,0 10-3 0,0-7 0 0,3-2 0 15,-3 8-25-15,0 1 0 0,0 6 0 0,0 3 0 16,-3 6 0-16,3 0 0 0,0 7 0 0,-4 15 0 15,4-3 0-15,0-6 0 0,0 3 0 0,-4 0 0 16,4-9 0-16,0-7 0 0,4 0 0 0,-4-2 0 16,0-8 0-16,0-2 0 0,0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00:40:21.54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1083 821 2128 0,'-14'-6'44'0,"7"6"10"0,3-3-43 0,4 3-11 0,0 0 0 0,-10-3 0 15,10 3 91-15,0 0 16 0,0 0 3 0,0 0 1 16,0 0-37-16,-4 3-7 0,4-3-2 0,0 6 0 16,0 3-8-16,0 1-1 0,0 5-1 0,4 1 0 15,3 6-24-15,-4 3-5 0,1 7-1 0,3-1 0 16,4 10-4-16,-8 6-1 0,8 3 0 0,-1 0 0 16,4 0 7-16,-3-3 1 0,3 0 0 0,-3-12 0 15,6 6-28-15,-10-7 0 0,11 7 0 0,-4-7 0 16,-3 7 56-16,-1-10 7 0,1 1 1 0,3 8 0 15,0 1-52-15,-3-16-12 0,-1 7 0 0,1-14 0 16,-8 4 0-16,4-9-12 0,4 0 3 0,-8-4 0 16,1-3 9-16,-4 4 0 0,0-10 0 0,0 0 0 15,-4-10 10-15,1-2-2 0,-8-1-8 0,4-3 12 16,-7-9 4-16,0-3 0 0,3-6 0 0,-3 5 0 0,-7-2-8 16,4-10 0-16,-1-3-8 0,-3 1 12 15,-4 2-28-15,11 0-5 0,-7 0-2 0,-11-15 0 0,11 2 23 16,3 4 0-16,-3-3 0 0,7-3 0 0,-4 9 14 0,11 3 7 15,0 3 2-15,-3 0 0 16,6 3-37-16,4-2-7 0,0 2-2 0,0 0 0 0,0 7 36 0,4-6 7 16,3 8 2-16,-4 1 0 0,8 0-22 0,3 6 0 15,4 0 0-15,-4 3-12 0,10 7-4 0,-2-4 0 0,2 0-1 0,1 7 0 16,0-1 17-16,-1 1 0 0,5 6 0 0,-5 0 0 16,1 6 28-16,-4 6 8 0,-7 1 3 0,7 2 0 15,-7 7-11-15,1 6-3 0,2 10 0 0,-6-10 0 16,-8 6-25-16,8 0 0 0,-1 7 0 15,-10 0 0-15,4 2 0 0,-8 1 0 0,4-3 0 16,-10 12 0-16,3-3 29 47,0-6 1-47,-4-4 0 0,1-5 0 0,-1-7-30 0,0 3 0 16,-3-6 0-16,4-3 0 0,-4 0-20 0,3-4-8 0,-7-2 0 0,4 3-1 0,0-10-28 0,4 0-6 0,3 0-1 0,0-6 0 0,7 0-102 0,0 0-21 0,0 0-4 0</inkml:trace>
  <inkml:trace contextRef="#ctx0" brushRef="#br0" timeOffset="421.47">1640 1451 2419 0,'-10'-6'107'0,"-1"3"22"0,1 3-103 15,6 0-26-15,-10 3 0 0,3 3 0 16,1 4 108-16,3 2 16 0,0 7 3 0,-4 0 1 0,4 6-103 0,4-3-25 0,-4 9 0 0,3-6 0 16,4 4 56-16,0-1 7 0,0-3 1 0,0 3 0 31,0-6-39-31,11 3-7 0,-8-6-2 0,4 0 0 0,7-7-7 0,-3 1-1 0,3-7-8 0,4 0 12 15,-4-2-28-15,0-4-5 0,7 0-2 0,-7-7 0 16,0 1 23-16,4-3 0 0,-8-7 0 0,5 0 0 16,-5 7 32-16,1-10 12 0,-1 3 1 0,-6 1 1 15,-1-1-30-15,4 0-5 0,-3-2-2 0,-4 2 0 16,0 0-1-16,-4 0 0 0,4 1 0 0,-7-1 0 16,4-3 0-16,-11 4 0 0,7-4 0 15,-4 3 0-15,-3-3-8 0,3 7 0 0,1-4 0 0,-4 4 0 16,3 2-17-16,1 1-6 0,-1 2-1 0,7 1 0 15,1 3-103-15,3 3-21 0,0 0-4 0,0 0 0 16,0 0-157-16,0 0-31 0</inkml:trace>
  <inkml:trace contextRef="#ctx0" brushRef="#br0" timeOffset="666.03">1976 1793 2419 0,'3'13'107'0,"8"-1"22"0,-8 1-103 0,4-10-26 0,-3 3 0 0,3-3 0 15,-4-3 56 1,8-3 7-16,-11 0 1 0,3-3 0 0,-3-7 51 0,0-2 10 0,0-1 3 0,-3-9 0 16,-8-3-52-16,8-13-9 0,-8-3-3 15,1-6 0-15,-4 0-51 0,3-1-13 0,-7-2 0 0,4-3 0 16,0-1 0-16,4 7 0 0,-1-3 0 0,0 3 0 16,1 6 27-16,3 9 2 0,0-2 1 0,3 8 0 15,-6 4-48-15,3 3-10 0,3 7-1 0,4-1-1 16,-4 7-15-16,4-4-3 0,0 7-1 15,0 6 0-15,0 0-127 0,4 3-24 0,7 3-6 0</inkml:trace>
  <inkml:trace contextRef="#ctx0" brushRef="#br0" timeOffset="1271.54">2272 1570 2747 0,'-4'19'78'16,"-6"-6"17"-16,10 3-76 0,-11 5-19 0,8 1 0 0,3 4 0 16,0-1 52-16,0 0 8 0,3 6 0 0,4-3 1 15,-3 7-46-15,-1-10-15 0,4 3 8 0,4-6-8 16,0 3 49-16,-4-12 7 0,3 2 0 0,8-5 1 0,-8-4-41 0,5-6-16 0,-1-6 11 0,0-1-11 31,3-5 12-31,1-4-4 0,0 1-8 0,3-7 12 16,-7 3-4-16,0-6 0 0,0 6-8 0,4-9 12 0,-8 9-12 0,-6-3 11 15,6 0-11-15,-6 3 10 0,3 3-10 0,-7-2 12 0,4 2-12 0,-4 0 12 16,0 4-12 0,0 5 0-16,0 4 0 0,0 3 0 0,0 0 0 0,0 0 10 0,0 0-2 0,-4 3-8 15,4 7 12-15,0 2-12 16,-7 7 12-16,7-6-12 0,7 9 30 0,-7 0-1 0,0 3 0 0,4 3 0 15,3 0-38-15,3 4-8 0,-6 2-2 0,6 1 0 16,-6 2 19-16,6 1 0 0,1 3 0 0,3 2 0 16,-3-5 19-16,-1 6-3 0,1-3 0 0,-1 6 0 15,-6-3-16-15,3 3 0 0,0 0 0 0,0 0 0 16,-7-10 55-16,4 1 7 0,-4-3 2 0,0-7 0 16,0-3-52-16,-4-3-12 0,-3-3 0 0,0-4 0 15,0-2 0-15,-4-10 0 0,-3 0 0 0,0-6 0 16,4 0 0-16,-12 0 0 0,1-10 0 0,-3-3 0 15,2 1 8-15,-2-4 0 0,-1-3-8 0,4 0 12 16,3-6-12-16,-3 3 0 0,0-7 0 0,7 1 0 16,0 3 0-16,3-4 8 0,1 4-8 0,2 0 0 15,5-3 0-15,-1 2-12 0,4 1 3 0,4-3 0 16,-1 3 9-16,5-7 0 0,2 1 0 0,4 2 0 16,0-2 0-16,7 6 12 0,1-4-2 0,2 4-1 15,-2 6-9-15,-5 3 0 0,11 4 0 0,-3 2-11 16,0 7-90-16,-4-4-19 0,4 4-3 0</inkml:trace>
  <inkml:trace contextRef="#ctx0" brushRef="#br0" timeOffset="2160.46">2953 1806 1630 0,'0'6'72'0,"0"0"16"0,0 4-71 15,-7-4-17-15,7-3 0 0,0 0 0 16,0 3 128-16,0-6 21 0,0 0 5 0,-4 4 1 16,4-4-22-16,0 0-4 0,0 0-1 0,0 0 0 15,0 0-51-15,-7 0-10 0,7 0-3 0,-3-7 0 16,-8 1 3-16,4 3 0 0,3-10 0 0,1 4 0 0,-4-4-28 0,3 1-6 0,-3-4-1 16,4 0 0-1,-4-2-9-15,3-1-3 0,4 0 0 0,0 3 0 16,0-6-9-16,0 0-3 0,0 4 0 0,4-4 0 0,3 9-8 0,-7-3 0 0,0 4 0 0,3 3 0 15,4 2 0-15,-3 7 0 0,3 3 0 0,0 7 0 16,0 5 10-16,4 4-10 0,-8 3 12 0,4 6-12 16,4-9 11-16,-11 10-11 0,7-11 10 0,0 7-10 15,-4-6 0-15,4 0-12 0,-7 3 1 0,4-3 0 16,3 0 20-16,-3-10 4 0,-1 4 1 0,4-4 0 16,-3-3-22-16,3-3-5 0,-7 1-1 0,3-8 0 15,4 1 14-15,-3-3 0 0,6-3 0 0,-10-4 0 16,11 4 0-16,-11-10 0 0,11 0 0 0,-8 0 0 15,4 3 8-15,0-2 5 0,4 2 1 0,-1 0 0 16,1 1-22-16,0 5-5 0,3-2-1 0,-4 2 0 16,1 1 14-16,3 6 0 0,-3 3 0 0,-1 3 0 15,1 3 19-15,-1 0 6 0,1 7 2 0,-8 0 0 16,1 2 8-16,3 1 1 0,-3 3 1 0,-4 3 0 16,7 0-37-16,-7-7 0 0,3 7 0 0,-3 0-8 15,7-3 8-15,-7 0 0 0,0-10 10 0,0 4-10 16,0-4 0-16,0-3 0 0,0-2 0 0,0-4 0 15,0 0-8-15,4-4 8 0,6-2 0 0,-6-3 0 0,3-1-9 16,3 1 9-16,-6-4 0 0,7 1-9 16,-1-4 9-16,1 7 12 0,-1-7-2 0,4 7-1 15,-3-4-9-15,0 7 0 0,-4 3 0 0,3 0 0 0,-3-1 0 0,4 8 0 0,-8-1 0 0,4 0 0 16,-3 6 0-16,7 4-12 0,-11-1 2 0,3 1 1 16,-3 3 9-16,7-1 0 0,-7 4 0 0,0-6 0 15,0 2 0-15,0 1 0 0,-7-4 0 0,7 4-8 16,0-6-98-16,0 5-19 0,-3-12-4 15</inkml:trace>
  <inkml:trace contextRef="#ctx0" brushRef="#br0" timeOffset="2525.44">3612 1718 2062 0,'0'0'43'0,"0"0"10"16,0 0-42-16,0 0-11 0,-3 0 0 0,3 0 0 15,-4 6 105-15,-3 4 19 0,4-4 4 0,-4 6 1 16,7 7-52-16,-4 3-10 0,4 3-3 0,0 0 0 16,0 4 0-16,0-1 0 0,0 3 0 0,4-6 0 15,3 0-51-15,-4-3-13 0,4 3 0 0,4-9 0 16,-4 0 54-16,4-1 8 0,-1-8 2 0,1-1 0 0,-1-3-52 0,1 0-12 0,3-3 0 0,-3-3 0 31,-1 0 0-31,4-3-12 0,-3-1 3 0,0-5 0 0,-1-1 9 16,1-2 11-16,3-1-3 0,-11 0 0 0,4 1-8 0,4-4 0 0,-11 6 0 15,3-6 0-15,-6 10 30 0,3-10 1 0,-7 7 0 16,-4-1 0-16,1 1-19 16,-4 2-3-16,0 1-1 0,-8-4 0 0,8 7 14 0,4 3 2 15,-4 0 1-15,-4-4 0 16,7 4-71-16,4 3-14 0,0 0-4 0,7 0 0 0,0 0-102 15,0 0-21-15,0 0-4 0</inkml:trace>
  <inkml:trace contextRef="#ctx0" brushRef="#br0" timeOffset="2788.78">3902 2044 1824 0,'7'13'76'16,"-4"-4"-60"-1,4 0 139-15,-7-2 28 0,4-1 5 0,-4-6 2 16,0 0-61-16,0 0-12 0,0 0-2 0,0-6-1 15,-4-1-42-15,4-8-9 0,-7-4-2 0,4 3 0 16,-4-6-25-16,3 0-6 0,-3-3-1 0,0 0 0 16,4 3-17-16,-1 0-3 0,1 0-1 0,3 0 0 15,0 10-8-15,3-10 0 0,-3 6 0 0,4 7 0 16,-1-7-10-16,4 7-7 0,0 2-2 0,4-2 0 16,-1 3 19-16,-6 6 0 0,6-3 0 0,1-1 0 15,0-2 0-15,3 6 0 0,0 0 0 0,0 6 0 16,4-2 0-16,-8-1 0 0,4 0 0 0,0 0 0 15,-3 6-55-15,3-2-7 0,-3-1-2 0</inkml:trace>
  <inkml:trace contextRef="#ctx0" brushRef="#br0" timeOffset="3275.95">4230 1740 2344 0,'0'0'67'0,"3"3"13"0,1 6-64 15,6 1-16-15,-6-1 0 0,3 7 0 0,0-4 77 0,4 7 12 0,-1 0 3 0,1 9 0 16,-4 0-11-16,3 10-1 0,5 0-1 0,-5 6 0 16,-3-4-11-16,0 4-3 0,4 3 0 0,-1 0 0 15,-6-3-27-15,3 3-6 0,0-3 0 0,0 3-1 16,-3-9 1-16,3-4 1 0,-4 1 0 0,4-7 0 16,-3-3-33-16,-1 0 0 0,1-6 0 0,-1-3 0 15,1-4 0-15,-4-2 0 0,7-7 0 0,-7-3 0 16,0 0 0-16,0 0 0 0,-7-3 0 0,3-16 0 15,1 0 0-15,-4-3 0 0,-4-6 0 0,8-7 0 16,-8-2 0-16,1-1 0 0,-1-6 0 0,0-6 0 16,8 6 0-16,-8 0 0 0,1 3 0 0,6-6 0 15,-6 4 0-15,3-4 0 0,-1-1 0 0,1-2 0 16,7 10 22-16,-3 2-2 0,3-6-1 0,0 6 0 16,3 1 21-16,1 5 4 0,-1-8 0 0,5 2 1 15,2 7-36-15,-3-1-9 0,7 1 0 0,-3 6 0 16,-1 0-20-16,5 9-7 0,-5-3-1 0,4 13 0 0,-3 6 28 15,3 3 0-15,4 13 9 0,-11-4-9 16,10 10 20-16,-6 7-2 0,-8 5-1 0,8-3 0 16,0 1-9-16,-1 2-8 0,-6-6 9 0,3 4-9 15,-4-1 0-15,1 4 0 0,-4-4 0 0,0 0 0 0,-4 4 0 0,1-4 0 16,-4 1 0-16,3-1 0 0,-6-3 0 0,-1-6 0 0,4-3 0 16,0-3 0-1,-11-4-9-15,8-2-8 0,3-4-2 0,-11-6 0 16,7 0-72-16,4-6-14 0,-3-1-3 0,3-5-1 15,3 2-207-15,-6-8-40 0</inkml:trace>
  <inkml:trace contextRef="#ctx0" brushRef="#br0" timeOffset="3531.36">4699 1984 2200 0,'0'7'92'16,"0"-7"-73"-1,0 0 123-15,0 0 25 0,0 0 5 0,-4-7 0 16,1 1-99-16,-1-10-20 0,4 1-4 0,-7-1-1 16,4-9 13-16,-4 3 3 0,0-6 0 0,-4-7 0 15,1 4-9-15,-1-7-2 0,-3 1 0 0,3-10 0 16,-6 0-33-16,-1-4-6 0,0-2-2 0,1-6 0 16,-1 8-12-16,4 1 0 0,0 3 0 0,-7 0 0 15,10 6 0-15,-3 1 0 0,3 2 0 0,-3 0 0 16,7 13 13-16,-3 3 3 0,6 7 1 0,-6 2 0 15,3 4-78-15,3 6-16 0,4 3-3 0</inkml:trace>
  <inkml:trace contextRef="#ctx0" brushRef="#br0" timeOffset="3867.75">4748 2060 2649 0,'0'0'117'0,"0"-10"25"0,-3-5-114 15,6-1-28-15,-3-3 0 0,4 0 0 0,3-6 56 0,-7 0 6 0,4 3 1 0,3-3 0 16,0 3-50-16,0-3-13 0,3 3 0 0,-6 3 0 16,6 4 56-16,1-4 7 0,0 3 1 0,-1 7 0 15,4 2-52-15,0-2-12 0,0 3 0 0,1 6 0 16,2 0 15-16,-3 3 0 0,4 0 0 0,-7 10 0 15,3-7-24-15,-4 9-5 0,1 1-1 0,-4 3 0 16,0 6 63-16,-4 0 12 0,1 3 2 0,-4 4 1 16,4-1-50-16,-1 0-13 0,-3 4 0 0,0-4 0 15,0-6 0-15,0 0 0 0,0-12 0 0,0 3 0 16,0-7-56-16,0-3-17 0,0-6-3 0,0 0-1 16,0 0-257-16,0-12-51 0</inkml:trace>
  <inkml:trace contextRef="#ctx0" brushRef="#br0" timeOffset="4031.39">5271 2035 2453 0,'0'18'51'0,"0"-11"13"16,0-7-52-16,0 0-12 0,0 0 0 0,0 0 0 0,0 0 79 16,-8-7 13-16,5-5 2 0,3-1 1 0,-7-2-62 0,3-1-12 15,4-3-2-15,-3-9-1 16,-1 3-18-16,1-7 0 0,-4 1 0 0,3 3 0 15,-6-3-224-15,3-1-43 0</inkml:trace>
  <inkml:trace contextRef="#ctx0" brushRef="#br0" timeOffset="4156.81">5101 1599 1288 0,'7'-3'54'16,"4"-1"-43"-1,-4 1 29-15,3 3 7 0,1-3 1 0,0 0 0 16,3-3-118-1,3 3-23-15,-6-1-5 0</inkml:trace>
  <inkml:trace contextRef="#ctx0" brushRef="#br0" timeOffset="4478.26">5443 1498 1580 0,'7'4'67'15,"0"-1"-54"1,-7 3 189-16,0 3 38 0,0 7 7 0,0-7 1 16,-10 7-84-16,3 0-18 0,0 3-3 0,-4 3-1 15,1-1-71-15,-1-2-15 0,0 3-2 0,-3 0-1 16,4 0-39-16,-4 0-14 0,3 3 9 0,-3 0-9 15,3-3 24-15,4 0-1 0,4-3 0 0,-4 0 0 16,3-10-6-16,4 1-1 0,0-1 0 0,0-6 0 16,0-3-16-16,4 0 0 0,3-3 8 0,3-3-8 15,1-4 8-15,3 4-8 0,0-6 9 0,7-1-9 16,-7 4 12-16,8-4-3 0,-8 7-1 0,3-7 0 0,5 7 0 0,-1 0-8 16,3-1 12-16,5 4-4 0,-8 0 7 0,0 3 1 15,0 3 0-15,0 4 0 0,0-1 6 16,-10 0 2-16,7 7 0 0,-1-4 0 0,-10 4 2 0,4 2 1 15,0 4 0-15,-4-3 0 0,-4-1-17 0,1 4-10 0,-4 3 12 16,-4 3-12-16,1-9 11 0,3 3-11 16,-11-4 10-16,0 4-10 0,1-6 0 0,-1-1-12 0,1-5 1 15,-1-1 0-15,4-3-81 16,-11-3-17-16,4 0-3 0,4-3-1 16,-4-3-146-16,7-1-29 0</inkml:trace>
  <inkml:trace contextRef="#ctx0" brushRef="#br0" timeOffset="5049.92">5849 1978 2310 0,'4'3'97'16,"-4"-3"-77"0,0 0 86-16,0 0 18 0,0 0 3 0,0 0 1 15,0-12-52-15,-4 2-9 0,1 1-3 0,-1-7 0 16,4 1 15-16,-11-4 2 0,1 0 1 0,3-6 0 15,0 3-53-15,-4-6-10 0,1 3-3 0,3-4 0 16,-1 7-40-16,1-3-8 0,4 7-1 0,-4-1-1 16,3 3 78-16,1 7 16 0,-1 2 4 0,4 7 0 15,0 0-52-15,0 0-12 0,4 3 0 0,-1 4 0 16,1 5-11-16,-1 4-5 0,1 0 0 0,-1 2-1 16,4 4 25-16,-3-6 6 0,0 6 1 0,3 0 0 15,-4-3-5-15,4 3-1 0,4-10 0 0,-8 4 0 0,4-7-9 16,4 4-9-16,3-10 9 0,-3 3-13 0,-1-6 13 15,4-3 12-15,0 0-3 0,-3 0 0 0,3-13-9 0,0 4 0 0,0-4-10 0,0-3 10 16,1 4-10-16,-1-1 10 0,3-6-10 0,-3 3 10 16,1 7 0-16,2-7 0 0,-3 6-8 0,0 1 8 15,0 9 0-15,1-1 0 0,-1 8 0 0,-4-1 0 16,-3 9 0-16,4 4 0 0,-4 3 0 0,-3 6 0 16,-1 6 32-16,-3 4 4 0,-3-1 0 0,3 7 0 15,-4-7-13-15,4 7-3 0,-7-6 0 0,7-4 0 16,-4-3-9-16,4-9-3 0,-3 0 0 15,3 0 0-15,0-16-8 0,0 3 0 0,0-6 0 0,7-6 0 16,0-4 0-16,-7-8 0 0,7-4 0 0,0-3 0 16,4-4 0-16,-1-2 0 0,4 0 0 0,-3-4 0 15,3 4 0-15,4 3 0 0,-1-4 0 0,5 7 0 16,-1 3 0-16,0 10 0 0,0-7 0 0,0 6 0 16,-3 7-15-16,-1 3-5 0,1 3 0 0,-4 3-1 15,0 6 41-15,0 4 8 0,-3 6 1 0,0 0 1 16,-1 6-8-16,-3 0-2 0,-3 6 0 0,-1-3 0 15,1 0-20-15,-1 7 0 0,-3-4 0 0,4-2 0 16,-4-4-72-16,0 0-16 0,0-6-4 0</inkml:trace>
  <inkml:trace contextRef="#ctx0" brushRef="#br0" timeOffset="11692.54">991 2934 1138 0,'0'0'32'0,"7"0"8"0,-3-3-32 0,6 3-8 0,1-3 0 0,0 0 0 16,-1 3 78-16,4 0 14 0,-3-3 4 0,10 3 0 15,-3 0 11-15,10-3 2 0,-3 0 1 0,3-1 0 16,4 1-35-16,3 3-7 0,0-9-2 0,11 6 0 16,0-3-13-16,0-1-2 0,10 4-1 0,4-6 0 15,0 6-22-15,0-4-5 0,7 4-1 0,7-6 0 16,4 3-10-16,7-1-1 0,3 1-1 0,10-3 0 16,5 2 18-16,-1 4 3 0,4-6 1 0,24 2 0 15,-13 1-16-15,6 3-4 0,8 0 0 0,14 0 0 16,-11 0-3-16,0 3-1 0,10 3 0 0,19-3 0 15,-22 0-8-15,0 0 8 0,7-3-8 0,28 0 8 16,-31-1 8-16,7 4 2 0,6-3 0 0,22 0 0 16,-28 0 10-16,0 0 1 0,3-7 1 0,18 4 0 15,-29 0 2-15,1 3 0 0,0 0 0 0,17-4 0 16,-31 7-22-16,-8-3-10 0,0 3 10 0,12-3-10 16,-30 3 37-16,1 0 2 0,-7 0 0 0,0 0 0 0,-15 0-11 15,-2 0-3-15,-8 3 0 0,-4-3 0 0,-13 0-25 16,-4 0-16-16,-8-3 3 0,1 3 0 15,-10 0 21-15,-8 0 4 0,0 0 0 0,-7 0 1 16,-7 0-113-16,0 0-22 0,-7 0-5 0,-3 0-1 16,-4 0-51-16,0 0-10 0</inkml:trace>
  <inkml:trace contextRef="#ctx0" brushRef="#br0" timeOffset="60531.58">2889 4145 1788 0,'0'0'51'0,"0"0"10"16,0-7-49-16,-3 1-12 0,3 6 0 0,0-6 0 16,0 6 86-16,-7-3 14 0,7 3 4 0,0 0 0 15,0 0 11-15,0 0 2 0,0 0 1 0,-7 3 0 16,0 6-34-16,3 7-6 0,-3 3-2 0,3 3 0 16,4 6-42-16,0 3-9 0,0 4-1 0,0 6-1 15,0 3-23-15,4 3 0 0,3 0 0 0,-7 9 0 16,11-6 45-16,-4 7 5 0,3-1 1 0,1-3 0 15,10-2-31-15,-10-11-7 0,10 1-1 0,-4-6 0 16,5-7-12-16,-1-6 0 0,3-7 0 0,-2-5 0 16,2-4 0-16,-3-9 0 0,4-3 0 0,3-7 0 0,1-3 0 15,-1-5 0-15,7-1 0 0,-3-10 0 16,3-2 0-16,-10-4 0 0,7-3 0 0,-4-6 0 0,-4 3 0 0,-2 0 0 16,-1 4 0-16,0-4 0 0,-10 6 0 0,3 7-10 0,-4-1 0 0,-3 4 0 15,4 3 10 1,-4 3 9-16,-7 0-1 0,3 7-8 0,-3 5 8 15,8 1-8-15,-8 9 0 0,0 0 0 0,0 6 20 0,0 0-4 16,0 7 0-16,0 3 0 0,3 2-3 16,-3 4-1-16,7 3 0 0,-7 4 0 0,7 2 0 15,0 7-1-15,4-1 0 0,-1 13 0 0,5-3 12 0,-1-6 2 0,-4 3 1 0,4-3 0 16,-3 0-14-16,-1-16-2 0,1 3-1 0,0 0 0 16,3-6-9-16,-4 3 0 0,1-3 9 0,3-3-9 15,-3 0-17-15,-1 0-8 0,4-4-2 0,-3-5 0 16,-1-4-125-16,1-3-24 0,0-6-6 0,-8-3-682 15,4-4-136-15</inkml:trace>
  <inkml:trace contextRef="#ctx0" brushRef="#br0" timeOffset="60929.87">4085 4505 2127 0,'0'0'47'0,"0"0"9"0,0 0 3 0,0 0 1 0,0 0-48 0,0 0-12 15,0 0 0-15,0 0 0 0,0 0 67 0,0 0 11 16,0 0 2-16,0 0 1 0,-7 3 38 0,0 4 7 16,0-1 2-16,-4 3 0 0,8 7-52 0,-8 0-9 15,1 6-3-15,6 0 0 0,-6 0-38 0,-1 0-8 16,4 0-2-16,0 3 0 0,0-7 5 0,3 1 1 16,-3-3 0-16,0 0 0 0,7-4-7 0,0-2-2 0,0-1 0 0,0-6 0 15,4 0-13-15,-1 0 0 0,4-3 0 0,-3 0 0 16,6 0 0-16,-2-6 0 0,6 3-8 0,-4-6 8 15,8 2 10-15,-1-2 6 0,1 3 0 0,3-1 1 16,0-2-27-16,1 6-6 0,2-3 0 0,-3 2-1 16,4 4 17-16,-4 4 9 0,4-1-1 0,0 3 0 15,-11 3 16-15,3 1 2 0,-2 2 1 0,-1 4 0 16,-4 0 15-16,-6-4 3 0,3 1 1 0,-4 2 0 16,4 1-37-16,-7-3-9 0,-7 5 0 0,4-5 0 15,3 3 0-15,-11 2 0 0,1-2 0 0,-1 0 0 16,-3-1 0-16,0-5 0 0,-4-1 0 0,1-2 0 15,-1-1-49-15,4-3-12 0,0-3-3 16,3 0 0-16,-3 0-51 0,3-3-10 0,4 0-3 0,4 0-784 16,3 3-158-16</inkml:trace>
  <inkml:trace contextRef="#ctx0" brushRef="#br0" timeOffset="61135.74">4540 4957 2480 0,'0'9'55'0,"0"1"11"0,0 2 2 0,0-2 1 0,4-1-55 0,-4-3-14 16,0 4 0-16,0-7 0 0,0-3 92 0,0 0 15 15,0 0 3-15,0 0 1 0,3-3-38 0,1-7-7 16,-4 1-2-16,0-4 0 0,-4-5-51 0,1-1-13 0,-4-3 0 0,7-3 0 31,-7 0-48-31,3-4-13 0,-6-2-3 0,-1-3-1254 0</inkml:trace>
  <inkml:trace contextRef="#ctx0" brushRef="#br0" timeOffset="61262.95">4420 4421 2188 0,'0'0'48'0,"0"9"11"0,0 0 1 0,0 4 1 0,0-4-49 0,4 4-12 0,-1-4 0 0,4 4 0 15,4-1 0-15,-7-2 0 0,10 2 0 0,-4-2-646 16,8 6-132-16</inkml:trace>
  <inkml:trace contextRef="#ctx0" brushRef="#br0" timeOffset="61529.98">4759 4982 2030 0,'0'12'57'0,"0"-12"14"0,0 0-57 0,0 0-14 16,0 0 0-16,0-9 0 0,0 3 105 0,4-4 19 15,3-5 3-15,-7-1 1 0,7-3-52 0,0 0-9 16,3 1-3-16,-6-4 0 0,6 6 0 0,1-3 0 15,0 0 0-15,-1 1 0 0,1 2-51 0,3 3-13 16,-4 1 0-16,5 2 0 0,-5 4 0 0,1 3 0 16,3 6 0-16,-4 0 0 0,1 10 54 0,-8-1 8 15,8 7 2-15,-4 3 0 0,-3 0 0 0,-1 6 0 16,1 0 0-16,-1 4 0 0,1-1-52 0,-4 1-12 16,0-1 0-16,7-3 0 0,-7-3 0 0,0-3 0 0,0-3 0 0,0-3 0 31,0-7-100-31,0-6-22 0,0-3-5 0,3-3-1 15,1-10-204-15,-1 1-42 0,12-23-8 0,-5 1-2 0</inkml:trace>
  <inkml:trace contextRef="#ctx0" brushRef="#br0" timeOffset="62096.36">5288 4496 1552 0,'-3'16'44'0,"-1"-10"10"0,1 3-43 0,-4 7-11 0,-1 6 0 0,5 0 0 15,-4 6 156-15,0 3 28 0,0-2 7 0,3 5 1 16,1-2-103-16,-1 2-20 0,1 0-4 0,3 1-1 15,0-7 0-15,0 4 0 0,3-4 0 0,4 0 0 16,-3-6-51-16,3 0-13 0,7-3 0 0,-11-7 0 16,8 1 0-16,0-7 0 0,3-3 0 0,-4-6 0 0,4 0 0 15,4-6 0-15,-11-7 0 0,7 0 0 0,0-3 0 16,-3-3 0-16,-4 0 0 0,0-3 0 0,4 0 0 16,-8 0 0-16,4 3 0 0,-7-3 0 0,0 3 0 0,0 0 0 15,-7 0 0-15,4 0 0 0,-4 4 0 0,-4-1 0 16,4 0 0-16,-4 3 0 0,-3 1 0 0,4 2 0 15,3 4 0-15,-4 2 0 0,0 1 54 0,4 6 8 16,0 0 2-16,4 3 0 0,3 3-64 0,-7 4-28 16,7-1 3-16,0 7 0 15,7-3-11-15,-4 2-3 0,4 4 0 0,-3 0 0 0,6 3 39 0,1-3 0 0,-4 6 0 16,7 3 0-16,0 3 23 0,0 1 12 0,1 5 2 0,2 4 1 16,1 3-10-16,-1 3-1 15,1 3-1-15,3 3 0 0,-3-6 30 0,0 7 7 16,-4 5 1-16,7 4 0 0,-4 0-32 0,-2-4-7 15,-1-5-1-15,0 2 0 0,-4-6-1 0,-3 0-1 0,-3-3 0 0,3 4 0 16,-7-8-7-16,-7-5-2 0,3-3 0 0,-3-7 0 16,0-3 3-16,-3-6 0 15,-1-7 0-15,-10-2 0 0,0-7-16 0,0-6-15 0,3-4 3 0,-3-8 1 16,-4-4 60-16,4-6 12 0,0-7 3 0,-4 1 0 16,8-7-64-16,-1 1-28 0,4-1 3 0,0-3 0 15,3-6 40-15,0 0 8 0,4-6 1 0,0 0 1 16,4 6-25-16,-1 0 0 0,1 0 0 0,6 3 0 15,1 0 0-15,3 6 0 0,0 1 0 0,0 12 0 16,4-1 0-16,-1 5 0 0,11 2 0 0,-7 3 0 16,8 7 0-16,-5-4 0 0,4 7 0 0,8 0 0 15,-1 2 0-15,4 8-19 0,-11-1 3 0,7 3 1 16,-3 0-104-16,-1 4-21 0,1 2-4 16</inkml:trace>
  <inkml:trace contextRef="#ctx0" brushRef="#br0" timeOffset="62841.69">6911 4759 1958 0,'0'0'43'0,"0"0"9"0,0 0 1 0,-7-6 3 0,3 0-45 16,-3 0-11-16,4-4 0 0,-1 1 0 0,-3-1 104 0,0 1 20 15,0-1 3-15,0 1 1 0,-4 0-52 0,4 2-9 16,0 1-3-16,0 0 0 0,4 3 0 0,-8 3 0 16,1 0 0-16,-1 3 0 0,0 6-13 0,4 1-3 15,-3 2-1-15,-1 4 0 0,1 3-24 0,-1 3-5 16,4 0-1-16,0 3 0 0,0 0-17 0,3 0 0 15,-3 3 0-15,4 0 0 0,3 1 0 0,0-4 0 16,3-3 0-16,1-1 0 0,-1-5 0 0,4-3 0 0,0-4 0 0,4-3 0 16,0-2 0-16,3-11 0 0,-4 1 0 0,4-3 0 15,4-4 0-15,-4-3 0 0,4-2 0 0,-1-1 0 16,1-3 0-16,0 3 0 0,3-3 0 0,-7 3 0 16,4 4 0-16,-4 2 0 0,-4 0 0 0,-10 13 0 15,14-6 0-15,-14 6 0 0,15 0 0 0,-1 6 0 16,0 1 0-16,-4 8 0 0,1 4 0 0,0 3 0 15,-1 0 55-15,1 3 7 0,-1 3 2 0,1 4 0 16,-1-4-52-16,5 3-12 0,-1-2 0 0,-4-11 0 0,1-2 0 0,-1 0 0 16,1-1 0-16,0-5 0 0,-1-1 0 15,4-3 0-15,-7 1 0 0,4-4-1482 16</inkml:trace>
  <inkml:trace contextRef="#ctx0" brushRef="#br0" timeOffset="65951.66">8795 4568 2188 0,'0'0'48'0,"0"0"11"0,0 0 1 0,-7-6 1 0,3 3-49 0,-3-4-12 0,4 1 0 0,-4 0 0 16,-1 0 105-16,1 2 19 15,0-2 3-15,0 3 1 0,0 0-46 0,-3 0-9 16,-1 3-1-16,1 0-1 0,-1 6-27 0,0 0-4 0,1 4-2 0,-1 2 0 16,-3 7-10-16,3 0-1 15,1 9-1-15,3 0 0 0,-4 4-12 0,8 2-2 0,-4-2-1 0,3 5 0 16,4-2-11-16,0-1 12 0,0-3-12 15,4 4 12-15,3-4-12 0,0-2 0 0,0-1 0 0,7-6 8 16,4-3-8-16,-1-7 0 0,8 1 0 16,-4-10 0-16,7-3 0 0,-3-7-9 0,0-5 9 0,3-4 0 15,-3-3-24-15,3-3 3 0,-3-3 0 0,-1-3 0 16,1 3 21-16,0-3 0 0,-4 3 0 0,0-3 0 16,-3-1 31-16,-8 4 10 0,1 0 3 0,-4 0 0 15,-7 3-22-15,-4 0-4 0,-3 7-1 0,-3-4 0 16,-4 6 2-16,-1 1 0 0,-2-1 0 0,-4 4 0 15,3-1-28-15,-3 4-6 0,3 0-1 0,-3 3 0 0,3 3 16 0,4-4 0 16,-3 4 0-16,3 0 0 16,-1 0-96-16,1 0-17 0,4-3-3 15,3 3-804-15,3-3-160 0</inkml:trace>
  <inkml:trace contextRef="#ctx0" brushRef="#br0" timeOffset="66514.28">9038 4207 2188 0,'0'0'48'0,"0"0"11"0,-7 4 1 0,0 2 1 0,4 3-49 0,-1 1-12 0,-3 2 0 0,3 4 0 16,4 3 54-16,0 3 8 0,0 0 2 0,4 6 0 16,-1 0-16-16,5 3-4 0,-1 1 0 0,3 2 0 15,1 1-7-15,3-1-1 0,-4 4-1 0,8-4 0 16,0 1 11-16,3-7 2 0,0 0 1 0,0-3 0 16,-3 0-39-16,-4-3-10 0,0 0 0 0,0-3 0 15,-3 3 53-15,-1 0 9 0,1-6 2 0,-8 3 0 0,5-7-52 16,-5 1-12-16,1-4 0 0,-4-3 0 0,0 1 0 15,0-4 0-15,-4 0 0 0,4 0 0 0,-3-3 24 16,-1-3 3-16,4 0 0 0,-4 0 0 0,-3-4-27 0,4-2 8 16,-1 0-8-16,1-1 0 0,-1-2 0 0,4 2 0 15,0-6 0-15,0 4 0 0,0-4 0 0,0 4 0 16,4-4 0-16,-1 0 0 0,1 1 0 0,6-4 0 16,1 3 0-16,-4-3 0 0,4 4 0 0,-1 2 0 15,4 4 8-15,-14 9-8 0,18-10 24 0,0 7 0 16,-1 3 0-16,1 6 0 0,-4 1 12 0,4 5 3 15,-4 4 0-15,0 3 0 0,-3 0-9 0,3 3-2 16,-7-1 0-16,0 1 0 0,-4 0-15 0,1 0-3 16,-1 3-1-16,-6-3 0 0,-1 0-9 0,1 0 8 15,-4 3-8-15,-4-3 8 0,1-3-8 0,-1 0-9 16,-3 0 9-16,0-7-13 0,-4 1 13 0,0-4 0 16,1-3 0-16,-1-2 0 15,4-4-54-15,-4 0-8 0,4-7-2 0,-3-2 0 16,3 0-153-16,3-4-31 0,0-3-7 0,1 1-973 0</inkml:trace>
  <inkml:trace contextRef="#ctx0" brushRef="#br0" timeOffset="66922.98">9648 4747 2508 0,'-10'9'71'0,"6"-6"16"0,-3 4-70 0,0-4-17 15,4 3 0-15,-1-3 0 0,1 3 106 0,-1 1 18 16,1 2 3-16,3-6 1 0,0 3-103 0,3 1-25 16,1-1 0-16,3 3 0 0,0-2 56 0,0-1 7 15,3 3 1-15,-3 1 0 0,8 2-52 0,-5 1-12 16,1 3 0-16,-1-4 0 0,4 4 0 0,-3-1 0 15,3 4 0-15,-3 0 0 0,3 3 54 0,0 3 8 16,-3 0 2-16,-1 0 0 0,1 3 0 0,-1-2 0 16,1-1 0-16,-4 0 0 0,-4-3-52 0,1 0-12 15,0 0 0-15,-4-4 0 0,0 4 0 0,0-6 0 16,-4 0 0-16,0-4 0 0,-3 1 0 0,4-4 0 16,-8 1 0-16,4-7 0 0,0 3 0 0,-3-6 0 15,3-3 0-15,-4 0 0 0,0-7 0 0,1 1 0 0,-1-4 0 16,4-5 0-1,-3-1-88-15,3 0-20 0,-4-3-4 0,4-3 0 16,-4 0-136-16,4 0-28 0,-10-32-4 0,2 13-2 0</inkml:trace>
  <inkml:trace contextRef="#ctx0" brushRef="#br0" timeOffset="67074.09">9514 4480 2649 0,'0'0'58'0,"0"0"12"0,0 0 2 0,0 0 4 0,-3 0-61 0,3 0-15 15,0 0 0-15,0 0 0 16,0 0 34-16,0 0 4 0,0 0 1 0,0 0 0 16,0 0-63-16,0 0-12 0,3 3-2 0,4 1-1163 15</inkml:trace>
  <inkml:trace contextRef="#ctx0" brushRef="#br0" timeOffset="67412.94">9899 4803 2271 0,'0'0'50'0,"0"0"10"0,7 0 3 0,4-3 1 0,-4 0-52 0,7 0-12 16,-4 0 0-16,4-4 0 0,1-2 36 0,2 3 4 0,-3-4 0 15,0-2 1-15,-3 2-6 0,3 1-2 0,-3-4 0 0,-1 4 0 16,-3 0-1-16,0-1-1 0,-3 1 0 0,-1-1 0 15,1 4 11-15,-4 6 2 16,0 0 1-16,0 0 0 0,-4-3-21 0,-3 3-4 0,-3 0 0 0,-4 3-1 16,3 7 17-16,-3-1 4 0,0 3 1 0,-4 4 0 15,1 3-14-15,-1 0-3 16,4 3-1-16,-4 3 0 0,8 0-23 0,-4 3 0 0,3-3 0 0,4 3 0 16,3-6 0-16,1 3 0 0,6-3 0 0,-3 0 0 15,4-3 0-15,3-3 0 0,0-7 0 16,7 1 0-1,4-7-43-15,-1-3-13 0,5-3-2 0,-1-7-1 0,3 1-114 0,1-7-23 0,0 0-5 0,0-5-885 16</inkml:trace>
  <inkml:trace contextRef="#ctx0" brushRef="#br0" timeOffset="67647.83">10485 4546 2056 0,'0'0'58'0,"-7"-3"14"0,-1-3-58 0,1 3-14 15,-3 3 0-15,-1-4 0 0,1 4 151 0,-4 0 27 16,3 4 6-16,-7 2 0 0,4 3-96 0,0 4-19 15,0-1-4-15,0 7-1 0,0 3-7 0,0-3-1 16,3 6-1-16,0 0 0 0,4 0-37 0,-3-3-7 16,6 3-2-16,-3-3 0 0,7 0-9 0,0-3 0 15,4 0 0-15,3 0 0 0,0-4 0 0,0 1 0 16,7-4 0-16,-3-2 0 0,3-4 0 0,3 0 0 16,1-2 0-16,0-1 0 15,6-3-20-15,-2-3-7 0,2-1-1 0,-3-2 0 16,4-3-108-16,-4-4-23 0,0-3-4 0,1 1-630 0,-5 2-127 15</inkml:trace>
  <inkml:trace contextRef="#ctx0" brushRef="#br0" timeOffset="67878.92">10732 4436 2419 0,'0'0'53'0,"-4"7"11"16,-3-1 3-16,7 0 1 0,-4 7-55 0,4-4-13 0,0 7 0 0,0-1 0 15,4 7 54-15,-1 0 8 0,5 3 2 0,-1 4 0 0,0 2 11 0,3 0 2 16,1 1 1-16,-1-4 0 0,4 0-20 0,1 0-4 16,-1 1-1-16,3-1 0 0,-3-3-45 15,1 0-8-15,2-3 0 0,-6-3 0 0,3 0 16 0,-4-4 9 16,1-2 2-16,0-7 0 16,-1 3-64-16,-3-5-13 0,0-4-2 0,-3-4-1 15,-1-2-91-15,1-3-17 0,-4-1-4 16,0-2-629-16,-4-4-126 0</inkml:trace>
  <inkml:trace contextRef="#ctx0" brushRef="#br0" timeOffset="68069.45">10636 4784 2610 0,'0'0'57'0,"0"0"12"0,4 4 3 0,-1-1 1 0,4 3-58 0,0-3-15 15,0-3 0-15,8 3 0 0,-1-3 114 0,3 3 20 16,5-3 4-16,-1 0 1 0,0 0-60 0,7 0-12 0,-3 0-3 0,7 0 0 15,-8-3-48-15,4 0-16 0,1 0 10 0,-5 0-10 32,5 0-49-32,-1 3-15 0,-4-3-4 0,5-1-885 0,-5 1-178 0</inkml:trace>
  <inkml:trace contextRef="#ctx0" brushRef="#br0" timeOffset="69104.94">12629 4518 1843 0,'0'0'40'0,"0"0"9"0,0 0 2 0,-3-6 1 0,3 6-42 0,-4-7-10 15,4 7 0-15,-3-3 0 0,3 3 115 0,-4-6 21 16,-3 0 4-16,0 3 0 0,0 3-36 0,4-4-7 0,-4 4-1 0,0 0-1 16,-1 4-35-16,-2-1-8 0,-1 3 0 0,1 0-1 15,-1 4-40-15,-3 5-11 0,3 4 0 0,-3 0 0 16,4 3 44-16,-4 6 4 0,0-3 0 0,-1 7 1 16,8-1-27-16,-3 0-6 0,3 4 0 0,0-4-1 15,0-3-15-15,7-3 0 0,-4-3 0 16,4 0 0-16,4-3 0 0,-1-6 0 0,4-1 0 0,0-6 0 15,7-2 0-15,-14-4 0 0,18-10 0 0,0 1 0 16,-1-7 0-16,1 0 0 0,0-2 0 0,-1-4 0 16,1-7-9-16,-1 4-5 0,-2-3-1 0,-1 0 0 15,3-3 1-15,-6 2 0 0,3 1 0 0,-7 3 0 16,0 0 14-16,-3 6 0 16,-1 0-10-16,-3 7 10 0,0 2 0 0,0 4 0 0,-3 3 0 0,3 3 0 15,-4 3 0-15,1 3 8 0,-1 1-8 0,1 5 12 0,3 1 0 0,3 2 0 16,1 4 0-16,-1 0 0 0,1 3 0 0,3 0 1 15,0 0 0-15,0 0 0 0,3 0-13 16,1 0 0-16,0-3 0 0,-1-1-10 0,4-2 10 16,-3 0 0-16,-1-4 0 0,5 1 8 0,-5-1-8 0,1 1 0 15,3-4 0-15,-4 1 0 16,1-7-120-16,0 0-21 0,3 0-5 0,-4-6-1 0</inkml:trace>
  <inkml:trace contextRef="#ctx0" brushRef="#br0" timeOffset="69462.85">13240 4311 2502 0,'0'0'55'0,"-7"0"11"0,-4 0 2 0,1-3 3 0,2 3-57 0,-2 0-14 0,3 3 0 0,-4 0 0 16,1 0 80-16,-1 7 12 0,1 2 4 0,-1 1 0 15,0-1-39-15,1 7-7 0,-1 3-2 0,-3 0 0 16,3 3-26-16,-3 0-6 0,4 0 0 0,-4 3-1 15,3 1-6-15,4-4-1 0,-4 3 0 0,4-6 0 16,4 3 4-16,-1-6 1 0,1 0 0 0,3-7 0 16,7-2-1-16,0-1 0 0,0-6 0 0,4 0 0 0,3-6-4 0,3-3 0 15,-3 3-8-15,8-7 12 0,-1 1 7 16,0-1 1-16,0 1 0 0,11 0 0 0,-7-4-8 16,3 4 0-16,0-1-1 0,-3 4 0 0,-1 3 12 15,1 3 2-15,-4 3 1 0,-3 0 0 0,0 3 12 0,-8 4 2 16,1 2 1-16,-4 4 0 0,-4 3-33 0,-3 0-8 15,-3 3 0-15,-4 3 0 0,-4 3 11 0,1-3 0 16,-8 3 0-16,-3-3 0 0,0 4-11 0,-1-4-16 16,1 0 4-16,-3-3 1 15,2 3-140-15,-2-6-28 0,-1-4-5 0,7-2-1217 16</inkml:trace>
  <inkml:trace contextRef="#ctx0" brushRef="#br0" timeOffset="72332.06">14690 4559 1202 0,'0'0'26'0,"0"6"6"0,0 0 0 0,-4 0 3 0,4 1-35 0,-3-1 0 15,3 0 0-15,0 1 0 0,0-4 100 0,0 3 14 16,0-6 2-16,0 6 1 0,0-6-19 0,3 3-4 16,1 4-1-16,-1-4 0 15,4 3-23-15,-3-3-5 0,6 3-1 0,1 1 0 0,0-1-20 0,3 0-4 16,0 1 0-16,7-4-1 0,0 0-11 0,0 0-3 16,0-3 0-16,4-3 0 0,0 0-25 0,0 0 0 15,-4-4 0-15,-4 1 0 0,1-3 56 0,-4-1 7 16,0 1 1-16,-3-4 0 0,-1 1-52 0,1-4-12 15,-4 0 0-15,-3 1 0 0,3-1 0 0,-7 0 0 16,3-3 0-16,-6 4 0 0,3-1 0 0,-7 4 0 16,3-1 0-16,0 4 0 0,-3 2 0 0,0 1 0 15,-3 3 0-15,-1 3 0 0,-3 3 54 0,0 3 8 0,-4 4 2 0,1-1 0 32,-1 4-76-32,4 2-14 0,-4 4-3 0,4 0-1 0,0 3 16 0,0 6 3 0,7 0 1 15,0 1 0-15,0 2 10 0,3-3-10 16,4 4 10-16,0-1-10 0,4-3 10 0,-1 3-10 0,4-2 10 0,0 2-10 15,4-3 10-15,3-3 0 0,0 0 0 0,0-3 0 16,8-3-8-16,-5 0 8 0,1-6-8 16,-1-1 8-16,1-6-13 0,-4-2 2 0,4-8 1 0,-1-2 0 31,1 0-247-31,-4-7-50 0</inkml:trace>
  <inkml:trace contextRef="#ctx0" brushRef="#br0" timeOffset="72682.92">15318 4656 2188 0,'0'0'48'0,"0"0"11"0,0 6 1 0,0-3 1 0,0 4-49 0,0-1-12 15,0-6 0-15,0 3 0 0,3 3 36 0,1 0 5 16,-4 1 1-16,0-7 0 0,0 0-16 0,3 3-3 15,1 3-1-15,-1-3 0 0,1 4 34 0,-1-1 6 16,1 0 2-16,-1 0 0 0,1 1-10 0,-1-1-2 16,1 3 0-16,-1 1 0 0,1 2-23 0,0 1-5 15,-1 2 0-15,1-2-1 0,3 3-6 0,-4-1-1 16,1 1 0-16,3-3 0 0,-4 2-5 0,1-2-2 16,-1-4 0-16,4-2 0 0,0 2-9 0,-3-6 0 15,-4-3 9-15,0 0-9 0,0 0 0 0,0 0 0 16,4-3 0-16,-1-3 0 0,1-1 0 0,-4 1 0 15,0 0 10-15,-4-4-10 0,4 1 0 0,-3 0-8 16,3-4-1-16,-4 1 0 16,0 2-224-16,1 1-45 0,-8-13-9 0,4 6-1 0</inkml:trace>
  <inkml:trace contextRef="#ctx0" brushRef="#br0" timeOffset="72849.3">15300 4408 2354 0,'-11'3'52'0,"4"0"10"0,4 1 2 0,-4-1 3 0,7-3-54 0,-7 0-13 16,3 0 0-16,4 0 0 15,0 0 37-15,0 0 5 0,0 0 1 0,0 0 0 16,0 0-160-16,0 0-32 0,0 0-7 0</inkml:trace>
  <inkml:trace contextRef="#ctx0" brushRef="#br0" timeOffset="73118.56">15462 4402 1728 0,'0'6'76'0,"0"4"16"0,4-1-73 0,-1 0-19 16,-3 1 0-16,7 2 0 0,0 1 55 0,0-1 7 0,1 4 2 0,-1 0 0 15,3-4 0-15,1 4 0 0,-1 3 0 0,1-4 0 16,3 7-7-16,0-3-1 0,-3 3 0 0,3 3 0 15,0-3 4-15,0 0 1 0,0-3 0 0,0 0 0 16,-3-4-19-16,-1 1-4 0,1 0-1 0,-4-4 0 16,0 1-21-16,0-4-5 0,-3 1-1 0,-1-4 0 15,-3 0-10-15,0-6-12 0,0 0 2 0,0 0 1 16,0 0-140 0,-7-6-28-16,0 0-6 0,0-1-520 0,0 1-104 0</inkml:trace>
  <inkml:trace contextRef="#ctx0" brushRef="#br0" timeOffset="74063.5">15476 4640 1728 0,'0'13'38'0,"0"-13"8"0,0 6 2 0,4 0 0 0,-4 4-39 0,3-4-9 0,4 0 0 0,1-3 0 0,-1 4 53 0,0-4 9 16,3 0 2-16,1 0 0 0,-1-3 0 0,5 3 0 16,-1 0 0-16,3 0 0 0,1 1-36 0,0-1-6 15,3 0-2-15,0 0 0 0,0 3-20 0,4-3 0 16,-1 1 0-16,5 2 0 0,-5-3-14 0,1 3-4 15,0-3-1-15,-4 4 0 0,0-1 19 0,-3 0 0 16,-1 0 8-16,1 1-8 0,-7-1 0 0,3 0 0 16,-4 0-8-16,1-2 8 0,-4-1 0 0,0-3 0 15,-4 0 0-15,-3 0 0 0,4-7 48 0,-4-2 12 16,0-3 4-16,-4-4 0 0,-3-3 0 0,0-3 0 16,0-3 0-16,-3-6 0 0,-1-1 0 0,-3 1 0 15,0-4 0-15,0 1 0 0,0-1-28 0,0-2-4 16,-1 5-2-16,-2-2 0 0,3 6-17 0,0 0-3 0,3 2-1 15,0 5 0-15,4 2-9 0,0 3 0 16,4 7 0-16,-1-1-11 16,4 10-65-16,0 0-14 0,0 0-2 0,4 10-1 15,6-1-27-15,1 7-6 0,0-1-1 0,3 7 0 16,-4 0 45-16,4 3 9 0,-3 4 1 0,3 2 1 0,-3 0 39 0,-4 1 7 0,3-1 1 0,1 0 1 16,-1 1 14-16,-2-1 9 0,-1-3-12 0,3 1 12 15,-3-1 0-15,0-9 12 0,0-1 0 0,0-2 0 16,0-7 26-16,-3 1 5 0,3-7 1 0,-3-3 0 15,-4 0-6-15,7-3-1 0,-4-7 0 0,1 1 0 0,-1-3-29 16,1-1-8-16,-1 0 0 0,1 1 0 0,3-1 52 0,-4 1 10 16,4-1 2-16,-3 4 0 0,7-4-7 0,-4 4-1 15,3-1 0-15,1 1 0 0,-1 3-21 16,1 0-5-16,-1 2-1 0,-2 1 0 0,2 6 5 0,1 1 1 16,-1 2 0-16,-3 3 0 0,0 7 4 15,4 3 1-15,-4 3 0 0,0 0 0 0,0 0-17 16,0 0-3-16,0 3-1 0,0 0 0 0,4 0-6 0,-4-3-1 15,4 0 0-15,-1 0 0 0,1-7-12 0,-1 1 0 16,1-3 0-16,-1-1-10 0,1-3 10 0,0-5 0 16,-1-1 0-16,1-6-8 0,-1-1 8 0,1-2 0 15,0-6 0-15,-1 2-8 0,1-2 8 0,-1-1 0 16,-3-6 0-16,0 4 0 16,0-7 0-16,1 3 12 0,-1 0-2 0,0-3-1 15,-4 3-9-15,4-3 0 0,-7 0 0 0,4-3 0 0,-4 7 0 0,-4 2 0 16,4 0 0-16,0 4 0 0,-3 5 0 0,-1 1 0 15,-3 3 0-15,4 3 0 0,-4 3 0 16,3 6 10-16,-3 1-10 0,0 6 10 0,3-1-10 0,1 7-17 0,-1 0 4 16,1 0 1-16,3 0 12 0,3 3 8 0,-3 0 0 15,4-3-8-15,3 0 0 0,0-3 0 0,0 0 0 0,0-4 0 16,4 1 0-16,3-3 0 0,-4-1 0 0,4-2 0 16,1-4-44-16,-1-3-16 15,0 0-4-15,0 0 0 0,0 0 78 0,-3 1 15 0,3-4 3 16,0 0 1-16,0 0-33 0,-4 0 0 0,1-4 0 0,-4 4 0 15,-7 0 12-15,0 0-4 0,7-6 0 0,-7 6-8 16,4-9 26-16,-1-4-2 0,-6 1 0 0,3-1 0 16,-7 1-16-16,3-4-8 0,-3 0 8 0,0 4-8 15,-4-4 0-15,4-3 8 0,-3 3-8 0,3 1 0 16,3-1 9-16,-3-3-9 0,4 4 10 0,3-4-10 16,0 3 19-16,3-3-3 0,1 4 0 0,3-1 0 15,3 0-1-15,1 4-1 0,3 2 0 0,0 1 0 16,0 3-14-16,0 3 11 0,0 3-11 0,4 0 10 15,-4 6-10-15,4 0 0 0,-4 3 0 0,4 1 0 16,-4-1-84-16,3 1-21 0,1 2-5 0</inkml:trace>
  <inkml:trace contextRef="#ctx0" brushRef="#br0" timeOffset="74745.14">18267 4813 2467 0,'-7'-4'70'0,"-4"-2"15"16,4 0-68-16,0-3-17 0,0 2 0 0,-4-2 0 0,4-1 64 0,0-2 8 0,-3-1 3 0,3 1 0 31,0-1-9-31,-4 1-2 0,4-4 0 0,0 7 0 16,-4 2-51-16,4 1-13 0,-3 3 0 0,3 3 0 15,-4 3 54-15,4 3 8 0,0 1 2 0,0 5 0 16,3 7-48-16,-3 0-16 0,7 3 9 0,-3-3-9 0,3 3 0 0,0 3 0 16,0 3 0-16,3 0 0 15,-3 0 0-15,4-3 0 0,-1 4 0 0,4 2 0 0,4-3 0 0,-4-3 0 0,0-3 0 16,4 0 0-16,-1 0 0 0,4-6 0 0,1 3 0 0,-1-4 0 15,3-5 0-15,1-1 0 0,3-3 0 0,0-3 0 16,4-3 0-16,0-3 0 0,-1-3 0 0,1 0 0 16,0-4 0-16,-4 1 0 0,4-4 0 0,-8 4 0 15,1 0-59-15,0-4-4 0,-4 4-1 0,0-1 0 16,-4 1 0-16,4 3-1 0,-7-4 0 0,1 1 0 16,-1-4-103-16,-4 4-21 0,1-1-4 0</inkml:trace>
  <inkml:trace contextRef="#ctx0" brushRef="#br0" timeOffset="75013.57">18711 5020 2419 0,'-3'6'53'0,"-1"-3"11"0,4 3 3 0,0-6 1 0,0 0-55 0,0 0-13 16,0 0 0-16,0 0 0 0,0 0 54 0,-3-6 8 15,3-3 2-15,-4-1 0 0,4-2 0 0,-3-7 0 16,3 0 0-16,-7-3 0 0,0 0 0 0,0-6 0 0,-1 3 0 16,-2-10 0-16,-1 4-52 0,1-10-12 15,-4 0 0-15,0-6 0 0,-1 3 0 0,1 7 0 0,4-1 0 0,-4 7 0 16,7 3 54-16,-4 6 8 0,7 6 2 0,-3 3 0 31,4 4-103-31,-1 3-20 0,4 0-4 0,0 6-1 0,7 0-153 0,0 6-31 16,0 3-7-16,4 1-1 0</inkml:trace>
  <inkml:trace contextRef="#ctx0" brushRef="#br0" timeOffset="75378.19">19018 4681 2419 0,'0'6'53'0,"-3"4"11"0,-1-4 3 0,1 3 1 0,-1 4-55 0,-3-1-13 0,4 1 0 0,-4-1 0 16,3 1 90-16,-3 3 15 0,0 2 3 0,0 1 1 15,3 0-72-15,-3 0-14 0,4 3-3 0,-4-3-1 16,7 3-19-16,-4-4 0 0,4 1 0 0,4-6 0 0,-4 2 0 0,3-5 0 16,1-4 0-16,-4-6 0 0,7 0 0 0,-4-3 0 15,4-6 0-15,-3-4 0 0,3 1 0 0,-4-1 0 16,1-3 0-16,0-2 0 16,-1 2 0-16,1-3 0 0,-1 0 0 0,1 0 0 15,-4-3 0-15,3 0 0 0,1 1 0 0,-1 2 0 16,-3 3 0-16,4 4 0 0,-4 2 0 0,0 10 0 15,0 0 55-15,0 0 7 0,3 3 2 0,-3 4 0 16,4 8-52-16,-4-2-12 0,3 6 0 0,1 2 0 16,-1 1 0-16,1 0 0 0,3 3 0 0,-4 1 0 15,5-8 24-15,-5 1 3 0,4-3 0 0,4 0 0 16,-4-4-43-16,0-3-9 0,0 1-2 0,0-4 0 16,4-3-81-16,-11-3-16 0,7-6-3 0,3-7-1 15,-3 1-153-15,0-7-31 0</inkml:trace>
  <inkml:trace contextRef="#ctx0" brushRef="#br0" timeOffset="75697.77">19304 4574 2066 0,'7'-18'43'0,"-7"14"10"16,0 4-42-16,0 0-11 0,0 0 0 0,0 0 0 15,0 0 142-15,0 0 26 0,-3 4 6 0,-5-1 1 16,5 6-79-16,-4 0-16 0,0 1-4 0,-4 6 0 16,4-1-5-16,-3 1-2 0,-1 6 0 0,0-3 0 15,1 3-57-15,-1-4-12 0,1 4 0 0,-1 0 0 16,4-3 0-16,0 0 0 0,0 0 12 0,7-7-4 15,-4 4-8-15,4-7 0 0,0-2-8 0,4-1 8 16,-1-3 12-16,5-3 7 0,-1 0 1 0,3-3 1 16,1-3-21-16,3-1 0 0,-4 1 0 0,5-3-8 15,-1-1-8-15,0 1 0 0,-4 3-1 0,4-4 0 16,1 7 45-16,-1-3 8 0,0 3 3 0,0 0 0 16,0 3-11-16,0 3-3 0,-3 0 0 0,3 3 0 15,-4 0 31-15,1 7 7 0,-4-1 1 0,0 4 0 16,-3-3-64-16,-1 2 0 0,1-2-12 0,-4 6 2 15,0-4 10-15,-4 1 14 0,1 3-3 0,-1-3-1 16,-3-1-59-16,0-2-12 0,0 2-3 0,-4-5 0 16,4-1-106-16,0 1-22 0,0-4-4 0</inkml:trace>
  <inkml:trace contextRef="#ctx0" brushRef="#br0" timeOffset="76063.48">19611 4468 2649 0,'0'0'58'16,"3"-10"12"-16,1 4 2 0,-4 0 4 0,0 6-61 16,0 0-15-16,0 0 0 0,0 0 0 0,0 6 105 0,-4 3 19 0,1 1 3 0,-1 2 1 15,1 1-52-15,-1 6-9 0,1 0-3 0,-1 6 0 16,1 0-51-16,-1 0-13 0,-3 0 0 0,4 3 0 16,-1-3 0-16,1 0-12 0,-1-3 3 0,1 0 0 15,-1-3 9-15,0-6 12 0,1-1-2 0,3-3-1 16,-4-2-9-16,4-1 0 0,0 0 0 0,0-6 0 15,0 0 0-15,0 0 0 0,7-6 0 16,1 0 0-16,2-7 0 0,-3 1 0 0,7-1 0 16,0 1 0-16,4-1 0 0,-4 1 0 0,7 2 0 15,-3 1 20-15,3 2 3 0,-3 4 0 0,3 0 0 16,-3 3 14-16,-1 3 3 0,1 4 1 0,-4 2 0 16,0 0-14-16,-3 4-3 0,-1 3-1 0,-3 2 0 15,0 1-37-15,-3 0-7 0,3 6-2 0,-7 0 0 0,0 0 23 0,-4 4 0 16,-3-1 0-16,0 0 0 15,-3-3 20-15,3 0 9 0,-4-3 2 0,0-3 0 16,1-3-101-16,-4-7-20 0,3-3-4 0,-3-3-1 16,4-6-129-16,-1-3-25 0</inkml:trace>
  <inkml:trace contextRef="#ctx0" brushRef="#br0" timeOffset="76631.34">21019 4794 2271 0,'-8'3'50'0,"-2"0"10"0,-1-3 3 0,1 3 1 0,-4 0-52 0,3 0-12 16,0 1 0-16,1-1 0 0,-1 3 87 0,4 0 14 15,-3 4 3-15,3-4 1 0,0 3-33 0,-4 4-6 16,4-4-2-16,0 4 0 16,0 3-51-16,3-4-13 0,-3 1 0 0,4 5 0 15,-4 1 54-15,3 0 8 0,4 0 2 0,0-3 0 16,0-1-52-16,0 1-12 0,7 0 0 0,-3-4 0 0,6 1 0 0,1-4 0 0,-1 0 0 0,1-5 0 16,7-1 0-16,-1 0 0 0,1-6 0 0,0-7 0 15,3-2 18-15,-4-7 1 0,1-3 0 0,0-3 0 16,-4 3-7-16,0-3-2 0,-4 0 0 0,1 0 0 15,-4 0 4-15,-3 3 1 0,-1 3 0 0,-3 0 0 16,0 0 4-16,0 0 1 0,-7 4 0 0,0 2 0 16,0 1-7-16,-4 2-1 0,-3 1 0 15,-3 3 0-15,-1-1-4 0,0 1-8 16,-3 0 11-16,0 3-11 0,0 0-15 0,3 3-9 16,4 0-3-16,-4 0 0 0,8 0-73 15,3 0-16-15,0 3-2 0,3-3-1 0,1 3-109 0,3-3-23 0,3 6-4 16</inkml:trace>
  <inkml:trace contextRef="#ctx0" brushRef="#br0" timeOffset="76907.16">21276 5007 1508 0,'11'16'64'16,"-4"-4"-52"0,0 1 151-16,-4-4 29 0,1 1 7 0,-1-7 1 15,-3 0-54-15,0-3-10 0,0 0-3 0,0 0 0 16,0-3-50-16,-7-7-11 0,4 1-1 0,-4-7-1 15,0 1-5-15,0-7-1 0,-4 0 0 0,0-3 0 16,-3 0-51-16,0-1-13 0,0 1 0 0,0 0 0 16,-4-3 0-16,8 3 0 0,-4 0 0 0,3 0 0 0,0 0 28 15,4 3 2-15,0 0 1 0,4 3 0 16,-4 0-23-16,7 3-8 0,0 1 0 0,0-4 0 0,0 6 8 0,7 1-8 16,-4 3 0-16,8 2 0 0,0 4 8 15,3 0-8-15,-4 6 0 0,8 0 9 0,-1 0-9 0,5 4 10 16,-5-4-10-16,4 3 10 15,4 0-49-15,0 1-9 0,3-4-3 0</inkml:trace>
  <inkml:trace contextRef="#ctx0" brushRef="#br0" timeOffset="85264.95">22684 4512 2374 0,'0'0'68'0,"-4"-7"13"0,1-2-65 0,3 0-16 0,-4-4 0 16,4 4 0-16,-3 2 59 0,3 7 8 0,0 0 1 0,-4-6 1 16,4 6 7-16,-7 0 0 0,-4 3 1 0,1 3 0 15,3 1 4-15,-4-1 1 0,1 0 0 0,-1 4 0 16,-3-1-42-16,3 4-8 0,1-1-1 0,-4 1-1 15,3-1-5-15,0 4-1 0,4 0 0 0,-3-4 0 16,3 1-8-16,0-1-3 0,0 1 0 0,3-1 0 16,-3 1-13-16,3-1 0 15,1-2 0-15,3-1 0 0,0-3 0 0,0 1 0 0,3-7 0 0,1 0 0 16,3 0 0-16,4-3 0 0,-4-4 0 0,7 1 0 16,0 0 0-16,0 0 0 0,4-4 0 0,3 4 0 15,0-4 0-15,0 4 0 0,4 3 0 0,0 0 0 16,-4 3 0-16,3 0 14 0,-2 0-4 0,-5 6-1 15,1 7 18-15,-4-1 3 0,0 7 1 0,0 0 0 16,-7 0-7-16,0 0 0 0,0-1-1 0,-3 4 0 16,-1-3-12-16,-3-3-3 0,-3 3 0 0,-1-1 0 15,1-2-8-15,-1 0 0 0,-3 3 9 0,-3-7-9 16,-1 1 0-16,4-4 0 0,-4 0 0 0,-3-5 0 16,4-1-25-16,-1 0-10 0,-3-6-1 0,0 0-1 15,3-1-48-15,4 1-10 0,-3-3-1 0,3 0-1 16,0 0-95-16,3-1-18 0,1 1-4 0,3 0-963 0</inkml:trace>
  <inkml:trace contextRef="#ctx0" brushRef="#br0" timeOffset="85664.47">22983 4599 1728 0,'0'0'38'0,"0"0"8"0,-3 7 2 0,-1-1 0 0,1 0-39 0,-1 7-9 0,1-1 0 0,3 4 0 16,-4 0 104-16,4 2 20 0,0 1 3 0,0 3 1 16,0 0-52-16,4 0-9 0,-1 0-3 0,1-3 0 15,3 0 0-15,0 0 0 0,0-1 0 0,4-5 0 16,-1-1-21-16,1-2-5 0,3-4-1 0,-3-3 0 16,3-3-29-16,0-3-8 0,0-3 0 0,3-4 0 0,-2-5 23 0,-1 5 3 15,-4-2 1-15,1-1 0 0,3-2-27 0,-3-1 0 16,-4 0 0-16,3 1 0 15,-3-1-46-15,4-3-14 0,-8 3-4 0,4 4 0 0,-3 2 52 0,-1 4 12 16,-3 6 0-16,0 0 0 0,0 0 0 0,0 0 0 16,-3 10 0-16,-1-4 0 0,4 3 22 0,-3 4 7 15,3-1 2-15,0 1 0 0,0 3-21 0,0-1-10 16,0 1 10-16,3-4-10 0,-3 7 0 0,4-3 8 16,3 0-8-16,-3 2 0 0,-1-5 24 0,4 0 3 15,-3-1 0-15,3-3 0 16,0-2-48-16,0-1-10 0,-4 0-1 0,1 1-1 15,-4-7-89-15,3-4-18 0,4 1-3 0,-3-3-940 0</inkml:trace>
  <inkml:trace contextRef="#ctx0" brushRef="#br0" timeOffset="86220.53">23368 4891 1958 0,'0'6'43'0,"4"4"9"0,-4-1 1 0,0 4 3 0,3 2-45 0,1 1-11 0,-1 3 0 0,4 0 0 15,0 3 104-15,-3 0 20 0,3-1 3 0,3 8 1 16,-3-7-52-16,1 3-9 0,-1 0-3 0,0 0 0 15,3 0-7-15,-3-3-1 0,0 3-1 0,0-6 0 0,4 3-15 0,-8-10-4 16,5 1 0-16,-5-1 0 16,1-2-19-16,-1-1-4 0,-3-3-1 0,4 1 0 0,-4-7-12 0,0 0 11 15,0 0-11-15,-4-10 10 0,4 1-10 0,-3 0 0 16,-4-7 9-16,3-3-9 0,-3 3 9 0,0-2-9 16,0-4 12-16,-4-3-12 0,4 3 0 0,0-4 0 15,-3-2 0-15,3 0-12 0,-1 0 12 0,1-4 0 16,4 4 0-16,-1-3 0 0,1 6 0 0,3-3 0 0,0 3-8 0,3-4 8 15,1 1 0-15,-1 3 0 0,4-3-10 16,4 3 10-16,-4 3 0 0,4 0 0 0,3 0 0 0,-4 3 0 31,4 3-40-31,1 4-1 0,-1 2 0 0,0 1 0 0,0 3 68 0,4 3 13 0,-4 3 4 0,3 3 0 16,1 0-7-16,-4 6-1 0,-3 4 0 0,-1 2 0 16,-3 1 5-16,0 0 1 15,-3 3 0-15,-1-1 0 0,-3 4-20 0,-3-3-4 0,-1 0-1 16,-6 0 0-16,-1 0-17 15,1-4 10 17,-5 4-10-17,1-3 8-15,0 0-8 0,0-4-11 0,0 1 3 0,-4-4 0 0,8-3-52 0,-4 1-9 0,0-4-3 16,3-3 0-16,0 0-44 0,1-7-8 0,-1 4-3 0,8-3-717 0,-4-3-144 0</inkml:trace>
  <inkml:trace contextRef="#ctx0" brushRef="#br0" timeOffset="86678.93">23724 4775 2127 0,'0'0'47'0,"0"6"9"0,0 1 3 0,4-4 1 0,-1 3-48 0,-3-3-12 15,7 0 0-15,-3 0 0 0,3 0 67 0,0-3 11 16,0 0 2-16,0 0 1 0,4 0-19 0,-1-3-4 16,1-3-1-16,0 0 0 0,3 0-40 0,-4-4-8 15,1-2-1-15,3-1-8 0,-4 1 58 0,1-4 5 16,0 0 1-16,-4 4 0 0,0-4-52 0,0 3-12 15,-4 1 0-15,1 2 0 0,-1 4 0 0,-3 6 0 16,0 0 0-16,0 0 0 0,-7 0 0 0,4 0 0 0,-4 3 0 16,0 0 0-1,0 7 54-15,0 2 8 0,0 4 2 0,-1 3 0 0,1 3-52 0,4 3-12 0,-1 0 0 0,4 0 0 16,0-3-16-16,4 0-5 0,-1-3-2 0,1 0 0 16,3-4 23-16,0 1 0 0,4 0 0 0,-1-7 0 15,1 4 16-15,-1-4 5 0,1-3 1 0,0 1 0 16,3-7-22-16,-4 0 0 0,4 0 0 0,-3-4 0 15,0 1 0-15,-1 0 0 0,-3-3 0 0,0-4 0 16,0 1 0-16,-3 0 0 0,-1-1 0 0,-3-2 0 16,0-1 0-16,0 1 0 0,0-1 0 0,-7 1 0 15,4 2 0-15,-1-2 0 0,1-1 0 0,-1 0 0 0,1 1 0 16,-1-1 0-16,1 1 0 0,3 2 0 0,0 1 0 0,0 0 0 16,0 2 0-16,3-2 0 15,1 0 0-15,-1 2 0 0,8 1 0 0,-11 6 0 16,10-3 0-16,1 0 0 0,-11 3 0 0,14 0 0 0,-3 0 29 0,3 3 2 15,-4-3 0-15,1 6 0 16,3-3-101-16,-3 4-20 0,3-4-4 0,-4 3-1243 0</inkml:trace>
  <inkml:trace contextRef="#ctx0" brushRef="#br0" timeOffset="87260.72">24440 2978 1944 0</inkml:trace>
  <inkml:trace contextRef="#ctx0" brushRef="#br0" timeOffset="88347.34">24571 4606 934 0,'0'-10'40'0,"0"1"-32"15,-4-1 89-15,4 4 19 0,0 6 3 0,-3-6 1 16,3 6-5-16,0 0-1 0,0 0 0 0,0 0 0 16,-4-3 11-16,4 3 3 0,-7 0 0 0,4 3 0 15,-4-3-15-15,0 3-2 0,3 0-1 0,-3 0 0 16,0 0-42-16,0 4-9 0,-4-1-2 0,1 0 0 16,-4 4-30-16,3-4-7 0,1 0 0 0,-8 7-1 15,4-4-11-15,0 4-8 0,3-1 12 0,1 4-12 16,2 3 0-16,1 0 0 0,4 3 0 15,-1 3 0-15,4 0 0 0,4 0 0 0,3 3 0 0,0-3 0 16,4 0 0-16,3-3 0 0,0 0 0 0,3-6 0 16,1-4 12-16,0-2-12 0,6-4 12 0,-2-3-12 15,-1-3-41-15,0-6-15 0,-3-4-4 0,3-2 0 16,0-1-113-16,-3-5-23 0,-1-1-5 0</inkml:trace>
  <inkml:trace contextRef="#ctx0" brushRef="#br0" timeOffset="88665.74">24807 4120 2030 0,'0'0'57'0,"0"9"14"16,4 0-57-16,-4 4-14 0,3 6 0 0,-3 3 0 16,4 6 54-16,3 3 8 0,-3 4 2 0,-1 9 0 15,1 3 51-15,-1 3 10 0,1 3 3 0,-1 7 0 16,1-4-52-16,-1 1-9 0,1-1-3 0,-1 1 0 16,1-7 0-16,3-3 0 0,-4 0 0 0,4-6 0 15,-3-7-51-15,3-9-13 0,0-3 0 0,0-6 0 16,-3-7-151-16,6-6-33 0,-6-3-6 0,3-3-2 15,-4-6-39-15,4-7-8 0,-3 0-1 0</inkml:trace>
  <inkml:trace contextRef="#ctx0" brushRef="#br0" timeOffset="89031.71">25121 4593 1751 0,'0'0'74'0,"0"0"-59"0,0 0-15 0,-3 6 0 15,-1-2 120-15,1 2 22 0,-1-3 4 0,1 6 1 16,-1 1-31-16,-3-1-5 0,4 4-2 0,-4 2 0 15,-1 1-72-15,5 3-14 0,-4 3-3 0,0 0-1 16,3 0 33-16,-3 0 6 0,4 3 2 0,-1-3 0 16,1 0-37-16,3-4-7 0,-4 4-2 15,4-3 0-15,0-6-14 0,4 2-13 0,-1-5 2 16,1-4 1-16,-1 0 10 0,1-6 0 0,3-3 0 16,0 0 8-16,0-6-24 0,0-1-4 0,0-2 0 0,0-4-1 15,0 0-20-15,0 1-4 16,-3-4-1-16,3 0 0 0,-4 0 55 0,4 0 11 0,-3 1 3 0,-1 2 0 15,-3 0-37-15,4 1-7 0,-4 2-2 0,3 4 0 16,-3-1 23-16,0 10 0 0,0 0 0 0,0 0 0 16,0 0 32-16,0 0 10 0,-3 7 2 0,-1-1 1 15,1 3-21-15,3 7-4 0,0 0 0 0,0 2-1 16,3 1-19-16,1 3 0 0,-1 0 0 0,1 0 0 16,3-3 0-16,-3 3 0 0,3-6 0 0,3 2 0 15,-3-5 0-15,0-1 0 0,0-2 0 0,0-7 0 16,4 0-48-16,-4-3-12 0,4-6-4 0,-4 0 0 15,0-4-153-15,3-2-31 0,-3-7-7 0</inkml:trace>
  <inkml:trace contextRef="#ctx0" brushRef="#br0" timeOffset="89385.07">25478 4505 2056 0,'0'0'58'0,"0"0"14"15,0 0-58-15,0 0-14 0,-4 7 0 0,1-1 0 16,-1 3 100-16,1 1 16 0,-1 5 4 0,-3-2 1 0,0 3-45 15,3-1-10-15,-6 4-2 0,3-3 0 0,-4 3 0 0,4-1 0 0,-4 4 0 0,1-3 0 16,-4 0-51-16,3 3-13 0,1-3 0 0,-1-4 0 16,4 1 0-16,0-3 0 0,3-1 0 0,-3-2 0 15,7-1 54-15,-3-3 8 0,3 1 2 0,0-7 0 16,0 0-103-16,10-4-20 0,1-2-4 0,0-3-1 16,-1 2 52-16,4-2 12 0,0-4 0 0,0 4 0 15,1 0 0-15,-1-1 0 0,0 1 0 0,0-1 0 16,0 4 0-16,0 0 0 0,0 3 0 0,0 0 0 15,-3 0 35-15,0 3 9 0,-1 0 3 0,-3 3 0 16,0 3-24-16,-3 0-5 0,3 4-1 0,-4-1 0 16,-3 4 37-16,-3-1 7 0,-1 4 2 0,1-1 0 15,-4 1-50-15,0 0-13 0,0 3 0 0,-4-4 0 16,0 1 0-16,1-3 0 0,-1 2 0 0,1-2 0 16,3-4-97-16,-4-3-25 0,4 4-5 0,0-7-1 15,7-3-153-15,0 0-31 0</inkml:trace>
  <inkml:trace contextRef="#ctx0" brushRef="#br0" timeOffset="89714.21">25746 4474 2093 0,'0'0'88'16,"-7"6"-70"-1,3 1 134-15,-3 2 26 0,0 3 6 0,-4-2 0 0,4 6-96 0,-3-1-19 0,3 4-4 0,-4 0-1 16,1 3-51-16,-1 0-13 0,0 3 0 0,1-3 0 15,3 0 54-15,-4 0 8 0,4-3 2 0,0-1 0 16,4-2-52-16,-1 0-12 0,1-4 0 0,3-6 0 16,0 1 0-16,0-1 0 0,0-6 0 0,3 0 0 15,1 0 0-15,-1-3 0 0,1 3 0 0,3-6 0 16,3 2 0-16,-3-2 0 0,7 0 0 0,1-7 0 16,-1 7 54-16,0 0 8 0,0 0 2 0,4 6 0 15,-1 0-52-15,-3 3-12 0,7 6 0 0,-6 1 0 16,2 2 0-16,-3 1 0 0,0 2 8 0,-3 4-8 15,0 0 24-15,-4 0 1 0,0 6 1 0,-4-3 0 16,1 0 8-16,-4 0 2 0,-4 0 0 0,-3 0 0 16,4-4-52-16,-8 1-9 15,0-3-3-15,1-4 0 0,-4-2-108 0,-4-7-23 0,4 0-4 16</inkml:trace>
  <inkml:trace contextRef="#ctx0" brushRef="#br0" timeOffset="90971.67">3235 6446 2412 0,'0'0'50'0,"0"0"12"16,-7-3-50-16,0 0-12 0,7-3 0 0,-11-1 0 0,11 1 76 0,-7-3 13 0,4-1 3 16,3-2 0-1,-7 2-16-15,0 1-2 0,0 0-1 0,3-1 0 0,-3 4-7 0,3 3-2 0,-6 0 0 0,-1-1 0 16,8 8-51-16,-8 2-13 0,1 0 0 0,-5 7 0 16,5-1 46-16,-1 4 6 0,-3 6 2 0,4 0 0 15,-8 0-38-15,7 3-8 0,4 3-8 0,-3-6 11 16,10 0-11-16,-7 0 0 0,3 0 0 0,4 0 0 15,4 0 0-15,3-3 0 0,-7-4 0 0,10 4 0 16,-3-6 0-16,4-4 0 0,0-6-11 0,6-3 11 16,-3-6-15-16,-3-7 3 0,7 1 0 0,-1-7 0 15,-3 0-25 1,7-6-5-16,1 0-1 0,-8 0 0 0,0 3 35 0,0 0 8 0,-3 0 0 0,-1 3 0 16,1 7 0-16,-8 2 0 0,4 4 0 0,-7 6 0 15,0 0 0-15,0 3 0 0,0 7 0 0,0 2 0 16,0 4 49-16,0 3 12 0,0 6 3 0,0-3 0 15,0 0-52-15,4 0-12 0,3-1 0 0,-7 1 0 16,3-3 0-16,4 0 0 0,-3 0 0 0,7-3 0 16,-1-1 0-16,-6-2 0 0,6-1 0 0,1-5 0 15,-1-1-44-15,5 0-11 0,-5-6-2 0,1 3-1 16,3-3-102-16,-4-3-20 0,1 3-4 0</inkml:trace>
  <inkml:trace contextRef="#ctx0" brushRef="#br0" timeOffset="91401.12">3729 6355 2747 0,'-4'-9'78'0,"1"3"17"0,3 2-76 0,0 4-19 0,-7-6 0 0,7 6 0 15,-4 0 55-15,-6 3 7 0,3 0 2 0,0 7 0 16,-4 2-1-16,0 4 0 0,-3 3 0 0,4 3 0 16,-1 0-50-16,-3 3-13 0,3 0 0 0,1 3 0 15,-8-3 44-15,11 0 4 0,-3 4 1 0,-1-4 0 16,4 0-21-16,3-3-4 0,-3 0 0 0,4-7-1 16,3 1-7-16,0-3-2 0,0-4 0 0,3-6 0 15,4 0-29-15,4-3-5 0,0-3-2 0,-1-3 0 16,4 0 22-16,0-4 0 0,4-2 0 0,0-1 0 15,3 1 0-15,0 2 0 0,4-2 0 0,-1-1 0 16,1 4 13-16,-4-1 7 0,4 4 2 0,0 0 0 16,-8 3-10-16,8 3-3 0,-14 0 0 0,-1 3 0 15,4 3 12-15,-10 3 3 0,6 4 0 0,-3 3 0 16,-3 2 0-16,-4-2 0 0,3 6 0 0,-3 3 0 16,-3 0-24-16,3 0 0 0,-4-3 0 0,-6 0 0 15,3-3 0-15,3-3-20 0,-10-4 4 0,7-2 1 16,-4-1-76-16,8-3-15 0,-11-3-3 0</inkml:trace>
  <inkml:trace contextRef="#ctx0" brushRef="#br0" timeOffset="92763.85">5263 6844 2310 0,'0'0'97'15,"0"0"-77"1,0 0 86-16,-3-3 18 0,-4-3 3 0,3 0 1 15,4-4-52-15,-3-2-9 0,3-4-3 0,0 0 0 16,0 1-51-16,0-4-13 0,0 3 0 0,0-3 0 16,3 4 0-16,1-1 0 0,3 4 0 0,-4-4 0 15,5 6 0-15,-5 1 0 0,4 3 0 0,-3 3 0 16,6 3 0-16,1 0 0 0,-8 3 0 0,8 3 0 16,-4 0 0-16,7 4 0 0,-10 2 0 0,6 1 0 15,1-4 0-15,3 4 0 0,-4 2 0 0,1-2 0 16,0 0 54-16,-1-1 8 0,1 4 2 0,-1-4 0 15,4-2-52-15,-3 2-12 0,0 1 0 0,3-7 0 16,0 3 0-16,7-5 0 0,-10-1 0 0,6 0 0 16,1-3 0-16,-8 0 0 0,5-3 0 0,-1-4 0 15,0 4 8-15,3-6-8 0,-6 0 11 0,0 2-11 0,-1-2 0 0,4 3 0 16,-7-1 0-16,0 1-12 0,4 3 12 0,0 0 0 0,-8-3 0 16,4 2 0-16,-3 4 0 0,3-3 0 0,-7 3 0 0,3-3 0 15,1 0 0-15,-1 0 0 16,1-3 0-16,-4-1 0 0,3 1 0 0,-3 0 0 0,0-1 0 0,0-2 0 15,-3 3 0-15,3-4 0 16,-4 1 0-16,4 3 0 0,-3-4 0 0,3 4 0 0,-4-3 0 0,4 2 0 16,0 7 0-16,-3-6 0 0,3 6 0 15,0 0 0-15,0 0 0 0,0 0 0 0,-7 3 0 0,0 0 0 16,3 4 0-16,1 2 0 0,-4 0 0 0,3 4 0 16,0 3 0-16,1-1 0 0,-1 4 0 15,4 0 0-15,0 3 0 0,0 0 0 0,0 0 0 0,0 0 0 16,4 0 0-16,-1-3 0 0,1-1 0 0,0-2 0 15,3-3 0-15,3-1 0 0,-3 1 0 0,4-7 0 16,-1 3 0-16,5-6 0 0,-5 1 0 0,8-4 0 16,-8 0 0-16,4-4 0 0,1 1 0 0,-1 0 0 15,0-6 0-15,3 3 0 0,-2-4 0 0,2 1 0 16,-6 2 0-16,3-2 0 0,3 0 0 0,-2-1 0 16,-1 1 0-16,-4 3 0 0,1-4 0 0,-4 1 0 15,4-1 0-15,-4 4 0 0,-4-3 0 0,1 2 0 16,-1-2 0-16,-3 0 0 0,4-1 0 0,-4-2 0 15,3 2-54-15,1-2-8 0,-4-1-2 0,3 4 0 16,-3-4 52-16,0 4 12 0,0-1 0 0,0 1 0 16,0 0 0-16,0-1 0 0,0 4 0 0,0 0 0 15,0 6 0-15,-3-7 0 0,-1 1 0 0,4 6 0 16,-3-6 0-16,3 6 0 0,0 0 0 0,-7-3 0 0,0-1 0 0,0 1 0 0,7 3 0 16,-8-3 0-1,1 3 0-15,0 3 0 0,0 0 0 0,-3 1 0 0,3-1 48 0,0 3 13 16,0-3 3-16,-1 7 0 0,5-4-64 15,-1 3-28-15,-3 4 3 0,4-1 0 0,-1 4 40 0,4 0 8 16,4 3 1-16,-4-1 1 0,3 1-71 16,4 3-14-16,-3-6-4 0,-1 3 0 0,5 3 52 0,-1-4 12 15,0 1 0-15,0 0 0 0,3-3 0 0,-3-1 0 16,0-2 0-16,4-1 0 0,0-2 0 16,-1-4 0-16,1 3 0 0,3-2 0 0,-7-7 0 15,3-3 0-15,1-1 0 0,7-5 0 0,-11 0-154 16,7-4-28-16,0-3-6 0</inkml:trace>
  <inkml:trace contextRef="#ctx0" brushRef="#br0" timeOffset="93512.01">6403 6302 2066 0,'-4'22'43'0,"4"-16"10"0,4 4-42 0,-4-1-11 0,0 4 0 0,3-1 0 16,5 4 50-16,2 3 8 0,-6 3 2 0,3-1 0 15,3 5 6-15,-3-1 2 0,4 0 0 0,-4 0 0 16,4 3-4-16,-4 0 0 0,0 0 0 0,3 1 0 15,-6-1 52-15,6-3 9 0,-3 0 3 0,0-3 0 16,1-6-103-16,-1-4-25 0,0 1 0 0,3-4 0 16,-3-3 0-16,0-2 0 0,-3-4 0 0,3 0 0 15,0-4 56-15,-4-2 7 0,1 0 1 0,3-3 0 16,-7-1-52-16,0 1-12 0,0-4 0 0,0 4 0 16,-3-1 0-16,-5 1 0 0,5 3 0 0,-4-1 0 15,-4 4 0-15,1 0 0 0,-1 0 0 0,1 6 0 16,3 0 0-16,-11 4 0 0,7 2 0 0,-3 4 0 15,0 2-14-15,0 1-6 0,0 3 0 0,-4 9-1 16,8-3 33-16,-4-3 8 0,6 3 0 0,5 0 1 16,-1-6-21-16,4 0 0 0,4 0 0 0,-1-4 0 15,5-2 0-15,2-4 0 0,-3 1 0 0,4-4 0 16,3-3 0-16,0 0 0 0,0-3 0 0,7 0 0 16,-10-3-47-16,6-3-13 0,-2-1-4 0,2 1 0 15,1-3 52-15,-1 2 12 0,5-2 0 0,-8-3 0 16,7 2 0-16,-7-2 0 0,4 2 0 0,-1-2 0 15,-3-1 0-15,4 1 0 0,-11-1 0 0,7 0 0 16,0-2 0-16,-10 2 0 0,6-6 0 0,-2 4 0 16,2-1 0-16,-3 0 0 0,0 1 0 0,0-1 0 15,-3 0 0-15,-1 1 0 0,1 2 0 0,-4-3 0 0,0 4 16 0,0-1 5 16,0 4 2-16,-4 0 0 16,1-1-37-16,-4 4-7 0,3 3-2 0,-3 0 0 0,0 6 23 15,0 3 0-15,0 0 0 0,0 7 0 0,0-1 47 0,3 7 13 16,-3 3 4-16,4 0 0 0,3 0-64 0,0 0-15 0,-4 3-1 15,4-3-1-15,4 0 17 0,-4-3 9 0,3 0-1 0,4-1 0 16,-3-2 1-16,6 0 0 0,-2-4 0 16,2-2 0-16,4-1-9 0,0-3 0 0,7-2 0 0,-6-1 0 15,2-3 0-15,1-3 0 0,3-4 0 0,-3 1 0 16,-1-3-49-16,1-7-12 0,0 3-3 16,-4-2 0-16,3-7-52 0,-3 3-10 0,1-3-2 0,-1-3-1 15,0 0-101-15,0 0-20 0,0 3-4 0</inkml:trace>
  <inkml:trace contextRef="#ctx0" brushRef="#br0" timeOffset="93931.28">7186 6474 1666 0,'0'-15'74'0,"0"8"15"15,0 1-71-15,0 0-18 0,0 0 0 0,0-1 0 16,0 7 171-16,0 0 30 0,0 0 7 0,0 0 0 16,0 0-115-16,0 0-23 0,0 0-5 0,4 7-1 15,-1 2 0-15,1 4 0 0,3 2 0 0,0 4 0 16,0-3-51-16,0 3-13 0,3-1 0 0,5 4 0 15,-5-3 32-15,4 0 4 0,0 3 1 0,-3 0 0 16,3-3-8-16,0 0-1 0,-3-1-1 0,3 1 0 16,-4-6-27-16,1 2 0 0,0-2 0 0,-1-4 0 15,1 1 0-15,-1-4 0 0,-3 0 0 0,-3-3 0 16,3-3 0-16,0-3 0 0,-3 0 0 0,-1 0 0 0,1-6 26 16,-1 2 0-16,1-5 0 0,-4-1 0 0,0 4-26 0,-4-4 0 0,1 1 0 15,-1-1 0-15,-3 4-23 0,0 3 0 0,0-4 0 16,-4 7 0-16,1 0 23 0,-1 3 0 0,1 0 0 15,-4 3 0-15,3 3 0 16,-7 4 0-16,4-1 0 0,-7 7 0 0,3 3 0 0,4 3 0 16,0 3 0-16,7-3 0 0,-3-1 0 15,6 1 0-15,0 4 0 0,1-8 0 0,6 1 0 0,1-3 0 0,3 0 0 0,4-7 0 16,-1 3 0-16,4-5 13 0,4-1-1 16,-4 0-1-16,7-3-11 0,-3-3-16 0,0 0 4 0,3-3 1 15,-4 0 36-15,1-3 7 16,-4 0 2-16,4-1 0 0,-1-5-3 0,5 2-1 0,-5 1 0 0,1 0 0 15,-1-1-30-15,-2 1-8 0,-1-1-1 0,0 4 0 16,0 0 9-16,-4 3 12 0,-2 0-2 0</inkml:trace>
  <inkml:trace contextRef="#ctx0" brushRef="#br0" timeOffset="96064.63">7990 6763 1568 0,'4'16'32'0,"-4"-10"9"15,0 3-33-15,0 1-8 0,-4-1 0 0,4 4 0 16,-3 2 107-16,3 1 19 0,-4 3 4 0,1-4 1 15,-1 4 49-15,1-6 9 0,-1-1 3 0,1-2 0 16,3-4-154-16,0-6-30 0,0 0-8 0,0 0 0 0,3-6 0 0,1-7 0 16,3 1 0-16</inkml:trace>
  <inkml:trace contextRef="#ctx0" brushRef="#br0" timeOffset="108714.02">3874 9199 1269 0,'0'0'53'16,"0"0"-42"-16,0 0 54 0,0 6 11 0,0 1 3 0,0-1 0 31,0 3-15-31,3 4-2 0,4 0-1 0,0 2 0 0,0 4-2 0,4 9-1 0,-1 0 0 0,-6 4 0 16,6 5-37-16,1 1-7 0,0 6-2 0,-1 0 0 15,4 0 52-15,-3 0 9 0,-4 3 3 0,0 0 0 16,4 0-20-16,-1 0-3 0,1 0-1 0,-4 0 0 16,3-6 10-16,1-4 2 0,0 1 0 0,-4-13 0 15,7 0-52-15,-11-3-12 0,8 0 0 0,-1-3 0 16,1 0 0-16,-7-4 0 0,3-2 0 0,0 2 0 16,-4-5 0-16,1-1 0 0,-1-6 0 0,-3-3 0 15,0 0 0-15,0 0 0 0,-3-6 0 0,-1-6 0 0,-3 2 32 16,4-6 4-16,-15 1 1 0,4-7 0 0,0 3-8 15,-4-3-1-15,0 0-1 0,1 0 0 0,-1 0-27 16,-3 3-20-16,0 1 3 0,0 5 1 0,3 1 16 0,-7 5 8 16,4 4-8-16,-3 3 12 0,-5 3 0 0,5 0 0 15,-5 7 0-15,5 2 0 0,3 4-4 0,-4 0-8 16,4 3 11-16,-1 6-11 0,1-3 0 0,7 3 0 16,0-3-15-16,0 0 5 0,3-1 10 0,4 5 0 15,7-8 0-15,-3 4 0 16,6-3 0-16,4 0 0 0,-3 0 0 0,7-4 8 15,3 1-8-15,-4-3 0 0,11-1 0 0,-7-6-8 16,8 1 8-16,2-7-10 0,1 0 10 0,0-3-10 16,3-4 10-16,-3-2 0 0,-1 0 0 0,1-4-8 0,0 0-8 0,-4 1-2 15,0-4 0-15,4 4 0 16,-4-1-136-16,4 4-27 0,-4-1-6 0,-4 1-865 0</inkml:trace>
  <inkml:trace contextRef="#ctx0" brushRef="#br0" timeOffset="109440.5">4431 10046 1422 0,'0'0'31'0,"0"0"6"0,0 0 2 0,0 0 1 0,0 0-32 0,0 0-8 16,-7 0 0-16,7 0 0 0,0 0 19 0,0 0 1 15,0 0 1-15,0 0 0 0,0 0-21 0,0 0 0 16,0 0 0-16,0 0 0 0,0 0 0 0,0 0 0 16,0 0 0-16,0 0 0 0,0 0 0 0,0 0 0 15,-4-3 0-15,4 3 0 16,0 0 0-16,0 0 0 0,0 0 0 0,0 0 0 0,0-7 56 0,0 7 6 15,0 0 2-15,0 0 0 0,0-3-52 0,0 3-12 16,0 0 0-16,0 0 0 0,0 0 54 0,0 0 8 16,-7-6 2-16,7 6 0 0,0 0-52 0,0-6-12 0,7-1 0 0,-7-2 0 15,0 3 0-15,0-4 0 16,0 4 0-16,-7-3 0 0,7 2 54 0,0 1 8 0,-3 0 2 0,3 0 0 16,0-4 0-16,-7 7 0 0,7 3 0 0,-4-6 0 15,4 0 0-15,0 6 0 0,0 0 0 0,0 0 0 16,-7-4-52-16,7 4-12 0,0 0 0 0,0 0 0 15,-7 4 0-15,4-1 0 0,3-3 0 0,-4 3 0 16,4-3 0-16,0 9 0 0,0 1 0 0,0-1 0 16,0 0 54-16,4 4 8 0,3-1 2 0,-4 1 0 15,4 6-52-15,-3-3-12 0,6 2 0 0,-3-2 0 16,0 3 0-16,0-3 0 16,4 2 0-1,-7-5 0-15,6 3 0 0,-3-7 0 0,-3 3 0 0,6-2 0 0,-6 2-11 16,3-5-5-16,0-1 0 0,-7-6-1 0,0 0 27 0,0 0 6 0,0 0 0 0,0 0 1 0,0 0-17 0,0 0 0 15,0 0 0-15,-4-9 0 0,4 2 0 0,-3-2 0 16,3-1 0-16,-7 1 0 0,3-3 0 0,-3 2 0 16,4-2 0-16,-1-1 0 0,1 1 0 15,-1-1 0-15,1-3 0 0,-4 1 0 0,7 2 0 0,-4-3 0 16,4 1 0-16,0-1 0 0,0 0 0 0,0 4 0 16,4 2 0-16,-4 1 0 0,7 0 0 0,-4-1 0 15,4 1 0-15,0 3 0 0,-7 6 0 0,18-4 0 16,-11 1 0-16,4 3 0 0,6-3 0 0,-6 6 0 15,3-3 0-15,-4 3 0 16,5 1-48-16,-1-1-12 0,3 3-4 0,-3-3 0 16,8 0-51-16,-8 0-10 0,0 0-3 0,3 1-580 15,-2-1-116-15</inkml:trace>
  <inkml:trace contextRef="#ctx0" brushRef="#br0" timeOffset="109883.06">4882 9898 1552 0,'0'0'44'0,"0"0"10"0,0 0-43 0,0 0-11 0,-3-6 0 0,3 6 0 16,-4 0 115-16,4 0 21 0,0 0 4 0,-10 0 0 16,3 6-49-16,0-2-11 0,0 5-1 0,3 0-1 15,4 1-33-15,-7 5-6 0,4 1-2 0,-5 0 0 16,8 3 15-16,-3-1 2 0,3 4 1 0,0-3 0 16,-4 0-37-16,4 0-7 0,4-3-2 0,-4-4 0 15,3-3-9-15,-3 1 0 0,8-1 0 0,-8-2 0 16,3-4 0-16,-3-3 0 0,7-3 0 0,-3 3 0 15,3-4 0-15,-4 1 0 0,1 0 0 0,-1-3 0 0,4 0 0 0,0-1 0 16,-7 1 0-16,4-3 0 0,-1 2 27 0,1 1 3 16,0-3 1-16,-1-1 0 15,1 1 1-15,-1-1 1 0,-3 1 0 0,4-3 0 16,-4 2-77-16,7-2-16 0,-7-1-4 0,0 0 0 0,0 1 103 0,0-1 20 16,0 1 4-16,0-1 1 0,0 4-52 0,-7-4-12 15,7 4 0-15,0 3 0 0,0 6 0 0,0 0 0 16,-4 0 0-16,4 0 0 0,0 6 0 0,0 0 0 15,4 1 0-15,3 5 0 0,-7 1 0 16,3 5 0-16,4 1 0 0,-7 3 0 0,4-3 0 0,3 0 0 0,0 0 0 0,0-1 0 16,4-2 0-16,-4 0 0 15,0-1 0-15,7 1 0 0,-4-3 0 0,1-1 0 16,0 1 0-16,-1-1 0 0,1-5 0 16,-8-1 0-16,8 0 0 0,-1-3 0 15,1 0-80-15,-11-3-20 0,0 0-3 0,7-6-688 0,4 0-137 16</inkml:trace>
  <inkml:trace contextRef="#ctx0" brushRef="#br0" timeOffset="110658.21">5193 9945 1886 0,'0'0'41'0,"0"0"9"0,0 0 2 0,0 0 1 0,0 0-42 0,0 0-11 16,0 0 0-16,0 0 0 0,0 7 69 0,0-7 12 15,0 6 3-15,-4 0 0 0,4-6-42 0,4 3-8 16,-4 4-2-16,0-1 0 0,3-3 0 0,-3 3 0 16,4 1 0-16,-1-4 0 0,-3 3 30 0,0-6 6 15,4 3 0-15,-4-3 1 0,0 0-29 0,0 0-7 16,0 0-1-16,0 0 0 0,0 0-12 0,0 0-4 16,0 0 0-16,0 0 0 0,4 0-6 0,-4 0-2 15,3 0 0-15,-3 0 0 0,0 0-8 0,4 0 12 16,-4 0-12-16,7-3 12 0,-4 0-12 0,-3 3 0 15,4-6 0-15,-1 2 0 0,-3 4 10 0,4-6 10 16,-4 0 1-16,3 0 1 0,-3-1-35 0,0 7-7 16,0 0-2-16,0 0 0 47,0 0 55-47,0 0 11 0,4-3 3 0,-4 3 0 0,0 0-31 0,0 0-5 0,0 0-2 0,0 0 0 0,0 0 0 0,0 0 0 0,0 0 0 0,0 0 0 0,0 0-9 0,0 0 10 0,0 0-10 0,0 0 10 15,0 7-1-15,0-1 0 0,0 0 0 0,0 0 0 16,3 4-19-16,-3-1-4 0,0 1-1 0,4 2 0 15,3 1 15-15,-7 2 0 0,3 1 0 0,5 0 0 16,-5 3 16-16,4-4 5 0,0 4 2 0,0-3 0 16,4 2-23-16,-8-2 8 0,8-3-8 0,-4-4 0 15,0 4 0-15,4-4 9 0,-4-3-9 0,3 1 0 16,-3-4 0-16,4 0 0 0,-1-3 0 0,-2-3-9 16,6 0 9-16,-4-1 0 0,-3-2 0 0,0 0 0 15,4-3 0-15,-1-1 0 0,-10 1 10 0,8-4-10 0,-5 1 8 16,1-1-8-16,-4 1 0 0,3-4 9 15,-3 3-9-15,0 1 0 0,0-1 0 0,0 4 0 16,0-4 0-16,-3 4 0 0,-1 3 0 0,1-4 0 16,-1 7 0-16,0 0 0 0,4 0 0 0,-7 3 0 15,4 0-25-15,3 3-4 16,-4 3-1-16,1 0 0 0,3 4 49 0,3 2 9 0,1 4 3 0,-1-3 0 16,4 5-50-16,-3-2-9 0,3 0-3 15,0-1 0-15,0 1 31 0,4 0 0 0,-1-4 0 0,1-2 0 0,3 2 12 0,0-5 9 16,4-1 2-16,-4-3 0 15,0 0-23-15,0-3 0 0,4 0 0 0,-8-3-8 0,4-3 8 0,1 3 0 16,-5-4 0-16,1 1 0 16,-1 0 0-16,-3-4 0 0,4 1 0 0,0 0 8 0,-1-4-24 0,-3 0-5 15,0 1-1-15,0-1 0 0,-3-2 47 0,-1 2 10 16,1-2 1-16,-4-4 1 0,-4 0-21 0,-3 0-5 0,4-3-1 0,-4 0 0 16,-4 0-1-16,8 3 0 15,-12 1 0-15,1-1 0 0,7 6-9 0,-10 4 10 0,3 3-10 0,-1 2 10 31,-2 4-75-31,3-3-15 0,0 3-4 0,-1 3-1312 0</inkml:trace>
  <inkml:trace contextRef="#ctx0" brushRef="#br0" timeOffset="112848.6">6382 9296 1767 0,'0'0'78'0,"0"0"17"0,0 0-76 0,0 0-19 16,0 0 0-16,0 0 0 0,0 0 71 0,0 0 10 0,0 0 3 15,0 0 0-15,0 0 5 0,0 0 2 0,0 0 0 0,0 4 0 16,-4 2-10-16,1 3-1 0,-4 1-1 0,0-1 0 31,-4 4-23-31,4-1-4 0,-4 1 0 0,1 2-1 16,-4 1-38-16,0 3-13 0,-4 0 9 0,4 3-9 0,-7 0 56 15,3-1 7-15,0 1 1 0,-3 0 0 0,7 0-52 16,-7 0-12-16,7 0 0 0,0-3 0 0,-7 0 0 16,3 0 0-16,0-4 0 0,4 1 0 0,4 0-12 15,-5-4-6-15,8 1-1 0,-3-4 0 0,6 1 31 0,4-4 5 0,0 0 2 0,4 0 0 16,3-2-67-16,0-1-12 0,4 0-4 15,-1 0 0-15,1-3 52 0,3 3 12 0,3-3 0 0,-2 3 0 16,6-3 0-16,-7 0 0 0,7 0 0 0,0 0 0 16,4 0 0-16,0 0 0 0,-1 0 0 0,1 0 0 15,-4 3 48-15,4 0 13 0,3 1 3 0,-3 5 0 16,-1 0-64-16,1 4 0 0,-4 3-14 0,7 6 2 16,-6 3 12-16,-5 3 16 0,-3 0-4 0,1 0-1 15,-5 1-11-15,-3-1 0 0,-3 0 0 16,-1-3 0-16,-3 0 0 0,0-3 0 0,0 0 0 0,-7-3 0 15,4 3 33-15,-8-6 5 0,0 2 1 0,1-2 0 16,-4 0-11-16,0-7-3 0,-4 4 0 0,4-7 0 0,-4-3-25 0,1-3 0 16,-1 0 0-16,0-3 0 15,4-3-97-15,0-7-25 0,4 1-5 0,-1-4-1 16,0-3-51-16,8-3-10 0,-1 0-3 0,1 0-896 0</inkml:trace>
  <inkml:trace contextRef="#ctx0" brushRef="#br0" timeOffset="113334.53">6731 9456 1792 0,'0'0'51'0,"0"0"10"16,0 0-49-16,0 0-12 0,-4 3 0 0,1 4 0 15,-1-1 105-15,4 3 19 0,-3 1 3 0,3-1 1 16,0 7-52-16,0 0-11 0,3 2-1 0,-3 1-1 15,4 3-50-15,-1 3-13 0,1 0 0 0,3 7 0 16,-3-1 56-16,3 4 7 0,-4 2 1 0,1 1 0 16,3-1-52-16,-4 1-12 0,4-3 0 0,-3-1 0 15,3-6 0-15,0-3 0 0,0-3 0 0,0 0 0 0,0-6 54 16,0-4 8-16,-3 1 2 0,-1-4 0 16,4 1-52-16,-7-4-12 0,4-3 0 0,-4-3 0 0,0 0 0 0,0 0 0 15,0 0 0-15,0 0 0 16,0 0 0-16,0 0 0 0,0 0 0 0,0 0 0 0,0 0 0 0,0 0 0 15,0 0 0-15,3-3 0 0,1-3 0 0,-1 0 0 16,4-1 0-16,-7-5 0 0,4 2 0 0,3 1 0 16,-3-7 0-16,6-3 0 0,-3 4 0 0,0 2 0 15,4-3 0-15,-1 4 0 0,1 3 54 0,0 2 8 16,-1 4 2-16,1 0 0 0,3 3-52 0,-7 0-12 16,4 6 0-16,-1 4 0 0,-3-1 0 0,0 7 0 15,0 3 0-15,0-1 0 0,-3 1 0 0,-1 3 0 0,1 0 0 16,-1 0 0-16,1 3 54 0,-4-3 8 0,0 0 2 0,4 0 0 31,-4-3-103-31,0 0-20 0,3-4-4 0,-3-5-1 16,0-1-51-16,4 1-10 0,-4-10-3 0,0 0 0 15,3-7-102-15,1 1-21 0,-1-3-4 0,4-1-666 0</inkml:trace>
  <inkml:trace contextRef="#ctx0" brushRef="#br0" timeOffset="113692.32">7225 9936 1954 0,'0'0'43'0,"0"0"9"0,0 0 1 0,0 0 3 15,0 0-45-15,0 0-11 0,0 0 0 0,-7 3 0 16,3 3 104-16,1 1 20 0,-1-1 3 0,1 3 1 16,-1 4-51-16,1-1-9 0,-1 4-3 0,4 3 0 15,-3 0-65-15,3-4 0 0,0 4-8 0,3 0-1 0,-3-3 9 0,4-1 12 16,-1 1-2-16,1-3-1 0,-1-1-9 0,4-6 0 16,-3 1 0-16,3-4 0 0,0 0 0 0,4 0 0 15,-4-6 0-15,0 0 0 0,0-3-8 0,-4-1-4 16,8-2-1-16,-8-4 0 15,4 4 21-15,-3-4 4 0,-1 1 0 0,1-1 1 0,-4 1-13 0,0-1 0 16,0 4 0-16,0-1 0 16,0 4-48-16,0-3-13 0,-4 3-3 15,1-1 0-15,3 7 52 0,-4-6 12 0,1 0 0 0,3 6 0 0,0 0 0 0,0 0 0 16,-7-3 0-16,7 3 0 0,0 0 0 0,0 0 0 16,0 0 0-16,0 0 0 0,0 9 0 0,3-3 0 15,-3 4 0-15,4-1 0 0,-1 4 0 0,4-4 0 0,1 4 0 16,-1-1 0-16,3 1 0 0,-3-4 0 15,4 0 0-15,-1 4 0 0,-3-4 0 0,4 1 0 16,-4-1 0-16,4-3 0 0,-4 1-23 0,3-4-1 0,-3 3-1 16,0-6-677-16,0-3-135 15</inkml:trace>
  <inkml:trace contextRef="#ctx0" brushRef="#br0" timeOffset="114517.42">7461 9974 1728 0,'0'6'38'0,"0"0"8"0,0 4 2 0,4-1 0 0,-4 0-39 0,7 4-9 0,-4 0 0 0,4-1 0 15,0 4 53-15,1-1 9 0,2 4 2 0,1 3 0 16,-1 3 0-16,1 0 0 0,-1 7 0 0,1 2 0 0,3 1 31 16,-3 2 6-16,-1 4 2 0,1-3 0 0,3-4-11 0,-7-6-3 15,4-3 0-15,-4 4 0 16,0-4-71-16,0 0-18 0,-4-3 0 0,4 3 0 15,-3-6 55-15,-1 3 7 0,1-4 2 0,-4-5 0 0,4-4-52 0,-4-2-12 16,0-7 0-16,-8-3 0 16,5-7 0-16,-4 1 0 0,0-4 0 0,0-6 0 15,-4-3 0-15,4 1 0 0,-3-8 0 0,2 1 0 16,-2-3 0-16,3-1 0 0,-4 1 0 0,4-7 0 0,-3 1 0 0,6-1 0 16,1 1 0-16,-1-1 0 0,4 0-11 0,-3 4-5 15,3-1 0-15,3-2-1 0,1 2 27 0,-1 4 6 16,1 3 0-16,3-4 1 0,-4 7-27 0,4 3-6 15,4 3 0-15,-4 1-1 0,3 2 27 0,-2 0 6 16,2 7 0-16,1 3 1 0,-11 6-27 0,14-7-6 0,-14 7 0 16,17 3-1-16,-2 1 27 0,-5 2 6 15,1 3 0-15,-4 4 1 0,0 2-17 0,-4 1 0 0,1 3 0 0,-1 0 0 16,1 0 0-16,-4 2 0 0,0-2 0 0,-4 3 0 16,1 0 0-16,-4-3 0 0,0 0 0 0,-4 0 0 15,1-1 0-15,-1 1 0 0,-3 0 0 0,0 0 0 16,0-3 0-16,-4-4 0 0,4 1 0 0,0-4 0 15,0 0 0-15,0-2 0 0,3-4 0 0,4-3 0 16,0 0-48-16,3-3-12 0,1-4-4 16,-1-2 0-16,1 0 52 0,6-4 12 0,1 1 0 0,-1-4 0 15,1 3-79-15,7-2-13 0,-4 2-2 16,0-3-1-16,3 4-1 0,1-1-1 0,-1 1 0 16,1 2 0-16,0 1 69 0,-1 0 13 0,4 2 3 0,-14 7 1 15,18-6 11-15,0 3 16 0,-1 3-4 0,1 0-1 0,-1 3-11 16,1 0 0-16,0 0 0 0,-1 0 0 0,1 4 53 15,0-4 9-15,-1 0 2 0,-3-3 0 0,4 3 0 16,-4-3 0-16,-14 0 0 0,18-3 0 0,-1-3 0 0,-2-1 0 16,-1 1 0-16,-4-3 0 0,1-4-52 0,-1 1-12 15,1-1 0-15,0-3 0 0,-4 1 54 0,0-1 8 16,-4-3 2-16,4 4 0 0,-7-4-52 0,4 0-12 16,-4 6 0-16,-4 1 0 0,-3 3 0 0,4-1 0 15,-8 7 0-15,0 3 0 0,1 0 0 0,-1 0 0 16,1 6 0-16,-4 7 0 0,3 2 0 0,-3 7 0 15,3 0 0-15,1 0 0 0,-1 7 0 0,1-1 0 0,3 0 0 0,-1 0 0 32,8-3-48-32,-3 0-13 0,6 0-3 0,-3 1 0 0,8-8 103 15,-1 4 20-15,3-3 4 0,1-3 1 0,-1-4-52 0,4-2-12 0,4-1 0 0,0-3 0 16,-1-2 0-16,5-1 0 0,2-6 0 0,1-1 0 16,-4-2 0-16,4-3 0 0,-4-1 0 0,4 1 0 15,-4-4 0-15,0 4 0 0,-3-4 0 0,-1 1-919 16,-3 2-186-16</inkml:trace>
  <inkml:trace contextRef="#ctx0" brushRef="#br0" timeOffset="115309.72">8918 10259 1497 0,'11'6'32'0,"-4"-3"8"0,-4 1 0 0,4-1 4 0,1 0-36 0,-1 0-8 0,0 3 0 0,0-3 0 0,0 4 79 0,-4-1 13 16,4-3 4-16,0 3 0 0,0 1 0 0,-3-4 0 15,3 3 0-15,-3 0 0 0,-4-6 25 0,0 3 6 16,3 4 1-16,-3-7 0 0,0 0-52 0,0 0-9 16,0 0-3-16,0 0 0 0,-3-3-10 0,-8-4-2 15,0-2-1-15,4 3 0 0,-3-7-23 0,-4 1-5 16,3-1-1-16,-7-3 0 15,8-3-6-15,-8-2-2 0,4 2 0 0,-7-13 0 0,3 4 2 0,4-3 0 16,-3-4 0-16,2-2 0 0,5-1-1 0,-4 0 0 0,7-5 0 16,0 2 0-16,0 3-7 0,3 0 0 15,8-2-8-15,-4-1 12 0,7 3-12 0,-4 1 8 0,8-1-8 0,-1-3 0 16,4 1 8-16,1 2-8 0,6 3 0 16,0 1 9-16,0 3-9 0,0 2 0 0,7 4 0 15,1-3 8-15,-5 6-8 0,5 0 0 0,-1 0 0 16,-7 7 8-16,0 2-8 0,0 0 0 0,0 4 0 0,-3 0 0 15,0-1 0-15,-1 1 0 0,-3-1 0 0,4 4 0 16,-4 0-98-16,-14 6-12 0,18-3-2 0,-18 3-1267 16</inkml:trace>
  <inkml:trace contextRef="#ctx0" brushRef="#br0" timeOffset="117865.95">9726 9422 1265 0,'0'0'53'15,"0"0"-42"1,4-6 57-16,-4-1 12 0,3 1 3 0,-3 0 0 16,0 6 36-16,0-7 7 0,0 7 2 0,0 0 0 15,0 0-52-15,0 0-9 0,0 0-3 0,0 0 0 16,0 0 40-16,0 0 8 0,0 7 2 0,-3-4 0 16,3 6-36-16,0-2-7 0,-4-1-2 0,4-3 0 15,-3 6-20-15,-1-2-4 0,4-1-1 0,-3 0 0 0,3 4-13 0,0-7-3 0,0-3-1 0,-4 6 0 31,4-6-11-31,0 0-1 0,-4 6-1 0,4-6 0 16,-3 3-14-16,-1 4-16 0,1-4 3 0,-4 3 1 0,3 0 12 0,-3 1 0 0,-3-1 0 0,-1 3 0 31,0 4 35-31,-6-1 9 0,3 4 3 0,-7 0 0 0,3-1-39 16,0 4-8-16,-3 0 0 0,3 0 0 0,-3 0 0 16,4-1 0-16,-1 1 0 0,0 0 0 0,1 0 0 0,6 0 0 0,-3 0 0 0,3-1 0 15,1-2 0-15,3-3 0 0,3-1 0 0,1-2 0 16,3-1 16-16,3-3 1 0,4 4 0 0,-3-7 0 15,6 0-32-15,1 0-6 0,0-3-2 0,3-3 0 16,7 0 23-16,4-7 0 0,-4 1 0 0,3 0 0 16,1-1 0-16,0 1 0 0,0-1 0 0,3 4 0 15,-4 0 8-15,5 3 0 0,-1 3 0 0,0 3 0 0,4 3 4 0,-7 0 1 16,3 7 0-16,-3 6 0 0,-4-1-1 16,0 1-1-16,0 3 0 0,-3 0 0 0,-4 6-11 0,-4-3-16 15,1 1 4-15,-4-1 1 0,-3-3 60 0,-8 0 12 16,0 0 3-16,-3-4 0 15,-3-2-52-15,-1 3-12 0,-3-4 0 0,0 1 0 0,0-3 0 0,-4-4 0 16,1-3 0-16,-5 1 0 0,5-4-17 0,-1-3-7 16,-3 0 0-16,3-3-1 15,1 0 1-15,6-7 0 0,-3 4 0 0,3-7 0 16,1 1-96-16,-1-1-18 0,4-2-4 0,0-1-1 16,7 0-75-16,4-3-15 0,-1 4-3 0,1-4-1 0</inkml:trace>
  <inkml:trace contextRef="#ctx0" brushRef="#br0" timeOffset="118346.79">10142 9560 1710 0,'0'0'37'0,"0"0"8"0,0-6 2 0,-3-1 1 0,3 1-38 0,0 6-10 0,0 0 0 0,0 0 0 15,0 0 93-15,0 0 17 0,0 0 3 0,0 9 1 16,0 1-25-16,3 2-5 0,1 4 0 0,-1 3-1 0,1 3-15 0,3 0-4 16,0 6 0-16,0 6 0 15,0 1 0-15,0 3 0 0,0 2 0 0,0 4 0 0,4-3-31 0,-4 0-6 16,4-7-2-16,-4 4 0 16,0-7 1-16,3-6 0 0,1 0 0 0,-4-3 0 15,0-3-10-15,0-3-3 0,4-4 0 0,-8-5 0 0,4-1-13 0,0-3 0 16,-3-3 0-16,-4 0 0 0,3-6 0 0,1-4 0 15,-4 1 0-15,0-4-10 0,0 1 10 0,-4-1 0 16,4 1 8-16,0-1-8 0,-3-2 0 0,3-1 0 16,-4 3 0-16,4-2 0 0,-3-1 0 0,3 3 0 15,0 1 0-15,0-7 0 0,3 3 0 0,1 4 0 47,-1-4 0-16,1 4 0-31,3 2 0 0,-4 1 0 0,8-1 0 16,-4 4 0-16,0 3 0 0,0 0 0 0,4 3 0 0,-1 3 0 16,1 6 0-16,-1 1 0 0,1-1 0 0,0 4 0 0,-1 6 56 0,1-1 6 0,-1 1 2 0,1 3 0 0,-4 0-52 0,0 0-12 0,0 0 0 0,0-3 0 0,0-3 0 0,-3 2 0 15,-4 1 0-15,3-3 0 0,-3-4-62 0,4-2-15 0,-4-1-3 0,-4-3-1 16,4 1-178-16,0-7-35 0,0 0-7 0,0 0-2 0</inkml:trace>
  <inkml:trace contextRef="#ctx0" brushRef="#br0" timeOffset="118719.02">10636 9902 1728 0,'0'0'38'0,"0"0"8"0,0 0 2 0,0-7 0 15,0 7-39-15,0 0-9 0,0 0 0 0,0 0 0 0,-3 3 64 0,-1 7 12 16,1-1 1-16,-1 1 1 0,1 5-22 0,3 1-5 16,-4 3-1-16,4 3 0 0,0-3 10 0,0 3 3 15,4-1 0-15,-4-2 0 0,3 0-3 0,1 0-1 16,-1 0 0-16,1-4 0 0,3-5-33 0,-4-1-6 15,4-3-2-15,0-6 0 0,0 0-18 0,1-3-16 16,2-6 4-16,-3 0 0 0,0-1 12 0,0-2 0 16,0-4 0-16,0 3 0 0,-3-5 0 0,3 2 0 15,-3-3 0-15,-1 0 0 0,-3 0 0 0,4 4 0 16,-1-1 0-16,-3 4 0 0,0 2 0 0,0-2 0 16,0 2 0-16,0 10 0 0,0 0 0 0,0 0 0 15,0 0 0-15,0 0 0 0,-3 10 0 0,3-4 0 16,-4 3 0-16,4 1 0 0,0-1 0 0,0 4 0 0,4-4 0 0,-1 0 0 15,1 1 0 1,-1-1 0-16,4 4 0 0,-3-4 0 0,3 1 0 0,-4-1 0 0,4-3 0 0,0 4 0 16,0-1 21-16,1-3 7 0,-1 1 2 0,0-1 0 15,0 0-126-15,0-3-26 16,0 0-5-16,0 1-613 0,-7-4-122 0</inkml:trace>
  <inkml:trace contextRef="#ctx0" brushRef="#br0" timeOffset="119183.94">10904 9952 1728 0,'0'0'38'0,"0"0"8"0,0 6 2 0,0-3 0 0,0 3-39 0,4 1-9 0,-1 2 0 0,1-3 0 16,-1 4 46-16,5-1 7 0,-1 1 2 0,0 2 0 16,3 1-37-16,-3-1-7 0,4 4-2 0,-1 3 0 0,1 3 70 0,0 0 13 15,-1 6 4-15,4 3 0 16,-3-3-11-16,-1 7-1 0,1-4-1 0,-4 4 0 0,4-7-25 0,-4-6-5 15,-4-3-1-15,4 0 0 0,0-1-32 0,-3-2-6 16,-1-3-2-16,1-1 0 16,-4-6 10-16,-4 4 2 0,4-4 0 0,0-6 0 0,-7-3-7 0,0-3-1 15,0-4 0-15,-3-2 0 16,-1-4-16-16,1-3-9 0,-1 0 1 0,0-3 0 0,1 0 8 0,-1-6-12 16,1 0 12-16,-1-3-12 0,4 2 0 0,0 1-1 15,0 0 0-15,0 0 0 0,0 0 22 0,7-4 5 16,-4 1 1-16,4 0 0 0,4 2-24 0,-4 1-5 15,7 3-1-15,0 0 0 0,0 6 15 0,0-3 0 16,4 6 0-16,-1 1 0 0,1-1 22 0,3 7 7 0,0-1 2 0,0 7 0 16,0 0 1-16,0 3 1 15,4 6 0-15,-4 4 0 0,-3 2 10 0,3 4 1 16,-4 3 1-16,1 0 0 0,-1 3-21 0,-6 3-4 0,3-3 0 0,-3 6-1 16,-4-3-11-16,0 0-8 15,-4 0 12-15,1-3-12 0,-5 0 0 0,1-3 0 0,0 0 0 0,-3-4 0 16,-1 1 0-16,-3-4 0 0,4-2 0 0,-5-1-12 15,1-6-74-15,4 1-14 16,-1-4-4-16,1-4 0 0,-1-2-89 0,4-3-19 0,0-1-3 0</inkml:trace>
  <inkml:trace contextRef="#ctx0" brushRef="#br0" timeOffset="119633.03">11324 10002 2185 0,'0'0'48'0,"0"0"9"0,0 0 3 0,0 0 2 0,4 3-50 0,-1 0-12 15,4-3 0-15,-3-3 0 0,3 0 86 0,0 0 14 16,-4-4 4-16,8 1 0 0,-4 0-12 0,0 0-3 15,4-1 0-15,-4-2 0 0,3 0-65 0,-3-1-14 0,4 4-2 0,-4-3-8 16,0-1 16-16,0 1-3 16,0 2-1-16,0-2 0 0,0 3-12 0,0-1 9 0,0 1-9 0,-3 0 8 15,0 3 0-15,-4 3-8 0,0 0 12 0,0 0-4 16,0 0-8-16,0-3 12 0,0 3-12 0,-4-7 12 16,0 1 0-16,1 6 0 0,-4 0 0 0,0 0 0 15,0 6-4-15,-4 4-8 0,1 2 12 0,3 1-4 16,-1 3-8-16,1-4 0 0,0 4 0 0,4 3 8 15,3-1-8-15,0-2 0 0,0 3 0 0,7-3 0 16,-4-1 0-16,4-2-9 0,1 2 9 0,2-5 0 16,1 2 0-16,-1-5-8 0,1-1 8 0,-1 0 0 15,5-3 0-15,-1 1 17 0,0-1-3 0,3-3-1 0,-2 0-13 0,2 0-16 16,-3 0 3-16,0 0 1 16,-3 0 12-16,0 0 0 0,3 3 0 0,-4-3 0 15,1-3-252-15,-4 3-44 0</inkml:trace>
  <inkml:trace contextRef="#ctx0" brushRef="#br0" timeOffset="120225.42">12689 9660 1814 0,'0'0'52'0,"0"0"10"0,0 0-50 0,0-6-12 0,0 6 0 0,0 0 0 16,0 0 152-16,-3-6 27 0,3 6 5 0,0 0 2 15,-7 0-49-15,0 0-9 0,0 0-3 0,0 6 0 0,0-3-46 16,-4 3-10-16,4 4-1 0,-4-1-1 0,1 4-54 0,-1-1-13 16,1 4 0-16,-1 0 0 0,0 2 0 0,1-2 0 15,-1 0 0-15,1-1 0 0,3 4 0 16,0-3 0-16,0 0 0 0,3-4 0 0,1-3 0 0,-1 1 0 15,4-1 0-15,0 1 0 0,4-4 0 16,-1-3 0-16,4 0 0 0,-3-3 0 0,6-3 0 0,-3 3 0 16,4 0 0-16,-1 0 0 0,5 0 0 0,-1 0 0 15,0-3 0-15,7 0 0 0,-3 0 54 0,3 0 8 16,-4 3 2-16,1 0 0 0,-4 3-52 16,0 0-12-16,0 0 0 0,-3 6 0 0,3 1 54 0,-7 2 8 15,4 1 2-15,-4-1 0 0,0 4-46 0,-4 0-9 16,1-1-1-16,-4-2-8 0,0 6 0 0,0-7 0 15,-4 4-10-15,-3-3 10 0,4 2 0 0,-8-2 0 16,4-4 0-16,-3 1 0 0,-1-1 0 0,-3-3 0 16,0-3 0-16,0-3 0 15,-1-3-88-15,-2-3-9 0,3-3-3 0,0-1 0 16,0-2-147-16,3-4-29 0,-7-15-7 0,8 9-860 16</inkml:trace>
  <inkml:trace contextRef="#ctx0" brushRef="#br0" timeOffset="120784.7">13180 9011 1494 0,'0'0'32'0,"-7"-3"8"0,0 3 0 0,-7-3 3 15,3 3-35-15,0-3-8 0,1 3 0 0,-4 3 0 16,3-3 105-16,-3 3 19 0,0 0 4 0,0 3 1 15,0-3-52-15,3 4-10 0,1-1-3 0,-1-3 0 0,0 3 52 0,1 1 9 0,3-1 3 0,0 0 0 16,0 1-103-16,0-1-25 0,3 0 0 0,-3 0 0 16,3 1 56-16,4-4 7 0,-3 3 1 0,6 0 0 15,-3 1-52-15,4-1-12 0,-1 0 0 0,1-3 0 16,7 7 40-16,-4-4 6 0,7 0 1 0,3 0 0 31,1 1-24-31,3-1-5 0,4 0-1 0,0 1 0 0,-1-1 38 0,1 3 7 0,3 4 2 0,0-1 0 16,1 1-52-16,-1-1-12 0,0 4 0 0,0 3 0 15,1 0 54-15,-5 3 8 0,1 3 2 0,3 0 0 16,-3 3-52-16,0 3-12 0,-4 4 0 0,0-1 0 16,-3-2 0-16,-1 2 0 0,1-2 0 0,-8 2 0 15,-3 1 0-15,0 2 0 0,1 1 0 0,-8 6 0 16,0 0 0-16,-4 3 0 0,0 3 0 0,-6 0 0 16,3-9 28-16,-4-1 2 0,1-5 1 0,-8-1 0 15,4-5-31-15,-4-7 0 0,1 0 0 0,-1-7 0 16,-3-2-34-16,0-7-6 0,3-3-2 15,-3-3 0-15,3-6-110 0,4-3-21 16,-4-7-5-16</inkml:trace>
  <inkml:trace contextRef="#ctx0" brushRef="#br0" timeOffset="132432.03">19297 6873 1531 0,'0'0'64'0,"0"0"-51"16,0 0 51-1,0 0 11-15,0 0 1 0,7 0 1 0,-3-3-10 0,-1 3-3 0,4 0 0 16,0-4 0-16,0 4 0 0,0-3 0 0,4 0 0 0,-1-3 0 15,5 3 0-15,-1 0 0 0,0-1 0 0,-4 4 0 16,8-3-51-16,0 0-13 0,-1 3 0 0,1-3 0 16,3 3 0-16,0-3 0 0,0 3 0 0,4 0 0 15,0-3 54-15,0 3 8 0,3 0 2 0,0 0 0 16,0-3-75-16,0 3-14 0,1-4-3 0,-1 4-1 16,4 0 46-16,-1-3 10 0,1 3 1 0,7 0 1 15,-4-3-29-15,8 0 0 0,-1-3 0 16,4 0 0-16,-4 2 12 0,0 1 5 0,4 0 2 0,0 0 0 15,3 0-28-15,4 3-6 0,0-3-1 0,0 0 0 16,0 3 36-16,0 0 6 0,0 0 2 0,3 3 0 16,1-3-28-16,-1 3 0 0,4 0 0 0,4-3 0 15,-4 3 8-15,-4-3-8 0,1 0 0 0,-11 0 8 16,3 0 0-16,4-3 0 0,3 0 0 0,4 0 0 16,0 0 0-16,4 3 0 0,-1-4 0 0,22 1 0 15,-11 3-8-15,-3-3 0 0,-1 0 9 0,4 0-9 16,-7 3 16-16,4-3-2 0,3 0 0 0,0 0 0 15,-7-1-14-15,-4 1-15 0,1-3 3 0,-1 0 1 16,1-1 11-16,-4-2 0 0,3 3 0 0,1-7 0 16,-8 4 0-16,1-1 0 0,-4-2 8 0,3-1-8 0,-6 4 8 15,2-1-8-15,-2 1 8 0,-1 0-8 0,-6 2 0 0,-5-2 9 16,-6 6-9-16,3-3 0 0,-6 6 0 0,-5-4 0 0,1 4 0 0,-4 4 0 31,-3-4 13-31,-4 3-4 0,4-3-1 0,-8 3 0 0,1 0-8 0,-4 3 10 0,0-3-10 0,-4 4 10 16,1-4-10-1,-4-3 10-15,3 3-10 0,-3-3 10 0,0 0-10 16,0 0 0-16,0 0 0 0,0 0 8 0,0 0-8 0,0 0 0 16,0 0 0-16,0 0 8 0,0 0-8 0,0 0 0 15,0 0 0-15,0 0 0 0,0 0 0 0,0 0 0 0,0 0 0 0,0 6 0 16,0-3 0-16,0 4 0 0,4-1 0 0,-4 0 0 16,0 4 0-16,0-4 0 0,0 0 0 0,0 0 0 15,3 1 0-15,-3-1 0 0,0 0 0 0,4 0 0 16,-4 4 0-16,4-4 0 0,-4 4 0 0,3 2 0 15,1-2 0-15,-1 5 0 0,1-2 0 0,-1 6 0 16,1-1 0-16,-1 4 0 0,4 0 0 0,-3 3 0 16,3 0 0-16,-4 1 0 0,4-1 0 0,1 3 0 15,-5 0-23-15,4 3 3 0,-3 1 1 0,3 2 0 16,-4 1 30-16,4 2 5 0,-3 4 2 0,3 0 0 16,-4 0-18-16,4-1 0 0,-3 4 0 0,3 0 0 15,-3 3 0-15,3-3 0 0,0 3 0 0,0 3-9 16,0-3-4-16,0-3-1 0,0 3 0 0,3 0 0 15,-2-3 14-15,2-3 13 0,-3 3-2 0,4 3-1 16,-4-3-10-16,3 0 0 0,-3 3 0 0,0 0 0 16,4-6 0 15,0 2-14-31,-1 1 3 16,-3-3 1-16,4 3 10 0,-1-3 9 0,-2 3-1 0,2 0-8 0,1-4 0 0,-1 1 0 0,1 0-10 0,-1-4 10 15,-3-2 0-15,4-4 0 0,0 1 0 0,-4-14 0 0,0 4 0 0,-4 0 0 0,4-3 0 0,-3 3 0 0,-1-3 0 0,1 0 0 0,-4-4 0 16,3 7 0-16,1-6-9 0,-4 0 9 0,4-4 0 15,-4 1 0-15,0-4 0 0,0 1-8 0,0-4 8 0,0-3 0 16,-4 3 0-16,4-3 0 0,0-3 0 0,-4 7 0 16,1-4 0-16,3-3 0 0,-7 3 0 0,0 0 0 15,0-3 0-15,3 3 0 0,-3 0 0 0,0-3 0 16,0 0 0-16,0-3 0 0,0 3 0 0,-4-3 0 16,4 3 0-16,-3-3 0 0,-1 3 0 15,1-3 0-15,-1 0 0 0,-3 3 0 0,3-3 0 0,-3 3 0 16,0-4 0-16,0 4-8 0,-4 0-1 0,1 4 0 15,-4-4 9-15,-1 0 0 0,1 3 0 0,-4-3 0 16,1 3 0-16,-4-3 0 0,3 3 0 0,-3 0 0 16,-1 0 0-16,-2 0 0 0,2 1 8 0,-2-1-8 15,-1 0 0-15,0 0 0 0,-3 0 0 0,0 0 0 16,-4 0 0-16,4 4 0 0,-8-4 0 0,1 0 0 16,3 0 8-16,-3 0-8 0,-1 0 10 0,1 0-10 15,-4 4 0-15,0-1 0 0,-3 0 0 0,0 0 0 0,-1 1 0 0,1-1 0 16,-1-3 0-16,-6 3 0 0,7 4 9 0,-8-1-9 15,-6-2 8-15,-1-1-8 0,4 0 0 0,0 0 0 16,0 1 0-16,-3-1 0 0,3 0 0 0,-4-3 10 16,-3 0 1-16,-3 1 0 0,10-1-11 0,-4 0-16 0,4 0 4 0,-10 0 1 15,6 0 11-15,-3 0 0 0,4-3 0 0,-4 4 0 16,7-1 20-16,0 3 7 0,-4-3 1 0,-6 3 0 16,6-3-45-1,1 1-9-15,3-1-2 0,-4 0 0 0,4 0 46 0,0 3 9 0,0-3 1 16,-3-3 1-1,3 4-46-15,7-4-10 0,-4 0-1 0,1 0-1 0,7 0 45 0,-4 0 10 0,0 0 2 0,-4 0 0 16,8 0-45-16,3-4-9 16,0 4-2-16,0-3 0 0,8 0 28 0,-5 0 0 0,4 0 0 0,-3 3 0 15,7 0 19-15,-1 0 9 0,-2 0 1 0,2 0 1 32,8 0-48-32,-4 0-10 0,8 0-1 0,-4 0-1 0,6 0 30 0,-2 0 0 0,2 0 0 0,5 0 0 15,-1 3 0-15,1-3 0 0,2 3 0 0,1-3 0 16,0 0 0-16,0 0 0 0,0 3 0 0,0-3 0 0,0 3 11 0,3 1 8 15,-3-4 1-15,4 3 1 0,-1-3-21 0,0 0 0 16,4 3-12-16,-3-3 4 0,3 0 8 0,3 3 0 16,-3-3 0-16,7 0-8 0,0 0 8 0,0 0 0 15,0 0-9-15,0 0 9 0,0 0-12 0,-3-6 3 16,-1 3 0-16,0-4 0 0,4 4 9 0,0-3 0 16,0 0 0-16,0-1 0 0,0 1 0 0,0 0 0 15,-3-4 0-15,3 1 0 0,0 3 0 0,-4-4 0 16,4 1 0-16,-3-4 0 0,-1 1 0 0,4-1 0 15,-3-2 0-15,-1-1 0 0,4-3 0 0,0 3 0 16,-3 1 0-16,3-1 0 0,0-3 0 0,-4-3 0 16,4 0 0-16,0-3 0 0,0 0 0 0,-3 0 0 15,3 0 0-15,0-3 0 0,-4 0 0 0,4-1 0 0,-3-5 0 16,3-4 0-16,-4 7 0 0,4-4 0 16,-3-5 0-16,-1-4 0 0,4 3 8 0,0-3-8 0,0 3 8 0,-3-6-8 15,-1 0 0-15,1 0 0 0,3 0-10 16,-4-6 10-16,0 3 0 0,1 0 12 0,3 3 0 0,-4-1 0 15,4 5-12-15,-3-4-16 0,3 3 3 0,-4-7 1 16,1 8 12-16,-1-1 0 0,1-3 0 0,-1 0 0 16,1 6 8-16,-1-3 5 0,1 0 1 0,-1 0 0 15,1 3-14-15,-4 1 0 0,7-1 0 0,-4 3 0 16,4-3-8-16,-4 7-5 0,1 0-1 0,-1-1 0 0,1 4 14 16,-4-1 0-16,7 4 0 0,-7 3 0 15,3 0 12-15,4 3 6 0,-7 0 1 0,4 0 0 16,3 3-31-16,-4 0-5 31,1 4-2-15,3 2 0-1,-4 1 19-15,4-1 0 0,-3 4 0 0,3-1 0 0,-4 4 0 0,4 0 0 0,0 0 0 0,0 6 0 0,0 0 0 16,0 0 0-16,0 0 0 0,0 0 0 0,0 0 0 0,0 0 0 0,7 3 0 0,0 0 0 0,0-3 0 0,4 3 0 0,-1 0 0 0,1 3 0 16,3 1 11-16,-3-1 5 0,-1 3 2 0,4-2 0 0,4-1-18 15,0-3 0-15,-1 3 0 0,4 1 0 0,-3-1-11 0,3-3-5 16,0 0-2-16,1-3 0 0,-5 0 18 0,4 0 0 15,1-3 0-15,-1 0 0 16,0 0-55-16,-3 3-7 0,6-3-2 0,-3-1-1152 0</inkml:trace>
  <inkml:trace contextRef="#ctx0" brushRef="#br0" timeOffset="133434.84">20549 7672 1832 0,'0'0'40'0,"0"0"9"0,4-6 2 0,-1-3 0 0,-3 2-41 0,0 1-10 16,4-3 0-16,-4 2 0 0,3 1 81 0,-3 0 15 16,-3 0 2-16,3-1 1 0,-4 1 15 0,1 3 3 15,-4-3 1-15,-4 2 0 0,4 4-45 0,-3 0-9 16,-5 0-1-16,1 4-1 0,0 2-40 0,0 0-8 15,0 4-2-15,-4 2 0 0,1 4 17 0,-1-1 3 16,0 7 1-16,1-3 0 0,-1 3-20 0,-7 3-4 16,4 3-1-16,0 1 0 0,4-4-8 0,2 0 8 15,-2-3-8-15,3 0 8 0,3-3-8 0,4-4 0 16,0-2 0-16,3-1 0 0,1-2 0 0,3-4 0 16,3 0 0-16,4-3 0 0,1-3 0 0,2 3 0 0,1-3 0 0,3-3 0 15,3 0 0-15,1-3 0 0,3 3 0 0,4-3 0 16,0 2 10-16,-1 1 10 0,5-3 1 15,-1 3 1-15,4 0-32 0,-4 0-6 0,4-1-2 16,-1 8 0-16,-6-1 27 0,3 3 6 0,-3 3 1 16,-4 1 0-16,-3 2 15 0,-1 7 3 0,1 0 1 0,-7 9 0 15,-1-3-2-15,-3 7 0 16,0-1 0-16,-3 3 0 0,-4 1-9 0,0 3-3 0,-4-7 0 0,-3 3 0 16,0 1-11-16,-3-7-2 0,-1 0-8 0,-3 1 12 15,0-7-12-15,0-1 0 0,-4-2 8 0,-3-3-8 16,0-7 0-16,3-2-13 0,-3-7 2 0,0-3 1 15,3-4-61-15,0-5-12 0,4-4-2 0,4-3-1 16,-1-3-85-16,1 0-17 0,2-6-3 0,5 0-615 16,3 0-123-16</inkml:trace>
  <inkml:trace contextRef="#ctx0" brushRef="#br0" timeOffset="133879.35">20839 7616 1792 0,'0'0'51'0,"0"6"10"0,3 0-49 0,1 4-12 16,-4 2 0-16,3 1 0 0,1 2 117 0,-4 1 21 16,3 6 4-16,1-3 1 0,-1 6-24 0,1-3-5 15,-1 0-1-15,1 0 0 0,3 0-90 0,-4 0-23 16,5 3 0-16,-5 3 0 0,4 0 56 0,0 0 6 16,-3 1 2-16,3 5 0 0,0-2-52 0,-4 2-12 15,4 1 0-15,0-4 0 0,0-3 28 0,1 0 4 0,-5-3 0 16,4-9 0-16,-3 0-20 0,-1-1-3 0,1 1-1 0,-1-3 0 15,-3-1-8-15,4-2 0 0,-4-1 9 0,3 4-9 16,-3-7 0-16,0 0 9 0,0-6-9 0,0 0 0 16,0 0 9-16,0 0-9 0,0 0 0 0,4-9 9 15,-4-1-9-15,0-2 0 0,3-4 0 0,-3 0 0 16,0 1 8-16,0-4-8 0,4-3 0 0,-4 0 8 16,3 3-8-16,4 0 0 0,1 4 0 0,-1-4 8 15,0 6-8-15,3-2 0 0,-3-1 0 0,4 0 0 16,-1-2 0-16,1 5 0 0,0-3 0 0,-1 7 0 15,1-1 8-15,-1 1-8 0,4 3 8 0,-3 0-8 16,-11 6 17-16,11 3-1 0,-1 6-1 0,1 4 0 16,-1 2 17-16,-6 4 3 0,-1 3 1 0,1 3 0 15,-1 3-16-15,1 4-4 0,-4-4 0 0,4 3 0 16,-4 1-16-16,-4-7 10 0,4 0-10 0,-4-3 8 16,1 0-54-16,-1-7-11 0,1 1-3 0,-1-3 0 15,1-7-117-15,3 0-24 0,-4-6-5 0,4-3-981 0</inkml:trace>
  <inkml:trace contextRef="#ctx0" brushRef="#br0" timeOffset="134263.85">21336 8074 1821 0,'0'0'40'0,"0"0"8"0,0 0 1 0,0 0 3 0,0 0-41 0,0 0-11 0,0 0 0 0,-4 6 0 16,4 0 84-16,-3 0 14 15,3 4 3-15,-4 2 1 0,1-2-30 0,-1 2-7 16,1 4-1-16,-1 0 0 0,4 6 0 0,-3-4 0 15,3 1 0-15,-4 3 0 0,4-3-51 0,0 0-13 16,0-4 0-16,4 1 0 0,-1-3 0 0,1-4 0 16,3 0 0-16,0-5 0 0,0-1 0 0,4-3 0 0,-1-3 0 15,1-4 0-15,-1-2 0 0,4-4 0 0,-3 1 0 0,-4-1 0 16,4 1 0-16,-4-7 0 0,3 3 0 0,-3-3 0 16,0 4 0-16,-3-1 0 0,-4 4 0 0,3-4 0 15,-3 6 0-15,0-2 0 0,0 3 0 0,-3-1 0 16,3 1 0-16,-4-1 0 0,4 10 0 0,0 0 0 15,0 0 21-15,0 0 2 0,-3 7 0 0,-1-1 0 16,1 0-8-16,3 4-2 0,0-1 0 0,0 3 0 0,3 1-13 0,4 3 11 16,-3-1-11-16,3 4 10 0,0 0-10 0,-3-3 12 15,6 3-12-15,-6-4 12 0,6-2-12 0,-6-1 12 16,3 4-12-16,3-4 12 16,-2 1-52-16,-1-4-11 0,3 4-1 15,-3-4-1-15,4-2-176 0,-4-4-35 0,7 6-8 0,-3-9 0 0</inkml:trace>
  <inkml:trace contextRef="#ctx0" brushRef="#br0" timeOffset="134739.07">21646 8080 1728 0,'0'0'38'0,"0"6"8"0,-3 0 2 0,3 1 0 0,3-1-39 0,1 6-9 16,3 1 0-16,-3 3 0 15,6-1 53-15,-3 1 9 0,4 3 2 0,-1 0 0 0,1 3 0 0,0 0 0 0,-1 3 0 0,1 0 0 16,-1 0 51-16,1 0 10 0,-1 3 3 0,5-3 0 16,-8 3-79-16,3 1-15 0,-3-4-3 0,0 0-1 15,-3-6 1-15,3-1 0 0,-4-2 0 0,-3-3 0 32,0-4-12-32,-3 0-3 0,-1-2 0 0,1-7 0 0,-4 0-1 0,0-3-1 0,0-7 0 0,-4 1 0 15,4-4-33-15,0-6-6 0,-4 1-2 0,1-4 0 16,3 0 27-16,-4 0 0 0,4-3 0 0,0 0 0 15,0 0 0-15,0-4 0 0,3 1 0 0,-3-3 0 16,4-1 0-16,3 4 0 0,0-3 0 0,0-1 0 16,3 1 16-16,1 0 9 0,-1-1 2 0,4 4 0 15,1 0-43-15,-1 3-9 0,3 0-2 16,4-3 0-16,0 9 44 0,4-3 9 0,-4 3 2 0,4 3 0 16,-1 7-28-16,1-1 8 0,0 4-8 0,-1 3 0 15,-3 6 17-15,1 3-1 0,-1 1-1 0,-4 2 0 0,-3 4 8 0,0-1 1 16,0 4 1-16,-3 3 0 0,-1 0-11 0,-3 2-2 15,0 1-1-15,-3-3 0 0,-1 3-11 0,1-3 0 16,-4 3 0-16,-4-3 0 16,1-4-43-16,-4 4-13 0,-1 0-4 0,1-3 0 15,-3-4-42-15,3-2-9 0,-1-4-1 0,-2 0-1 16,6-3 43-16,1-6 9 0,-1 0 1 0,1 0 1 16,2-3-11-16,1-4-2 0,4 1-1 0,-1-1-577 15,1-2-115-15</inkml:trace>
  <inkml:trace contextRef="#ctx0" brushRef="#br0" timeOffset="135143.65">22080 7936 2030 0,'0'15'57'0,"4"-5"14"0,-4-1-57 0,3 0-14 0,1 1 0 0,-1-1 0 16,1 1 112-16,0-4 20 0,-1 0 4 0,4-3 1 15,0 1-65-15,4-1-14 0,-4 0-2 0,0-3-1 16,3 3 7-16,5-6 2 0,-5 0 0 0,4 0 0 15,-3-1-64-15,3 1 0 0,4-3-12 0,-1 0 2 16,1-4 10-16,0 1 0 0,-4-4 0 0,3 1 8 16,-3-1-8-16,-3 4 0 0,0-4 0 0,-1 1 8 0,-3-1-8 0,0 1 0 15,0-1 8-15,0 4-8 0,-7-1 8 0,4-2-8 16,-4 6 8-16,-4-4-8 0,1 1 0 0,-4 6 0 16,-4 3 0-16,1 0 0 0,-5 3 0 0,1 3 14 15,0 3-3-15,-7 4-1 0,7-1-10 0,-4 7-14 16,1 0 3-16,-1 3 1 0,7 3 10 0,1 0 0 15,-1 0 0-15,4 0 0 0,4 0 0 0,-1 1 0 16,1-1 0-16,3-3 0 0,3 0 0 0,4-4 0 16,-3 1 0-16,6-3 0 0,1-4 49 0,3-2 12 15,0-1 3-15,7-3 0 16,1-2-64-16,2-1 0 0,1-6 0 0,3-1-13 0,0 1 13 0,-3-3 0 16,3 0 0-16,-3-4 0 0,0 4-10 0,-1 0 1 15,1 0 0-15,-4 2 0 16,0 1-235-16,-7 6-48 0</inkml:trace>
  <inkml:trace contextRef="#ctx0" brushRef="#br0" timeOffset="137943.76">21086 9334 558 0,'0'0'24'16,"0"0"-24"0,0 0 56-16,3-6 6 0,-3-1 2 0,0 1 0 15,0 6-5-15,0 0-1 0,0-6 0 0,0 6 0 16,4-6 20-16,-4 6 4 0,0 0 1 0,0 0 0 15,3-7-15-15,-3 7-4 0,0-6 0 0,0 6 0 16,4-3-51-16,-4 3-13 0,0 0 0 0,0 0 0 0,0 0 54 0,0 0 8 0,0 0 2 0,0 0 0 16,0 0-52-16,0 0-12 0,0 0 0 0,0 0 0 15,0 0 0-15,0 0 0 0,0 0 0 0,0 0 0 16,0 0 54-16,0 0 8 0,3 3 2 0,-3-3 0 16,0 0-52-16,0 6-12 0,0-6 0 0,0 4 0 15,0-4 31-15,4 6 3 0,-4 3 1 0,0-9 0 16,0 0-17-1,0 0-3-15,0 0-1 0,0 0 0 0,0 0-6 0,0 3 0 0,0-3-8 0,-4 7 12 16,4-1-4-16,0-3 0 0,0 3-8 0,0-6 12 16,0 0-4-16,0 0-8 0,0 0 11 0,0 0-11 15,0 0 0-15,0 0 0 0,0 0 0 0,0 0-9 16,0 0 36-16,0 0 7 0,0 0 2 0,0 0 0 16,0 0-18-16,0 0-3 0,-3 7-1 0,3-7 0 15,-4 3-6-15,4-3 0 0,0 0-8 0,0 0 12 16,0 0-4-16,-3 3 0 0,3-3-8 0,0 0 12 15,0 0-12-15,0 0 0 0,0 0 0 0,0 0 0 16,0 0 0-16,0 0 0 0,0 0 0 0,0 0 0 16,0 0 8-16,0 0-8 0,0 0 0 0,-7 0 0 15,7 0 12-15,0 0-4 0,0 0-8 0,0 0 12 16,0 0-12-16,0 0 11 0,0 0-11 0,0 0 10 16,0 0-20-16,0 0-4 0,0 0-1 0,0 0 0 15,0 0 15-15,0 0 0 0,0 0 0 0,0 0 0 0,0 0 0 16,0 0 0-16,0 0 0 0,0 0 0 15,0 0 12-15,0 0 6 0,-8 3 1 0,8-3 0 16,0 0-19-16,0 0 0 0,0 0 0 0,0 0 0 16,0 0 0-16,0 0 0 0,0 0 8 0,0 0-8 15,0 3-13-15,0-3-7 0,0 0 0 0,-7 3-1 0,7-3 35 16,0 0 7-16,-3 3 2 0,3-3 0 16,0 0-23-16,0 0 0 0,0 0 0 0,0 0 0 15,0 0 0-15,0 0 0 0,0 7 0 0,0-7 8 0,0 0-8 0,0 0 0 0,0 0 0 0,0 0 0 16,0 0 0-16,0 0 0 0,0 0 0 0,0 0-8 15,0 0-5-15,0 0-1 0,0 0 0 0,0 0 0 16,0 0-140-16,0 0-28 0,-4 6-6 0</inkml:trace>
  <inkml:trace contextRef="#ctx0" brushRef="#br0" timeOffset="152773.82">21089 9281 676 0,'0'0'28'0,"0"0"-28"31,0 0 84-31,0 0 10 0,0 0 2 0,7 0 1 0,-7 0-17 0,4 0-3 0,-4 0-1 0,3-3 0 16,-3 3-5-16,0 0-2 0,0 0 0 0,0 0 0 16,0 0 3-16,0 0 1 0,0 0 0 0,0 0 0 15,0 0-14-15,0 0-3 0,0 0-1 0,4 3 0 16,-4 0 4-16,3 0 1 0,1 3 0 0,-4-3 0 15,0-3-48-15,0 7-12 0,0-4 0 0,0-3 0 16,0 0 46-16,0 6 7 0,0-6 2 0,0 0 0 16,0 6-37-16,0-6-7 0,0 0-2 0,0 0 0 15,0 0 19-15,0 0 4 0,0 0 1 0,0 0 0 16,0 0-21-16,0 0-12 0,0 0 12 0,0 0-12 16,0 0 10-16,0 0-10 0,0 0 8 0,0 0-8 15,0 0 9-15,0 0-9 0,0 0 10 0,0 0-10 16,0 0 12-16,0 0-3 0,0 0-1 0,0 0 0 15,0 0 0-15,0 0 0 0,0 0 0 0,0 0 0 16,0 0-8-16,0 0 0 0,0 0 0 0,0 0 0 16,0 0 0-16,-4 3 0 0,4-3 0 0,0 0 0 15,0 0 0-15,0 0 0 0,0 0 0 0,0 0 0 16,0 0 32-16,0 0 5 0,0 0 1 0,0 0 0 16,0 0-38-16,-7 0 0 0,7 0 0 0,0 0 0 0,0 0 0 0,0 0 0 0,0 0 0 0,0 0 0 15,0 0 0-15,0 0 8 0,0 0-8 0,-7 4 0 16,7-4 8-16,0 0-8 0,0 0 8 0,0 0-8 15,-3 3 9-15,3-3-9 0,-4 3 12 0,4-3-12 16,0 0 12-16,0 0-12 0,0 0 12 0,0 0-12 16,0 0 10-16,0 0-10 0,0 0 8 0,-7 3-8 15,7-3 0-15,-4 6 8 16,4-6-8-16,0 3 0 0,-3 4 8 0,-1-4-8 0,4 3 0 0,0-6 8 16,-3 3-8-16,3 4 8 0,-4-1-8 0,4-6 8 15,-3 3-8-15,3 3 12 0,-4 0-12 0,4-6 12 16,0 4-12-16,0-4 12 0,-3 6-12 0,3-3 12 15,-4 3-12-15,1 1 8 0,3-1-8 0,0-6 8 16,-4 3-8-16,4 3 8 0,0-6-8 0,-3 3 8 16,-1 4-8-16,4-1 8 0,-3-3-8 0,3-3 8 15,0 6-8-15,-4 1 8 0,4-1-8 0,0-6 8 16,-3 3-8-16,-1 3 0 0,4 1 0 0,0-7 0 16,0 3 9-16,-3 3-9 0,3-6 10 0,-4 3-10 15,4-3 10-15,-4 6-10 0,1 1 10 0,3-7-10 16,0 3 23-16,-7 3-2 0,3-3 0 0,1 3 0 15,-1-2-21-15,1-1-15 0,3 3 3 0,-7-3 0 16,3 3 12-16,1-2 0 0,-1 2 0 0,1-3 0 16,-1 3 0-16,1-3 0 0,-1 4 0 0,0-4 0 15,1 3 8-15,-1-3-8 0,1 0 0 0,-1 0 0 0,1 4 0 16,-1-4 0-16,1-3 8 0,-1 3-8 0,1 0 0 16,-1 0 8-16,-3 0-8 0,4 1 0 15,-1-1 9-15,-3 0-9 0,4 0 0 0,-8 0 9 16,7 0-9-16,-3 0 8 0,4 0-8 0,-4 1 8 0,3-1-8 0,-3 0 0 15,4 0 0-15,-4 0 8 16,3 0-8-16,-3 0 0 0,0 1 0 0,0-1 0 0,3-3 0 0,-3 3 0 0,4 0 0 16,-4 0 0-16,3-3 0 15,-3 3 0-15,0 0 9 0,4-3-9 0,-4 3 0 0,3-3 9 0,-3 4-9 0,0-4 0 16,0 3 9-16,0 0-9 0,3 0 0 0,-6 0 9 16,6 0-9-16,-3 0 0 0,0 1 9 0,0-4-9 15,0 3 0-15,3 0 9 0,-3-3-9 0,4 3 0 16,-4 0 8-16,0-3-8 0,0 3 0 0,0-3 0 15,-4 3 0-15,0 1 0 0,1-1 0 0,-1 0 0 16,1 0 8-16,-4 0-8 0,-1 0 0 0,1 0 0 16,0 0-13-16,0 1-10 0,0 2-1 0,0-3-1 15,0 0 43-15,-4 3 9 0,4-2 1 0,0-1 1 16,0 3-21-16,0-3-8 0,0 0 0 0,-1 0 0 16,1 0 0-16,4 1 8 0,-1-1-8 0,-3 0 0 15,3 0 0-15,1 0 8 0,-1 0-8 0,1 0 0 16,-1 1 8-16,1-1-8 0,-1 0 0 0,0-3 0 15,1 3 8-15,-4-3-8 0,3 0 0 0,-3 3 0 16,0-3 8-16,-4 0-8 0,1 0 0 0,-5 0 9 16,1 0-9-16,0 0 0 0,0 0 0 0,0 0 8 15,0 0-8-15,-1 3 0 0,1-3 9 0,0 3-9 16,0-3 18-16,3 4-1 0,-3-1 0 0,4-3 0 16,-1 3-17-16,0 0 0 0,1 0 0 0,-1-3 0 15,0 3 0-15,-3-3 0 0,0 3 0 0,0-3 0 16,-4 0 0-16,0 3 0 0,-3-3-8 0,4 0 8 0,-1 0 0 0,-3 0 0 0,3 0 0 0,0 0 0 15,1 0 8-15,-1 4-8 0,4-1 0 0,-4 0 0 16,4 0 8 0,-4 0-8-16,4 0 12 0,-4 0-12 0,1 1 0 0,-5-1 0 15,1 3 0-15,-4-3-12 0,4 0 12 0,-4 4 10 0,1-4-2 0,-1 3 0 16,0 0-8-16,4-3 0 16,0 7 0-16,-1-7 0 0,5 6 0 0,-4-2 0 15,3-1 8-15,-7 0-8 0,4-3 0 0,-4 3 0 0,0 1 0 16,1-1 0-16,-1-3 0 0,0 3 8 15,0 1-8-15,4-4 0 0,0 3 0 0,0-3 8 16,3 4-8-16,-3-1 0 0,0 0 0 0,-1 0 0 0,-2-3 0 0,-1 4 0 16,-3-1 0-16,3 0 0 0,-3 1 0 0,-1 2 0 15,5-3 0-15,-1 1 0 0,4-1 0 0,-1 0 0 16,1 0 0-16,3 1 0 0,1-1 0 0,-1 3 0 16,-3 1 0-16,3 2 0 0,-3 1 0 0,3-1 0 15,4 1 0-15,0-1 0 0,-4 4 0 0,4 0 0 16,0 3 0-16,3 3 0 0,1-1 0 0,-8 11 0 15,4-4 0-15,3 0 0 0,0 0 0 0,1 1 0 16,3-1 0-16,0-6 0 0,3 3 0 0,0-3 0 16,1-3 0-16,-1 0 0 0,4-1 0 0,0-5 0 15,0 3 0-15,0-7 0 0,3 0 0 0,-3 1 0 16,7-4-8-16,-3-3-8 0,3-3 0 0,0 0-1 16,0 0-95-16,0 0-20 0,0 0-3 0,0 0-1 15,0 6-36-15,0-2-8 0,3 2-2 0,-3-3 0 16,0 3-90-16,4 4-19 0</inkml:trace>
  <inkml:trace contextRef="#ctx0" brushRef="#br0" timeOffset="155051.32">15558 11049 1261 0,'0'0'26'0,"0"0"6"16,3 6-32-16,-3-2 0 0,4-1 0 0,3 3 0 15,0-3 101-15,0 3 14 0,3-2 2 0,1-1 1 16,3 3-12-16,-3 0-2 0,3-3-1 0,0 4 0 16,0-4-8-16,0 3-2 0,0-3 0 0,4 0 0 15,-4 4-17-15,0-4-3 0,4 0-1 0,-1 0 0 16,-3-3-43-16,4 3-9 0,0 0-1 0,3-3-1 15,-4 0 28-15,8 0 6 0,-4 0 0 0,8-3 1 16,-5 0-37-16,8 0-8 0,0 0-8 0,0-4 11 16,-1 1-11-16,5 0 12 0,-1 0-12 0,4-1 12 0,-4 1-3 15,4-3 0-15,0 2 0 0,3-2 0 16,0 0-9-16,4 2 8 0,3-2-8 0,1-1 8 16,-1-2 1-16,4 3 0 0,-3-1 0 0,6 1 0 0,-3-4 0 0,7 4 0 15,0-4 0-15,3 1 0 0,-3-1-9 0,0 1 12 0,4 2-12 0,-1-2 12 16,1-1-12-1,-1 4 8-15,4-4-8 0,4 4 8 0,-1-1-8 16,-3 1 8-16,4-4-8 0,3 4 8 0,-7 3-8 16,4-4 0-16,-1 4 0 0,1 0 0 0,-4 3 0 0,0-4 0 0,-4 4 8 0,8-3-8 15,-11 3 15-15,0 0 1 0,0 0 0 0,3-1 0 16,-6-2-25-16,-1 3-5 0,4-3-1 0,0-1 0 16,-7 1 15-16,-4 0 0 0,4 3 0 0,-3-3 0 15,-1-1 0-15,-3 4 0 0,3-3 0 0,-3 0 0 16,-7 2 14-16,-4-2-1 0,1 3 0 0,-5 0 0 15,-2 0-13-15,-1 3-16 0,-4-3 3 0,-2 3 1 16,-5 0 12-16,1 0 0 0,-7 0 0 0,3 3 0 16,-7-3 0-16,0 3 0 0,0-3 0 0,-7 0 0 15,0 0 14-15,0 0-4 0,0 6-1 0,0 0 0 16,0-6-9-16,-4 7 0 0,4-7 0 0,0 3 0 16,-3 3 0-16,3 0 0 0,-4 1 0 0,4-4 0 15,-3 3 0-15,3-3 0 0,-4 3 0 0,1 1 0 16,3-4 0-16,0 3 0 0,0 4 0 0,3-4 8 15,-3 3-8-15,0 1 0 0,4-1 0 0,-4 0 0 16,3 4 0-16,-3-4 0 0,4 7 0 0,-1-3 0 16,1 2 0-16,3 4 0 0,-4 0 0 0,4 3 0 15,0 3 0-15,1-3 0 0,-1 6 0 0,3 0 0 0,-3 4 0 16,4-1 0-16,3 4 0 0,-3-1 0 16,-1 4 0-16,1-4 0 0,3 4 0 0,-4-1 0 0,4 1 0 15,-3 3 0-15,3 0 0 0,-3 2 0 16,3-2 0-16,-4 6 0 0,5-3 0 0,-1 6 0 0,0-3 0 15,0 0 0-15,0 4 0 0,4-1 0 0,-4-3 0 0,0-3 0 0,0 3 0 0,4-3 0 16,-4-4 0-16,0 1 0 0,0-3 0 0,0-1 0 16,-3 1 0-16,-1-4 0 0,1-2 0 0,-1-1 0 15,-3-3 0-15,4-3 0 0,-4 1 0 0,0-1 0 16,-3-3 0-16,-1 0 0 0,1-1 0 16,-4-2 0-16,0-3 0 0,0 0 0 0,0-4 0 0,-4-2 0 15,-3 2 0-15,4-6 0 0,-4 4 0 0,3-1 0 16,-3-2 0-16,0-4 0 0,-4 0 0 0,1 0 8 15,-1 0-8-15,-3-3 0 0,0 3 0 0,-4-3-11 16,1 0 11-16,-4 0 0 0,-1 0 0 0,-2 0 0 0,-1 3 0 0,-3-3 0 16,0 0 10-16,-4 0-10 0,-4 0 0 0,-2 3 0 15,2 1 0-15,-6-1 0 16,0 0 0-16,3 0 0 0,-7 3 0 0,0-3-10 16,-3 4 10-16,-4-1 0 0,0-3 0 0,-7 3 0 15,4 1 0-15,-1-1 0 0,1 0 0 0,-8 0 0 16,1 1 0-16,-1-1 8 0,-3 3-8 0,-7-2 11 15,11-1-11-15,-8 0 0 0,0 0-12 0,-3 4 12 16,4-4 0-16,-1 4 0 0,-3-1 0 0,-7 0 12 16,7 1-12-16,-4-1 0 0,1 4 0 0,-8-4 0 0,7 4 0 15,1-1 0-15,-1-2 0 0,-3 2 0 0,7 1 0 0,-4-1-12 16,1 1 4-16,-8-1 8 0,11 1-12 0,0-1 12 16,0 1-10-16,-7 0 10 0,10-1 0 0,4-3-9 0,0 4 9 0,0-7 0 31,11 1 0-31,-1-4-8 0,4 0 8 0,0-3 0 0,8-3 0 0,-1 0-8 15,7-1 8-15,-3-2 0 0,6 0-8 16,4-4 8-16,4 1-8 0,0-3 8 0,7 2 0 0,0 1-8 16,10-4 8-16,-3 1 0 0,3-1-10 0,4 1 10 0,4-1-12 15,-4-3 12-15,3 4-10 0,4-1 10 0,0-2-8 0,0 2 8 16,0 0-33-16,4-2-2 0,-4-1 0 0,0 0 0 16,0 1 35-16,3-4 0 0,-3 0 0 0,-3-3 0 15,-1 0 44-15,1 0 16 0,-1 0 4 0,1-3 0 16,-4-3-103-1,0-3-20-15,-4-4-4 0,0-2-1 0,1-1 80 0,-1 0 15 0,-3-2 3 0,0-4 1 16,-4-3-24-16,4 0-11 0,0-4 10 0,-3-5-10 0,2 6 9 0,-2-7-9 16,-1 4 8-16,0-3-8 0,1 5 0 15,-1-2 0-15,1 0 8 0,2-4-8 0,-2 7 0 16,3 0 0-16,0 0 0 0,-1 3 0 0,5 3 0 0,-1 0 0 16,1 0 0-16,3 3 0 0,3 1 0 0,-6 5 0 15,6 1 0-15,-3 2 0 16,0 7-36-16,3 3-7 0,1 3-1 0,-1 1 0 0,1-1 16 0,-1 3 2 15,4 4 1-15,0-1 0 16,0 4-170-16,0-1-33 0</inkml:trace>
  <inkml:trace contextRef="#ctx0" brushRef="#br0" timeOffset="155836.72">16810 11846 1960 0,'-7'-19'56'0,"0"-3"11"0,0 0-54 0,3 0-13 0,-3-3 0 0,0 3 0 16,-4 0 69-16,4 0 11 0,-3 3 3 0,3 0 0 15,-4 7-15-15,1-1-4 0,-1 4 0 0,4 6 0 16,-4 0 0-16,1 6 0 0,-4 3 0 0,3 3 0 16,1 4-20-16,-5 6-4 0,5 0 0 0,-4 6-1 15,3 0-11-15,1 3-3 0,-1 3 0 0,0 1 0 16,4-1-33-16,0 0-8 0,0 1 0 0,4 2-1 16,-1 1 17-16,1-4 0 0,3 7 11 0,0-4-11 15,3-2 16-15,4-4-4 0,4 0-1 0,-4-3 0 16,3-3-11-16,5 0-16 0,-1-3 4 0,0 0 1 15,0-7 11-15,0 1 0 0,4-7 0 0,-4 3 0 16,3-5 0-16,1-4-12 0,0 0 2 0,-1-4 0 16,4-5-79-16,-3 0-16 0,3-4-3 0,-3-3-1 15,0 1-67-15,-1-1-12 0,-3 0-4 0,4-3 0 16,-4 1-30-16,-3-1-6 0</inkml:trace>
  <inkml:trace contextRef="#ctx0" brushRef="#br0" timeOffset="156086.66">17082 12253 2649 0,'0'0'117'0,"0"0"25"0,0 0-114 0,-4-3-28 0,0-3 0 0,-3 0 0 15,4-1 35-15,-1-5 1 0,-3 2 0 0,4-5 0 16,-4-4-24-16,3 0-4 0,-3 0 0 0,0-3-8 16,0-3-42-16,-4 3-15 0,4 0-3 0,0 0-1 15,0 0-115-15,0 0-22 0,4 0-5 0</inkml:trace>
  <inkml:trace contextRef="#ctx0" brushRef="#br0" timeOffset="156230.14">16923 11723 1872 0,'0'0'39'0,"0"0"9"16,-4 3-38-16,-3 1-10 0,4 2 0 0,-4 0 0 16,3 4 120-16,1-1 23 0,-5 3 4 0,5-2 1 15,-1 2-100-15,4-2-20 0,-3 2-4 0,3 1-1 16,0-4-171-16,0 1-33 0</inkml:trace>
  <inkml:trace contextRef="#ctx0" brushRef="#br0" timeOffset="156480.34">17187 12128 2067 0,'-3'12'87'16,"-1"-2"-70"-16,4-1 89 0,-3 1 18 0,-1-4 3 0,4-6 1 16,0 0-52-16,0 0-9 0,0 0-3 0,0 0 0 15,-7-10-51-15,4 4-13 0,-1-6 0 0,1-1 0 16,-1 1 0-16,4-7 0 0,0 0 0 0,0 0 0 15,0 0 0-15,0 4 0 0,4-4 0 0,-4 3 0 16,7 0 0-16,-4 1 0 0,4-1 0 16,0 4 0-16,0 2 0 0,0 1 0 0,4-1 0 0,-4 4 0 15,0 3 0-15,4 0 0 0,-4 0 0 0,0 3 0 16,0 0-65-16,3 0-16 0,-3 3-3 0</inkml:trace>
  <inkml:trace contextRef="#ctx0" brushRef="#br0" timeOffset="156784.76">17424 11880 2030 0,'-11'0'57'0,"4"3"14"15,0-3-57-15,0 0-14 0,3-3 0 0,-3 3 0 16,0 0 91-16,7 0 15 0,-7 0 3 0,4 0 1 0,-4 3-55 0,3 0-11 0,-3 4-3 0,4-1 0 31,-4 0-21-31,3 7-4 0,4-1 0 0,-4 1-1 0,4 6-15 0,0-4 9 0,0 4-9 0,4 0 8 16,-4-3-8-16,7 2 0 0,-3-2 0 0,3 0 0 15,3-4-9 1,-3-2 9-16,4-1 0 0,3-3 0 0,-3-2 15 0,3-4 9 0,0 0 3 0,0-4 0 31,-4-2-71-31,5 0-15 0,-1-4-2 0,-4 1-1 0,1 3-3 0,-1-4-1 16,1 1 0-16,0 0 0 0,-4-1-75 15,0 1-15-15,3 2-4 0</inkml:trace>
  <inkml:trace contextRef="#ctx0" brushRef="#br0" timeOffset="157021.06">17667 11604 1728 0,'0'0'38'0,"0"0"8"0,0 0 2 0,0 0 0 0,0 0-39 16,0 0-9-16,0 0 0 0,0 0 0 0,0 0 104 0,0 0 20 15,0 10 3-15,0-1 1 16,0 4-103-16,0-1-25 0,4 7 0 0,-1-3 0 16,1 5 56-16,-1 1 7 0,4 4 1 0,-3-1 0 15,-1 0 0-15,4 3 0 0,-3-3 0 0,3 3 0 16,-3-3-52-16,3-3-12 0,0 3 0 0,-4-3 0 0,1 0 0 0,3 0 0 16,0-3 0-16,-4 3 0 15,4-6-48-15,-3-1-13 0,-1 1-3 0,1-3 0 16,-1-7-72-16,1 0-14 0,-4 0-3 0</inkml:trace>
  <inkml:trace contextRef="#ctx0" brushRef="#br0" timeOffset="157405.6">17784 11993 1958 0,'-4'12'87'0,"0"4"17"0,1-3-83 0,3-1-21 0,0 4 0 0,0 0 0 16,3-4 58-16,1-2 7 0,0 2 2 0,-1-2 0 15,4-4-43-15,0 0-9 0,4 0-2 0,-1-3 0 16,4 1-13-16,1-4 8 0,-1 0-8 0,0-4 0 16,0 1 21-16,0-3-1 0,0-3-1 0,0-4 0 15,0 1 7-15,-3-1 2 0,3-3 0 0,-3-2 0 16,-1 2 10-16,1 0 2 0,-1-3 1 0,-3 4 0 16,0-1 2-16,-3 0 0 0,0 1 0 0,-1 5 0 15,1-2-25-15,-4 2-5 0,0 1-1 0,-4 3 0 0,1-1 1 0,-5 4 0 16,1 3 0-16,0 0 0 0,0 3 0 0,-3 4 0 15,3-1 0-15,-4 6 0 16,1 1-13-16,2 3 0 0,1-1 0 0,0 4 0 16,0 0 0-16,4 3-12 0,3 0 12 0,-4 0-13 15,4-3 13-15,4-1 0 0,-1 1-10 0,4-3 10 16,-3-4 0-16,6 1 0 0,-2-4 0 0,2 1 0 16,1-1 0-16,3-3 0 0,-4 1 12 0,4-1-4 15,1-3 5-15,2 0 1 0,-3-3 0 0,4 0 0 16,0-3-14-16,-4 0 0 0,3 0-12 0,1-7 12 15,-4 1-123-15,4 0-17 0</inkml:trace>
  <inkml:trace contextRef="#ctx0" brushRef="#br0" timeOffset="158171.76">21784 9334 2030 0,'0'0'44'0,"0"0"10"0,0 0 2 0,0 0 1 0,0 0-45 0,0 0-12 0,0 0 0 0,0 0 0 16,0 0 95-16,0 0 17 0,0 0 3 0,0 0 1 15,0 6-34-15,-3 4-6 0,3 2-2 0,3 4 0 0,1 6-23 0,-1 3-5 16,1 3-1-16,3 7 0 0,0 5-5 0,0 1-2 16,0 0 0-16,0 6 0 0,0 0-9 0,0 3-1 15,0 7-1-15,0 2 0 0,4 1-7 0,-4-4 0 16,0 4-1-16,-4-1 0 0,4-2-2 0,-3-1 0 16,3 1 0-16,0-4 0 15,0-3-8-15,0-6-1 0,-3 0-8 0,3-3 12 16,0-7-12-16,0-6 0 0,-4-2 0 0,4-5 0 15,0-2-48-15,-3-3-8 0,0-4-3 0,3-2 0 16,-4 2-73-16,1-5-14 0,-1 2-3 0</inkml:trace>
  <inkml:trace contextRef="#ctx0" brushRef="#br0" timeOffset="159470.62">21431 12394 1728 0,'-7'-9'76'0,"0"-4"16"0,0 1-73 0,0-1-19 0,0-2 0 0,-4-4 0 16,4 0 106-16,-3-3 18 0,-1-3 3 0,1-3 1 16,3-7-37-16,-4-2-7 0,4-4-2 0,-4-3 0 15,1-3-19-15,3-3-4 0,-4 0-1 0,1-7 0 16,-1 1-18-16,0-1-3 0,1 1-1 0,-4-4 0 16,7 1-16-16,-4-4-3 0,0 0-1 0,1-3 0 15,3 1-16-15,0 2 0 0,0-3 0 16,0 0 0-16,3 7 21 0,1 2 1 0,3 4 0 0,-4 3 0 0,4 6-22 0,0 3 0 15,4 10 0-15,-4 6 8 16,3 3-8-16,-3 6 0 0,4 3 0 0,-4 7 0 0,0 6 0 0,7 3 0 16,-4 4 0-16,4 2 0 0,0 3-20 0,4 4-1 15,-1 3-1-15,-2 0 0 0,6 3 34 0,-4-3 8 16,4-1 0-16,0-2 1 0,4 0-21 0,3-1 0 16,4 1 0-16,3-3 0 0,-3-1 0 0,7-6 0 15,-4 1-8-15,4-4 8 0,3 0 0 0,0-3 0 16,4-3 0-16,3-3-8 0,4-1 8 0,0-5 0 15,3-1-9-15,1 1 9 0,-4-1 0 0,0-3 0 16,-1 4 0-16,5-4 0 0,-1 1 0 0,1 2 0 16,2-3 0-16,1-2 0 0,-3 2 0 0,-4 3 0 15,-1 1 0-15,1-1 0 0,-3 4-16 0,-1 3 4 16,-3-4 0-16,0 4 1 0,3 3 19 0,-7 0 4 16,1-1 1-16,-1-2 0 0,-7 3-13 0,0 3-18 0,-3-3 4 0,0 0 1 15,-4 3 21-15,-4 0 5 0,5-3 1 16,-5 3 0-16,-3 0-22 0,0-4-5 0,4 4-1 0,-4 4 0 15,0-4 23-15,-3 3 5 0,3-3 1 0,-3 3 0 16,-1 0-15-16,1 3 0 0,-1 1 0 0,1-4 0 16,-4 3 8-16,4 3-8 0,-4 4 0 0,0-1 0 15,3 1 8-15,-3 0-8 0,0 2 0 0,0 4 0 16,4-3 8-16,-4 3-8 0,4 2 0 0,-4 5 0 0,3-1-12 0,4 0-8 16,-3 0-1-16,0 3-1 15,3 0 38-15,-4 0 7 0,4 1 1 0,4 5 1 16,-4 1-25-16,4-1 0 15,-1 4 0-15,1 3 0 0,0-1 0 0,3 1 8 0,0 0-8 0,0 3 0 16,0 0-16-16,1 3-9 16,-1 0-2-16,3 6 0 0,-2-6 44 0,2 3 9 0,-3-3 2 0,4 7 0 15,-4-7-16-15,-3 0-2 0,3-3-1 0,-3 3 0 16,-4-4 0-16,0-2 0 0,-3 0 0 0,-1-7 0 16,-3 1-9-16,4-4 0 0,-4-2 9 0,0-1-9 15,-4-6 0-15,-3 0 8 0,4-7-8 0,-8 1 0 16,1-3 9-16,-1-4-9 0,1 0 12 0,-8-2-12 15,1-4 17-15,-4 3-3 0,-4-3-1 0,-3 0 0 16,0 0-2-16,-8 1-1 0,1-1 0 0,-7 0 0 16,3 3-10-16,-7-3 0 0,4 4 0 0,-11-1 8 15,4 0-8-15,-4 3 0 0,-3 1 0 0,-1-1 0 0,-3 1 0 0,4-4 0 0,-4 3 0 16,-4-2 0-16,1-1 0 0,0-3 0 0,-1 3 0 16,-3-6 0-16,4-3 0 0,-4 0 0 0,3-6 0 0,-3 2 0 15,0-2 0-15,0 3 0 16,0-4 0-16,-3 1 0 0,6-1-12 15,5 1-5-15,-1 0-1 0,0 2 0 16,3 1 18-16,1 3 0 0,3 0 8 0,-3 0-8 16,6 6-35-16,1 0-13 0,3 0-2 0,4 3-1 15,3 1-76-15,4 2-15 0,0-3-3 0,0 4-1 0,6-1-39 0,1-3-8 16,4 4-2-16</inkml:trace>
  <inkml:trace contextRef="#ctx0" brushRef="#br0" timeOffset="160035.29">21756 11331 1314 0,'0'0'37'0,"0"0"8"0,0 0-36 16,0 0-9-16,3 3 0 0,-3-3 0 0,4 7 156 0,-4-1 28 15,3-3 7-15,-3 3 1 0,0 1-52 0,0-1-9 0,0 0-3 16,0 1 0-16,0 2-51 0,0-3-10 0,-7 4-3 0,4-4 0 15,-1 6 0-15,-3-2 0 0,0-1 0 0,0 1 0 16,-3 2-51-16,-5-2-13 0,5 2 0 0,-4-2 0 16,-4 2 0-16,4 4 0 0,0-4 0 0,-4 1 0 15,8 3 0-15,-4-4 0 0,3 4 0 0,-3-7 0 16,3 4 0-16,4-4 0 0,-3 1 0 0,3-1 0 16,0-3 0-16,3-3 0 0,4-3 0 0,0 0 0 15,0 0 0-15,11 0-13 0,-4 0 4 0,3-3 1 16,4 3 8-16,0-3 0 0,1-3 0 0,2 3-8 0,1 0 8 15,-1-1 16-15,5 1-4 0,-5 3-1 16,4 0-11-16,1 0 0 0,-1 3 0 0,0 1 0 0,-3 5 20 0,3 0 3 16,-4 4 0-16,-3 3 0 15,1-1-1-15,-5 4 0 0,1-3 0 0,-4 3 0 16,-4 2-11-16,-3-2-3 0,0 0 0 0,-3 3 0 16,-4-3-8-16,0 0 0 0,-4-1 0 0,1-2 8 15,-1 0-19-15,-3-4-4 0,-4 1-1 0,4-7 0 16,0 4-72-16,0-7-14 0,0 0-3 0,3-6-1 15,1 0-80-15,3-4-16 0,-4 1-3 0</inkml:trace>
  <inkml:trace contextRef="#ctx0" brushRef="#br0" timeOffset="160610.4">21946 11695 1470 0,'0'0'62'0,"0"0"-50"16,4 6 116-16,-4 1 24 0,-4-1 4 0,4 0 0 15,0 4-73-15,-3-1-15 0,-1 0-4 0,4 4 0 16,-3-1-3-16,-1 4-1 0,4 0 0 0,-3-1 0 16,-1 1-44-16,1 0-16 0,3 3 9 0,-4-7-9 15,4 1 36-15,4-4 1 0,-4 4 1 0,3-7 0 16,1-3-38-16,-4-3 0 0,3 0 0 0,4-3 0 16,-3 0 0-16,3-7-8 0,-4 1 8 0,4-4-8 31,-3 1-19-31,3-1-3 0,-3-5-1 0,-1 2 0 0,1 0 31 0,-1-3 0 0,-3 4 0 0,4-1 0 15,-4-3 24-15,0 7 10 0,0-1 2 0,0 1 1 0,0 5-29 16,-4 1-8-16,4 6 0 0,0 0 0 0,0 0 18 0,0 0 2 16,0 0 1-16,-7 6 0 15,4 1-12-15,-1 2-9 0,0 4 12 0,1-1-12 16,-1 1 36-16,4 5 0 0,0 1 0 0,0 3 0 16,0-3-22-16,4 3-4 0,-4 3-1 0,3 0 0 15,1 0 8-15,0 0 2 0,-1 7 0 0,4-4 0 16,-3 0-19-16,-1 0 0 0,4-3 0 0,-3 4 0 15,3-4 0-15,0-3 0 0,-4 0 0 0,4 0 0 16,1-4 0-16,2 1 0 0,-3 0 0 0,4-6 0 16,-4-1 0-16,3 1 0 0,4-7 0 0,-3 0 0 15,0 0 0-15,-1-6 0 0,1 4 0 0,-1-8 0 16,5 1 0-16,-5-3 0 0,4 0 0 0,-3-7 0 16,-1 1 0-16,1-1 0 0,-4-3 0 0,0 1 0 0,-3-4 14 0,-1 3-1 0,1-3 0 0,-4 4 0 15,-4-4 7 1,-3-3 2-16,0 0 0 0,0 3 0 0,-4 0 0 15,1 1 0-15,-4-1 0 0,3 3 0 0,-7 0-12 16,4 4-2-16,0-1-8 0,-3 1 12 0,-1-1-12 0,4 4 0 16,-4 0 0-16,4-1 0 0,0 4 0 15,3 0 0-15,1-1 0 0,-1 1 0 16,1 3-104-16,6 3-18 0,4 0-3 0,0 0-1 0,0 0-15 0,0 0-3 0,0 0-1 0</inkml:trace>
  <inkml:trace contextRef="#ctx0" brushRef="#br0" timeOffset="161696.85">22140 11683 836 0,'0'0'24'0,"0"0"4"15,0 0-28-15,0 0 0 0,0 0 0 0,4 6 0 16,-4-3 108-16,0 3 16 0,3 0 4 0,-3-2 0 15,4 2-16-15,-4 3-2 0,0-2-1 0,3-1 0 16,-3 3-34-16,0 1-7 0,4-1-2 0,-4-3 0 16,4 4 3-16,-4-1 1 0,3 4 0 0,1-1 0 15,-1-2-13-15,1 2-2 0,-1 4-1 0,1-4 0 16,3 1-26-16,0-1-6 0,-4 1-1 0,8-4 0 16,-4-2 1-16,7-4 0 0,-3 0 0 0,-1-3 0 0,1-3-22 0,3 0-10 15,-3-7 1-15,-1 1 0 0,1-7 9 0,-1 1 0 16,1-4 0-16,-4 0 0 0,0-3 0 0,0 3 0 15,-3 3 0-15,-1-2 0 0,1 5 12 16,3 1 0-16,-4 5 1 0,1-2 0 0,-4 9 11 0,0 0 1 0,0 0 1 0,0 0 0 16,0 0 17-16,0 0 3 0,3 6 1 0,1 4 0 15,-4 2-23-15,3 1-4 16,1 2 0-16,-1 1-1 0,1 0-11 0,-1-1-8 0,1 1 12 0,-1-3-12 16,5-4 0-16,-5 0 0 0,4 1 0 15,0-7 0-15,0 0-18 0,0-3-4 0,-3-3-1 16,3-3 0-16,0-4-113 0,0-2-22 0,-4-1-5 0,5-3-1 15,-1-2-22 1,0-1-5-16,-4 3-1 0,4-6 0 0,0 3 103 0,0 1 20 16,0-4 4-16,-3 3 1 0,7 3 51 0,-8 1 13 0,4-1 0 0,-3 3 0 0,3 7 48 15,-4-3 13-15,1 2 3 0,-1 4 0 16,-3 3 51-16,0 0 10 0,0 0 3 0,0 0 0 16,0 0 0-16,0 0 0 0,-7 3 0 0,4 4 0 0,-4-1-52 0,3 6-9 15,-3 4-3-15,4 0 0 16,-1-1-51-16,0 4-13 0,4-3 0 0,-3 3 0 15,6 0 0-15,-3-4 0 0,0 1 0 0,4-4 0 16,0 1 54-16,-1-7 8 0,1 4 2 0,3-7 0 16,-4 0-52-16,4-6-12 0,0 0 0 0,0-4 0 15,0-2-48-15,0 0-13 0,0-4-3 16,1-3 0-16,-1 4 74 0,0-4 14 0,-4 0 4 0,4 4 0 16,-3-4-28-16,-1 4 0 0,4-1 0 0,-7 1 0 0,4 2 0 0,-4 4 0 15,0 0 0-15,0 6 0 0,0 0 9 0,0 0-9 16,0 0 10-16,3 6-10 0,1 3 11 15,-4 4-11-15,3 3 12 0,1-4-12 0,0 4 11 16,-1-4-11-16,4 4 10 0,0 0-10 0,4-4 22 0,-4 1-2 16,3-1 0-16,1 1 0 0,-4-7-20 0,4 0 9 15,-1 1-9-15,-3-4 0 0,0 0 9 0,0-3-9 0,0 0 0 0,-7 0 9 16,4 0-9-16,-4 0 12 0,7-6-12 0,-3-1 12 16,-4 1-3-16,3 0 0 0,-3-4 0 0,0 1 0 15,0 0-1-15,-3 2-8 0,3-2 12 0,-4 0-4 16,0-1-8-16,1 1 0 0,-4-1 9 0,3 1-9 15,1-4 0-15,-4 4 0 0,7-4 0 16,-4 4 0-16,1-3 0 0,3-1 0 0,0 0 0 0,0 4 0 0,3 3 0 0,1-4 0 16,-1 7 0-16,1-3 0 0,3 0-12 0,3 3 2 15,1 3 1-15,0 0 0 16,-1 3-7-16,1 0 0 0,3 0-1 0,0 0 0 0,0 3 17 16,0 1-8-16,4-1 8 0,0 0 0 0,-1-3 0 15,1 4 0-15,-1-1 0 0,1-3 0 16,-4 0 0-16,0-3 0 0,-3 3 0 0,3-3 0 15,-3-3 0-15,-1 3 0 0,-3-3 0 0,0 0 0 16,0-3 11-16,-3 2-11 0,-1-2 12 0,-3 6-12 0,-3-6 15 0,3 6-4 16,0 0-1-16,-7-6 0 0,0 2-23 0,-4 4-5 15,1 4-1-15,-1-1 0 0,0 0 47 0,1 6 8 16,3 4 3-16,-4-1 0 16,1 4-31-16,3 0-8 0,3 3 0 0,4-4 0 15,-4 1 0-15,4 3 0 0,4 0 0 0,-4-4 0 0,7 1 0 0,-3-4 0 16,6 1 0-16,-3-1 0 0,4-2 19 0,-1-1 5 0,1-2 2 15,3-4 0-15,0 0-39 0,0 0-8 0,0-6-2 0,1 0 0 16,-1 0 23-16,0-4 0 0,0 4 0 16,-4-3 0-16,1 0-142 15,0-1-21-15,-4-2-4 0</inkml:trace>
  <inkml:trace contextRef="#ctx0" brushRef="#br0" timeOffset="162825.71">23784 9083 1074 0,'0'0'30'0,"0"0"8"0,0 0-30 0,0 0-8 16,0 0 0-16,0 0 0 0,0 0 104 0,0 0 19 15,0 6 4-15,0 1 1 0,0-4-52 0,0 3-9 16,4 0-3-16,-1 1 0 0,4-1 0 0,0 0 0 0,1-3 0 0,-1 4 0 15,3-1 0-15,1-3 0 0,3 3 0 0,0 1 0 16,0-1-7-16,4-3-1 16,-1 3-1-16,1-3 0 0,3 4-37 0,0 2-7 0,4-3-2 15,0 4 0-15,3 2 44 0,4 1 9 0,-4 6 2 0,4-1 0 16,-8 4-52-16,1 0-12 0,0 3 0 0,-1 7 0 16,1-4 0-16,-4 0 0 0,0 4 0 0,4-1 0 15,-4 0 0-15,-3 1 0 16,0-1 0-16,-1 0 0 0,1-2 0 0,0 2 0 0,-1-3 0 0,1 4 0 15,-4-1 54-15,0 3 8 0,-3 1 2 0,3 2 0 16,-7-2-52-16,3 6-12 0,-3-4 0 0,0 4 0 16,-3 0 0-16,3 3 0 0,-3 0 0 0,3 6 0 0,-4-3 0 15,4 3 0-15,0-3 0 0,4 0 0 16,-4-3 0-16,0-3 0 0,4-4 0 0,3-2 0 16,-4-4 54-16,4-6 8 0,4 4 2 0,0-8 0 15,-1 1-52-15,8-3-12 0,-4 0 0 0,4 0 0 16,3-3 0-16,0-4 0 0,0 4 0 0,4-4 0 15,0-2-48-15,0-1-13 0,-1-3-3 0,1 1 0 16,4-1 52-16,-1-6 12 0,0 3 0 0,4-6 0 16,3-3 48-16,1-4 13 0,2 1 3 0,1-7 0 15,-3 1-52-15,-1-4-12 0,4 0 0 0,0-3 0 16,-4 3 0-16,4 0 0 0,0 0 0 0,0 4 0 16,-4 2 0-16,0-2 0 0,-3 5 0 0,0 4 0 0,-4 0 0 0,-3-1 0 15,0 7 0-15,-4-3 0 0,0 3-14 16,0 3-6-16,-3 1 0 0,0-1-1 0,-4 3 21 0,-4 0 0 15,5 4 0-15,-5-4 0 0,-3 3 0 16,-3-2 0-16,0 2 0 0,-4-3 0 16,-4 0-126-16,1-2-21 0</inkml:trace>
  <inkml:trace contextRef="#ctx0" brushRef="#br0" timeOffset="164137.73">26391 10620 1447 0,'0'12'32'0,"4"4"6"0,-1 3 2 0,-3 3 0 16,4 0-32-16,-4 6-8 0,3 0 0 0,-3 3 0 16,4 1 75-16,-4 2 13 0,0 1 2 0,0 2 1 0,3 7-17 15,-3 0-3-15,0 6-1 0,4 4 0 16,0 2-27-16,-4-3-6 0,3-3-1 0,4 7 0 0,-3-1 0 16,-1-2-1-16,4-1 0 0,0 0 0 0,-3-6-23 0,3-3-4 15,0-9 0-15,0-7-8 0,-3-6 8 0,3-6-8 16,-4-4 0-16,1-9 0 0,-4-3 0 0,3-6-9 15,1-3-1-15,-4-4 0 16,0-3 10-16,-4-6-12 0,1 0 12 0,-1-12-12 0,1-4 12 0,-4 4 8 16,3-7-8-16,-3-3 11 15,-4 3 8-15,4-3 1 0,-3-3 1 0,-1 0 0 16,1 0-4-16,-1 0-1 0,0-3 0 0,-3-3 0 16,4 3 5-16,-1 0 1 0,1-4 0 0,-5 1 0 0,8 3 0 0,0 0 0 15,0-1 0-15,0 4 0 16,4 3-5-16,-1 4-1 0,1 5 0 0,-1 1 0 15,1 2-8-15,3 7-8 0,0 0 12 0,0 6-12 16,3 4 9-16,1 5-9 0,-1 1 0 0,1 6 9 0,-4 3-9 0,0 0 0 16,14 6 9-16,-4 0-9 0,4 7 0 0,4-4 0 0,-4 4 0 0,4 2 0 15,-1 1 0-15,5-3 0 0,2-1-10 0,5 1 10 16,-1-4 0-16,4 1 0 0,3-1 0 0,4-3 0 16,3-3 0-16,0 1 0 0,1-4 0 0,-1 0 0 15,4-4 16-15,3-2-4 16,1 0 0-16,6-4 0 0,4 4-12 0,-4-6-16 0,4-4 3 0,0 0 1 15,-3 1 20-15,3-1 4 0,3 0 0 0,4-3 1 16,-3 1-13-16,-4-1-15 0,0-3 3 0,3 0 1 0,-6 0 11 16,3 0 0-16,-4 0 0 0,1 3-8 0,-8 0 8 15,-3 4 0-15,-4-1 0 0,-10 7 0 0,3-1 0 0,-7-2-8 16,1 2 8-16,-1 1-8 0,-3 3 8 16,-4 3 14-16,0-4-3 0,0 4-1 15,0 3-2-15,-7 0 0 0,-3 0 0 0,0 6 0 16,-4 1 5-16,0-1 1 0,-4 3 0 0,1 1 0 0,-4 2-5 15,3 1-1-15,-3-1 0 0,0 1 0 0,0 3-8 0,0-4 8 16,0 1-8-16,0 2 8 0,0 1-8 0,0 0 10 16,4 3-10-16,-1-1 10 0,1 1-10 0,3 3 0 15,0 0 0-15,3 0 0 0,1-3 0 0,0 3 8 16,3 0-8-16,0 0 0 0,-4 3 8 0,8 3-8 16,-4 0 0-16,0 7 8 0,4-1 0 0,-4 7 0 15,4 3 0-15,-4 0 0 0,3 0 6 0,-2 0 1 16,2-1 0-16,-3 4 0 0,4 0-3 0,-4 1 0 0,0 2 0 0,0 3 0 15,0-3-12-15,-3-6 11 0,0 0-11 16,-1-3 10-16,-3-7-10 0,4 4 0 0,-4-4 0 16,-4 1 0-16,1-1 0 0,-1 1 0 0,1-4 8 15,-4 1-8-15,-4-4 0 0,4 0 0 0,-7-3 0 0,4-3 8 16,-8-3 0-16,1 0-8 0,-1-4 12 0,-7-5-4 16,4 2 24-16,-7-2 5 0,-4-4 1 0,-3 0 0 15,0 0-26-15,-4-2-4 0,-7 2-8 0,-10 0 11 16,0 0-11-16,-4-6 0 0,-7 4 0 0,-4-4 8 15,4 0-8-15,-3 3 0 0,-8 0 0 0,-3-3 8 16,7 3-8-16,-3 0 10 0,-1 0-10 0,-7 3 10 16,4 4-10-16,0-4 12 0,4 4-12 0,-8-4 12 15,11 3-12-15,-3 1 0 0,-1 2 0 0,-3-2 0 16,10-1 0-16,4 0 0 0,4-2 0 0,0-1 0 16,10 0 0-16,0-3 0 0,0 0-12 0,7-3 12 15,4 0-32-15,7-3 0 0,-1 0 1 0,8-3 0 16,7-3-132-16,4-1-26 0,-1 1-6 0</inkml:trace>
  <inkml:trace contextRef="#ctx0" brushRef="#br0" timeOffset="164770.17">26790 11002 1573 0,'0'0'34'0,"0"0"7"0,0 6 2 0,0 1 2 0,-4-1-36 0,4 3-9 0,0 1 0 0,0-1 0 16,0 4 95-16,0 2 17 15,4 1 3-15,-1 6 1 0,1 3-52 0,3 0-11 0,4 10-1 0,-4-1-1 16,3 1-32-16,1-1-7 0,-4-3 0 0,4 1-1 16,-1-1-2-16,1-3 0 0,-1-2 0 0,-3-11 0 15,-3 1-101-15,3-4-21 16,-4-5-4-16,4-1-478 0,-7-6-95 0</inkml:trace>
  <inkml:trace contextRef="#ctx0" brushRef="#br0" timeOffset="165023.82">26532 10820 1497 0,'0'0'32'0,"0"0"8"0,0 0 0 0,0 0 4 0,-3 7-36 0,-1-1-8 15,4 0 0-15,4 0 0 0,-4 1 68 0,7-1 12 16,0 3 3-16,4-2 0 0,-1 2-44 0,4-3-9 16,0-3-2-16,1 4 0 0,2-7 13 0,4 3 3 15,0-3 0-15,4-3 0 0,3 0-9 0,-3-1-2 16,0-2 0-16,-1 3 0 0,1-3-8 0,0-1-1 16,-4 4-1-16,4 0 0 0,-4 0-23 0,-3 3 0 15,-1 3 0-15,1 0 0 0,-4 0-18 0,-3 4-2 16,-1-4 0-16,-3 3-960 0</inkml:trace>
  <inkml:trace contextRef="#ctx0" brushRef="#br0" timeOffset="165374.66">26942 11598 1744 0,'-4'-6'73'0,"-3"-4"-58"16,0 4 42-16,3-7 9 0,1 4 2 0,-4-4 0 15,3 4-16-15,1-4-4 0,-1 4 0 0,1-3 0 16,-1 2-14-16,4 1-3 0,-3 2-1 0,3-5 0 15,0 6 0-15,3-4 0 0,1 1 0 0,-1-1 0 16,1-2-16-16,-1 2-3 0,1 1-1 0,3-3 0 16,0 5 3-16,4-2 1 0,-4-1 0 0,3 7 0 15,-3 0 14-15,4 0 4 0,-4 3 0 0,0 3 0 16,4 0-20-16,-4-3-3 0,3 3-1 0,1 4 0 16,-1-4-65-16,1 6-14 0,0-2-2 0,3 2-1 15,0-3-155-15,-4 4-31 0</inkml:trace>
  <inkml:trace contextRef="#ctx0" brushRef="#br0" timeOffset="165534.76">27287 11560 1937 0,'0'0'55'0,"0"0"12"16,0 0-54-16,0 0-13 0,0 0 0 0,-3-6 0 0,-1-3 38 0,1-1 5 0,-1 1 1 0,1-4 0 31,-4 1-29-31,3-1-6 0,1 1-1 0,-4-4 0 15,3 3-99-15,-3-2-20 0,3-1-4 0</inkml:trace>
  <inkml:trace contextRef="#ctx0" brushRef="#br0" timeOffset="165665.5">27143 11112 1773 0,'0'0'36'0,"-4"6"11"16,4 0-38-16,-3 1-9 0,-1 2 0 0,4 0 0 15,-3 1 85-15,3-1 15 0,0 4 4 0,0-4 0 16,3 1-80-16,-3-1-16 0,4 0-8 0,-1-2 8 15,1-1-112-15,-1-3-23 0</inkml:trace>
  <inkml:trace contextRef="#ctx0" brushRef="#br0" timeOffset="166190.24">27425 11338 2156 0,'-7'6'96'0,"0"0"19"15,-4 0-92-15,4 1-23 0,0 2 0 0,-3-3 0 16,-1 4 56-16,4 2 6 0,0-2 2 0,0 2 0 16,3 1-29-16,-3-1-6 0,4 4-1 0,-1-3 0 15,4 2-28-15,0-2 0 0,0-1 0 0,0-2 0 0,4-1-10 0,-4-6-8 0,7 4-2 0,-4-7 0 16,4 0 6-16,-3-7 1 0,3 1 0 0,0-3 0 16,-3-1 13-16,3-2-11 0,-4-1 11 0,4-3-10 15,-3-2 10-15,-1 2-12 0,1-6 12 0,-1 6-12 16,1 4 12-16,-1-4 0 15,1-3 8-15,-4 4-8 0,3 2 0 0,-3 1 0 0,4 2 0 0,-1 4 0 16,-3 6 0-16,0 0 9 0,0 0-9 0,0 3 10 16,0 6 21-16,0-2 4 15,4 5 1-15,-4 1 0 0,3 2-10 0,-3 1-2 0,4 3 0 0,-4 0 0 16,4 0-12-16,-4-4-4 0,3 1 0 16,-3 0 0-16,4-7 0 0,-1 4-8 0,1-4 12 15,3-3-4-15,-4 0-8 0,4 1 0 0,0-4 0 0,0 0 0 16,0-6 0-16,1 0-9 0,-1 0 9 0,-4-7-10 15,4 1 10-15,-3-1 0 0,3 1 0 0,-4-4 0 16,1-2 10-16,3 2 1 0,-4 1 0 0,1-4 0 16,-1 3 6-16,4 1 2 0,-3 3 0 0,0-1 0 15,3 1-19-15,0 2-12 0,0 4 1 0,-4 0 1 16,4 3 10-16,0 0 12 0,-3 3-2 0,-1 0-1 16,4 1 3-16,-3 2 1 0,3 3 0 0,-3 1 0 15,-1 2 4-15,4-2 1 0,-3 2 0 0,-1 1 0 16,1-1-5-16,-4 1-1 0,3-1 0 0,-3-2 0 15,0-1-12-15,0 1-13 0,0-4 2 0,0-3 1 16,0-3-72-16,0 0-14 0,0 0-4 0,0 0 0 16,4-6-91-16,-4 3-18 0,3-7-4 0</inkml:trace>
  <inkml:trace contextRef="#ctx0" brushRef="#br0" timeOffset="166927.92">27753 11291 1045 0,'4'-7'44'15,"-1"1"-36"-15,-3 6 156 0,0 0 32 0,0 0 5 0,0 6 2 16,0 4-31-16,-3 2-5 0,3 4-2 0,-4 0 0 15,1-1-75-15,-1 4-15 0,0-3-3 0,1 3-1 16,-1-4-26-16,1 1-5 0,3-3 0 0,-4-4-1 16,4 0-23-16,0-2-5 0,0-1-1 0,0-6 0 15,0 0-10-15,0 0-11 0,4-3 3 0,-1 0 0 16,4-4 8-16,-3 1 0 0,3-3 0 0,-3-1 0 16,3-2 0-16,-4 2 0 0,4-5 0 0,0-1-8 15,-3 3-18-15,-1 1-3 0,1 2-1 0,-4 1 0 16,0 3 30-16,0 6-9 0,0 0 9 0,0 0 0 15,0 0 0-15,0 0 0 0,-4 3 0 0,1 0 0 16,-1 6 23-16,1 1 6 0,-1 6 2 0,4-1 0 16,-3 1-23-16,3 3-8 0,0 3 0 0,3 3 0 15,-3 0 0-15,4 3 0 0,-1 3 0 0,1 4 0 16,-1-1 0-16,1 4 0 0,-1 0 0 0,1-1 0 16,-1 1 16-16,1-1-4 0,3 1 0 0,-3 0 0 0,-1-4 6 0,-3-2 1 15,4-1 0-15,-4 0 0 0,-4-6 11 0,1 0 2 16,-5-3 1-16,1-3 0 0,-3-3-33 0,-1 0 0 15,1-7 0-15,-4-3 0 0,-1-3 0 0,1-3 0 16,0-3 0-16,0-9 0 0,4-1 0 0,-5-2 0 16,5-1 0-16,-1-3 0 0,4-3 0 0,0 0-9 15,0-3 1-15,4-3 0 0,-1 3 8 0,1-7 0 16,3 4 0-16,0-3-8 0,3-1 8 0,1 1 16 16,-1 0-4-16,4-1-1 0,0 7-11 0,4 0 0 0,-4 0 0 0,3 3 0 15,1 7 0-15,0-1 0 0,3 3 0 0,-4 4 0 31,4-1-31-31,-3 4 2 0,3 3 0 0,-3 0 0 0,-1 0 10 0,4 3 3 0,-3-3 0 16,0 3 0-16,-1 0-26 16,4 0-5-16,-7 0-1 0,0 0 0 0,0-3-12 15,0 3-4-15,1-4 0 0,-5 1 0 0,4 0 26 0,-3 0 5 16,-1 0 1-16,1 0 0 0,-4-4 9 0,3 4 3 0,1 0 0 0,-1-3 0 16,1 3 36-16,-4 0 8 0,0-1 2 0,0-2 0 15,0 0 49-15,0 0 9 0,-4-1 3 0,1-2 0 16,-1 0 9-16,1-4 3 0,-4-3 0 0,-4-6 0 15,4-3-55-15,-4-6-12 0,1-4-1 0,-1-5-1 16,1 2 7-16,3 0 2 0,0 4 0 0,-4-4 0 16,4 7-30-16,3 6-9 0,-3 0 0 0,0 3 0 0,4 3 8 15,-1 3-8-15,4 7 0 0,-3 0 0 16,3 5 0-16,0 1 0 0,0 0 0 0,0 3 0 16,0 0-33-16,0 0-7 0,0 0-2 0,3 13 0 15,1 2-15-15,-4-5-3 0,3 5-1 0,1-2 0 16,-1 3-62-16,1-1-12 0,-1 1-2 0,4 0-1 15,-3 3-61-15,7 2-12 0,-4-2-2 0,0 0-351 16,3-3-69-16</inkml:trace>
  <inkml:trace contextRef="#ctx0" brushRef="#br0" timeOffset="167188.12">27989 11275 1400 0,'7'6'31'0,"4"-3"6"0,0 0 2 0,-1 1 0 0,4-1-31 0,0 0-8 0,1-3 0 16,-1 0 0-16,-4 0 122 0,4 0 23 16,-3-3 5-16,3 0 1 0,-3 3-36 0,3-4-7 0,-4 1-2 0,1 0 0 15,-4 0-38-15,4-3-8 0,-4 0-2 0,0-1 0 16,0-2-6-16,-4-1 0 0,1 4-1 0,-4-3 0 15,3-4-23-15,-3 4-4 0,0-1 0 0,-3 1-1 16,-1 0-12-16,-3 2-3 0,0 1 0 0,0 3 0 16,0 3 4-16,-4 0 1 0,1 3 0 0,-1 6 0 15,1 4-22-15,-4 0-5 0,3 5-1 0,4 4 0 16,-4-3 15-16,8 3 0 0,-4 3 0 0,3 0 0 16,1-3-11-16,3 0 11 0,0-3-12 0,3 0 12 15,1-4 0-15,3 4 9 0,0-6 1 0,0-1 0 16,7-5 15-16,0-1 3 0,0-6 1 0,4 0 0 0,3 0-15 0,-3-3-3 15,6 0-1-15,1-1 0 16,0-2-10-16,-1 0 0 0,1 0 0 0,0-1-882 16,0-2-174-16</inkml:trace>
  <inkml:trace contextRef="#ctx0" brushRef="#br0" timeOffset="175847.16">1408 12375 2066 0,'0'0'43'0,"0"0"10"0,0 0-42 0,0 0-11 0,0-6 0 0,3 3 0 16,4-6 104-16,-3-1 20 0,3 1 3 0,3-1 1 15,-3-5-52-15,0-1-9 0,-3-3-3 0,7-6 0 16,-4 0 0-16,-7-3 0 0,3 0 0 0,-3-4 0 15,0 4-13-15,-3 0-3 0,-4 3-1 0,3 0 0 16,-7 3-24-16,1 3-5 0,-4 3-1 0,-4 4 0 16,0 2-17-16,1 4 0 0,-1 3 0 0,-3 6 0 15,-4 3 38-15,4 7 4 0,-4 3 1 0,1 5 0 16,3 8-18-16,-4 5-3 0,0 4-1 0,-7 6 0 16,11 0-31-16,7 6-6 0,0 0-2 0,4 6 0 15,-1 1 18-15,4-1 0 0,3 4 0 0,4-1 0 16,0-5-38-16,11-1-7 0,-8-3-2 0,5-3 0 15,6-6 72-15,0-3 15 0,7-1 2 0,-7-9 1 16,4 1-43-16,6-7 0 0,-2 0 0 0,-5-10 0 16,11-2-21-16,-3-4 0 0,0-3 0 0,-1-6 0 15,1-7-56-15,7-2-11 0,3-4-3 0,-7-6 0 16,4 0-43-16,3 0-9 0,-3-3-1 0</inkml:trace>
  <inkml:trace contextRef="#ctx0" brushRef="#br0" timeOffset="176328.42">1958 12899 2185 0,'7'10'96'0,"-7"-4"21"16,0-3-93-16,0-3-24 0,0 0 0 0,0 0 0 15,0 0 108-15,0 0 16 0,0 0 4 0,0 0 1 0,0 0-52 0,0 0-10 0,0 0-3 0,0 0 0 16,0 0 0-16,0 0 0 15,4-3 0-15,3-3 0 0,-7-1-51 0,0-2-13 0,-7-1 0 0,7 1 0 16,-4 0-8-16,-3-4-5 0,7 1-1 0,-4-4 0 16,-6 3-246-16,-1-2-50 0</inkml:trace>
  <inkml:trace contextRef="#ctx0" brushRef="#br0" timeOffset="176455.26">1873 12595 2066 0,'-3'16'43'0,"-4"-4"10"0,3-2-42 0,4 2-11 16,0-2 0-16,0-1-868 15</inkml:trace>
  <inkml:trace contextRef="#ctx0" brushRef="#br0" timeOffset="176736.27">2261 12868 2649 0,'0'28'58'0,"0"-19"12"0,0 4 2 0,0-4 4 0,0 1-61 0,0-4-15 16,0 3 0-16,0-5 0 0,0-4 54 0,0 0 8 15,0 0 2-15,0 0 0 0,0 0-4 0,0 0-1 0,-3-4 0 0,-1-2 0 16,-3-3-43-16,7 2-16 0,-3-5 11 0,3 3-11 16,-7-7 0-16,3 3 0 0,4-2 0 0,0 2 0 15,0-3 0-15,0 7 0 0,0 3 0 0,0-4 0 16,4 4 11-16,-4-3-11 0,7 2 12 0,-4 1-12 15,4 3 0-15,-3 0 0 0,6 0 0 0,1 3-12 16,-8 0 12-16,8 3 0 0,0 0 0 0,-1 0 0 16,1 0-20-16,3 4 0 0,0-1-1 0,-3-3 0 15,3 3-69-15,-4-3-14 16,8 0-2-16,-11 1-1 0,4-1-119 0,6-3-24 16,-6 0-5-16</inkml:trace>
  <inkml:trace contextRef="#ctx0" brushRef="#br0" timeOffset="177207.04">2568 12617 2880 0,'0'0'64'0,"-7"3"12"0,4 0 4 0,-8 0 0 0,0 4-64 0,4-4-16 16,0 3 0-16,-3 0 0 0,3 1 52 0,3 2 8 16,-6 0 2-16,-1 4 0 0,8 6-48 0,-5-4-14 15,5 7 0-15,-4 0 8 0,3 3 12 0,1 4 2 16,-4-1 1-16,7 3 0 15,-4-3-37-15,8-3-7 0,-4 4-2 0,7-4 0 16,-4-3 32-16,8-7 7 0,-8 1 0 0,5-3 1 16,2-7-45-16,4 0-10 0,-3-6-2 0,-1 0 0 15,4-3 0-15,1-3-1 0,2-4 0 0,-3 1 0 16,-3-4-15-16,0 1-4 0,3-4 0 0,-4 4 0 16,4-4-13-16,-3 3-3 0,-1 4-1 0,1-4 0 15,3 4 0-15,0 3 0 0,-3-4 0 0,3 7 0 16,-3-3-23-16,-4 6-5 0,3 0-1 0,-3 0 0 15,-7 0 34-15,11 3 6 0,-4 3 2 0,-4-2 0 0,4-1 51 0,-7-3 13 16,4 3 0-16,-4-3 0 0,0 0 148 0,0 0 33 0,11 3 7 0,-11-3 0 16,0 0 6-16,0 0 1 0,0 0 0 0,0 0 0 15,0-9-105-15,3-1-21 0,-3-6-4 0,0 4-1 16,-3-7 0-16,3 0 0 0,-11-6 0 0,0-3 0 16,8 0 0-16,-15-7 0 0,4 1 0 0,0-7 0 15,0 3-51-15,-4-2-13 0,4-1 0 0,0-3 0 16,3 3 0-16,1 7 0 0,-4-4 0 0,3 4 0 0,1 5-14 0,-1 4-6 15,8 6 0-15,-8 4-1 16,11 2-85-16,-7 7-17 0,3 3-3 0,4 3-1 16,4 6-138-16,3 4-28 0,-4 5-6 15,5 4-1-15</inkml:trace>
  <inkml:trace contextRef="#ctx0" brushRef="#br0" timeOffset="177522.45">2932 12874 2466 0,'3'9'54'0,"4"4"11"0,4 0 3 0,-8-1 1 16,8 1-55-16,-1-4-14 0,1 0 0 0,-4-2 0 16,4-7 56-16,-4 0 9 0,3-7 2 0,4 1 0 15,-10-6-14-15,7 2-2 0,-4-2-1 0,3-1 0 16,-3-3 10-16,0-2 1 0,4 2 1 0,-11-3 0 0,10 0-53 0,-10-3-9 0,4 4 0 16,0 2 0-16,3-3 0 0,-7 0 0 0,0 4 0 0,0-4 0 15,0 3 35-15,-7 4 1 0,3-1 1 0,-7 4 0 16,8-1-17-16,-8 4-4 0,1 3-1 0,-1 3 0 15,1 3-3-15,-1 3-1 0,0 7 0 0,4 2 0 16,-3 4-11-16,-1 6 0 31,4 0 0-15,4 4 0-16,-1-1-12 0,4 0-7 0,0 0-1 16,4 0-1-16,6-2 21 0,-6-4-9 0,3-1 9 0,-4 1 0 0,4-9 0 0,7 0 0 0,-3-4 0 0,0-3 0 0,-1-3 15 0,4-3 6 0,-3 0 2 0,3-3 0 15,0-3-70-15,4-3-13 16,-1 2-4-16,1-2 0 0,-4-1-51 15,0 4-10-15,4-3-3 0</inkml:trace>
  <inkml:trace contextRef="#ctx0" brushRef="#br0" timeOffset="178786.45">4106 12573 1234 0,'-10'-3'55'0,"3"-3"11"15,3 2-53-15,4 4-13 0,-7-3 0 0,4-3 0 16,-1 3 10-16,-3-3-1 0,3 3 0 0,-3-4 0 16,4 1 27-16,-4 3 4 0,3-3 2 0,4 6 0 15,0-7 35-15,-3 1 7 0,3 6 2 0,0-9 0 0,0-1-18 0,0 10-3 0,0-6-1 0,0 6 0 16,0 0 0-16,0-6 0 15,0 6 0-15,0-10 0 0,0 10 0 0,0 0 0 0,0-6 0 0,0 6 0 16,0 0 0-16,0 0 0 0,0 0 0 0,0 0 0 16,0 0-51-16,0 0-13 0,0 0 0 0,0 0 0 15,0 0 0-15,0 0 0 0,0 0 0 0,0 0 0 16,0 0 54-16,0 0 8 0,0 0 2 0,0 0 0 16,0 0-52-16,0 0-12 0,0 0 0 0,0 0 0 15,0 0 12-15,0 0-1 16,0 0 0-16,0 0 0 0,0 0-11 0,0 0-16 0,0 0 4 0,0 0 1 15,0 0 21-15,0 0 4 0,0 0 1 0,0 0 0 16,0 3 11-16,0-3 2 0,0 6 1 0,-7-2 0 16,7 5 2-16,0-3 0 0,7 7 0 0,-7-4 0 15,0 4-31-15,0-1-12 0,0 4 1 0,0-4 0 16,0 4 40-16,0-3 8 0,0 2 2 0,3-2 0 16,-3 3-11-16,4-1-3 0,3 1 0 0,-4-4 0 46,-3 4-25-46,7-3 0 0,-3 2 0 0,-4-2 0 0,7-1 0 16,-3 1 0-16,-1-4 0 0,1 1 0 0,3-1 0 0,-7 1 0 16,7-1 0-16,-4-3 0 0,-3 1 0 0,7-1 0 0,-3-3 8 0,-4-3-8 0,0 0 0 0,0 0 0 0,0 0 0 0,3-6 0 0,4-1 0 0,-3-2 0 15,3-3 0-15,-7-4 0 16,0 0 0-16,4-6 0 0,-4 3 0 0,7-3 8 16,-14 0-8-16,7 1 0 0,0 2 9 0,0-3-9 15,0 6 0-15,0-3 0 0,0 0 0 0,7 4 8 16,-7 2-8-16,3 1-10 0,-3 2 10 0,4 4-13 0,3 0 13 15,-4 3 0-15,4 3 0 0,-3 6 0 0,3-3 0 0,-4 6 0 0,8 1 0 16,-4 2 0-16,0 1 0 16,4 3 0-16,-1 2 0 0,-3 1 0 0,7 0 0 15,-3 0 0-15,-7 3 0 0,6-3 0 0,1-1 0 0,-8 1 0 0,4-3 0 0,4 0 0 16,-8-4 0-16,4-2 0 0,1-1 0 0,-1-6 0 16,-4 0 0-16,-3-3 0 0,7 0 0 0,0-3 0 15,0-3 0-15,4-4 0 0,-8 1 0 0,4-4 0 16,-3-2 0-16,3-1 8 0,0-3 0 0,4 0-8 15,-4 4 0-15,3-1 0 0,-3-3-10 16,4 7 10-16,0-4 0 0,-1 4 0 0,1-1 0 0,-1 4 0 16,1-1 0-16,-8 4 0 0,8 0 0 0,0 3 0 15,-8 3 44-15,8 3 16 16,-4 3 3-16,-4 0 1 0,4 4-52 0,-3-1-12 0,-1 4 0 0,4 2 0 16,-7 4 0-16,4-3 0 0,3 6 0 0,-7-4 0 15,4 4 0-15,-1-6 0 0,-3 3 0 0,4-3 0 16,-1-4-100-16,-3-2-24 0,4-1-4 0,3-3 0 15,-7-6-153-15,0 0-31 0,3-3-5 0</inkml:trace>
  <inkml:trace contextRef="#ctx0" brushRef="#br0" timeOffset="179338.75">4713 12520 1824 0,'0'0'76'15,"0"0"-60"-15,0 0 140 0,0 0 29 0,0 6 6 0,0 0 1 31,0 7-103-31,0 2-20 0,0 1-4 0,0 0-1 0,0 6 0 0,4-3 0 0,3 6 0 0,-4-7 0 16,1 8-51-16,3-8-13 0,-4 4 0 0,8-3 0 16,-4-3 54-16,4 0 8 0,-4-7 2 0,3 0 0 15,1-2-52-15,-1-7-12 0,1 0 0 0,0 0 0 32,3-7 0-32,-4-2 0 0,4 0 0 0,-3-7 0 0,0 0 0 0,-4 0 0 15,0-2 0-15,0-1 0 16,3 0 0-16,-10 0 0 0,4 4 0 0,-1-4 0 0,1 6 0 0,-4 1 0 15,0-1 0-15,0 4 0 0,-4-1-48 0,4 4-13 0,0 6-3 16,0 0 0-16,0 0 103 0,-7 0 20 0,7 0 4 0,-7 6 1 16,4 1-52-16,-4 2-12 0,7 0 0 0,0 4 0 15,0 3 0-15,7 2 0 0,-7-2 0 0,10 6 0 16,-6 3 0-16,6 0 0 0,4 0 0 0,1 7 0 16,-1 2 0-16,3 4 0 0,1 3 0 0,0 2 0 15,-1-2 54-15,1 0 8 0,3 3 2 0,0 0 0 16,-10-4-52-16,3 1-12 0,7 3 0 0,-14-3 0 15,4-3 0-15,-1 2 11 0,-3-2-11 0,0 0 10 16,-3-4-10-16,-1-6 12 0,-3 0-12 0,-3-2 12 16,-1-4-12-16,-3-7 8 0,0 1-8 0,-7-7 8 15,4-6-8-15,-4-3 0 0,-11-3 0 0,4-6 0 16,-1-4 0-16,-2-2 8 0,3-7-8 0,-1-3 8 16,5-4-21-16,-8-2-5 0,7-3-1 0,-3-4 0 15,7 3 19-15,4 4 0 0,-4-3 0 0,3-4 0 16,7 3 0-16,-3-2 0 0,0 2 0 0,4-2 0 15,3 5 0-15,0 1 0 0,3 3 0 0,4 0 0 16,0 6 0-16,0 6 0 0,1 0 0 0,2 4 0 16,4 5 0-16,-3 1 0 0,10 3 0 0,-10 0 0 0,3 6 0 0,0-3 0 15,0 3 0-15,0 0 0 16,0 0-106-16,0 1-18 0,7-1-3 0</inkml:trace>
  <inkml:trace contextRef="#ctx0" brushRef="#br0" timeOffset="180243.13">5246 12921 1786 0,'0'0'75'0,"0"0"-60"16,0 3 98-16,0-3 20 0,0 0 4 0,0 0 1 15,3 6-59-15,8-2-12 0,-8-1-3 0,5 0 0 16,-5 0 0-16,8 0 0 0,-1-3 0 0,1 3 0 16,3 0 0-16,-4-3 0 0,5 4 0 0,-1-1 0 15,3-3-36-15,-3 0-7 0,1 0-1 0,2 0-1 16,-3 0-31-16,7 0-5 0,-6-3-2 0,6-1 0 16,-7 1-87-16,7-3-18 0,0 0-3 0</inkml:trace>
  <inkml:trace contextRef="#ctx0" brushRef="#br0" timeOffset="180645.39">6004 12592 1375 0,'4'-28'28'0,"-4"15"8"16,0 1-36-16,0-1 0 0,-4 0 0 0,4 1 0 0,0-1 112 0,-7 4 16 16,4-4 4-16,-1 1 0 0,1 2-15 0,-4 1-2 15,3 3-1-15,-3 0 0 0,0-1-7 0,3 4-2 16,-6 0 0-16,-1 3 0 0,4 0-14 0,0 0-3 0,-3 3-1 0,-1 0 0 16,0 7-70-16,1-4-17 0,-1 6 0 0,1 1 0 15,-1 0 55-15,-3 5 7 0,3 1 2 0,1 0 0 16,3 0-52-1,0 3-12-15,0-3 0 0,0 6 0 0,3-3 0 0,4 0 0 0,-3-1 0 0,3 5 0 16,3-8 0-16,1 4 0 0,-1 0 0 0,4-3 0 16,4-3 0-16,-4-1 0 0,3-2 0 0,1 0 0 15,3-4 0-15,4-3 0 0,-4-3 0 0,3 0 0 16,1-6-48-16,3 0-13 0,0-6-3 0,-3-4 0 16,0 4-16-1,-1-7-4-15,1 4-1 0,0-4 0 16,-4 0-129-16,0 1-26 0,0-4-4 0</inkml:trace>
  <inkml:trace contextRef="#ctx0" brushRef="#br0" timeOffset="180821.45">6237 12811 2649 0,'0'0'117'0,"0"0"25"15,0 0-114-15,0 0-28 0,0 0 0 0,0 0 0 16,0 0 57-16,4-6 6 0,-4 0 1 0,-4-7 0 15,4 1-6-15,0-1-1 0,-7-3 0 0,0-2 0 16,3 2-40-16,-3-6-8 0,0 3-1 0,-3-3-8 16,6 0-198-16,-6 0-46 0,3-3-10 0,3 6-2 0</inkml:trace>
  <inkml:trace contextRef="#ctx0" brushRef="#br0" timeOffset="180955.36">6170 12397 2188 0,'0'0'48'0,"0"7"11"0,0-1 1 0,0 0 1 15,0-6-49-15,0 0-12 0,0 0 0 0,0 0 0 16,4 3 0-16,-1 1 0 0,-3 2 0 0,4-3 0 16,-1 0 0-16,4 3 0 0,-3-3 0 0,3 7-646 15,0-4-132-15</inkml:trace>
  <inkml:trace contextRef="#ctx0" brushRef="#br0" timeOffset="181224.07">6371 12733 2310 0,'21'38'48'0,"-14"-29"11"15,0 0-47-15,1 1-12 0,-5-4 0 0,4 0 0 16,-3-3 104-16,-4-3 20 0,0 0 3 0,0 0 1 16,0 0-52-16,0 0-9 0,0-9-3 0,-4 0 0 15,-3-1 0-15,0-2 0 0,3-1 0 0,-3-3 0 16,0 1-51-16,4-4-13 0,-4 0 0 0,3 3 0 16,1-2 0-16,-1 2 0 0,1 0 0 0,3 1 0 15,0 2 0-15,0-3 0 0,0 1 0 0,0 5 0 16,3 1 0-16,4 3 0 0,-3-1 0 0,3 7 0 15,0 0 0-15,3 4 0 0,-2 2 0 0,6 0 0 16,-4 0 0-16,1 4 0 0,3-1 0 0,-4 1 0 16,5-4-48-16,-5 3-13 0,4-2-3 0,-3-4 0 15,7 0-28-15,-15 0-5 0,8 0-2 0,-1-3 0 16,-3 0-105-16,4 0-20 0,-4-3-5 0</inkml:trace>
  <inkml:trace contextRef="#ctx0" brushRef="#br0" timeOffset="181437.77">6639 12520 1384 0,'4'-19'39'0,"-1"9"9"0,-3 4-38 0,0 0-10 0,0 6 0 0,0 0 0 15,-3-6 140-15,3 6 27 0,0 0 5 0,-4-3 0 16,4 3 8-16,0 0 0 0,0 0 1 0,-7 0 0 16,0 3-85-16,4 3-16 0,-8 0-4 0,0 4-1 15,4-1-9-15,0 4-2 0,0-1 0 0,0 1 0 16,0 2-51-16,4 1-13 0,-4 0 0 0,3-1 0 16,1 1 0-16,-1 0-12 15,4 3 3-15,0-7 0 0,0 1 9 0,4-1 12 0,3-2-2 0,-4-4-1 16,4 0-58-16,4-3-12 0,-1 0-3 0,1 1 0 15,0-8-51-15,3 1-10 0,-4 0-3 16,4-3 0-16,0 3-102 0,-3-4-21 0,3 1-4 0</inkml:trace>
  <inkml:trace contextRef="#ctx0" brushRef="#br0" timeOffset="181655.36">6826 12686 1292 0,'14'12'57'0,"-7"-5"12"16,0-4-55-16,-3 3-14 0,3 0 0 0,0-2 0 15,0 2 100-15,-3-3 16 0,3 0 4 0,-7-3 1 16,3 0 57-16,-3 0 11 0,7 0 3 0,-3-3 0 15,3-3-103-15,-4-1-20 0,1 1-4 0,0-3-1 16,-1-4 26-16,-3 1 5 0,0-1 1 0,-3-3 0 16,-1-2-52-16,-3 2-9 0,0-3-3 0,0-3 0 15,-4 0 26-15,-3-3 5 0,0 0 1 0,-4-6 0 0,4 2-52 0,-3 1-12 0,-1 0 0 0,0-3 0 16,1-1 0-16,-1-2 0 0,0 6-12 0,1-7 12 16,3 1-13-16,0 2 4 0,3 1 1 0,4 0 0 31,-7 5-34-31,7 1-6 0,3 3-2 0,-3 4 0 15,7 2-64-15,-3 3-13 0,3 7-2 0,0 6-715 0,0 0-142 0</inkml:trace>
  <inkml:trace contextRef="#ctx0" brushRef="#br0" timeOffset="182046.92">7003 12667 2310 0,'7'13'48'0,"-4"-10"11"0,1-3-47 0,-1-3-12 0,1-1 0 0,-1 1 0 16,4-3 104-16,-3-3 20 0,3-1 3 0,0 1 1 15,0-4-40-15,0 1-8 0,4-1-2 0,-4-6 0 16,0 4-22-16,0-1-5 0,-4-3-1 0,4 4 0 0,1-1-40 0,-1 0-10 16,-4 1 0-16,1-1 0 15,3 3 0-15,-7 1 0 0,0 2 0 0,3 1 0 0,-3 0 0 0,-3 2 0 16,3 7 0-16,-7-6 0 0,0 0 16 0,-4 6 2 15,4 0 0-15,-4 3 0 0,1 3-29 0,-4 7-5 16,3-1-2-16,-3 7 0 0,3 3 38 0,4 3 8 16,0 3 2-16,0 1 0 15,4-1-30-15,3 0 0 0,0 0-11 0,0-3 11 16,3-3 0-16,1 0 0 0,3-3 12 0,0 0-4 16,3-4 12-16,1-2 1 0,3-4 1 0,-3-2 0 0,6 2-11 15,1-6-3-15,3 0 0 0,-3-3 0 0,3 0-8 16,-3-3 0-16,3 0 9 0,0-3-9 15,0 0-47-15,4-4-13 0,-4 4-4 0,-3 0 0 0,-1-4-84 0,-3 4-16 16,4-3-4-16,-11 5-1 0</inkml:trace>
  <inkml:trace contextRef="#ctx0" brushRef="#br0" timeOffset="188938.87">8403 12062 2269 0,'-3'9'64'0,"-1"1"15"16,1-1-63-16,-1 1-16 0,1-4 0 0,-1 0 0 15,4 0 105-15,0-6 19 0,0 0 3 0,4 4 1 0,-1-1-52 0,1-3-9 0,3 3-3 0,0-3 0 16,3-3-20-16,1 3-4 0,-1-3 0 0,5 3-1 16,2-4-12-1,-3 1-3-15,4 3 0 0,0-3 0 0,-1 0-24 0,1 0 8 16,3 0-8-16,-3 0 0 0,-1 3 0 0,-3-4 0 0,1 1 0 0,-1 0 0 31,0 0-66-31,-4 0-15 0,-3-3-3 0,4 2-1 16,-7 1-143-16,-4 3-28 0</inkml:trace>
  <inkml:trace contextRef="#ctx0" brushRef="#br0" timeOffset="189106.66">8421 12335 2508 0,'7'3'105'16,"3"-3"-84"0,5 3 42-16,-5 0 8 0,8 0 1 0,-1-3 1 15,1 3-56-15,3-3-17 0,4 4 8 0,0-4-8 16,3-4-28-16,0 4-9 0,0-3-3 0</inkml:trace>
  <inkml:trace contextRef="#ctx0" brushRef="#br0" timeOffset="190001.19">9677 12134 1337 0,'-7'-16'28'0,"3"13"6"0,4 3-34 0,-3-6 0 0,-1 0 0 0,4 6 0 16,0 0 127-16,0 0 18 0,0 0 4 0,0 0 1 16,0 0-42-16,0 6-9 0,4 3-2 0,-4 1 0 15,3 2-25-15,-3 7-6 0,4 0-1 0,-1 0 0 16,1 3-7-16,3 0-2 0,-4 3 0 0,1 0 0 15,3-3 0-15,-7 3 0 0,3-3 0 0,1 0 0 16,-4-3-25-16,3-1-6 0,-3 1-1 0,0-3 0 16,-3-4 5-16,3-5 1 0,-4-1 0 0,4-6 0 15,0 0-18-15,0 0-3 0,-3-3-1 0,-4-3 0 0,3-7-8 16,1 0 8-16,-1-2-8 0,4-4 8 0,-3 0-8 0,3 3 0 16,0-2 0-16,0-1 8 0,0 0-8 0,3-3 0 15,1 3 0-15,-1-3 0 0,1 4 0 0,3-4 0 0,0 0 0 0,0 3 0 16,0 0 0-1,4 3 0-15,-1 1 0 0,1 5 0 0,3 1 0 16,-4 3 8-16,5-1-8 0,-1 7 8 0,0 0 7 16,0 7 1-16,4 2 0 0,-4 0 0 0,-4 4 24 0,4 6 6 0,0 0 1 0,1-1 0 15,-1 4-18-15,-4-3-3 0,1 3-1 0,-1-3 0 16,-2 0-12-16,-1 0-2 0,3-4-1 0,-6-2 0 16,3 6-10-16,0-7 0 15,0 1 9-15,-4 2-9 0,4-2 0 0,0-1 0 0,-3 1 0 0,3-4 8 16,0 4-8-16,4-7 0 0,-4 0 0 0,0-2 0 15,3-1 0-15,-3-3 0 0,4-3 0 0,-4-4-8 16,0 1 8-16,4-7 0 0,-1 4 0 0,-3-3 0 16,4-4-15-16,-4 0-4 0,4 0-1 0,-4 1 0 15,0-4 41-15,-4 3 8 0,4-2 2 0,-3-4 0 16,-4 6-19-16,3-3-3 0,-3 0-1 0,0 4 0 16,-3 2-8-16,3 0 0 0,-4 1 0 0,-3 6 0 15,4-1 8-15,3 7-8 0,-7 0 12 0,3 4-4 16,-3 2-8-16,0 3 8 0,3 4-8 0,-3 2 8 15,7 1-8-15,-3 3 0 0,-1 3-12 0,4 0 12 16,0 3-16-16,0-3 4 0,4 3 0 0,-1 0 1 16,1 0 34-16,3 0 6 0,-3 0 2 0,3-3 0 15,0-3-58-15,0 0-11 0,3-7-2 0,1 1-1 16,-1-7-32-16,1-3-7 0,3-3 0 0,-3-6-1 16,3 0-43-16,0-7-8 0,0 1-1 0,4-4-1 15,-4-3-200-15,-4 0-40 0</inkml:trace>
  <inkml:trace contextRef="#ctx0" brushRef="#br0" timeOffset="190614.86">10418 12203 1267 0,'0'0'56'0,"0"0"12"0,0-6-55 0,3-1-13 0,-3 1 0 0,0 0 0 16,4 0 112-16,-4-1 19 0,0 1 4 0,0-3 1 16,0 9-13-16,0-7-3 0,0 7 0 0,0 0 0 15,0 0-44-15,0 0-8 0,0 0-3 0,0 0 0 16,0 0 19-16,0 0 4 0,0 0 1 0,0 0 0 15,0 0-17-15,-4 7-4 0,1 2-1 0,-1-3 0 16,0 7-26-16,4-1-5 0,0 4 0 0,0-3-1 16,4 2-19-16,-4 1-3 0,4 0-1 0,-1-1 0 15,1 1-12-15,3-3-16 0,-4 2 3 0,4-2 1 16,-3-4 34-16,3 4 7 0,3-4 2 0,-3 1 0 0,1-1-22 0,-1-3-9 16,0 1 8-16,0-1-8 0,0-3 0 0,0-3 0 0,0 0 0 15,-4-3 0 1,4 0-28-16,-3-4-4 0,3 1 0 0,0 0-1 47,-3-4 33-47,-1 1 0 0,1 0 0 0,-4-1 0 15,3 1 0-15,1 3 0 0,-4-1 0 0,3 1 0 0,-3 6 0 0,0 0 0 0,4 0 0 0,3 0 0 0,-7 6 0 0,3 1 0 0,4-1 0 0,-3 6 0 0,-1 1 0 0,5-1 0 16,-5 1 0-16,4 3 0 0,0-4 44 0,4-2 16 16,-4 2 4-16,3-6 0 0,1 1-52 0,0-7-12 0,3 0 0 0,-4-3 0 15,4-7 0-15,4 1 0 0,-4-4 0 0,0-6 0 16,0 4 0-16,0-4 0 0,-3-3 0 0,0 0 0 15,-4-3 54-15,0 0 8 0,0-3 2 0,-7 3 0 16,3 3-52-16,-6 0-12 0,3 0 0 16,-7 3 0-16,0 3 0 0,-4 4 0 15,0-1 0-15,-3 7 0 0,0 0 0 0,-3-1 0 0,3 4 0 0,-4 3 0 32,0 0-48-32,4 3-13 0,0 0-3 0</inkml:trace>
  <inkml:trace contextRef="#ctx0" brushRef="#br0" timeOffset="194639.4">11920 11795 1337 0,'0'-15'28'0,"0"8"6"31,0 1-34-31,4 0 0 0,-4 0 0 0,0-4 0 0,3 4 160 16,1-7 26-16,-4 4 5 0,0-7 1 0,3 4-52 0,-3-4-9 0,0 0-3 0,0-2 0 15,0-1-51-15,-3 0-10 0,-1-3-3 0,1-3 0 16,-1 6 0-16,1 0 0 0,-4 1 0 0,0-1 0 16,0 3-51-16,0 4-13 0,0 2 0 0,-4 1 0 15,0 6 54-15,-3 3 8 0,0 6 2 0,-3 3 0 16,2 4-42-16,-2 9-8 0,-1 0-2 0,-3 12 0 15,7 7-12-15,-4 6 9 0,4 6-9 0,0 4 8 16,3-4-8-16,1-3 0 0,3 3 0 0,3 1 8 16,4 2-20-16,0 4-5 0,4-1-1 0,3 1 0 15,0-10 30-15,3-3 5 0,5-3 2 0,-1 0 0 16,3-10-19-16,1 1 0 0,0-1 0 0,3-9 0 0,0 1-16 16,0-11-1-16,0-2 0 0,0-4 0 15,1-6-89-15,2-6-18 0,1-6-3 0,-4-4-1 16,4-6-74-16,-4-3-15 0,4-3-3 0</inkml:trace>
  <inkml:trace contextRef="#ctx0" brushRef="#br0" timeOffset="195005.98">12277 12310 1824 0,'0'0'76'0,"0"6"-60"15,0-6 128-15,0 0 27 0,0 0 5 0,0 0 0 16,0 3-77-16,0-3-16 0,0 0-3 0,0 0-1 15,-4 6 12-15,4-6 2 0,0 0 1 0,-7 0 0 16,7 0-45-16,-3 0-9 0,3 0-1 0,-7-6-1 16,-1 3-17-16,5-3-3 0,-4-4-1 0,3 1 0 15,-3-4-30-15,0-2-7 0,0-1 0 0,0-6-1 16,0 3 36-16,0-6 7 0,-4 0 2 0,4 0 0 0,0 0-24 0,0 3-10 0,0 3 1 16,4 0 0-1,-1 4-99-15,1 5-19 0,-1 4-4 0</inkml:trace>
  <inkml:trace contextRef="#ctx0" brushRef="#br0" timeOffset="195191.22">12178 11943 2488 0,'-14'28'52'0,"7"-19"12"0,3-2-52 0,-3-1-12 0,4 0 0 0,-1-3 0 16,4-3 53-16,0 0 8 0,0 0 2 0,0 0 0 15,0 0-47-15,0 0-8 0,0 0-8 0,0 0 9 16,0 0-128-16,4-3-25 0,3-3-6 0</inkml:trace>
  <inkml:trace contextRef="#ctx0" brushRef="#br0" timeOffset="195461.12">12435 12322 1972 0,'0'0'83'15,"0"0"-67"1,-3 3 103-16,3-3 20 0,-7-3 4 0,0 0 1 16,0-3-75-16,3-4-14 0,-3 1-3 0,0-4-1 15,0-2-26-15,4-1-5 0,-1 0 0 0,-3-2-1 0,7 2-19 0,-4 0 0 0,1 1 0 16,3 2 0 0,0 0 13-16,0 1-4 0,0 3-1 0,3 2 0 0,1 1-8 0,-1 6 0 0,1-3-12 0,3 3 12 15,0 3 0-15,0 0 0 16,0 3 0-16,4 1 0 15,-1-1 0-15,1 0 0 0,3 0 0 0,-3 1 0 0,3 2-24 0,0-6 4 0,0 0 0 16,4 1 0 0,-4-1-92-16,0-3-17 0,0 3-4 0,-3-3-1 15,3-3-77-15,-4 3-15 0</inkml:trace>
  <inkml:trace contextRef="#ctx0" brushRef="#br0" timeOffset="195888.41">12689 11952 2040 0,'-3'10'86'0,"-4"-1"-69"16,3 4 123-16,-3-1 25 0,4 4 5 0,-4-4 1 16,3 4-79-16,-3 3-16 0,4 0-4 0,-1-1 0 15,-3 1-32-15,3 3-6 0,4 3-2 0,-3-3 0 16,3 0-14-16,0-3-3 0,0 3-1 0,3 0 0 16,-3-6-4-16,4-1-1 0,0 1 0 0,-1-7 0 15,1 1-9-15,3-1 0 0,0 1 0 0,0-7 0 16,0 0-16-16,0 0-3 0,3-6 0 0,1 0 0 15,0 0-91-15,-1-1-18 0,1-2-4 0,-1 0-1 16,1 0 57-16,0-1 11 0,-1-2 2 0,1 3 1 16,-1 3 3-16,4-4 1 0,-3 4 0 0,0 0 0 15,-1 3 26-15,1 0 6 0,-1 3 1 0,-3 3 0 16,0-2 25-16,4 2 0 0,-7 0 9 0,3 0-9 0,-4 1 22 16,1 2-2-16,-1-3-1 0,1 1 0 15,-4-1 14-15,3 0 3 0,-3 0 1 0,0 1 0 16,0-7 44-16,0 0 9 0,0 0 2 0,0 0 0 15,0 0-48-15,0 0-10 0,0 0-2 0,4-7 0 0,-4-2 26 16,-4 0 5-16,4-7 1 0,-7 0 0 16,4-6-1-16,-4-3 0 0,0-3 0 0,-4-7 0 0,0 1-39 0,1-4-8 0,-4 1-2 15,0-4 0-15,-1 3 22 0,1 1 5 0,0 2 1 0,0 1 0 16,0 2-32-16,0 1-10 0,3 6 0 0,1 0 0 16,3 9-43-16,0 0-15 0,3 7-3 15,1 0-1-15,3 9-155 0,0 0-31 0</inkml:trace>
  <inkml:trace contextRef="#ctx0" brushRef="#br0" timeOffset="196231.52">13003 12303 2534 0,'7'7'112'0,"-3"-1"24"16,0-3-109-16,3-3-27 0,0 0 0 0,0-3 0 15,0-3 33-15,0-1 2 0,0-2 0 0,0-4 0 16,-4 1-12-16,4-4-3 0,-3-3 0 0,0 1 0 16,-1-4-3-16,-3 0-1 0,4 0 0 0,-4 3 0 15,0 0 7-15,-4 0 1 0,1 0 0 0,-1 7 0 16,-3-1 0-16,3 7 0 0,-3 0 0 0,4 3 0 16,-4 6-4-16,0 0-1 0,-4 6 0 0,4 4 0 0,4 3-7 0,-1 2 0 0,-3 8-1 0,7-1 0 31,-4 3-11-31,4 3 0 0,4-3 0 0,0 1 8 0,-1-4-8 0,1 0 0 15,3-3 0-15,0-3 8 16,0-4 9-16,0 1 2 0,3-4 0 0,-3 4 0 0,8-6-7 16,-5-1 0-16,1 0-1 0,3-2 0 0,-4-4-11 0,8 0 0 0,-4 0 0 15,4-3 0-15,-1 0 0 0,1-3-14 0,0 0 2 16,-1-4 0-16,5 1-113 16,-5 0-23-16,4-3-4 0</inkml:trace>
  <inkml:trace contextRef="#ctx0" brushRef="#br0" timeOffset="196653.97">13674 12379 2382 0,'0'0'100'16,"0"0"-80"0,-4 3 96-16,-3-3 20 0,7 0 3 0,-7 0 1 15,4 0-61-15,-5-3-12 0,1 3-3 0,-3-7 0 16,3 4-35-16,-4-3-7 0,1-3-2 0,-1-1 0 0,0-2 16 0,-3-1 4 0,0-6 0 15,0 0 0 1,0-3-3-16,3-6 0 0,1 3 0 0,-1-3 0 0,1-3-29 0,-1 2-8 0,0 1 0 0,1-3 0 16,3 6 0-16,3 0 0 0,-3 0 0 0,4-1 0 15,3 5 0-15,-4-5 0 0,8 1 0 0,-1 0 0 16,1 0 0-16,3 3 0 0,0-6 0 0,0 6 0 16,4 0 0-16,-1 3 0 0,4 0 0 0,0 4 0 15,4 2-50-15,-4 4-11 16,7 3-3-16,-3 2 0 0,0 4-153 0,-4 7-31 0</inkml:trace>
  <inkml:trace contextRef="#ctx0" brushRef="#br0" timeOffset="200387.26">13748 11752 1958 0,'-4'3'87'0,"-3"0"17"0,4 0-83 0,-1 0-21 0,1 3 0 0,-1-3 0 16,4 1 56-16,0 2 6 0,0 0 2 15,0-3 0-15,4 4 0 16,3-4 0-16,-4 0 0 0,4 0 0 15,0 3-52-15,0-6-12 0,4 3 0 0,0 0 0 0,-1-3 54 0,4 0 8 0,0 0 2 0,0 0 0 16,1-3-52-16,-1 0-12 0,3-3 0 0,-3 0 0 16,1 3 8-16,-1-1 0 0,0-2-8 0,-4 3 12 15,4 3-12-15,-7 0-8 0,1 3 8 0,-1 0-13 16,0 0 13-16,-4 4 0 0,4-1 0 0,-3 0 0 16,-4 4 48-16,0-1 13 0,0 0 3 0,-4 1 0 15,1 2-52-15,-1-2-12 0,-3-1 0 0,0 1 0 16,0-1 0-16,0 0 0 0,-4 1 0 0,1-1 0 15,-1-2 0-15,1-1 0 0,3 3 0 0,0-3 0 16,-1 1 0-16,1-4 0 0,4 0 0 0,3-3 0 16,0 0 0-16,0 0 0 0,0 0 0 0,0 0 0 15,0 0 0-15,3 6 0 0,4-3 0 0,1 1 0 16,2-1 0-16,-3-3 0 0,4 3 0 0,3-3 0 16,-4 0 0-16,5 3 0 0,2-3 0 0,-3 0 0 15,0 0 0-15,4 0 0 0,-4 0 0 0,0 0 0 16,-3 0 40-16,3 3 4 0,0 0 2 0,-3 3 0 15,-1 1-22-15,-3-1-5 0,0 3-1 0,-3 1 0 16,-1 2 37-16,-3 1 7 0,0-1 2 0,-3 4 0 16,-1 0-52-16,-3 3-12 0,0-4 0 0,0 4 0 15,-3-3 0-15,-1-1 0 0,0 4 0 0,-3-3 0 16,-3-3 0-16,-1-1-18 0,4 1 4 0,-7-1 1 0,3-2 4 0,0-4 1 0,1-3 0 16,-1 0 0-1,4-6-58-15,0 0-11 0,3-3-3 0,1-4 0 16,3 1-81-16,3-7-17 0,1 0-3 0</inkml:trace>
  <inkml:trace contextRef="#ctx0" brushRef="#br0" timeOffset="200992.8">14139 11623 1508 0,'-3'-3'43'0,"-1"0"9"16,4 3-42-16,-7-7-10 0,0 4 0 0,4 0 0 16,-4 0 88-16,3 0 16 0,1 0 4 0,3 3 0 15,-8-7-10-15,5 4-2 0,3 3 0 0,-7-3 0 16,7 3-25-16,-4-3-6 0,4 3-1 0,0 0 0 16,0 0 5-16,0 0 1 0,0 0 0 0,-7 3 0 0,7-3-10 0,-7 3-1 0,7-3-1 0,0 0 0 31,-3 7-46-31,3-7-12 0,0 0 0 0,0 0 0 15,0 6 53-15,0-6 9 0,0 0 2 0,0 3 0 0,3 3-52 0,1-3-12 0,3 4 0 16,0-4 0-16,0 0 54 0,0 0 8 0,4 0 2 0,-1 0 0 16,4 4-52-16,0-1-12 0,4 3 0 0,0 1 0 15,-1 2 0-15,1 4 12 0,3 3-3 0,0 3-1 16,0-3-8-16,1 2-9 0,-1 1 9 0,0 0-13 16,-3 0 38-16,-1-3 8 0,1 0 2 0,-4 3 0 15,-3 0-15-15,-4 0-4 0,0 0 0 0,0 3 0 16,-4 3 4-16,-3 0 0 0,-3 4 0 0,-1-1 0 15,-3-3-10-15,0 4-2 0,-3-4 0 0,-1 0 0 16,-3-3-8-16,-4-3 0 16,1-3 0-16,-5-3 8 0,5-1-8 0,-4-5 0 0,3-1 0 15,0-3-11-15,1 1-41 0,3-7-9 0,-1 0-2 0,5 0 0 16,3-4-38-16,0 1-8 0,0-3-2 16,3 0 0-16,4-1-119 0,0 1-24 0,4 0-5 0</inkml:trace>
  <inkml:trace contextRef="#ctx0" brushRef="#br0" timeOffset="201458.18">14619 11752 2269 0,'0'0'64'0,"0"0"15"16,0 0-63-16,-7 0-16 0,7 0 0 0,0 0 0 16,-7-4 105-16,7 4 19 0,-4-6 3 0,4 6 1 15,-3-3-103-15,3 3-25 0,-4-6 0 0,4 6 0 16,0 0 56-16,0 0 7 0,0 0 1 0,0 0 0 16,0 0-52-16,0 0-12 0,0 0 0 0,0 0 0 15,0 0 54-15,0 0 8 0,0 0 2 0,0 0 0 16,4 3-52-16,-4-3-12 0,3 6 0 0,-3-6 0 15,0 3 0-15,0-3 0 0,0 0 0 0,4 7 0 16,-4-7 0-16,4 3 0 0,-4 3 0 0,0-3 0 16,0-3-43-16,3 6-11 0,-3-3-2 0,0-3-1 15,4 7-216-15,-4-7-43 0</inkml:trace>
  <inkml:trace contextRef="#ctx0" brushRef="#br0" timeOffset="201805.5">14714 12187 1728 0,'0'0'76'0,"0"-6"16"16,0 6-73-16,0 0-19 0,0 0 0 0,4-3 0 15,-4 3 106 1,7-3 18-16,0 6 3 0,-3-3 1 0,3 3 0 0,0 3 0 0,0 1 0 0,0-1 0 16,0 3-52-16,0 1-9 0,0-1-3 0,4 1 0 15,-4 2 30-15,-4 1 6 0,4-1 0 0,0 4 1 16,0-4-41-16,-3 4-8 0,3 0-1 0,-4-4-1 16,1 7-25-16,-1 0-5 0,-3 3 0 0,0 0-1 15,0 0-8-15,-3 3-2 0,-1 3 0 0,1 0 0 16,-4 0 2-16,-4-2 0 0,1 2 0 0,-4-6 0 15,-1 0-11-15,1-7-16 0,-3 1 4 0,-1-3 1 16,0-7-109-16,4-3-23 0,0 0-4 0</inkml:trace>
  <inkml:trace contextRef="#ctx0" brushRef="#br0" timeOffset="204836.15">1940 14332 2509 0,'7'13'223'0,"0"5"-179"0,4 4-4 0,14 35 39 0,-11-23-40 16,3 7-39-16,-2 3 0 0,6 19 0 0,-4 2 0 15,5-5 20-15,-1 0 7 0,-7-1 1 0,7 1 0 16,-10-4 14-16,6 1 3 0,1-1 1 0,-4 1 0 16,0-7-12-16,4-6-2 0,-4-7-1 0,0 4 0 15,-4-10-22-15,1-2-9 0,0-1 8 0,-8-6-8 0,4-3 0 0,4-7 0 16,-11-2 8-16,3-4-8 0,-3-3 0 0,0-3 10 16,0 0-10-16,0 0 10 0,-3-9-10 0,-8-4 0 15,4-6-10-15,-3 0 10 0,-5-3 0 0,1-3 0 0,0-3 0 0,-7 0 0 16,7-3 0-16,-7 2 0 15,3-5 0-15,1 6 0 0,-5-1 0 16,-2 1 0-16,-1 3 0 0,4 3 0 0,-4 6 11 0,0 4-11 0,4 2 10 16,-3 7-10-16,-5 0 15 15,12 6-3-15,-4 7-1 0,-4 2 0 0,11 4-11 0,-4 6 0 0,8 3 0 16,6 3 0-16,-7 4 0 0,11-1-19 0,0 0 3 0,7 4 1 16,-3-4 15-16,7 0 0 0,-1-2-10 0,4-1 10 15,0 0-10-15,8-6 10 0,-8 0-13 0,7 0 5 16,0-6 8-16,0 2-13 0,-3-2 5 0,6-3 8 15,-6-1-10-15,7-2 10 0,-11-1 0 0,7-3-9 16,0-3 9-16,-7-3 0 0,8-3 0 0,-5 0-8 16,4-6-4-16,1-1 0 0,-1-2 0 0,3-1 0 15,-2-2-99-15,2-7-20 0,1 3-4 0</inkml:trace>
  <inkml:trace contextRef="#ctx0" brushRef="#br0" timeOffset="205206.59">2663 15473 2365 0,'0'0'104'0,"0"0"23"0,0 4-102 16,0-4-25-16,0 0 0 0,0 0 0 0,0 0 93 0,0 6 14 0,-10-3 2 0,3-3 1 15,3 0-46-15,1-3-10 0,-8 0-2 0,4-4 0 16,4 1-28-16,-11 0-5 0,6-4-2 0,-2-2 0 16,-1-1-9-16,4-2-8 0,-3-1 12 0,3 0-12 15,3 1 16-15,-3-1-4 16,3-3-1-16,4 0 0 0,0 4-11 0,0-4 0 0,0 0 0 0,4 0-11 15,3 4 11-15,-3 2 0 0,3-3 0 16,-4 4 0-16,8-1 0 0,-8 4 0 0,8 3 0 0,-1-4 0 16,-2 4-8-16,6 3 8 0,-4 3-8 0,1-3 8 15,3 6-86-15,-4 0-12 0,1 3-2 0</inkml:trace>
  <inkml:trace contextRef="#ctx0" brushRef="#br0" timeOffset="205571.32">2794 14997 2625 0,'-11'25'55'0,"8"-16"12"0,3 1-54 0,-7-1-13 0,3 4 0 0,4-4 0 0,0 0 28 0,0-2 4 0,4 2 0 0,-4-3 0 15,7 1-32-15,-7-1 0 0,3 0 0 0,4-3 0 16,-3 0-168-16,0-3-39 0,3 0-8 0</inkml:trace>
  <inkml:trace contextRef="#ctx0" brushRef="#br0" timeOffset="209357.35">2935 15094 1622 0,'0'0'68'0,"0"0"-54"16,0 0 134-16,0 0 26 0,0 0 6 0,-3-3 0 15,-4 0-41-15,-4 0-9 0,4 3-2 0,0-4 0 16,-4 4-51-16,8-3-10 0,-8 3-3 0,1 0 0 16,6 0-51-16,-7 0-13 0,4-3 0 0,0 6 0 15,-3 0 40-15,3 1 4 0,3-1 2 0,-6 3 0 16,10 7-30-16,-7-4-5 0,3 7-2 0,4-1 0 16,4 4-9-16,-4 3 10 0,7 0-10 0,-7 3 10 15,10 0-10-15,-6 0-17 0,6 0 4 0,4-3 1 16,-3-3 12-16,0 0 0 0,3-3 0 0,3-4 0 15,-6-2 0-15,3-7 0 0,0 0 0 0,-3-3 0 16,-1-3 0-16,1-4 0 0,-1 1 10 0,1-6-10 16,-4-4 0-16,0 0 0 0,-3-6-9 0,3 0 9 0,-4-3 0 0,4 0 0 0,-3-3 0 15,-4 0 0 1,3 0-8-16,4 2 8 0,-7 1 0 0,0 3 0 16,0 4 0-16,4 5 0 0,-4 0 0 0,7 4 0 15,-7 9 0-15,0 0 0 0,0 0 8 0,0 9-8 0,0 4 16 16,0 3-2-16,4 3-1 0,3 2 0 0,-7 5 3 0,10-1 1 0,-6 3 0 0,-1 0 0 15,4-3-4-15,4-3-1 0,-8 3 0 16,4-6 0-16,1 3-12 0,2-6 0 0,1 2 8 0,-1-5-8 16,1 0 0-16,-1-4 0 0,1-3 0 0,0-3 0 15,3 0-63-15,-4-6-9 0,1 0-1 0,3 0-1 16,-3-3-75 0,-1-4-15-16,-3 1-4 0</inkml:trace>
  <inkml:trace contextRef="#ctx0" brushRef="#br0" timeOffset="209894.71">3295 15154 1407 0,'-4'-7'62'0,"4"1"14"15,0 6-61-15,0-9-15 0,0 9 0 0,0-7 0 16,0 1 88-16,0 6 16 0,4-6 2 0,-4 6 1 15,0-6-12-15,0 6-3 0,0 0 0 0,0 0 0 16,0 0-8-16,0 0-1 0,0 0-1 0,0 0 0 16,0 0-14-16,0 0-4 0,0 0 0 0,0 3 0 15,7 3-51-15,-7 3-13 0,4 4 0 0,-1-1 0 16,4 1 34-16,-3 3 4 0,3 2 1 0,3-2 0 0,-6 0-10 0,6 3-1 0,-6-4-1 16,7-2 0-1,-4 3 8-15,7-4 1 0,-11 1 1 0,8-4 0 0,-4 0-18 16,3 1-4-16,-3-4-1 0,4 0 0 0,-4-6-14 15,4 0 0-15,-4 0 0 0,0-6 0 0,3 3 0 16,-6-6 0-16,7-1 0 0,-8 1 0 0,4-1 0 0,4-2 0 16,-8-1 0-16,4 4 0 0,-3-1 0 15,-1 1 0-15,4 3 0 0,4-4 0 0,-11 7 0 16,11 3 0-16,-8 0 0 0,4 3 9 0,-3 4-9 0,-1 2-9 16,4 0 9-16,-3 1-13 0,6 2 25 0,-3 1 4 0,4-1 2 0,-4 1 0 15,4 0 5-15,3-4 1 0,-4 0 0 0,8-2 0 16,-7-7-24-16,-4 0 0 0,3 0 0 0,1-7 8 15,3 1 3-15,4-6 1 0,-8 2 0 0,1-2 0 16,3-4-4-16,-4 0 0 0,1 1 0 0,-4-4 0 16,0 0-8-16,4 0 8 0,-11 0-8 0,3 1 8 15,-3-1-8-15,0 3 8 0,0 3-8 0,-3 1 8 16,-4 3-8-16,-4-4 0 0,4 4 0 0,-4-1-11 16,-6 4 34-16,-1 0 6 0,0-1 2 0,1 4 0 15,-1-3-63-15,1 3-12 0,-1 3-2 0,0-3-1 16,1 3-77-16,6 0-16 0,-3 0-4 0,3 0 0 0</inkml:trace>
  <inkml:trace contextRef="#ctx0" brushRef="#br0" timeOffset="211770.68">4346 14567 1337 0,'11'-19'28'0,"-11"13"6"15,7-3-34-15,-7-1 0 0,3 1 0 0,-3-4 0 16,7 4 109-16,-7 0 15 0,4-1 4 0,-4 1 0 15,4-1 0-15,-1 4 0 0,1 0 0 0,-4 0 0 16,0 6-9-16,0 0-2 0,0 0 0 0,0 0 0 16,0 0-33-16,0 0-8 0,0 0 0 0,-4 3-1 15,-3 3-9-15,3 0-2 0,-6 0 0 0,-1 4 0 16,1-1-13-16,-4 4-3 0,-1-1-1 0,5 1 0 16,-11-1-24-16,3 1-5 0,0 3-1 0,-3-4 0 15,7 4-17-15,-3 0 0 0,2-1 0 0,5 1 0 16,-4-4 0-16,3 1 0 0,8 0 0 0,-8-4 0 0,4 0 0 15,3 1-12-15,4-1 1 0,4-3 1 0,3 1 10 16,-3-1 14-16,6-3-3 0,4 0-1 0,4 4-10 0,-4-4 0 0,7 0 0 16,-7 3 0-16,7 0-15 0,-3 4-5 15,3-4 0-15,-3 3-1 16,7-2 33-16,-11 2 8 0,7 4 0 0,-7-4 1 0,7 0-21 0,0 1 0 16,4-1 0-16,-11 4 0 0,11-4 0 0,-4 4 0 15,0 2 0-15,-3-2 0 0,3 3 56 0,-3-4 6 0,-1 1 2 0,1-1 0 16,-4 4-52-16,0-3-12 0,-3 5 0 0,-4-2 0 15,-4 3 0-15,1 0 0 0,-4-1 0 0,-4 4 0 16,1 0 0-16,-4 3 0 0,-4 1 0 0,1-1 0 16,-1-3 0-16,-3-4 0 0,0 4 0 15,-4-3 0-15,0 0 0 0,1-3-18 0,-1-4 4 0,-3 1 1 16,7-4 4-16,3-3 1 0,-6 1 0 0,10-7 0 16,-4 0-29-16,0-4-6 0,4-2-1 0,4-6 0 15,-1 2-76-15,4-5-16 0,0 2-4 0,0-6 0 16,4 4-133-16,3-4-27 0</inkml:trace>
  <inkml:trace contextRef="#ctx0" brushRef="#br0" timeOffset="212237.79">4780 14514 2310 0,'0'0'97'0,"0"0"-77"16,0 0 79-16,0 0 16 0,0 0 3 16,0 6 1-1,4 4-88-15,-1 2-18 0,4 1-3 0,4 5-1 0,-8-2 44 0,4 6 9 0,0 0 2 0,4 6 0 16,-4 4 0-16,4 2 0 0,-1 4 0 0,4 3 0 16,-3-1-52-16,3 1-12 0,-3 3 0 0,3 0 0 15,-4-7 44-15,1 1 5 0,0-3 2 0,-8-1 0 16,8-6-42-16,-4-3-9 0,0-3 0 0,0 0 0 15,-4-9 0-15,4-1 0 0,-3-5 0 0,-1-4 0 16,-3-3 0-16,0 0 0 0,4-3 0 0,0-7 0 16,-4-2 0-16,0-1 0 0,0-3 0 0,0-2 0 15,0 2 12-15,3 0 0 0,-3-3 0 0,7 1 0 16,-7 2-12-16,0 0 0 0,0 1 0 0,4-1 0 16,3 3 0-16,-4 1 0 0,8 2 0 0,-1 4 0 15,1-3 0-15,-4 6 0 0,4 0 0 0,6-1 0 16,-10 4 12-16,7 4-4 0,1-1-8 0,-1 0 12 15,-4 3-3-15,4 3-1 0,0 1 0 0,-3-1 0 16,7 1-8-16,-11 5 8 0,3-2-8 0,1-1 8 16,-1 4-8-16,-2 0 8 0,-1 3-8 0,0-1 8 15,-4-2-8-15,4 0 0 0,-7-1-12 0,4-2 12 16,-4 0-99-16,7-7-12 0,-7 0-2 0,0-6-1 16,0 0-150-16,0 0-31 0,0 0-5 0</inkml:trace>
  <inkml:trace contextRef="#ctx0" brushRef="#br0" timeOffset="212602.07">5415 14903 2508 0,'0'0'71'0,"0"0"16"0,-3 6-70 0,3 0-17 0,-7 1 0 0,3-1 0 16,1 3 106-16,-1 1 18 0,4 2 3 0,-4-2 1 16,4 5-103-16,-3-2-25 0,3 6 0 0,0-4 0 15,-7 4 0-15,7 0 0 0,0 0 0 0,0 3 0 16,0-4 0-16,7-2 0 0,-7 0 0 0,7-4 0 15,-3-2 35-15,3-4 1 0,3-3 1 0,-3-3 0 16,0 0-37-16,0-6 0 0,4 0 0 0,-1-4-8 16,-6-2 8-16,0-1-12 0,3-3 12 0,-4 1-12 15,4-1 12-15,4 0 0 0,-11 1 0 0,10 2 0 16,-10-2 0-16,4-1 0 0,-1 6 0 0,1-5 0 16,-1 5-10-16,-3 1 10 0,4 0-12 0,-4 9 12 15,0 0 0-15,0 0 0 0,0 0 0 0,0 0 0 16,0 0 0-16,0 6 0 0,7 3 10 0,-7 1-2 15,4 2-8-15,3 1 0 0,-7 2 0 0,7-2 0 16,0 3 0-16,0-1 0 0,0 1 0 0,3-3 0 16,-3 2 0-16,1-2 0 0,-1-4 0 0,3 1 0 15,-6-4 0-15,3-3-8 0,0 0 0 0,0-3 0 16,3-3-186-16,-6-3-37 0,3-4-7 0</inkml:trace>
  <inkml:trace contextRef="#ctx0" brushRef="#br0" timeOffset="213072">5673 15003 1732 0,'7'9'49'0,"3"1"11"16,-6 6-48-16,6-1-12 0,1 4 0 0,3 3 0 0,-3 3 80 0,3 0 15 0,3 7 2 16,-2 2 1-16,6-3-1 0,-4 7 0 0,5 0 0 0,-1 2 0 15,0-2 25-15,0 3 5 0,0 3 1 0,-3 0 0 16,3-4-27-16,-3 1-5 0,3 0 0 0,-7-4-1 15,4-2-58-15,-11-4-11 0,3-2-2 0,-3-4-1 16,-3-3-11-16,-4 0-3 0,7-7 0 0,-7-2 0 16,-7-7 19-16,3 0 4 0,4-6 1 0,0 0 0 15,-10-3-33-15,-1-6-20 0,-3-1 2 0,-4-2 1 16,1-7 17-16,-4-3 0 0,6-3 8 0,-9-3-8 16,3-7 0-16,-1 1 0 0,1-4 0 0,0-6 0 15,3 3 16-15,1-2-4 0,3-1 0 0,0 0 0 16,3 0-22-16,0 0-5 0,8-3-1 0,-1 3 0 15,1 3 16-15,6 1 0 0,1 5 0 0,6 1 0 16,-6 2 8-16,7 4 5 0,-1 3 1 0,4 0 0 16,0 6-14-16,4 0 0 0,-7 3 8 0,3 4-8 15,0 6 0-15,-4 3 0 0,5-1 0 0,2 8 0 16,-6 2 11-16,3 3-1 0,0 1 0 0,0 5 0 16,0 1 3-16,0 3 1 0,-7 0 0 0,0-1 0 15,0 4-14-15,1 0 0 0,-8 0 8 0,7 0-8 16,-7 0 0-16,-7-3 0 0,3 0 0 0,0-4-10 15,-3-2-35-15,0 0-7 0,0-4-2 0,-7-3 0 16,0-6-59-16,-4 3-12 0,1-6-3 0,-1 0 0 16,-3-3-159-16,7-4-32 0</inkml:trace>
  <inkml:trace contextRef="#ctx0" brushRef="#br0" timeOffset="213422.09">6121 15041 2703 0,'7'3'120'0,"0"0"24"0,-4-3-115 0,8 0-29 0,-4 0 0 15,0-6 0-15,0 3 36 0,0-1 2 0,0-2 0 0,4 0 0 16,-4 0-6-16,0-4 0 0,0-2-1 0,0 2 0 16,0 1-11-16,0-4-1 0,-3 1-1 0,-1 2 0 15,1 1-18-15,-1 0 10 0,-3-1-10 0,0 4 8 16,0-4 5-16,0 4 1 0,-3 0 0 15,-4 3 0-15,7 3 10 0,-4-7 3 0,-3 4 0 0,0 3 0 16,0 0-27-16,0 3 8 0,0 4-8 0,0-1 0 16,3 3 8-16,-6 1-8 0,3 2 8 0,3 1-8 15,1 6 0-15,3 0 0 0,0 3 0 0,0-1 0 16,3 1 0-16,4 0 0 0,-3 0-8 0,6 0 8 16,-3 0 0-16,4-3 0 0,-1 3 0 0,1-3 8 15,3-4 9-15,-3-2 2 0,6 0 0 0,-6-4 0 0,3-3-6 16,0-3-1-16,0-3 0 0,4-3 0 15,0 0-12-15,-1-6 0 0,1-1 0 0,0-2-10 16,-1-4-69-16,-3 0-13 0,0 4-4 0</inkml:trace>
  <inkml:trace contextRef="#ctx0" brushRef="#br0" timeOffset="213922.1">7137 15179 2188 0,'3'9'48'15,"-3"4"11"-15,4-1 1 0,-1 4 1 0,-3-4-49 0,4 1-12 0,-1-1 0 0,-3 1 0 0,4-4 140 0,-1-5 24 16,-3-4 6-16,0 0 1 16,0 0-54-16,0 0-10 0,0 0-3 0,-7-7 0 15,4 1-64-15,-4-7-12 0,-4-2-4 0,1-4 0 16,-5 0 13-16,-2-9 3 0,-1 3 0 0,-3-10 0 15,-4 4-32-15,1 0-8 0,-5-4 0 0,1-2 0 16,0 2 10-16,3-3 1 0,1-2 0 0,-5 2 0 16,8 0 18-16,4 4 4 0,-1-1 1 0,0-2 0 0,8 5-34 0,-1 1 0 15,8-3 0-15,-1-1 0 0,4 4 0 0,4-4 0 0,-1 4 0 0,4-4 0 16,7 4 0-16,7 0 0 0,1-1 0 0,2 1 0 16,5 6 0-16,2 3 0 0,5 3 0 0,-5 3 0 15,5 1 0-15,-1 2 0 0,-3 4 0 0,3-1 0 16,0 4-52-16,0 3-18 0,4 0-3 0,0 0-1 15,-4 3-110-15,-3 0-21 16</inkml:trace>
  <inkml:trace contextRef="#ctx0" brushRef="#br0" timeOffset="-214413.99">7553 14683 1202 0,'0'0'26'0,"0"0"6"0,-4-6 0 0,1 0 3 0,-1-1-35 0,1-2 0 0,-1 3 0 0,1-1 0 16,-1 1 72-16,1 0 8 0,-1 0 2 0,1-1 0 15,3-2-14-15,-4 3-4 0,4 6 0 0,0 0 0 16,-3-7 34-16,3 7 6 0,0 0 2 0,-4-6 0 15,4 6-16-15,0 0-3 0,0 0-1 0,0 0 0 16,0 0-18-16,0 0-3 0,0 0-1 0,0 6 0 16,0 4 0-16,4 6 0 0,-4-1 0 0,7 4 0 15,0 3-51-15,0 0-13 0,0 3 0 0,3 0 0 16,-2 0 0-16,2-3 0 0,4 0 0 0,-3-3 0 16,-1 0 0-16,1-7 0 0,0-2 0 0,-4-1 0 15,3-6 0-15,-3-3 0 0,-7 0 0 0,4-3 0 0,3-3 0 16,-4-7 0-16,1 1 0 0,-4-7 0 15,3-3 0-15,-3 0 0 0,0 0 0 0,0-6 0 0,0 6 0 0,0-3 0 16,-3 3 0-16,3 0 0 0,0 3 0 0,-4 3 0 16,4-2 0-16,-3 5 0 0,3 4 54 0,0-1 8 15,0 4 2-15,0 6 0 0,0 0-52 0,0 0-12 16,7 0 0-16,0 0 0 0,4 6 0 0,-4 0-8 16,0 1 8-16,3 2-13 0,1 4 13 0,-1-1 8 0,1 1 0 15,3-1-8-15,-3-2 9 0,3 2-9 16,0-5 0-16,0-1 9 0,0 0-9 0,0-6 0 15,-3 3 0-15,3-6 0 0,-4 0 0 0,1 0 0 16,3-7 0-16,-3 1 0 0,-1-4-8 0,-3 1 8 16,4-1 0-16,-4-2 0 0,4 2 0 0,-4 1 0 0,0 2 0 15,3 1 0-15,1 3 0 0,-4 2 0 16,4 1 0-16,-1 3 0 0,1 3 0 0,-1 1 10 0,4 5-2 16,-3 0-8-16,0 7 23 0,3 3-3 0,-4 6 0 0,1 0 0 15,-1 0 14-15,-3 3 2 0,1 4 1 0,-5-4 0 16,4 0-27-16,0 0-10 0,-7-3 0 0,4-3 9 15,-1-3-9-15,1 0 0 0,-1-3 0 0,1-4 0 16,-1-2-8-16,-3-4-8 0,0-6 0 0,0 0-1 16,0 0-99-16,0 0-19 15,0-6-4-15,0-4-753 0,0 1-150 0</inkml:trace>
  <inkml:trace contextRef="#ctx0" brushRef="#br0" timeOffset="-213803.68">8407 14583 1552 0,'0'0'44'0,"0"0"10"0,0 0-43 0,0 0-11 16,0 0 0-16,0 0 0 16,-4 0 156-16,4 0 28 0,-3 6 7 0,-4-3 1 0,7 4-97 0,-4-1-19 15,4 10-4-15,0-1-1 0,0 4-11 0,0 3-3 16,4 0 0-16,-4 3 0 0,3 0 6 0,4 3 1 15,-3-6 0-15,3 3 0 0,3-3-22 0,-3 0-4 16,4-3-1-16,0-6 0 0,-4-1-17 0,3-2-4 16,4-1-1-16,-3-6 0 0,3-3-15 0,-3 0 0 0,3-6 0 0,-4-4 0 15,1-2 0-15,-1-4-13 0,-2-3 4 0,-1-6 1 16,0 0 8-16,0-3 0 0,0 3 0 0,-4-3 0 16,1 6 0-16,-1-3 0 0,1 6 0 0,-4 0 0 15,0 3 0-15,0 7 0 16,-4 0 0-16,4 2-8 0,0 7 8 0,0 0 0 0,-7-3 0 0,7 3 0 15,0 0 9-15,-3 10-9 0,-1-1 12 0,4 3-12 16,0 4 8-16,4 3-8 0,-1 0 0 0,1 6 0 16,3 3 0-16,3 0 0 0,1 4 0 0,0-4 0 15,-1 0 0-15,4 0 0 0,0 1 0 0,1 5 0 16,-5 1 0-16,4 2 0 0,0 4 0 0,0 6 0 16,-3 0 32-16,3-3-1 0,-3-3 0 0,-1-1 0 15,-3-5-31-15,0 2-8 0,0-2-1 0,-3-1 0 0,0 1 9 16,-1-1 14-16,-3-5-3 0,-3-1-1 0,-1-3-10 15,-3-3 0-15,-4-3 0 0,1-4 0 0,-1-2 0 16,-6-7 13-16,-1 1-3 0,-3-7-1 16,0-4-9-16,-1-2-16 0,1-3 4 0,0-4 1 15,3-3 11-15,1 1 0 0,-1-4 0 0,4-3 0 16,0 0 0-16,0 0 0 0,3 0 0 0,1 0 0 0,3 0 0 0,3 0 0 16,1-3 0-16,-1 0 0 0,8-3-9 0,-1-3-3 15,1-1-1-15,3 1 0 0,3 3 13 16,4-1 16-16,0 4-3 0,1 0-1 0,2 3-12 15,4 4 0-15,-3-1 0 0,7 3 0 16,-8 3-20-16,5-2-8 0,-5 5 0 0,1 4-1 16,-1-3-115-16,-2 2-24 0,-1 1-4 0</inkml:trace>
  <inkml:trace contextRef="#ctx0" brushRef="#br0" timeOffset="-213571.09">8883 14956 2040 0,'0'0'86'0,"0"0"-69"15,0 0 119-15,0 0 24 0,0 0 5 0,7 0 1 16,4 3-67-16,-1-3-14 0,1 0-2 0,3 3-1 16,0-3-13-16,0 0-2 0,4 3-1 0,-4-3 0 15,3 0-22-15,1-3-5 0,3 3-1 0,-3-3 0 16,3 0-38-16,-3 0 0 0,-1 0 0 0,-3 0-8 15,4-4-8-15,-4 4-2 0,4-3 0 0,-4 0 0 16,-3 3-126-16,3-1-26 0,-4-2-5 16</inkml:trace>
  <inkml:trace contextRef="#ctx0" brushRef="#br0" timeOffset="-213219.79">9708 14498 2026 0,'0'0'57'0,"0"0"14"0,0 0-57 16,0 0-14-16,0 0 0 0,-3-6 0 0,-4 3 121 0,7 3 22 0,-4-6 4 15,-3 2 1-15,4 1-42 0,-8 0-8 0,4 0-2 0,0 3 0 16,-4 0-32-16,1 0-6 0,-1 3-2 0,1 0 0 15,-4 0-38-15,0 4-8 0,-1 2-2 0,1 1 0 16,4 2 20-16,-1-3 3 0,4 4 1 0,0 3 0 16,3-1-41-16,1 4-8 0,-1-3-2 0,8 3 0 15,-1 3 19-15,1-4 0 0,3 4 0 0,0 0 0 16,4-3-20-16,-1 0-1 0,4 0 0 0,-3-4 0 16,3-2 4-16,0 3 1 0,0-7 0 0,0 0 0 15,1-2-77-15,-1-4-15 0,3 0-4 0,1 0 0 16,-4-3-70-16,4-3-14 0,-1 0-4 0</inkml:trace>
  <inkml:trace contextRef="#ctx0" brushRef="#br0" timeOffset="-213044.46">9966 14758 2191 0,'0'13'62'0,"0"-4"14"16,4-2-61-16,-4 2-15 0,0-3 0 0,0 1 0 15,0-7 137-15,0 0 25 0,0 0 5 0,0 0 1 16,0 0-84-16,0 0-16 0,0-10-3 0,-4 1-1 15,0-7-44-15,1 0-10 0,-4-2-2 0,0-1 0 16,3-3-8-16,-6 0-11 0,3 0 3 0,0 0 0 16,-4 0-199-16,4 3-39 0</inkml:trace>
  <inkml:trace contextRef="#ctx0" brushRef="#br0" timeOffset="-212929.26">9843 14301 2310 0,'-11'22'48'0,"7"-16"11"0,1 3-47 0,-1 1-12 0,4-1 0 0,-3 1 0 15,3-1 53-15,0 0 9 0,3 1 2 0,-3-4 0 16,4 3-52-16,-1 1-12 0,4-4 0 0</inkml:trace>
  <inkml:trace contextRef="#ctx0" brushRef="#br0" timeOffset="-212657.46">10082 14627 2710 0,'0'15'120'0,"0"-2"25"15,0 0-116-15,4-1-29 0,-4-3 0 0,0-2 0 16,0-1 68-16,0-6 8 0,0 0 2 0,0 0 0 16,0 0-22-16,-4-6-5 0,-3-1-1 0,4-2 0 15,-4-3-38-15,3-1-12 0,-3 0 0 0,4-2 0 16,-1 2 0-16,1 1 0 0,-1-1 0 0,4 1 0 16,0-1 0-16,0 4 0 0,4-1 0 0,-4 1 0 15,3 3 0-15,4-1 0 0,0 4 0 0,0 0 0 16,0 0 0-16,4 6-11 0,0-3 11 0,-1 6-10 15,1-3 10-15,3 4 9 0,-4 2-1 0,4-3-8 16,1 4 0-16,-1-4 0 0,0 3 0 0,0-5 0 16,0 2-32-16,0-6-9 0,0 3-3 15,-3-3 0-15,3-3-81 0,-3 3-17 0,-4-3-3 0,3-4-1 16,-3 4-115-16,4-3-23 0</inkml:trace>
  <inkml:trace contextRef="#ctx0" brushRef="#br0" timeOffset="-212410.19">10400 14439 1580 0,'0'0'67'0,"0"0"-54"15,0 0 187-15,0 0 38 0,0 0 7 0,0 0 2 16,-4 0-88-16,-3 0-18 0,4 3-3 0,-4 0-1 16,0 0-75-16,0 3-15 0,3 1-3 0,-3 2-1 15,0 0 2-15,0 1 1 0,3 2 0 0,1 4 0 16,-4 0-32-16,7-1-6 0,-4 4-8 0,1 0 11 16,3 3-11-16,3 0 8 0,-3 0-8 0,4 3 8 15,-1-3-8-15,4 0 0 0,0-3 0 0,4-4 0 16,-4-2 0-16,4-4 0 0,-1 1 0 0,4-7 8 15,-3-3-20-15,3-3-5 0,0-4-1 0,0 1 0 16,0-3-93-16,1-1-18 0,-1-2-4 0,0-1-1 16,0 4-25-16,0-4-5 0,0 1 0 0,0 2-1 15,4 4-84-15,-4 0-17 0,0 3-3 0</inkml:trace>
  <inkml:trace contextRef="#ctx0" brushRef="#br0" timeOffset="-212222.7">10735 14680 1638 0,'4'-3'72'0,"-4"3"16"16,0 0-71-16,0 0-17 0,0 0 0 0,0 0 0 15,0 0 192-15,0 0 36 0,0 0 6 0,0 0 2 16,0 0-87-16,0-3-17 0,-4-3-3 0,1-4-1 16,-1 1-76-16,0-4-16 0,1 4-4 0,-8-10 0 0,4 0 4 0,-3-3 1 0,-4-6 0 0,-1-3 0 31,1-4-49-31,4-6-9 0,-8 1-3 0,4-4 0 16,3 3 24-16,-3 3 0 0,7 1 0 0,-3 2 0 15,3 10 0-15,0 0 0 0,3 6 0 0,1-3 0 16,3 10-82-16,-4-1-12 0,4 1-2 0</inkml:trace>
  <inkml:trace contextRef="#ctx0" brushRef="#br0" timeOffset="-211795.53">10827 14592 2833 0,'-4'7'125'0,"4"-7"27"0,0 0-122 0,0 0-30 0,4 3 0 0,3-3 0 16,-4 0 48-16,8-3 3 0,-4-1 1 0,4 1 0 15,-1-3-32-15,1 3-7 0,-1-3-1 0,1-4 0 16,-1 1-12-16,-2-1 0 0,2-2 0 0,-3-1 0 16,4 4 24-16,-4-7 6 0,0 1 1 0,3 2 0 15,-6-3-23-15,3 4-8 0,0 2 0 0,-3 1 0 16,3 0 0-16,-4-1 0 0,-3 4-11 0,0 6 11 15,0 0-17-15,0 0 4 0,0 0 1 0,-7-3 0 16,-3 3 60-16,-1 0 13 0,0 3 3 0,-3 3 0 16,4 7-52-16,-1-1-12 0,1 1 0 0,2 6 0 15,1-1-14-15,4 1-6 0,-1 3 0 0,4-3-1 0,4 3 7 0,-1-3 2 0,4 3 0 16,4-3 0-16,0-1 12 0,-1 4 0 0,4-3 0 0,0-3 0 16,4-1-9-16,0-2 1 0,3 0 0 0,-3-4 0 15,3 0 8 1,0 1 0-16,4-1 8 0,-4-3-8 0,0 1 0 0,4-1-12 0,-4 0 2 0,0-6 0 15,0 0-67 1,-3-3-14-16,3-3-2 0,-7 0-1 16,0-7-120-16,-3-3-24 0</inkml:trace>
  <inkml:trace contextRef="#ctx0" brushRef="#br0" timeOffset="-211323.77">11271 13786 1579 0,'-28'-21'32'0,"17"14"10"0,1-2-34 0,-4 3-8 0,3-1 0 0,-3 4 0 16,0-3 132-16,3 3 25 0,-3 0 5 0,0 3 1 15,4-4-56-15,-1 4-11 0,4 0-3 0,-4 4 0 16,4-1 28-16,4 3 6 0,-1-3 1 0,4 3 0 16,0 1-85-16,0-1-17 0,4 0-3 0,-1 1-1 15,1-1 10-15,3 0 3 0,0 0 0 0,4 1 0 16,-4-1-23-16,3-3-4 0,4 3 0 0,0 1-8 16,0-1 58-16,4 0 5 0,0 0 1 0,-4 1 0 0,7-4-38 15,-3 3-7-15,3 3-2 0,0-2 0 16,4 5 6-16,-4-2 1 0,4 2 0 0,-1 1 0 0,1 6-5 0,3-1-1 0,-3 4 0 0,3 0 0 15,0 3 11-15,1 0 3 0,2 4 0 0,5 8 0 16,-5 4-22-16,-2 3-10 0,-5 0 10 0,1 6-2 16,-4-3-8-16,-3 0 0 0,-4 0 0 0,0 3 0 15,-7-3 0-15,-3 0 0 0,-4 0 0 0,0 0 0 16,-4-3 0-16,-7-3 0 0,1 0 0 0,-8-4 0 16,1-5 0-16,-5-4 0 0,-6-6 0 0,3-6 0 15,1-4 0-15,-1-2 0 0,0-7 0 0,4 0 0 16,0-6-50-16,3 0-10 15,8-7-1-15,-4 1-1 0,3-4-99 0,4-2-20 16,4-1-4-16</inkml:trace>
  <inkml:trace contextRef="#ctx0" brushRef="#br0" timeOffset="-210641.99">12065 14298 1409 0,'0'0'60'16,"0"6"-48"-1,0-6 153-15,0 3 31 0,0-3 7 0,0 6 1 16,0-6-55-16,0 0-10 0,0 0-3 0,0 0 0 16,0 0-54-16,0 0-11 0,0 0-3 0,0 0 0 15,0 0-23-15,4-6-5 0,-1 3 0 0,-3 3-1 16,4-3-19-16,-4 3-3 0,0 0-1 0,0 0 0 15,0-3-8-15,0 3-8 0,0 0 9 0,0 0-9 16,0 0 8-16,0 0-8 0,0 0 0 0,3 3 0 0,1 3 8 0,-4 0-8 0,3 1 0 0,-3-1 0 16,-3-3 0-16,3 3 0 0,0 0 0 0,-4-2 0 15,4-4 0-15,0 0 0 0,0 0 0 0,0 0 0 16,-7 0-170-16,7 0-27 0</inkml:trace>
  <inkml:trace contextRef="#ctx0" brushRef="#br0" timeOffset="-210234.2">12121 14806 1896 0,'0'-7'80'0,"4"1"-64"31,-4 6 115-31,4-3 23 0,-1 3 5 0,4 0 1 0,0 3 0 0,4 6 0 0,-4 1 0 0,3 5 0 16,1 1-61-16,0 6-12 0,-1 3-3 0,1 3 0 15,-4-3-6-15,3 7-2 0,1-4 0 0,-4 10 0 16,-3-1-60 0,3 10-16-16,-4 0 0 0,-3 4 0 0,-3-8 28 0,-4 1 4 0,-1-6 0 0,-2-13 0 31,-8-3-157-31,-6-3-31 0</inkml:trace>
  <inkml:trace contextRef="#ctx0" brushRef="#br1" timeOffset="-203152.67">4269 13191 1269 0,'0'0'53'0,"0"0"-42"16,3-7 56-16,-3 7 11 0,0 0 2 0,0 0 1 15,0-6-49-15,0 6-9 0,4-3-3 0,3 0 0 16,-4 3-20-16,4 0 0 0,-3 0 0 0,3 0-8 15,-4 0 8-15,1 0 0 0,3 0 0 0,4 0 0 0,-11 0 0 0,10 3 0 0,-6-3 0 0,3 0 0 16,0 3 0-16,3-3 0 0,1 0 0 0,3 3-8 16,4-3 8-16,-4 0 0 0,7-3 0 0,0 3 0 15,4 0 12-15,0 0 5 0,-1 0 1 16,8 0 0-16,3 0 13 0,1 0 2 0,-1 3 1 0,11 0 0 16,-7 1-20-16,6-1-4 0,1 0-1 0,4 0 0 15,3 0-9-15,3 3 0 0,4 1 0 0,-7-4 0 16,10 0 0-16,-3 0 0 15,7-3 0-15,4 0 0 0,-1 0 11 0,1-3 6 0,3-3 2 0,4 3 0 16,3-4 1-16,0 1 0 0,0 0 0 16,4 3 0-16,-1-4 19 0,1 7 4 0,0 0 1 0,-1 0 0 15,1 3 6-15,0 1 2 0,-1-1 0 0,-2 3 0 16,-1 0-16-16,0 1-4 0,0-1 0 0,-3 0 0 16,-4-3-13-16,0 0-3 0,0 0-1 0,-4-3 0 15,-6-3-5-15,-1 0-1 0,1 0 0 16,-8-3 0-16,4 0 3 0,-3-4 0 0,-4 4 0 15,0-7 0-15,-7 4-12 0,-1-1 0 0,-6 1-12 0,0 3 12 16,-7-4 0-16,-4 1 0 0,0 3 0 0,-7 3 0 16,1-1 0-16,-5 1 0 0,1 3 0 0,-8 0 0 15,4 0-36-15,-3 3-2 0,-4 1-1 16,0-4 0-16,-3 0-149 0,-4 0-31 0,0 0-5 0</inkml:trace>
  <inkml:trace contextRef="#ctx0" brushRef="#br1" timeOffset="-200570.22">1175 13482 1250 0,'-32'-18'26'0,"25"11"6"0,-11 1-32 0,8 0 0 0,-4-1 0 0,0 4 0 16,3-3 8-16,0 0-8 0,-3 3 0 0,4-1 9 15,-1 1-9-15,0 0 0 0,1 0 9 0,-1-3-9 16,4 3 0-16,-3-4 0 0,-1 4 0 0,1 0 0 15,-1-3 8-15,7 3 1 0,-3 0 0 0,4-1 0 16,-4 1 25-16,3 0 5 0,-3-3 1 0,7 6 0 16,0 0-13-16,0 0-3 0,0 0 0 0,0 0 0 15,0 0-15-15,0 0-9 0,-3-3 10 0,3 3-10 16,0 0 0-16,0 0-12 0,0 0 1 0,0 0 0 31,0 0 44-15,0 0 9-16,0 0 2 0,0 0 0 0,0-3 8 0,0 3 1 0,0-7 1 0,0 4 0 0,0 3-10 0,0-6-1 0,0 0-1 0,3-1 0 15,-3 1-18-15,0 6-3 0,7-3-1 0,-7-3 0 16,4-1-20-16,-4 4 9 0,7-3-9 0,-7 3 0 16,0 3 8-16,10-6-8 0,-6 3 0 0,-1-1 0 15,5 4 0-15,-8 0 0 0,0 0 0 0,10-3 0 16,-6 3 0-16,6-3 0 0,1 3 0 0,-8-3 0 16,8 0 0-16,7 0 16 0,-4 3-3 0,0-3-1 15,7-1 0-15,-7 1 0 0,11 3 0 0,3-3 0 16,-3 3 4-16,-1 0 1 0,1 0 0 0,0 0 0 15,6 0 3-15,-2 0 1 0,2 0 0 0,1 0 0 16,3 0 1-16,4 3 0 0,4-3 0 0,6 3 0 16,-10 1-22-16,7-4 8 0,-4 3-8 0,4-3 0 15,0 3 9-15,3-3-9 0,1 0 12 0,2 0-12 16,1 3 16-16,0 0-4 0,4 3-1 0,-8-2 0 0,8-1 1 16,3 0 0-16,-4 0 0 0,0 0 0 0,-3-3 2 15,11 0 1-15,-11 0 0 0,10-3 0 16,-3 0 15-16,4-7 3 0,3 4 1 0,0-3 0 0,-7-1-6 0,7 1 0 0,-7-1-1 0,0 1 0 15,0 0-6-15,0-1-1 0,3 1 0 0,-10-4 0 16,0 7 2-16,-4-3 0 0,-3 2 0 0,0-2 0 16,0 3-6-16,-11-1 0 0,4-2-1 0,-7 3 0 15,0 3-15-15,3-4 8 0,-10 4-8 0,-1 0 0 16,1 3 16-16,-4-3-2 0,0 3-1 16,-3 0 0-16,0-3-13 0,-8 3-13 0,4 0 2 0,-3-3 1 15,-1 3 10-15,-3 0-10 0,4-3 10 0,-4 3-10 16,4-4-5-16,-8 1-1 0,1 0 0 0,-1-3 0 31,4 3-16-31,-7-4-4 0,7 4-1 0,-7-3 0 0,0 6-161 0,0 0-32 0</inkml:trace>
  <inkml:trace contextRef="#ctx0" brushRef="#br1" timeOffset="-198687.21">9860 10482 548 0,'-3'-4'15'0,"3"4"5"0,-4-6-20 0,4 6 0 0</inkml:trace>
  <inkml:trace contextRef="#ctx0" brushRef="#br1" timeOffset="-197775.86">9800 10413 725 0,'0'0'15'0,"0"0"4"15,-3 0-19-15,3 0 0 0,-7-3 0 0,0 3 0 16,-1-4 16-16,8 4-1 0,-7 0 0 0,0 0 0 15,0 4-15-15,4-4-10 0,-4 3 2 0,0 0 0 16,0 3 8-16,0-3 0 0,0 0 8 0,-1 0-8 16,1 1 34-16,4-1 2 0,-4 0 1 0,7-3 0 15,-7 3 6-15,7-3 1 0,0 0 0 0,-7 0 0 16,7 0-4-16,0 0 0 0,0 0 0 0,0 0 0 16,0 0-1-16,0 0-1 0,0 0 0 0,0 0 0 15,0 0-8-15,0 0-2 0,0 0 0 0,3-9 0 0,1 5-17 0,-1-2-11 16,8 3 12-16,-4 0-12 0,4 0 8 0,-1 0-8 0,1 3 0 15,3-3 0-15,0-1 8 0,4 1-8 0,-1 0 0 0,4 0 0 16,4 0 9-16,0 0-9 0,3 0 0 0,0 3 9 16,4-4 1-16,-4 4 0 15,4 4 0-15,0-4 0 0,3 3 2 0,0 0 0 16,0 0 0-16,1-3 0 0,3 3-12 0,3-3 0 0,0 3 0 0,-3-6 8 16,3 3-8-16,1-3 10 0,-4-3-10 0,3-1 10 15,0 1 2-15,1-3 0 0,2-1 0 0,1 4 0 16,0-3-12-16,0-1 0 0,-4 4 9 15,1-3-9-15,-1 2 14 0,-3 1-2 0,0 0 0 0,-1 0 0 16,1 2-1-16,-4 1-1 0,4 0 0 16,-3 0 0-16,-1 3-10 0,0 3 0 0,0 0 0 0,-3 0 0 15,0 1-13-15,-4-1 1 0,0 0 1 0,-3 0 0 16,0-3-7-16,-4 0-2 0,0 3 0 0,0-3 0 16,-3 0 20-16,-4-3 0 0,0 3-8 0,0-3 8 15,-3 3 0-15,-1 0 0 0,-3-3 0 0,0 3 0 16,1 0 0-16,-8 0 0 0,0 0 0 0,0 0 0 15,0 0 0-15,0 0 0 0,-4 3 0 0,-7 3 0 16,4-3-28-16,-7 3-8 0,4 1-1 0,-4-1-1 16,-4 0 6-16,0 4 2 0,-3-1 0 0,0-3 0 15,0-3-2-15,-4 4-1 0,4-4 0 0,-7 0 0 16,-1 0 21-16,1 0 4 0,0 0 8 0,-4-3-13 0,1 4 13 16,-5-1 0-16,1 0 0 0,3-3 0 0,-3 0 0 15,3 3 0-15,0-3 0 0,-3 3 10 0,3-3-2 0,-3 0 0 16,0 3 0-16,0-3 0 0,-1 3-8 0,-3 1 0 0,4-1 0 0,-4 0 0 15,4 0 0 1,0 3 0-16,0-3 0 0,-4 0 0 0,3 1-17 0,-2-4-6 16,2 0-1-16,1 0 0 15,-4 0-20-15,1 0-4 0,2 0 0 0,1-4-1 0,-4 4 39 0,4-3 10 16,0 0 0-16,-1 0 0 0,1 0 0 0,3-3 12 0,-3 3-2 16,3-4-1-16,-3 1 3 0,3 0 0 0,0-1 0 0,1 1 0 15,3 3 9-15,-1 0 3 0,1 0 0 0,0 3 0 16,3-3 0-16,0 3 0 0,4 0 0 0,0 0 0 15,3 3-24-15,1-3 0 0,-1 3 0 0,4 0-8 16,0 0-18-16,3-3-3 16,1 0-1-16,3 0 0 0,7 0-3 0,0 0-1 0,0 0 0 0,0 0 0 15,3-6 59-15,4 0 12 0,4-1 3 0,3-2 0 16,0 3-4-16,4-1 0 0,3 1 0 16,0 0 0-16,4 3-6 0,3-4-2 0,4 4 0 0,0 0 0 15,3 0-16-15,4 3-3 0,-1 3-1 0,5-3 0 16,3 0-8-16,-1 3 0 0,1 0 0 0,4-3 0 15,3 4 0-15,3-4 0 0,1 0 0 0,3 0 0 16,-1-4 0-16,5 4 0 0,-1-3-11 0,5 0 11 16,-1-3 0-16,3 3 0 0,1-3 0 0,-4-4 11 15,3 4-11-15,-3 0 0 0,4-4 0 0,-8 4 0 16,4 0 0-16,-7-1-11 0,0 1 3 0</inkml:trace>
  <inkml:trace contextRef="#ctx0" brushRef="#br1" timeOffset="-190172.62">17244 10732 448 0,'0'0'9'0,"0"0"3"16,0 0-12-16,0 0 0 0,0 0 0 0,0 0 0 15,0 0 13-15,0 0 1 0,7 4 0 0,-7-4 0 16,0 0 22-16,0 0 5 0,3 0 1 0,-3 0 0 15,0 0 28-15,0 0 6 0,7-4 0 0,-7 4 1 16,0 0-5-16,0 0 0 0,0 0-1 0,0 0 0 16,0 0-22-16,0 0-4 0,0 0-1 0,0 0 0 15,0 0-12-15,0 0-4 0,0 0 0 0,0 0 0 16,0 0-1-16,0 0-1 0,0 0 0 0,0 0 0 0,0-6-10 0,0 6-1 0,0 0-1 16,4-6 0-1,-1 3 0-15,-3 3 0 0,0-6 0 0,4 2 0 16,-4-2 6-16,4 3 2 0,-4-3 0 0,3 3 0 0,1-1-4 0,-4-2-1 0,0 6 0 0,0-6 0 15,0 6-17-15,0-6 0 16,0 6-13-16,0-4 5 0,0 4 41 0,0 0 9 16,0 0 2-16,0-6 0 15,0 0-24-15,-4 0-5 0,4 3-1 0,-3-4 0 0,3-2-5 0,0 6-1 0,0-4 0 16,0 1 0-16,0 0 0 0,0 0 0 0,0-1 0 0,0-2 0 16,0 3 1-16,0-1 0 0,0-2 0 0,0 0 0 15,-4 2 0-15,4-2 0 0,0 3 0 0,0-1 0 16,0 1 22-16,0 6 4 0,0 0 1 0,0-3 0 15,0-3-44-15,0-1-9 0,0 4-2 0,0-3 0 16,0-3 31-16,4 2 5 0,-4-2 2 0,3 3 0 16,1-4-30-16,-4 1-5 0,3-1-2 0,-3-2 0 15,4 3 18-15,-1-4 0 0,1 0 0 0,3 1 0 16,-4-1 11-16,1 1-11 0,3-1 12 0,-4 1-12 16,4 2 18-16,-3 1-3 0,3 0-1 0,-3-4 0 15,3 7-14-15,-4-4 0 0,4 4-9 0,-3 0 9 16,3-1 11-16,-4 1 8 0,4 0 1 0,0 0 1 15,0-1-21-15,1 1 8 0,2 0-8 0,-3 0 0 16,0-1 0-16,4-2 0 0,-4 3 0 0,3-1 0 16,-2 1 12-16,-1-3-3 0,3 2 0 0,1 1 0 15,-4-3 4-15,3 2 1 0,1-2 0 0,0 3 0 16,-4 0 3-16,3-1 1 0,-3 4 0 0,4-3 0 16,-1 3-18-16,-3 0 0 0,4-1 0 0,0 1 0 15,-1 0 0-15,-3 0 0 0,7 3 0 0,-3-3 0 0,0 3 0 0,-1 0 0 16,1-3 0-16,-1 3 0 15,1-3 14-15,-1 3-1 0,1-4 0 0,3 1 0 0,-3 0-13 0,3 0 11 16,0 0-11-16,-3 0 10 0,6-3-1 0,-3 2 0 0,4-2 0 0,0 0 0 16,-1 3 2-16,1-4 0 0,-1 1 0 15,5 3 0-15,-5-3-3 0,1 3-8 0,0-1 12 0,-1 1-4 16,1 3 9-16,-1 0 2 0,1-3 0 0,0 3 0 16,-1 0-19-16,1 0-17 0,3 0 3 15,0 0 1-15,1 0 13 0,-5 0 0 0,4 0 0 0,1 0 0 16,-1 0 9-16,0 0 2 0,4 0 0 0,-4-3 0 15,0 3-11-15,0 0 0 0,4 0 0 0,-8-3 0 16,5 3 0-16,-1 0 0 0,0 0 0 16,-3 0 0-16,3 0 0 0,0 3 0 0,0-3 0 0,0 0 0 15,0 3 0-15,1-3 0 0,-1 0 0 0,0 3 0 16,4-3 0-16,-1 0 0 0,1 3 0 0,3-3 0 16,-3 0 56-16,-4 0 7 0,4 0 1 0,-1 0 0 15,1 0-52-15,0 0-12 0,-1 0 0 0,1 0 0 16,-4 0 0-16,4 0-12 0,0 0 3 0,-1 0 0 15,1-3 9-15,0 3 12 0,3 0-2 0,-3 0-1 16,3 0-9-16,-3 0 0 0,3 0 0 0,0 0 0 16,-3 0 0-16,-1 0 0 0,1 3 0 0,0-3 0 15,-4 0 0-15,4 4 0 0,-1-4 0 0,5 3 0 16,-5-3 0-16,-2 0 0 0,2 0 0 0,4 0 0 16,-3-3 0-16,0-1 0 0,0 1 0 0,-1 0 0 0,1 0 0 15,0 0 0-15,-1-3 0 0,1 3 0 16,-4-1 26-16,4-2 3 0,0 3 1 0,-4 0 0 15,3-3-48-15,-2 2-10 0,2-2-1 0,-3 3-1 0,4-3 30 0,0 3 0 0,-4-4 0 0,4 1 0 16,-1 0 45-16,1-4 15 16,0 4 4-16,-1-3 0 15,1-1-103-15,-4 1-20 0,4 0-4 0,-4-1-1 0,0 1 103 0,1-1 20 16,-1 1 4-16,0-1 1 0,0-2-52 0,0 3-12 16,-3-4 0-16,3 4 0 0,0-1 0 0,-3-2 0 0,3 5 0 0,-3-2 0 15,-1 3-12-15,1-4-6 0,0 1-1 0,-1-1 0 16,1 1 19-16,-1 0 0 0,-2-1 0 0,2 1 0 15,-6-4 0-15,3 4 0 16,-4 0 0-16,1-4 0 0,0 0 14 0,-4 4 3 0,3 0 1 0,-3-4 0 16,0 4-26-16,0-1-6 0,-3 1-1 0,-1-4 0 15,5 7 24-15,-5-3 5 0,-3 2 1 0,4 1 0 16,-1 0-15-16,-3 3-15 0,4-4 3 0,-1 4 1 16,-3-3 11-16,0 6 16 0,4-3-4 0,-1-3-1 15,1-1-11-15,-1 1-14 0,1 3 3 0,-4-3 1 16,3-1 10-16,1 4 0 0,-4 3 0 0,3-6 0 15,-3 6 0-15,4-3 0 0,-4 3 0 0,3-3 0 16,-3 3 0-16,0 0 0 0,4-7 0 0,-4 7 0 16,0 0 0-16,4-3 0 0,-4 3 0 0,0 0-8 15,0 0 8-15,0 0 0 0,0 0 0 0,0 0 0 16,0 0 0-16,0 0 0 0,0 0 0 0,0 0 8 16,0 0-8-16,0 0 0 0,0 0 0 0,0 0 0 15,0 0 0-15,0 0 0 0,0 0-9 0,0 0 9 16,0 0 0-16,0 0 0 0,0 0-9 0,0 7 9 15,0-7 0-15,0 0-8 0,0 3 8 0,0-3 0 16,-4 6-9-16,0 0 9 0,4 1 0 0,-3-1-9 0,3-3 9 0,-4 3 0 0,4 0 0 16,0-6-8-16,0 7 8 0,0-4 0 15,-3 3 0-15,3 0-8 16,-4 1 8-16,1-4 0 0,3 3 0 0,0 3-8 0,-4-2 8 0,1-1 0 0,3 0-9 16,-4 4 9-16,1-4 0 0,3 0 0 15,-4 4-9-15,1-4 9 0,3 0 0 0,-4 0 0 16,1-2-8-16,-1 2 8 0,4-3 0 0,-3 3 0 15,3-6 0-15,-8 3 0 0,8-3 0 0,-3 4 0 0,3-4 0 0,-4 3 0 16,4-3-30-16,0 0 1 16,-3 3 0-16,3-3 0 0,-7 3 45 0,3 0 10 0,4-3 2 0,-7 3 0 15,0-3-28-15,4 3 0 0,-4 1 0 0,0-1 0 16,0-3 0-16,3 3 0 0,-3 0 0 0,0-3 0 16,0 3 0-16,-4 0 0 0,4-3 0 0,0 3 0 15,0 0 0-15,0-3 0 0,0 4 0 0,0 2 0 16,-4-3 0-16,1 0 0 0,-1 0 0 0,1 4 0 15,-1-1 0-15,-3-3 0 0,3 3 0 0,-3 0 0 16,0-2-11-16,3 2 11 0,1 0-8 0,-4 0 8 16,0-2-21-16,0 2 1 0,3 0 0 0,-3 0 0 15,0 1 20-15,0-1 0 0,0 3 0 0,-1-2 0 16,5-1 0-16,-4 0 18 0,0 0-3 0,0 1-1 16,-1-1-14-16,-2 0 0 0,3 4 0 0,-4-4 0 0,0 0 0 15,1 0 0-15,-1 1 0 0,0-1 0 16,-3 0 0-16,4 1-18 0,-5-1 2 0,1 0 1 15,0 0 15-15,0 4 0 0,3-4 0 0,-3 3 0 16,0-2 0-16,0-1 0 0,3 3 0 0,-3-2 0 16,0-1 0-16,3 0 0 0,1 0 0 0,-5 1 0 0,1-1 0 15,0 0 0-15,3 1 0 0,-6-1 0 0,3 0 9 0,-4 3 5 0,0 1 1 16,1-4 0-16,2 0-15 0,-2 4 0 16,2-4 0-16,-2 4 0 0,3-4-9 15,-4 0-5-15,4 3-1 0,0-5 0 0,-1 2 15 0,1-3 0 0,0 3 0 0,0-3 0 47,0 1 0-47,0-1 0 0,-1 0 0 16,1 0 0-16,0-3 0 0,0 3 0 0,0-3 0 0,-4 0 0 0,4 0 9 0,0 0 5 0,3 3 1 0,-3-3 0 0,0 0-24 0,0 0-5 0,-1 3-1 0,1-3 0 15,0 4 15-15,3-4 0 0,1 3 0 0,-4 0 0 16,3 0 0-16,0 0 0 0,1 0 0 0,-4 0 0 16,3 0 8-16,0-3 5 0,-3 4 1 0,0-4 0 15,0 3-14-15,3-3 0 0,-3-3 0 0,-4 3 0 16,8 0 0-16,-1-4 0 0,-3 1 0 0,3 3 0 15,1 0 0-15,-1-3-18 0,0 3 2 0,1 0 1 16,-1 0 15-16,4 0 0 0,-4 0 0 0,4 0 0 16,-3 0 0-16,-1 0 0 0,4 0 0 0,-4 0 0 15,0 0 9-15,-3 3 5 0,4-3 1 0,-4 3 0 16,3 1-24-16,-3-4-5 0,0 3-1 0,-1 0 0 16,1 0 24-16,4 0 5 0,-1 0 1 0,-3 4 0 15,7-1-24-15,-4 0-5 0,0 3-1 0,4 1 0 16,-3 2 23-16,3-2 5 0,-1 2 1 0,1 4 0 15,-3-3-14-15,3 2-15 0,-1 1 3 0,1 3 1 0,0 0-4 0,0-4-1 16,0 7 0-16,0-3 0 0,0 0 16 0,0 0-9 0,0-1 9 0,-1 1-8 16,1-3 8-16,0 0 0 0,-3-1 0 0,-1 1 0 15,4-3 0-15,3 2 0 0,-3-2 0 0,0-1 0 16,3 1 0-16,1 3 0 0,-4-4 0 0,3 1 0 16,1 2 0-16,-1-2 0 0,0-1 0 15,1 1 0-15,3-1 0 0,0 1-8 0,-4-4 8 0,4-2-8 16,0 2 8-16,0-3-12 0,3 1 12 15,-3-1-12 1,0-3-20-16,0 0-4 0,0 0 0 0,4 0-1 0,3-3 50 0,-7 0 11 0,7 0 1 0,-7 0 1 16,7 0-26-16,-7 0 0 0,7 0 0 0,-8 0 0 15,8 0-23-15,-7 0 0 0,7 0 0 0,-10 0 0 16,10 0 23-16,-7 0 0 0,7 0 8 0,-7 0-8 16,7 0 0-16,-4 4 0 0,4-4 0 0,-7 0-11 15,7 0 11-15,-7 0 0 0,7 0 0 0,0 0 0 16,0 0 0-16,-7 3-13 0,7-3 5 0,0 0 8 15,0 0 0-15,-7 0 0 0,7 0 0 0,0 0 0 16,0 0-8-16,0 0 8 0,0 0 0 0,0 0 0 16,0 0 0-16,-4-7-9 0,4 7 9 0,-3-3 0 15,3 3 0-15,0-9 0 0,0 3 8 0,3-1-8 16,1-2 14-16,-1 3-3 0,1-1-1 0,3-2 0 16,0 0-2-16,-3-4 0 0,3 4 0 0,0-4 0 15,0 1-16-15,0-1-4 0,0 0-1 0,4 4 0 16,-4-3 13-16,3 2 0 0,-3 1 0 0,4-4 0 15,-1 4 0-15,1-1 0 0,0 1 0 0,3 0 0 16,-4-1 0-16,4 1 0 0,-3-1 0 0,3 1 0 16,4-4 21-16,-4 4 7 0,3 0 2 0,1-1 0 15,0-2-22-15,3-1-8 0,0 4 0 0,0-4 0 16,0-3 0-16,4 4 8 0,-4-1-8 0,4-2 0 0,0 2 0 0,-4 1 0 0,3-1 8 16,5 4-8-16,-5-4 0 0,5 1 0 0,-5 2 8 0,8 1-8 15,-4-1 0-15,1-2 8 0,2 6-8 0,1-4 0 16,0 1 25-16,-4 2-1 0,4 1 0 0,-4-3 0 15,0 2-24-15,4 4 0 0,-4-3 0 0,4 3 0 16,0-3 0-16,-1 3-17 0,1-1 2 0,0 1 1 16,3-3 14-16,-3 3 0 0,3-3 0 0,0-1 0 15,-3 4 9-15,0 0-9 0,3 0 0 0,-3 0 9 16,0 0-1-16,0 0 0 0,3-1 0 0,0 1 0 16,0 0-8-16,1 0 0 0,2-3 0 0,1 3 0 15,-3-1 0-15,-1 1 0 0,0 0 0 0,0-3 0 16,1 3 0-16,-5 0 0 0,5-1 0 0,-1 1 0 15,0 0 8-15,0-3 0 0,4 0 0 0,0-1 0 16,-4 4-8-16,1-3-11 0,-5 0 3 0,5-1 0 16,-5 1 8-16,1 0 0 0,0 0 0 0,0-4 0 15,-1 4 9-15,1 0 4 0,0-4 1 0,-4 1 0 16,4 3-6-16,-4-4-8 0,4 1 11 0,-4-1-11 16,0 4 10-16,-3-3-10 0,0-1 8 0,-1 1-8 15,1 3 0-15,0-1 0 0,-4-2 8 0,4 3-8 16,-4-4 0-16,0 4 0 0,0-3 0 0,0 2 0 15,0 1 0-15,1 0 0 0,-1-1 8 0,0 1-8 0,0 0 0 0,-3-3 0 16,3 2 0-16,-3 1 0 0,-1-3 0 0,1-1 8 16,0 1-8-16,-4-1 0 0,3 1 8 0,-3 0-8 0,4-1 0 15,0-2 8-15,-4 2-8 0,3 1 0 0,-2-4 9 0,-1 4-9 16,0-7 0-16,0 4 8 16,0-1-8-16,-3-3 0 0,3 4 0 15,-4-4 8-15,4 4-8 0,-3-4 0 0,0 0 0 0,3 4 0 0,-4-1 0 16,4 1 8-16,-3-1-8 0,-1 4 0 0,1-4 0 15,3 4 0-15,-3-4 0 0,-1 4 0 0,1-1 0 0,0 1 0 16,-1 0 0-16,-3-1 0 0,4 1 0 16,-4-1 0-16,0 1 0 0,0 0 0 0,0-1 0 0,0 1 0 15,0-1 0-15,0-2 0 0,0 2 0 0,0 1 8 16,-3 3-8-16,3-4 0 0,-4 4 0 0,1 0 0 16,3 0 0-16,-4-1 0 0,-3 4 0 0,4 0 8 15,3 0-8-15,-7 3 0 0,0 0 0 0,0 0 0 16,0 0 0-16,0 0 0 0,0 0 0 0,0 0 0 15,0 0 0-15,0 0 8 0,0 0-8 0,0 0 0 16,0 0 0-16,0 0 0 0,0 0 0 0,0 0 0 16,0 0 0-16,-7 3 0 0,7-3 0 0,-4 3 0 15,4-3 0-15,-3 3-8 0,-4 0 8 0,7-3-8 16,-4 7 8-16,4-7-13 0,-3 6 5 0,-1-3 8 16,1 3-14-16,-1 1 5 0,1-4 1 0,-1 3 0 15,1 0-4-15,-1 4-1 0,1-4 0 0,-1 3 0 16,1-2-1-16,-5 2 0 0,5 0 0 0,-4-2 0 15,0 5 6-15,0-2 8 0,3-1-13 0,-3 0 5 16,-3-2-1-16,3 2 0 0,-4 1 0 0,0-4 0 0,1 3 9 16,-1 1 0-16,1-4 0 0,-4 3-8 15,3-2 8-15,-3 2 0 0,0 0 0 0,0-2 0 16,0 2 0-16,3 0 0 0,-7-2 0 0,4 2 0 0,0 1 17 0,-4-4-1 0,1 3 0 0,3 4 0 16,-4-4-16-1,0 1 0-15,1-1 0 0,-4 0 0 0,3 1 0 0,-3 2-14 0,3-2 2 0,-3 2 1 16,0 1 11-16,-4-1-8 0,4-2 8 0,-4 2-8 15,1 1 8-15,-5-1 0 0,5 1 0 0,-5-4 0 16,5 4 15-16,-1-1-2 0,0 1 0 0,-3 0 0 16,3 2-13-16,1-2 0 0,-4-1 0 0,-1 1 0 15,5-1 0-15,-5 1 0 0,1-1 0 0,0 1 0 16,0 0 0-16,-1-1 0 0,1 1 0 0,0-1 0 16,0 1 0-16,0-1 0 0,3-2 0 0,-3-1 0 15,3 0 0-15,0-2 0 0,1-1 0 0,-5 0 0 16,5 1 0-16,-5-1 0 0,5 0 0 0,-4-3 0 15,-1 4 0-15,5-4 0 0,-5 0 0 0,1 0 0 16,0 0 0-16,0 0 0 0,0 0 0 0,3 4 0 16,0-4 0-16,-3 0 0 0,3 3 0 0,1-3 0 15,-5 4 0-15,5-4 0 0,-1 3 0 0,-3-3 0 16,-1 0 0-16,1 0 0 0,0 1 0 0,0-4 0 16,0 3 0-16,-1-3 0 0,5 0 0 0,-5 0 0 15,1-3 0-15,4-1 0 0,-1 4 0 0,-3-3 0 16,3 3 0-16,-3 0 0 0,3 0 0 0,-7 0 0 15,4 0 0-15,0 0 0 0,0 3 0 0,-4-3 0 16,0 4 10-16,4-4-1 0,0 3 0 0,-1 0 0 16,1 0-9-16,0 0-12 0,3 3 2 0,-3-3 1 0,0 4 9 0,0-4 0 0,-1 3 0 15,-2 0 0-15,2 1 0 0,1-4 0 16,0 3 0-16,-4-3 0 0,8 3 0 0,-5 1 0 0,5-4 0 0,-5 3 0 16,5 0 0-16,3 1 0 0,-4 2 0 0,0-3 0 15,4 4 0-15,0-1 12 0,0 1-2 16,-1-1-1-16,5 4-9 0,-4-1 0 15,3 1 0-15,-3 2 0 0,3-2 0 0,4 3 0 0,-4-4 0 16,4 1 0-16,0 2 0 16,4-2 0-16,-4 3-9 0,3-4 9 0,0 1 8 0,4-1 4 0,-3 1 2 0,-1-4 0 15,1 0-14-15,3 4 0 0,-4-4 0 0,4 4 0 16,0-4-12-16,0 1 0 0,0-1 1 0,0 1 0 16,3-4 11-16,-3 0 0 0,4 4-9 0,-1-4 9 15,0-3 0-15,1 3 0 0,3 1 0 0,0-7 0 16,0 0 0-16,0 0-9 0,0 0 9 0,0 0 0 15,0 0 0-15,0 0-8 0,0 0 8 0,0 0 0 16,0 0 0-16,0 0 0 0,0 0 0 0,0 0 0 16,0 0 0-16,0 0 0 0,0 0 0 0,0 0 0 15,0 0 0-15,0 0 0 0,0 0 0 0,0 0 0 16,0 0 0-16,-7-4 0 0,7 4 0 0,0 0 0 16,0 0 0-16,0 0 0 0,0 0 0 0,0 0 0 15,-4-3 0-15,4 3 0 0,-7-6 0 0,7 6 0 16,-3-6 0-16,3-1 0 0,0 7 0 0,-4-6 0 15,4 6 0-15,0-6 0 0,0 6 0 0,0-6 0 16,0 6 0-16,0-7 0 0,0 7 0 0,0-9 0 16,0 9-9-16,0-6 9 0,4-1 0 0,-1 1-9 15,1 3 9-15,-1-3 0 0,1-1 0 0,3 1 0 16,0-3 0-16,-3 2 0 0,3-2 0 0,0 3 0 16,3-4 0-16,-3 4 0 0,0 0 0 0,4-4 0 0,0 1 0 0,-1 3 0 15,1 0-9-15,3-4 9 0,-4 1 0 0,8-1 0 16,-4 4 0-16,4-3 0 0,-1-1 0 0,5 1 0 0,-5-1 0 0,4 1 0 15,1 0 0-15,-1-1 0 0,-4 1 0 0,5-1 0 16,2 1 0-16,-3 0 0 0,1-1 0 0,2 1 0 16,-3-1 0-16,1 1 0 0,2 3 0 0,1-1 0 15,0 1 9 1,-1 0-9-16,1 3 10 0,3-4-10 0,0 4 0 0,-3-3 0 0,3 3 0 0,1-3 0 16,-5 2 0-16,1-2 0 0,3 0 0 0,-3 3 0 15,3-3 0-15,-3-1 0 0,3 4 0 0,0-3 0 16,4 0 9-16,-4-1-9 0,4 4 8 0,-4-3-8 15,4 0 8-15,0-1-8 0,-1 1 0 0,1-3 8 16,0 6-8-16,0-4-9 0,-4 4 9 0,4-3-13 16,3 3 13-16,-3-4 0 0,-1 4 0 0,5-3 0 15,-1 3 0-15,0 0 0 0,1-3 0 0,2-1 0 16,-6 4 0-16,3-3 0 0,-3 0 0 0,3-1 0 16,-3 1 0-16,3 0 0 0,1-1 0 0,-1 1 0 15,0 0 16-15,1 0 5 0,2-1 2 0,1-2 0 16,-4 6-15-16,1-3-8 0,-1-1 10 0,0 1-10 15,-3 3-16-15,0 0-10 0,3 0-2 0,-3 0 0 16,3-1 28-16,-3 1 0 0,3 0 0 0,0 0 0 16,-3 0 20-16,-4 0 10 0,4 0 2 0,0-1 0 0,-4-2-32 0,0 0 0 15,1 0 0-15,-1-1 0 0,0-2 12 0,0 0-4 16,0-1-8-16,1 1 12 0,-5-4-4 0,5 1 0 0,-1-1-8 16,0-3 12-16,-3 7-12 0,-1-4 11 0,5 4-11 15,-8 0 10-15,4-1-10 0,-4 1 0 16,0-1 0-16,0-2 8 0,0 2-8 0,0-2 0 15,1 3 0-15,-5-4 8 0,4-3-8 16,-3 1 0-16,0 2 0 0,-1-6 0 0,1 4 0 0,0-4 0 0,-1 0 9 0,1 0-9 16,-4 3 0-16,0-2 9 15,0 2-9-15,-3 0 0 0,-4 4 10 0,3-1-10 0,1 1 8 0,-8-1-8 16,5 1 8-16,-5 2-8 0,1 4 8 0,-1-3-8 16,1 2 8-16,-4 7-8 0,0 0 0 0,0-6 8 15,0 6-8-15,0 0 8 0,-4-6-8 0,4 6 8 16,-3-3-8-16,3 3 0 0,0 0 0 0,-4-7 0 15,4 7 0-15,-3-6 0 0,3 6 8 0,-4-6-8 16,4 6 0-16,-4-7 0 0,4 7 0 0,-3-6 0 16,3 3-92-16,0 3-12 0,-4-9-1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00:46:56.7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1058 736 2138 0,'0'-18'44'0,"0"11"12"0,0-2-45 0,0-7-11 0,0 4 0 0,0-1 0 15,0 1 89-15,0-4 16 0,0 7 3 0,0-4 1 16,0 7-37-16,0-7-7 0,0 7-1 0,0 0-1 16,0 6 1-16,-3-7 1 0,3 7 0 0,0 0 0 15,-11 4 18-15,4-1 3 0,4 6 1 0,-4 4 0 16,3-1-37-16,-7 7-7 0,8 3-2 0,-8 0 0 15,11 6-33-15,-10 0-8 0,10 4 0 0,-11 8 0 16,11-5 0-16,-3 6 0 0,-4 3 0 0,3 3 0 16,4-3 0-16,0 6 0 0,0 0 0 0,0 0 0 15,0-6 12-15,4-3 1 0,3 3 0 0,-4-13 0 16,8 0-13-16,-1 4 0 0,1-4 8 0,3 0-8 16,-3 4 0-16,3-10 0 0,0 3 0 0,7-6 0 0,0 0-16 15,0-9 3-15,-3-1 1 0,14 1 0 0,0-4 12 0,-8-9 0 16,4-3 0-1,4-9 0 1,-11-4 0 0,4-3 0-16,0-9 0 0,-1-4 0 0,1 1 0 15,-4-3 15-15,4-4-3 0,3 4-1 0,-10-7-11 0,3-3-16 0,0 3 4 16,-3-3 1-16,-1 0 11 0,-6-3 12 0,3 0-2 0,0 0-1 0,-7 3-9 0,7 4-12 0,-10-1 2 0,3-3 1 0,-3 9 9 0,-4 4 14 0,7-3-3 16,-7 5-1-16,3 7-10 0,-3 0-14 0,0 4 3 0,0 8 1 15,-3 1 24-15,3 9 5 0,0 0 1 0,0 0 0 16,0 9-12-16,0-3-8 0,0 13 12 0,3-3-12 15,-3 3 37-15,7 3 1 0,-3 0 0 0,-1 9 0 16,4-6-38-16,-7 10-21 0,4-7 2 0,3 13 1 16,3-1 29-16,-6 1 5 0,7 6 2 0,-8-16 0 15,4 1-18-15,-3 2 8 0,3-2-8 0,3-1 0 16,-3 0 9-16,0-6-9 0,4 4 0 0,0 5 9 16,-4-2-9-16,10-4 0 0,-6-3-12 0,-1 0 12 15,5 0 0-15,-5 0 0 0,1-6 0 0,3 3 0 16,-4-10-161-16,1 7-25 0,-4 0-5 0,4-6-1 15,-1-4 15-15,1 0 2 0,-1-2 1 0</inkml:trace>
  <inkml:trace contextRef="#ctx0" brushRef="#br0" timeOffset="892.43">2141 956 1522 0,'0'0'43'0,"0"-6"10"16,0-1-42-16,0-2-11 0,0 0 0 16,0 9 0-16,0-7 112 0,0 7 21 0,0 0 4 0,0 0 1 15,4-3-30-15,-4 3-5 0,0 0-2 0,0 0 0 16,0 0-9-16,0 0-3 0,7 3 0 0,-4 4 0 16,-3-1-27-16,8 6-6 0,-8 1 0 0,3-1-1 0,4 4-13 0,-7 6-2 15,4 6-1-15,-1 1 0 16,4 5-15-16,-7-6-2 0,4 7-1 0,3 2 0 15,-7-5-6-15,3 2-2 0,4 1 0 0,-7 5 0 16,4-8 41-16,3-1 8 0,-3 4 2 0,-4-7 0 16,3 0-52-16,4-3-12 0,-7 0 0 0,4-6 0 15,3 3 54-15,-7-13 8 0,3 4 2 0,4-7 0 16,-3-3-103-16,-4-3-20 0,0 0-4 0,0-6-1 0,3-3 103 0,4-4 20 16,-7-9 4-16,0 0 1 0,0 0-52 15,4-6-12-15,-4-3 0 0,0-1 0 0,7 1 0 0,-7-3 0 0,0-1 0 0,0 1 0 16,0-7 0-16,0 0 0 0,0 0 0 0,-7-3 0 15,14 7 0-15,-7-1 0 0,3 1 0 16,5 5 0-16,-5 4 0 0,1 3 0 16,3 3 0-16,3 3 0 0,-10 3 0 15,11 4 0-15,-11 6 0 0,10 2 0 0,-10 4 0 0,4 4 0 0,-1-1 0 16,5 9 0-16,-5 4 0 0,4 3 0 0,-3 3 0 0,3 6 0 16,-4-3 0-16,1 3 0 15,3 7 0-15,-4-7 0 0,4 3 0 0,4-2 0 0,-8-4 0 0,8 3 0 16,-7-9-11-16,6-1-5 0,1 4 0 0,-1-12-1 15,4-1 27-15,-3-3 6 0,3-2 0 0,4-4 1 16,-8-4-17-16,4-2 0 0,-3 0 0 0,0-3 0 16,-1-10-13-16,-3 3-7 0,11-3 0 0,-15-9-1 15,8 6 33-15,0-9 8 0,-1-1 0 0,1 4 1 16,3 0-21-16,-4 3 0 0,1-3 0 0,3 6 0 16,-3-3 0-16,-1 6 0 0,1-3 0 0,3 3 0 15,-3 6-9-15,-1-2-7 0,4 2 0 0,-10 4-1 16,6 6 27-16,-3 3 6 0,1 0 0 0,-1 6 1 15,3 3-3-15,-6 1-1 0,3 5 0 0,3-2 0 16,-6 6 2-16,-1 3 0 0,4 6 0 0,-3 0 0 16,3 7-15-16,-7-4 9 0,4 10-9 0,3-4 8 15,-7 4-5-15,3-6-3 0,1 2 0 0,3-2 0 16,-4 6-26-16,4-7-5 0,-7 4-1 0,4-1 0 16,3 1 52-16,-4-4 9 0,1 4 3 0,3-7 0 0,-7-2-24 15,0-4-8-15,4-3 0 0,-4-4 0 16,7-8-21-16,-7-1-4 0,0-2-1 0,3-4 0 15,-3-3-90-15,7-3-19 0,-3-7-3 0,3 1-1 16,-4-1-162-16,8-12-33 0</inkml:trace>
  <inkml:trace contextRef="#ctx0" brushRef="#br0" timeOffset="1383.23">3256 887 2419 0,'0'0'107'16,"0"0"22"-16,0 0-103 0,0 0-26 0,0 0 0 0,0 0 0 15,0-6 93-15,0 6 14 0,0 0 2 0,0 0 1 16,0 0-22-16,0 0-5 0,0 0-1 0,0 0 0 15,0 0-24-15,0 0-5 0,0 0-1 0,0 0 0 16,0 0-8-16,0 6-1 0,4 6-1 0,-1-2 0 16,4 6-6-16,-7 2-2 0,4-5 0 0,-4 12 0 15,0 0-34-15,0 6 0 0,0 4 0 0,0-1-12 16,0 4 21-16,0-7 5 0,0 1 1 0,0 5 0 16,0-5-15-16,0-1-12 0,-4 4 3 0,4-4 0 0,0 0 28 15,-7 4 5-15,7-4 2 0,-3-3 0 16,3 1-18-16,0-4-8 0,0 0 0 0,0-6 8 0,0-1-8 15,3-2 0-15,4-7 9 0,-3-5-3 0,3 2-6 16,-4-6 0-16,8 0 0 0,0-6 0 16,3 2 0-16,3-5 0 0,-3-7 0 0,8 1 0 15,-8 2 0-15,7-9 0 0,4 3 0 0,-4 1 0 0,3 2 0 0,1 0 0 0,3 7 0 0,1-7 0 32,-1 10-26-32,0 0-5 0,4 6-1 0,-1-4 0 0,1 8 52 0,-4-4 9 0,1 6 3 15,-1-3 0 1,-3 3-52-16,-4 1-9 0,0 5-3 0,-3-9 0 0,-1 7 51 0,-3-1 9 0,-3 0 3 0,3 1 0 15,4-4-50-15,-11-3-9 16,3 0-3-16</inkml:trace>
  <inkml:trace contextRef="#ctx0" brushRef="#br0" timeOffset="2291.56">5345 783 2108 0,'-11'4'44'0,"11"-4"10"0,0 0-43 0,0 0-11 15,-4 0 0-15,4 0 0 0,0 0 96 0,0 0 16 0,-3 9 4 0,3-3 1 16,0 1-42-16,0-1-9 0,3 6-2 0,1 7 0 16,3-3 0-16,-3 3 0 0,-1 6 0 0,1 0 0 15,6 38 64-15,-3-32-64 0,4 7 0 16,-4-1 0-16,4-2 0 0,3-1 0 0,-11 4 0 16,8-4-51-16,-4-2-13 0,0-4 0 0,-4 3 0 15,4-6 20-15,0 4 0 0,1-11 1 0,-1 4 0 16,0-3-33-16,7 0-8 0,-11-3 0 0,8-4-1 15,-8-9-35-15,4 0-6 0,4-6-2 0,-11 0 0 16,0-3 0-16,0-10 0 0,0 0 0 0,0-2 0 16,-7-7-140-16,3 3-28 0,-3-10-5 15</inkml:trace>
  <inkml:trace contextRef="#ctx0" brushRef="#br0" timeOffset="2675.31">5249 520 2419 0,'-7'-3'107'0,"7"3"22"16,0 0-103-16,0 0-26 0,0 0 0 0,0 0 0 0,0 0 86 15,0 0 12-15,0 0 2 0,7 3 1 0,7-3-54 0,-3 3-11 0,3 0-3 0,4 1 0 16,3-4 12-16,4 0 3 0,3 3 0 0,4-3 0 16,-1 0-7-16,8 3-1 0,7-3 0 0,-7 0 0 15,3 0-4-15,4 3-2 0,-7-3 0 16,3 6 0-16,-3 4 24 15,3-1 5-15,-3 4 1 0,3 5 0 0,-6 1-55 0,-5 3-9 0,1 3 0 0,-4 3 0 16,-3-2 8-16,0 2 8 0,-8 0 3 16,1 3 0-16,0-2-27 0,-8-1-6 15,1 3-1-15,-4 0 0 0,-3 4 15 0,-4-4 0 0,3 7 0 0,-6 0 0 16,3-1 0-16,-4-2 0 0,-7 2 0 0,1-2 0 16,-1-1 23-16,-3-6 7 0,0 1 2 0,-4-4 0 15,4 0-24-15,-7 0-8 0,-4-3 0 0,4 3 0 16,-3-3 0-16,2-3 0 0,1 0 0 0,0-1 0 15,3-2 0-15,1 3 0 0,-1-10 0 0,4 1 0 16,0 2-26-16,3-6-5 0,4 1-1 0,4-1 0 16,3-6-33-16,0 0-7 0,0 0-2 0,-7-13 0 15,7 4-86-15,7-3-18 0,-7-1-3 0</inkml:trace>
  <inkml:trace contextRef="#ctx0" brushRef="#br0" timeOffset="3006.65">6389 1276 2033 0,'0'0'85'16,"0"0"-68"-16,0 0 121 0,0 0 24 0,7 3 5 0,-4 0 1 15,1 3-40-15,-1 1-7 0,5-4-1 0,-5 3-1 16,4 3-11-16,-3 4-1 0,-1-1-1 0,4-2 0 16,-3 2-85-16,-1-2-21 0,4 6 0 0,-3-7 0 15,-1 0 56-15,1 4 6 0,3-1 2 0,-4 1 0 16,5-7-52-16,-5 7-12 0,4-1 0 0,-3 1 0 16,-1-7 0-16,-3-3 0 0,7 4 0 0,-7-7 0 15,0 0-100-15,0 0-22 0,0-10-5 0,0-2-1 16,0-7-51-16,0 0-10 0,0-6-3 0</inkml:trace>
  <inkml:trace contextRef="#ctx0" brushRef="#br0" timeOffset="3125.87">6431 994 2238 0,'0'0'94'16,"-3"-7"-75"-1,3 7 102-15,0 0 21 0,-4 0 4 0,4 0 1 16,0 0-118-16,0 0-29 0,-7 10 0 0,7-10 0 15,7 6-88-15,-7-3-24 0,4 3-5 0</inkml:trace>
  <inkml:trace contextRef="#ctx0" brushRef="#br0" timeOffset="3633.54">6678 1194 851 0,'7'0'36'0,"-7"0"-36"16,4-3 0-16,-4 3 0 0,7-6 0 0,-7 6 0 16,3-3 109-16,-3 3 15 0,0 0 4 0,0 0 0 15,0 0 28-15,0 0 7 0,0 0 1 0,0 0 0 16,0 0 44-16,0 0 10 0,0 0 2 0,0 0 0 16,-7 3-125-16,0 9-25 0,4-8-5 0,-8 8-1 15,8-3 0-15,-5 7 0 0,5-6 0 0,-8 2 0 16,4 4-51-16,4 3-13 0,-1-7 0 0,1 4 0 15,3 6 0-15,0-7 0 0,3 4 0 0,1 0 0 16,-4-3 34-16,7-1 4 0,-4-2 1 0,8-4 0 16,-8 1-11-16,5-4-3 0,-5 0 0 0,4-3 0 15,0-3-40-15,4-3-8 0,-4 0-1 0,3-3-1 16,-3 0 40-16,0-1 8 0,4-2 1 0,0 3 1 16,-4-7-25-16,0 4-19 0,3-1 3 0,-6 1 1 15,3 0 15-15,0-7 0 0,0 0 0 0,-3 4 0 16,-1-4 12-16,4 3 1 0,-3-2 1 0,-1 8 0 15,1-5-24-15,-4 2-5 0,3 4-1 0,-3 6 0 16,0 0 26-16,0 0 5 0,0 0 1 0,0 0 0 16,0 0-24-16,0 0-5 0,0 0-1 0,0 0 0 15,0 6 22-15,4 1 5 0,-4-1 1 0,3 7 0 16,1-7-14-16,-1 6 0 0,1 4-12 0,6 0 12 0,-6-7 0 16,3 7 0-16,0 0 0 0,0-7 9 0,0 7-9 0,0-4 0 15,4 7 0-15,-4-10 8 0,4 7-8 0,-4-3 0 16,0-1 0-16,0-6 0 15,0 4-48-15,0-4-14 0,0 0-3 0,0-3-1 0,0-3-108 16,0 0-22-16,-3-3-4 0</inkml:trace>
  <inkml:trace contextRef="#ctx0" brushRef="#br0" timeOffset="4272.39">7179 1254 1958 0,'4'-6'87'0,"-4"2"17"0,0 4-83 0,0-6-21 0,0-3 0 0,0 9 0 16,0 0 158-16,0 0 27 0,0 0 6 0,-11 3 1 16,4 3-103-16,0-3-20 0,0 4-4 0,-4-1-1 15,4 6 0-15,0-2 0 0,-3 5 0 0,2-5 0 16,5 6-48-16,-1-4-16 0,1 4 8 0,-1-1-8 15,4 1 0-15,4 0 0 0,-1-10 0 0,1 7 0 16,-1-7 0-16,5-3 0 0,2 3 0 0,1-6 0 16,-4 0 0-16,0-3 0 0,0 0 0 0,0-3 0 0,0-4 0 0,4 1 0 0,-4 3 0 0,0-10 0 15,0 7 0-15,0-1 0 0,0 1 0 0,-4 6 0 16,4-10 0-16,-7 7 0 0,4-4 0 16,-4 4 0-16,0 6 0 15,0 0 0-15,0 0 0 0,0 0 0 16,0 0 0-16,0 0 0 0,0 0 0 0,-4 6 0 15,4 1 0-15,0-1 11 0,0 10-3 0,4-7-8 0,-1 7 0 16,1 3 0-16,0-1 0 0,3 4 0 0,-4 3 0 16,4 0 0-16,0 4 0 0,4 2 0 0,-4-6 8 0,3 3-8 0,1 1 11 15,-4-4-11-15,4 0-17 0,-1 0 4 0,-3 3 1 16,0 3 47-16,0 4 9 0,0-4 3 0,1 10 0 16,-8-3-32-16,3 5-7 0,-3 1 0 0,0 3-8 15,-3-3 12-15,-1-9-4 0,0 2 0 0,-3-2-8 16,0-4 8-16,0-6-8 0,-3 7 0 0,-1-17 0 15,-3 1 16-15,3-7-3 0,-3 4-1 0,-3-13 0 16,3-3-12-16,-4-7-15 0,4-2 3 0,-4-4 1 16,1-3 11-16,2-3 0 0,-2 4 0 0,3-14 0 15,0 4 18-15,-1-6 6 0,5-4 0 0,-1 0 1 16,4-2-12-16,0 5-2 0,4-9-1 0,-1 3 0 16,4 4 15-16,4 2 3 0,-1 1 1 0,1-7 0 15,6 10-44-15,1 3-9 0,3-7-1 0,0 4-1 16,0 6 26-16,4 3 0 0,3 3 0 0,-3 6 0 15,3 4 18-15,0-4 6 0,0 10 0 0,0 3 1 16,1 3-122-16,-1 4-25 0,-4 5-5 0</inkml:trace>
  <inkml:trace contextRef="#ctx0" brushRef="#br0" timeOffset="4750.37">7585 1492 2352 0,'-11'0'99'15,"1"0"-79"1,-1 0 115-16,0 0 23 0,1 0 5 0,3-3 1 15,0-6-67-15,-4 2-13 0,8 1-2 0,-1-3-1 16,1-4-65-16,-1 7-16 0,4-10 0 0,-4 0 0 16,8 4 0-16,-4-4 0 0,4 4 0 0,-4-4 0 15,7 7 0-15,-4-7 0 0,4 7 0 0,0-1 0 0,0 1 0 0,0 6 0 0,4-4 0 16,-4-5 0-16,4 5 0 0,-4 4 0 0,0-3 0 0,3 0 0 16,1 0 0-16,3 6 0 0,-3-4 0 0,3-2 0 31,-4 0-99-31,8 0-23 0,-4-1-5 0,0 4-1 15,4-3-102-15,-4 3-21 0,0-3-4 0</inkml:trace>
  <inkml:trace contextRef="#ctx0" brushRef="#br0" timeOffset="5093.62">7867 1191 1958 0,'0'3'87'0,"0"0"17"0,-4 4-83 0,4-1-21 16,-3 0 0-16,-1 4 0 0,1 2 107 0,-4-2 17 0,3-1 3 15,-3 3 1-15,0 10 0 0,4-6 0 0,-4 6 0 0,3-3 0 16,1 3-103-16,-1 3-25 0,0-6 0 0,4 3 0 15,0-7 56-15,4 4 7 0,0 3 1 0,-4-12 0 16,7 2-52-16,-4-3-12 0,1 1 0 0,3-7 0 16,-4-3 0-16,4 0 0 0,0-9 0 0,0 2 0 15,0-2 0-15,0-4 0 0,1 4 0 0,-1-10 0 16,0 0 0-16,0 7 0 0,0-10 0 0,0 0 0 16,-4 6 0-16,4-3 0 0,-3 4 0 0,-1 2 0 15,1 1 0-15,-4 2 0 0,0 4 0 0,0 6 0 16,0 0 0-16,0 0 0 0,0 0 0 0,0 0 0 15,0 0 0-15,-4 3 0 0,1 3 0 0,3 1 0 0,0 2 0 16,0 4 0-16,0-7 0 0,3 6 0 16,5 1 0-16,-5 6 0 0,1-10 0 0,3 7 0 15,0-4 0-15,-4 1 0 0,8-1 0 0,-4 1 0 16,0-4 0-16,0 4 0 0,0-7 0 0,4 1 0 16,-1 2-48-16,1-6-13 0,-1 3-3 0,4-3 0 15,-3 1-153-15,0 2-31 0,3-3-7 0</inkml:trace>
  <inkml:trace contextRef="#ctx0" brushRef="#br0" timeOffset="5716.96">8209 1605 1792 0,'0'0'51'0,"0"0"10"16,0 0-49-16,0 0-12 0,0 0 0 0,0 0 0 15,0 0 105-15,0 0 19 0,0-6 3 0,4-1 1 16,-4 4 0-16,0-3 0 0,0-7 0 0,0 4 0 15,0 0-52-15,0-1-9 0,0-5-3 0,0 2 0 16,-4-3 0-16,4 4 0 0,-3-7 0 0,3 0 0 16,-4 7-51-16,4-7-13 0,0 0 0 0,0 7 0 15,0-4 0-15,4 6 0 0,-4 1 0 0,3 3 0 16,-3 6 0-16,0 0 0 0,0 0 0 0,4 6 0 16,-1 3 0-16,1 4 0 0,-4 6 0 0,3-4 0 15,-3 7 0-15,4 0 0 0,-4 0 0 0,0 3 0 16,3-3 0-16,-3 0 0 0,0-6 0 0,4 0 0 15,-1-1 54-15,1-2 8 0,-1-4 2 0,1 1 0 16,-1-7-52-16,1 3-12 0,3-6 0 0,-3-9 0 16,3 2 0-16,-4 1 0 0,4-6 0 0,0-1 0 15,-3-3 0-15,3-2 0 0,3 2 0 0,-2-6 0 0,-1 3 0 0,3-3 0 16,-3 3 0-16,4 4 0 0,-1-7 0 0,-3 6 0 0,4 7 0 0,0-7 0 16,-1 3 0-16,-3 7 0 0,4 0 0 0,-4 3 0 15,3 3 0-15,-6 3 0 0,3 0 0 0,-3 3 0 16,-1 1 0-16,-3-1 0 0,0 3 0 0,4 4 0 15,-8-4 54-15,4 4 8 0,0-1 2 0,0 4 0 16,0-7-52-16,0 4-12 16,0-1 0-16,0 4 0 15,0-13-19-15,0 7-6 0,0-4-2 0,0-6 0 0,0 0 27 0,0 0-8 0,0 0 8 0,4-9 0 16,-1-1 18-16,1 4 9 0,3-10 1 16,-4 7 1-1,4-4-74-15,0 4-15 0,4-7-4 0,-4 7 0 0,0-1 103 0,0 4 20 0,0 3 4 0,-3-3 1 16,6 3-81-16,-3-4-16 0,0 7-3 0,0 0-1 15,4 0 37-15,-4 7 0 0,4-4 0 0,-1 3 0 16,1-3 32-16,-1 6 0 0,1 1 1 0,-4 2 0 16,0 1-33-16,0-1 0 0,-3 4 0 0,3 6 0 15,-4-9 0-15,1 5 0 0,-4 1 0 0,3-3 0 16,1 0 0-16,-4-1 0 0,0-5 0 0,3 2 0 16,-3-9-104-16,0-3-27 15,0 0-5-15</inkml:trace>
  <inkml:trace contextRef="#ctx0" brushRef="#br0" timeOffset="6183.41">8968 1191 2030 0,'0'0'57'0,"-4"-9"14"0,4 9-57 0,0 0-14 0,0 0 0 0,0 0 0 16,0 0 138-16,0 0 25 0,0 0 5 0,-7 0 0 16,0 9-64-16,0-3-14 0,3-2-2 0,-6 8-1 15,3-3-19-15,-4 10-3 0,1-9-1 0,-1 8 0 16,0 4-29-16,1-3-7 0,-4 3 0 0,3 0-1 15,1-3 8-15,-5 3 1 0,5-6 1 0,-1-1 0 16,4 1-21-16,0-7-4 0,4 4 0 0,-1-4-1 16,4-6-1-16,4 1 0 0,3 2 0 0,3-12 0 15,1 6-10-15,-1-7 0 0,5 4 0 0,-1-3 0 16,3 0 0-16,1-4 0 0,0 4 0 0,-1 3 0 16,1-7 0-16,3 7 0 0,-3 0 0 0,3 0 0 15,0 6 12-15,-3 0-4 0,-1 7 0 0,-3-4 0 16,1 10 21-16,-5-4 4 0,-3 10 1 0,0-3 0 15,-3 3-14-15,-4-3-4 0,-4 6 0 0,1-3 0 16,-4 0-25-16,-4-4-6 0,0 1-1 0,-3-3 0 16,0-3 6-16,-3-4 1 0,2 0 0 0,-2-6 0 15,-4 1-139-15,0-4-28 0,-1-7-6 0</inkml:trace>
  <inkml:trace contextRef="#ctx0" brushRef="#br0" timeOffset="7363.33">1058 2339 1960 0,'-10'6'56'0,"-1"-3"11"0,8 0-54 0,-4 0-13 0,3 1 0 0,1-1 0 16,3-3 257-16,0 0-114 0,0 0 1 15,0 0-62-15,0 0-12 0,0 0-2 0,0 0-1 16,0 0-3-16,0 0 0 0,0 0 0 0,0 0 0 15,3-3-51-15,1 3-13 0,6 0 0 0,1 0 0 16,-1 0 44-16,1 3 5 0,0-3 2 0,3 0 0 16,-4 6-15-16,4-6-4 0,7 0 0 0,-10 0 0 15,10-6-40-15,-7 6-9 0,0-3-2 0,8-1 0 16,-8 1 47-16,7 0 8 0,-7 0 3 0,7 3 0 16,-7-3-30-16,7 0-9 0,1 0 0 0,2 3 0 15,-3 0 12-15,4 0-12 0,0 0 12 0,0 0-12 16,6 3 11-16,5-3-11 0,-8 3 10 0,11-3-10 15,-15 0 14-15,5 3-3 0,2-3-1 0,1 0 0 16,-7 0-2-16,10 0 0 0,0 0 0 0,1-3 0 16,-1 3 0-16,4 0 0 0,3-3 0 0,4 0 0 15,-7 3-17-15,3 0-4 0,-7 0-1 0,11 0 0 16,0 0 14-16,-4 0 0 0,4 0 0 0,7 0 0 0,-7 0 0 16,3 0 0-16,1 3 0 0,3-3 0 0,-7 0 0 15,3 0 0-15,0 0 0 0,8 0 0 16,-1 0 16-16,1-3 5 0,-4 3 2 0,10-4 0 15,1 4 14-15,3-3 3 0,0 0 1 0,3 3 0 0,1-3-33 16,-1 3-8-16,1 0 0 0,3-3 0 16,0-3-20-16,0 2-5 0,4 1-2 0,6 0 0 15,-3 0 43-15,1-3 9 0,2 3 2 0,15-7 0 16,-11 4-27-16,4 3 0 0,0-10 0 0,10 4 0 0,-7 3 0 0,8-4 0 0,-8 1 0 0,14 6 0 16,-7-10 0-16,1 7 0 0,-1 0 0 0,18-4 0 15,-14 7 0-15,3-3 0 0,4 3 0 0,14 0 0 16,-18-7 0-16,4 7 0 0,4 0 0 0,10 0 0 15,-11 0 0-15,1-1 0 0,3 1 0 0,14 0 0 16,-14 0 0-16,-4 3 0 0,4-3 0 0,18 0 0 16,-15 3 9-16,0-3-9 0,8 3 10 0,17-7-10 15,-21 1 0-15,4 0 0 0,3 0 0 0,17-1-10 16,-17 1 20-16,1 3 4 0,2-3 1 0,22 2 0 16,-29-2-24-16,1-3-5 0,3 6-1 0,14-4 0 15,-14 1 33-15,4 0 6 0,-1 0 2 0,22-1 0 16,-28 7-42-16,3-9-8 0,-4 3-1 0,18-4-1 15,-28 4 46-15,4 0 10 0,-1-4 2 0,8 7 0 16,-25-9-32-16,-4 5 0 0,0 1 0 0,1-7 0 16,-19 7 0-16,1 3 0 0,-7 0 0 0,-4 0 8 15,-11 3-34-15,-3-6-5 0,-7 6-1 0,-4 0 0 16,-6 0 52-16,-12 0 9 0,1 6 3 0,-11-3 0 16,-3 0-52-16,-7-3-9 0,-1 0-3 0,-3 3 0 15,-7-3 32-15,0 0 0 0,0 0 0 0,-10 3 0 16,3 0-136-16,-4 1-22 0,0-1-4 0</inkml:trace>
  <inkml:trace contextRef="#ctx0" brushRef="#br0" timeOffset="48814.52">1803 3301 1074 0,'0'-6'30'0,"0"0"8"16,0 3-30-16,0-4-8 0,0 1 0 0,0 0 0 15,0 6 52-15,0-3 10 0,0 3 2 0,0 0 0 16,0-7 0-16,0 7 0 0,0 0 0 0,0 0 0 16,0 0 51-16,0 0 10 0,0 0 3 0,0 0 0 15,0 0-103-15,0 0-25 0,0 0 0 0,0 0 0 16,0 0 56-16,0 0 7 0,0 0 1 0,0 0 0 15,0 0 0-15,0 0 0 0,0 0 0 0,0 0 0 16,0 0-52-16,0 0-12 0,0 0 0 0,0 0 0 16,0 0 54-16,0 0 8 0,0 7 2 0,0-4 0 0,0 3-52 0,0 0-12 15,0 1 0-15,0-4 0 0,0 3 54 0,0 0 8 0,0-3 2 0,0 4 0 16,0-7-52-16,-7 6-12 0,7 0 0 0,0-6 0 31,0 3 0-31,0 4 0 0,0-7 0 0,0 6 0 0,0-3 0 0,0 3 0 0,0 1 0 16,0-4 0-1,0-3 0-15,0 6 0 0,0 0 0 0,-4 1 0 0,4-1 54 0,0 0 8 16,0 4 2-16,0-7 0 0,0 3-52 0,0 0-12 16,0 0 0-16,0 1 0 0,0-1 0 0,0 3 0 15,0-2 0-15,0-1 0 0,0 0 0 0,0 0 0 0,0 1 0 0,-3 2 0 16,3-3 0-16,0 1 0 0,0 2 0 0,0 1 0 16,0-1 0-16,0 0 0 0,0 4 0 0,-7-7 0 15,7 4 0-15,0-1 0 0,0 0 0 0,0-2 0 47,0-1 0-16,-4 0 0-31,4 0 0 0,0 1 0 0,0 2 0 0,0 1 8 0,0 2-8 0,-7-3 0 16,7 7 9-16,-4-3-9 0,4 2 8 0,0-2-8 0,0-1 0 0,0-2 0 16,0-1 0-16,0 1 0 0,0 2 0 0,0 4 0 0,0 0-12 0,0-1 12 0,0 1 0 0,0 0 0 0,0-1 0 0,0 1 0 15,0 0 8-15,0-1-8 0,0 4 0 0,0 0 8 0,-7 0-8 0,7-4-9 0,0 4 9 0,-3 0-13 16,3-3 13-16,0 3 0 0,0-1 0 0,0 1 0 15,0 0 0-15,0 3 0 0,0-3 0 0,0 3 0 16,-4 0 0-16,4 0 0 0,0-4 12 0,0 1-12 16,0 3 8-16,0-3-8 0,0 3 0 0,0 0 0 0,0 0 0 15,0-3 0-15,0 6-13 0,-7-3 5 0,7 0 8 0,0 0 0 16,0-4 0-16,0 7 0 16,0-3 0-16,0 0 0 0,0 3 0 0,7 1 0 0,-7-5 0 0,0 5 0 0,0-4 0 15,0-1 0-15,0 1 0 0,0 0 0 0,0 0 0 0,0 0 0 16,0 3 0-16,0-3 0 0,0 3 0 0,0 0 0 15,0 1 0-15,0-1 0 0,0 0 0 0,0-3 0 16,0 0 0-16,0 0 0 0,0 3 0 0,0 0 0 16,0 0 0-16,4 0 8 0,-4 3-8 0,0 3 11 15,3-2-11-15,4-1 0 0,-7-3-12 0,4 3 12 16,3-6 0-16,-7 3 0 0,4-3 0 0,-4 3 0 16,7 0 0-16,-7 0 0 0,3 1 0 0,-3 2 0 15,4-3 0-15,3 3 0 0,-7 0 0 0,3 1 0 16,-3-4 0-16,7 3 0 0,-7-3 0 0,0 3 0 15,0-3 0-15,0 3 0 0,0-3 0 0,0 4 12 16,4-1-12-16,-4 0 0 0,7 4-12 0,-7-1 12 16,0 0 0-16,3 1 0 0,4-1 0 0,-7 0 12 15,0 1-12-15,0-4 0 0,4 0-12 0,-4 3 12 16,0 1 0-16,0-1 0 0,0 4 0 0,0-1 12 16,0 1-12-16,0 2 0 0,0 1-12 0,0-1 12 15,0 1 0-15,4-3 0 0,-4-1 0 0,0 1 0 16,7-1 0-16,-7 4 0 0,0-1 0 0,3 1 0 15,4 3 0-15,-7-1 0 0,4 4 0 0,6 0 0 16,-10-6 0-16,4 3 0 0,-4-4 9 0,7 4-1 16,-7 0-8-16,3 0 0 0,-3-1 0 0,7 7 0 0,-7-6 0 15,4 3 0-15,3 0 0 0,-3 0 0 0,-4 0 0 0,3-4 0 16,4 4 0-16,-7 0 0 0,4 3 0 0,-4-3 0 16,7 6 0-16,-7-3 0 0,3 0 0 0,4-3 0 15,-3-3 0-15,-1 6 0 0,4 0 0 0,-7 0 0 16,4 7 0-16,3-1 0 0,-3-6 0 0,3 3 0 0,-4-3 0 0,4 3 0 15,-3-3 0-15,-4 3-12 16,3 1 12-16,4 2-12 0,-7-6 12 0,4 3 9 0,3 0-1 0,-7 0-8 16,3-3 0-1,4 0 0-15,-3 4-10 0,-4-1 10 0,3-3 0 0,5 3 0 0,-5 0 0 0,4 3 0 16,-3-2 0-16,3-4 0 0,-4 3 0 0,1 0 0 16,3 0 0-16,-7 4 0 0,10-1 9 0,-10 0-1 15,4-3-8-15,3-3 0 0,-3 0 0 0,6 0 0 16,-10 0 0-16,11 0-12 0,-8 4 12 0,4-14-12 15,-7 1 12-15,11-4 0 0,-8 1 0 0,1 2 0 16,3 1 0-16,-7 0 0 0,3-1 0 0,5 17 0 16,-8-7 0-16,0 0 0 0,3-3 0 0,-3 3 0 15,7-7 0-15,-7 1 16 0,4-3-4 0,-1 3-1 0,-3-7-11 0,7 4-16 16,-7-4 4-16,0 1 1 16,0-1 11-16,0-2 0 0,4-1 0 0,-4 0 0 15,0-3 0-15,7 1 0 0,-7-1 0 0,0-3 0 16,3 0 8-16,4-3 4 0,-7 0 1 0,4 0 0 15,3 0-13-15,-7-3 0 0,0-4 0 0,4 4-10 16,-4 0 1-16,0 0 0 0,0 0 0 0,-4-1 0 16,4-2 9-16,0 0 0 0,-7-1 0 0,7-2 0 15,0-4 0-15,0 4 0 0,-4-4 0 0,4-2 0 16,0-7-156-16,0 0-28 0,-7 6-7 0</inkml:trace>
  <inkml:trace contextRef="#ctx0" brushRef="#br0" timeOffset="50308.12">1842 3229 1497 0,'0'0'32'0,"0"0"8"0,0 0 0 0,0 0 4 0,0 0-36 0,0 0-8 0,0 0 0 0,0 0 0 16,0 0 53-16,0 0 9 0,0 0 2 15,0 0 0-15,0 0 0 0,0 0 0 16,0 0 0-16,0 0 0 0,0 0-10 0,0 0-2 0,0 0 0 0,0 0 0 15,0 0-32-15,0 0-6 0,0 0-2 0,0 0 0 16,0 0 42-16,0 0 8 0,7 0 2 0,3 0 0 16,-10 0-52-16,11 0-12 0,-8 0 0 0,8 0 0 15,-8 0 0-15,4 0 0 0,8 3 0 0,-12-3 0 16,8 0 27-16,-4 0 2 0,3 0 1 0,-6 0 0 16,6 0 3-16,1 0 1 0,0 0 0 0,3 0 0 15,-4 0-34-15,4-3 0 0,0 6 0 0,-3-3 0 16,7 0 0-16,-4-3 0 0,0 3 0 15,4 0 0-15,-4 0 0 0,-4 3 0 0,4-3 0 0,0 0 0 16,4 3 0-16,-4-3 0 0,-3 4 0 0,3-4 0 0,0 3 0 16,-3-3 0-16,6 0 0 0,-3 3 0 15,-3-3 0-15,7 0 0 0,-1 6 0 0,-3-6 0 16,8-6 38-16,-8 6 1 0,7 0 0 0,0-3 0 0,-7 3-20 16,7-3-4-16,-3-1-1 0,0 4 0 15,6 0-14-15,-3 0 0 0,-3 0 8 0,3 0-8 0,0 0 9 0,1 0-1 16,-8 0 0-16,7 0 0 0,-7 4-8 0,7-4 0 15,-7 3 0-15,0-3 0 0,7 0 0 0,1 3 0 16,-8-3 0-16,7 6 0 0,-3-6 14 0,3 0-2 16,0 0-1-16,0 0 0 0,-3 0-1 0,10 0 0 15,-10 0 0-15,10 0 0 0,-4 0-25 0,1 0-5 16,-4 0 0-16,4-6-1 0,-4 3 68 0,-3 3 13 16,-1 0 4-16,8-3 0 0,-7 3-52 0,10 0-12 0,-10-4 0 15,10 4 0-15,-10 0 0 0,6 0 0 16,4 0 0-16,-3 0 0 0,3 0 0 0,1 0 0 15,-1 0 0-15,4 0 0 0,-11 0 0 0,7 0 0 0,-3 0 0 0,-1 0 0 16,5-3 0-16,-5 3 0 16,-3 0 0-16,8-3 0 0,-5 3 0 0,5 0 0 0,-5 0 0 0,4 0 0 15,1 0 0-15,-1 3 0 0,4-3 0 0,-4 0 0 16,0 0 0-16,0 0 0 0,-3 3 0 0,0-3 0 16,3 0 0-16,-3 0 0 0,3 0 0 0,0 0 0 15,0 0 0-15,4-3 0 0,-4 3 0 0,4 0 0 16,3-3 0-16,-3 3 0 0,3 0 0 0,-6 0 0 15,-1-3 0-15,0 3 0 0,4 0 0 0,-8-3 0 16,8 0 0-16,-4 3 0 0,4 0 0 0,3-3 0 0,-6 3 0 0,6-3 0 16,0 3 0-16,4-4 0 0,-4 4 0 0,1-3 0 15,-1 3 0-15,-7-3 0 16,4 3 0-16,3 0 0 0,0-3 0 0,1-3 0 0,-1 6 54 0,0-3 8 16,4-1 2-16,3 4 0 0,-6-3-52 0,-1 0-12 15,0 0 0-15,-3 3 0 0,-4-3 0 0,4 3 0 16,0 0 0-16,3-3 0 0,-7 3 0 0,4 0 0 15,0 0 0-15,-1 0 0 0,5 0 0 0,-5 0 0 16,1 0 0-16,-7 0 0 0,0 0 0 0,-1 3 0 16,-6-3 0-16,0 3 0 15,-1-3-48-15,-3 3-13 0,-3 0-3 0,-1 4-887 16,-2 2-177-16</inkml:trace>
  <inkml:trace contextRef="#ctx0" brushRef="#br0" timeOffset="51801.53">5846 3076 1267 0,'0'0'28'0,"0"0"5"0,0 0 2 0,0 0 1 16,-4 3-36-16,4-3 0 0,0 0 0 0,0 0 0 15,0 0 75-15,0 6 8 0,0-6 1 0,0 0 1 16,0 0-4-16,0 0-1 0,0 0 0 0,0 3 0 16,0-3-21-16,0 6-5 0,0 4-1 0,0-10 0 15,4 6-12-15,-4 0-2 0,0-3-1 0,0 4 0 16,0-1 21-16,3 0 4 0,1 1 1 0,-4 2 0 15,0-3-52-15,0 0-12 0,3 4 0 0,-3-4 0 16,0 0 54-16,4 7 8 0,-4-10 2 0,3 7 0 16,-3-4-52-16,4 6-12 0,-4-2 0 0,0 2 0 15,0-2 0-15,3 2 0 0,-3 1 0 0,0-1 0 16,0 4 54-16,0-3 8 0,0 5 2 0,0-5 0 16,4 3-52-16,-4-1-12 0,3 1 0 0,-3 3 0 15,0-4 0-15,0 4 0 0,-3-3 0 0,3 3 0 16,-4 3 0-16,1 0 0 0,3 0 0 0,-4 3 0 15,1 0 0-15,3 0 0 0,-4 0 0 0,4 3 0 0,0 0 0 0,0-3 0 0,0 7 0 16,0-4 0-16,-3 0 54 0,6-3 8 16,-3 7 2-16,0-7 0 0,0 3-52 15,0 0-12-15,0 4 0 0,0 2 0 0,0-6 0 0,0 4 0 0,0 2 0 16,0 4 0-16,-3-4 0 0,3 4 0 0,3-1 0 16,-3 1 0-16,0-3-15 0,0-1-5 0,-3 4-2 0,3-1 0 15,-4 1 35-15,4 3 7 0,0-1 2 0,0 1 0 16,0 0-22-16,0 0 0 0,0 0 0 0,-3-1 0 15,6-2 0-15,-3 0 0 0,4-1 0 0,-4 4 0 16,0 0 0-16,3 3 0 0,-3 3 0 16,0 0 0-16,0-3 0 0,4-1 0 0,-4-2 0 0,0 3 0 15,0 0 0-15,0 0 0 0,3 0 0 0,-3 3 0 16,4-3 0-16,-4 3 0 0,3-3 0 0,1 3 0 16,-1-3 0-16,1 3-10 0,3-4 1 0,-7 8 0 15,3-4 9-15,4 0 8 0,-3 3-8 0,0-3 11 16,3-3-11-16,-4 0 0 0,4 0 9 0,-3 0-9 15,3 3 8-15,-4 0-8 0,4 0 10 0,0 6-10 16,0-6 8-16,0-3-8 0,4 3 0 0,0-3 0 16,-1 0 0-16,-3 0 0 0,0 3-8 0,4-3 8 15,-4 3 0-15,4-4 0 0,-4 8 0 0,0-4 9 16,3 0-9-16,-6 0 0 0,3-3 0 0,0 3 0 16,0 0 0-16,-4 3-9 0,5 0 9 0,-5 3-10 15,1-3 10-15,3-2 0 0,0-1 0 0,-4 3 0 16,1 0 0-16,-1 0 0 0,4 3 0 0,-3 1 0 0,3-4 0 0,0-3 0 15,-3 0 0-15,-1 3 0 0,4 0 0 16,-3 0 0-16,3 4 0 0,3 2 0 0,-6-6 0 16,-1-3 0-16,4 4 0 0,0-1 0 0,0 0 0 0,1 0 0 15,-5 3 0-15,4 1 0 0,-3-4 0 0,3 0 0 0,-4 0 0 0,4 3 0 16,0-2 20-16,0-1 5 0,-3 3 2 0,3 0 0 31,0 1-43-31,0-1-9 0,4 0-2 0,-4 4 0 0,0-7 27 0,0 3 0 0,0-3 0 0,0 7 0 16,4-4 0-16,-4 0 0 0,0 4 0 0,3-1 0 15,1-2 46-15,-8 2 14 0,4-6 4 16,0 7 0-16,1-4-52 0,2 0-12 0,-6 4 0 0,6 2 0 16,-6-9 0-16,3 4 0 0,0-4 0 0,0 6 0 15,0-5 0-15,-4 2 0 0,5 0 0 0,-1 4 0 16,0-7 0-16,-4-3 0 0,4 3 0 0,-3 0 0 16,-1-3 0-16,1 3 0 0,-1 0 0 0,1 1 0 15,-1-7 0-15,1-1 0 0,-1-5 0 0,5 3 0 16,-8-7 0-16,3 4 0 0,1-4 0 0,-1 1 0 15,-3-1 0-15,4 1 0 0,-4-4 0 0,0-6 0 16,3-3 0-16,-3 0 0 0,0-3 0 0,0-3 0 16,0 3 0-16,0-4 0 0,0 1 0 0,-3 0 0 15,3-1-100-15,-4-2-22 0,-3-1-5 0</inkml:trace>
  <inkml:trace contextRef="#ctx0" brushRef="#br0" timeOffset="52882.03">2152 11755 1337 0,'3'3'56'16,"5"0"-44"0,-8 0 76-16,3 3 15 0,4-3 3 0,-3 1 1 15,6-1-47-15,-6 0-8 0,3 0-3 0,3 0 0 16,1 0-10-16,-4 0-3 0,11 1 0 0,-4-1 0 15,-4 0 23-15,4 0 4 0,1 0 1 0,2 0 0 16,-3-3-44-16,8 3-9 0,-8 0-2 0,7-3 0 16,0 4 13-16,4-4 2 0,-4 3 1 0,4-3 0 15,-1 3-3-15,-3-3-1 0,4 3 0 0,0-3 0 16,-1 3-9-16,1 0-3 0,0 0 0 0,3 1 0 16,0-1-9-16,4 0 0 0,3 3 0 0,1-3 0 15,-5 0 0-15,5-3 0 0,2 4 0 0,5-4 0 16,-4 3 53-16,-1 0 9 0,1-3 2 0,4 3 0 0,-1 0-64 15,4-3-12-15,0 3-2 0,3 0-1 0,-3-3 28 0,3 0 6 0,-3 3 1 16,7-3 0 0,-7 4-20-16,3-4 0 0,8 3-8 0,-8 0 8 0,8-3 37 0,-8 3 14 15,0-3 2-15,8 0 1 0,-1 3-35 0,4-3-7 0,0 3-2 0,7-3 0 16,-10 3-10 0,3-3 0-16,-4 0 0 0,8 0 0 15,-1 0 0-15,-3 0 0 0,11 0 0 0,-1 0 0 0,-3 4 53 0,-7-4 9 16,0 0 2-16,7 3 0 0,-7-3-64 0,7 0-10 15,-7-3-3-15,7 3-1 0,-7 0 22 0,0 0 5 0,-4 0 1 16,8 0 0-16,-8 0 2 0,1-4 1 0,3 1 0 0,0 0 0 16,-4 0-27-16,4 3-6 0,-3-3 0 0,3 0-1 15,-7 0 49-15,-4-4 11 0,0 4 1 0,1-3 1 16,-8 3-21-16,4-3-4 0,-4 2 0 0,4 1-1 16,-11 3-19-16,4-3-11 0,-7 0 2 0,0 3 0 15,-8 0 9-15,1 0 0 0,-7 0 8 0,-4 3-8 16,0-3 8-16,-7 3-8 0,0-3 8 0,-7 0-8 15,0 0-46-15,0 0-14 0,0 0-2 0</inkml:trace>
  <inkml:trace contextRef="#ctx0" brushRef="#br0" timeOffset="55087.45">1817 4048 1807 0,'-4'6'37'0,"4"-6"11"15,0 0-39-15,0 0-9 0,0 0 0 0,0 0 0 16,0 0 56-16,0 0 10 0,0 0 2 0,0 0 0 16,0 0-4-16,0 0 0 0,0 0 0 0,0 0 0 15,0 0 0-15,0 0 0 0,0 0 0 0,4-3 0 16,3 3-51-16,-4-3-13 0,8-1 0 0,-11 4 0 16,4-3 41-16,-4 3 6 0,7 0 1 0,-4 0 0 15,-3 0-16-15,7 0-2 0,4 0-1 0,-8 0 0 16,8 0-3-16,-8 0-1 0,8 0 0 0,0 0 0 15,-8 0 1-15,8 0 0 0,-4 3 0 0,3 1 0 16,4-4-26-16,-3 0 0 0,0 3 0 0,3-3 0 16,0 0 17-16,-4 3-1 0,4 0-1 0,-3 0 0 15,0 0-7-15,3-3 0 0,-4 0-8 0,8 3 12 16,-7-3-27-16,3 0-5 0,-4 4-2 0,4-4 0 16,-3 3 49-16,3 0 9 0,0-3 3 0,4 3 0 15,-4-3-63-15,0 3-12 0,4-3-2 0,-1 0-1 0,1 0 83 16,0 3 16-16,3-3 3 0,0 3 1 0,0-3-64 15,4 0-10-15,-4 3-3 0,4-3-1 0,-4 0 14 0,-4 4 0 0,8-4 9 16,-4 3-9-16,0 0 9 0,1 0-9 0,2 0 8 16,-2 0-8-16,-5 0 8 0,4 1-8 15,4-1 0-15,0-3 8 0,3 3-8 0,-3-3 0 0,-1 0 0 16,1-3 8-16,7 3-8 0,-8 0 0 0,12 3 0 0,-8-3 0 16,0-3 9-16,0 3-9 0,4 0 10 0,-7 0-10 15,7 0 0-15,-8-3 8 0,5-1-8 16,2 4 0-16,1-3 8 0,3 3-8 0,1 0 11 15,-8 0-11-15,7 0 0 0,-3 0 0 16,3 0 0-16,0 0 0 0,-3 0 0 0,3 0 0 0,-6 0 0 0,6-3 0 16,-3 3 8-16,-1 0-8 0,5 3 0 0,-1-3 0 15,0 0 9-15,1 0-9 0,-1-3 0 0,0 0 9 16,-3 0-9-16,0 0 0 0,-1 0 0 0,5 3 0 16,-1-4-12-16,0 4-5 0,7 0-1 0,-3-3 0 15,4 3 18-15,-5-3 0 0,5 3 0 0,-1-3 0 16,-3 3 0-16,-4-3 0 0,0 0 0 0,4 0 0 15,-3 3 17-15,6 0 7 0,-7-3 2 0,4 3 0 16,3 0-42-16,-6 3-8 0,2-3-1 0,5 0-1 16,-8 3 26-16,0-3 0 0,1 0 0 0,-1 0 0 15,0 0 24-15,4 0 9 0,0 0 3 0,0 0 0 16,-4 3-20-16,0-3-4 0,0 3-1 0,1-3 0 16,-5 3-11-16,-2 0 12 0,-5 4-12 0,5-4 12 15,-5-3-12-15,1 3 0 0,0-3 0 0,-1 3 8 16,1-3-8-16,3 3 12 0,-7 0-12 0,1-3 12 15,-1 3-4-15,-4-3-8 0,1 4 12 0,0-4-4 0,-8 0 1 16,4 0 0-16,0-4 0 0,1 4 0 0,2 0 0 0,-10-3 0 0,7 3 0 0,4-3 0 16,-4 3-25-1,0 0-4-15,0-3-2 0,-3 3 0 0,-1-3 39 0,5 3 8 0,-12-3 2 0,8 0 0 16,-4 3-27-16,0-4 0 0,0 1 0 0,3 3 0 31,-6-3-92-31,0 0-12 0,-4 3-1 0</inkml:trace>
  <inkml:trace contextRef="#ctx0" brushRef="#br0" timeOffset="56939.89">2318 3612 1580 0,'-4'-3'67'16,"4"-4"-54"-1,-7-2 89-15,7 3 18 0,0-4 3 0,0-2 1 16,0 2-32-16,-3 1-7 0,3-1-1 0,0 1 0 15,-7 3-12-15,3-4-4 0,1 4 0 0,3 0 0 16,-11 3-19-16,4 3-4 0,3 0-1 0,-6 0 0 16,6 0 20-16,-6 0 4 0,3 0 1 0,-4 3 0 15,8 0-59-15,-1 3-10 0,-7 4 0 0,4-1-10 16,4 0 10-16,-4 4 0 0,3 0 0 0,-3-1 0 16,4 1 20-16,-1-4 7 0,4 4 1 0,-7-1 0 15,7 4-20-15,0-1-8 0,0 4 0 0,0-6 8 16,0 3-31-16,0 2-6 0,7-2-2 0,0 3 0 15,0-4 31-15,4 1 0 0,-1 0 0 0,1-4 0 0,3 1 0 16,-3-4 0-16,-1 1 0 0,4-4 0 0,-3-3 0 0,3 0 0 0,0-3-8 16,4-3 8-1,-8 0-94-15,5 0-16 0,-5-3-3 0,1-4-1 16,3 1-29-16,-4-7-5 0,1 0-2 0</inkml:trace>
  <inkml:trace contextRef="#ctx0" brushRef="#br0" timeOffset="57208.52">2561 3452 2257 0,'-3'3'100'0,"-4"0"20"15,3 3-96-15,4 1-24 0,-7-1 0 0,3 0 0 16,4 0 41-16,0 1 3 0,-7-1 1 0,7 3 0 15,0 1 15-15,0-1 4 0,0 7 0 0,0-4 0 16,0 1-52-16,0 3-12 0,7-1 0 0,-7 1 0 16,0 0 28-16,0-1 2 0,0 4 1 0,4-6 0 15,-4 2-19-15,7-2-3 0,-7-1-1 0,4-2 0 16,3-1-8-16,-7-2-11 0,0-1 3 0,0-6 0 16,0 0-172-16,0 0-35 0,3 0-6 0</inkml:trace>
  <inkml:trace contextRef="#ctx0" brushRef="#br0" timeOffset="57600.63">2713 3565 1314 0,'0'0'37'0,"0"0"8"0,0 0-36 16,0 0-9-16,-4 3 0 0,4 3 0 0,0-3 96 0,-7 3 18 0,7 4 3 0,-3-1 1 15,3 1-35-15,-7 2-7 0,3 1-2 0,4 2 0 16,-7 1-8-16,4-3-2 0,-1 2 0 0,4 4 0 15,-7-6 30-15,7 2 6 0,0 1 0 0,0-3 1 16,7-4-61-16,-7 0-13 0,0-2-3 0,0-4 0 16,0-3-16-16,7 3-8 0,0-3 0 0,-3-3 8 15,3-3-8-15,-4 2 0 0,4-5 0 0,-3 0 0 16,3-4 0-16,-4 4 0 0,1-4 0 0,3 1 0 16,-3 2 0-16,3-2 0 0,-7 2 0 0,3 1 0 15,-3 3 0-15,7-1-14 0,-7 1 3 0,0 0 1 16,4-1 10-16,-4 4 0 0,0 3 10 0,0 0-10 15,0 0 0-15,0 0 0 0,0 0 0 0,0 0 0 16,0 0 0-16,0 7 9 0,3 2-1 0,-3 0 0 16,0 1-8-16,7-1 8 0,-7 1-8 0,0 2 8 15,0-2 13-15,0-1 3 0,4 0 0 0,-4 1 0 16,7-4-42-16,-7 0-8 0,0-6-2 0,3 7 0 16,-3-4 28-16,7 3 0 0,-3 3 0 0,7-9 0 15,-11 0-196-15,3 0-35 0,4 0-6 16</inkml:trace>
  <inkml:trace contextRef="#ctx0" brushRef="#br0" timeOffset="57956.24">3002 3499 1728 0,'0'6'76'0,"-10"4"16"15,6-1-73 1,-3 0-19-16,3 4 0 0,-3-4 0 0,4 4 92 0,-4-4 16 0,0 4 2 0,0-1 1 15,-4-2-24-15,8 2-5 0,-4-2-1 0,3-1 0 16,-7-3-33-16,8 1-8 0,3-1 0 0,-7-3-1 16,7-3-11-16,0 0-3 0,0 0 0 0,0 0 0 15,0 0-15-15,0 0-10 0,7 3 12 0,-4 0-12 16,8-3 0-16,-7 0 0 0,3-3 0 0,3 3-12 16,-6 0 12-16,6 0 0 0,1 3 0 0,-1-3 0 15,-6 0 48-15,7 3 13 0,-1-3 3 0,-6 0 0 16,3 4-52-16,-4-1-12 0,4 0 0 0,-3 0 0 15,-1 3 54-15,4 4 8 0,-7-4 2 0,4 6 0 16,-4-2-52-16,0-1-12 0,0 4 0 0,0-1 0 16,0-2 0-16,-4 5 0 0,-3-8 0 0,4 5 0 15,-1 1 0-15,-6-1 0 0,3-2 0 0,3-1 0 16,-3-3-100-16,4 1-22 0,-1-4-5 16,4-3-1-16,0 0-58 0,0 0-12 0,0 0-2 0</inkml:trace>
  <inkml:trace contextRef="#ctx0" brushRef="#br0" timeOffset="58338.22">3175 3502 1668 0,'0'9'70'16,"-11"1"-56"-1,11-1 104-15,-10 1 21 0,10 2 4 0,-11-2 1 0,8 2-44 0,-4-3-9 0,3 1-2 0,-6-1 0 16,3 1-71-16,-1-1-18 0,1 1 0 0,-3-4 0 15,6 0 55-15,-3 3 7 0,4-2 2 0,-1-4 0 16,4-3-52-16,0 0-12 0,0 0 0 0,0 0 0 16,0 0 54-16,0 0 8 0,0 0 2 0,0 0 0 15,0 0-52-15,0 0-12 0,4 0 0 0,-1-3 0 16,4 0 0-16,4 3-12 0,-8-4 3 0,4 4 0 16,8-3 9-16,-12 3 12 0,8-3-2 0,-4 3-1 15,0 0 24-15,0 0 5 0,3 0 1 0,-6 0 0 16,3 3-11-16,4 4-3 0,-4-1 0 0,3 3 0 15,-3 1 31-15,-3-1 7 0,3 1 1 0,-4-1 0 16,-3 0-52-16,0 1-12 0,0-4 0 0,-3 3 0 16,3 4 0-16,0-1 0 0,-7 1 0 0,3 3 0 15,-3-4 0-15,4 1 0 0,-4-4 0 0,3 1 0 16,1-4 0-16,-4 0 0 0,3-3 0 0,-3 4 0 16,7-7-202-16,-4 0-43 0</inkml:trace>
  <inkml:trace contextRef="#ctx0" brushRef="#br0" timeOffset="59262.21">3701 3881 1364 0,'0'0'57'16,"0"0"-45"-1,0 0 87-15,0 0 17 0,0 0 4 0,-7-6 1 16,3 0-18-16,1 0-4 0,3-1-1 0,0 1 0 16,0-3-54-16,-8 2-12 0,8-2-1 0,0 0-1 15,0-1 27-15,0 4 6 0,0-4 1 0,0 1 0 16,0 3-52-16,0-4-12 0,8-2 0 0,-8 2 0 15,3-2 0-15,1-1 0 0,3 1 0 0,-7 2 0 16,10-2 18-16,-10-1 1 0,11 1 0 0,-8-1 0 16,8 4 21-16,0-1 4 0,-1 1 0 0,1 0 1 0,3 2-36 0,-4 7-9 0,1 3 0 0,3 4 0 31,-3 2 0-31,-1 1 0 0,-6 2 0 0,3 4 0 0,0 6 53 0,0-3 9 0,4 2 2 16,-8-2 0-1,-3 3-52-15,4 0-12 0,-4-3 0 0,3 3 0 0,-3-3 0 16,0 0 0-16,0-1 0 0,0-5 0 0,4-1 0 15,-4 1 0-15,0-4 0 0,3-2 0 16,-3-4-102-16,0-3-20 0,7 3-4 0</inkml:trace>
  <inkml:trace contextRef="#ctx0" brushRef="#br0" timeOffset="59636.97">4018 3674 1750 0,'0'0'49'0,"0"0"12"16,0 0-49-16,0 0-12 0,-3 7 0 0,3-1 0 16,-7 0 64-16,3 4 11 0,-3-1 1 0,3 0 1 15,1 4-12-15,3 0-2 0,-7-1-1 0,3 1 0 16,-3-1 2-16,7 1 0 0,-3-4 0 0,3 4 0 16,0-7 0-16,-4 3 0 0,4-2 0 0,0-7 0 15,0 0-52-15,0 0-12 0,0 0 0 0,7-4 0 16,0-2 0-16,-3 0 0 0,3-3 0 0,-4-4 0 15,5 4-30-15,-1-4-9 0,3 0-1 0,-3 1-1 16,-3 3 14-16,3-1 3 0,-4 1 1 0,1 2 0 16,3 1 23-16,-7 6 0 0,0 0 0 0,0 0 0 15,0 0 0-15,0 0 0 0,0 6 0 0,3-2 0 16,4 2 47-16,-7 3 13 0,4 1 4 0,3-1 0 0,-7 0-52 16,0 1-12-16,0 2 0 0,4-5 0 15,-4 2 0-15,3 1 0 0,4-4 0 0,-3 3 0 16,3-3 0-16,-4-2 0 0,4 2 0 0,-3-3 0 15,-1 0-48-15,-3-3-13 0,0 0-3 0,4 3 0 0,-1 0-169 0,-3 1-35 0</inkml:trace>
  <inkml:trace contextRef="#ctx0" brushRef="#br0" timeOffset="60404.66">4240 3794 1337 0,'0'22'28'0,"0"-16"6"16,0 0-34-16,-3 0 0 0,3 1 0 0,0-1 0 15,0-6 58-15,0 6 5 0,0-6 1 0,0 0 0 16,0 0 0-16,3 3 0 0,-3-3 0 0,0 0 0 16,0 0 16-16,0 7 4 0,0-7 1 0,0 0 0 15,0 0 18-15,0 0 3 0,0 0 1 0,0 0 0 16,0 0-35-16,0 0-6 0,0 0-2 0,7-7 0 16,-7 1-51-16,4 0-13 0,-4-4 0 0,0 1 0 15,7 0 0-15,-7-1 0 0,0-2 0 0,0 2 0 0,0-2 54 16,4-4 8-16,-1 3 2 0,1-2 0 15,-1 2-52-15,-3 4-12 0,11 3 0 0,-11-1 0 0,0 7 0 0,3 0 0 16,4 0 0-16,-7 0 0 0,4 7 0 16,3-4 0-16,-7 6 0 0,0-3 0 0,3 4 0 0,-3-4 0 15,0 3 0-15,0 1 0 0,4-4 0 0,-4 0 0 0,0 1 0 0,3-1 0 16,1 0 0-16,0 0 0 0,-4 4 0 0,7-7 0 16,-7-3 0-16,0 6 0 0,0-6 0 0,0 0 0 15,0 0 0-15,3-3 0 0,4 0 0 0,-7-3 0 16,4 3 0-16,3-1 0 0,-4-2 0 0,1 0 0 15,3 0 0-15,-4-1 0 0,4-2 0 0,-3 0 0 16,3 2 0-16,-3-2 0 0,6 3 0 0,-6-1 0 16,3-2 0-16,-4 0 0 0,4 2 0 0,0-2 0 15,-3 3 40-15,3 2 6 0,0-2 1 0,-7 6 0 16,4 0-24-16,-4 0-5 0,7 0-1 0,-4 6 0 16,1-2-17-16,-1 5 0 0,-3 0 0 0,4 1 0 0,-4-1 22 0,0 4 1 15,-4-4 0-15,4 1 0 16,0-4-37-16,0-6-7 0,0 0-2 0,0 0 0 15,0 0 23-15,0 0 0 0,0 6 0 0,0-6 0 16,0 0 0-16,0 0 0 0,4 0 0 0,6-3 0 16,-6 0 0-16,3 0 0 0,-4-4 0 0,1 1 0 15,-1 0 0-15,1 0 0 0,0-1 0 0,3 1 0 16,-4 3 0-16,4 0 0 0,-7 3 0 0,4-3 0 16,3 3 0-16,0 3 0 0,-4 0 0 0,4 3 0 0,0 0 0 15,-7 4 0-15,4-4 0 0,3 4 0 0,-7-1 28 0,4 3 9 16,-1-2 3-16,1 2 0 0,-1 1-13 0,-3 0-3 0,0 2 0 0,0-2 0 15,0-1-40-15,0-2-8 16,0-1-1-16,0 4-1 0,0-13-112 0,0 0-22 0,0 0-5 16</inkml:trace>
  <inkml:trace contextRef="#ctx0" brushRef="#br0" timeOffset="60753.04">4741 3753 2066 0,'0'0'43'0,"0"0"10"0,0 0-42 0,0 0-11 0,0 0 0 0,0 0 0 16,0 0 53-16,7 0 9 0,4-3 2 0,-7-4 0 15,3 4 31-15,0-3 6 0,3-3 2 0,-3 2 0 16,4-2-63-16,-8 0-12 0,4-1-2 0,0 4-1 16,1-4 31-16,2 1 7 0,-10 0 1 0,4-1 0 15,-1 7-52-15,1-9-12 0,-4 5 0 0,0 7 0 16,0 0 0-16,0 0 0 0,0 0 0 0,0 0 0 15,-4 7 0-15,-3-1 0 0,7 6 0 0,-10 1 0 16,2 6 0-16,5 3 0 0,-8 3 0 0,8-3 0 16,-4 3 0-16,3 0 0 0,-3 0 0 0,0-3 0 15,7 0 54-15,-3-3 8 0,3-7 2 0,3 1 0 0,-3-4-52 16,4 1-12-16,-1-4 0 0,4 0 0 16,4-3 0-16,-8 0 0 0,8 0 0 0,3-6 0 15,0 0 0-15,4 0 0 0,-4-3 0 0,7 0 0 16,0 2-48-16,-7-2-13 0,8 3-3 0,-5 0 0 15,1 3-102-15,-1 3-21 0,1 0-4 0</inkml:trace>
  <inkml:trace contextRef="#ctx0" brushRef="#br0" timeOffset="62204.96">2057 7882 1637 0,'0'0'69'0,"0"0"-55"16,0 0 118-16,-7 3 23 0,3 1 5 0,4-4 0 15,0 0-12-15,0 0-4 0,0 0 0 0,0 0 0 16,0 0-115-16,0 0-29 0,0 0 0 0,0 0 0 16,0 0 57-16,0 0 6 0,4-7 1 0,-4 4 0 15,7 0-52-15,-4-3-12 0,1 3 0 0,3-1 0 16,-4 1 0-16,4 0 0 0,4 0 0 0,-7 0 0 16,6 0 0-16,1 3 0 0,-1-3 0 0,4 3 0 15,-3-3 0-15,3 3 0 0,7 3 0 0,-7-3 0 16,4 0 0-16,0 0 0 0,3 0 0 0,0 0 0 15,4 0 0-15,-4 0 0 0,4-3 0 0,-1 3 0 16,8 0 0-16,-7-4 0 0,10-2 0 0,-7 6 0 16,0-3 0-16,1 6 0 0,-5-3 0 0,8 3 0 15,0-3 0-15,-4 3 0 0,7 1 0 0,8-4 0 16,-8 3 0-16,0 0 0 0,4 3 0 0,3-3 0 16,-3 0 0-16,-7 0 0 0,3 1 0 0,0-1 0 15,4 0 0-15,-3 0 0 0,6 0 0 0,4-3 0 16,0 0 0-16,-1 3 0 0,1-3 0 0,4 0 0 0,-4 0 0 0,-1 0 0 0,1 0 0 15,4 0 0-15,-1 0 28 0,4 0 2 16,-4 0 1-16,8 0 0 0,-11 0 1 0,3 0 1 0,-3 3 0 0,10 1 0 16,-6-4-33-1,3 3-14-15,7-3 1 0,-22 0 0 0,5 3 21 0,-4-3 4 0,6 0 0 0,1 0 1 16,4 0-13-16,3 0 0 0,-4 0 0 16,18-3 0-16,-11 3 0 0,-3-3 0 0,0 3 0 0,0 0 0 15,-7 3 18-15,3-3 1 0,-6 3 0 0,6 0 0 16,-3-3-10-16,-4 3-1 0,-3 0-8 0,-4-3 12 15,-3 3-30 1,0 4-6-16,-4-4-2 0,-3 0 0 0,0 3 61 0,-4-3 12 0,3 4 2 0,-2-4 1 16,-5 3-30-16,1-3-5 0,0 0-2 0,-1 0 0 15,1 1-13-15,-1-4 0 0,1 3 0 0,0-3 0 0,3 3 17 16,0-3-2-16,-7-3-1 0,4 3 0 0,-1 0-22 16,1-3-5-16,0-1-1 0,-4 4 0 0,3-3 14 0,-2 3 0 15,-5 0 0-15,4-3 0 0,0 3 0 0,0 0 0 16,1 3 0-16,-1-3 0 0,-4 0 12 0,4 0 6 15,-3 3 1-15,0 1 0 0,-1-4-31 0,1 3-5 16,-4-3-2-16,0 0 0 0,3 3 19 0,1-3 0 16,-4 3 0-16,0-3 0 0,0 3 0 0,-3-3 0 15,3 0 0-15,-4 0 0 16,1 0-80-16,-4 0-13 0,0 0-3 0,7 0 0 16,-4-3-153-16,-3 3-31 0</inkml:trace>
  <inkml:trace contextRef="#ctx0" brushRef="#br0" timeOffset="63471.41">2254 4587 1036 0,'0'0'23'0,"0"0"5"0,0 0 0 0,0 0 1 0,0 0-29 0,0 0 0 0,0 0 0 0,0 0 0 16,0 0 108-16,0 0 16 16,0 0 4-16,0 0 0 0,0 0-52 0,0 0-9 15,0 6-3-15,0 0 0 0,4 1 0 0,-4-1 0 0,0 3 0 16,0 1 0-16,0 2 0 0,3 1 0 0,-3-1 0 0,0 1 0 16,0 3 0-16,7-1-1 0,-7-2 0 0,4 3 0 15,-4-1 1-15,7-2 1 0,-7-4 0 0,3 4 0 16,5-4-52-16,-8-3-13 0,3 1 0 0,1-4 0 15,-4-3 0-15,7 0-13 0,-4 0 2 0,4-3 1 16,-7-1 10-16,4-2 14 0,3-6-3 0,-7 2-1 16,0 4 22-16,0-3 5 0,0-4 1 0,0 1 0 15,0-4-10-15,0 3-1 0,-7 4-1 0,3-7 0 16,4 4-26-16,-7-4 0 0,4-3 0 0,-4 3 0 16,3 4 20-16,-7-7 0 0,8 3-1 0,-8 1 0 15,4-1-31-15,4 0-5 0,-1-2-2 0,-3 2 0 16,4-3 30-16,-8 3 5 0,11-2 2 0,-7 2 0 0,4 0-29 0,3 1-5 15,0-1-2-15,-4-3 0 0,4 3 26 16,0 1 6-16,0-1 1 0,0 4 0 0,0-1-24 16,0 0-5-16,0 7-1 0,0 0 0 0,4 0 24 0,-4 6 5 15,0 0 1-15,0 0 0 0,0 0-24 0,0 0-5 16,3 6-1-16,4-3 0 0,-3 3 23 0,3-3 4 16,-4 4 0-16,8-4 1 0,-8 0-13 0,4 0-18 15,4 0 4-15,0-3 1 0,-8 3 13 0,8 4 0 16,3-4 0-16,-4 0 0 0,4-3 9 0,4 0 5 15,-7 0 1-15,3 0 0 0,7 3-15 0,-7 0 0 0,0-3 0 16,7 3 0-16,-7 0 0 0,4 1 0 0,-4-1 0 0,0 0 0 16,0 0 0-16,-3 0 0 15,7 0 0-15,-15 0 0 0,8 1-10 0,-1 2-5 0,-6-6-1 16,3 0 0-16,-7 0-64 16,3 3-14-16,-3-3-2 0,0 0-1 15,0 0-64-15,0 0-13 0,0 0-2 0</inkml:trace>
  <inkml:trace contextRef="#ctx0" brushRef="#br0" timeOffset="63691.64">2233 4637 2207 0,'0'9'46'0,"0"-2"10"16,0-1-44-16,0 0-12 0,0-3 0 0,0-3 0 15,4 4 55-15,3-4 9 0,3 0 1 0,-3 0 1 16,4-4-33-16,-1 1-6 0,5-3-2 0,-5 0 0 16,8-1 8-16,-4 1 2 0,-3 0 0 0,3 0 0 0,0-1-5 0,-4 4-1 15,8 0 0-15,-4 0 0 16,-3 3-125-16,-1 0-26 0,1 0-5 0</inkml:trace>
  <inkml:trace contextRef="#ctx0" brushRef="#br0" timeOffset="63859.49">2632 4853 2066 0,'0'0'43'0,"0"0"10"16,0 0-42-16,0 0-11 0,0 0 0 0,0 0 0 0,0 0 96 0,-4-3 18 0,4-3 3 0,-7-3 1 16,4 2-86-16,3-5-18 0,-7 2-3 0,3-5-1 15,4-1-130-15,-3-3-27 0,3 0-5 0</inkml:trace>
  <inkml:trace contextRef="#ctx0" brushRef="#br0" timeOffset="63962.69">2540 4603 1541 0,'0'0'44'0,"0"0"9"0,0 0-42 0,0 0-11 0,0 0 0 15,0 0-439-15,7-4-89 0</inkml:trace>
  <inkml:trace contextRef="#ctx0" brushRef="#br0" timeOffset="64362.61">2646 4734 1824 0,'0'0'76'15,"0"0"-60"-15,7 3 38 16,3-3 8-16,-6 4 2 0,3-4 0 0,0-4-52 0,0 4-12 0,4-3 0 0,-1 0 0 15,1 0 54-15,-4-3 8 16,4-1 2-16,-1 1 0 0,-3 0-64 0,7-4 0 16,-10 1-16-16,3 3 3 0,3-4 23 0,-6 1 5 0,7 3 1 0,-11-7 0 15,3 7 13-15,-3 0 3 0,0 2 1 0,0 4 0 32,0 0-5-32,0 0 0 0,0 0-1 0,-3-3 0 0,-4 6 3 0,-1 1 1 15,-2 5 0-15,3-3 0 16,3 7-50-16,-6-1-9 0,-1 1-3 0,8 3 0 0,-4-1 31 0,3 1 0 15,-3 0 0-15,7-1 0 0,-4-2 0 0,4-1 0 0,4 4 0 0,-4-7 0 16,7 1 0-16,-7-1 0 0,4-2 0 16,3 2 0-16,-4-6 0 0,4 3 0 0,0-2 0 0,0-1 0 15,4-3-104-15,-1-3-14 0,5-1-3 16,-5 1-1-16,1-3 29 16,3-7 5-16,0 4 2 0,4-4 0 0,-4 4-21 0,-4-7-4 0,1 4-1 15,3-1 0-15,-3 1 39 0,-8-1 7 0,8 1 2 16</inkml:trace>
  <inkml:trace contextRef="#ctx0" brushRef="#br0" timeOffset="64545.39">2981 4490 1552 0,'0'0'44'0,"0"0"10"0,0 0-43 0,7 3-11 0,-7 3 0 0,4 0 0 15,-4 1 104-15,0 2 20 0,0 0 3 0,0 1 1 16,0 6 0-16,0-1 0 0,0 4 0 0,3 0 0 15,-3 3-52-15,0 0-9 0,7 0-3 0,-7 3 0 16,0-6 0-16,4-1 0 0,3 1 0 0,-7-6 0 31,3-1-72-31,-3 1-16 0,7-4-2 0,-7-3-1 0,4-2-110 0,-4-4-23 0,3 0-4 0</inkml:trace>
  <inkml:trace contextRef="#ctx0" brushRef="#br0" timeOffset="64960">3154 4465 1494 0,'0'0'32'0,"0"0"8"0,3 6 0 0,-3 3 3 16,0 4-35-16,0-1-8 0,7 1 0 0,-7 3 0 16,0 2 54-1,0 1 9-15,0 3 1 0,0-3 1 0,4 3 35 0,3-3 8 0,-7 3 0 0,4-4 1 16,3 1-37-16,-4 0-8 0,1 0-2 0,3-3 0 15,-4-1-17-15,4 1-3 0,-3 0-1 0,3-7 0 16,-4 0-22-16,8 1-5 0,-7-1-1 0,3-6 0 16,-4 1-13-16,4-1 0 0,-3-3 0 0,-1-3 0 15,4-1 0-15,-3 1-10 0,3 0 10 0,-7-6-8 16,3 2 8-16,-3 1 0 0,0-3 0 0,-3-1 0 16,-4 1 0-16,3 0 0 0,-6-1 10 0,-1 1-10 15,1 6 0-15,-1-4 8 0,4 4-8 0,-11 3 0 16,8 6-24-16,-4 1-7 0,3 2-1 0,-3 4-1 15,3-1 33-15,1 4 0 0,-1 0 0 0,8 2 0 0,-8 1 0 0,7-3 0 16,4 0 0-16,0-1 0 16,0-2 0-16,0-4 0 0,0 1 0 0,4-4 0 15,0-3 0-15,3 0 0 0,3-3 0 0,-6 0 0 16,6-6-58-16,1 0-5 0,-1-4-1 0,5 1 0 16,-1-4-116-16,3 1-23 0,-3-1-5 0</inkml:trace>
  <inkml:trace contextRef="#ctx0" brushRef="#br0" timeOffset="65267.22">3471 4571 1824 0,'0'0'38'0,"-3"6"8"0,-4 1-37 0,0 2-9 0,0 1 0 0,-4 2 0 16,0 1 132-16,1-1 24 0,-4 7 4 0,3-3 2 16,1-1-76-16,-4 4-15 0,3-3-3 0,-3 0-1 15,3-1-32-15,8-2-7 0,-8-4 0 0,1 1-1 16,6-4-19-16,-3 0-8 0,7-6 8 0,0 0-8 15,0 0 0-15,0 0 0 0,7 0 0 0,0-3 0 16,4 0-11-16,-1 0 11 0,1 0-8 0,-1-4 8 16,1 4 0-16,0 0 0 0,3 0 0 0,-4 0 0 15,1 0 12-15,-4 3 4 0,0 0 0 0,4 0 1 16,-8 0 22-16,4 0 4 0,4 3 1 0,-8 0 0 16,1 0-31-16,3 3-5 0,-4 1-8 0,4-1 11 15,-7 0 42-15,4 0 9 0,3 4 2 0,-7-4 0 16,0 0-52-16,0 4-12 0,0-1 0 0,-7 1 0 15,3-1 8-15,-6 0-8 0,3 1 11 0,0 2-11 16,-4-2-100-16,1 2-28 0,-5 1-4 0</inkml:trace>
  <inkml:trace contextRef="#ctx0" brushRef="#br0" timeOffset="66519.99">2455 8484 1552 0,'0'10'44'0,"0"2"10"0,0 1-43 16,0 2-11-16,0 1 0 0,-3 3 0 16,3 0 104-16,-7 0 20 0,7 3 3 0,-4-4 1 15,4-2-14-15,0 3-2 0,0-3-1 0,0-4 0 16,0 1-24-16,0-4-5 0,4 0-1 0,-4-5 0 0,7 2-56 16,-7-6-11-16,3 0-2 0,1 0-1 15,3 0 1-15,-4-3 1 0,5-4 0 0,-5 1 0 0,4-3 6 16,-3-4 1-16,6 1 0 0,-6-4 0 0,3 0-8 0,-4 1 0 0,4-1-1 0,-7 3 0 15,4 1-11-15,-1-1 0 0,4 1 9 0,-7 2-9 16,4-2 8-16,3 2-8 0,-7-2 10 0,4 2-10 16,-4-2 12-16,0 3-3 15,7-1-1-15,-7 1 0 0,0-1-8 0,0-2-9 0,0-1 9 0,0-2-13 16,0 2 13-16,3-3 0 0,4 1 12 16,-3-4-12-16,-4 3 8 0,3 0-8 0,4 1 0 15,-7-4 0-15,4 6 9 0,3 1-9 0,-4 3 0 0,5-1 9 16,-8 10-9-16,7 0 0 0,0 3 0 0,-7 4 0 15,3 2 0-15,4 0-16 0,-3 4 4 0,3 3 1 16,-4 2 51-16,1 1 11 0,3 3 1 0,-7-3 1 16,0 3-33-16,0-3-8 0,3-1 0 0,-3 1-1 15,0-6-11-15,7 3 0 0,-7-4 0 0,4-3 0 16,3-2 0-16,-3-4 0 0,-1 0 0 0,8-6 0 16,-4 0 0-16,3-7 0 0,1 1 0 0,-4-4 0 15,0-2 0-15,4-1 0 0,-1-3 0 0,4 4 0 16,-10-4 16-16,3 3 2 0,3 0 0 0,-6 1 0 15,7-1-18-15,-8 3 0 0,4 4 0 0,-7 0 0 16,4 2 0-16,-4 7 0 0,0 0 8 0,0 0-8 16,7 7 12-16,-7-1 0 0,0 3-1 0,0 4 0 0,0-1 4 15,0 7 1-15,0 0 0 0,-7 3 0 16,3-3-7-16,4 6-1 0,-7-3 0 0,7 3 0 16,-3 0-8-16,3 3 0 0,0-3 0 0,0 4 8 0,0-4-8 15,0 0 0-15,0-3 0 0,0 0 0 16,0-7-27-16,0 1-1 0,3-3 0 0,4-4 0 15,-3-3-94-15,3-3-19 0,-4-3-4 0,4 0-1 16,-3-3-51-16,-1-3-11 0,4-3-1 0</inkml:trace>
  <inkml:trace contextRef="#ctx0" brushRef="#br0" timeOffset="66840.67">2925 8669 1789 0,'0'7'76'16,"0"-7"-61"-1,0 0 97-15,0 0 20 0,7 0 4 0,3 0 1 16,-6 0-58-16,3-7-12 0,0 1-3 0,0 0 0 16,3-4 0-16,-6 1 0 0,3-4 0 0,0 1 0 15,0-1-51-15,4 1-13 0,-8-1 0 0,4 1 0 16,-3-1 54-16,-4 4 8 0,3-1 2 0,4 1 0 16,-7 3-52-16,0 6-12 0,0 0 0 0,0 0 0 15,0 0 0-15,0 0 0 0,-10 3 0 0,6 3 0 16,-6 3 0-16,3 4 0 0,3 3 0 0,-6 3 0 15,-1-1 0-15,7 4 0 0,-6 3 0 0,3-3 0 16,3 0 0-16,1-3 0 0,3 3 0 0,0-6 0 16,0-1 0-16,0-2 0 0,7-4 0 0,0 1 0 15,-4-7-48-15,4 0-13 0,4 0-3 0,-4-6 0 16,4 0 0-16,-4 0 0 0,3-4 0 0,4 1 0 16,-3-3-51-16,0-4-10 0,-1 4-3 0,4-4 0 15,-3 4-51-15,-8-7-10 0,8 4-3 0</inkml:trace>
  <inkml:trace contextRef="#ctx0" brushRef="#br0" timeOffset="67041.38">3214 8409 1792 0,'0'9'51'0,"-4"4"10"0,4 0-49 0,0 2-12 0,0 4 0 0,0 0 0 16,0 0 105-16,0 3 19 0,4-4 3 0,3 8 1 15,-7-8 0-15,3 4 0 0,-3 0 0 0,4-3 0 16,-4 0-103-16,7 0-25 0,-7-7 0 0,4 4 0 15,3-4 0-15,-4-2 0 0,4-1 0 0,-7-2 0 16,4-1 0-16,-4 0 0 0,0-6 0 0,0 0 0 16,0 0-148-16,0 0-36 0,0 0-6 0</inkml:trace>
  <inkml:trace contextRef="#ctx0" brushRef="#br0" timeOffset="67391.42">3133 8650 1148 0,'7'7'51'0,"7"-4"10"16,-4 3-49-16,1 0-12 0,0 1 0 0,3-1 0 16,0-3 29-16,-4 3 3 0,5-2 1 0,-5-1 0 15,4 3 25-15,-3-3 5 0,-1 3 1 0,8 1 0 16,-11-1 0-16,4-3 0 0,-1 3 0 0,-3-3 0 15,0 1 0-15,4-1 0 0,-4 0 0 0,-3-3 0 0,3 3-52 0,-4-3-12 0,1 0 0 0,-4 0 0 16,0 0 31-16,7-3 3 0,-7 0 1 0,3-4 0 16,-3 4-20-1,0-6-4-15,0 3-1 0,-3-4 0 0,3 1-2 0,-11-4-8 0,8 4 12 0,-4-7-4 16,3 4 1-16,-7-4 0 0,4 0 0 0,0 1 0 16,-3-1-1-16,3 0 0 0,-4 1 0 0,4-4 0 15,0 3 0-15,3 0 0 0,-6-2 0 0,3 2 0 16,3 0-16-16,-3 7-4 0,4-4-1 0,-1 4 0 15,4-1-143 1,0 4-29-16,0 6-6 0</inkml:trace>
  <inkml:trace contextRef="#ctx0" brushRef="#br0" timeOffset="67755.32">3408 8776 2169 0,'0'12'45'0,"0"-12"11"16,0 0-45-16,0 0-11 0,0 0 0 0,0 0 0 15,0 0 67-15,0 0 11 0,0 0 2 0,0 0 1 0,3-6-49 0,1 0-9 0,-1-3-3 0,1-1 0 16,7-2 23-16,-8-1 4 0,4-3 1 0,-3 4 0 15,3-1-20-15,0 4-4 0,0-4-1 0,3 4 0 16,-6 3-23-16,3 2 0 0,-3 1-12 0,3 0 4 16,0 6 36-16,0 0 7 0,-4 1 1 0,4 2 1 31,-3 3-8-31,-1 1-1 0,4 2-1 0,-3-2 0 0,3-1-4 0,-7 4-1 0,0-1 0 0,0 1 0 16,3-4-11-16,-3 4-3 0,-3-4 0 0,3-3 0 15,0 4-8-15,0-4 0 0,0 0 0 0,0-6 0 16,0 0-71-1,0 0-19-15,0 0-4 0,0 0-1 0,0 0-101 0,0-6-20 0,0-3-4 16</inkml:trace>
  <inkml:trace contextRef="#ctx0" brushRef="#br0" timeOffset="68020.02">3605 8641 1824 0,'0'19'38'0,"-7"-10"8"0,7 1-37 0,-3-1-9 0,3 4 0 0,0-4 0 16,0 0 53-16,0 4 9 0,3-4 2 0,-3 1 0 15,7-1 31-15,-7-2 6 0,0 2 2 0,4-6 0 16,-4 3-63-16,3-3-12 0,5-3-2 0,-5 4-1 16,4-8 11-16,-3 4 3 0,3 0 0 0,-4 0 0 15,4-3-11-15,0-3-3 0,4 3 0 0,-4-3 0 16,4-4-25-16,-8 4 0 0,-3 6 0 16,0-3 33-16,0 3 2 0,0 0 0 0,0 0 0 15,0 0-5-15,0-6-1 0,-3 2 0 0,-5 1 0 16,-2-3-29-16,6 3 0 0,-10 0 0 0,4-4 0 0,-1 1 0 0,1 3 0 15,-1 0 0-15,0 0 0 16,1 0-115-16,6 0-29 0,-6 3-5 0</inkml:trace>
  <inkml:trace contextRef="#ctx0" brushRef="#br0" timeOffset="68492.25">3785 8381 1580 0,'0'0'67'16,"0"0"-54"-1,0 0 59-15,7 0 12 0,4 3 3 0,-8 0 0 16,8 0-44-16,-7 0-9 0,3 1-2 0,3 2 0 16,-3 3 30-16,0 1 6 0,4 5 0 0,-8 1 1 15,5 0 30-15,-5 2 5 0,1 4 2 0,-1 3 0 16,1-3-13-16,-4 7-2 0,3-1-1 0,-3-3 0 15,7 0-72-15,-7-3-18 0,11 0 0 0,-11-3 0 16,3-7 31-16,4 1 2 0,-3-1 1 0,6-2 0 16,-10-4-54-16,11 0-12 0,-11-3-1 0,11 1-1 15,-11-4 52-15,0-4 10 0,0 4 3 0,3-3 0 16,1-3-50-16,-4 0-9 0,0-4-3 0,0 4 0 16,-4-3 51-16,1 2 9 0,3-2 3 0,-11 3 0 15,4-4-23-15,-4 7-9 0,4 0 8 0,-10 0-8 16,6 3-24-16,-3 0-9 0,0 3-3 0,-4 0 0 15,4 7 36-15,4-4 0 0,-5 3 0 0,5 1 0 16,-1-1-48-16,8 1-16 0,-8-1-4 0,8 0 0 0,-1-2 68 16,4-1 16-16,4 0 1 0,-4-3 1 0,3 0-29 0,8-3-5 0,-8 4-2 15,8-4 0 1,-1-4 53-16,1 4 10 0,0-3 3 0,3 0 0 0,-4 0-26 0,1 3-5 0,0-3-1 0,-4 0 0 16,3 3 0-16,1-3 0 0,-1-1 0 0,-3 1 0 15,7 3-25-15,-10-3-6 0,7 0-1 16,-4 0 0-1,0 0-210-15,0 0-42 0</inkml:trace>
  <inkml:trace contextRef="#ctx0" brushRef="#br0" timeOffset="68836.97">4187 8566 2508 0,'0'0'71'0,"0"0"16"16,0 0-70-16,0 0-17 0,0 0 0 0,0 0 0 15,0 0 54-15,0 0 7 0,0 0 2 0,0 0 0 16,0 3 1-16,-10 6 1 0,10-2 0 0,-11 2 0 16,1 4-1-16,-1-1 0 0,1 1 0 0,-1 2 0 15,0 1-51-15,-3 0-13 0,0-1 0 0,4 1 0 16,-5-3 0-16,8-1 0 0,-3-2 0 0,3-1 0 16,7-3 0-16,0-6 0 0,0 0 0 0,0 0 0 15,3 0 0-15,1 0 0 0,6-3 0 0,1 0 0 16,0 0 0-16,-1-3 0 0,4-4 0 0,0 4 0 15,4 0 0-15,-4-1 0 0,7 1 0 0,-7 0 0 0,4 3 0 16,0 3 0-16,-4-3 0 0,3 6 0 16,-6 0 0-16,0 0 0 0,3 3 0 0,-4 4 0 15,-10-1 54-15,4 4 8 0,3-1 2 0,-7 1 0 0,0-1-52 0,0 4-12 0,-7 0 0 0,3-1 0 16,-3 1 26-16,-3 0 2 0,-1 2 1 0,-3-2 0 31,0-3-97-31,0 2-20 0,-4-5-4 0</inkml:trace>
  <inkml:trace contextRef="#ctx0" brushRef="#br0" timeOffset="70673.89">6279 3166 1580 0,'0'7'67'0,"0"-7"-54"15,0 6 92-15,4-3 19 0,3 0 3 0,0 0 1 16,4 1-59-16,-4-1-11 0,3 3-2 0,4-3-1 16,4-3-37-16,-4 3-7 0,7 0-2 0,1 1 0 15,2 2 33-15,1-3 6 0,0 3 2 0,-1-3 0 16,5 0-31-16,-8 4-7 0,3-4 0 0,-2 3-1 15,2 4-11-15,1-1 0 0,-4 3 9 0,4 1-9 16,-1 0 14-16,5 2-2 0,-5 4 0 0,8-3 0 16,-4 3 5-16,1-4 1 0,-1 4 0 0,0-3 0 15,-3 3 5-15,-4-4 1 0,0 4 0 0,-3-3 0 16,-1 3-4-16,1 2 0 0,0-2 0 0,-4 3 0 16,3 0-7-16,1-3-1 0,-4 0-1 0,0 3 0 15,4 0-1-15,-4 0 0 0,0 3 0 0,0 0 0 16,0 0-2-16,0 0-8 0,1 0 12 0,-5 3-4 15,1 4 15-15,-1-7 2 0,-3 3 1 0,0 3 0 16,0-2-26-16,-3 5-19 0,3-6 3 0,-3 7 1 16,-4-1 15-16,3 1 0 0,-3 2 0 0,0 4 10 15,0-3-2-15,-3-1-8 0,3 4 12 0,-4-3-4 16,1-1-8-16,-1 1 8 0,-3 0-8 0,3 2 8 16,-3-2 3-16,4 3 0 0,-1 0 0 0,-3 2 0 15,4-2-11-15,-4-3-16 0,3 3 4 0,1 2 1 16,-4-2 20-16,3 3 4 0,-3 3 1 0,3 0 0 15,-3 0-14-15,4 0 0 0,-1 0 0 0,-3 0 0 0,4 3 0 16,-1-2 0-16,-3 2 0 0,4 3 0 0,-4-3 0 0,3-3 0 16,1 3 0-16,-1 4 0 0,-3-4 0 15,3 3 0-15,-3 4 0 0,4 2 0 0,-1-6 0 0,-3 4-18 0,4-1 2 0,-1 4 1 16,1-4 27 0,3 1 6-16,-4 2 1 0,4 1 0 0,4-4-11 0,-4-2-8 0,3-4 12 0,1 6-12 15,3-6 9-15,-4 1-9 16,4 2 0-16,0 0 9 0,-3-3-9 15,3 1 0-15,4 2 0 0,-1 0 0 0,-3-6 0 16,4 0 0-16,3-3 0 0,-4 6 0 0,5-6 0 0,-1 0 0 0,3 0 0 0,5 0 0 16,-1-6 0-16,0-7 0 0,0 3 0 0,4-2 0 15,-1-4-25-15,-2-3-1 16,-5 3 0-16,4-3 0 0,4-3 26 0,-4 0 0 0,0 0 0 0,8-3 0 16,-5 0 13-16,8-4 8 0,0 4 2 0,-7-6 0 15,3-1-23-15,0 1 0 0,4-1 0 0,-1 1 0 16,1 0 0-16,0 2 0 0,-4-2 0 0,4 2 0 15,0-2-14-15,-1 0-7 0,1-1-2 0,11 1 0 16,-5-4 23-16,-2 0 0 0,-1 1 0 0,-3-4 0 16,-8 0 0-16,5 1 0 0,-8-4 0 0,-4 3 0 15,1 0 0-15,-7 1 0 0,-1-4 0 0,1 3 0 16,-4 0 0-16,0 1 0 0,0-1 0 0,-4 0 0 16,-3 3 31-16,0 1 10 0,0-1 3 0,-3 1 0 15,-1-1-30-15,-3 4-6 0,0-4 0 0,0 4-8 16,-3-1 17-16,-1-2-3 0,0 2-1 0,-3 1 0 15,0 2-13-15,-3 1 0 0,2 0 0 0,-2 2 0 16,-1 1 0-16,-3 0 0 0,3 0 0 0,1 3 0 16,-4-3 0-16,3 0 0 0,0-1 0 0,-3 1 0 0,4 3 0 15,2-3 0-15,-2 3 0 0,3 0 0 0,0 0 0 0,-1 3-10 0,5 0 2 0,-4 0 0 16,7 3 8-16,-4 0 0 0,1 1 0 0,-1 2 0 16,0 0 0-16,4-2 11 0,0 2-3 0,0 0 0 15,4-2-8-15,-1-1-14 0,4 3 3 0,0-3 1 31,0 1 10-31,4-4 0 0,-4 3 0 0,7-3-8 0,0 0 8 0,0 0 0 0,0 0-9 0,3 0 9 16,5 0 0-16,-1-3-9 0,0 3 9 0,7-3 0 16,0 3 0-16,0-3 0 0,4-3 0 0,3 3 0 15,0 0 10-15,4 0 6 0,0 3 0 0,0 0 1 16,-1 3-17-16,1 1 0 0,-4-1 0 0,1 6 0 16,-1 1-10-16,0-1-6 15,-3 4 0-15,3 3-1 0,0-4 17 0,0 4 12 16,-3-3-1-16,3 9-1 0,-3-3-2 0,0 6 0 0,-4 3 0 0,0 4 0 15,-3-4-8-15,-1 0 10 0,-3 0-10 0,1 4 10 16,-5 2-10-16,-6-2 12 0,3 2-12 0,-7 4 12 16,-4-3-4-16,1-4-8 0,-4 1 12 0,-4 2-4 15,0-2 7-15,-6-1 1 0,-1 1 0 0,-3 2 0 16,0-6-2-16,-4 1 0 0,-3-4 0 0,0 6 0 16,-1-2-14-16,-2-1 0 0,3 0 8 0,-8 1-8 15,1-7 17-15,0-4 1 0,-8 1 0 0,12-12 0 16,-5-4-3-16,-2 3-1 0,-1-2 0 0,0-4 0 0,0-3-5 15,-3 0-1-15,3-7 0 0,-17 4 0 16,3-6-8-16,0-4 0 0,0 0 0 0,3-6 0 16,5-3-50-16,2-3-12 0,4-3-2 0,1-3-1 15,6-1-79-15,0-5-16 0,4-1-4 0</inkml:trace>
  <inkml:trace contextRef="#ctx0" brushRef="#br0" timeOffset="71318.42">9190 7553 1958 0,'0'-9'43'0,"0"-4"9"0,-4 1 1 0,4-4 3 0,4 3-45 15,-4 1-11-15,0-4 0 0,0 4 0 0,0-4 107 0,-4 0 19 0,4 4 4 0,-3-4 1 16,-1 7-56-16,-3-1-11 0,4 1-3 16,-4 3 0-16,-4 2 20 0,0 4 4 0,-3 0 1 0,0 7 0 15,0-1-31-15,-3 6-7 0,-1 4 0 16,-3 3-1-16,3 3-47 0,-3 3 0 0,3 6 0 0,-3 7 0 16,0 0 0-16,7 6 19 0,-4 3-3 0,4 0 0 15,3-4-16-15,1-2 0 0,3 0 0 0,0 0 0 16,3-4 0-16,4 1 0 0,4-10 0 0,3 0-9 15,0-6 0-15,7-3 0 0,0-3 0 0,7-7 0 16,0-6-47-16,4-6-8 0,0-3-3 16,3-7 0-16,4 1 40 0,-4-4 8 0,4-3 2 0,3-3 0 15,-7 1-90-15,1-1-17 0,-5 0-4 0,1 0-1 16,0 0-43-16,-4 3-9 0,-4-3-2 0,-6 6 0 0</inkml:trace>
  <inkml:trace contextRef="#ctx0" brushRef="#br0" timeOffset="71572.53">9529 7274 1195 0,'0'0'26'0,"0"0"6"0,0 0 0 0,0 0 2 0,0 0-34 0,0 0 0 16,-4 6 0-16,0 4 0 0,4 2 125 0,-3-2 19 15,3 5 3-15,-4 1 1 0,1 3-16 0,-4 3-4 16,3 3 0-16,-3 0 0 0,0 0 0 0,4 6 0 15,-1 4 0-15,1 2 0 0,-1 4-51 0,-3 0-10 16,7 0-3-16,-3 3 0 0,-1-7-51 0,4 1-13 0,4-7 0 0,-4 4 0 16,0-4 0-16,3-3 0 0,1-3 0 15,3-3 0-15,-4 3-100 16,4-6-22-16,0-3-5 0,0-4-1 16,0-2-153-16,0-7-31 0,18-16-7 0,-7 4-1 0</inkml:trace>
  <inkml:trace contextRef="#ctx0" brushRef="#br0" timeOffset="71936.59">9737 7719 1638 0,'0'0'36'0,"0"0"7"0,0 0 1 0,0 0 3 0,0 0-38 0,0 0-9 0,0 0 0 0,0 0 0 16,-4 7 124-16,-3-1 24 0,0 6 4 0,0 1 0 15,0 3-121-15,0-1-31 0,0 4 0 0,0 0 0 0,3 3 57 0,-3-3 6 16,4 3 1-16,-4 0 0 0,7-4-52 0,-4 4-12 15,1-6 0-15,3 0 0 0,3-4 0 0,-3-2 0 16,0-4 0-16,0-6 0 0,0 0 0 0,0 0 0 16,7-6 0-16,0-4 0 15,-3-2-48-15,3-4-13 0,-4 3-3 0,4-2 0 0,-3-4 52 0,3 0 12 16,-4 0 0-16,5 4 0 16,-5-4-105-16,1 0-19 0,-1 3-3 0,1 4-1 15,-1-1 52-15,1 4 9 0,-4 3 3 0,0 6 0 0,0 0 102 0,0 0 21 0,3 9 4 0,1 0 1 16,-4 4 0-16,3-1 0 0,-3 4 0 0,4 0 0 15,-4 3 0-15,3-4 0 0,-3 4 0 0,4 0 0 16,3 0-8-16,-4 0 0 0,4-1-1 0,-3-2 0 16,3-3-44-16,0-4-11 0,0 0 0 0,4-2 0 31,-4-1-144-31,3-6-32 0,1-6-5 0,-4-1-2 0</inkml:trace>
  <inkml:trace contextRef="#ctx0" brushRef="#br0" timeOffset="72280.38">10058 7584 2419 0,'0'0'53'0,"0"0"11"0,0 0 3 0,-7 4 1 15,3 2-55-15,-3 0-13 0,0 0 0 0,0 4 0 0,0-1 0 0,0 1 0 16,-4 5 0-16,4 1 0 16,-3 3 54-16,3 3 8 0,-4-3 2 0,-3 2 0 0,3 1-52 0,4 0-12 15,-3-3 0-15,3-3 0 0,0 0 0 0,3-7 0 16,0 3 0-16,1-5 0 15,3-1-48-15,0-6-13 0,3 3-3 0,5 0 0 0,-1-3 52 0,7-3 12 16,-4 0 0-16,4 0 0 0,8-3 0 0,-5-4 0 16,1 4 0-16,3-3 0 0,0-1 48 0,-3 1 13 15,-1-1 3-15,1 4 0 0,3 0-52 0,-7 3-12 16,4-1 0-16,-4 1 0 0,0 3 52 0,0 3 10 16,-3 1 2-16,0 2 1 15,-4 3-1-15,0 1 0 0,-4 2 0 0,-3 1 0 0,0-1-51 16,-3 1-13-16,-1 3 0 0,1-1 0 15,-8 4 0-15,4 0 0 0,-4 0 0 0,-3-1 0 0,4 1 0 0,-4-3 0 16,-1 3 0-16,1-7 0 16,4 1-151-16,-1-7-33 0,1 0-6 0</inkml:trace>
  <inkml:trace contextRef="#ctx0" brushRef="#br0" timeOffset="72672.25">10340 7562 1958 0,'0'0'87'0,"0"0"17"0,0 0-83 0,0 7-21 0,-4-1 0 0,1 3 0 16,-4 1 107-16,3-1 17 0,-3 1 3 0,0 2 1 16,0 4-52-16,0 0-9 0,4-1-3 0,-5 4 0 15,1-3-51-15,0-1-13 0,4-2 0 0,-4 3 0 16,3-7 54-16,4 0 8 0,0-2 2 0,0-1 0 15,0-6-52-15,0 0-12 0,0 0 0 0,7 0 0 0,-3-3 0 0,3 3 0 16,0-3 0-16,0 0 0 0,0-1 0 0,-3 4 0 16,3-3 0-16,3 3 0 0,1 0 0 0,-1 0 0 15,1 0 0-15,3 0 0 0,0 3 54 0,-3 1 8 16,3-1 2-16,-4 0 0 16,5 3-52-16,-8 0-12 0,3 4 0 0,1-1 0 0,-8 1 0 0,1 2 0 15,-1 4 0-15,-3-4 0 0,0 4 54 0,-3 0 8 16,-4-1 2-16,0 1 0 0,-4 3-52 0,-3 0-12 0,0 3 0 0,-4-4 0 15,1 1 0-15,3 3 0 0,-4-3 0 0,4-3 0 32,0-1-48-32,0-2-13 0,3-1-3 0,0-5 0 15,-3-4-109-15,0-3-23 0</inkml:trace>
  <inkml:trace contextRef="#ctx0" brushRef="#br0" timeOffset="93352.23">2138 5380 1792 0,'0'0'51'0,"3"6"10"16,-3 1-49-16,0-1-12 0,4 0 0 0,3 4 0 15,-7-1 54-15,3 4 8 0,5-4 2 0,2 4 0 16,-6 2 0-16,-1 7 0 0,4-3 0 0,-3 6 0 16,3-3 0-16,-4 0 0 0,4 3 0 0,-3-3 0 15,7-3 0-15,-11 0 0 0,3-1 0 0,4-2 0 0,-3 0-64 0,-4-4-12 0,7-2-2 16,-4-4-1 0,-3 0 1-16,7 1 0 0,-3-4 0 0,-4-3 0 15,0 0-170-15,0 0-35 0,0-10-6 0</inkml:trace>
  <inkml:trace contextRef="#ctx0" brushRef="#br0" timeOffset="93585.41">2004 5600 1736 0,'0'0'49'0,"0"0"11"0,0 0-48 0,0 0-12 0,0 0 0 0,0 0 0 16,0 0 80-16,0 0 15 0,7-3 2 0,3-1 1 15,-6 1-18-15,7 0-4 0,-1 0-1 0,1 0 0 16,3 0-33-16,-4 3-6 0,5 3-2 0,-1-3 0 16,3 3 29-16,-3 3 5 0,-3 1 2 0,3-1 0 15,0 0-10-15,4 0-1 0,-8 1-1 0,5-1 0 16,-1-3-46-16,-4 3-12 0,4-3 0 0,4-3 0 16,-7 0-100-16,3 0-23 0,-4-3-4 0</inkml:trace>
  <inkml:trace contextRef="#ctx0" brushRef="#br0" timeOffset="94608.68">2861 5725 1579 0,'0'0'32'0,"0"0"10"15,0 0-34-15,0 0-8 0,0 0 0 0,0 0 0 16,0 0 104-16,0 0 20 0,0 0 3 0,0 0 1 15,0 0-52-15,0 0-9 0,4-6-3 0,-4 0 0 16,0-4 0-16,0 4 0 0,-4-4 0 0,4-2 0 16,-7-1-6-16,3-2-2 0,4-1 0 0,-10-3 0 15,-1 0-38-15,1 1-8 0,-1-4-2 0,1 0 0 16,2 0 45-16,-2 0 9 0,-1 3 2 0,-3-3 0 16,4 0-52-16,-1 3-12 0,0 0 0 0,8 1 0 15,-8 2 0-15,4 0-12 0,4-3 3 0,-4 7 0 16,7-4 9-16,-4 4 12 0,4-1-2 0,0 1-1 0,0 2-9 0,0 1 0 15,4-1 0-15,-4 4 0 0,7 0 0 0,-4 0 0 0,4 2 0 0,4 1 0 16,-8 0 0-16,8 3 0 0,0 0 0 16,-1 0 0-16,4 0-21 15,-3 3-7-15,-1-3 0 0,5 3-1 0,-1 1 29 0,3-1 0 0,-3 0 0 0,1 0 0 16,-1 0 0-16,3 0 0 0,-6 4-8 0,3-4 8 16,-3 3-32-16,-1-3-1 15,-6 3 0-15,3-3 0 0,-4 4-123 0,1-1-24 16,3 0-4-16</inkml:trace>
  <inkml:trace contextRef="#ctx0" brushRef="#br0" timeOffset="94819.72">2762 5590 1767 0,'11'0'74'15,"-4"0"-59"1,3-3 42-16,5 3 9 0,-5-3 2 0,1 3 0 16,-1-3-46-16,4 3-9 0,1 0-1 0,-5 0-1 15,4 0 15-15,4 3 3 0,-4-3 1 0,-3 3 0 16,3 0-99-16,0 0-20 0,-4 1-4 0</inkml:trace>
  <inkml:trace contextRef="#ctx0" brushRef="#br0" timeOffset="94979.27">3147 5769 2188 0,'0'0'97'16,"0"0"20"-16,0 0-93 0,0 0-24 0,0 0 0 16,-4-9 0-16,4 2-47 15,-3 1-13-15,3-3-4 0,0 2 0 0,0-2-51 0,0 0-10 0,0-1-3 0</inkml:trace>
  <inkml:trace contextRef="#ctx0" brushRef="#br0" timeOffset="96202.16">3104 5471 1552 0,'0'0'44'0,"0"0"10"0,0 0-43 15,0 0-11-15,0-6 0 0,0 6 0 16,0 0 46-16,0 0 7 0,0 0 2 0,0 0 0 0,0 0-37 0,0 0-7 0,0 0-2 0,0 0 0 16,0 0 44-16,0 6 9 0,4 0 2 0,-4 4 0 15,4-4-4-15,-4 3-1 0,0 4 0 0,0-4 0 16,7 4-5-16,-7-1-1 0,0 1 0 0,0 12 75 16,0-15-49-1,0 2 1-15,0 1 0 16,0-1-66-16,0-2-14 0,0 2 0 0,0-3 0 0,0 1 12 0,0-1 4 15,0-2 0-15,0-1 1 0,3 0-25 16,-3 0-6-16,0 1-1 0,0-1 0 0,0-6 15 0,7 6 0 0,-7-3 0 0,0-3 0 16,0 0 12-16,0 0 6 0,0 0 1 15,0 0 0-15,0 0-82 0,0 0-16 16,0 0-3-16,0 0-1 0,4-3-87 0,3 0-18 0,-7-3-3 16</inkml:trace>
  <inkml:trace contextRef="#ctx0" brushRef="#br0" timeOffset="97178.13">2244 6064 1788 0,'-7'9'51'0,"7"4"10"15,-4-4-49-15,4 0-12 0,0 4 0 0,0 0 0 16,0 2 60-16,0 1 10 0,0 3 2 0,0 0 0 15,4-1-64-15,-4-2-8 0,0 0-9 0,0 3 9 0,7-4 17 0,-7 1 11 0,0-4 3 0,0 1 0 32,0-4-50-32,0 1-9 0,3-1-3 0,-3-3 0 15,0 1-77-15,0-1-16 0,0-6-4 0</inkml:trace>
  <inkml:trace contextRef="#ctx0" brushRef="#br0" timeOffset="97413.31">2163 6242 1792 0,'0'0'51'0,"0"0"10"16,0 0-49-16,3-3-12 0,4 0 0 0,0 0 0 16,0-3 92-16,-3 3 16 0,3-4 4 0,-4 1 0 15,4 3-26-15,-3 0-5 0,7 0-1 0,-8 0 0 16,4-1-21-16,4 1-5 0,-8 0-1 0,8 3 0 15,-1 0-33-15,1 3-8 0,0 0 0 0,-4 1-1 16,3-1-11-16,8 0 0 0,-4 3 0 0,-3 0 0 16,-1-3-141-16,4 1-31 0,0-1-5 0</inkml:trace>
  <inkml:trace contextRef="#ctx0" brushRef="#br0" timeOffset="98005.4">2759 6459 2030 0,'0'6'57'0,"0"-6"14"16,0 0-57-16,0 0-14 0,0 0 0 0,0 0 0 15,0 0 99-15,0 0 17 0,0 0 3 0,3-9 1 16,-3-1-39-16,0 1-7 0,0-1-2 0,0-2 0 16,-3-1-57-16,3 1-15 0,-4-1 0 0,4-6 0 15,-7 4 53-15,4-4 8 0,3 0 2 0,-7 0 0 16,3-3-50-16,-7 4-13 0,8-4 0 0,-8 0 0 16,4 3 37-16,4-3 3 0,-4 3 0 0,3-3 0 15,-6 3-13-15,6 4-3 0,4-4 0 0,-7 3 0 16,3 4-37-16,4-1-8 0,-7 1-2 0,7 2 0 0,0 1 14 0,0-1 9 15,0 4-12-15,0 0 12 16,0-1-10-16,7 4 10 0,-7 3-8 0,0-3 8 0,4 0-12 0,3 0 4 0,-7 0 0 16,7 0 0-16,0 3 8 15,-3 0 0-15,3-3 0 0,3 3 0 0,1-4-20 0,-4 4-3 0,4-3 0 16,-1 0 0-16,1 3 34 16,-1 0 6-16,1 0 2 0,-1 0 0 15,-2 3-31-15,2 0-5 0,-3 1-2 0,4-1 0 16,-8 3-20-16,4 0-4 0,-3 0-1 0,-4 4 0 15,3-1-100-15,-3 1-20 0,0-1-4 0</inkml:trace>
  <inkml:trace contextRef="#ctx0" brushRef="#br0" timeOffset="98195.63">2709 6336 2017 0,'0'0'42'0,"4"-3"10"0,3 0-42 0,0 0-10 0,0-3 0 0,4 3 0 16,-1-4 60-16,-3 4 9 0,4 0 3 0,-1 0 0 16,1 0-54-16,3 3-10 0,4-3-8 0,-8 3 9 15,4 0-9-15,-3-3 0 0,3 3 0 0,-3-4 0 16,-1 4-49-16,1 0-12 0,-4 0-3 0</inkml:trace>
  <inkml:trace contextRef="#ctx0" brushRef="#br0" timeOffset="98773.63">3027 6236 1582 0,'0'0'44'0,"0"0"12"0,0-6-45 16,-4-4-11-16,4 1 0 0,0 0 0 15,-7 2 52-15,7-2 9 0,-3 3 2 0,3-1 0 0,0 7-45 0,0-6-9 0,0 6-1 0,0 0-8 16,0 0 0-16,0 0 0 0,0 0-15 0,0 0 5 16,0 0-3-16,0 0-1 0,0 0 0 0,0 0 0 15,0 0 14-15,0 0 8 0,0 0 0 0,0 0-8 16,0 0 8-16,0 0-8 0,0 0 0 0,0 0 0 16,0 0 66-16,10-3 6 0,-10 3 2 0,4-3 0 15,6 3-16-15,-10-3-3 0,4 3-1 0,-4 0 0 16,7 0-8-16,-3 0-2 0,3 0 0 0,-4 0 0 15,4 3-4-15,-3-3 0 0,-1 3-1 0,4 0 0 16,-3 0-8-16,6-3-2 0,-3 3 0 0,1 1 0 16,2-4-3-1,-3 3-1-15,4 0 0 0,-4 0 0 0,0 0 24 16,3 0 5-16,-6 4 1 0,3-1 0 0,-3 0-44 0,3 7-11 0,-7-4 0 0,3 4 0 16,-3-1 0-16,0 4 0 0,0-4 0 0,-3 1 0 15,3 6 53-15,-11-4 9 0,4 4 2 0,3 0 0 16,-6-3-64-16,-1-1-10 0,1 4-3 0,-1-3-1 15,1-1 14-15,2-2 0 0,-2 0 0 0,-1-4 0 16,4-3 0-16,0 1 0 0,0-1 0 0,4-3 0 16,3-3 0-16,0 0-11 0,0 0 11 0,0 0-10 15,0 0 10-15,-7-9-12 0,7-1 12 0,7 1-12 16,-7-4-21-16,3 1-5 0,4 2-1 0,0-2 0 0,0 2 59 0,4 1 11 0,-1-1 2 16,-2 4 1-16,2 0-34 15,1 3 0-15,-1 3 0 0,1 0 0 0,-1 3 11 0,1 3-11 0,0 4 10 16,-4-1-10-16,3 0 8 0,-3 1-8 15,4 2 0-15,-8-2 9 0,1-1-51 16,3 1-10-16,-3-1-3 0</inkml:trace>
  <inkml:trace contextRef="#ctx0" brushRef="#br0" timeOffset="99351.93">2219 6832 1094 0,'0'0'46'0,"0"0"-37"16,0 0 112-16,0 0 23 0,0 0 4 0,0 0 0 16,-7 3-38-16,7-3-8 0,0 0-2 0,0 0 0 15,0 0-11-15,0 0-2 0,0 0-1 0,0 0 0 16,0 0-5-16,0 0-1 0,0 0 0 0,0 0 0 15,0 0-12-15,0 0-4 0,0 0 0 0,0 0 0 16,0 6-15-16,7-3-3 0,-3 4-1 0,-1-1 0 16,4 0-45-16,4-3-10 0,-1 4-2 0,-3-1 0 15,11-3 47-15,-7 0 9 0,3 3 1 0,0-6 1 16,3 4-37-16,-2-4-9 0,-1-4 0 0,7 4 0 16,-7-3-32-16,7 3-9 0,-7-3-2 0,7 0 0 15,1 0-121-15,-5-3-25 0</inkml:trace>
  <inkml:trace contextRef="#ctx0" brushRef="#br0" timeOffset="99962.31">2769 7095 2269 0,'0'0'64'0,"0"0"15"16,0 0-63-16,0 0-16 0,0 0 0 0,0 0 0 15,0 0 54-15,0 0 8 0,0-6 2 0,0-3 0 16,-7-4 0-16,7 1 0 0,-3-7 0 0,3 3 0 16,-4-3-52-16,4 4-12 0,-7-4 0 0,4 0 0 15,3 0 0-15,-11 3 0 0,4-2 0 0,3-1 0 16,1 0 54-16,-8-3 8 0,4 3 2 0,4 0 0 16,-4 1-64-16,3 5-28 0,4-3 3 0,-7 7 0 0,4-4 40 15,-1 4 8-15,4 3 1 0,0-4 1 16,0 1-42-16,0 3-9 0,0 3-2 0,4-4 0 15,-1 1-6-15,4 3-2 0,-3 0 0 0,3 3 0 0,3 0 36 0,-6 3 0 0,3 0 0 16,0 0 0-16,4 0 0 0,-1 0 0 0,1 1 0 16,-1-1 0-16,4 0 0 0,-3 0 14 0,3 0-1 0,4 0 0 15,-4 0-13 1,0 0 0-16,4 1 0 0,-4-1-10 16,-4 3-50-16,1-3-11 0,-8 0-1 0,1 0-1 15,3 1-95-15,-3-1-20 0,3 0-3 0</inkml:trace>
  <inkml:trace contextRef="#ctx0" brushRef="#br0" timeOffset="100164.98">2723 6982 1958 0,'11'0'87'0,"0"-3"17"16,-1 0-83-16,-3-3-21 0,4 0 0 0,6-1 0 15,-2 1 44-15,-5 0 5 0,11 3 1 0,-7-4 0 16,1 4-31-16,6-3-7 0,-7 3 0 0,0 0-1 16,4-4-66-16,-4 4-13 0,0 0-2 0</inkml:trace>
  <inkml:trace contextRef="#ctx0" brushRef="#br0" timeOffset="100690.08">3122 6775 2310 0,'-3'10'48'0,"-4"-4"11"0,-1 4-47 0,1-1-12 0,4 0 0 0,-4-2 0 16,3-1 53-16,4 0 9 0,0-6 2 0,0 0 0 15,0 0-18-15,0 0-3 0,0 0-1 0,0 0 0 16,0 0-31-16,0 0-11 0,0 0 0 0,0 0 9 15,0 0-9-15,0 0 0 0,11 0 0 0,-11 0 0 16,10 0 17-16,-6-3 2 0,7 3 0 0,-8 0 0 16,4-3-19-16,4 0 0 0,-8 3 0 0,8-3 0 15,-8 3 0-15,8 0 0 0,-4 0 0 0,4 3 0 16,-4 0 48-16,0 0 5 0,3 3 2 0,-6 4 0 16,3-1-37-16,-4 1-7 0,1-1-2 0,-4 0 0 15,-4 1 23-15,4 2 5 0,-3 1 1 0,3-4 0 16,-11 1-25-16,11 2-5 0,-10-2 0 0,3-1-8 15,0 0 8-15,0-2-8 0,3 2 0 0,-3-3 0 16,3 1 0-16,-3-4 0 0,7-3 0 0,0 0 0 16,0 0 0-16,0 0 0 0,0 0-15 0,0 0 5 15,0 0-22-15,0 0-5 0,0 0-1 0,0 0 0 16,7-7 38-16,-3 4 0 0,3-3 0 0,-3 3 0 16,3 0 0-16,7 3 0 0,-11 0 0 0,8 0 0 0,-4 0 0 15,0 0 0-15,0 3 0 0,-3 0 0 0,3 3 32 0,3-3 13 16,-10 4 3-16,7-1 1 0,0 0-13 0,-7 4-2 15,4-1-1-15,-4 1 0 0,0-4-13 16,0 3-2-16,-4 1-1 0,4-4 0 16,-10 0-41-16,6 4-9 0,-6-4-2 0,-1 3 0 0,0-3 50 15,1 1 9-15,-1-4 3 0,1 3 0 16,3-3-146-16,-11-3-29 0,7 0-5 0</inkml:trace>
  <inkml:trace contextRef="#ctx0" brushRef="#br0" timeOffset="101486.29">2237 7584 2066 0,'-11'10'43'0,"11"-10"10"0,-3 3-42 16,3-3-11-16,0 0 0 0,0 0 0 16,0 0 53-16,0 0 9 0,0 0 2 0,0 0 0 0,0 0 0 0,0 0 0 15,10 3 0-15,-6-6 0 0,6 3 0 0,1-3 0 0,3 3 0 0,4-6 0 16,-4 6-52-16,7-4-12 0,-4 4 0 16,5-3 0-16,2 3 0 0,-3 0 0 0,4-3 0 15,-4 0 0 1,-7 0-56-16,4 0-15 0,0 0-2 0</inkml:trace>
  <inkml:trace contextRef="#ctx0" brushRef="#br0" timeOffset="102085.2">2826 7798 1824 0,'0'0'38'0,"0"0"8"0,0 0-37 0,0 0-9 0,0 0 0 0,0 0 0 16,-7-7 100-16,3-5 19 15,-3 2 3-15,4-2 1 0,-4-4-46 0,-1-3-9 0,8 4-1 0,-10-7-1 16,10 0 1-16,-11 0 0 0,4-3 0 0,0 6 0 16,0 0-54-16,4 0-13 0,-8 1 0 0,0-4 0 15,1 0 0-15,6 0 0 0,-6 0 0 0,-1-6 0 16,1 2 54-16,6 1 8 0,-3 3 2 0,3 0 0 16,4 4-64-16,-7-1-15 0,7 3-1 0,0 4-1 15,0-1 17-15,0 1 0 0,7 2 0 0,-7 1 0 16,11 2 0-16,-7 7 0 0,6 0 0 0,1 0 0 15,-1 4 0-15,1 2 0 0,3 0 0 0,-3 0 0 16,3 1 10-16,-4 2 6 0,4 0 0 0,1-2 1 16,2 2-28-16,-3-3-5 0,7 4-2 0,-10-1 0 15,3-3-22-15,0-2-5 0,-3 2-1 0,-1-3 0 16,1 0-38-16,-7 0-8 0,3-3-2 0,-4 3 0 16,-3 1-106-16,7-1-20 0</inkml:trace>
  <inkml:trace contextRef="#ctx0" brushRef="#br0" timeOffset="102277.21">2720 7591 1958 0,'7'-7'87'0,"0"4"17"16,4-3-83-16,3 3-21 0,0 0 0 0,3 0 0 0,-2-4 32 0,6 4 3 0,-4-3 0 0,5-3 0 15,-1 2-25-15,-7 1-10 0,7 3 8 0,-7-3-8 32,4 2-100-32,-4 1-26 0,-4 0-5 0</inkml:trace>
  <inkml:trace contextRef="#ctx0" brushRef="#br0" timeOffset="102757">3083 7465 1337 0,'0'-12'28'0,"0"12"6"0,0-7-34 0,0 7 0 0,0-6 0 0,0 6 0 15,0 0 109-15,0 0 15 0,0 0 4 0,0 0 0 16,0 0 0-16,0 0 0 0,0 0 0 0,-7 6 0 15,7 1-60-15,0 2-12 0,0 1-3 0,0-1 0 16,0 0-7-16,0 1-2 0,0-1 0 0,0 4 0 16,7-4-10-16,-7 4-2 0,0-4-1 0,4 0 0 15,3 1-21-15,-7-1-10 0,10 1 10 0,-6-4-10 16,7 0 0-16,-8-3 0 0,4-3 0 0,4 0-10 16,-4 0 10-16,3 0 0 0,1 0 0 0,-4 0 0 15,4-3-53-15,3 3-9 0,-11-3-2 0,4 0 0 16,4 0 52-16,-4 0 12 0,0 0 0 0,-7 3 0 15,11-4-80-15,-11 4-14 0,0 0-2 0,0 0-563 16,0-6-112-16</inkml:trace>
  <inkml:trace contextRef="#ctx0" brushRef="#br0" timeOffset="103050.33">3256 7368 1552 0,'-10'-3'44'0,"10"3"10"15,0 0-43-15,0 0-11 0,0 0 0 0,0 0 0 16,0 0 104-16,0 0 20 0,0 0 3 0,0 3 1 16,-7 3-52-16,3 1-9 0,4 5-3 0,0 1 0 0,-7-1 0 15,7 4 0-15,-4 0 0 0,4-1 0 0,0 4 0 16,0 0 0-16,0 3 0 0,0 0 0 0,4 0 0 0,-4 0 0 0,7 0 0 0,-7 3 0 31,4-6-51-31,3-1-13 0,-7 1 0 0,3-3 0 0,4-7 0 0,-7 4 0 0,4-4 0 0,-4 1 0 16,10-7-151-1,-10-3-33-15,4 0-6 0</inkml:trace>
  <inkml:trace contextRef="#ctx0" brushRef="#br0" timeOffset="104121.3">2318 9579 1036 0,'0'0'23'0,"0"0"5"0,0 0 0 0,0 0 1 0,0 0-29 0,0 0 0 15,0 0 0-15,0 0 0 0,0 0 0 0,0 0 0 16,0 0 0-16,0 0 0 0,0 0 0 0,0 0 0 16,7 0 0-16,-4-4 0 0,4 4 108 0,-3 0 16 0,-1 0 4 15,5 4 0-15,-5-4-1 0,8 3 0 0,-4-3 0 0,7 3 0 16,-4 0-50-16,1 0-9 0,-4 0-3 0,4-3 0 16,-1 3-1-16,1 1 0 0,-1-1 0 0,1 0 0 15,0-3-51-15,-1 3-13 0,4-3 0 0,-3 3 0 16,-1-3 0-16,4 0 0 0,-3 0 0 0,0 0-714 15,3-3-146-15</inkml:trace>
  <inkml:trace contextRef="#ctx0" brushRef="#br0" timeOffset="105005.12">2942 9748 1493 0,'0'0'42'0,"0"0"10"0,0 0-42 0,0 0-10 0,-7 3 0 0,7-3 0 16,0 0 78-16,-3-6 14 0,3 3 2 0,-7-4 1 15,3-2-44-15,4 0-9 0,0-1-2 0,-7-2 0 16,7 2 0-16,0-2 0 0,0 2 0 0,0-5 0 16,0 2-1-16,0 1-1 0,-4-1 0 0,4 0 0 15,-3 1-3-15,3-1-1 0,0 1 0 0,0-1 0 16,-7 4 5-16,7-1 1 0,0 1 0 0,0 9 0 15,0 0-10-15,0 0-2 0,-4 3 0 0,4 0 0 16,0 7-5-16,0-1-2 0,-7 7 0 0,7-4 0 16,0 4-21-16,0 0 0 0,0-1 0 0,0 1 0 15,0-3 9-15,7-4-9 0,-7 0 12 0,4 1-12 16,-4-4-8-16,7 0-9 0,-4-6-2 0,-3 0 0 16,0 0-13-16,11 0-4 0,0-6 0 0,-11 6 0 15,10-6 10-15,1 0 2 16,3-4 0-16,-4 4 0 0,-6-4 15 0,7 4 9 0,-1 3-10 0,-10 3 10 15,11-6 0-15,-11 6 0 0,10-6 0 0,-10 6 0 16,4-4 0-16,-4 4 16 0,10-3-1 0,-10 3-1 0,11-3 40 16,-11 3 8-16,0 0 2 0,4 0 0 15,-4 0-52-15,7 3-12 0,-4-3 0 0,4 3 0 0,-7 1 54 0,0-1 8 0,0 0 2 0,0 0 0 16,0 0-52 0,0-3-12-16,0 0 0 0,0 0 0 0,0 0-17 0,0 0-7 0,0 0 0 0,0 0-1 15,0 0 25-15,7-9 0 0,0-1 0 0,-7-2 0 16,4 2 15-16,3 1 8 15,-4 3 1-15,-3 6 1 0,7-10-41 0,-7 10-9 16,0 0-2-16,4-6 0 0,-4 6 43 16,11-3 9-16,-11 3 2 0,10 0 0 0,1 3-27 0,-8 0-11 0,8 0 1 15,-8 7 0-15,4-1 10 0,-3 4 14 0,3 2-3 16,-7-2-1-16,4 2-10 0,3 1 0 0,-7 0 0 0,0-4 0 16,3 4 0-16,-3-3 0 0,4 2 0 0,-4-2 0 15,0-1 0-15,0-2 0 0,0 2 0 0,7-5 0 16,-7-4-63-16,0-3-14 15,0 0-3-15,0 0-1 0,0-7-127 0,0-2-24 0</inkml:trace>
  <inkml:trace contextRef="#ctx0" brushRef="#br0" timeOffset="105368.8">3387 9444 2019 0,'0'0'57'0,"0"-6"13"0,0 6-56 0,0-7-14 0,-7 1 0 0,7 0 0 15,0 6 94-15,0 0 16 0,0 0 3 0,0 0 1 16,0 0-41-16,7 0-8 0,-4 6-1 0,4 0-1 16,-7 7-2-16,4 2 0 0,3 4 0 0,-4 3 0 15,1 3-19-15,-1 0-4 0,4 0-1 0,1 4 0 16,-8-4-5-16,3 0 0 0,4-3-1 0,-7 3 0 16,4-3-11-16,3 3-3 0,-7-3 0 0,3 0 0 15,1-3-31-15,3-4-6 0,-7-2-2 0,3-4 0 16,-3-2-170-16,7-1-35 15,-7-3-6-15</inkml:trace>
  <inkml:trace contextRef="#ctx0" brushRef="#br0" timeOffset="105962.04">2335 10231 1337 0,'0'0'56'0,"0"0"-44"15,0 0 76-15,0 0 16 0,0 0 4 0,0 0 0 16,4 0-24-16,-1 0-5 0,5 0-1 0,2 0 0 15,-6 0 4-15,6 0 1 0,1 0 0 0,-1 0 0 16,1 0-15-16,3 3-4 0,-3-3 0 0,-1 0 0 16,4 3-10-16,0-3-2 0,4 0-1 0,-4 0 0 15,-3 0-51-15,-1 0-14 0,4 3-1 0,-3-3 0 16,0 0 2-16,-1 0 0 0,-3 0 0 0,0 0 0 16,4 3-154-16,0-3-30 0,-4 3-7 0</inkml:trace>
  <inkml:trace contextRef="#ctx0" brushRef="#br0" timeOffset="106626.6">2840 10431 1926 0,'0'0'85'0,"0"7"18"0,-4-1-83 0,4-6-20 0,-7 3 0 0,7-3 0 15,0 0 63-15,0 0 8 0,0 0 1 0,0 0 1 16,0 0-32-16,0 0-6 0,0 0-2 0,0 0 0 16,0-6-13-16,0-4-2 0,-3 1-1 0,3-3 0 15,0-1-2-15,0 0-1 0,0 1 0 0,0-1 0 16,0 1 40-16,0-1 8 0,0 1 2 0,0-1 0 15,3 1-64-15,4-1-13 0,-7 1-3 0,4 5 0 16,-1 1 16-16,-3 0 16 0,7 3-3 0,-3-1-1 16,3 1-12-16,-7 3 9 0,4 3-9 0,3 1 8 15,-7 2 24-15,3 3 5 0,1 1 1 0,-4-1 0 16,7 4-25-16,-7-4-5 0,3 4 0 0,-3-4-8 16,7 4 22-16,-7-7-2 0,11 3-1 0,-11-6 0 15,3 0-29-15,1 1-6 0,3-4 0 0,-3 0-1 0,3-4 5 16,-4-2 2-16,4 0 0 0,-3-3 0 15,3-1-22-15,-4 1-4 0,1-1 0 0,3 1-1 0,3 0 37 0,-6-4 0 16,3 7 0-16,-3-4 0 0,6 4 0 0,1 0 0 16,-8-1 0-16,4 4 0 0,0-3 0 15,0 6 0-15,4-3 0 0,-11 3 0 0,4 3 0 0,-4-3 0 0,7 3 0 0,-7 0 0 16,3 4 44-16,-3 2 16 0,0 0 3 16,0 1 1-16,0 2-52 15,0 1-12-15,7-1 0 0,-7 1 0 0,0 0 0 0,0-4 0 0,0-3 0 16,4 4 0-16,-4-7 0 0,0 3 0 0,3-3 0 0,-3-3 0 15,0 0 0-15,0 0 0 0,7-3 0 0,-7-3 0 16,4-1-48-16,3 1-13 0,-4 3-3 16,-3-3 0-16,7 0 52 0,-3 2 12 0,7 1 0 0,-11 0 0 15,3 3 0-15,-3 0 0 0,7 0 0 0,-3 3 0 0,3 4 0 0,-4-1 0 16,-3 0 0-16,4 3 0 0,3 1 0 0,-7-1 0 16,-7 1 0-16,7-1 0 0,0 1 0 0,0-4 0 15,0-6 0-15,0 9 0 0,0-9 0 0,0 0 0 16,0 0 0-16,0 0 0 15,0 0-156-15,0 0-29 0,7-3-6 0,-7-3-1 0</inkml:trace>
  <inkml:trace contextRef="#ctx0" brushRef="#br0" timeOffset="107063.28">3309 10130 1552 0,'0'0'44'0,"0"0"10"0,0 7-43 0,0-7-11 16,7 3 0-16,-7 0 0 0,4 0 104 0,3 0 20 0,-4-3 3 0,4 0 1 15,7 0-58-15,-10 0-11 0,3-3-3 0,4 0 0 16,3 0-38-16,-4 0-8 0,1 0-2 0,-4-1 0 16,3 1 44-16,1 0 8 0,0 0 1 0,-1 3 1 15,1 0-48-15,-1 0-14 0,-6 3 0 0,3 0 8 16,0 4 42-16,-3 2 9 0,-1 4 1 0,1-1 1 15,-4 7-46-15,0 0-15 0,0 0 8 0,-4-4-8 16,1 1 0-16,-1 3 0 0,1 0 0 0,-1-1 0 16,-7-2 28-16,1 3 1 0,-1 0 1 0,1-1 0 15,-1 1-48-15,0-6-10 0,4-4-1 0,0-3-1 16,4 1 30-16,3-7 0 0,0 0 0 0,-7-3 0 0,3-4 0 16,4 1 10-16,0 0 0 0,0-4 0 0,0 4-10 15,0 0 0-15,4-4 0 0,3 4 0 0,-4 0-8 0,4 0 8 16,0 2 0-16,1-2 0 0,2 3 0 0,1 0 8 15,-4 3 0-15,3 0 0 0,1 0 9 0,0 3 2 16,-4 0 0-16,7 3 0 0,-4 4 2 0,-6-4 1 16,6 7 0-16,1-4 0 0,-8 1-11 0,5-4-3 15,-5 3 0-15,4 1 0 16,-7-4-108-16,4-3-21 0,-4-3-5 0</inkml:trace>
  <inkml:trace contextRef="#ctx0" brushRef="#br0" timeOffset="107710.78">2522 10811 1728 0,'0'0'38'0,"0"0"8"0,0-6 2 0,0-1 0 0,-7 1-39 0,7 6-9 0,0 0 0 0,0 0 0 16,0 0 37-16,0 0 6 0,7 0 1 0,0 0 0 15,0 3-20-15,-3 3-3 0,3 4-1 0,4-1 0 16,-1 7 24-16,-6 0 5 0,6-1 1 0,1 1 0 16,-8-3-4-16,5 2-1 0,-1 4 0 0,0-3 0 15,-4-1-9-15,4 4-3 0,-3-3 0 0,3 3 0 16,0-4-33-16,-7-2-9 0,7-1-1 0,-7-2 0 16,0-4-148-1,0 4-30-15,0-7-5 0</inkml:trace>
  <inkml:trace contextRef="#ctx0" brushRef="#br0" timeOffset="107907.92">2424 10974 1552 0,'0'0'44'0,"0"0"10"16,0 0-43-16,0 0-11 0,7-3 0 0,3 3 0 15,-6-3 69-15,6 3 12 0,1-3 3 0,3 3 0 16,-3 0-32-16,3 0-7 0,3 0-1 0,-3 0 0 15,1 3-14-15,2-3-3 0,-3 3-1 0,-3-3 0 16,3 0-42-16,0 3-8 0,4-3-1 0,-4 0-1 16,0-3 26-16,7 3 0 0,-7 0 0 0,4-3-585 0,0 0-112 0</inkml:trace>
  <inkml:trace contextRef="#ctx0" brushRef="#br0" timeOffset="108625.76">2981 11081 1937 0,'-4'9'55'0,"4"-9"12"0,0 6-54 0,-7-3-13 0,7 4 0 0,0-7 0 15,0 0 74-15,0 0 12 0,0 0 2 0,0 0 1 0,0 0-14 0,-3-10-3 16,3 1-1-16,0-1 0 0,0-2-51 0,0-1-9 16,0 1-3-16,0-1 0 0,0-2 2 0,3 2 0 15,-3 0 0-15,0-2 0 0,7 2 0 0,-3 1 0 16,-4-1 0-16,7 4 0 0,-7-1 4 0,4 4 1 15,-1 0 0-15,4 3 0 0,-3 0 0 0,3 6 0 16,-4 0 0-16,4 0 0 0,-7 0-15 0,4 0 0 16,-4 7 0-16,3-1 0 0,4 0 51 0,-7 1 10 0,4-1 3 0,3 4 0 31,-7-1-64-31,0-2-21 0,4-1 0 0,-4 1 0 0,7-4 21 0,-7 0 0 0,3-3-9 0,-3-3 9 16,0 0-16-16,0 0 1 0,7-3 0 0,-7 3 0 31,7-6-9-31,0 0-1 0,-3-4-1 0,3 4 0 0,-7-4 26 15,3-2 0-15,-3 3 12 0,7 2-4 0,-7 1-8 0,0 6-10 16,0 0 10-16,0 0-13 0,8-6 13 0,-8 6 15 0,7-3-3 16,-7 3-1-16,10 0-11 0,-10 0-16 15,11 3 4-15,-8 3 1 0,1-3 58 0,3 3 11 0,-4 1 2 0,-3 2 1 16,7 0-46-16,-7-2-15 0,0-1 8 0,0 3-8 16,0-2 0-16,0-1 0 0,0 0 0 0,0 0 0 15,0-2 0-15,0-4 0 0,0 0 0 0,0 0 0 16,0 0 0-16,0 0 0 0,0 0 0 0,0 0 0 15,0-7 0-15,0 1 0 0,0-3 0 0,0 2 0 16,4-2 0-16,-4 3 0 0,7-4 0 0,-7 1 0 16,4 3 0-16,-4 6 0 0,0 0 0 0,0 0 0 15,0 0 0-15,0 0 0 0,0 0 0 0,14 0 0 16,-7 0 0-16,3 6 0 0,1 0 0 0,-8 0 0 16,8 4 0-16,-7 2 0 0,3 1 0 0,-7-1 0 15,3-2 0-15,4 2 0 0,-7 1 0 0,0 0 0 16,4-4 0-16,-4-3 0 0,3 4 0 0,-3-4 0 15,7-3-48-15,-7 0-12 0,0-3-4 0</inkml:trace>
  <inkml:trace contextRef="#ctx0" brushRef="#br0" timeOffset="109124.93">3443 10789 1756 0,'0'0'39'0,"0"0"8"0,0 0 1 0,0 0 1 0,0 0-39 0,0 0-10 0,0 0 0 0,0 0 0 16,0 0 98-16,4 0 18 0,3 0 3 0,-4-3 1 0,1 3-45 0,3-3-9 16,-4 0-2-16,4-1 0 15,-3 1-51-15,3 0-13 0,0 0 0 0,0 0 0 16,4 0 0-16,-8 0 0 0,4-1 0 0,0 1 0 15,0 0 34-15,-3 3 4 0,3 0 1 0,4 0 0 16,-11 3-11-16,10 0-3 0,-10 4 0 0,4-1 0 0,-8 0-25 0,4 1 0 16,0 2 0-16,0 0 0 15,-7 1 34-15,4 2 2 0,-5 1 0 0,5-1 0 16,-8 1-28-16,4-1-8 0,0 4 0 0,0-3 0 16,4-4 0-16,-4-3-16 0,3 4 2 0,-3-4 0 15,4-3 3-15,3-3 1 0,0 0 0 0,0 0 0 16,0 0-3-16,0 0-1 0,0-6 0 0,7-4 0 15,-4 4 14-15,1-3 0 0,3-1 0 0,-4 1 0 16,4 0 0-16,-7 9 0 0,7-4 0 0,-7 4 0 16,11-6 0-16,-11 6 0 0,0 0 0 0,10 3 0 0,-2 0 48 0,2 7 13 15,-6-1 3-15,6 1 0 0,-6 2 0 0,3 1 0 16,-4 2 0-16,4 1 0 0,-3 0-52 0,-4 3-12 0,3-4 0 0,-3 4 0 16,0-3 0-16,-3-1 0 0,-1-2 0 15,-3 3 0-15,4-4 0 16,-8 1 0-16,4-1 0 0,0-2 0 15,-3-7-57-15,-1 3-15 0,4-3-2 0</inkml:trace>
  <inkml:trace contextRef="#ctx0" brushRef="#br0" timeOffset="120360.42">12150 2850 1824 0,'0'-16'38'0,"-4"10"8"16,4 0-37-16,-3-4-9 0,3 7 0 0,-4-10 0 15,4 7 126-15,-3-3 23 0,3-1 5 0,-4 1 1 16,1 6-50-16,3-3-9 0,0 6-3 0,0 0 0 16,0-7-17-16,0 7-3 0,0 0-1 0,0 0 0 15,0 0-57-15,0 0-15 0,0 0 0 0,0 0 0 16,0 0 54-16,3 7 8 0,1 2 2 0,-1-3 0 16,1 10-52-16,3-4-12 0,-4 7 0 0,4 0 0 0,0 6 42 0,0-3 6 15,0 6 0-15,4-3 1 0,0 4-15 0,-4-4-3 0,3 0-1 0,-3 3 0 16,0-3-2-16,4 3-1 0,-4 4 0 0,4-4 0 15,-4 3-7-15,-4-2-2 0,4 2 0 0,-3-9 0 16,-1 0-18-16,1 0 10 0,-1 0-10 0,1-4 8 16,-1 1 0-16,1 0-8 15,-4 0 12-15,7 3-4 0,-7-3-8 0,3-4-9 16,-3-2 9-16,4-1-13 0,-4-5 13 0,0-1 0 0,0-6 0 0,0 0 0 16,0 0-47-1,0 0-16-15,0 0-3 0,-4-6-1 0,1-7-49 0,-4 1-9 0,0-7-3 0,0 0 0 16,-4-3-170-16,1 0-34 0</inkml:trace>
  <inkml:trace contextRef="#ctx0" brushRef="#br0" timeOffset="120697.3">11987 3091 2419 0,'0'0'53'0,"-7"6"11"0,4 4 3 0,-4-1 1 0,0-2-55 0,3 2-13 16,-3-3 0-16,4 1 0 0,-1 2 112 0,4-9 20 0,0 0 4 0,0 0 1 16,0 0-61-16,0 0-12 15,0 0-2-15,4 0-1 0,6 0-53 0,-3-6-8 0,0 6-8 16,4-3 8-16,3-1 52 0,0 1 16 0,4-3 4 0,3 3 1 16,0 0-38-16,7-4-8 0,1 1-2 15,2 3 0-15,-3-3-9 0,1-1-1 0,-1 4-1 0,0 0 0 16,-3 0 2-16,0 0 0 0,-1 0 0 15,1 0 0-15,0 3-16 0,-1 0 0 16,1 3 0-16,0-3 0 0,-4 0 0 0,0 3 0 0,4-3 0 0,-4 3 0 16,4-3 0-16,-4 0 0 0,-4 0 0 0,1 0 0 15,0 0 0-15,-4 3 0 0,-4-3 0 0,1-3 0 16,-4 3-100-16,0 0-22 0,-7 0-5 16,0 0-1332-16</inkml:trace>
  <inkml:trace contextRef="#ctx0" brushRef="#br0" timeOffset="121298.03">13642 3025 2419 0,'-4'13'53'0,"4"-13"11"0,-3 3 3 0,-1 3 1 0,4-6-55 0,0 0-13 0,0 0 0 0,0 0 0 0,0 7 105 16,0-7 19-16,0 0 3 0,4 3 1 0,3 0-103 0,0-3-25 15,0 3 0-15,0-3 0 0,4 0 56 0,-1 0 7 16,4 0 1-16,0 0 0 0,1 3 0 0,-1-3 0 15,3-3 0-15,1 3 0 0,0 0-52 0,-1 0-12 16,1-3 0-16,0 0 0 0,3 3 0 0,-4 0 0 16,5-3 0-16,-8-4 0 15,3 4-100-15,1 0-22 0,0 0-5 0,-1 3-1 0</inkml:trace>
  <inkml:trace contextRef="#ctx0" brushRef="#br0" timeOffset="123357.27">14753 3072 1165 0,'0'0'24'0,"-7"-3"7"0,7 3-31 0,-3-3 0 0,-4-3 0 0,3 3 0 31,4 3 42-31,0 0 2 0,0 0 1 0,-7-3 0 0,7 3 67 0,0 0 12 0,0 0 4 0,0 0 0 16,-4-7-52-16,4 7-9 16,0 0-3-16,0 0 0 0,0 0 52 0,0 0 9 15,-3 7 3-15,-1-1 0 0,4 6-52 0,0 4-9 0,4 3-3 0,3 6 0 16,-4 3-44-16,5 7-10 0,2 2-2 0,1 4 0 15,-1 3-8-15,4-3-11 0,1 3 3 0,-5 0 0 16,4-1 37-16,0 1 8 0,4 0 2 0,-4 3 0 16,0-6-11-16,0-3-3 0,-3-1 0 0,-1-9 0 15,-2-2-25-15,2-4 0 0,-6-4 0 0,6 1 0 16,-6-3 0-16,-1-4 0 0,1-2 0 0,3-4 0 16,-4 0 0-16,-3-6 0 0,0 0 0 0,-3-6 0 15,-4-3 0-15,3-7 0 0,-3 0 0 0,0-6 0 16,-3-3 0-16,-5-3 0 0,1-3 0 0,0-4 0 15,0 1 33-15,-4-4 2 0,1 0 0 0,-4-2 0 16,7 2-56-16,-1-3-11 0,1 1-3 0,0-4 0 16,7 3 35-16,4-3 0 0,3 6 0 0,0-6 0 0,3 10 0 0,4-7 0 15,4 7 0-15,-1-4 0 0,5 7 0 0,2-1 0 16,-3 1 0-16,4 0 0 0,0 6 0 0,3 3 0 16,0 0 0-16,-3 3 0 0,3 3 44 0,0 4 16 15,0 5 4-15,0 1 0 0,0 6-52 0,-3 6-12 16,-4 4 0-16,0 2 0 0,0 7 44 0,0 9 5 15,-7-3 2-15,4 7 0 0,-7-4-15 0,3 3-4 16,-7 1 0-16,0 2 0 0,0 1-9 0,-4-1-3 0,-3 7 0 0,-4-10 0 16,1 1 4-16,-1-4 1 0,-3-3 0 0,0 0 0 15,0-3-25-15,0-3 0 0,-4-3 0 0,4-7 0 16,-4 0-46-16,4-2-14 16,0-4-4-16,-3-3 0 0,6-3-51 15,-3-7-10-15,3 4-3 0,4-3 0 0,0-4-74 16,4 0-15-16,3 1-3 0</inkml:trace>
  <inkml:trace contextRef="#ctx0" brushRef="#br0" timeOffset="123826.22">15332 2969 2307 0,'0'0'51'0,"0"0"10"0,0 0 3 0,0 0 0 0,-4 6-51 16,1 0-13-16,3 4 0 0,0-1 0 0,3 4 56 0,-3-1 8 0,4 4 1 0,-1 3 1 15,4 3-4-15,-3 0-1 16,-1 3 0-16,1 0 0 0,3 0 5 0,-4 0 1 0,8 0 0 0,-4-3 0 15,0 0-26-15,0-6-5 0,4-1 0 0,-4-2-1 16,3-4-23-16,1-2-12 16,3-4 12-16,-3-6-12 0,3 0 0 0,0-4 0 0,0-5 0 0,-3 2 0 15,3-5 0-15,0-4-14 0,-4 3 2 16,1-6 1-16,3 0 11 0,0 3 0 0,0 1 0 0,4-7 0 16,-4 6 0-16,4 0 9 15,-4 6-1-15,0 1-8 0,0 2 0 0,0 4 0 0,-3 3 0 0,-4 3 0 16,3 6 11-16,-3 1-11 0,4 2 10 0,-4 3-10 15,0 7 25-15,-3 3-1 0,3 3 0 0,0 4 0 16,0-4 3-16,0 3 0 0,0 3 0 0,-3-3 0 16,3 1-15-16,0-4-2 0,-4-3-1 0,4-3 0 15,0 2-31-15,-3-5-6 0,3-6-2 0,-4-1 0 16,4-3-198-16,0-3-40 0,4-3-8 0,-11 0-2 16</inkml:trace>
  <inkml:trace contextRef="#ctx0" brushRef="#br0" timeOffset="124592.63">16009 2643 1792 0,'0'0'51'0,"0"0"10"0,0 0-49 0,-3-6-12 0,3 6 0 0,0-7 0 16,0 7 156-16,0 0 29 0,0 0 6 0,0 0 1 0,0 0-110 0,0 0-22 15,0 0-4-15,0 7 0 0,7 2 13 0,-4 7 3 16,4-1 1-16,4 7 0 0,-4 0-58 0,3 10-15 15,5-1 0-15,-1 3 0 0,0 7 54 0,3-9 8 16,1 2 2-16,0 1 0 0,-4-7-52 0,3 0-12 16,-2 3 0-16,2 4 0 0,-3-7 0 0,0 3 0 15,-3 4 0-15,0-1 0 0,-1-2 54 0,-3-1 8 16,0-3 2-16,-3-3 0 0,-1 0-52 0,-3-3-12 16,0-3 0-16,0-3 0 0,-3-4 0 0,-1 1 0 15,1-7 0-15,-4 1 0 0,3-4 0 0,-3-3 0 16,0 0 0-16,0-7 0 0,-4-2 0 0,4 0 0 15,0-7 0-15,0-3 0 0,4 0 0 0,-1-3 0 16,1-3 0-16,3 3 0 0,3 0 0 0,1-3 0 16,-1 3 0-16,1-3 0 0,3 3 0 0,3-3 0 15,1 6 0-15,0-6 0 0,3 0 0 0,-4 6 0 16,4 4 0-16,4-4 0 0,-4 6 0 0,0 4 0 16,0 0 0-16,4 2 0 0,0 7 0 0,-1 0 0 0,1 0 0 0,-4 7 0 15,0 5 54-15,0 1 8 0,0 2 2 0,-3 1 0 16,-1 6-52-16,1-3-12 0,-4 6 0 0,-3 0 0 15,3 3 0-15,-7-3 0 0,0 3 0 0,-4-2 0 16,1-5 0-16,-4 1 0 0,3 4 0 0,-7-8 0 16,1-2 0-16,-1 0 0 0,1-7 0 0,-4 1 0 15,0-7-48-15,-1 0-13 0,1-3-3 0,-3-3 0 16,3 0-51-16,-1-7-10 0,5 1-3 0,-1-1 0 16,1-2-204-16,3 2-42 0,-4-15-8 0,8 3-2 0</inkml:trace>
  <inkml:trace contextRef="#ctx0" brushRef="#br0" timeOffset="124904.95">16757 3339 2235 0,'0'0'49'0,"0"0"11"0,3 3 1 0,1 3 2 0,-4-6-51 0,7-6-12 16,-3 6 0-16,3-3 0 0,-4 0 132 0,4-3 24 15,-3-1 5-15,-1-2 1 0,-3-1-35 0,4 1-7 16,-1 0-2-16,-3-4 0 0,0-3-40 0,-3 1-8 0,-1-1-2 16,1-3 0-16,-1-3-32 0,-3 0-6 0,0-3-2 0,0-3 0 15,-4 3-28-15,1-3 0 0,-1-10 0 0,-3 0-10 16,4-5 22-16,-4-1 4 0,-4-3 0 0,4 0 1 16,0 6-17-16,0 0 0 15,3 3 0-15,0 7 0 0,1 0 0 0,-1 6 0 0,8 0 0 16,-4 6 0-16,3 0 0 0,1 6 0 0,-1 4 0 0,4 3 0 31,0 6-56-31,0 0-11 0,0 0-2 0,7 6-1 16,0 3-105-16,0-2-21 0,4 2-4 0</inkml:trace>
  <inkml:trace contextRef="#ctx0" brushRef="#br0" timeOffset="125163.29">17046 3402 3288 0,'0'0'93'0,"0"0"21"16,0 0-91-16,-3-3-23 0,3-7 0 0,-4-2 0 15,1-4 56-15,-1-3 8 0,1-3 0 0,-1-3 1 16,-3 0-35-16,0 0-7 0,0 0-2 0,0 0 0 15,0 0-21-15,-4 3 8 0,4 0-8 0,-3 0 0 16,-1 6-28-16,4-3-11 0,0 7-1 0,-4-4-1 16,8 4-143-16,-4 2-29 0,3 1-6 0</inkml:trace>
  <inkml:trace contextRef="#ctx0" brushRef="#br0" timeOffset="125311.26">16919 2859 2649 0,'-7'6'117'0,"4"7"25"0,-1-4-114 0,1-2-28 0,3 5 0 0,0-9 0 16,0 0 0-16,3 1 0 0,1-4 0 0,-1 0 0 15,1 0-148-15,3-4-35 0,0 4-7 0</inkml:trace>
  <inkml:trace contextRef="#ctx0" brushRef="#br0" timeOffset="125610.56">17314 2919 2310 0,'0'0'97'0,"0"0"-77"16,0 0 86-16,0 0 18 0,0 0 3 0,0 0 1 16,-3 3 0-16,-4 0 0 0,0 3 0 0,-4 1 0 15,1 2-76-15,-1 4-16 0,-3-1-2 0,3 4-1 16,-3 3-1-16,4-4-1 0,-1 4 0 0,4 3 0 15,0-3-31-15,0 3 0 0,3 0 0 0,1 0 0 16,3-4 0-16,3 4 0 0,1-6 0 0,3 0 0 16,0-1 57-16,4-5 6 0,6-1 1 0,-3-2 0 15,7-1-52-15,1-6-12 0,-1 3 0 0,7-6 0 16,-3 0 0-16,3 0 0 0,0-4 0 0,0 4 0 0,1-6 0 0,-5 2 0 16,4 1 0-16,1 3 0 0,-5 0 0 15,1 0 0-15,3 3 0 0,-7 0 0 16,1 0-151-16,-1 0-33 0,0 0-6 0</inkml:trace>
  <inkml:trace contextRef="#ctx0" brushRef="#br0" timeOffset="126479.85">12171 4850 1378 0,'0'0'61'0,"0"0"13"16,0 0-59-16,0 0-15 0,0 0 0 0,-4 3 0 16,-3 1 132-16,4-4 23 0,-4 3 5 0,0 0 0 15,0 0-25-15,0 0-6 0,-1 3-1 0,1-3 0 16,0 4 0-16,0-4 0 0,4 3 0 0,-1-3 0 0,-3 0-57 0,4 1-12 0,3-4-3 0,0 0 0 16,0 0 13-16,0 0 3 0,0 3 0 0,0-3 0 31,7 3-58-31,0 0-14 0,3 0 0 0,1-3 0 15,3 0 26-15,0 0 2 0,4 0 1 0,-1-3 0 16,1 0-5-16,3 3-2 0,0-3 0 0,4 0 0 0,-4-1-7 0,4 4-2 16,0-3 0-16,-1 3 0 0,5-3-13 0,-5 0 0 0,1 0 0 0,3 3 0 15,-3 0 12-15,3 0-1 16,0 0 0-16,1 0 0 0,-8 3-11 0,0 0 0 16,0 0 0-16,0 0 0 0,-7-3 0 0,4 4 0 0,-4-4 0 0,-3-4 0 15,-1 4-82 1,1-6-18-16,-4 0-4 0</inkml:trace>
  <inkml:trace contextRef="#ctx0" brushRef="#br0" timeOffset="126942.29">13787 4794 2986 0,'-7'6'84'0,"-1"0"20"0,1 1-84 16,4-1-20-16,-1-3 0 0,4-3 0 0,0 6 60 0,0-3 8 0,4 1 2 0,3-1 0 15,0 0-10-15,4-3-1 0,3 0-1 0,0 0 0 16,3 0-46-16,5-3-12 0,2 0 0 0,5-1 0 16,-5 1 0-16,1 0 0 0,0 0 0 0,-4-3 0 15,3-1 0-15,1 4 0 0,-4-3 0 0,4 0 0 16,-4 0-152-16,-3 2-32 0,3-2-6 0</inkml:trace>
  <inkml:trace contextRef="#ctx0" brushRef="#br0" timeOffset="134394.01">12319 5923 1692 0,'4'-13'75'0,"-1"4"15"16,-3-4-72-16,4 4-18 0,-4-4 0 0,3 4 0 15,-3 2 114-15,0-2 19 0,0 3 4 0,0 0 1 16,0 6-26-16,0 0-6 0,0 0-1 0,0 0 0 16,0 0-14-16,0 0-3 0,0 9-1 0,0 3 0 15,0 4-55-15,0 9-12 0,0 3-1 0,-3 7-1 16,-1-1 8-16,4 7 2 0,-3 3 0 0,-5 3 0 0,5-3-8 16,-1 6-2-16,1 0 0 0,-4 4 0 15,3-7-9-15,1-3-1 0,-1-1-8 0,1 1 12 16,-1-6-12-16,4-7-10 0,-3-2 2 0,3-4 0 15,3-7-96-15,-3-5-18 0,4 0-4 0,3-7-1 16,-4-9-108-16,4-4-21 0,0-2-5 0</inkml:trace>
  <inkml:trace contextRef="#ctx0" brushRef="#br0" timeOffset="134643.62">12679 5803 2066 0,'7'-12'43'0,"-4"2"10"0,1 1-42 0,-4 3-11 0,0 6 0 0,0 0 0 16,0 0 102-16,-4 6 18 0,4 10 4 0,-7-1 1 16,4 11-35-16,-4-1-7 0,0 6-2 0,-4 3 0 15,1 4-14-15,3 3-3 0,-4 3-1 0,0 6 0 16,1-3-11-16,-1 3-1 0,1 3-1 0,-1 1 0 16,0-1-26-16,1 0-6 0,-1 1-1 0,1 2 0 15,3-12-17-15,0 0 0 0,0-7 8 0,3 1-8 16,0-7 0-16,4-5-12 0,-3-1 1 0,3-7 1 15,-4-5-93-15,4-4-18 0,0-5-4 0,0-4-1 16,0 0-97-16,4-13-19 0,-4-3-4 0</inkml:trace>
  <inkml:trace contextRef="#ctx0" brushRef="#br0" timeOffset="134918.16">12153 6151 1728 0,'4'10'76'0,"-1"-4"16"0,4 4-73 0,0-4-19 0,0 0 0 0,4 4 0 15,3-1 96-15,0 0 15 0,4 1 3 0,0-1 1 16,-1 1-31-16,1-4-5 0,-4 3-2 0,4-2 0 16,-1-1-10-16,4-3-3 0,-3 3 0 0,3-3 0 15,4 0-14-15,-4-3-3 0,4 4-1 0,-4-1 0 16,4-3-32-16,-4 3-6 0,-4-3-8 0,1 3 11 15,0 0-11-15,-4 0 0 0,0 0 0 0,-7 1 0 32,0-1-44-32,0 3-5 0,-7-3-1 0,0 3 0 15,-3-3-114-15,-5 1-22 0,1 2-5 0</inkml:trace>
  <inkml:trace contextRef="#ctx0" brushRef="#br0" timeOffset="135102.21">12118 6578 2188 0,'14'6'97'0,"0"0"20"15,4 1-93-15,3-1-24 0,0-3 0 0,4 3 0 16,0 1 107-16,-1-4 17 0,1 0 3 0,0 0 1 16,-1 0-110-16,5 0-18 0,2 0-11 0,1 1 2 15,0-4-34-15,3 3-6 0,4 0-2 0</inkml:trace>
  <inkml:trace contextRef="#ctx0" brushRef="#br0" timeOffset="135462.44">13695 6446 2796 0,'3'3'118'0,"4"4"-94"15,0-4 32-15,4 0 6 0,0 0 2 0,3 0 0 0,7-3 0 0,0 3 0 0,0-3 0 0,7-3 0 0,-3 3-52 0,7 0-12 0,-4-3 0 0,4 3 0 16,-7-3-100-16,3 3-22 0,0 3-5 0,-3-3-1 16,-4 3-102-16,4-3-21 0</inkml:trace>
  <inkml:trace contextRef="#ctx0" brushRef="#br0" timeOffset="136573.97">15131 6525 1497 0,'-4'-13'66'0,"-3"1"14"16,4 2-64-1,-5 1-16-15,5 2 0 0,-4 1 0 0,3 0 55 0,4 6 7 0,0 0 2 0,0 0 0 16,0 0 0-16,-3 6 0 0,3 4 0 0,0 2 0 16,3 4-52-16,1 6-12 0,3 6 0 0,0 3 0 15,4 1 27-15,-1 2 2 0,4 7 1 0,0 0 0 16,1-1-30-16,2 1 0 0,1 3 0 0,-1-3 0 16,1 0 8-16,3-4 1 0,-3 1 1 0,0 3 0 15,-1-7 22-15,1 1 5 0,-4-1 1 0,0 1 0 16,0-4-38-16,-3 0-12 0,3 1 0 0,-7-1 0 15,3-3 61-15,-2-6 12 0,-5 0 3 0,1-3 0 16,-1-6-52-16,1-1-12 0,-4-3 0 0,0-9 0 0,0 0 0 16,-7-3 0-16,3 0 0 0,-7-6 0 0,1-4 0 15,-1-6 0-15,1-3 0 0,-4-6 0 0,-4 0 21 16,4-6 2-16,-4-1 0 0,1-9 0 0,-1 3-37 0,0-6-7 0,-3 0-2 0,3-6 0 16,1 6 35-16,-1-6 6 0,4-1 2 15,4-2 0-15,-1 6-20 0,0-4 0 0,8 1 0 0,-1 0 0 16,4 3 0-16,4 3 0 0,3 3 0 0,3 0 0 15,1 6 0-15,7 4 0 0,-4 2 0 0,7 4 0 16,-3 3 0-16,3 6 0 0,-4 7 0 16,1 5 0-16,0 1 21 0,-4 9-2 0,3 0-1 0,-2 10 0 15,-1 6 57-15,-4 6 11 0,1 3 2 0,-4 7 1 16,0-1-71-16,0 4-18 0,-3-1 0 0,-4 4 0 16,3-3 55-16,-3-4 7 0,-3-2 2 0,-1-1 0 15,0-3-52-15,1 0-12 0,-4-6 0 0,0 0 0 16,-4-3 0-16,4-3 0 0,-3-7 0 0,-5 1 0 15,5-4-13-15,-4-6-6 0,0 0-1 0,0-6 0 16,-4-1-20-16,4 1-4 0,-4-6 0 16,1-1-1-16,-1 4-107 15,4-4-22-15,0 0-4 0,3 1-566 16,1-1-114-16</inkml:trace>
  <inkml:trace contextRef="#ctx0" brushRef="#br0" timeOffset="136913.44">15776 6688 1956 0,'0'0'56'0,"-7"3"11"0,-3 3-54 0,3-3-13 0,-4 0 0 0,0 4 0 16,1-4 154-16,-1 0 28 0,-3 0 6 0,0-3 0 16,3 3-73-16,1-6-15 0,-1 0-4 0,4 0 0 15,-3-7-84-15,6-2-12 0,-3-1-12 0,0-2 3 16,3-4 9-16,1 0 0 0,-1-3 0 0,4-9 0 0,0 2 49 0,4 4 12 16,-1-3 3-16,1 3 0 0,3 3-64 15,0 3-15-15,7 0-1 0,0 4-1 16,0-1 17-16,4 4 0 0,0-1 0 0,3 7 0 0,-4-1 0 15,1 1 0-15,0 6 0 0,-1 0 0 0,1 0 0 0,-4 3 0 16,4 4 0-16,-1 2 0 16,-2 0-141-16,2 4-28 0,-3 3-6 0,-3-7-1 0</inkml:trace>
  <inkml:trace contextRef="#ctx0" brushRef="#br0" timeOffset="141702.29">14944 4684 1888 0,'-7'0'53'0,"0"3"13"0,0-3-53 0,3 3-13 0,-3 0 0 0,3 1 0 16,1-1 84-16,3-3 15 0,-4 3 2 0,4 3 1 16,0 4-82-1,4 2-20-15,-1 4 0 0,4-1 0 0,-3 4 56 0,7 6 6 0,-4 0 2 0,3 7 0 32,1 2 0-32,-1 4 0 0,4 3 0 0,-3 3 0 0,3-1-52 15,0 1-12-15,0 0 0 0,1 3 0 0,-5-6 54 0,4 0 8 16,-3 0 2-16,3-4 0 0,-4-2-47 15,1-7-9-15,0 0-8 0,-1-9 12 0,-3 0-12 16,0-7 8-16,0-5-8 0,0-4 8 0,-7-3-8 0,0 0 0 0,0-7 0 0,0-2 0 16,-3-10 0-16,-1 0 0 0,-3-6 0 0,0 0 0 15,0-3 0-15,0 0 0 0,-3-4 0 0,-1 1 0 16,-3 0-20-16,0-4 3 0,3-2 1 0,-6-1 0 16,2 0 16-16,1 1 0 0,0-1 0 0,4 0 0 15,-1 4 0-15,0 0 11 0,4 2-2 0,0 1 0 16,4-1-9-16,-1 4 0 0,1 0 0 0,3 3 0 15,0 0 0-15,3 6 0 0,1 0 0 0,-1 4 0 16,4 2 0-16,0 4 0 0,1-1 0 0,2 4 0 16,4 3 0-16,0 0 0 0,0 3 0 0,1 0 0 15,2 3 28-15,1 3 3 0,3 0 1 0,-3 7 0 16,3-4-4-16,-4 7-1 0,5 3 0 0,-8 3 0 16,0 0 5-16,0 0 2 0,-7 3 0 0,0 0 0 15,-3 0-6-15,-4 0-2 0,-4 0 0 0,1 0 0 16,-8 0-7-16,0 0-2 0,-3 3 0 0,-3-6 0 15,3 0-17-15,-4-3 10 0,0 0-10 0,-3-3 8 16,0-7-8-16,3 0-17 0,-3 1 4 0,0-7 1 16,0 0 12-16,3-3 0 0,0 0 0 0,4 0 0 15,-3-6-69-15,6 0-11 0,-3-1-3 0,7-2 0 16,0-4-22-16,3 1-5 0,1-4-1 0,3 4 0 16,0-7-63-16,3 3-13 0,4 0-2 0</inkml:trace>
  <inkml:trace contextRef="#ctx0" brushRef="#br0" timeOffset="142069.89">15434 5035 2030 0,'0'0'57'0,"-7"3"14"0,3 1-57 16,-3-1-14-16,7-3 0 0,-7 0 0 0,4 0 156 0,3 0 29 15,-7-3 6-15,0-4 1 0,3 1-91 0,-3-3-17 16,4-1-4-16,-4 1-1 0,3-7-44 0,0 4-9 16,-3-1-2-16,4-3 0 0,3 1-12 0,0-1-2 15,-4 0-1-15,4-3 0 0,0 7 6 0,4-4 1 16,-4 1 0-16,3 5 0 0,-3-2-25 0,4-1-5 15,-1-6-1-15,1 4 0 16,0 2 24-16,3 1 5 0,-4 2 1 0,8-2 0 0,-4 5-24 16,3 1-5-16,-3 3-1 0,4 3 0 0,3 0 24 0,-3 6 5 15,-1 0 1-15,4 4 0 16,0-1-166-16,-3 1-33 0,3-1-6 0</inkml:trace>
  <inkml:trace contextRef="#ctx0" brushRef="#br0" timeOffset="142228.16">15702 5054 2826 0,'-7'9'80'0,"4"-2"17"0,-1-4-77 0,4-3-20 0,0 0 0 0,0 0 0 16,0 0 59-16,-7-6 8 0,3-1 1 0,1-5 1 16,-4-4-50-16,3-3-11 0,1 0-8 0,-1-2 12 15,1-1-84-15,-4-3-16 0,3-1-3 0</inkml:trace>
  <inkml:trace contextRef="#ctx0" brushRef="#br0" timeOffset="142365.01">15547 4596 2310 0,'-4'10'97'16,"1"-1"-77"0,3-3 35-16,0 4 7 0,0-4 2 0,3 0 0 15,4 4-103-15,-3-4-20 0,3 0-4 0</inkml:trace>
  <inkml:trace contextRef="#ctx0" brushRef="#br0" timeOffset="142675.93">15833 4725 1839 0,'0'0'40'0,"0"0"9"0,0 0 2 0,0 0 1 0,0 0-42 15,0 0-10-15,0 0 0 0,3 6 0 0,-3 4 28 0,4-1 4 0,-1 0 1 0,1 4 0 16,3 3 25-16,-4 2 5 0,4 4 1 0,-3 0 0 16,3 0 51-16,0 0 10 0,0 0 3 15,4-3 0-15,-4 0-56 0,0-4-10 0,3-2-2 0,-3-1-1 16,4-2 8-16,-4-4 1 0,4-3 1 0,-1-3 0 16,1-3-55-16,-4 0-14 0,0 0 0 0,0 0 0 15,-3-4 0-15,3-5 0 0,0-1 0 0,-4 1 0 16,1-4 0-16,-1-3 0 0,1 1 0 0,-4-1 0 15,-4 3 0-15,1 0 0 0,3 1 0 0,-7 2 0 16,0 1 0-16,3 2 0 0,-3 1 0 0,0 3 0 16,0 2-48-16,0 1-13 15,3 3-3-15,-3 3 0 0,7-3-102 0,-3 4-21 0,3 2-4 0,3 0-1 0</inkml:trace>
  <inkml:trace contextRef="#ctx0" brushRef="#br0" timeOffset="143056.41">16256 4744 2505 0,'-7'6'55'0,"3"0"11"0,-3 4 2 0,0-1 4 0,-3 0-58 0,3 1-14 15,-4 2 0-15,1 4 0 0,2 0 68 0,1-1 12 16,-3 4 1-16,-1 0 1 0,4 0-29 0,0 0-5 0,0 3-2 0,4-4 0 16,-1-2-17-16,0 3-3 15,4-7-1-15,0 1 0 0,4 0-8 0,0-7-1 0,-1 0-1 0,4-6 0 16,-3 0-15-16,6-3 0 0,-3 0 0 15,0-7 0-15,0 1-48 16,4-7-13-16,0 1-3 0,-1-7 0 0,1 0 32 0,-4 0 5 0,3 0 2 0,1-3 0 31,-4 6-12-31,0-3-3 0,0 3 0 0,-3 0 0 0,-1 4 26 0,1 2 5 0,-1 4 1 0,-3 2 0 16,0 7 8-16,0 0 12 0,0 0-2 0,0 4-1 16,0 5 54-16,-3 0 10 0,3 7 3 0,0 0 0 15,0 3-34-15,0 3-6 0,3-1-2 0,-3 5 0 16,7-4-17-16,-3-1-3 0,3 1-1 0,0 3 0 15,0-6-13-15,0 0 0 0,4 0 0 0,-1-3 0 16,1-4-12-16,-1 1-9 0,1-7-2 0,3 0 0 16,-3-6-113-16,-1-3-24 0,1-3-4 0,-4-4 0 15,3-5-23-15,-2-4-4 0,-1 0-1 0</inkml:trace>
  <inkml:trace contextRef="#ctx0" brushRef="#br0" timeOffset="143282.76">16598 4427 2188 0,'0'0'48'0,"0"6"11"0,0 4 1 0,0 2 1 0,4 7-49 0,-4 3-12 15,3 3 0-15,1 6 0 0,-1-2 105 0,4 2 19 0,-3-3 3 0,3 7 1 32,0-1-68-32,0-2-14 0,4 2-2 0,-4 4-1 0,3-4-18 15,-3 1-3-15,4-1-1 0,0 4 0 16,-4-4 15-16,3 1 2 0,-3-1 1 0,7-2 0 0,-7-4-30 0,4 0-9 0,-4-3 0 0,0-3 0 31,0-3-26-31,0-7-12 0,-3-2-2 0,-1-4-1 0,-3-6-121 0,0 0-24 0,0-12-5 0</inkml:trace>
  <inkml:trace contextRef="#ctx0" brushRef="#br0" timeOffset="143713.39">16570 4800 1799 0,'-7'13'51'0,"3"-7"11"15,4 3-50-15,-3-2-12 0,3 5 0 0,0-2 0 16,3-1 52-16,1 0 8 0,3 1 2 0,0-1 0 0,4-3 2 0,-1 1 0 16,1-1 0-16,3-3 0 15,-4 0-52-15,5-3-12 0,-1-3 0 0,3 3 0 0,-6 0 0 0,7-3 0 16,-4 0 0-16,3 0 0 16,-6 0 0-16,7 3 0 0,-4-4 0 0,3 4 0 15,-3-3 0-15,4 0 0 0,0 0 0 16,-1 0 0-16,-3-3 0 0,4 2 0 0,-4-2 0 0,4 0 0 15,-1 0 29-15,5-1 3 0,-5 1 1 0,1-3 0 16,0-1-7-16,-1 1-2 0,-3-1 0 0,0 1 0 0,1-3-13 0,-5 2-3 16,1-2-8-16,-4 2 12 0,3-2 51 0,-6-1 9 15,3 4 3-15,-4-4 0 0,-3 7-18 16,0 0-3-16,0-1-1 0,-7 4 0 0,4 3-53 0,-4 3 0 16,-4 0-13-16,1 7 2 15,-1-1 11-15,0 7 14 0,-3 3-3 0,0 3-1 0,0 0-2 16,0 6-8-16,-4 3 12 0,4-3-4 0,0 4-8 0,4 2-9 0,-1 1 9 15,7-1-13 1,-3-5 61-16,7-1 13 0,0-3 3 0,7-3 0 0,-3 0-52 0,7-7-12 16,-1-2 0-16,4-4 0 0,0-2 34 0,4-7 4 0,-4 3 1 0,7-6 0 15,-3-4-31-15,0 4-8 0,-1-6 0 16,1 3 0 0,3-4-28-16,-7 1-9 0,4-1-3 0,-1 1 0 0,-2 3-121 0,2-1-25 0,-3 1-5 15</inkml:trace>
  <inkml:trace contextRef="#ctx0" brushRef="#br0" timeOffset="144485.73">16196 6296 1796 0,'0'0'40'0,"0"0"8"0,-3 3 1 0,-5-3 1 0,8 0-40 0,-7 3-10 15,0 0 0-15,0 0 0 0,0 7 89 0,0-4 16 16,0 3 3-16,0-2 1 0,4-1 15 0,-5 6 4 16,1 7 0-16,4 0 0 0,-4 3-57 0,3-3-11 15,1 3-3-15,-1 0 0 0,4 0-8 0,0 3-1 0,0 0-1 16,4-3 0-16,3-3-14 0,0-1-2 16,0-2-1-16,4-7 0 0,3 1-21 0,0-4-9 15,3-3 8-15,-2-6-8 0,2-3 0 0,1 0 0 16,-1-7 0-16,1 1 0 0,0-4 0 0,-1 0 0 0,-3-3 0 15,1-3 0-15,-1 0 0 0,-4-3 0 0,1 0 0 16,-1-3 0-16,-3 3 0 0,1 0 0 16,-5 3 0-16,-3 0 0 0,4 3 8 0,-8 4-8 0,4 2 0 0,-7 0 8 15,-4 4 1-15,1 3 0 0,-1 3 0 0,-3 0 0 16,0 3-25-16,0 0-4 0,0 3-2 0,-4 0 0 16,4 3-29-16,3 0-5 0,1 4-2 15,-1-1 0-15,8 1-81 0,-1-1-16 16,4 0-3-16,4-2-606 0,3 2-122 0</inkml:trace>
  <inkml:trace contextRef="#ctx0" brushRef="#br0" timeOffset="144744.21">16623 6054 2014 0,'-4'13'84'15,"1"-1"-67"1,3-2 95-16,0 2 18 0,0 4 4 0,0-3 1 15,0 2-44-15,3-2-9 0,1 2-2 0,-1-2 0 16,1 3-16-16,3-1-4 0,0 1-1 0,0 3 0 16,0 0-5-16,0-1-1 0,0 4 0 0,0 0 0 15,0 0-21-15,0 3-5 0,1 0-1 0,-1 1 0 0,0-1-15 0,0 0-3 16,0-3-8-16,0 6 12 16,0-6-30-16,0-3-6 0,-4-1-2 0,1-5 0 15,-1-4-30-15,1 1-7 0,-4-7-1 0,0-3 0 16,0 0-153-16,-4-6-31 0,1-4-7 0,-4-2-769 0</inkml:trace>
  <inkml:trace contextRef="#ctx0" brushRef="#br0" timeOffset="145179.29">16563 6268 1728 0,'-11'15'38'0,"8"-9"8"0,-1 7 2 0,1-4 0 16,-1 4-39-16,4-4-9 0,0 4 0 0,0-4 0 15,4 4 97-15,-1-4 18 0,4 1 3 0,0-4 1 16,0 3-57-16,4-2-11 0,3-1-3 0,-3 0 0 15,6 0-18-15,-3 1-4 0,4-1-1 0,-4-3 0 16,4 0-25-16,-4 0 0 0,4 0 0 0,-1-3 0 16,4-3 0-16,-3 0 0 0,3-3 0 0,-3 0 0 15,3-4 0-15,0 1 0 0,0-7 0 0,1 4 0 0,-5-4 56 0,1 0 7 16,-4 1 1-16,0 2 0 0,4 1-52 0,-8 2-12 16,1 1 0-16,-1 2 0 15,1 1 47-15,-4 0 6 0,0 3 2 0,0 0 0 0,0 3-29 0,0-3-6 16,-7 3 0-16,4 0-1 0,3-7-19 0,-7 7-12 15,0 0 1-15,3-6 1 0,1 0 22 0,-4-1 5 16,3 1 1-16,-3 0 0 0,0 0-18 0,4-4 0 16,-4 1 0-16,-4-1 0 15,4 4 0-15,-3-3 0 0,-1-1 0 0,-3 1 0 16,0 3 0-16,0 2 0 0,0 1 0 0,-3 3 0 0,-1 3 8 16,0 1-8-16,-3 2 0 0,4 3 0 15,-1 4-12-15,1 3-7 0,-1 5-1 0,0-5 0 0,4 9 20 0,-3 0 0 16,3 7 0-16,0-1 0 0,0 0 0 0,3-2 0 0,-3-1 0 15,3 3 0-15,8-6 0 0,0 0 0 0,-1-9 0 16,4 0 0-16,4-4 0 0,-1-5 0 16,4-1 0-16,1-6 0 15,2-3-148-15,1 0-25 0,-1-7-6 0,5-2-566 0,-1-4-114 0</inkml:trace>
  <inkml:trace contextRef="#ctx0" brushRef="#br0" timeOffset="145464.56">17413 6126 1728 0,'0'0'38'0,"0"0"8"0,0 0 2 0,-7-3 0 16,4 0-39-16,-5 0-9 0,1 0 0 0,4 0 0 0,-4-4 104 0,0 4 20 16,3 0 3-16,-3 0 1 0,0 3-68 0,0 0-14 15,0 3-2-15,-4 0-1 0,4 4 33 0,0-1 8 16,0 3 0-16,0 1 1 16,0 5-68-16,0 1-17 0,0 3 0 0,0 0 0 15,0 6 54-15,3 3 7 0,-3 6 2 0,4-8 0 16,3 2-15-16,0 0-4 0,0-3 0 0,0 3 0 0,3-6-20 15,1 0-5-15,3-6-1 0,4 3 0 0,3-1-18 16,0-8 0-16,3-1 0 0,-2-2 0 0,2-7 0 0,4 0 8 16,-3-4-8-16,3-2 0 15,0-3-96-15,-3-4-25 0,3 1-6 0,-3-4-1 16,3 3 0-16,-3-2 0 0,3-1 0 0,-7-3 0 16,3 0 0-16,-2 1 0 0,-1-1 0 0,0 0-716 0</inkml:trace>
  <inkml:trace contextRef="#ctx0" brushRef="#br0" timeOffset="145798.47">17593 5929 1728 0,'0'0'76'0,"0"0"16"0,0 0-73 0,0 0-19 0,0 0 0 0,0 0 0 0,0 0 55 16,4 9 7-16,-1 1 2 0,-3-1 0 15,4 7 0-15,3-4 0 0,-4 4 0 0,1 3 0 16,3 3 0-16,0 0 0 0,0 3 0 0,0 3 0 16,4 3 42-16,-4 1 9 0,0 2 1 0,0-6 1 15,0 4-40-15,0-1-8 0,0 4-1 0,0-4-1 0,0-3-40 0,0 0-8 16,0-6-2-16,0 3 0 0,-3-6-17 0,3-3-11 15,-4-7 2-15,1-6 0 16,-1-3-95-16,-3 0-20 0,0-6-3 0,-3-6-1 16,3-4-102-16,-7 0-21 0,3-6-4 0,-3 0-1 0</inkml:trace>
  <inkml:trace contextRef="#ctx0" brushRef="#br0" timeOffset="146159.82">17568 6139 1958 0,'0'0'43'0,"-3"6"9"0,-1 4 1 0,-3-1 3 0,4 4-45 0,3-4-11 0,0 4 0 0,0-4 0 15,0 3 53-15,3 1 9 0,4-4 2 0,0 1 0 16,0-1 0-16,4-2 0 16,0-1 0-16,-1 0 0 0,4-3 0 0,0-3 0 0,4 3 0 0,-4-6 0 15,0 0-52-15,4-3-12 16,3 0 0-16,-3-1 0 16,3-2 0-16,0-1 0 0,-3-2 0 0,10-7 0 0,-3 3-9 0,-1 1-5 0,1-1-1 0,-4-3 0 15,-3 4 24 1,-1-1 5-16,1 0 1 0,-4 4 0 0,-3-1-15 15,-1 1 0-15,1 2 0 0,-4 1 0 0,-7 9 20 16,0 0 12-16,0 0 1 0,0 0 1 0,0 0 11 0,0 3 3 0,0 3 0 16,-4 4 0-16,-3 2-18 0,4 4-3 0,-4-1-1 0,3 4 0 15,1 3-12-15,-1 3-2 0,-3 0-1 0,4 0 0 16,3 1-11-16,0-1 0 0,-4 0 0 16,8 0 8-16,-4-3-8 0,3 3 10 0,1-3-10 0,-1-3 10 15,4-4-10-15,0 1 0 0,0 0 0 0,4-4 0 16,0 1 0-16,-1-7 0 0,1 0 0 0,6 1 0 0,-3-7-19 15,4 0 4-15,-4-4 1 0,4-5 0 16,-1 0-74-16,-2-4-14 0,-1-3-3 0,0 1-1 16,0-4-36-16,-3-3-7 0,3-3-2 0,0 0-876 0</inkml:trace>
  <inkml:trace contextRef="#ctx0" brushRef="#br0" timeOffset="146612.57">18464 5571 2359 0,'0'22'67'0,"0"-12"14"0,0 2-65 0,0 7-16 0,4-3 0 0,-1 6 0 16,5 0 118-16,-5 0 20 0,4 6 4 0,0 0 1 15,4 0-58-15,-4 1-11 0,3-1-2 0,1 3-1 16,0 0-43-16,3-2-8 0,0 2-1 0,0-6-1 15,0 3 13-15,0-6 2 0,-3 0 1 0,3-3 0 16,0 0-3-16,-4 0-1 0,1-4 0 0,0 1 0 16,-1 0-30-16,-3-4 0 0,4 1 0 0,-8-7 0 15,4 3 0-15,-3-2 0 0,-4-1 0 0,0 0 0 16,0-3-45-16,-4 1-15 0,4-4-4 0,-7 3 0 16,-3-3 52-16,-1 0 12 0,-3 0 0 0,0-3 0 15,-7 3 0-15,3-4 0 0,-6 1 0 0,-1 0 0 16,4 3 0-16,-4 3 0 0,-3 0 0 0,3 7 0 15,4-1 0-15,-4 7 0 0,4 0 0 0,3-1 0 16,4 7 0-16,4-3 0 0,3 6 0 0,0 0 0 0,3-3 0 16,8-3 0-16,-1 0 0 0,4 3 0 0,4-3 0 15,-1-7 0-15,8 1-8 0,-4-7 8 0,4 0 0 16,3-3 0-16,-3-3 0 0,3 0 0 0,0 0 0 0,4-6 0 16,-4 0 0-16,0-4 0 0,4 1 0 0,-4-4 0 15,0-2 0-15,4 2 0 0,-4-6 0 0,0 4 0 16,-3-1 0-16,3 0-918 15,0 4-187-15</inkml:trace>
  <inkml:trace contextRef="#ctx0" brushRef="#br0" timeOffset="153945.23">12471 7519 1576 0,'0'0'32'0,"3"-7"9"16,-3 7-33-16,4-6-8 0,3 3 0 0,-7 3 0 15,0 0 88-15,3-3 15 0,4 0 3 0,-7 3 1 16,0 0 34-16,4 6 7 0,-1 0 2 0,-3 0 0 15,-3 7-18-15,-1 3-3 0,1-1-1 0,-4 10 0 16,-4 4-51-16,1 5-10 0,-4 4-3 0,-4 9 0 16,4-3 0-16,-4 6 0 0,4 3 0 0,-7 4 0 15,0-1-56-15,0 0-8 0,-1 4-10 0,-2-4 10 16,-1-2-41-16,4-7-1 0,0-3 0 0</inkml:trace>
  <inkml:trace contextRef="#ctx0" brushRef="#br0" timeOffset="156331.84">13540 7857 2747 0,'0'13'78'0,"0"-4"17"0,3-3-76 0,4 1-19 0,4-4 0 0,3-3 0 16,0 0 55-16,4-3 7 0,-1 0 2 0,1-4 0 31,7 1-52-31,-1 0-12 0,5-1 0 0,-1 1 0 0,7 0 0 0,4 0 0 0,0 3 0 16,3-4 0-16,0 4-151 0,-3 3-33 0</inkml:trace>
  <inkml:trace contextRef="#ctx0" brushRef="#br0" timeOffset="158209.7">15057 7550 1094 0,'0'-19'46'16,"0"0"-37"0,0 7 95-16,0-4 20 0,0 4 3 0,0 2 1 15,3 4-52-15,1 0-9 0,-1 2-3 0,-3 4 0 16,7-3-51-16,-3 6-13 0,3 1 0 0,0 2 0 15,0 3 105-15,3 1 19 0,1 2 3 0,-4 7 1 16,4 0-128-16,-1 3-13 0,1 3-9 0,-1 6-2 16,1 1 65-16,0-1 13 0,-1 3 2 0,1 1 1 15,-1-1-2-15,1-2-1 0,-4-1 0 0,4 0 0 16,-1-5-6-16,-3-1 0 0,4 0-1 0,-4-3 0 0,0-4 9 0,0 1 1 0,0-6 1 0,4-1 0 16,-4-5-58-16,-4-1-17 0,4-6-1 0,0 0 0 15,-3-6 18-15,-1-4 0 0,1 1 8 0,-4-7-8 16,-4 4 12-16,1-4-3 0,-1 0-1 0,-6 1 0 15,-4-1 0-15,3 3 0 0,-3 4 0 0,0 0 0 16,-4-1-8-16,4 4 12 0,-7 0-12 0,3 2 12 16,-3 1-4-16,0 6 0 0,0 4 0 0,-4 2 0 15,0 4-20-15,4-1-4 0,0 4 0 0,0 0-1 16,3 2 17-16,4 4 0 0,4 3 0 0,-1 1 0 16,0-1 0-16,4 0 0 0,4 0 0 0,3 0 0 15,0-3 14-15,0-7 6 0,7 4 2 0,-4-3 0 16,8-3-35-16,0-1-7 0,3 1-2 0,0-4 0 15,0 0 22-15,4-2 0 0,3-1 0 0,0-6 0 16,0 0 8-16,0-3 7 0,4-3 1 0,0-1 0 16,-1-5-16-16,1-1-12 0,0 1 3 0,-1-4 0 15,-2 0-6-15,-5 1-1 0,4-1 0 0,-3 0 0 16,-4-3-1-16,0 7-1 0,0-4 0 0,-3 1 0 16,-1 2 7-16,1 4 2 0,-4-1 0 0,0-2 0 15,0 5 9-15,0 1 0 0,-3 3 0 0,-1 0 0 16,4 0-24-16,-7 3-4 0,4-7 0 0,-1 1 0 15,-3 6 48-15,4-3 8 0,-4 3 3 0,3-6 0 0,1-1 1 16,0 1 1-16,-1 0 0 0,1-3 0 0,-4 2-33 0,3-2 0 0,1-4 0 16,-1 4 0-16,-3-4 0 0,4 4 0 0,-4 0 0 0,0-4 0 15,0 4 0 1,-4-4 0-16,1 4 0 0,-1-1 0 0,1 1 21 0,-4 6-2 16,3 0-1-16,-3-1 0 0,0 4-29 0,0 4-5 15,0 2-2-15,0 0 0 0,0 4 18 16,0 2 0-16,0 4 0 0,3-1 0 15,1 1 26-15,-1-3 9 0,0 2 1 0,4 1 1 0,-3 0-37 0,3-1 0 16,3 1 0-16,-3 0 0 0,4-1 0 0,0 1 0 0,-1 3 0 0,8-3 0 16,-4-1 0-16,0 1 0 0,3 0 0 0,1-1 0 15,-1-2 0-15,5-1 0 0,-5 1 0 0,4-1 0 16,0-2 0-16,4-4 0 0,-4-3 0 0,7 0 0 16,-3-3 0-16,3-3 0 0,0-3 0 0,0 0-8 15,1-4 32-15,-5-2 6 0,1 2 2 0,0-2 0 16,-8 2-46-16,1 1-9 0,-1 0-1 0,-3 2-1 15,0 1 25-15,0 0 0 0,-3 0 0 0,-4 6 8 16,0 0 0-16,0 0 0 0,0 0 0 0,0 0 0 16,0 0 2-16,-7-7 1 0,7 7 0 0,-4-6 0 15,-3-3-11-15,4 2 8 0,-1-2-8 0,1-4 8 16,-1 4-8-16,1-4 0 0,-1 4 0 0,1-4 0 16,-1 1 0-16,1-1 0 0,3 4 0 0,-4-4 0 15,1 4 0-15,3 0 0 0,-4 2 0 0,4-2 0 16,0 3 0-16,0-1 0 0,4 4 0 15,-1-3 0 1,1 3 0-16,-1 0 0 31,4 3 0-15,-3 0 0-16,6 0 0 0,-3 3 0 0,4 0 0 0,-4 0 0 0,4-3 0 0,-1 3 0 0,1 0 0 0,-1 1 0 16,4-1-12-16,-3 0 3 0,0 0 0 0,3 0 0 0,-4 0-28 0,1 0-6 0,3 0-1 0,-3 1 0 0,-1-1-76 0,-3 0-15 0,4 0-3 0</inkml:trace>
  <inkml:trace contextRef="#ctx0" brushRef="#br0" timeOffset="158491.57">16122 8143 3225 0,'-11'12'92'0,"-3"1"19"0,7-4-89 0,-3 0-22 0,3-2 0 0,0-4 0 16,7-3 0-16,-4-3 0 0,0 0 0 0,-3-7 0 15,7-2 56-15,-3-1 6 0,-1-3 2 0,4-2 0 16,-3-4-103-16,-1-3-20 0,1-1-4 0,-1-2-1 15,1 0-102-15,-1 0-21 0,-3 3-4 0,4-3-1 16,-1-1-102-16,1 1-21 0,-1 0-4 0,4 0-1 16,-4 3 154-16,1 3 30 0,3 0 7 0,-4 3 1 15,4 0 204-15,-3 3 42 0,3 4 8 0,-4-1 2 16,1 7 51-16,3-3 10 0,-4 2 3 0,1 1 0 16,-1 3-10-16,-3 0-2 0,4 0 0 0,3 3 0 15,0 0-83-15,0 0-17 0,0 3-3 0,-4 6-1 16,1 1-112-16,3-1-22 0,3 4-5 0</inkml:trace>
  <inkml:trace contextRef="#ctx0" brushRef="#br0" timeOffset="159134.95">16203 8020 2416 0,'0'0'102'15,"0"0"-82"-15,-3-3 53 0,-1-3 11 0,1 0 1 0,-1-1 1 16,0 1-54-16,1 0-10 0,3-1-2 0,0 1-1 16,0 6-19-16,0-6 8 0,0 6-8 0,0 0 0 15,0 0 11-15,3 6-11 0,1 0 10 0,0 7-10 16,3 0 18-16,-4 2-2 0,1 4-1 0,-1 0 0 16,1 0 5-16,3 3 2 0,-4-4 0 0,1-5 0 15,3 0 15-15,-4-1 3 0,1-3 1 0,3 1 0 16,-4-1-3-16,5-2-1 0,-5-1 0 0,8-3 0 15,-4 3-29-15,3-6-8 0,-3 3 0 0,4-6 0 16,0-3 0-16,-1 0 0 0,-3-7 0 16,11-15 28-16,-8 12 4 0,-3-3 0 0,4 1 1 15,-4-1-53-15,0 0-10 16,-3 0-2-16,-1 0-1 0,4 1 77 0,-7-1 16 0,4-3 4 0,-4 0 0 16,-4 0-103-16,4 0-20 0,-3 0-4 0,-1 3-1 15,1 4 52-15,-1-1 12 0,-3 6 0 0,4 1 0 16,-5 3 0-16,8 6 0 0,-3 0 0 0,3 0 0 15,-7 6 0-15,3 3 0 0,1 4 0 0,3 3 0 16,0 2 0-16,3 4 0 0,1 4 0 0,3-1 0 16,0-3 0-16,4-4 0 0,-1 4 0 0,4-3 0 15,0-3 0-15,1-1 0 0,-1 1 0 0,3-3 0 0,1-4 0 0,3-9 0 16,0 0 0-16,-3 3 0 0,3-3 8 0,0 0 4 0,-3-3 0 0,-1-6 1 16,1-1-13-16,0 1 0 0,-4-1 0 0,0 1 0 15,0-7-12-15,-3 4 0 0,-1-1 1 0,1-2 0 16,-4 2 11-16,-4 1 0 0,1-1 0 0,-1 4 0 15,-3-4 0-15,-3 7 0 0,-4 0 0 0,0-1 0 16,-4 4 0-16,1 0 0 0,-1 0 0 0,-3 6 0 16,3 0 25-16,-3 3 7 0,0 4 2 0,4 2 0 15,-1 4-3-15,0 3-1 0,4 0 0 0,4 3 0 16,-1 0-50-16,1 3-11 0,6-7-1 16,1 4-1-16,3-6 25 0,3 0 8 0,1 3 0 0,0-7 0 15,3 1-30-15,-4-4 1 16,8 4 0-16,-4-7 0 0,4 3 29 0,-4-6 0 0,3 1 0 0,-2-1 0 15,2-3-57 1,-3-3-6-16,4-4-1 0,-4-2-819 0,4-1-164 0</inkml:trace>
  <inkml:trace contextRef="#ctx0" brushRef="#br0" timeOffset="159569.41">17138 7396 2552 0,'0'0'56'0,"-4"3"12"0,4 4 3 0,0-1 0 0,-3 3-57 0,3-2-14 16,0 5 0-16,3 1 0 0,-3 2 48 0,4 4 8 0,3 3 0 16,-3 3 1-16,3 0-26 0,0 0-6 0,0 4-1 0,3 2 0 15,-3-3 10-15,4 4 2 0,3-4 0 0,-3 3 0 16,3-3 0-16,0-3 0 16,-4 1 0-16,5-5 0 0,-1 1-13 0,0 0-3 0,0 0 0 15,0 0 0-15,0-3-20 0,-3 0 8 16,-1-3-8-16,1-7 0 0,-1 4 0 0,-3-7 9 0,1 0-9 0,-1-3 0 15,-7-3-12-15,0 0-8 0,0 0-3 0,3-6 0 16,-3 0 23-16,-3-4 0 0,-1 1 0 0,-3-4 0 16,-4 4 0-16,1-7 0 0,-1 4 0 0,-6-1 0 15,-1 1 0-15,-3 2 0 0,0 1 0 0,-1 3 0 16,1 6 0-16,0 3 0 0,0 0 9 0,-4 9-9 16,4 4 0-16,3 3 0 0,1 9 0 0,3 0 8 15,3 4-8-15,1-1 0 0,6 0 0 0,1 1 0 16,6-4 0-16,1-3-8 0,6-6 8 0,1 0-12 15,3-4 30-15,3-5 6 0,1-1 0 0,-4-9 1 0,4 0-40 16,3-3-8-16,4-3-1 0,-1 3-1 0,1-7 25 0,0 1 0 16,3-1 0-16,7-8 0 0,1 5 46 15,-5 0 14-15,1-2 4 0,0-1 0 16,-4 0-103-16,-3 1-20 0,-1 2-4 0,-6 7-888 16,0 0-177-16</inkml:trace>
  <inkml:trace contextRef="#ctx0" brushRef="#br0" timeOffset="161714.22">12069 9748 1552 0,'3'12'44'0,"-3"-2"10"16,0-1-43-16,0 1-11 0,4-1 0 0,-4-3 0 15,3 1 104-15,-3-7 20 0,0 0 3 0,4 0 1 16,3-4-64-16,-4 1-12 0,1-3-2 0,3-3-1 16,0-4-27-16,0 1-6 0,0-4 0 0,4-3-1 15,-1 3 36-15,1-6 7 0,3 4 2 0,0-4 0 16,0 0-33-16,4 3-7 0,-1-6 0 0,1 6-1 16,0 0-27-16,-1 7-6 0,-3-1-1 0,0 7 0 15,-3 3 63-15,3 3 13 0,4 3 3 0,-4 3 0 16,0 4-52-16,0 2-12 0,4 7 0 0,3 3 0 15,-3 6 54-15,-1-3 8 0,-3 3 2 0,4-3 0 16,0 4-20-16,-1-7-3 0,1 3-1 0,0-3 0 0,-1-4-4 0,4-2 0 16,-3 0-1-16,3 0 0 0,-3-7-15 15,-1-3-4-15,5 0 0 0,-1-6 0 0,-4 0-16 0,5-3 0 16,-1-3 8-16,0 0-8 0,0-4 0 0,-3-2-11 0,-1-1 2 0,1 1 0 31,-4 2-176-31,0 1-35 0</inkml:trace>
  <inkml:trace contextRef="#ctx0" brushRef="#br0" timeOffset="162193.26">13917 9528 2030 0,'-18'13'57'0,"11"-7"14"0,0 1-57 0,0-1-14 0,0-3 0 0,0 3 0 15,0-3 54-15,0 0 8 0,0 1 2 0,0-1 0 16,7-3 51-16,0 0 10 0,0 0 3 0,0 0 0 15,0 0-52-15,3 6-9 0,8-3-3 0,0 0 0 0,-1 4-51 0,8-4-13 16,3 0 0-16,4 0 0 16,3 0 0-16,0 0 0 0,0 0 0 0,4 1 0 0,0-4 0 0,-4 0 0 15,7 3 0-15,1-3 0 16,-1 0-151-16,-7-3-33 0,7-1-6 0,-3-2-898 16</inkml:trace>
  <inkml:trace contextRef="#ctx0" brushRef="#br0" timeOffset="164283.07">15187 9541 1792 0,'-7'0'51'0,"0"0"10"16,7 0-49-16,0 0-12 0,0 0 0 0,0 0 0 16,0 6 39-16,0 4 5 0,4-1 0 0,3 4 1 15,0 5-21-15,7 1-4 0,0 3 0 0,3 6-1 16,1 7 9-16,0 6 1 0,-1 3 1 0,1 6 0 0,0-3 54 0,-1 3 12 0,1 0 1 16,0 0 1-16,-4 0-27 15,3-3-6-15,-3 4-1 0,-3-17 0 0,-4 4 0 0,4-7 0 0,-1 4 0 0,-3-7 0 16,4 0-51-16,-8-6-13 15,4 0 0-15,-3 0 0 0,0-10 0 0,-1-2 0 0,-3-10 0 16,0 0 0-16,-3-6 0 0,-1-4 0 0,-3-6 0 0,0-2 0 16,-4-4 0-1,1-10 0-15,-4-2 0 0,-4-1 0 0,0 1 15 0,4-1 0 0,-3-2 0 16,-5-4 0-16,5 0-15 0,-1-3 0 0,-3-3 0 16,3 0 0-16,4 3 0 0,0 4 0 0,4-1 0 0,-1 0 0 15,4 3 0-15,3-2 0 0,4 2 0 0,4 0 0 16,-1 1-8-16,8 2 8 0,0 1 0 0,3 2 0 15,0 4 0-15,3 3 0 0,1 3 0 0,0 3 0 0,-1 1 0 0,-3 8 0 16,8 1 0-16,-5 3 0 0,1 6 9 0,3 3 6 47,-3 3 1-31,-1 3 0-16,-3 7 16 0,1 6 4 0,-5 0 1 0,1 6 0 15,-1 3-29-15,-6-2-8 0,3-1 0 0,-4 0 0 0,-3 0 32 0,0 1 6 0,-3-1 1 0,-4 0 0 0,-4-3-28 0,-3 3-11 0,4-3 8 0,-8 0-8 16,0-3 0-16,-3 0 0 0,4-3 0 0,-5 0 0 15,-2-3-39-15,2-4 0 0,-2 1 0 0,-1-7 0 16,4 0-53-16,0-3-12 0,3-3-1 0,4-3-1 16,0-3-94-16,3 0-18 0,4-4-4 0</inkml:trace>
  <inkml:trace contextRef="#ctx0" brushRef="#br0" timeOffset="164655.9">15797 9469 1810 0,'0'0'40'0,"4"3"8"0,-4-3 1 0,0 0 3 0,0 6-42 0,0-6-10 0,0 0 0 0,-7 3 0 16,3 1 104-16,-3-1 20 0,0-3 3 0,0 0 1 15,-3 0-49-15,3 0-10 0,-4 0-1 0,-3 3-1 16,3-3-27-16,1 3-6 0,-1 3-1 0,1 0 0 16,2 7-6-16,-2 0-2 0,3 2 0 0,3 1 0 15,-3 3 3-15,4 3 0 0,3-3 0 0,-4-1 0 0,4 1-9 0,4 0-2 16,-4 0 0-16,3 0 0 0,1-1-2 0,-1-2-1 15,4-3 0-15,0-7 0 0,0 0-14 0,1-3 0 16,2 0 8-16,-3 1-8 0,4-8 0 0,3 1 0 16,-4-3 0-16,1-3 0 15,0-1-8-15,-1-2 8 0,1-1 0 0,-1 1 0 16,-3-1-8-16,0 4 8 0,1-1 0 0,-1 1 0 16,0 3 0-16,0 2 0 0,3 4 0 0,-3 4 0 0,-3-1 0 0,3 3 0 15,0 3 0-15,0 1 0 16,0 2 0-16,0 1 0 0,-3-1 0 0,3 4 9 0,0-3-9 0,-4 2 0 15,4-2 9-15,0-1-9 0,0 1-10 0,-3-4-6 0,0 1-2 16,3-4 0 0,-7-6-139-16,0 0-28 0,0 0-6 0</inkml:trace>
  <inkml:trace contextRef="#ctx0" brushRef="#br0" timeOffset="164932.82">16087 9406 2156 0,'0'0'48'0,"0"0"9"0,-4-6 3 0,1 0 0 0,3 6-48 0,0 0-12 0,0 0 0 0,-7 0 0 16,0 3 112-16,3 3 20 0,-3 3 4 0,0 1 0 16,3 6-57-16,1 5-12 0,-1 1-3 0,1 3 0 15,3 1-51-15,0-1-13 0,0 0 0 0,3 0 0 16,1-3 0-16,-1-3 0 0,4 3 0 0,-3-1 0 16,3 1 0-16,4-3 0 0,-4-3 0 0,0 0 0 15,3-4 0-15,1-6 0 0,-1-2 0 0,1-1 0 16,3 0 8-16,0 0 0 0,0-3-8 0,0-3 12 15,1 0-12-15,2-7 0 0,1 1-9 0,-1-1 9 16,-2 1-22-16,-1-3 2 0,0-1 0 0,0-3 0 16,-3 4-72-16,-1-1-15 0,-3 1-2 0,4-4-1 15,-4 3-66-15,0 1-12 0,0 3-4 0,-4-1 0 0</inkml:trace>
  <inkml:trace contextRef="#ctx0" brushRef="#br0" timeOffset="165373.56">16492 8958 1465 0,'0'0'32'0,"0"0"6"0,-3-6 2 0,-1-1 2 0,1 1-34 0,3 0-8 0,0 6 0 0,0 0 0 16,0 0 108-16,0 0 20 0,0 0 4 0,0 0 1 15,0 0-1-15,0 0 0 0,0 0 0 0,0 6 0 0,3 3-54 0,-3 1-11 16,4 9-3-16,-1-1 0 0,4 11 0 0,0-1 0 15,-3 3 0-15,3 1 0 0,0 2 0 0,-3 1 0 16,3 2 0-16,-4 7 0 16,4-3 0-16,-3 6 0 0,3 3 0 0,0 3 0 0,0-6-46 0,-3-3-10 15,6-3-8-15,-3-3 12 0,0-4-12 0,-3-6 0 16,3 1 9-16,0-4-9 16,0-7 0-16,-4-5 0 0,4-4-12 0,-3-5 4 15,-4-4-119-15,4-10-23 0,-1-6-5 0,1-2-1 16,-1-4-64-16,1 0-14 0,-1-3-2 0,1-4-1 0</inkml:trace>
  <inkml:trace contextRef="#ctx0" brushRef="#br0" timeOffset="165684.51">16746 9227 2170 0,'0'0'48'0,"0"-6"9"0,0 6 3 0,0 0 1 0,0 0-49 0,0 0-12 0,0 0 0 0,0 0 0 16,-3 6 117-16,-4 1 21 16,3 2 4-16,-3 4 1 0,4 2-74 0,-4 4-14 0,3-3-3 0,-3 9-1 15,4-3-27-15,-8 6-4 0,4 0-2 0,0-3 0 16,0 4-26-16,-4-4-6 0,1 3-1 0,3-3 0 15,-4 0 15-15,4-6 0 0,0-3 0 0,0-1 0 16,3-2 20-16,1-7 8 0,3-6 0 0,0 0 1 16,0 0-29-16,0 0 0 0,7-9 0 0,0-4 0 15,3 1 0-15,-3-7-8 0,4 0 8 0,3 0 0 16,-3 0 0-16,3 4-8 0,-4-1 8 0,5 3 0 16,-1 1 0-16,0 6 0 0,-4-4 0 0,4 7 0 15,-3 6 0-15,0 0 0 0,-1 7 0 0,1-1 0 16,-1 4 15-16,-3 2 3 0,4 7 1 0,-4 0 0 15,-3 3 2-15,3-3 1 0,-4 3 0 0,-3-3 0 16,4 0-22-16,-4-6 0 0,0 0 0 0,0-1 0 16,0-2-47-16,3-4-13 0,-3 1-4 0,0-10 0 15,0 0-204-15,0 0-42 0,11-7-8 0,-4-5-2 0</inkml:trace>
  <inkml:trace contextRef="#ctx0" brushRef="#br0" timeOffset="166031.29">17078 9409 2419 0,'0'0'53'0,"-4"7"11"0,4-1 3 0,-3 3 1 0,-4 4-55 0,3-1-13 16,1 4 0-16,-1 3 0 0,-3 0 61 0,4-1 10 15,-1 1 1-15,1 3 1 0,-1 0-37 0,4-3-8 16,-3 0-2-16,3 0 0 0,0-4-7 0,0 1-2 16,3-4 0-16,1 1 0 0,-1 0-4 0,4-7-1 0,-3 0 0 0,3-6 0 15,0 0-12-15,0-3-15 0,0-3 3 16,0-4 1-16,0 1 2 0,0-4 0 15,-3 1 0-15,3-4 0 16,0 0-28-16,-4 1-6 0,4-1-1 0,-3 0 0 0,-1 4 36 0,4-1 8 0,-3 4 0 0,-4 0 0 16,4-1-27-16,-4 7-3 15,0 3-1-15,0 0 0 0,3 0 47 0,1 6 10 0,3 4 2 0,-4 2 0 16,1 4 16-16,3 3 4 0,-4-4 1 0,1 1 0 16,3 3-7-16,-4 0-2 0,4-1 0 0,-3 1 0 15,0 0-15-15,3-3-3 0,0-1-1 0,0 1 0 16,0-3-21-16,3 2 0 0,-3-2 0 0,4-4 8 15,-4-2-42-15,0-1-8 16,4-6-2-16,-4-3 0 0,0 0-118 0,0-7-24 16,-4-2-5-16</inkml:trace>
  <inkml:trace contextRef="#ctx0" brushRef="#br0" timeOffset="166806.47">17410 9425 2419 0,'0'0'53'0,"0"0"11"0,-4 6 3 0,1 4 1 0,-1 2-55 0,4 4-13 15,-4 0 0-15,4 2 0 0,0 4 54 0,0-3 8 16,4 3 2-16,0-3 0 0,-1 0-52 0,1-4-12 16,-1 1 0-16,4-3 0 0,4-1 0 0,-4-2 0 15,3-1 0-15,1-6 0 0,0 3 17 0,-1-6 1 16,-3 0 0-16,4 0 0 0,-1-3-18 0,-3-3 0 16,0 0 0-16,1-1 0 0,-5-2 0 0,1 0 0 15,-1-1 0-15,1 1 0 0,-1-4 0 0,1 4 0 0,-4-1-8 0,0 1 8 16,0 0 0-16,0-1 0 0,0 4 0 0,0 0 0 15,0 6 0-15,-4-7 0 0,4 7 0 0,0 0 0 16,0 0 0-16,0 0 8 0,0 0-8 0,0 0 10 16,0 7-10-16,0 2 0 0,4 4 9 0,-4-1-9 15,3 7 8-15,4 0-8 0,0 3 8 0,0 3-8 16,4 9 20-16,-4 1-1 0,4 6 0 0,-1-1 0 16,1 4 1-16,-1 0 1 15,1 0 0-15,0 0 0 0,-1-3 11 0,1-1 3 0,-4 1 0 16,3 0 0-16,-3-3-15 0,-3-1-2 0,3 1-1 15,-7-1 0-15,0-2-9 0,-4-4-8 0,1 1 12 0,-4-4-12 16,0-6 8-16,-4 0-8 0,1-7 0 0,-4-2 0 16,3-4 0-16,-3-2 0 0,0-4 0 0,3-3 0 15,-3-6-9-15,3-4 1 0,1-2 0 0,-1-4 0 16,4-3 8-16,0-6-10 0,0-3 10 0,0-4-10 16,4-2 1-16,3-4 0 0,-4 1 0 0,4-7 0 15,0 0-5-15,0 0-1 0,4-3 0 0,-1-3 0 16,4 3 15-16,4 0-11 0,-1 3 11 0,1 0-10 0,3 6-6 15,0 7-2-15,0 6 0 0,7 0 0 16,-3 9 18-16,0 4 0 0,3 2 0 0,4 4 0 0,-4 6 0 0,0 0 0 16,4 0 0-16,-1 0 0 15,-3 3 36-15,4 0 10 0,0-3 2 0,-1 3 1 0,1-3-21 0,-4-3-4 16,1 3 0-16,-1-3-1 16,-4 0-4-16,4-3-1 0,-6-4 0 0,2 1 0 0,1-1-4 0,-4 1-1 15,4-4 0-15,-8 1 0 0,4-1-4 0,-3 1-1 0,-4-4 0 16,0 4 0-16,0-4 0 0,-7 3-8 15,4-2 12-15,-4 2-4 0,-4-3-8 0,-3 1 0 0,0 2 0 0,-4 1 0 16,-3-1 9-16,0 4-9 0,0 3 10 16,-4-1-10-16,1 1 11 0,-4 9-11 0,-1 3 12 0,5 4-12 15,-4 5 11-15,-1 4-11 0,5 0 10 0,-4 6-10 16,10 0 0-16,0 3 0 0,8 4 0 0,-1-4 0 16,8 0 0-16,-1 0 0 0,5-2 0 0,2-4 0 15,4-1 0-15,0-2 0 0,4-3 0 0,0 0 0 16,6-7 0-16,1 0 0 0,0-2 0 0,3-4 0 15,-3-3 0-15,3-3 0 0,0-4 0 0,4 1 0 0,-4-6 0 0,0-1 0 16,0 1 0-16,-3-4 0 16,0 3 13-16,-7-2-3 0,-4-1-1 0,0 0 0 15,-4 1-139-15,-3-1-28 0,-3 3-6 0,-4 1-1181 0</inkml:trace>
  <inkml:trace contextRef="#ctx0" brushRef="#br0" timeOffset="167446.6">17441 9444 1314 0,'0'0'37'0,"0"0"8"0,0 0-36 0,0 0-9 16,0 0 0-16,0-6 0 0,0 6 53 0,-3-7 9 16,3 7 2-16,0-6 0 0,0 6 0 0,0 0 0 15,-4-6 0-15,4 6 0 0,0 0-52 0,0 0-12 16,0 0 0-16,0 0 0 0,0 0 0 0,0-3 0 16,0 3 0-16,4-7 0 0,-1-2 0 0,4 3 0 15,0-4 0-15,1 1 0 0,-1-1 54 0,0 1 8 16,3-4 2-16,-3 4 0 0,0 0 0 0,4-1 0 15,-4 1 0-15,4-1 0 0,-1 4 0 0,1 0 0 16,-1 3 0-16,1 3 0 0,-1 3 0 0,1 3 0 16,0 4 0-16,-4 2 0 0,3 4 0 0,-3-1 0 0,0 7 0 0,-3-3 0 15,-1 6-52-15,1-3-12 16,-1-3 0-16,-3 3 0 0,0-6 0 0,0-4 0 0,0 1 0 0,0-7-1277 16</inkml:trace>
  <inkml:trace contextRef="#ctx0" brushRef="#br0" timeOffset="181909.93">12361 13432 2188 0,'-7'6'97'0,"0"1"20"16,0-4-93-16,0 3-24 0,4-3 0 0,-1 0 0 0,4-3 96 0,0 0 14 0,0 0 3 15,0 0 1 1,0 0-36-16,0 0-7 0,0 0-2 0,0 0 0 16,0 0-23-16,0 0-5 0,0 0-1 0,0 0 0 15,0 0-5-15,0 4-2 0,0 2 0 0,0-6 0 16,4 3 10-16,-4-3 1 0,3 3 1 0,1 0 0 0,3 0-21 0,0 0-4 0,-4-3 0 0,4 4-1 31,4-4-7-31,-4 0 0 0,0-4-1 0,4 4 0 0,-1-3 1 0,1 3 0 0,-1-3 0 0,1 0 0 16,3 3-12-16,0 0 8 15,0 0-8-15,7 0 8 0,-3 0 0 0,3 0-8 0,0 0 12 0,4 0-4 16,0 0-8-16,0-3 12 0,3 3-12 0,-4 0 12 16,5 0-12-16,-1 0 10 0,0 0-10 0,4 0 10 15,3 3 7-15,4-3 2 0,0 0 0 0,3 0 0 16,0 0-19-16,1 0-9 0,3 0 1 0,3 0 0 15,0-3 8-15,4 3 11 0,0 0-3 0,4-3 0 16,-1-3-8-16,1 2 0 0,-5-2 0 0,8 0 0 16,-3 0 0-16,6-4 0 0,-3 1 0 0,7-1 0 15,-7 1 0-15,0 0 0 0,-3 2 0 16,6-5 0-16,-6 5 0 0,3-2 0 0,-4 3 0 0,4-4 0 16,-7 4 0-16,-4 0 0 0,-3 3 9 0,-3 0-9 15,-1-1 0-15,-7 4 0 0,4 0 0 0,-4 0 0 16,-3 0 0-16,-4 4 0 0,0-4 0 0,-3 0 0 15,-7 3 0-15,-1-3 0 0,1 3 0 0,-7-3 0 16,-4 0 0-16,0-3 0 0,-7 3 0 0,0 0 0 16,0 0-45-16,3-7-4 0,-3 7-1 0</inkml:trace>
  <inkml:trace contextRef="#ctx0" brushRef="#br0" timeOffset="182690.16">14891 12883 1314 0,'0'0'37'0,"-4"-3"8"15,4 3-36-15,-7-6-9 0,4 3 0 0,-4-3 0 16,3 2 104-16,1 1 20 0,3 3 3 0,-8-6 1 0,8 6-16 0,0 0-2 15,0 0-1-15,0 0 0 16,0 0-17-16,0 0-4 0,0 0-1 0,-3 6 0 16,3 1-7-16,-4 2 0 0,4 0-1 0,0 7 0 0,4 3-27 0,-1 6-6 15,1 3-1-15,3 4 0 16,0 5 11-16,0-2 3 0,0 2 0 0,0 7 0 0,0 0-43 16,0 3-16-16,0 6 11 0,1 1-11 0,2-1 48 0,-6-12 3 15,3 0 1-15,-4-1 0 16,1-2-32-16,-1 3-7 0,1-4-1 0,-1-2 0 15,1-4-12-15,-1 7 0 0,-3-7 0 0,4-6 0 16,-1-6 0-16,-3-9 0 0,0-4 0 0,0-6 0 16,0 0-49-16,0-10-13 0,0-2-2 0,0-4-1 15,-3-3-61-15,3 1-12 0,0-4-2 0,-4 0-1 16,4 3-81-16,0 0-16 0</inkml:trace>
  <inkml:trace contextRef="#ctx0" brushRef="#br0" timeOffset="183151.29">14940 12984 2264 0,'0'0'50'0,"-3"3"10"0,-1 3 3 0,4-6 0 0,0 0-51 0,-3 6-12 0,3 1 0 0,0-1 0 16,0 0 60-16,3 1 10 0,1-1 2 0,3 0 0 15,0 3-25-15,0 1-5 0,3-1-1 0,1 1 0 16,0-1-41-16,3 1 0 0,0 2 0 0,3-3-11 16,-2 1 60-16,2-4 12 0,4 4 3 0,-3-4 0 0,3-3-52 15,-3 0-12-15,3-3 0 0,4 0 0 16,-4 0 0-16,3 0-8 0,1 3 8 0,-4-3-13 0,1 3 13 0,-8 0 8 16,3 4 0-16,-3-4-8 15,0 3 43-15,1 4 1 0,-1-1 1 0,0 4 0 16,0-4-27-16,0 7-6 0,0-1 0 0,-3-2-1 0,-1 3 0 0,1 2 0 15,-4-2 0-15,0-3 0 16,-3 2 2-16,3-5 1 0,-4 2 0 0,-3-2 0 16,4-1-25-16,-4-3-5 0,0 1 0 0,-4-1-1 15,1 0 69-15,-8 0 13 0,4-3 3 0,-4 4 1 16,-3 2-8-16,-3 4-1 0,-1-1-1 0,-3 4 0 16,0 3-47-16,-8 3-12 0,1 3 0 0,-4 3 0 15,4 0 0-15,-4 4 12 0,1 2-12 0,-1 1 12 16,4-1-12-16,3 1 0 0,-3-1-12 0,3 1 12 15,4-10 0-15,3-3 0 0,4-1 0 0,0-8 0 16,7-7-48-16,0-3-3 0,3-3 0 0,4 0 0 16,4-15-72-16,3-1-14 0,4-6-3 0</inkml:trace>
  <inkml:trace contextRef="#ctx0" brushRef="#br0" timeOffset="184113.29">16845 13238 1754 0,'0'0'49'0,"0"0"12"0,0 0-49 0,0 0-12 0,0 0 0 0,0 0 0 15,0 0 113-15,0 0 20 0,0 0 4 0,0 0 1 16,0 0-59-16,4 6-12 0,3 0-3 0,-4 1 0 16,4 5 0-16,0 4 0 0,0 3 0 0,0-1 0 15,4 7 4-15,-4 4 0 0,4 2 0 0,3 4 0 16,-4-7-24-16,1 0-5 0,3 0-1 0,-3-3 0 16,-1-3-13-16,-3-3-2 0,4 0-1 0,-4-7 0 15,0-2-103-15,-3-4-21 0,-1-6-4 0,-3 0-1 16,4-6-113-16,-8-7-22 0,4-2-5 0</inkml:trace>
  <inkml:trace contextRef="#ctx0" brushRef="#br0" timeOffset="184520.73">16577 13065 1314 0,'-7'3'37'0,"0"-3"8"16,0 4-36-16,0-4-9 0,0 3 0 0,0 0 0 0,7-3 99 0,-7 0 17 0,7 0 4 0,-7 3 1 16,7-3-3-16,0 0-1 0,-4 3 0 0,4-3 0 31,-7 3-18-31,7-3-4 0,0 0-1 0,0 0 0 0,-7 3-14 0,7-3-4 0,-7 0 0 0,7 0 0 16,0 0-9-16,0 0-3 0,0 0 0 0,0 0 0 15,0 0-15-15,0 0-3 0,-4 7-1 0,4-7 0 16,4 3-21-16,3 3-5 0,0 0-1 0,4-3 0 15,3 4 3-15,3-4 1 0,1 3 0 0,0-3 0 16,3 0 6-16,0 1 2 0,4-4 0 0,-1 0 0 16,1-4-6-16,0-2-2 0,6-3 0 0,-2 2 0 15,2 1 7-15,1 0 2 0,0 0 0 0,0 3 0 16,-1-1-31-16,1 1-16 0,-4 0 1 0,1 0 1 16,-1 3 14-16,-7 3 0 0,4-3 0 0,-8 3 0 15,5 0 0-15,-5 1 0 0,-3-1 8 0,-3-3-8 16,3 3 12-16,-7-3-2 0,0 0 0 15,0 3 0-15,-7-3-68 0,0 0-14 0,0 0-2 0,0 0-1 16,0 0-33-16,-10 3-8 0,3 0 0 0</inkml:trace>
  <inkml:trace contextRef="#ctx0" brushRef="#br0" timeOffset="185062.23">16693 13645 2508 0,'0'7'71'0,"4"-1"16"15,3 0-70-15,0 0-17 0,0-2 0 0,4 2 0 0,3-6 55 16,3 3 7-16,1-3 2 0,0-3 0 0,6 0 0 0,1 0 0 0,0-4 0 0,3 1 0 16,0 3-52-16,1-3-12 0,-1 3 0 0,3-4 0 15,-6 4 34-15,3 0 4 0,-6 3 1 0,2-3 0 16,-3 3-31-16,1-3-8 0,-5 3 0 0,1 0 0 15,0 0-30-15,-4 0-7 0,0 0-2 0,0 0 0 16,-4 0-71-16,1-3-14 0,-4 3-4 0,0-4 0 31,-3 4 0-31,3-3 0 0,-4 3 0 0,-3 0 0 0,0 0 52 0,0 0 9 0,0 0 3 0,0 0 0 16,0 0 51-16,0 0 13 0,0 0 0 0,0 0 0 16,0 0 0-16,0 0 0 0,0 0 0 0,4 3 0 15,-4 7 100-15,0-4 22 0,0 0 5 0,0 1 1 16,0-1 0-16,0 0 0 0,0 0 0 0,-4 1 0 15,4-7-52-15,0 0-9 0,0 0-3 0,0 0 0 16,0 0 0-16,0 0 0 0,-3-7 0 0,-1-5 0 16,4-1-51-16,-3-2-13 0,3-1 0 0,0 0 0 15,3 1 0-15,1-1 0 0,-1 0 0 0,1 4 0 16,3-1 0-16,-4 7 0 0,4-3 0 0,0 2 0 16,1 4 0-16,-1-3 0 0,3 6 0 0,1-3 0 15,3 3 12-15,-4 3 0 0,5 3 0 0,-5 0 0 16,4 1 0-16,0 2 0 0,-3 0 0 0,3 1 0 15,-3 2 18-15,-4 4 3 0,3 0 1 0,-3-1 0 16,0 1-10-16,0 0-1 0,-3-4-1 0,-1 1 0 16,1-4-22-16,0 4 9 0,-4-7-9 0,0 0 0 15,0 1-37-15,0-7-15 0,0 0-2 0,0 0-1 0,0 0-160 16,0 0-32-16</inkml:trace>
  <inkml:trace contextRef="#ctx0" brushRef="#br0" timeOffset="186006.37">17688 13664 1983 0,'0'0'88'0,"0"0"18"15,0 0-85-15,0 0-21 0,0 0 0 0,0 0 0 16,7 0 101-16,-7 0 16 0,7 0 3 0,-7 0 1 15,0 0-45-15,0 0-10 0,0 0-2 0,0 0 0 16,0-6 0-16,0 0 0 0,4-4 0 0,-4 1 0 16,-4-7 0-16,4 4 0 0,-3-7 0 0,-4-3 0 15,3 3-51-15,-3-3-13 0,-3-3 0 0,3 0 0 16,-4-3 0-16,4-4 0 0,-4-2 0 0,-3 2 0 16,7-2 0-16,-3 6 0 0,-1-4 0 0,4 1 0 15,0 9 28-15,0 0 2 0,0 3 1 0,0 4 0 16,3 5-43-16,4 4-8 0,0 6-1 0,0 0-1 15,0 6-58-15,0 4-12 0,4 2-3 0,3 4 0 16,-4 3-51-16,4 3-10 0,0 0-3 0,1 3 0 16,2 0-35-16,-3 0-7 0,0 3-2 0,0 0 0 15,4-3 111-15,-4 4 23 0,0-1 4 0,0-3 1 16,0 0-52-16,-3-3-9 0,-1 3-3 0,4-9 0 0,-3 3 256 0,-4-7 52 0,3 1 9 0,-3-7 3 16,4-3-30-16,-4-3-6 0,0 0 0 0,0 0-1 15,3-6-43-15,1-1-9 0,-4-2-2 0,3 0 0 16,1-1-29-16,-1 1-7 0,1-4-1 0,3 4 0 15,-3-1-51-15,3 1-13 0,0 0 0 0,0 2 0 16,0-2 54-16,0 0 8 0,3 2 2 0,-3-2 0 16,4 3-52-16,0 3-12 0,-1-4 0 15,1 4 0-15,3 0 54 16,0 3 8-16,0 0 2 0,0 3 0 0,4 3-52 0,-4 4-12 0,0-1 0 0,-3 4 0 16,3-1 44-16,0 1 7 0,0 2 1 15,-3 1 0-15,3-3-38 0,-4-1-14 0,1 4 11 0,-1-7-11 16,1 1 0-16,0-4 8 0,-1 0-8 15,1-3 0-15,-1-3 0 0,1 0 0 0,0 0 0 16,-4-6 0-16,3 3 0 0,-3-6 0 0,4 2 0 0,-4-5 0 16,0-1 0-16,-4 1 0 0,4-1 0 0,-3 1 0 15,0-4 0-15,-1 3 8 0,-3-2 0 0,0 2 1 16,0 1-9-16,0 2 0 0,-3 1 0 0,-1 3 0 16,4 6 0-16,0 0 0 0,0 0 0 0,0 0 0 15,-7 0 0-15,0 6 0 0,3 0 0 0,-3 4 0 16,4-1-17-16,3 0 1 0,0 4 0 0,0-1 0 15,0 1 16-15,3-1 0 0,-3 1 0 0,4 0 0 0,3-4 0 16,-4 4 0-16,1-4 0 0,3 0 0 0,0 1-9 16,0-4 9-16,0 0-13 0,4 1 5 15,-4-1 8-15,0-3 0 0,3 3 0 0,-2 1 0 16,2-4 0-16,1 0 9 0,-1 3-1 0,1-6-8 0,-1 3 0 0,1-3 0 0,0 0 0 0,-1 0-9 16,1-3 9-1,-1 3 14-15,-3-6-3 0,0 3-1 0,-3-4-10 16,0 1 0-16,-4 6 0 0,0-9 0 0,0-1 28 0,0 1 3 0,-4 3 1 15,0-7 0-15,4 4-23 16,-3-4-9-16,3 4 8 0,-4-4-8 0,1 4 0 0,3-1 8 0,0 1-8 0,0 3 0 16,0-4-15-16,0 1-8 0,3-1-1 0,1 1-1 15,-1 0 25-15,5 2 0 0,-1 1 0 0,0 3 0 16,3 0 13-16,1 0 8 0,-4 3 2 0,3 0 0 16,1 0-37-16,0 0-7 0,-1 0-2 0,1 3 0 15,-1 0 23-15,1 0 0 0,3 3 0 0,-3 1 0 16,-1-4 0-16,4 3 0 0,-3 0 0 0,3-3 0 15,-3 4-158-15,-1-4-27 0,1 3-6 0</inkml:trace>
  <inkml:trace contextRef="#ctx0" brushRef="#br0" timeOffset="186147.2">18687 13614 2602 0,'0'6'116'0,"0"4"23"15,-4-4-111-15,4 0-28 0,0-6 0 0,0 0 0 16,0 0 82-16,0 0 11 0,0 0 3 0,0 0 0 15,0 0-71-15,0-9-13 0,-3-1-4 0,3 1 0 16,-4-4-57-16,1-2-12 0,-1-4-3 0</inkml:trace>
  <inkml:trace contextRef="#ctx0" brushRef="#br0" timeOffset="186317.83">18510 13200 3067 0,'-3'6'136'0,"-1"-2"28"16,4-4-132-16,0 0-32 0,-3 6 0 0,3-6 0 31,0 0 16-31,0 0-3 0,0 0-1 0,3 0 0 0,4 0-136 0,0-3-28 0,4 3-6 0</inkml:trace>
  <inkml:trace contextRef="#ctx0" brushRef="#br0" timeOffset="186555.79">18944 13692 2169 0,'0'0'92'15,"0"0"-74"1,0 0 88-16,4-6 18 0,-4 0 3 0,0-7 1 16,-4 1-23-16,1-7-4 0,-4 0-1 0,0-3 0 15,-4 0-30-15,4 0-6 0,-4 0-2 0,1-3 0 16,-1 0-25-16,-3 0-5 0,0-3 0 0,0-3-1 15,0 5-13-15,0 1-2 0,3 0-1 0,-3 0 0 16,3 3-15-16,1 3 0 0,-1 4 0 0,4-4 0 16,0 6-32-16,0 1-8 0,3 2-3 0,-3 1 0 15,4 3-170-15,3 6-35 0,0 0-6 0</inkml:trace>
  <inkml:trace contextRef="#ctx0" brushRef="#br0" timeOffset="187211.24">18733 13501 2379 0,'14'3'105'0,"0"0"23"0,0 1-103 0,0-4-25 0,4 0 0 0,-4 0 0 15,3 0 37-15,1-4 3 0,0 4 0 0,-1-6 0 16,4 0-28-16,-3 0-4 0,3-7-8 0,0 4 11 16,1-4-11-16,-1-3 0 0,-4 1 0 0,5-1 8 15,-5 4-36-15,-3-4-7 0,0 0-1 0,1 4-1 16,-8-1 81-16,3 1 16 0,-3 2 3 0,-3 4 1 15,-1 0 0-15,-3 6 0 0,0 0 0 0,0 0 0 16,0 0 0-16,-7 3 0 0,0 0 0 0,0 6 0 16,0 1-52-16,0 5-12 0,-4-2 0 0,4 3 0 15,0 2 0-15,0-2 0 0,0 3 0 0,4 0 0 16,-1 0 0-16,4-4 0 0,0 1 0 0,0-4 0 16,4 1 18-16,-1-1 1 0,4-2 0 0,-3-1 0 15,3-2-19-15,-4-1 0 0,8-3 0 0,-4 0 0 16,0 0-22-16,0-6-8 0,4 0-2 0,-1 0 0 15,-3-3 32-15,0-1 0 0,0 1 0 0,0 0 0 16,1-1 0-16,-5 1 0 0,1 0 0 0,3 0 0 16,-4-1 0-16,1 1 15 0,-4 6-2 0,3-6 0 15,-3 3-13-15,0 3 0 0,4-7 0 0,-4 7 0 16,7-3 0-16,-7 3 0 0,3 0 0 0,-3 0 0 16,7 7 0-16,-3-4 0 0,3 3 0 0,-3 3 0 0,-1 1 18 15,4 2 1-15,0 1 0 0,0 3 0 0,0-4 4 0,-3 1 1 16,3-4 0-16,-4 0 0 0,4 1-13 15,0-1-3-15,1-2 0 0,-1-1 0 16,0 0 20-16,-4-3 3 0,4-3 1 0,0 3 0 0,0-6-32 0,-3 3 0 16,3-3 0-16,-4-3 0 0,5-4 0 0,-5 1 0 0,1 0 0 0,-1-4 0 15,-3-3 0-15,0 4 0 0,4-4 0 0,-4 0 0 16,3 1-9-16,1-4-8 16,-1 3-2-16,1-2 0 0,-1 2 19 0,4 0 0 0,-3 4 0 0,3-1 0 15,0 4 0-15,4 2 0 0,-4 1 0 0,3 3 0 16,1 3 0-16,-1 3 0 0,1 3 0 0,0 4 0 15,3-1 28-15,-4 4 8 0,1 6 3 0,3-4 0 16,-4 1-28-16,1 3-11 0,0 0 8 0,-1-1-8 16,1 1 12-16,-1 0-4 0,1 0 0 0,-4-4 0 15,4 1-8-15,-4 0 0 0,0-4-10 0,-4-5 10 16,4-1-107-16,-7-3-15 0,0-3-3 0,0 0-1 16,4-9-156-16,-1-1-31 0,-3-2-7 0</inkml:trace>
  <inkml:trace contextRef="#ctx0" brushRef="#br0" timeOffset="187714.33">19759 13300 2314 0,'0'0'51'0,"0"0"10"0,0 0 3 0,0 0 1 0,0 0-52 0,0 0-13 0,0 0 0 0,0 0 0 15,0 0 128-15,0 0 24 0,0 0 4 0,0 0 0 32,0 0-73-32,0 0-15 0,0 0-4 0,0 7 0 0,0-1-51 0,0 3-13 0,0 4 0 0,0-1 0 31,0 4 54-31,0 6 8 0,0-3 2 0,0 3 0 15,4 3-52-15,-4-3-12 0,0 0 0 0,3 0 0 16,-3 0 24-16,4-3 3 0,-1 3 0 0,1-7 0 0,-1 1-19 0,4 0-8 0,-3-1 8 16,6-5-8-16,-3-1 0 0,4 0 0 0,0-2 0 0,-1-1 0 15,4-3 0-15,0-3 0 0,4 0 0 0,-4-3 0 16,0-3 0-16,0-1-16 0,4-2 4 16,-4 0 1-16,0-4 11 0,0 1 0 0,1-4 0 15,-5 0 0-15,4 1 0 0,-3-1 0 0,-1 0 0 0,-3-3 0 16,4 1 0-16,-4-1 0 0,4 0 0 15,-4 0 0-15,3 0 0 0,-3 0 0 0,4 1 0 0,-4-1 0 16,4 3-12-16,-4 0 0 0,3 1 0 0,-3-1 0 16,4 4 12-16,-8-1-12 0,4 1 12 0,0-1-12 15,-3 4 12-15,0-4 0 0,-1 4 0 0,-3-1 0 16,0 4 0-16,0 0 0 0,-3-1 0 0,-1 1 0 16,0 3 0-16,-3-3 0 0,0 3 0 0,-3-1 8 15,-1 1-8-15,4 3 0 0,-3 3 8 0,-1 1-8 16,0 2 0-16,1 0 0 0,3 7-12 0,0-1 4 15,0 4 8-15,3 0 0 0,4-1 0 0,0 7 0 16,4 0 0-16,-1 0 0 0,4 3 0 0,4 3 0 0,-1-6 0 0,1 0 0 16,3 0 0-16,0-6 0 15,0 3 13-15,0 0 5 0,4-4 1 0,0 1 0 16,-1 0-19-16,1-7 0 0,0 4 0 0,3-4-9 0,-4-3 9 16,1-3 0-16,0 0 0 0,-1-6 0 15,1 0-40-15,-4-3-13 0,0 0-3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00:51:31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497 393 8208 0 0,'-2'-25'532'0'0,"-1"10"-476"0"0,-3-7 87 0 0,-1-8 1126 0 0,6 28-969 0 0,0-1 0 0 0,0 1 0 0 0,0-1 1 0 0,0 1-1 0 0,0-1 0 0 0,-1 1 0 0 0,1-1 1 0 0,-1 1-1 0 0,0 0 0 0 0,-3-4 0 0 0,-12-8 1494 0 0,10 9-491 0 0,-1 1 1 0 0,-13-7 0 0 0,16 7-443 0 0,4 1 1946 0 0,1 3-2802 0 0,0-1-1 0 0,0 0 0 0 0,0 0 0 0 0,0 1 0 0 0,1-1 1 0 0,-1 0-1 0 0,0 1 0 0 0,0-1 0 0 0,1 0 1 0 0,-1 0-1 0 0,0 1 0 0 0,1-1 0 0 0,-1 1 0 0 0,1-1 1 0 0,-1 0-1 0 0,1 1 0 0 0,-1-1 0 0 0,1 1 1 0 0,-1-1-1 0 0,1 1 0 0 0,-1-1 0 0 0,1 1 1 0 0,0 0-1 0 0,-1-1 0 0 0,1 1 0 0 0,0 0 0 0 0,-1-1 1 0 0,1 1-1 0 0,0 0 0 0 0,-1 0 0 0 0,1 0 1 0 0,0-1-1 0 0,0 1 0 0 0,-1 0 0 0 0,1 0 1 0 0,0 0-1 0 0,0 0 0 0 0,-1 0 0 0 0,1 1 0 0 0,0-1 1 0 0,0 0-1 0 0,0 0 0 0 0,3 1 30 0 0,7-3-31 0 0,1 1 0 0 0,0 0 0 0 0,-1 1 0 0 0,22 2 0 0 0,47 12-4 0 0,-33-5-1 0 0,168 12 2 0 0,-75-17-25 0 0,189 11-90 0 0,-252-10 80 0 0,47 6-6 0 0,368 38 105 0 0,-460-47-89 0 0,519 25 61 0 0,-436-26 39 0 0,97-2 45 0 0,223-36 746 0 0,-345 28-794 0 0,65-12-128 0 0,32-2 34 0 0,97-9 260 0 0,-182 14-102 0 0,10-2-16 0 0,-79 15-93 0 0,-17 3 23 0 0,30-2 1 0 0,-37 3 13 0 0,-9 1-61 0 0,0 0 0 0 0,0 0-1 0 0,1 0 1 0 0,-1 0 0 0 0,0 0-1 0 0,1-1 1 0 0,-1 1 0 0 0,0 0-1 0 0,0 0 1 0 0,0 0 0 0 0,1 0-1 0 0,-1-1 1 0 0,0 1 0 0 0,0 0-1 0 0,1 0 1 0 0,-1 0 0 0 0,0-1-1 0 0,0 1 1 0 0,0 0 0 0 0,0 0-1 0 0,0-1 1 0 0,1 1 0 0 0,-1 0-1 0 0,0-1 1 0 0,0 1 0 0 0,0 0-1 0 0,0 0 1 0 0,0-1 0 0 0,0 1-1 0 0,0 0 1 0 0,0-1 0 0 0,0 1-1 0 0,0 0 1 0 0,0-1 0 0 0,0 1-1 0 0,0 0 1 0 0,0 0 0 0 0,0-1-1 0 0,0 1 1 0 0,0 0 0 0 0,-1-1-1 0 0,1 1 1 0 0,0 0 0 0 0,-1-8 27 0 0,0 1 0 0 0,1-1 0 0 0,0 1 0 0 0,0-1 0 0 0,1 1 0 0 0,0-1 0 0 0,0 1 0 0 0,0 0 0 0 0,1-1 0 0 0,5-11 0 0 0,1 3-30 0 0,-4 11 0 0 0,-4-2 0 0 0,0 6 0 0 0,0 0 0 0 0,0 1 0 0 0,0-1 0 0 0,-1 0 0 0 0,1 0 0 0 0,0 0 0 0 0,0 1 0 0 0,-1-1 0 0 0,1 0 0 0 0,-1 1 0 0 0,1-1 0 0 0,-1 0 0 0 0,1 1 0 0 0,-1-1 0 0 0,1 1 0 0 0,-1-1 0 0 0,1 0 0 0 0,-1 1 0 0 0,0-1 0 0 0,1 1 0 0 0,-2-1 0 0 0,-1 0 0 0 0,0-2 0 0 0,-1 1 0 0 0,0-1 0 0 0,0 1 0 0 0,1 0 0 0 0,-2 1 0 0 0,1-1 0 0 0,0 1 0 0 0,0-1 0 0 0,0 1 0 0 0,-7 0 0 0 0,-21-8 0 0 0,23 5 0 0 0,0 2 0 0 0,0-1 0 0 0,0 2 0 0 0,0-1 0 0 0,-1 1 0 0 0,-8 0 0 0 0,4 0 0 0 0,-202-4 36 0 0,158 5-32 0 0,-45 5-4 0 0,55-2 0 0 0,-23 2 0 0 0,-62 2 0 0 0,-157 3 19 0 0,156-3-48 0 0,77-4-16 0 0,-41 1 47 0 0,-176 8-96 0 0,2 0-15 0 0,44-8 109 0 0,-281 11-96 0 0,371-9 64 0 0,12 1-137 0 0,-91 2 82 0 0,-134 8 75 0 0,127-6-146 0 0,-186 1 168 0 0,288-21-99 0 0,48 1 62 0 0,60 7 46 0 0,1-1 0 0 0,-15-5 0 0 0,10 3-16 0 0,10 4-19 0 0,6 0-60 0 0,2 0-25 0 0,0 0-102 0 0,0 0-42 0 0,4 1 171 0 0,-1 0-1 0 0,0 1 1 0 0,1-1 0 0 0,0 0 0 0 0,-1-1-1 0 0,1 1 1 0 0,-1 0 0 0 0,1-1 0 0 0,6 0-1 0 0,16 1 14 0 0,37 7 0 0 0,-11-1 2 0 0,48 8 15 0 0,-26-2-115 0 0,-10-2 78 0 0,-29-5 31 0 0,53 4 0 0 0,349-9-14 0 0,-204-2 177 0 0,-129 2-109 0 0,205 16-73 0 0,-2 23 64 0 0,155 9 182 0 0,-217-25 123 0 0,624 53 313 0 0,-660-71-75 0 0,-57-3-220 0 0,231-7 138 0 0,-182-1-338 0 0,-74 9-122 0 0,-126-4-79 0 0,-1 0-54 0 0,0 0-21 0 0,0 0-2 0 0,5-5-1884 0 0,-1 2 1008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00:57:03.35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2916 1181 0,'0'0'24'0,"-4"-7"7"0,4 7-31 0,0 0 0 0,0-3 0 0,0 3 0 16,0 0 90-16,0 0 12 0,-7-6 2 0,7 6 1 15,0 0-5-15,0 0-2 16,0 0 0-16,0 9 0 0,0 1-54 0,0 5-12 0,0 1-1 0,0 6-1 16,7 3-30-16,-7 7 0 0,0-1 0 0,4 6 0 15,-4 1 57-15,7 3 6 0,-7 0 1 0,0 6 0 16,4-3 0-16,-4 3 0 0,3-3 0 0,4 3 0 15,-7-7-21-15,0 4-4 16,4 0-1-16,-4-3 0 0,7 0-10 0,-7-4-1 16,3 1-1-16,4-1 0 0,-7-5-26 0,4-4 0 0,-4 0 0 0,7-6 0 15,-7-3 0-15,0 0 0 0,3-10 0 0,-3 1 0 16,0-1 0-16,4-6 0 0,-4-3 0 0,0 0 0 16,0 0 0-16,0 0 0 0,0-6 0 0,0-7 0 15,0 1 23-15,0-4-1 0,-4-6 0 0,1 0 0 16,3-3-35-16,-7-3-7 0,3-7-2 0,4-5 0 15,0 2 22-15,-7 0 0 0,7 1 0 0,0-4 0 16,-3 0 0-16,3-3 0 0,-7 4 0 0,7-7 0 16,-4 0 0-16,4 0 0 0,0 0 0 0,0-7 0 15,0 7 20-15,0 0 8 0,-7 0 1 0,7 10 1 16,-3 2-48-16,-1 1-10 0,4-4-1 0,-7 7-1 0,3 2 30 0,4 1 0 0,-7 6 0 16,-3-12 0-16,6 9 25 0,-6 0 11 15,6 9 3-15,-3-6 0 0,4 9-39 0,-8 4 0 16,8 6 0-16,-5-10 0 0,5 10 0 0,-4 0 9 0,3 0-9 0,-3 0 0 15,7 3 0-15,0 0 0 16,0 0 0-16,0 0 0 0,0 0 0 0,0 0 0 16,0 0 0-16,0 0 0 0,0 0 20 0,7 6 4 0,4 3 1 0,0 1 0 15,-11-10-33-15,7 3-8 0,10 3 0 16,-6 0-1-16,-4 4 17 0,10-7 0 16,-6 3 0-16,7 1 0 0,-1-1 0 0,1-3 0 0,3 0 0 0,0 0 0 15,0 0 0-15,4 1 0 0,3-4 0 0,-6 0 0 16,-1 0 10-16,3 0 6 0,1 0 0 0,0 0 1 15,3-4-17-15,0 4 0 0,4-3 0 0,3 3 0 16,4-3-11-16,3 3-5 0,4 0-2 0,0-3 0 16,0 3 18-16,-7-9 0 0,7 5 0 0,0-2 0 15,-1 3 13-15,1-3 3 0,0-4 1 0,4 4 0 0,-1 0-17 0,4 3 0 16,-7-7 0-16,3 4 0 0,-3 0 0 0,0-4 0 16,3 7 0-16,8-3 0 0,-12 3 0 0,5 0 0 15,-1-7 0-15,4 4 0 16,-7 3 0-16,-7 0 0 0,3 0 0 0,1 3 0 0,-1-4 0 0,0 4 0 15,1 0 0-15,-1-3 0 0,4-3 0 0,-11 3 0 16,4-3 0-16,-7 6 0 0,3-4 0 0,-3-2 0 16,-8 3 0-16,4-3 0 0,4 0 0 15,-4-1-14-15,1 1 2 0,-1 0 1 0,0-1 11 0,0 4 0 16,4-6 0-16,-4 3 0 0,-3 2 12 0,3 1-3 16,-7 0 0-16,4-3 0 0,-7 3-9 0,3 0-9 15,0 0 9-15,-7 3-13 0,4 0 13 0,-1 0 0 16,-2-4 0-16,2 4 0 0,-6 0 0 0,3 0 10 0,-4 0-10 15,1 0 8-15,-4 0-8 0,0 0 0 16,-7 0 0-16,11 0 0 0,-1 0 8 0,1 0-8 16,-11 0 0-16,0 0 8 0,7 0-8 0,-7 0 0 0,0 0 0 0,0 0 0 15,0 0 0-15,0 0 12 0,0 0 0 0,11 7 0 16,-11-7-12-16,7 6-17 0,-7-6 4 0,3 9 1 16,4-2 34-16,-7-1 7 0,4 3 2 0,-1-6 0 15,1 4-19-15,-4-1-4 0,0 0-8 0,3 1 12 16,-3-1-12-16,4 3 11 0,3 1-11 0,-4-4 10 0,4 3-10 15,-7 1 0-15,8 2 9 0,-5 4-9 16,4 0 0-16,-3 2 0 0,3 1 0 0,0 6 8 0,3-3-8 0,-6 6 8 16,3 1-8-16,0 5 8 15,4 1-8-15,-4-1 0 0,3-3 0 0,-3 4 8 16,4-4-8-16,-1 1 0 0,-3-1 0 0,4 4 0 16,-4-4 0-16,0 0 8 0,0 4-8 0,0-1 0 0,4 1 0 15,-8-4 9-15,8 4-9 0,-4-4 0 0,-3-3 8 16,3 4-8-16,-4-11 0 0,4 5 0 0,0-5 0 0,0-2 0 15,-3 0 0-15,-1 0 0 0,1 3 0 0,-1-13 0 16,4 4 0-16,-3-1 0 0,-4-5 8 0,0-1-8 16,4 0 0-16,-4-3 0 0,0 4 0 0,0-7 8 15,0 0-8-15,0 0 0 0,-4 3 16 0,4 0-4 16,-4 0-1-16,1 0 0 0,-1-3-1 0,1 3 0 16,-4 0 0-16,3-3 0 0,4 0-10 0,-10 4 0 15,3-4 9-15,0 3-9 0,0 0 0 0,-4-3 9 0,7 6-9 16,-10-6 0-1,4 0-16-15,-1 0-9 0,-3 0-3 0,3-6 0 0,1 3 60 0,-8 0 12 0,4-1 3 16,0 1 0-16,-4 0-35 0,1 0-12 0,3 0 9 0,-4 0-9 16,0 3 8-16,-3-3-8 15,4 3 0-15,-1-4 8 0,-3 4 2 0,3 0 0 0,-3 0 0 0,3 0 0 16,4-3-10-16,-7 3 0 16,0 0 0-16,3-3 0 0,-3 3 0 0,0-3 0 0,-4 3 0 0,1-3 0 15,-5 0 12-15,1 3 1 0,3-3 0 0,-6 3 0 16,6-4-5-16,-3 1-8 0,-1 3 11 0,1-3-11 15,0 3-8-15,0-3-9 0,3 3-2 0,-3 0 0 16,0 0 19-16,-4 0 0 0,4 0 0 0,-8 3 0 16,1-3 0-16,0 3 0 0,3-3 0 0,-3 0 0 0,0 0 48 15,3 3 12-15,4-3 4 0,-8 4 0 0,1-8-52 16,3 4-12-16,-3 0 0 0,0 4 0 0,-8-4 0 0,5 0 0 16,2 3 0-16,-10-3 0 0,11 0 0 0,0 0-12 15,0 0 3-15,-8 0 0 0,8 0 9 0,-4 3 8 16,4-3-8-16,-11 3 11 0,4 0-11 0,-1 0 0 15,-2 0 9-15,2 4-9 0,4-4 0 0,-3 3 0 16,3 4 0-16,-7-4 0 0,4 0 8 0,-4 3-8 16,7 1 8-16,-10-1-8 0,7-2 8 0,3-4-8 15,-3 3 10-15,3 0-10 0,7 1 0 0,-3-1-8 16,3 0-1-16,-3 0 0 0,6 1 9 0,-6-4 0 16,3 3 0-16,8 0 0 0,-1-3 12 0,0 1 4 15,-3-1 0-15,10 0 1 0,-3-3-9 0,7 3-8 16,-3 0 12-16,2 0-12 0,5 3 0 0,-1 1 0 15,1-1-12-15,6 3 3 16,-3-5-107-16,4 2-22 0,3 3-4 0,0-2-846 16,0-7-170-16</inkml:trace>
  <inkml:trace contextRef="#ctx0" brushRef="#br0" timeOffset="1419.64">2872 3737 1094 0,'0'-12'23'0,"0"12"5"15,3-7-28-15,-3 7 0 0,0-6 0 0,0 0 0 16,0 0 100-16,0-1 16 0,0 1 2 0,0 6 1 16,0 0-37-16,0 0-7 0,0 0-2 0,-3-6 0 15,3 6 44-15,0-7 9 0,-7 4 2 0,7 3 0 16,-4-6-48-16,4 6-8 0,-7-6-3 0,3 3 0 15,-3-1 2-15,0 1 0 0,0 0 0 0,4 0 0 16,-4 3-15-16,3 0-4 0,-3 0 0 0,4-6 0 16,-4 6 10-16,-1 0 2 0,8 0 0 0,-7 0 0 15,-3 0-52-15,6 0-12 0,-10 0 0 0,4 0 0 16,3 0 54-16,-4 6 8 0,4-6 2 0,-4 0 0 16,4 0-50-16,-3 0-14 0,-4 0 0 0,3 3 8 15,0-3-8-15,-3 3 0 0,4 0 0 0,-1-3 0 16,1 4 13-16,-5-1 8 0,5 3 2 0,-4-3 0 15,0 3-37-15,-4 1-7 0,0 2-2 0,1 1 0 16,-1-1 70-16,0 3 13 0,4 4 4 0,-7 0 0 16,7 3-75-16,-7 3-14 0,7 0-3 0,0 3-1 15,-4 0 29-15,4 0 0 0,-7 0 0 0,7 3 0 0,3 0 24 16,-3 1 2-16,3 5 0 0,4-3 0 16,4 4-42-16,3 6-8 0,0-1-1 0,0 1-1 0,3-6 26 0,4-1 0 15,4-3 0-15,3 1 0 0,0-7 16 16,4 0 8-16,-1-3 1 0,12 0 1 0,-5-6-26 0,1-4 0 0,7 1 0 0,-4-4 0 31,4-3-19-31,-4-3-9 0,4-3-1 0,-8 0-1 0,8-3 48 0,-4 0 10 0,8-3 1 0,-15 0 1 16,4-1-47-16,6-2-10 0,-6-4-1 0,0 1-1 15,6-4 29-15,-6 1 0 0,0-1 0 0,0-12 0 16,3 3 0-16,-14-4 0 0,7 1 0 16,-14 0 0-16,4 0 0 0,-4-1 8 0,-7-2-8 0,3 3 0 15,-6 0 25-15,3-1-1 0,-11 1-1 0,4 0 0 16,-7 3-23-16,3 0-10 0,-6 0 1 0,-1 0 0 15,-3 3 9-15,3 0 12 0,-6 3-2 0,2-3-1 16,-2 6-9-16,3 1 0 0,-1-1-10 0,1 3 10 16,4 4 0-16,-5 6 0 0,8 0 0 0,-3 0 10 15,6-1-60-15,4 4-12 16,0-3-2-16,3 3-1 0,-3-6-101 0,4 0-20 0,3 0-4 0</inkml:trace>
  <inkml:trace contextRef="#ctx0" brushRef="#br0" timeOffset="2315.1">5613 3643 1824 0,'-4'-9'76'15,"-6"2"-60"-15,3-2 89 0,3 0 19 0,-3-1 3 0,0 4 1 16,0 3-52-16,-4 0-9 0,1 3-3 0,3 0 0 16,-11 6 0-16,7 0 0 0,-3 4 0 15,0 5 0-15,0 4 9 0,3 3 2 0,-3 3 0 16,4 3 0-16,-1 4-18 0,4 2-3 0,-3 1-1 0,3 2 0 16,-1-2-42-16,5 2-11 0,3 1 0 0,-7 0 0 15,14-1 0-15,-7-2 0 16,3 2 0-16,5 1 0 0,6 0 0 0,-4-4 0 0,1-3 0 15,3-2 0-15,7-4 32 0,4-3 4 0,-1-3 0 0,5 3 1 16,-1-7-37-16,-3 1 0 0,3 0 0 16,0-7 0-16,0 0 0 0,4 1 9 0,-4-4-9 0,4-3 0 15,0-3 16-15,-4-3-3 0,0-3-1 0,0-1 0 16,4-2 1-16,-11-3 0 0,4-1 0 0,0-6 0 16,-8-3 5-16,1-3 1 0,-4-3 0 0,-3 3 0 15,-1-3 21-15,1-1 4 0,-11-2 0 0,3 0 1 16,-3-4-45-16,0 1-18 0,-3-1 1 0,-8-9 0 15,1 4 27-15,-4 2 6 0,-4 0 0 0,0 7 1 16,-3 3-17-16,0 6 0 0,0 0 0 0,3 12 0 16,1-5 0-16,-1 2 0 0,-10 1 0 0,10 2 0 0,-7 4 0 0,4 0 0 0,0-1 0 15,-7 1 0-15,7 3 0 0,-4-3 0 16,0 3-8-16,8 0 8 16,-5-1-99-16,8 1-13 0,0 0-4 0,4 0 0 15,3-3-131-15,3-1-26 0</inkml:trace>
  <inkml:trace contextRef="#ctx0" brushRef="#br0" timeOffset="4840.6">5038 2514 1265 0,'0'0'36'0,"0"0"8"0,0 0-36 0,0 0-8 0,0 0 0 0,0 0 0 31,0 0 80-31,0 0 13 0,0 0 3 0,0 0 1 0,0 0-24 0,0 0-5 0,0 0 0 16,0 0-1-16,0 0-21 0,-7-6-4 0,7 6-1 0,0 0 0 16,0 0 46-16,0 0 9 0,0 0 1 15,0-6 1-15,-4-1-38 0,4 1-7 0,0-3-1 0,-7-1-1 16,7 7-11-16,-3-12-1 0,3 5-1 0,0-2 0 15,-4-1-4-15,4-3-1 0,0-2 0 0,0 2 0 16,0-6 3-16,0 0 0 0,0 0 0 0,-4-3 0 16,4 3-36-16,-3-3 0 0,-1 0 0 0,-3-3 0 15,4-1 38-15,3-2 1 0,-7-3 0 0,0-1 0 16,0 1-14-16,0 2-2 0,0-2-1 0,-1 2 0 16,5 1-10-16,-8 6-1 0,1 0-1 0,6-6 0 15,-3 9-10-15,4-4 12 0,-8 8-12 0,8-11 12 16,-4 4-20-16,3-9-4 0,-3 3-1 0,3-1 0 15,-3-2 13-15,7 5 0 0,-3-2 0 0,-1 0 0 16,1 6 0-16,-1 0 0 0,1 3 0 0,-1 0 0 16,1 3 0-16,-1 3 0 0,4 1 0 0,-7 2 0 15,4 4 16-15,3-4 5 0,0 7 2 0,-8-1 0 16,8 7-37-16,0 0-7 0,-3-3-2 0,3 3 0 0,0 0 23 0,0 0 0 16,0 0 0-16,0 0 0 15,0 0 0-15,0 0 0 0,0 0 0 0,0 0 0 0,0 0 0 0,0 0 0 16,0 0 0-16,0 0 0 0,0 0 0 15,11 0 0-15,-8 3 0 0,4 1 0 16,0-1 0-16,0 0 0 0,0 0 0 0,0 3 0 0,0-6 20 0,4 0 9 0,-4 3 2 16,4-3 0-1,-1 0-50-15,1 0-9 0,3 0-3 0,4 0 0 0,-8 0 50 0,8 0 9 0,-1 0 3 0,1-3 0 16,0 3-50-16,6 0-9 0,-10-6-3 16,8 6 0-16,-1-3 31 0,-4 3 0 0,1-3 0 0,0 0 0 15,-1 3 0-15,-3 0 0 0,1-4 0 16,-5 4 0-16,4-3 16 0,-3 0 8 0,-1-3 3 0,1 3 0 15,-4-3-27-15,0 6 0 0,4-4 0 16,-4 1 0-16,-4 0 0 0,4-3 0 0,0 3 0 0,-7 3 0 16,0 0-19-16,0 0-5 0,4-3-2 0,-4 3 0 15,0 0 26-15,0 0 0 0,0 0 0 0,0 0 0 16,0 0 0-16,0 0 0 0,0 0 0 0,0 0 0 16,7 3 0-16,0 0 0 0,-7-3 0 0,0 6 0 15,0-6 26-15,4 3 10 0,-4-3 3 0,0 0 0 16,0 7-63-16,0-7-12 0,3 0-2 0,-3 0-1 15,0 6 39-15,0-6 0 0,0 6 0 0,4 0 0 16,-4-3 24-16,3 4 12 0,-3-7 2 0,0 3 1 16,0-3-31-16,-3 9-8 0,3-9 0 0,0 7 0 15,-4-4 0-15,4 0 0 0,0 3 0 0,0 0 0 16,0-2 0-16,0 2 0 0,4 0 0 0,-4 3 0 16,0-2-30-16,0-1-7 0,0 3-2 0,0 1 0 15,0-1 39-15,0 4 0 0,0-7 0 0,0 7 0 16,0-4 0-16,3 7 0 0,-3-7 0 0,0 4 0 15,0 2 29-15,4 4 14 0,-1-6 2 0,-3 5 1 16,0 1-36-16,4-3-10 0,-4 3 0 0,0 3 0 16,0-3 18-16,3 2-1 0,-3-2 0 0,7 6 0 0,-7-6-27 0,0 3-6 0,0 3 0 15,0 3-1-15,0-6 17 16,0 7 0-16,0-7 0 0,4 9 0 0,-4-6 10 0,-4 6 6 0,4 1 0 16,0 2 1-16,0-6-27 0,0 1-6 15,0-1 0-15,0 0-1 0,4 0 27 0,3 4 6 0,-7-10 0 16,3 6 1-16,1-3-17 0,0 0 0 0,-1 3 0 0,1-3 0 15,3 0 0-15,-4-3 0 0,4 0 0 0,-3 0 0 16,3-3-11-16,-4 0-5 0,-3-3-2 0,4-1 0 16,-4-2 29-16,3-1 5 0,-3-5 2 0,4 2 0 15,-4 0-29-15,0-2-5 0,0-1-2 0,0 0 0 16,0 4 29-16,-4-10 5 0,1 3 2 0,3-3 0 16,0 0-18-16,-4 3 0 0,4-3 0 0,0 0 0 15,0 0-48-15,0 0-12 0,0 0-4 0,-3-6 0 16,-4 2-212-16,3-8-42 0</inkml:trace>
  <inkml:trace contextRef="#ctx0" brushRef="#br1" timeOffset="14645.61">5362 1790 2188 0,'0'6'97'0,"0"-6"20"15,4 3-93-15,-4-3-24 0,0 7 0 0,10-4 0 16,-10 0 56-16,11 0 6 0,-4 3 2 0,4 1 0 16,6-4-28-16,-3-3-4 0,7 3-2 0,-3-3 0 15,10 0-15-15,-3 3-3 0,3-3-1 0,4 3 0 16,0-3 9-16,3 0 3 0,0 0 0 0,1-3 0 15,2 0-23-15,5 3 0 0,6-3 0 0,1 0 0 16,2-4 39-16,-2 4 3 0,3 0 1 0,-7 0 0 16,7 0-23-16,-1 0-4 0,8 0 0 0,0-1-1 0,4 1-7 15,3 0-8-15,-4-3 11 0,26 3-11 16,-8-4 32-16,0-2 0 0,0 3 0 0,4-1 0 0,-8 1-13 0,-3-3-3 0,4 6-1 0,3-10 0 47,-10 4-15-32,-8 2 11-15,1 1-11 0,-15 3 10 0,4 0-10 0,-4 0 10 0,4 3-10 0,0-3 10 0,-7 6-2 0,-4-3-8 16,-3 3 12-16,11 3-4 0,-12 0-8 0,-2 4 0 0,-8-4 0 0,-3 7 0 16,-4-7-152-16,0 3-32 0,-7 1-6 0</inkml:trace>
  <inkml:trace contextRef="#ctx0" brushRef="#br0" timeOffset="24423.16">11268 2564 1249 0,'0'0'55'0,"0"0"12"0,0 0-54 0,0 0-13 0,0 0 0 0,0 0 0 16,0 0 66-16,0 0 10 0,0 0 3 0,0 0 0 15,0 0 10-15,0 0 3 0,0 0 0 0,-4-6 0 16,4 6-3-16,0 0 0 0,-7-3 0 0,7 3 0 16,-3-3-19-16,-4 0-4 0,7 3-1 0,-7-3 0 15,7 3-1-15,-4-3 0 0,4 3 0 0,-7 0 0 16,7 0-36-16,-7 0-7 0,3 0-1 0,4 0-1 16,0 0 4-16,0 0 1 0,0 0 0 0,0 0 0 15,0 0-4-15,-7 0 0 0,4-4 0 0,3 4 0 16,-4 0 0-16,4 0 0 0,-7 0 0 0,4 0 0 15,3 0-31-15,-7 0-6 0,0 4-2 0,7-4 0 0,-4 0 67 0,-3 3 12 16,3 3 4-16,-3-3 0 0,0-3-56 0,0 3-8 16,4 3-8-16,-4-6 8 0,3 4 0 0,-3-4 9 15,4 3 1-15,-1 0 0 0,4-3-10 16,-7 3 0-16,3-3 0 0,1 3-11 0,-4 3 11 0,7-2 0 16,0-4 0-16,-7 3 0 0,3 0 0 0,1 0 0 15,-1 3 0-15,1-3 0 0,-1 4 12 0,1-7 5 16,-1 3 1-16,1 3 0 0,-4-3-10 0,3 0-8 15,0 0 9-15,1 1-9 0,-1 2-12 0,1-3-9 16,-1 0-2-16,1 3 0 0,-1 1 23 0,1-4 0 16,-1 3 0-16,1 0 0 0,-1 4 0 0,4-4 0 0,-3 0 0 0,-1 1 0 15,1 2 16-15,-1-6 8 0,1 3 2 0,-1 4 0 16,4-4-26-16,-3 3 0 16,3 1 8-16,-4-7-8 0,0 6-20 0,1 1-5 15,3-1-2-15,-4-3 0 0,4 7 27 0,-3-7 0 0,3 4 0 0,-4-1 0 16,4 1 0-16,0-4 0 0,0 3 0 0,0 1 0 15,0-4 17-15,0 6 9 0,0-2 2 0,0 2 0 16,0-5-28-16,0 2 0 0,4 0 0 0,-4 1 0 16,0 2 0-16,3-2 0 0,-3-1 0 0,4 1 0 15,-4-1-20-15,3 4-5 16,1-10-2-16,0 6 0 0,-1 1 27 0,-3-1 0 0,7-3 0 0,-3 7 0 16,-1-7 0-16,1 3 0 0,3 1 0 0,0-4 0 15,-4 3 0-15,4-2 0 0,0-1 0 0,0 0 0 16,4 1 0-16,-4-1 0 0,0-3 0 0,0 0 0 15,4 3 15-15,-1-6 8 0,1 4 1 0,0-4 1 0,-4 3-25 0,3-3 0 16,1 6 0-16,-1-6 0 0,1 0 0 0,3 0 0 16,-3 0 0-16,3 0 0 0,0 0 0 15,-4 0 0-15,5 0 0 0,-5-6 0 0,4 6 0 0,-3-3 0 16,-1-1 0-16,1 1 0 0,0 0 0 0,-1 0 0 16,1-3 0-16,-4-1 0 0,3 4 0 0,-3-3 0 15,4 0 0-15,-4-1 0 0,4 1-17 0,-4 0-6 16,3 0-1-16,-3-4 0 0,4 1 24 0,-4 6 0 15,4-10 0-15,-4 4 0 0,3 3 0 0,-3-4 0 16,0 4 0-16,0 0 0 0,0-4 47 0,-3 1 13 16,3 2 4-16,-3-2 0 0,-1 3-64 0,1 0-16 15,-1-4-2-15,1 1 0 0,-1 2 18 0,1-2 0 16,-1 0 11-16,-3 2-11 0,0-5 16 0,0-1-3 0,4 4-1 0,-4-4 0 16,0 4-12-16,0-4 0 0,0 4 0 15,0-4 0-15,0 7 0 0,0-6 8 16,0-1-8-16,0 4 0 0,0-1 0 0,0 4 8 0,0-3-8 0,0-1 0 15,-4 4 0-15,4-3 8 0,-3 2-8 0,-1 1 0 16,4 3 9-16,-3-7-9 0,-1 4 8 0,1-3-8 16,-1 2 8-16,1-2-8 0,-4 3 8 0,3 3-8 15,0-7 11-15,-3 1-3 0,4 3-8 0,-4-4 12 16,3 4-12-16,-3 0 0 0,4-1 0 0,-4 1 0 0,3 3 0 16,-3-3 0-16,0 3 9 0,3-1-9 15,-3 4 8-15,-3-3-8 0,3 3 0 0,0 3 8 16,0-3 23-16,0 4 4 0,0-4 1 0,-4 0 0 15,4 3-36-15,0-3 0 0,-4 3 0 0,4-3 0 16,-3 0-18-16,-1 3-10 0,0-3-3 0,-3 3 0 16,4-3 23-16,-1 0 8 0,1 0 0 0,-1-3-9 15,0 0-68-15,4 0-14 0,4 0-2 0,-1-1-1 16,1 1-100-16,-1 0-20 0,1 0-4 0,3 3-946 16</inkml:trace>
  <inkml:trace contextRef="#ctx0" brushRef="#br0" timeOffset="25212.87">11437 2568 1267 0,'0'0'28'0,"0"0"5"0,0 0 2 0,0 0 1 0,0 0-36 0,-3 3 0 16,3-3 0-16,0 0 0 0,-4 6 73 0,4-3 8 16,-4 3 2-16,4-6 0 0,0 0-3 0,0 0-1 15,0 0 0-15,0 0 0 0,0 0-39 0,0 0-8 0,0 0-2 0,0 0 0 16,0 0-30-16,4 4 0 0,-4-4 0 0,7-4 0 15,0 4 57-15,-3-3 6 0,3 0 1 0,0 0 0 16,-4 0-52-16,4-3-12 0,0 6 0 0,0-10 0 16,1 4 54-16,-1 0 8 0,3-4 2 0,-3 1 0 15,4-1 0-15,3-5 0 0,0-1 0 0,4 0 0 16,-1-9 0-16,1 0 0 0,0 0 0 0,6-3 0 16,4-3-35-16,1 2-6 0,-1-2-2 0,4-4 0 15,-1 4 18-15,-2-3 3 0,2-4 1 0,5-3 0 0,-5 1-43 0,1-1 0 16,0 3-13-16,3-6 3 0,-3 7 10 0,0-1 0 15,-1 7 0-15,1-10 8 16,0 6-8-16,0 4 0 0,-4 0 0 0,-3-1 0 16,-1 4 0-16,-3-3 0 0,-3 6 0 0,-4 6 0 15,-3 3 0-15,-1-3 8 0,1 7-8 0,-4-4 8 16,4 10 0-16,-8-7 1 0,4 4 0 0,-3-1 0 16,-1 4-9-16,-3 0 0 0,0 6 0 0,0 0 8 15,-3 0-56-15,-4 3-11 0,3 3-2 0,-3 4-1 16,0-1-164-16,-4 1-33 0,4 2-6 0</inkml:trace>
  <inkml:trace contextRef="#ctx0" brushRef="#br0" timeOffset="25964.76">11060 3154 1094 0,'0'0'46'0,"0"0"-37"15,0 0 95-15,0 0 20 0,0 0 3 0,0 0 1 0,0 0-52 0,0-9-11 0,0 9-1 0,3-7-1 16,-3 7 1-16,0-6 1 0,0 6 0 0,0 0 0 16,0 0-1-16,0 0 0 0,0 0 0 0,0 0 0 15,0 0 0-15,0 0 0 0,0 0 0 0,-3 6 0 16,-4 1 0-16,-1 2 0 0,-2 0 0 0,3 4 0 16,-4-1-51-16,4 7-13 0,-3 0 0 0,-4 0 0 15,3 6 32-15,-3 0 3 0,0 3 1 0,-4 0 0 16,0 4-1-16,1-1 0 0,-4 1 0 0,-1 2 0 15,1-3-35-15,-3 4 0 0,2 2-10 0,-2 1 10 16,-1 0 26-16,4 3 13 0,0-1 2 0,-4 4 1 16,4-3-16-16,0-3-3 0,3-1-1 0,-3 1 0 15,3-4-31-15,4-2-7 0,0-1 0 0,-4-3-1 16,8-3 17-16,-4-3 0 0,3 0 0 0,1-3 0 16,-1 0 0-16,0-7 0 0,4 4 0 0,0-3 0 15,0-4 0-15,0-3 0 0,0 1-8 0,0-4 8 16,3 0-91-16,4-3-14 0,0 0-3 0</inkml:trace>
  <inkml:trace contextRef="#ctx0" brushRef="#br0" timeOffset="26675.33">10121 2176 1530 0,'0'0'43'0,"0"0"10"16,0 6-42-16,0-3-11 0,0-3 0 0,4 6 0 15,-4 1 58-15,3-4 10 0,1 0 1 0,3-3 1 16,-4 3-5-16,4-3-1 0,0 0 0 0,1 0 0 0,-1 0-7 0,0 0-1 15,3 3-1-15,1 0 0 0,-1 7-13 0,1-7-2 0,3 3-1 0,-3 0 0 16,3 4-4-16,0-4-1 0,4 3 0 0,-4 1 0 16,3-1-9-16,1 4-1 0,0-1-1 0,3 4 0 15,-4-7 14-15,5 10 3 0,-1 0 1 16,-4-6 0-16,5 5-33 16,-1 1-8-16,-4 0 0 0,4 0 0 0,1-3 38 0,2-1 6 0,-2 1 0 0,6 3 1 15,-4-4-24-15,1-2-5 16,3 3 0-16,1-4-1 0,-1 1-15 0,-4-1 9 0,5 1-9 15,-1-1 8-15,-3 1-8 0,-4 6 0 0,0-10 0 0,-3 7 0 47,-4-7 0-31,0 7 0-16,0-10 0 0,-3 7 0 0,-1-4 0 0,-3 4 0 16,0-4 0-16,-3 0 0 0,-1 4-52 0,1-4-8 0,-4 1-3 0,3-1 0 0,-3-6-113 0,0-3-24 0,0 0-4 0</inkml:trace>
  <inkml:trace contextRef="#ctx0" brushRef="#br0" timeOffset="29353.16">11508 3029 802 0,'0'0'22'0,"0"0"6"0,0 0-28 16,0 0 0-16,0 0 0 0,0 0 0 0,0 0 13 0,0 0-3 0,0 0-1 0,0 0 0 15,0 0-1-15,0 0-8 0,0 0 12 0,0 0-4 16,0 0-8-16,0 0 0 0,0 0 0 0,0 0 0 15,0 0 0-15,0 0 0 0,0 0 0 0,0 0 0 16,0 0 13-16,0 0 1 0,0 0 0 0,0 0 0 16,0 0 28-16,0 0 6 0,0 0 0 0,0 0 1 15,0 0 7-15,0 0 2 0,0 0 0 0,0 0 0 16,0 0 5-16,0 0 1 0,0 0 0 0,0 0 0 16,0 0-22-16,0 0-4 0,0 0-1 0,0 0 0 15,0 0-15-15,0 0-3 0,0 0-1 0,0 0 0 16,0 0-18-16,0 0 0 0,0 0 0 0,0 0 0 15,0 0 11-15,0 0-2 0,0 0 0 0,0 0 0 16,0 0 24-16,0 0 5 0,0 0 1 0,0 0 0 16,0 0-11-16,0 0-3 0,0 0 0 0,0 0 0 15,0 0 31-15,0 0 5 0,0 0 2 0,0 0 0 16,0 0-50-16,0 0-13 0,0 0 0 0,0 0 0 16,0 0 0-16,0 0 0 0,0 0 0 0,0 0 0 15,0 0 0-15,0 0 0 0,3-7 0 0,-3 7 0 16,0 0 0-16,0 0 0 0,0 0 0 0,0 0 0 15,0 0 0-15,0 0 0 0,0 0 0 0,0 0 0 0,0 0 56 0,0 0 7 0,0 0 1 0,0 0 0 16,0 0-52 0,0 0-12-16,0 0 0 0,0 0 0 0,0 0 0 0,0 0 0 0,0 0 0 0,0 0 0 15,4-3 0-15,-1 0 0 0,-3 3 0 0,0 0 0 32,0 0 0-32,7-3 0 0,-7 3 0 0,0 0 0 0,0 0 0 0,4-3 0 0,-4 3 0 0,0 0 0 15,0 0 0-15,0 0 0 0,0 0 0 0,0 0 0 16,0 0 28-16,0 0 4 0,0 0 0 0,0 0 0 15,3-3-17-15,-3 3-3 0,0 0-1 0,0 0 0 16,0 0-11-16,0 0 12 0,0 0-12 0,0 0 12 16,0 0-12-16,0 0 0 0,0 0 0 0,0 0 0 15,0 0 16-15,0 0-1 0,7 0-1 0,-7 0 0 16,0 0-14-16,0 0 9 0,0 0-9 0,0 0 8 16,0 0-8-16,0 0 0 0,0 0 0 0,4 0-11 15,-4 0 60-15,0 0 12 0,0 0 3 0,3 3 0 16,-3-3-52-16,0 3-12 0,4 0 0 0,-4-3 0 15,0 0 0-15,0 0 0 0,0 0 0 0,0 0 0 16,3 3 0-16,-3-3 0 0,4 3 0 0,-4-3 0 16,4 3 0-16,-4 1 0 0,3-1 0 0,-3-3 0 15,4 3 0-15,-1 0 9 0,4 0-9 0,-7-3 8 16,4 3-8-16,-4-3 0 0,0 3 9 0,3 4-9 16,4-4 8-16,-3 0-8 0,-1 0 10 0,1 0-10 15,-1 3 11-15,4-2-11 0,1 2 12 0,-5-3-12 0,4 3 10 16,0-3-10-16,0 7 8 0,0-10-8 15,4 6 9-15,-4-3-9 0,3 0 10 0,-2 4-10 0,2-1 13 16,1-3-3-16,3 3-1 0,-4 4 0 0,1-4-9 16,3 0 0-16,-3 4 0 0,3-1 0 15,-4 0 0-15,4 4 0 0,1-7 0 0,2 7 8 0,-3-1-8 0,4 1 0 16,0-1 9-16,-1 1-9 0,4 3 23 0,-3-1 0 0,3 1 0 16,4 3 0-1,0 0-23-15,-1-1-15 0,1 1 3 0,3-3 0 0,0 3 12 0,4-4 8 0,0 1 0 0,0 3-8 16,-1 0 11-16,-2-4-11 0,2 4 10 0,1-3-10 15,3 3 0-15,1-1 0 16,-1 1 0-16,7 0 0 0,-6 3 0 0,6-6 0 0,-3 3 0 0,3 3 0 16,-3-4 0-16,0 4 0 0,0-3 0 0,-1 3 0 15,-2 0 16-15,-1-3-2 0,0 0-1 0,0-1 0 16,-6 1-13-16,2-6 8 0,-6 2-8 16,0 1 0-16,-4-6 0 0,-3 2-20 0,-4-3 4 15,-4 1 0-15,-3-4 7 0,0 0 9 0,-3 1-13 0,-1-1 5 16,-3-6-40-16,0 0-7 0,0 0-1 0,0 0-1 15,-7-3-128-15,0 0-26 0</inkml:trace>
  <inkml:trace contextRef="#ctx0" brushRef="#br0" timeOffset="31671.91">12887 4292 1094 0,'0'0'46'16,"4"-6"-37"0,-4 0 39-16,3-4 8 0,1 4 2 0,3-7 0 15,0 1 6-15,0-4 2 0,3 0 0 0,-3-2 0 16,7-1 2-16,-3-3 1 0,7 0 0 0,-4-3 0 16,3 0-8-16,-2 0-1 0,6-4-1 0,-4-2 0 15,1 3-44-15,-4 0-15 0,7-4 9 0,-7 4-9 16,4-3 36-16,0-1 3 0,-1 1 0 0,1 0 0 15,-4 2-28-15,0 4-11 0,0 3 8 0,0 0-8 16,-3 7 22-16,-4-1-1 0,0 4 0 0,0-1 0 16,-3 7-21-16,3-1 0 0,-7 7 0 0,0 0 0 0,0 0 0 0,0 0 0 15,0 0 0-15,-7 7 0 16,3-1 0-16,1 0 0 0,-4 1 0 0,0 2 0 0,-1 0 0 16,1 1 0-16,-3 2 0 0,-1 1 0 15,1 6 0-15,-1-4 0 0,0 4 0 0,-3 3 0 0,0 0 15 16,-3 9-2-16,-1-5 0 0,0 2 0 0,-3 3-13 15,0 0 0-15,0 4 0 0,-4-1 0 0,4 1 0 16,-4-1 0-16,4 1 0 0,0-1 0 0,3-2 0 0,1-1 0 16,3-3 8-16,-1 1-8 0,1-4 0 0,4-3-20 0,3-4 4 0,-4 1 0 15,4-6 16-15,4-4 0 0,-1-3 0 0,0 1 0 16,4-7 12 0,0 0 7-16,0 0 1 0,0 0 0 0,0 0-32 0,0 0-7 0,4-10-1 0,3-2 0 15,0-1 20-15,4-6 0 0,3-3 0 0,0 0 0 16,0-3 0-16,0-3 0 0,4 0 0 0,-1-3 0 15,5 2 0-15,-1-2 0 0,0 0 0 16,4-4 0-16,-4 4 0 0,0-1 0 0,0 1 0 0,4 0 0 16,-8 3 0-16,1-4 0 0,0 4 0 0,-4 0 0 15,0 3 0-15,0 0 0 0,-3 3 0 0,-1 3 0 16,-3 3-55-16,-3 4-7 0,-1 2-2 0</inkml:trace>
  <inkml:trace contextRef="#ctx0" brushRef="#br0" timeOffset="32766.51">12107 1153 1094 0,'-3'-3'46'16,"-1"-3"-37"0,4 6 95-16,0 0 20 0,-3-3 3 0,3 3 1 15,0 0-53-15,0 0-11 0,0 0-1 0,0 0-1 0,0 0-30 0,0 0-5 0,-4 6-2 0,8 0 0 16,-1 4-38-16,4 2-8 0,0 4-2 0,4-3 0 16,3 5 23-16,0 4 0 0,0-3 0 0,0 6 0 15,4-3 0-15,0 6 0 0,-1-2 0 0,1 5 0 16,0-6 44-16,-1 3 14 0,15 26 63 15,-14-33-62-15,-4 1-1 0,3 3 0 0,-2-6 0 16,-1 0-27-16,-4-3-6 0,4-1-1 0,-3 1 0 16,-1-3-24-16,-2 2-19 0,-1-8 3 0,0 2 1 15,-4-3 35-15,1 1 8 0,-4-1 0 0,0-6 1 16,0 0-17-16,-4 3-4 0,4-3-8 0,-10 0 12 16,3-3 13-16,-4-3 3 0,-3-1 0 0,0-2 0 15,0 0-28-15,0-7 0 0,-1 0 0 0,-2 0 0 16,3-12-16-16,-4 3-9 0,0-6-2 0,1-4 0 15,-1 4 27-15,0-10-10 0,1 7 10 0,-1-4 0 16,1 7 0-16,-5-1 0 0,5 7 0 0,-1-6 0 16,4 6 0-16,-4 3 0 0,4 3 0 0,0-6 0 15,0 9 0-15,3-2 0 0,1 5 0 0,-1 0 0 16,1 7 9-16,3 0-9 0,0-4 8 0,0 7-8 16,7 3 0-16,0 0 0 0,0 0-14 0,0 0 5 15,0 3-3-15,0 10-1 0,0-10 0 0,3 7 0 0,4 2-7 16,0 7 0-16,4-10-1 0,-1 10 0 0,4-3 21 0,1 3 0 0,-1-1 0 15,3 8 0 1,1-8 0-16,3 11 0 0,0-7 0 0,0 6 0 0,1 0 0 16,-1-3 0-16,-4 3 0 0,1 4 0 0,0-1 14 0,-1-9 7 15,1 9 2-15,-4-9 0 0,4 3-6 0,-4 0-1 0,0 0 0 16,0-3 0-16,-3 0 8 0,-1-9 0 0,4 6 1 16,-7 0 0-16,4-10-25 0,-4 0 0 0,0 1 0 0,-3-4 0 15,-1-3 0-15,-3-3 0 0,0 0 0 0,0-6 0 16,0-7 0-16,-3-2 0 0,-4-1 0 15,-1-9 0-15,-2-3 0 0,-1-4 0 0,-3-8 0 0,-3-1 0 16,2 0 0-16,-2 0 0 0,-1 4 0 0,1-4 0 16,-1 6-76-16,-3 13-21 0,3-3-4 0</inkml:trace>
  <inkml:trace contextRef="#ctx0" brushRef="#br0" timeOffset="34103.83">9871 2448 1267 0,'-4'10'56'0,"-3"2"12"16,7-8-55-16,-3 2-13 0,-1 0 0 0,4-6 0 15,0 0 37-15,0 0 5 0,4 3 1 0,-4-3 0 16,7 0-6-16,0 0-1 0,3-6 0 0,4 0 0 0,-3-1 11 0,3-5 1 0,0-1 1 0,4-6 0 16,-4 1-9-16,4-1-3 0,-1 0 0 0,1-6 0 15,0 3-8-15,3-6-1 0,-4 6-1 0,1-6 0 16,0 6-27-16,-4-3 0 0,3 3 0 0,-3 0 0 16,1 0 0-1,-1 0 0-15,0 0 0 0,-7 9 0 0,0-2 21 0,0 2-1 0,-3 1 0 16,3 2 0-16,-7 1 4 0,3-1 1 0,-3 4 0 0,0 6 0 15,0 0 47-15,-7 0 8 0,0 0 3 0,0 3 0 16,-4 3-67 0,1 4-16-16,-4 2 0 0,3 7 0 0,-3 3 0 0,0-3 0 15,0 3 0-15,0 6 0 0,-4-3 9 0,4 7-1 16,-4-4-8 0,1 3 12-16,-5 1-12 0,5 2 0 15,-1-3 0-15,1 1 0 0,-1 2 0 0,0-2-8 0,1-4 8 0,2 6 0 0,1-9 0 16,0 0 0-16,0-3 0 0,4-3 0 0,-1 0 0 0,4-3-8 0,0-4 8 0,3 1 0 15,1-7 0-15,3-6 0 0,0 0 0 0,0 0 0 16,0 0-8-16,3-6 8 0,1-4 0 0,-1-2 0 16,4-4 0-16,-3-3 0 0,7 1 0 0,-4-4 0 15,3-3 0-15,4-1 0 0,0 1 0 0,4-6 0 16,-4 3 0-16,4-4 0 0,-1 4 0 0,1-9 0 16,0 8-9-16,-4-2-2 0,3 3 0 0,-2 3 0 15,-1-4 11-15,0 8 16 0,0-5-4 0,0 8-1 16,-3-1-11-16,-4 3 0 0,3 4 0 0,-3 5 0 15,0-5-63-15,-3 6-14 0,-1 2-3 0</inkml:trace>
  <inkml:trace contextRef="#ctx0" brushRef="#br0" timeOffset="35457.51">10185 3997 1119 0,'0'0'49'0,"0"0"11"0,0 0-48 0,0 0-12 0,0 0 0 0,0 0 0 16,0 0 54-16,0 0 8 0,0 0 2 0,0 0 0 15,0 0-8-15,0 0 0 0,0 0-1 0,0 0 0 16,0 0-4-16,0 0-1 0,0 4 0 0,7-1 0 16,0 3 4-16,0 3 1 0,3 1 0 0,1 5 0 15,0 1-37-15,3 3-7 0,3 6-2 0,5 3 0 16,-1 4 44-16,-4-7 9 0,5 3 2 0,-1-3 0 16,0 3 0-16,0-6 0 0,-3 0 0 0,-1 0 0 15,1-3-52-15,-4-7-12 0,4 4 0 0,-4-3 0 16,-4-1 0-16,1-2 0 0,-4-1 0 0,4-3 0 15,-4 0 0-15,-7-6 0 0,7 7 0 0,-7-7 0 16,0 0 0-16,0 0 0 0,0 0 0 0,0 0 0 16,0 0 0-16,0-3 0 0,-4-1 0 0,-3-2 0 15,0 0 0-15,-4 0 0 0,1-1 0 0,-1-2 0 16,1-4 0-16,-8 4 0 0,4 0 0 0,-4-4 0 0,1 1 0 0,-4-1 0 16,-4-3 0-16,0 4 0 0,4-1 0 0,-4 1-12 15,4-1 3-15,0-3 0 16,-4 1-7-16,8-1 0 0,-5 0-1 0,5-2 0 0,3-1 34 0,0 0 7 15,-1 3 2-15,5 1 0 16,-1 2-72-16,4-3-14 0,0 7-4 0,4-3 0 0,-1 5 52 0,4-2 12 16,0 3 0-16,4 2 0 0,-1 1 0 0,1 6 0 0,3 1 0 15,3 2 0-15,1 3 16 0,3 4 5 0,0 2 2 0,0 4 0 16,0-3-37-16,4 3-7 0,0 0-2 16,-1-1 0-16,4 1 23 0,-3 0 0 0,3 0 0 15,0 0 0-15,1-4 0 16,-5 4 10-16,1-3-1 0,0-1 0 0,-4-2-9 0,0 3-12 0,-4-4 2 0,1 1 1 15,-4-4 9-15,-3-3 0 16,3 1 0-16,-7-4 0 0,0 0 0 0,0-3 0 0,0 0 0 0,0 0 0 16,-11-9 32-16,-3-1 9 0,0-2 2 0,-7-4 0 15,-1-6-18-15,1 3-3 0,-3-3-1 0,-1-3 0 16,-3 0-21-16,-1 0 0 0,1-3 0 0,0 0 0 0,0 2 0 16,0 5 0-16,3-1 0 0,-3 0 0 15,3 6-54-15,0 0-15 0,1 1-3 0,-1 2-931 16</inkml:trace>
  <inkml:trace contextRef="#ctx0" brushRef="#br0" timeOffset="52637.48">15476 1276 1862 0,'0'-16'52'0,"-3"4"13"0,3-7-52 0,0 3-13 0,3 0 0 0,-3-6 0 15,0 7 90-15,4 2 15 0,-4-9 3 0,0 7 1 16,3 5 15-16,-3 1 4 0,0-1 0 0,0 1 0 16,0 9-52-16,0 0-11 0,0 0-1 0,0 0-1 15,0 0 1-15,0 0 1 0,0 9 0 0,0 7 0 16,0-7-52-16,0 10-13 0,0 3 0 0,4-9 0 16,-4 6 54-16,3-1 8 0,1 4 2 0,0 7 0 15,-1-4-52-15,1 6-12 0,-4 7 0 0,3 12 0 16,1-3 54-16,-1 3 8 0,4 0 2 0,-7-12 0 15,4 9-52-15,-4 0-12 0,0 6 0 0,3 4 0 16,-3-4 0-16,4 6 0 0,-1 4 0 0,1 22 0 16,-4-4 0-16,3-9 0 0,1 7 0 0,-1-4 0 0,1-3 0 15,0-12 0-15,-1 3 0 0,1-1 0 16,-1-2 0-16,4-10 0 0,-3 0 0 0,-1 0 0 0,1-6 28 16,-1-6 4-16,4-1 0 0,-7-2 0 15,4-7-52-15,-1-3-9 0,-3-3-3 0,0-3 0 0,0-3 32 0,0-1 0 16,0-5 0-16,0-1 0 0,-3-3 0 0,3-6 0 15,0 0 0-15,0 0 0 16,0 0-57-16,0-12-6 0,-4-1-1 0,4-2 0 16,0-4-102-16,0 0-21 0,0-3-4 0</inkml:trace>
  <inkml:trace contextRef="#ctx0" brushRef="#br0" timeOffset="53208.58">14884 2094 1168 0,'-14'3'33'0,"-4"0"7"0,4-3-32 15,-4 4-8-15,4-1 0 0,-4 0 0 0,1 0 136 0,-1 0 24 0,4 3 6 16,-4 1 1-16,4-7-83 0,0 3-16 0,0 3-3 0,4-3-1 15,-1 3 63-15,0-2 12 0,4-1 2 0,0 0 1 16,0 0-74-16,7-3-14 0,0 0-3 0,0 0-1 16,0 0 11-16,0 0 3 0,4 3 0 0,3-3 0 15,0 0-52-15,3 0-12 0,1 0 0 0,7 0 0 16,-1 0 35-16,1 0 4 0,10 0 1 0,4-3 0 16,0 3-12-16,-1 0-3 15,5-3 0-15,-1 0 0 0,0 0-25 0,4-4 0 0,3 1 0 0,4 0 0 16,0 3 30-16,3-4 4 15,4-2 1-15,4 3 0 0,-4-1-25 0,3 1-10 0,1 0 8 0,6-4-8 16,-6 7 13-16,-1-6-2 0,4 0-1 0,7-1 0 16,-7 4-2-16,3-4 0 0,1 7 0 0,-1-6 0 15,-6-4-8-15,-1 1 8 0,-3-1-8 0,-3-2 8 16,-4 2-8-16,-4-3 0 0,-3 7 0 0,-1-4 0 16,-6 1 0-16,0 2 0 0,-7 4 0 0,-1 0 0 15,-10 3-61-15,1-7-15 0,-8 10-2 0</inkml:trace>
  <inkml:trace contextRef="#ctx0" brushRef="#br0" timeOffset="53836.31">15028 2853 2066 0,'0'0'43'0,"0"0"10"15,4-6-42-15,-4-4-11 0,3 1 0 0,1-4 0 16,3 7 104-16,0-10 20 0,0 4 3 0,0-4 1 16,4-3-52-16,-1-3-9 0,4 0-3 0,4-3 0 15,0 0 0-15,6-6 0 0,-2 3 0 0,6-10 0 16,0 0-40-16,0-2-9 0,0-4-2 0,4-3 0 0,-4 0 13 15,4 0 2-15,0 0 1 0,3-10 0 0,-3 4-5 0,0-4-2 0,3 4 0 0,4-10 0 16,-7 7-22-16,-1 3 0 0,1 3 0 16,-7 6 0-1,-1 0 19-15,-2-3-1 0,2 0 0 0,-3 0 0 0,1 6-29 16,-1 0-5-16,-4 3-2 0,5-5 0 0,-5 5 18 0,-3 10 0 0,-3 6 0 0,-4 0 0 16,0 12 0-16,-7 1 0 0,0 3 0 15,-3 9 0-15,-1 0-157 16,0 10-28-16,-3-4-6 0,0 7-615 0,0 2-123 0</inkml:trace>
  <inkml:trace contextRef="#ctx0" brushRef="#br0" timeOffset="54807.25">16394 2053 836 0,'0'0'24'0,"0"0"4"0,0-6-28 0,0-3 0 0,0 2 0 0,0 4 0 16,0 3 108-16,0 0 16 0,0 0 4 0,0 0 0 15,0 0-52-15,0 0-9 0,-7 0-3 0,-1 10 0 16,5-1 0-16,-4 4 0 0,3 2 0 0,4-2 0 16,-3 6 14-16,-1 3 2 0,4 0 1 0,-3 3 0 15,3-7 2-15,0 14 0 0,3-7 0 0,1-3 0 16,-1 3-13-16,4-3-2 0,4-6-1 0,0-1 0 15,-1-5-34-15,8-1-6 0,-4-6-2 0,7-3 0 16,-3 0 31-16,3-3 7 0,4-6 1 0,3-4 0 16,-3-3-43-16,3-2-8 0,-4-1-1 0,5 0-1 15,-8 0 6-15,4-3 2 0,-4-3 0 0,-4 0 0 0,1 3-7 16,-4 0-2-16,0-3 0 0,0 0 0 0,-3 0 11 0,-4-3 3 16,0 3 0-16,0-4 0 0,-7 1-24 0,0 3 0 15,-3-6-12-15,-5-1 4 0,1 7 8 0,0 0 16 16,-3 0-4-16,-4 3-1 0,0 3-3 0,-4 4 0 15,4-7 0-15,-7 9 0 0,3 1-8 0,0 5 12 16,-6-5-12-16,2 9 12 0,1 0-12 0,-3 6 0 16,2 0 0-16,1 0 8 0,0 6-22 0,0-5-5 15,3 2-1-15,1 0 0 16,-1 3-137-16,4-2-28 0,0-1-6 0,3 3-1 0</inkml:trace>
  <inkml:trace contextRef="#ctx0" brushRef="#br0" timeOffset="55913.4">15628 1395 1143 0,'0'3'48'16,"4"6"-38"-16,-4 1 36 0,7-1 7 0,-4 4 2 16,4-7 0-16,0 7-6 0,4-1-1 0,-1 4 0 0,5-10 0 15,-5 7 16-15,4-4 2 0,4 0 1 0,-4 4 0 16,4-10 5-16,-1 0 0 0,1-3 1 0,3-3 0 15,0 0 23-15,0-6 5 0,4-1 1 0,-4 1 0 16,0-4-10-16,1 7-1 0,-1-10-1 0,-4 7 0 16,-2-4-63-16,-1 4-13 0,3-7-2 0,-6 1-1 15,3 2 7-15,-7 4 2 0,4-7 0 16,-4-3 0-16,0 10 0 0,-4-7 1 0,1 7 0 0,-4-4 0 16,-4 4 2-16,1-7 0 0,-1 3 0 0,-3-2 0 15,0 5-6-15,-3-5-1 0,2 5 0 0,-2 1 0 16,-4 0-8-16,3 5-8 0,-3 1 9 0,-4-6-9 15,4 9 32-15,-7-3 0 0,0 3 0 0,-4-3 0 16,4 6-77-16,-4 0-15 0,-3 3-4 0,0 0 0 16,0-6 20-16,-4 7 3 0,4-1 1 0,7 0 0 15,-8-3-168-15,5 0-32 0</inkml:trace>
  <inkml:trace contextRef="#ctx0" brushRef="#br0" timeOffset="56696.87">15335 1141 1337 0,'-7'0'56'0,"7"0"-44"15,-3-6 41 1,3 6 9-16,-7 0 2 0,3 0 0 16,4 0 69-16,-7-3 15 0,4 3 2 0,-5 3 1 0,1-3-38 0,0 6-7 0,0-3-2 0,0 0 0 15,0 0-26-15,-3 4-6 0,-1 2 0 0,0 0-1 16,-3 1-19-16,0 2-4 0,0 4-1 0,0 0 0 15,3-1-29-15,-3-2-6 0,4 6 0 0,-1 3-1 16,4-7-11-16,0 4 0 0,3 3 0 0,4 0 0 16,0 0 0-16,4-3 0 0,0 6 0 15,3-9 0-15,3-4 0 0,4 4 0 0,4-7 0 16,0-2 0-16,3-1 11 0,3-6 0 0,5-6 0 16,-8 2 0-16,0-2-11 0,4-6-16 0,-1-1 4 0,1-3 1 15,0 4 11-15,-1-10 0 0,1 0 0 0,7-3 0 16,-7 0 0-16,-1 0 0 0,-3 3 0 0,-3-3 0 15,-4 3 26-15,-3 3 7 0,-1 0 2 0,-6 3 0 16,-4 10-5-16,-4-10-1 0,-3 10 0 0,0-3 0 16,-3-1-1-16,-1 4-1 0,-7-6 0 0,-3 2 0 15,4 4-15-15,-5 0-2 0,1 2-1 0,0 4 0 16,0 0-9-16,3 4 0 0,1 2 0 0,3-3 0 16,-1 3-137-16,1-3-23 0,4 4-5 0</inkml:trace>
  <inkml:trace contextRef="#ctx0" brushRef="#br0" timeOffset="79959.85">11469 5079 1637 0,'0'-28'34'0,"0"19"8"16,-4-4-34-16,4 4-8 0,0-4 0 0,0 4 0 15,0-1 107-15,-3 1 19 0,3-1 4 0,-4 4 1 16,4 0-39-16,0 6-7 0,0 0-1 0,0 0-1 0,0 0-27 16,0 0-4-16,0 0-2 0,-3 6 0 15,-1 4-27-15,1-1-6 0,3 3-1 0,0 4 0 32,3 3 8-32,-3 3 0 0,4 3 1 0,-1 6 0 0,1 1-14 0,-1-1-3 0,4 4-8 0,-3 5 12 0,-1 4 14 15,4 3 2-15,-3 7 1 0,0 5 0 0,-4-2 5 0,3 5 1 0,1 7 0 16,-4-15 0-16,0 8-1 15,-4 4 0-15,4 3 0 0,-3 6 0 0,-1 1-15 0,0 5-3 0,1-2-1 0,-4 33 0 16,3-21-6-16,-3 0-1 0,0-6 0 0,4 3 0 16,-4-16 4-16,3-3 0 0,4-3 0 0,0-4 0 15,0-8-12-15,0-7 0 0,0-7 0 0,4-2 8 16,-4-7-17-16,3-5-4 0,1-5-1 0,-1-2 0 16,4-12-91-16,-3-4-19 0,3-6-3 0,0-7-1 15,-4-2-67-15,-3-4-13 0</inkml:trace>
  <inkml:trace contextRef="#ctx0" brushRef="#br0" timeOffset="80421.3">10425 6139 1155 0,'-15'0'48'0,"1"-3"-38"31,0 3 116-31,4 0 23 0,-1 0 5 0,1 0 1 0,2 0-5 0,1 0-1 0,7 0 0 0,0 0 0 16,0 0-68-16,0 0-13 0,0 0-4 0,0 0 0 31,0 0-18-31,4 6-4 0,-1-3-1 0,5 0 0 0,2 0-14 0,1-3-3 0,-1 4-1 0,4-4 0 16,4 3 33-1,0-3 6-15,3 0 2 0,7 0 0 0,4-3-52 0,0-1-12 0,-1 1 0 0,12-3 0 16,-1 0 54-16,7 0 8 16,1-4 2-16,10-2 0 0,-4-1-52 0,4 1-12 15,0 2 0-15,7-6 0 0,-3 7 0 0,3 0 0 0,3-1-9 0,4 1 9 16,-3-1 0-16,-4 1 0 0,7 0 0 0,4-1 10 15,-8 4-10-15,-3-4 0 0,0 4 0 0,4 0 0 16,-8 0 0-16,1-4 0 0,-4 1 0 0,0-1 0 16,-7 4 0-16,0 0 0 0,-8 0 0 0,1-4 0 15,-7 4-54-15,0 0-6 0,0-1-2 0,-8 1 0 16,-2 0-98-16,-5 3-20 0,-6-4-4 0</inkml:trace>
  <inkml:trace contextRef="#ctx0" brushRef="#br0" timeOffset="80991.41">10887 6794 1800 0,'-4'3'80'0,"4"-3"16"16,0 0-77-16,0 0-19 0,0 0 0 0,0 0 0 15,4-6 60-15,3-3 9 0,0-4 2 0,3-6 0 16,-3 4-5-16,8-7-1 0,-5-3 0 0,4 0 0 16,4-4-23-16,0-2-5 0,-1-3-1 0,1 5 0 15,3-5 23-15,0 2 4 0,4-5 1 0,3-1 0 16,4-3-29-16,0 1-6 0,3-4-1 0,14-19 0 16,-6 7 7-16,2-1 1 0,-6 1 0 0,7-7 0 15,0 7-36-15,0-1 0 0,3-2 0 0,4-1 0 16,-3 0 0-16,-5-2-22 0,1 2 3 0,0-6 1 0,-4 10 29 15,-3 3 5-15,0-1 2 0,-4 1 0 0,-3 9-161 16,-7 0-32-16</inkml:trace>
  <inkml:trace contextRef="#ctx0" brushRef="#br0" timeOffset="84956.09">2967 6192 1212 0,'-25'-6'25'0,"15"6"6"16,-1-3-31-16,0 3 0 0,-3 3 0 0,7-6 0 15,-3 3 88-15,3 0 11 0,-4 0 2 0,4 0 1 16,3 0-6-16,-3 0-2 0,4 3 0 0,3-3 0 15,-4 0-19-15,4 0-4 0,0 3-1 0,0-3 0 16,0 0-18-16,0 0-3 0,0 6-1 0,4-2 0 31,6-4-7-31,1 3-1 16,0-3-1-16,-4 0 0 0,10 0-15 0,-3 0-2 0,8 0-1 0,-1 0 0 0,-4 0-5 0,5 0-2 0,2 0 0 0,1 0 0 0,3 0-2 0,-3 0-1 16,10 0 0-16,0 0 0 15,1-3 5-15,10-1 2 0,-1-2 0 0,8 0 0 0,0 0-3 0,-3-4-1 16,6 1 0-16,4-1 0 0,0-2 4 0,4 2 1 15,-4-2 0-15,10-1 0 0,-3 4 9 0,4 0 3 16,-1 2 0-16,1-2 0 0,-1 3-31 0,-3-1 0 0,4 4 0 0,-1-3 0 16,1 6 0-16,0-3 0 0,-4 3 0 0,7 0 0 15,-7 0 0-15,-11-3 0 0,4 3 0 0,-3-4 0 16,-5 1 8-16,-6 0-8 0,-3 0 0 0,-1 0 9 16,-10-3-9-16,0-1 0 0,-11 1 0 15,3 0-11-15,-10 0-195 0,1 2-39 0</inkml:trace>
  <inkml:trace contextRef="#ctx0" brushRef="#br0" timeOffset="96625.07">20620 909 1552 0,'-4'-3'44'0,"4"3"10"15,-3-3-43-15,-1-4-11 0,1-2 0 0,-1 3 0 16,4 6 91-16,0-7 16 0,0 7 3 0,0 0 1 16,0 0-38-16,0 0-7 0,0 0-2 0,0 0 0 15,0 0-6-15,0 0-2 0,0 0 0 0,0 0 0 16,0 0-9-16,0 7-3 0,-3 2 0 0,3 4 0 16,-4-7-8-16,4 6-3 0,0 1 0 0,-3 6 0 0,3-10-9 0,0 7-1 0,0 3-1 15,0-4 0-15,0 4-9 0,3 3-1 16,1 0-1-16,-1 3 0 0,-3 0-26 0,4 3-5 0,3-2 0 0,-7 5-1 15,3 3 44-15,1-5 9 0,-1 5 1 0,1 4 1 16,-1 6-23-16,-3-4-11 0,4 7 10 0,-4 4-10 16,0-1 12-16,0 9-4 0,-4-5-8 0,4 8 12 15,-3-2 0-15,3 6-1 0,-4-4 0 0,1 14 0 16,-1-7 1-16,4 3 0 0,-3 3 0 0,3 13 0 16,-4-16-3-16,4 6 0 0,0 1 0 0,4 9 0 15,-4-10-1-15,3 7-8 0,1-4 12 0,-1 10-4 16,1-6 0-16,-1-1-8 0,5 4 12 0,-5 6-4 15,1-6-28-15,-1 0-7 0,1 6-1 16,3 6 0-16,-7-12 49 0,3 3 10 0,4 3 1 0,-3 6 1 16,-1-12-24-16,1 3-9 0,-1-3 0 0,1 9 9 15,-1-9-9-15,1 0 0 0,-1-1 0 0,1 4 8 16,0-9-8-16,-4-1 0 0,3-2 0 0,-3 5 0 16,0-11 0-16,4-1 0 0,-4 0 8 0,0-16-8 15,0-2 0-15,-4-1 0 0,4 0 0 0,0-3 0 16,0 1 24-16,-3-4-1 0,3-4 0 0,0 11 0 15,-4-10-36-15,4-10-7 0,0-6-2 0,0-3 0 16,0-6-67-16,0-9-14 0,0-4-2 0</inkml:trace>
  <inkml:trace contextRef="#ctx0" brushRef="#br0" timeOffset="98207.9">20595 884 1337 0,'0'0'56'0,"0"0"-44"15,0 0 92-15,4 6 20 0,-1 0 3 0,1 1 1 16,3-4-52-16,-4-3-9 0,4 3-3 0,0 0 0 16,4 0 0-16,0 0 0 0,-1 0 0 0,1 1 0 15,3-1-51-15,4 0-13 0,-1 0 0 0,1 6 0 16,7-5 0-16,-1-1 0 0,4-3 0 0,4 3 0 16,0-3 54-16,3 3 8 0,4-3 2 0,3 0 0 15,1 0-52-15,3 0-12 0,-4 3 0 0,11-3 0 16,-4 3 0-16,8-3 0 0,-1 0 0 0,8 0 0 15,-1-3 0-15,1 3 0 0,3-3 0 0,3 0 0 16,1 0 0-16,-1 0 0 0,4-7 0 0,7 7 0 16,-3 0 0-16,3 0 0 0,4 0 0 0,7-1 0 15,-8 1 0-15,4 0 0 0,-3 0 0 0,14 0 0 16,-14 3 0-16,3-3 0 0,0 3 0 0,4 0 0 16,-8-3 0-16,1 3 0 0,0 0 0 0,3-4 0 15,-7 4 15-15,-3-3 0 0,-1 3 0 0,4-6 0 16,-7 3-24-16,1-3-5 0,-5 3-1 0,4-4 0 15,-14 4 15-15,0-3 0 0,-3 0 0 0,-1 2 0 16,-10-2 0-16,3 0 0 0,-3 3 0 0,-4 0 0 0,-6 0 0 16,-4-1 0-16,-1 1 0 0,-6 3 0 15,-4-3 48-15,-3 3 13 0,-4 0 3 0,0 0 0 0,-3 3-64 0,-8-3-16 16,4 3-2-16,-7-3 0 0,0 0 29 0,0 4 5 0,0-4 2 0,0 6 0 16,0-6-18-16,-7 3 0 0,4 3 0 0,-1-3 0 15,4-3 0-15,-7 3 0 0,3 1 0 0,4-4 0 31,-7 0 0-31,0 0 0 0,4 3 0 0,3-3 0 0,0 0 0 0,-4 6 0 0,4-6 0 16,-7 6 0-16,7-3 0 0,-3 4 0 0,3-1 0 16,0 3 0-16,-4-2 0 0,4-4 0 0,0 6 0 0,0 1 0 15,0 2 12-15,0 1 0 0,0-4-1 16,0 7 0-16,0 3-11 0,0-7 0 0,0 7 0 0,0 6 0 16,0-6 0-16,0 9 0 0,0-3 0 0,0 3 0 15,0 1 0-15,4 2 0 0,-4 3 0 0,0 1 0 16,0 3-9-16,0-1-1 0,0 7 0 0,0 3 0 15,0 0 10-15,3 3 0 0,-3-3 0 0,0 7 0 16,0 2 0-16,0 0 0 0,0 7 0 0,0 3 0 16,4-3 0-16,-4 3 0 0,3-1 0 0,-3 11 0 15,4-4 0-15,3-3 0 0,-4 6 0 0,1 3 0 16,3-2 0-16,-3 2 16 0,-1 0-4 0,1 10-1 16,3-6-11-16,-4-1 0 0,4 1 9 0,0 9-9 15,0-10 0-15,0 1 0 16,0 6 0-16,0 6 8 0,-3-10 0 0,3 1 0 0,-3 3 0 0,3 6 0 15,-4-6-8-15,4-4 0 0,-3 1 0 0,3 6 0 16,-4-13 0-16,1 1 11 0,-1-4-3 0,4 6 0 16,-3-8-8-16,-4-4 0 0,4 0 0 0,-1 0 0 15,1-4 10-15,-1-5-10 0,1 3 12 0,-1-1-12 0,1-5 28 0,-1-4 0 16,1 0-1-16,-1-2 0 16,-3-1-42-16,4-6-8 0,-4 3-1 0,3-3-1 15,-3-1 40-15,0-2 8 0,0 0 1 0,0 0 1 0,-3-7-40 16,3-6-8-16,-4 4-1 0,1-4-1 0,-1-3 25 0,1 0 0 15,-1-3 0-15,-3 0 0 0,4 0-36 16,-4-3-3-16,3-3 0 0,-3 2 0 0,0-5 39 0,0 6 0 0,0-7 0 0,0 1 0 16,0-1 0-16,3 1 0 0,-3-4 0 0,0 1 0 15,0-1 0-15,0 0 0 0,0 1 0 0,-4-1 0 16,4-2 0-16,-3-1 0 16,3-3 0-16,-4 3 0 0,0-3 11 0,-3-3 9 0,4 4 3 0,-4-1 0 15,-1-3-23-15,-2 0 0 0,-1-3 0 0,1 3 0 16,-5 0-19-16,1-4-1 0,4 4-1 15,-8 0 0-15,4 0 21 0,-4 0 0 0,4 0 0 0,-4 0 0 16,0 0 0-16,-3 0 0 0,4 4 0 0,-8-1 0 16,4-3 0-16,-8 3 0 15,1 0 0-15,-7 0 0 0,3-3 16 0,0 0 7 0,0 0 1 0,-7 0 1 16,4 0-40-16,-4-3-8 0,-3 3-1 0,-4-3-1 16,4 0 45-16,-8 0 10 0,1-1 2 0,-8 4 0 15,4-3-23-15,-3 3-9 0,-1-3 8 0,-6 3-8 16,6 0 28-16,-3 0 0 0,0 3 0 0,-7-3 0 15,3 3-41-15,-6 1-8 0,-1-1-2 0,-10 3 0 16,3 0 23-16,1 4 18 0,-5-4-3 0,-6 6-1 16,7-2 4-16,0-1 1 0,0 1 0 0,-8-1 0 0,12 0 28 0,-1-2 5 15,4 2 2-15,-7-3 0 0,7 1-35 0,3-1-7 0,0 0-2 0,1 0 0 16,6 1 2-16,4-1 1 0,0 3 0 0,4-5 0 16,6-1-29-1,8 0-5-15,-1-3-2 0,8 3 0 16,3-6-47-16,4 0-10 0,7 0-1 0</inkml:trace>
  <inkml:trace contextRef="#ctx0" brushRef="#br0" timeOffset="99560.88">20620 1762 969 0,'3'-3'40'16,"-3"3"-32"-1,7-4 58-15,1 1 11 0,-5 3 3 0,4 0 0 16,-3 0 0-16,3 0 1 0,0 0 0 0,-4 0 0 15,4 0-3-15,0 3-1 0,0-3 0 0,-3 0 0 16,3 4-21-16,0-4-4 0,0 3 0 0,4 0-1 16,-4-3 10-16,3 0 3 0,1 3 0 0,0-3 0 15,6-3-14-15,-3 3-2 0,4-3-1 0,3 3 0 16,4-3-18-16,3-1-3 0,0 1-1 0,7-3 0 16,-3 3-5-16,0 0-2 0,3 0 0 0,4-4 0 15,-4 1-10-15,4 3-8 0,3 0 12 0,4 0-12 16,4 0 9-16,-1-4-9 0,4 4 0 0,3-3 9 15,-3 3 16-15,4-3 3 0,-1 6 1 0,4-4 0 16,-3 1-29-16,6-3 0 0,-3 6-8 0,11-3 8 0,-1 0 10 0,1 3 9 0,3-3 1 16,4 3 1-16,-8 0-4 0,1 3-1 0,-1 0 0 0,8 0 0 15,-8 3-4-15,4-3 0 0,1 1-1 16,6-1 0-16,-4 3 9 0,1-3 1 0,3 3 1 0,4-3 0 16,-15 4-22-16,1-1 0 0,-4 3 0 0,3-5 0 15,-6-1 0-15,-1 0 0 0,1 0 0 16,-1 0 0-16,-6 0 0 0,-4 0 0 0,0-3 0 15,0 0 0-15,-8 0 16 0,1 0-2 0,-3 0 0 0,-5 0 0 16,-2 3-6-16,-8 1-8 0,-7-1 11 0,0 3-11 16,-7 3 0-16,1-2 0 0,-5-4 0 0,1 6 0 15,-4 1-12-15,-4-4-5 0,4 0-2 0,-7 4 0 16,4-4-36-16,-4-6-7 0,0 0-2 0,0 0 0 16,0 0-126-16,0 0-26 0,0 0-4 0</inkml:trace>
  <inkml:trace contextRef="#ctx0" brushRef="#br0" timeOffset="100856.14">21075 1147 1291 0,'0'-6'36'0,"0"-3"9"0,0 2-36 0,3 1-9 0,-3 0 0 0,0-1 0 15,4 1 88-15,-4 3 16 0,4-3 4 0,-4 6 0 16,0 0-38-16,0 0-7 0,0 0-2 0,0 0 0 15,0 0-25-15,0 0-6 0,3 3-1 0,1 3 0 16,-1 0 28-16,-3 4 6 0,4 2 1 0,-1 7 0 16,-3-3 1-16,4 0 1 0,-1 6 0 0,1-1 0 15,-4 5-26-15,3 2-6 0,-3 0-1 16,4 6 0-16,-1-8-5 0,-3 5 0 0,4-3-1 0,-1-3 0 16,1 3-27-16,-1-6 8 0,1 0-8 0,0 0 0 15,-1-12 0-15,-3 2 0 0,4-2 0 0,-1-1 0 16,-3-9 0-16,0 0 0 0,0 0 0 0,4-9 0 15,-1-1 30-15,-3-5 1 0,0 5 0 0,0-6 0 16,-3 1-50-16,3-1-9 0,-4 0-3 0,1 1 0 16,-1-1 31-16,1 0 0 0,-5 1 0 0,1-4 0 15,0-3 45-15,-3 0 15 0,3 3 4 0,0-3 0 16,-4 7-74-16,4-7-14 0,-4 3-4 0,4 6 0 16,0-2 28-16,0-1 0 0,0 3 0 0,0-5-8 0,4 2 8 15,-4 0 0-15,3-3 0 0,1 1-8 16,3 2 31-16,-4-3 6 0,8 3 2 0,-4 7 0 15,3-7-54-15,1 7-10 0,3-4-3 0,0 4 0 16,0 3 28-16,0-7 8 0,0 7 0 0,3-4 0 0,-3 4 0 0,4 0 0 0,-4 6 0 16,4-3 0-1,-4 3-23-15,3 0-4 0,1 3-1 0,0-3 0 0,-4 6 28 0,3-3 0 16,1 4 0-16,-1-4 0 0,-3 0 20 0,4 3 8 16,-4-3 3-16,4 4 0 15,-1-1-19-15,-3-3-3 0,0-3-1 0,0 6 0 0,0 1-8 0,-3-4 10 0,-1 3-10 0,1 0 10 16,0 0-1-16,-4 7 0 0,-4-7 0 15,4 7 0-15,-4 2 2 0,1 4 0 0,-1 3 0 0,-3 3 0 16,0-6-3-16,0 9-8 0,0-6 12 0,0 3-4 16,-3-3-8-16,2 3 8 0,-2-3-8 0,3-3 8 15,0 0-8-15,0-3 0 0,3-4 0 0,-3 4 0 16,7-13 0-16,-3 3-16 0,3-6 4 0,0 0 1 16,0 0 11-16,0 0 0 0,0 0 0 0,7-9 0 15,-4 6 0-15,4-3 0 0,0-7 10 0,0 4-10 16,0 2 0-16,4-2 0 0,0 6 0 0,-1-4-10 15,1 1 10-15,-1 3 8 0,1 0-8 0,0 3 11 16,-1 0-11-16,1 0 0 0,3 3 0 0,-4 0 0 16,1 3 0-16,-4 1 0 0,4-4 9 0,-1 6-9 15,-3 4 12-15,0-4-3 0,0 7 0 0,-3-4 0 16,-1 1 6-16,1 6 1 0,-1-7 0 0,-3 7 0 16,4 0-7-16,-4-6-1 0,0 5 0 0,0-2 0 15,0-3-8-15,0-1 0 0,0-3 9 0,0 4-9 16,0-7-42-16,0-6-13 0,0 0-2 0,0 0-1 15,0 0-116-15,0 0-23 0,0 0-5 0</inkml:trace>
  <inkml:trace contextRef="#ctx0" brushRef="#br0" timeOffset="101156.78">21523 1342 1780 0,'-4'6'50'0,"1"0"12"0,-1 7-50 0,1-4-12 0,-1 4 0 0,-3-4 0 16,4 4 56-16,-1-1 9 0,1 4 2 0,-4-4 0 15,3 4 31-15,1 6 6 0,-1-9 2 0,4 5 0 16,-3 4-34-16,3-9-6 0,0 2-2 0,3 4 0 16,-3-12-28-16,4 5-7 0,-1-2-1 0,4-4 0 15,-3 0-28-15,3-6 0 0,0 0-8 0,3-6 8 16,-3 0 0-16,4-1 16 0,-4-2-2 0,4-1 0 16,-4 1 0-16,3-7 0 0,-3 1 0 0,0 5 0 15,0-5-2-15,1 2-1 0,-5 1 0 0,1 2 0 16,-1 7-3-16,-3-6-8 0,0 9 12 0,0 0-4 15,-3-7 8-15,-4 4 0 0,3 3 1 0,-3-3 0 16,0 3-17-16,-4 0 0 0,1-3 0 0,3 3 0 16,-4 0 0-16,1-3 0 0,2 0 0 0,-2 3-9 15,3 0-120-15,0 0-24 0,7 0-5 0</inkml:trace>
  <inkml:trace contextRef="#ctx0" brushRef="#br0" timeOffset="101711.45">21664 1182 1580 0,'0'0'67'16,"0"0"-54"-16,4 3 41 0,-1 6 8 0,-3-6 2 0,4-3 0 15,-4 7 0-15,3-1 0 0,1 0 0 0,-1-3 0 16,4 4 0-16,-3-1 0 0,-1 3 0 0,4-2 0 15,-3-4 0-15,3 6 0 0,-3 0 0 0,3 1 0 16,-4 6 0-16,1-4 0 0,3 4 0 0,-7 3 0 16,3-7 0-16,1 4 0 0,-1 6 0 0,-3-7 0 15,4 4-52-15,-1-3-12 0,1 3 0 0,-4 0 0 16,3-4 0 0,-3-2 0-16,4-1 0 0,-1 4 0 0,-3-10 0 0,0 1 0 0,4-4 0 0,-4-3 0 15,0 0 0-15,0 0 0 0,0 0 0 0,0 0 0 16,0 0 0-16,0 0 0 0,0 0 0 0,0 0 0 15,0 0 54-15,0 0 8 0,-7-3 2 0,0-1 0 16,0 1-52-16,3-3-12 0,1-3 0 0,-1 2 0 16,1 1 0-16,3-3 0 0,-4-1 0 0,4 4 0 15,0-7 0-15,0 4 0 0,4-4 0 0,-1 4 0 16,1 3 0-16,-1-7 0 0,4 4 0 0,0-1 0 16,4 4 0-16,0 0 0 0,-4 3 0 0,7-3 0 15,-4-1 0-15,1 4 0 0,3 0 0 0,-3 0 0 16,3 0 0-16,-4 0 0 0,1-1 0 0,3 1 0 15,-7 3 0-15,4 3-15 0,-4 1 3 0,0 2 1 16,0 0 21-16,-4 4 4 0,4-1 1 0,-7-3 0 0,0 4 1 0,0 2 1 0,-3 7 0 16,-1-10 0-16,1 10-7 0,-4 0-2 15,0-3 0-15,0-1 0 0,-4 4-8 0,4-6 0 0,-4 2 0 0,1 1 8 32,3-10-31-32,-4 4-6 0,4-1-2 0,0-6 0 0,0 4-35 15,0-7-7-15,7 0-2 0,0 0 0 0,0 0-136 0,0 0-27 0,3-4-6 16</inkml:trace>
  <inkml:trace contextRef="#ctx0" brushRef="#br0" timeOffset="102021.51">22020 1395 1552 0,'4'-9'44'0,"-1"-1"10"0,1 4-43 0,-4 6-11 0,0 0 0 0,0 0 0 16,0 0 53-16,0 0 9 0,0 0 2 0,0 0 0 15,-7 19 176-15,3-13-112 0,1 6 0 16,-1 4-52-16,1 3-9 0,-1-3-3 0,-3 2 0 15,7 1 0-15,0 3 0 0,-3 0 0 0,3-3 0 16,0-3-51-16,0-1-13 0,3-2 0 0,1-1 0 16,-1-2 39-16,1-1 5 0,3-3 0 0,0-6 1 15,0 0-36-15,0 0-9 0,0 0 0 0,4-6 0 16,-1-3 17-16,-3-1 2 0,4 1 0 0,-4-4 0 16,4 4-19-16,-8-7 0 0,4 4 0 0,-3-1 0 15,-1 7 0-15,1-7 0 0,-4 4 0 0,0 3 0 16,0-4 40-16,-4 4 4 0,1 6 0 0,-1-6 1 15,-3-4-29-15,0 7-7 0,0-3-1 0,-4 0 0 0,4 3 3 16,-3-4 0-16,-1 4 0 0,4 0 0 16,-3 3-61-16,2 0-12 0,1 0-2 0,0 0-1 15,7 0-104-15,-3 3-21 0,3 3-4 0</inkml:trace>
  <inkml:trace contextRef="#ctx0" brushRef="#br0" timeOffset="102342.8">22306 1226 1136 0,'0'0'48'16,"0"0"-39"0,0 0 73-16,0 0 14 0,0 0 4 0,0 0 0 15,0 0-16-15,0 0-2 0,7 6-1 0,-7 3 0 16,7-2 32-16,-3 2 7 0,-1 3 0 0,1-2 1 15,-1 9-40-15,4-7-8 0,0 4-1 0,-3 3-1 16,3 0 13-16,0 3 2 0,0-7 1 0,0 7 0 16,0-3-37-16,0 3-7 0,0 0-2 0,0-6 0 15,1 2-33-15,2 4-8 0,-3-9 0 0,0 2 0 16,-3 1 0-16,-1-10 0 0,1 4 0 0,3-1 0 16,-7-6 0-16,3 4 0 0,-3-7 0 0,0 0 0 15,0 0-72-15,0 0-17 0,0 0-3 0,-10-7-1 16,3 1-115-16,-4-3-22 0</inkml:trace>
  <inkml:trace contextRef="#ctx0" brushRef="#br0" timeOffset="102520.89">22225 1417 2032 0,'0'0'42'0,"0"0"10"0,7 0-41 0,0 0-11 0,0-3 0 15,4-4 0-15,3 1 112 0,0 3 20 0,0 0 4 0,4-3 0 16,-1 3-57-16,1-4-12 0,3 4-3 0,0 3 0 15,1 0-20-15,-1 3-4 0,3 7 0 0,-2-4-1 16,-1-3-11-16,3 6-3 0,-2 1 0 0,2-4 0 31,-3 7-200-31,1-7-40 0</inkml:trace>
  <inkml:trace contextRef="#ctx0" brushRef="#br0" timeOffset="105010.73">20969 2072 996 0,'0'0'28'0,"0"0"7"0,0 0-35 0,0 0 0 0,0 0 0 0,0 0 0 16,0 0 70-16,0 0 7 0,0 0 2 0,0 0 0 16,0 0-8-16,0 0-2 0,0 0 0 0,4 3 0 15,-4-3 3-15,3 3 0 0,-3-3 0 0,4 0 0 16,-1 4-9-16,4-1-2 0,-3-3 0 0,3 3 0 15,0 0-7-15,0 0-2 0,0 3 0 0,4 1 0 16,-4-1-12-16,3 6-2 0,1-8-1 0,-4 5 0 16,3 4-8-16,1-1-1 0,0 1-1 0,-4-4 0 15,0 0-15-15,3 1-4 0,-3-4 0 0,4 7 0 16,-4-7 23-16,4 0 4 0,-4 4 1 0,3 2 0 16,-3-6-19-16,4 4-3 0,-4-4-1 0,-4 0 0 15,5 1-5-15,-1-4-8 0,-4 0 11 0,1 0-11 16,-1 0 0-16,-3-3 0 0,4 0-15 0,-4 0 5 15,0 0-29-15,0 0-5 0,0 0-2 0,0 0 0 16,0 0-83-16,0 0-17 0,0 0-3 0,0 0-1 16,0 0-16-16,0 0-3 0,0 0-1 0</inkml:trace>
  <inkml:trace contextRef="#ctx0" brushRef="#br0" timeOffset="105312.28">21061 2323 1157 0,'-4'3'32'0,"-3"0"8"0,7-3-32 0,-3 3-8 0,3-3 0 0,0 0 0 16,0 0 74-16,0 0 13 0,0 0 2 0,0 0 1 16,0 0-23-16,0 0-5 0,0 0-1 0,0-6 0 15,3 3-2-15,1-6-1 0,3-1 0 0,-4-2 0 16,4-1 6-16,0 4 2 0,-3-7 0 0,3 0 0 15,0 4-5-15,0-1-1 0,0 4 0 0,0-4 0 16,0 4-11-16,0 3-2 0,0-7-1 0,1 4 0 16,-5 2-19-16,4-2-4 0,-3 6-1 0,-1-3 0 15,-3 6-8-15,0 0-2 0,0 0 0 0,0 0 0 0,0 0 0 16,7 3-1-16,-7-3 0 0,0 6 0 16,0-6-111-16,0 6-23 0,0-6-4 0,0 0-1 15</inkml:trace>
  <inkml:trace contextRef="#ctx0" brushRef="#br0" timeOffset="106607.73">21117 2558 936 0,'0'0'20'0,"0"0"5"0,0 0 1 0,0 0 0 0,0 0-26 0,0 0 0 16,0 0 0-16,0 0 0 15,0 0 94-15,0 0 14 0,0 0 2 0,0 0 1 0,0 0-34 0,0 0-6 16,0 0-2-16,0 0 0 0,0 0-9 0,0 0-3 15,0 10 0-15,-3-7 0 0,3 0-3 0,0 3-1 16,0 4 0-16,0-1 0 0,0 0-11 0,0 1-2 16,0 5-1-16,0-2 0 0,3 6-16 0,1-10-3 15,-4 10-1-15,3 0 0 0,1-7 11 0,3 4 2 16,-4-3 1-16,1-1 0 0,3 1-19 0,0-4-4 16,0-3-1-16,0-3 0 15,0 1-9-15,0-8 0 0,4 1 0 0,-1-3 0 16,1-3 0-16,0-1 0 0,-1 1 0 0,-3-7 0 15,4 4 0-15,-1-1 0 0,-2 1 0 0,-1-1 0 0,0 0 0 16,-4 4 0-16,4 3 8 0,-3-4-8 0,-1 4 0 0,-3 6 0 16,0 0 0-16,4-6 8 0,-8 0-8 0,4 2 0 0,-3 1 0 15,-1 3 8-15,1 0-8 0,-4 0 0 16,3 0 0-16,-3 0 0 0,4 3 0 0,-5-3-14 0,5 4 5 16,-1-1 1-16,1 3 8 0,3-3-12 0,0 3 12 0,-4 4-12 31,4-4-16-31,4 3-4 0,-4 1-1 0,3 2 0 0,4 1 33 0,1-4 20 0,-5 4-2 0,4 3-1 15,0-4-17-15,4 7 0 0,-4-3 0 0,0-1 0 16,0 1 0-16,3 0 0 0,1-1 0 0,-4 4 0 16,4 6 13-16,-4-9-1 0,0 3 0 0,0 0 0 15,0-1 2-15,-4 1 0 16,1 0 0-16,0 0 0 0,-1 0 6 0,-3-7 0 0,0 4 1 0,-3-7 0 16,-5 4-21-16,5-4-10 0,-4 1 1 0,-4-4 0 15,1 0 17-15,-1-3 4 0,-3-3 1 0,3 0 0 16,-3-3 5-16,0 0 1 0,4-3 0 0,-1-1 0 15,-3 1-8-15,3-3-2 0,-3 2 0 0,4-2 0 16,-1 0-1-16,4-1-8 0,0-2 12 0,0 2-4 0,0 1-8 0,3 3 0 16,-3-7 0-16,4 4 0 0,3-4 0 15,0 4 0-15,-4-1 0 0,8-2 0 16,-4 6 22-16,3-7 2 0,4 4 1 0,-3 2 0 0,-4 7-25 0,7-6 0 16,3 0 0-16,-2 3 0 0,-8 3-9 0,10 0-7 15,-3 0-2-15,4 0 0 16,-4 0 18-16,0 0 0 0,-7 0 0 0,10 0 0 15,1 0-128-15,-11 0-20 0,0 0-3 0</inkml:trace>
  <inkml:trace contextRef="#ctx0" brushRef="#br0" timeOffset="107516.05">20835 2147 1112 0,'0'0'24'0,"0"0"6"0,0 0 1 0,0 0 0 0,0 0-31 16,0 0 0-16,0 0 0 0,0 0 0 0,0 0 40 0,0 0 3 16,0 0 0-16,0 0 0 0,0 0 17 0,0 0 3 15,0 0 1-15,0 0 0 0,0 0 31 0,0 0 6 0,0 0 2 0,0 0 0 16,0 7-63-16,4-1-12 0,-4 0-2 0,0 4-1 16,3-4-25-16,1 6 0 0,-4-2 0 15,3 6 0-15,1-7 0 0,-1 7 0 0,1-4 0 0,-4 4 0 16,3-10 28-16,4 7 0 0,-3-4 0 0,-1-3 0 15,-3 1-40-15,4 2-8 0,-1-9-2 16,-3 0 0 0,0 0-37-16,0 0-7 0,0 0-2 0,0 0 0 15,0 0-49-15,0 0-11 0,0 0-1 0,0 0-1 0</inkml:trace>
  <inkml:trace contextRef="#ctx0" brushRef="#br0" timeOffset="107919.45">20782 2220 1663 0,'0'0'36'0,"-3"6"8"0,3-3 2 0,-4 0 1 0,4-3-38 0,0 0-9 0,0 0 0 0,0 6 0 16,0 1 105-16,0-7 19 0,0 0 4 0,0 0 1 15,4 3-89-15,3 0-19 0,0 0-3 16,0-3-1-16,0 0-17 0,3 0 0 0,-3 0 0 16,4 0 0-16,0-3 32 0,-1 3 2 0,4 0 1 15,-3 0 0-15,3 3-26 0,-3-3-9 0,3 0 0 0,-4 0 9 16,4 3-191-16,-3 0-38 0,0 0-8 0</inkml:trace>
  <inkml:trace contextRef="#ctx0" brushRef="#br0" timeOffset="108710.38">20761 2731 877 0,'0'0'37'0,"0"0"-29"31,0 0 83-31,0 0 17 0,0 6 3 0,4-3 1 0,-4 3-35 0,0 1-6 0,3-1-2 0,1-3 0 15,-4 3-2-15,3 1-1 0,1 2 0 0,-1-3 0 16,1 4-21-16,-1 2-4 0,1-6-1 0,-1 4 0 16,1-1-11-16,-4-2-2 0,7 2-1 0,-4 0 0 15,-3 1-26-15,4-4 0 0,-1 3 0 0,1-2 0 16,-1 5 0-16,-3-6 0 0,4 1 0 0,-4-1 0 16,0-6-30-16,0 0-11 0,4 6-3 0,-4-6 0 15,0 0-134-15,0 0-27 0,0 0-6 0</inkml:trace>
  <inkml:trace contextRef="#ctx0" brushRef="#br0" timeOffset="108927.21">20729 2784 1181 0,'0'0'50'16,"4"-6"-40"-1,-4 6 105-15,3-3 21 0,1-1 4 0,3 1 0 16,0 0-38-16,0 6-8 0,0-3-2 0,4 3 0 16,-1 1-22-16,1-1-5 0,-1 3-1 0,1 0 0 15,3-3-8-15,-3 0-3 0,3 1 0 0,-4-1 0 0,4-3-39 0,1 0-14 0,-1 0 9 0,0 0-9 32,0 0-118-32,-4 0-29 0</inkml:trace>
  <inkml:trace contextRef="#ctx0" brushRef="#br0" timeOffset="119106.24">20729 3612 847 0,'0'0'24'0,"0"0"5"0,0 0-29 0,0 0 0 0,0 0 0 0,0 0 0 16,0 0 72-16,0 0 9 0,0 0 2 0,0 0 0 16,0 0-11-16,0 0-3 0,0 0 0 0,0 0 0 15,0 0 7-15,0 0 0 0,0 0 1 0,0 0 0 16,0 0-1-16,0 0-1 0,0 0 0 0,0 0 0 0,0 0 1 0,0 0 1 16,0 0 0-16,0 0 0 0,0 0-61 0,0 0-16 15,0 0 0-15,0 0 0 0,0 0 54 16,0 0 8-16,0 0 2 0,0 0 0 0,0 0 0 0,4-3 0 15,-4 3 0-15,0 0 0 0,7 0-55 0,-7 0-9 16,3-4 0-16,-3 4 0 0,0 0 0 0,7-3 0 16,-3 3 0-16,-4 0 0 0,0 0 41 15,7 0 3-15,-3-3 1 0,3 3 0 0,-7 0-29 0,0 0-7 16,3 0-1-16,4 0 0 0,0 0 1 0,0 0 0 16,-3 0 0-16,-4 0 0 0,7 0-9 0,-4 0 0 15,4 0 0-15,0 0 8 0,-3 0-8 0,3 0 0 16,0 0 0-16,-3 0 0 0,3 0 20 0,-4-3 3 15,4 3 0-15,0 0 0 0,0 0-37 0,-3 0-7 16,7 0-2-16,-8 0 0 0,4 0 43 0,0 0 9 16,0 3 2-16,-3-3 0 0,3 0-23 0,3 0-8 15,-3 0 0-15,0 0 9 0,4-3-9 0,0 0 0 0,-1 3 9 16,1-3-9-16,-1 3 0 0,1 0 9 0,0-3-9 16,-1 3 0-16,1-4 8 0,-1 1-8 0,1 3 0 0,-1 0 0 15,5 0 8-15,-5 0-8 16,1 0 0-16,-4-3 0 15,3 3 23-15,1 0-3 0,0 0 0 0,-1 0 0 0,1 0-31 0,-1 0-6 0,-3 0-2 0,4 0 0 16,0 0 19-16,-1-3 0 0,1 3 0 0,-1-3 0 16,1 6 12-16,-1-3 5 0,1 3 2 0,3-3 0 15,-3-3-31-15,3 3-5 0,-4 0-2 0,1 0 0 16,3 0 19-16,0 0 0 0,0 0 0 0,0 0 0 0,1 3 0 16,2-6 0-16,-3 3 0 0,0 0 0 15,1 0 0-15,-1 0 0 0,0 0 0 0,-4 0 0 16,4 0 0-16,-3-3 0 0,3 3 0 0,0 0 0 15,0 0 0-15,0-3 0 0,1 3 0 0,-1-3 0 0,0 3 8 0,3-3-8 16,1 3 0-16,0 0 0 0,-4 0 0 0,3 0 8 16,1 0-8-16,0 0 0 0,-1 3 13 0,1 0 0 15,0-3 0-15,3 0 0 0,-4-3-13 0,5 0-15 16,-5 3 3-16,1 0 1 0,3-4 11 0,-7 4 0 16,4 0 0-16,-1 0 0 0,1 0 0 0,0-3 0 15,-1 0 0-15,1 3 8 0,0-3-8 0,3 3 0 16,-4 0 0-16,5 0 0 0,-1 0 8 0,0-3 0 15,0 3 0-15,0 0 0 0,4 0-8 0,-4 0 0 16,4 0-11-16,0-6 11 0,-4 2 0 0,-4 4 0 16,5-3 0-16,-1 3 0 0,-4 0 0 15,5 0 0-15,-5-3 0 0,1 3 0 0,3 0 0 0,-3 0 0 16,-1 0 0-16,4 0 0 0,-3 0 8 0,3 3-8 16,-3-3 0-16,3 0 0 0,-3 0 0 0,3-3 0 0,0 3 8 0,0 0-8 15,0 0 0-15,0 0 0 16,1 0 8-16,-1 0-8 0,-4 0 0 0,5 0 0 0,-5 0 0 0,1 0 0 15,-4 0 8-15,4 0-8 0,-1 0 0 0,4 0 0 16,-3 0 0-16,0 0 0 0,-1 3-11 0,5-3 11 16,-1 3 0-16,-4-3 0 0,5 0 0 0,-1 0 0 15,0 0 0-15,0 4 11 0,0-4 0 0,0 0 0 16,1 0-11-16,-5 0 0 0,4 6 0 0,0-6 0 16,-3 0 0-16,0-6 0 0,-1 6 0 0,1 0 0 0,0 0 0 15,3 0 8-15,-4 0-8 0,1 0 0 16,3 0 0-16,0 0 0 0,1 0 8 0,-1 0-8 0,-4-4 0 0,5 4 0 15,-1 0 0-15,0-3 0 0,0 3 0 16,4 0 0-16,-4-3 8 0,0 3-8 0,0 0 0 0,-3-3 0 16,3 3 0-16,-3-3 0 0,-1 3 0 0,1 0 0 15,0 0 0-15,-1 0 0 0,1-3 0 0,0 3 0 16,-1-3 0-16,4 3 0 0,-7-3-9 16,4 3-7-16,0 0-2 0,3-4 0 0,-3 4 30 0,-1-3 7 15,4 3 1-15,-3 0 0 0,3-3-32 0,-3 3-7 16,-1 0-1-16,1 0 0 0,0 0 35 0,-1 0 6 15,-3 0 2-15,4 0 0 0,-4-3-23 0,4 3 0 16,-4 0 0-16,0-3 0 0,0 3 0 0,0 0 0 16,4-3 0-16,-4 3 8 0,0 0-8 0,0 0 0 15,0 0 0-15,1 0 0 0,-1 0-16 0,0 0-7 16,-4 0-1-16,1 0-1 0,-1 0 45 0,1 0 8 16,0 0 3-16,-4 0 0 0,3 0 1 0,1 0 1 15,-11 0 0-15,7 0 0 0,4 0-45 0,-4 0-8 0,3 3-3 0,-10-3 0 16,11 0 23-16,-1 0 0 0,-3 0 8 15,4 0-8-15,0-3 20 0,-1 3-2 0,1 0 0 16,-1 0 0-16,1 0-18 0,-1 0 0 0,1-7 0 0,-4 7 0 16,4-3 0-16,-1 3-17 0,-10 0 3 0,11-3 1 15,-1 3 21-15,-10 0 4 0,11 0 0 0,-11 0 1 16,11-3-13-16,-11 3-18 0,0 0 4 0,0 0 1 16,0 0 21-16,0 0 4 0,7 0 0 0,-7 0 1 15,0 0-13-15,0 0 0 0,0 0 0 0,0 0 0 16,0 0-62-16,0 0-15 0,0 0-3 0,0 0-1 15,3 3-75-15,1 0-16 0,-4-3-2 0,0 0-1006 16</inkml:trace>
  <inkml:trace contextRef="#ctx0" brushRef="#br0" timeOffset="121062.34">20966 4054 968 0,'0'0'21'0,"0"0"5"0,0 0 1 0,0 0 0 0,0 0-27 0,0 0 0 0,0 0 0 0,0 0 0 16,0 0 48-16,0 0 4 0,3 6 0 0,-3-3 1 15,4 4 1-15,-1-1 0 0,1 0 0 0,3 0 0 16,0 4-1-16,-4-1 0 0,4 4 0 0,-3 2 0 15,3-2-14-15,0 3-3 0,-3-1-1 0,3 7 0 16,-4 3-12-16,1-6-3 0,-1 3 0 0,1-3 0 16,-1-3-10-16,1-4-2 0,-4 4-8 0,0-7 12 15,3 1-21-15,-3-4-5 0,4 0-1 0,-4-6 0 16,0 0-67-16,0 0-14 0,0 0-2 0,0 0-1 16,-4-9-89-16</inkml:trace>
  <inkml:trace contextRef="#ctx0" brushRef="#br0" timeOffset="121249.48">20927 4220 1051 0,'0'0'23'0,"0"0"5"0,3 3 0 0,-3-3 2 0,7 0-30 0,-3 0 0 16,3 0 0-16,0-3 0 0,0 3 78 0,0-3 10 15,0-3 1-15,4 2 1 0,-1 4 2 0,1-3 0 16,0 3 0-16,-1-3 0 0,4 3-16 0,0 0-4 15,-3 0 0-15,3 3 0 0,0-3-59 0,0 3-13 16,-3-3 0-16,-1 4 0 0,5 2-15 0,-5-3-1 0,4 0 0 0</inkml:trace>
  <inkml:trace contextRef="#ctx0" brushRef="#br0" timeOffset="122051.02">21544 3991 836 0,'0'0'24'0,"0"0"4"0,0 0-28 0,0 0 0 15,0 0 0-15,0 0 0 0,0 0 57 0,0 0 6 16,0 6 1-16,4-2 0 0,-4 2 21 0,3 0 5 16,1-3 1-16,-4 3 0 0,3 7-33 0,1-10-6 15,-1 10-2-15,1-1 0 0,-1 1-9 0,4 2-1 16,-3 4-1-16,-1-3 0 0,1 6-2 0,3 0 0 15,-3 0 0-15,-1 0 0 0,1-7-9 0,3 4-3 16,-7-3 0-16,3 0 0 0,1-4-17 0,-1 1-8 0,1-4 8 16,-1-6-8-16,-3-3-11 0,0 0-7 0,0 0-2 0,0 0 0 31,4-6-62-31,-4 0-13 0,3-4-2 0,-3 1-392 16,-3-4-79-16</inkml:trace>
  <inkml:trace contextRef="#ctx0" brushRef="#br0" timeOffset="123421.31">21646 4276 1033 0,'0'0'22'0,"0"0"5"0,0 0 1 0,0 0 2 0,0 0-30 0,0 0 0 0,0 0 0 0,0 0 0 16,-3-6 58-16,-1 0 6 0,4 6 0 0,0-6 1 15,0 6-1-15,0 0 0 0,0-7 0 0,4 1 0 16,-4-3-7-16,3 2-1 0,1-2-1 0,3 3 0 15,-3 3-37-15,3-7-7 0,-4 4-2 0,4-3 0 16,0 2 44-16,-3 1 9 0,3-3 2 0,0 2 0 16,0-2-12-16,0-1-3 0,0 1 0 0,4 3 0 15,-4-4-27-15,3 4-6 0,1 0 0 0,-1 0-1 16,5 6 22-16,-5 0 5 0,1 0 1 0,-1 6 0 16,1 0-17-16,-1 4-3 0,-2 5-1 0,-1-2 0 0,0-4-5 0,0 4-1 15,-4-1 0-15,1 4 0 16,-4-4-8-16,0 4-8 0,0-3 12 0,-4-1-12 0,1 1 10 0,-1-1-10 15,-3-2 8-15,0-1-8 0,0 4 8 0,-4-4-8 16,1-3 8-16,-1 4-8 0,1-4 0 0,-1-3 0 16,1 3 8-16,-1-2-8 0,0-4 0 15,1 3 0-15,3-3 0 0,-4-3 0 16,1 3-31-16,2-4 2 0,1 1 0 0,7 3 0 0,0 0 16 0,0-3 3 16,-3-3 1-16,3 6 0 15,0 0-37-15,0 0-7 0,0 0-2 0,0 0 0 0,0 0 44 0,3-6 11 16,1-1 0-16,3 4 0 0,-3 0-14 0,3 0-1 0,0 3 0 15,0 0 0-15,3 0 5 0,-6 0 1 0,6 0 0 0,-6-3 0 16,3 0 9-16,4 3-10 16,-4 0 10-16,0-7-10 15,3 4-20-15,1 0-4 0,-4-3-1 0,3 3 0 0,1-4 79 0,0-2 16 0,-1 3 4 0,4-4 0 16,-3 1-51-16,3 3-13 0,-3-4 0 0,-1 1 0 16,1 3 0-16,-1-4 0 0,1 4 0 15,-4 0 0-15,0-1 14 0,0 1 1 0,0 3 0 0,0 0 0 16,-3-3-24-16,-1-1-5 0,1 1-1 0,-4 6 0 15,3-3 39-15,-3-3 7 0,0-4 1 0,0 4 1 16,0 0-14-16,-3-1-3 0,3 7-1 0,0-6 0 16,-4-3-6-16,4 9-1 0,-3-3 0 0,3 3 0 15,0 0-8-15,-7 0 12 0,0 3-12 0,3 0 12 16,1 3-12-16,-1 0 0 0,1 4 0 0,-1 2 0 0,0-2-12 0,4 2-2 16,-3 4 0-16,3-3 0 0,-4-4 14 15,4 0 0-15,0 4 0 0,-3-1 0 0,3 1 0 16,0-1-11-16,0-2 11 0,0-4-10 0,3 4 10 0,-3-1 0 15,0 0 0-15,4-2 0 0,-4-1 0 0,3 0-8 16,1 0 8-16,0 1 0 0,-4-1 0 0,7-3 0 16,-4 3 0-16,1-2 0 0,3-1 0 0,-4 0 8 15,4-3-8-15,0 0 0 0,0 3 0 0,0-3 8 16,1-3-8-16,-1 0 0 0,3-4 0 0,-3 4 0 16,0 0 0-16,0-3 0 0,0 3 0 0,0-4 0 15,0 4 0-15,1 0 8 0,-5-3-8 0,4 3 0 16,-3 0 0-16,3-4 0 0,0 4 15 0,0-3 1 0,-4 0 1 15,1-1 0-15,-1-2-17 0,1 3 0 16,-1-7 0-16,1 4 0 0,-4-1 0 0,4 1 0 0,-4 0 0 16,0-1 0-16,3 4 0 0,-3 0 0 0,0-1 0 0,4 1 0 15,-4 0 0-15,-4-4 0 16,4 4 0-16,0 6 0 0,0-6 0 0,-3 0 0 16,3-1 0-16,0 7 0 0,0 0 0 0,-4-6 0 0,0 3 0 0,-3 0 0 15,7 3 0-15,0 0 0 16,-3-3 0-16,-4 3 0 0,7 0 0 0,-7 3 0 0,7-3 0 0,-7 0 0 15,3 3 0-15,4-3 0 0,-3 3 0 0,-4 3 0 16,3-3 0-16,1 4 0 0,-1-1 0 0,0 0 0 16,1 1 0-16,3 2 0 0,-4 0 0 15,1 1 0-15,3-1 0 0,0 4 0 0,0-4 0 0,0 1 0 16,0-1 0-16,3 3 0 0,-3 1 0 0,4-4 0 16,-1 4 0-16,1-4 0 0,0-2 0 0,3 2 0 0,0-3 0 0,0 4 0 15,0-1 0-15,0-3 0 0,3-2 0 16,-3-1 0-16,4 0 0 0,-4 0 0 15,4-3 0-15,-1 0 8 0,1-3-8 0,-4-3 0 16,3-1-47-16,1 1-16 0,0 0-3 0,-4-4-1 16,0 1-23-16,3 0-5 0,-6-1-1 0,3-2 0 15,-4-4-19-15,1 0-4 0,-4 1-1 0,4-1 0 16,-4 10-4-16,3-4-2 0,-3 1 0 0</inkml:trace>
  <inkml:trace contextRef="#ctx0" brushRef="#br0" timeOffset="123913.41">22278 4129 892 0,'0'0'20'0,"0"6"4"0,3 1 0 0,-3 2 1 0,4 0-25 0,0 1 0 15,-4 2 0-15,3-2 0 0,4 2 80 0,-3 1 12 16,3-1 1-16,-4 1 1 0,4 3-16 0,0-1-3 0,0 4-1 0,0-3 0 16,0-4 23-16,-3 1 5 0,3 6 1 0,0-4 0 15,0 1-35-15,0-3-6 0,-3 2-2 0,3-2 0 16,-4-1-18-16,1 1-4 0,-1-4-1 0,1 1 0 15,-1-4-37-15,-3 0 0 0,0 1-12 0,0-1 4 16,0-3 32-16,0-3 6 0,0 0 2 0,0 0 0 16,0 0 0-16,0 0 0 0,-3 0 0 0,-4-3 0 15,0 0-47-15,0-4-9 0,3 1-1 0,-6-3-1 0,3-1 26 16,0 1-8-16,-1-4 8 0,1 1 0 16,0 2 0-16,4-2-8 0,-4-4 8 0,0 4 0 0,3-1 0 0,-3 1-8 15,4 2 8-15,-1 1 0 16,4-7-31-16,0 4-1 15,-3 2 0-15,3 1 0 0,3-1 56 0,1 4 10 0,-1-3 2 0,4 2 1 0,-3 1-24 0,3 0-5 16,0 0 0-16,3-1-8 0,-3 1 23 0,4 0-3 16,3-4 0-16,-3-2 0 0,-1-1 1 15,4 4 0-15,-3-4 0 0,3 4 0 0,-3-4-21 16,-4 7 9-16,3 0-9 0,-3 3 0 0,0 0 39 0,-3 3 1 16,-4 0 0-16,7 3 0 0,-7-3-49 0,0 3-10 15,4 3-1-15,-1 3-1 0,-3 1 21 0,-3-1 10 16,-1 1-1-16,1 2 0 0,-1-2 3 0,-3-1 0 15,0 4 0-15,0-1 0 0,-4 4-12 0,1-1-9 16,-1 1 9-16,1 0-13 0,-5 3-3 0,1-4 0 16,4 1 0-16,-1 0 0 15,1-4-22-15,-1-2-5 0,0-4-1 0,4 0 0 16,4-3-167-16,-4-3-33 0</inkml:trace>
  <inkml:trace contextRef="#ctx0" brushRef="#br0" timeOffset="144350.76">20906 6220 1094 0,'3'-6'46'0,"1"0"-37"16,-1 0 95-16,1-1 20 0,-1 1 3 0,-3 0 1 15,4 0-67-15,-4 6-13 0,3-7-2 16,-3 7-1-16,0 0 7 0,0 0 2 0,0 0 0 0,0 0 0 15,0 0-20-15,0 0-4 0,0 0-1 16,0 0 0-16,0 0 31 0,0 0 5 0,0 10 2 0,0-7 0 16,0 3-39-16,0 0-8 0,0 1-2 0,0 2 0 15,0-3 0-15,0 4 0 0,-3-1 0 0,-1 7 0 16,-3 0 3-16,4-1 1 0,-4 4 0 0,-4 0 0 16,4-4-4-16,0 1-1 0,-4 0 0 0,4 0 0 15,-3 2-17-15,3 4-19 0,-7 0 4 0,3 0 1 16,-3 3 14-16,0 0 0 0,0 0 0 0,0 4 0 15,-4-1 48-15,0 3 13 0,1-3 3 0,-5 7 0 16,1-1-64-16,-3 7-24 0,-1 3 0 0,-7 3 1 16,4-3 23-16,-4 3 0 0,-3 0 0 0,-4 3 8 15,0 4 1-15,0-1 0 0,1 6 0 0,-8 4 0 16,0-3 1-16,-3 6 0 0,-1-1 0 0,-6 8 0 16,3-4-10-16,0-1 0 0,-4 5 0 0,-3 5 0 15,0-3 0-15,4 4 8 0,-4-1 0 0,-7 13 0 16,7-10 14-16,0 4 2 0,0 0 1 0,-7 12 0 0,7-12 7 15,0-4 0-15,0 4 1 0,-3 9 0 0,6-13-33 0,1 1 0 16,3-4 0-16,-7 13 0 0,3-12 0 0,1-1 0 0,7-3 0 16,-4 4 0-16,7-7 0 0,11-19 0 15,-1 4 0-15,1-1 0 0,0 0 0 0,3-2 0 16,0-1 0-16,0-6 0 0,1 0 16 0,-1 3-4 0,4-6-1 0,3-3 0 16,4-10-11-16,3-6 10 0,4-3-10 0,7-6 10 31,0-3-50-31,4-4-11 0,3-3-1 0,0-6-1 0,0 0-133 0,0 0-26 0,0 0-6 15,0 0-1-15</inkml:trace>
  <inkml:trace contextRef="#ctx0" brushRef="#br0" timeOffset="145437.79">20345 6628 1497 0,'-11'13'66'0,"4"-4"14"0,0-3-64 0,0 1-16 0,3-1 0 0,-3-3 0 16,7-3 27-16,0 0 1 15,0 0 1-15,0 0 0 0,0 0 5 0,0 0 1 0,7-3 0 0,0-3 0 32,4-4-35-32,0 4-12 0,-1-4 0 0,4 1 0 0,-3 0 12 0,3-4 0 0,4 1 12 0,-4-1-12 15,0 1 17-15,4-1-3 0,-1 0-1 0,1-2 0 16,3-1 3-16,-3-3 0 0,-1 4 0 0,-3-4 0 15,4-3-4-15,0 3 0 0,-4 3 0 0,3 1 0 16,-2-1-12-16,-1 0 8 0,3 7-8 16,-3-4 0-16,0 4 0 0,1 0 8 0,-5 2-8 15,1-2 0-15,-1 6 0 0,-3 0 0 0,4 3 8 0,-4 0-8 16,0 3 8-16,-3 0-8 0,3 0 11 0,-4 3-11 16,4 4 9-16,-3-4-9 0,-1 3 0 0,1 1 9 15,-1-1 4-15,4 4 1 0,0-4 0 0,1 4 0 16,-1-1 18-16,0 4 4 0,3 0 1 0,1-1 0 15,-1 4-7-15,1-6-2 0,0 2 0 0,3 1 0 0,0 0-13 0,-4-1-3 16,4-2-1-16,-3-1 0 0,-4 1-2 0,4 3 0 16,-4-1 0-16,0-2 0 0,-4-1-1 15,1 1-8-15,-1 3 12 0,1-4-4 16,-4 4-8-16,0-4 0 0,0 7 0 0,0-3 8 0,-4-4-8 0,1 4 0 16,-1-3 9-16,-3-1-9 0,4 1 0 0,-4-4 9 15,0-3-9-15,0 1 0 0,0-4 15 0,-1 3-4 16,-2-3-1-16,-1-3 0 0,1-3 9 0,-4-3 1 15,3-1 1-15,-3 1 0 0,3 0-9 0,-6-3-1 16,3-1-1-16,-4-2 0 0,-3 2-18 0,3-2-4 16,1-1-1-16,-5 4 0 0,1-4 13 0,0 4 0 0,3-1 0 15,-3 1 0 1,0 3 28-16,0-4 9 0,3 4 2 0,-3 0 0 0,3-4-31 0,-3 4-8 0,7 0 0 16,-3-1 0-16,2 1-100 15,5 0-20-15,-1 0-5 0</inkml:trace>
  <inkml:trace contextRef="#ctx0" brushRef="#br0" timeOffset="146754.1">23947 5982 1267 0,'0'0'28'0,"0"0"5"0,0 0 2 0,0 0 1 16,0 0-36-16,0 0 0 0,0 0 0 0,0 0 0 15,0 0 58-15,0 0 5 0,-4 6 1 0,4 1 0 16,0-1 0-16,0 0 0 0,0 1 0 0,4-1 0 0,-4 3-5 0,3 1-1 15,1-4 0-15,3 3 0 0,-4-2-36 0,4-1-7 16,-3 3-2-16,3 1 0 0,0 2-5 0,-4-2-8 16,4 2 11-16,4 1-11 0,-4-1 19 0,0 4-3 15,0 3-1-15,0 0 0 0,4-1 9 16,-4 1 3-16,4 3 0 0,-4 0 0 0,0 3-7 0,3 0-2 16,1 0 0-16,-1 4 0 0,1-4-1 15,0 3 0-15,-1 0 0 0,1 0 0 0,3 0-7 0,-4-2-2 16,1 2 0-16,0 0 0 0,-1 6 0 0,4 1-8 15,0 3 12-15,0-1-4 0,1 4 12 0,2 12 3 16,4 1 0-16,1 2 0 0,-1-9-23 0,-4 3-8 16,5 7 0-16,2-1 0 0,1 1 8 0,0-4 11 15,3 3-3-15,0 4 0 0,-3-4-8 0,3 1 0 16,-3 2 0-16,-1 7 0 0,1 0 53 0,3-3 9 0,-3 3 2 16,3 6 0-1,0-6-52-15,-3 6-12 0,3 0 0 0,4 9 0 0,-4-9 17 0,1 7 1 0,2-1 0 0,5 10 0 16,-8-10 1-16,4 1 0 0,-1-4 0 0,-2 10 0 15,6-10 4-15,-3 3 1 0,3 1 0 16,0 5 0-16,0-5-24 0,1-4 9 0,2 0-9 0,5 7 0 16,-4-10 40-16,-4-3 0 0,-3 0 1 0,3 3 0 15,-3-9-14-15,-1 3-3 0,-2-4-1 0,6 1 0 16,-7-7-23-16,-3-2-16 0,0-4 2 0,-1 0 1 16,-6-6 13-16,3 0 0 0,0-3 0 0,-7-1 0 15,0-2 0-15,1-4 0 0,-5 1 0 16,1-4 0-16,-4-2 0 0,0-1 0 0,-4-6 0 0,1-3 0 0,-1-1-12 15,-3-5 0-15,0-1 0 0,-3-8 0 16,-1-1-144-16,1-6-29 0,-4-7-6 0,0-2-959 16</inkml:trace>
  <inkml:trace contextRef="#ctx0" brushRef="#br0" timeOffset="147814.51">23992 6205 1497 0,'0'0'32'0,"0"0"8"0,0 0 0 0,0 0 4 0,0 0-36 0,-3 3-8 0,3 3 0 0,-4 4 0 16,1-4 27-16,-1 3 3 0,4 4 1 0,-3 3 0 15,-1-1-6-15,-3 4-1 0,4 3 0 0,-1 6 0 16,-3 0-12-16,4 1-2 0,-4 5-1 0,-1-3 0 16,5 1 44-16,-4 2 9 0,3 1 2 0,-3-4 0 15,4-3 0-15,-1-3 0 0,4-3 0 0,0-3 0 16,0-3-20-16,4-7-4 0,-4-2-1 0,0-7 0 16,3 3-11-16,4-6-3 0,0-4 0 0,-3-2 0 15,3-4-25-15,-3-2 0 0,3-4 0 0,-4 0 0 16,4 0 16-16,-3-3-3 0,-1 0 0 0,-3 0 0 15,4 0-13-15,-1 0-18 0,-3 1 4 0,4-1 1 0,-4-4 25 0,0 5 6 16,0-5 1-16,0 5 0 16,0 2-31-16,0 0-5 0,-4 0-2 0,4 0 0 15,-3 0 32-15,-1 1 7 0,4-4 0 0,0 3 1 0,-3 0-21 0,3-3 8 16,0 3-8-16,0 0 0 0,0 7 0 0,0-1 0 16,0 1 0-16,0 6 0 0,0 6 0 0,0 0 0 15,3-7 0-15,-3 7-8 0,7 0 8 16,0 3 0-16,-3 1 0 0,3-1-8 0,0 6-8 0,4-3 0 15,-4 4-1-15,3-1 0 0,8 4 17 0,-4 2 0 16,0-2 0-16,4 0 0 0,-1-1 0 0,-3 4 11 16,4-4-2-16,-4 1 0 0,7-4-9 0,-7 4 0 15,8-1 0-15,-5-2 0 0,1 2 0 0,-4 4-12 16,4 0 2-16,-1-1 1 0,1 4 9 0,-4-3 0 16,0 3 0-16,-3-1 0 0,-1 1 0 0,4 0 0 0,-7-3 0 15,4-4 0-15,-4 4 0 0,-3-4 0 0,3 1 0 16,-7 0 0-16,3-4 49 0,-3 0 12 0,0-2 3 0,-3-1 0 15,-1 3-52-15,-6-2-12 0,3-1 0 0,-4-3 0 16,-3 3 0-16,0 1 0 0,-4-1 0 0,0 0 0 16,-3-3-12-16,0 3-6 0,0 1-1 15,-4-1 0-15,1 3 19 0,-1-2 0 0,-3 2 0 0,-4-3 0 16,4-2 0-16,-1 2 0 0,1 0 0 0,0-3 0 16,3-3 0-16,4 3-15 0,-4-3 5 0,4 0-750 15,0-3-151-15</inkml:trace>
  <inkml:trace contextRef="#ctx0" brushRef="#br0" timeOffset="149724.24">16309 10554 1337 0,'0'0'28'0,"0"0"6"15,0 0-34-15,0 0 0 0,0 0 0 0,0 0 0 16,3 3 88-16,1-3 12 0,3 0 1 0,0 0 1 15,0 0-10-15,0 0-1 0,4-3-1 0,-4 3 0 0,3 0-72 0,-3 0-18 16,4 0 0-16,0 0 0 0,-1 3 58 0,1-3 8 16,3 3 2-16,-3 0 0 15,3 0-34-15,3 0-6 0,-3 1-2 0,4-1 0 16,0 0-10-16,-1 0-1 0,1-3-1 0,0 3 0 16,3 0 0-16,0-3 0 0,0 0 0 0,0 3 0 15,0-3-6-15,4 0-8 0,0 0 11 0,-1 0-11 16,1 4 0-16,3-4 0 0,4 0 0 0,0 0 0 0,0 3 24 0,-1-3-3 15,5 0 0-15,2 0 0 0,-6 0-33 0,4 0-8 0,-1 0 0 0,4 0-1 16,-4 0 21-16,0-3 0 0,7-1 0 16,1 4 0-16,-4-3 14 15,3 0 7-15,4 0 2 0,-4-3 0 0,0 3-37 0,4-1-7 0,-3-2-2 16,3 3 0-16,-1-3 39 0,5 3 7 16,-1-4 1-16,1 1 1 0,-1 0 11 0,0 0 3 0,-3-1 0 0,7 4 0 31,-3-3-56-31,-1 3-11 0,0 0-3 0,1-1 0 0,-1 4 31 0,-3-3 0 0,0 0 0 0,3 3 0 15,-6-3 0-15,2 3 0 0,-2-3 0 0,3 3 0 16,-1-3 0-16,1 3 0 16,0-3 0-16,0 3 0 0,-4-4 19 0,1 1 9 0,-1 0 3 0,-3 0 0 15,3-3-31-15,-3 3 0 0,0-4 0 0,3 4 0 16,-7-3 0-16,1 3 0 0,2-3 0 0,-2 2 0 16,-5 4 0-16,1-3 0 0,-4 3 0 0,1 0 0 15,-1 0 0-15,-3 0 0 0,-1 0 0 0,1 0 0 16,-4 3 0-16,4-3 0 0,-4 4 0 0,0-4 0 15,-3 0 0-15,-4 0 0 0,4 0 0 0,-4 0 0 16,0 3 0-16,-4-3 0 0,1 3 0 0,0-3 0 16,-4 3 0-16,0-3 0 0,0 3 0 0,0 0 0 15,-4 0 0-15,-3-3 0 0,0 0 0 0,4 4 0 16,-4-4 0-16,0 0 0 0,0 3 0 0,0-3 0 16,0 3 0-16,0-3 0 0,3 6 0 0,-3-6 0 15,0 6 0-15,0-6 0 0,-3 3 0 0,3-3 0 16,0 0 0-16,0 0 0 0,0 0 0 0,0 7 0 15,-4-1 0-15,4 0 0 0,0-3 0 0,0 4 0 16,0-7 0-16,0 6 0 0,0-6 0 0,0 3 0 0,0 3 0 0,4 1 0 16,-4 2 0-16,0-3 0 0,3 1 0 15,-3-1 0-15,0 3 0 0,0 1 0 0,4-4 0 0,-4 3 0 0,0 1 0 0,3-1 0 16,-3 1 0-16,4-1 0 0,-4 4 0 0,3-4 0 16,-3 0 0-16,0 4 0 0,4-1 0 0,0 1 0 15,-4 3 0-15,3-4 0 0,-3 7 0 0,4 0 0 16,-1 0 0-16,-3-1 0 0,4 4 0 0,-4 0 0 15,3 0 0-15,1 0 0 0,-1 0 0 0,1 3 0 16,-4 0 0-16,3 0 0 0,1 4 0 0,-4-1 0 16,3-3 0-16,-3 3 0 0,4 4 0 0,-1-4 0 15,1 3 0-15,-1-3 0 0,1 4 0 0,-1 2 0 16,1-2 0-16,-4 5 0 0,4-2 0 0,-1 5 0 16,1-2 0-16,-1 3 0 0,1 0 0 0,-1-1 0 15,1 4 0-15,-1-3 0 0,1 3 0 0,-1 0 0 16,4 0 0-16,-3 0 0 0,3-1 0 0,-4 5 0 15,5-5 0-15,-1 1 0 0,0 0 0 0,0 3 0 16,0-6 0-16,0 3 0 0,3-3 0 0,-3 3 0 16,0-1-19-16,1-2-9 0,-1 3-3 0,3 0 0 15,-6 0 50-15,3 0 9 0,0 0 3 0,0 3 0 0,-4 0-31 0,4 0 0 16,1-3 0-16,-1 6 0 16,0-6-17-16,-4 3-10 0,4 0-1 0,0 3-1 15,0-6 29-15,0 3 0 0,0 0 0 0,0 0 0 0,1 0 0 0,-1 0 0 16,-4 6 0-16,4-2 0 0,-3-1 0 15,3 0-9-15,0-3 9 0,0 3 0 0,-4 0 0 0,4-3 0 0,-3 3 0 0,0 4-8 16,-1-4 8-16,1 0 0 0,-1 0 0 0,4 0 0 16,-3-6 0-16,-1 0 0 0,1-3 0 0,-4 3 0 15,3-3 0-15,4-1 0 0,-3-2 0 0,-1-3 0 16,-3-4 21-16,4 0 10 0,-1-3 1 16,1-2 1-1,-4-5-57-15,3 1-12 0,-3-6-3 0,0 0 0 0,0-4-1 0,-3-2-1 16,3-4 0-16,0-6 0 0,-4 3-169 15,-6-3-34-15</inkml:trace>
  <inkml:trace contextRef="#ctx0" brushRef="#br0" timeOffset="152273.38">16450 11134 1267 0,'0'0'28'0,"0"0"5"0,0 0 2 0,-3 3 1 0,-1 3-36 16,0-3 0-16,4 4 0 0,0-7 0 0,-3 6 109 0,3-3 15 0,0-3 4 0,0 6 0 16,0-6-103-16,3 3-25 15,1 1 0-15,0-4 0 0,3 0 23 0,-4 0-1 0,4-4 0 16,0 1 0-16,0 0 13 0,4 0 2 15,-4-3 1-15,7-1 0 0,-3 4-27 0,3 0-11 0,3-3 8 0,1 3-8 16,0 0 56-16,-1 0 7 0,4-1 1 16,1 1 0-16,-1 3-56 0,-4 0-8 0,5 0 0 15,2 0-10-15,-3 0 10 0,4 3 0 0,3 1 10 16,-3-1-10-16,7 0 26 0,0 0-1 0,6 0 0 0,-2 0 0 16,2 0 8-16,5 0 2 0,-4 1 0 0,6-1 0 15,1 3-25-15,4-3-10 0,3 0 8 0,3 4-8 16,-3-4 42-16,3 3 3 0,1-3 1 0,10 0 0 15,-4 0-22-15,1 1-5 0,3-1-1 0,7 0 0 16,-3 0 37-16,-1 0 7 0,1 0 2 0,6 0 0 16,-6-3-48-16,3 0-16 0,-4 0 9 0,12 0-9 0,-12 0 0 15,1-3 0-15,6 3 0 0,1 3 0 0,-8 0 19 0,-2 1 11 16,-1 2 2-16,3 3 1 0,-3 1-1 0,-7-4-1 16,4 3 0-16,-4 1 0 0,-8-1-31 0,1 1 0 15,-3-1 0-15,3 0 0 0,-7 1 0 0,-4-1 0 16,0-3 0-16,-3 4 0 0,-4-7 0 0,-3 3 0 15,-4 1 0-15,1-4 0 0,-8-3 0 0,-4 3 0 16,4-3 0-16,-6 3 0 0,-5-3 0 0,1 0 0 16,-11 0 0-16,0 0 0 15,0 0-45-15,0 0-15 0,0 0-4 0,0 0-1254 0</inkml:trace>
  <inkml:trace contextRef="#ctx0" brushRef="#br0" timeOffset="153706.79">16605 10795 1152 0,'0'0'25'0,"0"0"6"0,0 0 1 0,0 0 0 0,0 0-32 0,0 0 0 0,0 0 0 0,0 0 0 16,0-6 78-16,0 6 10 0,0 0 1 0,0 0 1 15,0 0-10-15,0 0-3 0,0 0 0 0,0 0 0 16,-3-3 3-16,3 3 0 0,0 0 0 0,0 0 0 16,0 0-32-16,0 0-5 0,0 0-2 0,0 0 0 15,-4 0 30-15,-3 3 5 0,7-3 2 0,-3 6 0 16,-4-3-40-16,3 0-8 0,4 4-2 0,0-7 0 15,-3 6-15-15,3-6-3 0,-4 3-1 0,4-3 0 0,0 0-9 16,0 6 0-16,-4 1 0 0,4-7 8 16,0 0-8-16,0 6 0 0,0-3 9 0,0 3-9 15,0 1 8-15,0-4-8 0,0 3 10 0,0 0-10 0,0 4 12 0,0-1-3 16,0 1-1-16,4-1 0 0,-4 3-8 0,0 1 0 16,4 3-10-16,-1-4 10 0,-3 1 0 0,4-1 12 15,-1-2-1-15,1-1 0 0,3 1-11 0,-4-4-16 16,4 3 4-16,-3-6 1 0,3 0 11 0,-7-3 0 15,7 0 0-15,-7 0 0 0,10-6 19 0,-2 3 5 0,2 0 2 16,-10 3 0-16,7-9-11 0,0 2-3 0,0 1 0 0,-3-3 0 16,-1 2-12-16,-3 7 0 0,7-6 0 0,-7 6 0 15,0 0 26-15,0 0-1 0,0 0 0 16,0 0 0-16,7-6-38 0,-7 6-8 16,8-6-2-16,-8 6 0 0,0 0 37 0,0 0 7 15,0 0 2-15,7-7 0 0,-4 1-23 0,-3 6 0 16,4-6 0-16,-1-1 0 0,-3 1 0 15,4 0 0-15,-4 0 0 0,0-1 0 0,0 1 0 0,0 6 0 16,0 0 0-16,0 0 0 0,0 0 0 0,0 0 0 0,0 0 0 16,0 0 0-16,0 0-9 0,3 3-7 0,1 7 0 0,3-1-1 15,-4 0 27-15,1 4 6 0,3 0 0 0,-4-4 1 16,1 3-17-16,-1-2 0 0,5-1 0 0,-5-2 0 16,4-4 0-16,0 3 0 0,-7-6 0 0,0 0 0 15,11 0 0-15,-11 0 0 0,10-3 0 0,1-3 0 16,-4-1 0-16,4-2 0 0,-4-1 0 0,0-2 0 0,-4-1 0 15,1 4 0-15,3-4 0 0,-7 1 0 0,3 2 55 0,-3-2 7 16,0 3 2-16,-3 2 0 0,-1-2-52 0,4 3-12 16,-3 2 0-16,-4 1 0 15,0-3 0-15,0 3 0 0,3-3 0 0,-3 2 0 0,0-2 0 0,0 3 0 16,0 0 0-16,0-3 0 16,0-1-100-16,3 4-22 15,1 0-5-15,-4 0-1 0,7 3-72 0,-4-3-16 0,4 3-2 16,0 0-1-16</inkml:trace>
  <inkml:trace contextRef="#ctx0" brushRef="#br0" timeOffset="154895.43">16926 10711 1082 0,'0'0'30'0,"0"0"8"0,0 0-30 0,0 6-8 0,4 0 0 0,-4 0 0 16,0 1 99-16,3-1 18 0,-3 3 4 0,4-2 1 16,-4 2-33-16,0 4-6 0,0-4-2 0,3 3 0 15,-3 1-13-15,4 3-4 0,-1-4 0 0,-3 7 0 16,0 0 2-16,4-3 0 0,0-1 0 0,-1 1 0 15,-3 0-15-15,0-4-3 0,0-2-1 0,4-4 0 16,-4 0-21-16,0-6-4 0,0 0-1 0,0 0 0 16,0 0-12-16,0 0-9 0,0 0 12 0,0 0-12 0,7-6 13 0,-7 0-4 15,0 6-1-15,3-10 0 0,1 4-8 16,-1-4 12-16,-3 4-12 0,4-3 12 0,-4 9-12 0,0-7 8 16,0 7-8-16,3-6 8 0,-3 6 0 0,0 0 0 15,4-6 0-15,-4 6 0 0,0 0 4 16,0 0 1-16,7-6 0 0,-7 6 0 15,0 0-13-15,0 0 0 0,7-3 0 0,-7 3 0 0,10-4 20 0,-10 4 2 16,11 0 0-16,-11 0 0 0,7 4-8 0,0-1-2 16,0 0 0-16,-3 3 0 0,-1-3-2 0,1 3-1 15,-4 1 0-15,0 2 0 0,3-3 10 0,-3 1 1 16,0-1 1-16,-3 0 0 0,3-3-21 0,0 4-18 16,0-1 3-16,0 3 1 0,-4-2 14 0,4-1 0 15,0 0 0-15,0-3 0 0,0 4 0 0,0-4 0 16,0 3 0-16,0-6 0 0,4 3 0 0,-4-3 0 15,0 0 0-15,0 0 0 0,0 0 0 0,0 0 0 16,7 3-8-16,-7-3 8 0,10-3 0 0,1 0 0 0,-11 3 9 0,7-6-9 31,4-1 12-31,-4-2-3 0,0 3-1 0,0-1 0 0,0-2-8 0,-4 0 0 0,4 2 9 0,-3-2-9 16,0 3 0-16,-4 6 0 0,0 0 0 0,7-10 0 16,0 4 0-16,-4-3 0 0,-3 9 0 0,4-7 0 15,-1 1 23-15,-3 6 0 0,0 0 0 0,0 0 0 16,0 0-37-16,4-9-7 0,-1 2-2 0,-3 1 0 15,0 6 23-15,0-6 0 0,0 3 0 0,0-4 0 0,-3 4 47 0,-1 3 13 16,4-3 4-16,-3 3 0 16,3-3-103-16,-4 3-20 15,1 0-4-15,-1 0-1 0,1 3 83 0,-1 0 16 0,4 0 3 0,-3 4 1 0,-1-1-39 0,4-3-10 16,0 3-1-16,0 1 0 16,0 2-13-16,0-3-4 0,0 1 0 0,0-1 0 15,0 0 28-15,0 4 17 0,0-1-2 0,0-3-1 0,0 4-14 0,0-4 0 16,4 3 0-16,-1-2 0 0,-3-1-16 0,4-3 4 15,-1 3 1-15,1 1 0 0,-1-1 11 0,1-3 14 16,-1 3-3-16,1-3-1 0,-1 4-10 0,-3-7-14 16,0 0 3-16,0 0 1 0,11 0 10 0,3 0 0 15,-14 0 0-15,11 0 0 0,-1 0 0 0,-10 0 0 16,11-4 0-16,-11 4 0 0,10-3 0 0,-10 3 0 16,11-3 0-16,-11 3 0 0,0 0 0 0,10-6 0 15,-10 6 0-15,4-9 0 16,3 2 0-16,0 1 0 0,-3-3 0 0,-1 2 0 0,1 1 0 0,-1-3 0 0,-3 2 0 0,4 1 0 15,-1-3 0-15,1 2 0 0,-1 1 0 0,-3 0 0 16,4-4 0-16,-4 4 0 0,3 0 0 0,-3 0 0 16,0 6 0-16,0 0 0 0,0 0 0 0,0 0 0 15,4-10 0-15,-4 10 0 0,0 0 0 0,0 0 0 16,0 0 0-16,-4-6 0 0,4 3 0 0,-3-3 0 16,3 6 0-16,-4-7 0 0,-3 4 0 0,0 0 0 15,4 3 0-15,-1-3 0 0,-3 3 0 0,4 0 0 16,3 0 0-16,-4 0 0 0,4 0 0 0,-7 3 0 15,7-3 0-15,-4 6 0 0,1-3 0 0,-1 7 0 16,4-4 0-16,0 4 0 0,0-1 0 0,0 0 0 16,0 1 0-16,0-1 0 0,0 4 0 0,0-4 0 0,4 1 0 15,-4 2 0-15,0-3 0 0,0 4 0 16,3-4 0-16,-3 1 0 0,4-1 0 0,-4 1 0 0,4-1 0 0,-1 0 0 16,1 1 0-16,-1-4 0 15,-3 4 0-15,4-7 0 0,3 3 0 0,-4-6 0 0,1 3 0 0,-1-3 0 16,4-3 0-16,0 0 0 15,0-3 0-15,-3-1 0 0,3 1 0 0,0-3 0 16,0-1-156-16,0 1-28 0,0-1-7 0,-3-2-1 16,3 2-53-16,0 1-11 0</inkml:trace>
  <inkml:trace contextRef="#ctx0" brushRef="#br0" timeOffset="155181.99">17470 10638 1958 0,'0'0'43'0,"0"0"9"0,0 0 1 0,0 0 3 0,0 0-45 0,0 0-11 0,0 0 0 0,0 0 0 16,0 0 53-16,-4 7 9 0,4 2 2 0,0 0 0 15,0 4 0-15,0 0 0 0,0 2 0 0,0 4 0 16,4 3 51-16,-4-3 10 0,0 6 3 0,0-3 0 15,3 0-103-15,-3 0-25 0,0-3 0 0,0 3 0 16,4-4 56-16,-4-2 7 0,0 3 1 0,0-7 0 0,0 4-52 0,3-3-12 16,-3-1 0-16,4-2 0 0,-4 2 0 15,0-3 0-15,0 4 0 0,0-4 0 16,0 1-100-16,0-4-22 16,3 7-5-16,-3-4-717 0,0 4-144 0</inkml:trace>
  <inkml:trace contextRef="#ctx0" brushRef="#br0" timeOffset="156164.79">17805 11043 1337 0,'0'0'56'16,"0"0"-44"0,3 6 110-16,-3-3 22 0,0 4 5 0,0-7 1 15,0 0-36-15,0 0-7 0,0 0-2 0,0 0 0 16,0 0-34-16,0 0-7 0,0 0-2 0,0 0 0 15,0 0-6-15,0 0-2 0,0 0 0 0,0 0 0 16,0 0-8-16,4-7-2 0,-4 1 0 0,0 0 0 0,-4-4-30 16,4 1-6-16,-3 0-8 0,3-1 11 0,0-2-1 0,-4 2 0 15,4-2 0-15,0-1 0 16,0 4-10-16,0-1 0 0,0-2 0 0,4 2 0 0,-4 1 0 0,3 3 0 16,1-1 0-16,3 1 0 0,0 3 0 0,0 0 0 0,0 3 0 0,0 0 0 15,4-3 0-15,-4 3 0 0,3 0 0 0,-3 0 0 16,4-3 0-16,-1 3 0 0,1-4 0 0,0 1 0 15,-4 3-19-15,3-3-5 16,-3 3-2-16,4 0 0 16,-4 0-48-16,4 0-10 0,-4 0-1 0,3-3-1 0,-3 6 10 0,0-3 1 15,-3 0 1-15,3 0 0 0,-4 0 32 16,-3 0 6-16,7 0 2 0,-7 0 0 0,4-3 34 0,-4 3-8 0,0 0 8 16,0 0 0-16,0 0 18 0,0 0 7 0,0 0 2 0,0 0 0 15,0 0 23-15,0 0 5 0,0 0 1 0,0 0 0 16,0 9-24-16,-4 1-4 0,4-1 0 0,0 1-1 15,-3-1 8-15,3 0 1 0,-4 4 1 0,4 0 0 16,0-4-7-16,0 4-2 0,0-4 0 0,0 0 0 16,4-2-28-16,-1-1 0 0,-3 0 0 0,4-3 0 15,-4-3 0-15,7 0 0 0,0-3 0 0,-3 0 0 16,3 0 54-16,0-3 8 0,0-1 2 0,0-2 0 16,-4 0-52-16,4-1-12 0,-3 1 0 0,3-1 0 15,-3 1 0-15,-1 3 0 0,1-4 0 0,-4 4 0 0,0 3 0 0,0 3 0 16,0 0 0-16,0-6 0 0,0-1 0 15,-4 4 0-15,4 3 0 0,-7-6 0 16,0 0 0-16,0 2 0 0,3-2 0 0,-3 3 0 0,0 3 0 0,0-3 0 16,0 3 0-16,0 0 0 15,7 0-48-15,-7 0-13 0,7 0-3 0,0 0 0 16,0 0-40-16,0 0-9 0,0 0-2 0</inkml:trace>
  <inkml:trace contextRef="#ctx0" brushRef="#br0" timeOffset="156693.62">18235 10667 1497 0,'0'0'32'0,"0"0"8"0,0 0 0 0,0 0 4 0,-3 3-36 15,3-3-8-15,-4 6 0 0,4 0 0 16,0 4 0-16,4-4 0 0,-4 3 0 0,3 4 0 15,-3-1 53-15,4 1 9 0,-4 0 2 0,3-1 0 16,1 4 0-16,-1-1 0 0,1 4 0 0,-1 0 0 16,1-3 51-16,-4 3 10 0,3-1 3 0,1-2 0 15,-1 0-52-15,-3-1-9 0,4-2-3 0,-4-4 0 16,3 1-51-16,-3-1-13 0,4-3 0 0,-4-2 0 16,0-1 0-16,0-3 0 0,0 0 0 0,0 0 0 15,0 0 0-15,0 0 0 0,0 0 0 0,0 0 0 16,0 0 0-16,0 0 0 0,0 0 0 0,0 0 0 15,3-3 0-15,-3-4 0 0,0 1 0 0,0-3 0 16,0 2 54-16,0-2 8 0,-3 0 2 0,3 2 0 16,0-5-52-16,3 2-12 0,-3 4 0 0,4-3 0 0,0-1 0 15,-1 4 0-15,1-3 0 0,-1 2 0 0,-3 7 21 0,7-6 2 0,0 0 0 0,-7 6 0 32,11-3-6-32,-1-4-1 0,1 4 0 0,-11 3 0 15,7 0-5-15,-7 0-2 0,11 3 0 0,-4 4 0 16,0-1 6-16,-4 0 1 0,1 0 0 0,-1 4 0 15,-3 2-4-15,0-2 0 0,0 2 0 0,-7 4 0 0,4-3-3 0,-4 2-1 0,0-2 0 16,-4 6 0-16,0-7-22 0,1 4-5 0,-1-1-1 0,1-2 0 16,-1 0 20-16,1-4 0 0,-1 0 0 0,0 1 0 15,4-4-55-15,0-3-7 0,4 3-2 0,-1-6 0 16,4 0-102-16,0 0-21 0,0-6-4 0,0-3-1 16,4-1 0-16,3 1 0 15,0 0 0-15</inkml:trace>
  <inkml:trace contextRef="#ctx0" brushRef="#br0" timeOffset="157031">18471 10877 1242 0,'0'0'52'16,"0"0"-41"0,0 0 99-16,0 0 20 0,0 0 4 0,0 0 1 15,0 0-43-15,0 6-8 0,-3 3-1 0,-1-2-1 16,1 2 37-16,-1 4 7 0,1-1 2 0,-1 1 0 15,4-1-52-15,-3 1-9 0,3 2-3 0,0 1 0 0,0-3-51 0,0-1-13 0,0-2 0 16,3 2 0-16,-3-2 0 0,4-4 0 16,-1 3 0-16,1-2 0 15,3-1 32-15,-4-3 3 0,5-3 1 0,-1 0 0 16,0-3-58-16,0-3-11 0,0-1-3 0,0-2 0 0,-4 3 58 0,4-4 11 0,0-2 3 16,0 2 0-16,-3-2-7 0,0 2-1 0,-4 1 0 0,3-1 0 15,-3 1-28-15,0 0 0 0,-3 2 0 16,3 1 0-1,-4 0 0-15,4 6 0 0,-4-3 0 0,-3 0 0 0,4-1 0 0,-4 4-8 0,0 0-1 0,0 0 0 32,0 0-37-32,0 0-7 0,0 0-2 0,3 0 0 15,4 0-67-15,-7 0-14 0,0 4-2 0,7-4-1 0,0 0-4 0,0 0-1 0,0 0 0 16</inkml:trace>
  <inkml:trace contextRef="#ctx0" brushRef="#br0" timeOffset="157373.03">18662 10833 1824 0,'0'0'76'0,"0"0"-60"16,0 0 89-16,0 0 19 0,3 6 3 0,1 0 1 15,-4-3-103-15,4 4-25 0,-1-1 0 0,1 0 0 16,3 4 56-16,0-1 7 0,-4 4 1 0,4-1 0 16,0 1 31-16,0-1 6 0,0 4 2 0,1 0 0 15,-1-1-63-15,0 1-12 0,0-3-2 0,3 2-1 16,-3-2 11-16,0-1 3 0,0-2 0 0,0 2 0 16,-3-2-11-16,3-4-3 0,-3 0 0 0,-1 0 0 15,-3-6-71-15,4 4-14 0,-4-4-4 0,0 0 0 16,0 0 0-16,-4 3 0 0,1 0 0 0,-1-3 0 15,-3 0-51-15,-4-3-10 0,4 0-3 0,-3-4 0 16,-1 1-45-16,-3-3-10 0,0-1-1 0</inkml:trace>
  <inkml:trace contextRef="#ctx0" brushRef="#br0" timeOffset="157548.59">18591 10971 2127 0,'0'0'94'0,"0"0"20"0,7 0-91 0,-3-3-23 0,0 0 0 0,3 3 0 15,3-4 69-15,-3 4 10 0,7-3 1 0,-3 3 1 16,3 0-13-16,4-3-4 0,-1 3 0 0,1 0 0 16,0 0 0-16,3-3 0 0,-4 3 0 0,5-3 0 15,-5 0-51-15,1 0-13 0,-1-1 0 0,1 1 0 16,0-3-63-16,-1 3-15 0,-3-3-3 0</inkml:trace>
  <inkml:trace contextRef="#ctx0" brushRef="#br0" timeOffset="183120.98">16150 10526 1202 0,'0'0'26'0,"0"0"6"0,0 0 0 0,0 0 3 0,0 0-35 0,0 0 0 0,0 0 0 0,0 0 0 16,0 0 78-16,0 0 9 0,0 0 1 15,0 0 1 1,0 0-33-16,0 0-8 0,0 0 0 0,0 0-1 15,0 0-9-15,0 0-2 0,0 0 0 0,0 0 0 16,0 0 7-16,0 0 1 0,0 0 0 0,0 0 0 0,0 0 1 0,4 0 1 0,-4 0 0 0,0 0 0 16,3 3-15-16,-3 0-3 0,4 0-1 0,-1 0 0 15,-3 0-11-15,4 3-1 0,-4 1-1 0,3-1 0 16,-3-3-5-16,0 3-1 0,0 1 0 0,0-4 0 16,4 3 3-16,-4-3 0 0,3 4 0 0,-3-4 0 15,0 3 4-15,4-3 1 0,-4 3 0 0,0 1 0 16,3-4 0-16,-3 3 1 0,4 0 0 0,-4 1 0 15,4-4-8-15,-4 3-1 0,0 0-8 0,0 0 12 16,0 1-28-16,0-1-7 0,3 0-1 0,-3 1 0 16,0-1 41-16,0 0 8 0,0 0 2 0,0 1 0 15,4 2-43-15,-8 0-9 16,4-2-2-16,0-1 0 0,0 3 73 0,0-2 14 0,0 2 4 0,0 1 0 16,4-1-77-16,-4-3-15 0,0 4-4 0,0-4 0 0,0 3 32 15,3-2 0-15,-6 2 0 0,3-3 0 0,0 0 0 16,0 4 0-16,0-1 0 0,3 1 0 0,-3-1 8 0,0 1-8 47,0-1 0-32,0 0 0-15,0 1 25 0,0 2 2 0,0-2 0 0,0-1 0 0,-3 1-43 0,3-1-8 0,0 0-1 16,0 1-1-16,0-1 26 0,0 1 0 0,0-1 0 0,0 0 0 0,0 1 0 0,0 2 0 0,0-2 0 0,0-1 0 0,0 1 0 0,0 2 0 0,0-3 0 0,-4 4 0 16,1 0 0-16,3-1 0 0,0 1 0 15,-4-1 0-15,0 1 0 0,4 2 0 0,-3 1 0 16,3 0 0-16,-4 3 0 0,4-4 0 0,-3 1 0 0,3 3 0 15,-4-4 0-15,1 4 0 0,3 0 0 0,-4-3 0 16,1 3 0-16,3-1 0 0,-4 1 0 0,4-3 0 16,0 3 0-16,-3-4 0 0,3 4 0 0,-4-3 0 15,4 3 0 1,-3-1 0-16,-1-2 0 0,1 6 0 0,3-3 0 0,-4 6 0 0,1-3 0 0,-1 3 0 16,0-3 0-16,1 0 0 15,-1 0 0-15,1 3 0 0,-1-3 0 0,1 3 0 0,-1-3 0 0,1 3 0 16,-1 0 0-16,1 0 0 0,-4-3 0 0,3 3 0 15,1 0 0-15,-1 0 0 0,4 0 0 16,-3-3-8-16,-1 3 8 0,1-3 0 0,-1 4 0 0,4-5 0 16,-4 1 0-16,4 0 0 0,0 3 0 0,-3-3 0 15,-1 0 0-15,4 0 0 0,-3 3 0 0,-1 0 0 16,4 1 0-16,-3-5 0 0,-1 5 0 0,1-1-8 16,-1 3 8-16,1-3 0 0,3 3 0 0,-4 0 0 15,1 1 0-15,-1-4 0 0,4 3 0 0,0-3 0 16,0 0 0-16,0 0 0 0,0 0 0 0,0 3-8 15,0-2 8-15,0-1 0 0,0 0 0 0,0 3 0 16,0 0 0-16,0 0 0 0,0 1 0 0,0 2 0 16,0 0-9-16,0-2 9 0,0-1-10 0,0 3 10 15,4 0-13-15,-4 1 3 0,3-1 1 0,-3 4 0 16,0-4 9-16,0 4-8 0,0-1 8 0,0 0-8 16,4 1 8-16,-4-4 0 0,3 4 0 0,-3-1 0 15,4 1 0-15,3-4 0 0,-4 4 0 0,1-1 0 16,-1-2 0-16,1 2 0 0,-1 0 0 0,1 1 0 0,0-1-16 15,-1 4 3-15,4 0 0 0,-3-1 0 0,-1 4 13 16,1-3 0-16,-4-1 12 0,3 4-12 0,1 0 0 0,-4-3 0 0,0 2 0 16,3 4 0-16,-3-3 0 0,0 0 0 0,0 3-8 0,0-1 8 15,4-2 0-15,-4 0 0 0,3 3 0 0,-3-3-9 16,4 3 9-16,-4-1 0 0,3 1 0 0,-3 3 0 16,4 0 0-16,-1-3 0 0,-3 3 0 0,4 0 0 15,-4 0 0-15,3 0 0 0,-3 0 0 0,4 7-8 16,0-7-4-1,-4 3-1-15,3 0 0 0,-3 3 0 0,4-6 13 0,-4 4-12 0,3-4 12 0,-3 3-12 16,4-3 12-16,-4 0 0 0,3 0-10 0,1 0 10 16,-1-3 0-16,-3 0 0 0,7 0 0 15,-3 0 0-15,-1-1 0 0,1 1 0 0,-1 0 0 0,-3 0 0 16,7 0-8-16,-3-3 8 0,0 0 0 0,-1 2 0 16,1-2-10-16,-1 0 10 0,1 0-13 0,-1 3 5 15,1-4-18-15,-4 4-3 0,3-3-1 0,-3 6 0 16,4-6 39-16,-1 3 8 0,1 0 2 0,-4 3 0 15,3-3-19-15,-3 0 0 0,4-1 0 0,-4 1 0 16,0-3-9-16,0 3 9 0,3-3-8 0,-3 3 8 16,0-4 0-16,0-2 0 0,0 0 0 0,0 2 8 15,0-2-8-15,0-3 0 0,0 2 0 0,0 1 0 16,0-4 0-16,0-2 0 0,0-1 8 0,0 0-8 16,0-2 0-16,4-1 0 0,-4-3 0 0,0 3 0 0,0-6 0 0,0 3-8 0,0-6 0 15,0 3 0-15,0-3 8 0,3-4 0 16,-3 1 0-16,0 0 8 0,4-4-8 0,-4 4 0 15,0-4 0-15,0 1 0 0,3-4 12 0,-3 1-3 0,0-1 0 0,4-2 0 16,-4 2-9-16,4-3-9 0,-4 0 9 0,0-2-13 16,0 2 13-16,0-6 0 0,0 6 12 0,3-3-12 15,-3-3 8-15,0 7-8 0,0-7 0 16,4 3 0-16,-1 3 8 0,-3-6-8 16,0 3 0-16,4 0 0 0,-4-3 0 0,0 0 0 0,0 6 0 0,0-6 0 15,3 4 0-15,1-1 0 0,-1 0 0 0,1 0 0 16,-1 0 0-16,1 0 0 0,-1 0 0 0,1 1 0 15,3-1 0-15,-7-3 0 0,7 3 0 0,-3 0 0 16,-1-3 0-16,4 3 10 0,0 0-10 0,0 0 8 16,4 1-8-16,-4-1 0 0,0 0 0 0,0 0 0 15,7 0 0-15,-3-3 0 0,-1 3 0 0,4-3 0 16,-3 3 0-16,3-3 0 0,4 3 0 0,-4-3 0 16,3 0 0-16,1 4 0 0,3-4 0 0,0 0-11 15,-3 3 11-15,3-3 0 0,4 0 8 0,-4 3-8 16,0-3 0-16,4 3 0 0,-4-3 0 0,4 3 8 15,-1 0-8-15,1 0 0 0,3 1 0 0,1 2 0 16,2-3 0-16,1 0 0 0,0 3 0 0,3-6 0 16,-3 7 0-16,0-4 8 0,3 3-8 0,0-3 0 15,0 0 0-15,1 4 8 0,-1-4-8 0,4 3 0 16,0-6 0-16,3 3 8 0,0 0-8 0,1 0 0 0,-1-3 0 0,0 4 0 16,-3-1 0-16,7-3 8 15,-4 3-8-15,4 0 11 0,0 0-11 0,3 0 12 16,-3 3-12-16,4-2 0 0,-4-1 0 0,6 3 0 0,-2-3 0 0,-1 3 0 0,1 1 0 15,6-4 8-15,-7 3-8 0,1-3 0 0,3 0 0 16,-4-3-11-16,1 7 11 16,-1-4 0-16,0 0 0 0,4 0 0 0,-3 0 0 0,3 0 9 0,-1 0-1 15,1 4-8-15,0-1 0 0,-3 0 0 0,-4 1 0 16,6 2 0-16,-2-3 0 0,3 4 8 0,-4-1-8 0,4 0 10 16,-4-2-10-16,-3-1 0 0,0 3 0 0,0-2 0 15,0-1 0-15,0 0 0 0,0-3 0 0,-1-3 0 16,-2 3 0-16,-1 1 13 0,-3-4 0 0,3 0 0 15,-3 3 6-15,-4 0 1 0,4-3 0 0,-4 3 0 16,1 0-20-16,-1-3 0 0,-3 3 0 0,0 0 0 16,-1-3 0-16,1 4 0 15,-4-1 0-15,4 0 0 0,-7-3 0 0,3 3 0 0,-3 0 0 16,-1 0 0-16,-3-3 0 0,1 3 0 0,-1-3 0 0,-4 0 0 16,5 0 0-16,-8-3 0 0,3 0 0 0,1 0 0 15,-7 0 0-15,3 0 0 0,-4 0 0 0,1-4 0 16,-1 4 0-16,1 0 0 0,-4-3 0 0,0 3 0 15,0-4 10-15,-3 4-2 0,-1-3 0 0,1 0 0 16,-1-1-8-16,1 1 0 0,-1 3 0 0,-3-6 0 16,0 2 0-16,0-2-12 0,0-1 4 0,-3 1 8 15,3 0 0-15,0-1 0 0,0-2 12 0,0 2-4 16,-4 1-8-16,4-4-11 0,0 1 3 0,0-1 0 16,0 1 8-16,0-1 11 0,0 1-3 0,0-4 0 0,0 3-8 15,0-2 0-15,0-1 0 0,0 0 0 0,4 1 0 16,-4-1 0-16,0 0 0 0,0-2 0 15,0-1 0-15,3 3-11 0,-3-3 3 0,0 0 0 0,4 1 8 16,-4-1 0-16,3 0 0 0,-3-3 0 0,4 3 0 16,-4 0 0-16,3 1 0 0,1-4 0 0,-4 3-20 0,4 0 2 15,-4 0 0-15,3-3 0 16,1 3 18-16,-4 1 0 0,3-4 0 0,-3 3 0 0,4-3 11 0,-4 3 5 16,3-3 2-16,1 0 0 0,-4 0-18 0,3-3 0 0,1 3 0 0,-4-6 0 15,3 6 0-15,-3-3 0 0,0 0 0 16,0-3 0-16,4 3-11 0,-4 0-5 15,-4-1-2-15,4 1 0 0,0-3 29 0,0 3 5 0,-3 0 2 0,3-3 0 16,-4 0-29-16,1-1-5 0,3-5-2 0,-4 2 0 16,1-2 18-16,-1 3 0 0,1-4 0 0,-1 1 0 15,1-1 0-15,-1 4 0 0,4-1 0 0,-4-5 0 16,-3 2 12-16,7 4 5 0,-3-4 2 0,3 1 0 0,-4 0-19 0,4-1 10 16,0 1-10-16,-3-1 8 15,3 1-24-15,-4-1-6 0,1-3-1 0,-1 1 0 16,1 2 23-16,3-2 0 0,-4-1 0 0,1 0 0 15,3 4 0-15,-4-4 0 0,4 1 0 0,-3-1 0 0,-1 7 47 0,1-7 13 16,3 4 4-16,-4-4 0 16,0 7-76-16,4-4-14 0,-3-3-3 15,-1 4-1-15,4 0 48 0,-3-1 10 0,3 4 1 0,-4-1 1 0,1 1-30 0,-1 3 0 16,1-4 0-16,-1 1 0 0,-3 3 0 0,4-4 0 16,-4 4 0-16,3-3 0 0,-3 0 0 0,4-1 0 15,-5 1 0-15,5-1 0 0,-1 1 0 0,-3 0 0 16,4 3 0-16,-4-4 0 0,0 1 0 0,3 3 0 0,-3-1 0 15,4 1 0-15,-4-3 0 0,3 3 0 0,-3-1 0 16,0 1 0-16,0 3 0 0,3 0 0 16,-3 0 0-16,4 0 0 0,-4 3 0 0,3 0 0 0,-3 0 0 0,4 3 0 15,-4 0 0-15,3 1 0 0,0-4 0 0,-3 3 0 16,7 3-8-16,-7-3-8 0,4 4-2 0,-1-1 0 16,1-3 29-16,-1 3 5 0,1 4 2 0,3-4 0 15,0 4-18-15,-4 2 0 0,4 1 0 0,-3-1 0 31,3 1-48-31,0 0-12 0,0 2-4 0,-4 4 0 0,4 3-51 0,0 0-10 0,0-6-3 0,0 6-819 16</inkml:trace>
  <inkml:trace contextRef="#ctx0" brushRef="#br0" timeOffset="189239.85">12774 5803 754 0,'0'0'21'0,"0"0"5"0,0 0-26 0,0 0 0 0,0-6 0 0,0 6 0 16,0 0 74-16,0-6 10 0,0 6 1 0,0-6 1 15,0-1-26-15,0 7-4 16,0-6-2-16,0 6 0 0,0 0 16 0,0 0 3 0,0 0 1 15,0-6 0-15,0 6-8 0,0 0-2 0,0 0 0 16,0 0 0-16,0 0-4 0,7 3-2 16,-3 3 0-16,3 0 0 0,-4-2-26 0,4 5-6 0,0 0-1 0,4 1 0 15,-4 6-35-15,4-1-7 16,-1 1-2-16,4 9 0 0,0-6 50 0,1-4 9 16,-1 4 3-16,0-3 0 0,0 0-18 0,-4-4-3 0,5-2-1 0,-5-1 0 15,1 0-21-15,-4-2 9 0,0-1-9 0,0-3 0 16,0 0-11-16,-4 0-9 0,-3-3-1 0,0 0-1 31,0 0-52-31,0 0-10 0,0 0-3 0,0 0-489 0,0 0-97 0</inkml:trace>
  <inkml:trace contextRef="#ctx0" brushRef="#br0" timeOffset="189485.14">12823 6051 2113 0,'0'0'46'0,"0"0"10"0,4-9 1 0,-4-1 3 0,7-2-48 0,-3-4-12 16,3-6 0-16,3 0 0 0,-3 0 71 0,4-6 11 15,-1 3 2-15,1-3 1 0,0 0-68 0,3-1-17 16,-4 4 0-16,-3 0 0 15,4 3-52-15,0 3-13 0,-4 1-3 0,0 2-608 16,0 3-120-16</inkml:trace>
  <inkml:trace contextRef="#ctx0" brushRef="#br0" timeOffset="193900.28">3687 6801 981 0,'0'0'28'0,"0"0"6"0,0 0-34 0,0 0 0 15,0 0 0-15,-11 3 0 0,4 0 58 0,3-3 5 16,4 0 1-16,-7 3 0 0,4 3-32 0,-1-3-7 16,1 4-1-16,3-7 0 15,-4 3 33-15,4-3 7 0,-3 0 0 0,3 0 1 0,-11 3-22 0,11 0-5 0,0-3-1 0,-7 3 0 16,7-3-8-16,0 0-1 15,0 0-1-15,0 0 0 0,0 0 4 0,0 0 1 16,0 0 0-16,-7-3 0 0,7 3-22 0,0 0-10 0,0 0 10 16,-4-3-10-16,1 0 28 0,3 3-1 15,-4-3 0-15,4 3 0 0,0 0-27 0,0 0 0 0,0 0 0 0,0 0 0 16,0-7 56-16,-7 4 7 0,7-3 1 0,0 6 0 31,0 0-52-31,0 0-12 0,0 0 0 0,0-9 0 0,0 2 0 0,0-2 0 0,7 3 0 0,-7-4 0 16,0 10 0-16,0-6 0 0,4 0 0 0,-4-1 0 15,0 1 47-15,3 0 6 0,-3 6 2 0,4-6 0 16,0-1-37-16,-1 1-7 0,-3 6-2 0,7-6 0 16,-7-4 44-16,4 4 9 0,3 0 2 0,-7 0 0 0,3-4-64 15,1 1-18-15,-1-4-1 0,4 4 0 0,0-1 31 0,-7-2 5 16,11 2 2-16,-8-2 0 0,5-1-19 0,-5 1 0 16,8-1 0-16,-8-2 0 0,4 2 0 0,4 0 0 15,-8-5 0-15,1 8 0 0,3 1 0 0,4-1 0 16,-1-2 0-16,-6-4 0 0,6 4 0 0,1-4 0 15,-1 0 0-15,1-6 0 0,3 4 35 0,0-1 3 16,0 0 1-16,4-3 0 0,-4 3-30 0,0 0-9 16,4-3 0-16,-4 0 0 0,0-3 25 0,4 0-1 15,-1 0-1-15,1 0 0 0,0-3-23 0,3 0 0 16,0-4 0-16,0-2 0 0,4 2 0 0,-4 4 0 16,4 0 0-16,3-3 0 0,-3 2 10 0,3 4-2 15,-4-3-8-15,5-3 12 0,-1 3-4 0,-10-4 0 16,3 4-8-16,0-3 12 0,0-1-4 0,4 4 0 15,-8 0-8-15,5 0 12 0,-1-1-12 0,0 4 0 0,-3 7 8 0,-1-4-8 16,1 3-16-16,-1 3-5 0,-2 0-2 0,6-2 0 16,-7 5 23-16,0 1 0 0,4-1 0 0,-4-3 0 15,0 7 27-15,-4-1 9 0,1-2 3 0,0-1 0 16,-1 7-25-16,1-3-5 0,-8 2-1 0,8 1 0 16,-8 0 8-16,4 0 0 0,-3-1 1 0,3 4 0 15,-3 0-17-15,-4 0 0 0,7 0 0 0,-7 0 0 16,0 0 0-16,3-1 0 0,-3 1 0 0,4 3 0 15,-4-3 0-15,0 3 0 0,0 0 0 0,0 3 0 16,0-3-48-16,0 0-12 0,0 3-4 0,-4-3 0 16,4-3-153-16,0 0-31 15,0 3-7-15,-3 3-1 0</inkml:trace>
  <inkml:trace contextRef="#ctx0" brushRef="#br0" timeOffset="198289.68">5443 5966 2139 0,'-3'-6'90'0,"-4"0"-72"16,3 0 57-16,1-1 11 0,3 1 2 0,-4 0 1 15,4 6-55-15,0 0-11 0,0 0-3 0,0 0 0 16,7-3 24-16,0 6 4 0,0 0 0 0,0 3 1 16,4 4-27-16,3 2-6 0,4 4 0 0,-4 0-1 15,7 2-15-15,-7 1 0 0,7 0 0 0,0 0 0 16,4 0 38-16,-7-4 5 0,3 4 1 0,-3-3 0 15,-1-1-33-15,1-2-11 0,-4 0 0 0,0-4 9 16,-3 0 7-16,-1-2 0 0,4-1 1 0,-3-3 0 16,0 3-17-16,-1-3 0 0,1 1 0 0,-1-1 0 15,1 0-99-15,-4 0-23 0,0 0-5 0,-3-3-1 16,-4 0-51-16,0 0-10 0,0 0-3 0</inkml:trace>
  <inkml:trace contextRef="#ctx0" brushRef="#br0" timeOffset="198484.02">5609 6230 2066 0,'0'0'43'0,"0"-10"10"16,-7-2-42-16,4-4-11 0,3 4 0 0,0-7 0 16,0 6 94-16,0-2 17 0,3-4 3 0,4 6 1 0,-7 1-51 15,7-1-11-15,0 1-1 0,0 2-1 0,0 4-35 0,0-3-8 0,4 5 0 0,-7-2-8 16,3 0 8-16,0 0-8 0,-4 3 0 0,4-4 0 15,0-2-112-15,-7-1-25 0,4-2-6 0</inkml:trace>
  <inkml:trace contextRef="#ctx0" brushRef="#br0" timeOffset="199368.18">4992 4982 1267 0,'0'0'28'0,"0"0"5"0,0 0 2 0,-7-3 1 0,7 3-36 0,-4-3 0 0,1-4 0 0,3 7 0 0,0-6 58 16,0 0 5-16,0 6 1 0,0-6 0 16,0 6-52-16,0 0-12 0,0-7 0 0,0 7 0 0,0 0 54 15,0 0 8-15,0 0 2 0,0 0 0 16,0 0 51-16,-4 10 10 0,4-1 3 0,0 1 0 0,0 2-52 0,0 1-11 15,0 2-1-15,4 4-1 0,-1 0-19 0,1-3-4 16,3 2-1-16,-4 1 0 0,4-3-11 0,4-4-3 16,3 1 0-16,-3-4 0 31,-4-5-25-15,3-1 0-16,1-3 0 0,-4-3 0 0,0-4 0 0,4-2 0 0,-1-1 0 15,-3 1 0-15,0-4 9 0,0-2 0 0,0-1 0 0,-3 4 0 0,-1-4-9 0,5 0-9 0,-5 4 9 0,-3 2-13 0,0-2 23 16,0 5 5-16,0-2 1 0,0 3 0 0,-3 3-26 0,3 3-5 0,-8-3-1 0,5 3 0 15,-1 3 16-15,1-3 0 0,-1 3 0 0,4 0 0 16,0 0 0-16,0 3 0 16,4 1 0-16,-1 2 0 0,1 0 13 0,7 1 6 0,-8-1 1 15,4 4 0-15,4-1-20 0,3 1 0 0,-4 6-8 0,-3-4 8 16,4 1 0-16,0 3-9 0,3-3 9 0,-7 2 0 16,3-2-16-16,1 3 3 0,-8 0 0 0,5 3 0 15,-1-4 22-15,0 4 5 0,-4 0 1 0,4 0 0 16,-3-3-15-16,-4 0 8 0,7 0-8 0,-7-4 0 15,0 1-8-15,-7 0-8 0,3-4-2 0,4 1 0 16,-10-7 18-16,6 0 0 0,-3 1 0 0,-4-4 0 0,8-3 8 16,-8-3 6-16,1-4 1 0,-1 1 0 15,1 0-15-15,-1-4 0 0,0 1 0 0,4 0 0 0,-3-4-16 0,-1 4 3 16,4-4 1-16,4 4 0 0,3-1 12 0,-4-2 0 16,4 2 0-16,0-2 0 15,4-1 0-15,-1 1 0 0,4-1 0 0,4-3 0 16,-1 1 12-16,4 2 4 0,-3 1 2 0,0-1 0 15,3 1-29-15,-4 2-5 0,4-2-2 0,1 2 0 16,2 1-88-16,-6-1-18 0,17-8-3 0,-3 5-922 0</inkml:trace>
  <inkml:trace contextRef="#ctx0" brushRef="#br0" timeOffset="200393.68">12287 5007 1220 0,'0'0'34'0,"0"0"9"0,0 0-35 0,0 0-8 16,0 0 0-16,0 0 0 0,0 0 68 0,0 6 12 0,0 1 3 0,0-1 0 15,0 3-21-15,4 1-4 0,-4 2-1 0,7-2 0 16,-4 5 14-16,4-2 2 0,-3 2 1 0,3-2 0 16,0 3-8-16,0-4-2 0,0 1 0 0,0-1 0 15,4 1 3-15,-1-4 0 0,-3 1 0 0,4-1 0 16,0-3-54-16,-1-2-13 0,1 2 0 0,-1-3 0 15,4-3 0-15,-3 0 0 0,3-3 0 0,-3 0 0 16,-1-4-30-16,4 1-9 0,-6 3-1 0,2-3-1 16,-3-1-121-1,0 1-24-15,0-3-5 0,0 2-626 0</inkml:trace>
  <inkml:trace contextRef="#ctx0" brushRef="#br0" timeOffset="200616.58">12559 5013 1400 0,'0'0'31'0,"0"0"6"0,0 7 2 0,-4-1 0 0,4 0-31 0,-3 4-8 15,3-1 0-15,-4 3 0 0,4 1 124 0,-3 3 24 16,-1-1 5-16,1 1 1 0,-4 3-71 0,3 0-15 16,-3-1-2-16,0 4-1 0,4 0-1 0,-5 0 0 15,1 3 0-15,-3 4 0 0,3-4-51 0,0-3-13 16,0 0 0-16,0 0 0 0,0-4 0 0,-1-2 0 15,5 0 0-15,-1-10 0 16,1 0-75-16,3-6-17 0,0 0-4 0,-4-6-1 0</inkml:trace>
  <inkml:trace contextRef="#ctx0" brushRef="#br0" timeOffset="201483.93">11437 4433 1267 0,'0'0'28'0,"0"0"5"0,0 0 2 0,0 0 1 0,0 0-36 0,0 0 0 0,0 0 0 0,0 0 0 16,0 0 97-16,0 0 13 0,0 0 2 0,0 0 1 15,0 0-48-15,0 0-9 0,4-6-3 0,-1 6 0 0,1-3-21 0,3 3-5 16,0 0-1-16,0 0 0 0,3-3-26 0,1 3 0 15,0 0 0-15,-1 0 0 16,4 3 46-16,0-3 4 0,0 0 1 0,1 0 0 0,-5 3-31 0,1 0-5 16,-1-3-2-16,-3 3 0 0,4 0 23 0,-7 0 5 15,3 1 1-15,-4-1 0 0,1 3-18 0,-4-3-3 16,0 7-1-16,-4-4 0 0,1 0-20 0,-4 0 8 16,-1 4-8-16,1-1 0 0,-3 7 0 0,3 0 0 15,-4 2 0-15,1 1 0 0,-1 0 56 0,0 6 6 16,4-3 2-16,-3 3 0 15,3 0-84-15,0-3-17 0,3 3-3 0,-3 0-1 0,4-6 14 16,3 0 3-16,-4-3 1 0,4-4 0 16,0 1 23-16,0-4 0 0,4 1 0 0,-1-4 0 15,1-3 0-15,3-3 0 0,0 0 0 0,0 0 0 0,3-3 0 0,-3-3 0 0,8-1 0 0,-8 1 0 16,3-3 0 0,1-1 0-16,-1 1 0 0,1-1 0 0,-4 1 0 15,4 0-11-15,-4-1 11 0,0 4-8 16,-7 6-54-16,7-6-10 0,-7 6-3 0,0 0 0 0,3-7-30 15,-3 7-7-15,0 0 0 0,0 0-1 0,0-9-93 16,0 3-18-16</inkml:trace>
  <inkml:trace contextRef="#ctx0" brushRef="#br0" timeOffset="201686.88">11388 4662 2275 0,'0'0'50'0,"0"0"10"0,0 0 3 0,0 6 1 16,3-2-52-16,1-1-12 0,3 3 0 0,0-3 0 16,0 0 52-16,3 0 7 0,1-3 1 0,3 0 1 15,0-3-14-15,0 0-3 0,4 0-1 0,-4-3 0 16,7-1-35-16,0-2-8 0,1 0 0 0,-1-1 0 16,4 4-94-16,3 3-21 0</inkml:trace>
  <inkml:trace contextRef="#ctx0" brushRef="#br0" timeOffset="209352.29">17014 11516 1497 0,'0'0'32'0,"0"0"8"0,0 0 0 0,0 0 4 0,0 0-36 0,0 0-8 0,0 0 0 0,0 0 0 0,0 0 53 0,0 0 9 15,0 0 2-15,0 0 0 16,0 0 51-16,0 0 10 0,0 0 3 0,0 0 0 0,0 0-73 0,0 7-15 16,0-1-2-16,0 0-1 15,0 4-8-15,4-1-1 0,-4 0-1 0,4 4 0 16,-1 3-11-16,1 6-1 0,3 0-1 0,-4-1 0 16,1 5-22-16,-1-5-5 0,1 1-1 0,-1 0 0 15,1 0 14-15,-1-3 0 0,1 0 0 0,-4 0 0 16,3-4 0-16,1 1 0 0,-1-3 0 0,-3-4 0 15,4-3-164-15,0 1-31 0,-4-7-5 0</inkml:trace>
  <inkml:trace contextRef="#ctx0" brushRef="#br0" timeOffset="209780.71">17201 11745 1784 0,'0'0'51'0,"0"0"10"0,0 0-49 0,0 0-12 16,0 0 0-16,-7 0 0 0,7 0 56 0,-3 0 8 0,-4 3 1 0,3 4 1 15,-3-4-2-15,4 6 0 0,3-3 0 0,-4 4 0 16,1-1-10-16,-1 1-2 0,4 2-1 0,0 1 0 16,-3-1-25-16,3 1-5 0,0 3-1 0,3-4 0 15,-3-3-20 1,0 4 0-16,4-4-12 0,-4 1 4 0,3-4 23 0,-3-3 5 0,4 4 0 0,-4-7 1 15,3 0-33-15,4-4-8 0,-3 1 0 0,-1-3-1 16,1 0 21-16,-1-4 0 0,4 1 0 0,-7-4 0 16,4 4 0-16,0-4 0 0,-4 1 0 0,3 2 0 15,-3 1-12-15,4 0 12 0,-4 2-12 0,0 1 12 16,0 6 0-16,0 0 0 0,0 0 9 0,0 0-1 16,0 0-8-16,0 0 0 0,0 0 0 0,0 0-8 15,0 0 8-15,0 6 0 0,3 1 0 0,1-1 8 16,-1 0-8-16,-3 0 0 0,7 4 0 0,-3-4 0 15,-4 4 0-15,3-4 0 0,4 3 0 0,-3-3 0 16,-4 4 0-16,3-4 0 0,1 4 0 0,-1-4 0 16,1 0 0-16,-1 0 0 0,1-2 0 0,0-1 0 15,-4-3-50-15,0 0-11 0,3 3-3 0</inkml:trace>
  <inkml:trace contextRef="#ctx0" brushRef="#br0" timeOffset="210239.96">17395 11720 1695 0,'0'0'75'0,"0"0"16"15,0 0-73-15,0 0-18 0,0 0 0 0,0 0 0 0,0 0 62 16,0 0 9-16,0 0 1 0,0 0 1 16,-3 6-1-16,-1-2-1 0,4 2 0 0,-3 0 0 0,-1-3-11 0,4 4-3 0,-3-1 0 0,3 0 0 15,-4-3-45-15,1 3-12 0,3 1 0 0,-4-1 0 16,4 0 41-16,-3 1 7 0,-1-1 0 0,4 3 1 15,-3-3-27-15,3 1-6 0,-4-1 0 0,4 0-1 16,0-3 39-16,0 4 8 0,0-1 2 0,0-3 0 16,0 3-52-16,0-6-12 0,0 4 0 0,0-4 0 15,0 6 0-15,0-6 0 0,4 3 0 0,-4-3 0 16,7 0 0-16,-7 0 0 0,3 3 0 0,-3-3 0 16,7 0 0-16,0 0 0 0,0-3 0 0,0 0 0 15,1 0 30-15,2 0 3 0,-3-1 1 0,4-2 0 16,-4 3-18-16,3 0-3 0,-3 0-1 0,1 0 0 15,-1 3-12-15,-4 0 11 0,4 3-11 0,-3 3 10 16,-1 0-2-16,1 4-8 0,-1-1 12 0,1 0-4 16,-4 4-8-16,3 0 12 0,-3-1-12 0,0 1 12 15,-3-1-12-15,3 1 10 0,-4-1-10 0,1 1 10 16,-1-1-10-16,1 1 0 0,-4-4 0 0,0 1 0 16,3-4 0-16,-3 0 0 0,3 1 8 0,-3-4-8 15,4 0 0-15,-4-3-16 0,7 0 4 0,0 0 1 16,0 0-87-16,-4-6-18 0,4 6-3 0,-7-7-1 15,7 1-52-15,0-3-12 0,4 2-1 0,-4-2-1 16,3 3-62-16,1-4-13 0</inkml:trace>
  <inkml:trace contextRef="#ctx0" brushRef="#br0" timeOffset="211088.79">17551 11852 1254 0,'0'0'52'0,"0"0"-41"16,3 3 101-1,4-3 20-15,-3 3 4 0,-4-3 0 0,3 3-47 0,1-3-9 0,-1 3-3 0,4-3 0 16,-3-3-10-16,0 3-3 0,3-3 0 0,-4 0 0 16,4 0 0-16,-3 3 0 0,3-3 0 0,-4-4 0 15,4 4 0-15,0-3 0 0,0 0 0 0,0-1 0 16,-3 1-51-16,3 0-13 0,-3 3 0 0,-1-3 0 16,1 2 0-16,-1 1 0 0,-3 3 0 0,0 0 0 15,0 0 34-15,0 0 4 0,0 0 1 0,0 0 0 16,0 0-11-16,0 0-3 0,0 0 0 0,0 0 0 15,-7 3-25-15,0 1 0 0,0-1 0 0,-4 0 0 16,4 3 0-16,0 0 0 0,4 1 0 0,-4-1 0 16,0 0 0-16,3 4 0 0,1-4 0 0,-1 3 0 15,1-2 9-15,3-1-9 0,-4 0 10 0,4 0-10 16,0 1 0-16,0-4 0 0,0 0 0 0,4 3-10 16,-4 0 10-16,3-2 0 0,1-1-9 0,-1 3 9 0,1-3 0 15,3 0 0-15,-4 0 0 0,1-3 0 16,3 4 0-16,0-4 0 0,0 3 0 0,-4-3 0 15,5 0 0-15,-1 0 0 0,0 0 0 0,0 0 0 0,0 0 0 16,0-3 0-16,3 3 0 0,-3-4 0 0,1 1 0 0,-5 3 0 16,4-3 0-16,-3 3 0 15,-4 0 0-15,0 0 0 0,3-3 0 0,-3 3 0 16,4-3-46-16,-4 3-14 0,3-6-4 0,-3 6 0 0,4-4 52 0,-4 4 12 16,3 0 0-16,-3 0 0 0,4 0 0 0,-1 0 0 0,4 0 0 15,-7 0 0-15,4 0-64 16,-1 0-9-16,1 0-3 0,-4 0 0 15,3 0-4-15,-3 0 0 0,4 0-1 0,-4 0 0 0,4 0 9 0,-4 0 1 0,0 0 1 0,3 0 0 16,1 0 25-16,3 0 5 0,-7 0 0 0,0 0 1 16,0 0 27-16,0 0 12 0,3 4-12 0,-3-4 12 15,4 0 0-15,-1 3 0 0,1 0 0 0,-1-3 0 16,1 3 0-16,-4 0 0 0,3 0 0 0,-3-3 0 16,4 0 0-16,-4 0 0 0,3 3 0 0,-3-3 0 15,0 0 0-15,0 0 0 0,4 4 0 0,-4-4 0 16,0 0 18-16,3 3-2 0,-3-3 0 0,0 0 0 15,0 0 13-15,0 0 3 0,0 0 0 0,0 0 0 16,0 0-1-16,8 0 0 0,-5 0 0 0,-3 0 0 16,0 0-31-16,0 0 0 0,0 0 0 0,0 0 0 15,0 0 48-15,0 0 14 0,0 0 2 0,0 0 1 16,0 0-6-16,0 0-2 0,0 0 0 0,-3-7 0 16,-1 1-9-16,0 0-3 0,1 0 0 0,3-1 0 15,-4 1-19-15,1 0-4 0,-1-4-1 0,1 4 0 16,3 0-10-16,0-4-3 0,0 4 0 0,0-3 0 15,0 2-8-15,0 1 10 0,3-3-10 0,-3 2 10 16,4 1-10-16,3 0 10 0,-4 0-10 0,1-1 10 16,3 1-19-16,4 0-4 0,-1 0-1 0,-3 2 0 0,4-2 45 0,-1 3 9 0,5 3 1 0,-1-3 1 15,-4 0-16-15,4 3-3 0,-3 3-1 0,3-3 0 32,0 3-22-32,-3-3-10 0,-1 3 1 0,4 0 0 0,-3-3-1 0,0 3 0 0,-1 1 0 15,1-4 0 1,-4 3-233-16,0-3-46 0</inkml:trace>
  <inkml:trace contextRef="#ctx0" brushRef="#br0" timeOffset="-213511.23">16379 11742 1314 0,'0'0'37'0,"0"0"8"15,0 0-36-15,0 0-9 0,0 0 0 0,0 0 0 16,0 0 40-16,0 0 5 0,0 0 2 0,0 0 0 16,0 0 26-16,0 0 6 0,0 0 1 0,4-3 0 15,3 0-2-15,-3 0 0 0,3 0 0 0,-4 3 0 16,4-4-12-16,-3 4-2 0,-1 4-1 0,4-1 0 15,0 0-18-15,0 0-3 0,1 0-1 0,-5 0 0 16,4 0-16-16,4 1-3 0,-4-1-1 0,3-3 0 16,1 3-4-16,-1-3-1 0,-2 3 0 0,2-3 0 15,-3 0 0-15,0 3-1 0,4-6 0 0,-1 3 0 16,-3-3 0-16,1 3 0 0,-1-3 0 0,0 0 0 16,0-1-3-16,0 4 0 0,0-3 0 0,-4 3 0 0,4-3-4 15,-7 3-8-15,4 0 11 0,-4 0-11 16,7 0 9-16,-7 0-9 0,3 3 0 0,-3-3 9 0,0 0-9 0,0 0 0 0,0 0 9 15,0 0-9-15,0 0 8 16,0 0-8-16,0 0 10 0,0 0-10 0,0 0 8 16,0 0-8-16,-3 0 0 0,-4 3 9 0,0-3-9 15,0 0 0-15,0 0 0 0,3 0 0 16,-3-3 0-16,0 3 0 0,0 0 8 0,0-3-8 16,0 3 0-16,0 0 0 0,0-3 0 0,-4 3 0 0,4 0 8 0,0 0-8 0,0 0 0 15,0 0 8-15,0 0-8 0,0 0 0 0,0 3 0 0,0-3 0 16,0 0 0-16,0-3 0 0,-4 3 0 0,4-3 0 15,4 0 0-15,-5 3 0 0,1-3 0 0,0-1 0 16,7 4 8-16,-3-3 0 0,3 3 0 0,-7 0 0 16,7 0 15-16,0 0 2 0,0 0 1 0,0 0 0 15,0 0-26-15,0 0 0 0,0 0 0 0,0 0 0 16,0 0 0-16,0 0 0 0,0 0 0 0,0 0 0 16,0 0 0-16,0 0 0 0,0 0 0 0,0 0 0 15,0 0 0-15,0 0-11 0,0 0 1 0,0 0 0 16,3-3 10-16,1 0 0 0,-1 3 0 0,4-6 0 15,-3 6 0-15,3 0 11 0,0 0-11 0,0 0 12 16,0 0-2-16,4 0 0 0,-4 3 0 0,3-3 0 16,1 3 1-16,3 0 0 0,-3 0 0 0,-1 0 0 15,4 1 1-15,-3-1 0 0,0 0 0 0,-4 0 0 16,3 0-2-16,-3 0 0 0,4 0 0 0,-4 1 0 16,0-1-2-16,0 0-8 0,0 0 12 0,0 0-4 0,0 0 0 15,-3 0 0-15,3 0 0 0,-7-3 0 16,0 0-8-16,0 0 0 0,0 0 9 0,0 0-9 15,0 0 0-15,0 0 0 0,0 0 0 0,0 0 0 16,0 0-176-16,0 0-29 0</inkml:trace>
  <inkml:trace contextRef="#ctx0" brushRef="#br0" timeOffset="-202348.53">16118 12598 661 0,'0'0'28'0,"0"0"-28"16,0 0 70-16,0 0 9 0,0 0 1 0,0 0 1 16,0 0-9-16,0 0-1 0,0 0-1 0,0 0 0 15,-3-6-1-15,3 6 0 0,-4-3 0 0,4 3 0 16,0 0-19-16,-3 0-4 0,3 0-1 0,0 0 0 15,0 0-4-15,-7-3-1 0,7 3 0 0,0 0 0 16,-7 0 4-16,7 0 1 0,-4 0 0 0,4 0 0 16,0 0 3-16,0 0 0 0,0 0 0 0,0 0 0 15,0 0-1-15,0 0 0 0,0 0 0 0,0 0 0 16,0 0-12-16,0 0-3 0,0 0 0 0,0 0 0 16,0 0-7-16,0 0-1 0,0 0-1 0,0 0 0 15,0 0 0-15,0 0 0 0,0 0 0 0,0 0 0 16,0 0 1-16,0 0 1 0,0 0 0 0,0 0 0 15,0 0-1-15,0 0-1 0,0 0 0 0,0 0 0 16,0 0-1-16,0 0 0 0,0 0 0 0,0 0 0 0,0 0 9 0,4 3 1 16,-1 0 1-16,-3-3 0 15,7 0-23-15,0 3-10 0,0 0 8 0,-3-3-8 16,3 0 13-16,-7 0-2 0,4 0-1 0,3 3 0 16,0-3-1-16,0 0 0 0,-4 0 0 0,4 3 0 0,0-3-1 15,0 0 0-15,0 0 0 0,1 0 0 0,-5 4 0 16,4-4 0-16,0 0 0 0,0 0 0 0,0 3 0 0,4-3-8 15,-4-3 12-15,0 3-4 0,4 0-8 16,-4 0 10-16,3 0-10 0,-3 3 10 0,4-3-10 16,-4 0 0-16,0 0 9 0,4 0-9 0,-1 3 0 0,1-3 9 15,-1 3-9-15,1-3 0 0,-1 0 11 0,5 0-11 16,-5 3 10-16,1-3-10 0,3 0 8 16,0 0-8-16,-3 0 0 0,3-3 0 0,0 3 12 0,0 0-3 0,0 0-1 0,0 0 0 15,0 0-8-15,4 0-11 0,-4 3 3 0,0-3 0 16,4 0 20-16,-4 3 4 0,3-3 0 0,-2 0 1 15,-1 3-27-15,3-3-6 0,1 3 0 0,-4-3-1 16,4 0 30-16,-4 0 7 0,3 0 0 0,1 0 1 16,-4-3-21-16,7 3 8 0,-3 0-8 0,0-3 0 15,3 3 0-15,-4 0 8 0,5 0-8 0,-5 0 0 16,4-3 0-16,1 3 8 0,-1 0-8 0,0-3 0 16,0 3 8-16,0 0-8 0,-3 0 8 0,7 0-8 15,-8 0 0-15,4 0 0 0,1 0 0 16,-1 0 8-16,-4 0-8 0,5 0 0 0,-1 0 0 0,0 3 0 15,0-3 0-15,0 0 0 0,0 3 0 0,4-3 0 16,-4 0 0-16,0 3 0 0,4-3 0 0,0 3 0 16,-4-3 0-16,4 0 8 0,-1-3-8 0,-3 3 0 15,1 0-24-15,-1-3-8 0,0 3-3 0,0 0 0 16,4 0 59-16,-4 0 12 0,4 3 3 0,-1-3 0 16,1 0-30-16,0 3-9 0,3-3 0 0,-3 4 0 15,3-4 8-15,-3 0-8 0,3 0 0 0,0 0 0 0,-3 0 0 0,-1 0 0 16,5 3 0-16,-5-3 0 15,1 0 8-15,3 3-8 0,-3-3 0 0,3 0 0 0,0 3 0 0,1-3 8 0,-5 3-8 16,5 0 0-16,2-3 8 16,-2 3-8-16,-1 1 0 0,0-4 0 0,0 0 8 0,-3 3-8 0,3-3 0 0,0 0 0 15,-3 3 10-15,3 0-10 0,0-3 8 0,1 3-8 16,-5 0 12 0,8-3-4-16,-4 3 0 0,4 0 0 0,0-3-8 0,-4 4 0 0,4-4-12 0,-4 0 12 15,0 3 0-15,1-3 0 16,-1 0 0-16,-4 0 0 0,5 0 0 0,-1 0 0 0,0 0 0 0,4 0 0 15,-4 3 8-15,4-3-8 0,0 3 0 0,-1-3 8 16,-2 3-8-16,2-3 0 0,-2 3 0 0,-1-3 0 16,0 3 0-16,0-3 0 0,-3 4 0 0,3-1 0 15,0-3 0-15,-3 3 0 0,0 0 0 0,3-3 0 16,-3 3 8-16,3 0 0 0,-3-3 0 0,3 3 0 0,-4 1-8 16,1-4-11-16,0 3 3 0,-4-3 0 0,0 3 8 15,0-3 0-15,-3 3 0 0,0-3 0 16,3 3 0-16,-4 0 0 0,-2-3 0 0,2 3 0 15,1 0 16-15,-4-3 6 0,4 4 1 16,-4-1 0-16,-4 0-37 0,4-3-7 0,-3 3-2 0,0 0 0 16,-1 0 38-16,-3-3 7 0,0 3 2 0,0 1 0 15,0-1 12-15,0 0 4 0,0 0 0 0,1-3 0 0,-1 3-32 0,3 0-8 16,-3-3 0-16,4 3 0 16,-4-3-28-16,3 0-8 0,-3 0 0 0,4 0-1 0,-4 0 37 0,4 0 0 0,-1-3 0 15,-3 3 0-15,0-3 0 0,4 3 0 0,-4 0 0 16,0-3 0-1,0 3 0-15,0-3 0 0,0 3 0 0,0-3 0 0,-3 3 0 16,-4 0 0-16,7 0 0 0,-7 0 0 0,0 0 0 0,0 0 0 0,0 0 0 0,0 0 0 31,0 0-70-31,0 0-6 0,0 0-2 0,0 0-894 0,0 0-178 0</inkml:trace>
  <inkml:trace contextRef="#ctx0" brushRef="#br0" timeOffset="-200791.48">16337 13084 918 0,'0'0'26'16,"0"0"6"-16,0 0-32 0,0 0 0 0,0 0 0 0,0 0 0 0,0 0 91 0,0 0 12 16,0 0 2-16,0 0 1 0,0 0-34 0,0 0-6 15,0 0-2-15,0 0 0 0,0 0 0 0,0 0 0 16,0 0 0-16,0 0 0 0,0 0 0 0,0 0 0 16,0 0 0-16,0 0 0 0,0 0-16 0,0 0-4 15,0 0-1-15,0 6 0 0,0 1-11 0,4-1-3 16,-4 0 0-16,0 0 0 0,0-2-29 0,3 2 0 15,-3 0-13-15,0 4 4 16,0-4 38-16,4 3 8 0,-1 1 2 0,-3 2 0 16,4 1-25-16,-4-1-5 0,3 1-1 0,-3-1 0 0,4 1-8 15,-4-4 0-15,3 4 9 0,-3-4-9 0,4-2 0 16,-1 2 0-16,-3-3 0 0,4 0 8 0,-4-2 4 16,0-4 0-16,0 0 1 0,0 0 0 15,0 0-61-15,0 0-13 0,0 0-3 0,0 0 0 0,0 0-69 0,0 0-15 16,0 0-2-16</inkml:trace>
  <inkml:trace contextRef="#ctx0" brushRef="#br0" timeOffset="-200518.07">16288 13188 1756 0,'0'0'39'0,"0"0"8"0,0 0 1 0,0 0 1 16,0 0-39-16,0 0-10 0,0 0 0 0,0 0 0 0,3 3 80 0,1 0 13 16,3 0 3-16,-4-3 1 0,4 3-19 0,1-3-4 15,-1 0-1-15,-4 0 0 0,4 3 4 0,-3-3 1 16,6 0 0-16,-3-3 0 16,0 3-66-16,4-3-12 0,-4 3 0 0,4-3 0 15,-1 0 0-15,-3-4 0 0,4 4 0 0,-1-3 0 0,5 0 0 0,-8 3 0 16,3-4 0-16,1 1 0 15,-4 0-121-15,3 3-31 0,1 0-5 0</inkml:trace>
  <inkml:trace contextRef="#ctx0" brushRef="#br0" timeOffset="-198867.15">16813 13159 595 0,'0'0'12'0,"0"0"4"0,0 0-16 0,0 0 0 0,0 0 0 0,0 0 0 15,0 0 57-15,0 0 8 0,0 0 2 0,0 0 0 16,0 0-23 0,0 0-5-16,0 0-1 0,0 0 0 0,0 0 42 0,0 0 8 0,0 0 1 0,0 0 1 15,4 7-72-15,-4-4-18 0,3 3 0 0,-3-3 0 16,0 3 55-16,4 1 7 0,0 2 2 0,-4-3 0 16,3 4 0-16,1-4 0 0,-1 3 0 0,1 1 0 15,-4-1-52-15,3 1-12 0,1-1 0 0,-1 1 0 16,1-1 54-16,-1 0 8 0,1 4 2 0,-1-4 0 15,1-2-12-15,-1-1-1 0,1 0-1 0,-4 0 0 16,3-3-26-16,1 1-6 0,-1-4-1 0,-3 0 0 16,0 0-3-16,0 0-1 0,4-4 0 0,-4 4 0 15,0-6 18-15,0 0 3 0,0-3 1 0,-4-1 0 16,4 4 1-16,0-4 1 0,-3 1 0 0,3 3 0 16,-4-4 3-16,1 1 0 0,-1 3 0 0,-3-4 0 15,4 1-40-15,-1-1-13 0,1 4 0 0,-1-3 0 16,1-1 13-16,-1 4 0 0,1 0 0 0,3-4 0 15,-4 1 0-15,1 0 0 0,-1-1 0 0,4 4 0 16,0 0 0-16,-3-1 0 0,3 1 0 0,0 0 10 16,0 6-1-16,3-6 0 0,-3 6 0 0,0 0 0 15,0-4-17-15,0 4-4 0,0 0-1 0,0 0 0 16,0 0 21-16,0 0 4 0,0 0 0 0,0 0 1 16,0 0-13-16,7 0 0 0,-7 0 0 0,4 4 0 15,-4-4 0-15,0 0 0 0,7 3 0 0,-7-3 0 16,0 0 0-16,3 3 0 0,-3-3 0 0,0 0 0 0,0 0-14 0,4 6-6 0,-4-6 0 0,0 0-1 15,0 3 33-15,0-3 8 0,0 0 0 0,0 0 1 16,0 0-68-16,3 7-13 0,-3-7-4 16,0 6 0-16,0-6 64 0,4 3 15 0,-4 3 1 0,3 0 1 15,-3-2-27-15,0 2-6 0,0 0 0 0,4-3-1 16,-4 4 17-16,0-1-8 0,0 0 8 0,0 0 0 16,3 1-12-16,-3-1 12 0,0-3-12 0,4 3 12 15,-4 1-16-15,0-1 4 0,0 0 1 0,3 0 0 16,-3 1 11-16,0-4 0 0,0 3 0 0,4-3-8 15,-4 0 8-15,0-3 0 0,0 7 0 0,0-1 0 16,0-6 0-16,0 0 0 0,0 0 0 0,0 0 0 16,0 0 8-16,0 0 1 0,0 0 0 0,0 0 0 15,0 0 2-15,0 0 0 0,0 0 0 0,0 0 0 16,0 0-11-16,0 0 0 0,0 0 0 0,0 0 0 16,0 0 0-16,0 0 0 0,0 0 0 0,0 0 0 15,0 0 56-15,-4-9 7 0,4 2 1 0,-3-2 0 16,3 3-64-16,0-1-23 0,0-2 1 0,0-1 0 15,0 4 22-15,0-3 15 0,0-1-3 0,0 4 0 16,0-3-1-16,0 2-1 0,0 1 0 0,0 6 0 16,3-6-10-16,-3 0 0 0,0 6 0 0,4-4 0 15,-4 4 8-15,3-6 0 0,5 3 0 0,-8 3 0 0,3-3-8 0,1 0 0 16,3 3 0-16,-4-3 8 0,4 0-8 0,0 3 0 16,0 3 0-16,0-3 0 15,0 0 0-15,1 0 0 0,-1 0 0 0,3 0 0 16,-3-3 0-16,0 3 0 0,4 0 0 0,-4-4 0 0,0 1 0 15,0 0 0-15,-3 0 0 0,3 0 0 0,-7 3 0 16,7-3-12-16,-4 0 0 0,-3 3 1 0,7-4-93 0,-7 4-20 16,7 4-3-16</inkml:trace>
  <inkml:trace contextRef="#ctx0" brushRef="#br0" timeOffset="-198352.43">17159 13238 1267 0,'0'0'28'0,"0"0"5"0,0 0 2 0,0 0 1 0,0 0-36 15,0 0 0-15,0 0 0 0,0 0 0 0,0 0 72 0,7 0 7 16,-3 0 1-16,-4 0 1 0,7 3-27 0,-4-3-6 16,4-3 0-16,-3 3-1 0,-1 0 13 0,4-3 4 15,-3 3 0-15,3-4 0 16,-3 1 0-16,-1 0 0 0,4 0 0 0,-3-3 0 16,3 0-23-16,-4-1-4 0,1 1-1 0,-1 0 0 15,1-1-23-15,-4 1-5 0,0 0 0 0,0 6-8 0,0-6 12 0,0 6-4 16,0 0 0-16,0-7-8 0,-4 1 12 0,1 3-4 0,3 3 0 0,-4-3-8 15,4 3 9-15,-3-3-9 0,-4 6 0 0,3-3 9 16,-3 3-9-16,4 0 0 0,-1 0 0 0,1 0 0 16,-1 4-12-16,0-1 1 0,-3 3 1 0,4 1 0 15,-1-4 0-15,1 3 0 0,-1 1 0 0,4-4 0 16,-3 3 10-16,3 4-8 0,-4-4 8 0,4 1-8 16,0-1 8-16,0 4 0 0,0-7 0 0,0 3 0 15,4-2-29-15,-4-1-4 16,3 0-1-16,-3 1 0 0,4-4 50 0,-4 3 11 0,7 0 1 0,-7-6 1 15,0 0-29-15,0 0 0 0,7 0 0 0,-7 0 0 16,11 0-41-16,-11 0-5 0,7-3-1 0,3-3 0 16,-3 0-150-16,0-1-31 0,4 1-5 15</inkml:trace>
  <inkml:trace contextRef="#ctx0" brushRef="#br0" timeOffset="-197922.97">17325 13150 1074 0,'0'0'30'0,"0"0"8"16,0 0-30-16,0 0-8 0,0 0 0 0,0 0 0 16,0 0 104-16,0 0 19 0,0 0 4 0,0 0 1 15,-4 3-103-15,1 3-25 0,3 1 0 0,-4-1 0 16,1 3 56-16,3-2 5 0,-4 2 2 0,4-3 0 0,0 4-50 0,-3-1-13 0,3 4 0 0,0-4 0 31,-4 0 56-31,4 1 7 0,0-1 1 0,0 1 0 0,0-1-52 0,4-3-12 0,-1 1 0 0,1-4 0 31,-1 0 0-31,1 3 0 0,-4-6 0 0,3 0 0 0,-3 0 21 0,4-3 2 0,3 3 0 0,-3-3 0 32,-1 0-37-32,1-4-7 0,-1 4-2 0,1 0 0 0,-4 3 37 0,3-6 7 0,-3 6 2 0,0-6 0 15,0 6-23-15,4-7 0 0,-1 1 0 0,-3 0 0 16,0 6-8-16,0-6 8 0,0 6-8 0,0-7 8 16,0 1-18-16,0 0 2 0,0-4 0 0,0 4 0 15,0 6 24-15,0-6 4 0,0 6 2 0,0-6 0 16,0 6-6-16,-3-4 0 0,3 4-8 0,0 0 12 15,0-6 25-15,0 6 5 0,0 0 1 0,0 0 0 16,0 0-35-16,0 0-8 0,0 0 0 0,3 0 0 16,4 3 0-16,-3 0 0 0,3 1 0 0,0 2 0 15,0 3 19-15,0 1 1 0,0-1 1 0,0 0 0 16,0 4-21-16,0-4 8 0,0 4-8 0,0-4 0 16,0 4-14-16,-3-4-7 0,3 1-2 0,-3-1 0 15,-1-3 23-15,1 1-9 0,-1-1 9 0</inkml:trace>
  <inkml:trace contextRef="#ctx0" brushRef="#br0" timeOffset="-197440.95">17593 13090 1265 0,'0'0'36'0,"0"7"8"0,0-4-36 16,0 3-8-16,4 0 0 0,-1 1 0 0,1-1 22 0,-1-3 2 0,1 6 1 0,3-2 0 16,-4-1 2-16,1 0 0 0,3 0 0 0,-4 1 0 15,4 2 25-15,-3 1 6 0,-1-1 1 16,1 0 0-16,0 1 33 0,3 2 8 0,-4-2 0 0,1-1 1 16,-1 1-15-16,1-4-3 0,-1 0-1 0,1 4 0 15,-1-4-34-15,1-3-8 0,-4-3 0 0,0 0-1 16,0 0-31-16,0 0-8 0,0 0 0 0,0 0 0 15,0 0 0-15,0 0 0 0,3-6 0 0,-3-1 0 16,0 7 0-16,0-6 0 0,0 0 0 0,-3 0 0 16,-1-1 31-16,1 4 5 0,-1 0 0 0,-3 0 1 15,0 0-37-15,4 3 0 0,-4 0 0 0,-1 0 0 16,5 3 0-16,-8 0 0 0,8 0-12 0,-8 3 4 16,4 1-4-16,0-1 0 0,4 3 0 0,-4 1 0 15,0-1 2-15,3 1 0 0,-3-1 0 0,3 0 0 16,4-2 10-16,-3 2-12 0,3-3 12 0,0 1-12 15,3-1 12-15,-3 0 0 0,4 0 0 0,3-2-8 16,-7-4 8-16,4 6 11 0,3-3-3 0,-7-3 0 0,10 3 4 0,-3-3 0 16,4 0 0-16,-11 0 0 15,10 3-25-15,1-3-5 0,-4 0-1 0,-7 0 0 16,11-3 67-16,-1 3 12 0,-10 0 4 0,7 0 0 16,4-3-124-16,-1 0-25 0,-10 3-5 0</inkml:trace>
  <inkml:trace contextRef="#ctx0" brushRef="#br0" timeOffset="-196743.67">18150 13021 1094 0,'0'0'46'0,"0"0"-37"15,0 0 44-15,0 0 9 0,0 0 2 0,0 0 0 16,0 0 0-16,0 0 0 0,0 0 0 0,0 0 0 16,0 0 27-16,0 0 5 0,-3 0 2 0,3 0 0 31,0 0-3-31,0 0-1 0,-4 4 0 0,4-4 0 0,-3 6-75 0,-1 0-19 0,4-6 0 0,0 6 0 15,-3 1 55-15,3 2 7 0,0-3 2 0,0 4 0 16,0-1 0-16,0 4 0 0,0-4 0 0,3 4 0 16,1 2-52-16,-1 1-12 0,1 0 0 0,-4 2 0 15,3 1 0-15,1-3 0 0,-1 6 0 0,1-3 0 16,0 0 0-16,-4-1 0 0,3 1 0 0,1 0 0 16,-4-3 0-16,0-4 0 0,0 4 0 0,3-4 0 15,-3 1 0-15,-3-4 0 0,3-2 0 0,0 2 0 16,0-3-49-16,0-6-13 0,0 0-2 15,0 0-1-15,0 0-101 0,0 0-20 0,0 0-4 0,0 0-1 16,7-6-1-16,-4 0 0 0,-3 3 0 0</inkml:trace>
  <inkml:trace contextRef="#ctx0" brushRef="#br0" timeOffset="-196326.38">18334 13269 1497 0,'0'0'66'0,"0"0"14"16,0 0-64-16,0 0-16 0,3-3 0 0,-3 3 0 0,0 0 60 16,0 0 8-16,0-6 1 0,0 6 1 15,0 0-10-15,0 0-1 0,0 0-1 0,0 0 0 0,0 0 5 0,0 0 1 0,0 0 0 0,0 0 0 16,-3 3 0-16,-4 0 0 0,3 6 0 0,1 1 0 16,-1-1-64-16,1 4-15 0,3-4-1 0,-4 4-1 31,4-1 17-31,0 1 0 0,0-4 0 0,0 4 0 0,0-4 10 0,4-3 6 0,-1 1 0 15,1-1 1-15,-1-3-30 0,1-3-7 0,3 0 0 0,-4-3-1 16,1 0 33-16,-1-3 8 0,5-1 0 0,-5-2 1 16,1-1-68-16,-1 1-13 0,1 0-4 0,-4-4 0 15,0 4 52-15,3-4 12 0,-3 4 0 0,0-1 0 16,4 4 0-16,-4 0 8 0,0 6 0 0,0 0-8 16,0 0 0-16,0 0 0 0,0 0-10 0,0 0 10 15,0 0 0-15,0 0 0 0,0 0 0 0,0 6 0 16,3 0 0-16,1 1 0 0,-4 2 0 0,3 0 0 15,1-2 0-15,-1 2 0 0,-3 0 0 0,4 1 0 16,-1-4 0-16,1 4 0 0,-4-1 0 0,3-3 0 16,1 4 0-16,-1-4 0 0,1 3 0 0,0-2 0 15,-1 2 0-15,-3-3 0 0,4 4 0 0,-4-4 0 16,3-3-59-16,-3-3-4 0,0 0-1 0</inkml:trace>
  <inkml:trace contextRef="#ctx0" brushRef="#br0" timeOffset="-195894.04">18528 13184 1579 0,'0'0'32'0,"0"0"10"0,0 10-34 15,-4-4-8-15,4 0 0 0,-3 4 0 0,3-4 102 16,-4 3 18-16,4 1 4 0,-3-4 1 0,-1 0-46 0,1 1-10 0,3 2-1 0,-4-3-1 15,1 4-23-15,-1-4-4 0,4 3 0 0,-3-2-1 16,-1-1-11-16,1 0-3 0,-1 1 0 16,4-4 0-16,0 3-25 0,-3-3 0 0,3 3 0 0,0-6 0 15,0 0 0-15,0 0 0 0,0 0 0 0,0 0 0 16,0 0 56-16,0 0 7 0,0 0 1 0,0 0 0 16,0 0-52-16,0 0-12 0,0 0 0 0,0 0 0 15,3-3 0-15,4 3 0 0,0 0 0 0,-3-3 0 16,3 3 0-16,0 0 0 0,-4-3 0 0,4 3 0 15,0-3 0-15,0 3 0 0,1-3 0 0,-5 3 0 16,4 0 54-16,-3 3 8 0,3 0 2 0,-4 0 0 0,1 0-52 0,-1 3-12 16,1-2 0-16,-4 2 0 15,0 3 0-15,0-2 0 0,0 5 0 0,-4-2 0 16,1-1 0-16,-1 0 0 0,1 4 0 0,-1-4 0 16,-3 1 0-16,4-4 0 0,-4 3 0 0,3-2 0 15,4-7 0-15,-7 3 0 0,7-3 0 0,0 0 0 16,0 0-100-16,0 0-22 0,0 0-5 0,0 0-1 15,0 0-51-15,0 0-10 0,-4-3-3 0</inkml:trace>
  <inkml:trace contextRef="#ctx0" brushRef="#br0" timeOffset="-195095.8">18634 13341 1552 0,'0'0'44'0,"0"0"10"0,0 0-43 0,0 0-11 0,0 0 0 16,0 0 0-16,3 3 53 0,4-3 9 0,-3 3 2 0,3-3 0 15,0 0 9-15,0 0 3 0,0-3 0 0,0 3 0 16,0 0-24-16,-3-3-4 0,3 3 0 0,0 0-1 16,0-3-8-16,-4 3-2 0,4 0 0 0,-7 0 0 15,0 0-13-15,4-3-2 0,-4 3-1 0,0 0 0 16,0 0 0-16,4-6 0 0,-4 6 0 0,0 0 0 15,0 0-6-15,0 0-2 0,0 0 0 0,0 0 0 16,3-7-13-16,-3 7 8 0,0 0-8 0,0 0 0 16,0 0 0-16,0 0 8 0,4-3-8 0,-4 3 0 15,0 0 32-15,0 0 4 0,-4-6 1 0,4 6 0 16,0-6-59-16,-3-1-12 0,3 4-2 0,-4-3-1 16,0 3 37-16,1 0 0 0,-1-3 0 0,4 6 0 15,-3-4 0-15,3 4 0 0,0 0 0 0,0 0 0 16,0 0 0-16,-4 0 0 0,4 0 0 0,-3 4 0 15,-1 2 0-15,1-3 0 0,-1 3 0 0,1 0 0 16,3 1 32-16,-4 2 0 0,4-3 1 0,-3 4 0 16,-1-1-53-16,4 1-12 0,-3-1-1 0,3 0-1 0,-4 1 54 0,4-4 12 0,0 4 1 0,0-1 1 15,0 0-34-15,0 1 0 0,0-1 0 0,0 1 0 32,0-1-23-32,4 0-11 0,-1 1-2 0,-3-1-1 0,4 1 28 0,3-1 9 15,-4 0 0-15,1-2 0 0,3-1-11 0,0 0 11 0,0 0-10 16,0-2 10-16,0-4-8 0,-3 3 8 15,6 0 0-15,-6-3-9 0,6-3 9 0,-3 3 0 16,0-3-9-16,-3-4 9 0,3 4 0 0,-7 3 0 0,7-3 0 0,-7 3 0 16,4-6 12-16,-4 6-2 15,0 0-1-15,0 0 0 0,0 0 5 0,0 0 1 0,0 0 0 0,0 0 0 16,7-3-6-16,-7 3-1 0,0 0 0 0,3-3 0 16,-3 3-8-16,7-7 0 0,-7 7 0 0,4-6 8 15,-4 3-8-15,3-3 0 0,-3-1 0 0,4 1 0 16,-4 0 0-16,0-4 12 0,0 4-12 0,-4-3 12 15,4-1 4-15,-3 1 0 0,3-1 1 0,0 1 0 16,-4 3 3-16,4-4 0 0,-3 1 0 0,-1 0 0 16,4 2-5-16,0-2-1 0,0 9 0 0,-3-6 0 15,3 6-6-15,0 0-8 0,0-7 11 0,0 7-11 16,0 0 8-16,3-6-8 0,1 0 0 0,3 0 0 16,-4 2 0-16,4 1 0 0,0 0 8 0,0 0-8 15,0 3 12-15,1 0 0 0,2-3-1 0,-3 3 0 16,4 0-11-16,-1-3 0 0,-3 3 0 0,4 0 0 15,-4 0 0-15,4 3 0 0,-1 0 0 0,-3-3 0 16,4 3 0-16,-4 0 0 0,0 0 0 0,0 1 0 16,0-1 0-16,0-3 0 0,0 3 0 15,-7-3 0-15,0 0-205 0,0 0-40 0</inkml:trace>
  <inkml:trace contextRef="#ctx0" brushRef="#br0" timeOffset="-192973.79">17840 13438 1497 0,'0'0'66'0,"0"0"14"15,0 0-64-15,0 0-16 0,0 0 0 0,0 0 0 0,0 0 41 0,0 0 5 0,0 0 1 0,0 0 0 16,0 0 17-16,0 0 3 0,4 4 1 0,3-1 0 16,-4 0-8-16,4-3-2 0,-7 0 0 0,7 3 0 15,4-3-10-15,-4 0-3 0,3 0 0 0,-3 0 0 16,1 0-14-16,2 3-3 0,1-3-1 0,-4 0 0 15,3 3-15-15,1 0-4 0,-4 1 0 0,4-4 0 16,-4 3-8-16,3-3 0 0,-3 3-12 0,4 0 12 16,-4-3-205-16,3 0-34 0</inkml:trace>
  <inkml:trace contextRef="#ctx0" brushRef="#br0" timeOffset="-185789.95">19085 13605 619 0,'0'0'17'0,"0"0"5"0,0 0-22 0,0 0 0 0,0 0 0 0,0 0 0 16,0 0 51-16,0 0 5 0,0 0 2 0,0 0 0 15,0 0 5-15,0 0 1 0,0 0 0 0,0 0 0 16,0 0 0-16,0 0 0 0,0 0 0 0,0 0 0 16,0 0 0-16,0 0 0 0,0 0 0 0,0 0 0 15,0 0-52-15,0 0-12 16,0 0 0-16,0 0 0 0,0 0 0 0,0 0 0 0,0 0 0 0,0 0 0 15,0 0 54-15,0 0 8 0,4 6 2 0,-4-6 0 16,0 0 0-16,0 0 0 0,0 0 0 0,0 0 0 16,0 0-22-16,0 0-4 0,0 0-1 0,0 0 0 15,0 0 6-15,0 0 1 0,0 0 0 0,0 0 0 16,0 0-16-16,0 0-4 0,0 0 0 0,0 0 0 16,0 0-3-16,0 0-1 0,0 0 0 0,0 0 0 15,0 0 2-15,0 0 0 0,0 0 0 0,0 0 0 16,0 0 7-16,0 0 2 0,0 0 0 0,0 0 0 15,0 0-14-15,0 0-2 0,-4-10-1 0,-3 4 0 16,4 3-14-16,-1-3 0 0,-3 0 0 0,4-1 0 16,-4 1 54-16,3-3 8 0,-3 2 2 0,3-2 0 15,1 3-52-15,-4-4-12 0,3 4 0 0,1-3 0 16,-1 2 0-16,-3-2 0 0,4-1 0 0,-1-5 0 16,1 5 0-16,-1-2 0 0,1-1 0 0,-1 1 0 15,4-1 0-15,-3 4 0 0,3-4 0 0,0 1 0 16,0-1 17-16,0 1 1 0,3 2 0 0,1-2 0 0,-1-1-29 0,1 1-5 0,3 2-2 0,-4-2 0 31,4 2 18-31,0-2 0 0,0 2 0 0,0 1 0 16,0-1 0-16,1 1 0 0,-1 0 0 0,0 2 0 0,3 1 0 0,-6 0 0 15,3 0 0-15,0-1 0 0,0 4 22 0,0 0 8 0,-3 0 2 0,3 0 0 16,0 3-52-16,-4-3-9 0,1-1-3 16,3 1 0-16,-7 3 32 0,0 0 0 0,0 0 0 0,3-3 0 15,1 0-157 1,-1 0-26-16,1-3-5 0</inkml:trace>
  <inkml:trace contextRef="#ctx0" brushRef="#br0" timeOffset="-184707.2">19477 13166 936 0,'0'0'41'0,"0"0"9"16,0 0-40-16,0 0-10 0,0 0 0 0,0 0 0 16,0 0 68-16,0 0 12 0,0 0 3 0,-4-7 0 15,4 7-8-15,0 0-2 0,-7-3 0 0,7 3 0 0,0 0-7 16,0 0-2-16,0 0 0 0,0 0 0 0,-3-3 0 0,3 3 0 0,0 0 0 0,0 0 0 15,0 0 0 1,0 0 0-16,0 0 0 0,0 0 0 16,0 0 0-16,0 0 0 0,0 0 0 0,0 0 0 0,0 0-51 0,0 0-13 0,0 0 0 15,0 0 0-15,0 0 0 0,0 0 0 16,0 0 0-16,0 0 0 0,0 0 54 0,3 3 8 0,4-3 2 16,-3 3 0-16,3 0-52 0,-4 1-12 0,5-1 0 0,-5 0 0 15,4 0 0-15,-3 3 0 0,3 1 0 0,-4-4 0 16,1 3 0-16,3 0 0 0,-4 1 0 0,1-4 0 15,-1 3 0-15,1 0 0 0,3 0 0 0,-4 1 0 16,1-1 0-16,3 0 0 0,0 4 0 16,-3-4 0-16,-1 0 28 0,1 4 4 15,-1-4 0-15,1 3 0 0,-1-2-24 0,1-1-8 0,-1 3 0 0,1 1 9 16,-4-1 16-16,3 0 3 16,-3-2 1-16,4 2 0 0,-4 1-44 0,0-1-9 0,0 0-1 0,0-2-1 15,0 2-10-15,0 0-1 0,0 1-1 16,0-1 0-16,0-2 62 0,0 2 13 0,0-3 3 0,0 4 0 15,0-4-13-15,-4 0-3 0,4 0 0 0,-3-2 0 16,-1 2-24-16,4 0 0 0,-3-3 0 0,-1 4 0 16,1-1 0-16,-1-3 0 0,4 3 0 0,-3 0 0 15,-1 1 0-15,-3-4 0 0,4 3 0 0,3-6 0 16,-4 3 0-16,4-3 0 0,-3 7 0 0,3-7 0 16,0 0 0-16,-4 3 0 0,4-3 0 0,0 0 0 15,-4 3 0-15,4-3 0 0,0 0 0 0,-7 3 0 16,7-3 0-16,-7 0 0 0,7 0 0 0,0 0 0 15,-3 3 0-15,3-3 0 0,0 0 0 0,-7 3 0 16,7-3 0-16,0 0 0 0,0 0 0 0,0 0 0 0,0 0 0 16,0 0 0-16,0 7 0 0,0-7 0 15,0 0-148-15,0 0-36 0,0 0-6 0,0 0-2 0,0 0 0 0,0 3 0 16,3 0 0-16</inkml:trace>
  <inkml:trace contextRef="#ctx0" brushRef="#br0" timeOffset="-180174.11">16394 14028 851 0,'0'-6'36'0,"0"6"-36"47,-4-7 109-47,4 4 15 0,0 3 4 0,0 0 0 0,-3-6-52 0,3 6-9 0,-4-3-3 0,4 3 0 0,-4-6-7 0,4 6-1 16,0 0-1-16,0 0 0 0,0 0-37 0,0 0-7 0,-3-4-2 0,3 4 0 15,0 0 44-15,0 0 9 0,0 0 2 0,0 0 0 16,0 0-20-16,0 0-4 0,-4 7-1 0,4-1 0 15,0 0-22-15,0 4-4 0,4-1-1 0,-1 4 0 16,5-1-3-16,-5 4-1 0,4-4 0 0,0 4 0 16,0 0-8-16,0-1 10 0,0 1-10 0,0 0 10 15,0-1 5-15,1-2 1 0,-1 3 0 0,-4-4 0 16,4-2-16-16,0-1 0 0,-3-3 0 0,-1-3 0 16,1 1-18-16,-4-4-10 0,3-4-1 0,-3 4-1 15,0 0-124-15,0 0-25 0,0-6-5 0</inkml:trace>
  <inkml:trace contextRef="#ctx0" brushRef="#br0" timeOffset="-179891.63">16309 14119 1941 0,'0'0'40'0,"0"0"10"16,0 0-40-16,0 0-10 0,0 0 0 0,0 0 0 16,0 0 80-16,0 0 13 0,3-6 3 0,-3-1 1 15,8 4-26-15,-5 0-6 0,4 0-1 0,0 3 0 16,0-3 0-16,4 0 0 0,-1 3 0 0,1-4 0 16,3 1-51-16,0 3-13 0,0-3 0 0,0 3 0 15,4-3 28-15,0 3 2 0,-4 0 1 0,3 0 0 16,1 0-31-16,-4 0 0 0,4 3 0 0,-4-3 0 15,0 3-124-15,0-3-30 0,0 0-6 0</inkml:trace>
  <inkml:trace contextRef="#ctx0" brushRef="#br0" timeOffset="-178526.55">16870 14232 593 0,'0'0'16'0,"0"0"5"16,0 0-21-16,0 0 0 0,0 0 0 0,0 0 0 16,0 0 56-16,0 0 8 0,0 0 0 0,0 0 1 0,0 0-1 15,0 0 0-15,0 0 0 0,0 0 0 16,0 0 0-16,0 0 0 0,0 0 0 0,0 0 0 0,0 0 0 0,0 0 0 0,0 0 0 0,0 0 0 16,0 0 0-16,0 0 0 0,0 0 0 0,0 0 0 15,0 0-18-15,0 0-4 0,0 0-1 0,0 0 0 16,0 0-14-16,0 0-3 0,0 0-1 0,-7-7 0 15,7 7 25-15,0 0 6 0,-4-3 1 0,4 3 0 16,0 0-37-16,-3-6-7 0,3 6-2 0,0 0 0 16,-4-6-9-16,1-1 0 0,-1 1 0 0,4 0 0 15,-3 0 46-15,3-1 7 0,-4 1 2 0,1-3 0 16,3 2-37-16,-4-2-7 0,4 0-2 0,0-1 0 16,-3 1 26-16,3 3 5 0,-4-1 0 0,0 1 1 15,4 0-14-15,0-1-3 0,0 7-1 0,0 0 0 16,0 0-23-16,0 0 0 0,0 0 0 0,0 0-12 15,0 0 12-15,0 0 0 0,0 0 10 0,0 0-10 16,0 0 8-16,4 7-8 0,0-1 0 0,-4 0 9 16,3 1-9-16,1 2 0 0,-1 0 0 0,1-2 0 15,-1 2-12-15,-3 4 12 0,4-1-10 0,-4-2 10 16,3 2 0-16,1 1 0 0,-4-1 0 0,3-2 10 16,-3-1-10-16,0 0 0 0,4 1 0 0,-4-1 0 15,3-3 0-15,-3 1 0 0,0-4 0 0,0-3 0 16,0 6 0-16,0-6 0 0,4 6 0 0,-4-6 0 15,0 0 0-15,0 0 0 0,0 0 0 0,0 0 0 0,0 0 0 0,0 0 0 16,0 0 0-16,0-6 0 0,0 0 0 16,0 0 0-16,0-1 0 0,0-2 0 0,0 3 0 15,0-1 0-15,0 1 0 0,-4-3 0 16,4 2 0-16,0-2 0 0,0 0 0 0,0-1 0 0,0 1 0 0,0-1 0 0,0 4 0 16,0-6 0-16,4 5 53 0,-4 1 9 0,3-3 2 0,1 2 0 15,-4 1-52-15,3 0-12 0,1-4 0 0,-1 4 0 16,5 3 0-16,-5-3 0 0,4 3 0 0,0-1 0 15,-3 1 0-15,6 3-10 0,-3 3 2 16,0-3 0-16,4 4 8 0,-4-1 0 16,4 0 0-16,-4 0 8 0,0 0-8 0,0 3 8 0,0-2-8 0,0 2 8 15,0 0-8-15,0 4 9 0,-3-4-9 0,3 3 10 16,0 1-10-16,-4 2 10 0,1-2-10 0,-1 2 10 16,1-3-10-16,-1 4 0 0,-3 0 0 0,0-1 8 15,4-2-8-15,-4 2 0 0,3 1 0 0,-3-4 0 16,0-3 0-16,0-6 0 0,0 0 0 0,0 0 0 15,0 0 0-15,0 0 0 0,0 0 0 0,0 0-11 16,4-6 11-16,-1 0 0 0,-3-4 0 0,0 1-8 16,4 0 8-16,-4-1 0 0,0-2 0 0,3-1 0 15,-3 4 0-15,4-4 0 0,-4 4 0 0,4-1 0 16,-1 1 0-16,-3-1 0 0,4 1 0 0,-4 0 0 16,3-1 0-16,1 1 0 0,-1 3 0 0,4-4 0 15,-3 4 0-15,-1 0 0 0,1-1 0 0,-1 1 0 16,4 3 0-16,-3 0 0 0,-1-3 0 0,-3 6 0 15,7 0 0-15,-7 0 0 0,4 6 0 0,3 0 0 16,-3 0 11-16,-1 1-3 0,1 2 0 0,-1 0 0 16,1 7 4-16,-1 0 0 0,1-1 0 0,-1 4 0 0,1-3-4 0,-1 3-8 15,1 0 12-15,-1-1-4 16,-3 1-8-16,4 0 0 0,-1 0 0 0,-3-3 0 16,4-1 0-16,-4-5 0 0,0-1 0 0,0-3 0 15,0-6-32-15,0 0-1 0,0 0-1 0,0 0 0 0,0 0-125 16,0 0-25-16,4-6-4 0,-1 0-2 0,-3-1-48 0,4-2-10 0,-1-10-1 15,4 0-474-15</inkml:trace>
  <inkml:trace contextRef="#ctx0" brushRef="#br0" timeOffset="-178210.61">17297 14119 1552 0,'0'6'44'0,"0"0"10"15,-4 1-43-15,4-1-11 0,0 3 0 0,-3-2 0 16,3 5 53-16,0 1 9 0,0-1 2 0,0 1 0 15,0-1 0-15,0 1 0 0,0-1 0 0,0 4 0 16,3-3 0-16,-3 2 0 0,4-2 0 0,-4-1 0 16,3 1 0-16,1-4 0 0,-1-2 0 0,1-1 0 15,-1 0-52-15,4-3-12 0,-3 4 0 0,3-7 0 16,-3 0 0-16,3-4 0 0,0-2 0 0,-4 0 0 16,8 0 0-16,-8-1 0 0,4-2 0 0,0 0 0 15,0-1 54-15,0-2 8 0,1 2 2 0,-5-2 0 16,4 2-52-16,-3 1-12 0,-1-1 0 0,-3 4 0 15,0 6 0-15,0 0 0 0,0 0 0 0,0 0 0 16,0 0 0-16,-3-9 0 0,-1 6 0 0,-3-1 0 0,0 1 0 16,-4 0 0-16,4-3 0 0,-3 3 0 15,3 3-48-15,-4-3-13 0,4-1-3 0,0-2 0 16,-4 3-180-16,4 0-36 0</inkml:trace>
  <inkml:trace contextRef="#ctx0" brushRef="#br0" timeOffset="-177360">17403 14097 1500 0,'7'12'31'0,"-4"-5"8"15,-3-1-31-15,4 0-8 0,-1 1 0 0,1-1 0 16,-4 3 70-16,3-3 13 0,4 7 2 0,-3-4 1 16,3 4-22-16,-4-1-4 0,4 1 0 0,-3 0-1 15,0-1-15-15,3 1-2 0,-4 2-1 0,4-2 0 16,-3-1 3-16,3-2 0 0,-4-1 0 0,1 1 0 16,3-4-15-16,-4-3-2 0,1 3-1 0,-1-3 0 15,-3-3-12-15,4 4-2 0,-4-4-1 0,3 3 0 16,-3-3-11-16,8 0 0 0,-5 3 0 0,-3-3 0 15,0 0 8-15,4 3 2 0,-4-3 1 0,0 0 0 16,0 0-11-16,0 0 0 0,3-3 9 0,-3 3-9 16,4-6 19-16,-1-1-1 0,-3 7 0 0,0-6 0 15,0-3-1-15,0-1 0 0,0-2 0 0,0 2 0 16,0-2-7-16,0 2-2 0,0 1 0 0,0 0 0 0,0 2-8 0,0-2 10 0,0 3-10 16,4-1 10-1,-4 7-10-15,0-3 0 0,0 3 0 0,3-9 0 0,-3 9 15 0,4-7-3 0,-4 1 0 0,0 6 0 16,3-6-20-16,-3 6-5 0,4-3-1 0,-4 3 0 15,0 0 14-15,0 0 0 0,0 0 0 0,0 0 0 16,0 0 0-16,0 0 0 0,0 0 0 0,7 0 0 16,-4 3 12-16,1 0-4 0,-1 0 0 0,1 3-8 15,-4 1 0-15,7-4 0 0,-3 3 0 16,-1 0-12-16,1-2 12 0,-1-4 0 0,1 3 0 16,3 0-9-16,-4-3 17 0,1 3 3 0,-1-3 1 0,4 3 0 15,-3-3-12-15,-1-3 0 0,1 3 0 0,-1 0 0 16,5 0 0-16,-5 0 0 0,1 0 0 0,3 0 0 15,-4 3 0-15,4-3 0 0,-3 0 0 0,3 3 0 16,0-3 0-16,-4 3 0 0,8-3 0 0,-7 0 0 16,3 0 0-16,0 0 0 0,0-3 0 0,-4 0 0 15,4 0 0-15,-3-3 0 0,3-1 0 0,-4 1 0 16,-3 0 53-16,4 0 9 0,-4-1 2 0,3 1 0 16,-3-3-52-16,4 2-12 0,-4-2 0 0,0 0 0 15,0 2 0-15,0 7 0 0,0-6 0 0,0 6 0 16,0 0 0-16,0 0 0 0,0 0 0 0,0 0 0 15,0 0 0-15,-4-6 0 0,4 6 0 0,0 0 0 16,0 0 0-16,0 0 0 0,-7 3 0 0,4 0 0 0,-11 6 0 16,7-2 0-16,0 2 0 0,0 4 0 15,0-1 0-15,3 1 0 0,-3 2 0 0,3 1 0 0,-3 0 0 16,4 3 0-16,3-4 0 0,0 1 0 16,0 0 0-16,0-4 0 0,3 1 0 15,1-1 0-15,3-2 0 0,0-1 0 0,0 0 0 0,0-2 0 0,4-4 0 16,-1 3 0-16,1-3 0 0,-4-3 0 0,3 3 0 0,1-3 0 0,0-3 0 15,-1 3 0-15,1 0 0 0,3-3 0 16,-7 0 0 0,4 0-52-16,-4 0-14 0,3-4-2 0</inkml:trace>
  <inkml:trace contextRef="#ctx0" brushRef="#br0" timeOffset="-176733.09">18186 14555 1824 0,'0'0'76'15,"0"0"-60"1,0 0 76-16,0 0 15 0,0 0 3 0,0 0 1 16,0 0-24-16,0 0-5 0,0 0-1 0,0 0 0 15,0-7-13-15,0 1-4 0,0 6 0 0,-4-6 0 16,4-4 0-16,-3 4 0 0,-1 0 0 0,1-3 0 15,-1-1-51-15,-3 1-13 0,3-4 0 0,-3 1 0 16,4-1 0-16,-4 1 0 0,0-1 0 0,0-3 0 16,0 1 0-16,-4-4 0 0,4 0 0 0,-4 0 0 15,4 0 54-15,0-3 8 0,4 0 2 0,-4 1 0 16,0-1-56-16,3 0-8 0,1 3-8 0,-1 0 8 16,1-3 0-16,3 3 9 0,0-3 1 0,0 3 0 15,3 1-10-15,1 2 0 0,3 0 0 0,0 1 8 16,3 2-8-16,-3 1 0 0,8 2-10 0,-5 1 10 15,4-1 0-15,0 1 0 0,4 0-8 0,-4 2 8 16,0 1-105-16,0 0-19 0,0 3-3 0,1-4-1 16,-5 1-51-16,4 0-10 0,-3 3-3 0</inkml:trace>
  <inkml:trace contextRef="#ctx0" brushRef="#br0" timeOffset="-175866.07">18295 14153 1094 0,'0'0'46'0,"0"0"-37"16,0 0 95-16,0 0 20 0,0 0 3 0,0 0 1 15,0 0-59-15,0 0-11 0,0 0-2 0,0 0-1 16,0 0-7-16,0 3 0 0,0 4-1 0,0-1 0 16,0-3 1-16,4 0 1 0,-4 4 0 0,3-4 0 15,-3 3-10-15,4-3-3 0,-1 3 0 0,1 1 0 16,-1-1-14-16,1 3-3 0,3 4-1 0,0-4 0 16,-4 4-8-16,4-1-2 0,1 4 0 0,-1-3 0 15,0 2 3-15,-4 1 0 0,8 0 0 0,-8-1 0 16,4-2 9-16,0-4 3 0,0 1 0 0,0-4 0 15,-3 0-4-15,3 0-1 0,-3 1 0 0,-1-4 0 16,4 0-18-16,-7-3-11 0,4 0 2 0,-4 0 0 16,7-3 58-16,-4 0 12 0,1 0 3 0,-1-4 0 15,1 1-52-15,-1 0-12 0,-3 3 0 0,4-4 0 16,-4-2 54-16,3 3 8 0,-3-4 2 0,4 1 0 16,-4-4-52-16,0 4-12 0,0-4 0 0,0 1 0 15,4-4 0-15,-8 4 0 0,4-7 0 0,0 3 0 16,0 4 0-16,0-4 0 0,0 3-9 0,0 1 9 0,-4-4 0 0,4 4 0 15,-3-4 0-15,-1 7 10 16,1-1-10-16,3 10 0 0,0 0 0 0,0 0 0 16,0 0-131-16,0 0-28 0,0 3-5 0</inkml:trace>
  <inkml:trace contextRef="#ctx0" brushRef="#br0" timeOffset="-175502.47">18606 14426 2067 0,'0'0'87'16,"0"0"-70"0,0 0 38-16,0 0 7 0,0 0 2 0,0 0 0 15,3 3 0-15,1 4 0 0,-1-1 0 0,1 3 0 16,-1 1 0-16,-3 2 0 0,4-2 0 0,-1 2 0 16,1 4 0-16,-1-1 0 0,1-2 0 0,-4 3 0 15,3-1-52-15,-3 1-12 0,-3-3 0 0,3 2 0 16,-4-2 0-16,4-1 0 0,-3-2 0 0,3 2 0 0,-7-5 0 0,3 2 0 0,1-3 0 0,-4-3 0 31,3 0-48-31,4-3-13 0,-7 0-3 0</inkml:trace>
  <inkml:trace contextRef="#ctx0" brushRef="#br0" timeOffset="-173674.57">18923 14147 851 0,'0'0'36'16,"0"0"-36"-1,0 0 109-15,0 0 15 0,0 0 4 0,0 0 0 0,0 0-54 0,0 0-10 0,0 0-3 0,0 0 0 16,0 0 3-16,0 0 1 0,0 0 0 0,0 0 0 16,0 0-13-16,0 0-2 0,0 0-1 0,0 0 0 15,0 0-7-15,0 0-2 0,-4 3 0 0,4-3 0 16,-7 6 1-16,7-2 0 0,0-4 0 0,-3 3 0 15,3-3-33-15,-4 6-8 0,4-6 0 0,0 0 0 16,-3 6 19-16,-1-3 1 0,4 4 1 0,-3-1 0 16,3-6-13-16,0 0-8 0,0 0 8 0,0 0-8 15,-4 6 12-15,4-3-3 0,-3 4 0 0,3-1 0 16,-4 0 3-16,4-3 1 0,0 4 0 0,-3-4 0 16,3 0-13-16,0 3 8 0,0-6-8 0,0 6 0 15,0 1 0-15,0 2 0 0,0 0 0 0,3-2 0 16,-3 2 17-16,0 1-2 0,4-4-1 0,-4 3 0 15,3-2-14-15,-3 2 0 0,4-3 0 0,-1 0 0 16,1 1-8-16,3-1-5 0,-4-3-1 0,1 3 0 16,-1-2 22-16,5 2 5 0,-5-3 1 0,4-3 0 15,0 0-26-15,-3 3-4 0,3-3-2 0,0-3 0 16,-4 0 18-16,4 0 0 0,-3 0 0 0,3-1 0 16,0-2 10-16,0 0 2 0,-3 0 1 0,3-1 0 15,-4-2-1-15,4 0-1 0,-3-1 0 0,3 4 0 16,-7 0-11-16,3-1-9 0,-3 7 9 0,4-6-13 0,-1 3 13 0,-3 3 0 0,4-6 0 15,-4 6 0-15,0-7 0 0,0 7 0 0,0 0 0 16,0 0 0-16,0 0 9 0,0 0 5 0,0 0 1 0,0 0 0 16,0 0-24-16,0 0-5 0,0 0-1 0,0 0 0 15,0 0 24-15,0 0 5 0,0 0 1 0,0 0 0 16,0 0-24-16,0 0-5 16,0 0-1-16,0 0 0 0,0 3 15 0,0 4 0 15,0 2 0-15,3 1 0 0,1-1 0 16,0 0 0-16,-4 4 0 0,3-4 0 0,1 1 0 0,-1-1 0 0,4 1 0 15,-3-4 0-15,-1 0 0 0,1 0 0 0,-1-3 0 16,1 1 0-16,3-1 48 0,-4-3 13 0,1 0 3 0,3 0 0 16,0-3-64-16,0-1 0 0,0 1 0 0,0 0-13 15,0 0 13-15,0-3 10 0,0 3-2 0,4 0 0 16,-4-4-8-16,0 1 0 0,0 0 0 0,0-1 0 16,0 4 14-16,-3 0 1 0,-4 3 0 0,3-6 0 15,-3 6-15-15,4-3 0 0,-4 3 0 0,0 0 0 16,3-6-9-16,-3 6-5 0,4-7-1 0,-4 7 0 15,-4-6 35-15,4-3 8 0,-3 2 0 0,-1 1 1 16,1-3-16-16,-1 2-3 0,-3-2-1 0,4 0 0 16,-4 2 14-16,0 1 2 0,3 0 1 0,-3 3 0 15,0-4-26-15,0 1 0 0,0 3 0 0,3-3 0 16,-3 2-46-16,7 4-14 0,-7-6-4 0,7 6 0 16,-7-3 0-16,7 3 0 0,0 0 0 0,0 0 0 15,-3-3-102-15,3 3-21 0,0 0-4 0</inkml:trace>
  <inkml:trace contextRef="#ctx0" brushRef="#br0" timeOffset="-172670.99">19343 13902 1265 0,'0'0'36'0,"0"0"8"15,0 0-36-15,-4 4-8 0,-3-1 0 0,4 0 0 16,-1 0 64-16,1 0 10 0,3 3 2 0,-4-2 1 15,1-1 41-15,3-3 8 0,-4 3 2 0,1 0 0 16,3-3-52-16,-4 3-11 0,4-3-1 0,0 0-1 16,0 0-9-16,0 0-2 0,0 0 0 0,0 0 0 15,0 0 20-15,0 0 4 0,0 0 1 0,0 0 0 16,0 0-61-16,0 0-16 0,0 0 0 0,0 0 0 16,0 0 24-16,0 0 1 0,0 0 1 0,0 0 0 15,0 0-15-15,0 0-3 0,4 6-8 0,-1-2 12 16,4-1 16-16,-3 0 2 0,-1 0 1 0,4 0 0 15,-3 0-41-15,3 0-8 0,0 0-2 0,0 1 0 16,0-1 32-16,-3 0 7 0,6 0 1 0,-3 0 0 16,0 3-20-16,0 1 0 0,0 2 0 0,0 0 0 15,0 1 55-15,4 2 7 0,-4-2 2 0,4-1 0 0,-4 4-52 0,3-4-12 0,-3 4 0 16,4-4 0-16,-4 4 0 0,0-4 0 0,4 4 0 16,-8-4 0-16,4 4 0 0,-3-1 0 0,3 1 0 15,-4 2 0-15,1-2 0 0,-1 3 0 0,1 2 0 0,-1 1 0 16,-3-3 0-16,4 0 0 0,-8 2 0 0,4 1 0 15,-3 3 54-15,3-3 8 0,-4 0 2 16,1 3 0-16,-1-7-52 0,1 4-12 0,-4-3 0 0,0-4 0 16,0 1 0-16,0 0 0 0,0-1 0 0,-4-6 0 15,7 1 0-15,-3-1 0 0,0-3 0 16,7-3 0-16,-3 0 0 0,3 0 0 0,-7 0 0 0,7 0 0 16,-7-3-48-16,7 3-13 0,-4-6-3 15,1-1 0-15,-1 1-153 0,4-3-31 0,0 2-7 16</inkml:trace>
  <inkml:trace contextRef="#ctx0" brushRef="#br0" timeOffset="-161271.79">23664 10717 1634 0,'-3'6'72'0,"-4"-3"16"16,0 3-71-16,3-2-17 0,1 2 0 0,3 0 0 15,-4-3 63-15,4 4 9 0,0-1 1 0,0-3 1 16,4 3-35-16,-4 1-7 0,7-1-2 0,-4-3 0 15,8 0 3-15,-4 0 1 0,3 0 0 0,5 0 0 16,2-3 2-16,1 4 1 0,3-4 0 0,-3 0 0 16,3 0-5-16,4 3-2 0,6-3 0 0,1 0 0 15,3 3 2-15,8-3 0 0,2 3 0 0,19-3 0 16,-1 3-18-16,-3 0-3 0,4-3-1 0,7 3 0 16,-4-3 14-16,7 4 4 0,3 2 0 0,11-3 0 15,1 0 4-15,2 0 2 0,5-3 0 0,16 3 0 16,-9-3-8-16,10 3-2 0,3-3 0 0,22 0 0 0,-18 0 7 0,10 0 1 15,4 0 0-15,25 0 0 16,-21 4-10-16,-1-1-2 0,11 0 0 0,22 3 0 16,-26 0-8-16,4 4-3 0,4-1 0 0,28 1 0 15,-32 2 20-15,0 1 4 0,8 2 1 0,16 4 0 16,-27-3-22-16,-4 0-4 0,0-4 0 0,18 7-8 0,-28-3 15 0,-4-4-4 16,0 4-1-16,10 0 0 0,-24-4-10 0,0 1 0 0,-7-1 0 0,3 1 8 31,-17-4-36-31,-7-3-7 0,-8 4-1 0,1-4-592 0,-18-3-119 15,-7 0-23-15</inkml:trace>
  <inkml:trace contextRef="#ctx0" brushRef="#br0" timeOffset="-159826.71">23703 10808 1119 0,'-7'0'49'0,"0"-3"11"0,0 3-48 0,0 0-12 0,3 3 0 0,4-3 0 16,-7 0 96-16,7 0 17 16,0 0 3-16,0 0 1 0,0 0-32 15,0 0-6-15,0 0-2 0,0 0 0 0,0 0-29 0,0 0-5 0,4 6-2 0,-4-6 0 31,3 6 2-31,1-3 0 0,-1 1 0 0,5 2 0 0,-5 0 32 0,4 3 6 0,-3 1 2 0,3 2 0 16,-4 1-67-16,1 3-16 0,3-1 0 0,-4 4 0 16,4 0 55-16,-3 0 7 0,3 6 2 0,-4 0 0 15,1 3-52-15,0 4-12 0,3 2 0 0,-4 4 0 16,1-1 0-16,-1 4 0 0,4 0 0 0,-7 6 0 16,4 0 0-16,-1 0 0 0,1 6 0 0,-4 7 0 15,3-4 32-15,-3 7 4 0,0 6 1 0,0 6 0 16,0 4-15-16,0-1-3 0,0 10-1 0,-3 9 0 15,3-3 2-15,-4 3 0 0,1 7 0 0,3 12 0 16,-4-10 0-16,4 4 1 0,0 3 0 0,-3 15 0 16,-1-12-1-16,4 4 0 0,-3 2 0 15,-1 16 0-15,1-13-6 0,-1 4-2 0,1 3 0 0,-1 18 0 16,0-18-4-16,1 3 0 0,-4 3-8 0,3 21 12 16,1-24-2-16,-4 6-1 0,3-3 0 0,1 22 0 15,-1-28 12-15,4 3 3 0,-3-4 0 0,3-27 0 16,0 3 1-16,0 2 1 0,0-2 0 0,3-1 0 15,-3-2-26-15,4-4 0 0,-1 1 0 0,1 30 0 16,3-27 10-16,-4-10 3 0,1-3 1 0,-1-7 0 16,1-11-14-16,-1-11-12 0,1-5 3 0,0-1 0 15,-1-9-19-15,-3 0-3 0,4-6-1 0,-4 0 0 16,0-4-110-16,3-5-22 0,-3-1-5 0</inkml:trace>
  <inkml:trace contextRef="#ctx0" brushRef="#br0" timeOffset="-158651.7">29909 11325 1455 0,'0'22'61'15,"-4"0"-49"-15,4 0 82 0,-4-3 16 0,4 3 3 0,0-3 1 16,-3-1-62-16,3 1-13 0,0 0-3 0,0 0 0 16,0 0-5-16,0 3-2 0,0-4 0 0,0 4 0 15,0 0 2-15,-4-3 0 0,4 6 0 0,0-3 0 16,0 0 8-16,0 0 1 0,0 3 1 0,0 0 0 16,0 0-7-16,0 0-2 0,0 4 0 0,0-1 0 15,0 0 0-15,0 0-1 0,0 4 0 0,0 2 0 16,0 1 0-16,0-1 0 0,4 7 0 0,-4 0 0 15,0 2 0-15,-4 4 0 0,4 1 0 0,-3 2 0 16,3 6-14-16,-4 1-2 0,4-1-1 0,-3 7 0 16,-1-1-3-16,4 1-1 0,-3 3 0 0,-1 3 0 15,1 3-2-15,-1 3 0 0,1 1 0 0,-1 5 0 16,1 1-8-16,-4 5 0 0,-1 1 0 0,5 6 0 16,-4 3 0-16,0 4 12 0,-4 2-12 0,1 4 12 15,-1 3-12-15,-3 3 8 0,0-1-8 0,0 8 8 16,-4 5 0-16,0 4 0 0,1 2 0 0,-1 4 0 15,-3 6 14-15,3 0 2 0,1 0 1 0,3 4 0 16,-4-4 16-16,0 0 3 0,4 0 1 0,0-3 0 16,4-3-6-16,-5-7-2 0,8 1 0 0,-3-7 0 15,-1-6-9-15,4-6-3 0,0-4 0 0,0-5 0 0,0-13-15 0,0-4-10 0,0-9 12 16,3-6-12-16,-3-6 0 16,0-3 0-16,4-10 0 0,-4-3-12 15,3-6-56-15,1-4-10 0,-1-5-2 0,1-7-1 16,-4-3-118-16,3-10-23 0,-3 1-5 0</inkml:trace>
  <inkml:trace contextRef="#ctx0" brushRef="#br0" timeOffset="-157178.66">24236 11128 1579 0,'0'0'32'0,"0"0"10"15,0 0-34-15,0 0-8 0,0 0 0 0,0 0 0 16,0 0 87-16,0 0 15 0,0 0 3 0,0 0 1 16,0 0-15-16,0 0-3 0,-4 3-1 0,1 0 0 15,-1 3-25-15,4-3-5 0,-3 0-1 0,3 4 0 16,0-4 12-16,-4 3 3 0,4-3 0 0,0 7 0 16,-3-1-57-16,3 4-14 0,0-1 0 0,0 10 0 15,0-3 0-15,3 6 0 0,-3-3 0 0,4 3 0 16,-4 0 0-16,0 3 0 0,3 0 0 0,1 1 0 15,-1-4 54-15,1 0 8 0,3 0 2 0,-4-3 0 16,4-3-52-16,1-4-12 0,-1-2 0 0,-4-4 0 0,4 1 0 0,0-7 0 16,0-3 0-16,0-3 0 0,-3 0 0 0,3-1 0 0,-4-5 0 15,1 0 0-15,0-4 0 0,-1 1 0 0,-3-1 0 0,0 0 0 16,0-2 0-16,0 2 0 0,-3 1 0 0,-1-7 0 16,4 6 0-16,-4-2 0 0,-3-1 0 0,0-3 0 15,4 4 15-15,-4-4 0 0,-4 3 0 16,4-6 0-16,0 0-24 0,-4 0-5 0,1 0-1 0,3-3 0 15,0 0 15-15,0 3 0 0,-4 3 0 0,4-3 0 16,4 7 12-16,-4-4 6 0,3 3 1 0,0 1 0 16,1 2-19-16,-1 0 0 0,1 4 0 0,3 3 0 0,0-1 0 15,0 1 0-15,0-3 0 0,0 6 0 16,0-4-12-16,0 4-5 0,3 0-2 0,1 0 0 16,-1 3 19-16,1-3 0 0,-4 3 0 0,7 0 0 0,0 3 0 0,0-3 0 15,0 6 0-15,4-3 0 0,-1 4 0 0,4-1 14 16,1 0-2-16,-1-3-1 0,3 0-11 0,-3 1-16 15,8-1 4-15,-5 0 1 0,4-6 11 16,1 0 0-16,-1-1 0 0,3-2 0 0,-6 3 26 0,3-3 7 16,-3 3 2-16,0 0 0 0,-4-1-35 0,0 1 0 15,0 3 0-15,-4 3 0 16,1-3-16-16,-4 4-9 0,0-1-3 0,-7-3 0 16,4 6-98-16,-4-6-20 0,3 9-4 0,-3 1-620 15,0-1-124-15</inkml:trace>
  <inkml:trace contextRef="#ctx0" brushRef="#br0" timeOffset="-156943.7">24229 11400 2188 0,'0'0'48'16,"0"7"11"-16,0-7 1 0,0 0 1 0,0 0-49 0,0 0-12 0,3 0 0 0,8 0 0 15,-4 0 54-15,7-4 8 0,0 1 2 0,0-3 0 16,4 3 0-16,0-3 0 0,3-1 0 0,-4 4 0 16,1-3-52-16,0 3-12 0,-1 0 0 0,1 0 0 15,0 3-48-15,-4 0-13 0,3 0-3 0,-3 0 0 16,1 3-102-16,-1-3-21 0,0 0-4 0,-7 0-410 16,3-3-83-16</inkml:trace>
  <inkml:trace contextRef="#ctx0" brushRef="#br0" timeOffset="-156638.08">24769 11510 2030 0,'0'0'57'0,"-4"6"14"0,0-3-57 0,4-3-14 0,0 0 0 15,0 0 0-15,0 0 111 0,0 0 19 0,0 0 4 0,0 0 1 16,-3-6-75-16,-1 0-14 16,1 0-3-16,-1-4-1 0,1 1-12 0,3-4-2 15,-4-2-1-15,1-1 0 0,-1 0 1 0,1-6 1 0,-1 0 0 0,1-3 0 16,-1 0-2-16,-3 0-1 0,4 0 0 0,-1 0 0 16,1 3-12-16,-1 3-2 0,4 0-1 0,0 1 0 15,-4-1-11-15,4 3 0 16,0 4 9-16,0-4-9 15,0 6-39-15,0 1-12 0,4 3-2 0,0 3-1 16,-4 3-81-16,7 0-16 0,-4 6-3 0,4 0-912 0</inkml:trace>
  <inkml:trace contextRef="#ctx0" brushRef="#br0" timeOffset="-156022.33">24896 11413 1958 0,'0'0'43'0,"0"0"9"0,0 0 1 0,0 0 3 15,0 0-45-15,0 0-11 0,-4-3 0 0,4 3 0 0,0 0 72 0,0 0 13 16,-4 3 3-16,1 6 0 0,3-2-48 0,0 2-8 16,0 4-3-16,0-1 0 0,3 1-5 0,1 2 0 15,0-2-1-15,-1-1 0 0,4 1 3 0,0-4 1 16,0-6 0-16,0 4 0 0,0-4-18 0,4-3-9 15,0 3 10-15,-1-6-10 0,1 0 0 0,6-4 0 16,-3-2 0-16,1-4 0 0,-1-2 0 0,0 2 0 16,-4-2 0-16,1-4 0 0,0 3 8 0,-1-3-8 15,1 4 0-15,-4-1 0 0,0 0 8 0,0 4-8 16,-4 2 0-16,1 4 0 0,-1-3 10 0,-3 9-10 0,0 0 10 0,0 0-10 16,0 0 8-16,0 0-8 0,0 6 0 0,0 0 9 15,-3 4-9-15,3 2 0 0,0 4 9 16,0-4-9-16,-4 4 0 0,4 3 0 0,4-3 0 0,-4 2 0 15,3 4 0-15,-3-3 0 0,4 6 0 0,-4 0 0 16,3 0 0-16,1-3 0 0,0 7 0 16,-4-4 0-16,3 0 14 0,1-3-2 0,-1 3 0 0,-3-3 0 15,4 0 10-15,-4 0 2 0,0-1 0 0,0-2 0 16,-4 0-4-16,1-3-1 0,-1-1 0 0,-3-2 0 0,0 3-3 0,0-7 0 16,-4 1 0-16,1-4 0 0,-1 0-5 0,1-3-2 15,-5-3 0-15,5 3 0 0,-1-3-9 16,-3-3 0-16,4 0 9 0,-1 0-9 0,0-3 0 15,1 3 0-15,3-4 0 0,-4 1 0 0,4 0 0 16,4-1-18-16,-1 1 3 0,1-3 1 0,3-1 14 0,0 1 13 16,3-4-2-16,1-2-1 0,3-1-10 0,0 0 10 15,0-6-10-15,0 4 10 0,3-1 5 0,1 3 1 16,0 0 0-16,-1 1 0 0,1-1-16 0,3 7 8 16,-4-4-8-16,1 4 0 0,0 2 0 0,-1 1 0 15,-10 6 0-15,11-3 0 16,3 0-27-16,-14 3-5 0,10-3 0 0,-10 3-1 15,15 0-127-15,-5-3-24 0,-10 3-6 0</inkml:trace>
  <inkml:trace contextRef="#ctx0" brushRef="#br0" timeOffset="-155783.45">25358 11491 1958 0,'0'0'43'0,"0"0"9"16,0 7 1-16,0-1 3 0,-4 0-45 15,4 3-11-15,0-2 0 0,-3-1 0 0,3 0 156 0,0-6 28 0,-4 3 7 0,4-3 1 16,0 0-103-16,0 0-20 0,0 0-4 0,0 0-1 16,0 0-51-16,0-6-13 0,0-3 0 0,0-4 0 15,0 1 0-15,0-1 0 0,0-3 0 0,-3 1 0 16,3-1-48-16,-4-3-13 0,4 4-3 0,-3-1 0 16,-1 0-91-16,0 1-18 0,1 2-4 0,3 0-1 15,-4-2-74-15,1 2-14 16,3 4-3-16,-4-4-1 0</inkml:trace>
  <inkml:trace contextRef="#ctx0" brushRef="#br0" timeOffset="-155676.23">25308 11197 1267 0,'0'0'28'0,"0"0"5"16,0 0 2-16,0 0 1 0,0 0-36 0,-3 6 0 0,3 0 0 0,-4 0 0 0,4 7 160 0,-3-4 26 15,-1 1 5-15,4-4 1 0,-3 3-103 0,3 1-20 16,0-1-4-16,0-3-1 0,3 4-52 0,1-4-12 16,-4 0 0-16,7 1-647 15,-4 2-130-15</inkml:trace>
  <inkml:trace contextRef="#ctx0" brushRef="#br0" timeOffset="-155401.99">25481 11538 2419 0,'0'0'53'0,"0"0"11"0,0 0 3 0,0 0 1 0,0 0-55 16,0 0-13-16,0 0 0 0,0 0 0 0,0 0 39 0,0 0 5 0,0 0 0 0,-3-6 1 15,3-3-21-15,0-1-4 0,0 1 0 0,0-4-1 16,0 4-19-16,3-4 0 0,-3 4 0 0,4-4 0 15,-1 4 16-15,4-4-1 0,-3 1 0 0,-1-1 0 16,4 4-15-16,0 0 0 0,0 2 0 0,-3 4 0 16,3-3-9-16,0 6-5 0,0 3-1 0,0 3 0 15,0 1 42-15,0 2 8 0,-3 3 1 0,-1 1 1 16,4 6-18-16,-3-3-4 0,0 5-1 0,-1 1 0 16,-3-3-5-16,4 3-1 0,-1 0 0 0,1-3 0 15,-4 0-53-15,3-7-11 0,1 4-3 16,-4-7 0-16,3-2-107 0,-3-7-22 0,0 0-4 0,4-7-476 15,-1-2-96-15</inkml:trace>
  <inkml:trace contextRef="#ctx0" brushRef="#br0" timeOffset="-154870.53">25721 11344 1728 0,'0'0'38'0,"0"0"8"0,0 0 2 0,0 0 0 0,0 0-39 0,0 0-9 16,0 0 0-16,0 6 0 0,0 4 104 0,0-1 20 15,-3 7 3-15,-1-4 1 0,4 7 0 0,-4-3 0 47,4 3 0-47,0-1 0 0,0 4-103 0,4-3-25 0,-4 0 0 16,4-3 0-16,-1-1 0 0,1-2 0 0,-1-1 0 0,4-5 0 0,0 2 0 0,0-6 0 0,0 0 0 0,4-3 0 0,-1-3 16 0,-2 0-3 0,2-6 0 0,1-1 0 15,-1 1-30-15,1-4-7 16,-1 1 0-16,-2-1-1 0,2 1 3 0,-3-1 1 0,0 1 0 0,-3 2 0 16,-1-2 10-16,1 2 3 0,-4 4 0 0,3-3 0 15,-3 9 8-15,-3-7 0 0,3 1 0 0,0 6 0 16,0 0-20-16,0 0-3 0,-4-3 0 15,4 3 0-15,0 0 39 0,0 0 7 0,0 0 1 0,0 0 1 16,0 0-25-16,-3 6 8 0,3 4-8 0,3-1 0 16,-3 0 8-16,4 4-8 0,3 3 8 0,-4 2-8 15,4 1 0-15,-3 6 0 0,3 3 8 0,0 4-8 16,4-4 0-16,-4 7 0 0,3-4 9 0,-3 3-9 16,0 1 26-16,0-1 1 15,1 1 0-15,-1 2 0 0,-4-2 0 0,1-4 0 0,-1 1 0 0,1 2 0 0,-1-6-5 0,-3 1-1 16,-3-4 0-16,-1-3 0 15,1 0-9-15,-4-7-3 0,3 4 0 0,-7-10 0 16,4 1-1-16,-3-4 0 0,3-3 0 0,-4-3 0 16,1-3-8-16,-1-6 0 0,0-1 0 0,1-2 0 15,-1-1 13-15,4-6-2 0,0 1-1 0,0-4 0 0,0 0 6 0,4 0 0 16,-5-3 1-16,8 3 0 0,0-3 3 0,0 3 1 16,4-3 0-16,0 3 0 0,-1-3-7 0,4 6-2 15,0-3 0-15,0 3 0 0,4 3-12 16,-4 4 8-16,3-1-8 0,-10 13 0 0,15-6 0 0,-5 3 0 15,1 3 0-15,-1 0 0 16,1 3-106-16,-1 0-18 0,1 3-3 0,0-2-1121 0</inkml:trace>
  <inkml:trace contextRef="#ctx0" brushRef="#br0" timeOffset="-153784.24">26508 11212 1314 0,'0'0'37'0,"0"0"8"0,-4-6-36 0,1 0-9 0,-1-1 0 0,1 1 0 16,3 6 104-16,0 0 18 0,0 0 4 0,0 0 1 16,0 0-15-16,-4 6-4 0,1 1 0 0,-1 2 0 15,4 4-69-15,0 2-15 0,0 1-2 0,0 3-1 16,4 3 19-16,-1-3 4 0,-3 2 1 0,4-2 0 16,-1 3 6-16,1-3 1 0,3-3 0 0,0 3 0 31,-4-4-4-31,4-2 0 15,0-1 0-15,-3 1 0 0,3-4-27 0,-3-2-5 0,-1-4-2 0,4 0 0 0,-7-3-3 0,0 0-1 0,0 0 0 0,0 0 0 0,0 0 0 0,0 0 0 16,0 0 0-16,0 0 0 0,0-3 24 0,0 3 5 16,0-7 1-16,-3 1 0 0,3 6-23 0,-4-6-4 15,1 0-1-15,-5-4 0 0,5 4-4 0,-4 0 0 16,3-4-8-16,-3 1 12 0,4 3-12 0,3-4 0 16,-4 1 0-16,1-1 0 0,3 1 0 0,0 0 0 15,0-4 0-15,3 0 0 0,1 4 0 0,-4-4 0 16,7 4 0-16,-4 0 0 15,4-1 0-15,0 4 0 0,4 0 0 0,3 3 0 0,-3-1 0 0,-1 1 0 16,4 3 0-16,-3-3 0 0,3 3 0 0,0 3 8 16,0-3-8-16,0 3 0 0,1-3 0 0,-1 4 0 0,0-4 0 15,0 0 0 1,-3 3-66-16,3-3-10 0,-4 0-1 0,1 0-1 16,3-3-33-16,-7 3-6 0,4-4-2 0,-4 1 0 15,0 0-40-15,-4-3-8 0,4 0-1 0,-3-1-1 0,3 1 79 16,-4 3 16-16,1-3 3 0,-4-1 1 0,3 1 10 15,-3 6 1-15,0 0 1 0,0 0 0 0,0 0 130 0,0 0 27 0,0 0 5 0,0 0 0 16,0 0 37-16,-3 6 7 0,3 1 2 0,-4 2 0 16,1 4-32-16,-4-1-6 0,3 4-2 0,1 3 0 15,-1 3-33-15,1-4-6 0,-1 4-2 0,1-3 0 16,3 0-15-16,-4 0-3 0,4-3-1 0,0-1 0 16,4-2-21-16,-1-1-4 0,1-2-1 0,-1-4 0 15,4 0-24-15,-3-3 0 0,6-3 8 0,-3 0-8 16,0-3 0-16,1 0 0 0,2-3 0 0,-3-4 0 15,4 1 0-15,-4-4 0 0,3 1 0 0,-3-1 0 0,0 1 0 0,-3-1 0 16,3 1 0-16,-3 2 0 0,-1 1 0 0,-3 3 0 16,0-4 0-1,0 4 0-15,-3 0 0 0,-1-1 0 0,4 7 8 0,-7-3-8 0,3-3 18 16,-6 0-2-16,3 3 0 0,0-4 0 16,-4 4-48-16,1 0-9 0,3 0-3 0,0 0 0 15,-4 0-84-15,7 3-16 0,-3 0-4 0,4 3-1041 0</inkml:trace>
  <inkml:trace contextRef="#ctx0" brushRef="#br0" timeOffset="-153318.89">27023 11112 1450 0,'0'0'32'0,"0"0"6"0,0 0 2 0,0 0 1 0,0 6-33 0,0 0-8 0,0 4 0 0,3-1 0 15,-3 1 53-15,4 2 9 0,-4 1 2 0,3 2 0 16,1 1 10-16,3 3 2 0,-4-3 1 0,1 2 0 16,3 1 21-16,-3 0 4 0,3-3 1 0,0 2 0 15,0-2-22-15,-4 0-4 0,8 0-1 0,-8-4 0 16,4-3-14-16,1 4-3 16,-5-4-1-16,1 1 0 0,-1-4-16 0,1 4-3 0,-4-4-1 0,3 0 0 15,-3 0-21-15,-3 1-4 0,3-7-1 0,-4 3 0 16,1 3-3-16,3-6-1 0,0 0 0 0,-4 0 0 0,4 0-8 0,0 0 0 15,-7-3 0-15,7 3 0 0,-4-6 0 0,4-1 0 16,-3 1 0-16,3 0 0 0,0-4 0 16,0 1 0-16,3 3 0 0,-3-4 0 15,4 4 0-15,3-3 0 0,-3 2 0 0,3 1 0 0,0-3 0 0,0 2 0 16,0 1 0-16,0 0 0 16,-4 0 12-16,4 2 0 0,4-2 0 0,-4 3 0 15,0 3 16-15,0-3 3 0,-3 3 1 0,3 0 0 16,-4 3-20-16,1 3-3 0,-1 1-1 0,1 2 0 15,-4 0 7-15,-4 1 1 0,4 2 0 0,-3 1 0 16,-1 3-16-16,1-4 0 0,-4 1 0 0,0 2 0 16,0 1 0-16,-4-3-16 0,0-1 3 0,4 1 1 15,-3-4-77-15,3 0-15 0,0-2-4 0,0-1 0 16,0-3-25-16,3 0-6 0,-3 0-1 0,3-6 0 16,4 3-104-16,0 0-20 0</inkml:trace>
  <inkml:trace contextRef="#ctx0" brushRef="#br0" timeOffset="-153001.58">27259 11344 1751 0,'11'-10'36'0,"-11"10"9"0,0 0-36 0,0 0-9 0,0 0 0 0,0 0 0 15,0 7 155-15,0-1 29 0,0 0 5 0,0 4 2 16,-4 2-71-16,1 1-13 0,-1 2-3 0,1-2-1 31,-1 6-57-31,1-3-11 0,-1 2-3 0,4 1 0 0,-3 0 16 0,3 3 4 0,0 0 0 0,3 0 0 16,1-3-39-16,-1-1-13 0,4 1 9 0,0-6-9 15,0-1 0-15,0-5 0 0,7 2 0 0,-3-6 0 16,0-3 0-16,3-3 0 0,-4 0 0 0,4-7 0 16,1-2 0-16,-5-1 0 0,4 1 0 0,-3-7 0 15,-4 3 0-15,3 1 0 0,-3-1 0 0,1 0 0 16,-5 4 12-16,1-4-4 0,-1 7 0 0,-3-1 0 16,0 1 19-16,-3 3 3 0,-1 2 1 0,-3-2 0 15,0 3-18-15,0 0-3 0,-4 0-1 0,1 0 0 16,-4 0-9-16,0-1-11 0,-1 4 3 0,5-3 0 15,-4 3-77-15,3-3-15 0,4 3-4 0,0 0 0 16,7 0-24-16,0 0-4 0,0 0-2 0</inkml:trace>
  <inkml:trace contextRef="#ctx0" brushRef="#br0" timeOffset="-152834.64">27598 11441 1789 0,'0'0'37'0,"0"0"9"0,0 0-37 16,0 0-9-16,0 0 0 0,0 0 0 0,0 0 34 0,0 0 5 0,-4-3 1 0,-3-3 0 31,4-1-111-31,-4-2-21 0,3 0-5 0</inkml:trace>
  <inkml:trace contextRef="#ctx0" brushRef="#br0" timeOffset="-152606.73">27527 11262 1634 0,'0'0'34'0,"0"0"7"0,0 0-33 0,0 0-8 0,0 0 0 0,0 0 0 16,0 7 104-16,0-1 20 0,4 0 3 0,-1 4 1 15,1-1-14-15,-1 0-2 0,4 4-1 0,0-1 0 16,1 4-24-16,-1 0-5 0,0 3-1 0,0-1 0 16,0 1-3-16,0 0-1 0,0 3 0 0,0 0 0 15,0 0-25-15,-3 0-4 0,3 3-2 0,-4 0 0 16,1-3-22-16,-1-3-5 0,1 0-1 0,-1-7 0 15,1 1-27-15,-1-4-6 0,-3-3-1 0,4 1 0 16,-4-7-120-16,0 0-25 0,0 0-5 0,-4-10-1 16,1 1-10-16,-4-4-3 0,0-2 0 0</inkml:trace>
  <inkml:trace contextRef="#ctx0" brushRef="#br0" timeOffset="-152422.61">27400 11451 2329 0,'0'0'103'0,"7"3"21"0,-3 0-99 16,3-3-25-16,0 3 0 0,0-3 0 0,7 0 101 0,-3 0 15 0,6-3 4 0,1 0 0 16,0 0-45-1,-1-1-9-15,4 1-2 0,4 0 0 0,-4 0-40 0,0 0-8 0,-3 0-1 0,3 0-1 16,0 3-14-16,-3 0-18 0,0 0 4 0,3 0 1 16,-3 0-208-16,-1 3-42 15</inkml:trace>
  <inkml:trace contextRef="#ctx0" brushRef="#br0" timeOffset="-151218.39">23675 12238 1333 0,'11'-7'56'0,"-1"-2"-44"32,1 3 65-32,-1-1 14 0,1-2 2 0,3 3 1 15,-3 2-32-15,3-2-6 0,3 0-2 0,1 3 0 16,0 0-44-16,-1 0-10 0,1-1 0 0,3 4 0 0,0-3 0 0,4 0 0 0,0-3 0 15,-1 3 0-15,4 0 0 16,4-1 0-16,0 4 0 0,3-3 0 0,8 0-8 0,-1-3-2 0,4 0 0 16,3-1 0-16,4-2 10 0,4 3 14 0,3-1-3 15,3 1-1-15,4 0-1 0,7 3 0 0,4 3 0 0,-1 0 0 16,8 3 33-16,0 0 6 0,3 6 2 0,7 1 0 16,0 2 16-16,8 1 3 0,6 3 1 0,4 2 0 15,7-2-41 1,7 3-8-16,3 3-1 0,8-3-1 0,7 3-19 0,3-7 0 15,3 1 0-15,8 3 0 0,4-7 13 0,6 4-4 0,4-3-1 16,3-1 0-16,0 1 29 0,4-1 6 0,4 1 1 0,-4-1 0 16,0 1-16-16,-4 2-4 0,4 1 0 0,-7 0 0 15,3-1-76-15,-3 4-16 16,3 0-4-16</inkml:trace>
  <inkml:trace contextRef="#ctx0" brushRef="#br0" timeOffset="-149439.96">24095 12608 1531 0,'0'0'64'15,"0"0"-51"1,0 0 51-16,-4-7 11 0,4 1 1 0,-3 0 1 16,3 6-10-16,0 0-3 0,0-7 0 0,0 7 0 15,0 0-13-15,0 0-3 0,0 0-1 0,0 0 0 16,0 7 12-16,3 2 2 0,1 1 1 0,-4 2 0 15,3 1-34-15,-3 2-8 0,4 1 0 0,-1 0-1 16,1 2 13-16,-1-5 2 0,1 3 1 0,-4-4 0 16,3 1-25-16,1-4-10 0,-1 4 8 0,-3-4-8 15,4 4 0-15,0-1 0 0,-1-2 0 0,1 2 0 16,-4-2-84-16,3-1-13 0,-3-6-3 0,0-3 0 16,0 0-59-16,0 0-12 0,0 0-2 0</inkml:trace>
  <inkml:trace contextRef="#ctx0" brushRef="#br0" timeOffset="-149231.7">23968 12698 1337 0,'0'-6'56'16,"3"0"-44"0,1 0 92-16,-1-1 18 0,1 4 4 0,3-3 1 15,-4 6-60-15,4-3-12 0,4 3-3 0,0 0 0 16,-1 3 20-16,1 0 4 0,3 0 1 0,-3 3 0 31,3-2-61-15,-4 2-16-16,4-3 0 0,-3 0 0 0,-1 3 33 0,5-2 4 0,-5-1 1 0,1-3 0 0,-1 3-61 0,1-3-12 0,0 3-2 0</inkml:trace>
  <inkml:trace contextRef="#ctx0" brushRef="#br0" timeOffset="-148221.72">24525 12517 1516 0,'0'0'64'31,"0"0"-52"-31,0 0 84 0,0 0 16 0,0 0 3 0,0 0 1 16,0 0-40-16,4-7-7 0,-4 7-1 0,0 0-1 16,3-3-33-16,4 0-6 0,0 3-2 0,0 3 0 15,0 0-6 1,4 4 0-16,0 2-1 0,3 0 0 0,-4-2-31 0,1 2-5 0,3 0-2 0,0 1 0 15,0-4 67-15,-3 0 12 0,3-2 4 0,-4 2 0 16,1-3-52-16,0 0-12 0,-1 0 0 0,1 0 0 16,-4-3 0-16,0 0 0 0,-4 0 0 0,-3 0 0 15,0 0 26-15,0 0 2 0,0 0 1 0,0 0 0 16,0 0 9-16,0 0 2 0,0 0 0 0,0 0 0 16,-10 0-18-16,3 4-3 0,0-4-1 0,-4 3 0 15,4 3-8-15,0 3-2 0,-4 1 0 0,4 2 0 16,-3 4-8-16,3 0 0 0,0 2 0 0,0 1 0 15,3 3 0-15,-3 0-12 0,4 0 2 0,-1 0 1 16,4 0-11-16,-4 0-1 0,4-3-1 0,4 3 0 16,-4-3 22-16,4-4 0 0,-1-2 10 0,1-1-10 15,-1 1 0-15,4-7 0 0,0 4 0 0,0-7-12 16,4 0 12-16,-1 0 0 0,1 0 0 0,0-6 0 0,3 0 0 0,0-3 0 16,0-1 0-16,0-2 0 0,0 3-9 0,0-4 1 0,0 1 0 0,-3-1 0 62,0 1-23-62,-1 3-4 0,-3-1-1 16,4 1 0-16,-4 0-38 0,-4 0-8 0,1-1-2 0,-4 7 0 15,0 0-4-15,0 0-2 0,-4-6 0 0,1 0 0 0,-4-1-4 0,3 1-1 0,-6 0 0 0</inkml:trace>
  <inkml:trace contextRef="#ctx0" brushRef="#br0" timeOffset="-147986.85">24582 12758 1959 0,'-4'19'40'0,"4"-16"12"16,0-3-42-16,0 0-10 0,0 0 0 0,0 0 0 16,4 3 83-16,-4-3 14 0,3 0 3 0,4 0 1 15,-3-3-34-15,3 0-7 0,-4 0-2 0,4 0 0 16,0-1 2-16,0 4 1 0,4-3 0 0,3 3 0 15,-3 0-49-15,-1 3-12 0,4 1 0 0,1-1 0 16,2 0 54-16,-3 0 8 0,4 0 2 0,0 0 0 16,-1-3-52-16,1 3-12 0,3-3 0 0</inkml:trace>
  <inkml:trace contextRef="#ctx0" brushRef="#br0" timeOffset="-133986.78">23940 13498 1504 0,'0'0'43'0,"0"0"9"0,0 0-42 0,-4 6-10 0,0-3 0 0,4-3 0 32,0 0 108-32,0 0 19 0,0 0 4 0,0 0 1 0,0 4-24 0,0-4-5 0,0 6-1 0,0-6 0 15,0 3-25-15,4 0-5 0,0 0 0 0,-1 0-1 16,1 0-16-16,3-3-3 0,3 4-1 0,1-4 0 16,-1 0-1-16,1-4 0 0,3 4 0 0,0-3 0 15,0 0-21-15,0 3-4 0,1 3-1 16,-1-3 0-16,0 3-15 0,0-3-9 15,0 0 10-15,0 4-10 0,0-4 0 0,-3 6-8 0,3-3-1 16,-4 0 0-16,5 3-143 0,-5-2-29 0,4-1-6 16</inkml:trace>
  <inkml:trace contextRef="#ctx0" brushRef="#br0" timeOffset="-133015.83">24694 13489 1792 0,'0'0'51'0,"0"-4"10"0,0-2-49 0,-3 3-12 0,3-3 0 16,0 3 0-16,0 3 124 0,-4-7 21 0,4 7 5 0,-3-3 1 16,3 3-37-16,-7-3-7 0,7 3-2 0,-7 0 0 15,0 0-33-15,-4 3-6 0,4-3-2 0,0 7 0 16,0 2-51-16,-7 13-13 0,10-6 0 16,-3-1 54-16,4 4 8 0,-1-3 2 0,1 3 0 15,-1-1-52-15,4 1-12 0,0 0 0 0,0-6 0 16,4 2 0-16,-1-5 0 0,1-1 0 0,-1-3 0 15,4-3-16-15,0 1-5 0,0-8-2 0,4 1 0 16,0-6 37-16,-4-4 7 0,3 1 2 0,1-4 0 16,-1-3-70-16,1 4-13 0,0-4-4 0,-4-3 0 15,0 6 52-15,0 4 12 0,0-4 0 0,0 7 0 0,-4-1 0 16,1 1 0-16,-4 9 0 0,0 0 0 0,0 0 0 16,0 0 0-16,0 0 0 0,0 0 0 15,-4 6 0-15,1 0 0 0,-1 4 0 0,4-1 0 0,-3 4 0 0,3 2 0 16,3 1 0-16,-3 3 0 15,4 0 0-15,-4-1 0 0,3 4 0 0,4-3 0 0,-3 3 0 16,3 0 0-16,0 3 0 0,0 0 0 0,0 3 0 16,0 1 0-16,0 2 0 0,0-3 0 0,0 0 0 0,0 1 0 0,-3-1 0 15,0 0 0-15,-1-3 0 0,1 0 0 0,-4 0 0 0,0 0 0 16,0-3 0-16,-4-3 0 0,1 0 0 0,-1-6 0 16,-3 2 0-16,3-5 0 0,-3-4 0 0,-3-3 0 15,3 0 48-15,-4 0 13 0,1-3 3 0,-1-3 0 16,-3-3-52-16,3-3-12 0,-3 2 0 0,0-5 0 15,3-1 0-15,1 1 0 0,-1-1 0 0,1 1 0 16,3-4 0-16,3 0 0 0,-3-3 0 0,4 4 0 16,-1-4 0-16,4 0 0 0,4-3 0 0,-4 0 0 0,3 7 0 0,4-4 0 15,0 0 0-15,0 0 0 16,4 3 0-16,-1 1 0 0,5-1 0 0,-1 4 0 0,0 2 0 0,0 4 0 16,0 0 0-16,0 2 0 0,0 1 0 0,0 3 0 15,0 0 0-15,-3 0 0 16,7 0-100-16,-4 0-22 0,-4 0-5 0,4-3-1 15,1 0-124-15,-5 3-24 0,4-6-6 0,0-1-1 0</inkml:trace>
  <inkml:trace contextRef="#ctx0" brushRef="#br0" timeOffset="-132384.09">25005 13507 1552 0,'0'0'44'0,"0"0"10"0,0 0-43 0,0 0-11 0,-4-6 0 0,4 6 0 16,-3-3 116-16,3 3 22 0,0 0 4 0,0 0 1 15,-7 0-46-15,3 3-9 0,4-3-1 0,-3 6-1 16,-1 1-47-16,1-1-10 0,3 3-1 0,0 1-1 0,0 2 31 0,0-2 6 16,3 2 2-16,-3-2 0 0,4 2-3 15,-1-2-1-15,1-1 0 0,-1 0 0 0,1 4-50 0,-1-7-12 16,4 1 0-16,-3-1 0 15,3-3-12-15,0 0-4 0,0-3-2 0,0 0 0 0,0-3 18 16,4 0 0-16,-4-7-8 0,0 1 8 0,0-4 12 0,0 1 7 16,0-4 1-16,0 1 0 0,0-1-31 0,0 0-5 15,-3 4-2-15,3-1 0 0,-4 4 18 0,1-1 0 16,-1 4 0-16,-3 6 0 0,0 0 0 0,0 0 0 16,0 0 0-16,4 3 0 0,3 3 0 15,-3 4 8-15,-1-1-8 0,1 1 12 0,-1 2-12 0,1 4 0 16,-1-4 0-16,1 4 0 0,-1-3 0 0,4 2 0 15,0 1 0-15,-3-3 0 0,3 5 12 0,-4-2-1 16,5 3 0-16,-1 0 0 0,0 3-11 0,0 0 0 16,0 6 0-16,0 0 0 0,0 0 38 15,-4 4 6-15,1-4 0 0,3 3 1 0,-4-3-21 0,1 4-4 0,0 2 0 16,-1-6-1-16,-3-3-19 0,4-3 0 0,-4 0 0 16,0-6 0-16,-4-3 0 0,1-1 0 0,-1-6 0 15,0-2 0-15,-3-1 0 0,0-6 0 0,0-1 0 0,-3-2 0 16,-1-6 0-16,-3 2 0 0,3-2 0 0,-3-4 0 15,0 3 0-15,4-2 0 16,-1 2 0-16,-3-2 0 0,3-1 0 0,1 0 0 0,3 4 0 0,-4-4 0 16,4 3 0-16,0 4 0 15,0-4 0-15,0 1 0 0,3 3 0 0,1-4 0 0,3 4 0 0,0-4 0 16,3 4 0 0,1-4 0-16,-4 4 0 0,7-1 0 0,0-2 0 0,0 5 0 0,4 1 0 0,3 0 0 15,-4 3-48-15,1 0-12 16,3-4-4-16,0 4 0 0,0 0 0 0,0 0 0 0,1 3 0 15,-5-3 0-15,4 0-102 0,-3 0-21 0,3 3-4 0,-4-4-478 16,1 1-96-16</inkml:trace>
  <inkml:trace contextRef="#ctx0" brushRef="#br0" timeOffset="-131735.7">25414 13605 1728 0,'0'0'38'0,"0"0"8"0,0 0 2 0,0 0 0 0,0 0-39 0,0 0-9 16,0 0 0-16,0 0 0 0,0 0 116 0,0 0 22 15,0 0 4-15,0 0 1 0,0 0-59 0,-7-4-11 0,7 4-2 0,-3-6-1 16,-5 3-10-16,1 0-3 0,4-3 0 0,-4 3 0 15,0-4-13-15,0 1-2 0,3 3-1 0,-3-3 0 16,4-1-25-16,-1 1-6 0,4 6-1 0,-3-6 0 16,-1-4-9-16,1 4 0 0,3 0 0 0,0 6 0 15,0-6 0-15,3-1 0 0,-3 7 0 0,4-3 0 16,3 0 0-16,0 3 0 0,0 0 0 0,0 0 0 16,3 3 0-16,1-3 0 0,0 3 0 0,-4-3 0 15,3 0-24-15,4 0-6 0,-3 0-2 0,-1-3 0 16,5 0-102-16,-5-3-21 0,4 3-4 0,-3-4-1 15,-1 4-25-15,1-3-6 16,0 0-1-16,-4-1 0 0,0 4 96 0,0 0 18 0,0-3 4 16,-4 3 1-16,1 0 4 0,-4 3 1 0,0 0 0 15,0 0 0-15,0 0 108 0,0 0 21 0,0 0 5 0,0 0 1 0,0 0 55 0,3 6 11 16,-3 0 3-16,0 0 0 0,0 1-32 16,-3 2-5-16,3 0-2 0,-4 1 0 0,4 2-51 15,0 4-10-15,0 0-3 0,0-1 0 0,4 1 23 0,-1 0 5 16,1 3 1-16,-1-7 0 0,1 4 3 0,3-4 1 15,0 1 0-15,-3-4 0 0,6-2-53 0,-3-1-13 16,4-3 0-16,-4-3 0 0,7 0 0 0,-3-3 0 16,-1-3 0-16,1-1 0 0,-1 1 54 0,1-6 8 15,0 2 2-15,-4-6 0 0,0 4-52 0,0-1-12 16,0-2 0-16,-4-1 0 0,1 3 0 0,-1 1 0 16,-3-1 0-16,0 4 0 0,0 3 0 0,-3-1 0 15,3 7 0-15,-7-3 0 0,0 0 54 0,0 3 8 16,-7 0 2-16,3 0 0 0,-3 3-52 0,0 0-12 0,0 1 0 15,-1-1 0-15,1 3-100 0,4-3-22 16,-4 6-5-16,3-2-1 0,1-1-116 0,2 0-23 0,-2 4-5 16,10-10 0-16</inkml:trace>
  <inkml:trace contextRef="#ctx0" brushRef="#br0" timeOffset="-130869.62">25979 13360 1074 0,'0'0'30'0,"0"0"8"0,0 0-30 0,0 0-8 0,0 0 0 0,7-3 0 0,-4 0 104 0,1 0 19 16,-1-1 4-16,1 1 1 0,-1 0 0 0,1 0 0 15,-1 0 0-15,-3 3 0 0,0 0-6 0,7-3-1 16,-7 3 0-16,0 0 0 0,0 0-23 0,0 0-5 15,0 0-1-15,0 0 0 0,0 0-13 0,0 0-3 16,0 0-1-16,0 0 0 0,0 0-31 0,-3 6-7 16,3 3-1-16,-4 1 0 0,-3-1-22 0,4 1-5 15,-4 2-1-15,0-2 0 0,0 2-8 0,0 1 0 16,3 2 0-16,-7-2 0 0,8 0 0 0,-4-4 0 0,3 3 0 0,-3 1 0 16,4-4 0-16,3-2 0 0,-4-1-8 0,4 0 8 15,0-6 0-15,0 0-9 0,0 0 9 0,0 0 0 16,0 0-11-16,7 0 11 0,0 0-10 15,0 0 10-15,0-3 0 0,0 0-9 0,4 0 9 0,0 0 0 16,-1 0 0-16,1 3 0 0,-1-4 0 0,4 4 0 16,-3 0 0-16,0 0 0 0,-1 4 0 15,1-1 0-15,-4 3 20 0,0 3 2 0,0 1 1 0,-3-4 0 16,-1 3-10-16,1 1-1 0,-1 2-1 0,-3-2 0 16,-3 2-11-16,3-2 10 0,-4 2-10 0,1-2 10 15,-1-1-10-15,-3 1 0 0,3-1 0 0,-3-3 0 16,0-3-12-16,4 4-4 0,-4-4 0 0,7-3-1 15,-4 3-55-15,4-3-12 0,0 0-1 0,-7-3-1 16,4 0-85-16,3 3-17 0,0 0-3 0,0-10-547 16,0 4-110-16</inkml:trace>
  <inkml:trace contextRef="#ctx0" brushRef="#br0" timeOffset="-130349.72">26293 13410 1641 0,'0'0'36'0,"3"-3"7"0,-3 3 1 0,4-3 4 0,-4 3-39 0,3-3-9 15,-3 3 0-15,0 0 0 0,0 0 104 0,0 0 20 16,0 0 3-16,0 0 1 0,0 0-39 0,0 0-7 16,-3 6-2-16,-4 3 0 0,3 1-32 0,-3 6-6 15,0-1-2-15,-4 1 0 0,4 3-6 0,-3 0-2 16,3 2 0-16,0-2 0 0,0 0-32 0,3 3 0 0,-3-6 0 0,0 3 0 16,3-4 58-16,4 1 5 15,0-4 1-15,4 1 0 16,-4-4-77-16,3 1-15 0,4-1-4 0,1-6 0 15,2 4 0-15,1-7 0 0,-1-4 0 0,4 1 0 0,0-3 6 0,4 0 1 16,-4-4 0-16,0 1 0 16,0-4-39-16,1 1-8 0,-5-1-2 0,4 1 0 15,-3-1-3-15,-1 4-1 0,1-4 0 0,-4 4 0 16,4 3 17-16,-8-4 3 0,4 1 1 0,-3 3 0 0,-1 2 32 0,1 1 6 16,-4 3 2-16,0 0 0 0,0 0 17 0,0 0-12 0,0 0 12 0,0 0-10 15,0 0 10-15,0 0 0 0,0 0 0 0,0 0 0 16,0 0 70-16,0 0 16 0,0 0 3 0,0 0 1 15,0 7-42-15,-4-1-8 0,4 3-1 0,0 4-1 16,-3-1 21-16,3-2 4 0,0 2 1 0,3 4 0 0,-3-3-6 16,4-1-1-16,-1 1 0 0,1 2 0 15,-1-5-40-15,4-1-8 0,1 0-1 0,-5-2-8 0,4-4 58 0,4 0 5 16,-4-3 1-16,0-3 0 0,3-3-52 16,-3-1-12-16,0 1 0 0,1-3 0 15,-5-1 0-15,1 4 0 0,-1-3 0 0,1-1 0 16,-4 1 0-16,0-1 0 0,0 1 0 0,0 0 0 0,-4-1 0 0,1 1 0 15,-4 2 0-15,-1 1 0 16,1 3 0-16,0 0 0 0,-3 3 0 0,3 0 0 16,-4 0-36-16,1 3-11 0,3 0-1 0,-4 0-1 15,0 4-150-15,1-1-29 0</inkml:trace>
  <inkml:trace contextRef="#ctx0" brushRef="#br0" timeOffset="-129504.89">26614 13686 1792 0,'0'22'51'0,"0"-9"10"0,0 2-49 0,3 1-12 0,1 3 0 0,-1 0 0 16,4 3 90-16,-3 0 15 0,3-1 3 0,3 1 1 16,1 3-31-16,-4-3-6 0,4 0-2 0,-4 0 0 15,3 0 21-15,-3-3 4 0,4 0 1 0,-4-3 0 16,4 2-26-16,-8-2-5 0,4 3-1 0,-3-7 0 15,-1 1-32-15,-3-4-8 0,0 1 0 0,0-4-1 16,0-6-13-16,0 0-2 0,-3 0-8 0,-8-3 12 16,8-3-12-16,-8-1 0 0,4 1 0 0,-4-6 0 15,4 2 0-15,-3-2 0 0,3-1 8 0,0-6-8 0,-1 4 0 0,-2-1 0 16,6 0 0-16,-3-3 0 16,0 4 0-16,4-10 0 0,-4 0 0 0,3-4 0 0,1 7 0 0,3-3 0 15,0 0 0-15,3 0 0 0,1 3 0 0,-1 0 0 16,4 0 0-16,4 0 0 0,-1 0 0 15,1 0 0-15,3 4 0 0,0-4 0 0,4 3 0 0,-4 3 0 16,4 1 0-16,-8-1 0 0,4 6 26 0,0 1 2 16,-3 0 1-16,-11 9 0 0,11-4-1 0,-11 4-1 15,0 0 0-15,7 4 0 0,0-1-3 0,0 0-1 16,-7 6 0-16,0 1 0 16,0-1-7-16,-4 4 0 0,1-4-1 0,-4 4 0 0,0-1-15 0,0 4 0 15,-4-4 0-15,-3 1 0 16,3-1-32-16,-3 4-10 0,4-3-2 0,-5-1 0 15,1 1-6-15,0-1-2 0,0-2 0 0,4-1 0 0,-5 1 37 0,8-4 15 16,-3 0-12-16,3-3 12 0,3 0-11 0,-3 0 11 0,7-3-8 0,-3 0 8 16,6 0-8-16,-3 0 8 0,0 0-8 0,0 0 8 15,11-6-12-15,3-3 2 0,-4 3 1 0,5-4 0 16,-1 1 9-16,0-1 0 0,3 4 0 0,-2-3 0 16,-1-1 0-16,0 1 0 0,3 3 0 15,-3-4 0-15,-3 4 0 0,3 0 0 0,4-1 0 0,-4 1 0 16,0 3 0-16,-3-3 8 0,3-1-8 0,0 4 8 15,0-3-8-15,-3 0 11 0,3-1-11 0,0 1 12 16,-4 0-2-16,1 0 0 0,0-1 0 0,-4 1 0 16,0-3-2-16,-4 2 0 0,4 1 0 0,-3-3 0 15,-4 9 0-15,3-7 0 0,-3 7 0 0,0-6 0 16,0 0 9-16,-3 0 2 0,-1 2 0 0,1 4 0 0,-4 0-19 0,0 0 0 16,0 4 0-16,-1-1 0 15,1 6 0-15,0 1 0 0,-3-1 0 0,3 7 0 16,0-4-22-16,3 1-11 0,-3-1-3 0,4 4 0 0,-1-3 23 15,4-1 4-15,-4 1 1 0,4-1 0 0,4 1 0 0,-4-4 0 16,4 4 0-16,-1-4 0 0,1 0 8 0,3 1 0 16,0-4 0-16,0 0 0 15,0 1 11-15,3-1 4 0,1-3 1 0,3 3 0 0,-3-3 15 0,3-3 3 16,3 4 1-16,1-4 0 0,3 0-21 0,-3 0-4 0,3-4-1 16,-3 4 0-16,-1-3 1 15,1 0 0-15,-4 0 0 0,0 0 0 0,0 0-10 0,0 0 0 0,-3 0 0 0,3-1 0 16,-3 4-11-16,-1 0 3 15,-3 0 0-15,0 0 0 16,-7 0-196-16,0 0-38 0,0 0-8 0,0 0-2 0</inkml:trace>
  <inkml:trace contextRef="#ctx0" brushRef="#br0" timeOffset="-128736.33">24338 14316 1832 0,'-32'-22'52'0,"4"0"12"0,3 4-52 0,4-4-12 0,0 3 0 0</inkml:trace>
  <inkml:trace contextRef="#ctx0" brushRef="#br0" timeOffset="-127988.36">24028 14285 1637 0,'0'0'69'16,"7"0"-55"-16,-4-3-6 0,4 0-8 0,0 0 11 0,0-1-11 16,1 1 15-16,-1-3-4 0,0 3-1 0,3-3 0 15,-3 3-2-15,4-1 0 0,-4 1 0 0,3 3 0 16,1-3 5-16,0 0 1 0,-4 3 0 0,3-3 0 16,1 3 22-16,-1 3 5 0,5-3 1 0,-1 0 0 15,3 0 14-15,-3 0 2 0,8 0 1 0,-5-3 0 16,4 3-26-16,1 3-5 0,-1-3 0 0,3 3-1 15,1 0-15-15,0-3-4 0,3 3 0 0,0 1 0 16,4-4 12-16,-4 3 1 0,4 3 1 0,3-6 0 16,4 0-4-16,3-3-1 0,4-3 0 15,4-1 0-15,3 4 34 0,3 3 6 0,0 3 2 0,8 0 0 16,-1 1-15-16,4 2-4 0,8 0 0 0,-1 3 0 16,0 1-12-16,3-1-4 0,4 4 0 0,1-1 0 15,2 1-12-15,4 3-4 0,8-4 0 0,-1 4 0 16,0-4-8-16,8 1 0 0,2-1 0 0,5 1 0 15,-1 0 12-15,4 2 0 0,3-2 0 0,1-1 0 16,-1 4 22-16,1-3 5 0,-1 2 1 0,0 4 0 16,1 0-18-16,-1 3-3 0,1 0-1 0,-4 3 0 15,-4 3-10-15,0-3-8 0,4 6 12 0,-10-5-12 16,-1 2 32-16,-3 0 0 0,-1 0 0 0,-6-3 0 16,-4 0-32-16,-3-3 0 0,-4-3 0 0,0 0 0 0,-7-3 0 0,-3-1 0 15,-4-2 0-15,0-4 0 16,-7 1 0-16,-4-4-14 0,-6 0 1 0,-1 0 0 0,-3-2 13 0,-4-1-11 0,-3-3 11 0,0 3-10 15,-7 0-3-15,-4-3-1 0,-3 3 0 0,-4 0 0 32,-4 0-37-32,-6 4-7 0,-4-4-2 0</inkml:trace>
  <inkml:trace contextRef="#ctx0" brushRef="#br0" timeOffset="-125219.36">24052 14658 1501 0,'0'0'63'15,"0"0"-51"1,-3-6 84-16,3 6 17 0,0 0 3 0,0 0 1 16,0 0-68-16,0 0-13 0,0 6-4 0,-4 0 0 0,4 4 24 0,4 2 4 0,-4 1 0 15,3 6 1-15,4-4-46 0,-3 7-15 16,3 0 8-16,-3-6-8 0,3 3 0 0,0-4 0 0,0 1 0 0,0 3 0 15,-4-3 22 1,4-1 1-16,-3 1 0 0,3 3 0 16,-4-7-49-16,1-2-10 0,-4-10-1 0,0 0-1 15,0 0-128-15,0 0-26 0,4 0-4 0</inkml:trace>
  <inkml:trace contextRef="#ctx0" brushRef="#br0" timeOffset="-125033.86">24056 14746 1552 0,'0'0'44'0,"0"0"10"16,0 0-43-16,0 0-11 0,0 0 0 0,0 0 0 15,0 0 104-15,0 0 20 0,3-6 3 0,1 3 1 16,3-1-67-16,4 1-13 0,-4 0-2 0,0 0-1 0,3 0-23 0,4 3-5 16,-3 0-1-16,0 3 0 0,3 3-16 0,-4 1 8 15,4-1-8-15,1 0 0 16,-5 0-98-16,4-3-26 0,0 1-6 0</inkml:trace>
  <inkml:trace contextRef="#ctx0" brushRef="#br0" timeOffset="-124252.6">24515 15012 1742 0,'0'0'38'0,"0"7"8"0,-4-1 2 0,4 0 1 0,0 1-39 0,0-4-10 0,0-3 0 0,0 0 0 0,0 0 87 0,0 0 15 16,0 0 3-16,0 0 1 0,0 0-41 16,0 0-8-16,-7-3-1 0,3-4-1 0,1 1-27 0,-4-3-6 15,3 2-1-15,1-2 0 0,-1 3-13 0,1-4-8 16,-1 4 8-16,1-3-8 0,3 2 0 0,0-2 8 15,0-4-8-15,0 4 0 0,0 0 0 0,3-1 0 16,-3 1 0-16,4-1 0 0,-1 1 0 0,4-1 0 16,0 1-10-16,0 3 10 0,0 3 0 0,4 3 0 15,-4-3 8-15,4 3-8 0,-1 0 0 0,1 3 0 16,-1 0-8-16,1 0 8 0,0 3 0 0,-1-3 0 16,-3 4 0-16,4-1 0 0,-4 0 0 0,3 0 0 15,-2 4 0-15,-1-1 0 0,0 1 0 0,0-1 12 0,3 0 0 16,-3 1 0-16,0-1-12 0,0 1 0 0,4-1-12 0,-4-3 12 15,4 4 24-15,-1-4 11 0,-3-3 2 0,4-3 1 16,-1 0-18-16,1-3-4 0,0 0-1 16,-1-3 0-16,1-4-3 0,-4 1-1 0,3-4 0 0,-6 1 0 15,3-1-11 1,0 1 0-16,-3-4 0 0,-1 3 0 0,1 1 40 0,-4-1 5 0,3 1 2 0,-6 2 0 16,3 1-24-16,0 0-5 15,-4 2-1-15,-3 1 0 0,4 3-17 0,-4 3 0 0,-1 0 0 0,-2 3 0 16,3-3 0-16,-4 3 0 0,1 3 0 0,3 1 0 15,-4 2 0-15,4 4 0 0,-4-1 0 0,4 1 0 16,0 2-16-16,4 1-8 0,-4 0 0 0,7-1-1 16,-4 1 13-16,4 3 4 0,0-3 0 0,0 2 0 15,4-2 0-15,-1 0 0 0,4-1 0 0,0-2 0 0,0 0-12 0,4-1-3 16,0 1 0-16,-1-7 0 16,1 3 23-16,-1-6 0 0,4 1 0 0,-3-4 0 0,7-4 0 15,-4 1 12-15,0-6-2 0,3 0 0 16,-2-1-50-16,2-2-11 15,-3-1-1-15,0 4-1 0,1-4-83 0,-1 1-16 0,-4 2-3 16,1-2-1-16,-4 2-67 0,0 1-13 0</inkml:trace>
  <inkml:trace contextRef="#ctx0" brushRef="#br0" timeOffset="-123845.64">25104 14865 1056 0,'3'-12'30'0,"-3"12"6"0,0 0-28 0,0 0-8 0,0 0 0 0,-3-7 0 15,3 1 108-15,0 0 20 0,-4-1 4 0,4 7 0 16,-3-3-4-16,3 3 0 0,-4-3-1 0,-3 6 0 16,0 0-43-16,0 1-8 0,3 5-1 0,-3 0-1 15,0 4-28-15,0 3-6 0,4-1 0 0,-1 4-1 16,1 0-8-16,3-3-2 0,-4 2 0 0,1 1 0 16,3-3-8-16,0 0-1 0,0-7-1 0,0 0 0 15,3-2-19-15,1-4 0 0,-4-3 0 0,0 0 0 16,0 0 0-16,10-3-9 0,-3-4 1 0,0-2 0 15,4 0 8-15,-8-4 0 0,5-3 0 0,-1 1-8 16,-4-4-12-16,1 3-1 0,-1 1-1 0,1-1 0 16,-1 0 34-16,1 4 6 0,-4 2 2 0,0 4 0 15,0 0-32-15,0 6-7 0,0 0-1 0,0 0 0 16,0 0 68-16,3 6 12 0,1 3 4 0,-4 1 0 16,0 2-64-16,3 7-23 0,1-3 1 0,-1 3 0 15,1-4 34-15,-1 4 6 0,1-3 2 0,-1-1 0 16,5 1-4-16,-5-6-1 0,4-1 0 0,0 0 0 0,0 1-15 0,0-4-18 15,0-3 4-15,-3 0 1 16,-4-3-41-16,7-3-8 0,4 0-2 0,-4-3 0 16,0-1-153-16,0-5-31 0,0 3-7 0,-4-1-1 0</inkml:trace>
  <inkml:trace contextRef="#ctx0" brushRef="#br0" timeOffset="-123450.47">25411 14740 1223 0,'0'0'52'0,"0"-7"-42"0,0 1-10 0,0 0 0 15,0 6 108-15,0 0 20 0,0 0 4 0,0 0 1 16,0 0-33-16,0 0-6 0,0 0-2 0,0 6 0 16,0 4-23-16,0 2-5 0,3 1 0 0,1 2-1 15,-1 1-39-15,1 3-8 16,-1 3-2-16,4-3 0 0,0 2 5 0,-3-2 1 0,3 0 0 0,0-3 0 16,0 3 20-16,0-4 4 0,0 1 0 0,0-3 1 15,0-4-8-15,0 0-1 0,0 1-1 0,0-4 0 16,0-3-15-16,1-3-4 0,2 0 0 0,-3-3 0 15,0 0-16-15,-3-3 0 0,3 2 0 0,-4-2-9 16,1-3 9-16,-1 3 0 0,1-1 0 0,-4-2 0 16,0 3 0-16,-4-1 0 0,4 1 0 0,-7-3 0 15,0 5 0-15,0 1 0 0,-3 3 0 0,-1-3 0 0,0 3 16 16,-3 0 6-16,4 3 1 0,-4 4 0 16,0 2-36-16,-1 0-7 0,1 4-2 0,4 0 0 15,-1 5-4-15,-3 1-1 0,7 0 0 0,0 0 0 16,3 0 7-16,1-1 0 0,3-2 1 0,0 0 0 0,3-1 29 0,1-5 6 15,3-1 0-15,0-2 1 16,0-4-5-16,4 0-2 0,-1-3 0 0,1-3 0 16,-1 0-10-16,5-4 12 0,-5 1-12 0,1 0 12 0,3-7-12 0,0 4 0 15,-3-4 0-15,3 4-11 16,-4-1-132-16,1-2-26 0,-1 2-6 0,1 1-1 0</inkml:trace>
  <inkml:trace contextRef="#ctx0" brushRef="#br0" timeOffset="-123170.03">25763 15047 2419 0,'0'0'53'0,"0"0"11"0,0 0 3 0,0 0 1 0,0 0-55 0,4 6-13 0,-1-3 0 0,4 0 0 16,1 4 54-16,-1-4 8 0,3 0 2 0,1-3 0 15,3 3 0-15,-4-3 0 0,5 3 0 0,-1-3 0 0,0 3-52 16,0-3-12-16,0 4 0 0,-3-4 0 16,3 3-73-16,0-3-18 0,0 0-3 0,0 3-1 15,-3-3-155-15,3 3-31 0,10 3-7 16,-2-6 0-16</inkml:trace>
  <inkml:trace contextRef="#ctx0" brushRef="#br0" timeOffset="-122433.77">26621 14984 1364 0,'0'0'30'0,"0"0"6"0,0 0 2 0,-4 0 0 0,4 0-30 0,-10-3-8 16,2 3 0-16,1 0 0 0,0 0 51 0,4 0 9 0,3 0 1 0,-7-3 1 15,0 3-3-15,0-3-1 0,0 3 0 0,3-3 0 16,4 3 4-16,-7 0 1 0,0-3 0 0,-4 3 0 16,8 0 0-16,-4 3 0 0,3-3 0 0,-3 3 0 15,0 0-33-15,4 3-6 0,-1 4-2 0,-3-1 0 16,4 4-8-16,3-1-2 0,-4 4 0 0,0-1 0 0,4 1 14 0,0 0 2 16,4-4 1-16,0-2 0 15,-1-1-21-15,1-3-8 0,-1 1 0 0,4-7 0 16,4 0-19-16,-4-3-9 0,3-1-3 0,-3-5 0 0,4 0 31 0,-4-4 0 15,4 1 0-15,-1-4 0 0,-3 0 0 16,-3 4 0-16,3-1 0 0,0 4 0 0,-4-1 0 16,1 1-9-16,-4 0 9 0,4 2 0 0,-4 4 28 0,0 3 12 15,0 0 1-15,0 0 1 0,0 0-24 0,0 0-5 16,0 0-1-16,0 6 0 0,-4 7-12 0,4-4 9 16,0 4-9-16,0-1 8 0,0 7 0 0,4-3-8 15,-4 3 12-15,3 0-4 0,4 2-8 0,-3 1 0 16,3 4 0-16,0-5 0 0,0 5 0 0,3-1 0 15,1 0 0-15,-4 0 0 16,4 0 31-16,-4 0 1 0,3 0 0 0,-3 0 0 0,0-3-16 16,0 3-4-16,-3-3 0 0,-1 0 0 0,-3-3-3 0,0 3-1 0,-3-3 0 0,-1-1 0 15,-3-2-8-15,0 3 8 0,0-7-8 16,-3 1 8-16,-1-4 0 0,0-2 0 0,-3-4 0 0,4-6 0 16,-1-4-8-16,-3-2 0 0,0 0 0 0,0-7 0 15,0 0 0-15,0-3-11 16,3 1 3-16,-3-1 0 0,3 0 8 0,1 0 0 0,-1 0 0 0,4 1 0 15,4 2 0-15,-1 0 0 0,4 1 0 0,0 2 0 16,4 0 0-16,-1 4 0 0,1-4 0 0,3 4 0 16,0-3 0-16,0 2 11 15,0 4-3-15,0-4 0 0,4 1-8 0,-1 0 0 0,4-1 0 0,-3 1 0 16,3-4-16-16,0 4-3 0,0-4 0 0,4-2 0 16,-8 2-155-1,4 1-31-15,1-4-7 0</inkml:trace>
  <inkml:trace contextRef="#ctx0" brushRef="#br0" timeOffset="-121741.41">26786 14947 1807 0,'0'0'40'0,"0"0"8"0,0 0 1 0,0 0 2 0,0 6-41 0,0-6-10 15,0 6 0-15,-3 0 0 0,3 1 60 0,0-1 11 16,0 3 1-16,3 1 1 0,-3 2-1 0,4 1 0 15,-4-1 0-15,3 4 0 0,-3 0 1 0,4-1 0 16,0 1 0-16,-1 0 0 0,-3-4-10 0,7-2-3 16,-3 2 0-16,-1-2 0 0,1-1-36 0,3 1-7 15,0-4-1-15,0-3-1 0,14 3-15 16,-10-9 0-16,-1 0 0 0,4-3 0 0,-3-4 0 16,3 1 0-16,0-7 0 0,0 4-8 0,0-1 8 0,0-3-12 0,-3 4 12 15,-4 2 0-15,4 1 0 0,-4 0 0 0,0-1 0 16,-4 4 0-16,1 0 0 0,-1-1 0 0,1 4 0 15,-4 3 19-15,0 0 10 0,0 0 3 0,0 0 0 16,0 0-32-16,0 0 0 0,-7 0 0 0,3 3 0 16,-3 1-20-16,4-1-9 0,-1 0-3 0,1 0 0 15,-1 3 10-15,4-6 2 0,0 0 0 0,0 0 0 16,0 6 6-16,0-6 2 0,0 0 0 0,0 0 0 0,0 0 12 0,0 0 0 16,0 0 0-16,0 0 0 0,0 0 0 0,4-3 0 15,3-3 0-15,-7 6 0 16,0-6 0-16,0 6 0 0,3-3 0 0,-3 3 0 0,0 0 0 0,0 0 0 15,0 0 0-15,0 0 0 0,0 0 0 0,0 0 10 16,0 0-2-16,0 0 0 0,0 0-8 0,0 0 8 16,0 0-8-16,0 0 8 0,0 0-8 15,0 0 0-15,0 0 0 0,0 0 0 16,0 0 0-16,0 0 0 0,0 0 0 0,0 0 0 0,0 0 0 0,0 0 0 16,0 0 0-16,0 0 0 0,0 0 0 0,0 0 0 15,0 0 0-15,0 0 0 0,0 0 0 0,0 0 0 16,0 0 0-16,0 0 0 0,0 0 0 0,0 0 0 15,0 0 0-15,4 6 0 0,-4 0 8 0,3 0 0 0,-3 1 0 0,0-1 0 16,0 0-8-16,4 4 8 0,-4-1-8 0,0 4 8 16,0-1 0-16,0 1 0 0,3 6 0 0,-3-1 0 15,4 7 20-15,-4 1 3 0,3 2 1 0,-3 0 0 16,0 3-11-16,4-2-1 0,-4-1-1 0,3 0 0 16,-3 3-7-16,4 4 0 0,0-7-1 0,-4 3 0 15,3 1 17-15,1-4 4 0,-4-3 1 16,0-3 0-16,3 0-33 0,-3-6 0 0,0-1 0 0,0-5 0 31,0-4-24-31,0-6-12 0,0 0-3 0,0-6 0 0,0-4-74 0,0-2-15 16,-3-4-4-16,3-3-688 0,0 0-137 0</inkml:trace>
  <inkml:trace contextRef="#ctx0" brushRef="#br0" timeOffset="-120952.99">27242 15125 1549 0,'0'0'44'0,"-4"7"9"0,0-4-42 0,-3 3-11 16,4 0 0-16,-4 1 0 0,0-1 79 0,0 0 13 0,3 0 4 0,-3 1 0 15,4 2-68-15,-1-3-12 0,-3 1-4 0,7-1 0 16,0-6-12-16,0 0 0 0,0 0 0 0,0 0 0 16,0 0 0-16,0 0 0 0,0 0 0 0,0 0-10 15,0 0 10-15,0 0 0 0,0 0 0 0,0 0 0 16,0 0 8-16,0 0 3 0,0 0 1 0,0 0 0 15,0 0 73-15,0-6 15 0,0-4 4 0,0 4 0 16,-4 0-21-16,4-1-4 0,-3 1-1 0,3 0 0 16,-4-4-20-16,4 1-4 0,0 0-1 0,-3-1 0 15,3 1-33-15,0-1-8 0,0-2 0 0,0 2-1 16,0 1-11-16,3 0 0 0,-3-1 0 0,4 1 8 16,3 3 0-16,-3 2 0 0,3 1 0 0,-4 0 0 0,4 0-8 15,0 0-11-15,0 3 3 0,0 0 0 0,0 0-4 0,0 0 0 16,4 0 0-16,-4 0 0 15,0 0-30-15,4 0-6 16,-4 0-2-16,3 0 0 0,-3-3-115 0,4 3-23 0,0-3-5 0,-4 3-1 16,3-4 30-16,-3 1 7 0,4 0 1 15,-4-3 0-15,0 3 28 0,4 0 7 0,-4-4 1 16,-4 4 0-16,4 0-10 0,-3-3-2 0,3 3 0 0,-4 0 0 0,-3 3 132 0,4-7 25 16,3 4 6-16,-7 3 1 15,0 0 137-15,0 0 28 0,0 0 6 0,0 0 1 0,0 0-18 0,0 0-3 16,0 6-1-16,-4 1 0 0,4 2-48 0,-3 1-10 15,3 2-1-15,-4 1-1 0,1 5-46 0,3 1-10 0,-4 0-2 16,1 0 0-16,3 3-22 0,0 0-5 0,3 0-1 0,1-3 0 16,-1-4-12-16,1 1-4 0,3 0 0 0,-4-7 0 15,4-3-12-15,-3-3-8 0,7 0 8 0,-4-3-8 16,0-3 0-16,3-3 0 0,-3 0 0 0,0-7 0 16,0 1 0-16,-3-1 14 0,3-2-3 0,-3 2-1 15,3-3-10-15,-4 4 0 0,1-1 0 0,-4 1 0 16,3 2 37-16,-3 1 6 0,-3 3 1 0,3 6 0 15,-4-4-16-15,1 1-4 0,3 3 0 0,-11-3 0 16,4 3-24-16,-4 0 0 0,-3-3 0 0,4 3 0 16,-1-3-84-1,-3 0-10-15,0 0-2 0,0-4 0 16,0-2-99-16,3 3-20 0,1-1-4 0,2 1-769 0</inkml:trace>
  <inkml:trace contextRef="#ctx0" brushRef="#br0" timeOffset="-120453.39">27690 15376 2064 0,'0'0'59'0,"0"0"12"16,0 0-57-16,0 0-14 0,0 0 0 0,0 0 0 0,0 0 88 0,0 0 14 0,0 0 3 0,0 0 1 16,0 0-9-16,0 0-1 0,-4-6-1 0,0 0 0 15,-3 2-25-15,4 1-5 0,-4 0-1 0,0 0 0 16,0 3-14-16,0-3-3 0,0 0-1 0,-4 0 0 16,4 0-16-16,0-4-3 0,0 1-1 0,0-3 0 15,0-1-26-15,3 1 0 0,1-7 0 0,-4 0 0 16,3 1-9-16,4-1 9 0,0 0 0 0,0 1 0 15,4-1-8-15,-1 0 8 0,1 4 0 0,3-4 0 16,0 4 0-16,0 2 0 0,0 4 0 0,0-3 0 16,4-1-17-16,-1 4 3 0,1 0 1 0,-1 2 0 15,1-2-71-15,-1 0-15 0,5 0-2 16,-1-1-1-16,-4-2-43 0,4 0-9 0,1-1-2 0</inkml:trace>
  <inkml:trace contextRef="#ctx0" brushRef="#br0" timeOffset="-120111.08">27933 14956 1166 0,'0'0'49'15,"0"0"-39"-15,0 0 59 0,-4 6 12 0,4 1 3 0,0-7 0 16,-3 6-16-16,3-3-4 0,0-3 0 0,3 6 0 15,-3-6 17-15,0 7 3 0,0-7 1 0,0 0 0 16,4 3 8-16,3 0 2 16,-3 0 0-16,3 0 0 0,0 0-25 0,0-3-5 0,0 3-1 0,0-3 0 15,0 3-6-15,3-3-2 0,-2 4 0 0,2-1 0 16,4 3-14-16,-3 0-3 0,-1 1-1 0,4 2 0 16,-3 3 1-16,0 4 0 0,-1 0 0 0,4 6 0 15,-7-3 8-15,4 6 1 0,-4 0 1 0,4 0 0 16,-8 3-18-16,4-3-4 0,-3 3-1 0,-1-3 0 15,-3 1-11-15,0-5-3 0,0 1 0 0,-3-3 0 16,-1-3-12-16,1-4 0 0,-4 4 0 0,3-6 0 16,-3-1-72-16,0-6-18 0,0 3-3 0</inkml:trace>
  <inkml:trace contextRef="#ctx0" brushRef="#br0" timeOffset="-119247.24">24098 15655 2250 0,'0'0'100'0,"0"0"20"15,0 0-96-15,-3 3-24 0,-1 1 0 0,-3 2 0 16,7 3 50-16,-3 4 6 0,3 2 0 0,0-2 1 16,0 3-28-16,3-1-5 0,1 1-2 0,-1 0 0 15,-3 2-22-15,4 1 9 0,3 0-9 0,-4 6 0 16,4-6 30-16,-3 0-1 0,-1-4 0 0,1-2 0 15,-1-4-40-15,-3 1-8 0,0-10-1 0,0 0-1 16,0 0-52-16,0 0-11 0,0 0-1 0</inkml:trace>
  <inkml:trace contextRef="#ctx0" brushRef="#br0" timeOffset="-119055.55">23982 15746 2178 0,'0'0'96'0,"7"3"20"0,0-3-92 16,0 3-24-16,4-3 0 0,-1 4 0 0,4-4 58 0,4 3 7 0,-4 0 2 0,4 0 0 15,-1 0-54-15,-3 3-13 0,4-2 0 0,0 2 0 16,-1-3 0-16,1 3 0 0,0-3 0 0,-1-3 0 16,1 3-113-16,0-3-26 0,-1 0-5 0</inkml:trace>
  <inkml:trace contextRef="#ctx0" brushRef="#br0" timeOffset="-118244.23">24546 15790 1396 0,'0'0'62'0,"0"0"13"0,0 0-60 16,0 0-15-16,0 0 0 0,0 6 0 0,0-6 41 0,4 7 6 0,-4-4 1 0,0 3 0 31,0 0-4-31,3 4 0 0,1-1 0 0,-4 1 0 0,3-1 16 0,1 3 4 0,-1 1 0 16,1 0 0-16,0 2 7 0,-1 1 1 0,1 3 1 0,-4-4 0 15,3 4-14-15,1-3-3 0,-4 0-1 0,3-4 0 16,-3 1-23-16,4-1-5 0,-1-6-1 0,-3 1 0 15,0-7-26-15,0 0 0 0,0 0 8 0,0 0-8 16,4-10 32-16,-1 4 4 0,-3-7 0 0,0 1 1 16,0-1-29-16,0-2-8 0,0-1 0 0,0 0 0 15,0 4-17-15,0-4-5 0,0 0-1 0,0 4 0 16,0-1 23-16,0-2 10 0,0 5-1 0,0-2 0 16,0 2 3-16,4 1 1 0,-4 0 0 0,3 2 0 15,1-2-13-15,-1 3 0 0,1-1 0 0,-1 1 0 16,4 0 0-16,-3 3 0 0,3 0 0 0,-3-1 0 15,3 4 0-15,0 0 0 0,0 4 0 0,-4-1 0 16,4 3 37-16,0 3 2 0,-3 4 0 0,3-1 0 16,-3 4-19-16,3-3-3 0,-4 2-1 0,1 1 0 15,-1 0-5-15,1-1-2 0,-1 1 0 0,1 3 0 16,-4-7-9-16,0 1 0 0,3-1 0 0,-3-2 0 16,0-1 0-16,0-2 0 0,0-1 0 0,0-6 0 15,0 0-49-15,0 0-12 0,0 0-3 0,0-6 0 16,4-1 52-16,-4-2 12 0,3 3 0 0,1-7 0 15,-1 4 0-15,1-1 0 0,-1 1 0 0,4-1 0 0,1-2 0 0,-5 2 0 16,4-2 0-16,0-1 0 0,0 1 0 0,0-1 0 0,4 4 0 16,-4-4 0-16,4 4 48 0,-1 0 13 0,1 2 3 15,-1 1 0-15,1 3-34 0,-4 3-6 16,3 0-2-16,-2 6 0 0,2 0 15 0,-6 4 3 0,3 6 1 0,0-4 0 16,-4 4-22-16,4 3-5 0,-3-1-1 0,-1 4 0 15,-3 0-13-15,4 0 0 0,-4 0 8 0,3 0-8 16,-3 0 0-16,0-3-13 0,0 0 2 0,0-4 1 15,0-2-94 1,-3-4-18-16,3 1-4 0,0-10-1 0,0 0-167 0,0 0-34 0</inkml:trace>
  <inkml:trace contextRef="#ctx0" brushRef="#br0" timeOffset="-117955.68">25037 15922 1824 0,'-7'12'76'15,"3"1"-60"1,1 3 89-16,-1 2 19 0,0 1 3 0,1 0 1 16,3 0-97-16,0 0-19 0,0-1-4 0,3-2-8 15,1 0 32-15,3-7 0 0,0 4 0 0,0-4 0 16,0-6-14-16,0 0-3 0,4 1-1 0,-1-4 0 16,1-4-2-16,0-2-1 0,-1-3 0 0,4-1 0 15,-3-2 42-15,-1-1 9 0,1-6 2 0,0 4 0 0,-4-1-52 0,0 0-12 16,3 1 0-16,-6 2 0 0,-1 1 0 15,1-1 0-15,-1 4 0 0,-3 2 0 16,0-2 54-16,0 9 8 0,-3-3 2 0,3 3 0 16,-4-6-52-16,-3 2-12 0,0 4 0 0,0-3 0 15,-3 0-48-15,-1 3-13 0,4-3-3 0,-4 3 0 16,1 0-108-16,-1 3-21 0,4-3-5 0</inkml:trace>
  <inkml:trace contextRef="#ctx0" brushRef="#br0" timeOffset="-117135.04">25379 15950 1497 0,'0'0'32'0,"-4"-3"8"0,1-3 0 0,-4-1 4 0,3 1-36 0,-3 0-8 16,4-1 0-16,3 1 0 0,-4 0 104 0,1 0 20 15,3-1 3-15,0 7 1 0,0 0-52 0,0 0-9 0,0 0-3 0,0 0 0 16,0 0 52-16,0 0 9 0,0 0 3 0,0 0 0 16,0 7-103-16,3-1-25 0,1 3 0 0,-4 4 0 15,3-1 56-15,1 4 7 0,-1 0 1 0,1-1 0 16,3 11-52-16,-4-5-12 0,4 5 0 0,0-8 0 16,-3 1 0-16,3 0 0 0,0-6 0 0,0-1 0 15,0 1 34-15,-3-7 4 0,3-3 1 16,0 0 0-16,-7-3-39 0,0 0 0 0,7-6-12 0,0 0 4 15,0-4 32-15,0 1 8 16,-3-4 0-16,-1 1 1 0,1-4-46 0,-1 0-10 0,-3 1-1 16,0-1-1-16,0 0 25 0,0 1 8 15,0-1 0-15,0 3 0 0,0-2 7 0,0-1 1 0,-3 4 1 0,3-1 0 16,0 4-29-16,0-1-5 0,0 1-2 0,-4 3 0 16,4 6 19-16,0 0 0 0,0 0 0 0,0 0 0 15,4 3 9-15,-4 3-1 0,3-3 0 0,-3 3 0 16,4 4-8-16,-1-1 0 0,1 4 0 0,-1-1 0 15,1 1 9-15,-1-4 0 0,4 4 0 0,-3-1 0 16,-1-2-9-16,4-1 0 0,1-3 0 0,-1 1 0 16,0-1 0-16,0-6 0 0,0 3 0 0,3-3 0 15,1-3 0-15,0 0 0 0,-1 0 0 0,1-7 0 16,-1 4 0-16,1 0 0 0,3-1 0 0,-3-2 0 16,-4 3 0-16,3-4 0 0,1 1 0 0,-4 0 0 15,0 2 0-15,-4 1 0 0,1 0 0 0,-4 6 0 16,0 0 0-16,0 0 0 0,0 0 0 0,0 0 0 15,0 0 0-15,-7-3 0 0,0-1 0 0,0 1 0 16,-4 6 0-16,1 1 0 0,-1 5 0 0,0 0 0 0,1 1 53 0,-1 5 9 16,4 4 2-16,0 0 0 0,0 0-52 15,4 3-12-15,3 0 0 0,0 0 0 16,3-3-48-16,1-1-13 0,-1-2-3 0,4 0 0 0,0-4 76 0,7 1 16 16,-3-4 2-16,3 1 1 15,0-4-31-15,0 0 0 0,4-3 0 0,-4 0 0 0,4-3 0 16,-1-3 0-16,4 0 0 0,-3-3 0 0,-4 0 0 0,4-1 0 15,-8 1 0-15,5-3 0 0,-5 2-100 0,1-2-12 16,-4 3-4-16</inkml:trace>
  <inkml:trace contextRef="#ctx0" brushRef="#br0" timeOffset="-111449.21">26091 16455 1197 0,'0'0'50'0,"0"3"-40"15,0 3 102-15,0-3 21 0,0 4 4 0,0-4 1 16,0-3-22-16,0 6-5 0,0-6-1 0,0 0 0 16,0 0-37-16,0 0-7 0,0 0-2 0,0 0 0 15,0 0-16-15,0 0-3 0,0 0-1 0,0 0 0 16,0 0-2-16,0 0-1 0,0 0 0 0,-3-6 0 15,-1-1 2-15,-3 1 0 0,4 0 0 0,-1 0 0 16,1-1-19-16,-1 1-3 0,1 0-1 0,-1-4 0 16,1 1-6-16,-1 0-2 0,-3-1 0 0,-4-2 0 15,4-4-12-15,0 0 0 0,4 1 0 0,-4-1 0 16,0-3 22-16,3 0 8 0,-3 1 2 16,4-1 0-16,-1-3-32 15,4 3 0-15,-3-3 0 0,3 0 0 0,0 3 9 0,0 0 3 0,0 1 0 16,3 2 0-16,1-3-12 0,-1 7 0 0,1-4 9 0,3 3-9 0,0-2 0 0,0 2 8 15,0 1-8-15,0-1 0 0,4 4 0 0,-4-4 8 0,3 4-8 0,-3-1 0 16,4 1 0-16,-4-1 0 0,3-2 0 16,-2 3 0-16,-1-4 0 0,0 4 0 0,0-4 0 0,0 4 8 15,0-1-20-15,-4 4-3 0,4 0-1 0,-3 3 0 32,-1-1-163-32,4 4-33 0,-7 0-6 0</inkml:trace>
  <inkml:trace contextRef="#ctx0" brushRef="#br0" timeOffset="-102824.4">26201 16226 709 0,'0'0'14'0,"0"0"6"0,0 0-20 16,0 0 0-16,0 0 0 0,0-6 0 0,0 6 62 0,-4-7 9 0,4 1 1 0,0 6 1 15,0-6 17-15,0 6 3 0,0 0 1 0,0 0 0 16,0 0-11-16,0 0-3 0,0 0 0 0,0 0 0 16,0 0-23-16,0 0-5 0,0 0 0 0,0 0-1 15,0 0-30-15,-3 6-5 0,3 0-2 0,-4 4 0 16,4-1-6-16,4 1 0 0,-4-1-8 0,3 0 12 16,-3 1 8-16,0-1 0 0,4 1 1 0,-4-4 0 15,0 3 15-15,0-2 4 0,3-1 0 0,-3-6 0 16,0 6-12-16,0-6-1 0,0 0-1 0,0 0 0 15,0 0-26-15,0 0 8 0,4 6-8 0,-4-6 0 16,0 0 0-16,0 0 0 0,0 0 8 0,0 0-8 16,0 0 0-16,0 0 0 0,3-3 0 0,-3 3 0 15,0-3 0-15,4 0 8 0,-1-3-8 0,-3 3 8 16,4-4 0-16,-4 4-8 0,0 3 12 0,0-6-4 16,0 0-8-16,4-1 10 0,-4-2-10 0,3 3 10 15,-3-1 4-15,4 1 1 0,-4 0 0 0,3 0 0 16,-3-4-15-16,4 4-15 0,-1 0 3 0,1-1 1 15,-4 1 11-15,3 0 12 0,4 0-2 0,-3-1-1 16,-1 4-9-16,1 0 0 0,3 0 0 0,0 3 8 16,-4 0 1-16,5 3 0 0,-5 0 0 0,4 3 0 15,-3 1 6-15,3-1 1 0,-4 3 0 0,4 1 0 16,-3-1-7-16,3 1-1 0,-4-1 0 0,4 0 0 0,-3 1-8 0,0 2 0 0,-1-5 0 16,1 2-11-16,-1-3 11 15,1 1 0-15,-1-1 0 0,1 0 0 16,-1-3 0-16,-3-3-15 0,4 3 3 0,-4-3 0 15,0 0 0-15,3 0 0 0,-3 0 0 0,0 0 0 0,0 0 12 0,4-3 0 0,-1 0 0 16,-3-3-9-16,0 3 9 16,4-4 0-16,-4 1 0 0,0 0 8 0,3 0-8 15,-3 2 0-15,0-2 0 0,4 0-8 0,-4 6 8 0,0-6 8 0,3 3-8 0,-3 3 11 16,4-7-3-16,-1 4-8 0,1-3 12 0,-4 6-4 16,7-3-8-16,-3 3 10 0,3-3-10 0,-4 3 10 15,1 0-2-15,-1 0-8 0,1 3 12 0,3-3-4 16,-4 6 21-16,1-3 4 0,3 3 1 0,-4 1 0 15,1 2-34-15,0 0 0 0,-1-2 0 0,4 2 0 16,-7 1 13-16,4-1-4 0,-1 4-1 0,1-4 0 16,-4 0-8-16,3 4 0 0,1-1 0 0,-4 1 0 15,0 3-32-15,3-4-9 0,-3 4-2 0,0-4 0 16,0-2-79-16,4-1-16 0,-4 4-3 0</inkml:trace>
  <inkml:trace contextRef="#ctx0" brushRef="#br0" timeOffset="-102550.36">26596 16477 1774 0,'0'0'75'15,"0"0"-60"-15,0 0 71 0,3 3 14 0,1 3 4 0,0-3 0 16,-1 4-39-16,1 2-7 0,-1 0-2 0,4 4 0 16,-3-1 7-16,-1 4 1 0,1 3 0 0,-1-3 0 15,1 2-36-15,-4-2-6 0,3 3-2 0,1-3 0 16,-1-4-12-16,-3-2-8 0,0-1 8 0,4-3-8 16,-4 0-60-16,0-6-16 15,0 0-3-15</inkml:trace>
  <inkml:trace contextRef="#ctx0" brushRef="#br0" timeOffset="-102000.77">26846 16455 1538 0,'0'12'32'0,"0"-12"8"0,0 0-32 0,0 0-8 0,0 0 0 0,0 0 0 15,0 0 46-15,0 0 8 0,0 0 2 16,0 0 0-16,0-6 1 0,0 6 1 15,0-6 0-15,0 6 0 0,0 0 5 0,0 0 1 0,7-3 0 0,-7 3 0 16,8 3-16-16,-5 0-4 0,4 3 0 0,-3 4 0 16,3-1-8-16,0 0-3 0,0 4 0 0,-4 0 0 15,1 2 3-15,3 4 1 0,-4-3 0 0,4 6 0 16,-3-4 17-16,0 4 3 0,-1-3 1 0,-3 3 0 16,0-3-40-16,0-3-8 0,0 2-2 0,0-2 0 15,0-3-8-15,-3-4 8 0,-5 4-8 0,5-4 8 16,-1-3-8-16,-3-3-17 0,4 1 4 0,3-4 1 15,-7 3-101-15,-4-3-20 0,11 0-4 0,-7-3-1 16,0-1-72-16,0 1-14 0</inkml:trace>
  <inkml:trace contextRef="#ctx0" brushRef="#br0" timeOffset="-101229.59">26966 16270 1664 0,'0'0'47'0,"0"0"11"0,0 0-46 0,0 0-12 0,0 0 0 0,0 0 0 16,0 0 60-16,0 0 11 0,-3 3 1 0,3-3 1 16,-4 6-17-16,1-3-3 0,3 4-1 0,0-1 0 15,0 0-20-15,0 4-5 0,0-4-1 0,0 3 0 16,3 1 10-16,-3 2 1 0,4-2 1 0,-4 2 0 16,3 4-11-16,-3-1-3 0,4 1 0 0,-1 0 0 15,-3 0 7-15,4-1 1 0,-1 1 0 0,-3-4 0 16,4-2-32-16,-4-1 0 0,4-2 0 0,-1 2 0 15,-3-9 0-15,0 0 0 0,0 0 0 0,4-6 0 16,-1-1-20-16,-3-2-11 0,4 0-1 0,-4-4-1 16,0 0 33-16,0-2 0 0,0 2 0 0,-4-2 0 15,4-1 0-15,0 3 0 0,-3 4 0 0,3-4 0 16,-4 1 0-16,4 2 0 0,0 1 0 0,0 0 0 16,0-1 0-16,0 1 0 0,0 3 0 0,0-4 0 15,0 4 0-15,0-4 0 0,4 4 0 0,-4 6 0 16,0-6 0-16,0 6 0 0,3-6 0 0,-3 6 0 0,0 0 28 15,0 0 10-15,0 0 2 0,4 3 0 0,3 0-13 0,-4 6-3 0,1-2 0 16,-1 2 0-16,1 4-24 16,-1-4 0-16,1 4 0 0,-1-1 0 0,1 1 0 15,-4-1 0-15,7 4 0 0,-4-7 0 16,-3 1-14-16,4-1-8 0,3-6-2 0,-3 0 0 16,-4-3-12-16,0 0-4 0,0 0 0 0,3-3 0 0,1-3 23 0,-1-4 4 0,-3 4 1 0,4-3 0 15,-1 3 3-15,-3-4 1 0,4 1 0 0,-4-1 0 16,3 4 8-16,-3 0 0 0,4-4 0 0,-1 1 0 15,4 3 0-15,-3-4 11 0,-1 4-3 0,5 0 0 16,-5-1-8-16,4 1 8 0,0 0-8 0,0 0 8 16,-3 3 0-16,6-1 0 0,-3 1 0 0,0 0 0 15,0 3 20-15,1 0 3 0,-1 0 1 0,0 3 0 16,-4-3-13-16,4 3-3 0,-3 1 0 0,-1 2 0 16,4-3-6-16,-3 3-2 0,-1 0 0 0,1 1 0 15,-1-1 4-15,1 3 0 0,0-2 0 0,-4 2 0 16,3 4-24-16,-3-4-4 0,4 4 0 0,-4-1-1 15,0 4-2-15,0-1 0 0,0 1 0 0,0 3 0 16,0-3-10-16,-4-4-3 0,1 4 0 0,-1-7 0 16,0 1-44-16,1-1-10 0,-1-3-2 0</inkml:trace>
  <inkml:trace contextRef="#ctx0" brushRef="#br0" timeOffset="-100802.52">27323 16414 1885 0,'0'13'53'0,"-4"-4"12"0,4-3-52 0,0 1-13 0,0-7 0 0,0 0 0 16,0 0 19-16,0 0 1 0,0 0 0 0,0 0 0 15,4 3-20-15,-4-3 0 0,7 0 0 16,-4-3 0-16,4 3 0 0,-3 0 8 0,3-4-8 0,-7 4 0 15,7 0 40-15,-4 0 2 0,5 4 0 0,-5-4 0 16,4 3 12-16,-3-3 2 0,3 3 1 0,-4 0 0 16,4 0-29-16,-3 0-7 0,3 0-1 0,-4-3 0 15,1 3-6-15,-4-3-2 0,3 7 0 0,1-4 0 16,-1 3 16-16,-3-3 4 0,0 4 0 0,0-1 0 16,-3 0-32-16,-1 4 0 0,1-1 0 0,-1 3 0 15,1 1 12-15,-4 0-3 0,0 2-1 0,0 1 0 16,0-4-8-16,0 4 0 0,3 0 0 0,-3-1 0 15,0 1 0-15,3-3 0 0,1-4 0 0,-1 4 0 16,1-4 0-16,3-3-11 0,0 4 3 0,0-7 0 16,0 3 8-16,0-6 0 0,7 3 0 0,-4-3 0 15,4 3 0-15,1-3 0 0,-1-3 0 0,3 3 0 16,-3-3 0-16,4 0 0 0,-1 0 0 0,1 0 0 16,0 0 0-16,-1-1 0 0,1 1 0 0,-1 3 0 15,-3-3-28-15,0 0-3 0,0 0-1 0</inkml:trace>
  <inkml:trace contextRef="#ctx0" brushRef="#br0" timeOffset="-100016.2">27594 16505 1406 0,'0'0'59'16,"4"3"-47"-1,-4 3 66-15,3-2 14 0,1 2 2 0,-1 0 1 16,-3 0 12-16,4 1 2 0,-1 2 1 0,1-3 0 16,-4 4-13-16,4 2-2 0,-4 1-1 0,3-4 0 15,-3 4-19-15,0-1-4 0,4 1-1 0,-4-4 0 16,0 1-29-16,0-1-5 0,-4 0-2 0,4-2 0 16,-3-1-24-16,-1-3-10 0,4-3 8 0,0 0-8 15,0 0-12-15,-4 3-8 0,4-3-2 0,-7 0 0 16,7 0-117-16,-7-3-23 0,7 3-5 0</inkml:trace>
  <inkml:trace contextRef="#ctx0" brushRef="#br0" timeOffset="-99269.5">27735 16235 1166 0,'0'0'49'16,"0"0"-39"-1,0 0 146-15,0 0 28 0,0 0 7 0,0 0 1 16,-7-3-53-16,4-3-11 0,-1 0-1 0,1-1-1 15,3 7-60-15,0 0-12 0,0 0-2 0,0 0-1 16,0 0-10-16,0 0-1 0,0 0-1 0,0 0 0 16,0 0-19-16,0 0-3 0,-4 7-1 0,4 2 0 15,0 4-5-15,4-1-2 0,-4 1 0 0,3 5 0 16,1-2-9-16,-1 3 10 0,1 0-10 0,-1-4 10 16,1 1 2-16,-1 0 1 0,1-1 0 0,-4-2 0 15,4-4-4-15,-4-2-1 0,3-1 0 0,-3-6 0 16,0 0-8-16,0 0-9 0,0 0 9 0,0 0-13 15,0 0 13-15,4-3 0 0,-1-3 0 0,-3-1 0 0,4-2 0 16,-4 3 0-16,0-7 0 0,3 4-9 0,-3-1 9 0,0-2 0 16,0 2 0-16,0-2 0 0,0-1 0 0,0 4 0 15,0-4 10-15,0 4-10 0,0-1 0 0,0 1 8 0,0 0-8 0,0-1 0 16,4 4 0-16,-4 6 8 16,0-9-8-16,0 9 0 0,0 0 0 0,0 0 8 0,0 0-8 0,0 0 0 15,0 0 19-15,3 6 1 16,1 0 0-16,-1 0 0 0,-3 4-7 0,4 2-1 0,3-2 0 0,-4 2 0 15,-3-2-12 1,4 2 9-16,-1-2-9 0,1-1 8 0,-4 0-8 0,3-2 0 16,-3-1 0-16,0-6-11 0,0 0-1 15,0 0 0-15,0 0 0 0,0 0 0 0,0 0 12 0,8 0 0 0,-8 0 0 0,0-6 0 16,3-1-10-16,1 1 0 0,-1-3 0 0,-3-1 0 16,4-2 10-16,-4 2 8 0,3 1-8 0,1-7 11 15,-1 7-11-15,-3 0 0 0,4-1 0 0,-1 4-11 16,1 0 11-16,-4 6 0 0,0 0 0 0,0 0 0 15,7 3 0-15,-4 0 11 0,4 3-3 0,1 4 0 16,-5-1 20-16,1 0 3 0,-1 4 1 0,-3-1 0 16,4 1-20-16,-1 0-3 0,1-1-1 0,-1 1 0 15,1-4-8-15,-4 4 0 0,0-4 9 0,3-3-9 16,-3 4 0-16,0-4 0 0,4 3 0 0,-4-2 0 16,3 2 0-16,-3-3 0 0,0 1 0 0,4 2 0 15,-4-3-88-15,3 4-13 0,-3-1-3 16,4 0 0-16,-1-2 32 0,1 2 5 0,-1-3 2 0,1 1 0 15,0-1-69-15,-4-6-14 0,0 0-2 0</inkml:trace>
  <inkml:trace contextRef="#ctx0" brushRef="#br0" timeOffset="-98759.89">28039 16383 1918 0,'-4'9'40'0,"4"-9"9"0,0 0-39 0,-3 6-10 0,3-6 0 0,0 0 0 16,3 7 61-16,-3-7 11 0,4 3 1 0,-1 0 1 15,4-3-21-15,-3 3-4 0,3-3-1 0,-4 0 0 16,5 0-48-16,-5 0 0 0,4-3 0 0,-3 3-9 16,3 0 9-16,-4-3 8 0,4 3-8 0,-3 0 11 15,-4 0 7-15,3-3 2 0,4 3 0 0,-7 0 0 16,0 0 32-16,0 0-25 0,0 0 0 15,0 0 5-15,0 0 0 0,0 0 1 0,0 0 0 16,0 0-2-16,0 0-18 0,0 6 0 16,-3 0-13-16,3 0 9 0,0 1-9 0,-4-1 8 15,4 3-8-15,-3 1 10 0,-1-1-10 0,1 4 10 16,-1-4-10-16,1 1 0 0,-1-1 0 0,1 0 8 16,3-2-8-16,-4 2 0 0,1-3 0 0,3-3 0 15,0-3 0-15,0 0-9 0,0 0 9 0,0 0-10 16,0 0 10-16,0 0-10 0,0 0 10 0,3-6-10 15,1 3 10-15,-1 0 0 0,1-3 0 0,-4 6 0 16,3-3 0-16,4-4 0 0,-3 4 0 0,-4 3 0 0,3 0 0 0,-3 0 0 0,7 0 8 0,-7 0-8 16,4 3 22-16,-4 4 0 0,3 2 0 0,1-3 0 15,-4 4 14 1,0 2 2-16,0-2 1 0,0 2 0 16,0 1-13-16,-4-1-2 0,1 1-1 0,-4-4 0 0,3 4-15 0,-3-4-8 15,4 0 10-15,-4 1-10 16,0-4 0-16,0 0-20 0,0 1 4 0,-1-1 0 15,1-6-106-15,7 0-21 0,-7 0-4 0</inkml:trace>
  <inkml:trace contextRef="#ctx0" brushRef="#br0" timeOffset="-93868.92">28243 16565 858 0,'0'0'36'0,"0"0"-28"16,0 0 32-16,0 0 8 0,0 0 0 0,0 0 1 16,0 0 3-16,0 0 0 0,0 0 0 0,0 0 0 15,0 0-16-15,0 0-4 0,0 0 0 0,0 0 0 16,0 0 27-16,0 0 5 0,0 0 0 0,0 0 1 15,0 0 2-15,0 0 0 0,0 0 0 0,0 0 0 16,0 0-19-16,0 0-4 0,0 0-1 0,0 0 0 16,0 6-19-16,-3 0-3 0,-1 0-1 0,1 1 0 15,3 2-3-15,-4 0-1 0,4 1 0 0,-3 2 0 16,3 1-16-16,0-4 0 0,0 4 0 0,-4-1 0 16,4 1 13-16,0-1-4 0,0-2-1 0,0-1 0 15,0 1-8-15,0-1 8 0,0-3-8 0,0-2 8 16,0-4-8-16,0 0 8 0,0 0-8 0,-3 6 8 0,3-6-19 0,0 3-4 0,-4 0-1 15,4 3 0 1,-3-3-39-16,3 4-8 0,-4-4-1 0,4 3-1 16,0-3-79-16,0 4-15 0,0-4-3 0</inkml:trace>
  <inkml:trace contextRef="#ctx0" brushRef="#br0" timeOffset="-92722.94">28385 16285 638 0,'0'0'27'15,"0"0"-27"1,0 0 41-16,0 0 3 0,0 0 1 0,0 0 0 16,0 0 2-16,0 0 0 0,0 7 0 0,0-7 0 15,0 3 6-15,0 3 2 0,3 0 0 0,-3-2 0 16,0 2-13-16,0 0-2 0,-3 0-1 0,3 4 0 15,0-4-22-15,-4 3-4 0,4 1-1 0,0 2 0 16,0 1-12-16,0-1 0 0,0 4 0 0,0 3 0 0,0-6 0 0,4 2-16 0,-4 1 3 0,0-4 1 16,0-2 12-16,3-1 0 0,1-2 0 0,-1-4-9 31,1-3 9-31,-1-3 0 0,1-4 0 0,-1 1 0 16,1-3 0-16,3-1 11 0,-4-2-1 0,1-1 0 0,3 1 5 0,-4-1 1 0,1-3 0 0,-1 7 0 31,-3-4 4-31,4 4 2 0,0 0 0 0,-4-1 0 0,3 4 0 0,-3 0 0 0,0 6 0 0,4-7 0 15,-4 1 9-15,0 6 1 16,3-6 1-16,-3 0 0 0,4-1-5 16,-4 7 0-16,3-6-1 0,-3 6 0 0,4-6-9 0,-4 6-2 31,0 0 0-31,0 0 0 0,0 0-1 16,0 0-1-16,0 0 0 0,0 6 0 0,3 3-14 0,-3 4 0 0,0 3 0 0,-3-1 0 0,3 7-58 0,-4 0-18 15,4 3-3-15,-3 0-1 0,3 0 39 0,0-6 7 0,0 3 2 0,0-3 0 16,3-6 23-16,-3-1 9 0,4-6 0 0,-4 1-9 15,0-7-4-15,7 0-1 0,-4-4 0 0,4-2 0 16,-3-6-2-16,3 2-1 0,-4-2 0 0,5-4 0 16,-5 0 17-16,4 1-10 0,-3-1 10 0,3 0-8 15,-4 1 8-15,1-1 0 0,-1 0 0 0,4 4 0 16,-3-1 15-16,-1 1-2 0,4 2 0 0,-3 1 0 16,-1 3 3-16,1-1 1 0,3 4 0 0,-7 3 0 15,0 0 18-15,0 0 3 0,0 0 1 0,0 0 0 16,0 0-22-16,4 3-4 0,-4 0-1 0,0 4 0 15,3-1-3-15,-3 0-1 0,0 4 0 0,0-1 0 16,0 0-8-16,-3 4 8 0,3 0-8 0,0-1 8 16,-4 1-8-16,4 2-9 0,0 1 9 0,-3 0-13 15,3-4-95-15,0 4-20 0,3-7-3 0</inkml:trace>
  <inkml:trace contextRef="#ctx0" brushRef="#br0" timeOffset="-92081.48">28706 16521 1196 0,'0'0'24'0,"0"0"8"0,0 0-32 0,0 0 0 15,0 0 0-15,0 0 0 16,0 0 64-16,0 0 6 0,-4 3 2 0,0 3 0 15,1-3-21-15,-1 3-4 0,1 1-1 0,3-1 0 0,-4 0-19 16,1 4-4-16,3-1-1 0,-4-3 0 0,4 4-11 0,0-1-3 0,4 1 0 0,-4 2 0 16,3-6-8-16,1 4 0 0,-1-4 0 0,1 0 0 15,-1 1 0-15,5-4 0 0,-1-3 0 0,0 3-11 16,0-6 11-16,0 0 0 0,0-4 0 0,0 4-8 16,0-3 8-16,-4 0 0 0,8-1 0 0,-7 1 0 15,3 0 0-15,0 0 0 0,0-1 0 0,-4 1 0 16,1 3-14-16,-1 3-1 0,1-3 0 0,-4 3 0 15,7 0-37-15,-4 0-7 0,1 0-1 0,-4 0-1 47,7 0-35-47,-3 3-8 0,-4-3 0 0</inkml:trace>
  <inkml:trace contextRef="#ctx0" brushRef="#br0" timeOffset="-91856.1">28871 16543 1558 0,'-3'22'32'0,"-1"-13"8"0,4-3-32 0,-3 4-8 16,-1-4 0-16,4 3 0 0,-3 1 80 0,3-1 16 0,-4 1 2 0,4-1 1 31,0 3-27-31,-3 1-6 0,3 3-1 0,0-4 0 16,-4 4-22-16,4 3-5 0,0 0-1 0,0-1 0 0,-3 1-15 0,3 0-3 0,-4 6-1 0,1-6 0 15,3 3-10-15,-4-3-8 0,4 3 9 0,-4-4-9 31,4-2-24-31,0 3-10 0,0-7-2 0,0 1-1 16,0 0-44-16,4-7-9 0,-4 3-2 0,0-9 0 16,0 0-122-16,0 0-25 0</inkml:trace>
  <inkml:trace contextRef="#ctx0" brushRef="#br0" timeOffset="-90892.99">28907 16057 944 0,'0'0'27'0,"0"0"5"0,0 0-32 0,-4-4 0 0,4 4 0 0,0 0 0 15,0 0 68-15,0 0 6 0,0 0 2 0,-7-3 0 16,7 3-8-16,-7 0-2 0,7 0 0 0,0 0 0 16,0 0-13-16,0 0-2 0,0 0-1 0,0 0 0 15,0 0-13-15,0 0-2 0,0 0-1 0,0-6 0 16,0 6-15-16,4-3-3 0,3-3-1 0,-4 2 0 15,4 1 4-15,4 3 1 0,-4 0 0 0,3 3 0 16,12 10 27-16,-12-4-23 0,1 4 0 16,13 15 36-16,-9-9-29 0,-5 0 0 15,1 0-11-15,3-1-1 0,-4 4-1 0,-3 0 0 16,8 0 0-16,-8 0 0 0,0 3 0 0,0-3 0 16,0 3-5-16,-4-3-1 0,1 3 0 0,-1-3 0 15,-3 0-4-15,0 3 0 0,0 0-8 0,-3-3 12 16,3-3-2-16,-4 0-1 0,1-3 0 0,-1-4 0 15,1 4-131-15,-1-7-26 0,1 4-6 16</inkml:trace>
  <inkml:trace contextRef="#ctx0" brushRef="#br0" timeOffset="-87934.71">23636 17794 1875 0,'7'-10'83'0,"0"4"17"16,0-3-80-16,4-1-20 0,-1 4 0 0,5-7 0 15,-1 7 12-15,0 0-1 0,3 0-1 0,5-1 0 16,-1 1 2-16,0 3 0 0,4-3 0 0,3 2 0 0,0 1 12 0,7 0 4 0,1 0 0 15,-1 3 0-15,7 0-28 0,1 3 0 0,6 3 8 0,0 1-8 32,4 2 0-32,7-3 0 0,4 4 0 0,3-1 0 0,7 1 20 15,3 2 4-15,8-2 2 0,7-1 0 0,10-6 54 0,8 0 12 16,6 0 1-16,7-6 1 0,4 0-2 0,4-3-1 16,7 0 0-16,-1-1 0 0,4-2-43 0,-3 3-9 0,3-4-2 0,0 4 0 15,0 0-19-15,0-1-4 0,0 1-1 0,-3 3 0 16,-4 3-13-16,-7 0 11 0,4 0-11 0,-8 3 10 15,-7 3-10-15,1 1 0 0,-4-1 0 0,-4 3 8 16,-3 4-8-16,-4 3 0 0,-3-4 0 0,-4 4 8 16,0-1-8-16,-6 1 0 0,-1 0 0 0,0 0 0 15,-3-4 0-15,-1 1 0 0,1 2-9 0,-4-2 9 16,0-1 0-16,-3 1 0 0,0-1 0 0,-8 1 0 16,-3 0-82-16,-10-1-19 15,-4 4-4-15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July 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750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06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3989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51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7,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29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7,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54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9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1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6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6CB39B-5F4C-4A7E-9BE3-AAFD45576D16}" type="datetime2">
              <a:rPr lang="en-US" smtClean="0"/>
              <a:t>Tuesday, July 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86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074C5-F5DF-4EB9-944F-9417C3AC9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CB9AAC-8F8F-48D5-8DD8-BD1AF4E84B60}"/>
              </a:ext>
            </a:extLst>
          </p:cNvPr>
          <p:cNvSpPr/>
          <p:nvPr/>
        </p:nvSpPr>
        <p:spPr>
          <a:xfrm>
            <a:off x="457200" y="544749"/>
            <a:ext cx="3973749" cy="427044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D8EEB-7220-47D3-9D9E-075DABB07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312" y="1051551"/>
            <a:ext cx="3565524" cy="238489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CSE 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3B764-FC2D-4A2B-939F-2334AF4AE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637" y="3569008"/>
            <a:ext cx="3684874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Lecture 4 – Modeling with Objects</a:t>
            </a:r>
          </a:p>
        </p:txBody>
      </p:sp>
    </p:spTree>
    <p:extLst>
      <p:ext uri="{BB962C8B-B14F-4D97-AF65-F5344CB8AC3E}">
        <p14:creationId xmlns:p14="http://schemas.microsoft.com/office/powerpoint/2010/main" val="21508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D611D0-D30F-4520-B6F1-5D7D3266F9B9}"/>
                  </a:ext>
                </a:extLst>
              </p14:cNvPr>
              <p14:cNvContentPartPr/>
              <p14:nvPr/>
            </p14:nvContentPartPr>
            <p14:xfrm>
              <a:off x="518040" y="79920"/>
              <a:ext cx="9547200" cy="588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D611D0-D30F-4520-B6F1-5D7D3266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70560"/>
                <a:ext cx="9565920" cy="59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88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08CB74-1309-4DD7-82CE-5F5B82A93730}"/>
                  </a:ext>
                </a:extLst>
              </p14:cNvPr>
              <p14:cNvContentPartPr/>
              <p14:nvPr/>
            </p14:nvContentPartPr>
            <p14:xfrm>
              <a:off x="421560" y="272880"/>
              <a:ext cx="10602360" cy="605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08CB74-1309-4DD7-82CE-5F5B82A9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200" y="263520"/>
                <a:ext cx="10621080" cy="60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70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E74919-C2F8-458C-9E19-BC433EB338E1}"/>
                  </a:ext>
                </a:extLst>
              </p14:cNvPr>
              <p14:cNvContentPartPr/>
              <p14:nvPr/>
            </p14:nvContentPartPr>
            <p14:xfrm>
              <a:off x="424080" y="141120"/>
              <a:ext cx="11575080" cy="619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E74919-C2F8-458C-9E19-BC433EB338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20" y="131760"/>
                <a:ext cx="11593800" cy="62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75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DB15-7270-49E2-9B33-03015AC7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E5477-D69A-46A2-A6DA-10C2008B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71A84B-31C6-4DB4-8963-793E7C695BFD}"/>
                  </a:ext>
                </a:extLst>
              </p14:cNvPr>
              <p14:cNvContentPartPr/>
              <p14:nvPr/>
            </p14:nvContentPartPr>
            <p14:xfrm>
              <a:off x="1046520" y="129600"/>
              <a:ext cx="7509960" cy="623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71A84B-31C6-4DB4-8963-793E7C695B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7160" y="120240"/>
                <a:ext cx="7528680" cy="62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70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AC3AEA-BCE4-40C1-90BB-A2EC66BBEC1E}"/>
                  </a:ext>
                </a:extLst>
              </p14:cNvPr>
              <p14:cNvContentPartPr/>
              <p14:nvPr/>
            </p14:nvContentPartPr>
            <p14:xfrm>
              <a:off x="326520" y="176040"/>
              <a:ext cx="10049760" cy="554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AC3AEA-BCE4-40C1-90BB-A2EC66BBEC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160" y="166680"/>
                <a:ext cx="10068480" cy="55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89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6D5681-C43E-42E3-8D74-B222DF296C94}"/>
                  </a:ext>
                </a:extLst>
              </p14:cNvPr>
              <p14:cNvContentPartPr/>
              <p14:nvPr/>
            </p14:nvContentPartPr>
            <p14:xfrm>
              <a:off x="346680" y="186120"/>
              <a:ext cx="7000560" cy="482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6D5681-C43E-42E3-8D74-B222DF296C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320" y="176760"/>
                <a:ext cx="7019280" cy="48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331659-2F96-4BC1-9003-21EA28FD790C}"/>
                  </a:ext>
                </a:extLst>
              </p14:cNvPr>
              <p14:cNvContentPartPr/>
              <p14:nvPr/>
            </p14:nvContentPartPr>
            <p14:xfrm>
              <a:off x="544412" y="2778802"/>
              <a:ext cx="1653120" cy="149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331659-2F96-4BC1-9003-21EA28FD79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412" y="2770162"/>
                <a:ext cx="1670760" cy="1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87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17B5D0-F1B3-4EDB-AED9-CDD0DDE2D32C}"/>
                  </a:ext>
                </a:extLst>
              </p14:cNvPr>
              <p14:cNvContentPartPr/>
              <p14:nvPr/>
            </p14:nvContentPartPr>
            <p14:xfrm>
              <a:off x="812880" y="295560"/>
              <a:ext cx="9954720" cy="630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17B5D0-F1B3-4EDB-AED9-CDD0DDE2D3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286200"/>
                <a:ext cx="9973440" cy="63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6141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211</TotalTime>
  <Words>13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CSE 017 – Programming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 Structures</dc:title>
  <dc:creator>Corey I Montella</dc:creator>
  <cp:lastModifiedBy>Corey I Montella</cp:lastModifiedBy>
  <cp:revision>4</cp:revision>
  <dcterms:created xsi:type="dcterms:W3CDTF">2020-07-07T23:52:11Z</dcterms:created>
  <dcterms:modified xsi:type="dcterms:W3CDTF">2020-07-08T03:23:17Z</dcterms:modified>
</cp:coreProperties>
</file>