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0T13:07:49.2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1573 602 1321 0,'0'-10'28'0,"7"4"7"0,4 0 1 0,-7-1 2 0,3-2-30 0,-4 6-8 0,-3-3 0 0,4-7 0 16,3 7 123-16,-7 3 23 16,3-4 5-16,-3 1 1 0,0 6 0 0,0 0 1 0,0 0 0 0,0 0 0 15,-3-3-20-15,-4 0-4 0,0 3-1 0,-4 0 0 16,0 0-40-16,-6 0-8 0,3 3-1 0,0 0-1 16,-8 3-32-16,1 1-6 0,4 2-2 0,-5 4 0 15,1-4-15-15,0 7-3 0,3 6-1 0,-3-10 0 0,7 7-2 0,-7 3 0 16,0-3 0-16,0 0 0 0,3-1 19 0,-3 1 3 15,0 3 1-15,0-9 0 0,6 2-40 0,1 1-21 16,4-3 2-16,-4-4 1 0,3 0 18 0,4 1 0 16,3-1 0-16,4-3 0 0,0-2 0 0,0 2 0 15,4 0-10-15,7 0 10 0,-1 1 0 0,1-4-8 16,10 3 8-16,-7 3 0 0,7-5 0 0,4-1 0 16,-4-3 0-16,-3 3 0 0,10 3 0 0,-3-3 0 15,-1 0 0-15,12 4 0 0,-12-4 0 0,8 0 0 0,3 6 0 0,-6 1 0 16,6-7 20-16,-7 9-1 0,-3-2 0 15,-1 6 0-15,-9-7-19 0,6 4 0 0,-7 2 0 16,-4 4 0-16,1-6 30 0,0 2-1 0,-8 7 0 16,-3-9 0-1,7 2-46-15,-7 4-10 0,0-9-1 0,-7 5-1 0,4-2 29 0,-1-1 0 16,-7-2 0-16,-6-1 0 0,3-3 0 0,0 1 0 16,-4 2 0-16,0-3 0 0,-3-2 0 0,-4-4 0 0,4 0 0 0,0 0 0 15,3 0 20-15,1 3 9 0,3-3 3 0,0 0 0 16,3 3-84-16,0-3-17 0,4 0-3 15,4-3-1-15,3 3-63 0,0 0-12 0,0 0-2 0,0 0-774 16,3-3-154-16</inkml:trace>
  <inkml:trace contextRef="#ctx0" brushRef="#br0" timeOffset="400.12">2025 1019 2146 0,'0'0'60'0,"0"0"15"16,0 0-60-16,-11 0-15 0,8 0 0 0,-4 0 0 0,3 0 132 0,-6 0 23 15,-4 3 5-15,7 3 0 0,-4 0-76 0,0 4-16 16,4-1-4-16,-3-3 0 0,-1 10 0 0,1 0 0 16,-1-4 0-16,0 7 0 0,8 6-20 0,-8-9-4 15,11 0 0-15,-10 2-1 0,10-2-11 0,0-3-3 16,0-1 0-16,0-2 0 0,7-4-25 0,-4 3 0 0,1-3 0 15,6-2 0-15,-3-1 0 0,8 0 0 0,-5-6 0 0,1 3 0 16,3-3 0-16,7-4 0 0,-7 1 0 0,0-3 0 16,4 6 0-16,-1-7 0 0,1-2 0 0,-7-1 0 15,3 4 28-15,0 2 0 0,-3-8 0 0,-1 5 0 16,1 1-45-16,-1-1-9 0,-6 7-2 16,3-6 0-16,-7-4 74 0,0 7 14 0,0-6 4 0,0 2 0 15,-7 4-64-15,3-7-15 0,-6 1-1 0,-1 2-1 16,1 1 27-16,-1-4 6 0,0 1 0 0,-3 3 1 15,4-1-65-15,-1 7-12 16,0-3-4-16,4-4 0 0,-3 7-4 16,3 0 0-16,3 0-1 0,4 3 0 0,0 0-197 0,0 0-39 0,14-16-8 15,8 10-2-15</inkml:trace>
  <inkml:trace contextRef="#ctx0" brushRef="#br0" timeOffset="811.61">2314 956 2188 0,'0'3'48'0,"0"3"11"0,0 4 1 0,0-1 1 0,0 4-49 0,0-7-12 15,0 7 0-15,0-1 0 0,0 7 105 0,4-10 19 16,-4 7 3-16,7 3 1 0,-7-10-52 0,3 7-9 16,4 0-3-16,-3 2 0 0,-1-8-51 0,5 2-13 15,-5 1 0-15,4-1 0 0,-3-2 54 0,3 2 8 0,-7-5 2 0,3 5 0 16,1-6 0-16,3-2 0 15,-4-4 0-15,-3 0 0 0,0 0-52 0,0 0-12 16,0 0 0-16,0 0 0 0,0 0 54 0,0 0 8 0,0-4 2 0,0-8 0 16,0 2-52-16,-3 4-12 0,3-6 0 0,-7 2 0 15,3-5 0-15,1-1 0 16,-4 3 0-16,3-5 0 0,-3 2 0 0,4 0 0 0,3 0 0 0,-8 1 0 16,5-1 0-16,3 7 0 0,0-7 0 0,0 7 0 15,0-1 0-15,0 4 0 0,0 3 0 0,3 0 0 16,5 0 0-16,-5 3 0 0,8 0 0 0,-1 3 0 15,1 0 0-15,3 0 0 0,0-3 0 0,4 3 0 16,-4 0-48-16,7 0-13 0,4 1-3 0,-4-4 0 16,3 0 0-16,1 0 0 0,-4-4 0 0,1 1 0 15,-5-3 0-15,1 6 0 0,-1-6 0 0,1 3 0 16,0-4-119-16,-1 1-24 0,-3 0-5 0,-3-4 0 0</inkml:trace>
  <inkml:trace contextRef="#ctx0" brushRef="#br0" timeOffset="1066.32">2875 809 2188 0,'0'0'48'0,"0"0"11"0,4 3 1 0,3 3 1 0,-7 0-49 0,3 4-12 16,-3 2 0-16,7-2 0 0,-7 2 105 0,4 4 19 16,3 3 3-16,-7-7 1 0,3 29 128 15,8-25-128-15,-11 9 0 0,11-3-52 0,-11 3-9 16,3 0-3-16,4 3 0 0,4-3-51 0,-4 0-13 15,0-3 0-15,-4 0 0 0,8-9 54 0,-4 2 8 0,-3-2 2 0,6 3 0 16,-6-10-52-16,3 3-12 0,-4 1 0 0,4-4 0 16,-3-3 0-16,-1 6 0 0,4-5 0 0,-7-4 0 15,0 0-48 1,0 0-13-16,0 0-3 0,0 0 0 0,0 0-102 0,0 0-21 0,0-7-4 16,-10-2-683-16,6-1-137 0</inkml:trace>
  <inkml:trace contextRef="#ctx0" brushRef="#br0" timeOffset="1294.68">2769 1175 2649 0,'0'16'58'0,"0"-16"12"0,0 6 2 0,0-2 4 0,4-1-61 0,3 3-15 0,-4-3 0 0,4 0 0 15,8 0 105-15,-5 0 19 0,11-3 3 0,-7-3 1 16,8 3-52-16,2-6-9 0,-6 0-3 0,10 0 0 0,-3-1-51 0,-4-2-13 15,-3-1 0-15,3 1 0 0,0 3 18 0,-7-4 1 16,7 7 0-16,-7-3 0 16,8 0-82-16,-12-1-16 0,4 4-3 0,7 0-1 15,-10 3-36-15,0 3-7 0,3-3-2 0,-4 3-1126 0</inkml:trace>
  <inkml:trace contextRef="#ctx0" brushRef="#br0" timeOffset="1512.94">3468 1386 3110 0,'0'0'68'0,"0"0"15"0,0 0 2 0,0 0 3 0,0 0-71 0,-7-10-17 15,3 4 0-15,1-4 0 0,3 4 55 0,0-3 7 0,-7 2 2 0,3-5 0 16,4-1-52-16,0 1-12 0,-7 2 0 0,4-5 0 15,3-4-100-15,-8 3-22 0,5-9-5 0,-1 3-1 16,-3-3-154-16,7 3-31 0,0-41-7 16,-3 26 0-16</inkml:trace>
  <inkml:trace contextRef="#ctx0" brushRef="#br0" timeOffset="1625.19">3341 925 1792 0,'0'0'51'0,"0"6"10"0,0 6-49 0,0-5-12 0,0-1 0 0,3 0 0 15,4 4 13-15,-3-4 0 0,3 3 0 0,4 4-533 16,-4-7-106-16</inkml:trace>
  <inkml:trace contextRef="#ctx0" brushRef="#br0" timeOffset="1980.49">3641 1351 2098 0,'0'13'46'0,"0"-13"10"0,0 0 1 0,0 0 3 0,0 0-48 0,0 0-12 16,0 0 0-16,0 0 0 0,0-10 73 0,3 4 13 0,-3 0 2 0,4-7 1 16,-4 4-20-16,3-1-4 0,1-2-1 0,-1 5 0 15,4-5 0-15,-7 2 0 0,4 1 0 0,3-3 0 16,-7 5-51-16,11-5-13 0,-8 2 0 0,1-2 0 16,6 6 54-16,-3-1 8 0,4-2 2 0,-8 3 0 15,8-1-52-15,0 4-12 0,-1 0 0 0,1 0 0 16,3-3 20-16,-4 2 0 0,4 4 1 0,1 0 0 15,2 0-12-15,-6 4-9 0,3-1 12 16,-3 3-12-16,3 0-15 0,-4 1-9 0,1-1-3 0,-8 6 0 16,8-2 63-16,-8 2 12 0,4 1 2 0,-3 3 1 15,3-7-32-15,-7 7-7 0,4 2 0 0,-4-8-1 16,0 6-11-16,0-4 0 0,7 1 9 0,-7-4-9 16,0 0-8-16,0-2-7 0,0-4-1 0,3 0 0 15,1 0-92-15,-4-3-18 0,0 0-4 0,3-3-1 16,4-3-51-16,0-1-10 0,4-5-3 0,-8 6 0 0</inkml:trace>
  <inkml:trace contextRef="#ctx0" brushRef="#br0" timeOffset="2647.15">4177 1081 1933 0,'0'0'42'0,"0"0"9"0,0 0 1 0,0 0 4 0,0 0-45 0,0 0-11 16,0 0 0-16,-7 10 0 0,3-1 125 0,-3 4 23 15,4 2 5-15,-4 7 1 0,0-6-36 16,0 3-7-16,3 0-2 0,-3-1 0 0,3 1-36 0,1-6-7 15,-1 2-2-15,1 4 0 0,3-3-32 0,3-3-6 16,-3-1-2-16,4 1 0 0,3-7-38 0,0 3-8 16,4-2-2-16,-8-4 0 0,8-3 38 0,3 0 7 15,-4-3 2-15,1-4 0 0,0 4-37 0,-1-3-7 16,1 3-2-16,-1-4 0 0,4-5 35 0,-10 3 6 16,7 2 2-16,-8-5 0 0,4 9-32 0,-3-10-7 15,3 7-1-15,-7-4 0 0,0 1 20 0,0 3 0 0,-7-1 0 0,3 1 0 16,-3-3 0-16,0-1 0 0,0 4 0 0,-4-3 0 15,4 2 0-15,0 7 0 0,-3-3 0 0,6-6 0 16,-6 9 0-16,3-3 0 0,7 3 0 0,0 0 0 16,0 0 0-16,-4 3 0 0,0 3 0 0,4 0 0 15,4-2 0-15,-4 2 0 0,7 6 0 0,0-2 0 16,4 5 0-16,-1-2 0 0,4 3 0 0,4 6 0 0,-4-4 0 0,7 11 0 16,-3-4 0-16,0 6 0 15,-1 0 0-15,1 4 0 0,-4-1 0 0,7 7 0 0,-10-10 0 16,3 7 0-16,0-3 0 0,4 5 0 0,-11-2 0 15,0 3 0-15,3 3 0 0,1 0 0 0,-8-4 48 16,1 4 12-16,-1 3 4 0,-3-3 0 16,0-9-52-16,-3-1-12 0,-1 1 0 0,1-4 0 0,-8 3 0 15,4-2 0-15,-3-7 0 0,-4 0 0 0,3 0 54 0,-3-3 8 16,0-3 2-16,-11-3 0 16,4-1-52-16,-4-5-12 0,-3-1 0 0,0-3 0 0,3-3 0 0,-7 1 0 15,8-4 0-15,-1-4 0 16,0-2-48-16,4 0-13 0,0-4-3 0,7 1 0 0,-4-7 52 0,4 1 12 15,10-1 0-15,-6-3 0 0,10-3 0 0,-7-3 0 16,14 0 0-16,-4 0 0 0,4-6 48 0,8-1 13 16,6-5 3-16,0-7 0 0,7 0-52 0,4 0-12 0,3 0 0 0,4-3 0 15,-4 6-14-15,1 4-6 0,-1-1 0 0,0 7-1 16,0-1 33-16,-3 7 8 0,3 0 0 0,-3 6 1 16,3 1-21-16,-10 5 0 0,3 4 0 0,1 2 0 15,-8 7 0-15,3 0 0 0,-9 0 0 0,6 0 0 16,-11 3 0-16,8 1 0 0,-7-1 0 0,-1 3 0 15,-3-3 0-15,0 0 0 0,0 0 0 0,-3-3 0 32,3 0-200-32,-7 0-45 0,0 0-9 0,0 0-2 0</inkml:trace>
  <inkml:trace contextRef="#ctx0" brushRef="#br0" timeOffset="4382.71">1062 1759 1360 0,'0'0'30'0,"-4"0"6"0,-6 0 2 0,10 0 0 0,0 0-30 0,-4 0-8 0,-3 0 0 0,7 0 0 16,0 0 24-16,-3 0 4 0,3 0 1 0,0 0 0 15,0 0-29-15,0 0 0 16,0 0 0-16,0 0 0 0,0 3 12 0,0-3-3 0,0 0-1 16,0 0 0-16,0 6-8 0,3-3 0 0,8 3 0 0,-1-2 0 15,1-4 26-15,0 0 3 0,3-4 1 0,7-2 0 16,0 3 2-16,4-3 1 0,-1-1 0 0,1 4 0 16,7-3 3-16,-4 0 1 0,7 3 0 0,1-4 0 15,6-2 2-15,4 3 0 0,0-1 0 0,3 1 0 16,0-3-15-16,4 3-4 0,-3 6 0 0,6-7 0 15,4 1-20-15,-3 0 0 0,13 3 0 0,-10-1 8 0,11 4-8 16,-4-3 0-16,7 3 0 0,3 0 0 0,5-3 0 0,-8 3 0 16,3-3 0-16,4 3 0 0,0-3 0 0,4 3 0 15,3 0 0-15,-3 0 0 0,7 0 8 16,-1 0 1-16,5 3 0 0,-5-3 0 0,5 0 18 0,-5 0 3 16,5 3 1-16,-5-3 0 0,-6 6-12 0,3-2-3 15,-3-1 0-15,-4 3 0 0,4 3-6 0,-8-2-2 16,-13-1 0-16,3 6 0 0,-11-2-8 0,1 2 0 15,-4-2 0-15,0 2 0 16,-15 1-118-16,5-1-16 0,-19-2-3 0,8 6-1 0</inkml:trace>
  <inkml:trace contextRef="#ctx0" brushRef="#br0" timeOffset="15268.46">1644 3511 2188 0,'0'0'48'0,"0"0"11"0,0 0 1 0,0 0 1 0,0 0-49 0,7-3-12 16,4 0 0-16,-1 0 0 0,-3 0 105 0,11 0 19 15,-8 3 3-15,5 0 1 0,-5-7-52 0,1 4-9 0,3 3-3 0,0 0 0 16,4 0-51-16,-4 0-13 0,0 0 0 0,7 0 0 15,-7 0 0-15,7 0 0 0,-7 3 0 0,8 4 0 16,-1-7-156-16,-4 0-35 0,26 0-6 16,-12 0-2-16</inkml:trace>
  <inkml:trace contextRef="#ctx0" brushRef="#br0" timeOffset="17651.54">2815 3383 1958 0,'0'0'43'0,"0"0"9"0,0 0 1 0,0 0 3 0,-7-6-45 0,7-1-11 0,-3 1 0 0,3 0 0 16,0-1 134-16,-7 4 25 16,3-9 5-16,4 6 0 0,-4-1-58 0,4 1-12 0,0 0-2 0,0 6-1 15,-7-3-22-15,7 3-4 16,-3-4-1-16,-8 4 0 0,4 0-51 0,0 4-13 16,0 2 0-16,4 3 0 0,-8 1 54 0,0 5 8 0,-10 14 66 15,18-7-116-15,-8-4-12 0,4 1 0 0,0 3 0 16,-4 3 0-16,4 0 0 0,4 3 0 0,-4 4 0 15,3-7 0-15,1 6 0 0,3 1 0 0,0 2 0 16,0 1 0-16,0-4 0 0,0 3 0 0,0-8 0 16,3-1 15-16,8 0 0 0,-8-3 0 0,4-4 0 0,4 1-15 15,-4-6-8-15,4-4 8 0,-1-3-13 16,8 1-15 0,-4-7-2-16,0 0-1 0,7-7 0 0,0 1-8 0,-3-6-1 0,10-1-1 15,-3-3 0-15,0-2-3 16,-11 2-1-16,11-6 0 0,-4 0 0 0,0-3-6 0,0 3-1 15,-3-3 0-15,-1 3 0 0,-3-3 29 0,8 0 6 0,-12 3 1 0,4 3 0 16,-10 7 0-16,3 2 1 0,-4 1 0 0,-3 2 0 16,0 7 69-16,0 0 14 0,0 0 2 0,-3 4 1 0,-8 2-11 15,1 3-3-15,6 10 0 0,-6-10 0 0,-1 10 6 0,0 0 1 16,4 0 0-16,0 0 0 0,0 3-40 0,4 0-8 16,-4 3-2-16,3 0 0 0,4-3-5 0,0 0-1 15,4 0 0-15,3-7 0 0,-7 4-8 0,3-6 0 0,4-4 0 0,0-3 0 16,4 4-11-16,-4-7 11 0,4-3-8 0,-1 0 8 15,4-3-8-15,0-7 8 0,1 4-8 0,2-3 8 16,-3-4 0-16,0 1 0 0,-3-4 0 0,7 0 8 16,-4 1-8-16,-4 2 0 0,1-3-8 0,-8 4 8 15,1-1 0-15,3 4 0 0,-7-1 0 0,4 1 0 16,-4 9-9-16,0 0-3 0,0 0-1 0,-4-3 0 16,-7 0 61-16,1 0 13 0,6 3 3 0,-6-7 0 15,-4 4-52-15,3-3-12 0,0 0 0 0,1-1 0 16,-1 1 0-16,1 0 0 0,-1 0 0 0,8-1 0 31,-4 1-48-31,3 0-13 0,4 6-3 0,-4-6 0 16,4 6-51-16,0 0-10 0,0 0-3 0,0 0 0 0,4-4-51 0,-4 4-10 15,0 0-3-15,11 0 0 0</inkml:trace>
  <inkml:trace contextRef="#ctx0" brushRef="#br0" timeOffset="17941.06">3457 4010 2880 0,'0'0'64'0,"0"0"12"0,0 6 4 0,0-6 0 0,0 0-64 0,0 0-16 15,0 0 0-15,0 0 0 0,0 0 54 0,0 0 8 16,-3-6 2-16,3-3 0 0,-7-1 0 0,7 1 0 0,0-7 0 0,-4 0 0 16,4-2 0-16,0-1 0 15,0-6 0-15,0-4 0 0,-7-2-52 0,4-3-12 16,3-1 0-16,-8-3 0 0,5 4 0 0,-4-1 0 15,0 4 0-15,0 6 0 0,3-3 0 0,-6 0 0 16,-1-1 0-16,8 4 0 0,-8 0 0 0,4 3 0 16,3 3 0-16,-6 4 0 0,6-1 0 0,4 4 0 15,0-1 0-15,-7 4 0 0,7 2-100 16,0 7-22-16,0 0-5 0,0 0-1 16,7 0-51-16,0 7-10 0,0 2-3 0,4 4-998 0</inkml:trace>
  <inkml:trace contextRef="#ctx0" brushRef="#br0" timeOffset="18233.11">3658 4082 2790 0,'0'0'61'0,"0"0"13"0,0 0 2 0,0 0 3 0,0 0-63 0,0-6-16 0,-3 0 0 0,-1-4 0 0,1 1 74 0,-1-4 12 16,1 1 2-16,-4-1 1 15,3-3-1-15,-3 4-1 0,4-4 0 0,-8-6 0 16,7 3-37-16,-6-6-7 0,3-6-2 0,-4 0 0 0,4-7-21 0,-3 3-4 16,2-2 0-16,5-1-1 0,-8 1-15 0,4 2 9 15,4 4-9-15,-1-1 8 0,-3 4-21 0,4 6-5 16,3 0-1-16,0 0 0 0,-7 7 19 0,7-1 0 16,0 0 0-16,0 4 0 15,0-1-69-15,7 4-11 0,-7 3-1 0,3-1-1 16,4 4-125-16,-3 3-25 0,3 6-4 0,0-2-2 0</inkml:trace>
  <inkml:trace contextRef="#ctx0" brushRef="#br0" timeOffset="18623.93">3863 3778 2649 0,'0'0'58'0,"0"6"12"0,0 0 2 0,0-6 4 0,0 4-61 0,0-4-15 0,0 0 0 0,0 3 0 16,0-3 55-16,11 0 8 0,-8 0 1 0,4-3 1 16,0-1-25-16,4-5-6 0,-4 3-1 0,3-4 0 15,-6-2-9-15,6-1-3 0,1 4 0 0,-7-4 0 16,3-2-11-16,-4 2-2 0,4 1-8 0,0-1 12 16,0 0-4-16,-7 4 0 0,4-3-8 0,3 2 12 15,-7 1-2-15,0 2-1 0,0 1 0 0,0 6 0 0,0 0 7 0,0 0 0 16,0 0 1-16,-11 0 0 0,4 0 13 0,4 3 2 15,-4 4 1-15,0 2 0 0,0 4-33 0,-4 2 0 16,7 7 0-16,-10-3 0 0,7 0 0 0,-3 6-17 16,6 3 1-16,-6 3 1 0,3-5 15 0,3-1 0 15,4 0 0-15,4-3 0 0,-4-4 0 0,7 4-9 0,-4-3 9 16,4-6 0-16,4-1-8 0,-8-2 8 16,8-4-8-16,-1-3 8 15,1 0-39-15,3-3-2 0,-3-6-1 0,-1 0 0 16,4-1-73-16,1-5-14 0,2-4-3 0,-3 1-1 15,0-1-95-15,-3-3-18 0,7-3-4 0,-4 3-379 16,3-3-76-16</inkml:trace>
  <inkml:trace contextRef="#ctx0" brushRef="#br0" timeOffset="18851.71">4251 3631 1792 0,'7'-13'51'0,"-7"4"10"0,0 9-49 0,0-7-12 16,0 1 0-16,0 6 0 0,0-6 156 0,0 6 29 16,0 0 6-16,-11 0 1 0,1 0-52 0,3 3-11 0,0 0-1 0,0 3-1 15,3 7-50-15,-6-1-9 0,3 4-3 0,-1-3 0 16,1 5-52-16,4 1-13 0,-4-3 0 0,3 3 0 15,-6 0 54-15,10 2 8 0,-4 1 2 0,4 0 0 16,4-3-64-16,-4 0-12 0,10 0-2 0,-10 0-1 16,11-4 24-16,-8 4 5 0,12-6 1 0,-5-1 0 15,8 1-15-15,-8-4-12 0,8-3 3 0,-4 1 0 0,4-4 9 16,-4 0 12-16,3-3-2 0,-2 0-1 16,-1-3-9-16,7 0 0 0,-11-4 0 0,5 1 0 15,-1 0-100 1,-4 0-23-16,4-1-4 0,4-2-785 0,-7 0-158 0</inkml:trace>
  <inkml:trace contextRef="#ctx0" brushRef="#br0" timeOffset="19292.2">4678 3436 1997 0,'0'0'56'0,"-7"3"13"0,0 0-55 0,0 4-14 16,3-4 0-16,-3 0 0 0,4 3 112 0,3 0 20 15,0 1 4-15,-7-1 1 0,7 0-58 0,0 4-12 0,0-4-3 16,0 3 0-16,7 4 0 0,-4-1 0 16,4 4 0-16,-7 3 0 0,4 0 0 0,3 3 0 0,0 3 0 0,0 0 0 15,-4 3 0-15,4 3 0 0,-3-2 0 0,3 2 0 16,0-3 0-16,4 0 0 0,-4-2 0 0,0-1 0 16,0-10-51-16,0 1-13 0,0 0 0 0,0-4 0 15,-3 1 0-15,3-4 0 0,-4-3 0 0,1 1 0 16,-1-1 0-16,4-3 0 0,0 0 0 0,-7-3 0 15,0 0-48-15,0 0-13 0,4-9-3 0,-4-1 0 16,7-2-13-16,-14-1-3 0,7-2-1 0,-4-4 0 16,-3 0-127-1,0 3-24-15,-3 1-6 0,-1-4-878 0</inkml:trace>
  <inkml:trace contextRef="#ctx0" brushRef="#br0" timeOffset="19464.58">4526 3778 1728 0,'0'0'38'0,"0"0"8"0,0 6 2 0,0 0 0 0,4-2-39 0,3-1-9 15,-7 3 0-15,3-3 0 0,4 0 104 0,7-3 20 16,-3 3 3-16,-4 1 1 0,11-4 12 0,-8-4 2 16,4 4 1-16,8-3 0 0,-8 0-75 0,7-3-16 15,-4 3-2-15,5-4-1 0,-5-2 12 0,1 3 3 16,0-1 0-16,-1-2 0 0,1 3-52 0,-4 0-12 16,7-1 0-16,-7 4 0 15,7 0-48-15,-10 3-13 0,7-3-3 0,-1 3-819 0,-3 3-164 0</inkml:trace>
  <inkml:trace contextRef="#ctx0" brushRef="#br0" timeOffset="19651.3">5136 3903 2649 0,'-7'13'58'0,"4"-7"12"0,-1-3 2 0,-3 4 4 0,4-4-61 0,-1 0-15 15,4-3 0-15,0 0 0 0,0 0 91 0,0 0 15 16,0 0 3-16,-10-3 1 0,6-4-64 0,-3-2-13 0,4-4-2 0,-1-2-1 0,0-1-19 0,4-6-11 15,-3-3 12-15,-4 0-12 0,7 0 0 0,-4-3 0 16,4 3-12-16,-10 0 3 16,6-4-98-16,1 4-19 0,-1 0-4 0,1 0-723 15,3 3-145-15</inkml:trace>
  <inkml:trace contextRef="#ctx0" brushRef="#br0" timeOffset="19775.58">5013 3433 1792 0,'0'0'51'0,"-4"6"10"0,4 1-49 0,-3-1-12 16,3 0 0-16,3 0 0 16,1 1-49-16,3-4-13 0,4 12-2 0,-1-8-1 0</inkml:trace>
  <inkml:trace contextRef="#ctx0" brushRef="#br0" timeOffset="20100.02">5285 3652 2419 0,'-4'7'53'0,"1"2"11"0,-1 4 3 0,1-4 1 0,3 4-55 0,-8 2-13 16,5 1 0-16,3 0 0 0,0 2 53 0,0-2 8 0,0 3 2 0,0-3 0 15,0 2-12-15,0-5-3 0,0 3 0 0,3-4 0 16,5-2-3-16,-5-1-1 0,1-3 0 0,3 1 0 16,3-1-16-16,-6-3-3 0,3-3-1 0,-4 0 0 15,8-3-8-15,-1 3-3 0,1-6 0 0,0-1 0 0,-1 1-5 0,4-3-8 16,-3-1 11-16,-4 1-11 15,0-4 12-15,4 1-12 0,-8-1 12 0,4 1-12 0,0-1 0 0,-3 4-12 16,-1-4 0-16,-3 4 0 0,0-4 12 0,0 4 0 16,-3 3 0-16,-1-4 0 0,-3 1 0 0,0-1 0 15,4-2 0-15,-11 2 0 0,3 1 48 0,0 0 13 16,-6-1 3-16,3 1 0 0,3 6-64 0,-3-4 0 16,3 7-14-16,1-3 2 15,6 3-32-15,4 0-8 0,0 0 0 0,-10 3-1 16,10 0-111-16,-4 1-23 0,8 2-4 0,-4-3-1 0</inkml:trace>
  <inkml:trace contextRef="#ctx0" brushRef="#br0" timeOffset="20399.22">5581 3932 2264 0,'0'0'50'0,"3"3"10"0,-3-3 3 0,4 3 0 0,0 0-51 0,-4-3-12 0,7-3 0 0,-4 0 0 16,4-4 77-16,-3-2 13 0,-1-4 2 0,1 1 1 15,-1-7-12-15,1 0-2 0,3-3-1 0,-4-6 0 16,4 6-42-16,-3-3-9 0,3 3-2 16,-3 0 0-16,3 0 11 0,0 3 1 0,0 1 1 0,3-1 0 15,-3 3 22-15,0 0 4 0,4 4 0 0,0-1 1 16,-1 7-52-16,-3 0-13 0,4 3 0 0,-1 3 0 16,1 6 47-16,-4 0 6 0,4 7 2 15,-4 2 0-15,0 4-37 0,0 3-7 0,3 6-2 0,-3 7 0 16,4-1-9-16,-7 1 0 0,3-1 0 0,-4-2 0 15,4-4 0-15,0 0 0 0,4-3 0 0,-4 0 0 16,-4-3 0-16,8 0 0 0,-4-3 0 0,0-3 0 16,4-4-152-16,-1-2-32 0,1-4-6 0,3 0-1205 15</inkml:trace>
  <inkml:trace contextRef="#ctx0" brushRef="#br0" timeOffset="20985.92">6731 3571 2419 0,'0'0'53'0,"0"0"11"0,-4 6 3 0,-3 0 1 16,0 7-55-16,0-4-13 0,4 7 0 0,-4 0 0 15,0-1 105-15,0 4 19 0,0 0 3 0,0 3 1 0,-1 0-52 0,5 0-9 16,-8 3-3-16,4-3 0 0,4 0-51 0,-1 0-13 16,1 0 0-16,3-3 0 0,0-4 54 0,0 4 8 15,7-3 2-15,-4-1 0 0,4-2-52 0,4 0-12 16,0-4 0 0,3-3 0-16,0 1 0 0,3-7 0 0,1 0 0 0,3-4 0 15,0 1 15-15,4-3 0 0,0-3 0 0,6-1 0 0,-6-2-15 0,0-1 0 16,0 1 0-16,-11-1 0 15,3-3-14-15,-3 1 1 0,4-4 0 0,-4 3 0 0,-3 0 13 16,-1 4 0-16,-3 3 0 0,0-7 0 0,-3 6 0 16,-4-2 0-16,0-1 0 0,-7 4 0 0,0 0 48 0,-4-1 13 15,1 1 3-15,-4-1 0 0,-4 1-64 0,0 0-15 16,-3 2-1-16,0-2-1 0,0 3 27 0,3-1 6 16,-3 1 0-16,3 0 1 15,4 3-65-15,0 3-12 0,7-4-4 0,0 4 0 16,0 0-51-16,7 0-10 0,0 4-3 0,0-1 0 15,4 6-51-15,3-3-10 0,0 1-3 0,3 2-546 0,4 1-110 0</inkml:trace>
  <inkml:trace contextRef="#ctx0" brushRef="#br0" timeOffset="21301.48">7218 3941 1856 0,'7'6'51'16,"-4"0"-41"-16,8 4-10 0,-4-4 0 16,0 0 168-16,0 1 31 0,-3-1 6 0,3-3 2 15,-7-3-75-15,0 0-16 0,0 0-2 0,0 0-1 0,0 0-39 0,-7-6-8 16,3 0-2-16,-3-4 0 15,-3 1 0-15,2-7 0 0,-2 4 0 0,-1-7 0 16,-3-3-20-16,0 0-4 0,0-10 0 0,-4-2-1 0,4 3-26 0,-3-4-5 16,2 1 0-16,-2-4-8 0,3 4 21 0,3 2-2 15,4 1-1-15,-3-1 0 16,-1-5-18-16,0 2 0 0,1 4 0 0,3 0 0 0,0-4-13 16,0 4-7-16,3 3 0 0,1-1-1 0,-1 1 21 0,4-3 0 15,0-1-9-15,4 4 9 0,-1 6 0 0,4 0-10 16,4 10 10-16,-4-7-8 0,3 3 8 0,1 4-13 15,3 2 5-15,0 4 8 0,-3 0-10 0,6 0 10 16,-3 2 0-16,4 1-9 16,0 0-15-16,-1 3-2 15,-2 0-1-15,-1 3 0 0,0 4 27 0,-4-4 0 0,1 3 0 0,-1 3 0 16,-2 1-84-16,2-1-11 0,-3 1-2 0,-3 2-834 0,-1 10-166 16</inkml:trace>
  <inkml:trace contextRef="#ctx0" brushRef="#br0" timeOffset="21521.05">6943 3775 2508 0,'-7'19'71'0,"3"-16"16"0,4 3-70 0,0 0-17 0,0-3 0 0,4 1 0 16,3-1 106-16,0-3 18 0,3 0 3 0,1 0 1 16,-1-3-52-16,5-1-9 0,2-2-3 0,1 0 0 15,0 0 0-15,-1-4 0 0,8 1 0 0,-4-1 0 16,4-2-51-16,-1 2-13 0,-2 1 0 0,6-4 0 31,-4 4-48-31,5 0-13 0,-5-1-3 0,5 4 0 0,-1-3-110 0,0 2-22 0,25-5-5 16,-14-4-1-16</inkml:trace>
  <inkml:trace contextRef="#ctx0" brushRef="#br0" timeOffset="21881.36">8424 3546 2030 0,'0'0'57'0,"0"0"14"0,0 0-57 0,0 0-14 16,0 0 0-16,-3 3 0 0,-1 6 156 0,4 4 29 0,0-1 6 0,0 4 1 15,0 0-52-15,0 6-9 0,0 0-3 0,4 3 0 16,-1 6-102-16,1-3-26 0,-4 4 0 0,7-4 0 16,-4 0 56-16,1-6 7 0,0 3 1 0,3-6 0 15,-4-3-52-15,4-1-12 0,-3-2 0 0,-1-4 0 16,1-2 0-16,3-1 0 15,0-6 0-15,-4 0 0 16,1-3-151-16,-1-4-33 0,1-2-6 0,-1-3-684 0,1-4-137 0</inkml:trace>
  <inkml:trace contextRef="#ctx0" brushRef="#br0" timeOffset="22052.41">8361 3323 2649 0,'-14'7'58'0,"3"-4"12"0,4-3 2 0,0 0 4 0,0 0-61 0,7 0-15 15,-7 0 0-15,7 0 0 0,0 0 54 0,0 0 8 16,0 0 2-16,0 0 0 0,3 0-52 0,1-3-12 16,3 3 0-16,4-4 0 0,-1 4 0 0,1-3 0 15,-1 3 0-15,4 0 0 16,4 0-100-16,-4 0-22 0,4 0-5 0,0 0-1025 16</inkml:trace>
  <inkml:trace contextRef="#ctx0" brushRef="#br0" timeOffset="22318.63">8784 3399 2156 0,'0'0'48'0,"-3"6"9"0,3-6 3 0,-4 3 0 0,4 3-48 0,-3 4-12 16,-1-4 0-16,4 3 0 0,0 1 92 0,4-1 16 0,-1 4 3 0,-3-1 1 16,7 4-39-16,-3 0-7 0,3 5-2 0,-4 5 0 15,1-5 20-15,-1 8 4 0,4 2 1 0,-3-6 0 16,3 7-71-16,0-4-18 0,0 0 0 0,-3 0 0 15,3-3 55-15,-4 0 7 0,4-6 2 0,0 0 0 16,-3-3-52-16,3-7-12 0,-4 0 0 0,1 1 0 16,3-7-48-16,-3 0-13 0,-4-3-3 15,0 0 0-15,0 0 0 16,-4-9 0-16,0-1 0 0,1 4 0 0,-8-3-102 0,4 2-21 16,0-2-4-16,-7 3-897 0</inkml:trace>
  <inkml:trace contextRef="#ctx0" brushRef="#br0" timeOffset="22700.89">8756 3775 1792 0,'0'0'51'0,"7"3"10"0,0 0-49 0,0 6-12 15,4-9 0-15,-1 4 0 0,1-1 105 0,3 0 19 16,0 0 3-16,-3-3 1 0,6 3 0 0,-3-3 0 16,4 0 0-16,0-3 0 0,-1 0-103 0,1 0-25 15,0 0 0-15,-1-1 0 0,1-5 56 0,3 3 7 16,0-4 1-16,-3 1 0 0,3 3-64 0,-3-1-28 15,-1-2 3-15,-3 0 0 0,1 2 40 0,-5-2 8 16,4 3 1-16,-7-1 1 0,0 1-25 0,0 3-11 0,-3-3 1 0,-1-1 0 16,1 4 10-16,-4 3 12 0,0 0-2 0,-4-9-1 15,1 3 11-15,-4-1 3 0,0 4 0 16,-4 0 0-16,4-3 0 0,0 6 0 0,-3 0 0 16,-1 0 0-16,0 6-7 0,1 3-2 0,-1 1 0 15,4 2 0-15,0 1-14 0,0 0 11 0,4 5-11 16,3-2 10-16,3 0-10 0,4 2 0 15,-3-2 0-15,3 3 0 0,3-3 0 0,1-1 0 16,-1-2-11-16,5-4 11 0,-5 4 0 0,4-4-8 0,-3 1 8 0,3-4 0 16,0 0 0-16,0 0 0 0,0 1 0 0,0-4 0 15,0 0 0-15,-3 0 0 0,3 0 0 0,0-3 0 16,0 0-33-16,-3 0-2 0,3-3 0 0,0 0 0 16,-3-3-143-16,-1-4-29 0,1 4-5 0</inkml:trace>
  <inkml:trace contextRef="#ctx0" brushRef="#br0" timeOffset="23286.69">9426 3643 1728 0,'0'0'38'0,"0"9"8"0,0-2 2 0,0 5 0 0,0-2-39 0,4 2-9 16,-8 4 0-16,8 0 0 15,-4 2 138-15,3-2 26 0,1 0 4 0,-4-1 2 0,3 1-45 0,-3 0-9 16,4-1-1-16,-1-2-1 0,1-4-31 0,3 1-7 16,-3-1 0-16,-1-6-1 0,1 4-38 0,3-4-7 15,-7-3-2-15,3 0 0 0,4-3-20 0,0 3-8 16,-3-7 0-16,3-2 9 0,0 0-9 0,0-4 0 0,0 0 0 0,0-2 0 16,0-1 0-16,0 0 0 0,-3-6 0 0,3 1 0 15,0 5 0-15,0-3 0 0,-4 0 0 0,4 0 0 16,-3 7-9-16,3-1 9 0,-3 1 0 0,-1-1 0 15,1 4 0-15,-1-1 0 0,1 7 0 0,-4 3 0 16,0 0 0-16,0 0 0 0,0 0 11 0,0 7-11 16,3 5 34-16,1 1 0 0,-4 5 0 0,0 1 0 15,0 3-6-15,0 0 0 0,0 3-1 0,0-3 0 0,0 0-14 0,0 0-2 16,3-3-1-16,-3-3 0 16,4-4-10-16,-1 1 0 0,1-4 0 15,3-3 0-15,-4 1-10 0,4-4-4 0,-3-3-1 0,3 0 0 16,0-3 15-16,0 3 0 0,4-10 9 0,-4 1-9 0,0-4 0 0,0 1 0 15,0-1 0-15,0-2 0 16,0-4 0-16,0 3 0 0,4 0 0 0,-1 1-10 16,-3-1 10-16,4 3 0 0,0-2 0 0,-1 2 0 0,4 4 0 0,-3-4 0 15,3 4 0-15,-3 3 0 0,-1-1 0 0,1 7 0 16,-4 0 0-16,0 0 0 0,0 7 35 0,3-1 9 16,-3 3 1-16,-3 4 1 0,7 6-18 0,-8-1-4 15,1 1-1-15,-1 6 0 0,1 0-4 0,-1-3-1 16,1 0 0-16,-1-3 0 0,-3 0-33 0,4-3-6 15,-1-7-2-15,-3 0 0 0,4 1 23 0,-4-4 0 0,3-3 0 0,-3-3 0 32,7-3-107-32,-3 0-17 0,3-6-3 0,0-4-1 15,0 4-102-15,4-10-21 0,-4-3-4 0,3 3-871 0</inkml:trace>
  <inkml:trace contextRef="#ctx0" brushRef="#br0" timeOffset="23651.76">10227 3405 2188 0,'0'0'48'0,"0"0"11"0,0 0 1 0,0 0 1 0,0 0-49 0,0 0-12 16,0 6 0-16,-3 3 0 0,-1-2 208 0,-3 2 38 0,0 4 8 0,0-1 2 16,-4 4-155-16,4 3-30 0,0-7-7 0,-3 7 0 15,-1 0-26-15,0 3-5 0,1-3-1 0,-4-1 0 16,3 4 1-16,4-3 0 0,-4 0 0 0,4 0 0 16,-3-3-33-16,3-1 0 0,0 1 0 0,3-4 0 15,4-2 0-15,-3 2 0 0,-1-5 0 0,4 2 0 0,0-6 0 0,0 3 0 16,4-2-15-16,3-1 5 0,0-3 10 0,0 0 0 15,3 0 0-15,1-3-8 0,0-1 8 0,3 4 0 16,0-6 0-16,3 3 0 0,-2 0 12 0,6 0-3 16,-4 3 0-16,1-3 0 0,3 3-9 0,-3 0 0 15,-1 0 0-15,1 3 0 0,3 0 0 0,-7 3 0 16,4 0-10-16,0 4 10 16,-4 2 11-16,-4 4 8 0,1-3 1 0,-4 2 1 0,4 1-29 15,-8 0-7-15,-3-4-1 0,0 4 0 0,-3 0 16 0,-1-4 0 16,-3 4 0-16,0-4 0 0,0 1 0 15,-4-1 0-15,-3 1 0 0,4-4 0 16,-5-2-39-16,5 2-5 0,-4-6 0 0,3 3-1 16,-3-2-184-16,0-4-37 0,-18-4-7 0,4 1-967 0</inkml:trace>
  <inkml:trace contextRef="#ctx0" brushRef="#br0" timeOffset="24635.97">1767 5474 2548 0,'0'0'56'0,"0"0"12"0,0 0 3 0,0 0 0 16,0 0-57-16,4-6-14 0,3 3 0 0,-3 0 0 16,-4 3 66-16,10-3 10 0,-6 3 3 0,6 0 0 15,1 3-25-15,-1-3-5 0,5 3-1 0,-5 0 0 16,8 3-28-16,-4-3-7 0,7 4-1 0,-7-4 0 15,7 0-12-15,-3 0 0 0,3 0 0 0,4 0 0 16,-4 0-86-16,4 1-20 0,6-1-4 0,-6 0-726 16,0-3-146-16</inkml:trace>
  <inkml:trace contextRef="#ctx0" brushRef="#br0" timeOffset="48661.61">2875 5437 1317 0,'0'0'28'0,"0"0"7"0,0 0 1 0,0 0 2 15,0 0-30-15,0 0-8 0,0 0 0 0,0 0 0 16,4 6 85-16,-4 0 16 0,7-3 3 0,-4 0 1 16,4 4-25-16,-3-4-6 0,3 0-1 0,-4 0 0 15,8 0-7-15,0 0-2 0,-1 0 0 0,1-3 0 0,3 0-9 0,-4 0-3 16,5-3 0-16,-1-3 0 0,-4 3 20 0,1-3 3 16,-1-1 1-16,1 1 0 0,0 0-61 0,-1 0-15 15,-6-4 0-15,6 4 0 0,-6-3 45 0,3 2 7 16,-4 1 0-16,4 0 1 0,-7-4-33 0,0 1-8 15,0 3 0-15,0-1-1 0,0 7-11 0,0-9 0 16,0 3 0-16,-7-1 0 16,4 4 36-16,-4 0 4 0,7 3 2 0,-11-3 0 15,-3 3-22-15,0 0-4 0,-4 6 0 0,1-3-1 0,-4 4-7 16,-1 2-8-16,5 0 11 0,-4 7-11 0,-1 0 8 0,1 3-8 0,4 3 0 16,-1 3 0-16,0 3-11 0,8 3-5 15,-1 1-2-15,1-1 0 0,-1-3 8 0,7 4 2 16,4-4 0-16,0 0 0 0,0-3 8 0,4 0-12 15,0-3 12-15,3 3-12 16,3-3-16-16,1-3-3 0,-1 0-1 0,4-7 0 16,8 4 4-16,-8-10 1 0,7 1 0 0,4-4 0 15,-4-6-110-15,3-4-23 0,-6-2-4 0,10-7-561 0,-10 0-113 0</inkml:trace>
  <inkml:trace contextRef="#ctx0" brushRef="#br0" timeOffset="49081.92">3390 5418 2188 0,'0'0'48'0,"-3"0"11"0,-4 3 1 0,0 0 1 0,-4 0-49 0,4 3-12 0,-4-2 0 15,4 2 0-15,-3 3 54 0,-1 1 8 0,-3 2 2 0,3 4 0 0,1 0 0 0,-1-1 0 16,1 7 0-16,-1 0 0 0,1 0 0 0,-1 0 0 16,4 3 0-16,0-6 0 0,3 0-52 0,4 0-12 15,-7-1 0-15,7-5 0 0,0 3 0 0,0-4 0 16,7-2 0-16,-7-4 0 15,4 0 0-15,3-3-18 0,-4 0 4 0,8-6 1 16,-7 0 13-16,6-3-11 0,-3 0 11 0,7-4-10 0,-3-2 10 0,-8-1-8 16,8 1 8-16,0-7-8 0,3 3 8 0,-7-3 0 15,3 0 0-15,-3-3 0 0,4 4 0 0,-4-1 0 16,4 3 0-16,-8 4 0 0,1 2 0 0,3 4 0 16,-7 6 8-16,0 0-8 0,0 3 45 0,-7 6 5 0,7 7 1 15,-4 3 0-15,4 3 8 0,-3 0 1 0,3 0 1 0,0 6 0 16,0-3-22-16,0 0-5 0,0 0-1 0,0 0 0 15,0-3-17-15,3 0-3 0,8-3-1 0,-8 0 0 16,4-3-12-16,4-4 0 0,-4-2 0 0,3-4 0 16,8-3-20-16,-7-3-4 0,3 0-1 0,-4-9 0 31,1-1-84-31,3-2-17 0,0-7-3 0,-3 0-1 16,3-3-36-16,4-3-7 0,-8 0-2 0,4 0-555 15,-3 0-111-15</inkml:trace>
  <inkml:trace contextRef="#ctx0" brushRef="#br0" timeOffset="49360.78">3732 5421 2185 0,'0'0'48'0,"0"-6"9"0,0-1 3 0,0 7 2 16,0 0-50-16,-7 0-12 0,4 0 0 0,-4 4 0 0,-4 5 142 0,8 0 26 16,-8 4 4-16,0-1 2 15,8 4-124-15,-8 3-25 0,4 3-5 0,0 3 0 0,0-3 34 0,4 3 7 16,3 0 2-16,-7-3 0 0,3 0-50 16,4 0-13-16,0-3 0 0,0 3 0 0,4-4 0 0,-4-2 0 15,7 0 0-15,-7-1 0 0,7-2 0 0,-4 0 0 16,4-4 0-16,0 0 0 0,7 7 47 15,-3-10-24-15,0 1 0 0,-1-4-37 0,1 3-7 16,-1-3-2-16,5 0 0 0,-5 0 31 16,1 1 5-16,3-4 2 0,0 3 0 15,-4-3-39-15,1 3-7 0,0-3-1 0,-1 3-1 16,-3-3-18-16,0 0-3 0,4 0-1 0,-8-3 0 16,5 3 18-16,-1-3 3 0,-4 0 1 0,4-1 0 15,0 1-2-15,-7 0 0 0,4-3 0 0,3 3 0 16,-4-4-77-16,4 4-16 0,-7 0-4 0,4-3 0 15,-4 0-47-15,3-1-9 0,-3 1-3 0</inkml:trace>
  <inkml:trace contextRef="#ctx0" brushRef="#br0" timeOffset="49710.77">3965 5907 2188 0,'0'0'48'0,"0"0"11"0,0 0 1 0,0 0 1 0,0 0-49 0,0 0-12 0,0 0 0 0,0 0 0 0,0 0 105 0,0 0 19 16,0 0 3-16,0 0 1 15,0-6 0-15,-3-4 0 0,3 4 0 0,-4-7 0 16,4 1-52-16,0-1-9 0,-3-2-3 0,3-4 0 0,-7 0-51 0,7 0-13 15,-4 0 0-15,-3-3 0 16,3-3 54-16,-3 0 8 0,0-6 2 0,0-4 0 0,4 1-52 0,-8 3-12 16,4-4 0-16,0 7 0 0,4 0 0 0,-1 3 0 15,1 0 0-15,3 3 0 16,-8 0-48-16,8 3-13 0,8 3-3 0,-8 4 0 16,3-1-102-16,-3 4-21 0,7 2-4 0,-3 1-1 15,6 6-51-15,-10 0-10 0,11 9-3 0,-1 1 0 0</inkml:trace>
  <inkml:trace contextRef="#ctx0" brushRef="#br0" timeOffset="49969.12">3933 5800 1954 0,'0'32'43'0,"0"-17"9"0,0-2 1 0,0 3 3 0,0-1-45 0,0 1-11 0,4-7 0 0,3 4 0 16,-7-7 54-16,4 0 9 16,3-2 1-16,-4-4 1 0,1 0-1 0,3-4 0 0,-4-2 0 0,4 0 0 15,4-4 0-15,-8-2 0 0,5 3 0 0,-1-4 0 16,3-3 0-16,1 4 0 15,-1-4 0-15,4 4 0 0,4-4 0 0,-7 0 0 0,6 4 0 0,1-4 0 16,0 7 0-16,-4 2 0 0,3 1 0 0,4 0 0 16,-10 3-51-16,3 3-13 0,0 3 0 0,-3 0 0 15,3 0 54-15,-3 6 8 0,-4 4 2 0,0 3 0 16,0-1-52-16,-4 4-12 0,4 0 0 0,-7 3 0 0,4 0 0 0,3 0 0 16,-7 3 0-16,3-6 0 15,1-4-100-15,-1 1-22 0,5-3-5 0,-1-4-1332 0</inkml:trace>
  <inkml:trace contextRef="#ctx0" brushRef="#br0" timeOffset="50475.8">5062 5785 2232 0,'0'0'49'0,"0"0"11"0,0 0 1 0,0 0 1 0,0 0-50 0,0 0-12 0,-7 3 0 0,4 3 0 16,3-3 96-16,-4 3 16 0,1 1 3 0,3-4 1 15,0 3-6-15,-4 0-1 0,4 1 0 0,0-4 0 16,0 3-72-16,0 0-14 0,0-3-3 0,4 4-1 0,-4-1 36 0,0 0 7 15,3 1 2-15,1-1 0 0,-4 0-16 0,0 0-4 16,3 1 0-16,-3-1 0 0,7 0-19 0,-7 0-4 16,4 4-1-16,-4-4 0 0,7 0-20 0,-7 1 0 15,0-1 0-15,3 0-8 0,-3 0 8 0,0 1 0 16,0-7 0-16,0 0 0 0,0 0-22 0,0 0-2 16,0 0-1-16,0 0 0 15,4-7-50-15,-4-2-9 0,0-3-3 0,0-1 0 16,0-3-95-16,0-2-19 0,-4 2-4 0</inkml:trace>
  <inkml:trace contextRef="#ctx0" brushRef="#br0" timeOffset="50637.99">4949 5490 2030 0,'0'0'57'0,"0"0"14"0,0 0-57 0,0 0-14 0,0 0 0 0,0 0 0 15,0 0 156-15,0-6 29 0,0 6 6 0,0 0 1 16,0-7-154-16,0 7-30 15,8-6-8-15,-8 3 0 0,0 3 52 0,7-3 10 0,-4 0 2 0,4 3 0 16,0 0-205-16,-3 0-41 0,3 0-8 0,0 0-898 16</inkml:trace>
  <inkml:trace contextRef="#ctx0" brushRef="#br0" timeOffset="50902.86">5242 5427 1958 0,'0'0'43'0,"0"0"9"0,0 0 1 0,0 0 3 0,0 0-45 0,0 0-11 16,4 6 0-16,-1 1 0 0,1-1 104 0,3 0 20 16,-7 4 3-16,3 2 1 0,5 1-52 0,-5 2-9 15,4 1-3-15,-3 6 0 0,6-3 0 0,-6 3 0 16,3 3 0-16,0-3 0 0,0 3 0 0,0 0 0 16,0-3 0-16,0 3 0 0,-3 0-51 0,3-3-13 15,-4 3 0-15,4-6 0 0,-3 0 54 0,6-4 8 16,-10 1 2-16,4 0 0 15,3-4-103-15,-7-2-20 0,3-4-4 0,-3 0-1 16,0-6 0-16,0 0 0 0,0 0 0 0,0 0 0 16,0 0-102-16,0-9-21 0,0-4-4 0,-3-2-1 0</inkml:trace>
  <inkml:trace contextRef="#ctx0" brushRef="#br0" timeOffset="51370.41">5203 5684 1877 0,'-3'10'53'15,"3"-10"12"-15,0 6-52 0,0 0-13 0,0 1 0 0,3 2 0 16,1-3 87-16,3 0 14 0,4 4 3 0,-8-4 1 16,1 0 19-16,3 4 3 0,3-4 1 0,1 0 0 0,-8 1-52 0,8-1-9 15,-4-3-3-15,0 3 0 16,4-3 0-16,-4-3 0 0,3 4 0 0,1-4 0 0,3 0-51 16,-3-4-13-16,3 1 0 0,7 0 0 0,-10 0 0 0,6-3 0 15,-3-4 0-15,4 4 0 0,-4 0 0 0,4 0 0 16,-1-1 0-16,1 1 0 15,-4 0 0-15,0-1 0 0,0 1 0 0,-3 0 0 16,3 3 0-16,-7-3 0 0,4 2 0 0,-1-2 0 16,-3 3 8-16,0-3 0 0,-3 3-8 0,-1-4 12 0,1 4-12 0,-4-3-8 15,0 6 8-15,3-6-13 0,-3-1 13 0,-3 1 0 16,3 0 0-16,-4 0 0 0,1-1 27 0,-1 1 8 16,1 0 1-16,3 6 1 0,0 0-8 0,-7-3-1 15,3 3-1-15,-10 0 0 0,7 6-27 0,0 0-9 16,3 0 0-16,1 4 0 0,-8 2 9 0,4 1 12 0,4 3-2 15,-1-1-1-15,4-2-9 0,0 6 0 0,0-4 0 0,4 4 0 16,-1-3 0-16,1-1 0 0,3-2 0 16,0 3 0-16,3-4 0 0,-2-2 0 0,9-1 0 0,-10 0 0 15,7-2 0-15,0-1 0 0,-3 0 0 16,3-3 0-16,-3-3 0 0,-1 0 0 0,4 0 0 0,-3-3 0 31,0-3-100-31,-1 0-23 0,1-7-4 0,-1 4-1 16,4-4 0-16,-6-2 0 0,2-4 0 0,1 0 0 0,-4 0-77 0,0 3-16 15,0-2-3-15,0-1-358 0,-4 3-71 0</inkml:trace>
  <inkml:trace contextRef="#ctx0" brushRef="#br0" timeOffset="51901.79">5846 5556 1552 0,'0'0'44'0,"0"0"10"0,0-7-43 0,0 1-11 0,0 6 0 0,0 0 0 0,0 0 104 16,0 0 20-16,0 0 3 0,0 0 1 16,0 0 0-16,-4 6 0 0,-3 1 0 0,3 2 0 0,4 1-52 0,-3 2-9 15,3 4-3-15,0-1 0 0,0 1-51 0,0 3-13 16,0 0 0-16,0 0 0 0,3-4 54 0,-3 7 8 15,4-3 2-15,-4 3 0 0,7-3 0 0,-7-4 0 16,4-2 0-16,3 3 0 0,-4-4-52 0,1-2-12 16,3-1 0-16,-4-3 0 0,4 1 0 0,4-7 0 15,-8 3 0-15,1-6 0 0,3-1 0 0,0-2 0 16,0 0 0-16,0 0 0 0,0-4 0 0,0-2 0 16,4-1 0-16,-1 1 0 0,-6-4 15 0,3 3 0 15,0-2 0-15,0 2 0 0,0 1-24 0,0 2-5 16,4-2-1-16,-8 2 0 0,4 4 24 0,0-3 5 15,1 2 1-15,-1 4 0 0,-4 0-15 0,1-3 8 16,-4 6-8-16,3 0 0 0,1 0 22 0,-1 6-2 16,1-3 0-16,-4 3 0 0,3 1 8 0,-3-1 0 15,4 7 1-15,-4-1 0 0,0 1-29 0,-4 2 0 0,4 1 0 16,0 3 0-16,0-4 0 0,0-2 0 0,4 3 0 16,-4-4 0-16,7 1 0 0,-7-4 0 0,3 1 0 0,-3-7 0 15,7 3 0-15,-3-6 0 0,3 0 0 0,-3-3 0 16,3 0 0-16,0-7 0 0,0 1 8 0,-4-4-8 15,1-2 0-15,3-4 0 0,-4 3 0 16,4-3 0-16,-3 4 0 0,3-1 0 0,-3 0 0 16,3-2 0-16,-4 5-8 0,4-3 8 15,0 4 0-15,4-4 0 0,-4 0 0 0,3 1 0 0,1 2 12 16,3 1-3-16,-7 2-9 0,4 1-9 0,-1 3 9 0,1-1-13 0,0 7 61 16,-1 3 13-16,1 7 3 0,-4 2 0 15,0 1-52-15,0 6-12 0,0 3 0 0,-4 0 0 16,4 0 0-16,-7 3 0 0,4 0 0 0,0 3 0 15,-1-3 0-15,-3 0 0 0,4 0 0 0,-1 0 0 16,1-3-48-16,-4-3-13 0,7 0-3 0,-4-3 0 16,-3-1-138-16,4-2-28 0,3 2-6 0,3-15 0 0</inkml:trace>
  <inkml:trace contextRef="#ctx0" brushRef="#br0" timeOffset="53352.2">7362 5267 1292 0,'0'-6'28'0,"0"-3"7"0,-3-1 1 0,3-2 0 16,0-4-36-16,0 3 0 0,0-2 0 0,0-1 0 15,3-3 96-15,-3 4 12 0,4-1 2 0,-4 0 1 0,4 4-14 0,-4-4-2 16,0 7-1-16,3-4 0 0,1 7-6 0,-4 0 0 15,3-1-1-15,-3 7 0 0,0 0-13 0,0 0-2 32,0 0-1-32,0 0 0 0,0 10-21 0,4 5-4 0,-1 1-1 0,-3 6 0 15,4 3-21-15,-4 3-4 0,7 0 0 0,-4 4-1 0,1 2 19 16,-1-2 4-16,1 2 1 0,-1 4 0 0,-3-1 2 16,0 4 1-16,4 3 0 0,-1 0 0 15,1-3-18-15,-4-4-3 0,4 1-1 0,-1-4 0 0,1 1-8 0,-1-4-3 16,-3 1 0-16,4-4 0 0,-1-3-13 0,1 0 0 15,-1-6 8-15,1 0-8 0,-1-4 0 0,1-5 0 16,-1-1 0-16,1-6 0 0,-1 0 12 0,-3-3 2 16,4-3 1-16,-1-6 0 0,1 3-15 0,3-4 0 15,-3-5 0-15,-1-1 0 0,1 3 0 0,-1-5 0 16,1 2 0-16,-1-3 0 0,1 3 0 0,-1-2 0 0,1 5 0 16,-1 0 0-16,1 1-11 0,-1-1-5 0,4 4 0 0,-3 0-1 15,3 2 17-15,0-2 0 0,0-1-8 0,0 4 8 16,0 0 0-16,4-3 0 0,-1 2 0 0,1 1 0 15,0-3 12-15,3 5 5 0,0 1 2 0,0 0 0 16,0 6-19-16,-3 0 0 0,3 4 0 0,-4 2 0 16,1 1 0-16,-4 2 0 15,0 4 0-15,0-1 0 0,-3 4 0 0,-1 0 0 16,-3 3 0-16,0 0 0 0,0 0 0 0,0 0 0 0,0 0 0 0,-3 0 0 16,3 0 0-16,-4-7 10 0,4 1-10 15,-4 0 8-15,4-7-111 0,0-3-22 16,0-6-5-16,0 0-1 15,8-3-118-15,-5-6-24 0</inkml:trace>
  <inkml:trace contextRef="#ctx0" brushRef="#br0" timeOffset="53703.67">7962 5568 2188 0,'-3'13'48'0,"-1"-10"11"0,1 3 1 0,-4 4 1 0,3-1-49 0,1 4-12 16,-1-1 0-16,-3 1 0 0,3 2 54 0,-3 1 8 15,4 3 2-15,-4 0 0 0,3 3 0 0,-3 0 0 16,4-1 0-16,-1 1 0 0,1 0-52 0,-1-3-12 16,4 0 0-16,0-3 0 0,0-4 0 0,0-2 0 15,4-4 0-15,-4 0 0 0,0-6 0 0,7-3 0 0,-4-3 0 0,4 0 0 16,0-4 0-16,0-2 0 0,0-4 0 0,0-3 0 31,1-3-48-31,-5 0-13 0,8 3-3 0,-4-3 0 16,-4 7 0-16,4-4 0 0,0 6 0 0,0 1 0 0,0 2 52 0,-3 4 12 15,-1 0 0-15,-3 6 0 0,8 3 48 0,-5 0 13 16,1 3 3-16,-1 4 0 0,1-1 0 0,-4 4 0 0,0 6 0 0,0-4 0 16,0 4 0-16,0 3 0 0,0-3 0 0,0 3 0 15,0-3 0-15,0 3 0 0,0-7 0 0,3 4 0 16,-3-3-103-16,4-4-20 16,-1-2-4-16,1-1-1 0,-1-3 0 0,4-3 0 0,-3-3 0 0,3-3-751 15,0 0-150-15</inkml:trace>
  <inkml:trace contextRef="#ctx0" brushRef="#br0" timeOffset="54051.93">8301 5521 2269 0,'0'0'64'0,"0"0"15"0,0 0-63 0,0 0-16 0,-7 0 0 0,3 3 0 0,-3 1 143 0,0 2 25 16,4 0 6-16,-4 3 1 15,3 1-95-15,-3-1-20 0,3 7-3 0,1 0-1 0,-4-1-24 0,0 1-6 16,0 3-1-16,-4 0 0 15,4-1-25-15,0 4 0 0,-3 0 0 0,2 0 0 0,-2 3 17 0,3-6 2 16,0 3 0-16,0-3 0 0,3-3 1 0,1-4 1 16,3 4 0-16,0-7 0 0,3-2-11 0,-3-1-2 15,7-3-8-15,0-3 12 0,4 0-12 0,-1-3 0 16,5 0 0-16,2-4 0 0,-3 1 0 0,4-3-8 16,3-1 8-16,-3 4 0 0,-1-3 14 0,-2 2 6 15,-1 1 2-15,0 3 0 0,0 0-22 0,0 3 0 16,0 0 0-16,-3 3 0 0,-1 0 0 0,1 3 8 0,-4 4-8 0,3 5 0 15,-6 1 54-15,0 3 6 0,-4 6 2 16,3 0 0-16,-3 3-50 0,-3-3-12 0,-1 0 0 0,-3 1 0 16,3-4 0-16,-3-4 0 0,0 1 0 0,0-3 0 15,4-1-100 1,-4-2-22-16,0-4-5 0,0-2-854 0,3-1-171 0</inkml:trace>
  <inkml:trace contextRef="#ctx0" brushRef="#br0" timeOffset="55008.92">9518 5440 2649 0,'0'0'58'0,"-7"3"12"0,-4-3 2 0,1 6 4 0,-4-3-61 0,0 4-15 0,-1 2 0 0,1 0 0 16,0 4 54-16,-3-1 8 0,2 4 2 0,1 0 0 15,0-1-16-15,0 1-2 16,0 0-1-16,0 0 0 0,3-1-21 0,1 1-4 0,3 0 0 0,-4-4-1 16,4 1 7-16,0-1 2 0,3-2 0 0,1-4 0 15,-1 0-28-15,4-6 8 0,0 0-8 0,4 3 0 16,-1 0 0-16,1 1 0 16,3-4 0-16,0 0-11 0,4-4 11 0,-1 1 0 15,1 0 0-15,3 0-8 0,4-3-12 0,-1-1-3 16,4 4 0-16,-3-3 0 0,3 3 38 0,0 0 7 0,1 3 2 0,-5 0 0 15,1 3 0-15,-4 0 1 0,0 3 0 0,-3 1 0 16,-4 5 16-16,-4 1 3 0,1-1 1 0,-1 7 0 16,-3 0-16-16,-3 0-3 0,-1-1-1 0,-6 4 0 15,3 0-14-15,-4 0-3 0,0 0-8 0,-3 0 12 0,4 3-12 0,-4-6 0 16,-1 0 8-16,1 0-8 0,0-4 0 0,4-2 0 16,-4-4 0-16,3 1 0 0,0-7 0 0,1 0 0 15,3 0 0-15,0-3 0 16,0 0-48-16,0-3-13 0,3-3-3 0,1-1 0 15,3-2-102-15,0-3-21 0,0 2-4 16,3-6-1-16,1 4-102 0,3-7-21 0,7-12-4 16,0-1-1-16</inkml:trace>
  <inkml:trace contextRef="#ctx0" brushRef="#br0" timeOffset="55300.88">9698 5597 2271 0,'0'0'50'0,"0"6"10"0,-4 3 3 0,1 1 1 0,-1 2-52 0,1 1-12 0,-1 2 0 0,-3 1 0 16,4 0 130-16,-4 3 23 15,0 6 5-15,-1-3 1 0,5-1-75 0,-4 1-16 16,3 0-2-16,-3 0-1 0,7-3-22 0,0 0-5 16,0 0-1-16,0-4 0 0,4 1-17 0,-1-6-4 0,4-1-1 0,0-3 0 15,-3-3-15-15,7-3 0 0,-4 0 0 0,3-3 0 16,-3-6 0-16,4-1 0 0,3-2 0 0,-3-1 0 16,-1 1 0-16,4-4 0 0,-3 4 8 0,-1-4-8 15,1 3 0-15,-4 1 9 0,-3-1-9 0,3 1 8 16,-4 2 6-16,-3 4 1 0,0 0 0 0,0 6 0 15,-3-7-15-15,-1 1 0 0,-3 0 0 0,0 3 0 0,-4 0 0 0,4 0 0 16,-3 3 0-16,-1-4 0 0,4 4-8 0,-3 0-5 16,3 0-1-16,-4 0 0 15,4 0-100-15,0 0-20 16,7 0-4-16,0 0-1 0,0 0-141 0,0 0-28 0</inkml:trace>
  <inkml:trace contextRef="#ctx0" brushRef="#br0" timeOffset="56139.34">9850 5578 1074 0,'0'0'30'0,"0"0"8"0,0 0-30 0,0 0-8 15,0 0 0-15,0-7 0 0,0 7 69 0,7-3 13 0,-7 3 2 0,3-3 1 16,1 3-32-16,-4 0-6 0,3 3-2 0,1 0 0 15,3 4 50-15,-4-1 9 0,-3 3 3 0,4 4 0 16,-1-4 7-16,-3 4 2 0,0 3 0 0,4-4 0 16,-4 1-17-16,0 2-3 0,0 1-1 0,0 0 0 15,0 2-30-15,0-2-5 0,3 0-2 0,-3-1 0 16,0-2-15-16,4 0-3 0,-1-4-1 0,1 0 0 16,-4-2-7-16,4-4 0 15,-1 0-1-15,-3-3 0 0,4 0-31 0,3 0-13 0,0 0 1 16,-4-3 0-16,1-3 12 0,-1 2 0 0,4-5 0 0,-3 3 0 15,-1-7 9-15,1 4 2 0,3-1 0 0,0-2 0 16,-3-1-11-16,3 4 0 0,-4-1-10 0,1-2 10 16,3 6 0-16,-4-4 0 0,4 4 0 0,-3 3 10 15,3-3-10-15,-4 6 12 0,1-4-12 0,-4 4 12 16,0 0 16-16,7 4 4 0,-7 2 1 0,4 0 0 0,-4 4 6 0,0-1 1 16,0 7 0-16,-4-4 0 0,4 4-21 0,-4-1-4 15,1 1-1-15,-1 0 0 0,4 0-14 0,0-1 0 16,0-5 0-16,0-1 0 0,0 0 0 0,4-2 0 15,-1-1 0-15,1-3 0 0,0-3 0 0,3-3 0 16,0 0-12-16,0-3 12 0,0-4-8 0,0-2 8 16,3-1 0-16,-3 1 0 0,-3-4-12 0,7 0 12 15,-8 0-12-15,4 1 12 0,0 2-19 0,0 1 3 16,0-1 1-16,-3 1 0 0,3-1 15 0,0 4 0 16,0-1 0-16,-3 4 0 15,3-3 0-15,-4-1 0 0,4 4 0 0,-3 3 0 0,-1-3 0 0,-3 6 0 16,0 0 0-16,7 3 0 0,-3 0 23 0,3 3 7 0,-4 7 2 0,-3-1 0 15,4 1 0-15,-4 6 0 16,0-1 0-16,3 1 0 0,-3 3-32 0,4-3-15 16,-4 3 2-16,4-3 0 0,-1-1 21 0,1-2 4 0,3 3 0 15,0-6 1-15,-4-1-13 0,4-3-18 0,4 4 4 0,-1-7 1 16,1 1 13-16,0-4-9 0,3-3 9 0,-4 0-8 16,4-3 8-16,1-4 0 0,-1-2-9 0,0-1 9 15,0 1 0-15,-4-3-9 0,5-4 9 0,-5 0 0 16,4 0 12-16,-3-2 8 0,-1-1 3 0,-3-3 0 15,4 3-39-15,-4 3-8 0,-3 1-2 0,-1 2 0 0,-3 1 26 16,0-1 0-16,-3 4 0 0,-4 2 0 16,0 1 18-16,-1 6 6 0,-2 0 0 0,-1 3 1 15,-3 4-36-15,4 2-7 0,-5 4-2 0,1 2 0 16,4 1 20-16,3 3 0 0,0 3 0 16,0-4 0-16,3 4-9 0,1-3 9 0,6 3 0 0,-3 0-9 15,7-3 9-15,0 0 0 0,0 0 0 0,4-4 0 0,3 1 0 16,0-4 0-16,0 1 0 0,4-4-8 0,3-2 8 0,-3-1 0 15,-1-3-9-15,1-3 9 16,0 0-91-16,-1 0-13 0,1 0-4 0,-1-3-854 16,5 0-171-16</inkml:trace>
  <inkml:trace contextRef="#ctx0" brushRef="#br0" timeOffset="56960.82">11151 5772 1879 0,'0'0'41'0,"0"0"9"0,0 0 2 0,4 6 0 16,3 1-41-16,0-1-11 0,0 3 0 0,4 4 0 0,-1 3 95 0,4 2 17 16,4 1 3-16,0 6 1 0,-1 3 1 15,1 4 1-15,-1-1 0 0,1 4 0 0,0-1-12 0,-1 1-2 16,-2-4-1-16,-5 7 0 0,4-4-29 0,-7 4-6 15,4-4 0-15,-4 4-1 0,0-4-26 0,0 1-5 16,-3-4 0-16,-1-3-1 0,4-3-15 0,-3 1-2 16,-4-8-1-16,3-2 0 0,1 0-2 0,-4-4-1 15,-4-2 0-15,4-4 0 0,-3 0-14 0,3-6 0 0,-4 3 0 0,4-3 0 16,-7 0 0-16,-4-3 0 0,1-3 0 0,-8 0 0 16,4-7 0-16,-3-3 0 0,-1-5 0 0,-3-5 0 15,0-5 0-15,-1-3 0 0,1-1 0 0,7 7 0 16,0 0 0-16,3-7 0 15,1-2 0-15,-1-1 0 0,1 0 0 0,3-2 0 0,0-1 0 16,-1-3 0-16,8-3 0 0,-3 3 0 0,6 3 0 0,1-3 0 16,0 4 0-16,3-1 0 0,3 0 0 0,8-9 0 15,-1 3 0-15,1 6 0 0,0 7-12 0,-1 2 12 0,1 7 0 16,0 6 0-16,-1 4 0 0,1 2 0 16,-4 7 0-16,0 6 0 0,0 3 9 0,0 6-9 15,-3 7 16-15,3 3-1 0,-7 9-1 0,4 3 0 0,-1 1-4 0,-3-1-1 16,-3 0 0-16,3 1 0 15,-4 2-1-15,1 1 0 0,-4-1 0 0,4 4 0 16,-8-4-8-16,4 1 0 0,0-1 0 0,-4 1 7 0,-3-7-7 0,4 0 0 16,-4-6 0-16,0-3-10 0,0-6 10 0,-4-1-12 15,4-2 12-15,-4-4-12 16,4 0-12-16,-3-6-4 0,-4 0 0 0,3-6 0 16,-3-4-56-16,3 1-12 0,-3-3-3 0,4-7 0 15,-1 3-57-15,1-6-11 0,-1 0-2 0,7 0-676 0,1 3-135 0</inkml:trace>
  <inkml:trace contextRef="#ctx0" brushRef="#br0" timeOffset="57505.02">11628 6004 2656 0,'0'6'59'0,"0"4"12"0,0-1 2 0,0 1 1 0,3-1-59 0,-3 0-15 0,0-2 0 0,0-1 0 16,-3-3 89-16,3-3 15 0,0 0 4 0,0 0 0 15,0 0-44-15,-4-6-9 0,-3-4-2 0,0-2 0 16,0-1-26-16,0-5-6 0,-7-23 19 16,10 16-28-16,-3 3-3 0,4-3 0 0,-1 0 0 15,4-1-9-15,-3 5 0 0,3-5 0 0,3 4 0 16,1 4 0-16,-1-1 0 0,1 3 0 0,3 1 0 16,0 2-49-16,0 0-12 0,0 4-3 0,3 0 0 0,-2 2 52 0,2 1 12 15,1 3 0-15,3-3 0 0,-4 6 0 0,4-3 0 16,-3 6 0-16,3-3 0 0,0 0 0 0,0 3 0 15,1 0 0-15,-5 0 0 0,1 3 0 0,-1 1 0 16,-3-1 0-16,0 3 0 0,0-2 0 16,-3 2 0-16,-1 0 0 0,1-2 0 0,-4 2 0 0,0 0 0 15,0 4 0-15,-4-4 0 0,1 4 48 16,-1-1 13-16,1-2 3 0,-1 2 0 16,-3 4-52-16,0-3-12 0,4 2 0 0,-1-2 0 15,1 3 0-15,3-1 0 0,-4-2 0 0,4 2 0 0,4-2 0 0,-1-4 0 16,1 1 0-16,3-1 0 0,0-3 0 0,3-2 0 15,1-1 0-15,3 0 0 0,-3-3 0 0,3-3 0 16,0-4 0-16,0 1 0 0,4 0 0 0,-1-3 0 16,1-1 0-16,0 1 0 0,-1-4 0 0,1 1 0 0,-4 2 0 0,0-2 0 15,-3-1 0-15,-1 4 0 0,-6-1 0 0,3 1 0 16,-4 0 0-16,1-1 0 0,-4 4 0 0,0-4 0 16,-4 1 0-16,-3 3 0 0,0-4 0 0,-7 1 0 15,4 0 0-15,-8-4 0 0,4 4 0 0,0-1 0 16,-4-2-48-16,4 2-13 15,-4 4-3-15,4-3 0 0,0 5-51 16,4-2-10-16,-1 3-3 0,0-3-716 0,8 3-144 0</inkml:trace>
  <inkml:trace contextRef="#ctx0" brushRef="#br0" timeOffset="58420.36">12129 5766 2548 0,'0'15'56'0,"0"4"12"0,0 0 3 0,0 3 0 16,3 3-57-16,1 0-14 0,-1 3 0 0,1 1 0 0,3 2 76 0,-4-6 13 16,4 3 3-16,-3 1 0 0,6-4-30 0,-3-3-6 15,0 3 0-15,1-3-1 0,-5 0-11 0,4 0-3 16,0-1 0-16,0 1 0 0,0-3-4 0,-3 0-1 16,-1-3 0-16,1-1 0 0,3 1-15 0,-7-3-3 15,3-1-1-15,1 1 0 0,-4-7-30 0,0 0-7 16,4-3 0-16,-4-3-1 0,0 0 37 0,0 0 8 0,-4-9 2 0,0-4 0 15,1-2-26-15,-4-1-11 0,3-6 1 16,-6 0 0-16,3 0-6 0,-4-3 0 0,1 0-1 16,-5 0 0-16,1-3 8 0,0-4 9 0,0-2-13 0,0-4 5 15,0 1 8-15,7 2 0 0,-4 1 0 0,8-4 0 16,-4 7 0-16,3-1 0 0,1 4 8 16,-1 3-8-16,4 3 0 0,4 0 8 15,-1 6-8-15,1-2 0 0,-1 2 0 0,4 3 0 0,4 1 0 0,-1-1 8 16,1 1-8-16,3 6 0 15,-3-1 0-15,-1 4 0 0,4 3 8 0,0 0-8 16,-3 3 8-16,3 4-8 0,-3-1 12 0,-1 3-1 0,-3 4-1 0,4-1 0 16,-4 4 32-16,0 0 6 0,-3 2 2 0,-1 1 0 15,1 0-40-15,-1 0-10 0,-3 0 0 0,0 3 0 16,0-7 0-16,0 4 0 0,-3-3 0 0,-1-4 0 16,-3 1-26-16,0-4-7 0,0 1-2 15,0-4 0-15,-4 0 14 0,4-6 2 0,0 3 1 0,-3-6 0 0,3 3-2 0,0-6-1 16,-1 3 0-16,5 0 0 0,3 3 1 0,-4-7 0 15,4 7 0-15,0 0 0 0,0 0 0 0,0 0 0 16,4-6 0-16,-1 3 0 0,8 0 1 0,-4 0 1 16,4 3 0-16,-1-3 0 0,1 3 7 0,3-3 2 15,-3 3 0-15,3-4 0 0,0 1 9 0,3-3-8 16,-2 0 8-16,2-4-8 16,4 4 8-16,-3-3 0 0,0-1 0 0,-4-2 0 15,3-1 0-15,1-3 9 0,0 4-9 0,-4-4 10 0,0 4-10 0,0-4 0 16,0 3 9-16,-3-2-9 0,-4-1 24 0,0 4 0 15,0-1 0-15,-7 0 0 0,3 4-4 0,-6 3 0 16,-1 0 0-16,-6-1 0 0,3 7-5 0,-4 0-2 16,1 3 0-16,-1 4 0 0,-3-1-5 0,3 3-8 15,-3 4 11-15,4-1-11 0,-1 1 0 0,4 0 0 16,-4 2 0-16,8 4 0 0,-4 0 9 0,3 0 2 0,4-4 0 0,0 4 0 16,0 0-19-16,4-3-4 0,3-1-1 0,-4 1 0 15,8-3 13-15,-1-1 0 0,-2 4 0 0,2-7 10 16,4 4-10-16,0-7 0 0,0 3 0 0,1-6 0 15,2 4 10-15,-3-4-10 0,4 0 12 0,-4-3-12 16,0-3 16-16,-3 0-3 0,3 0-1 0,-4-4 0 16,1-2 4-16,-4 3 1 0,0-4 0 0,-3 1 0 15,-1-4-2-15,1 1-1 0,-4-1 0 16,0-2 0-16,0 2-6 0,-4-3-8 16,1 1 11-16,-1-1-11 0,1 0 11 0,-1 1-11 15,1-1 10-15,-1 3-10 0,4-2 0 0,0 2 0 0,0-2-8 0,0 2 8 16,4-3 8-16,3 1 8 0,-4-1 1 0,4 3 1 15,0 1-33-15,0-1-6 0,4 7-2 0,-4-3 0 16,0 6 37-16,4-1 7 0,-1 4 2 0,-3 4 0 16,0-1-47-16,4 3-10 0,-1 3-2 0,-2-2 0 15,2 2-73-15,1-3-15 0,-1 1-4 0,1-4-1273 16</inkml:trace>
  <inkml:trace contextRef="#ctx0" brushRef="#br0" timeOffset="58738.92">12908 5408 1789 0,'0'0'39'0,"7"0"8"0,0 0 1 0,0-3 4 0,0 3-42 0,4 3-10 15,0-3 0-15,-1 7 0 0,-3-4 175 0,4 6 33 0,-1 1 6 0,1 2 2 16,0 7-67-16,-4 0-13 0,3 6-2 0,-3 3-1 16,0 0-48-16,0 1-9 0,0 2-3 0,-3 0 0 15,3 1-29-15,-4-4-7 0,1 0-1 0,0 0 0 16,-1-3-20-16,1 0-5 0,-4-6-1 0,3 0 0 16,-3-3-10-16,0-1 0 0,0-5 0 0,0-1 0 15,0-3-57-15,0-6-14 0,-3 7-2 0,3-7-1 16,-7-3-90-16,-4-1-17 0,0 1-4 0,1-3-654 15,-1 0-130-15</inkml:trace>
  <inkml:trace contextRef="#ctx0" brushRef="#br0" timeOffset="59453.83">12894 5719 1958 0,'0'0'43'0,"0"0"9"0,7 0 1 0,0 3 3 0,4 0-45 0,-1 3-11 16,1-3 0-16,3 1 0 15,0 2 135-15,0-3 25 0,4 3 4 0,-4-3 2 0,4 1-69 0,-1-4-13 16,4 3-4-16,-3-3 0 0,0 0-32 0,-4 0-8 16,3-3 0-16,1 3-1 0,-4-4-3 0,4 1-1 15,-1 0 0-15,1 0 0 0,0 0-35 0,-1-3 0 0,-2 2 0 0,-1-2 0 16,3 0 0-16,-6 0 0 0,-1 3 0 0,-3-4 0 16,1 4 0-16,-1-3 0 0,-7 6 0 15,0 0 0-15,0 0 0 0,0 0 0 0,0 0 0 0,-7 3 0 16,-1 0 0-16,1 0 0 0,0 4 0 0,0 2 0 15,0 3 0-15,-3 4 0 0,3 0 0 0,3 3 0 16,-3-1 0-16,4 4 0 0,-1-3 0 0,4 0 0 16,0 0 58-16,0-3 5 0,4-1 1 0,3 1 0 31,-4-4-103-31,8-2-20 0,-4-1-4 0,3-3-1 0,1 1 52 0,-1-4 12 16,5-3 0-16,-5 0 0 0,8-6 0 0,-4-1 0 0,0 1 0 0,0-3 0 15,4-4 20-15,-4 1 6 0,4-4 2 0,-4 0 0 16,0 1-28-16,0-1-19 0,-4 0 3 0,-2-3 1 15,2 7 2-15,-3-1 0 0,0 1 0 0,-3 2 0 16,-1 4 4-16,1 0 1 0,-4 6 0 0,0 0 0 16,0 0 8-16,0 0 8 0,0 0-8 0,-4 6 11 15,4 3-11-15,-3 1 0 0,3 6 0 0,0-1 8 0,-4 4-8 0,4 3 0 16,4 6 0-16,-4 0 0 0,3 7 33 0,1-4 5 16,3 4 1-16,-4-1 0 0,4-2-16 0,0-1-3 15,1 3-1-15,-5 1 0 0,4-1-3 0,0 1 0 16,0 6 0-16,0-1 0 0,-3 1-16 0,3-3-12 15,-4 3 1-15,1-7 1 0,-4 1 10 0,-4-7 0 16,1 0 0-16,-1 0 0 0,-3-3 0 0,0-6 0 16,-3 3 0-16,-1-9 0 0,-3-4 0 0,0-6 0 15,-4-3 0-15,-3-3 0 0,3-3 0 16,-3-7 11-16,0 4-3 0,3-7 0 0,1 4-8 0,3-4-11 0,3 0 3 16,1-3 0-16,2 1 8 0,1-4 0 15,4-3 0-15,-1-4 0 0,4 4 0 0,4-6 0 0,-1 3 0 0,8-4 0 16,3 7 49-16,0 0 12 15,4 0 3-15,-1 3 0 0,5 0-52 0,-1 7-12 16,0 2 0-16,4 4 0 0,-4 2 8 0,0 4 0 0,0 3-8 0,0 3 12 16,4 4-12-16,-4-1-8 0,4 3 8 0,-4 4-13 15,0 3 13-15,4-4 0 0,-4 4 0 0,0 3 0 16,0-1 0-16,1 1 0 0,-1 0 0 0,-4 0 0 16,1-4-106-16,0 4-18 0,-4-6-4 0,-4-1-1331 15</inkml:trace>
  <inkml:trace contextRef="#ctx0" brushRef="#br0" timeOffset="60261.14">2769 6735 2538 0,'4'6'56'0,"-4"0"11"0,7 1 2 0,-4 2 3 0,4 3-58 0,-3 4-14 0,0 6 0 0,3 3 0 16,3 7 79-16,-6-1 13 0,6 3 2 0,4 4 1 15,-3 0-3-15,0-7-1 0,-1 7 0 0,4-1 0 16,-3 4-51-16,-1 0-9 0,5 0-3 0,2-7 0 16,-6 0-15-16,3 4-3 0,0-3-1 0,-3-7 0 15,-1-6-9-15,1-3-14 0,-1-4 3 0,-6-8 1 16,-1-4-97-16,-3-3-19 15,0 0-4-15,0 0-1 0,0 0-89 0,-7-10-19 0,-14-9-3 16,0-6-1-16</inkml:trace>
  <inkml:trace contextRef="#ctx0" brushRef="#br0" timeOffset="60454.83">2582 7227 2030 0,'0'16'57'0,"4"-10"14"15,3 3-57-15,4-2-14 0,-4 2 0 0,3-3 0 0,8 7 88 0,-1-4 16 16,5 4 2-16,2-7 1 0,8 0-69 0,-4-3-14 16,0 1-2-16,8-4-1 0,-1 0 17 0,0-7 3 15,1 1 1-15,-1-7 0 0,-7-2-31 0,0 2-11 16,1-2 0-16,2-4 9 0,-10 0 8 0,4 0 2 16,-7-3 0-16,3 3 0 15,-3-6-169-15,-4 3-34 0,-11-3-6 0</inkml:trace>
  <inkml:trace contextRef="#ctx0" brushRef="#br0" timeOffset="60836.97">3129 6578 1659 0,'0'0'36'0,"0"6"8"0,0 4 2 0,4 2 1 0,3 7-38 16,-7 0-9-16,7 3 0 0,0 3 0 0,3 6 120 0,-6 1 21 15,3 2 5-15,4 4 1 0,3-4-67 0,-4 4-12 0,1 3-4 0,3 2 0 16,-3 1 38-16,-1 0 7 0,4 0 2 0,-3 0 0 15,-1 0-24-15,5 0-5 0,-5-3-1 0,1-4 0 16,3-2-22-16,-4-7-5 0,1 0-1 0,0-9 0 16,-8 0-33-16,8-7-8 0,-8-2 0 0,4-4-1 15,-3-6-11-15,3 0 0 0,-4-3 0 0,1-7 0 0,3-2 0 16,-4-7 0-16,5 0 0 0,-5-6 0 0,4-3 0 0,-3 0 0 16,3-4 0-16,-4-2 0 15,8 6-49-15,-1-1-12 0,1 1-3 0,-4 3 0 0,4 6 52 0,-1 0 12 16,-3 7 0-16,4 3 0 0,-4 2 0 0,0 7 0 15,4 0 0-15,-8 7 0 0,4-1 48 0,0 3 13 16,0 7 3-16,4 3 0 0,-8 0-52 0,4 6-12 16,-3 3 0-16,3 3 0 0,-3-3 54 0,-1 4 8 15,4-1 2-15,-3-3 0 0,3 1-52 0,-4-4-12 16,1-3 0-16,3 0 0 16,3-4-48-16,-6-2-13 0,3 0-3 0,-4-7 0 15,8-3-204-15,0-2-42 0,-1-4-8 0,4-7-2 0</inkml:trace>
  <inkml:trace contextRef="#ctx0" brushRef="#br0" timeOffset="61284.18">3909 7145 1958 0,'0'0'43'0,"0"0"9"0,-7 0 1 0,3 4 3 0,-3-1-45 0,4 0-11 0,-4 3 0 0,0 4 0 0,7-4 104 0,-8 6 20 15,5 4 3-15,-4 0 1 0,3 3-52 0,1-1-9 16,-1 1-3-16,4 3 0 16,-3 0 0-16,3 3 0 0,0 0 0 0,3 3 0 15,1-6-51-15,-1-3-13 0,1 0 0 0,3-3 0 0,-4-4 54 0,5-2 8 16,-5-4 2-16,4 0 0 15,0-6-103-15,4 0-20 0,-4-3-4 0,3-3-1 16,-3-1 52-16,0-2 12 0,4-3 0 0,-7-7 0 0,3 0 0 0,0 0 0 16,0-3 0-16,-4 0 0 0,4 3 0 0,-3-3 0 15,3 4 0-15,-4-4 0 0,1 9 0 0,0 1 0 16,-1-1 0-16,-3 4 0 0,0 9 0 0,0 0 0 16,0 0 0-16,0 0 0 0,4 9 48 0,3 4 13 15,-7-1 3-15,3 7 0 0,4-3 0 0,-3 2 0 0,3 1 0 0,-4 0 0 16,8 3-52-16,-8 0-12 0,4-3 0 0,4 0 0 15,-7-4 0-15,6-2 0 0,1-4 0 0,-1 1 0 32,-3-4-48-32,0-3-13 0,8-3-3 0,-5-3 0 15,1-7-102-15,3-5-21 0,-4-4-4 0,1-6-1 0</inkml:trace>
  <inkml:trace contextRef="#ctx0" brushRef="#br0" timeOffset="61495.43">4378 6917 2508 0,'0'0'71'0,"0"0"16"0,-4 3-70 0,4 3-17 0,-7-3 0 0,4 3 0 16,-4 1 106-16,7 2 18 0,-4 0 3 0,4-2 1 16,0 2-52-16,4 4-9 0,3-1-3 0,-7 4 0 15,3 0-51-15,4-1-13 0,-3 7 0 0,3-3 0 16,0 6 54-16,0 0 8 0,4 3 2 0,-8 1 0 0,4 2-52 0,0-3-12 16,0-3 0-16,4 0 0 0,-7-3 0 0,3 0 0 15,-4-3 0-15,1-3 0 0,3-1 0 0,-4-2 0 16,4-4 0-16,-7-2 0 15,0-7-151-15,0 0-33 0,0 0-6 0,0 0-1102 0</inkml:trace>
  <inkml:trace contextRef="#ctx0" brushRef="#br0" timeOffset="61689.14">4177 7277 2188 0,'0'0'48'0,"0"3"11"0,10-3 1 0,-6 0 1 0,10 0-49 0,4 3-12 15,-4 1 0-15,7-4 0 0,-7-4 105 0,7 1 19 16,0 3 3-16,4-3 1 0,0 0-52 0,-4 3-9 16,7 0-3-16,4 0 0 0,-7 0 0 0,3 3 0 15,0 0 0-15,7-3 0 16,-6 3-102-16,2-3-21 0,1 4-4 0,3-4-820 0,-6 0-164 16</inkml:trace>
  <inkml:trace contextRef="#ctx0" brushRef="#br0" timeOffset="62503.5">5757 7290 1792 0,'0'18'51'0,"0"-5"10"0,0 6-49 0,4 3-12 16,-1 0 0-16,-3 3 0 0,7 0 119 0,-3 3 21 15,0 3 4-15,3 7 0 0,3 0-26 0,1-1-6 0,-4 1 0 0,7 3-1 16,0 0-38-16,0-1-7 15,0-2-2-15,4 3 0 0,-4-10 0 0,0 4 0 0,4-7 0 0,-4 0 0 16,0-3-28-16,4-3-5 0,-8-3-2 0,4-4 0 16,-3-5 5-16,-1-4 1 0,5-3 0 0,-12 0 0 15,8-3-47-15,-11 0-8 0,3-6-3 0,1-3 0 16,-4-4 37-16,-4-2 7 0,1-1 2 0,-4 0 0 0,0-3-31 16,-8 1-7-16,1-4-1 0,0-3 0 0,-3-1 26 0,-1-2 5 15,-3 0 1-15,3-3 0 0,-7-1-28 0,4 1-6 16,0-4-1-16,-4-2 0 0,8 2 19 0,-1 1-10 15,1-4 10-15,2 4-8 16,1-1 8-16,4 1 0 0,-1 2 0 0,1-2-8 0,2 6 8 0,1 3 0 16,4-1 0-16,-1 1 0 0,4 7 0 0,0 2 0 15,0 0 0-15,4 4 0 0,-4 5 0 0,3-2 0 16,1 3 0-16,3-4 0 16,4 7 8-16,-8-3-8 0,8 3 10 0,-1 0-10 15,4 0 8-15,1 3-8 0,2-4 0 0,4 4 9 0,4 0-9 0,-4 0 0 16,4 4 0-16,0-1 0 0,-1 3 8 0,-3 3-8 15,4 4 0-15,-4-1 8 0,0 4 3 0,-3 3 0 16,-4 3 0-16,4 0 0 0,-8 0-11 0,1 3 0 16,-4 0 0-16,0-3 0 0,-3 3 0 0,3-3 0 15,-7-3 0-15,0 0 0 0,0-1 12 0,0-2 1 0,-7-3 0 0,3-4 0 16,-3 4-13-16,-4-4 0 0,4-3 0 0,-3-3 0 16,-8 0-12-16,4-3-4 0,-4 4-2 0,1-8 0 15,-1 1-33-15,1 0-6 0,2-3-2 0,-2 0 0 16,6-7-55-1,-3 4-11-15,4-1-3 0,2 1 0 0,1-7-64 0,4 4-14 0,-4-4-2 0,7 0-1 16</inkml:trace>
  <inkml:trace contextRef="#ctx0" brushRef="#br0" timeOffset="63073.48">6308 7531 2649 0,'0'0'58'0,"-7"6"12"0,3 4 2 0,1-7 4 16,3-3-61-16,-4 6-15 0,1-3 0 0,3-3 0 0,-8 0 53 0,5 0 8 16,-1-3 2-16,-6-3 0 0,3 0 1 0,0-4 1 15,0 1 0-15,3-4 0 0,-3 4-52 0,0-7-13 16,3 1 0-16,1-4 0 0,-1 0 0 0,1 0 0 16,-1 3 0-16,4-6 0 0,0 7 0 0,0-4 0 15,4 0 0-15,-1 3 0 0,1 1 0 0,-1 2 0 16,5 1 0-16,-5 2 0 15,4 1-19-15,-3 0-6 0,6 5-2 0,-3-2 0 16,7 3-8-16,-10 0-1 0,7 0-1 0,-4 3 0 16,7 0 8-16,-4 3 1 0,4-3 1 0,-3 3 0 15,3 0-59-15,-3 0-12 0,3 0-2 0,-4 1-1 16,4 2 29-16,4-3 7 0,-11 3 1 0,4-3 0 0,-1 0 51 0,-3 1 13 16,0 2 0-16,0-3 0 0,4 0 0 0,-7-3 0 15,-4 0 0-15,0 0 0 0,7 3 0 0,-7-3 0 0,0 0 0 0,0 0 0 16,-4 7 48-16,4-1 13 15,-3 3 3-15,-1-3 0 0,-3 4 51 0,0-1 10 0,0 4 3 0,0 3 0 16,0-1-52-16,0 4-9 0,0 3-3 0,3-3 0 16,4 3 0-16,0-3 0 0,0-1 0 0,0-2 0 15,4 3-51-15,3-7-13 16,0 1 0-16,3-4 0 0,4-2 0 0,-3-4 0 0,10 0 0 0,-7 0 0 0,0-3 0 16,1-3 0-16,2 0 0 0,-3-4 0 0,4-2 0 0,-4 3 0 15,0-4 0-15,4-2 0 0,-4 2 0 0,0-2 0 16,-3 2 0-16,-1-2 0 0,1-1 0 15,-4 1 0-15,-4 2 0 0,1 1 0 0,-1 0 0 0,-3-1 0 16,0 1 0-16,-7-1 0 0,0 1 0 0,-3 0 0 16,-1 2 0-16,-3 1 0 15,3 0 0-15,-3 0 0 0,-3-1 0 0,-1 1 0 16,4 3-100-16,0 3-22 0,0 0-5 0,0 0-1 16,3 0 0-16,0 3 0 0,4 0 0 0,4 0 0 15</inkml:trace>
  <inkml:trace contextRef="#ctx0" brushRef="#br0" timeOffset="63419.62">6717 7308 1788 0,'0'0'51'0,"0"7"10"0,0 2-49 0,0 1-12 0,0-1 0 0,3 4 0 15,1-4 157-15,-1 7 29 0,8-1 6 0,-11 1 0 16,7 0-51-16,-3 2-10 0,3 1-3 0,3 0 0 16,1 0-51-16,-4-3-10 0,4 2-3 0,-1-5 0 15,1-4-12-15,-1 1-2 0,1-4-1 0,6-3 0 16,-9 0-25-16,2-3-6 0,1-3-1 0,-1 0 0 16,1-3-4-16,-1-1-1 0,-2 1 0 0,-1-3 0 15,0-4 0-15,0 4 0 0,-4-4 0 0,1 1 0 16,-1-1 21-16,1 1 4 0,-4-4 1 0,3 3 0 15,-3-2-30-15,0 2-8 0,0 4 0 0,-3-4 0 16,-1 4-12-16,1 3-3 0,-1-1-1 0,1 1 0 0,-1 0 16 0,-3 3 0 16,7 3 0-16,-7-3 0 15,0 3-56-15,0 0-12 0,7 0-3 0,0 0 0 16,0 0-156-16,-4 6-31 0,1-3-6 0</inkml:trace>
  <inkml:trace contextRef="#ctx0" brushRef="#br0" timeOffset="63616.76">7140 7487 3110 0,'0'13'68'0,"0"-7"15"0,0 3 2 0,0-2 3 0,0-4-71 0,0-3-17 0,0 6 0 0,0-6 0 15,0 0 55-15,0 0 7 16,0 0 2-16,0 0 0 0,0 0-52 0,-3-3-12 16,-4-3 0-16,3-1 0 0,-3-2 54 0,4-4 8 15,-1 1 2-15,-3-7 0 16,0 3-154-16,0-5-30 0,3-1-7 0,-3-7-1 15,0 4-51-15,-3-3-10 0,3-3-3 0,-4-1-998 0</inkml:trace>
  <inkml:trace contextRef="#ctx0" brushRef="#br0" timeOffset="63738.25">6971 6995 2269 0,'-7'16'64'0,"3"-10"15"16,1 0-63-16,-1 0-16 0,1 4 0 0,-1-1 0 16,4 1 140-16,-3-1 24 0,3 0 6 0,3 1 1 0,1-1-120 0,-4 1-24 15,3-4-5-15,4 3-1 16,-3-2-41-16,6-1-9 0,-3-3-2 0,1 0-804 15,2 0-161-15</inkml:trace>
  <inkml:trace contextRef="#ctx0" brushRef="#br0" timeOffset="64778.91">7380 6879 1890 0,'-10'-3'41'0,"2"3"9"0,1 3 2 0,0-3 1 0,4 3-42 0,-8-3-11 16,4 3 0-16,0 0 0 0,7-3 120 0,0 0 21 16,-3 3 5-16,3-3 1 0,0 0-67 0,-4 4-12 15,4 2-4-15,0 3 0 0,4-2-53 0,-1 2-11 16,4 0 0-16,0 4 0 0,0 6 48 0,4 0 16 0,-4-1 2 0,4 4 1 16,-1 3-30-16,-3 4-5 0,4-1-2 0,-1 0 0 15,-3 3 3-15,4 1 1 0,-4 2 0 0,4 1 0 16,-4-7 24-16,3 0 5 0,1-3 1 0,-4-3 0 15,0-3-52-15,4 0-12 0,-8-7 0 0,4 1 0 16,0-4 0-16,-3 1 0 16,-1-4 0-16,-3-3 0 0,0-3 0 0,0 0 0 0,0 3 0 0,0-3 0 15,0 0 0-15,0 0 0 0,0 0 0 0,-7 0 0 16,-3 0 0-16,-1-3 0 16,0 0 0-16,1-3 0 0,-4-1 0 0,-4 4 0 0,4 0 0 15,-4 0 0-15,1 0-29 16,3 3-9-16,-4 0-2 0,4 0 0 0,3 0 13 0,1 3 3 0,3 0 0 0,0 3 0 15,3 1 24-15,4-1 0 0,0-6 0 0,4 3 0 16,3 3-12-16,0 1 2 0,3-1 1 0,4-3 0 16,-3 3 9-16,3-3 12 0,-3 4-2 0,-1-1-1 0,4-3-9 0,0 3 0 15,-3 1 0-15,3-4 0 0,0 0 0 0,0 0 0 16,-3 0 0-16,0-3 0 0,3 0 0 0,0 0 0 16,0-3 0-16,0 0 0 0,0-3 0 0,0-1 0 15,0-2 0-15,0-4 0 0,1 1 0 0,-1-4 0 16,0 1 0-16,-4-4 0 0,4 3 0 0,-3-3 0 15,0 4 0-15,-1-1 0 0,-3 0 12 0,0 1 0 16,0-1 0-16,-3 0 0 0,-4 4-12 0,0-1 0 16,0 1 0-16,-4 2 0 0,4-2 9 0,-7 2-9 15,0 4 10-15,0 0-10 0,0-1 43 0,0 4 2 0,0 0 1 16,0 6 0-16,-4 0-37 0,1 4-9 16,3-1 0-16,-4 3 0 0,4 7 0 0,-3 0 0 15,6-1 0-15,-3 4 0 0,7-3 0 0,-4 0 0 0,4 6 0 16,0-1 0-16,4 1 0 0,3 0 0 0,0-3 0 15,4 0 0-15,-1-3 0 0,1-1 0 16,3 1 0-16,0-3 0 0,0-4 9 0,4 0 0 0,-4 1 0 0,4-4 0 16,-4-3-9-16,0 0 0 0,0-3 0 0,0-3 0 15,4-3-12-15,-8-3-2 0,4 2 0 0,0-5 0 16,-3-1-78-16,0-3-15 0,3-2-3 0,-4-4-1 16,1-3-39-16,-1 0-8 0,1-1-2 0,0 1 0 15,-1-3-60-15,-3 3-12 16,0 0-2-16,4 3-1 0,-8 0 188 0,4 3 38 0,-3 4 9 0,0 2 0 15,-1 1 49-15,1 2 12 0,-4 1 3 0,-4 2 0 16,4 7 102-16,0 0 21 0,0 0 4 0,0 0 1 0,-3 0-52 0,-5 0-9 16,1 0-3-16,0 7 0 0,0-4-51 0,0 3-10 15,0 4-3-15,0-1 0 0,0 0-12 0,0 7-4 16,0 0 0-16,0 3 0 16,0 2-26-16,0-2-6 0,3 0 0 0,-3 0-1 15,4 0-4-15,-1 0-1 0,1-4 0 0,3 1 0 0,-4-4 5 0,4-2 1 16,4-4 0-16,-4 4 0 0,3-4-5 0,4-3-1 15,-3-3 0-15,6 0 0 0,1 0-1 0,0 0 0 16,3-3 0-16,3-3 0 0,1-1 9 0,3 4 2 16,4-3 0-16,-1 0 0 0,-2 2-20 0,2 1 0 15,1 0 0-15,3 3 0 0,-3 0 0 0,0 0 0 16,-1 3 0-16,-3 0 0 0,1 4 0 0,-5 2 0 0,-3 1 0 0,4 2 0 16,-4 4 0-16,-3-4 0 0,-1 1 0 0,-3 2 0 15,0 1 0-15,-3-3 0 0,-1 2 0 0,-3 1 0 16,0-3 29-16,-3-1 3 0,-1-2 0 15,1 2 0-15,-1 1-32 0,-3-4 0 0,0-3 0 0,-3 1 0 32,3-7-90-32,0 0-18 0,0 0-3 0,-1-4-912 0,-2 1-182 0</inkml:trace>
  <inkml:trace contextRef="#ctx0" brushRef="#br0" timeOffset="65354.46">9338 7249 1720 0,'0'0'38'0,"-3"0"8"0,-8-3 2 0,4 0 0 0,0 3-39 0,0-3-9 15,0-1 0-15,-4 1 0 16,4 3 97-16,-4-3 18 0,4 0 3 0,0 0 1 0,0 3-30 0,4-3-5 16,-4 0-2-16,0-1 0 0,0 4 10 0,-4 0 1 15,4 4 1-15,0 2 0 0,-4 0-17 0,1 4-3 0,3 5-1 0,-4 1 0 16,1 3-25-16,2-1-6 15,1 4-1-15,0 4 0 0,4-1-25 0,-4 0-6 16,7-3-1-16,-4 6 0 0,8-6-9 0,-4 0 0 0,3-3 0 16,1-1 8-16,-1 1-8 0,4-6 0 0,0-4 0 15,1-3 0 1,2 1-32-16,-3-4 0 0,4-3 1 0,-1-3 0 0,1-4 43 0,0-2 9 0,-1-4 2 16,1 1 0-16,-1-7-23 0,1 0 0 0,-1 0 0 0,1-6-8 15,0 3-9-15,-4 1-2 0,7-1 0 0,-7 0 0 16,3 6 19-16,-3 0 0 0,1 1 0 0,-5 5 0 15,1 4 0-15,-1 3 0 0,-3 3 0 0,4 3 0 0,3 3 48 16,-4 7 12-16,1 2 4 0,3 4 0 16,-4 6-52-16,4-3-12 0,-3 3 0 0,3 0 0 0,0 0 37 0,0-3 5 15,0-3 1-15,4 3 0 16,3-6-25-16,0 3-5 0,-3-4-1 0,3-2 0 16,0-1-2-16,3-5-1 0,-3-1 0 0,4-6 0 15,0-3-81-15,-1-3-17 0,1-1-3 0,0-5-1 16,-1-1-159-16,4-2-31 0,15-17-6 0,-4 7-2 0</inkml:trace>
  <inkml:trace contextRef="#ctx0" brushRef="#br0" timeOffset="66171.07">10499 7694 2178 0,'0'0'48'0,"0"0"9"15,0 0 3-15,0 0 1 0,0 0-49 0,0 0-12 0,0 0 0 0,0 0 0 0,0 0 108 0,3-3 18 16,1-6 4-16,-4 2 1 16,0-5-54-16,0 2-10 0,0-5-3 0,-4 2 0 0,1-2 1 0,-1 2 0 15,1-3 0-15,-4 1 0 0,3-4-35 0,1 3-7 16,-5-3-2-16,1 0 0 16,-3 1-13-16,3-1-8 0,3 0 10 0,-3-3-10 15,0 3-16-15,4 0-8 0,-4 1-3 0,7 2 0 0,-4 3 43 0,4 1 9 16,4 2 2-16,-4 4 0 0,7-3-27 0,-4 6 0 15,4 3 0-15,0 3 0 0,4 0-14 0,-1 3 5 16,1-3 1-16,0 4 0 0,3 2 8 0,0 0 0 16,0 1 0-16,4 2 0 0,-4-2-16 0,3-1 1 0,1-3 1 0,0 4 0 15,-1-1 14-15,4-2 0 0,1-4 0 0,2 0 0 16,-3 0 0-16,4-3 0 0,-4 0 0 0,4 0 0 16,-7 0 19-16,3-3 6 0,-4 0 2 0,1 0 0 15,-4-4-13-15,0 1-2 0,-3 0-1 0,-1 3 0 16,-3-1 3-16,-3 1 1 0,3 0 0 0,-7-3 0 15,4 0-3-15,-4-1-1 0,0 7 0 0,0 0 0 0,0-6-11 0,-4 0 0 16,-3 0 0-16,0-4 0 16,0 4 0-16,0 0 0 0,-4-1 0 0,-3 1 0 15,4 3 20-15,-8 0 3 0,4 0 0 16,-4 3 0-16,4 6-37 0,0 0-7 0,0 4-2 0,0-1 0 0,0 7 23 16,3 3 0-16,-3-1 0 0,3 7 0 15,4 1 0-15,0 2 0 0,4-3 0 0,-1 0 0 0,1 0 0 16,6-3 0-16,1 3 0 0,3 0 0 15,0-3 0-15,3 0 0 0,5-3 0 0,-1-4 0 0,7 1 0 0,-4-6 0 16,8-1 12-16,0-6-4 0,0 0-8 0,-1-3 0 16,4-3 0-16,1-3 0 15,-5-4-54-15,5-5-3 0,2 2-1 0,-2-6 0 16,2 1-115-16,1-4-23 0,3 0-5 0</inkml:trace>
  <inkml:trace contextRef="#ctx0" brushRef="#br0" timeOffset="66637.91">11363 7581 2508 0,'-4'16'71'0,"1"-13"16"0,-1 3-70 0,1 1-17 0,3-1 0 0,-4 0 0 0,4-6 90 0,0 0 14 15,0 0 4-15,0 0 0 0,0 0-43 0,4-6-8 16,-4-3-1-16,3-1-1 0,1-2-4 0,-4-4-1 16,3 0 0-16,-3-6 0 0,-3 3 0 0,-1-12 0 15,1 3 0-15,-4-7 0 0,0 1-14 0,-4-4-4 16,1 1 0-16,-1-4 0 16,0 0-5-16,-3 0-2 0,4 1 0 0,-1-1 0 0,1 3-25 0,-1 1 0 15,4 2 0-15,0 4 0 0,-4 3 0 0,8 2 0 16,-1 4 0-16,1 7 0 15,3-1-68-15,0 4-18 0,3 2-4 0,1 4-1 16,-1 3-59-16,4 3-12 0,0 3-2 0,4 3-698 16,-4 4-139-16</inkml:trace>
  <inkml:trace contextRef="#ctx0" brushRef="#br0" timeOffset="67054.1">11617 7343 2419 0,'-11'9'53'0,"11"-9"11"0,-7 4 3 0,0-4 1 0,0 0-55 0,0 3-13 0,0 0 0 0,-3 0 0 15,2 0 105-15,1 0 19 16,0 0 3-16,0 4 1 0,-3-1-52 0,3 6-9 0,-4 1-3 0,4 0 0 16,0 2 0-16,3 1 0 0,1 3 0 0,-1 3 0 15,1-4-51-15,3 1-13 0,0 3 0 0,0-3 0 0,3 3 0 0,-3-6 0 16,7-1 0-16,1-2 0 15,-1-1 0-15,0-5 0 0,3-4 0 0,-3-3 0 16,7-3-48-16,0-7-13 0,1 1-3 0,-1-7 0 0,3-3 52 0,1 1 12 16,-7-1 0-16,6-6 0 0,-3 3 0 0,0-3 0 15,1-4 0-15,-5 7 0 16,1-3-56-16,-4 10-6 0,0-4-1 0,0 6 0 0,0 4 51 0,-7 9 12 16,0 0 0-16,0-6 0 0,0 9 48 0,0 0 13 15,0 3 3-15,-4 0 0 0,4 7 0 0,-3 3 0 0,6-4 0 0,-3 4 0 16,0 0-52-16,4-1-12 15,-1 1 0-15,1 3 0 0,3-4 0 0,0 4 0 16,4-3 0-16,-4 0 0 0,3-1 0 0,1-2 0 0,-1-4 0 16,1-2 0-16,0-1 0 0,-1-3 0 0,-10-3 0 15,14-3 0 1,-3 0-151-16,3-4-33 0,-3-2-6 0,-4-4-684 16,3-2-137-16</inkml:trace>
  <inkml:trace contextRef="#ctx0" brushRef="#br0" timeOffset="67288.28">12012 7098 2188 0,'0'0'48'0,"0"0"11"0,-3 7 1 0,3-1 1 15,0 0-49-15,0 4-12 0,0-1 0 0,3 4 0 0,-3 2 105 16,4 4 19-16,3 0 3 0,-4 3 1 0,8-3-52 0,-4 3-9 16,0 3-3-16,0 3 0 0,0 3 0 0,0-3 0 15,4 4 0-15,-4-4 0 0,0 0 0 0,3-3 0 16,-3 4 0-16,0-1 0 0,1-6-51 0,-1 0-13 15,3 0 0-15,-3-7 0 0,4 1 0 0,-4-3 0 16,0-1 0-16,0-3 0 16,0 4-100-1,0-7-22-15,0 1-5 0,-3-4-1 0,3 3-153 0,0-3-31 0,0 7-7 16,-7-10-1-16</inkml:trace>
  <inkml:trace contextRef="#ctx0" brushRef="#br0" timeOffset="67567.5">11927 7581 2649 0,'0'7'58'0,"4"2"12"0,-1-3 2 0,5 1 4 0,-1-1-61 0,0-3-15 0,3 0 0 0,1 0 0 15,3-3 105-15,-3 0 19 0,6 0 3 0,1 0 1 16,-4-3-52-16,4 0-9 0,3 0-3 0,-4 0 0 15,8 0-51-15,-4-4-13 0,4 4 0 0,-4-3 0 16,4 0 0-16,-8-1 0 0,1 1 0 0,0 0 0 16,-1 3 0-16,1-1 0 0,-4 1 0 0,4 0 0 31,-1 0-48-31,5 0-13 0,-5-3-3 0,4 3 0 0,-3-4-153 16,-4 4-31-16,14-9-7 0,-10 2-1 0</inkml:trace>
  <inkml:trace contextRef="#ctx0" brushRef="#br0" timeOffset="67772.66">12707 7710 2880 0,'-7'12'64'0,"0"-8"12"0,3-1 4 0,4-3 0 0,0 0-64 0,-7 0-16 16,4-7 0-16,-1 1 0 0,1 0 54 0,-1-7 8 15,1-2 2-15,3-1 0 0,-4-3-52 0,1-3-12 16,3 0 0-16,-4-3 0 0,4 3 0 0,-3-3 0 0,-1 0 0 0,-3 0 0 15,4 0 0-15,-5-3 0 0,-2-4 0 0,-1 1 0 32,1 0-151-32,-1-1-33 0,4 1-6 0,0 9-1000 0</inkml:trace>
  <inkml:trace contextRef="#ctx0" brushRef="#br0" timeOffset="67897.73">12502 7192 2188 0,'-10'22'48'0,"6"-12"11"0,1 2 1 0,-4 1 1 0,3-4-49 0,-3 4-12 15,7-4 0-15,-3 1 0 0,3-1 54 0,0-3 8 0,3 1 2 0,1-4 0 16,3 3-110-16,0-6-22 0,3 0-4 0,1-3 0 16</inkml:trace>
  <inkml:trace contextRef="#ctx0" brushRef="#br0" timeOffset="68625.27">12764 7374 2188 0,'0'0'48'0,"0"0"11"0,0 0 1 0,0 0 1 0,0 0-49 0,0 0-12 0,0 0 0 0,0 0 0 16,0 0 54-16,0 0 8 0,0 0 66 15,0 0-116-15,0 0-12 0,0 0 0 0,0 0 0 0,0 7 54 0,0-1 8 16,0 10 2-16,3-1 0 0,1 4-52 0,-1 0-12 16,4 0 0-16,-3-1 0 15,3 4 54-15,0-3 8 0,0 0 2 0,3 0 0 0,-3-3-52 0,1-1-12 16,2 1 0-16,-3-4 0 0,7-2 54 0,-3-4 8 15,-1 0 2-15,-2-2 0 0,2-4-52 0,1-4-12 16,-4-2 0-16,3 0 0 0,-3-4 0 0,0 1 0 0,-3-3 0 16,3-1 0-16,-3 0 54 0,-1-2 8 0,-3 2 2 15,0-2 0-15,0-1-52 0,0 3-12 0,0-6 0 0,0 1 0 16,-3 2 0-16,3 0 0 0,0 1 0 0,-4-1 0 16,0 0 0-16,1 1 0 0,3-1 0 0,-4 3 0 15,1 1 0-15,-1 6 0 0,1-4 0 0,-4 1 0 16,3 2 0-16,1 1 0 0,-4 3 0 0,3 3 0 15,1 3 0-15,-1-3 0 0,4 0 0 0,-3 3 0 16,3-3-48-16,0 0-13 0,0 3-3 0,3 1 0 16,-3 2 52-16,0-3 12 0,4 0 0 0,-4-3 0 15,3 3 0-15,-3 0 0 0,4 1 0 0,-1-1 0 16,-3 0 0-16,4 0 0 0,-4-3 0 16,0 0 0-16,0 0 0 0,7 3 0 0,0 0 0 0,0 4 0 15,0-4 0-15,0 3 0 0,4 0 0 0,-1 0 0 16,1 1 0-16,3 2 0 0,0-3 0 0,0 1 0 0,4-4 0 0,-4 3 0 15,3 0 0-15,1-2 0 16,-4 2 0-16,4-3 0 0,-4-3 0 0,0 0 0 0,0 0 0 0,0-6 0 16,-3-1 0-16,-1 1 0 0,-10 6 0 0,15-6 0 15,-5 0 0-15,1-4 0 0,-4 1 0 0,3-1 0 16,-3 1 0-16,-3-4 0 0,3 1 0 0,0 2 0 16,-3 1 0-16,-1 0 0 0,-3-1 0 0,0 1 0 15,0 3 0-15,0-1 0 0,-3 1 0 0,-1 3 0 16,-3 0 0-16,0 3 0 0,-4 6 0 0,1 0 0 15,-1 4 0-15,1 2 0 0,-4 1 0 0,3 6 0 0,-3 3 0 16,3 3 0-16,1 0 0 0,3 0 0 0,0-3 0 0,0 3 0 16,3-3 0-16,4 0 0 0,0-3 0 15,7-1 0-15,-3 1 48 0,6-3 13 16,-3 3 3-16,4-7 0 0,3 4-52 0,0-4-12 0,0-2 0 16,7-4 0-16,-3-3 0 0,3 3 0 15,0-2 0-15,4-4 0 0,0 0 0 0,-1 0 0 0,1-4 0 0,0 1 0 31,3-3-100-31,-3 3-22 0,3-3-5 0,0 3-1 16,-3-4-141-16,-1-2-29 0,22-10-6 0,-7 0 0 0</inkml:trace>
  <inkml:trace contextRef="#ctx0" brushRef="#br0" timeOffset="72219">3133 8679 2322 0,'0'0'51'0,"0"0"10"0,0 0 3 0,-4-3 1 0,-3 3-52 0,4-4-13 16,3 4 0-16,-15 0 0 0,8-3 96 0,4 0 16 15,-8 0 3-15,4 0 1 0,0 3-44 0,-3-3-9 16,3 6-2-16,-4-3 0 0,7 6-15 0,-10 0-3 0,4 7-1 0,-1 0 0 16,1 2-28-16,-1 7-6 15,0 0 0-15,1 3-8 0,3 3 12 0,-4 4-4 16,4 2 0-16,4 4-8 0,-4 0 14 0,7 2-4 0,0 1-1 15,0 0 0-15,7-4-9 0,-4-5 10 0,4-4-10 0,4-6 10 32,3-3-30-32,-4-4-7 0,1-2-1 0,7-7 0 0,-1 1 28 0,1-4 0 0,0-6 0 15,-1-1 0-15,1 1 20 0,0-6 8 16,3-4 3-16,3 1 0 0,-2-7-31 0,-1 0 0 16,0 0 0-16,4-3 0 0,-1 0 0 0,-3-3 0 15,-3 3 0-15,0 0 0 0,-4 7 0 0,0-4 0 0,4 3 0 0,-15 4 0 31,8-1-19-31,-11 1-9 0,0 2-3 0,0-2 0 0,0 2 76 0,-11 1 15 0,1-1 4 0,-1 1 0 16,-3 3-64-16,0-4-15 0,-7 1-1 0,-1 0-1 16,8 2 17-16,-7 1 0 0,7 0 0 0,-7 3 0 15,7-1 0-15,0 4 8 0,3 0-8 0,0 0 0 16,1 0-38-16,-1 4-10 0,8-4-3 0,3 0 0 16,0 6-61-16,0 0-13 0,0 0-3 0,3 4 0 15,1-4-102-15,6 4-21 0,1-4-4 16,0 3-1-16</inkml:trace>
  <inkml:trace contextRef="#ctx0" brushRef="#br0" timeOffset="72474.17">3612 9240 2322 0,'0'0'51'0,"0"0"10"0,4 6 3 0,-4-6 1 16,0 0-52-16,0 0-13 0,0 0 0 0,0 0 0 0,0 0 76 0,0 0 12 15,0 0 2-15,-7-6 1 0,3-3-22 0,-3-1-4 0,4-6-1 16,-8 1 0-16,4-4 0 0,0-3 0 0,0 0 0 0,-4-6 0 15,8 3-51-15,-4 0-13 16,0 3 0-16,3-3 0 0,1 3 0 0,-1-3 0 16,4 3 0-16,0 0 0 0,0 3 0 0,0 3 0 0,0 1 0 0,0-1 0 15,4 3 0-15,-1 4 0 0,4 0 0 0,-3 2 0 16,6 1 0-16,1 3 0 0,0 3 0 0,-1 0 0 16,4 0 0-16,0 0 0 0,4 3 0 0,0 0 0 15,-1 0-127-15,5 4-28 0,-8-4-5 0,7 0-2 16,-4 0-61-16,5-3-12 0,-1 0-2 0</inkml:trace>
  <inkml:trace contextRef="#ctx0" brushRef="#br0" timeOffset="73285.95">4039 8481 1728 0,'0'-6'38'0,"0"-4"8"0,0 4 2 0,0 0 0 0,0 6-39 0,0 0-9 0,0 0 0 0,0 0 0 0,0 0 156 0,0 6 28 16,0 0 7-16,0 4 1 15,0 2-103-15,4 1-20 0,3 3-4 0,-7 6-1 0,10 0-51 0,-6 6-13 16,3-3 0-16,-3 6 0 0,10-3 54 0,-4-2 8 16,1 2 2-16,-1-6 0 0,5 3-33 0,-1 0-7 15,3 0 0-15,-6-3-1 0,3-3 14 0,0 3 3 16,-3-7 1-16,-1 4 0 0,1-6-41 0,-1-1 0 0,1 1-13 16,-7-4 3-16,3 1 10 0,-4-4 0 0,1-3 0 0,-4 0 0 15,7 0 0-15,-7-3 12 0,0 0-2 16,0 0-1-16,0 0-9 0,-11 0 0 0,1 3 0 15,-1-3 0-15,-3 0 0 0,0 4 0 0,-4-1 0 0,0 0 0 16,1 0 0 0,-1 6 0-16,1-2 0 0,-1 2 0 0,0 4 0 0,4-1 0 15,0 4 0-15,3-4 0 0,4 4 0 0,-3 0 0 0,6-1 0 0,1 1 0 16,3 0 0-16,0-4 0 0,3 1 0 16,1-1 0-16,6-2 0 0,1-1 0 15,0-3 0-15,3 1 0 0,3-1 0 0,-3-3 0 0,8-3 0 0,-8 0 0 16,10 0 0-16,-2-3 0 0,-1 0 0 0,3 0 0 15,-6-4 0-15,3 1 0 0,-3 3 0 0,0-3 0 16,-1-4 0-16,-6 4 0 0,6-3 0 0,-6 2 0 16,0 1 0-16,-1-3 0 0,1 2 0 15,-1-2 0-15,-6 0 0 0,3-1 0 0,0 1 0 0,0-1 0 0,-3 1 0 0,3-4 0 16,-4 1 0-16,1-1 0 0,3 1 0 0,-7-1 0 16,3 4 0-1,4-1 0-15,-7-2 0 0,4 3 0 0,-4 2 0 0,0-2 0 0,7 3 0 0,-7-1 0 16,0 7 0-16,0 0 0 0,0 0 0 0,0 0 0 15,0 0 0-15,0 0 0 0,0 0 0 0,-7 7 0 16,3-1 0-16,-3 0 0 16,4 0 53-16,-4 4 9 0,3 2 2 0,4 1 0 0,0-1-52 0,-3 1-12 15,3 3 0-15,0-1 0 0,0 1-14 0,0-3-6 16,0 2 0-16,3-2-1 0,1-1 21 16,-1 1 0-16,4-4-9 0,0 4 9 0,4-4 15 0,-4-3 6 15,4 4 2-15,-1-1 0 16,1-2-70-16,-1-4-13 0,4 3-4 0,4-3 0 0,-7-3 82 0,6 3 16 15,-3-3 3-15,4-3 1 0,3 3-10 0,-10-3-1 16,3 0-1-16,0-3 0 0,0 2-26 0,-3-2 8 16,-1 3-8-16,-3-3 0 0,0-1 55 0,0 1 5 0,-3 0 2 15,3 0 0-15,-7-4-62 0,0 4 0 0,4-7-12 0,-4 4 2 16,-4 0 10-16,4-1 14 0,0-2-3 0,-7-1-1 16,7 1-10-16,-4 2 0 0,1-2 0 0,3-1 0 15,0 1 0-15,0 2 0 0,0-2 0 0,3 2 0 16,1 1 0-16,3-1 0 0,4 4 0 0,-8 0 0 15,4 0 0-15,0 2 0 16,4 1 0-16,-1 0 0 0,1 0 0 0,0 0 0 16,-1 6 0-16,4-3 0 0,0 3-100 0,0 0-23 15,1 0-4-15,-1 1-1 0,3-1-102 0,1 3-21 16,-4-3-4-16</inkml:trace>
  <inkml:trace contextRef="#ctx0" brushRef="#br0" timeOffset="73540">5249 9042 2695 0,'0'13'76'0,"0"-10"17"0,-3 3-74 16,3 4-19-16,-4-4 0 0,4 3 0 0,-3 1 117 0,-1-4 20 0,1 4 4 0,3-4 1 15,0-3-50-15,0-3-11 0,0 0-1 16,0 0-1-16,0 0-61 0,0 0-18 0,0 0 8 0,-4-9-8 31,4-4-43-31,0 0-13 0,0 1-2 0,0-4-1 16,0-3-115-16,-3-3-23 0,3 1-5 0</inkml:trace>
  <inkml:trace contextRef="#ctx0" brushRef="#br0" timeOffset="73702.84">5108 8726 2613 0,'0'6'57'0,"-7"0"12"0,0 4 3 0,4-4 2 0,-1 3-59 0,1 1-15 0,-5-4 0 0,8 3 0 16,0-2 52-16,0-1 7 0,0 0 1 0,4-3 1 15,3 1-49-15,0 2-12 0,0-3 0 0,0-3 0 16,7 3-84-16,-3-3-20 0,3 0-4 0,0 0-1 16,-3 0-123-16,6 3-24 0,22 7-4 0,-7-7-2 0</inkml:trace>
  <inkml:trace contextRef="#ctx0" brushRef="#br0" timeOffset="74502.53">5390 9074 2188 0,'8'25'48'0,"-8"-19"11"0,0 7 1 0,0-4 1 0,3 0-49 0,-3-2-12 0,0-1 0 0,0-3 0 0,4 0 54 0,-4-3 8 15,0 0 2-15,0 0 0 0,7-3 0 0,-7-6 0 16,0-1 0-16,3-2 0 16,-3-4 0-16,7 4 0 0,-7-4 0 0,4 0 0 15,-4 1-52-15,7-1-12 0,-4 3 0 0,1 1 0 0,3-1 0 0,3 4 0 0,-10 3 0 16,8-4 0-16,2 4 54 0,1 3 8 15,-4-3 2-15,3 2 0 0,-3 8-52 0,0-1-12 16,4 0 0-16,0 6 0 0,-4 1 0 0,3 2 0 16,-3 4 0-16,4 6 0 0,-8 0 54 0,8 0 8 0,-4 3 2 15,-3 0 0-15,6 0-52 0,-6-3-12 0,3 0 0 16,-4-3 0-16,4-1 0 0,0 1 0 0,0-3 0 0,4 0 0 16,-7-4-100-1,-1-2-22-15,8-1-5 0,-4-3-1 0,-4-6 0 16,4-3 0-16,0 0 0 0,-3-3 0 0,3-4-51 0,-4 1-10 15,5-4-3-15,-1-2 0 0,-4-1 52 0,1 0 9 0,-1-3 3 0,1 1 0 16,-1-1 0 0,1-3 0-16,-1 0 0 0,1 0 0 15,-1 0 51-15,1 6 10 0,-4-2 3 0,3 2 0 0,-3 3 204 0,7 4 42 0,-7 3 8 0,0 6 2 16,0 0 51-16,0 0 10 0,-7 6 3 0,7 3 0 0,7 4-103 16,-7 6-20-16,0 0-4 0,0-1-1 15,0 4-51-15,0 0-10 0,4 0-3 0,0 0 0 0,3-3 0 0,-4-3 0 16,1-1 0-16,3 1 0 15,7-3-51-15,-7-4-13 0,0 0 0 0,7-2 0 0,-3-1 0 0,-1-3 0 16,-3 0 0-16,4-3 0 0,-1 0 0 0,1-3 0 16,-4-3 0-16,0-1 0 0,4 1 0 0,-4-3 0 15,-4-4 0-15,-3-2 0 16,4-1-48-16,-4-3-13 0,-4 0-3 0,1 0 0 0,3 1 52 0,-7-1 12 16,3 0 0-16,-6 3 0 15,3 1-54-15,3 2-8 16,-7 1-2-16,1 5 0 0,6 1 52 0,-3 3 12 0,0 3 0 0,0 3 0 0,7 3 0 0,0 4 0 15,-7 5 0-15,11-2 0 16,-1 3 0-16,8 2 0 0,-4 7 0 0,7 1 0 0,-7 2 0 0,7 0 0 16,0 7 0-16,0 12 0 0,7-4 9 0,-6 4 5 15,2 1 1-15,4 2 0 0,-3-3-4 0,0-3-1 0,-4 3 0 16,3-3 0-16,-3-4 9 0,-3 1 1 16,7 0 1-16,-15 3 0 0,8-7-3 0,-4 1-1 15,0 0 0-15,-7-7 0 0,7-3 4 0,-7-3 1 16,0-3 0-16,-7-3 0 0,0-3-3 0,0-4-1 15,0-5 0-15,0-1 0 0,-7-6-9 0,3 0-1 0,-3-3-8 0,-4-4 12 16,4-2-12-16,4-7 11 0,-8-3-11 0,4 4 10 16,0-4 10-16,3-3 3 0,4-3 0 0,0-6 0 15,0-1-2-15,3 1 0 16,4 0 0-16,0-4 0 0,4 1-2 0,-1 2-1 0,5-2 0 0,2-1 0 0,1 1-2 16,3 2 0-16,-4 1 0 0,12 3 0 0,-12 0-16 0,4 2 0 15,0 5 0-15,4 2 0 0,-4 3 0 0,0 4 0 16,-3 2 10-16,3 4-10 15,0 0-49 1,-3 6-15-16,-1 3-4 0,4 0-1355 0</inkml:trace>
  <inkml:trace contextRef="#ctx0" brushRef="#br0" timeOffset="75102.31">7422 8788 1958 0,'0'0'43'0,"0"0"9"0,-3-6 1 0,-1 0 3 0,1 0-45 0,-1-1-11 15,4 7 0-15,0 0 0 0,-3-3 104 0,3 3 20 16,0 0 3-16,0 0 1 0,0 0-52 0,0 7-11 15,0 5-1-15,3 1-1 0,1 9-12 0,-1 3-3 16,4 6 0-16,1 3 0 0,-1 4-24 0,0 3-6 16,0 3-1-16,0-3 0 0,0-4 38 0,0-2 7 15,0-4 2-15,0 0 0 0,0-2-52 0,-3-4-12 16,3-3 0-16,-4-4 0 0,4-2 0 0,-3-7 0 16,-1-5 0-16,4-1 0 15,-7-3-100-15,4-3-22 0,-1-4-5 0,1-5-1 16,-4-1-51-16,-4-9-10 0,4-6-3 0,-7 0 0 0</inkml:trace>
  <inkml:trace contextRef="#ctx0" brushRef="#br0" timeOffset="75509.91">7221 9036 1663 0,'-3'13'36'0,"3"-7"8"0,3 0 2 0,1 1 1 16,3-1-38-16,0 0-9 0,7-3 0 0,-3 0 0 0,6 4 50 0,5-4 8 15,-1-3 2-15,3 0 0 0,-2 0 6 0,2-3 2 16,-3-1 0-16,4-2 0 0,-4 0-3 0,0 0 0 15,1-4 0-15,2 1 0 16,1-1 13-16,0-2 2 16,-1 2 1-16,-2-2 0 0,6-1-48 0,-7 4-9 0,0 0-3 0,0 2 0 0,-7 4 12 0,4-3 3 15,-7 6 0-15,-11 0 0 0,7 0 14 16,0 3 3-16,-7 6 1 0,0 1 0 0,0 2-30 16,-4 1-5-16,1 9-2 0,-4-10 0 15,3 4 23-15,-3 3 5 0,0 6 1 0,0-3 0 0,0 0-22 0,3 0-5 16,-3-3-1-16,4-4 0 0,3 1-9 0,-4 0-1 15,4-1-8-15,4-5 12 0,3-1-12 0,3-6 8 16,1 0-8-16,3-3 0 0,4-3 0 0,-1 0 0 16,1-3 0-16,0-7 0 0,-1 4 0 0,-3-7 9 15,4 4-9-15,-4-7 8 0,0 3-8 0,-3-3 0 0,-1 1 0 16,1 5 0-16,-4 1 0 0,-3-1 0 0,-4 4 0 0,0 9 8 16,0 0-8-16,-4-7 0 0,1 4 0 0,-5 0 0 15,-2 3 8-15,-1 0 0 0,-3 0 0 0,0 3 0 16,-4-3-24-16,4 3-6 0,-3 0-1 0,6 1 0 15,-3-8-134 1,0 4-27-16,3 0-6 0,1-3-1104 0</inkml:trace>
  <inkml:trace contextRef="#ctx0" brushRef="#br0" timeOffset="76036.41">9137 8857 1512 0,'-7'-12'33'0,"3"9"7"0,-3-4 2 0,-3 1 0 0,-1 0-34 0,1 3-8 15,-1 0 0-15,0 0 0 0,1 3 152 16,-1 0 29-16,-3 3 6 0,4 0 1 0,-1 6-58 0,0 1-11 0,1 2-3 16,-1 7 0-16,1 3-32 0,3 3-6 15,0 6-2-15,3 4 0 0,0 2-60 0,4 4-16 16,0 0 0-16,4-3 0 0,0-1 0 0,3-2 0 15,0-4 0-15,3 0 0 0,4-2 0 0,0-4 0 16,4-6 0-16,3-1 0 0,-3-2 15 0,3-3 0 0,0-4 0 0,0-6 0 16,1-3-7-16,-1-3 0 0,0-6-8 15,-3-1 12-15,-1-2 4 0,1-7 0 0,-4 3 0 0,4 0 0 16,-8-2 7-16,1 2 1 0,-4 0 1 0,0-2 0 16,-4 2-2-16,1-3-1 0,-4 0 0 0,-4 0 0 15,4 4 17-15,-7-4 3 0,0 6 1 0,-3-5 0 0,-4-1-43 16,-1 0 0-16,1 6-16 0,0-5 5 0,-3 5 11 0,-1 0 0 31,0-2 0-31,1 2 0 0,-1 4-12 0,0-1-1 0,1 4 0 16,-1-3 0-16,8 3-70 0,-5 2-13 0,5 4-4 0,6 0 0 15,4 0-128 1,0 0-27-16</inkml:trace>
  <inkml:trace contextRef="#ctx0" brushRef="#br0" timeOffset="76364.37">9402 8635 1695 0,'0'0'37'0,"0"0"8"0,0 0 2 0,0 0 1 0,0 0-39 0,0 0-9 0,3 3 0 0,1 6 0 16,-1 4 112-16,4 3 20 0,-3 6 4 0,3-4 0 15,3 7-57-15,-3-3-12 0,4 7-3 16,-4 2 0-16,4-3 0 0,-1 7 0 0,-3-4 0 0,7 4 0 16,-3-1 0-16,3 0 0 0,0-2 0 0,-3-4 0 15,-1-3 0-15,-3-3 0 0,4-3 0 0,-4 0 0 16,0-7-51-16,-3-2-13 16,-1-1 0-16,1-6 0 15,-4-3-48-15,0 0-13 0,0 0-3 0,0 0 0 0,-7-3-51 0,0 0-10 0,-4-3-3 0,-3-4 0 16,0 1-153-16,-4-1-31 0,4-2-7 0,0-1-1 15</inkml:trace>
  <inkml:trace contextRef="#ctx0" brushRef="#br0" timeOffset="77257.31">9292 9020 1497 0,'0'0'32'0,"0"0"8"0,0 0 0 0,0 0 4 0,4 4-36 0,-1 2-8 16,4-3 0-16,0 3 0 0,4-3 53 0,0 4 9 16,3-1 2-16,3 0 0 0,1 1-52 0,3-1-12 15,0 0 0-15,0 0 0 0,1 1 54 0,2-4 8 16,1 0 2-16,0 0 0 0,-1 0 0 0,1 0 0 15,0 0 0-15,-4-3 0 0,0 4-52 0,0-4-12 16,-3 0 0-16,0 0 0 0,-4 3 54 0,-4-6 8 16,1 3 2-16,-4-4 0 0,0 8 0 0,0-4 0 15,0 0 0-15,-7 0 0 0,0 0 51 0,0 0 10 16,0 0 3-16,0 0 0 0,0 0-52 0,-7-7-9 16,0 1-3-16,-4-3 0 0,1-1-51 0,-1-2-13 15,-3-7 0-15,0 0 0 0,0-6 0 0,0-3 0 0,-4 0 0 0,0-1 0 16,4 1 0-16,0 0 0 15,-3-4 0-15,-1 1 0 0,7 6 0 0,1 3 0 16,3 6 0-16,0 1 0 0,3-1 0 0,1 4 0 0,-1 2 0 0,1 4 0 16,3 0 0-16,0 6 0 0,0 0 0 0,7 6 0 15,0 3-48-15,0 1-13 16,3 5-3-16,1 4 0 0,-1 0 0 0,1 3 0 0,3 3 0 0,-3 6 0 16,3-2 52-16,-4 5 12 0,1-3 0 0,3 4 0 15,0-1 0-15,-3 1 0 0,-1-4 0 0,1-3 0 16,3-2 0-16,-3-5 0 0,3-2 0 0,-4-3 0 15,1-3-54-15,-4-4-8 16,4-3-2-16,-1 0 0 0,-3-2 52 0,0-1 12 0,4-3 0 0,-4-3 0 16,-7 3 28-16,7-7 9 0,4 4 2 0,-8-3 0 15,4-3-11-15,-3 2-3 0,3-2 0 0,0-4 0 0,-4 7-25 16,4 0 0-16,0 3 0 0,4-1 0 16,-4 4 56-16,4-3 7 0,-1 3 1 0,1 3 0 0,-1 1-52 0,1-1-12 15,-4 0 0-15,4 3 0 0,-1-3 0 0,1 4 0 16,-1-4 0-16,-3 0 0 0,4 0 54 0,0 0 8 15,-1-3 2-15,1 0 0 16,-4-3-103-16,-7 3-20 0,10-3-4 0,-10 3-1 0,11-6 103 0,-11 6 20 16,0 0 4-16,7-7 1 15,-3 1-103-15,3-3-20 0,-4 2-4 0,1-2-1 0,-1 0 103 0,-3-4 20 0,0 0 4 16,0-2 1-16,0-1-52 0,0 4-12 0,-3-1 0 16,-1-3 0-16,1 7 0 0,-4 0 0 0,3 2 0 0,-3 4 0 15,3 3 0-15,-3 3 0 0,0 4 0 0,0 5 0 16,4 4 0-16,-1 3 0 0,1 3 0 15,3 3 0-15,0 0 0 0,0-3 0 16,3 0 0-16,1 0 0 0,3-7 0 0,0 4 0 0,-4-6 0 0,8-1 0 16,0 1 0-16,-1-4 0 0,1 0 0 0,3-2 0 15,-4-1 0-15,5 0 0 16,-5 1 0-16,4-4 0 0,0 0 0 0,0 3 0 0,1-3 0 0,2-3 0 16,-3 0 0-16,0 0 0 0,-3 0 0 0,0 0 0 15,3-3 0-15,-4 3 0 0,1-6 0 0,-4 3 0 16,0 3 0-16,-7 0 0 0,0 0 0 0,0 0 0 15,4-7 0-15,-4 7 0 0,0-9 0 0,-4 0 0 16,0-1 0-16,1 1 0 0,-1-1 0 0,-3-2 0 16,4 2 54-16,3-2 8 0,-4-1 2 0,-3 1 0 0,7 2-52 0,0-2-12 15,0-1 0-15,4 1 0 0,-1 2 0 0,1 1 0 16,3 0 0-16,3-1 0 0,5 7 0 0,-1 0 0 16,0 0 0-16,0 3 0 0,4 0 0 0,-4 0 0 15,3 3 0-15,-3 0 0 0,1 0 0 0,-1-3 0 16,3 3 0-16,-3 0 0 15,0 1-48-15,1-4-13 0,-1 3-3 16,0-3 0-16,0 0-102 0,4-3-21 16,-1 3-4-16,1-7-1 0</inkml:trace>
  <inkml:trace contextRef="#ctx0" brushRef="#br0" timeOffset="77686">11307 8895 1980 0,'0'0'44'0,"0"0"8"0,0 6 3 0,0 1 0 16,0-1-44-16,0 0-11 0,0 4 0 0,0-4 0 15,3 0 95-15,-3 4 17 0,4-1 3 0,-1 3 1 0,4 1-11 0,-3 6-1 16,3 0-1-16,0 6 0 0,0 0-16 0,-4 0-3 15,4 3-1-15,1-3 0 0,-1 3-27 0,0-3-6 16,0 1-1-16,-4-4 0 0,4 3-28 0,-3-7-5 16,3 4-2-16,-4-3 0 0,1-6-14 0,-1-4 0 15,1-3 0-15,3-2 0 16,-3-8-89-16,-1-2-21 0,1-6-4 0,-1-4-1 16,-3 0-70-16,4-6-15 0,-4 0-2 0</inkml:trace>
  <inkml:trace contextRef="#ctx0" brushRef="#br0" timeOffset="77858.82">11148 8726 2188 0,'-4'3'48'0,"1"0"11"0,-4 0 1 0,0-3 1 0,7 0-49 0,0 0-12 16,0 0 0-16,0 0 0 0,3 6 54 0,1 1 8 0,-1-4 2 0,4 3 0 15,0-3-64-15,4-3 0 0,-1 3-14 0,1-3 2 31,3 0-135-31,0 0-27 0,4-3-6 0</inkml:trace>
  <inkml:trace contextRef="#ctx0" brushRef="#br0" timeOffset="78120.92">11501 8801 2142 0,'0'0'47'0,"0"6"9"0,0 1 3 0,0 5 1 0,3-3-48 0,-3 7-12 16,7 0 0-16,-3 3 0 0,6-1 64 0,-3 1 11 15,0 3 1-15,4 6 1 0,0 1-61 0,-1 2-16 16,1 4 0-16,-1-4 0 0,4 3 54 0,-3-2 8 16,0-7 2-16,3 3 0 0,-4-6-20 0,1-3-4 15,-4 0-1-15,3-4 0 16,-2-2-11-16,-1-1-3 0,0-2 0 0,-4-7 0 16,1 0-37-16,-4-3-7 0,0 0-1 0,0 0-1 15,0-6-15-15,-4-7-4 0,-3 1 0 0,-3-1 0 16,-1-3-90-16,0-2-18 0,1 2-4 0,-1-3-1 15,1-3-65-15,-4 3-13 0,-1-3-2 0,1 4-1 0</inkml:trace>
  <inkml:trace contextRef="#ctx0" brushRef="#br0" timeOffset="79003.73">11486 9083 1483 0,'-3'10'32'0,"3"-4"8"0,-4 3 0 0,4-2 2 0,0 2-34 0,0 0-8 0,4 1 0 0,-1-1 0 16,5 4 81-16,-1-4 15 0,3 1 2 0,1-1 1 16,3-3-28-16,-4 4-6 0,5-1-1 0,2-6 0 15,1 3-24-15,3-2-6 0,-3-4-1 0,6 0 0 16,-3 0 25-16,4 0 5 0,-4-4 1 0,1 1 0 15,-1-3 4-15,-4 0 0 0,4-1 1 0,-3-2 0 16,0 0-59-16,-4-1-10 0,4-2 0 0,-8-1-10 16,4 1 46-16,-7-4 8 0,4 0 3 0,-8 4 0 15,1-1-24-15,-1 1-5 0,-3-4-1 0,0 7 0 0,0-1-17 0,-3 1 0 16,-1 2 0-16,1 1 0 0,-4 0 0 16,0 6 0-16,7 0 0 0,-7 0 0 15,-4 6 55-15,4 0 7 0,0 4 2 0,-4-1 0 0,8 4-64 16,-4 3-26-16,7-1 2 0,-4 1 0 15,4 3 24-15,4-4-8 0,-4 4 8 0,7-3 0 0,0 0-9 0,4-4 9 16,-4 4-10-16,3-4 10 16,4-2-32-16,0-1-1 0,0 1 0 0,1-1 0 0,2-3 33 0,-3 0 0 15,4 1 0-15,-4-4 0 0,4 0 0 0,-4 0 0 16,0 0 0-16,0-3 0 0,-3 3 0 0,3-3 0 16,-4-3 0-16,1 3 0 0,0-3 0 0,-4 0 0 15,0 0 0-15,0 0 0 0,-4-4 0 0,1 4 0 16,-1-3 0-16,-3-3 0 0,-3-1 0 0,3 1 0 0,-4-4 0 15,-3 1 0-15,4-4 0 0,-4 0 0 0,3 1 0 16,-3-4 0-16,0 0 0 0,0 0 0 16,3 0 0-16,-3 1 0 0,4-4 0 0,-1 3 0 15,1 3 0-15,-1-3 0 0,1 4 0 0,3 2 0 0,-4 1 0 16,1 5 0-16,3 7 0 0,0 0 0 16,0 0 0-16,0 7 0 0,3-1 44 0,-3 6 16 15,0 4 4-15,4 3 0 0,-4 3-52 0,3 0-12 0,-3 6 0 0,4-3 0 16,-1 0 0-16,1-3 0 0,-4 0 0 0,3-3 0 15,1 0 0-15,-1-7 0 0,1 1 0 0,3-1 0 16,0-5 34-16,0-1 4 0,4-3 1 0,-1 0 0 16,-3-6-39-16,4 0 0 0,-1-3 0 0,-3-4 0 15,4 1 0-15,0-4-8 0,-1-2 8 0,-3-4 0 0,0 0 0 16,4-3 0-16,-4 0 0 0,-3 6 0 0,3-2 0 0,0-1 0 16,0 0 0-16,0 3 0 0,0 1 0 0,0 2 0 15,0 4 0-15,0-1 0 16,0 4 9-16,-3 3 1 0,3 0 0 0,-4 3 0 0,4 3 7 0,0 6 2 15,-3 4 0-15,-1 2 0 0,1 7 36 0,-1 0 7 16,1 0 2-16,-4 3 0 16,3-3-46-16,-3 0-9 0,4 0-1 0,-4-3-8 15,3-6 0-15,1-1 0 0,0-2-10 0,-1-1 10 0,4-6 0 0,0 0 0 16,0 0 0-16,4-6 0 16,-1 0 0-16,-3-3 0 0,4-4 0 0,0-2 0 0,-1-4 0 0,1 1 0 15,-1-4 0-15,1-3 0 0,0 3 0 0,-1-3 0 0,4 3 0 0,0-3 0 16,4 3 0-16,-4 4 0 15,0 2 0-15,0 1 0 0,-3 2-28 0,3 1 3 16,-7 3 0-16,4 2 0 0,-1 1 40 0,1 6 8 0,-4 1 1 0,3 2 1 16,-3 3-25-16,1 4 0 0,-5 2 0 0,4 7 0 15,-3 4 0-15,-1-5 0 0,1 8 0 0,-1-4 0 16,-3-3 17-16,4 0-1 0,-4-4-1 0,3 1 0 16,-3-3-15-16,0 0-10 0,4-1 2 15,-1-5 0-15,1-1-51 16,-1 1-9-16,1-4-3 0,-1 0 0 0,5-6-97 15,-1 0-19-15,0-3-4 0,-4-3-1 16,8-1-20-16,-4 1-4 0,0-6 0 0,0-1-439 0,0 1-87 0</inkml:trace>
  <inkml:trace contextRef="#ctx0" brushRef="#br0" timeOffset="79369.92">12940 8926 1552 0,'10'-18'44'0,"-6"8"10"0,3 4-43 0,0-3-11 16,0-1 0-16,4 1 0 0,-1 2 156 0,-3-2 28 15,4 3 7-15,-4-1 1 0,0 4-48 0,0-3-8 16,0 3-3-16,-3 0 0 15,3 0-28-15,-7 3-5 0,0 3-2 0,3 3 0 0,-3 3-14 0,-3 1-4 16,-1 6 0-16,1-1 0 0,-4 7-32 0,-4 0-8 16,1 3 0-16,-1 0-1 0,-3 4-4 0,3-1-1 15,-3 3 0-15,0-3 0 0,3 4-12 16,1-7-2-16,3-3-1 0,-4-3 0 0,4-4-19 0,0 1 0 16,0-7 0-16,4 1 0 0,3-4 0 0,0-6 0 15,3 3 0-15,4-3 0 16,0 0-22-16,4-3-8 0,-1 0-2 15,8-3 0-15,0-1 32 0,3 1 0 0,0 0 0 0,4-1 0 0,-4 1 0 16,3 0 0-16,1 3-8 0,-4 0 8 0,1 3 0 16,-1 3 0-16,0 0 0 0,-4 3 0 0,1 0 26 0,-4 7 5 0,0-4 1 15,0 7 0-15,-6 0-20 0,-1 3-3 16,-4-1-1-16,1 7 0 0,-8 4-8 0,1-1 8 16,-4 3-8-16,-4 1 8 0,0 2-8 0,-3-3 0 15,0-2 0-15,-4-1 7 0,1-3-7 0,3-3 0 0,-4-3 0 0,0-7-10 31,4 1-48-31,0-4-10 0,4-6-1 0,-1-6-1 16,8-3-148-16,-5-3-30 0</inkml:trace>
  <inkml:trace contextRef="#ctx0" brushRef="#br0" timeOffset="90821.31">1640 10717 2508 0,'0'0'71'0,"0"0"16"0,0 0-70 0,0 0-17 0,0 0 0 0,0 0 0 15,0 0 55-15,11 3 7 16,-7-3 2-16,3 3 0 15,7-3 0-15,-4 3 0 0,1-3 0 0,-1 0 0 0,1 0-20 0,3 0-4 16,-3 0-1-16,3 0 0 16,-4 0-27-16,1-3-4 0,3 3-8 0,0-3 11 0,4 3 6 0,-8-3 2 0,5 0 0 0,-5 3 0 15,4 0-19-15,7-3 0 16,-3 3 0-16,0 0 0 16,-1 0-220-16,12 3-47 0,9 6-9 0,-2-6-828 0</inkml:trace>
  <inkml:trace contextRef="#ctx0" brushRef="#br0" timeOffset="91422.25">2815 10494 2188 0,'0'0'48'0,"0"0"11"0,0 0 1 0,0-6 1 0,-7 0-49 0,7 6-12 0,0 0 0 0,0-7 0 16,0 7 54-16,0 0 8 0,0 0 2 0,0 0 0 15,0 0 51-15,0 0 10 0,0 0 3 16,0 0 0-16,0 0-52 0,0 10-9 0,0-1-3 0,0 7 0 16,0 0-51-16,0 5-13 0,0 5 0 0,0 2 0 15,0 0 54-15,0 10 8 0,7 2 2 0,-7 1 0 0,0-6-64 0,0-1-12 16,0 1-2-16,0-4-1 15,4-3 24-15,-4 0 5 0,0-2 1 0,0-1 0 16,0-3-63-16,0-4-13 0,0-2-3 0,0-3 0 16,0-4-33-16,0-3-7 0,-4 1-2 0,4-1 0 15,0-6-35-15,0 0-7 0,0 0-2 0,0 0-569 16,-10-3-113-16</inkml:trace>
  <inkml:trace contextRef="#ctx0" brushRef="#br0" timeOffset="92183.52">2663 10827 1936 0,'0'0'43'0,"0"0"9"0,0 0 1 0,0-7 1 0,4 4-43 0,3-3-11 16,0 3 0-16,4 0 0 0,-4 3 58 0,3-4 10 16,1 4 1-16,-4 0 1 0,11 0-5 0,-8 0-1 15,4 4 0-15,0-4 0 0,1 3-51 0,2 0-13 0,-3 0 0 0,7 0 0 16,-6 0 37-16,-1-3 5 0,3 0 1 0,1 0 0 15,3 0-29-15,0-3-6 0,0-3 0 0,-6 0-8 16,6-1 0-16,-7 1 0 0,0-3 0 0,4-1 0 16,-4 1 13-16,-4-1 3 0,1 1 0 0,-1 3 0 15,-2-1-64-15,-1 1-13 0,-4 3-3 0,-3 3 0 16,0 0 52-16,0 0 12 0,0 0 0 0,0 0 0 16,0 0 32-16,0 0 8 0,-3 6 3 0,3 1 0 0,-11-1 33 15,7 0 8-15,-3 4 0 0,4-1 1 0,3 0-68 0,-11 4-17 16,11 3 0-16,-7-4 0 0,4 4 16 0,3-1-1 15,0 1 0-15,0 0 0 0,0 0-24 0,3-1-5 16,-3 4-1-16,7-6 0 0,-3 2 15 0,3-2 0 16,3-1 0-16,-2-2 0 0,2-4 0 15,1 0 0-15,-1-3 0 0,1-3 0 0,3 0-12 16,4-3 3-16,-11 3 1 0,10-6 0 16,-6 0 8-16,7-4 0 0,-1 1 0 0,-3-4 0 0,-3 1 0 0,3-1 0 15,-3 1-9-15,-1-1 9 0,1 1 0 0,-1 2 0 16,-6-2 0-16,6 2 0 0,-6 1 0 0,3-1 0 15,-7 4 0-15,4 0 0 0,-4 6 0 0,0 0 10 16,0 0-10-16,0 0 10 0,0 0 1 0,0 0 0 16,-4 6 0-16,-3 0 0 0,3 7 5 0,4 0 0 0,0 2 1 15,0 1 0-15,0 6 0 0,4 0 0 0,3 3 0 16,-3 6 0-16,3-3 6 0,0 4 1 0,0 2 0 0,3 4 0 16,1-4-24-16,-1 4 0 0,5 3 0 0,-5 0-8 15,1-1 22-15,3-2 5 0,-11 0 1 0,8 2 0 16,-4 1 6-16,-3 0 2 0,-1 0 0 0,1-1 0 15,-1 1-1-15,-3-3 0 0,0-1 0 0,0-2 0 16,-3-4-7-16,-4 1-2 0,3-7 0 0,-3 0 0 16,-4-6-9-16,1-1-1 0,3-8-8 0,-11-1 12 15,7-2-12-15,-3-7 0 16,0 0 0-16,-7-7 0 0,7-2-15 0,-7-7 1 0,7-3 0 0,-7-3 0 16,6-6 3-16,-2 0 1 0,3 0 0 0,3-4 0 15,1 1 10-15,-1 0 0 0,4-1 0 0,0 4 0 16,3-3 0-16,-6 6-12 0,10 0 12 0,-7-1-12 15,7 1 12-15,0 3 0 0,0 4 0 0,0-1 0 16,7 0-10-16,-4 3 0 0,4 1 0 0,4 2 0 16,-8 1-35-16,8-1-7 0,0 4-2 0,-1-1 0 15,4-2-59-15,-3 5-12 16,3 1-3-16,0-3-716 0,4 2-144 16</inkml:trace>
  <inkml:trace contextRef="#ctx0" brushRef="#br0" timeOffset="92723.34">3570 10899 2271 0,'0'0'50'0,"0"0"10"0,0 0 3 0,0 0 1 0,0 0-52 0,0 0-12 15,0 6 0-15,4 0 0 16,-4 4 40-16,3-1 6 0,4 4 1 0,-3-1 0 0,3 4 27 0,3-1 6 15,-6 4 0-15,-1-3 1 0,8 6 4 0,-4-3 1 0,-3 6 0 0,3 0 0 16,0 3-12-16,0-3-2 0,-4 3-1 0,4-3 0 16,4 1-29-16,-8-4-6 0,5 3 0 0,-1-7-1 15,0 4 5-15,-4-3 0 0,4 0 1 0,-7-3 0 16,0-1-33-16,0-2-8 0,0-1 0 0,0-2 0 16,0-1 0-16,-7-2 0 0,7-4 0 0,-3 0 0 15,3-3 0-15,-7-3 0 0,3-4 0 0,1 1 0 0,-5-3 0 16,5-7 0-16,-8 0 0 0,4-2 0 15,-3-4 0-15,3 0 0 0,-4-3 0 16,4-1 0-16,0-5-23 16,0 3-6-16,3 0-2 0,-3-1 0 0,4 4 23 0,3-3 8 0,0 3 0 0,0 0-9 15,0 0 9-15,0 0 0 0,3 3 0 0,4 0-8 16,-3 0 8-16,3 3 0 0,0 0 0 0,0 4 0 16,4-1 0-16,-1 3 0 0,-3 1 0 0,4-1 0 0,7 4 0 0,-11 0 0 15,3 2 0-15,1 1 8 0,-1 6 20 0,4 0 4 16,-3 3 0-16,-4 3 1 0,0 1-33 0,0 2-22 15,-3 4 3-15,3-1 1 0,-4 4 18 0,4 0 17 16,-7 2-3-16,0-2-1 0,0 3-5 0,0-3 0 16,-7-4-8-16,4 1 12 0,-4-1-12 0,0-2 0 15,0-1 0-15,3-3 0 0,-6 0 0 0,-1 1 0 0,0-4 0 0,8-3 0 32,-8 0-33-32,1 0-3 0,-1-3-1 0,8 0 0 15,-8-1-67-15,4-2-12 0,3 0-4 0,-3-3 0 16,0-1-136-16,4 1-28 0,3 2-6 0,-4-5-1 0</inkml:trace>
  <inkml:trace contextRef="#ctx0" brushRef="#br0" timeOffset="92939.56">3909 10980 2649 0,'10'19'58'0,"-10"-13"12"0,4 1 2 0,-4-1 4 0,3-3-61 0,4 3-15 0,-7-6 0 0,0 0 0 16,0 0 54-16,0 0 8 0,0 0 2 0,0 0 0 15,0 0 0-15,0-9 0 0,0-1 0 0,0-2 0 16,0-1-64-16,-7-5-16 0,7 2-2 0,-3-3 0 0,-1-3 29 0,4 3 5 16,0-6 2-16,-7 3 0 15,4 0-88-15,3 0-18 0,-11 0-3 0,4 0-1 16,4 4-87-16,-4-1-17 0,0 0-4 0,-1-3-1 0</inkml:trace>
  <inkml:trace contextRef="#ctx0" brushRef="#br0" timeOffset="93058.25">3884 10670 2278 0,'0'0'50'0,"0"3"10"0,0 3 3 0,4 4 1 0,-4-7-51 0,0-3-13 15,3 6 0-15,4-3 0 0,4 0-17 0,-8 0-7 16,4-3 0-16,7-3-964 16</inkml:trace>
  <inkml:trace contextRef="#ctx0" brushRef="#br0" timeOffset="93919.36">4205 10635 2649 0,'0'0'58'0,"0"0"12"0,-7 3 2 0,0 4 4 0,7-4-61 0,-4 3-15 0,-3 0 0 0,4 1 0 16,-8-1 54-16,4 3 8 0,4 1 2 0,-8 2 0 16,8 1-6-16,-8-1-1 0,0 4 0 0,1 0 0 15,-1-1-24-15,8 1-5 0,-8 3 0 0,4 0-1 16,4-4-5-16,-1 1-1 0,4 0 0 0,0-1 0 15,0-5-12-15,0-1-9 0,0 1 12 0,4-1-12 0,3-6 0 0,0 0 0 16,0 0 0-16,3-6-12 16,4 0-8-16,1 0 0 15,-5-3-1-15,4-1 0 16,4 4-51-16,-4-3-9 0,7-3-3 0,-7 2 0 0,7-2 16 0,-6 0 4 16,-1 2 0-16,3-2 0 0,1-1 0 0,0 1 0 0,-8 0 0 0,4-1 0 15,-3 4 0-15,-1-3 0 0,1 2 0 0,3-2 0 16,-3-4 0-16,-8 4 0 0,8 0 0 0,-4 2 0 15,0-2 102-15,-7 9 21 0,7-6 4 0,-3-4 1 0,-4 10 0 0,7-6 0 16,-7 6 0-16,0 0 0 0,0-6 0 0,0 6 0 16,0-3 0-16,-7-1 0 0,7 4 51 0,-4 4 10 15,-3-1 3-15,0 3 0 0,3 3-52 0,1 4-9 0,-1-1-3 16,-3 4 0-16,4 0-51 0,3-1-13 16,-7-2 0-16,3 3 0 0,4 2 0 0,0-5 0 0,0 0 0 15,0-1 0-15,0 1 27 0,0-4 2 0,0-3 1 0,4 1 0 31,3-4 3-31,-7 3 1 0,10-6 0 0,-10 0 0 16,0 0-58-16,4 0-12 0,3-6-3 0,0-1 0 16,4 1 11-16,-4 0 3 0,-4-3 0 0,4 2 0 0,-3-5 25 0,6 2 0 0,-10-2 0 0,4-1 0 31,3 4-56-31,-7-7-7 0,7 4-1 0,-4-1 0 16,1 4 52-16,-4-1 12 0,0 1 0 0,4 3 0 0,-4 6 0 0,0 0 0 0,0-10 0 0,0 10 0 15,0 0 0-15,0 0 0 0,0 0 0 0,0 0 0 16,7 6 0-16,-7 1 0 0,3-1 0 0,4 7 0 15,-3-1 48-15,3-3 13 0,-4 4 3 0,8 0 0 16,-1 2-52-16,-6-2-12 0,7 2 0 0,-4 1 0 0,0-3 0 16,0-1 0-16,3 1 0 0,-6-1 0 0,6 1 0 0,5-4 0 15,-5-2 0-15,1-1 0 16,-1 0 0-16,1 0 0 0,-1 1 0 0,1-4 0 16,3 0-48-16,-3 0-13 0,-1 0-3 15,1-3 0-15,3 0-51 0,-3 0-10 0,-4 3-3 0,3-3 0 16,-3 0 52-16,4 0 9 0,-8 0 3 15,8 0 0-15,-11 0 51 0,3-3 13 0,-3 3 0 0,8 0 0 16,2-3-17-16,-6 0-1 16,-4 3 0-16,0 0 0 0,0 0 66 0,3-3 14 0,1 0 2 0,-1-4 1 0,-3 7 12 0,4-6 3 15,-4-3 0-15,0-1 0 16,0 1-12-16,-4-4-3 0,4-6 0 0,-7 1 0 16,4-1-52-16,-1-6-13 0,4 0 0 0,-10-7 0 0,2 1 54 0,5-4 8 15,-4 1 2-15,0-7 0 0,0 0-52 0,-4-2-12 0,8-1 0 16,-4 0 0-16,3 0 0 0,1 6 0 15,-4 1 0-15,3 5 0 0,4 4 54 0,-7 3 8 0,7 6 2 0,-4 3 0 32,4 1-103-32,0 5-20 0,0 4-4 0,0 6-1 0,0 0-51 0,0 0-10 15,4 0-3-15,3 3-784 0,-3 4-158 16</inkml:trace>
  <inkml:trace contextRef="#ctx0" brushRef="#br0" timeOffset="94178.76">5098 10983 2269 0,'0'0'64'0,"0"0"15"0,0 0-63 0,0 0-16 0,0 0 0 0,0-9 0 16,0 0 156-16,-4-4 29 0,-3 0 6 0,4-2 1 16,-1-1-103-16,-3-3-20 0,0 0-4 0,-4-6-1 15,1-3 0-15,3 0 0 0,-4-7 0 0,4 1 0 16,-4 3-51-16,1-7-13 0,3 3 0 0,-7-2 0 0,7 2 54 0,-4 1 8 15,8-1 2-15,-8 4 0 0,11 3-52 0,-11 3-12 16,11 0 0-16,-3 3 0 16,-1 6-48-16,4 0-13 0,0 4-3 0,0 6 0 15,4-1 0-15,-4 7 0 0,3-3 0 0,1 6 0 16,3 4-51-16,-4 2-10 0,5 0-3 0,-1 7-1126 0</inkml:trace>
  <inkml:trace contextRef="#ctx0" brushRef="#br0" timeOffset="94804.95">5295 10783 2504 0,'0'0'71'0,"0"0"16"0,-7 3-70 0,4 3-17 0,-1 0 0 0,4 4 0 16,0-1 107-16,0 4 17 0,0 2 4 0,4 1 1 15,-4 3-52-15,3 0-10 0,4-1-3 0,-3 1 0 16,3-3-51-16,-7 3-13 0,3 0 0 0,4-1 0 16,0 1 32-16,4-3 4 0,-4-4 1 0,0 1 0 0,0 0-8 0,4-4-1 15,-1-3-1-15,1 0 0 16,-4-2-73-16,4-4-14 16,-1 0-4-16,-3-4 0 0,0 4 52 0,0-6 12 0,4 3 0 0,-1-3 0 15,-6 0 0-15,3-4 0 0,0 4 0 0,-3-4 0 0,-1 1-10 0,1-4 1 16,3 4 0-16,-7 0 0 15,0-1-37-15,0 1-7 0,0-1-2 0,0 1 0 16,-7 0 44-16,3 2 11 0,4 7 0 0,-3-3 0 16,-1-3 0-16,-3 6 0 0,0 0 0 0,3 3 0 0,4 3 0 0,0 1 0 15,-7 5 0-15,7 1 0 16,7-1 42-16,-7 4 10 0,4 3 3 0,3 3 0 0,0 3-44 0,4 3-11 16,-1 6 0-16,1 1 0 0,-1-4 9 0,1 7 0 15,0 3 0-15,-1-1 0 0,4 1 18 0,-3 0 3 16,-1 3 1-16,-2 6 0 0,2-3 17 0,-3 0 3 15,-3-3 1-15,3 3 0 0,-4-3-23 0,1-3-4 16,-4-1-1-16,0-5 0 0,-4-4-12 0,1 1-4 16,-1-4 0-16,-3-3 0 0,0-6 20 0,4-4 3 0,-4 1 1 0,-1-6 0 15,1-4-20-15,-3-6-3 0,3 0-1 0,-7-6 0 16,7-1-8-16,-11-5 0 0,4-1 0 0,0-6 0 16,0 4 0-16,3-7 0 0,0 0 0 0,-6-3 0 15,6 3 0-15,4-6 10 0,-3 2-10 0,-1-2 10 16,4 3-10-16,3-3 0 0,1 0 0 0,3-4 0 31,0 4-31-31,3-3 2 0,1 3 0 0,3-1 0 0,4 1 29 0,-1 0 0 16,1 3 0-16,3-3 0 0,-4 6 0 0,5 0 0 0,-1 0 0 0,3 3 0 15,-6 3-57 1,3 1-6-16,4 5-1 0,-4-2-956 0,3 2-191 0</inkml:trace>
  <inkml:trace contextRef="#ctx0" brushRef="#br0" timeOffset="96894.67">6664 10845 1580 0,'0'0'67'0,"0"0"-54"0,0 0-13 0,0 0 0 15,-4-3 156-15,4 3 29 0,0 0 6 0,-3-3 1 16,-8 0-39-16,11 3-7 0,-7-3-2 0,0-3 0 15,7 6-76-15,-7 0-16 16,7 0-4-16,-3-4 0 0,-8 1 23 0,4 0 4 16,0 3 1-16,0 0 0 0,0 0-36 0,3 3-8 0,-3 0 0 0,0 4-1 15,0 2-11-15,0 0-3 0,0 7 0 0,4 3 0 16,-8 0-17-16,7 0 10 0,4 3-10 0,-3 0 8 0,3-1-8 16,0 1 0-16,0-3 0 0,3 0 8 15,1-6-8-15,-1-1 0 0,5-2 0 16,-5-1 0-16,4-3 0 0,0-3 0 0,4-3 0 15,-1-3 0-15,1-3 0 0,-1 0 0 0,1-1 0 0,0-5 0 0,-1-1 0 0,1 1 0 16,3-4 0-16,-7 0 0 16,4 1-14-16,-1-4 2 0,1 6 0 0,-1 1 0 15,-3-1 12-15,0 1 0 0,-3 5 0 0,3 1 0 16,0 6 8-16,-3 0 2 0,3 0 0 0,-4 6 0 16,4 4-10-16,0 2 0 0,0 1 0 0,0 3 0 0,0 2 35 0,4 1 1 15,-4-3 1-15,4 3 0 0,3 0-20 0,-4-4-4 16,4 1-1-16,-6 0 0 15,2-4-12-15,1 1 0 0,3-4 0 0,-4 0 0 16,5-2-34-16,-1-4-13 0,0 0-2 0,-4-3-1 16,8 0-70-16,-4-3-13 0,4-3-3 0,-1 2-1212 0</inkml:trace>
  <inkml:trace contextRef="#ctx0" brushRef="#br0" timeOffset="97606.75">7888 10795 1630 0,'0'0'36'0,"0"0"7"0,0 0 1 0,0 0 3 0,0 0-38 0,0 0-9 15,0 0 0-15,0 0 0 16,0 0 127-16,0 0 23 0,0 0 5 0,0 0 1 0,0 0-39 0,0 0-7 15,0 0-2-15,0 0 0 0,0 0-13 0,0 0-3 16,0 0-1-16,0 0 0 0,0 0-11 16,0 0-3-16,0 0 0 0,0 0 0 0,0 6-25 0,0 1-6 15,-3 2-1-15,3 4 0 0,0 2-19 0,0 4-4 16,0 3-1-16,0 3 0 0,3 7-13 0,1-1-8 16,-4 3 8-16,7-2-8 0,-4-4 0 0,1 0 0 15,-1-3 0-15,1-3 8 0,3-3-8 0,-4-3 0 0,1-4 0 16,3-5 0-16,0-1 0 0,-3-3 0 0,-4-3 0 0,7 0 0 15,0-6 0-15,-4-1 0 16,4 1 0-16,-3-3 0 0,-4-4 10 0,3 1 1 0,1-1 0 0,-1 1 0 16,-3-4 11-16,-3 3 2 0,3 1 1 0,0-4 0 15,3 4-25-15,-3-4 0 0,0 3 0 0,0-5 0 16,4 2 0-16,-4-3 0 0,0 0 0 0,0 0 0 16,3 1 0-16,1-1 0 0,-1 3 0 0,1-3 0 15,3 7 0-15,0-4 0 0,0 0 0 0,0 4 0 16,4 2 0-16,-4 1 0 0,3 0 0 0,-10 9 0 15,0 0 0-15,15-3 0 0,-5 3 0 0,4 3 0 0,-7 3 0 16,4 0 0-16,-4 7 0 0,0 2 0 16,4 4 0-16,-8 0 0 0,4 6 0 0,-3 0 0 0,3 0 0 0,0 0 0 15,-4 4 0-15,1-4 0 16,-1 0 0-16,1-3 0 0,-1 0 0 0,-3 0 0 16,4-4 16-16,0 1-3 0,-4-6 0 0,3-4 0 15,1 1-72-15,-1-10-14 0,-3 0-3 0,0 0-1 16,11-7-124-16,-1-2-25 0,1-4-5 0,-1-2-619 15,1-1-124-15</inkml:trace>
  <inkml:trace contextRef="#ctx0" brushRef="#br0" timeOffset="97959.75">8396 10842 2340 0,'0'0'52'0,"0"0"10"0,0 0 2 0,-3 6 1 0,3 1-52 0,-4-1-13 0,1 3 0 0,3 1 0 15,0-1 72-15,0 1 12 16,0 2 3-16,0 1 0 0,3 2-19 0,1 1-4 15,-1 0-1-15,4 3 0 0,-3-4-51 0,3 1-12 0,-4 0 0 0,4-1 0 16,0 1 0-16,0 0 0 0,1-4 0 0,-1-2 0 16,0-1 34-16,0 0 4 0,3 1 1 0,1-7 0 15,-4 0-11-15,3 0-3 16,1-6 0-16,0 0 0 0,-1 0-25 0,-3-7 0 0,4-2 0 0,-1-1 0 31,-2 1-46-31,-1-7-14 0,3 3-4 0,-3 1 0 0,0-4 52 0,4 3 12 0,-8-3 0 0,4 7 0 0,-3-1 0 0,3 4 0 16,-3 3 0-16,-4 6 0 15,0 0 0-15,7 3 0 0,-4 0 0 0,4 3 0 16,-3 4 48-16,3 2 13 0,-4 1 3 0,1 5 0 0,-1-2-26 0,4 3-5 16,-3 0-1-16,-1 3 0 0,5-4-9 0,-5 1-3 15,4 3 0-15,-3-3 0 0,3-3-20 0,0-1 8 16,-4-2-8-16,8-1 0 16,-8-2-29-16,4-4-11 15,0-3-1-15,4 0-1 0,0-6-130 0,-1 0-25 0,1 0-6 0,3-6-994 0</inkml:trace>
  <inkml:trace contextRef="#ctx0" brushRef="#br0" timeOffset="99089.84">8978 10892 2098 0,'0'0'46'0,"0"0"10"0,0 0 1 0,-3 4 3 0,3-4-48 0,-7 6-12 0,3-3 0 16,1 3 0-16,-1 0 73 0,1 1 13 0,3 2 2 0,-4 1 1 16,0-1-29-16,4 0-5 0,0 4-2 0,-3-1 0 0,3 1-33 0,-4 3-8 15,4-1 0-15,0-2-1 16,0 3 42-16,0-1 9 0,0 1 2 0,0 0 0 16,4-4-52-16,-1 4-12 0,-3-4 0 0,4-2 0 15,0-1 39-15,3-3 5 0,-4-2 0 0,4-1 1 16,-3 0-21-16,-4-3-4 0,3 0 0 0,4-3-1 0,-3 0-19 0,3-4 0 15,-4 1 0-15,4 0 0 0,-3-4 0 0,3-2 0 16,-3-1 0-16,3-2 0 0,-4 2 0 0,1 1 0 16,3-7 0-16,-4 3 0 0,1 0 0 0,-1 1 0 15,4-1 0-15,0 3 0 0,-3-2 0 0,-1 2 0 0,1 7 0 16,0-3 0-16,-4 9 55 0,0 0 7 16,0 0 2-16,0 0 0 0,10 3-43 0,-6 0-8 0,3 6-1 15,-4-2-1-15,4 5 6 0,-3 1 2 16,3-1 0-16,-4 4 0 0,1-1-11 0,-1 1-8 0,1-3 12 0,-1 2-12 15,1-2 0-15,0 3 0 16,-1-4 0-16,-3-2 0 0,4-1 29 0,-1 0-1 16,1-2 0-16,-1-4 0 15,-3-3-56-15,0 0-11 0,0 0-2 0,0 0-1 0,11-7 19 0,-1-2 4 16,1 0 1-16,-4-1 0 0,-3-2 8 0,-1-1 2 16,4 1 0-16,-3-4 0 0,-1 3 8 0,1 1 0 0,-1-1 0 0,1 1-8 15,-4-1 8-15,3 4 0 0,1-1 0 0,-1 1 0 16,-3 3 0-16,0 6 0 0,0 0 10 0,0 0-10 15,0 0 0-15,0 0 8 0,0 0-8 0,0 0 0 16,0 0 25-16,0 0 3 0,11 3 0 0,-4 6 0 0,0-2-17 16,0 2-3-16,-3 4-8 0,3-1 12 0,-4 1-12 0,1 2 8 15,3 1-8-15,-4 0 0 0,4-1 27 0,-3 4-1 16,3-3 0-16,-4-1 0 16,5 1-44-16,-5 0-9 0,4-7-1 15,0 4-1-15,0-7 46 0,4 3 10 0,-4-2 1 0,0-1 1 16,0-3-74-16,0 0-15 15,4-3-4-15,-11 0 0 0,10-3 52 0,-3 3 12 0,0-3 0 16,0-3 0-16,4-4 0 0,-4 4 0 0,0-3 0 0,0-4 0 0,0 1 0 16,0-4 0-16,0 3 0 0,-3-2 0 0,3-1 0 0,-4 3 0 15,1-2 0-15,-1 2 0 0,-3 1 14 0,0 2 6 16,0 1 0-16,-3-1 1 0,3 1-33 0,-4 3-8 16,-3 0 0-16,4 2-1 0,-4 4 68 0,3 0 13 15,-3 4 4-15,4 2 0 0,-1 0-52 0,1 3-12 16,-1 1 0-16,1-1 0 15,-1 7-48-15,0 0-13 0,4-1-3 0,0 4 0 0,0-3 52 0,4 3 12 0,0-4 0 0,-1 1 0 16,1 0 0-16,3-4 0 0,0 1 0 0,3-4 0 16,-3-3 0-16,4 1 0 0,-1-1 0 0,5 0 0 15,-5-6 0-15,1 0 0 0,-1 0 0 0,1-3 0 16,0 0 0-16,-4-3 0 0,3-1 0 0,-3-2 0 16,-3 3 0-16,3-4 0 0,-4 1 12 0,1-4-12 15,-1 4 0-15,-3 0 0 0,4-1 0 0,-4 1-12 16,0-1 28-16,0 1 5 0,0 0 2 0,0-1 0 15,0 1-13-15,0-1-2 0,0 10-8 0,0-9 12 0,0 9-12 16,-4-9 0 0,4-1 0-16,0 1 0 0,0 9 0 0,4-13 0 0,-1 4 0 0,1-1 0 15,3 1-10-15,0 3 10 0,-3-1-8 0,3 1 8 16,3 3-12-16,-3 0 4 0,0 0 0 0,0 3 0 16,0-3-10-16,4 3-2 0,0 0 0 0,-4 0 0 15,3 3-133-15,1-3-27 0,-4 3-6 0,3 0-1104 16</inkml:trace>
  <inkml:trace contextRef="#ctx0" brushRef="#br0" timeOffset="99374.59">9994 11197 2649 0,'-7'12'58'0,"7"-6"12"0,-7 1 2 0,4-1 4 0,-1-3-61 0,4-3-15 16,0 0 0-16,0 0 0 0,0 0 105 0,-7 0 19 0,0-3 3 0,0-3 1 15,7-1-103-15,-4 1-25 0,1-3 0 0,-1-1 0 16,1-2 0-16,3-1 0 0,-4 1 0 0,1-1 0 15,3-6-148-15,0 4-36 0,0-1-6 0,0 7-1000 16</inkml:trace>
  <inkml:trace contextRef="#ctx0" brushRef="#br0" timeOffset="99522.11">9885 10830 2649 0,'0'0'58'16,"0"0"12"-16,-4 0 2 0,-3 3 4 0,0-3-61 0,0 0-15 0,7 0 0 0,0 0 0 15,0 0 39-15,0 0 5 0,0 0 0 0,0 0 1 16,0 0-72-16,0 0-14 0,7-3-3 0,0 0-1 16,4 3-169-16,-1-4-34 0,-3 4-6 0,8-3-2 0</inkml:trace>
  <inkml:trace contextRef="#ctx0" brushRef="#br0" timeOffset="99794.58">10238 10836 1690 0,'0'0'48'0,"0"0"11"0,0 0-47 0,0 0-12 0,0 0 0 0,0 0 0 16,0 0 160-16,0 0 31 0,0 0 5 0,0 0 2 15,0 6-90-15,-4 0-19 0,4 1-3 0,-3 2-1 16,-4 1-17-16,3 2-3 0,0 1-1 0,-3 2 0 16,4 4-15-16,-4 0-3 0,3 0-1 0,1 3 0 15,-1-3-23-15,1-1-5 0,3-2-1 0,0 0 0 16,0-1-8-16,0-2-8 0,3 3 9 0,4-7-9 15,0-3 0-15,0 1 0 0,4-7 0 0,0-4 0 16,3 1-52 0,3-3-9-16,-3-3-3 0,1-4 0 0,2 4-51 0,-3-4-10 15,0 1-3-15,1-1 0 16,2 4-51-16,-3-1-10 0,0 1-3 0,0-1-409 0,4 4-83 0</inkml:trace>
  <inkml:trace contextRef="#ctx0" brushRef="#br0" timeOffset="100201.59">10559 10905 1177 0,'0'0'25'0,"0"0"6"0,0 0 1 0,3-9 2 0,-3 2-34 0,0 1 0 16,0 6 0-16,0 0 0 0,0 0 129 0,0 0 19 16,0 0 4-16,0 0 1 0,0 0 31 0,0 0 7 15,0 6 1-15,-3 1 0 0,3 5-52 0,-4-3-9 16,1 7-3-16,-1-3 0 0,1 2-45 0,-5 1-10 0,5 0-1 0,-1 3-1 16,1-4-31-16,3 1-7 0,-4 0-1 0,4-4 0 15,0 1-20-15,0-1-4 0,0-2 0 0,0-1-8 16,4-3 0-16,-1 1 0 15,1-1 0-15,3-3 0 0,-3-3 0 0,3 0-12 0,0 0 1 0,-4-3 1 32,4 0-20-32,0-4-4 0,-3 1-1 0,3 0 0 0,0-4 13 0,0 4 2 0,-3-3 1 15,-1-4 0 1,1 4-21-16,-1-4-4 0,1 4 0 0,-1-1-1 16,1-2 36-16,-1 3 9 0,-3-1 0 0,0 1 0 0,4 2 0 0,-1-2 0 0,-3 0 0 0,0 9 0 15,0 0 0-15,0 0 0 0,0 0 0 0,0 0 0 16,0 0 0-16,0 0 0 0,4 3 0 0,3 3 0 15,-7 3 49-15,3 1 12 0,-3 2 3 0,4-2 0 16,-4 5-52-16,3 1-12 0,1-3 0 0,-1 6 0 16,1-7 54-16,0 1 8 0,-1-1 2 0,1 4 0 0,-1-7-52 0,4 1-12 15,-3-4 0-15,3 3 0 16,-4-2-48-16,4-1-13 0,-3-6-3 0,-4 0 0 31,0 0-102-31,10-3-21 0,-2-10-4 0,-1 4-999 0</inkml:trace>
  <inkml:trace contextRef="#ctx0" brushRef="#br0" timeOffset="100446.3">10809 10629 2419 0,'0'0'53'0,"0"6"11"0,0 7 3 0,4-1 1 0,-1 1-55 0,1 6-13 0,-1 0 0 0,4 2 0 16,0 1 105-16,-3 4 19 15,3-1 3-15,4 3 1 0,-1 0-25 0,-3 0-5 0,4 4-1 0,-4-1 0 16,3 0-26-16,1 1-6 0,-4-1-1 0,0 0 0 16,0 1-28-16,0-1-7 0,0-3-1 0,0-3 0 15,0-3-20-15,4 0-8 0,-8-6 0 0,8-3 9 16,-7-4-49-16,3-3-11 16,0-3-1-16,0-3-1 15,0-3-130-15</inkml:trace>
  <inkml:trace contextRef="#ctx0" brushRef="#br0" timeOffset="101322.77">11613 10921 836 0,'0'0'24'0,"-7"-7"4"0,4-2-28 0,-4 3 0 0,0-4 0 0,0 4 0 15,0 0 0-15,3-1 0 0,4 7 0 0,-7-3 0 16,7 3 0-16,0 0 0 0,-3-3 0 0,3 3 0 16,0 0 108-16,-8 3 16 0,8-3 4 0,-7 3 0 15,7 1 51-15,0-4 10 0,0 0 3 0,0 0 0 0,0 0-103 0,0 0-20 16,0 0-4-16,0 0-1 0,0 0 0 0,0 0 0 16,0 0 0-16,0 0 0 0,0 0-51 0,0 0-13 15,-3-4 0-15,-1-2 0 0,4 6 0 0,0 0 0 16,0 0 0-16,-3-6 0 15,3-4 54-15,0 4 8 0,0 0 2 0,0 0 0 0,0-1-20 0,0-2-4 16,0 3-1-16,0-1 0 16,0-2-11-16,-4 3-3 0,4 0 0 0,0-4 0 0,0 4 31 0,0 0 7 15,0 6 1-15,0-7 0 16,0 7-52-16,0 0-12 0,0 0 0 0,0 0 0 0,0 0 0 0,0 0 0 16,0 0 0-16,0 0 0 0,0 0 47 0,0 0 6 15,0 0 2-15,0 7 0 0,4 2-27 0,-4 0-6 16,0 7-1-16,0-3 0 0,3 2-21 0,1 4-15 15,-1 0 3-15,4 6 0 0,1-3 28 0,-1 3 5 16,3-3 2-16,-3 3 0 0,4-3-37 0,-1 0-7 0,1-3-2 0,0 0 0 16,3-4 23-16,-4-2 0 0,4-1 0 0,-3-5 0 15,3-1 0-15,-3 0 0 0,3 0 0 0,-4-2 0 16,-3-1 12-16,-7-3 6 0,0 0 2 0,0 0 0 16,0 0-20-16,0 0 0 0,0 0 8 0,0 0-8 15,15-10 0-15,-5 1 8 0,-10 9-8 16,7-13 0-16,0-2 8 0,-3 2-8 0,-1-3 0 0,4 1 0 15,-3-4 8-15,-1 0-8 0,1 0 0 16,-1-3 0-16,1 0 0 0,-1 4 0 0,1-1 0 0,0 3 0 16,-1 4 0-16,1 2 0 0,-4 1 0 0,0 9-9 15,0 0-2-15,0 0 0 0,0 0 0 0,0 0 0 32,0 0-40-32,0 0-8 0,0 0-1 0,0 0-1 0,0 0-67 0,0 0-12 0,10 3-4 0,-3-3-1120 15</inkml:trace>
  <inkml:trace contextRef="#ctx0" brushRef="#br0" timeOffset="102021.2">12076 10927 1552 0,'0'0'44'15,"0"0"10"-15,0 0-43 0,0 0-11 0,0-6 0 0,0-4 0 0,0 4 104 16,3 0 20-16,-3-1 3 0,0 1 1 0,4 0 0 0,-4 6 0 16,0 0 0-16,0 0 0 0,0 0 0 0,0 0 0 0,0 0 0 0,0 0 0 15,0 0-52-15,0 0-11 16,-7 6-1-16,0 0-1 0,-1 1-25 0,5-1-5 16,-4 3-1-16,3-2 0 0,-3 5-14 0,4-6-3 15,-1 1-1-15,1 2 0 0,-1 1 4 0,1-1 1 0,3 0 0 0,0 4 0 31,0-4-36-31,0 4-7 0,3-1-2 0,1-2 0 0,3-1 12 0,-4-3 2 0,8 1 1 0,-4-4 0 16,0 0-13-16,0-3-2 0,0 0-1 0,0 0 0 16,0-3 27-16,0-3 0 0,0-1 0 0,0 1 0 15,-3 0 0-15,3-4 0 0,-3 1 0 0,-1 0 0 16,1-4-56-16,-1 4-7 0,4-7-1 16,-3 3 0-16,-1 4 103 0,4 0 20 0,-3-1 4 15,-4 1 1-15,7 2-103 0,-4 4-20 16,4 3-4-16,-3 0-1 0,3 3 93 0,-3 4 19 0,3 2 3 0,0 4 1 0,0 2-22 0,0-2-4 15,0 6-1-15,0-4 0 0,0 4-3 0,0 0-1 16,0-3 0-16,4 3 0 16,-4-4-11-16,0 1-2 0,0 0-8 0,0-4 12 0,0-3-12 0,0 1 0 15,0-4 0-15,0 0 0 16,0-2-65-16,0-8-10 0,4 1-1 0,-4 0-1 16,0-3-63-16,0 0-13 0,0-4-3 0,0 1 0 15,4-4-78-15,-4 4-16 0,3-1-3 0,-3 4-1 16,4 0 152-16,-4 0 30 0,0 3 7 0,0-4 1 0,0 4 51 0,-7 3 13 15,7-3 0-15,-7 3 0 0,7 0 253 0,-7 0 54 16,4 0 10-16,-4 0 3 0,0 0-105 0,0 0-21 16,0 0-4-16,0 0-1 0,0 0-87 0,0 0-18 0,3-9-3 0,-3-1-1 15,0 1-23-15,-3-4-5 0,-1-2 0 0,1-1-1 16,-1-3-41-16,-3-3-10 0,4 0 0 0,-1 0 0 16,1 0 0-16,-1-6 0 0,-3 0 0 0,3 0 0 15,-3-4 8-15,4 4-8 0,-1 3 12 0,1 3-4 16,-1 3-8-16,1 3 0 0,-1 4 0 0,4-1 0 31,-3 4-60-31,3 9-7 0,0 0-1 0,0 0-1 16,0 0-115-16,0 0-24 0,10 6-4 0,-3-3 0 0</inkml:trace>
  <inkml:trace contextRef="#ctx0" brushRef="#br0" timeOffset="102841.19">12704 10899 1825 0,'0'0'40'0,"0"0"8"0,0 0 1 0,0 0 3 16,0 0-41-16,0 0-11 0,0 0 0 0,-4-7 0 0,4 7 83 0,-7-6 14 15,3 0 3-15,-3 0 1 0,4-1 22 0,-4 1 4 16,3 3 1-16,-3 0 0 0,7 3-103 0,-7-3-25 16,4 3 0-16,-4 3 0 0,0 0 63 0,3 0 7 15,0 6 2-15,1 1 0 0,-4-1-39 0,7 1-7 0,-4 2-2 0,1-6 0 16,3 4 7-16,0-1 1 0,0 1 0 0,0 2 0 15,3 1-32-15,-3 2 0 0,4 1 0 0,-1 3 0 16,1 3 0-16,3-3 0 0,-3 0 0 0,3-4 0 16,3 1 0-16,-3 0 0 0,0-4 0 0,0-3 0 15,0 1 26-15,4-4-1 0,0-3 0 0,-4 4 0 16,3-7-40-16,-3 0-8 0,4 0-1 0,-4-4-1 0,0 1 41 16,0-3 8-16,0 3 1 0,-3-3 1 0,3-1-15 15,-4-2-3-15,4 3-8 0,-3-4 12 0,3 4 16 0,-4-3 2 16,4-1 1-16,-3 1 0 0,-1-1-31 0,4 1 0 15,-3 3 0 1,3-4 0-16,-3 4 0 0,3 3 0 0,0 0 0 0,0 3 0 16,0 3-9-16,0 0-8 0,-4 3-2 0,4 4 0 0,4 2 31 0,-4 1 5 15,0-1 2-15,0 4 0 16,0-3-19-16,0 2 0 0,0-2 0 0,0-1 0 0,4 1 0 0,-4-1 0 16,4-2 0-16,-1-4 0 0,1 0 28 0,-1-3 1 15,1-3 1-15,0 0 0 0,-1 0-17 0,1 0-3 16,-1-3-1-16,-3-3 0 0,0 0-9 0,0-4 0 15,4 1 0-15,-4-4 0 0,0 1 0 0,-3-1 0 16,-1 1 0-16,1-4 0 0,-1 4 0 0,1-1 0 16,-4 1 0-16,0 2 0 0,0 1 0 0,-4-1 0 15,1 4 0-15,-1 0 0 0,4 6 0 0,0 0 0 0,-3-3 0 16,-4-1 0-16,0 4 0 0,0 4 0 0,-1-1 0 0,5 3 0 16,-1 0 0-16,-3 4 0 15,4-1 0-15,3 4 0 0,-4-1 0 0,1 1 0 16,3-1 0-16,0 1 0 0,3-1 0 0,1 4-12 15,6-3 2-15,-3-4 1 0,4 0 9 0,0 1 0 16,3-1-9-16,0-3 9 0,0 7 0 0,0-4 0 16,0 1 0-16,4-4 0 0,-4 0 0 0,7 1 0 0,-7-1 11 15,4 0-11-15,0-3 8 0,-4 4-8 0,0-4 0 0,0-3 9 16,-4 3-9-16,1-3 0 0,-4 0 0 0,4 0 0 16,-4 0 22-16,-4 0 6 0,4 0 0 0,-7 0 1 15,0 0-177-15,0 0-35 0,0 0-7 0,0-10-1205 16</inkml:trace>
  <inkml:trace contextRef="#ctx0" brushRef="#br0" timeOffset="115413.39">17681 730 2188 0,'0'0'48'0,"-3"-9"11"0,3-1 1 0,-4 4 1 0,1-6-49 0,-1 2-12 15,4 1 0-15,-3-1 0 16,-1 7 105-16,1-6 19 0,-1-1 3 0,0 4 1 0,1 3-60 0,-4 0-12 16,7 3-3-16,-11-3 0 0,4 3 5 0,-3 6 1 15,-1 0 0-15,-3 7 0 0,3-4-16 0,-3 4-3 16,-3 6-1-16,3 3 0 0,-1 3-19 0,1 0-3 16,0 6-1-16,0-6 0 0,4 6-6 0,2-2-2 15,1 2 0-15,4 4 0 0,-1-4-8 0,8 0 0 16,-1 7 0-16,4-10 8 0,1 3-8 0,6-5 0 0,0-5 0 0,3-2 0 15,1 0 0-15,0-9-9 0,-1 2 9 0,1-6-10 32,3-3-78-32,-3-3-15 0,-1-3-3 0,5 0-1 0,-1-6-11 15,0 3-2-15,-3 2-1 0,3-8-660 0,0 2-132 0</inkml:trace>
  <inkml:trace contextRef="#ctx0" brushRef="#br0" timeOffset="115892.72">18023 595 1843 0,'0'0'40'0,"0"-6"9"0,-3 0 2 0,3 6 1 0,0-6-42 0,0 6-10 16,0 0 0-16,0 0 0 0,0 0 130 0,0 0 24 0,-7 3 5 0,0 0 1 15,0 6-77-15,3 10-15 16,1-3-4-16,-1 12 0 0,1-3-8 0,3 6-1 0,0 7-1 0,-4-4 0 16,4 7-9-16,0-3-1 0,0 3-1 0,0-1 0 15,0-2-8-15,0 3-2 0,0-4 0 0,0 4 0 16,0-13-22-16,4 4-11 0,-4-7 10 0,0 0-10 15,3-3-51-15,1-3-16 0,-1-1-3 0,1 1-1 16,3-9-97-16,-4-7-19 0,1 3-4 0,-1-6-547 16,4-3-110-16</inkml:trace>
  <inkml:trace contextRef="#ctx0" brushRef="#br0" timeOffset="116275.84">18168 1028 1994 0,'0'0'44'0,"0"0"8"0,0 0 3 0,0 0 1 0,0 0-44 0,0 0-12 16,-3 0 0-16,3 0 0 0,0 0 93 0,-8 0 17 16,1 3 3-16,4 0 1 0,-4 7-46 0,3-4-8 15,-3 0-3-15,4 7 0 0,-4 2 15 0,3 1 2 16,-3 3 1-16,4-3 0 0,-1 2-60 0,1 1-15 16,-1 0 0-16,4-6 0 0,-4 2 54 0,4-2 8 15,0 3 2-15,4-10 0 0,0 3-52 0,-1-6-12 16,1 4 0-16,-1-7 0 0,4 3 0 0,-3-3 0 0,3-3 0 0,0-4 0 15,3 1 0-15,-3-3 0 0,0 2 0 0,1-5 0 32,-5-1-48-32,4-2-13 0,0 5-3 0,0-9 0 0,-3 7 52 0,-1-1 12 15,1 7 0-15,-1-3 0 0,1 2 0 0,-4 7 0 0,0 0 0 0,0 0 0 16,0 0 0-16,3 4 0 0,1 8 0 0,-1-3 0 16,1 4 0-16,0 3 0 0,3-1 0 0,-4 4 0 15,4-3 26-15,0 0 8 0,0-1 2 0,0-2 0 16,0 2-58-16,4-5-11 15,-4 6-3-15,4-7 0 0,-1 3 36 0,-3-5 0 0,4-1 0 0,-1-3 0 32,5-3-58-32,-5 0-5 0,4-6-1 0,-3 3 0 0,3-10-75 0,0 1-15 0,-3-4-3 0,-1 3-863 15</inkml:trace>
  <inkml:trace contextRef="#ctx0" brushRef="#br0" timeOffset="116655.07">18570 962 2188 0,'0'0'48'0,"0"0"11"0,-3-6 1 0,-1 6 1 0,4 0-49 0,-7-6-12 15,0 3 0-15,0 3 0 0,3 0 105 0,-3 0 19 16,0 0 3-16,0 0 1 0,0 3-52 0,0 0-9 16,0 0-3-16,0 3 0 0,0 7 0 0,0-4 0 15,3 7 0-15,-3-7 0 0,4 7-51 0,-4 3-13 16,3-10 0-16,1 7 0 0,-1-4 0 0,4 4 0 0,-3-10 0 16,6 4 0-16,-3-1 0 0,4-6 0 0,-1 4 0 0,1-7 0 15,3 3 0-15,0-3 0 16,-4-3 0-16,8-1 0 0,-4 1 35 0,0 0 4 15,4 0 1-15,-4-3 0 0,3 3-13 0,1-4-3 16,-4 4 0-16,4 3 0 0,-1 0-24 0,-3 0 0 16,0 0 0-16,4 3 0 0,-4 4 56 0,-4-1 7 15,5 3 1-15,-5 1 0 0,1 2-52 0,-1-2-12 16,1 2 0-16,-4 1 0 0,0 2 0 0,-4-5 0 0,4 2 0 0,-3-2 0 16,-1 2 0-16,1-5 0 0,-5 2 0 0,1 0 0 15,4 1 0-15,-4 2 0 0,3-5 0 0,-3-4 0 16,4 3-48-16,-1 0-13 0,1-3-3 15,3-3 0-15,0 0-51 0,0 0-10 0,0 0-3 0,0 0 0 16,3-9 0-16,1 3 0 0,-1-4 0 0,4-5 0 16,0 2-153-16,0 1-31 0</inkml:trace>
  <inkml:trace contextRef="#ctx0" brushRef="#br0" timeOffset="116978.47">18874 915 2366 0,'0'0'67'0,"0"0"15"0,0 0-66 0,0 0-16 0,0 0 0 0,-7 3 0 0,3 0 182 0,-3 1 33 15,-4 2 6-15,1 0 2 0,-1 7-119 0,1-7-23 16,-1 0-5-16,0 7 0 16,1-1-36-16,-1 4-6 0,1-3-2 0,-1 2 0 0,1 4-12 0,-1-3-2 15,0 2-1-15,4 1 0 0,0 0-7 0,0 0-2 16,4-10 0-16,-1 7 0 0,-3-7-8 0,7 1 8 16,0 2-8-16,0-8 8 0,4 2-8 0,-1 0 0 15,1-6 0-15,3 0 0 0,3 0 0 0,1 0 0 16,0-6 0-16,3 0 0 0,3 2 0 0,-3 1 0 15,4-6 0-15,3 3 0 0,0 2 0 0,-3 1 0 0,0 3 0 0,-1 0 0 16,1 3 0-16,-4 1 0 0,0 2 0 0,0 6 0 16,0-5 0-16,-3 5 8 15,0-2 0-15,-4 5 0 0,0-5 6 0,-4 2 1 0,1 1 0 0,-4 6 0 16,-4-10-4-16,1 10-1 0,-1 0 0 16,1-7 0-16,-1 4-29 15,1 3-5-15,-1-10-2 0,0 7 0 0,1-7-77 16,3 4-15-16,0-7-3 0,0 0-871 15,3-3-173-15</inkml:trace>
  <inkml:trace contextRef="#ctx0" brushRef="#br0" timeOffset="117525.26">19988 602 2282 0,'0'0'50'0,"0"0"10"0,-3 0 3 0,-4 0 1 16,7 0-51-16,-4 0-13 0,4 0 0 0,-7 3 0 16,4 3 82-16,-1 0 14 0,1 7 2 0,3 9 1 0,0-3-43 0,3 9-8 15,-3 0-1-15,4 3-1 0,-1 7-20 0,4-7-4 16,-3 4-1-16,3 6 0 0,3-7 35 0,-2 7 6 16,2-3 2-16,1-1 0 0,-1 1-9 0,1-10-2 15,-1 3 0-15,1-9 0 0,-4 0-33 16,4-9-8-16,-4 2 0 0,0-5-1 15,0-1-11-15,0-2-12 0,-4-7 2 0,1 0 1 16,-1 0-88-16,-3 0-18 0,4-4-3 0,-4-8-1 16,0 2-58-16,-4-2-12 0,-3-1-3 0,4-5 0 0</inkml:trace>
  <inkml:trace contextRef="#ctx0" brushRef="#br0" timeOffset="117838.83">19819 602 1661 0,'0'0'47'0,"0"-10"10"16,-3 1-45-16,3 3-12 0,0-4 0 0,0 4 0 0,3-10 130 0,1 7 24 15,3-1 5-15,-4 1 1 0,8 3-75 0,-1-4-14 0,1-2-3 16,3 5-1-16,0 4-3 0,4-3 0 0,3 0 0 0,4 6 0 16,3 0 0-16,-3 6 0 0,6 0 0 0,-2 4 0 15,2-4 6-15,-6 7 1 0,0-4 0 0,-4 4 0 16,0-1-16-16,-3 7-3 0,-4-3-1 0,-4 9 0 15,1-7-7-15,-4 14-2 0,0-7 0 0,-3 6 0 16,-4-3-15-16,0 4-3 0,-4 5-1 0,-3-5 0 16,3-1-13-16,-3 4-2 0,-3-4-8 0,-4 3 12 15,0 1-12-15,-1-4 9 0,-2 1-9 0,-4-4 8 16,3-6-8-16,0 3 0 0,1-9 0 0,-1-1 0 16,0-5-46-16,4-1-2 0,0-6 0 0,0-3 0 15,7-3-79-15,0-9-16 0,4 2-3 0,-1-2-776 16,4 2-155-16</inkml:trace>
  <inkml:trace contextRef="#ctx0" brushRef="#br0" timeOffset="118398.88">20302 1132 2127 0,'0'0'47'0,"0"9"9"0,-3-6 3 0,3 3 1 0,0-3-48 0,0 1-12 16,3-1 0-16,1 0 0 0,-1 0 67 0,1 0 11 0,7-3 2 0,-4 0 1 15,3 0-13-15,-3 0-4 16,4-3 0-16,3-3 0 0,-3-1-51 0,3 4-13 16,-4-6 0-16,4-4 0 0,0 4 54 0,-3 0 8 0,0-1 2 0,-4 1 0 15,3-4-52-15,-3 4-12 0,-3-1 0 0,-1 4 0 16,1-3 0-16,-1-1 0 0,-3 4 0 0,-3 0 0 15,3 6 54-15,0 0 8 0,-4-3 2 0,-3 0 0 16,0-1-52-16,0 8-12 0,0-1 0 0,-3 0 0 16,2 3 0-16,1 3 0 0,0 7 0 0,0-3 0 0,4 2 0 15,-1 4 0-15,1 3 0 0,-1 0 0 0,8-6 0 0,-4 3 0 16,3-1 0-16,4-2 0 16,4-3 0-16,-1 2 0 0,1-8 0 15,0 2 0-15,3-3-48 0,0 0-13 0,0-2-3 0,0-1 0 0,0-3 52 16,0 3 12-16,0-3 0 0,1-3 0 15,-5 0 48-15,4-1 13 0,-7-2 3 0,4 0 0 16,-4 3-52-16,0-3-12 0,0-1 0 0,-3-5 0 16,-1 2 54-16,1 1 8 0,-1-4 2 0,-3 7 0 15,0-10-52-15,0 4-12 0,0-1 0 0,0 4 0 0,-3-7 0 0,3 7 0 16,0-4 0-16,-4 4 0 0,4-1 0 0,0 4 0 16,0 6 0-16,0 0 0 0,0 0 0 0,0 0 0 15,0 0 0-15,0 0 0 16,7 3-48-16,-3 0-13 0,3 10-3 0,0-10 0 0,0 3 52 0,0 4 12 15,0-1 0-15,4-2 0 16,-4-4-170-16,0 3-31 0,3-3-7 0,1-3 0 16,3 0-71-16,-3-9-13 0,13-1-4 0,-6-2 0 0</inkml:trace>
  <inkml:trace contextRef="#ctx0" brushRef="#br0" timeOffset="118724.31">20980 956 1728 0,'3'-9'38'0,"-3"9"8"0,0-10 2 0,0 10 0 0,0-3-39 0,0 3-9 0,-7-6 0 0,0 3 0 16,0 3 156-16,0 0 28 0,0 3 7 0,-4 0 1 15,1 0-103-15,-1 6-20 0,-3 1-4 0,4-4-1 16,-1 3 0-16,-3 4 0 0,3 3 0 16,1-7 0-16,3 4-51 0,0-1-13 0,-1 4 0 0,5-10 0 15,-1 7 54-15,1-1 8 0,3-6 2 0,0 7 0 16,3-10-52-16,1 0-12 0,3 0 0 0,0 1 0 16,0-4 11-16,0 0-1 0,4 0 0 0,-1-4 0 15,1 1-10-15,0 0-14 0,-1 3 3 0,1-3 1 0,-1 0 59 16,1 3 12-16,-1-3 3 0,-3 3 0 0,4 3-52 0,0-3-12 15,-4 6 0-15,0-6 0 0,0 6 54 0,-4 4 8 16,1-1 2-16,-1 1 0 0,-3 2-52 0,-3-2-12 16,3 5 0-16,-4-2 0 0,1-1 0 0,-1-2 0 15,-3 5 0-15,0 1 0 0,0-6 0 0,0-1 0 16,-4 0 0 0,4-2 0-1,0-1-48-15,0 3-13 0,0-2-3 0,4-4 0 0,3-3-32 0,0 0-8 0,0 0 0 0,-4-10-1 16,4 1-88-16,0-4-18 0,4 1-3 0,-1 2-534 15,1-5-108-15</inkml:trace>
  <inkml:trace contextRef="#ctx0" brushRef="#br0" timeOffset="119025.84">21160 965 2649 0,'0'0'58'0,"-4"7"12"0,-3-1 2 0,4 3 4 0,-5 7-61 0,1-10-15 15,0 10 0-15,0 6 0 0,0-10 105 0,0 10 19 0,4-3 3 0,-1 0 1 16,1 3-67-16,-1-6-13 0,4 2-2 0,-3-2-1 15,6-6-13-15,-3 2-2 0,4-3-1 0,-1 1 0 16,4-1-17-16,0-2-3 0,0-4-1 0,0 0 0 16,4-3-8-16,0 0 0 0,-4 0 0 0,3-6 0 15,1 6-10-15,3-7-7 16,-4-2-2-16,1-1 0 0,3 1 19 0,-3 0 0 16,-1-1 0-16,1-2 0 0,-1 2 0 0,1 1 0 15,-4-1 0-15,-3 4 0 0,3 0 0 0,-4-3 0 16,-3 2 0-16,0 1 0 0,0 6 0 0,-3-9 0 0,-4 5 0 0,3-2 9 0,-3 6-22 0,-4-3-5 15,4 0-1-15,-3 0 0 32,3 3-75-32,-4 3-15 0,4 0-3 0,0 0-1 0,4-3-48 0,-5 6-10 0,8 1-1 0,-3-1-1 0</inkml:trace>
  <inkml:trace contextRef="#ctx0" brushRef="#br0" timeOffset="119328.35">21385 1273 2649 0,'0'0'58'0,"0"0"12"0,-3 6 2 0,3-6 4 0,0 0-61 0,0 0-15 0,0 0 0 0,0 0 0 16,0 0 54-16,0 0 8 0,0 0 2 0,0-10 0 15,0-2-28-15,0 3-6 0,0-7-1 0,3 0 0 16,4-3-18-16,-3 1-11 0,3-1 12 0,0 0-12 16,0-3 13-16,4 3-4 0,-1 0-1 0,1 4 0 15,3 2 7-15,0-3 1 0,0 4 0 0,-3 3 0 16,3-1 11-16,-3 7 2 0,-1 3 1 0,1 0 0 15,-4 3 11-15,3 7 3 16,-3 2 0-16,0 7 0 0,-3 0-3 0,-1 6 0 0,1-3 0 0,0 9 0 16,-1-9-18-16,1 6-4 0,-4-9-1 0,3 6 0 15,1-9-18-15,-1 3 0 0,1-1 0 0,-4-5 0 16,3 0-48-16,1-1-12 16,-1 1-4-16,4-10 0 0,-3 0-102 0,3-3-21 0,0-3-4 0,4 0-1 15</inkml:trace>
  <inkml:trace contextRef="#ctx0" brushRef="#br0" timeOffset="120423.16">22828 388 1908 0,'0'0'42'0,"0"0"9"0,0 0 1 0,0 0 1 16,0 0-42-16,0 0-11 0,0 0 0 0,0 0 0 0,0 0 101 0,0 0 19 16,0 0 3-16,0 0 1 0,0 0-19 0,0 0-3 15,0 0-1-15,0 0 0 0,0 0 7 0,0 0 0 16,-7 4 1-16,-3 2 0 0,-1 3-48 0,-3-3-9 15,0 1-3-15,0 2 0 0,-4 4-21 0,0-1-4 16,4 1 0-16,-3-4-1 0,-1 4-11 0,4 2-3 16,0-5 0-16,0 2 0 0,3 1-9 0,1 3 0 0,2-7 0 15,1 4 0-15,0-1 0 0,4 1 0 0,-1-4 0 16,4 0 0-16,0 1 0 0,0-1 0 16,4 1 0-16,3-1 0 0,-4-6-9 0,4 3 9 15,1 1 0-15,-1-1 0 0,0 0 0 0,3-3 0 0,1 1 0 16,-1 2 0-16,5-6 0 0,-5 0 0 0,4 0 0 15,0 0 0-15,0 0 0 0,1 0 0 16,-1-6 0-16,0 6 0 0,3 0 0 0,-2-4 0 0,-5 4 0 0,4 0 0 16,-3 0-9-16,-1 0-5 0,-3 0-1 0,0 0 0 15,1 0 15-15,-5 4 0 0,1-4 0 0,-4 0 0 16,0 0 30-16,0 0 9 0,0 0 1 0,0 0 1 16,0 9-15-16,0-9-3 0,0 3-1 0,-4 3 0 15,1-6-22-15,-1 4 0 0,-3 2 0 0,3-3 0 16,-3 3 0-16,0-3 0 0,0 4 0 0,-3 2 8 0,3-3-8 15,0-3 12-15,0 4-4 0,3-1 0 0,0 0-8 0,1 0-10 16,-1-2 10-16,1 5-13 0,3-3 13 0,0 1-12 16,0-4 12-16,3 0-12 0,1 3 12 0,-1 0-9 15,1 1 9-15,3-4-8 16,0 0 8-16,0 3-8 0,0-3 8 0,0-3-8 0,0 0 8 16,0 0-8-16,0 0 8 0,0 0-8 0,1-3 8 0,-1 3 0 15,0 0 0-15,0-6 0 16,0 3 0-16,0 3 0 0,0 0-9 0,0 0 9 0,-4-3 12 0,5 3 8 15,-8 0 0-15,0 0 1 16,7 3-21-16,-7-3 0 0,0 0 0 0,0 0 0 0,0 3 0 0,3 6 0 16,-3-2 0-16,-3-1 0 0,-1 0 10 0,1 0-2 15,-5 4-8-15,1 5 12 0,0-5-12 0,-3 6-8 16,3 2 8-16,-7-5-13 0,3 9 13 0,-3 3 15 16,0-3-3-16,-4 6-1 0,8-3-11 0,-1 0 0 15,0 4 0-15,4-1 0 0,0-3 0 0,7-3 0 0,0-3 8 16,4 3-8-16,3-13 0 0,0 7 0 0,4-1 0 0,3-5 0 15,0 2 0-15,0-2 0 0,0-1 0 0,4 0 0 16,-4-5 0-16,3-1 0 0,1-3 0 0,0 3 8 16,-1-6-18-16,4 3-4 0,-3 0-1 0,0 0 0 15,3 0-17-15,-3 0-3 0,-1-3-1 16,1-1-1000-16,-4-2-201 0</inkml:trace>
  <inkml:trace contextRef="#ctx0" brushRef="#br0" timeOffset="122230.84">18979 2094 1497 0,'0'0'32'0,"0"-6"8"0,0 0 0 0,0-1 4 0,0-2-36 0,0 3-8 0,0 6 0 0,0 0 0 16,0 0 156-16,0 0 28 0,0 0 7 0,-7 0 1 15,0 0-52-15,0 3-9 0,-3 6-3 0,3-3 0 16,0 1-51-16,-4 2-10 0,4 1-3 0,-7 2 0 16,3 1-13-16,1-1-3 0,-8 1-1 0,4-1 0 15,0 4-15-15,0-4-2 0,3 4-1 0,-3 0 0 16,0-7-13-16,3 7-2 0,1-4-1 15,-1-2 0-15,1 2-13 0,3-2 0 16,3-1 8-16,-3 1-8 0,3-1 0 0,4-6 0 0,0 3 0 0,4 4 0 16,-1-4 0-16,5 0-10 0,-1 1 10 0,3-1-8 15,1 0 8-15,3-3 0 0,0 0-9 0,4 1 9 16,-1-1 0-16,1 0-11 0,0 0 11 0,-1-3-8 0,1 0 8 16,-1-3 0-16,-2 0 0 0,2 3-8 0,-3-3-4 0,0 3 0 15,1 0 0-15,-1 0 0 0,-4 3 24 0,-3 0 5 16,0 3 1-16,0 0 0 0,-3 4 5 0,-1 2 1 15,-3 4 0-15,0 0 0 0,0 3-2 0,-3-4 0 16,-4 4 0-16,3-3 0 0,-3 3-10 0,0-4-3 16,0 1 0-16,-3 0 0 0,-1-4-9 0,0 1 8 15,1-4-8-15,3 4 8 0,-4-4-8 0,1 0 0 16,-1 1 0-16,0-10 0 0,1 3 0 0,3-3-17 16,0-3 2-16,7 3 1 15,-7 0-94-15,3-10-18 0,1 1-4 0,3 0-1 16,3-1-58-16,1 1-12 0,-1-1-3 0</inkml:trace>
  <inkml:trace contextRef="#ctx0" brushRef="#br0" timeOffset="122496.72">19145 2251 1958 0,'0'0'43'0,"0"0"9"0,0 0 1 0,0 0 3 15,0 0-45-15,0 0-11 0,0 6 0 0,4-3 0 16,3 7 104-16,-4-7 20 0,4 6 3 0,0 4 1 0,4-1-52 0,-4 7-9 16,4 0-3-16,-4 6 0 0,3-3 0 0,1 6 0 15,-4-3 0-15,4 4 0 0,-4-1-13 0,0-6-3 16,3 3-1-16,-3-6 0 0,0-1-24 0,-3-2-5 16,3 0-1-16,-4-4 0 0,1 1-17 0,0-4 0 15,-1 1 0-15,-3-7 0 16,4 0-99-16,-4-3-23 0,0 0-5 0,0 0-1 15,0-3 0-15,-4-10 0 0,1 4 0 0,-5-1-580 16,1-2-116-16</inkml:trace>
  <inkml:trace contextRef="#ctx0" brushRef="#br0" timeOffset="122943.62">19039 2499 1778 0,'0'0'39'0,"0"0"8"0,0 0 1 0,0 0 3 0,0 0-41 0,4 3-10 0,3-3 0 0,-3 3 0 15,6 0 53-15,1 3 9 0,-1-3 2 0,4-3 0 16,1 0-25-16,-5 4-5 0,8-4-1 0,-1 0 0 16,1 3-15-16,0-3-3 0,3 0-1 0,0 0 0 15,0 0-14-15,-3 0 8 0,-1 0-8 0,1 0 0 16,-4 3 0-16,-3-3 0 0,-1 3 0 0,1 0 0 16,0 3-11-16,-1-2 11 0,-3 2-10 0,0 0 10 15,0 3-50 1,-3-5-4-16,3 5-1 0,-4 0 0 0,1-2 44 0,-1-1 11 0,1 0 0 0,-1 4 0 31,-3-10-53-31,0 0-9 0,0 0-2 0,0 0 0 0,0 0 52 0,0 0 12 0,0 0 0 0,0 0 0 16,0 0 48-16,0 0 13 0,0 0 3 0,0 0 0 15,0 0 50-15,0 0 10 0,-3 0 3 0,-4-7 0 16,3 1-50-16,-3 0-9 0,4 0 62 16,-4-1-70-16,3-2 0 0,1 3-1 0,-1 2 0 15,4-8-43-15,0 6-16 0,0-1 11 0,0-2-11 0,0 3 0 0,4-1 0 16,-1 4 0-16,1-6 0 0,-1 3 0 0,1-1 0 15,3 1 0-15,0 0 0 0,3 0 0 0,-2 2 0 16,-1 1 0-16,0-3 0 0,3 0 0 0,1 3 0 16,-1-1 0-16,1 4 0 0,0-3 0 0,-1 3 0 15,1 0 0-15,-1 3 0 0,1-3 0 0,-1 0 0 16,1 4 0-16,3-1 0 16,-7 3-148-16,4 0-35 0,-1-3-7 15,-3 4-898-15</inkml:trace>
  <inkml:trace contextRef="#ctx0" brushRef="#br0" timeOffset="123113.96">19731 2630 1695 0,'0'16'37'0,"-4"-13"8"0,4 3 2 0,0 4 1 0,-3-10-39 0,3 6-9 16,0-6 0-16,0 0 0 0,0 0 96 0,0 0 18 0,0 0 3 0,0 0 1 16,0 0-79-16,0-6-16 0,0-7-3 0,0 4-1 15,0-1-19-15,0-2 0 0,-4-1 0 0,4 1 0 16,0-4-99-16,-3 4-23 0,-1-23-5 15,1 7-717-15</inkml:trace>
  <inkml:trace contextRef="#ctx0" brushRef="#br0" timeOffset="123244.37">19639 2292 2419 0,'0'0'53'0,"0"0"11"0,0 0 3 0,0 0 1 0,-3 3-55 0,3 3-13 15,-4 0 0-15,4 1 0 0,4 2 0 16,-4-6 0-16,7 7 0 0,-4-1 0 15,8 0-48-15,-4 4-13 0,0-7-3 0</inkml:trace>
  <inkml:trace contextRef="#ctx0" brushRef="#br0" timeOffset="123530.25">19837 2646 1926 0,'-4'19'42'0,"4"-19"9"0,-3 9 1 0,-1-6 3 0,4-3-44 16,0 0-11-16,0 0 0 0,0 0 0 0,-3-6 60 0,-1 0 11 15,4-7 1-15,-3 4 1 0,3-4-7 0,0 1-2 16,0-1 0-16,0 1 0 0,3-4-51 0,-3 7-13 0,4-7 0 0,-1 3 0 16,4-2 0-16,-3 8 0 0,-1-8 0 0,4 5 0 15,0 4 40-15,-3 0 6 0,3 0 1 16,0 2 0-16,0 4-25 0,4 0-5 0,-8 4-1 0,4 2 0 16,0 0 40-16,0 3 7 0,-3 4 1 0,-1 3 1 15,1-1-52-15,-1 4-13 0,1-3 0 0,-4 6 0 16,3-3 0-16,-3 6 0 15,0 0 0-15,0-3 0 0,0 3 0 0,0-9 0 16,4 2 0-16,-4 1 0 16,0-3-48-16,4-4-13 0,-1 4-3 0,1-13 0 15,-1 0-102-15,-3-3-21 0,7-3-4 0,-3 0-478 0,3-10-96 0</inkml:trace>
  <inkml:trace contextRef="#ctx0" brushRef="#br0" timeOffset="124043.64">20108 2467 2188 0,'0'0'48'0,"-3"3"11"0,-1 4 1 0,-3-1 1 0,4 3-49 0,-4 4-12 16,0-1 0-16,3-2 0 16,-3 2 54-16,3 1 8 0,1-1 2 0,-1-2 0 0,1 2 0 0,-1 1 0 15,4 3 0-15,0-7 0 0,0 4-52 0,4-1-12 16,-1 4 0-16,1-7 0 0,3 1 0 0,0-1 0 16,4-3 0-16,-4-3 0 0,7 1 0 0,-4-4 0 15,5 0 0-15,-1-4 0 0,-4 1 0 0,1-3 0 16,-1 0 0-16,-3-4 0 15,4 1-48-15,-4 3-13 0,0-4-3 0,0 1 0 0,-3-1 52 0,-4 1 12 16,3 6 0-16,-3 3 0 0,0 0 0 0,0 0 0 16,0 0 0-16,0 0 0 0,0 0 0 0,0 0 0 15,-7 0 0-15,7 0 0 0,-7 3 0 0,4 3 0 16,-4 4 0-16,3-1 0 0,4 7 0 0,0-1 0 0,0 7 0 0,0 0 0 16,4 7 0-16,-4 2 0 0,3 0 0 0,4 7 0 15,-3-4 0-15,-1 4 0 0,1 0 0 0,-1 6 0 16,4-7 48-16,-3 4 13 0,3-3 3 0,-4-1 0 15,4 4-52-15,-3-13-12 0,0 4 0 0,-1-4 0 16,1-3 54-16,-4-3 8 0,0-3 2 16,0-7 0-16,-4 4-52 0,-3-7-12 0,0 1 0 0,-4-4 0 15,1-3 35-15,-8 0 4 0,-3-3 1 0,0 0 0 16,0-3-27-16,-4 0-5 0,0-3 0 0,1 3-8 16,-1-13 20-16,4 3-2 0,0-2-1 15,3-1 0-15,0 0-17 0,4-3 0 0,4 1 0 0,-1-4 0 0,4 9 33 16,7-6 3-16,-4 4 1 0,8-1 0 15,-4-3-37-15,7 3 0 0,4 4 0 0,3-7-12 16,3 0-15-16,4 7-3 0,1-1-1 0,2-2 0 16,5 2 31-16,-1 4 0 0,0-7 0 0,0 0 0 15,0 7-211-15,-3 3-36 0,3-10-7 0,-3 6-2 16</inkml:trace>
  <inkml:trace contextRef="#ctx0" brushRef="#br0" timeOffset="124671.34">20913 2543 1422 0,'0'0'31'0,"0"-4"6"0,0-5 2 0,-4 3 1 0,4-1-32 0,0 7-8 0,0 0 0 0,0-9 0 0,0 9 76 0,0 0 12 16,0 0 4-16,0 0 0 0,0 0 11 0,0 0 2 15,0 0 1-15,4 9 0 0,-1-2-22 0,-3 2-5 16,4 4-1-16,-1-1 0 0,1 1-18 0,-4 2-4 16,3 1-1-16,1 0 0 0,-1-1-5 0,1 1-1 15,-1 0 0-15,4-1 0 0,-3-2-10 0,0 0-3 16,-1-4 0-16,-3 0 0 15,7 1-16-15,-7-7-3 0,4 3-1 0,-4-6 0 0,3 0-8 0,-3 0-8 16,4-3 9-16,-1-3-9 0,1-4 12 0,-1 1-3 16,1-4-1-16,-1-2 0 0,1-1 2 0,3 0 0 0,-4 1 0 15,5-4 0-15,-1 3-10 0,0 1 0 16,3-1 9-16,-3 0-9 0,4 1 0 0,-4-1 0 16,3 6 0-16,1-5 0 0,-4 5 0 0,4 4 0 0,-4 3 0 0,0 0 0 15,0 3 18-15,0 0-1 0,0 6 0 0,0 3 0 16,-3 1 11-16,3 2 1 0,-4 1 1 0,4 3 0 15,-3 2-11-15,-1-5-3 0,1 6 0 0,-1 0 0 16,-3 3-16-16,4-4 0 16,-1 4 0-16,1-3 0 15,-1 0-87-15,4-3-21 0,-3-4-4 0,3 4 0 0,-3-10-107 16,3 0-21-16,-4 1-4 0</inkml:trace>
  <inkml:trace contextRef="#ctx0" brushRef="#br0" timeOffset="125823.56">21347 2405 1958 0,'0'0'43'0,"0"0"9"0,0 0 1 0,-7 0 3 0,3 6-45 15,-3 3-11-15,0-6 0 0,0 10 0 16,0-1 109-16,0 7 20 0,3-3 4 0,1 3 1 0,-1 0-64 0,1-1-13 16,3 1-2-16,-4-3-1 0,8 0-19 0,-4-4-4 15,0 1-1-15,3-1 0 0,1-2-17 0,3-4-3 16,-4 0-1-16,4-3 0 0,0 0-9 0,0-3 0 15,4 0 0-15,-4-3 0 0,0-3-9 0,0 0 9 0,0-1 0 0,0-2 0 16,0 0 0-16,0-4 0 0,0 4 0 0,-3-4 0 31,3 1-28-31,-3-1-3 0,-1 1 0 0,1-1 0 0,-1 4 31 0,-3 2 0 16,4-5 0-16,-1 5 0 0,-3-2 0 0,0 9 0 16,0 0 0-16,0 0 0 0,0 0 16 0,0 0 8 0,0 0 3 0,0 0 0 15,4 6-16-15,-1 1-3 0,1 2-8 0,-1 0 12 16,4 4-12-16,-3 0 0 15,3-1 8-15,0 1-8 0,0-1 0 0,0 1 11 16,0-1-11-16,0-2 10 0,0-4-10 0,4 3 12 0,-4-2-12 0,-4 2 12 16,8-3-12-16,-7 4 0 0,3-7 0 0,0 3 0 15,0 3 0-15,-4-2 0 0,4-1 0 0,-3 0 0 32,-1-3-38-32,4 7-6 0,-3-7-2 0,3-3 0 0,-3 3 37 0,3-3 9 0,-4 0 0 0,4-3 0 15,-7 3-53-15,7 0-9 0,-3-3-2 0,-1-7 0 16,4 4 52-16,-3-3 12 0,-4-1 0 0,3 1 0 0,-3 3 0 0,0-7 0 15,0 4 0-15,0-4-9 0,0 4 9 0,0-1 0 16,-3 1 0-16,3 0 0 0,0-4 48 0,0 4 6 16,-4-1 1-16,4 1 0 0,0 3-25 0,0-1-5 15,0 7-1-15,0 0 0 0,0 0-24 0,0 0-19 16,0 0 3-16,0 0 1 0,0 0 63 0,0 0 13 16,0 7 3-16,0-1 0 0,0 3-52 0,4 1-12 15,-4-1 0-15,0 4 0 0,0-4 0 0,3 7 0 16,-3-10 0-16,0 3 0 15,4 1 0-15,-4-4 0 0,3 0 0 0,-3-3 0 16,0-3 54-16,4 7 8 0,-4-7 2 0,0 0 0 0,7 0-52 0,-3 0-12 16,3-7 0-16,-4 1 0 0,4 0 0 0,-3 0 0 15,3-4 0-15,-4 4 0 0,1 0 0 0,3-7 0 16,-4 4 0-16,4-4 0 0,1 4-12 0,-5 2-6 0,4-5-1 0,-3 6 0 16,-1-1 19-16,1 4 0 0,-4 3 0 0,7-3 0 15,-4 6 20-15,4 0-1 0,-3 4-1 0,-1-1 0 16,1 0 9-16,-1 4 1 0,1-1 1 0,-4 4 0 15,4-4-10-15,-4 7-3 0,3-10 0 0,1 3 0 16,-4 1-8-16,3-4-8 0,1 0 9 0,-1-3-9 16,1 4 0-16,-4-7 0 0,7 0 0 0,-4 0 0 15,1-7 0-15,3 4 0 0,-4-3 0 0,4-3 0 16,-3-1-8-16,3 1 8 0,-3-1 0 0,-1 1 0 16,4-4 0-16,-3 4-8 0,3 0 8 15,-4-4 0-15,4 4 0 0,-3 2-8 0,3-2 8 0,-4 6 0 16,1-3 0-16,-1 2-8 0,-3 4 8 0,8 0 0 0,-5 4 0 15,4-1 0-15,-3 0 0 0,3 3 0 16,-4 4 8-16,1-4-8 0,3 3 0 0,-4 1 9 16,4-4-9-16,-3 3 0 0,-1 1 0 0,4-1 8 0,-3 4-8 15,3-10 0-15,0 6 0 0,-3 1 0 16,3-4 0-16,0 3 0 0,0 1 0 0,-4-4 0 0,4 3 14 0,0 1 1 16,4-4 0-16,-4 3 0 0,0 1-26 0,0-7-5 15,4 3 0-15,-4-3-1 0,3-3 17 0,-3 0-10 16,4 0 10-16,0-6-8 0,-1 3 23 0,1-6 5 15,3-1 0-15,-3-2 1 0,-1-1-37 0,1 4-7 0,3-7-1 16,-4-3-1-16,1 7 17 0,3-7 8 16,-3 3-8-16,-4 4 8 0,3-10-8 0,-3 6 8 0,0 3-8 15,-3 4 8-15,-4 3 0 0,0 6 0 16,0 0 0-16,0 0 0 0,-4 3 0 0,-3 6 16 0,-3-2-4 0,-1 5-1 16,4 4-11-16,-3 3 12 15,-1-4-12-15,4 4 12 0,3 0-12 0,1 0 12 0,-1 3-12 0,1-10 12 16,6 7-12-16,1-6 12 15,-1-1-12-15,8-2 12 0,-4 2-12 0,7-6 0 0,0 1 0 0,0 2 8 16,0-9-8-16,4 3 0 0,3-3 0 0,-3-3 0 16,3 3 8-16,-3-3-8 0,-1-3 0 0,-3 2 8 15,1-2-8-15,-1 0 0 0,0 0 0 0,0-1 0 16,0 4-8-16,-3 0-8 0,3 0 0 0,-4 0-1 16,1 3-130-16,-4 0-25 0,0 0-6 15,-7 0-1-15</inkml:trace>
  <inkml:trace contextRef="#ctx0" brushRef="#br0" timeOffset="127544.49">18955 3756 1314 0,'0'0'37'0,"0"0"8"0,-4-6-36 0,1-4-9 16,-1 4 0-16,1-3 0 0,-1-1 104 0,-3 4 20 15,4-3 3-15,-5 2 1 0,1 4 0 0,0-3 0 0,7 6 0 0,-10 0 0 16,-1 0-52-16,1 6-9 0,-1 0-3 0,-3 4 0 16,3 2-51-16,1 1-13 0,3 6 0 0,-4-1 0 15,8 4 54-15,-4-6 8 0,-1 6 2 0,5-3 0 16,3 3-52-16,0-3-12 0,0-4 0 0,3 1 0 15,1-3 0-15,3-1 0 0,0 1 0 0,0-7 0 16,0 0 0-16,4-3 0 0,-1-3 0 0,1 0 0 0,0-6 0 16,-1 0 0-16,1-4 0 0,-4 1 0 0,0-4 0 0,0-2 0 15,0-1 0-15,4-3 0 0,-4 4 0 0,0-4 0 16,0 3 0-16,0 0 0 0,0 4 0 0,-4 2 0 16,4 4 0-16,-3 3 0 0,-4 3 0 15,0 0 0-15,3 3 0 0,1 7 0 0,3-1 0 16,0 13 0-1,-3-6 0 1,-1 6 0-16,1-7 18 0,-1 4 1 0,4-3 0 0,0-4 0 16,0-2-19-16,0 2 0 0,0-6-8 0,-3 4 8 15,-4-10-83-15,0 0-10 0,11-3-3 0,-8-4 0 16,8 1-123-16</inkml:trace>
  <inkml:trace contextRef="#ctx0" brushRef="#br0" timeOffset="128284.38">19297 3659 1890 0,'0'0'41'0,"0"0"9"0,0 0 2 0,-7 0 1 0,0 3-42 0,0 0-11 0,0 0 0 15,0 0 0-15,0 0 92 0,0 4 16 0,0-1 3 0,-4 3 1 16,7 1-57-16,-3 2-11 0,4 1-3 0,-4 3 0 16,3 2-25-16,1-2-6 0,3 3-1 0,0 0 0 15,0-1-9-15,3-5 0 0,1 3 9 0,3-7-9 16,0 4 0-16,3-10 0 0,1 0 0 15,0-3-8-15,-1 0 0 0,4-6 0 0,-3-1 0 0,-1 1 0 16,5-6 8-16,-5-1-12 0,1 0 12 0,-4 1-12 16,3-4-17-16,-3 4-4 0,1-4-1 15,-5 3 0-15,1 1 26 0,-1-1 8 0,1 4 0 0,-4 0 0 16,0 2 0-16,0 4 0 0,0 3 0 0,0 0 0 16,0 0 11-16,0 0 5 0,-7 0 2 0,0 0 0 0,3 6-2 15,-3 4 0-15,3-1 0 0,-3 7 0 0,7 3-4 0,-3 0-2 16,3 3 0-16,0 3 0 0,0 3-10 0,3 0 0 15,1 3 9-15,-1 4-9 0,1-4 11 0,3 10-3 16,0-6 0-16,0 5 0 0,0-2 15 0,0 0 2 16,0-4 1-16,-3 0 0 0,3-2 11 15,0-4 3-15,-4-6 0 0,1 3 0 0,-1-6-15 0,-3-7-2 16,0 1-1-16,-3-4 0 0,-1-2-2 0,1-1-1 16,-4 0 0-16,0-6 0 0,-4 3-19 15,1-6 0-15,-1 3 0 0,0-3 0 0,1-3 0 0,-4-4 0 16,0 1 0-16,3-4 0 0,-3 1 0 0,0-1 0 15,3-2 0-15,-3-4 0 0,7 3 0 0,-3 1 0 16,6-1 0-16,-3 3-12 0,7-2 12 0,0 2-11 16,3 1 11-16,5-1-10 0,2 0-1 0,-3-2 0 15,4 2 0-15,-1 1 0 16,4-1-25-16,1 1-4 0,-1-4-2 0,0 3 0 0,0 1 52 0,4-1 10 0,-4 1 3 0,3-4 0 16,-3 0-23-16,4 7 0 0,0-10 0 0,-4 0 0 15,3 4 15-15,-2-4 8 0,-1 0 1 16,0 0 1-16,0 4-5 0,0-4 0 0,-3 0-1 0,-1 0 0 15,-3 0 36-15,0 4 7 0,-3-1 2 0,3 3 0 16,-7 7-64-16,3 0 0 0,-3 0-12 0,-3-1 2 16,3 7 18-16,0 0 4 0,-4-6 1 0,4 6 0 0,-7 0-1 0,0 0 0 15,-3-3 0-15,3 9 0 0,-1 4-21 0,-2 2-5 16,3 7-1-16,0 3 0 16,0 0 15-16,3 3 0 0,1-3 0 0,-1 3 0 0,4-3 0 15,4 0 0-15,-1-3 0 0,1-4 0 0,3 1 0 0,0-3 0 16,3-1 0-16,1-2 0 0,0-4 0 0,-1-3 0 15,4 0 0-15,0 0 0 16,4-3 12-16,-4-3 4 0,4 0 2 0,-4-3 0 0,4-1-18 0,-1 4 0 16,-3-3 0-16,4 0 0 15,-4-1-155-15,4 4-25 0,-4-3-4 0</inkml:trace>
  <inkml:trace contextRef="#ctx0" brushRef="#br0" timeOffset="128845.21">21061 3966 1958 0,'0'0'43'0,"0"6"9"0,0 1 1 0,0-1 3 0,0 3-45 0,0-2-11 15,0 2 0-15,-4-3 0 0,4 4 150 0,0-1 28 16,0-9 6-16,0 0 0 0,0 0-86 0,0 0-18 16,0 0-3-16,0 0-1 0,0 0-51 0,4-6-10 0,-4-4-3 0,0-2 0 15,0-1-2-15,0-2-1 16,3-1 0-16,-3-3 0 0,0 3-9 0,-3-6 0 0,3 4 0 0,0-1 0 31,-4 0-42-31,4 0-4 0,0 4-1 0,-3-4 0 0,3 3-113 16,0 3-22-16,-4 1-5 0,1-4-1 0</inkml:trace>
  <inkml:trace contextRef="#ctx0" brushRef="#br0" timeOffset="129000.93">20969 3471 1900 0,'-14'9'54'0,"7"-6"11"0,0 0-52 0,0 7-13 16,-7-7 0-16,7 3 0 0,0 0 105 0,0 1 19 16,0-1 3-16,3 0 1 0,0 0-88 0,4-2-18 15,4 2-3-15,0 0-1 0,-1 0-28 16,4 1-6-16,0-1 0 0,4 0-1 15,-1 4-189 1,1-4-38-16,14 13-7 0,-4-4-1 0</inkml:trace>
  <inkml:trace contextRef="#ctx0" brushRef="#br0" timeOffset="129293.39">21163 3906 2098 0,'0'0'46'0,"-3"4"10"0,3-4 1 0,0 0 3 0,0 0-48 0,0 0-12 16,0 0 0-16,0 0 0 0,-4-7 71 0,1-2 12 15,3 3 2-15,-4-10 1 0,8 3-37 0,-4-2-7 0,3-4-2 0,1-3 0 16,-1 0-10-16,4 0-2 0,0 0-1 0,0 0 0 16,0 3-27-16,4 4 0 0,0 2 0 0,-1-3 0 15,1 7 16-15,-4 3-1 0,3 3-1 0,1 0 0 16,-4 3-22-16,0 6-5 0,4 0-1 0,-4 7 0 16,0 2 64-16,-4 4 13 0,4 3 2 0,0 6 1 15,-3 0-54-15,-1 1-12 0,4 2 0 0,-3-6 0 16,-4 0 32-16,4-3 10 15,-1 3 2-15,1-6 0 0,-1 3-34 0,1-3-10 16,-1-3 0-16,1-4 0 16,3-3-48-16,-4 4-17 0,4-13-3 0,0 0-1 15,0 0-80-15,-3-9-16 0,3-1-3 0,0-5-1 0,4-1-45 0,-4 0-9 0,7-25-1 16,-7 10-1-16</inkml:trace>
  <inkml:trace contextRef="#ctx0" brushRef="#br0" timeOffset="129495.03">21583 3552 2188 0,'0'0'48'0,"0"0"11"0,0 0 1 0,0 0 1 0,0 0-49 0,0 0-12 16,3 3 0-16,-3 4 0 0,4 2 105 0,-4 0 19 16,0 4 3-16,4-1 1 0,-1 4-103 0,1 0-25 15,-1-1 0-15,1 7 0 0,-1 0 56 0,4 0 7 16,-3 3 1-16,3 0 0 0,-4 1-52 0,1-1-12 16,3-3 0-16,0-4 0 15,0 1 0-15,-3-3 0 0,3 0 0 0,-4-4 0 0,4 1 0 0,-3-4 0 16,-1 0 0-16,1-2 0 15,-1-1-127-15,-3-6-28 0,0 0-5 0,0 0-596 16,0 0-120-16</inkml:trace>
  <inkml:trace contextRef="#ctx0" brushRef="#br0" timeOffset="129702.25">21488 3825 1792 0,'0'0'51'0,"7"0"10"0,0 3-49 0,0-3-12 0,3 3 0 0,1-3 0 16,0 0 105-16,3 3 19 0,0-3 3 0,0 3 1 15,4 1-52-15,-1-4-9 16,1 3-3-16,0 0 0 0,-1 3-32 0,4-3-8 0,4 0 0 0,-4 1-755 31,4-1-150-31</inkml:trace>
  <inkml:trace contextRef="#ctx0" brushRef="#br0" timeOffset="132354.78">18856 4778 1450 0,'0'0'32'0,"0"-6"6"0,-4 0 2 0,1-4 1 0,3 4-33 0,-4-3-8 16,4 2 0-16,0 1 0 0,0 6 122 0,0 0 22 16,0 0 5-16,0 0 1 0,0 0-35 0,0 0-7 15,0 0-2-15,0 0 0 0,0 6-32 0,0 1-6 0,0 5-2 0,4-3 0 16,-1 7-26-16,1 0-4 0,0 3-2 0,3 6 0 15,-4 3-5-15,1 3-1 0,-1 4 0 0,1 2 0 16,-1 1 4-16,4 3 1 0,-3 0 0 0,-1-1 0 16,1 1-8-16,-1 3-1 0,1-3-1 0,-1 3 0 15,1-7-2-15,-1 1 0 0,1-7 0 0,0 1 0 16,-1-7-21-16,1-3 0 0,-1-4 0 0,-3-5 0 16,4 0 0-16,-1-7-12 0,-3-6 4 0,0 0 0 15,4-10 8-15,-1-5-12 0,4-1 12 0,-3-6-12 16,-4 0 12-16,3-3 0 0,1-3 8 15,-1 0-8-15,-3 3 0 0,4 3 0 0,-1 0 0 0,1 0-12 16,0 3 23-16,-1 3 4 0,4-3 1 0,-3 4 0 16,3 2-16-16,0 1 0 0,-4 5 0 0,4 1 0 0,0 3 0 0,0 3 0 15,0 0 0-15,1 3 0 16,-1 3 0-16,3 1-16 0,-3 2 3 0,4 0 1 0,-1 1 12 0,-3-1 10 16,4 4-2-16,0-4 0 0,-1 4-8 0,4-1 8 15,-3 1-8-15,-1-1 8 0,5 1-8 0,-5-1 0 16,1 1 0-16,3 0 0 0,-4-4 0 0,5 0 0 15,-5 1 0-15,4-4 0 0,0 3 0 0,-3-5 0 16,0-1 0-16,-1-3 0 0,-3 0 0 0,4-3 0 0,-4-4 0 16,0 1 0-16,0 0 0 0,-4-1 12 15,5-5-12-15,-5-1 12 0,4 1-12 0,-3-1 0 0,-4 1 0 0,3-1 0 16,-3-2 0-16,4 2 0 16,-4-3 0-16,-4 1 0 0,4-1 0 15,-3 0-9-15,-1 4 9 0,1-1-10 0,-1 4 10 0,1 3 0 0,3 6 0 16,0 0 0-16,0 0 0 0,-8 0 0 0,5 6 0 15,-1 3 0-15,1 4 0 0,3-1 0 16,-4 4 0-16,4 3 0 0,0 0 0 0,0 3 0 16,4-1 0-16,-4 1 0 0,3 0 0 0,1 0 0 0,-1 0 0 0,1-3 0 15,0-3 0-15,3-1 0 0,0 1 0 0,0-3 0 16,0-1 0-16,0-2 0 0,3-4 0 0,-3-3 0 16,4 0 0-16,-4-3 0 0,4-3 0 0,-1 0 0 15,-3-3-53-15,4-4-9 0,-1 1-2 0,1-4 0 16,0 1-125-16,-1-4-26 0,1 0-5 0</inkml:trace>
  <inkml:trace contextRef="#ctx0" brushRef="#br0" timeOffset="132494.41">19660 5430 1983 0,'0'0'44'0,"-3"7"8"0,-1-4 3 0,1 3 1 0,3-6-45 0,0 0-11 0,0 0 0 0,0 0 0 0,0 0 44 0,-4-6 6 16,-3-4 2-16,4-2 0 15,3-7-89-15,0 3-18 0,-4-6-3 0,4 0-848 16</inkml:trace>
  <inkml:trace contextRef="#ctx0" brushRef="#br0" timeOffset="132640.79">19625 4951 2649 0,'-7'3'58'0,"0"0"12"0,-4 3 2 0,1-3 4 0,-1 4-61 0,1 2-15 15,3 0 0-15,-1 4 0 0,-2-1 27 0,6 1 2 0,1 3 1 0,-1-7 0 16,4 4-16-16,0-4-3 0,4 4-1 0,-1-7 0 31,1 0-52-31,3-3-10 0,4 3-3 0,-1-2 0 16,1-1-92-16,-1-3-18 0,4 3-4 0,1 0-815 0</inkml:trace>
  <inkml:trace contextRef="#ctx0" brushRef="#br0" timeOffset="133311.78">19808 5195 1688 0,'0'0'37'0,"4"6"8"15,0 1 2-15,-4-1 0 0,0 3-38 0,3 1-9 0,-3-1 0 0,0-3 0 16,-3 1 124-16,3 2 22 0,0-3 5 0,-4 1 1 0,4-1-64 15,0 0-13-15,0-3-3 0,0 4 0 16,0-1-32-16,-4 0-8 0,4 0 0 0,0 1-1 16,0-1-20-16,4 3-11 0,-4 1 12 0,4-1-12 15,-1 1 8-15,-3-1-8 0,4 4 0 0,-4-4 0 16,3 4 0-16,1-4 0 0,-1-3 0 16,1 0 0-16,-1 1 0 0,-3-7 8 0,0 0-8 0,4-7 0 0,-4 7-13 15,3-9-10-15,1-3-1 0,-1-4-1 0,-3-3 15 16,4 0 10-16,-4 0-12 0,0 1 12 15,0 2 0-15,0 0 0 0,-4 1 0 0,4-1 0 0,0 3 0 0,0 1 0 16,0 2 0-16,0 4 9 0,0 6 15 0,0 0 4 16,0 0 0-16,0 0 0 0,0 0-28 0,0 0 0 15,0 0 0-15,0 0 0 0,0 6 56 0,0 1 7 16,0-1 1-16,0 3 0 0,0-2-52 0,0-1-12 16,4 0 0-16,-4 0 0 0,3 1 0 15,-3-1 0-15,4 0 0 0,-4 0 0 0,3-2 0 0,1 2 0 16,0-3 0-16,-4 6 0 0,3-2 0 0,-3-1 0 15,4 3 0-15,-1 4 0 0,1-1 0 0,-1 1 0 16,-3 6 0-16,4 0 0 0,-1 6 0 0,1-3 0 16,-1 6 0-16,4 0 0 0,-3 0 54 0,3 1 8 15,-4-1 2-15,4-3 0 0,1 0-52 0,-1-3-12 0,3-3 0 0,-3 3 0 16,0-4 0-16,0 4 0 0,4 3 0 0,-4-3 0 16,0 4 0-16,-3-1-10 0,3 0 2 0,-4 0 0 15,1 3 8-15,-4-3 11 0,3 0-3 0,-3-3 0 16,-3 0-8-16,-1-6 0 0,1-1 0 0,-4-2-11 15,3 0 11-15,-3-1 0 0,0-3 8 0,0 1-8 0,0-4 0 16,0 0 0-16,-4 1 0 0,4-1 0 0,0-3 0 16,0 3 0-16,0-3 0 0,0 1 0 0,0-1 0 15,0-3 0-15,7 0 0 0,-7 0 0 0,0 0 0 16,0-3 0-16,0-4 0 0,3 1 0 16,-3-6-10-16,3-1 10 0,1-3-12 0,-1-2 12 15,4-11 0-15,-3 1 8 0,3-6 0 0,0-7 1 16,0 3-9-16,3 10 0 0,1-3 0 0,-1 2 0 0,1 4 0 0,0 0 0 15,3 3 0-15,0 3 0 16,3 4 0-16,-3 2 0 0,4 1 0 0,3 2 0 16,0 4-49-16,0 3-12 0,4 3-3 0,-4 0 0 0,0 0 72 0,0 0 15 15,0 3 2-15,0-3 1 16,-3 0-98-16,3 0-20 0,-3-3-4 0,-1-3-727 16,1 2-145-16</inkml:trace>
  <inkml:trace contextRef="#ctx0" brushRef="#br0" timeOffset="133576.92">20242 5546 2098 0,'-3'13'46'0,"-1"-7"10"0,1 0 1 0,3-6 3 0,0 0-48 0,0 0-12 15,0 0 0-15,0 0 0 0,-4-3 73 0,-3-3 13 0,4-3 2 0,-1-4 1 16,1-3-20-16,-1-2-4 0,1-4-1 0,-1-3 0 15,-3-1 6-15,0 1 1 0,0-6 0 0,0 3 0 16,-4-4-31-16,1 1-7 0,-1-7-1 0,1-2 0 16,-1-1-13-16,0 0-3 0,1 4-1 0,3-1 0 15,-4 3-4-15,8 7-1 0,-4 3 0 0,3 6 0 16,-3 1-10-16,3 8 0 0,4 1 0 0,0 9 0 16,0 0-106-16,0 0-23 0,4 9-5 0,-1 4-706 15,5 9-142-15</inkml:trace>
  <inkml:trace contextRef="#ctx0" brushRef="#br0" timeOffset="133862.16">20253 5603 2188 0,'0'0'48'0,"0"-6"11"0,-4-4 1 0,4 1 1 0,0-4-49 15,-3 1-12-15,3-4 0 0,0-3 0 0,3 3 94 16,-3-2 16-16,4-1 3 0,-4 3 1 0,4 0-29 0,-1-2-5 15,4 2-2-15,-3-3 0 0,3 7-62 0,0-1-16 16,-4 4 0-16,4-1 0 0,0 1 54 0,0 3 8 16,0 6 2-16,1-4 0 0,-1 4-52 0,-4 4-12 0,4-1 0 0,0 3 0 15,0 7 0-15,0-1 0 0,-3 1 0 0,-1 2 0 16,4 1 54-16,-3 3 8 0,3 0 2 0,-3-1 0 16,3 1-103-16,0 0-20 15,-4-3-4-15,4-1-1 0,0-2-51 0,0-4-10 16,0 1-3-16,0-4 0 0,1-3-88 0,-1 0-17 15,10-3-4-15,-6-3-1 0</inkml:trace>
  <inkml:trace contextRef="#ctx0" brushRef="#br0" timeOffset="134065.35">20697 5640 2098 0,'0'13'46'0,"0"-13"10"0,0 0 1 0,0 0 3 0,0 0-48 0,0 0-12 15,0 0 0-15,0 0 0 0,0 0 73 0,0 0 13 16,0-6 2-16,0-4 1 0,-3 1 10 0,3-4 1 15,-4-2 1-15,1-1 0 0,3-6-54 16,-4 3-11-16,1-6-3 0,-4 0 0 16,3 0-9-16,-3-3-3 0,0-4 0 0,-3 1 0 0,-5 0-13 0,5-1-8 15,-4-2 10-15,-4 2-10 0,0-2 0 0,4 6-13 16,0 0 1-16,0 2 0 16,4 8-160-16,-1 2-32 0,0 7-7 0</inkml:trace>
  <inkml:trace contextRef="#ctx0" brushRef="#br0" timeOffset="134221.67">20489 5330 2170 0,'0'0'48'0,"7"3"9"0,0 0 3 0,4 0 1 0,3 1-49 0,0-1-12 0,4-3 0 0,0 3 0 16,-1-3 109-16,4 3 19 0,1-3 4 0,-1 0 1 16,-4 0-113-16,1 0-20 0,3 3-8 0,0-3 0 15,0 3 8-15,1-3 11 0,-1 3-3 0,3-3-789 16,1 3-159-16</inkml:trace>
  <inkml:trace contextRef="#ctx0" brushRef="#br0" timeOffset="134999.09">21555 5487 1634 0,'0'0'36'0,"0"0"7"0,0 0 1 0,0 0 3 0,0 0-38 0,0 0-9 15,0 0 0-15,0-7 0 16,0 1 120-16,-4-3 21 0,4-1 5 0,0-2 1 16,-3-1-31-16,-1-5-7 0,4-1-1 0,-7-3 0 0,4-3-33 0,-4-4-7 15,-1 4-2-15,1-6 0 0,-3-3-18 0,-1-1-3 16,1-3-1-16,-4-2 0 0,3-1-16 0,-3 0-3 16,0 0-1-16,-4-3 0 0,4 4-11 0,0 2-2 15,-4-6-1-15,4 0 0 0,0 4-10 0,3 2 0 16,1 0 9-16,-1 4-9 0,8 9 0 0,-4 0 0 15,3 3 0-15,1 3 0 0,3 6 11 0,3-2-3 0,-3 8 0 0,7-2 0 16,0 6-16-16,4 0-4 0,-1 0-1 0,5 3 0 16,2 6 13-16,1-3-12 15,3 6 12-15,0-2-12 0,4-1 12 0,-4 0-9 0,4 4 9 0,-8-4-8 16,5 3 8-16,-5-2 0 16,1-1 0-16,-4 3 0 0,0-3 0 0,0 1 0 0,0 2 0 15,-3 1 0 1,-4-1-37-16,3 3-3 0,-6-2 0 0,3 2 0 15,-7 4-172-15,4-3-36 0,-4 2-6 0,0-2-2 0</inkml:trace>
  <inkml:trace contextRef="#ctx0" brushRef="#br0" timeOffset="135203.4">21505 5214 1854 0,'0'0'40'0,"7"0"9"0,4 0 2 0,3 3 1 0,0 0-41 0,-3 0-11 16,3 1 0-16,0 2 0 0,-3 0 76 0,3 0 14 15,-4 1 2-15,1-1 1 0,3-3-23 0,-3 3-5 16,-1-3-1-16,-3 1 0 16,4-1-112-16,-1 0-22 0,-3-3-5 0,4 0-596 15,-4 0-119-15</inkml:trace>
  <inkml:trace contextRef="#ctx0" brushRef="#br0" timeOffset="135453.5">21855 5459 2269 0,'0'0'64'0,"-4"3"15"0,4-3-63 0,0 0-16 0,-7-3 0 0,7 3 0 16,-4-7 105-16,1-2 19 0,-1-1 3 0,1-2 1 15,-1-1-52-15,4-2-9 0,-3-7-3 0,-1 0 0 16,1 0 0-16,-1-3 0 0,1-7 0 0,-1 1 0 15,1-7-53-15,-4 1-11 0,0-4 0 0,3 0 0 16,-3 4 0-16,0 2 0 0,0 1 12 0,0 2-4 16,3 7-8-16,1 6 0 0,-4 4-8 0,7 2 8 15,-4 4 0-15,1 3 0 16,3 6 0-16,0 0 0 0,0 0-138 0,7 3-22 0,0 6-5 16,0 0-1-1,3 7-126-15,1 0-24 0</inkml:trace>
  <inkml:trace contextRef="#ctx0" brushRef="#br0" timeOffset="135792.2">22098 5189 1958 0,'0'0'43'0,"0"0"9"0,0 0 1 0,0 0 3 0,0 0-45 0,0 0-11 16,0 0 0-16,-7-6 0 0,3-1 156 0,4 7 28 16,0 0 7-16,-7 0 1 0,-3 0-117 0,3 0-23 15,0 7-5-15,3-1-1 0,-3 6 2 0,0 1 1 16,4 0 0-16,-1 5 0 0,0 1-13 0,4 3-2 15,-3 3-1-15,3 0 0 0,0-3-33 0,3 3 0 16,1-6 0-16,-4 0 0 0,4-3 12 0,-1-1-12 16,4-2 12-16,0-7-12 0,0 0 0 15,0 1 0-15,4-7 0 0,-1-7 0 0,1 4 0 0,3-6 0 16,0-1-8-16,-3-2 8 0,3-4 0 0,0 1 0 16,0-1 0-16,0-3 0 0,-3 0 0 0,-1 4 0 0,-3-1 0 0,4 3 0 15,-7 1 0-15,3 2 0 0,-7 1 0 0,3 0 0 16,-6 2 0-16,-1 4 0 15,-3 0 0-15,0 0 0 0,0 0 0 0,-4 3 0 0,1 0 0 0,-4 0 0 16,3 0 0-16,4 0 0 0,-4 3 0 0,4-3 0 31,0 3-108-31,0 0-16 0,7-3-4 0,0 0 0 16,0 0-51-16,0 0-10 0,4 3-3 0,-4-3-793 0</inkml:trace>
  <inkml:trace contextRef="#ctx0" brushRef="#br0" timeOffset="136175.75">22338 5233 1584 0,'0'0'35'0,"0"0"7"0,7 3 2 0,-4-3 0 0,1 3-36 0,-4-3-8 16,0 0 0-16,0 0 0 15,4 3 128-15,-1 3 23 0,-6-2 5 0,3 2 0 0,-4 0-30 0,0 0-6 16,1 4-2-16,-1-1 0 0,1 4-42 0,-1-1-9 16,1 7-2-16,-1-3 0 0,1-1-19 15,3 1-4-15,0 0-1 0,0-4 0 0,0 4-17 0,3-3-4 16,-3-1-1-16,0-2 0 0,4-1-11 0,-1-3-8 15,1-3 12-15,-1 4-12 0,4-7 0 0,-3 0 0 16,3-4 0-16,0-2 0 0,0 3 0 0,0-6 0 16,0-1 0-16,0 1 0 0,0-7 0 0,0 1 0 15,1-1-9-15,-5 0 9 0,8-3-18 0,-8 4 2 0,1-4 0 0,-1 6 0 16,4 4 2-16,-3-1 1 0,-4 4 0 0,0 6 0 16,0 0 1-16,0 0 1 0,0 0 0 0,3 6 0 15,1 4 33-15,-1 2 6 0,-3 7 2 0,4-3 0 16,-4 0-11-16,3 2-3 0,1-2 0 0,-1 3 0 15,1-3-5-15,0-1-2 0,-1-2 0 0,1-1 0 16,3 1-9-16,-4-7 0 0,4 4 0 0,0-7 0 16,0 3-27-16,0-6-7 15,0 0-2-15,4-3 0 0,-4-3-88 0,0-1-19 16,0-5-3-16,0-1-1018 0</inkml:trace>
  <inkml:trace contextRef="#ctx0" brushRef="#br0" timeOffset="136411.1">22680 5023 1489 0,'4'12'42'0,"-4"-5"10"0,3 2-42 0,1 0-10 16,3 4 0-16,-4 6 0 0,4-1 118 0,4 1 22 16,-1 3 4-16,5 0 0 0,-5 0-12 0,1 0-4 15,3 3 0-15,0-3 0 0,4 3-51 0,-8-3-10 16,4 3-3-16,0-3 0 0,-7 3 0 0,4-6 0 0,0 0 0 0,-1 0 0 15,-3-7-51-15,4 1-13 0,-4-1 0 0,0-2 0 16,4-4 0-16,-8 0 0 0,1-3 0 0,-1-3 0 31,-3 0-100-31,0 0-24 0,4-6-4 0,-4 0-648 0,0-4-129 0</inkml:trace>
  <inkml:trace contextRef="#ctx0" brushRef="#br0" timeOffset="136588.51">22606 5302 1724 0,'0'0'38'0,"4"6"8"0,3 3 2 0,0-2 0 0,0 2-39 0,3 1-9 0,4-1 0 0,4-3 0 15,0 4 105-15,3-1 19 0,4-3 4 0,-1 4 1 16,1-4-1-16,0 0 0 0,-1-3 0 0,1 1 0 16,-4-1-102-16,4-3-26 0,3 0 0 0,4 0 0 15,0-3-46-15,3-4-14 0,4 1-4 0</inkml:trace>
  <inkml:trace contextRef="#ctx0" brushRef="#br0" timeOffset="145064.79">19149 7117 1698 0,'-4'6'48'0,"4"-6"11"0,0 0-47 0,0 0-12 15,0 0 0-15,0 0 0 0,0 0 73 0,0 0 13 16,0 0 2-16,0-6 1 0,-3 0 20 0,3-3 4 16,0-1 1-16,0 1 0 0,-4-4-37 0,4 4-7 0,-3-7-2 0,-1 0 0 15,1-2-8-15,-1-7-1 16,-3-1-1-16,4-2 0 0,-5 0-13 0,5-3-2 0,-4-4-1 0,-4-6 0 15,1 7-14-15,-1-7-4 0,-3 4 0 16,0-7 0-16,0 0-10 0,0 0-2 0,0 0-1 0,-1-3 0 16,1 3-11-16,4 3 10 0,-1 4-10 0,4-1 10 15,-3 7-10-15,2-1 0 0,5 4 0 16,-4 0 8-16,3 6-8 0,1 0 0 0,3 0 0 0,0 3 0 16,0 7 0-16,3-1 0 0,1 1 0 15,-1 2 0-15,4 4-12 0,1 3 12 0,2 3-10 0,1-3 10 16,3 6-10-16,3 0 10 15,1 0-10-15,0 0 10 0,-1 3 0 0,5-2 0 0,-1-1-8 0,0 0 8 16,0 3 0-16,0 0 0 0,0-2 0 0,1 2 0 16,-5 3 0-16,1 1 0 0,-4-4 0 0,-3 6 0 15,-1 1-44-15,1-1-8 0,-4 1-3 0,-4 3 0 16,1 3-58-16,-1-1-12 0,-3 1-3 0,-3 0-1024 16</inkml:trace>
  <inkml:trace contextRef="#ctx0" brushRef="#br0" timeOffset="145927.48">18912 6722 1552 0,'0'0'44'0,"4"0"10"0,3 3-43 0,0-3-11 15,4 3 0-15,-4-3 0 0,7 0 82 0,-4 4 14 16,1-1 4-16,3 0 0 0,4 3-34 0,-4 0-6 15,3 1-2-15,-2-1 0 0,2 0-30 0,1-3-7 16,0 4-1-16,-1-4 0 0,1-3-12 0,-1 0-8 16,-2 0 10-16,2-3-10 0,-3-1 13 0,4-2-3 0,-7 0-1 0,3-7 0 31,-4 4-58-31,1 0-12 0,-1-4-3 0,-3 0 0 16,4 4 52-16,-4 0 12 0,-3-1 0 0,-1 1 0 0,-3 3 0 0,0 6 0 15,0 0 0-15,0 0 0 0,0 0 24 0,-7 0 8 0,0 3 2 0,0 3 0 16,0 3 13-16,0 4 2 0,-4 3 1 0,1 6 0 15,-1 3-5-15,4 3-1 0,-4 0 0 0,4 0 0 16,4 1-29-16,-4-1-7 0,7 0 0 0,-4 0-8 16,1-3 18-16,3-3-3 15,3-3-1-15,-3-3 0 0,4-4-14 0,-1 1 11 0,4-7-11 0,-3-3 10 16,3 0-10-16,0-6 0 0,0 3 0 0,4-6 0 16,-4-3 0-16,0-4 0 0,3-3 0 0,-3 1 0 0,-3-4 0 15,3 0 0-15,0 0 0 0,0-3 0 16,0 3-14-16,0-3 5 0,0 4 1 0,0 2 0 15,-3 0-6-15,-1 1-1 0,1 2 0 0,-1 1 0 0,1 2 15 0,0 4 0 16,-4 6 0-16,0 0 0 16,0 0 48-16,0 0 13 0,0 0 3 0,0 6 0 0,0 4-52 0,0 2-12 15,0 1 0-15,0-1 0 0,3-2 0 0,1 2 0 16,-1 1 0-16,1-1 0 0,3 1 54 0,-4-1 8 16,4-2 2-16,0-1 0 15,0 1-52-15,-3-1-12 0,3-3 0 0,0 0 0 16,0 1 0-16,4-4 0 0,-4 0 0 0,3 0 0 15,-3-6-48-15,0 0-13 0,-3 0-3 0,3-7 0 0,0 1 52 0,-3-4 12 0,3 1 0 16,-4-4 0 0,1 0-95-16,-1 1-16 0,1 2-3 0,-4-6-1 15,3 7 34-15,1-4 6 0,-4 4 2 0,3-4 0 0,1 3 32 16,-4 1 6-16,0-1 2 0,0 4 0 0,0-4 24 0,-4 4 9 16,4 3 0-16,0-4-9 0,0 10 9 0,-3-6 0 0,3 6 0 0,0 0 0 15,0 0 11-15,0 0 4 0,0 0 1 0,0 0 0 16,0 6 22-16,0 4 5 0,0 5 1 15,0 1 0-15,3 9-10 0,1-6-2 16,-1 3 0-16,4 0 0 0,-3-3 2 0,3 6 0 0,0-3 0 0,0 3 0 16,0-6 1-16,4-4 0 0,-1 1 0 0,1 0 0 15,0-4-10-15,-1-2-1 0,1-4-1 0,-1-3 0 16,1-3-1-16,-1 0 0 0,1-3 0 0,0-7 0 16,-4 1 16-16,0 0 3 0,0-4 1 0,0 1 0 0,0-7-5 0,-4 0-1 15,1 3 0-15,-4-3 0 0,3 4-25 0,-3-1-11 16,0-3 8-16,0 4-8 0,0-1 19 0,-3 3-2 15,3 4 0-15,-4 0 0 16,1-1-17-16,-1 1 10 0,1-1-10 0,-4 1 8 16,7 3-20-16,0 6-5 0,0 0-1 0,0 0 0 15,0 0-115-15,0 0-23 0,-4 6-5 0,4 0-599 16,0 4-119-16</inkml:trace>
  <inkml:trace contextRef="#ctx0" brushRef="#br0" timeOffset="146257.99">19833 6801 1337 0,'0'0'28'0,"0"0"6"0,0 0-34 0,0 0 0 16,0 0 0-16,0 0 0 0,0 0 117 0,-7 0 17 15,4 0 3-15,-1 6 1 0,1 3-23 0,-1-3-5 0,0 4-1 0,1 2 0 16,3 4-35-16,0 0-7 0,0-1-2 0,3 4 0 16,1-3-9-16,0 3-3 0,3 0 0 0,-4-4 0 15,4-2-27-15,4-1-6 0,-1 1 0 0,1-4-1 16,0 1 36-16,-1-4 7 0,1 0 2 0,-1-3 0 15,-3 1-52-15,4-1-12 0,-1-3 0 0,1 0 0 16,-4 0 0-16,4-3 0 0,-4-4 0 0,0 1 0 16,0 0 17-16,0-4 1 0,0 1 0 0,-3-1 0 15,-1 1-3-15,1 0-1 0,-1-1 0 0,-3 1 0 0,0 3 14 16,0-4 4-16,-3 1 0 0,3-1 0 16,-4 1-43-16,1 0-8 0,-1-1-1 0,-3-2-1 15,0 5 33-15,-4 1 8 0,1-3 0 0,-1-1 1 0,1 1-32 16,-1-1-6-16,0 1-2 0,1 3 0 15,3 3-21-15,-4-1-4 0,4 4 0 0,0 0-1 16,7 0-64-16,-3 4-13 0,3 2-2 0,0 0-655 16,3 0-130-16</inkml:trace>
  <inkml:trace contextRef="#ctx0" brushRef="#br0" timeOffset="146543.88">20130 7033 2184 0,'0'0'62'0,"0"6"13"0,0-6-60 0,0 0-15 0,-4 3 0 0,4-3 0 16,0 0 101-16,0 0 18 0,0 0 3 16,-7-6 1-16,7 6-60 0,-4-7-12 15,-3-2-3-15,4-4 0 0,-1 1-3 0,-3-1-1 16,4 1 0-16,-1-4 0 0,1-3-35 0,-1 4-9 16,1 2 0-16,3-3 0 0,0 7 0 0,0-3 0 0,0 2 0 0,0 1 0 15,3 2 28-15,1-2 3 0,-1 3 1 0,1-1 0 16,3 4-23-16,0-3-9 15,0 3 8-15,0 3-8 0,0 0 0 0,4 0 8 0,-4 0-8 0,0 3 0 32,3 3-47-32,1-3-14 0,3 4-3 0,-3-1-1 0,-1 3-51 0,4 4-9 15,0-7-3-15,0 4 0 0,1-1-80 0,-5-3-17 0,4 4-3 0,-3 2-576 16</inkml:trace>
  <inkml:trace contextRef="#ctx0" brushRef="#br0" timeOffset="146696.96">20479 7055 1911 0,'0'0'54'0,"0"0"12"16,0 0-53-16,0 0-13 0,-4-7 0 0,1 1 0 0,-1-3 131 15,1 2 23-15,-1-2 5 0,-3-1 1 0,4-2-77 0,-1-1-15 16,-3 1-4-16,3-1 0 16,-6-2-102-16,3 2-21 15,0-3-4-15,0 1-1050 0</inkml:trace>
  <inkml:trace contextRef="#ctx0" brushRef="#br0" timeOffset="146803.69">20324 6634 1659 0,'0'0'36'0,"0"7"8"0,0-4 2 0,0-3 1 0,0 0-38 0,3 6-9 16,1-3 0-16,3 3-736 0</inkml:trace>
  <inkml:trace contextRef="#ctx0" brushRef="#br0" timeOffset="147052.09">20832 7092 2030 0,'0'0'57'0,"0"0"14"0,0 0-57 0,-8-6-14 15,5 3 0-15,-4-4 0 0,3 1 105 0,1-3 19 0,-4-1 3 0,0 1 1 0,0-4-30 16,-4-2-6-16,4-1 0 0,0-3-1 15,-4 0-61-15,1-2-12 0,3-1-2 0,-4 0-1 16,4 0-15-16,-3-3 0 0,-1 3 8 0,4-3-8 16,3 9-14-16,-3 0-6 0,0 1 0 0,4-1-1 15,-1 3-111-15,1 4-21 0,-1-1-5 0,1 4-556 16,3 6-111-16</inkml:trace>
  <inkml:trace contextRef="#ctx0" brushRef="#br0" timeOffset="147256.64">20620 6863 1918 0,'0'0'42'0,"0"0"9"0,0 0 1 0,0 0 3 0,7 0-44 0,0 0-11 0,0 7 0 0,0-4 0 15,0-3 113-15,4 3 21 16,-4-3 4-16,3 3 1 0,1 0-29 0,0 0-6 0,3 0 0 16,0 0-1-16,0 1-41 0,0-1-8 0,0-3-2 0,4 3 0 15,-1 0-12-15,1 0-2 0,0-3-1 0,-1 0 0 16,-3 0-29-16,4-3-8 15,-4 3 0-15,4-3 0 16,3 0-101-16,-3-4-22 0,-1 4-4 0,-3-3-717 0,4 3-144 0</inkml:trace>
  <inkml:trace contextRef="#ctx0" brushRef="#br0" timeOffset="147912.39">20980 6967 2037 0,'-4'6'44'0,"1"0"10"0,-4 1 2 0,3 2 2 0,1 0-46 0,-1-2-12 0,4-1 0 0,4 3 0 16,-1-2 72-16,1-1 13 0,3-3 3 0,3 3 0 15,1-3-5-15,-4 1-1 0,3-4 0 0,5 0 0 16,-5 0-67-16,4-7-15 0,0 4 0 0,-3-3 0 16,3-4 18-16,-3 1 6 15,-1 0 0-15,4-4 1 0,-3 1-1 0,0-1-1 0,-4-3 0 0,0 1 0 16,3 2-4-16,-6-3-1 0,3 4 0 0,-4-4 0 15,1 4-18-15,-1-1 0 0,-3 1 0 0,-3-1 0 16,3 4 0-16,-4-1 0 0,1 4 0 0,-1 3 0 16,-3-3 55-16,0 6 7 0,0 0 2 0,0 3 0 15,-4 3-64-15,1 0-24 0,3 7 0 0,-4-4 1 0,4 4 23 0,0 6 0 16,0 2 0-16,0 5 0 0,3-4 0 0,4 6 0 16,-3-3 0-16,3 3 0 0,3-6 0 0,1 3 0 15,0-3 0-15,-1 3 0 0,4-6-10 0,0 3 10 16,4-6 0-16,-4 2-9 0,3-2 9 0,1-3 0 15,3-4 0-15,0-3-8 16,0 1-22-16,0-7-4 0,4 3-1 0,0-6 0 0,3-4 35 16,-3-2 0-16,3-1 0 0,0-5 0 15,4 2-160-15,-4-2-26 0,28-14-5 0,-14 7-1 0</inkml:trace>
  <inkml:trace contextRef="#ctx0" brushRef="#br0" timeOffset="148728.03">22070 6775 1728 0,'0'0'38'0,"-4"-6"8"0,4 0 2 0,-3-7 0 0,3 4-39 0,-4 0-9 16,1-1 0-16,-1 1 0 0,1 2 116 0,-1 1 22 16,4 6 4-16,-3-3 1 0,-4 0-24 0,3 3-5 15,-3 3-1-15,0 0 0 0,-4 7-39 0,4-1-8 16,-3 0-2-16,3 7 0 0,0 0-51 0,-4 3-13 16,4-1 0-16,3 4 0 0,-3 0 33 0,4 0 4 0,-1 0 1 0,1 0 0 15,3 3-25-15,0-3-5 0,0 0 0 0,3 0-8 16,1 0 22-16,-1-3-2 0,4 0-1 0,-3-4 0 15,3-2-19-15,0-4 0 0,0 1 0 0,0-4 0 16,4-3 0-16,-4 0 0 16,3-3 0-16,1-3 0 0,0-3-48 0,3-4-12 0,-4-2-4 0,1-4 0 15,3-3 52-15,0 1 12 0,-3-4 0 0,3-3 0 16,0-1 0-16,0-2 0 16,-3 6 0-16,3-6 0 15,-4 6-54-15,1-3-8 0,-1 6-2 0,-3 0 0 0,-3 4 72 0,3 2 15 16,-3 4 2-16,-1 3 1 0,-3 6 10 0,0 0 1 0,0 0 1 0,-7 9 0 0,3 3-30 15,-3 1-8-15,4 3 0 0,-1-1 0 16,1 1 52-16,-1 0 10 0,1 3 2 0,3-4 0 16,-4 1-52-16,4 0-12 0,0-4 0 0,4 4 0 15,-1-1 0-15,1-2 0 0,-1-4 0 0,4 4 0 16,0-4 0-16,1 1 0 0,2-4 0 0,1 0 0 0,-1-3-13 0,4 1-6 16,1-1-1-16,-5-3 0 0,4-3 20 0,0-4 0 15,-3 1-8-15,-1-3 8 0,1-1 14 0,0 1 6 16,-1-4 2-16,-3 4 0 0,0-4-22 0,-3 1-12 15,-1 2 2-15,-3-2 0 0,4-4 24 0,-4 4 5 16,0 2 1-16,-4 1 0 0,1-4-2 0,-1 1 0 16,-3-1 0-16,4 4 0 0,-4-4-6 0,-4 1-2 0,4-1 0 15,-4 4 0-15,-3 2-10 0,4 1 10 0,-1 3-10 16,-3 0 10-16,4 3-10 16,-1 0 0-16,0 6 0 0,1-3 0 15,-1 0-35-15,4 4-5 0,0-1-2 0,0 0 0 16,3 1-77-16,1-1-15 0,-1-3-3 0,1 0-702 15,3 0-140-15</inkml:trace>
  <inkml:trace contextRef="#ctx0" brushRef="#br0" timeOffset="149064.57">22486 7086 2419 0,'0'0'53'0,"0"0"11"0,0 0 3 0,-7-3 1 0,3-4-55 0,1-2-13 16,-1 3 0-16,1-7 0 15,-4 1 105-15,3-1 19 0,-3-3 3 0,0-2 1 0,0-4-60 0,0-3-12 16,-3 3-3-16,-1-7 0 15,4 1-20-15,-4 0-4 0,1-3-1 0,-1-1 0 16,4 1-16-16,-4 3-3 0,-3-4-1 0,4 4 0 0,3 3-8 0,0 3 0 16,0 3 0-16,0 1 0 0,0-1-11 0,7 6-7 15,-4 1-2-15,4 2 0 16,0 1-125-16,4-1-26 0,-4 7-5 0,0 3-1039 0</inkml:trace>
  <inkml:trace contextRef="#ctx0" brushRef="#br0" timeOffset="149413.57">22602 6860 1958 0,'0'0'43'0,"0"0"9"0,0 0 1 0,0 0 3 15,0 0-45-15,0 0-11 0,-3 3 0 0,-4 0 0 16,3 4 104-16,1 2 20 0,-1 0 3 0,1 4 1 15,-1 3-52-15,4 3-9 0,0 2-3 0,0 1 0 16,0 0 0-16,4 0 0 0,-1-3 0 0,1 3 0 16,3-6-51-16,0-1-13 0,0-2 0 0,0-4 0 15,4-2 0-15,-1-1 0 0,1-6 0 0,3 0 0 16,-3-3 0-16,3 0 0 0,-4-4 0 0,1-2 0 0,-1 0 24 0,1-1 1 16,-4 1 1-16,0-4 0 0,-3-2-26 0,3-1 0 15,-4 3 8-15,-3-2-8 0,0-1 0 0,0 0 0 16,-3 4 0-16,-4-1 8 15,3 4-29-15,-3-1-7 0,-4 4 0 0,1 0-1 0,-1 0 29 0,1-1 0 16,-1 4 0-16,-3 0 0 0,7-3 0 0,-4 6 0 16,4 0 0-16,0 0 0 15,7 0-108-15,0 0-16 0,-3 6-4 0,3 0-1024 0</inkml:trace>
  <inkml:trace contextRef="#ctx0" brushRef="#br0" timeOffset="149695.78">22874 7064 2664 0,'0'0'59'0,"0"0"12"0,-3 3 2 0,3-3 1 0,-7 0-59 0,3 0-15 15,4 0 0-15,-7-6 0 0,0 0 51 0,0-4 7 0,0 1 2 0,0-4 0 16,3 1-48-16,-3-1-12 0,0-3 0 0,0 4 0 16,7-1 38-16,-3 1 6 0,3 2 0 0,0 1 1 15,0 0-34-15,3 2-11 0,1-2 0 0,3-1 0 16,0 4 0-16,0-3 0 0,3 3 0 0,1-1 0 15,-1 1 8-15,5-3-8 0,-5 2 0 16,4-2 0-16,0-1 11 0,4 4-2 16,0 3 0-16,-1 0 0 0,4-6-1 0,-3 5-8 0,0 1 12 0,3 3-4 15,0 0-57 1,0 3-12-16,0 1-3 0,1 2 0 16,-1 3-83-16,-4 1-17 0,19 12-3 0,-12-4-1 0</inkml:trace>
  <inkml:trace contextRef="#ctx0" brushRef="#br0" timeOffset="151110.46">17653 7399 1958 0,'0'7'43'0,"0"-7"9"0,0 0 1 0,0 0 3 0,-4 3-45 0,1 3-11 15,3 0 0-15,-4-2 0 16,4 2 53-16,4 0 9 0,-4 0 2 0,3 1 0 0,5-1 0 0,-1 3 0 16,0-2 0-16,3-4 0 0,4 0 0 0,0-3 0 15,1 0 0-15,-1 0 0 0,0 0-52 0,0-3-12 16,4 3 0-16,-1-3 0 0,1-1 40 0,-1 1 6 16,-2 3 1-16,-1 0 0 0,0-3-23 0,-4 3-4 0,1 0 0 0,-4 0-1 15,0-3 5-15,-3 3 0 0,-1 3 1 0,-3-3 0 16,0 6-3-16,0 1-1 0,0-4 0 0,-3 3 0 15,-1 3-8-15,-3 1-1 0,0-1-1 0,0-2 0 16,0 2-11-16,0 0 10 0,-4 4-10 0,4-1 10 16,-3 1-10-16,-1 0 0 0,0 2 0 15,1 1 0-15,-1-4 0 0,4 4 0 0,0-3 0 16,0-1 0-16,0 4 0 0,3 0 0 0,1-4 0 0,-1 1 0 16,1 2 0-16,3 1 0 15,-4-3 0-15,8-1 0 0,-4-3 0 0,3-2 0 0,1 2 0 0,-1 1 0 16,5-4 0-16,-1 0-9 0,3 0 9 0,-3-2 0 15,7-1-9-15,-3-3 9 0,0 3 0 0,3-3-9 16,-4 0 9-16,1-3 0 0,3 0 0 0,-4-4 0 16,1 4 0-16,3 0 0 0,-3 0 0 0,-1-3 0 15,1-4 0-15,0 4 9 0,-4 0 0 0,0-1 0 16,0 1-9-16,0 3 0 0,0-3 0 0,-4 3 0 16,1-1 0-16,-4 4 0 0,0 0 12 0,0 0-4 0,0 0 12 0,0 0 3 15,0 0 0-15,-7 4 0 0,0 2-7 0,0 6 0 16,-4 1-1-16,1-1 0 0,-1 1-7 0,0 3-8 15,1-4 11-15,-4 4-11 0,3 3 8 0,0-4-8 16,1 4 0-16,-1 0 0 0,4-3 8 0,-3 2-8 16,3-2 0-16,0 3 0 0,3-3 0 0,1-1 0 15,3 1 0-15,0-3 0 0,0-1 0 0,7-2 0 0,-4-1 0 16,8 0 0-16,-4 1 0 0,3 2 0 16,1-5 0-16,3-1 0 15,-3-3 0-15,3 3 0 0,3-3-8 0,-3 0 8 0,1 4 0 0,2-1 0 0,1 3 0 0,-1-2 0 16,-2-1 0-16,2 3 0 15,-3 4 12-15,0-1-12 0,1 4 27 0,-1 0-2 16,-4 0 0-16,-3-1 0 0,0 7 19 0,-3 0 4 16,-1 0 1-16,-3 3 0 0,-3-3-33 0,-4 3-8 0,-4-3 0 0,1 6-8 15,-4-3 13-15,-1 0-4 0,1-3-1 0,-3 4 0 16,-1-8-8-16,4-2 8 0,-4 3-8 0,-3-7 8 16,4-2-8-16,-5-1 0 0,1-3 0 0,4 1 0 15,-5-7-33-15,5 0-6 0,-1 0-1 16,4-3 0-16,3-7-104 0,1 4-20 0,-1-4-5 0</inkml:trace>
  <inkml:trace contextRef="#ctx0" brushRef="#br0" timeOffset="165203.19">24331 7014 1216 0,'0'0'54'0,"0"0"11"0,0 0-52 0,0 0-13 16,0 6 0-16,0-6 0 15,0 3 64-15,0-3 11 0,0 0 1 0,0 0 1 0,4 6-9 0,-4-6-3 16,0 0 0-16,0 0 0 16,0 0 51-16,0 0 9 0,0 0 3 0,0 0 0 15,0 0 0-15,-7-6 0 0,3 3 0 0,-3 0 0 0,3-3-52 0,-3 2-9 16,0-5-3-16,-3 3 0 0,3 0-51 0,-4-4-13 16,4 1 0-16,-4-1 0 0,1-5 39 0,-1 2 5 15,4-3 0-15,-3 1 1 0,3-4-28 0,-4-3-5 16,4 0-2-16,3-3 0 0,-3 3-2 0,4-3-8 15,3 0 12-15,0 0-4 0,0 0-8 0,0 3 0 16,3-3 0-16,4 3 0 0,1-3 0 0,-1 3 0 16,3-3 0-16,1 3 0 0,-1-3 0 0,1 9 0 15,3 0 0-15,-3 0 0 0,-1-2-20 16,4 2-2-16,4 0-1 0,-4 4 0 16,0-1-114-16,7 1-23 0,-3-1-5 0,-4 4-629 15,4 2-126-15</inkml:trace>
  <inkml:trace contextRef="#ctx0" brushRef="#br0" timeOffset="165515.78">24666 6967 2415 0,'-7'9'68'0,"7"-9"16"0,0 0-68 0,0 0-16 0,0 0 0 0,0 0 0 15,0 0 65-15,0 0 10 0,-7-3 1 0,4 0 1 0,3-3-42 16,-4-1-9-16,1-2-2 0,3 0 0 0,-4-1-10 0,4 1-2 15,0-1-1-15,-4-2 0 0,1-1-27 0,3 4-6 16,-4-1-1-16,4-2-1169 0</inkml:trace>
  <inkml:trace contextRef="#ctx0" brushRef="#br0" timeOffset="165681.51">24585 6606 1728 0,'0'0'38'0,"-3"3"8"0,-4 0 2 0,-1-3 0 0,8 0-39 0,0 0-9 0,0 0 0 0,0 0 0 15,0 0 0-15,0 0 0 16,0 0 0-16,4 4-510 16,0 2-104-16</inkml:trace>
  <inkml:trace contextRef="#ctx0" brushRef="#br0" timeOffset="165959.35">24719 6932 1792 0,'0'0'51'0,"0"0"10"0,0 0-49 0,0 0-12 15,0-6 0-15,0 0 0 0,0-1 66 0,0 1 10 16,0-3 3-16,4-1 0 0,-4-2 27 0,3-1 6 16,-3-2 0-16,4 2 1 0,-1-3-85 0,1 1-16 15,3 2-4-15,0-3-8 0,3 1 0 0,-2 2 0 16,2 1-10-16,1 2 10 0,-4 1 0 0,3-1 0 15,1 4 0-15,0 0 0 0,-1 3 11 0,1 3 9 16,-1 3 3-16,1 3 0 0,-4 4 5 0,3 2 2 16,-2 1 0-16,-1 6 0 0,0-1-6 0,0 4-2 15,-4 0 0-15,4-3 0 16,-3 0-14-16,-1 0-8 0,1-1 10 0,-1-2-10 0,1 0 0 0,3-4-20 16,-3-5 4-16,-4 2 0 15,7-3-161-15,-4-6-32 0,1 0-7 0,-1-3 0 0</inkml:trace>
  <inkml:trace contextRef="#ctx0" brushRef="#br0" timeOffset="166210.94">25153 6873 1918 0,'-3'9'54'0,"3"-9"13"16,-4 6-54-16,4-6-13 0,0 0 0 0,0 0 0 0,0 0 122 15,0 0 22-15,0 0 4 0,0 0 0 0,0 0-111 0,0-9-22 16,4 3-5 0,-4-7-1-16,3 1 21 0,-3-1 4 0,0-3 1 0,0 1 0 0,0-4-5 0,0 0-1 15,-3 0 0-15,3 0 0 16,-4-3-29-16,0 4 0 0,1-1 0 0,-4 0 0 31,0 0-20-31,0 4-9 0,0-4-3 0,-4 3 0 0,4 0-153 0,0 4-31 0,-4-1-7 0</inkml:trace>
  <inkml:trace contextRef="#ctx0" brushRef="#br0" timeOffset="166366.79">25026 6647 1370 0,'0'0'39'0,"7"3"8"0,-3 0-38 0,-1-3-9 16,4 6 0-16,0-2 0 0,0-1 117 0,4-3 22 16,-4 3 4-16,7 0 1 0,-3-3-39 0,3 3-7 15,-4-3-2-15,4 3 0 0,4 0-76 0,0-3-20 0,-1 4 0 0,1-4 0 16,0 3 0-16,-1-3-9 0,1 3-1 0,3 0-633 31,0-3-126-31</inkml:trace>
  <inkml:trace contextRef="#ctx0" brushRef="#br0" timeOffset="166667.85">25601 6995 1754 0,'0'0'49'0,"0"6"12"0,0 4-49 0,-3-4-12 0,3 6 0 0,-4-2 0 0,4-1 164 0,-3 1 31 15,3 2 5-15,-4 1 2 0,0-1-59 0,1 1-12 16,-1 2-3-16,-3-2 0 0,4 6-60 0,-1-3-12 15,1-1-2-15,-1 4-1 0,-3-3-33 0,4-4-8 16,-1 1 0-16,1-4-1 0,-1 1 0 0,1-4 0 16,3 0 0-16,0-6 0 15,0 0-120-15,0 0-24 0,0 0-5 0,0-9-712 16,0-1-142-16</inkml:trace>
  <inkml:trace contextRef="#ctx0" brushRef="#br0" timeOffset="167014.79">25943 6866 2269 0,'-7'10'64'0,"4"-7"15"0,-1 3-63 0,1-3-16 16,-1 4 0-16,4-7 0 15,0 0 105-15,0 0 19 0,0 0 3 0,-7 0 1 0,7 0-52 0,-7-7-9 16,3 1-3-16,1 0 0 15,-1-4-51-15,1 1-13 0,-1-4 0 0,4 4 0 16,-3-4-100-16,3 1-22 0,0-1-5 0,0 1-649 16,0-1-131-16</inkml:trace>
  <inkml:trace contextRef="#ctx0" brushRef="#br0" timeOffset="167198.57">25781 6518 1728 0,'0'0'38'0,"0"0"8"0,0 0 2 0,0 0 0 0,0 0-39 0,0 0-9 0,0 0 0 0,0 0 0 15,0 0 53-15,0 0 9 16,0 0 2-16,7 0 0 16,0-3-154-16,0 0-30 0,0 3-7 0,0 0-1 0</inkml:trace>
  <inkml:trace contextRef="#ctx0" brushRef="#br0" timeOffset="167480.69">26024 6841 1926 0,'0'0'42'0,"0"0"9"0,0 0 1 0,0 0 3 0,-3-9-44 0,3-1-11 16,0 1 0-16,0-7 0 0,0 4 76 0,3-4 14 15,-3 1 2-15,4-1 1 0,-1 0-39 0,1 4-8 16,0-1-2-16,3 1 0 0,0 2-35 0,0 4-9 15,-4-4 0-15,4 4 0 0,0 3 0 0,0 0 0 16,0 3 0-16,1 0 0 0,-1 3 53 0,0 3 9 16,-4 4 2-16,4-4 0 0,0 7-52 0,0-4-12 15,-3 7 0-15,3-1 0 0,-4 4 0 0,4 0 0 16,-3 0 0-16,0-4 0 0,-1 1 0 16,4 0 0-16,-3-1 0 0,3-2 0 0,-4-4 0 15,1 1 0-15,3-4 0 0,-4-3 0 16,4-3-130-16,0 0-29 0,-3-3-5 0,3-3-848 15</inkml:trace>
  <inkml:trace contextRef="#ctx0" brushRef="#br0" timeOffset="167698.1">26405 6926 2188 0,'0'0'48'0,"0"0"11"0,0 0 1 0,0 0 1 0,0 0-49 0,0 0-12 0,0 0 0 0,4-6 0 15,-4-4 79-15,3 1 13 0,-3-4 2 0,0-2 1 16,4-1-50-16,-4 0-9 0,0-3-3 0,0-2 0 16,-4 2-8-16,4-3-1 0,0 0-1 0,-3 0 0 0,3 3-37 0,-4 0-7 15,-3-3-2-15,4 0 0 16,-4 4 23-16,0-4 0 0,0 0 0 16,-4 3 0-1,1 0-197-15,-1 6-35 0,-14-12-8 0,8 13 0 0</inkml:trace>
  <inkml:trace contextRef="#ctx0" brushRef="#br0" timeOffset="167863.09">26289 6685 2188 0,'0'0'48'0,"0"0"11"0,7 0 1 0,0 0 1 0,4 0-49 0,-1 0-12 16,1 0 0-16,3 0 0 0,-3 0 54 0,3 0 8 15,-4 3 2-15,4-3 0 0,0 3-52 0,1-3-12 16,-1 3 0-16,0 0 0 15,3 0-48-15,-2 0-13 0,2 0-3 0,1 1-614 0,-1-1-123 0</inkml:trace>
  <inkml:trace contextRef="#ctx0" brushRef="#br0" timeOffset="168170.83">26772 6989 2444 0,'0'0'54'0,"0"0"11"0,0 6 3 0,0 3 0 0,-3 1-55 0,3 2-13 16,0-2 0-16,0 2 0 0,0 4 80 0,0 0 12 15,0 2 4-15,0 1 0 0,0 0-36 0,-4 3-6 16,4 3-2-16,-3 3 0 0,3-6-17 0,-4 3-4 15,1-3-1-15,-1 3 0 0,1-6-14 0,-1 3-4 16,1-6 0-16,-1-1 0 0,1-5-12 0,3-1-13 16,-4-2 2-16,4-7 1 15,0 0-130-15,0 0-25 0,0-13-6 0,0 4-1031 0</inkml:trace>
  <inkml:trace contextRef="#ctx0" brushRef="#br0" timeOffset="168505.94">27047 6891 2761 0,'0'0'60'0,"0"0"13"0,-3 7 3 0,-1-4 2 0,1 3-62 0,3-6-16 0,0 0 0 0,0 0 0 15,0 0 52-15,0 0 8 0,-4-6 2 0,-3-4 0 16,7 1-73-16,-3-3-14 0,3-1-3 0,0-3-1 15,-4-3 29-15,4-2 0 0,0-1 0 0,0 3 0 16,0-3-189-16,0-3-32 0,-3 0-7 0</inkml:trace>
  <inkml:trace contextRef="#ctx0" brushRef="#br0" timeOffset="168629.61">26903 6484 1933 0,'0'0'42'0,"-7"3"9"0,3 0 1 0,-3-3 4 0,4 3-45 0,3-3-11 15,0 0 0-15,0 0 0 0,0 0 8 0,0 0-8 0,0 0 12 0,0 0-588 16,3 0-117-16</inkml:trace>
  <inkml:trace contextRef="#ctx0" brushRef="#br0" timeOffset="168928.22">27178 6835 1958 0,'0'0'43'0,"0"0"9"0,0 0 1 0,-4-3 3 0,4 3-45 0,-7-6-11 0,4-1 0 0,-1-2 0 15,1 0 93-15,3-1 17 0,-4 1 3 0,4-1 1 16,0 1-43-16,0-4-9 0,0 4-2 0,0-4 0 16,4 4-33-16,-4 0-7 0,3-4-2 0,1 4 0 0,3-1-18 0,0 4 0 15,0 0 0-15,0-1 0 0,0 1 0 0,0 3 0 16,0 0 0-16,0 3 0 0,4 0 0 0,-4 3 0 15,0 3 0-15,-3 1 0 16,3 2 0-16,0 4 0 0,-4-1 0 0,1 4 0 16,-1 3 0-16,1-1 0 0,-1 4 0 0,1 0 0 15,-1 0 0-15,1 0 0 0,-1 0 0 0,-3-3 0 16,4-3-84-16,3-1-20 0,-3-2-4 0,3-4-960 0</inkml:trace>
  <inkml:trace contextRef="#ctx0" brushRef="#br0" timeOffset="169177.17">27488 6923 2343 0,'0'0'52'0,"0"0"10"0,0 0 2 0,0 0 2 0,0 0-53 0,0 0-13 0,4-6 0 0,-4-1 0 15,0 7 60-15,4-9 10 0,-1-1 2 0,-3-2 0 16,4 3 4-16,-4-7 0 0,-4 0 1 0,4 0 0 15,-3-5-10-15,-1 2-3 0,0 0 0 0,1-3 0 16,-4 0-64-16,0 0 0 0,0 0-13 0,-4-3 1 16,1 3-84-16,-1-3-16 0,0 6-4 0,1-3-1 31,-4 0-60-31,3 10-12 0,1-1-3 0,-1-2 0 0</inkml:trace>
  <inkml:trace contextRef="#ctx0" brushRef="#br0" timeOffset="169338.82">27294 6609 1952 0,'0'10'56'0,"0"-10"11"0,4 6-54 0,-1 0-13 16,1 0 0-16,3 1 0 0,0-4 100 0,4 0 18 16,-1 3 3-16,1-3 1 0,-1 4-25 0,5-4-5 15,-1-3 0-15,0 3-1 0,0 0-73 0,-4-3-18 16,8 3 0-16,-4-3 0 0,4 3 0 0,0 1 0 16,-1-1 0-16,4-3 0 15,-3 3-99-15,0 0-23 0,-4 0-5 0,3 0-581 16,1 3-116-16</inkml:trace>
  <inkml:trace contextRef="#ctx0" brushRef="#br0" timeOffset="169828.42">27682 6054 2188 0,'-7'3'48'0,"0"4"11"0,0-4 1 0,0 3 1 0,4 0-49 0,3-6-12 16,-4 4 0-16,4-4 0 0,0 0 54 15,0 0 8-15,0 6 2 0,0 0 0 0,7-3-52 0,4 0-12 16,-4 4 0-16,7-1 0 16,0 0 0-16,0-3 0 0,4 4 0 0,0-1 0 0,3 3 0 0,0-3 0 15,-4 4 0-15,5-1 0 0,2 1 54 0,-2-1 8 16,2 4 2-16,1-1 0 0,-4 4-52 0,0 3-12 15,0 3 0-15,-3 3 0 0,-4 3 54 0,0 3 8 16,-3 4 2-16,-1 2 0 0,-3-2 0 0,1-1 0 16,-5 4 0-16,1 0 0 0,-1 2 0 0,-6-2 0 15,-1 3 0-15,4 0 0 0,-3-4-52 0,-1 1-12 16,-3-4 0-16,0-2 0 0,3-7-14 0,-3 0-6 0,0-6 0 0,0-4-1 31,4-5-95-31,-4-4-20 0,0-3-3 0,-4-3-1172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0T13:26:14.52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11529 702 1267 0,'0'0'28'0,"0"0"5"0,0 0 2 0,0 0 1 0,0 0-36 0,0 0 0 0,-4 3 0 0,1 0 0 16,-1 0 109-16,1 7 15 0,-1 2 4 0,4 4 0 15,0-7-52-15,-3 10-9 0,3 3-3 0,0-6 0 16,0 9 0-16,0 3 0 0,0 0 0 0,0-3 0 16,0 7 0-16,0-4 0 0,0 3 0 0,3 7 0 15,-3-10 0-15,0 4 0 0,0 2 0 0,4-9 0 16,-1 0-51-16,1-6-13 15,-1 0 0-15,1-3 0 0,-1-4 0 0,1-3 0 0,-4 1 0 16,3-7 0-16,-3-3-100 16,0 0-22-16,0 0-5 0,0 0-1 0,4-6-61 0,-1-4-13 15,-3-2-2-15</inkml:trace>
  <inkml:trace contextRef="#ctx0" brushRef="#br0" timeOffset="557.73">11377 630 1728 0,'0'0'38'0,"0"0"8"0,0 0 2 0,0 0 0 0,0 0-39 0,0 0-9 0,7-3 0 0,0 0 0 16,0-1 53-16,4 1 9 0,-4 3 2 0,3 0 0 16,1 0-8-16,0 0 0 15,-1 3-1-15,4 1 0 0,4-1-37 0,-4 0-7 0,4 0-2 0,3 3 0 16,-3 4 24-16,3-1 5 15,-4-3 1-15,5 4 0 0,-1 2-17 0,-7 4-3 0,3-7-1 0,-2 4 0 16,-5 3-2-16,1-1 0 16,-1-2 0-16,-3-1 0 0,0 7 1 0,-3-9 0 15,-4 5 0-15,0 1 0 0,-4 0 3 0,-3-1 0 0,0 1 0 0,-3 3 0 16,-1-4-8-16,-3 1 0 16,-4 3-1-16,4-3 0 0,-3-4-11 0,-1 7 8 0,4-6-8 0,0-1 8 15,0-3-8-15,3 4 0 0,0-7 0 0,4 1 0 16,0-1 0-16,4-3 8 0,-1 0-8 0,4-3 0 15,0 0 0-15,0 0 0 0,0 0 0 0,0 0 0 16,7-3 10-16,0 0-10 0,4 0 12 0,0 0-12 0,-1-1 18 0,4 4-3 16,4-3-1-16,3 0 0 0,0 3 24 0,0 0 5 15,1 0 1-15,2 0 0 0,-3 3-36 0,1 7-8 16,-5-4 0-16,1 6 0 0,0 1 36 0,-8 0 6 16,4 2 1-16,-3 4 0 0,-4-3-18 15,0 3-3-15,0-1-1 0,-3 1 0 0,-4-3 11 0,0 0 1 16,0-1 1-16,-4 1 0 0,0 3-3 0,-3-4-1 15,0 1 0-15,-7 3 0 0,0 0-30 16,0 0-12-16,-4-10 1 0,-3 7 0 0,0-4 11 0,3 4 0 16,-3-13 0-16,0 6 0 0,3-2 12 0,1-4-3 15,3 0 0-15,0-3 0 16,-1 0-71-16,5-3-14 0,3-4-4 0,3 1 0 16,1 0-76-16,3-7-16 0,3 4-4 0,-3-7 0 15,7 4-52-15,0-4-10 0,11-12-2 0,3 9-1 0</inkml:trace>
  <inkml:trace contextRef="#ctx0" brushRef="#br0" timeOffset="956">11987 1295 2188 0,'0'0'48'0,"0"0"11"0,0 0 1 0,0 0 1 0,4-4-49 0,-1 1-12 15,5-3 0-15,-5 3 0 16,8-3 65-16,-1-1 11 0,1-2 1 0,3 0 1 16,0 2-29-16,-3-8-5 0,3 2-2 0,0 1 0 15,0 2-22-15,-3-2-5 0,-1-1-1 0,1 0 0 16,-4 7-2-16,0-6 0 0,0 5 0 0,-4 1 0 16,1 3 28-16,-4 3 4 0,0 0 2 0,0 0 0 15,-7-3-46-15,0 3 0 0,-4 0 0 0,1 3-10 0,-1 0 10 0,-3 3 9 16,0 7-1-16,0-4-8 0,0 10 0 0,-4-3 0 15,7 0 0-15,-3 2 0 0,4 1 0 0,-1-3 0 16,4-1 0-16,0 7 0 0,0-6 0 0,7 3 0 16,-4 0-10-16,4-4 10 0,0 1 0 0,4 0 0 15,3-7 8-15,0 4-8 0,0-4 0 0,7-3-20 16,0 1 3-16,0-4 1 16,4-3-26-16,3-3-5 0,0-7-1 0,4 4 0 15,0-3-58-15,-1-1-12 0,1-2-2 0,0-7-1 16,-4 3-114-16,0 4-22 0,0-7-5 0,-3 3-236 15,0 4-47-15</inkml:trace>
  <inkml:trace contextRef="#ctx0" brushRef="#br0" timeOffset="1305.23">12474 1097 1742 0,'0'0'38'0,"0"0"8"0,0 0 2 0,0 0 1 15,-3-3-39-15,-4 0-10 0,0 3 0 0,-4 0 0 16,4 3 121-16,-4 3 23 0,1 0 4 0,-1 4 0 16,1 2-87-16,-4 1-17 0,3-4-4 0,0 7-1 15,1 0 20-15,-1-1 4 0,4-5 1 0,0 2 0 16,0 1-52-16,0-4-12 0,3-2 0 0,1-4 0 15,3-3 0-15,0 0 0 0,0 0 0 0,3 3 0 16,1-3 0-16,3 0 0 0,0-3 0 0,0 3 0 0,0-3 54 0,4 3 8 16,-1-4 2-16,1 1 0 0,3 0-54 0,0-3-10 15,0 6 0-15,4-3 0 0,0 0 23 0,-1 3 9 16,4 0 3-16,1 0 0 0,-5 0 1 16,4 0 1-16,0 3 0 0,1 0 0 0,-5 6-5 0,1-2 0 15,-4-4-1-15,0 6 0 0,-3 4-3 0,-1 5 0 16,1-5 0-16,-8 6 0 0,1 3-11 0,-1 0-2 15,-6 3-1-15,-1 0 0 0,1 0-14 0,-8 3 11 16,1 0-11-16,-1 1 10 16,-3-4-10-16,0-3 0 0,-4-4 0 0,1-2 8 0,3-6-8 0,-4-4-9 15,4 0 9-15,0-12-13 16,0-4-59-16,3-5-11 0,0 2-2 0,4-15-1 16,0 6-73-16,4-9-14 0,3 2-3 0,0-2-631 15,3 0-125-15</inkml:trace>
  <inkml:trace contextRef="#ctx0" brushRef="#br0" timeOffset="1541.32">12802 881 2030 0,'0'0'57'0,"0"6"14"0,0 3-57 0,-3 1-14 0,3-4 0 0,0 3 0 16,0 4 105-16,3 3 19 0,-3-4 3 0,0 7 1 15,4 0-52-15,-4 0-9 0,3 6-3 0,-3 0 0 16,4 6 38-16,-1-6 7 0,1 3 2 0,-1 4 0 15,1-4-38-15,0 3-7 16,3-6-2-16,-4 4 0 0,1-4-25 0,-1 0-6 0,4 3-1 0,-3-6 0 16,3 3-20-16,0-6-12 0,-4 0 12 0,4 0-12 15,1-7 0-15,-1 1 0 0,-4-4 0 0,4-6 0 16,-7 0-81-16,0-3-17 0,0 0-3 0,0 0-1 16,0 0-157-16,0-9-31 0</inkml:trace>
  <inkml:trace contextRef="#ctx0" brushRef="#br0" timeOffset="1759.38">12644 1326 2649 0,'0'0'58'15,"7"-3"12"-15,0 3 2 0,3-3 4 0,4 0-61 0,-3-1-15 0,3-2 0 0,0 3 0 0,0-3 105 0,4 3 19 0,0-1 3 0,3 1 1 16,0-3-52-16,4 6-9 0,-1-3-3 0,5 3 0 15,2 0-51-15,1 0-13 16,0 0 0-16,0 3 0 0,3-3 0 0,-7 6 0 16,0-3 0-16,0 1 0 15,-3-1-48-15,0 0-13 0,0 3-3 0,-1-3-887 16,-3 4-177-16</inkml:trace>
  <inkml:trace contextRef="#ctx0" brushRef="#br0" timeOffset="18405.59">18796 937 1263 0,'0'0'28'0,"0"-6"5"0,4-4 2 0,-1 4 1 0,1 0-36 0,-1 0 0 15,1-1 0-15,-1-2 0 0,1 3 100 0,3-1 12 16,-4 4 4-16,1-6 0 0,3 3 20 0,-4 6 4 16,1-7 0-16,-1 4 1 0,1-6-61 0,-4 6-13 15,4 0-3-15,-4 3 0 0,0 0 0 0,0 0 0 16,0 0 0-16,0 0 0 0,0 0 0 0,0 0 0 0,0 0 0 0,0 0 0 15,0 0 0-15,0 0 0 0,-4-4 0 0,-3 8 0 16,0-1-51-16,0 0-13 0,0 6 0 0,0-3 0 16,0-2 37-16,3-1 5 0,-3 3 1 0,0 3 0 15,0-2-27-15,3 2-4 0,-3 0-2 0,4-2 0 16,-4 2-2-16,3 1-8 0,1-1 12 0,-4 4-4 16,3-4-8-16,1 0 8 0,-4 4-8 0,3 6 8 15,-3-7-8-15,0 10 0 0,0 0 0 0,0 3 8 16,0 0-8-16,3 4 0 15,1-4 0-15,-4 0 0 0,7 0 0 0,-4-3 8 16,4 0-8-16,0 0 0 0,4 3 0 0,-1-3 8 0,1 3-8 0,3 0 0 16,3 3 0-16,-3 3 0 0,4-2 0 0,3 5 0 0,0-12 0 15,4 6 0-15,-4-6 0 0,7-3 0 16,-3-6 0-16,-1-1 0 0,5-2 0 0,-1-7 0 16,0 0 0-16,0-6 0 0,4-7-12 0,-1-2 12 15,1-1 0-15,3-9 0 0,1 0 9 0,-1-6-1 0,-3 6-8 0,3-6 11 16,-4 0-11-16,1-4 12 0,-4 17-12 0,0-7 8 15,-3 0-8-15,0 3 8 0,-4 0-8 0,-4 3 10 16,1-6-10-16,0 4 10 0,-4-4-26 0,-4-3-4 16,1 0-2-16,-1-4 0 0,-3 4 69 0,4 0 13 0,-4 3 4 15,0 0 0 1,-4 10-77-16,4-7-15 0,0 3-4 0,-3 10 0 0,-1 0 32 0,1-4 0 0,3 10 0 0,-11 0 0 16,4 7 0-16,0 2 0 0,0 0 0 0,0 7 0 15,0 9 0-15,3 0 0 16,1 0-8-16,3 7 8 15,0-7-30-15,3 0 0 0,1-3 0 0,3-3 0 0,3 3 46 0,-3-10 8 16,4 4 3-16,0-1 0 0,-1-2-27 0,1 0 0 16,3-4 0-16,-3 3 0 0,6-2 0 0,-3-1 0 15,4 4 0-15,3-7 0 0,-3-6 0 0,6 0 0 16,1 0 0-16,0 0 0 0,3-6 28 0,0 0 9 0,0 2 3 0,1-5 0 16,-1 0-40-16,-3-13-20 0,-4 3 3 0,0 6 0 15,-3-6 27-15,-1 1 6 0,-3-1 0 0,0 0 1 16,-3-3-17-16,-4-3 0 0,0 0 0 0,-3-3 0 15,-1 9 0-15,-3-6 0 0,-3 9 0 0,-1-6 0 16,-3 7 0-16,0 2 0 0,0 4 0 0,-4-4 0 0,1 7 0 0,-1-1 0 16,-3 4 0-16,-4 0 0 15,4 0-48-15,0 3-12 16,4 0-4-16,-4 0 0 0,6 0-102 0,-2 3-21 0,3 0-4 0,7-3-1 16</inkml:trace>
  <inkml:trace contextRef="#ctx0" brushRef="#br0" timeOffset="20262.58">20084 1175 2084 0,'-4'-3'46'0,"-3"0"10"0,4-3 1 0,-5 0 1 15,5-1-46-15,-4 1-12 0,0-3 0 0,0-1 0 0,3 4 87 16,-3 0 15-16,0-1 3 0,0 4 1 16,4 0-18-16,-4 3-3 0,-1-3-1 0,1 3 0 0,0 3-16 0,0-3-4 15,4 3-1-15,-8 7 0 0,4-1-25 0,0 1-5 16,0 8-1-16,0-5 0 0,0 6-8 0,0 0-3 16,0-1 0-16,3 7 0 0,1-9 18 0,-1 3 3 15,1 3 1-15,-1 0 0 0,4 0-43 0,4-7-22 16,-4 4 2-16,7-3 1 0,-4 3 31 0,4-7 5 15,4 4 2-15,-1-7 0 0,5 1-30 0,-1-4-5 0,7-3-2 16,-3 0 0-16,3-3 18 0,0-3 0 0,4-3 0 16,-1-4 0-16,1 1 0 0,-4 0 0 0,0-10 0 0,-3 3 0 15,0 7 9-15,-4-10-9 0,0 0 8 16,-4 10-8-16,-3-7 0 0,4 4 8 0,-7 2-8 0,-1 1 0 16,1-1 8-16,-4-2-8 0,0 5 8 15,-7 1-8-15,3-3 0 0,-3 3 8 0,-4 2-8 0,1-2 0 16,-1 0 0-16,-6 0 0 0,2 6 0 15,-2-4 0-15,-1 1 0 0,1 3-9 16,2 0 0-16,1 0 0 16,0 3-48-16,4-3-10 0,3 0-1 0,-1 4-1 0,8-4-45 0,0 0-9 15,0 3-1-15,0 0-1 16,4 3-54-16,7 0-10 0,-4-2-3 0,7-4-463 0,-4 6-93 0</inkml:trace>
  <inkml:trace contextRef="#ctx0" brushRef="#br0" timeOffset="20544.03">20380 1473 1706 0,'0'0'37'0,"0"0"8"0,4 3 2 0,-1 7 1 0,1-4-38 0,-1-6-10 16,-3 0 0-16,0 0 0 0,7 3 144 0,-7-3 26 15,0 0 6-15,0 0 0 0,0 0-32 0,0-3-8 16,0-3 0-16,-3-4-1 0,-1 1-46 0,1 0-9 16,-1-4-1-16,-3-3-1 0,3 4-31 0,-3-4-7 15,0 4 0-15,4-7-1 0,-4-3-25 0,0 3-5 16,3 3-1-16,1 1 0 0,-1-7 8 0,1 6 0 15,3 4 1-15,-4-4 0 16,8 3-29-16,-4 4-5 0,3 0-2 0,1 2 0 16,3-2-21-16,-4 6-4 0,4 0 0 0,0-1-1 0,4 4 45 0,0 0 0 0,-1 0 12 0,4 0-2 31,0 4-30-31,0-1-5 0,1 0-2 0,-5 3 0 16,8-3-79-16,-4 0-16 0,4-3-3 0,-1 4-1 15,-3-1-98-15,4-3-20 0</inkml:trace>
  <inkml:trace contextRef="#ctx0" brushRef="#br0" timeOffset="61678.1">1330 3377 2127 0,'0'0'47'0,"0"0"9"0,0 0 3 0,0 0 1 0,0 0-48 0,-4 0-12 0,4 0 0 0,0 0 0 16,0 0 118-16,0 0 22 16,0 0 4-16,0 0 0 0,0 0-37 0,4-4-8 0,3 1-2 15,4 0 0-15,-1 3-45 0,4 0-10 0,-3-3-2 0,14 3 0 16,-4-3-28-16,3 0-12 0,8 0 11 0,3-1-11 31,4 1-36-31,-3-6-12 0,6 0-4 0,-7-4-1300 0</inkml:trace>
  <inkml:trace contextRef="#ctx0" brushRef="#br0" timeOffset="62748.28">2582 2869 1792 0,'0'0'51'0,"0"-7"10"0,0 7-49 0,0-3-12 15,0-6 0-15,0 3 0 0,0-1 105 0,0 1 19 16,0 0 3-16,0 6 1 0,0 0 0 0,0 0 0 16,0 0 0-16,4 3 0 0,3 6-72 0,-7 1-15 15,11 5-2-15,-8 4-1 0,8 6 2 16,-8 0 1-16,4 4 0 0,4-1 0 16,-8 0-5-16,8 10 0 0,-1-7-1 0,-6 3 0 0,3 1-17 0,7-1-3 15,-10 4-1-15,6-3 0 0,1 5-14 0,-1-8 0 16,1 2 0-16,0-2 0 0,-1-7 0 0,-6 0 0 15,6 0 0-15,1-3 0 0,-8-7 0 0,4 1 0 16,-3 3 0-16,7-13 0 16,-11 4-19-16,3-4-6 0,-3-3-2 0,0-3 0 15,0 0-111-15,0 0-22 0,0-13-5 0,-3 4-1008 0</inkml:trace>
  <inkml:trace contextRef="#ctx0" brushRef="#br0" timeOffset="63097.91">2011 2815 2505 0,'0'0'55'0,"-7"-3"11"0,3-6 2 0,-6 2 4 0,6 1-58 0,-3 0-14 0,4-3 0 0,3 2 0 15,0 1 86-15,3 3 14 0,4-7 4 0,-3 4 0 0,6 0-49 16,4 3-10-16,0 3-1 0,4-3-1 15,0 6 33-15,3 0 8 0,4 0 0 0,3 3 1 16,-11 1-39-16,15 2-8 0,-7-3-2 0,7 1 0 0,3 5-8 0,0-3-3 16,4 4 0-16,3-7 0 0,4 7-12 0,-10-4-2 15,2 1-1-15,5 2 0 0,-8-9-10 0,0 4 0 16,0 2 0-16,11-3 8 0,-7-3-8 0,-4 1 0 16,1-4 0-16,-1 3 0 0,0-3 0 0,-3 3 0 15,0 0 0-15,-8 3 8 16,5-3-33-16,2 0-7 0,-6 1-2 0,-4-1 0 15,0 3-65-15,-6 3-13 0,-1-2-2 0,-4-1-1 16,1 3-119-16,-8-2-24 0</inkml:trace>
  <inkml:trace contextRef="#ctx0" brushRef="#br0" timeOffset="63445.83">2642 3624 2419 0,'0'0'53'0,"-3"3"11"0,3 1 3 0,-7 2 1 16,3 0-55-16,-3-3-13 0,7 3 0 0,0-6 0 0,0 0 94 0,0 0 16 16,0 0 3-16,0 0 1 0,0 0-54 0,0 0-12 15,7 0-1-15,4 0-1 0,-4-3-2 0,3 3 0 16,1-3 0-16,3 3 0 0,4-3 7 0,-4 3 1 15,7 0 0-15,0 0 0 0,-7 0-42 0,7 0-10 16,4-6 0-16,3 6 0 0,1-3 0 0,-12 3 0 16,1-3 0-16,7 3 0 0,-11-4 24 0,7 4 4 15,-7 0 0-15,7 0 0 0,-7 0-28 0,7 4 0 16,-10-1 0-16,3 0 0 0,0 3 0 16,-3-6-17-16,-1 3 2 0,1 0 1 15,3 0-51-15,-3-3-11 0,-4 4-1 0,7-4-1 16,-11-4-100-16,4 4-20 0,4-3-4 0,-7 0-1 15,3 0-85-15,-4-3-16 0</inkml:trace>
  <inkml:trace contextRef="#ctx0" brushRef="#br0" timeOffset="64546.04">3214 3659 1792 0,'0'12'51'0,"0"-5"10"0,-4 2-49 0,4-3-12 0,0 1 0 0,-7-1 0 16,7-6 208-16,0 0 38 0,-3 3 8 0,3-3 2 16,0 0-117-16,0 0-23 0,0-3-5 0,-7-7-1 15,7 1-49-15,7-4-9 0,-7-2-3 0,0 2 0 16,0-6-13-16,0 4-2 0,3-4-1 0,4 0 0 15,4-19-33-15,-11 17 0 0,7 2 0 16,4 3 0-16,-1-3 0 0,1 4 0 0,3-4 0 16,-4 3 0-16,8 4 0 0,-4 2 0 0,0 1 0 15,7-1 0-15,-6 1 0 0,-1 6 0 16,3 0 0-16,-3 6 0 0,0 0 0 0,-3 3 0 16,0 7 0-16,-1-1 25 0,1 4-1 0,-1 6-1 0,-6 0 0 0,3 0-15 15,-7 0-8-15,4 0 8 0,-4-4-8 0,3 4 12 16,-3 0-3-16,4-3 0 0,-1 3 0 0,-3 0-9 0,4-6 0 15,-4-1 0-15,7 4 0 16,-4-6-34-16,4-4 1 0,-3-6 0 0,3 0 0 16,0-6-58-16,0 0-11 0,-4-6-2 0,8-4-1 15,-4 1-88-15,0-7-18 0,0 0-3 0,4-6-1 16,-1 3-65-16,-3 0-14 0,4 0-2 0,-4 6-380 0,7-15 540 31,18-13 876-31,-4 3-554 0,-17 26-110 0,-1-1-23 0,4 0-4 0,-3 4-39 0,0-1-10 0,3 1 0 16,-4 2 0-16,1 1 156 0,-4 3 28 0,-4-1 7 0,1 4 1 15,-4 3-52-15,0 0-9 0,0 0-3 0,0 7 0 16,0-1-51-16,-4 6-10 16,1 1-3-16,-8 3 0 0,4-1 0 0,-3 4 0 0,-4 0 0 0,0 0 0 15,3-4-39-15,0 4-8 0,1-3-1 16,6 3-1-16,-6-4 27 0,-1-2 6 0,8 3 0 0,-5-7 1 16,5 4-39-16,3-4-10 15,0-3 0-15,0 0 0 0,0-6 0 0,3 0 0 0,5 4 0 0,-5-4 0 16,1 0-8-16,6 0-4 15,1 0-1-15,-1-4 0 0,4 1 13 0,4 0 12 0,-4-3-3 0,7 3 0 16,-7-3-9-16,8-1 12 0,-8 1-12 0,7 3 12 16,-7 3 5-16,7 0 2 0,-10 0 0 0,3 0 0 15,7 0-32-15,-10 3-7 0,-4 3 0 0,3 1-1 16,1 2 21-16,-1 0 0 0,-2 1 0 0,-1 2 0 0,0 1 21 0,-4 3 9 16,4 2 2-16,-7 1 0 0,0 0-24 0,-7-3-8 15,4 2 0-15,-4-5 0 0,3 0 0 0,-7-4 0 16,8 0 0-16,-8-2 0 0,4-4 0 0,4 3 0 15,3-6 0-15,-7 3 0 16,7-3-26-16,0 0-5 16,0 0-1-16,0 0 0 0,0 0 52 0,0 0 9 0,0-6 3 0,0 0 0 0,0 6-24 0,3-7-8 15,4 1 0-15,4-3 0 0,-4-1 0 0,7 1 0 16,0-4 0-16,4 1 0 16,-1-1-28-16,1 1-3 0,7-4 0 0,-1 0 0 0,1 1 31 0,0-4 0 15,-4 3 0-15,4 0 0 0,-1 1 0 0,-2-4 0 16,-1 3 0-16,-7 1 0 15,0-1 0-15,4 0 0 0,-8 4 0 16,-3-4 0-16,0 4 0 31,4-1 0-15,-8 4 0-16,4-1 0 0,-7 4 0 0,0 0 0 0,0 6 0 0,0 0 0 0,-7-3 0 0,4 3 0 0,-8 0 0 0,1 0 0 0,6 3 0 16,-6 3 0-16,-1 0 0 0,0 4 0 0,8-1 0 0,-8 0 0 0,4 4 0 0,-3 3 0 15,6-4 0-15,1 1 0 0,-1 2 0 0,8 1 0 0,-4 3 0 0,7-10 0 0,0 4 0 16,-4-4 0-16,8 1 0 0,-1-1 0 0,5-3 0 0,-5 1 0 15,1-4 0-15,3-3 0 0,3 3 0 0,-6-6 0 16,7 3 19-16,-1 0 9 0,-3-3 3 0,1-1 0 16,2 4-50-16,-3-3-9 0,0 3-3 15,-3-3 0-15,-11 3 31 0,11-3 0 0,-1 0 0 0,-10 3 0 16,4-6 0-16,3-1 0 0,-4 4 0 0,1-3 0 16,-1-3 0-16,-3 2 0 0,0-2 0 0,0-1 0 15,0-2 0-15,0-1 0 16,0 4 0-16,4-4 0 0,-1 1 0 0,-3-1 0 0,7 1 0 0,-3-1 0 15,3 1 0-15,-3-1 0 0,6 4 0 0,1-4 0 16,-1 4 0-16,4-4 0 0,1 4 0 0,-5 3 0 0,1-1 0 0,3 7 0 16,-4-6 0-16,1 6 0 0,3-3 0 0,-3 3 0 15,-1 0 0-15,4 3 0 16,-3 3-57-16,7-6-6 0,-8 3-1 0,4 1 0 16,0-4-204-16,-3 0-42 0,10 6-8 0,-3-6-2 0</inkml:trace>
  <inkml:trace contextRef="#ctx0" brushRef="#br0" timeOffset="64930.06">5182 3188 1661 0,'0'0'47'0,"0"0"10"15,-3-6-45-15,-4 3-12 0,7 3 0 0,-4-3 0 16,4 3 179-16,0 0 33 0,0 0 8 0,0 0 0 16,0 0-92-16,0 0-18 0,0 6-4 0,4 4-1 0,3 2-61 0,-4-2-12 15,4 8-2-15,0 1-1 0,4 3 28 0,0 0 6 16,-1 3 1-16,-3 3 0 0,4-6 0 0,-4 7 0 15,3-4 0-15,-2 0 0 0,-5 6-22 0,1-3-4 16,-1 4-1-16,1-4 0 0,-1 0-8 16,-3 0-1-16,0-3-1 0,7 4 0 0,-7-4-27 0,0-3 0 15,0-4 0-15,0-2 0 0,0-3 0 0,-7-4 0 16,7-6 0-16,0-3 0 16,0 0-105-16,-7-6-27 0,0-4-4 0,-4-5-2 15,8-4-138-15,-11-3-27 0,-7-22-5 0,-4 7-2 0</inkml:trace>
  <inkml:trace contextRef="#ctx0" brushRef="#br0" timeOffset="65146.92">4971 3424 1958 0,'0'0'174'0,"0"0"-139"0,3 3-35 16,1 0 0-16,-1 3 109 0,8-3 15 0,-4 0 4 16,3 4 0-16,1-4 0 0,7 0 0 0,-8 3 0 0,8-3 0 15,0 4-103-15,6-4-25 0,-6-3 0 0,10 3 0 16,-10-3 56-16,6 0 7 0,-2 0 1 0,-1-3 0 15,0 0-52-15,-3-1-12 0,-1 1 0 0,-3 0 0 16,4 0 0-16,-4 0 0 0,4 0 0 0,-1 0 0 16,-3 3-100-16,-3 0-22 15,3 0-5-15,-3 0-717 16,-1 0-144-16</inkml:trace>
  <inkml:trace contextRef="#ctx0" brushRef="#br0" timeOffset="65389.6">5532 3668 2508 0,'-4'13'71'0,"-7"-10"16"0,8 3-70 0,-4 0-17 16,3 4 0-16,4-4 0 0,-7 3 151 0,4-2 26 15,3-1 6-15,-7-3 1 0,3 3-90 0,4-6-18 16,0 0-3-16,0 0-1 0,0 0-24 0,0 0-4 16,0 0-2-16,0 0 0 0,0 0-16 0,0-6-3 15,0 0-1-15,0-4 0 0,0-5-22 0,0 2 0 16,0-2 0-16,0-7-8 0,0 3 8 0,0-3 0 15,-3 0 8-15,-4-3-8 0,3 3 0 0,1-9 0 16,-1 5 0-16,0-2 0 16,4 0-98-16,-7 3-24 0,0 0-5 0,4 3-1 15,3 9-26-15,0-5-6 0,-4 5 0 0,4 4-1 0</inkml:trace>
  <inkml:trace contextRef="#ctx0" brushRef="#br0" timeOffset="65546.98">5493 3257 2288 0,'0'0'65'0,"-7"4"14"0,3-1-63 0,4-3-16 0,0 0 0 0,0 0 0 16,0 0 101-16,0 0 18 0,0 0 3 0,0 0 1 16,0 0-99-16,0 0-24 0,0 0 0 0,0 0 0 15,0 0 0-15,0 0 0 0,0 0 0 0,0 0 0 16,4 0-46-16,3-3-14 0,3-1-4 0,-6 1 0 16,3 3-102-16,0 0-21 0,0 0-4 0,4-3-1 0</inkml:trace>
  <inkml:trace contextRef="#ctx0" brushRef="#br0" timeOffset="65912.22">5726 3383 1958 0,'0'9'43'0,"0"1"9"0,0-1 1 0,0 4 3 0,0-4-45 0,0 4-11 0,0-1 0 0,0 1 0 16,-7-1 135-16,7 4 25 0,-4 0 4 0,0 2 2 15,4-2-61-15,-3 6-12 0,-1-3-2 0,4 0-1 0,0 3-21 16,-3-4-4-16,3 4-1 0,0-3 0 0,0 0-8 0,0 0-3 15,0-4 0-15,3-2 0 0,-3-4-25 0,7 1-4 16,-3-4-2-16,7-3 0 0,-8 3-13 0,8-12-9 16,-1 3 12-16,1-3-12 0,-1-1 9 0,1-2-9 15,3-3 0-15,0-1 9 0,0-3-9 0,-3 4 0 16,0-1 9-16,-1 1-9 0,1-4 37 0,-1 0 3 0,1 4 1 0,-1-4 0 16,1 4-33-16,-4-4-8 0,4 0 0 0,-8 1 0 31,1 5-25-31,-1-2-7 0,-6-1-2 0,-1 1 0 0,1 2 34 0,-8 1 0 0,1-1 0 0,-1 1 0 15,4-4 0-15,-7 4 0 16,0 3 0-16,0-1 0 0,-1 1 0 0,1 6 0 0,4 0-12 16,3 0 12-16,-4 3-80 15,4 4-8-15,7-7-3 0,0 0 0 16,-3 9 3-16,3 0 1 0,3 4 0 0,1-4 0 0,-1 1-65 16,8-4-14-16,-4 0-2 0,3 1-560 0,1 2-111 0</inkml:trace>
  <inkml:trace contextRef="#ctx0" brushRef="#br0" timeOffset="66196.14">6103 3693 1751 0,'0'7'74'0,"4"2"-59"16,-1 0-15-16,1 1 0 0,3-4 172 0,-7 0 31 16,0 1 6-16,0-7 2 0,0 0-118 0,0 0-23 15,0 0-5-15,3-7-1 0,1-2 0 0,-1-4 0 16,1 1 0-16,-1-7 0 0,1 3-8 0,-1-6-3 16,1 4 0-16,3-4 0 0,-3 3-33 0,-1 0-8 15,4-3 0-15,0 3-1 0,0 4 29 0,4-1 5 16,-1 0 2-16,1 4 0 0,3-1-19 0,0 1-3 15,4 2-1-15,-1 1 0 0,1-1 27 0,-4 4 5 16,0 6 0-16,0 0 1 0,1 3-40 16,-5 0-8-16,4 4-1 0,-3 2-8 0,-4 4 24 0,0 5-3 15,0 4 0 1,-3 3 0-16,-1 4-13 0,-3 8-8 0,-3 4 8 0,3-3-2 0,0-4-6 0,-4-3 0 16,-3 1 0-16,3-4 0 0,1-3 0 0,-1-3 0 15,1-3 0-15,3-7 0 16,-7-2-26-16,3-7-5 0,1 0-1 0,-1-9-1040 15,1 0-209-15</inkml:trace>
  <inkml:trace contextRef="#ctx0" brushRef="#br0" timeOffset="70473.81">11621 2793 1608 0,'0'-9'45'0,"0"0"11"16,3 2-44-16,-3 1-12 0,4-7 0 0,-4 4 0 15,3-3 120-15,-3-1 23 0,-3 4 4 0,3-1 1 16,-4 1-11-16,1 2-1 16,-1 1-1-16,-3 3 0 0,0 0-31 0,-4 3-7 0,4 0-1 0,-7 3 0 15,4 3-40-15,-5 7-8 0,1-4-1 0,0 7-1 16,-3 6-18-16,2 3-4 0,-2 3-1 0,-1 10 0 15,1-1-23-15,-1 4-20 0,-3-3 4 0,3 3 1 16,-3-1 63-16,3 1 13 0,4 0 3 0,-3 6 0 0,2-6-52 0,8 6-12 16,0 3 0-16,0-3 0 0,7-6 0 0,4-1 0 15,3-2 0-15,3 0 0 0,5-13 0 0,2 0 0 16,4 0 0-16,4-9 0 0,-4-4 0 0,4-2 0 16,3-7 0-16,0-6 0 0,4-4 0 0,7-2 0 15,3-10 0-15,8-3 0 0,-8 3 0 0,0-9 0 0,-3 3 0 16,0-9 0-16,-11 2 0 0,4-2 0 0,-4 2 0 15,-7-5 0-15,4 8 54 0,-7-2 8 16,-1 3 2-16,-6 0 0 0,-1 3-52 16,-3 0-12-16,-3 3 0 0,-8 3 0 0,1-6 0 0,-8 3-12 15,1-6 3-15,-4 6 0 0,-4-7 9 0,0 7 12 0,1-6-2 16,-4 6-1-16,-1-3-9 0,-2 3 0 0,-8 0 0 16,4 0 0-16,-4 7 0 0,7-1 0 15,-3 3 0-15,3 4 0 0,1 0 0 0,6-1-11 16,0 4 11-16,4 3-12 0,4-3-57 15,-1 2-12-15,4 1-3 0,4 3 0 0,3 0-176 16,0 0-35-16</inkml:trace>
  <inkml:trace contextRef="#ctx0" brushRef="#br0" timeOffset="71167.64">12217 3496 1728 0,'-4'3'38'0,"1"0"8"0,3 3 2 0,-4 1 0 0,4-1-39 0,-3-3-9 15,-1 3 0-15,4 0 0 0,0-6 156 0,0 0 28 16,-3 4 7-16,3-4 1 0,0 0-92 0,0 0-17 16,0 0-4-16,0 0-1 0,-8-4-23 0,1 1-5 15,0-3-1-15,0-3 0 0,0-1-38 0,-3-2-11 16,-1-1 0-16,-3-6 0 0,3 1 42 0,-3-4 4 15,4-3 1-15,-4-1 0 0,3 1-24 0,0-3-5 0,1 3-1 0,3 3 0 32,0 0-5-32,3 3-2 0,1 1 0 0,3 5 0 0,3-3-10 0,1 1 0 15,-1 2 0-15,4 4 0 0,4-1-8 16,3 1-1-16,0-4 0 0,4 7 0 16,-1 0-95-16,5-1-20 0,2 1-3 0,1 0-1 15,0 0-51-15,-4-1-10 0,0 7-3 0</inkml:trace>
  <inkml:trace contextRef="#ctx0" brushRef="#br0" timeOffset="71700.61">12421 3129 1493 0,'0'0'42'0,"0"0"10"0,0 0-42 31,0 0-10-31,0 0 0 0,0 0 0 0,0 0 109 0,0 6 20 0,0 0 4 0,-3 7 1 16,3-7-52-16,0 7-10 0,3 2-3 0,-3 1 0 15,0 6-9-15,0 3-1 0,4-3-1 0,-1 6 0 0,1 1 9 0,-1-4 1 16,4 0 1-16,1 0 0 0,-1-6-8 0,3-1-1 15,-3-2-1-15,4-3 0 0,-4-4-17 0,3-3-3 16,-2 4-1-16,-1-10 0 0,-4 6-13 0,1-6-2 16,3 3-1-16,-4-3 0 0,-3 0-6 0,0 0 0 0,4-6-1 0,-4 3 0 15,0-7 2-15,0 1 1 0,0-4 0 0,0 1 0 16,3-4-10-16,-3 0-8 0,4-5 9 0,-1 2-9 16,1-6 8-16,-1 3-8 0,4 0 0 0,0 3 0 15,1 0 0-15,2 0 0 0,1 0 0 0,-1 4 0 16,4 2 0-16,1 1 0 0,-1 2 0 0,0 4 0 15,-4 0-14-15,4 3-9 0,1-1-1 0,-5 8-1 16,1-1 54-16,-1 0 11 0,1 3 3 16,-4 0 0-16,0 10-18 0,0-6-3 0,-3 8-1 15,3 1 0-15,-4 3 35 0,1 6 6 16,-1-9 2-16,-3 9 0 0,4-9-52 0,-4 0-12 16,3 0 0-16,-3-4 0 0,0 1 0 0,0-3 0 0,0-7 0 0,0 0 0 15,0 0-48-15,0-6-13 16,0 0-3-16,0 0 0 15,0 0-102-15,0 0-21 0,0 0-4 0,0 0-1 0</inkml:trace>
  <inkml:trace contextRef="#ctx0" brushRef="#br0" timeOffset="72229.94">12901 2897 1832 0,'0'0'40'0,"0"0"9"0,0 0 2 0,-3-3 0 0,3 3-41 0,-7-3-10 0,7 3 0 0,0 0 0 15,-4 0 108-15,4 0 19 0,-7 3 4 0,3 3 1 16,1 3-36-16,3-6-8 0,-4 7 0 0,4-1-1 16,0 1-15-16,4-1-2 0,-4 1-1 0,7-1 0 15,0 0-17-15,0 1-3 0,0-4-1 0,7 7 0 16,0-10-11-16,0 6-2 0,4-3-1 0,0 4 0 0,3-1-10 15,0 1-1-15,0-4-1 0,0 6 0 0,1 4-3 0,-1 0-1 16,0-4 0-16,-3 7 0 0,-1 0 5 16,-3-3 1-16,-3 6 0 0,3 3 0 15,-3 0 3-15,-1 6 1 0,-3-3 0 0,0 7 0 16,-3-4-6-16,-1 1-1 0,1-4 0 0,-4 3 0 0,0-3-21 0,-4 1 0 16,1 2 0-16,-4-3 0 0,0-3 23 15,0 0 0-15,0-3 0 0,-1 3 0 0,1-9-23 0,-3 0 0 16,3-4 0-16,0-2 0 0,0-7 0 0,-4 0-18 15,4-6 3-15,0 0 1 16,0-7-74-16,3-2-14 0,1 2-3 0,3-2-1 16,-4-1-135-16,4 1-27 0</inkml:trace>
  <inkml:trace contextRef="#ctx0" brushRef="#br0" timeOffset="74986.95">14228 3148 2188 0,'0'0'48'0,"0"0"11"0,0 0 1 0,-4-3 1 0,-3-4-49 0,3 4-12 16,-3-3 0-16,4 3 0 0,-1-4 54 0,1 1 8 16,3 6 2-16,-4-6 0 0,1 3 0 0,3 3 0 0,-7 0 0 15,0-7 0-15,0 7 0 0,3 7 0 16,-3-7 0-16,0 6 0 0,0 0 4 0,-4 4 0 0,4-1 1 0,-3 4 0 15,3-1-59-15,-4 4-10 0,4 3 0 0,0 0-10 32,-4 2 59-32,4 8 12 0,0-1 3 0,0 3 0 0,4 1-52 0,-1-4-12 0,1 0 0 0,-1 0 0 15,4-3 0-15,4 0 0 16,-1-3 0-16,4-3 0 0,0-3 0 0,0-4 0 0,0 1 0 0,4-7 0 16,3-3 0-16,-3-3 0 15,3 0 0-15,0-6 0 16,3-3-48-16,1-4-13 0,0 1-3 0,3-7 0 0,0 3 46 0,0-3 9 0,0-3 9 0,4 0-13 31,-4-3-28-31,0 7-6 0,4-11-1 0,-4 7 0 0,-3 0 23 0,0 4 4 0,-4-1 1 0,-4 6 0 16,1 1 20-16,-4 2 8 0,-4 7 0 0,-3 3 0 15,0 0-8-15,0 0 0 0,-3 3 9 0,-4 7-9 0,-4 5 56 16,1 7 6-16,-1-3 2 0,1 3 0 0,-1 3-36 0,4-3-6 16,-4 3-2-16,8-3 0 0,-4 0-2 0,3 0-1 15,1-3 0-15,3-3 0 0,3 2-4 16,1-5-1-16,-1-4 0 0,4 4 0 0,4-7 3 0,3 0 0 15,-3-3 0-15,6-3 0 0,-3-3-15 16,0-3-13-16,4-3 2 0,0-1 1 0,-4 1 10 16,3-4 0-16,-2 1 0 0,2-4 0 0,-3 0 8 0,0 1 1 15,-3-1 0-15,0 0 0 0,-1 1-9 16,-6 2 0-16,3 1 0 0,-7 2 0 0,0 1 0 16,-4-1 0-16,1 4 0 0,-4-3 0 0,0 6 0 0,-4-4 0 15,0 1 0-15,1 3 0 0,-1 0 0 0,4 0 0 16,-3 3 0-16,3-3 0 15,-4 3-72-15,4 0-16 0,0 0-3 0,7 0-1 16,0 0-63-16,0 0-13 0,0 0-2 0,0 0-1 16,0 0-108-16,0 0-21 0,0 0-5 0,0 0-453 0</inkml:trace>
  <inkml:trace contextRef="#ctx0" brushRef="#br0" timeOffset="75750.77">14736 3483 1958 0,'0'0'43'0,"0"0"9"16,0 0 1-16,0 0 3 0,0 6-45 0,0-6-11 0,0 0 0 0,0 0 0 15,0 0 112-15,0 0 21 16,0 0 4-16,0 0 1 0,0 0-47 0,0 0-10 0,0 0-1 0,0 0-1 16,0 0 19-16,0 0 4 0,0 0 1 0,0 0 0 15,0 0-51-15,0 0-9 0,0 0-3 0,0 0 0 16,0 0-12-16,-4-9-4 0,4 3 0 0,-4-7 0 15,4 1-4-15,0-4-2 0,-3-3 0 0,3 4 0 16,0-7-29-16,0 0-5 0,0 0-2 0,0 0 0 0,0 3 66 0,3 0 12 16,1 0 4-16,0 7 0 0,-1-1-52 0,4 1-12 15,-3 2 0-15,-1 7 0 16,4-6-48-16,0 6-13 0,-3 3-3 0,3 0 0 0,-4 0 103 0,4 3 20 16,1 6 4-16,-1-3 1 0,-4 7-52 0,1 3-12 0,-1-1 0 15,1 7 0-15,-1-3 0 0,1 3 0 16,-4 0 0-16,0 0 0 0,3 0 0 0,1-3 0 15,-4-4 0-15,0 1 0 0,0-3 0 0,3-4 0 16,1 0 0-16,-4-2 0 16,3-1 0-16,-3-6 0 0,7 3 0 0,-7-3 0 0,4 0 0 0,-1-3 0 0,1 0 0 0,0-4 0 15,-1 4 0-15,4-3 0 16,-3-3 0-16,-1 2 0 0,4-2 0 0,-3-4 0 16,3 4 0-16,-4-3 0 0,1-1 0 0,3 0 0 15,-4-2 0-15,5 5 0 0,-5-8 0 0,4 2 0 0,0 3 0 0,0-9 0 16,4 4 0-16,-4 2 0 15,0 3 0-15,0-2 0 0,0 5 0 0,0 4 0 0,-3-3 0 0,-1 2 0 16,-3 7 0-16,0 0 0 0,0 0 0 0,4 7 0 16,-4 5 0-16,0-2 0 0,0 5 0 0,-4 1 0 15,1 3 0-15,3-1 0 0,-4 4 0 0,4-3 0 16,0 0 0-16,0-3 0 0,0-4 0 0,0 1 0 16,0-4 0-16,4-2 0 0,-4-1 0 15,3 0 0-15,-3 0 0 0,0-6 0 0,4 3 0 0,-4-3 0 0,7 0 0 16,-7 0 0-16,3-6 0 0,4 0 0 0,0 0 0 0,-3 3 0 15,3-10 0-15,-4 0 0 0,5 1 12 0,-1 2 0 16,0-2 0-16,-4-1 0 0,4 1-12 16,0 2 0-16,0 1 0 0,0 3 0 0,0 3 0 0,-7 3-15 15,0 0 2-15,7 0 0 0,-3 6 21 16,0 3 5-16,-1 1 1 0,-3 5 0 0,0 7-14 16,4-6 0-16,-4 3 0 0,0 3 0 0,0-3 0 0,3-1 0 15,-3 1 0-15,0 0 0 0,4-3 0 0,-4-1 0 16,0 1 0-16,0-3 0 0,3-4 0 0,-3 0 0 15,0 1-9-15,4-4 9 16,-4 0-40-16,3 1-3 0,-3-7 0 0,0 0 0 16,0 0-53-16,0 0-10 0,4-7-2 0,3 1-1 15,-4 0-55-15,1-4-10 0,-1 1-2 0,1 0-624 0,-1-1-124 0</inkml:trace>
  <inkml:trace contextRef="#ctx0" brushRef="#br0" timeOffset="76335.75">15279 3326 1821 0,'0'0'40'0,"0"0"8"0,0 7 1 0,3 2 3 16,-3 0-41-16,4 1-11 0,-1 2 0 0,1 1 0 0,-1 3 84 0,5-1 14 16,-5 4 3-16,4 0 1 0,-3 3 12 0,3-3 2 15,-4 6 1-15,4 3 0 0,-3 0-15 0,-1 0-3 16,4 1-1-16,-3-1 0 0,-1 0-32 0,1 0-6 16,-1-3-2-16,-3-3 0 0,4 3-23 0,0-12-5 15,-1 3-1-15,1-1 0 0,-4-5-9 0,0-4-3 16,3 0 0-16,-3-6 0 0,0 0-17 0,0 0 0 15,0 0 0-15,-3-9 0 0,-1-4 0 0,1 1 8 16,-5-7-8-16,5-3 0 0,-4 0 10 0,0-3-10 16,-4 0 8-16,4-3-8 0,-3-1 0 0,-1 1 0 15,0 0 0-15,4-3 0 0,0 6 0 0,4-4 0 16,-4 1 0-16,7-3 0 0,-4 3-8 0,4-4 8 0,4 4 0 16,-1 0 0-16,4 0 0 0,-3 6 0 15,3-3 0-15,4 6 0 0,-1 3 0 0,-3 0 0 0,4 10 0 0,-1-6-11 16,-3 5 11-16,4 4 9 0,-4 0-1 15,4 0-8-15,-4 6 19 0,3-3-3 0,-3 6-1 0,4 1 0 16,-4 5 22-16,0-6 5 0,-3 10 1 0,-1 0 0 16,1 3-35-16,-1 2-8 0,1 1 0 0,-4 0 0 15,3 0 0-15,-3-3 0 0,-3 0 0 0,3 0 0 16,-4-4 0-16,1 1 0 0,-1-3 0 0,-3 2 0 16,3-2-37-16,-3-4-10 0,0 1-1 0,-3-4-1 15,6-3-59-15,-3 0-11 0,0 0-2 0,7-3-1 16,0 0-180-16,-7-9-36 0,-4-7-7 15,4 7-2-15</inkml:trace>
  <inkml:trace contextRef="#ctx0" brushRef="#br0" timeOffset="76496.85">15596 3446 3106 0,'-7'15'88'0,"4"-5"19"0,3-1-86 0,-4 0-21 16,4-2 0-16,-3 2 0 0,3 1 107 0,-4-1 17 15,4 0 3-15,0-6 1 0,0 7-70 0,-3-10-14 16,3 3-2-16,0-3-1 0,0 0-29 0,0 0-12 16,0 0 8-16,0 0-8 15,0-9-124-15,0-1-31 0,0 1-5 0</inkml:trace>
  <inkml:trace contextRef="#ctx0" brushRef="#br1" timeOffset="89066.55">13963 3806 1105 0,'0'0'24'0,"0"0"4"0,-7 0 2 0,7 0 2 0,-4 3-32 0,4-3 0 0,0 0 0 0,0 0 0 15,0 7 16-15,0-4-3 0,4 3-1 0,-1-3 0 16,4 0 8-16,4-3 2 0,0 0 0 0,6 0 0 15,1-3 6-15,7-3 2 0,3 0 0 0,4-4 0 0,3 4-30 0,4-4 0 16,7 4 0-16,-1 3 0 0,8-3 0 0,-3-1 0 16,3 4 0-16,0 0 0 0,-1 3 52 0,5 3 12 15,3 0 1-15,0 4 1 0,0-1-2 0,0 3 0 16,3-2 0-16,1-1 0 0,3 3-33 0,-4 1-7 16,1-1-2-16,-1-3 0 0,1-2-8 0,-4-1-2 15,0-3 0-15,0 3 0 16,-4-3-100-16,1 0-20 0,41-3-4 15,-27-4 0-15</inkml:trace>
  <inkml:trace contextRef="#ctx0" brushRef="#br0" timeOffset="140701.35">19064 2859 1551 0,'0'0'34'0,"-7"-6"7"0,4 0 2 0,-1-4 1 0,0 4-36 0,1-7-8 0,-1 7 0 0,4-10 0 15,-3 4 92-15,3-1 17 0,0 4 3 0,-4-10 1 16,4 4 12-16,0 2 3 0,0-3 0 0,0 1 0 16,0 2 0-16,-3 4 0 0,3-4 0 0,-4 4 0 15,1-1-20-15,-1 1-4 0,-3 3-1 0,4 6 0 16,-4-10-31-16,3 7-7 0,-6 0-1 0,2 0 0 16,1 3-25-16,-3 3-6 0,3 0-1 0,-4 3 0 0,4 1-18 0,-3 2-4 15,-1 7-1-15,0 6 0 0,1-7-20 0,-1 10-4 16,-3 7-1-16,0-1 0 0,3 4 28 0,1-10 6 15,3 9 1-15,0-9 0 0,3 7-19 0,-3 2 0 16,7-3 0-16,-3 1 0 0,3-4 0 0,0 10 0 16,0-7 0-16,3 0 0 0,8 1 0 0,-4-4 0 0,3-9 0 0,1 3 0 15,0-7 0-15,3-2 0 0,3-4 0 0,-3-2 0 16,8-1-12-16,-1-6-5 16,3-3-2-16,1-4 0 0,3-5 32 0,1-4 7 0,2-3 0 0,-2-2 1 15,2-1-13-15,-3 0-8 0,1 0 8 16,-1-7-8-16,-7 4 0 0,4-3 8 15,-8 0-8-15,1 0 0 0,0-1 8 0,-8 8-8 16,1-8 10-16,-4 7-2 16,0-3-34-16,-7 3-5 0,4 4-1 0,-8-1 0 0,-3 6 32 0,0-6 0 0,-4 4 0 15,-3 2 0-15,0 1 0 0,0 2 0 0,-4-2 0 0,1 2 0 16,-4 4 0-16,-1 3 0 0,1-3 0 0,0 2 0 16,3 1 20-16,1 3 9 0,-1 0 3 0,8 3 0 15,-5-3-84-15,5 4-17 0,-1-4-3 16,4 6-1-16,7-6-131 0,0 0-27 0,0 0-5 0</inkml:trace>
  <inkml:trace contextRef="#ctx0" brushRef="#br0" timeOffset="141286.29">19593 3339 1454 0,'0'0'32'0,"0"0"6"0,0 0 2 0,7 3 1 0,-7-3-33 0,4 0-8 0,-1 6 0 0,1-6 0 16,3 0 129-16,-7 0 24 0,0 0 5 0,4-6 1 15,-1 6-9-15,-3 0-2 0,0 0 0 0,0 0 0 16,0 0-16-16,0 0-4 0,-3-6 126 16,-5-4-169-16,1 1-8 0,0 0-1 0,0 2-1 15,-3-12-31-15,3 4-7 0,-4-1-1 0,0-3 0 16,1 1-14-16,-1-1-3 0,4 3-1 0,0-6 0 16,0 6-10-16,0 1-8 0,4 2 12 0,-1 4-12 0,4-10 22 0,0 3-2 15,0 4-1-15,4-7 0 0,-1 3-30 0,1 1-5 16,3-7-2-16,0 9 0 0,0 1 18 0,3-4 0 15,1 0 0-15,0-3 0 0,3 4 8 16,0-4 9-16,-4 3 2 0,8-3 0 0,0 4-35 0,-4 2-8 16,0 4 0-16,-4 2-1 15,1 4-25 1,0 0-5-16,-4 3-1 0,0 0 0 0,0 6-52 0,0 1-10 0,-4 2-2 0,4 1-780 16,0-1-155-16</inkml:trace>
  <inkml:trace contextRef="#ctx0" brushRef="#br0" timeOffset="141738.89">19787 2894 2030 0,'0'0'44'0,"0"0"10"15,-3 6 2-15,3 3 1 0,-4-6-45 0,4 7-12 0,0-1 0 0,0 1 0 0,0 5 90 0,0-2 16 0,4 3 3 0,-1 6 1 16,-3-4-25-16,4 4-5 0,-4 3 0 0,3 7-1 15,1-4-26-15,-1 0-5 0,4 0 0 0,-3-2-1 16,0-1 13-16,3-3 4 0,-4-4 0 0,4-5 0 16,0-1-12-16,-3-2-1 0,3-4-1 0,0-3 0 0,-4-3-29 0,4 0-5 15,-3-6-2-15,0 0 0 0,-1-4 13 0,1 1 2 32,-1-4 1-32,-3 1 0 0,4-4-12 0,-1 4-2 0,-3-4-1 0,0 0 0 15,4 1-15-15,-4-1 0 0,3 0 0 0,-3-3 0 0,4 4 0 16,-1-1 0-16,4 0 0 0,-3 1 9 0,3-1-9 15,0 0 0-15,0 4 0 0,0-4 0 16,0 7 16-16,0-4 0 0,4 4 1 0,-4-1 0 16,3 1-31-16,1 6-6 0,0 0-2 0,-1 3 0 0,1 3 35 0,-1 0 7 15,4 3 2-15,1 4 0 0,-5 2-22 0,1 1 0 16,-1 2 0-16,1-2 0 0,-4 6 10 0,4-7 4 16,-4 7 1-16,0-3 0 0,0 6-15 0,0 0 0 15,0-4 8-15,3 11-8 0,-3-4 0 0,0-6 0 16,-3-4 0-16,3-2 0 0,-3 2 0 0,-1-5 0 15,1-1 0-15,3-2 0 16,-7-4-32-16,3-3-10 0,-3 0-2 0,4-3 0 16,-4-4-69-16,0-2-15 0,0-1-2 0,0-5-818 0,0 2-164 15</inkml:trace>
  <inkml:trace contextRef="#ctx0" brushRef="#br0" timeOffset="143129.28">20316 2633 1267 0,'0'0'28'0,"0"0"5"0,0 0 2 0,0 0 1 0,0 0-36 0,-3 4 0 16,3-4 0-16,0 0 0 0,0 0 124 0,0 0 19 16,0 0 3-16,0 0 1 0,0 0-33 0,0 0-6 15,0 0-2-15,-7-7 0 0,7 7-31 0,0 0-7 16,-4-3 0-16,4 3-1 15,0-6-3-15,0 0 0 0,0 6 0 0,0-7 0 0,4 1 14 0,-1 0 2 16,1 3 1-16,3-4 0 0,0 4-27 0,0 0-6 16,4 0 0-16,-4 3-1 0,0-3-27 0,3 3-6 0,1 0-1 15,0 0 0-15,3 3 11 0,-4-3 1 16,-3 3 1-16,4 3 0 0,-4-2-2 0,0 2-1 0,-3 0 0 0,3 0 0 16,-4 4-5-16,-3-1-1 0,4 4 0 0,-4-1 0 15,-4 4-9-15,1 0-8 0,-1-1 12 0,1 1-12 16,-5 3 10-16,1-4-10 0,-3 4 8 0,3-3-8 15,-4 3 36-15,1-7 3 0,-1 4 0 0,0-3 0 16,1-4-83-16,3-3-16 0,0 0-3 16,-4-2-1-16,4-1 52 0,0-6 12 0,7 3 0 0,-3-4 0 15,-5-2 0-15,5 0 0 0,-1-3 0 16,1-1 0-16,3 1 0 0,3 2 0 0,-3 1 0 0,4-3 0 16,-1 2 0-16,1 1 0 0,3 0 0 15,0 0 0-15,0 3 0 0,0-1 0 0,4 4 0 0,-1 0 0 16,1 4 0-16,-4-1 0 0,4 3 0 0,-4 0 0 15,3 4 0-15,-3 2 0 0,0-6 0 0,0 7 0 16,0-4 0-16,4 1 0 0,-4-1 9 0,0 1-9 16,4-4-107-16,-1 0-27 0,1 0-6 0,-4-6 0 15,4 4-130-15,-1-4-26 0</inkml:trace>
  <inkml:trace contextRef="#ctx0" brushRef="#br0" timeOffset="143798.01">20733 2448 1864 0,'0'0'41'0,"-4"4"9"0,-3-1 2 0,0 0 0 0,4-3-42 0,3 0-10 0,-7 3 0 0,7-3 0 16,0 0 114-16,0 0 21 0,-8 0 4 0,8 0 1 15,0 0-50-15,0 0-10 0,0 0-1 0,0 0-1 0,0 0-6 0,0 0 0 16,0 0-1-16,-3 9 0 15,3-5-6-15,0 2-1 0,0 0 0 0,3 3 0 0,1-2-12 0,0 5-4 16,-1-9 0-16,4 7 0 0,0-1-11 0,0 1-2 16,4-1-1-16,-1 4 0 0,5-7-10 0,-5 6-3 15,4-2 0-15,0-1 0 0,4 4-4 0,-4-4-1 16,7 4 0-16,-3-1 0 0,0 1 1 0,-1 2 0 0,4 4 0 0,-3-3 0 16,-4 6 0-16,0 3 0 0,0-6 0 0,-3 9 0 15,-1-6-12-15,-2 6-5 0,2-3 0 0,-6 0 0 16,3 0 0-16,-4 1 0 0,1-1 0 0,-4-3 0 15,0 3 0-15,0 0 0 0,-4 0 0 0,-3 0 0 16,0 0-26-16,0 3-5 16,-7-3-1-16,3 4 0 0,1-4 52 0,-4 0 9 0,0-3 3 0,-4 0 0 15,7 0-24-15,-3-4-8 0,4-5 0 0,-1 3 0 16,0-7-9-16,4 4-2 0,0-10 0 0,0 0 0 16,0 0-110-1,7-3-23-15,0 0-4 0,0 0-1324 0</inkml:trace>
  <inkml:trace contextRef="#ctx0" brushRef="#br0" timeOffset="149586.79">23534 1364 1692 0,'0'0'37'0,"0"0"8"0,0 0 2 0,0 0 0 0,7 3-38 0,-4-3-9 15,1 3 0-15,-1-3 0 0,5 0 96 0,-5-3 18 16,4 3 3-16,0-7 1 16,0 1-27-16,0 0-6 0,0 0-1 0,4-7 0 15,-4 1 31-15,4-4 5 0,-1 3 2 0,1-12 0 0,-1 3-42 0,1-9-8 16,-1 0-1-16,1-7-1 15,-4-3-5-15,4 0-1 0,-4 4 0 0,0-7 0 0,-4 3-51 0,4 3-13 16,-3-5 0-16,3-4 0 0,-4 3 15 0,5 6 0 16,-5 4 0-16,4 2 0 0,0 4-15 0,-3 6 0 15,3 6 0-15,-4 1 0 0,4 5 0 0,-3 4 0 16,3 6 0-16,-4-3 0 0,5 6-14 0,-1-3 1 0,0 9 0 0,3-2 0 16,-3 2 13-16,0-3 0 0,4 7 0 15,-1-7 0-15,1 7 0 0,0-4 15 0,-1 7-3 0,4-7-1 16,-3 4-11-16,0-1 8 0,3 10-8 0,-4-6 8 15,4 9 8-15,-3-6 0 0,-1 9 1 0,1 0 0 16,0 4 3-16,-1 8 1 0,-3-2 0 0,0 9 0 16,0 0-6-16,0 3-2 0,-3 0 0 0,7 1 0 15,-4-4-13-15,0-4 9 16,0 1-9-16,3-3 8 0,1 0-8 0,-1-7 0 0,5-2 0 0,-5-4 0 16,-3-9 0-16,4-4 0 0,-4 1-11 0,3-13 11 31,-2 0-57-31,-1-3-7 0,0-3 0 0,-4-6-1 0,1-10 1 0,-1 0 0 0,1 0 0 15,-4 1 0 1,0-4-154-16,-4-3-30 0,-3 6-7 0,0-6-871 0</inkml:trace>
  <inkml:trace contextRef="#ctx0" brushRef="#br0" timeOffset="149853.78">23714 1106 2419 0,'0'0'53'0,"0"0"11"0,0 0 3 0,0 0 1 0,0 0-55 0,7-6-13 0,-4 6 0 0,4-6 0 31,0 6 46-31,4-3 6 0,0 3 2 0,-1 0 0 0,4 0 16 16,0 0 3-16,4 3 1 0,0 0 0 0,-1 0-66 0,4 0-8 0,4 4-11 0,0-1 3 15,0 0 8-15,-1-3 11 16,4 4-3-16,-3 2 0 0,3-6-8 0,-3 3 8 15,-4-6-8-15,0 3 8 16,1 1-96-16,-5 2-20 0,1-3-4 0,-4 0-1062 0</inkml:trace>
  <inkml:trace contextRef="#ctx0" brushRef="#br0" timeOffset="150788.21">24282 1135 1958 0,'0'0'43'0,"0"0"9"0,0 0 1 0,0 9 3 0,0-3-45 0,3 1-11 0,-3 5 0 0,4-2 0 0,-1 2 53 0,-3-6 9 15,7 4 2-15,-3 2 0 0,-1-2 36 0,4 5 8 16,-3-5 2-16,3 2 0 0,-3 4-29 0,3 0-5 16,0-4-2-16,0 1 0 0,3 6-2 0,1-7 0 15,-4 1 0-15,4-4 0 0,-1 4-29 0,1-7-7 16,-1-6 0-16,4 3-1 15,-3-3-5-15,0 0-1 0,-1-3 0 0,-3 0 0 0,0-3-13 0,4-7-2 16,-4 0-1-16,0 1 0 0,0-4-4 0,0 1-1 16,0-1 0-16,-3-3 0 0,3 3-8 0,-7-2 0 15,3-4 0-15,1 0 8 0,-4 3-24 0,0-3-6 16,0 6-1-16,-4-6 0 0,4 3 23 0,-3 7 0 16,3-4 0-16,-4 4 0 0,1 2 0 0,3 4 0 0,0 3 0 0,0 3 0 31,0 0-56-31,0 0-6 0,0 0-2 0,3 3 0 15,4 0-102-15,0 10-21 0,4-4-4 0,-1 7-1 0,1-7-7 16,0 7-1-16,-1-7-1 0,4 7 0 0,-3-10-37 0,-1 0-7 16,-2 1-2-16,2-1 0 0,1-3 116 0,-4 0 23 0,3 0 5 15,-3-3 1-15,0-3 112 0,1 3 22 0,-1-3 5 0,0 0 1 16,0-3 123-16,-4-4 25 0,4 7 5 0,-3-9 1 16,-1 2 0-16,1 1 0 0,-4 3 0 15,0-4 0-15,0 7-60 0,0 3-12 0,0 0-3 0,0 0 0 16,0 0 18-16,-4 0 3 0,-3 3 1 0,4 3 0 0,-4 4-69 15,3 6-14-15,-3 2-2 0,4-2-1 16,-1 3-17-16,1 0-4 0,3-1-1 0,-4-2 0 16,4-3 10-16,0 2 3 0,4-2 0 0,-1-1 0 15,1-5-44-15,-1-1 0 0,4 0-13 0,-3 1 3 0,3-4 10 0,0-3 12 16,3 0-2-16,-3-3-1 0,4-1-9 0,-4-2 0 16,0 0 0-16,0 0 0 15,0-7-20-15,4 4-7 0,-8-1-1 0,4 1 0 16,-3-1-8-16,-1-2-3 0,1-1 0 0,-4 4 0 15,-4 0-1-15,1 2 0 0,-1-5 0 0,1 2 0 0,-4 4 17 0,3-3 3 16,-3 2 1-16,4 7 0 0,-4-3 19 0,3 3 0 0,-3 3 0 0,4-3 0 16,-1 10 8-16,4-1 3 0,0 7 0 0,0 0 0 15,4 2-11-15,3 4 0 0,-4-6 0 0,8 9 8 16,-4 6-8-16,3 1 0 0,1 2 0 16,3 4 8-16,0-1 9 0,0 1 2 15,0 3 0-15,0-7 0 0,1 1 6 0,-1-1 2 16,-4-5 0-16,4-1 0 0,-3 3 8 0,0-3 1 15,-4 1 1-15,0-7 0 0,3 6-25 0,-6-9-4 0,-4 3-8 0,0-4 11 16,0-2 0-16,-4 3 0 0,1-13 0 16,-4 3 0-16,-4 1 5 0,1-7 0 0,-5-3 1 0,1-6 0 15,-7-1-9-15,3-2-8 0,-3 3 12 0,0-13-12 16,0 3 0-16,3-2 0 0,1 2 0 0,3-6 0 16,-1 3 8-16,1 0-8 0,7 4 0 0,0-7 0 15,0 3 0-15,7 0 0 0,0-3 0 0,4 3 0 16,-1-9 0-16,4 0 0 0,4 0 0 0,3-1 0 0,4 1 0 15,-1-3 0-15,8 9-8 0,0-6 8 0,-1 9 0 0,5-3 0 16,-1 3 0-16,-3 10 0 0,-1-4-11 0,1 4 1 16,-7 6 0-16,3-1 0 0,-7 4 19 0,0 4 4 15,0 2 1-15,0 0 0 0,-3 7-22 0,-1-7-5 16,-3 6-1-16,4 1 0 16,-4 3-142-16,0-4-29 15,-3 20-6-15,-4-10-1 0</inkml:trace>
  <inkml:trace contextRef="#ctx0" brushRef="#br0" timeOffset="151684.31">23901 2746 1119 0,'0'0'24'0,"0"0"6"0,0 0 1 0,3-6 1 15,1 0-32-15,-4 0 0 0,0-1 0 0,3 1 0 0,1-3 139 0,-4 2 21 16,3 1 5-16,-3-3 1 0,4-1 5 0,-1 4 1 15,-3 0 0-15,0-4 0 0,4 1-17 0,-4 3-3 16,-4-4-1-16,1 4 0 0,-1 0-70 0,1-4-13 0,-4 4-4 0,0 0 0 16,0-1 0-16,-4 1 0 15,0 0 0-15,-3 6 0 0,0-3 0 0,4 3 0 0,-4 6 0 0,-1-3 0 16,1 3-51-16,0 4-13 0,4 2 0 0,-4 7 0 16,-1 0 0-16,1 3 0 0,4 3 0 0,-4 10 0 15,3 2 0-15,0 1 0 0,4-1 0 0,0 1 0 16,7-4 0-16,-3 4 0 0,6-7 0 0,-3 1 0 15,7-1 0-15,-3-3 0 0,7-3 0 0,-4 1 0 0,7-1 0 16,0-3 0-16,3 0 0 0,1-7 0 0,3 1 0 0,4-4 0 16,3-5 0-16,4 2 0 0,0-9 28 0,3-6 4 15,4 0 0-15,0-7 0 16,-4 1-52-16,0-1-9 16,-7-6-3-16,4 0 0 0,-4 1 32 0,-3-1 0 0,0 0 0 0,-4-3 0 15,0-3 0-15,-7 3 0 0,0-3 0 0,-7 6 0 0,-3-3 0 0,-1-3 0 16,1-3 0-16,-8 0 0 15,1-1 0-15,-4 1 0 0,-4-3 0 0,-3-7 0 16,0 10 0-16,-4-3 0 0,1 2 0 0,-1 4 0 0,-3 0 20 0,3 3 9 16,-3 3 3-16,0 4 0 0,3-1-24 0,-3 4-8 15,0 2 0-15,3 1 0 0,1 6 0 0,-1-1 0 16,4 4 0-16,0 0 0 16,3 0-77-16,1 4-15 0,3 2-4 0,3 0 0 15,1 4-49-15,-1-4-11 0,8 3-1 0,-4 1-738 0,7 2-147 16</inkml:trace>
  <inkml:trace contextRef="#ctx0" brushRef="#br0" timeOffset="152019.54">24465 3141 2649 0,'0'0'58'0,"0"0"12"0,0 0 2 0,-7 4 4 16,4-1-61-16,-4 3-15 0,3-3 0 0,4-3 0 16,0 0 105-16,0 0 19 0,0 0 3 0,0 0 1 0,0 0-52 0,-7-3-9 15,3-3-3-15,-3-1 0 16,4 1-20-16,-1-3-4 0,1-4 0 0,-4 4-1 16,3-7-11-16,1 4-3 0,-4-4 0 0,3-3 0 0,-3 0-25 0,7 4 0 15,-4-7 0-15,4 0 0 0,-3 3 0 0,-1-3 0 16,4 9 0-16,0-5 0 0,0-1 0 0,0 6 0 15,4-2 0-15,-4 5 0 0,3 1 0 0,1 2 0 16,3 1 0-16,0 3 0 0,4-3 0 0,-1 3 0 16,1-1 0-16,3 4 0 15,4 4-97 1,-1-4-25-16,1 3-5 0,3 3-1 0,0-3-51 0,-3-3-10 0,3 0-3 0,-3 6-998 0</inkml:trace>
  <inkml:trace contextRef="#ctx0" brushRef="#br0" timeOffset="152472.76">24832 2793 2188 0,'0'0'48'0,"0"0"11"0,0 0 1 0,0 0 1 0,0 0-49 0,0 0-12 0,0 0 0 0,0 0 0 16,0 0 89-16,0 7 15 0,4 2 4 0,-4-3 0 15,3 7-20-15,1 3-3 0,-1 2-1 0,4 4 0 16,0 0-16-16,-3-3-3 0,3 3-1 0,0 0 0 15,0-3-13-15,0 0-3 0,0-4-1 0,0 1 0 16,4 0-7-16,-4-10 0 0,0 3-1 0,0 1 0 16,0-4-11-16,-4 0-3 0,1 0 0 0,0 1 0 0,-1-7-8 0,-3 0-1 15,0 0-1-15,0 0 0 16,0 0-15-16,0 0 0 0,0 0 0 0,0-7 0 16,0 1 0-16,0 0 0 0,0-3 0 0,0-1 0 0,0 4 0 0,4 0 8 15,-4-7-8-15,3 1 0 0,1-1 0 0,-1 4 0 16,4-7 0-16,-3 3 0 15,3-2 0-15,0-1 0 0,3 3 0 0,-3-2 0 16,1 2 0-16,2 1 0 0,1-1 0 0,-1 4 0 0,1 2 0 0,-1 4 0 16,1 0 0-16,0 3 0 0,-1 3 8 0,1 4 0 15,3-1-8-15,-4 6 12 0,5 7-12 0,-5-6-8 16,4 9 8-16,-3-3-13 0,-1-1 13 0,-2 1 0 16,2 0 0-16,-3 0 0 0,4 0 0 0,-4-7 0 15,0 4 0-15,-4-4 0 0,4 1 15 0,-3-4 5 0,-1-2 2 16,5-1 0-1,-8-6-138-15,0 0-27 0,3-3-5 0,1-10-2 16,-4 4-85-16,3-7-17 0,1-15-3 0,-4 9-871 0</inkml:trace>
  <inkml:trace contextRef="#ctx0" brushRef="#br0" timeOffset="153072.85">25298 2546 1695 0,'0'0'37'0,"-4"-3"8"0,1-4 2 0,-4 1 1 0,3 0-39 0,-3 3-9 0,7 3 0 0,0 0 0 15,0 0 112-15,0 0 20 0,0 0 4 0,0 0 0 0,0 0-6 0,0 0-2 16,0 0 0-16,0 0 0 0,0 0-51 0,4-4-10 15,-1 1-3-15,4-6 0 0,-3 6-51 0,6 0-13 16,1-1 0-16,-1 1 0 0,1 0 63 0,3 0 9 16,-3 3 3-16,3 0 0 0,-4 0-40 0,4 3-8 0,-3 0-2 0,3 4 0 15,-3-1 2-15,-1 6 0 0,-3-5 0 0,0 2 0 16,1 4-27-16,-5-4 0 0,1 4 8 0,-1-1-8 16,-3 1 53-16,0-4 9 0,0 4 2 0,-7-1 0 15,4 4-52-15,-5-4-12 0,1 1 0 0,0-4 0 16,-3 4 0-16,3-4 0 0,0 4 0 0,-4-10 0 15,4 3 0-15,3-3 0 0,-3 4 0 16,4-4 0-16,3-3 0 0,0 0 0 0,0 0 0 0,0 0 0 31,0 0-48-31,0 0-13 0,0 0-3 0,0 0 0 0,3-3 52 0,4 0 12 0,1-1 0 16,-1 1 0-16,0 3 0 0,3-3 0 0,-3 3 0 0,0-3 0 16,0 3 0-16,0 0 0 0,4 0 0 0,-4 3 0 31,0-3-105-31,4 3-19 0,-4 0-3 0,3 1-1 0,-3-1-153 0,0 0-31 0,11 3-7 0,-7-6-1 0</inkml:trace>
  <inkml:trace contextRef="#ctx0" brushRef="#br0" timeOffset="153489.1">25728 2423 1792 0,'0'0'51'0,"0"0"10"0,-3 3-49 0,3-3-12 0,-7 4 0 0,7-4 0 15,-4 3 156-15,4-3 29 0,0 0 6 0,0 0 1 16,-4 6-59-16,4-6-11 0,4 6-2 0,0-3-1 16,-1 1-37-16,4-4-7 0,0 3-2 15,0 0 0-15,0-3-58 0,4 3-15 0,-1 3 0 0,5-6 0 16,-5 3 54-16,4 1 8 0,0 2 2 0,0 0 0 15,1 3-52-15,-1 1-12 0,0 2 0 0,3-2 0 16,-2 2 54-16,-1 1 8 0,3 3 2 0,-3-1 0 16,4 1-52-16,0 3-12 0,-1 3 0 0,-3 0 0 15,4-4 0-15,0 8 0 0,-4-4 0 0,0 3 0 16,-3-3 0-16,-1 6 0 0,-3 0 0 0,0 3 0 16,0-2 0-16,-3-1 0 0,-1 0 0 0,1 0 0 0,-4-3 0 15,-4-3 0-15,4 0 0 0,-7 0 0 0,4 0 0 0,-1-3 0 16,-3 0 0-16,0-4 0 0,4 1 0 0,-4-3 0 15,-1 2 0-15,1-8 0 0,0 5 0 0,4-12 0 16,-1 3 0-16,4-3 0 16,0 0-48-16,0 0-13 0,-7 0-3 0,7 0-956 15,0 0-191-15</inkml:trace>
  <inkml:trace contextRef="#ctx0" brushRef="#br0" timeOffset="161872.54">21502 2790 2188 0,'0'0'48'0,"0"0"11"0,0-6 1 0,-4-3 1 0,4-1-49 0,0 4-12 16,0-7 0-16,0 4 0 0,0-4 93 0,0 4 16 16,0 0 3-16,0-1 1 0,-3 4-13 0,3-4-2 0,-7 4-1 0,3 0 0 15,4 6-41-15,-7-3-8 0,0 3-1 0,0 0-1 16,-4 0 23-16,1 3 5 0,3 0 1 0,-4 3 0 15,4 4-49-15,-3 2-10 16,-1 1-1-16,0-4-1 0,4 7-14 0,-3 0 0 0,-1 2 8 0,4 4-8 16,4-3 0-16,-4 3 0 0,3-3 0 0,4 0 0 15,0 0 0-15,4-1 0 0,-1-5-8 16,1-4 8-16,3 1 0 0,0-4-8 16,3 7 8-16,-3-7 0 0,4 0 0 0,0 3-8 0,-4 1 8 0,3-1 0 15,4 1 0-15,-3-4 0 0,-1 0 0 0,-3 4 0 16,1-7 0-16,-1 3-12 0,3-3 12 0,-3 0-10 31,0-3-69-31,0 7-13 0,0-7-4 0,0 0 0 0,1-7-75 0,-1 1-15 0,3-3-3 0,-3-1-1 16,4-2-54-16,-1-4-10 0,1-6-2 0,-4 10-1 15</inkml:trace>
  <inkml:trace contextRef="#ctx0" brushRef="#br0" timeOffset="162098.6">21685 2778 1119 0,'0'0'24'0,"0"0"6"0,0 0 1 0,0 0 1 0,0 0-32 0,0 0 0 16,0 0 0-16,0-7 0 0,0 7 89 0,0 0 12 15,0-6 3-15,0 6 0 0,0 0 3 0,0 0 1 16,0 0 0-16,0 0 0 0,0 0 32 0,0 0 8 16,0 0 0-16,0 0 1 0,0 0-68 0,0 0-13 15,-3 6-4-15,-1 1 0 0,4 5 0 16,4 1 0-16,-4-1 0 0,3 7 0 0,-3 0-2 0,0 0-1 16,0 0 0-16,4 2 0 0,-4-2-46 0,0 0-15 0,0-3 8 15,3-1-8-15,1-5 0 0,-1-1 0 0,1 1 0 0,-1-4 0 31,-3-3-99-31,0-3-23 0,0 0-5 0,0 0-1 16,0 0-126-16,4-6-26 0,-4-7-4 0,0 13-608 0</inkml:trace>
  <inkml:trace contextRef="#ctx0" brushRef="#br0" timeOffset="162301.06">21579 2875 2188 0,'0'0'48'0,"0"0"11"0,0 0 1 0,0 0 1 15,0 0-49-15,0 0-12 0,0 0 0 0,0 0 0 16,0 0 105-16,7 0 19 0,1 3 3 0,-1 0 1 0,3 0-16 0,-3-3-4 16,4 3 0-16,-1 1 0 0,1-4-70 0,3 3-14 15,-3-3-4-15,3 0 0 0,3 0-20 0,-2-3 0 16,2 3 0-16,-3-4 8 31,4 1-136-31,0 0-28 0,-4-3-4 0,0 3-2 0,3 0-133 0,-6-1-26 0</inkml:trace>
  <inkml:trace contextRef="#ctx0" brushRef="#br0" timeOffset="162671.07">22017 2646 2142 0,'0'0'47'0,"0"0"9"0,0 0 3 0,0 0 1 0,0 0-48 0,0 0-12 15,0 0 0-15,-7 3 0 0,0 3 105 0,0 4 19 0,0-4 3 0,-4 3 1 16,4 4-43-16,0-4-8 0,-4 4-1 0,4 0-1 15,0-1-22-15,-3 1-4 0,3-4-1 0,0 4 0 16,3-4-5-16,1 0-2 0,-1 1 0 0,0-1 0 16,1-6-14-16,3 4-3 15,0-7-1-15,3 3 0 0,-3-3-11 0,4 3-3 0,3-3 0 0,0 0 0 16,0 0 0-16,0-3 0 0,0 0 0 0,4-1 0 16,-1 1 3-16,-3 3 1 15,4-3 0-15,0 3 0 0,-1 0 10 0,1-3 1 0,-1 3 1 0,5 0 0 16,-5 3 3-16,1-3 0 0,-1 0 0 0,-3 3 0 15,0 4-6-15,0-4-1 0,-3 6 0 0,-1-3 0 16,5 4-9-16,-8 2-3 0,0-2 0 0,0 2 0 16,-4 1-33-16,0-1-6 0,-3 1-2 0,0-1 0 15,0 1 52-15,-3 0 9 0,3-1 3 0,-4 1 0 16,-3-4-24-16,3 4-8 0,-3-7 0 0,4 0 0 16,-1 0-36-16,1 1-8 0,2-4 0 0,1-3-1 15,7 0-121-15,0 0-24 0,0 0-5 0</inkml:trace>
  <inkml:trace contextRef="#ctx0" brushRef="#br0" timeOffset="163457.73">26663 2746 2056 0,'0'0'58'0,"-4"-6"14"0,1-3-58 0,-1-1-14 16,1 4 0-16,-4-7 0 0,0 7 139 0,0 0 25 15,-4 3 4-15,1-4 2 0,-1 7-73 0,0-3-14 0,1 3-3 0,-1 0-1 16,1 0-12-16,-1 0-3 0,0 0 0 0,1 3 0 15,-1 4-23-15,1-1-5 0,3 0 0 0,0 7-1 16,-4-10-5-16,4 6-1 0,3 4 0 0,-3-4 0 16,4 7-40-16,-1-7-8 0,1 7-1 0,-1 6-1 15,4-9 21-15,-3 5 0 0,3 1-9 0,0 0 9 16,0 0 0-16,3 0 0 0,-3-1 0 0,4-5 0 0,3 0 0 16,-4-1-8-16,4-3 8 0,0-2 0 15,4-1-35 1,0-3-3-16,-1-3-1 0,4-3 0 0,0 0-20 0,1-3-4 0,2-4-1 0,1-2 0 15,3-1-115-15,-3 1-23 0,3-4-5 0,0 3-1 0</inkml:trace>
  <inkml:trace contextRef="#ctx0" brushRef="#br0" timeOffset="163761.2">26970 2568 1552 0,'0'0'44'0,"0"0"10"0,0 3-43 0,3 0-11 0,1 3 0 16,-4 0 0-16,3 1 104 0,-3-1 20 0,4 0 3 0,0 4 1 15,-1 2 51-15,1 1 10 0,-4 2 3 0,3 1 0 16,1 3-103-16,-1 6-20 0,-3-6-4 0,4 6-1 16,-1-6 0-16,1 6 0 0,-4-3 0 0,3 0 0 15,4 0-51-15,-7-7-13 0,7 1 0 0,-3-4 0 16,-1-2 8-16,1-1-8 0,-1-2 11 0,1-4-11 15,-4-3-49-15,0 0-17 0,0 0-3 0,0 0-1 16,0 0-46-16,0 0-10 0,0 0-2 0,-7 0 0 16,0-3-102-16,0 3-21 0,3-4-4 15,-6 1-1-15</inkml:trace>
  <inkml:trace contextRef="#ctx0" brushRef="#br0" timeOffset="163940.7">26864 2796 1552 0,'0'0'44'0,"0"0"10"0,0 0-43 0,0 0-11 15,0 0 0-15,0 0 0 0,0 0 164 0,4-3 32 16,-1 0 5-16,4 3 2 0,0 0-69 0,0 0-14 16,0 0-2-16,4 0-1 0,-1 0-42 0,5 0-9 15,-1 0-2-15,0 0 0 0,3-3 0 0,1 3 0 16,0-3 0-16,-1 0 0 0,5 0-64 0,-5 3-22 16,4-3 0-16,-3 3 0 15,0-4-42-15,-4 4-8 0,0-3-1 0,0 0-1 16,0 3-122-16,0-3-25 0,-3 3-5 0,-1 0-1 0</inkml:trace>
  <inkml:trace contextRef="#ctx0" brushRef="#br0" timeOffset="164367.79">27446 2621 1724 0,'11'-6'48'0,"-8"-4"12"0,4 7-48 0,-3-3-12 0,3 3 0 0,-4 3 0 16,4-3 68-16,1 3 12 0,-5 3 1 0,-3-3 1 15,0 0 58-15,4 3 11 0,-4 3 2 0,-4 0 1 16,1 1-32-16,-1-1-6 0,-3 3-2 0,3 1 0 16,-3 2-33-16,-3 1-6 0,3-7-2 0,-4 7 0 15,1-4-25-15,-1 0-4 0,0 4-2 0,1-7 0 16,-4 4-21-16,3-1-4 0,1 0-1 0,-1 1 0 0,0-4-16 16,4 0 0-16,0 1 0 0,4 2 0 0,-1-3 0 0,1 1 0 15,3-4 0-15,0-3 0 0,0 9 0 0,3-9 0 16,1 0 0-1,3 3-9-15,0-3 9 0,0 0 0 0,3-3 8 0,-2 3-8 16,2 0 0 0,1-3-20-16,-1-3 4 0,1 3 1 0,3-1 15 0,-3 4 0 0,3 0 0 0,-4-3 0 0,1 3 0 15,3 3 16-15,-3 1-3 0,-1-1-1 0,1 6 5 0,-4-6 1 0,0 4 0 16,-4 5 0-16,4-2 13 0,-7 5 2 16,4-9 1-16,-4 10 0 15,0-3-34-15,-4 2 0 0,1-2 0 0,-1-1 0 0,-3 4 0 0,0-3 0 16,0-1 0-16,-3 1 0 0,-1-1-11 0,0 1-9 15,1-4-1-15,-1 4-1 16,4-7-28-16,-3 7-6 0,-1-10 0 0,-3-3-1 16,3 3-96-16,1-3-19 0,3-3-4 0</inkml:trace>
  <inkml:trace contextRef="#ctx0" brushRef="#br0" timeOffset="184358.66">1443 7622 2408 0,'0'0'53'0,"0"0"11"0,0 0 3 0,0 0 0 0,0 0-54 0,0 0-13 15,0 0 0-15,3-6 0 0,4 3 108 0,-3 0 18 16,3-1 4-16,4 4 1 0,-1-3-56 0,4 3-11 16,-3-3-3-16,7 3 0 0,-1 3-20 0,8-3-4 0,-4 0-1 0,7 0 0 15,-3 0-4-15,3 3 0 0,-3-3-1 16,0 0 0-16,-4-3-31 0,-4 0 0 15,5 0 0-15,2-3 0 16,4-1-104-16,-3 4-28 0,0 0-4 0,3 0-1211 0</inkml:trace>
  <inkml:trace contextRef="#ctx0" brushRef="#br0" timeOffset="185570.84">2593 7403 2188 0,'0'0'48'0,"-7"-7"11"0,3 1 1 0,-3 0 1 0,4-1-49 0,3 1-12 15,-4-3 0-15,-3-1 0 0,4 1 105 0,3-4 19 16,-7 4 3-16,7 0 1 0,0-1-33 0,-4 4-7 0,4 0 0 0,0 6-1 16,0 0-37-16,0 0-7 0,0 0-2 0,0 9 0 15,4 4 11-15,-4 2 3 0,7 7 0 0,-4 3 0 31,4 0-37-31,-3-3-7 0,-4 3-2 0,3 1 0 16,4 5 1-16,-7 0 0 0,4 4 0 0,3-1 0 0,-4 1 1 0,5 5 0 16,-5 1 0-16,8-3 0 0,-8-1-11 0,4-5 0 0,4-1 0 0,-8-6 0 15,8 0 0-15,-8-6 0 16,4 0 0-16,4-3 8 0,-7 2-24 0,-1 1-6 16,-3-9-1-16,7-1 0 0,-7 1 23 0,4-1 12 15,-4-9-2-15,0 0 0 0,0 0-122 16,-4-3-25-16,4 0-5 0,-10-7-773 0,6-2-154 0</inkml:trace>
  <inkml:trace contextRef="#ctx0" brushRef="#br0" timeOffset="186118.41">2420 7171 2412 0,'-21'6'53'0,"10"-3"11"0,8 3 3 0,-11-3 0 0,7 7-54 0,-4-4-13 16,8 3 0-16,-8 1 0 15,11-4 107-15,-4 0 18 0,-3 4 4 0,7-4 1 0,0 3-54 0,7-2-10 16,0-1-2-16,1-3-1 0,6 3 1 16,0-2 1-16,7-1 0 0,0-3 0 0,0 0-37 0,4 0-8 15,0-3-2-15,6-1 0 16,-2 1 6-16,2 0 2 0,-6-3 0 0,7 3 0 16,-8 0-5-16,5-1-1 0,-1 8 0 0,-3-1 0 0,-1 3-20 0,-3 3 0 15,-3 7 0-15,0-3 0 0,-1 5 12 0,1 1-3 16,-7 0 0-16,3 0 0 0,-4 0 3 0,1-4 1 15,-4 4 0-15,0-3 0 0,-3 0-13 0,-4-1 0 16,-4 4 8-16,4-3-8 0,-11-1-16 0,8 1-7 16,-8 0-1-16,1-4 0 0,-4 4 24 0,3 0 0 0,0-1 0 0,-3 1 0 15,-3-3 21-15,6 2 9 0,-3-2 2 0,0-1 0 16,3 1-24-16,4-4-8 0,0 1 0 0,-3-4 0 16,3 3 0-16,3-6 0 0,4-3 0 0,0 0 0 15,0 0 0-15,0 0 0 0,0 0 0 0,11 0 0 16,-8 0 0-16,8 0 0 0,-1 4 0 0,1-8 0 15,7 4 0-15,-1-3 0 0,4 0-10 0,4 3 10 16,0 3 0-16,-4 0 0 16,4 4 0-16,-1-1 0 0,-3 3 0 0,-3 4 0 0,0 3 0 0,-8 2 8 15,4 4-6-15,-3 3-2 0,-7 1 0 0,3-1 0 16,-7 0 0-16,0 3 0 0,0 0 0 0,0 0 0 16,-7 1 0-16,3-1 0 0,-3-3 0 0,-4-3 0 15,4 0 0-15,0-3 0 0,-3-4 0 0,-4-2 0 16,-1-4-26-16,-2 1-5 0,-1-7-1 0,1-3 0 15,2-3 32-15,1-4 15 0,4 1-2 0,-4-3 0 16,7-7-105-16,3 0-20 0,-3 1-5 0,3-1-1 16,4 0-147-16,0-2-30 0,11-17-5 0,0 7-2 0</inkml:trace>
  <inkml:trace contextRef="#ctx0" brushRef="#br0" timeOffset="186576.82">3376 7829 1840 0,'0'0'52'0,"0"0"12"0,0-6-52 0,0-1-12 0,0 7 0 0,-3-6 0 15,3 0 148-15,-7 3 28 0,3 0 4 0,-3-1 2 16,7 4-34-16,-4 4-8 16,-10-1 0-16,7 3-1 0,4 3-55 0,-8 1-12 15,4 2-1-15,0 1-1 0,0-4-21 0,3 4-4 0,-3-4-1 0,7 4 0 16,-3-4-35-16,3 1-9 0,0-1 0 0,0-3 0 15,0 4 24-15,3-7 2 0,4 3 1 0,-3-6 0 16,7 3-27-16,-1-3 0 0,-6 0 8 0,6-3-8 16,4 3-20-16,-3-3-7 0,7 0-1 0,-4 0 0 15,0 0 43-15,7-7 8 0,0 4 1 0,-7 0 1 16,7-1-25-16,-10 1 0 0,3 0 0 0,-3 0 0 0,-1-4 0 0,1 1 8 16,3 2-8-16,-11 1 0 0,8 0 9 15,-4 0-9-15,-3-1 10 0,6 1-10 16,-10 0 12-16,0 6-4 0,0 0-8 0,0 0 12 0,4 6 4 0,3 0 0 15,-7 1 0-15,0 2 0 0,3 4 0 16,-3-1 0-16,7 4 0 0,-7 3 0 16,0-1-7-16,0 4-1 0,0-3 0 0,4 3 0 0,-4-3-18 0,3 3-4 15,1-6-1-15,3-1 0 0,0-2 24 16,-7-4 5-16,11 1 1 0,-8-4 0 16,4-3-48-16,0-3-10 0,4 0-1 0,-4-9-1 15,4-4-43-15,-8-3-8 0,8-2-1 0,-8-1-1 16,4-3-135-16,-7 3-27 0,4-6-6 0</inkml:trace>
  <inkml:trace contextRef="#ctx0" brushRef="#br0" timeOffset="187040.32">3694 7287 1552 0,'0'0'44'0,"0"0"10"0,0 0-43 0,-4-7-11 0,4 7 0 0,0 0 0 15,0 0 104-15,0 0 20 0,0 7 3 0,0-1 1 16,4 3 0-16,-4 4 0 0,7-1 0 0,-7 7 0 15,3-3 0-15,4-1 0 0,4 11 0 0,-8-4 0 16,4-1-66-16,0 5-13 0,1-1-2 0,2-3-1 16,-6 3 6-16,6-3 2 0,1 0 0 0,-1 6 0 15,1-3-11-15,-4 0-3 16,4 6 0-16,-1-2 0 0,1-1-15 0,-4-3-3 0,0 3-1 0,0-3 0 16,4 0-7-16,-11-6-2 0,3 3 0 0,1 0 0 15,-4 0 6-15,3 0 1 0,-6-3 0 0,3-1 0 0,-4-2-19 0,4-3 0 16,-3-1 0-16,3-2-9 15,0-1 9-15,0-3 0 0,0-3 10 0,-8-3-10 16,8-3 8-16,-3 0-8 0,3-3 0 0,0-4 9 0,-7 4-9 0,7-6 0 16,0-1 0-16,7-3-11 0,-7 4 11 0,0-7 9 15,11 3-1-15,-11-2-8 0,7 2 9 0,0-3-9 16,3 3 0-16,1 1 9 0,-8-1-1 0,8 0 0 16,-1 1 0-16,1 2 0 0,0 1 2 15,-1 2 0-15,4 1 0 0,-3 6 0 0,-4 0-10 0,4 3 8 16,-1 3-8-16,1 3 8 15,-1 3-32-15,1 1-6 0,-8 2-2 0,4 4 0 0,-7 3 52 16,4 0 9-16,-4-1 3 0,0 4 0 16,-4 0-52-16,4-3-9 0,-7 3-3 0,4-3 0 0,-8-3 52 0,1-1 9 0,6 1 3 15,-6-4 0-15,-1 1-32 0,4-7 0 16,0 1 0-16,-4-7 0 16,1-7-127-16,-1 1-25 0,1 0-4 0,-1-4-1321 0</inkml:trace>
  <inkml:trace contextRef="#ctx0" brushRef="#br0" timeOffset="187693.03">4247 7456 1728 0,'0'0'38'0,"-7"-6"8"0,7 6 2 0,-3-4 0 0,-4-2-39 0,3 3-9 16,1-3 0-16,-4 3 0 16,7 3 104-16,0 0 20 0,0 0 3 0,0 0 1 0,0 0 0 0,0 0 0 15,0 0 0-15,0 0 0 0,0 0-52 0,0 6-9 16,7 0-3-16,-7 4 0 0,3-1 0 0,4 4 0 15,-3 5 0-15,6 1 0 0,1 0-51 0,-7 0-13 16,3 3 0-16,-4 0 0 16,8 3 54-16,-1-3 8 0,-6 0 2 0,3 0 0 15,3 3 0-15,-2 3 0 0,2-3 0 0,-3 3 0 16,0-6-52-16,0 3-12 0,-3-3 0 0,3-3 0 0,-4 0 0 0,-3-3 0 16,7-4 0-16,-7 1 0 0,0-4 0 0,0 4 0 0,0-4 0 15,0-3 0-15,-7 4 0 0,7-4 0 0,-3-3 0 16,-4 3 0-16,3-3 0 0,1 1 0 15,-1-1 0-15,1-3 0 0,-1 0 0 0,-3-3 0 16,4-4 0-16,3 1 0 0,0-3 0 0,0-4 0 16,0 4 0-16,0-7 0 0,3 0 0 0,4 1 0 15,-3-1 0-15,3 0 0 0,-4 1 0 0,8-1 0 0,-1-3 0 0,-2 3 0 16,2 4 0-16,1-1 0 16,-1 1 0-16,4 2 0 0,4 1 0 0,-7 3 0 0,3 6 0 0,0-3 0 15,-4-1 0-15,5 8 0 16,2-1 0-16,-6 6 0 0,-1 1 0 0,-3 2 0 0,4 4 0 0,-4 3 0 15,-3 3 0-15,-1-1 0 0,1 1 0 0,-4 0 0 0,0 3 0 0,-7-3 0 16,3 0 0-16,-7 3 0 0,1 1 0 0,-4-5 0 16,-4 1 0-16,4 0 0 0,0-6 0 0,3 0 0 15,-10-7 0-15,7 1 0 0,-4-1 0 0,4-6 0 16,4-3 0-16,-1-3 0 0,-3-3 0 0,10-7 0 16,-6-6 0-16,3-3 0 15,3-3-100-15,1 3-22 0,3-3-5 0,3 0-1 16,8 0-102-16,-8-3-21 0,4 0-4 15,1 3-871-15</inkml:trace>
  <inkml:trace contextRef="#ctx0" brushRef="#br0" timeOffset="187992.59">4911 7929 2419 0,'0'0'53'0,"3"7"11"0,-3-7 3 0,0 3 1 0,7 3-55 0,-3 0-13 0,-4-3 0 0,0-3 0 16,0 0 156-16,0 0 29 0,0 0 6 0,0 0 1 16,0 0-52-16,0 0-9 0,0-6-3 0,-4-3 0 15,4-1-102-15,-7-2-26 0,4-4 0 0,-8 0 0 16,8-2 0-16,-4-7 0 0,-4-1 0 0,7-8 0 16,-6 3 0-16,-1-4 0 0,1 1 0 0,-1-1 0 0,0 1 0 0,1-1 0 15,3 7 0-15,-4 3 0 0,1 0 0 0,3 3 0 16,0 3 0-16,0 0 0 15,3 7 0-15,-3-1 0 0,7 1 0 0,-4 5 0 16,4 7-46-16,0 0-14 0,4 3-4 16,3 4 0-16,4 2-102 0,-8 1-21 0,11 5-4 15,-3 1-1101-15</inkml:trace>
  <inkml:trace contextRef="#ctx0" brushRef="#br0" timeOffset="188356.12">5076 7892 2419 0,'4'19'53'0,"-4"-10"11"0,4 0 3 0,-1 1 1 0,1-1-55 0,3-3-13 16,3-2 0-16,-3 2 0 0,4-3 105 0,-1-3 19 16,8-3 3-16,-11 0 1 0,11-4-52 0,-8 1-9 15,4-3-3-15,-3-4 0 0,3 4 0 0,-3-7 0 0,-1-3 0 0,4 0 0 16,-3-2 0-16,-4-5 0 16,7 1 0-16,-10-3 0 0,3 6-51 0,-4-3-13 0,1 3 0 0,-1 3 0 15,1 4 0-15,-4 2 0 0,0 1 0 0,-4 5 0 31,1 1 0-31,-1 6 0 0,1 0 0 0,-8 3 0 0,1 7 0 0,-1 2 0 16,-3 4 0-16,0 12 0 0,-4-3 0 0,4 6 0 16,-4 4 0-16,4-1 0 0,4 1 0 0,3-1 0 0,0-2 0 0,3-1 0 15,4-6 0-15,0 3 0 16,4-6 0-16,3 0 0 0,0-3 0 0,3-6 0 16,4-1 0-16,-3-2 0 0,7-7 0 0,-4 0 0 0,-4 0 0 0,12-6 0 15,-8 0 0-15,0-3 0 0,7-1 0 0,4-5 0 16,-4 2 0-16,0 1 0 15,4-1 0-15,-8 4 0 0,1 3 0 0,0-3 0 0,-1 0 0 0,4-1 0 16,4 7-151-16,-11-3-33 0,4 0-6 0,-4 0-2 0</inkml:trace>
  <inkml:trace contextRef="#ctx0" brushRef="#br0" timeOffset="196339.79">11501 6399 2358 0,'0'0'52'16,"0"0"10"-16,0 0 2 0,0-6 3 0,-4 0-54 0,1-1-13 0,3-2 0 0,0 0 0 15,-4-1 68-15,4 4 10 16,0-4 2-16,-4 1 1 0,1 3 42 0,-1 0 8 0,1-1 1 0,-1 1 1 16,4 6-39-16,-7-3-8 0,-3 0-2 0,-1 0 0 0,1 3-27 15,-1 0-5-15,-3 3-2 0,0 3 0 16,0 3-50-16,-4 4 0 0,0-1-16 0,1 7 4 0,-1 6 35 0,0 0 7 16,-3 7 2-16,4-1 0 15,-1-3-24-15,4 4-8 0,0-4 0 0,3 0 0 16,-3 4-26-16,7-4-5 0,-4 0-1 0,8 3 0 15,-4 1 52-15,7 2 9 0,0 1 3 0,0-4 0 0,7 0-24 0,-4-2-8 16,8-1 0-16,0-6 0 0,3-3 0 0,7-4 0 16,-3-2 0-16,3-7 0 15,3 3-26-15,1-5-5 0,0-4-1 0,-1 0 0 0,1-7 32 0,0 1 0 16,0-6 0-16,-1-1 0 0,1-6 0 0,3-3 0 16,0-3 0-16,4-6 0 0,-7 3 20 0,3 2 9 0,-3 1 3 0,-4 3 0 31,-3 4-52-31,-1-1-9 0,1 0-3 0,-4 0 0 15,-3 0 32-15,-1 4 0 0,-3-4 0 0,0 0 0 0,-3 0 0 0,-1 0 0 16,-6 4 0-16,-1-1 0 0,-3 0 0 0,-3 1 0 0,-1-1 0 16,-3 0 0-16,-4 1 20 0,4 5 9 0,0 1 3 15,0-1 0 1,0-2-52-16,0 3-9 0,0-1-3 0,-1-2 0 0,1 5 32 0,-3-2 0 16,6 3 0-16,1-4 0 0,-5 7 0 0,8 0 0 0,0 0 0 0,7 3 0 31,0 0-39-31,0 0-1 0,0 0-1 0,-3 3 0 0,3 3-88 0,0 4-18 15,3-1-3-15,1 7-1 0,6-1-135 0,-3 1-27 0,1 3-6 0</inkml:trace>
  <inkml:trace contextRef="#ctx0" brushRef="#br0" timeOffset="196626.72">11977 6888 2041 0,'10'16'44'0,"-6"-10"10"0,-1 4 2 0,1-4 2 0,0 3-46 0,-4 1-12 16,7-4 0-16,-4 0 0 0,-3 1 137 0,4-4 26 15,-1 0 5-15,-3-3 0 0,0 0-47 0,0 0-9 16,0 0-3-16,0 0 0 0,-3-6-21 0,-1-4-4 16,1 1 0-16,-4-1-1 0,3 1-15 0,-7 0-4 15,1-4 0-15,-1-3 0 16,1-2-51-16,-4-8-13 0,-1 4 0 0,5 1 0 0,-1 2 0 0,4 3 0 16,0-3 8-16,4 0-8 0,-1 4 0 0,4-1 0 15,0 0 0-15,0 4 0 0,4-4 0 0,3 0 0 16,0 4 0-16,0-1 0 0,3 1 0 0,-3 2 0 15,4 1 0-15,3 0 0 0,-3-1 0 0,3 1 0 16,0-1 0-16,-3 4 0 16,-1 0-50-16,1 3-6 0,3 0-2 0,-7-1 0 15,3 4-83-15,-3 4-17 0,4-4-3 0,0 6-1171 0</inkml:trace>
  <inkml:trace contextRef="#ctx0" brushRef="#br0" timeOffset="197061.87">12220 6590 2419 0,'0'0'53'0,"0"0"11"0,0 0 3 0,0 0 1 0,0 0-55 0,0 0-13 0,0 0 0 0,0 0 0 15,0 0 105-15,0 0 19 0,-3 4 3 0,-1 2 1 16,4 3-58-16,0 4-11 0,0-1-3 0,4 4 0 16,-4 0-4-16,0 6 0 0,3 0-1 0,-3 3 0 15,4 0-4-15,-1-3-1 0,1 3 0 0,-1-3 0 16,4-3-6-16,-3-4-2 0,3 1 0 0,0-4 0 0,0-2-18 0,-3-4-4 15,6 0-1-15,-3-2 0 0,0-8-5 0,0 1-1 16,0-3 0-16,0 0 0 0,1-1-9 0,-1-2 0 16,-4 3 0-16,4-7 0 0,-3-2 0 0,3 2 0 15,0-3 0-15,0 1 0 0,-4-1 0 0,4 0 0 16,1 1 0-16,-1-1 0 0,0 3 0 0,3-2 0 16,-3-1 0-16,7 0 0 0,0 1 0 0,-3-1 0 15,0 3 0-15,3 1 0 0,-4 3 0 0,4-1 0 16,-3 4 0-16,0 6 0 0,3 0 0 0,-4 3 0 15,4 3 12-15,-3 4-4 0,0 5-8 0,-4 1 8 0,0 3-8 16,0 3 8-16,-4 3-5 0,4-3-3 0,-3 3 0 0,3 0 0 16,-4-3 0-16,1-3 0 0,3-7 0 0,-3 4 0 15,-1-3 0-15,1-1 0 16,-1-6 0-16,1 1 0 0,-4-7-8 0,0 0-2 0,3-4 0 0,1-2 0 31,-4 6-77-31,0-6-15 0,3-7-3 0,-3 1-1 0,4-1-126 16,-4 1-24-16,0-1-6 0,0-2-928 0</inkml:trace>
  <inkml:trace contextRef="#ctx0" brushRef="#br0" timeOffset="197390">12746 6471 2374 0,'0'0'68'0,"-4"7"13"0,1-4-65 0,-1 0-16 15,4-3 0-15,-3 6 0 0,3 0 134 0,-4-2 23 16,4 2 5-16,0-6 1 0,0 0-65 0,0 6-13 15,0-6-2-15,0 3-1 0,4 0-28 0,-1 0-6 16,1 1 0-16,-1-4-1 0,4 0-10 0,0 0-1 16,1-4-1-16,-1 4 0 0,3-3-8 0,1 0-2 15,3 0 0-15,-4 3 0 0,8-3-17 0,-4 3-8 16,4 3 8-16,-1 0-8 16,1 0 31-16,0 4 1 0,-1 2 0 0,5 0 0 0,-5 4-24 0,-3-4-8 15,4 1 0-15,0 2 0 0,-8 4 0 0,4 0 0 16,-3-1 0-16,-1 1 0 0,-3 3 0 0,1 3 0 15,-1 0 0-15,-4 0 0 0,-3 0 0 0,0-4 0 16,0 1 0-16,-7 0 0 0,0-3 0 0,0-4 0 0,-4-2 0 16,1-1 0-16,-4-3-14 0,0-2-2 0,-1-4-1 0,-2 3 0 15,3-3-170 1,-4 0-33-16,0 3-8 0,1 0 0 0</inkml:trace>
  <inkml:trace contextRef="#ctx0" brushRef="#br0" timeOffset="198115.84">11550 7716 1728 0,'0'0'38'0,"0"-6"8"0,0 3 2 0,0-4 0 0,0-2-39 0,0 0-9 16,0-1 0-16,0 1 0 0,0 9 156 0,0 0 28 16,0 0 7-16,0-22 1 0,0 22-52 0,0 0-9 0,0 0-3 0,-4-19 0 15,4 19 0-15,-3-9 0 0,-4 2 0 0,0 4 0 16,0 3-51-16,-4 3-10 0,4 7-3 0,-3-1 0 15,-1 1-51-15,0 2-13 0,4 1 0 0,-3 5 0 16,-1 4 0-16,1 0 0 16,-5 7 0-16,5-1 0 0,-1 6 0 0,-3-2 0 0,4-4 0 0,-1 3 0 15,0 1 28-15,1-1 4 0,3 0 0 16,0 1 0-16,0 2-52 0,3 1-9 16,1-1-3-16,3 4 0 0,3-4 52 0,1-2 9 15,3-4 3-15,3 0 0 0,1-9-52 0,3 0-9 0,0-10-3 16,4 0 0-16,-1-2 32 0,5-7 0 0,2-3 0 0,1-7 0 15,3-2 19-15,4-7 9 0,0-6 3 0,3-7 0 0,0-2-31 0,-3 3 8 16,0-1-8-16,3-2 4 16,-10 2-30-16,-1 1-5 0,1 6-1 0,-4-3 0 15,0 6 32-15,-6-3 0 0,-1 3 0 0,-4 3 0 0,-3-3 20 16,-3 3 9-16,-4 0 3 0,0 4 0 16,-4-1-52-16,-6 0-9 0,-1 1-3 0,1 2 0 0,-5 1 32 0,-2 2 0 15,-1 1 0-15,-3-1 0 0,0 1 0 0,-4 0 0 16,0 2 0-16,-3-2 0 0,0 3 20 0,7-1 9 15,7 4 3-15,-4-3 0 16,4 0-52-16,3 2-9 0,4 1-3 0,-3 0 0 16,10 3-76-16,0 0-16 0,0 0-4 0,0 0-853 0,3 0-171 0</inkml:trace>
  <inkml:trace contextRef="#ctx0" brushRef="#br0" timeOffset="198424.73">12054 8114 2030 0,'0'13'57'0,"0"-13"14"0,4 6-57 0,-4 0-14 0,0-2 0 0,3 2 0 15,-3-6 156-15,0 0 29 0,0 6 6 0,0-6 1 16,0 0-52-16,0 0-9 0,0 0-3 0,0 0 0 16,0 0 0-16,-7-6 0 0,0 0 0 0,4-4 0 15,-4-2-102-15,3-1-26 0,-3 1 0 0,4-1 0 0,-1-6 0 0,4 3 0 16,-3 1 0-16,-1-1 0 15,4 0 0-15,0 1 0 0,0-1 0 0,0 4 0 0,7-1 0 16,-3 4 0-16,3-1 0 0,0 1 0 0,3 3 17 0,-3-1-1 16,4 1-1-16,0 3 0 0,-1 0-15 0,1 0-10 15,-1-1 2-15,1 1 0 16,3 0-18-16,-3 0-3 0,3-3-1 0,0 3 0 16,0-4-65-16,-3 4-13 0,-1-3-2 15,4 3-1-15,-3 0-121 0,3 0-24 0,-3 3-4 0,-1 0-2 0</inkml:trace>
  <inkml:trace contextRef="#ctx0" brushRef="#br0" timeOffset="198655.12">12421 7838 2258 0,'0'0'64'0,"0"0"14"0,0 0-62 0,0 0-16 0,0 0 0 0,0 0 0 16,-3 4 108-16,3-4 18 15,0 6 4-15,0 0 1 0,0 0-6 0,0 4-1 0,3-1 0 0,-3 4 0 16,4 2-46-16,-1 4-10 0,1 3-1 0,-1 0-1 15,1 3 0-15,-1 0 0 0,1 7 0 0,0-4 0 16,3 0-53-16,-7 0-13 0,3-3 0 0,1 0 0 16,-1-6 0-16,1-3 0 0,-4-4 0 0,0 1 0 15,3-7 0-15,1 1 0 0,-4-7 0 0,0 0 0 16,0 0-151-16,0-7-33 0,3 1-6 0,1-3-1205 16</inkml:trace>
  <inkml:trace contextRef="#ctx0" brushRef="#br0" timeOffset="198999.99">12577 7729 2649 0,'0'0'58'0,"0"0"12"0,0 0 2 0,-4 3 4 16,0 3-61-16,1 0-15 0,-1 1 0 0,4-1 0 0,0 3 105 0,0-2 19 15,0-1 3-15,0 3 1 0,4-3-52 0,3 4-9 16,-3-4-3-16,3-3 0 0,0 4 0 0,0-4 0 15,3 3 0-15,4-3 0 0,-3 0-51 0,3 0-13 16,0-3 0-16,0 4 0 0,4-1 0 0,-4 0 0 16,4 0 0-16,-4 0 0 0,3 3 0 0,-2 1 0 15,2 2 0-15,-3 0 0 0,0 4 0 0,1 0 0 0,2-1 0 0,-6 4 0 16,-1 3 0-16,1-1 0 0,0 4 0 0,-4 0 0 16,3 3 0-16,-10 4 0 0,4-1 0 15,-4 3 0-15,-4-3 0 0,4 1 0 0,-7-1 0 0,-3 0 0 16,-1-6 0-16,0 0 0 0,-3-6 0 0,0 2 0 15,4-5 0-15,-5-1 0 16,1-5 0-16,0 2 0 0,0-6 20 0,4-3 2 0,-1 0 0 16,-3-3 0-16,7-3-240 15,-4-4-48-15,-3-11-10 0,0 2-1 0</inkml:trace>
  <inkml:trace contextRef="#ctx0" brushRef="#br0" timeOffset="200406.99">13832 6738 1728 0,'0'0'38'0,"4"-6"8"0,-4 2 2 0,3-2 0 0,-3 0-39 0,4 0-9 0,-4 2 0 0,0-2 0 16,4 3 156-16,-4 3 28 0,0 0 7 0,0 0 1 16,0 0-52-16,-4-6-9 0,0 0-3 0,-3 2 0 15,4 1-51-15,-8 3-10 0,8 3-3 0,-8-3 0 16,4 4-51-16,-3 2-13 0,-1 0 0 0,-3 3 0 16,3 4 53-16,1 3 8 0,-4-1 2 0,3 7 0 15,0-3-50-15,1 0-13 0,-1 0 0 0,4 3 0 16,0 3 0-16,0 0 0 0,4 0 0 0,-1 0 0 0,1 0 0 15,3-6 0-15,3 3 0 0,-3 0 0 16,4-6 0-16,3-1 0 0,0 1 0 0,0-7 0 0,0 4 10 16,3-7-10-16,1 0 12 0,3 1-12 15,0-7 0-15,0 0 0 0,0-7 0 0,4 1-12 16,0 3 12-16,-4-3 0 0,3-4 0 0,-2 4 0 16,2-3-54-16,-3-1-8 0,0 1-2 0,1-1 0 0,-1 1 52 15,-4 0 12-15,4-1 0 0,-3 1 0 16,-1-1-54-16,1 1-8 0,-4 0-2 0,4-1 0 15,-1 1-51-15,-3-4-10 0,0 4-3 0,0-1 0 16,4 1 0-16,-4 0 0 0,0-1 0 0,-3 1 0 16,3-1 52-16,0 1 9 0,-4 3 3 0,1-1 0 15,3 1 0-15,-7-3 0 0,3 2 0 0,1 4 0 0,-4 3 51 0,0 0 13 16,0 0 0-16,0 0 0 16,0 0-54-16,0 0-8 0,0 0-2 0,0 0-537 0</inkml:trace>
  <inkml:trace contextRef="#ctx0" brushRef="#br0" timeOffset="201151.22">14347 6782 1650 0,'0'0'47'0,"0"0"9"0,0 0-44 0,0 0-12 0,-7 3 0 0,0 0 0 16,0 0 135-16,0 0 25 0,4 0 4 0,-4 1 2 15,0-1-30-15,0 0-7 0,-4-3-1 0,4 3 0 16,0-3-16-16,0 3-4 0,0 0-1 0,0 0 0 16,0 0-46-16,0 4-9 0,0-1-1 0,-1 0-1 15,1 4-10-15,4-1-3 0,-1 4 0 0,-3 2 0 16,7 4-37-16,-3 0 0 0,-1 0 0 0,4 3 0 15,0-3 0-15,0-1 0 0,4-2 0 0,-1 3 0 16,-3-3 52-16,7-1 10 0,-3 1 2 16,3-4 0-16,0-2-52 0,4-1-12 0,3-3 0 0,-4-2 0 15,4-1-18-15,-3-6-6 16,3-1-2-16,4-2 0 0,-4-3 26 0,0-4 0 0,0 1 9 0,0 2-9 16,0-2 12-16,-3-1-12 0,-1 1 12 0,-2 2-12 0,-1 1 18 15,0-1-3-15,-4 1-1 0,1 0 0 0,-1 2-14 0,-3 1 0 16,0 6 0-16,-3-6 0 0,-1 0 0 0,1-1 0 15,-4-2 0-15,0 3 0 0,-1-1-16 0,-2 1 4 16,3-3 1-16,0 2 0 16,-4 1-50-16,4 0-11 0,-3 3-1 0,2 0-1 15,1 3-24-15,7 0-5 0,0 0-1 0,-3 6 0 16,3 0-121-16,-4 0-25 0,4 1-5 0,4 2-445 16,-1-3-88-16</inkml:trace>
  <inkml:trace contextRef="#ctx0" brushRef="#br0" timeOffset="201718.19">14531 6989 1958 0,'0'0'43'0,"0"0"9"0,0 6 1 0,0 0 3 0,0 0-45 0,0 1-11 0,0-1 0 0,0 0 0 15,0 1 156-15,0-7 28 16,0 0 7-16,0 0 1 0,0 0-103 0,0 0-20 16,0 0-4-16,0 0-1 0,0 0-51 0,-4-7-13 0,4-2 0 0,0-1 0 15,-3 1 40-15,3-3 6 0,0-1 1 0,0 0 0 16,0-2-24-16,3 2-5 0,-3 1-1 0,4 2 0 15,-1-5-17-15,1 5-11 0,-4-2 2 0,7 5 0 16,-3 1 9-16,-1 3 0 0,-3 3 0 0,0 0 0 16,7 0 0-16,-3 0 11 0,-1 3-3 0,4 3 0 15,-3-2-8-15,-1 2 0 0,1 3 0 0,-4 1 0 0,3 2 0 16,-3 1 0-16,0-1 0 16,4 1 0-16,-4 2 0 0,3-5 0 0,-3 2 0 15,0-5 0-15,0 2 0 0,4-3 0 0,-4-3 0 0,0-3 0 16,0 0 0-16,0 0 0 0,0 0 0 0,7 0 0 0,-3-3 0 0,3-3 0 15,-4 0 0-15,4 0 0 0,-3-1 0 16,3 1 0-16,0-3 0 0,-4 2 0 16,4-2 0-16,0 0 0 0,1-1 0 0,-1 1 0 0,3 2 0 15,-3 1 0-15,0-3 0 0,-3-1 0 0,6 7 56 0,-6-3 7 16,3 3 1-16,0 0 0 0,-7 3-52 0,4-3-12 16,-4 3 0-16,0 0 0 0,0 0 0 0,0 0 0 15,0 0 0-15,0 0 0 0,3 9 28 0,-3 0 2 16,4 4 1-16,-1 3 0 0,-3-1 1 0,4 1 1 15,-4 3 0-15,0-4 0 16,3 1-61-16,1-3-12 0,-4-1-2 0,3-2-1 0,1-4 18 0,3 0 3 0,-4 0 1 0,1-2 0 16,-4-4 3-16,0 0 1 0,7 0 0 15,-4-4 0-15,-3 4 27 0,0 0 6 16,4-3 0-16,0 0 1 0,3-3-17 0,-7 6 0 0,0 0 0 0,0 0 0 31,3-6-48-31,-3 6-12 0,0 0-4 0,0 0 0 16,0 0-44-16,0 0-8 0,0 6-3 0,-3 3 0 15,3 1-29-15,-4-1-7 0,1 7-1 0,-1-4-544 16,0 1-110-16</inkml:trace>
  <inkml:trace contextRef="#ctx0" brushRef="#br0" timeOffset="202014.59">14965 7083 2826 0,'0'0'80'0,"-4"3"17"0,4 3-77 0,-3-3-20 15,3 4 0-15,-4-4 0 16,1 0 120-16,3 3 21 0,-4-3 4 0,4 0 1 0,0-3-97 0,0 0-19 16,0 0-4-16,0 0-1 15,0 0-122-15,0 0-25 0,0 0-5 0,-3-6-1 0</inkml:trace>
  <inkml:trace contextRef="#ctx0" brushRef="#br0" timeOffset="203025.44">14979 6964 1036 0,'0'0'23'0,"0"0"5"0,0-7 0 0,-4 1 1 16,1 0-29-16,3 0 0 0,0 6 0 0,-4-7 0 0,4 7 57 0,0 0 6 15,0 0 1-15,0 0 0 0,0 0 51 0,0 0 10 16,0 0 3-16,0 0 0 0,-7-3 0 0,7 3 0 16,0 0 0-16,0 0 0 0,0 0-52 0,0 0-9 15,0 0-3-15,0 0 0 0,0 0 0 0,-3 6 0 16,3 1 0-16,0-1 0 0,0 3 0 0,0 4 0 16,0 3 0-16,3 2 0 0,-3 1-51 0,4 6-13 15,-4 3 0-15,0 7 0 0,3-1 53 0,-3 7 8 16,4-3 2-16,-1 3 0 0,1-4 1 0,-1-2 1 0,1-7 0 15,0-3 0-15,-1-3-46 0,4-3-10 16,-3-7-1-16,-1 1-8 0,4-7 0 0,-7 0 0 16,4-2-10-16,-4-4 10 0,0 0 0 0,0 0 0 0,3-7 0 0,-3-2 0 15,0-4 0-15,-3 1 0 16,-1-1 0-16,1-2 0 0,-1-1 0 0,1 0 0 0,-1-3 0 16,1 1 0-16,-1-1 0 0,-3-3 0 0,3 0 0 0,1-3 0 15,-1 0 0-15,1 0 0 0,-1-4 0 0,1-2 0 16,-1 3-28-16,4 0 3 0,-3-4 0 0,3 4 0 15,0-3 13-15,0 2 4 0,0 1 0 0,0 3 0 16,3 0-19-16,1 6-3 0,-4 4-1 0,3-1 0 16,1 3 31-16,3 4 0 0,-4 3 0 0,1-1 0 0,3 1 0 15,0 3 0-15,0 0 0 0,4 0 0 0,-1 0 45 0,-3 3 15 16,4-4 4-16,0 4 0 0,-1 4-52 0,1-1-12 16,-4 0 0-16,0 6 0 0,3 1 0 15,-3 2 0-15,-3 1 0 0,3 2 0 0,-3 4 8 0,-1 0 0 16,1-3-8-16,-4 3 12 0,3-4-12 15,-3 1 0-15,-3 0 8 0,3-4-8 0,-4-2 0 0,-3 2 0 16,4-3 8-16,-5-2-8 0,1-1 0 16,0 0-15-16,-3 1 3 0,-1-1 1 15,1-3-49-15,3-3-11 0,0 3-1 0,-4 0-1 16,7-3-191-16,-6 3-37 0,-15 10-8 0,11-7-2 0</inkml:trace>
  <inkml:trace contextRef="#ctx0" brushRef="#br0" timeOffset="203227.96">15314 7004 3110 0,'-7'19'68'0,"4"-13"15"0,-1 4 2 0,-3-4 3 0,3 4-71 0,1-4-17 0,-1 0 0 0,4-6 0 15,0 0 55-15,0 0 7 0,0 0 2 0,0 0 0 16,0 0 0-16,-7-3 0 0,7 3 0 0,-3-6 0 15,3 6-103 1,0-10-20-16,-4 4-4 0,4-3-957 16,0 2-191-16</inkml:trace>
  <inkml:trace contextRef="#ctx0" brushRef="#br0" timeOffset="204034.61">13790 7882 1314 0,'0'0'37'0,"4"-6"8"0,3 0-36 0,-4 3-9 15,1-1 0-15,-4 4 0 0,0 0 156 0,0 0 28 0,0 0 7 0,0 0 1 16,0 0 51-16,0 0 10 0,0 0 3 0,0 0 0 16,0 0-154-16,0 0-30 0,-4 0-7 0,-3 4-1 0,0 2 0 0,0-3 0 15,-4 6 0-15,1-2 0 16,-4 2-51-16,0-3-13 0,0 7 0 0,-1-1 0 16,-2 1 54-16,-1 6 8 0,1 0 2 0,-1 3 0 0,0 3-64 0,1-3-12 15,-1 3-2-15,0 0-1 0,4 0 24 0,0 0 5 16,4-6 1-16,-5 3 0 0,8-7-15 0,4-2 0 15,-1-1 0-15,1-5 0 0,6-1 0 0,4-3 0 16,0 0 0-16,0-6 0 0,8 0 0 0,-5-3 0 0,8-1 0 16,-4-8 0-16,7 2 0 0,-3-6 0 0,3 1 0 0,4-1 0 15,-1 3 0-15,1 0 0 0,0 1 0 0,-1 2 0 16,1 1 0-16,-4 5 0 0,0 1 0 0,1 3 0 16,-5 3 17-16,-3 0 1 0,0 6 0 0,-3 1 0 15,-4 5-29-15,0 1-5 0,-3 2-2 0,-1 1 0 16,-3 3 18-16,-3 0 0 0,-1 3 0 0,-3-4 0 15,-4 4 0-15,1 0 0 16,-1-3 0-16,1 0 0 0,-4-3 0 0,-1-1 0 16,5 1 0-16,-4-4 0 0,-4-2 0 0,4-1 0 0,3 1 0 0,-3-4 0 31,4 0-55-31,-1-3-7 0,4 4-2 0,0-7 0 0,7 0-102 0,0 0-21 0,0 0-4 16,0 0-683-16,0-7-137 0</inkml:trace>
  <inkml:trace contextRef="#ctx0" brushRef="#br0" timeOffset="204559.26">14086 8152 1728 0,'0'0'38'0,"0"-3"8"0,0-3 2 0,0-4 0 0,0 1-39 0,0 2-9 16,0-2 0-16,0 9 0 0,0 0 104 0,0 0 20 15,0 0 3-15,0 0 1 16,0 0 0-16,0 0 0 0,-3 3 0 0,-4 3 0 16,3 1-52-16,1 5-9 0,-1-2-3 0,1 2 0 0,-1-2 0 0,1 5 0 15,-1-2 0-15,4 3 0 0,0-4-51 0,-3 4-13 16,3-4 0-16,0 1 0 0,3-1 54 0,-3 1 8 16,4-4 2-16,-1-2 0 0,1-1-52 0,-1 0-12 15,4-3 0-15,4 0 0 0,-4 1 0 0,0-4 0 0,0 0 0 0,4-4 0 16,-4 1 0-16,0 0 0 0,0 0 0 0,0-3 0 15,3-1-12-15,-2 1-6 0,-1-3-1 0,0-1 0 16,-4 1 31-16,4 3 5 0,0-1 2 0,0 1 0 16,-3 3-19-16,-4 3 0 0,7-3 0 0,-7 3 0 15,3 0 0-15,4 3 0 0,1 0 0 0,-5 0 0 0,4 4 0 16,-3 2 0-16,-1-3 0 0,1 4 0 16,3-4 0-16,0 0 0 0,0 0 0 0,0-2 0 0,0 2 20 15,4-6 1-15,-4 3 0 0,3-3 0 16,4-3 18-16,-3 0 3 0,3-4 1 0,-3 1 0 15,-1-6-43-15,1-1-12 0,-1-3-1 0,-3 1 0 16,4-1 13-16,-7-3 12 0,3 0-3 0,-4 1 0 16,4 5-9-16,-7 1 8 0,4-1-8 0,-4 0 8 0,0 7-8 0,-4-3 0 15,1 3 9-15,-4-1-9 16,0 4 0-16,-1-3 0 0,-2 3 0 0,-1-4 0 16,1 4-53-16,-1 0-9 0,1 3-2 0,-1-3 0 15,4 3-102-15,0 3-21 0,0-3-4 0,7 0-1103 0</inkml:trace>
  <inkml:trace contextRef="#ctx0" brushRef="#br0" timeOffset="205008.34">14570 8136 1692 0,'0'0'37'0,"0"0"8"0,3-6 2 0,-3 0 0 0,0 6-38 0,0 0-9 0,0-7 0 0,0 7 0 16,4-6 121-16,-4 6 23 0,0 0 4 0,0 0 0 16,0 0-24-16,0 0-6 0,0 0-1 0,0 0 0 15,-7 3-42-15,0 7-9 16,0-1-2-16,0 4 0 0,3 2 0 0,-3 1 0 0,0 6 0 0,3-3 0 16,-3 0-20-16,4-1-4 0,-1-2 0 0,1 0-1 15,3-4-28-15,0-2-11 0,0-1 8 0,3-3-8 16,1-2 0-16,-1-1 0 0,4 0 0 0,0-6 0 15,-3 3-36-15,7-7-4 0,-4 1 0 0,0 0 0 0,3-4 40 0,-3 1 0 16,-3 0 0-16,3-7 0 0,0 3 0 0,4 1 0 16,-8 2 0-16,4-2 0 0,-3-1 0 15,-1 4 0-15,1 3 0 0,-1 3 0 0,-3 3 0 0,0 0 0 16,0 0 0-16,0 0 0 0,4 6 0 0,-1 3 0 16,1 4 0-16,-4 2 0 0,0-2 0 15,3 3 0-15,1-1 0 0,-1-2 0 0,-3 3 44 0,4-4 16 16,-1-2 3-16,1-1 1 15,3 0-103-15,-3 1-20 0,3-4-4 0,-4 0-1 16,4-3 0-16,0 4 0 0,4-7 0 0,-4 0 0 16,0 0-49-16,4-7-11 0,-1 4-1 0,-3-6-1 15,4 3-171-15,-4-4-35 0,18-5-6 0,-8-7-2 0</inkml:trace>
  <inkml:trace contextRef="#ctx0" brushRef="#br0" timeOffset="205438.08">14873 8146 1728 0,'0'0'38'0,"0"6"8"0,-3 0 2 0,-1 0 0 0,4 4-39 0,-3-1-9 0,3 4 0 0,3-1 0 15,-3 1 104-15,4 3 20 0,-1-1 3 0,1 1 1 16,-1 0-48-16,1-1-10 0,3 4-2 0,-4 0 0 16,4 0 19-16,-3 3 3 0,3 0 1 0,-4 3 0 15,5-3 7-15,-5 3 2 0,1-3 0 0,-1 3 0 16,1-3-28-16,3 0-4 0,-4 0-2 0,-3-4 0 16,4-2-6-16,-4-3 0 0,3-1-1 0,-3-6 0 0,4 1-47 15,-4-7-12-15,0 0 0 0,0 0 0 16,0 0 0-16,-4-10 0 0,1 1 0 0,-1-7 0 15,4 1-20-15,-3-4-7 16,-1-3-1-16,1 0 0 0,-1-3 45 0,4 3 9 0,-3-3 2 0,-1 0 0 16,4 3-74-16,-3 0-14 0,3 0-4 15,-4-3 0-15,4 0 52 0,-4-4 12 0,4 1 0 0,0-3 0 0,4 3 0 16,-4-1 0-16,4 1 0 0,-1 0 0 16,1 3 0-16,-1 0 0 0,4 3 0 0,0 3 0 0,0 3 0 15,0 4 0-15,0 2 0 0,4 4 0 0,-4 3 0 0,4 6 0 16,-4 0 0-16,3 4 0 0,-3 5 0 0,0 7 0 15,0-3 0-15,-3 6 0 0,-1 0 0 0,1 3 0 16,0 0 0-16,-4 0 0 0,0 3 48 0,0-3 13 0,0 0 3 0,-4-3 0 16,0 0-52-16,1-3-12 0,-1 0 0 0,-3-7 0 31,0 1-48-31,0-1-13 0,0-2-3 0,0-7 0 16,0 0 0-16,7-3 0 0,-7 0 0 0,0-6 0 15,0-1-46-15,3 1-10 0,-3-3-1 0,4-1-1 16,3-2-112-16,-4 2-22 0,-10-12-5 0,11 4-1 0</inkml:trace>
  <inkml:trace contextRef="#ctx0" brushRef="#br0" timeOffset="205827.18">15300 7992 2101 0,'11'-6'60'0,"-8"3"12"0,1-1-57 0,3 1-15 0,-7 3 0 0,3-3 0 16,-3 3 156-16,0 0 29 0,0 0 6 0,0 0 1 15,0 0-84-15,0 0-16 0,0 0-3 0,0 0-1 16,-7 3-16-16,0 7-4 0,0-4-1 0,0 3 0 0,0 4-11 0,-4 0-3 16,1-1 0-16,-1 4 0 0,1-4-13 0,-1 4-4 15,0 0 0-15,1-1 0 0,3-2-16 0,-4 3-3 16,4-4-1-16,4 1 0 0,-1-4-7 0,4 0-1 16,-3-2-8-16,3-7 12 0,3 3-12 0,1 3 0 15,-1-6 0-15,4 3 0 0,0-3 0 0,0 0 0 16,4-3 0-16,-4 3 0 0,4 0 0 0,-1 0 0 15,4-3 8-15,-3 3-4 0,3 0-4 0,0 0 0 16,-3 0 0-16,3 0 0 16,0 3 0-16,-4-3 0 0,5 3 0 0,-5 4 0 0,1-1 0 0,-1 3 0 15,-3 4 0-15,0-1 0 0,0 1 0 0,-3 3 0 16,-4-1 0-16,4 4 0 0,-4-3 0 0,-4 2 0 16,0-2 0-16,1 3 0 0,-4 0 0 15,0-4 0-15,0 1 0 0,-4 0 0 0,1-4-14 0,3 1-2 0,-4-7-1 16,0-3 0-1,1 0-103-15,-1-6-21 0,4-3-4 0,0-3-1320 0</inkml:trace>
  <inkml:trace contextRef="#ctx0" brushRef="#br0" timeOffset="213010.05">18934 6619 1497 0,'0'0'32'0,"-4"-7"8"0,4 1 0 0,-3-3 4 0,-1-1-36 0,4-2-8 16,-4-1 0-16,1 1 0 0,3 2 136 0,-4 1 24 16,1-1 6-16,-1 1 1 0,1-3-15 0,-1 2-4 0,-3 4 0 15,0 0 0-15,4-1-25 0,-8 1-6 0,1 0-1 0,-1 3 0 16,0-1-40-16,1 8-8 0,-4-4-1 15,-4 3-1-15,0 3-28 0,1 0-6 16,-4 1 0-16,-1 5-1 0,5 4-15 0,-4 6-4 16,3 0 0-16,0 3 0 0,-3 0-12 0,0 6 11 0,0 1-11 0,3 5 10 15,1 1 17-15,2 3 3 16,1-1 1-16,0 7 0 0,4-3-39 0,-1 0-8 0,4 3-2 0,0 0 0 16,3-6 18-16,4 3 0 0,0 0 0 0,7-3 0 15,1-1 18-15,2-2-2 0,4-4-1 0,4-5 0 16,3-7-15-16,4-4 0 0,3 1 0 0,4-6 0 15,6-4 0-15,1-3-15 0,0-6 3 0,3-9 1 16,-3-3 11-16,4-4 16 0,-1-6-4 0,7-3-1 0,-6-7-11 16,2 1-16-16,1-7 4 0,0 1 1 0,-7-1 11 0,0 1 0 15,-7-4 0-15,-4 3 0 0,-4 1 0 0,-2 2 0 16,-5 1 0-16,-3-1 0 0,-3 4 0 0,-4 3 0 16,-3-1 0-16,-4 4 0 15,-7 0 0-15,-1 3 11 0,1 0-11 0,-7 3 12 0,-3 1-12 0,-1 2 12 16,-3 0-12-16,-7 4 12 0,-1-4-12 0,-2 3 0 15,2 4 0-15,-2 3 0 0,2 3 0 16,1 0 0-16,4 6 0 0,-1-3 0 16,4 3-36-16,3 3-13 0,4 0-3 0,0 4 0 15,3-1-86-15,4 1-18 0,4 2-3 0,-1 1-1189 0</inkml:trace>
  <inkml:trace contextRef="#ctx0" brushRef="#br0" timeOffset="213544.04">19565 7371 2138 0,'0'0'47'0,"-3"6"9"0,-5-2 3 0,5 2 1 0,-1-3-48 15,4-3-12-15,0 0 0 0,0 0 0 0,0 0 96 0,-7-3 16 16,0 0 3-16,4-4 1 0,-4 4-40 0,0-3-7 16,0 3-1-16,-4-3-1 0,4-1-35 0,-7-2-8 15,3 0 0-15,1-7-1 0,-1 3 33 0,1-5 6 16,2-1 2-16,1-3 0 0,0 0-52 0,0-3-12 15,4 3 0-15,-1-3 0 0,4 0 0 0,-3 3 0 16,6-3 0-16,-3 0 0 0,4 3 0 0,3 0 0 16,0-3 0-16,0 3 0 0,4 3 0 0,-1 3 0 0,1 0 0 15,3 4 0-15,0-1 0 0,-3 4 0 16,3 3 0-16,-4-1 0 16,4 1-19-16,-3 3-6 0,3 3-2 0,0 0 0 15,0 3-161-15,0 3-33 0,-3-2-7 0,3 2 0 0</inkml:trace>
  <inkml:trace contextRef="#ctx0" brushRef="#br0" timeOffset="213993.45">19734 6876 2004 0,'0'0'56'0,"-3"6"14"0,-1 0-56 0,4 4-14 0,-3-1 0 0,3 1 0 15,0 2 111-15,3 4 19 0,-3-1 4 0,4 4 1 16,-1 0-75-16,1 0-14 0,-1 3-3 0,1 0-1 16,0 0 13-16,-1 0 2 0,4 3 1 0,-3 0 0 0,-1 0-24 0,1-3-5 15,-1 3-1-15,1-3 0 16,-1-3 29-16,1-4 6 0,-1-2 1 0,1-4 0 0,-1 4-52 0,-3-7-12 16,4 4 0-16,-4-10 0 0,0 0 0 0,0 0 0 15,3 3 0-15,-3-3 0 0,0 0 0 0,0 0 0 16,0 0 0-16,0-10 0 0,0-2 0 0,4-4 0 15,-4 0 0-15,0 1 0 0,3-4 0 0,-3 0 0 0,8 0 0 16,-5 0 0-16,1 1 28 0,3 2 4 0,-4-3 0 0,8 7 0 16,-4-4-32-16,0 7 8 0,0-4-8 0,4 7 0 15,-4-4 28-15,3 4 2 0,1 3 1 0,-4 0 0 16,3 6-31-16,1-3 0 0,-4 6 0 0,4 0 0 16,-1 1 28-16,1 5-1 0,-4 4 0 15,0 0 0-15,0-1-7 0,0 7 0 0,0-3-1 16,-3 6 0-16,3-3-19 0,-4 3 0 0,4-6 0 15,-3 0 0-15,3 0 0 0,-4-7 0 16,1 1 0-16,-1-1 0 16,1-5-64-16,-4-4-6 0,0-3-2 0,0 0 0 0,3-3-102 0,1-4-21 15,-1-2-4-15,1-1-1039 0</inkml:trace>
  <inkml:trace contextRef="#ctx0" brushRef="#br0" timeOffset="214739.04">20182 6725 2188 0,'0'0'48'0,"0"0"11"0,0 0 1 0,0 0 1 0,0 0-49 0,0 0-12 0,0 0 0 0,0 0 0 16,0 0 54-16,0 0 8 0,0 0 2 0,0-6 0 0,0 0 0 0,0-1 0 15,0 7 0-15,0-6 0 0,0 0 0 0,4 3 0 16,-4 3 0-16,3-6 0 0,1 2 0 16,0 1 0-16,3 0 0 0,-4 0 0 0,4 0-52 0,-3 3-12 15,3 0 0-15,-4 0 0 16,4 0 54-16,-3 0 8 0,-1 6 2 0,1-3 0 0,3 4-52 0,-3 2-12 16,-1 0 0-16,1 1 0 0,-4 2 0 0,3 4 0 15,-3 0 0-15,0-1 0 0,-3-2 0 0,3-1 0 16,0 4 0-16,-4-3 0 0,-3-1 0 0,3-2 0 15,-3-4 0-15,0 3 0 0,0 1 0 0,-3-1 0 16,3 0 0-16,0 1 0 0,-4 2 0 0,0-2 0 0,4-1 0 0,0-2 0 16,0 2 0-16,4-3 0 0,-4 0 0 0,3-2 0 15,4-4 0-15,0 0 0 0,0 0 0 16,0 0 0-16,0 0 0 0,7 0 0 0,0-7 0 0,0 1 0 16,4-3 0-16,-4-1 0 0,7-2 0 0,-3 2 0 15,3 1 0-15,-4-1 0 0,4 1 0 0,1 3 0 16,-5 3 0-16,4 0 0 0,-3 3 0 0,-1 3 0 15,1 0 0-15,0 0 0 0,-1 3 0 0,-3 4 0 32,4-1-151-32,-1 4-33 0,-3-1-6 0,-3-2-2 0</inkml:trace>
  <inkml:trace contextRef="#ctx0" brushRef="#br0" timeOffset="-214238.5">20722 6797 1728 0,'0'0'38'0,"-3"-3"8"0,3 3 2 0,-7-6 0 0,3 3-39 0,4 3-9 16,-7-6 0-16,7 6 0 0,-4-7 136 0,4 7 24 15,0 0 6-15,0 0 1 0,0 0-63 0,0 0-12 0,0 0-2 0,0 0-1 16,0 0-20-16,4 7-4 0,3-1-1 0,0 0 0 15,0 0-7-15,0 1-1 0,4 2-1 0,-1 0 0 16,5 1-37-16,-5 2-7 0,4 1-2 0,0-4 0 16,4 4 56-16,-4-1 11 0,0 7 3 0,4-3 0 15,-4 6-25-15,0 0-5 0,4 3-1 0,-8 0 0 0,4 0-37 16,-7 3-11-16,0 1 0 0,1-1 0 0,-5 3 0 0,1-3 0 16,-1 4 0-16,-3-1 0 15,0-6 0-15,-3 0 0 0,-1 0 0 0,-3 0 0 0,0-3 0 0,-4 0 0 16,1-3 0-1,-1 0 0-15,-3-3 0 0,4-4 0 0,-5-2 0 0,5-1 0 16,-4-3 0-16,3 0 0 0,1-6 0 0,-5 4 0 16,8-8-47-16,-3 1-13 0,3-3-4 0,3-3 0 15,1 2-153-15,-1-5-31 0,4-4-7 0,0 7-1 16</inkml:trace>
  <inkml:trace contextRef="#ctx0" brushRef="#br0" timeOffset="-213682.93">21883 6976 1205 0,'3'-12'34'16,"-3"12"8"-16,0 0-34 0,0-7-8 0,4-2 0 0,-1 3 0 0,1-1 143 0,-1 1 26 15,1 0 6-15,-4 0 1 0,4-1-2 0,-4-2 0 16,0 9 0-16,0 0 0 0,0-6-38 0,0 6-7 16,0 0-1-16,-4-4-1 0,-3-2-13 0,0 3-2 15,-4 3-1-15,-3 0 0 0,4 3-59 0,-8 0-11 16,4 4-2-16,-4 2-1 0,4 0-18 15,0 7-3-15,-4 3-1 0,4 3 0 16,4 0-16-16,-1 0 10 0,4 0-10 0,0 3 8 0,3 0 12 0,4 0 3 16,0-3 0-16,0 3 0 0,4-3-23 0,3 0 0 15,0-6 0-15,0-1 0 16,4 1-20-16,3-7-9 0,0 1-2 0,4-4 0 16,-4 0 4-16,3-6 1 0,1 0 0 0,0 0 0 15,-1 0-63-15,1-3-13 0,-4 0-2 0,0 0-1 16,4 0-59-16,-4-4-11 0,-4 1-2 0,5 0-973 0</inkml:trace>
  <inkml:trace contextRef="#ctx0" brushRef="#br0" timeOffset="-213404.59">22154 6813 1666 0,'0'0'36'0,"0"0"8"0,0 0 2 0,0 0 2 0,0 0-39 0,0 0-9 15,4 3 0-15,0 0 0 0,-1 4 118 0,4-1 22 0,-3 3 4 0,-1 1 0 16,4 2-26-16,0 1-6 0,0 6 0 0,0 6-1 16,-3-3-24-16,3 6-5 0,0-3-1 0,0 3 0 0,0-3-13 0,0 0-4 15,0 4 0-15,-3-4 0 0,-1 0 0 0,4-3 0 16,-7 0 0-16,7 0 0 16,-3-10-51-16,-4 1-13 0,3-4 0 0,1 0 0 15,-4-2-27-15,4-1-8 0,-4 0-1 0,0-6-1 16,0 0-72-16,-4-6-15 0,-3 0-2 0,0-4-1 15,0-2-100-15,0 2-20 0,-4-2-4 0</inkml:trace>
  <inkml:trace contextRef="#ctx0" brushRef="#br0" timeOffset="-213237.88">22091 7048 1958 0,'0'0'43'0,"0"7"9"0,0-4 1 0,0 3 3 0,3-3-45 0,1 0-11 0,0 0 0 0,3-3 0 16,0 3 111-16,3-3 20 0,-3 4 4 0,7-4 1 15,-3 0-67-15,3-4-13 0,7 4-2 0,-3-6-1 16,3 0-37-16,-3 0-7 16,-1-1-1-16,5-2-8 15,-1 3-57-15,-4-4-19 0,1 1-3 0,-4 3-662 16,4-1-133-16</inkml:trace>
  <inkml:trace contextRef="#ctx0" brushRef="#br0" timeOffset="-212889.19">22631 6826 1728 0,'0'0'38'0,"3"-7"8"0,1 1 2 0,-4 0 0 0,0-4-39 0,3 4-9 16,-3 3 0-16,0 3 0 0,0 0 104 0,0 0 20 16,0 0 3-16,0 0 1 0,0 0-52 0,-3 3-9 15,-4 3-3-15,0 4 0 0,0-1 0 0,-4 4 0 16,0-1 0-16,-3 7 0 0,4-3-7 0,-1-1-1 16,-3 7-1-16,3-3 0 0,1 3 14 0,-1-3 3 15,4-3 1-15,0-4 0 0,4 1-7 0,-1-4-2 16,4-3 0-16,4 1 0 0,-1-4-51 0,4 0-13 15,0-3 0-15,4-3 0 16,3 0 0-16,0 0 0 0,0-1 0 0,0 1 0 0,0 0 0 0,4 0 0 16,0 0 0-16,3 3 0 0,-3 0 54 0,3 0 8 15,-4 3 2-15,1 0 0 0,0 3-52 0,-4 1-12 16,0 2 0-16,-4 1 0 0,1-1 0 0,-4 3 0 16,4 4 0-16,-4-3 0 0,0 2 0 0,-4-2 0 15,1 3 0-15,-4-1 0 0,3 1 0 0,-6 0 0 0,-4-1 0 16,0 1 0-16,0 0 0 0,-4-1 0 0,-3 1 0 0,0 0 0 31,-4-4-48-31,1-2-13 0,-1-4-3 0,-3 3 0 0,7-2-102 0,-4-1-21 0,7-3-4 16,1-3-1-16</inkml:trace>
  <inkml:trace contextRef="#ctx0" brushRef="#br0" timeOffset="-205214.17">24684 6634 1314 0,'0'-9'37'0,"0"0"8"0,3-1-36 0,-3-2-9 0,0-1 0 0,4-3 0 16,-1 1 119-16,-3-1 21 0,4 0 5 0,-4-2 1 15,4 2 22-15,-4 6 5 0,3 1 1 0,-3-4 0 16,0 4-37-16,0-3-7 15,0 2-2-15,0 1 0 0,-3-1-51 0,-1 1-10 0,-3 3-3 0,0 3 0 16,-4 3 0-16,4 3 0 0,-3 0 0 0,-1 3 0 16,0 3-20-16,1 1-4 0,-1 6 0 0,-3 2-1 15,4 4-11-15,-4 3-3 0,-1 4 0 0,1-1 0 16,0 3-25-16,-3 1 0 0,2 2 0 0,-2 7-11 16,3 0 11-16,3 6 16 0,1 0-4 0,2 0-1 15,5-3-11-15,3-4 0 0,0 1-12 0,3-3 12 0,8-1 0 0,0-5 0 16,3-1 0-16,0 0 0 0,7-2 0 0,0-1 0 15,0-6 0-15,4 0 0 0,0-7 10 0,3-5 10 16,4-1 1-16,-1-6 1 0,1-6-22 0,3-6 0 16,4-7 0-16,4-3-8 0,-5 1 8 0,1-4 0 15,-3-4 0-15,-1-2 0 0,-3 0 0 0,-11 6 0 16,3-6 10-16,1-3-10 0,-7-1 0 0,3-2 0 16,-3 2 0-16,-1 1 0 0,-3-4 0 0,0-8 0 0,1 5 0 15,-8 3 0-15,-4 1 0 0,-3 6 0 16,-3 3 0-16,-4 0 0 0,-4-1 12 0,0 8-3 15,-6-4-1-15,-1 3 0 0,4-3-8 0,-7 6 0 32,3 1 0-32,-3 2 0 15,0 1 0-15,0-1 0 0,-1 4 0 0,1-1 0 0,0 7-10 0,0-3 10 0,3-1 0 0,1 7-9 0,3 0-13 0,-1 4-2 16,5-1-1-16,-1 3 0 16,4-3-103-16,7 3-20 0,0 4-4 0,0-1-814 0,4 1-163 0</inkml:trace>
  <inkml:trace contextRef="#ctx0" brushRef="#br0" timeOffset="-204805.92">25337 7287 2275 0,'-4'3'50'0,"4"0"10"0,0-3 3 0,0 0 1 0,0 0-52 0,0 0-12 15,0 0 0-15,0 0 0 0,0 0 88 0,-4-3 16 16,4-7 2-16,-3 1 1 0,3-4-21 0,0-2-4 16,-4-1-1-16,4-3 0 0,-3 0-29 0,-1 4-7 15,1-4-1-15,-4 0 0 0,3 0 0 0,-3 0-1 16,0-3 0-16,0 4 0 0,0-4-19 0,0-3-3 15,-4 3-1-15,8 0 0 0,-4 0-8 0,7 6-1 16,-4 0-1-16,4 1 0 0,0-1-10 0,4 4-12 0,-1-7 2 0,4 6 1 16,0-3 9-16,4 4 0 0,0-1 0 0,6 1 0 15,-3 2 0-15,8-2 0 16,-1 3 0-16,0 2 0 0,0-2-9 0,0 3 0 16,0-1 0-16,-3 4 0 0,3 0-62 0,0 3-12 0,-3 0-2 15,0 0-1 1,-4 0-111-16,0 3-23 0,3-3-4 0</inkml:trace>
  <inkml:trace contextRef="#ctx0" brushRef="#br0" timeOffset="-204252.99">25714 6735 1967 0,'0'0'56'0,"0"0"12"0,0 0-55 0,0 0-13 16,-4 3 0-16,4-3 0 0,0 6 91 0,0-3 15 16,0 4 3-16,0 2 1 15,4 3-34-15,-4 1-8 0,4 6 0 0,-1 0-1 0,4 3 4 0,-3-4 1 16,3-2 0-16,-4 0 0 0,4 6 2 0,0 0 1 15,0 0 0-15,0-4 0 0,-3 4-20 0,3 0-4 16,0 0-1-16,-3 0 0 0,-1-6-23 0,4 0-5 16,-7-1-1-16,4-2 0 0,-1-1-10 0,-3 1-3 15,4-4 0-15,-4 1 0 0,0-1-8 0,-4-3 0 16,4-3 9-16,0-3-9 0,0 0 0 0,0 0 8 0,0 0-8 0,0 0 0 16,-3-9 0-16,3 0 0 0,-4-4 0 0,4-3 0 15,0 4 0-15,0-4 0 0,0 4 0 0,0-7 0 16,4 3 0-16,-4 1 0 0,3-4 0 0,4 0 0 15,-3 3 0-15,3 1 0 0,0-4 0 0,4 3 0 16,-1 0 0-16,1 1 0 0,3 2 0 0,0-6 0 16,0 4 0-16,4-4 0 0,-1 3 0 0,1 0 0 0,3 1 0 15,0 2 9-15,-3 7-9 0,0 0 10 0,-1 6 34 16,-3 3 8-16,4 6 0 0,-4 4 1 16,-3 2-42-16,-1 4-11 0,1 6 0 0,-4 0 0 0,0 7 19 0,0-1 1 15,0 1 1-15,-3-1 0 0,3-3-12 0,-4 0-9 16,-3 1 12-16,4-8-12 0,-4 1 0 0,3 0 0 15,-3-6 0-15,0-7 0 16,4 1-45-16,-4-4-10 0,0-6-1 0,0 0-1 16,0 0-116-16,3-9-23 0,1-1-5 0,-1-2-1133 0</inkml:trace>
  <inkml:trace contextRef="#ctx0" brushRef="#br0" timeOffset="-203695.48">26363 6641 2084 0,'0'0'46'0,"0"0"10"0,0 0 1 0,0 0 1 0,0 0-46 0,0 0-12 16,-3 3 0-16,3-3 0 0,0 0 105 0,0 0 19 0,0 0 4 0,0 0 1 15,0 0-53-15,-4-7-12 0,4 1-1 0,-3 0-1 16,3 6-26-16,3-6-4 0,-3-4-2 0,4 1 0 16,-1-1 17-16,-3 4 3 0,7 0 1 0,-3-3 0 15,3 2-21-15,0-2-4 0,3 6-1 0,-3-4 0 0,4 4-8 0,0 0-1 16,-1 3-1-16,1 0 0 0,3 3 7 0,0-3 2 15,0 3 0-15,-3 1 0 0,3 2-9 0,-4 3-2 16,1 1 0-16,-4-1 0 0,0 0 41 0,0 4 8 16,-3 3 2-16,-1-4 0 0,1 4-52 0,-4 0-12 15,0-1 0-15,-4 4 0 0,1 0 0 0,-4 3 0 16,-4-3 0-16,0-1 0 0,1 1 0 0,-1 0 0 16,1-3 0-16,-1-4 0 0,-3 1-11 0,3-4-5 15,1 1 0-15,-1-4-1 0,4 0 6 0,0-3 2 16,0 0 0-16,0 1 0 0,7-4-2 0,0 0 0 15,0 0 0-15,0 0 0 0,0 0 11 0,0 0-13 16,0 0 5-16,4-7 8 0,-1 4-12 0,4-3 12 16,4 3-10-16,-1-3 10 0,1 2 0 0,-1 1 0 15,5-3 0-15,-1 3 0 0,-4 3-18 0,4 0 2 0,-3 0 1 16,3 3 0-16,-3-3 5 0,-1 3 1 16,1 0 0-16,3 0 0 15,-3 1-163-15,-1-1-32 0,-3 0-6 0</inkml:trace>
  <inkml:trace contextRef="#ctx0" brushRef="#br0" timeOffset="-203161.18">26945 6478 1908 0,'0'0'42'0,"0"0"9"0,0 0 1 0,0 0 1 0,0 0-42 0,0 0-11 15,0 0 0-15,0 0 0 0,0 0 116 0,0 0 20 16,0 0 5-16,0-7 1 0,0 7-11 0,0 0-3 15,0 0 0-15,0 0 0 0,0 0-51 0,0 0-10 16,0 0-3-16,0 0 0 0,0 0 5 0,0 0 1 0,0 0 0 0,0 0 0 16,4 0-34-16,3 0-8 0,3 3 0 0,-3 1-1 15,4-1-4-15,3 3-1 0,0 0 0 0,0 1 0 16,7 2-5-16,-3 0-1 16,3 4 0-16,0-4 0 0,1 4 0 0,-5 3 0 15,1-1 0-15,0 1 0 0,-1 3-5 0,-3-4-2 0,0 4 0 16,-3 0 0-16,0 3-6 0,-1 6-3 0,1 0 0 0,-4 1 0 15,-4-4 0-15,1 0 0 16,-1 6 0-16,-3 0 0 0,0-2 0 0,0 2 0 0,-3-3 0 0,-1 4 0 16,-3-7 0-16,4 3 0 0,-4-3 0 0,0 0 0 15,0-3 0-15,-4 0 0 0,0 0 0 0,1-3 0 16,-1 0 0-16,1-4 0 0,-4 1 0 0,3 0 0 16,0-4 0-16,1-2 0 0,-1 2 0 0,1-6 0 15,-1 1 0-15,4-1 0 0,0-3 0 0,3 0 0 16,1-3-119-16,3 0-17 0,0 0-3 15,0 0-867-15,0 0-174 0</inkml:trace>
  <inkml:trace contextRef="#ctx0" brushRef="#br0" timeOffset="-200783.78">28547 6703 1958 0,'0'0'43'0,"0"0"9"0,0 0 1 0,0-9 3 0,0 3-45 0,-4-1-11 15,4 1 0-15,-3 0 0 0,3 0 156 0,0 6 28 0,-4-7 7 0,1 1 1 16,-1 0-52-16,1-1-9 0,3 7-3 0,-4-3 0 16,-3-3-51-16,0 3-10 0,0-3-3 0,0 3 0 15,-4-1 0-15,1 4 0 0,3-6 0 0,-7 6 0 16,3 0-51-16,-7 6-13 0,4-2 0 0,-3 5 0 15,2 3 0-15,-6 10 0 0,0 4 0 0,0 2 0 16,3 6 0-16,4-2 0 0,4 2 0 0,-1 1 0 0,4-1 0 16,3-3 0-16,4 1 0 0,4-1 0 0,3-6 0 0,0 0 0 15,4 0 0-15,3-3 0 0,0-3 0 16,0-3 0-16,7-4 0 0,0-2 0 0,8-1 0 0,-5-3-13 16,1-2 2-16,0-4 1 15,-1-4 10-15,-2 1 14 0,-1 0-3 0,0 0-1 16,0-3-90-16,-7-1-19 0,4 1-3 0,-4 0-1 15,0 0-40-15,0-4-8 0,-3 4-1 0,-1-3-704 16,-3 2-141-16</inkml:trace>
  <inkml:trace contextRef="#ctx0" brushRef="#br0" timeOffset="-200553.26">28942 6678 1993 0,'0'0'56'0,"0"0"13"0,0 0-55 0,0 0-14 0,3 7 0 0,-3-1 0 16,4 3 136-16,-4 4 25 0,0-1 5 0,3 7 1 16,-3 3-52-16,0 0-11 0,4 3-1 0,-4 0-1 15,4 0-33-15,-1 3-6 0,-3 1-2 0,4-1 0 16,-1 0-23-16,-3-6-5 0,0 3-1 0,4-6 0 16,-1 0-22-16,-3-7-10 0,4 1 8 15,-4-1-8 1,0-2-66-16,0-4-18 0,0-6-4 0,0 0-1 0,0 0-145 15,0 0-29-15,0 0-5 0</inkml:trace>
  <inkml:trace contextRef="#ctx0" brushRef="#br0" timeOffset="-200362.42">28766 6885 1792 0,'0'0'51'0,"0"0"10"16,0 0-49-16,0 0-12 0,0 0 0 0,7-3 0 0,0 0 119 0,3 0 21 15,-3 0 4-15,4 0 0 0,3-1-64 0,0 1-12 16,0 3-4-16,4-3 0 0,-1 3-44 0,-2-3-8 16,6 3-3-16,-4 0 0 15,5 0-102-15,-1-6-21 0,0 3-4 0,0-4-880 0</inkml:trace>
  <inkml:trace contextRef="#ctx0" brushRef="#br0" timeOffset="-200003.39">29450 6572 1663 0,'0'0'36'0,"0"0"8"0,0 0 2 0,0 0 1 0,0 0-38 0,0 0-9 0,0 0 0 0,0 0 0 0,0 0 120 0,-4 6 21 0,-3 3 5 0,4 1 1 15,-4-1-37-15,0 4-7 0,-4-1-2 0,4 1 0 16,-4 6-14-16,-3-4-3 0,4 4-1 0,-4 3 0 16,-4 0-15-16,4 0-2 0,-4 3-1 0,4-3 0 15,4-3-14-15,-5 0-3 0,8-4-1 0,-3-2 0 16,6-4-18-16,1 1-3 0,-1-4-1 0,8 0 0 15,-1-3-25-15,1 0 0 0,6-3 8 0,1 0-8 0,0-3 0 16,3 0 0-16,3-3 0 0,1 0-11 16,0-1 11-16,-1 1 0 0,-3 0 0 0,4 0 0 0,-4 2 0 0,4 1 0 15,-1 0 0-15,-3 0 0 0,1 3 0 16,-1 0 9-16,0 3-1 0,-4 0-8 0,1 4 27 16,0-4-2-16,-1 3 0 0,-3 0 0 0,0 7-4 15,-7-1-1-15,4 4 0 0,-8 0 0 0,1 2-3 0,-1 1-1 16,-3 0 0-16,-3 0 0 0,-1 0-16 0,-3 0 10 15,3-4-10-15,-3 4 8 0,0-6-8 16,0-1 0-16,3 4-10 0,-3-7 10 16,0 1-91-16,4-1-12 0,-5-6-2 0,5 3-1379 0</inkml:trace>
  <inkml:trace contextRef="#ctx0" brushRef="#br0" timeOffset="-118111.66">1464 10701 1728 0,'0'0'38'0,"0"0"8"0,0 0 2 0,-11-3 0 0,11 0-39 0,0 3-9 15,-10 0 0-15,10 0 0 0,0 0 104 0,0 0 20 0,0 0 3 0,0 0 1 16,0 0 0-16,0 0 0 0,0 0 0 0,10 0 0 16,-6 0-103-16,7 3-25 0,6 0 0 0,-3 0 0 15,0 0 51-15,8 4 5 0,-1-4 0 0,-4 0 1 16,12 0-31-16,-12 0-6 15,8 3-2-15,-4-2 0 0,0-1-18 0,0-3-14 16,-3 3 2-16,0-3 1 0,-4 0 11 0,7 0 0 16,-3 0 0-16,-1 0 0 15,8 0-150-15,-4-3-28 0,4 3-6 0,0-3-911 0</inkml:trace>
  <inkml:trace contextRef="#ctx0" brushRef="#br0" timeOffset="-116256.98">3411 10711 1366 0,'0'0'39'0,"-3"0"8"0,3 0-38 0,-7 0-9 15,-4 3 0-15,8-3 0 0,-4 3 137 0,7-3 26 16,-4 6 5-16,1 3 0 0,3-2-59 0,0-1-12 16,0 0-2-16,3 1-1 0,1-1-41 0,3 0-8 15,3-3-1-15,1 0-1 0,-1 1 17 0,5-4 3 16,-5-4 1-16,4 1 0 0,0 0-20 0,4-3-4 16,-7 3-1-16,3-4 0 0,-4 4-11 0,1-3-3 15,3 0 0-15,-3-1 0 0,3 1 31 0,0 0 7 16,-4 3 1-16,8-3 0 0,-4-1-52 0,-3 1-12 15,-4 3 0-15,3 0 0 0,-10 3 0 0,0 0 0 0,0 0 0 16,0 0 0-16,0 0 18 0,0 0 1 16,0 0 0-16,0 0 0 0,0 0-9 0,-10 0-2 0,3 0 0 0,-4 3 0 15,1-3-8-15,-5 6 0 16,5 0 0-16,-1 1 0 0,1 2 0 0,-1 4-11 16,0 2 3-16,1 4 0 0,3 0-2 0,0 0 0 0,3 3 0 0,-3 3 0 15,4-3 10-15,3 3-12 0,0-3 12 0,0 3-12 16,0-3 12-16,0 0-8 0,3-3 8 0,4-4-8 15,-3 1 8-15,3-4-8 0,0-2 8 0,3-1-8 16,1-2 8-16,3-1 0 0,4-3 0 0,-1-3 0 0,1 0 0 16,0-3-10-16,-1 0 10 0,5-4-13 0,-8 4 13 0,7-3 0 15,-4 6 0-15,5-3 0 0,-1 0 0 0,-7 3 0 16,7 0 0-16,-7 0 0 0,0 0 0 0,-3 0 13 16,-1 3-1-16,1-3 0 15,0 0-12-15,-1 0-13 0,-6 0 2 0,3-3 1 0,-7 3 10 0,0-3 0 16,0 3 0-16,3-7 8 0,-3-5 9 0,0 2 3 15,0-5 0-15,-3-1 0 0,3-3 2 0,-7-3 1 16,3 3 0-16,-3-3 0 0,4 1-8 16,-4-1-2-16,3 0 0 0,4 3 0 0,-3 0 2 0,3 0 0 15,0 4 0-15,3 2 0 0,-3 0-24 0,0 4-5 16,7 3-1-16,-3-1 0 0,6 1 24 0,-10 6 5 16,11-3 1-16,-8 3 0 0,4 3-30 0,0-3-5 15,0 6-2-15,4-2 0 0,0-1 35 0,-4 0 7 16,10 0 2-16,-6 0 0 15,-4 0-45-15,4 4-9 0,-1-1-1 0,8-3-1 16,-11 3-43-16,3 1-9 0,8-1-2 0,-11-3 0 16,11 0-88-16,-8 0-17 0,1 3-4 0,3-2-544 0,-3-1-109 0</inkml:trace>
  <inkml:trace contextRef="#ctx0" brushRef="#br0" timeOffset="-115215.23">4272 10723 1958 0,'0'0'43'0,"0"0"9"0,0-6 1 0,-3 0 3 15,-1 2-45-15,1-2-11 0,-1 3 0 0,4 3 0 16,0 0 132-16,-7 0 25 0,-4 3 5 0,4 0 1 16,0 7-71-16,4 2-13 0,-8 7-3 0,1 0-1 15,-1 3-46-15,7 0-9 0,-6 6-1 0,3-3-1 16,3 3-8-16,4-3-2 0,-7 4 0 0,7-4 0 16,0-3-8-16,7-4-11 0,-7-2 3 0,11-3 0 15,-11-1 8-15,10-2 16 0,-2-7-4 0,2 0-1 0,1 0-11 0,-1-6-16 16,4 0 4-16,-3-4 1 0,3 1 11 0,4-6 0 15,-8-1 0-15,1-3 0 0,-8 4 0 0,8-4 0 16,0 1 0-16,-8-1 0 0,4 0 0 0,-3 0 0 16,-1 4 0-16,1-1 0 0,-4 1 0 0,0-1 16 15,-4 4-4-15,1-1-1 0,-1-2-11 0,-3 3-16 16,4 2 4-16,-4-2 1 0,-1 6 24 0,1-4 5 16,-3 4 1-16,6 0 0 0,-6 3-19 0,3 0 0 15,7 0 0-15,-4 6 0 0,-3 1-9 0,7-1-9 16,0 3-2-16,0 7 0 0,7-3 20 0,-3 5 17 0,6 1-3 15,-3 0-1-15,4 6-13 16,-4 0-18-16,4 0 4 0,6 0 1 0,-10 4 22 0,11-1 5 16,-8 0 1-16,1 3 0 0,3 1 27 0,-3-1 6 15,3-3 0-15,0 4 1 0,-3-1 12 0,-4 0 3 0,0 1 0 16,0 2 0-16,3-6-52 0,1 4-12 16,-11-4 0-16,3 0 0 0,-3-3 0 0,0 0 0 0,0-3 0 0,-3 0 0 15,-8-3 54-15,4-3 8 0,-3 0 2 0,3-7 0 16,-4 0-76-16,-7-6-16 15,11 1-2-15,-10-4-1 0,6-4 31 0,-3-5 0 0,3 0 0 0,-3-1 0 16,0-5 24-16,4-1 4 0,-1-3 0 0,0 0 1 16,1 0-49-16,-1-3-9 0,8 4-3 0,-8-4 0 0,8 0 52 0,-4 0 9 15,7 0 3-15,-4 0 0 16,4 0-52-16,4 3-11 0,-4 0-1 0,3-3-1 16,4 4 1-16,4-1 1 0,-8 0 0 0,8-3 0 0,-4 3 31 0,3 0 0 15,5 4 0-15,-5-4 0 16,-3 0-57-16,11 0-6 0,-8 4-1 15,5-4 0-15,6 0-51 0,-7 0-10 16,7 0-3-16,-7 1 0 0,7 2-10 0,-3 0-2 0,0 1-1 0,3-1 0 16,-7 3 21-16,7 1 4 0,-7-1 0 0,7 1 1 15,-10 2 41-15,3 1 8 0,0-4 2 0,-3 4 0 0,-1-1 51 0,1 1 13 16,-8 3 0-16,4-4 0 0,-3 4 24 0,-1 3 7 16,-3 3 1-16,0 0 1 0,0 0 101 0,0 0 20 15,4 3 4-15,-4 3 1 0,0 4 26 0,0-4 6 16,0 3 1-16,0 1 0 0,0-1-103 0,0 4-20 15,0-4-4-15,0 4-1 0,4-4 0 0,-1 1 0 0,4-1 0 16,-3-3 0-16,3 1-51 0,0-4-13 0,0-3 0 0,3 0 0 16,1 0 54-16,0-3 8 0,-1-1 2 0,4-2 0 15,-3-3-52-15,-4 2-12 0,11-5 0 0,-8 3 0 16,4-4 0-16,0 0 0 0,0-2 0 0,1-1 0 16,-1 0 0-16,0-2 0 0,0 2 0 15,4-3 0-15,-8 3 0 0,1-2 0 0,-4 2 0 0,0 0 0 16,-4 4 0-16,4-1 0 0,-7 4 0 0,0-1 0 15,-3 7 0-15,3 3 0 16,-7-3 0-16,0 3 0 0,-7 6 0 0,3 4 0 0,-3 2 0 0,-4 7 0 16,4 3 0-16,0 6 0 0,0 1 0 0,3-1 0 15,-3 3 0-15,4-3 0 0,-1 1 0 0,4-1 0 16,4-3 0-16,-5 0 0 0,5-6 0 0,3 0 0 16,0-4 0-16,3 1 0 0,5-4 0 0,-5 1 0 15,8-4 0-15,-1 1 0 0,4-1 0 0,4-3 0 16,7 1 0-16,-8-1 0 0,4-3 0 15,8-3 0-15,-1 0 19 16,4-3 1 15,3 0 0-31,-7 0 0 0,4-4-20 0,-7 1 0 0,6 0 0 0,-9 0 0 0,2-1-12 0,1-2-7 0,-4 3-1 16,4-1 0-16,-4 1 20 0,0-3 0 0,0-1 0 0,-3-2 0 0,0 2-145 0,-1 4-26 0,22-3-5 0,-21-7 0 0</inkml:trace>
  <inkml:trace contextRef="#ctx0" brushRef="#br0" timeOffset="-112145.45">2371 10996 1728 0,'0'0'38'16,"0"0"8"-16,0 0 2 0,0 0 0 0,0 0-39 0,0 0-9 0,0 0 0 0,0 0 0 16,0 0 53-16,3-6 9 0,-3-1 2 0,4 1 0 0,3 0 51 0,-4-4 10 15,4 4 3-15,-3-3 0 0,3-1-52 0,0-2-9 16,4-1-3-16,-4 1 0 0,3-1 0 0,1-3 0 15,-4 1 0-15,11-4 0 0,-8-3-51 0,-3 0-13 16,4 0 0-16,-1 0 0 0,1 3 54 0,-1-3 8 16,1 0 2-16,-7 0 0 0,3 1-52 0,3-5-12 0,-6 1 0 0,6-6 0 15,-6 3 0-15,3 0 0 0,-4-4 0 16,5 4 0-16,-1-3 0 0,0-1 0 0,-4 4 0 0,4 0 0 16,-3 3 0-16,3 3 0 0,-4 3 0 0,1 3 0 15,-4 1 0-15,7 5 0 0,-7 7 0 16,0 3 0-16,0 0 0 0,0 10 0 0,0 5 0 0,0 7 0 15,0 3 0-15,0 7 0 0,3-1 0 16,-3 3 0-16,7 1 0 0,-7-4 0 16,4 1 0-16,3-1 0 0,-7-6 0 0,4-3 0 0,6-3 0 0,-6 0 0 15,6-10 0-15,1 0 0 0,-1-5 0 0,5-1 0 16,2-6 0-16,-3-4 0 0,0-2 0 0,1-7 0 16,2-3 0-16,-3-3 0 0,7-3 0 0,-6 0 0 15,6 0 0-15,-7-3 0 0,0 0 0 0,4-7 0 16,-8 7 0-16,1 0 0 0,3 0 0 0,-4 3 0 15,1 3 0-15,-7 0 0 0,6 3 0 0,-10 3 0 0,4 4 0 0,3 2 0 16,-7 4 0-16,0 6 0 0,0 0 0 0,0 0 0 16,0 6 0-16,0 7 0 0,0 2 54 0,0 4 8 15,-7 6 2-15,7 4 0 0,-4 8-52 0,4 1-12 16,0-1 0-16,4 7 0 0,-4-3 0 0,0 0 0 16,0 0 0-16,0 3 0 0,7-4 0 15,-7 1 0-15,0 3 0 0,3-3 0 0,4-4 0 0,-7-5 0 16,4 2 0-16,6-2 0 15,-6-7 0-15,3 0 0 0,-3-3 0 0,3-4 0 16,-4-2-48-16,4-3-13 0,-3-4-3 0,-1 0-887 16,4-5-177-16</inkml:trace>
  <inkml:trace contextRef="#ctx0" brushRef="#br0" timeOffset="-104745.62">11127 10268 918 0,'0'0'26'0,"0"0"6"0,0 0-32 0,0-6 0 15,0 0 0-15,0-4 0 0,0 4 142 0,0-3 22 16,0 3 5-16,0-4 1 0,0 4-34 0,0 0-6 16,0-4-2-16,0 4 0 0,0-4 0 0,0 4 0 0,0 0 0 15,-4 0 0-15,4-1 0 0,-3 4 0 16,-1-3 0-16,1 0 0 0,-1-1-67 0,0 4-13 16,1 0-4-16,-4-3 0 0,3 3 10 0,-3 0 2 0,0 3 0 0,0-3 0 15,-3 3-17-15,3-4-3 0,-4 4-1 0,0 4 0 16,4-4-13-16,-3 3-2 0,-1 3-1 0,-3 0 0 15,0 0-7-15,0 4-2 0,0 2 0 0,-4 1 0 16,0-1-10-16,-6 10 0 0,-1-3 9 0,0 6-9 0,1 0 0 16,2 4 0-16,1-1 0 0,0 3 8 0,-4-3 12 15,4 1 4-15,4 5 0 0,-5-3 0 16,5 4-40-16,-1 3-7 0,4-4-1 0,0 7-1 16,3-4 40-16,4 7 8 0,4-3 1 0,-1 3 1 15,4 0-49-15,0-3-9 0,4-1-3 16,3 1 0-16,3-3 18 0,8-1 3 0,0-5 1 0,-1-1 0 15,8-3 0-15,0-3 0 0,3-6 0 0,4-6 0 0,3-7 14 16,0-3 0-16,4-6-10 0,0-6 10 16,0-7 0-16,0 0 0 0,3-2 0 0,0-8 0 15,-3 1 0-15,0-3 10 0,0 0-10 0,-4-3 10 0,0-1-10 0,-3 1 0 16,-4 0 0-16,-3-7-11 0,-4 3 11 0,-3 4 0 16,-4 0 0-16,0-1 0 0,-7 4 19 0,-4 3 5 15,1 0 2-15,-8-3 0 0,4 6 10 0,-7-3 1 16,0 3 1-16,-7-3 0 0,-3 3-30 0,-5 3-8 0,-2 0 0 15,-1 0 0 1,-3 4-20-16,0-1-6 0,3 0-1 0,-3 7 0 0,-1-4 15 0,5 7 4 0,-1 0 0 0,4 3 0 31,-4-1-82-31,4 4-16 0,3 0-3 0,8 4-846 0,-4-1-169 0</inkml:trace>
  <inkml:trace contextRef="#ctx0" brushRef="#br0" timeOffset="-104252.64">11733 11012 1958 0,'0'0'43'0,"0"0"9"0,0 3 1 16,-7 0 3-16,4 3-45 0,-1-3-11 0,-3 0 0 0,4 0 0 15,-8-3 156-15,4 0 28 0,0 4 7 0,-4-8 1 0,1 1-103 0,3 0-20 16,-4-3-4-16,1-3-1 0,3-1 0 0,-4 1 0 16,0-4 0-16,4 1 0 0,0-4-51 0,0 3-13 15,4-2 0-15,-1-1 0 0,-3 0 0 0,7 1 0 16,-3-1 0-16,3 0 0 0,3-6 0 0,1 0 0 16,3-3 0-16,3 3 0 0,-3-3 0 0,7 3 0 0,1 0 0 0,-1-3 0 15,3 7 44-15,1-4 7 0,0 0 1 0,3 0 0 16,-4 3-37-16,5 0-7 0,-5 0-8 0,1 4 11 15,-4-1-11-15,4 3 0 0,-4 4 0 0,0 0 0 16,0 5 0-16,-3-2 0 0,-1 3 0 0,1 6-11 16,-4 0-137-1,-4 0-27-15,4 1-5 0,-3-1-2 0</inkml:trace>
  <inkml:trace contextRef="#ctx0" brushRef="#br0" timeOffset="-98723.62">12058 10823 1706 0,'0'0'37'0,"0"0"8"0,0 0 2 0,0 0 1 0,0 0-38 0,0 0-10 16,0 0 0-16,0 0 0 0,0 0 73 0,0 0 13 15,0 0 2-15,0 7 1 0,0-1-35 0,3 3-7 0,-3 1-2 0,4 2 0 16,0 1-5-16,-4 3 0 16,3-1-1-16,1 4 0 0,-1 0 29 0,1-3 7 0,-1 2 1 0,-3 1 0 15,4-3-9-15,-1 3-2 0,1-4 0 0,-4-2 0 16,3 3-22-16,-3-4-5 0,0-3-1 0,4 1 0 16,-4-4 2-16,0 0 0 0,0 1 0 0,0-7 0 15,0 0-39-15,0 0 0 0,0 0-9 0,0 0 9 16,3-7 0-16,-3-2 0 15,4 3 0-15,-1-7 8 0,1 1-8 0,-1-4 0 0,5 0 0 0,-1 1 8 16,0-4-8-16,3 0 0 0,1 0 9 0,-1-3-9 16,1 0 0-16,0 0 8 0,3 4-8 0,0-4 0 15,0 3 0-15,-4 6 8 0,1 4-8 0,0-4 0 16,-1 7 0-16,1 0 0 0,3 3 0 0,-4 3 0 16,1 3 27-16,3 6 1 0,-3 1 0 0,-1 5 0 0,1 1 12 15,0 3 4-15,-8 3 0 0,4 3 0 0,-3 0 4 0,-1 0 0 16,1 3 1-16,-1-3 0 0,1 0-39 0,-4-3-10 15,3 3 0-15,-3-3 0 0,0 0 0 0,0-3 0 16,0 0 0-16,0 0 0 0,0-7 0 0,0 1 0 16,0-7 0-16,0 0 0 15,0-6-49-15,0 0-12 0,0 0-3 0,0 0 0 16,0 0-51-16,0 0-10 0,0 0-3 16,7-3-784-16,-3-3-158 0</inkml:trace>
  <inkml:trace contextRef="#ctx0" brushRef="#br0" timeOffset="-98294.84">12700 10563 2188 0,'0'0'48'0,"0"0"11"0,0 0 1 0,0 0 1 16,0 0-49-16,0-6-12 0,0 0 0 0,0 6 0 16,0-7 54-16,0 7 8 0,4-3 2 0,-4 3 0 0,0 0 0 0,0 0 0 15,0 0 0-15,3 0 0 0,4 0 17 0,-3 6 4 16,-1 1 1-16,1-1 0 0,3 7-18 0,-4 2-4 16,-3 4-1-16,4 0 0 0,-4 6-19 0,3 0-3 15,1 3-1-15,-4 4 0 0,0 2-16 0,3 4-3 16,-3-4-1-16,4 4 0 0,-4-7-8 15,3 1-1-15,-3-4-1 0,4 3 0 0,-4-3-10 16,4-3 0-16,-1 1 9 0,-3-8-9 16,4 1 8-16,-4 0-8 0,0-3 8 0,3-7-8 0,-3 4 28 0,0-4 2 15,4-3 0-15,-4-3 0 16,0-3-62-16,0 0-12 0,0 0-2 0,0 0-1 16,0 0-33-16,0-6-8 0,0-3 0 0,3-1-1 15,-3 1-76-15,4-4-15 0,-4 1-4 0,3-1 0 16,1 1-58-16,-1-1-12 0,8-12-2 0,-11 25-563 0</inkml:trace>
  <inkml:trace contextRef="#ctx0" brushRef="#br0" timeOffset="-97975.8">12940 10917 1792 0,'0'0'51'0,"0"0"10"0,0 0-49 0,0 0-12 0,0 7 0 0,-4 2 0 16,1 1 156-16,3-1 29 0,-4 4 6 0,4-1 1 15,-3 4-82-15,3-1-16 0,-4 1-3 0,4 3-1 16,0 3-39-16,0-3-8 15,0 3-2-15,0-4 0 0,0 1-6 0,4-3-2 16,-1 0 0-16,1-1 0 0,-1-2-9 0,1-4-3 0,3 1 0 0,0-4 0 16,-3-3-11-16,6-3-2 0,-3 0-8 0,0 0 12 15,4-3-4-15,-1-3-8 0,1-4 11 0,0 1-11 16,-1-1 13-16,1 1-4 0,-4 0-1 0,0-4 0 16,0 4 2-16,0-1 0 0,0 1 0 0,-3 3 0 15,-1-1 9-15,-3 7 1 0,0-6 1 0,0 6 0 0,0 0 0 16,0 0 0-16,-3-3 0 0,-8-3 0 0,4 2-9 0,0 1-3 15,-4 0 0-15,4 0 0 0,-3 0-9 0,-1 0 0 16,4 3 0-16,-4-3-11 16,1 3-55-16,3-3-11 0,3-1-3 15,4 4 0-15,0 0-44 0,-3-6-8 0,3 6-3 0,-4-6 0 16,4 6-55-16,0-3-11 0,4-4-3 0,-4 7-744 16</inkml:trace>
  <inkml:trace contextRef="#ctx0" brushRef="#br0" timeOffset="-97331.96">13247 10977 2188 0,'0'0'48'0,"0"0"11"0,-4 3 1 0,-3 0 1 0,0 0-49 0,0 4-12 0,4-1 0 0,-4 3 0 15,-1 1 105-15,5 2 19 0,-1 1 3 0,-3-1 1 16,4 7-52-16,3 0-9 0,-4 0-3 0,1 3 0 16,-1-3-51-16,4-1-13 0,0-2 0 0,4 0 0 15,-1-1 0-15,1-5 0 0,-1-1 0 0,1-2 0 0,3-4 0 16,0 0 0-16,-3-3 0 0,3-3 0 16,0 0 0-16,0-7 0 0,0 4 0 0,0-7 0 15,0 1 0-15,0-1 0 0,0-2 0 0,-3-1 0 16,3 0 0-16,-4 1 0 0,1 2 0 0,-4-3 0 15,3 7 54-15,-3 0 8 0,-3-1 2 0,3 4 0 16,0 6-52-16,-4-6-12 0,4-1 0 0,0 7 0 16,0 0-18-16,-7-3-6 0,7 3-2 0,0 0 0 15,0 0 42-15,-3 3 8 0,-1 0 1 0,4 4 1 0,0-1-41 16,4 7-8-16,-1-1-1 0,1 4-1 0,3-1 25 0,0 4 0 16,3 0 0-16,-3 6 0 0,4 0 0 0,-1 0 8 15,-2 4 0-15,2-8 0 0,-3 5 7 0,0-1 1 16,0 0 1-16,0 0 0 0,0 0 38 0,0-3 7 15,1 3 2-15,-5 9 0 0,1-2-52 0,-4-1-12 0,-4 4 0 0,1-1 0 16,-1 4 0-16,0-4 0 0,-3 1 0 0,0-4 0 16,0-3 54-16,0-3 8 0,-3-3 2 15,-4-6 0-15,3 0-52 0,0-7-12 0,1-3 0 0,-4-3 0 16,0-6 0-16,3-3 0 0,-3-3 0 0,3-7 0 16,1 0 0-16,-1-6 0 15,1-3 0-15,2 0 0 0,1-3 0 0,0 3 0 0,4-3 0 0,3-1 0 16,0 1 0-16,0 0 0 0,3 3 0 15,1-3 0-15,-1 6 0 0,1-3 0 0,7 6 0 16,-4-3 0-16,3 3 0 0,1 0 0 16,-1 4 0-16,4-1 0 0,1 7 0 0,-1-1 0 0,-4 4 0 0,4 3 0 31,0 0-30-31,1 3-9 0,-1 3-1 0,0-3-1 0,3 3-88 0,1-3-18 0,0 3-3 16,-4-3-1221-16</inkml:trace>
  <inkml:trace contextRef="#ctx0" brushRef="#br0" timeOffset="-96617.79">13730 11024 1497 0,'0'0'32'0,"0"0"8"0,0 0 0 0,0 0 4 0,0 0-36 0,0 0-8 0,4-6 0 0,-4 6 0 15,0 0 53-15,3-6 9 0,1 2 2 0,-4 4 0 16,0 0 51-16,0 0 10 0,0 0 3 0,0 0 0 16,0 0 0-16,0 0 0 0,0 0 0 0,0 0 0 15,0 0-52-15,3 4-9 0,-3-4-3 0,0 6 0 16,0 3 0-16,0-3 0 0,0 1 0 15,0-1 0-15,0 0-51 0,0 1-13 0,4 5 0 0,-4-2 0 16,0 2 0-16,3 1 0 0,1-4 0 0,-1 4 0 16,1-1 54-16,3 1 8 0,-4-4 2 0,5 0 0 15,-5 1-103-15,1-4-20 0,3 0-4 0,-7-2-1 0,3 2 52 0,1-3 12 16,-1-3 0-16,-3 0 0 0,0 0 48 0,0 0 13 16,4-3 3-16,-1-7 0 0,1 1-52 0,-1 0-12 15,-3-1 0-15,4 1 0 0,-4-4 0 0,3 4 0 16,-3-1 0-16,0 1 0 0,4-4 0 0,-1 1 0 15,1 3 0-15,-1-7 0 0,1 3 0 16,0 1 0-16,3 2 0 0,0-5 0 0,3 2 0 0,-3 4 0 16,0-1 0-16,4 4 0 0,0 0 0 0,-1 0 0 15,-3 2 0-15,4 4 0 0,-1 0 0 16,1 4 0-16,-1 2 0 0,-2 3 0 0,2 1 0 0,-3-1 0 0,0 4 0 16,0-1 0-16,0 4 54 0,0-1 8 15,-3 1 2-15,-1 0 0 0,5-1-52 0,-5 1-12 0,-3 3 0 0,0-7 0 16,4 1 0-16,-4 3 0 0,3-4 0 15,-3 1 0-15,0-1 0 0,0-2 0 16,0 2 0-16,-3-2 0 0,3-1-48 16,-4-3-13-16,4-6-3 0,0 0 0 0,0 0-153 0,0 0-31 15,0 0-7-15,-3-9-1 0</inkml:trace>
  <inkml:trace contextRef="#ctx0" brushRef="#br0" timeOffset="-95910.7">14178 10334 1497 0,'0'0'32'0,"-3"0"8"0,3 0 0 0,-11-3 4 16,4 3-36-16,0 3-8 0,7-3 0 15,-7 3 0-15,3 1 104 0,4-4 20 0,-7 3 3 0,7-3 1 16,-7 6 0-16,7-6 0 15,-3 3 0-15,3-3 0 0,-4 6-52 0,4-6-9 0,0 0-3 0,0 7 0 16,0-7 0-16,0 6-1 0,0-3 0 0,0 3 0 16,4 1-25-16,-1-1-5 0,4 0-1 0,4 0 0 15,-4 4-8-15,7-1-3 0,0 1 0 0,0-1 0 16,0 4 5-16,4-4 1 0,0 3 0 0,3-2 0 0,4 2 17 0,-1-2 4 16,1-1 1-16,0 1 0 0,-1-1-25 0,1-3-6 15,-4 4-1-15,4-4 0 0,0 3 13 0,-4 4 2 16,-4-4 1-16,5 4 0 0,-1 3-15 0,0-1-3 15,0 1-1-15,-3 0 0 0,3 2-14 0,-7 4 0 16,-3-3 0-16,3 6 0 0,-4 0 28 0,-3 7 4 16,-3-4 0-16,-1-6 0 0,1 3-24 0,-1-3-8 15,-6 3 0-15,-1 0 0 0,1 3 0 0,-1-3 0 16,-6 4 0-16,-1 5 0 16,-3-3-26-16,-4 1-5 0,4-4-1 0,-3 3 0 0,-1-6 32 0,0-3 0 0,4-6 0 15,4-3 0-15,-4 2 20 0,3-2 9 0,0-4 3 0,4-2 0 31,-3-1-91-31,3-3-17 0,0-3-4 0,0-3-964 16,7-3-192-16</inkml:trace>
  <inkml:trace contextRef="#ctx0" brushRef="#br0" timeOffset="-82159.32">18521 10397 1728 0,'0'0'38'0,"0"0"8"0,0 0 2 0,0-6 0 0,0-4-39 0,0 1-9 15,3-1 0-15,-3 1 0 0,0 0 104 0,4-1 20 0,-1 1 3 0,-3-1 1 16,4-2 0-16,-4 3 0 0,3-1 0 0,-3 1 0 15,4-4-52-15,-4 4-9 0,-4-1-3 0,4-2 0 16,0 2 0-16,-3 1 0 0,-1 0 0 0,1-1 0 16,-1 1 0-16,-3 2 0 0,4-2 0 0,-4 3 0 15,3 3-8-15,-3 0-3 0,-3-1 0 0,-1 4 0 16,0 0-33-16,1 4-8 0,-4 2 0 0,0 3-1 16,-1 7 4-16,-6 6 1 15,-3 3 0-15,2 9 0 0,-2 4-16 0,-1 0 9 0,4-1-9 0,-4 10 8 16,8-3-8-16,-5 3 0 15,5 3 0-15,3 4 8 0,0-1 1 0,3 0 0 0,4 1 0 0,0 2 0 16,3-3-32-16,4-2-6 16,4-4-2-16,3-4 0 0,7 1 31 0,0-6 0 0,4-4 0 0,3-2 0 15,4-10 0-15,-1-3 0 0,8-7 0 0,3-6 0 16,-3-9 0-16,0-3 0 0,3-7 0 0,0-2 0 0,1-4 0 16,-1-6 0-16,0 0 0 15,1-3 0-15,-5-1 20 0,1-2 9 0,-4 3 3 0,0-4 0 0,-3 1-24 0,-7 0-8 16,-1 3 0-16,-2-1 0 0,-5 1 0 0,1-3 0 15,-8 6 0-15,1-4 0 16,-1 7-26-16,-6-3-5 0,-4 3-1 0,-4 0 0 0,1 1 52 0,-5 2 9 16,-6 0 3-16,0 0 0 0,0 3-24 0,-4 1-8 15,4 2 0-15,0-2 0 0,3 2 0 0,-3 7 0 16,3-1 0-16,1 1 0 0,-1 3 0 0,4 3 0 16,0-3 0-16,3 3 0 15,1 0-51-15,-1 0-9 0,4 3-3 0,7-3 0 16,0 0-27-16,0 0-6 0,0 0 0 0,0 0-1 15,0 0-179-15,0 0-35 0,11 0-7 0,-8 6-2 0</inkml:trace>
  <inkml:trace contextRef="#ctx0" brushRef="#br0" timeOffset="-81747.69">19329 11021 1958 0,'0'0'43'0,"-4"6"9"0,1 0 1 0,-1-2 3 0,4-4-45 0,-7 3-11 0,7-3 0 0,-7 0 0 0,0 0 144 0,0-3 28 15,0-1 4-15,-4 1 2 16,-3 0-80-16,4 0-16 0,-5 0-3 0,5 0-1 16,-1 0-2-16,-3-4-1 0,4 4 0 0,-1 0 0 0,0-3-35 0,4 0-6 15,-3-4-2-15,-1-2 0 0,1-1-17 0,6 1-4 16,-3-4-1-16,7-3 0 0,0 3-10 0,0-2 0 16,4-4 0-16,-1 0 8 0,4 0 1 0,0-3 0 15,0 0 0-15,4-1 0 0,3 1-19 0,0 0-4 16,0 3-1-16,4 4 0 0,-1-1 15 0,1 3-12 0,3 4 12 15,-3-4-12 1,0 6-76-16,-4 1-16 0,3 6-2 0,-3 0-1 16,1 3-17-16,-1 3-3 0,0 0-1 0,0 3 0 15,0 1-150-15,-3 2-30 0,10 10-7 0,-7-4-1 0</inkml:trace>
  <inkml:trace contextRef="#ctx0" brushRef="#br0" timeOffset="-81293.75">19593 10557 2026 0,'0'0'57'0,"0"0"14"0,0 0-57 0,0 0-14 0,0 0 0 0,-3 3 0 16,3 3 106-16,-4 1 18 0,4 2 4 0,0 4 1 16,0-1-1-16,0 4 0 0,0 3 0 0,4-1 0 0,-1 4-102 15,-3 0-26-15,4 6 0 0,-1-2 0 0,4-1 56 0,-3 0 7 16,3-6 1-16,0 2 0 0,0-2 0 0,-3-3 0 15,6 0 0-15,-6-4 0 0,6-2-64 0,-6-1 0 16,3-3-9-16,-4 1 0 0,1-4 9 0,-4-3 0 16,0 0 10-16,0 0-10 0,0 0 9 0,0 0-9 15,11-10 8-15,-4 1-8 0,-4-4 0 0,1-2 0 16,-1 2 0-16,1-3 0 16,-1 4 0-16,-3-4 0 0,4 1 0 0,-1-4 0 0,1 0 16 0,-1 0-1 15,1 0-1-15,3 0 0 16,-4 4-22-16,8-1-5 0,-4-3-1 0,0 4 0 0,4-1 14 0,-4 3 0 15,3 4 0-15,1 0 0 0,0 2 16 0,-1 1 5 16,1 3 2-16,-1 6 0 0,1 3 1 0,-1 1 1 16,1 8 0-16,0 1 0 0,-1 6 5 0,1 6 1 15,-1 3 0-15,-3 1 0 0,4-1-11 0,-4-3-3 16,0 1 0-16,0-1 0 16,0-3-39-16,0-3-8 0,-3-3-2 0,3 0 0 0,0-7 48 0,-4-3 8 0,1 1 3 0,0-7 0 15,-4-3-84 1,0 0-17-16,0 0-3 0,0 0-1 0,10-3-142 0,-3-7-29 0</inkml:trace>
  <inkml:trace contextRef="#ctx0" brushRef="#br0" timeOffset="-80825.21">20274 10193 2127 0,'0'0'47'0,"0"0"9"0,0 0 3 0,0 0 1 0,0 0-48 0,0 0-12 16,0 0 0-16,0 0 0 0,0 0 118 0,0 0 22 15,0 0 4-15,4 6 0 0,-1 4-64 0,-3-1-12 0,4 7-4 0,-1 3 0 16,-3 3 16-16,4 3 2 15,-1 6 1-15,-3 7 0 0,4-1-31 0,-4-5-7 16,0 2-1-16,3 1 0 0,-3 2-13 0,0 1-3 0,4 6-1 0,-4-3 0 16,0-4 9-16,0 10 1 0,3-6 1 0,-3-3 0 15,4-10-30-15,-1 0-8 0,5-9 0 0,-8 0 0 16,3-4-75-16,1-5-16 0,-1-1-3 0,1-2-1 16,-1-4-53-16,1 0-10 0,-1 0-2 0,-3-3-700 15,4-6-140-15</inkml:trace>
  <inkml:trace contextRef="#ctx0" brushRef="#br0" timeOffset="-80492.24">20528 10591 2156 0,'0'0'48'0,"0"0"9"0,0 0 3 0,0 0 0 0,0 7-48 0,-3-1-12 16,-1 0 0-16,4 4 0 15,-3 2 112-15,3 4 20 0,-4-1 4 0,4 7 0 0,0 0-108 0,0 3-28 16,-3 1 0-16,3 2 0 0,3 0 56 15,1 0 7-15,-1 0 1 0,4 1 0 0,0-7 0 0,0 0 0 16,0-4 0-16,0-2 0 0,4-3-52 0,-4-4-12 16,4-3 0-16,-1 1 0 0,1-7 54 0,-4 0 8 15,3-4 2-15,1-5 0 0,0 0-52 0,-1-7-12 16,1 0 0-16,-4-3 0 0,0 1 0 0,0-1 0 0,0 0 0 0,-4-3 0 16,1 3 0-16,-4 0 0 0,4 4 0 0,-8-1 0 15,4 0 0-15,-4 4 0 16,-3 2 0-16,0-2 0 0,0 2-9 0,-3 1-5 0,3 3-1 0,-4 0 0 15,-3-1-2-15,3 4-1 0,1 0 0 0,-4 0 0 16,7 0-90-16,-4 3-19 0,4 3-3 0,3 0-1 16,4-3-43-16,-3 6-9 0,3 4-1 0,0-1-854 15</inkml:trace>
  <inkml:trace contextRef="#ctx0" brushRef="#br0" timeOffset="-79844.99">21001 10657 1958 0,'0'0'43'0,"0"0"9"0,0 0 1 0,0 0 3 16,0-6-45-16,0 6-11 0,3-6 0 0,-3 6 0 0,0 0 104 0,0 0 20 15,0 0 3-15,0 0 1 0,0 0 0 0,-7 0 0 16,0 0 0-16,-3 0 0 0,3 6-52 0,-4 0-9 15,0 4-3-15,1 2 0 0,-1 1 0 0,4 2 0 16,0 1 0-16,0 6 0 16,4-3-51-1,-4-3-13-15,3-1 0 0,1-2 0 0,3 2 15 16,0-2 0-16,3-1 0 0,4-2 0 0,-3-4-24 0,3 0-5 0,0 1-1 0,3-4 0 0,1 0 15 0,-1-6 0 0,5 0 0 0,-1-4 0 16,0 1 0-16,0 0 0 15,0-4 0-15,0 1 0 0,0-3 0 0,-3-1 0 16,-1 0 0-16,1 1 0 0,-4-4 0 0,0 4 0 15,0 2 0-15,0 1 0 0,-3-1 0 0,-1 1 0 0,-3 3 0 0,0 6 0 16,0 0 0-16,0 0 0 0,0 0 0 0,0 0 0 16,0 0 0-16,0 0 0 0,0 0 0 0,-3 6 0 15,3 3 0-15,-4 4 0 0,4 6 0 0,0 3 0 16,4 3 0-16,-1 6 0 0,1 1 0 0,3 5 0 16,0 1 0-16,0 3 0 0,4-1 0 15,-4 7 0-15,3-3 0 0,1 0 0 0,3-6 0 0,-4 3 0 16,1-4 48-16,-4 1 13 0,4-4 3 0,-4-2 0 0,-4-1-52 15,4 0-12-15,-7 1 0 0,0-1 0 0,-3-3 0 16,-4 1 0-16,0-4 0 0,0 0 0 16,0-3 0-16,-8-4 0 0,5-2 0 0,-1-3 0 0,-3-7 18 0,0 0 1 15,4-3 0-15,-5 0 0 0,-2-6-31 16,6 0-5-16,-3-6-2 0,0-4 0 0,0-6 19 16,0-2 0-16,3-1 0 0,-3 0 0 15,3-3 0-15,4-1 0 0,0 1 0 0,0 0 0 16,4 0 0-16,-1 0 0 0,4-3 0 0,4 3 0 0,-1-3 0 0,4 6 0 15,4-3 0-15,0-1 0 0,-1 1 0 0,1 7 0 16,3-1 0-16,0 3 0 0,0 0 0 0,0 7 0 16,0 0 0-16,0 2 0 15,0 1-55-15,1 3-7 0,2 0-2 0,-3 0 0 16,4-1-102-16,0 1-21 0,-1 0-4 0,1-3-1101 0</inkml:trace>
  <inkml:trace contextRef="#ctx0" brushRef="#br0" timeOffset="-79243.58">21583 10607 1958 0,'0'0'43'0,"0"0"9"0,-4 3 1 0,-3 3 3 0,4 1-45 0,-1 2-11 0,4 4 0 0,-3-4 0 0,3 4 104 0,0 2 20 15,0 4 3-15,3-3 1 0,-3 6 0 0,4-3 0 16,-1-1 0-16,1 1 0 0,-4 0-52 0,3-3-9 15,1-1-3-15,-1 1 0 0,1 0 0 0,0-4 0 16,-1 1 0-16,1-4 0 0,-1 1-52 0,1-1-12 16,-1-3 0-16,1-3 0 0,-4-3 0 0,0 7 0 15,0-7 0-15,0 0 0 0,0 0 0 16,0 0 0-16,7 0 0 0,-7 0 0 0,0 0 0 0,7-7 0 16,-4 1 0-16,1-3 0 0,-1-1 0 0,1-2 0 15,-1-1 0-15,1 1 0 0,0-1 0 0,-1 1 0 0,1 2 0 0,-1-5 0 16,4 2 0-16,0-3 0 15,0 4 0-15,0-4 0 0,0 0 0 0,0 4 13 16,4-1-4-16,0 1-1 0,-1 2 40 0,1 1 7 16,6 3 1-16,-2-7 1 0,6 7-48 0,-4 0-9 0,1 2 0 0,3 1 0 15,-7 0 11-15,4 6 7 0,-4 0 2 0,0 7 0 16,0-1-30-16,0 7-6 0,-3 3 0 0,-1 6-1 16,1 0 38-16,-4 3 8 0,4 4 2 0,-8-1 0 15,4 0-50-15,-3 1-9 0,-1-4-3 0,1 0 0 16,-4-3 51-16,3 0 9 0,-3-6 3 0,0 0 0 15,0-3-52-15,0-4-9 0,-3-3-3 0,3-2 0 0,0-4 32 0,-4 0 0 16,4-6 0-16,0-3 0 16,0-4-116-16,4-2-16 0,-1-4-4 15,-3 0-840-15,7-3-168 0</inkml:trace>
  <inkml:trace contextRef="#ctx0" brushRef="#br0" timeOffset="-78759.35">22331 10083 1578 0,'-14'-3'44'0,"7"0"12"0,0 3-45 0,0 0-11 16,-4-3 0-16,4 3 0 0,-4 3 160 0,4-3 29 15,-3 3 7-15,3-3 0 0,0 3-64 0,0 1-12 0,-4 2-4 0,7-3 0 16,-3 0-41-16,7-3-9 0,0 0-2 0,0 6 0 16,0-6 0-16,0 4 0 0,4 2 0 0,3-3 0 15,0 0-51-15,4 0-13 0,-1 0 0 0,4 4 0 16,4-4 11-16,3 3-1 0,0 0 0 0,0 1 0 15,4-1 14-15,0 3 2 0,-4 1 1 0,4-1 0 16,-1 4 7-16,1-1 2 0,0 1 0 0,-1 2 0 16,5 4 15-16,-5 0 3 0,-2 6 1 0,-1-3 0 0,0 3-36 15,0 0-7-15,0 3-2 0,0 7 0 16,-3-4 10-16,-4 4 1 0,0-1 1 0,-3 4 0 0,-4-1-16 0,0 1-6 16,-4 3 0-16,1 0 0 0,-4-4 0 0,-4 1 0 15,1-1 0-15,-4 1 0 0,-4-7 0 0,1 1 0 16,-4-4 0-16,3-3 0 15,-3 0-26-15,0-6-5 0,0-3-1 0,0-1 0 0,-1-2 32 0,5-4 0 16,-1-2 0-16,1-4 0 16,3-3-108-16,0 0-16 0,-4-7-4 0,7 4 0 0</inkml:trace>
  <inkml:trace contextRef="#ctx0" brushRef="#br0" timeOffset="-30336.65">20768 1025 2120 0,'0'0'47'0,"0"0"9"0,0 0 3 0,0 0 0 0,0 0-47 0,0 0-12 0,-7 6 0 0,3-3 0 16,4-3 120-16,-7 0 21 0,7 0 5 0,-7 3 1 15,4 7-67-15,-4-7-12 0,0 0-4 0,0 0 0 16,0 0 0-16,-4 7 0 0,4-4 0 0,-4 3 0 16,1 7-50-16,-1-6-14 0,1 5 0 0,-1 1 0 0,0-4 12 0,1 4-2 15,-1 0-1-15,4-4 0 0,0-2-9 16,4 2 0-16,-1-5 0 0,1-1 0 15,3 3 0-15,0-6 0 0,0-3 0 16,7 4 0-16,-4-4 0 0,4 0 0 0,0 3 0 0,0 0 0 0,0-3-8 0,8 0 8 16,-5 0 0-16,4 0 0 0,4 3 0 15,-4-3 0-15,4-3 0 0,3 0 8 16,0 3 8-16,-3-3 0 0,3 3 1 0,-4-7 0 0,5 7 7 16,-5 0 2-16,1 0 0 0,-4 3 0 15,4 1-12-15,-8-4-2 0,1 3-1 0,-1 3 0 0,-3 3-11 0,-3-2 0 16,-4 2 0-16,0 7 0 0,0-4 32 0,-4 4 5 15,-3 3 1-15,-3-4 0 0,-1 4-27 0,4-3-11 16,-3 3 8-16,-1 3-8 0,0-7 0 0,1 1 0 16,-1 3 0-16,1-10 0 15,-1-2-24-15,-3 2-9 0,3-6-3 0,1-6 0 16,3-3-78-16,0-4-16 0,3 4-3 16,-3-13-1-16,7 3-60 0,0 4-12 0,4-7-2 0,-1-3-864 0</inkml:trace>
  <inkml:trace contextRef="#ctx0" brushRef="#br0" timeOffset="-30050.87">21096 909 2120 0,'0'0'47'0,"0"0"9"0,0 0 3 0,0 0 0 0,0 0-47 0,0 0-12 0,0 9 0 0,4 1 0 16,-4 5 100-16,0-2 17 0,3 3 4 0,-3 6 1 15,4 0-26-15,-1 6-6 0,1-3-1 0,-1 6 0 16,1 1-17-16,-1-1-3 0,1 0-1 0,-1-3 0 0,4-2-18 0,-3 2-4 16,0-3-1-16,-1 0 0 0,1-3-25 0,3 0-4 15,-7 0-2-15,3-10 0 16,4 4-14-16,-7 0 0 0,4-10 0 0,-1 0 0 16,1 0-54-1,-1-2-14-15,-3-4-2 0,0 0-1 0,0 0-39 16,0 0-8-16,0 0-2 0,-7-10 0 0,0 4-60 0,0 0-12 0,0-10-2 15</inkml:trace>
  <inkml:trace contextRef="#ctx0" brushRef="#br0" timeOffset="-29878.28">20892 1244 1810 0,'0'0'40'0,"0"0"8"0,0 0 1 0,0 0 3 0,0 0-42 0,0 0-10 0,0 0 0 0,10 0 0 16,-3-3 112-16,7 3 21 0,0-3 4 0,4 3 1 15,0-6 4-15,3 3 1 0,0 3 0 0,4-3 0 16,-1-1-33-16,1 4-6 0,3-3-2 0,4 0 0 15,-4 3-48-15,4-3-10 0,-4 0-1 0,4 0-1 16,3 0-34-16,-3 0-8 0,3-1 0 0,-3 4-988 31,-4-3-199-31</inkml:trace>
  <inkml:trace contextRef="#ctx0" brushRef="#br0" timeOffset="29667.18">24680 10225 1337 0,'0'-13'56'16,"-3"0"-44"-1,-1 1 41-15,4-1 9 0,-3 4 2 0,3 0 0 16,-4-1 51-16,1-2 10 0,-1 5 3 0,1-2 0 16,-1 3 0-16,-3-1 0 0,4 1 0 0,-8 0 0 15,4 3 0-15,-7 0 0 0,0-1 0 0,0 1 0 16,-4 6-52-16,-3 1-9 0,-4 2-3 0,0 6 0 16,1 1-24-16,-5 6-6 0,5 3-1 0,3 0 0 0,-1 6-18 15,-2 6-4-15,3 4-1 0,-1 3 0 16,1 6-1-16,0 3 0 0,0 3 0 0,-4 19 0 15,4-6 7-15,3-3 2 0,4 0 0 0,0-4 0 16,7-6-7-16,4-2-2 0,-1-4 0 0,4-3 0 16,4-7 3-16,3-5 1 0,3-4 0 0,4-6 0 15,4-3-33-15,7-10-6 0,-1-3-2 0,8-6 0 0,3-6 28 0,4-7 0 16,4-5 0-16,-1-4 0 0,0-10 0 0,-3-2 0 16,0-4 0-16,3-6 0 0,-3 0 0 0,0-3 0 0,-4 0 0 15,4-6 0-15,-4 6 46 0,0 0 14 0,-3 0 4 0,0-3 0 16,-7 6-52-16,-1 0-12 0,-6 0 0 15,-4 3 0-15,-3 7 0 0,-8-1 0 16,1 4 0-16,-11 3 0 0,0 3 0 0,-8 3-12 0,-2 3 3 16,-4 3 0-16,-1 1 9 0,-2 5 12 0,-1-2-2 0,0 2-1 15,1 4-9-15,3 3 0 0,-4 0 0 0,7 3 0 16,1 0-49 0,-1 3-12-16,4 0-3 0,0 0 0 15,3 3-102-15,1 1-21 0,2-1-4 0</inkml:trace>
  <inkml:trace contextRef="#ctx0" brushRef="#br0" timeOffset="30714.44">25287 11033 1844 0,'-3'7'52'0,"3"-4"12"15,0-3-52-15,-4 3-12 0,4 0 0 0,0-3 0 16,0 0 117-16,0 0 21 0,0 0 4 0,0 0 1 16,0 0-35-16,0 0-8 0,-7 0 0 0,3 0-1 15,-3-3-15-15,0-3-2 0,0 3-1 0,-3-7 0 16,3 1-27-16,-4-4-6 0,1 1 0 0,2-4-1 15,-2-3-19-15,3 0-3 0,-4 1-1 0,8-4 0 16,-4-3-14-16,3-1-10 0,1-2 12 0,3 0-12 16,0 0 8-16,3 0-8 0,1-1 0 0,-1 1 0 15,4 3-21-15,4 0-8 0,-1 3-2 0,1-3 0 0,3 3 31 16,0 3 0-16,4-3 0 0,-1 3 0 0,5 1 10 0,-5-1 8 16,4 3 2-16,4 0 0 15,-7 1-61-15,3 2-12 0,0 1-3 0,-3 2 0 0,3 1-48 0,-7 3-11 16,7-1-1-16,-7 4-1 15,0 3-94-15,4 3-18 0</inkml:trace>
  <inkml:trace contextRef="#ctx0" brushRef="#br0" timeOffset="31281.24">25721 10745 2188 0,'0'0'97'0,"0"0"20"0,0 0-93 0,0 6-24 0,-3-3 0 16,-1 7 0-16,4 2 56 0,0 4 6 0,0 0 2 0,4 3 0 16,-4 2-16-16,3 5-2 0,-3-1-1 0,4 0 0 15,-1-3 0-15,1 0 0 0,-1 0 0 0,1-4 0 16,-1 1 8-16,1-6 2 0,-1-4 0 15,4 1 0-15,-3-4-44 0,-1-3-11 16,4 0 0-16,-3-3 0 0,3-3 0 0,-3-3 0 0,3-1 0 0,0-2-11 31,0 0 11-31,0-7 8 0,-4-3-8 0,8-6 11 0,-4 0-3 16,0 0 0-16,4 0 0 0,-1 0 0 16,1 0-28-16,-1 3-5 0,1 3-2 0,-1 0 0 0,1 3 27 0,0 4 0 0,-1 2 0 0,1 4 0 15,-1 3 20-15,1 6 10 0,0 3 2 0,-1 1 0 16,4 5 0-16,-3 4 0 0,-1 3 0 0,-3 0 0 15,4 6 5-15,-4-3 2 0,4 3 0 0,-4 0 0 16,0-3-22-16,-4 0-4 0,4-4-1 0,-3-2 0 16,-1 0-12-16,1-4 0 0,3-2 0 0,-3-4 0 15,-1 0-55-15,1-3-13 0,-4-3-4 0,0 0 0 16,7-3-108-16,0-3-23 0,-4 0-4 0</inkml:trace>
  <inkml:trace contextRef="#ctx0" brushRef="#br0" timeOffset="31656.1">26420 10384 1728 0,'0'-9'76'0,"3"3"16"0,-3 6-73 0,0 0-19 0,0 0 0 0,0 0 0 15,0 0 157-15,0 0 28 0,0 0 6 0,4 6 1 16,-1 0-72-16,1 7-13 0,-4-4-3 0,3 7-1 16,1-4-31-16,-4 7-7 0,3 0-1 0,-3 3 0 15,4-3-10-15,-4 3-2 0,0 3-1 0,0 0 0 16,0 3-27-16,0 0-6 0,0 4-1 0,-4-4 0 15,4 0-9-15,0 0-8 0,-3 1 12 0,3-11-12 16,0-2 8-16,-4 0-8 0,8-1 0 0,-4-5 0 16,0-1-51-16,0-2-17 0,0-1-3 0,3 0-1 15,1-6-80-15,3 0-16 0,-4-3-3 16,4 0-1-16,-3-7-86 16,3 1-18-16</inkml:trace>
  <inkml:trace contextRef="#ctx0" brushRef="#br0" timeOffset="31964.76">26681 10591 1828 0,'0'4'81'0,"0"2"17"0,-4 0-78 0,4 3-20 0,0 1 0 0,0 6 0 31,0-1 51-31,0 1 6 0,4 6 2 0,-4 0 0 0,0 3-12 0,3 3-3 0,-3 0 0 0,4 1 0 16,-1-4 34-16,1 3 6 0,-1-6 2 0,4 0 0 15,0-3-14-15,-3-4-4 0,3-2 0 0,-4-4 0 16,5-3-42-16,-1-2-9 0,0-1-1 0,3-3-1 15,1-3-4-15,-1-4-1 0,-3-2 0 0,0 0 0 16,4-7 6-16,-4 0 0 0,4-3 1 0,-4 1 0 16,0-4-17-16,0-4 0 0,0 5-13 0,-4-11 5 15,5 7 8 1,-5 3 0-16,-3 0 0 0,0 7 0 16,-3-1 21-16,-5 3 7 0,5 1 0 0,-8 2 1 0,1 7-11 0,-1 0-2 0,1 0-1 0,-5 6 0 15,1 0-24-15,0 3-5 0,0 4-1 0,0-1 0 31,3 4-81-31,-3-1-16 0,4 1-3 0,3 3-1 0,0-4-48 0,0 1-9 0,3 2-3 0</inkml:trace>
  <inkml:trace contextRef="#ctx0" brushRef="#br0" timeOffset="32632.86">27104 10726 1485 0,'0'0'31'0,"-4"6"7"16,1-2-30-16,-1 2-8 0,-3 0 0 0,4 0 0 15,-1 4 139-15,-3 2 26 0,4 1 6 0,-1 3 1 0,1-1-54 0,-1 1-10 0,1 3-3 0,-1 0 0 31,4-4-41-31,0 1-8 0,0 0-1 0,0-1-1 16,0-5-23-16,4-1-5 0,-1-3-1 0,1-2 0 0,3-1-25 0,-4-3 8 0,8-3-8 0,-1-1 0 16,-3-2 0-16,4-3 8 0,0-1-8 0,3-9 0 15,0 4 12-15,-4-1-4 0,1-6 0 0,0 3 0 16,-4 1-24 0,0-1-6-16,0 0-1 0,0 0 0 0,0 3 43 0,-4 4 9 0,1-4 2 0,3 7 0 15,-7-1-23-15,3 1-8 0,-3 0 0 0,0 2 0 16,0 7 11-16,0 0-11 0,0 0 12 0,0 0-12 15,0 0 10-15,0 0-10 0,0 0 8 0,-7 7-8 16,4 2 10-16,-1 0-10 0,1 7 12 16,3 0-12-16,3 3 14 0,1 6-4 0,-1 0-1 15,1 3 0-15,3 3 12 0,4 1 3 0,-1 2 0 0,1 4 0 16,-1-1-7-16,1 1-1 0,-1 0 0 0,5 6 0 16,-5-7 20-16,4 7 3 0,-3-3 1 0,-1 3 0 15,1-4 5-15,-4 1 2 0,4-3 0 0,-4 3 0 16,-4-1-7-16,-3 1-2 0,0 0 0 0,-3 0 0 15,3-7-21-15,-7 1-4 0,0-4-1 0,0-3 0 16,-4-3-12-16,0-9 0 0,-3 0 8 0,0-7-8 16,0-3 0-16,-4-9 0 0,4-3 0 0,-3-3-10 0,-1-4 1 0,0-6 0 15,4 0 0-15,0-9 0 0,0 0 9 0,3-3 0 16,1 2 0-16,6 1-8 0,1 0 8 0,-1-3 0 16,8-1 0-16,-1 1 0 0,4 0 0 0,4-1 0 0,3 1 0 15,0-4 0-15,4 4 0 0,0 0 0 0,3-1 0 0,0 1 0 16,0 3 0-16,4 6 0 0,-4 0 0 0,4 6 0 15,-4 0 0-15,-4 4 0 0,1 6 0 0,3-1 0 32,-3 4-52-32,-1 0-11 0,-2 3-2 0,-1 0-1 15,3 3-111-15,-3-3-23 0,-3 0-4 0,0 0 0 0</inkml:trace>
  <inkml:trace contextRef="#ctx0" brushRef="#br0" timeOffset="33318.31">28007 10736 1862 0,'0'0'52'0,"0"0"13"0,0 0-52 0,-3-7-13 0,3 7 0 16,-4-6 0-16,4 6 149 0,0 0 27 0,0 0 6 0,0 0 1 15,0 0-37-15,-7 3-7 0,3 3-2 0,-3 1 0 16,7 5-85-16,-3 1-18 0,3 24 27 16,-4-18-23-16,4 3 2 0,0 0 0 0,0 0 0 15,0 0-12-15,4-3-1 0,-4-3-1 0,3-1 0 16,1-2-2-16,-1-1 0 0,-3 1 0 0,4-7 0 0,-1 4-12 0,1-7-2 15,0 3-1-15,-1-3 0 0,-3-3-9 0,0 0 0 16,0 0 0-16,0 0 0 16,4 3 0-16,-4-3 8 0,0 0-8 0,0 0 0 15,0 0 8-15,0 0-8 0,0 0 8 0,0 0-8 0,3-6 0 0,1 3 0 16,-1-3 0-16,1-4 0 0,-1 4 0 0,1-4 0 16,-1-2 8-16,1 3-8 15,3-4 0-15,0 4 0 0,3-4 0 0,1-3 0 0,0 7 0 0,-1 0 0 16,1-4 0-16,3 4 0 15,0-1 0-15,0 1 0 0,4-1 0 0,-1 4 0 0,1 0 0 0,3 6 0 16,0 0 0-16,4 0 0 0,-4 3 8 0,0 3 4 16,-3 4 0-16,3 2 0 0,-3 4 25 0,0 3 6 15,-4-1 1-15,0 4 0 0,0 0-35 0,-4 0-9 16,-3 0 0-16,1 0 0 0,-1 0 8 0,-4-6-8 0,1 3 8 16,-4-7-8-16,3 1-9 0,-3-7-7 0,-3 0 0 0,3-6-1 31,0 0-106-31,0 0-21 0,-4-6-4 0,1 0-828 0,3-1-165 0</inkml:trace>
  <inkml:trace contextRef="#ctx0" brushRef="#br0" timeOffset="33832">28646 10246 1692 0,'-4'4'37'16,"-3"-1"8"-16,0 0 2 0,0 3 0 0,0 0-38 0,0 4-9 0,-4-1 0 0,4 1 0 0,0-1 112 0,0 0 21 16,-4 4 4-16,8-4 1 0,-4 1-28 0,3-4-6 15,1 0 0-15,-1 1-1 0,4-7-19 0,4 3-3 16,-1 0-1-16,4 0 0 0,0-3-56 0,4 0-12 16,0 0-3-16,-1 0 0 0,4-3 37 0,0 3 7 15,4-3 2-15,3 3 0 0,0 3-37 0,1 0-7 16,2 3-2-16,1 4 0 0,0-1 59 0,-1 4 12 15,5 2 3-15,2 1 0 0,1 3-41 0,-4-4-8 16,0 4-2-16,-3-3 0 0,0 3 0 0,0 3 0 16,-4 3 0-16,0 3 0 0,-3 0-15 0,-4 0-3 0,0 4-1 0,-4 5 0 15,-3 1-9-15,0 0-4 0,-3-1 0 0,-8 1 0 16,1-7 0-16,-1 4 0 0,-6-4 0 0,-1 1 0 16,-3-1 0-16,0 0 0 0,-4 1 0 0,-3-1 0 15,4-3-36 1,-5 0-8-16,-2-6 0 0,-1 0-1 0,4-3-92 0,0-3-19 0,3-4-3 0,4-5-1 15</inkml:trace>
  <inkml:trace contextRef="#ctx0" brushRef="#br0" timeOffset="84974.54">1524 13407 2553 0,'0'0'53'0,"0"0"12"0,0 0-52 16,-4 6-13-16,4-6 0 0,0 0 0 0,0 7 105 0,0-7 19 0,0 3 3 0,0 6 1 16,4-3-42-16,0 1-8 0,6-1-2 0,-3 0 0 15,7 1-19-15,0 2-4 0,4 0-1 0,0 1 0 16,3-1-52-16,0 1-16 0,0-1-1 0,-7 0 0 16,7 1 17-16,-3-1 0 0,0 1 8 0,-1-4-8 15,1 3-36-15,7-2-12 0,-11 2-4 0,7-3 0 16,-7 0-9-16,7 1-3 0,0-4 0 0,-3 0 0 15,10 0-204-15,-3 0-42 0</inkml:trace>
  <inkml:trace contextRef="#ctx0" brushRef="#br0" timeOffset="85537.34">2526 13112 1953 0,'3'-18'82'15,"-3"2"-66"-15,7 0 114 0,-7-3 22 0,4 4 5 0,-4-1 1 16,7 0-83-16,-7 4-17 0,4-1-3 0,-4 1-1 15,0 2 18-15,0 1 4 0,-4 3 1 0,4 6 0 16,0 0 5-16,-7 0 1 0,3 3 0 0,-10 3 0 16,4 7-28-16,-1-1-6 0,-3 7-1 0,-4 6 0 15,4 3-25-15,0 7-6 0,-3 5-1 0,-1 4 0 16,7 3-8-16,-6 4-8 0,3 2 12 0,0 6-12 16,3 1 36-16,7 3 0 15,-3-1 0-15,4 4 0 0,3-3-44 0,0 0-9 16,0 3-2-16,3-4 0 0,8-8 19 0,0-7 9 0,-1-4-1 0,8-2 0 15,-1-9-8-15,8-4 0 0,-4-3 0 0,4-6 8 16,0-4-8-16,-1-2 0 0,8-4 0 0,-7-6 0 16,-1-3 0-16,8-3 0 0,-7-3 0 0,3-3 8 15,0-1 0-15,1-5-8 0,2 2 12 0,-2-6-4 16,-1-6-8-16,0 0 0 0,-3-6 9 0,-4 6-9 16,0-4 9-16,-7-5-9 0,4 3 12 0,-4-4-12 15,-4 1 0-15,1-4 0 0,-7 3-15 0,6-12 5 16,-10 7 23-16,-7-1 5 0,4 3 1 0,-8 1 0 15,0 2-31-15,-3 1-5 0,0-1-2 0,-7 4 0 16,-4 6 36-16,4 3 7 0,0 3 2 0,-4 0 0 0,1 3-16 0,2 4-10 16,-2-1 12-16,3 1-3 15,3 6-35-15,-3-1-5 0,3 1-1 0,11 3 0 16,-4 3-4-16,1 0 0 0,-4 0-1 0,7 3 0 0,3 3-83 16,-3 4-17-16,4-1-3 0</inkml:trace>
  <inkml:trace contextRef="#ctx0" brushRef="#br0" timeOffset="85925.14">2836 13937 1958 0,'-7'-6'87'0,"7"6"17"16,0 0-83-16,0 0-21 0,0 0 0 0,7-7 0 16,-7 7 107-16,0 0 17 0,0 0 3 0,0 0 1 15,0-3 0-15,7 0 0 0,0 6 0 0,-3 0 0 16,3 4-52-16,4 2-9 0,3 1-3 0,-4 2 0 15,1 4-51-15,3 3-13 0,-3-4 0 0,-1 4 0 16,1 0 54-16,3 0 8 0,-11-4 2 0,4 1 0 16,4 3-52-16,-7-7-12 0,-1 4 0 0,4-3 0 15,4-1 0-15,-8-2 0 0,4-1 0 0,0 0 0 16,0-2-48-16,4-4-13 0,0 0-3 0,-8-3 0 16,11 0-51-16,-3-6-10 0,-1-1-3 0,1 1 0 15,3-3-32-15,-3-1-8 0,3 1 0 0</inkml:trace>
  <inkml:trace contextRef="#ctx0" brushRef="#br0" timeOffset="86321.73">3260 13975 2310 0,'0'0'48'0,"0"6"11"0,0 0-47 0,-4 4-12 0,4-1 0 0,0 0 0 16,4 7 53-16,-4-3 9 0,0 2 2 0,3 1 0 15,4 0 51-15,-7-1 10 0,4 1 3 0,3 0 0 16,-7-1-103-16,10 1-25 0,-6-3 0 0,7-1 0 16,-1-3 56-16,1-2 7 0,-1-1 1 0,4-3 0 15,-3-3-64-15,0 0 0 0,3-3 0 0,-4-3-13 16,1-4 13-16,-4 1 0 0,11-4 0 0,-8-2 0 16,1-1 0-16,-4 0 0 0,10 1 0 0,-6-1 0 15,-4-3 0-15,4 0 8 0,6 4 1 0,-10-4 0 16,4 3-9-16,-4 1-12 0,4 2 2 0,-1 4 1 15,-6-1 9-15,6 7 0 0,-6 0 0 0,3 6 0 0,-4 0 8 0,4 3 0 16,0 7 0-16,1-4 0 16,2 4-8-16,1 6 0 0,-4-4 0 0,3 4 0 0,-3 0 52 0,4 0 10 15,-8 0 2-15,5 0 0 0,-1-1-52 0,0 1-12 16,3-3 0-16,-6-1 0 16,3-2 0-16,0-4 0 0,3 1 0 0,1-4 0 15,0-3-48-15,-1 0-13 0,1-3-3 0,-1-3 0 16,1-3-115-16,-8-3-23 0,8-4-5 0</inkml:trace>
  <inkml:trace contextRef="#ctx0" brushRef="#br0" timeOffset="86515.18">4039 14216 2880 0,'0'13'128'0,"0"-4"25"0,0-3-122 0,0 4-31 0,4-4 0 0,-4-6 0 15,0 0 57-15,0 0 6 0,0 0 1 0,0 0 0 16,0-9 0-16,0-4 0 0,0 0 0 0,-4-2 0 15,1-4-64-15,3 0 0 0,-7-3-9 0,3-3 0 16,-3 0-3-16,4 0 0 0,-4 0 0 0,0 0 0 16,3 0-71-16,-3 0-14 0,0 3-3 0,3 0-1 15,-3 3-78-15,0 3-15 0,0 4-3 0</inkml:trace>
  <inkml:trace contextRef="#ctx0" brushRef="#br0" timeOffset="86918.75">4357 13843 1824 0,'0'0'76'0,"0"0"-60"16,0 0 135-16,0 0 27 0,0 0 6 0,0 0 0 15,0 0 12-15,-4 6 3 0,1 4 0 0,-1-1 0 16,-3 7-108-16,0-1-22 0,4 4-4 0,-4 3-1 31,-4 0-22-31,7 0-5 0,1 3-1 0,-8 0 0 0,11-3-20 0,0 0-5 0,0-3-1 0,0-3 0 16,4 2 6-16,3-5 2 0,-4 3 0 0,4-4 0 15,1-2-29 1,-1-1-5-16,3 0-2 0,1-2 0 0,-4-4 18 0,3-3 0 0,1 0-8 0,3 0 8 16,-3-7-8-16,6 4 8 0,-6-6-12 0,3 3 12 15,0-4-37-15,7 4-1 0,-10-3 0 0,7-1 0 16,-1 1-72-16,-3-1-14 0,0 1-4 0,4-7 0 16,-7 4-51-16,3-4-10 0,-4-3-3 0</inkml:trace>
  <inkml:trace contextRef="#ctx0" brushRef="#br0" timeOffset="87186.78">4777 13413 2508 0,'0'0'71'16,"0"0"16"-16,0 0-70 0,0 0-17 0,-4 7 0 0,4-1 0 0,-3 3 106 15,3 7 18-15,0 0 3 0,0 2 1 0,0 4-52 0,0 3-9 0,3 1-3 0,-3 2 0 16,4 0 0-16,-1 0 0 0,4 0 0 0,0 1 0 31,-3 2-8-31,3 0-1 0,-4 1-1 0,8-1 0 0,-8 0-35 0,5 4-7 0,2-4-2 0,-6 1 0 16,3-4-10-16,0-3 0 15,0 0 0-15,3-3 0 0,-6 3 0 0,3-6 0 0,0 0 0 0,4 0 0 16,-4-1 0-16,3-2 0 0,-3 0 0 0,4-4 0 16,-4 1-49-16,4-4-12 15,-4-3-3-15,0-6 0 0,-4-3-51 0,1-6-10 0,-1-1-3 0</inkml:trace>
  <inkml:trace contextRef="#ctx0" brushRef="#br0" timeOffset="87517.94">5115 13658 2185 0,'0'0'96'0,"0"0"21"16,0 0-93-16,-3 0-24 0,-1 0 0 0,-6 3 0 15,3 3 100-15,-4 4 15 0,4-1 3 0,-4 7 1 16,1-1-36-16,-4 4-7 0,3 3-2 0,1 0 0 15,-1-3-59-15,4 3-15 0,0 0 0 0,7-3 0 16,-7 0 0-16,3-4 0 0,4-2 0 0,4-4 0 16,-4 1 54-16,0-4 8 0,7-3 2 0,-7-3 0 15,3 0-52-15,4-3-12 0,4-3 0 0,-4 2 0 16,11-5 0-16,-8 0 0 0,4-1 0 0,4 1 0 16,0-1 0-16,-1 1 0 0,4 3 0 0,-3-4 0 15,0 4 53-15,-1 3 8 0,1 0 2 0,0 3 0 0,-8 3-14 0,4 6-2 0,-3 1-1 0,0 2 0 16,-1 7-10-16,-3 3-1 0,4 3-1 0,-4 0 0 15,-4 0-14-15,4 0-2 0,-3 4-1 0,-1-4 0 16,1 0-39 0,-1-3-8-16,-3 0-2 0,0-4 0 0,0-2 32 0,-3 0 0 0,-1-1 0 0,4-2 0 15,-3-4-108-15,-1-2-16 0,4-7-4 16</inkml:trace>
  <inkml:trace contextRef="#ctx0" brushRef="#br0" timeOffset="95896.25">11070 13423 2019 0,'0'-10'57'0,"-3"1"13"0,-1 3-56 0,1-4-14 0,-1-2 0 0,1 2 0 16,-5 1 108-16,5 3 18 16,-1-4 4-16,-3 1 1 0,0 3-3 0,4-1 0 0,-8 1 0 0,4 3 0 15,-3 0-41-15,-1 0-9 0,0 3-2 0,-3 0 0 31,-3 3-13-31,-1 0-3 0,0 3-1 0,-3 4 0 16,4 2-20-16,-5 1-4 0,1 2-1 0,-3 4 0 0,2 3-16 0,-2 6-3 0,-1 1-1 0,0 5 0 16,4 0-3-16,0 1-1 0,0 3 0 0,0 6 0 15,-1-4-10-15,5 7 8 0,-1 3-8 0,1 1 8 16,-1-1-8-16,4 0 0 0,0 0-10 0,3 0 10 16,1-6 9-16,6 0 8 0,0-6 2 0,1 2 0 15,6-2-11-15,5-3-8 0,2-1 9 0,1 1-9 16,3-7 8-16,3-3-8 0,1 0 0 0,3-6 0 15,4-7-15-15,7 1-9 0,-1-7-1 0,5-6-1 16,3-6 26-16,3-10 0 0,0 1 0 0,4-11 0 16,0-2 14-16,-7 0 8 0,0-3 2 0,3-4 0 15,0 1-24-15,1 2 0 0,-1-2 0 16,4-4 8-16,-7-3-27 0,-1-2-5 0,-2-1 0 0,-1-3-1 16,-3 3 45-16,-8 0 10 0,-3 0 2 0,1 0 0 15,-5 3-32-15,-6 4 0 0,3-1 0 0,-7-3 0 16,-3 4-22-16,-4-4-7 0,0 0-2 0,-7 3 0 15,-1 4 31-15,-2-1 0 0,-4 7 0 0,-4 0 0 16,0 6 19-16,-6 0 9 0,-1 6 3 0,0 1 0 16,-3 2-31-16,3 7 8 0,-3 0-8 0,7 3 4 15,3-1-41-15,-3 4-7 0,7 0-2 0,0 4 0 16,0-4-78-16,0 3-16 0,3 0-4 0</inkml:trace>
  <inkml:trace contextRef="#ctx0" brushRef="#br0" timeOffset="96345.5">11628 14091 1337 0,'0'0'56'16,"0"0"-44"0,-4 3 126-16,1 3 26 0,3-6 4 0,-4 3 2 15,4-3-38-15,0 0-7 0,0 6-1 0,0-6-1 16,0 0-26-16,0 0-5 0,0 0 0 0,0 0-1 15,0 0-22-15,0 0-4 0,-7-3-1 0,0 0 0 16,0-3 0-16,0 3 0 0,0-4 0 0,0-2 0 0,-4 0-1 0,4-1-1 0,-4 1 0 0,4-4 0 31,0 1-48-31,0-4-14 0,0 4 0 0,4-4 8 0,-1-3 15 0,1 3 3 0,-1 1 1 0,4-4 0 32,0 0-27-32,4 3 0 0,-1-2 0 0,4-4 0 15,0 3-21-15,4-3-3 0,-1 3-1 0,1-3 0 16,3 6 25-16,0-2 0 0,4 2 0 0,-4 0 0 0,4 4-17 15,-4-1 1-15,3 4 1 0,-3 3 0 0,4-1-93 16,-4 7-18-16,0 0-4 0</inkml:trace>
  <inkml:trace contextRef="#ctx0" brushRef="#br0" timeOffset="96809.77">12002 13874 1824 0,'-4'7'76'16,"0"-1"-60"0,4 0 89-16,0 3 19 0,0 1 3 0,0-1 1 15,0 4 0-15,4-4 0 0,-4 7 0 0,4-4 0 16,-1 4-52-16,1 0-9 0,-1 3-3 0,1-1 0 15,-1-2 7-15,1 3 1 0,-1-3 0 0,4-4 0 16,-3 4-13-16,-4-7-3 0,7 4 0 0,-4-7 0 16,-3 3-31-16,4-5-6 0,-1-1-2 0,-3-3 0 15,0 0-7-15,4 0-2 0,3-3 0 0,-3-1 0 16,-1-2-8-16,1-3 0 0,3-1 0 0,0 1 0 16,-4-7 0-16,8 1 0 0,-4-1 0 0,3-3 0 0,-2 3 0 15,2-2 0-15,4-1 0 0,-3 0 0 0,3 0 0 0,0 0 0 0,0 4 0 0,0-1 0 16,0 3-25-16,-3 1 2 0,3 3 1 0,-3 2 0 15,-1 1 22-15,1 3 0 16,-1 0 0-16,1 6 0 0,-4 6 29 0,0 1 11 16,0 5 1-16,-3 1 1 0,-1 9-17 0,4 0-3 15,-3 3-1-15,-1 1 0 0,1-4-21 0,-4 0 0 0,0 0 0 16,0-3 8-16,0 0-8 16,0-3 0-16,0-1 0 0,0-2 0 15,0-3-20-15,0-7-4 0,0 3-2 0,0-9 0 16,0 0-112-16,0 0-22 0,3-3-5 0</inkml:trace>
  <inkml:trace contextRef="#ctx0" brushRef="#br0" timeOffset="97273.26">12693 13567 1605 0,'7'-3'45'0,"-7"3"11"16,4-3-45-16,-4 3-11 0,7-3 0 0,-7 3 0 15,3-4 93-15,-3 4 17 0,7 0 3 0,-7 0 1 0,0 0-40 0,0 0-8 0,4-3-2 0,-4 3 0 31,3-3-7-31,-3 3-1 0,7-3-1 0,-7 0 0 16,4 0-37-16,3-4-7 0,-4 4-2 0,1-3 0 16,-1 3 27-16,-3 0 6 0,4-3 1 0,0 2 0 0,-1 1-18 0,1-3-3 0,-1 3-1 0,-3 3 0 15,7-3 35-15,-7 3 6 0,0 0 2 0,4 0 0 16,3 0 0-16,-4 3 0 0,1 3 0 0,-1 0 0 16,1 7 0-16,-1 3 0 0,1-1 0 0,-4 4 0 15,3 6 0-15,-3-3 0 0,0 6 0 0,4 7 0 16,-4-1-52-16,0 7-12 0,3 3 0 0,-3 6 0 15,4-3 0-15,-4 0 0 0,4 3 0 0,-1-3 0 16,1-6 0-16,3-3 0 0,-4-4 0 0,1-2 0 16,3-7 0-16,-4 0 0 0,4-6 0 0,-3-4 0 15,3-5-151-15,0-4-33 0,0 0-6 0,-3-6-2 16,3 0-51-16,-4-6-10 0</inkml:trace>
  <inkml:trace contextRef="#ctx0" brushRef="#br0" timeOffset="97622.21">13152 13924 2508 0,'-4'10'71'0,"-3"-1"16"16,0 4-70-16,3-4-17 0,-3 7 0 0,4-4 0 0,-4 4 55 0,0 3 7 0,3-3 2 0,-3 2 0 16,7 4 0-16,-3-3 0 0,-1 0 0 0,4 3 0 15,0-3 0-15,0 3 0 0,0-4 0 0,4 1 0 16,-1 0 0-16,1-3 0 0,3-1 0 0,-4-2 0 15,8 0-52-15,-4-4-12 0,3-3 0 0,1 1 0 16,3-7 0-16,-3 0 0 0,-1-4 0 0,1-2 0 16,3-3 0-16,-3-1 0 0,-1-2 0 0,4-4 0 15,-3 0 0 1,-1-2 0-16,1 2 0 0,-4-3 0 0,4 3 0 0,-8-2 0 0,4 5 0 0,-3 1 0 16,-1-1 0-16,-3 0 0 0,0 1 0 0,-3 2 0 15,-1 4 0-15,1-3 0 0,-4 3 0 0,-4-1 0 16,4 4 0-16,-4 0 0 0,1 0 0 0,-1 0 0 15,4 0-48 1,-3 3-13-16,-1 3-3 0,4-3 0 16,0 3-51-16,-4 0-10 0,8 0-3 0,-4 3 0 0,7-2-102 0,0 2-21 0</inkml:trace>
  <inkml:trace contextRef="#ctx0" brushRef="#br0" timeOffset="98187.57">13536 14022 2030 0,'7'-7'57'0,"-3"1"14"0,-1 0-57 0,-3 6-14 0,0 0 0 0,0 0 0 16,0 0 105-16,0 0 19 0,-3 6 3 0,-1 0 1 15,1 7 0-15,-4-1 0 0,3 4 0 0,-3 3 0 16,0 0-52-16,3-4-9 16,-3 7-3-16,4-3 0 0,-1 0-51 0,4 0-13 0,-3 0 0 0,3-1 0 15,3-2 54-15,1-3 8 0,-1-4 2 0,1 0 0 31,3-2-52-31,0-4-12 0,4 0 0 0,-1-3 0 0,1-3 0 0,-1 0 0 0,1-4 0 0,-1 1 0 32,1-3 0-32,-4-4 0 0,0 4 0 0,0-4 0 15,0-2 0-15,0 2 0 0,-3 1 0 0,-1-1 0 16,1 0-48-16,-4 4-13 0,3 0-3 0,-3-1 0 0,0 1 52 0,-3 3 12 0,3 6 0 0,0-7 0 16,0 7 0-16,0 0 0 0,0 0 0 0,0 0 0 15,0 0 0-15,-4 7 0 0,4 2 0 0,0 4 0 16,0-1 0-16,0 7 0 0,0 3 0 0,4 0 0 15,-1 9 0-15,-3 0 0 0,4 7 0 0,0 0 0 16,-1 2 48-16,4-2 13 0,-3 3 3 0,-1 0 0 16,4-1-52-16,-3 1-12 0,3 0 0 0,-4 3 0 15,1 0 37-15,-1 0 5 0,-3-4 1 0,4 4 0 16,-4-6-28-16,0-4-6 0,-4-5-1 0,1-1 0 16,-1-3 20-16,-3-3 3 0,0 0 1 0,0-7 0 15,0-2-32-15,-3-4 0 0,2-2 0 0,-2-4 0 16,-1-6 0-16,-3-4 0 0,4-2 0 0,-5-4 0 0,1-2 0 15,0-1 0-15,4-3 0 0,-4-3 0 16,7-3 0-16,-4-6 0 0,7 0 0 0,1-4 0 16,3 1-9-16,0-4-8 0,3 3-2 0,4-2 0 15,1 5 19-15,2 1 0 0,1 3 0 0,-1 3 0 16,4 3 0-16,0 6 0 0,-3-3 0 0,3 7 0 16,0 2 0-16,0 1 0 0,-3 6 0 0,3-3 0 15,0 3-55-15,-3 3-7 0,3 3-2 0,0-3 0 16,-3 0-153-16,3 0-31 0,-4 0-7 0</inkml:trace>
  <inkml:trace contextRef="#ctx0" brushRef="#br0" timeOffset="98656.59">14143 14166 1580 0,'0'6'67'15,"0"0"-54"1,-4 1 195-16,4-7 38 0,0 0 8 0,0 3 2 15,0-3-103-15,0 6-20 0,0-3-4 0,0-3-1 16,0 0-51-16,0 0-10 0,0 0-3 0,0 0 0 16,0 0 0-16,0-6 0 0,0 0 0 0,-3-4 0 0,3-2 0 15,0 2 0-15,0 1 0 0,0-4 0 0,3-2-51 0,1-1-13 0,-4 0 0 0,7-2 0 32,-4 2 0-32,8-3 0 0,-4-3 0 0,4 3 0 15,-1-3 0-15,1 7 0 0,3-4 0 0,4 6 0 0,-4 4 0 16,0 3 0-16,3 2 0 0,1 11 0 15,-4 2 0-15,0 7 0 0,0 6 0 0,4 6 0 16,-7-3 0-16,-1 6 0 0,1 1 0 0,-1 2 0 16,-3-2 0-16,-3-4 0 0,3 0 0 0,-3 0 0 0,-4-3 0 0,3-3 0 0,1 0 0 0,-4-6 0 15,3-3 0-15,-3-7 0 0,0 0 0 0,0-6 0 32,0 0-151-32,-3-9-33 0,3-4-6 0</inkml:trace>
  <inkml:trace contextRef="#ctx0" brushRef="#br0" timeOffset="99123.96">14563 13329 2032 0,'-21'12'42'0,"13"-9"10"16,1 0-41-16,0 1-11 0,0-1 0 0,0 0 0 15,0-3 90-15,0 0 16 0,7 0 3 0,0 0 1 16,-7-3-38-16,7 3-8 0,0 0-2 0,0 0 0 16,0 0-9-16,0 0-1 0,0 0-1 0,0 0 0 0,0 0-7 0,0 0-2 15,0 0 0-15,7 0 0 16,-3-3 30-16,3 6 7 0,0-3 1 0,0 3 0 0,3 3-29 0,1-3-6 0,3 4-1 0,0-1 0 15,4 0 20-15,3 4 3 0,0-1 1 0,4 3 0 16,3 4-55-16,0 0-13 0,4 0 0 0,0 5 0 16,0-2 0-1,-4 3 0-15,4 3 0 0,-4 4 0 0,-4-4 0 0,1 3 0 16,0 0 0-16,-4 7 0 0,-3-1 0 0,3 4 0 0,-4 6 0 16,1 3 0-1,-4-4 28-15,4 5 4 0,-4-1 0 0,0 0 0 16,-3-4-24-16,-4 1-8 0,0-6 0 0,-4 3 0 0,-3 0 0 0,-3-1 0 0,-4 1 0 0,0-3 0 15,-4-7 0-15,0 0 0 0,-3-2 0 0,-3-4 0 16,3-6 0-16,0-1 0 0,-1-5 0 0,1-1 0 16,0-5-46-16,4-1-9 0,-1-6-1 15</inkml:trace>
  <inkml:trace contextRef="#ctx0" brushRef="#br0" timeOffset="104655.16">18274 13642 959 0,'0'0'27'0,"3"-3"6"16,1-3-33-16,-1 3 0 0,1-4 0 0,3 1 0 15,-3 0 32-15,-1-4-1 0,4 4 0 0,-3-3 0 16,3 3 77-16,-4-7 16 0,4 4 4 0,-3-1 0 15,3 1-52-15,-4-1-9 0,5 1-3 0,-5 0 0 16,1-1 0-16,-1 4 0 0,1-4 0 0,-1 1 0 16,1 0 0-16,-1-1 0 0,1 1 0 0,-1-4 0 15,1 1 52-15,-1-1 9 0,-3 4 3 0,4-4 0 16,-4-2-48-16,3 2-8 0,1 0-3 0,-4 1 0 16,0-1 9-16,0 1 2 0,-4-1 0 0,1 4 0 0,-4 0-21 15,0-1-4-15,3 1-1 0,-6-1 0 16,-1 4-14-16,-3 3-4 0,0-3 0 0,0 2 0 0,-4 4-15 0,0 0-3 0,1 7-1 0,-4-1 0 15,3 7 3 1,-7-1 1-16,4 7 0 0,-4 3 0 16,1 6-33-16,-1 3-8 0,0 7 0 0,1 6-1 15,2-3 42-15,1 3 9 0,4 0 2 0,-4 6 0 0,3 0-24 0,4 0-8 0,0 6 0 0,0 4 0 16,3-4 0-16,7-2 0 0,-3 2 0 0,7 4 0 16,0-7 0-16,7-3 0 0,0-3 0 0,4 0 0 15,3-9 0-15,4-7 0 0,-1 1 0 0,5-7 0 16,2-6-26-16,5-7-5 0,-1-2-1 0,4-4 0 15,-1-6 52-15,5-10 9 0,2-2 3 0,5-7 0 16,-5-3-52-16,1-9-9 0,0-1-3 0,0-5 0 16,-4 2 32-16,0-2 0 0,-3-1 0 0,3-6 0 15,-6 3 20-15,2-3 9 0,-2-3 3 16,2 0 0-16,-6 0-24 0,0 3-8 0,-4 4 0 0,0-4 0 16,-7 6 0-16,-3 1 0 0,-1-1 0 0,-6 3 0 15,-4 4 0-15,-4 3 0 0,1 3 0 0,-11 0 0 16,0 6 0-16,-4-3 0 0,-7 6 0 0,1 1 0 15,-1-1 0-15,0 3 0 0,1 4 0 0,-1 0 0 16,0-1-26-16,4 4-5 0,0 3-1 0,3-4 0 16,1 4 52-16,2 0 9 0,5 3 3 0,-1-3 0 15,1 3-78-15,10 0-15 0,0 0-3 0,0 0-1 16,-4 6-195-16,8 4-38 0</inkml:trace>
  <inkml:trace contextRef="#ctx0" brushRef="#br0" timeOffset="105137.03">19057 13859 1352 0,'4'-10'57'16,"-4"1"-45"-1,3-1 145-15,-3 1 30 0,0 0 5 0,0-1 2 16,0 1-27-16,0-1-6 0,-3-2-1 0,-1 2 0 15,1 4-56-15,3-3-11 0,-4 2-2 0,-3-2-1 16,3 6-21-16,-3-3-4 0,4 2-1 0,-8 4 0 16,4 4 0-16,0-1 0 0,0 3 0 0,-3 7 0 15,2 2-27-15,1 7-5 0,-3 3-2 0,3 0 0 16,0 0 3-16,0 7 1 0,3-1 0 0,-3 4 0 16,4-1-48-16,-1 1-10 0,4-4-1 0,0 10-1 15,0-4 42-15,4-5 8 0,-4-1 1 0,7 0 1 16,0-5-26-16,0-1 0 0,3-3 0 0,4 0 0 15,-3-4-18-15,3-5-9 0,4-1-1 0,-1-2-1 16,1-4-5-16,0-3-1 0,-1 3 0 0,1-2 0 16,3-4-23-16,-3-4-5 0,-1 1-1 0,5-3 0 15,-8 0-51-15,3-4-10 0,1 1-3 0</inkml:trace>
  <inkml:trace contextRef="#ctx0" brushRef="#br0" timeOffset="105549.92">19357 14047 1850 0,'0'9'78'15,"-4"4"-62"1,4-1 84-16,0 1 16 0,-3-1 4 0,3 1 1 16,3 3 6-16,-3-4 1 0,4 4 0 0,-4-1 0 15,3 1-52-15,-3-3-9 0,4 2-3 0,0-5 0 16,-4 2 5-16,3-2 1 0,1-1 0 0,-1-3 0 15,1 1-33-15,-1-1-6 0,1-3-2 0,-4-3 0 16,3 3-13-16,-3-3-4 0,7 0 0 0,-3-3 0 16,-1-3-4-16,1-1-8 0,-1-5 11 0,1 3-11 15,3-4 8-15,-4 0-8 0,5 1 0 0,2-7 0 16,1 0 14-16,-1 0-4 0,1 1-1 0,-1 2 0 16,1 0-9-16,0 4 0 0,3 2 0 0,-4 1 0 15,1 6 27-15,3-3 3 0,-3 6 1 0,3 0 0 16,-4 6 0-16,4 0 0 0,1 0 0 0,-5 7 0 0,4-1-23 0,-3 7-8 0,-1 0 0 15,-3 3 0-15,0-3 30 0,1 3 0 0,-1 0 0 0,-4 0 0 16,4-4-22-16,-3 1-8 0,3 0 0 0,0-3 8 31,-4-4-34-31,1-2-5 0,-1-4-1 0,1 0 0 0,-4-6 12 0,0 0 1 0,0 0 1 0,3-6 0 32,1-3-111-32,-4-4-23 0,4-3-4 0</inkml:trace>
  <inkml:trace contextRef="#ctx0" brushRef="#br0" timeOffset="106034.89">19840 13595 2795 0,'-7'16'58'0,"0"-4"14"16,0 4-57-16,0-3-15 0,3-4 0 16,1 0 0-16,-1 1 53 0,1-1 8 0,3-2 2 0,-4-4 0 15,4-3-50-15,0 0-13 0,0 0 0 0,0 0 0 16,0 0 56-16,4 3 7 0,-4-3 1 0,7 0 0 16,-4-3-40-16,1 0-8 0,3-1-2 0,-3 1 0 15,3 0 10-15,-4-3 3 0,4 0 0 0,-3 2 0 16,3 1 1-16,-4 0 1 0,4 0 0 0,0 0 0 15,1 3-9-15,-1 0-3 0,0 0 0 0,-4 3 0 16,4-3-1-16,0 3 0 0,0 0 0 0,4 4 0 16,-8-1-8-16,4 3-8 0,1 1 12 0,-1 2-12 15,0 4 11-15,-4 0-11 0,1 2 10 0,-4-2-10 16,0 3 8-16,0-3-8 0,-4 2 0 0,1-2 9 0,-4 0 2 0,3-1 0 0,-3 1 0 0,-4-3 0 16,4-4-11-1,-3 0-16-15,-1-2 4 0,4-1 1 0,-3-3-2 0,3 0-1 0,3 0 0 0,4-3 0 16,0 0-2-16,0 0-1 0,0 0 0 0,0 0 0 15,0 0-4-15,0 0-1 0,0 0 0 0,0 0 0 16,7 0 22-16,-3-3 0 0,6 3 0 0,1 0 0 16,-1 0 0-16,1 3 0 0,3 1 0 0,-3-4 0 15,-1 3 0-15,4 0 12 0,-3 0-2 0,-1-3 0 16,5 0-67 0,-5 0-14-16,4 0-2 0</inkml:trace>
  <inkml:trace contextRef="#ctx0" brushRef="#br0" timeOffset="106520.58">20242 13501 1972 0,'0'0'83'16,"0"0"-67"-16,-3 3-16 0,-4-3 0 15,7 0 152-15,-4 3 26 0,4-3 6 0,0 0 0 16,0 0-70-16,0 0-14 0,-3 7-4 0,6-1 0 0,-3 0-25 0,7 0-6 0,-3 1-1 0,3-1 0 16,4 0 0-16,-1 4 0 0,4-1 0 0,4 1 0 15,-1-1 0-15,1 3 0 0,3 4 0 0,4 0 0 16,-4 0-51-16,4-1-13 0,0 7 0 0,-1 0 0 16,-3 9 0-16,-3 1 0 0,0 9 0 0,-4-10 0 15,-4 7 0-15,4 2 0 0,-3 4 0 0,-4 0 0 16,0 3 0-16,0 0 0 0,-3 0 0 0,-1 13 0 15,-3-4 0-15,0-6 0 0,-3-3 0 0,-1-3 0 16,1-6 0-16,-4-4 0 0,3-5 0 0,-3-4 0 16,0-6 0-16,0-1 0 0,-4-5 0 0,4-4 0 15,0-2 28-15,-3-4 4 0,3-3 0 0,-4-3 0 16,4-1-154-16,-4-5-30 0,4 0-7 0</inkml:trace>
  <inkml:trace contextRef="#ctx0" brushRef="#br0" timeOffset="109242.65">24557 13269 1824 0,'-7'-9'76'0,"-4"2"-60"16,4 1 140-1,-3 0 29-15,-1 0 6 0,0-1 1 0,-3 4-52 0,0 0-9 0,0 0-3 0,0 0 0 16,-4 6-48-1,1 0-9-15,-1 0-3 0,0 7 0 0,1 2-20 0,-1 4-4 0,-3 3 0 0,3 9-1 16,-3 3-27-16,4 10-6 0,-1 3-1 0,0 9 0 31,1-3 7-31,-5 4 0 0,5-1 1 0,-1 7 0 0,4-4-17 0,0 7-11 0,3 3 2 16,4-16 0-16,0 0 58 0,4-3 12 0,-1 0 3 0,4-3 0 16,4 0-52-1,3-4-12-15,0-2 0 0,3 6 0 0,5-16 0 0,2-6 0 0,4-6 0 0,4-10 0 16,0-6 0-16,6 0 0 0,1-6 0 0,0-7 0 15,3-5 0-15,4-4 0 0,0-7 0 0,0-2 0 16,-4 3 0-16,-3 0 0 0,-4-1 0 0,0-2 9 16,0 0-9-16,-3-1 0 0,-4 4 0 0,0-3 0 15,1-4 8-15,-8 4 5 0,0-1 2 0,-4-2 0 16,1 6-15-16,-8-4 0 0,1 4 0 0,-4 0 0 0,-4 0 0 0,-3 3 0 16,-3 0 0-16,-1 0 0 0,-3-4 0 0,0 7 9 15,-4 0-9-15,1 0 8 0,-1 4-8 0,4-1 0 16,-4 3 0-16,1-3 0 0,-1 4 0 0,4 2-11 15,0 1 3-15,0-1 0 16,0 4-48-16,3-1-8 0,0 7-3 0,4-3 0 16,0 6-55-16,7 0-11 0,0 0-3 0,0 0-1225 0</inkml:trace>
  <inkml:trace contextRef="#ctx0" brushRef="#br0" timeOffset="109688.38">25100 14163 1638 0,'0'15'46'0,"0"-15"11"0,4 4-45 0,-4 2-12 16,0 0 0-16,0 0 0 0,3 1 137 0,-3-1 26 0,0 0 5 0,0-6 0 0,0 0-32 0,0 0-6 16,0 0-2-16,0 0 0 0,0 0-51 0,0 0-10 15,0 0-3-15,-3-9 0 0,-1-1 0 0,-3-2 0 16,4 2 0-16,-4-5 0 0,-1-1-51 15,1-3-13-15,0 0 0 0,-3-9 0 16,3 0 29-16,0 0 3 0,-4-4 1 0,8 4 0 0,-5 3-25 0,5-3-8 16,3 3 0-16,-4-3 0 0,4 6 0 0,4 0 0 15,-1 0 0-15,5 0 0 0,-1 6 0 0,0 0 0 16,0 1-12-16,3-1 12 16,1 7-74-16,-1-1-9 0,5 1-1 0,-1 3-1 15,0-1-62-15,0 4-12 0,4 0-2 0,-4 0-968 0</inkml:trace>
  <inkml:trace contextRef="#ctx0" brushRef="#br0" timeOffset="112791.49">25559 14119 1120 0,'0'0'23'0,"0"0"6"0,0 0-29 0,-7-6 0 0,0 2 0 0,3-2 0 16,1 3 76-16,-1-3 10 0,4-1 2 0,-3 1 0 15,3-3 7-15,0 3 1 0,-4-4 1 0,4 4 0 16,0-4-26-16,-4 4-6 0,4 0-1 0,0 0 0 15,0-4 51-15,0 10 9 0,0 0 3 0,-3-3 0 16,3 3-50-16,0-6-9 0,0 6-3 0,0 0 0 16,0 0-1-16,0 0 0 0,0 0 0 0,-7 3 0 15,0 0 0-15,0 3 0 0,3 7 0 0,1-1 0 16,-1 7-51-16,4 0-13 0,0 6 0 0,-3-3 0 16,3 0 0-16,0 0 0 0,0 0 0 0,3-3 0 15,-3 0 0-15,4-7 0 0,-1 1 0 0,1-1 0 16,-1-6 0-16,1-2 0 0,-1-1 0 0,1-3 0 15,3-3 0-15,0-4 0 0,0-5 0 0,-3-1 0 16,6 1 54-16,-3-7 8 0,0 0 2 0,4-3 0 16,-1 0-52-16,1 0-12 0,0-3 0 0,3 3 0 15,-4 3 0-15,1 1 0 0,3 5 0 0,0-3 0 0,0 7 0 0,-3 3 0 16,3-1 0-16,0 4 0 0,0 6 0 0,0-3 0 16,0 10 0-16,0-1 0 15,1 7 54-15,-5 0 8 0,1 6 2 0,-1 3 0 0,1 0-52 0,-4 0-12 16,4 3 0-16,-8 0 0 0,4 0 0 0,-3 1 0 15,3-1 0-15,-4 0 0 0,1-3 0 0,-1-3 0 0,1-3 0 0,-1 0 0 16,-3 0 0-16,4-4-18 0,-1-2 4 0,-3-1 1 31,0-2-15-31,0-10-4 0,0 0 0 0,0 0 0 16,0 0-76-16,0 0-16 0,0 0-4 0,0 0 0 16,4-3-147-16,-1-4-29 0,5-5-7 0,-5-7-687 15</inkml:trace>
  <inkml:trace contextRef="#ctx0" brushRef="#br0" timeOffset="113222.59">26349 13721 1497 0,'0'0'32'0,"0"0"8"0,0-7 0 0,4 1 4 0,-4 0-36 0,0 0-8 16,3-4 0-16,-3 4 0 0,4-4 104 15,-1 4 20-15,-3 6 3 0,0 0 1 0,0 0 0 0,0 0 0 16,0 0 0-16,4 3 0 0,3 4 0 0,-7 2 0 16,3 7 0-16,1 6 0 0,-1 3-52 0,-3 3-9 0,4 3-3 0,-1 10 0 15,1 0-36-15,-1 0-7 16,1-1-1-16,-1 1-1 0,1-3 1 0,-1-1 0 0,1 1 0 0,0 0 0 16,-1-4-20-16,1-9 10 0,-1-3-10 0,1 3 8 15,-4-3-8-15,3 0 0 0,1-3 0 0,-1 0 0 16,1-7-59-16,3 4-13 0,-4-4-4 15,4-5 0-15,-3-1-134 0,3-6-27 0,-3 0-6 0,3-3-1 16</inkml:trace>
  <inkml:trace contextRef="#ctx0" brushRef="#br0" timeOffset="113538.21">26659 14138 1952 0,'-7'15'56'0,"0"-8"11"0,4 5-54 0,-4 1-13 16,3 2 0-16,-3-2 0 15,0 6 86-15,4-4 14 0,-1 4 4 0,1 0 0 0,3 0-69 0,0 3-14 16,0-3-2-16,0 3-1 0,3-7 22 0,-3 4 5 16,7 9 47-16,0-15-57 0,0-7-3 15,-3 3 0-15,3-2 0 0,3-4 0 0,-3-3 0 16,4 0 0-16,-4-6 0 0,4-1-16 0,-1 1-3 16,1-3-1-16,-1-1 0 0,1-2 32 0,0-1 7 15,-4-3 1-15,3 1 0 0,-3-4-52 0,-3 6-20 16,3-2 0-16,-4-1 1 0,1 4 40 0,-1-1 8 0,1 0 2 0,-4 4 0 15,0 0-19-15,-4-1-3 0,1 1-1 0,-4 6 0 16,0 0-8-16,-4 3 8 0,-3 0-8 0,0 3 8 16,-4-3 0-16,4 3 0 0,0 0 0 0,-4 0 0 15,8 0-8-15,-4 4-17 0,3-4 4 0,4 0 1 32,0 0-103-32,0-3-20 0,7 0-4 0,0 0-672 0,0 0-134 0</inkml:trace>
  <inkml:trace contextRef="#ctx0" brushRef="#br0" timeOffset="114138.71">27019 14150 1519 0,'0'0'43'16,"0"0"9"-16,0 0-41 0,0 0-11 0,0 0 0 0,0 0 0 15,0 0 103-15,-7-3 18 0,4 3 4 0,3 0 1 0,-7 3-11 16,0 0-3-16,0 4 0 0,-1 2 0 0,1 0-33 0,0 1-7 15,-3 5-2-15,3 4 0 0,0 3-2 0,0 0 0 16,0 3 0-16,-1 4 0 0,1-1-19 0,0-3-4 16,4-3-1-16,-1 0 0 0,1-3-25 0,-1-4-6 15,4 1-1-15,0-7 0 0,0 1-12 0,0-4 0 16,4 0 0-16,-1 1 0 0,-3-7 0 0,4 0 0 16,3-4 0-16,-4-2 0 0,4 3 0 0,1-3 0 15,-1-1 0-15,0-2 0 0,3-4 0 0,1-2 0 16,-1-1 0-16,-3-3 0 15,4 7 0-15,-4-4-10 0,0 0 2 0,0 1 0 0,0-4 8 0,-3 6-8 16,-1-2 8-16,4 5-8 0,-3 1 0 0,-4-1 0 16,3 7 0-16,-3 3 0 0,0 0 8 0,0 0 11 15,0 0-3-15,0 3 0 0,0 4-8 0,0 2 8 0,4 4-8 0,-4 2 8 16,3 4 0-16,1 0 0 0,0 3 0 0,3 6 0 16,0 4 4-16,0-1 0 0,0 3 0 0,3 7 0 15,-3 0 25-15,0 3 6 0,4 0 1 0,-4 6 0 16,0-3-20-16,-3 0-3 0,-4-3-1 0,0 0 0 15,-4-4 8-15,1 4 2 0,-8 0 0 0,0 3 0 16,1 0-13-16,-1-6-2 0,1-3-1 16,-1-4 0-16,-3-2-5 15,0-4-1-15,0 0 0 0,-4-6 0 0,4-3-8 0,-4-7 8 0,4-5-8 16,0-4 8-16,0-6-8 0,0-4 0 0,0-5 0 0,0-4 0 16,3-6 0-16,-3 3 0 0,3-6 0 0,4-3-11 15,0 0 11-15,4 0 0 0,-1-4 0 0,4-2 0 16,4 6 0-16,3-1 0 0,0 1 0 0,4 0 0 15,-1 6-8-15,4 0 0 0,0 0 0 0,7 0 0 16,1 3-4-16,-1 0 0 0,0 7 0 0,4 2 0 16,-4 4-64-16,4 3-12 0,3-3-4 0,0 3 0 15,-3 0-83-15,-4 3-17 0,4 6-3 0,-4-3-977 16</inkml:trace>
  <inkml:trace contextRef="#ctx0" brushRef="#br0" timeOffset="115161.02">27658 14116 992 0,'0'0'28'0,"0"0"7"0,0 0-35 0,0 0 0 0,0 0 0 0,0 0 0 0,0 0 131 0,0 0 19 16,0 0 4-16,0-7 1 0,0 7-11 16,0 0-1-16,0 0-1 0,0 0 0 15,0 0-43-15,0 0-9 0,0 0-2 0,0 0 0 16,0 0-13-16,0 0-3 0,0 0-1 0,3 7 0 0,-3 2-15 0,4 4-2 16,-4 2-1-16,0 4 0 0,3 0-4 0,-3 6-1 15,0 3 0-15,0 0 0 0,0 1-9 0,0-1-3 16,0-3 0-16,0 0 0 0,0-6-16 0,-3 0-4 15,3-7-1-15,0-2 0 0,0-1-15 0,0-9 0 0,0 0 8 16,0 0-8-16,3-6 0 0,4-4 0 16,-3-5 0-16,3-4 0 0,0-3 0 0,0-3 0 0,0 0 0 0,4 0 0 15,-1 3 0-15,1-3 0 0,0 3 0 16,-1 0 0-16,4 3 0 16,0 6 0-16,0-2 0 0,1 5 0 0,2 1 0 0,-3 3 0 15,0 3 0-15,4-1 0 0,-4 1 22 0,0 6 2 16,0 1 0-16,0-1 0 0,4 3 1 0,-4 0 1 0,0 7 0 0,0-1 0 15,1 4-1-15,-5 0 0 16,1 6 0-16,-4-4 0 0,3 7-9 0,-6-3-3 0,3 7 0 0,-4-7 0 16,1 3-13-16,-4-7 0 0,4 1 8 0,-4-3-8 15,-4-3 0-15,4-4-15 0,0 0 3 0,-4-2 1 16,1-4-91-16,3-3-18 16,0 0-4-16,-7-3-820 0,3-1-163 0</inkml:trace>
  <inkml:trace contextRef="#ctx0" brushRef="#br0" timeOffset="115638.54">28004 13495 1958 0,'-8'0'43'0,"1"3"9"0,0-3 1 0,-3-3 3 0,6 3-45 0,-3-3-11 16,0 3 0-16,0-3 0 0,7 3 53 0,0 0 9 16,0 0 2-16,0 0 0 0,-3-7-52 0,3 7-12 0,0 0 0 0,3-6 0 15,1 0 54-15,3 0 8 0,0 2 2 0,0 1 0 16,3 0 0-16,4 3 0 0,1 0 0 0,2 0 0 15,-3 3 0-15,4 0 0 0,3 4 0 0,-3 2 0 16,3 4 0-16,0-1 0 0,4 1 0 0,-1 2 0 16,1 4 15-16,0 0 3 0,7 3 1 0,-4-3 0 15,0 6-41-15,4-3-8 0,-4 6-2 0,4 6 0 16,-4 4 10-16,-3 6 2 0,-1 6 0 16,-2 7 0-1,-1-7-36-15,-4 3-8 0,-3 0 0 0,1 10 0 0,-8-6 0 0,-4 5 0 0,4 4 0 0,-7 3 7 16,0-9-7-16,-3-1 0 0,-1 4 0 0,-6-3 0 15,3-7 0-15,-4 0 0 0,0 0 0 0,-3-6 0 16,-3-6 0-16,-1-9 0 0,0-4 0 0,-3-3 0 16,0-6 0-16,3-7-8 0,-3 4 8 0,0-4-10 15,0-5-136-15,3-1-27 0,-3 0-6 0</inkml:trace>
  <inkml:trace contextRef="#ctx0" brushRef="#br0" timeOffset="157022.02">1849 16640 2747 0,'0'0'78'0,"0"0"17"0,0 0-76 0,3 0-19 0,4 0 0 0,7 0 0 16,-10 0 0-16,6 0 0 0,8 0 0 0,-4 0 0 15,-3 0 68-15,6 0 9 0,1 3 3 16,3-3 0 0,-7 3-46-16,11 3-9 0,-11-3-1 0,7 1-1 0,0 2-23 0,-6-3 9 0,6 3-9 0,-7 1 0 31,0-1-27-31,4 0-12 0,-4 0-2 0</inkml:trace>
  <inkml:trace contextRef="#ctx0" brushRef="#br0" timeOffset="157539.19">2780 15887 2142 0,'0'0'47'0,"-7"-6"9"0,3 3 3 0,-3-3 1 0,4-1-48 0,-1-2-12 0,4 0 0 0,0 2 0 16,-7-5 64-16,7 2 11 0,0-2 1 0,-3 2 1 15,3 4-11-15,0 0-2 0,0 6-1 0,0 0 0 0,0 0 13 16,3 6 4-16,-3 3 0 0,7 7 0 0,-7 9 6 0,0 3 2 16,0 4 0-16,0 12 0 15,0 0-31-15,0 9-5 0,0 3-2 0,0 10 0 0,0-3-9 0,0 9-1 16,-7 3-1-16,7 13 0 15,0-6-15-15,-3-1-4 0,3 4 0 16,-11 6 0-16,11-16-7 0,0 0-1 0,0-3-1 0,0-3 0 16,0-12-11-16,0-4 0 0,0-3 0 0,0-6-11 15,4-6-21-15,-4-4-4 0,7-9 0 0,-7 0-1 16,0-9-42-16,3-7-8 0,4-2-1 0,-7-7-1 16,0 0-116-16,7-13-23 0,0-2-5 0</inkml:trace>
  <inkml:trace contextRef="#ctx0" brushRef="#br0" timeOffset="157888.28">3052 16122 1444 0,'7'-12'40'0,"-7"6"11"0,0-1-41 0,0 1-10 0,0 6 0 0,0-6 0 15,0 6 76-15,0 0 14 0,0 0 2 0,0 0 1 16,3-3-74-16,4 0-19 0,0 3 0 0,0 0 0 15,4 0 55-15,-8 0 7 0,4 0 2 0,-3 0 0 16,7 0 26-16,-8 3 6 16,4 0 0-16,-3 0 1 0,3 3-1 0,-7 0-1 0,3 1 0 0,1 2 0 15,-4 4 1-15,7-1 1 16,-7 4 0-16,0 3 0 0,3 3-53 0,-3-4-10 0,0 8-2 0,0-1-1 16,0 6 37-16,0 4 7 0,7 2 1 0,-7 10 1 15,0 3-39-15,4 4-8 0,3-1-2 0,-7 3 0 0,4-5-4 0,3-1 0 16,-4 3-1-16,1 0 0 15,3-3-23-15,-7-6 0 0,3-3 0 0,4-3 0 16,-7-7 0-16,4-6-16 0,3-3 2 0,-4-3 1 16,1-6-43-16,3-4-9 0,-3-6-2 0,-4-3 0 15,0 0-73-15,7-6-14 0,-7-4-3 16,0-2-1144-16</inkml:trace>
  <inkml:trace contextRef="#ctx0" brushRef="#br0" timeOffset="158177.81">2840 16960 1958 0,'0'0'43'0,"0"0"9"0,0 0 1 0,3 3 3 0,-3-3-45 0,7 3-11 0,-3-3 0 0,3-3 0 15,4 0 82-15,-4 3 14 0,3-4 4 0,1 1 0 16,10 0-23-16,-10 0-4 0,10 0-1 0,-7 0 0 16,7 0-35-16,-3 3-7 0,-1-3-2 0,1-1 0 15,0 1-16-15,-1 0-4 0,1 0-8 0,0-3 12 16,-1-1-12-16,8-2 0 0,-11 3 0 0,4-4 0 16,-1-2-116-16,1 2-20 15,7-2-4-15,-11 2-918 0</inkml:trace>
  <inkml:trace contextRef="#ctx0" brushRef="#br0" timeOffset="158913.94">3528 16844 2228 0,'0'12'63'0,"0"-9"14"0,0 4-61 0,0-1-16 16,0 0 0-16,0-6 0 0,0 0 106 0,0 0 18 16,0 0 4-16,0 0 1 15,0 0-44-15,0 0-9 0,3-3-1 0,4 0-1 0,-3 0-74 0,3-7-16 16,-7 1-2-16,11-1-1 0,-8-2 19 0,4-1 0 15,-3 1-8-15,6-1 8 0,1 1 13 0,-8-1 7 16,8 4 0-16,0-4 1 0,-1 4-21 0,1-1 0 16,-4 1 0-16,0 0 0 0,3-1 0 0,-6 4 0 0,3 0 0 15,-4-4 0-15,-3 4 0 0,8 0 0 0,-8 6 0 0,-8-7 0 16,8 7 56-16,-3-3 6 0,-4-3 2 0,3 3 0 16,-3 3-52-16,-3 0-12 0,3 3 0 0,-4 3 0 15,1 1 0-15,-1 2 0 0,0 4 0 0,1 2 0 16,6 1 0-16,-6 3 0 0,-1 3 0 0,8 6 0 15,3-3 0-15,-8 3 0 16,5 0-9-16,3 1 9 0,3-1 0 0,-3-3 0 0,8 0 0 0,-5-3 10 16,4-3-10-16,-3 0-9 0,6-4 9 0,1-2-13 15,-1-1 5-15,-3-5 8 0,4-1-13 16,7-3 5-16,-8-3-4 0,8 0 0 0,0-6 0 0,-4-4 0 31,-4 1-72-31,8-7-14 0,0 1-3 0,-4-4-1 0,7 0-123 0,-7-3-25 0,7 0-5 0,-7-3-1 16,0 0-51-16,4 0-10 0,17-28-3 15,-14 18 0-15,-7 7 256 16,1 0 553-16,6-4-363 0,-18 23-73 0,4-1-14 0,-3 1-3 0,3 0-28 0,-4 2-8 16,-3 1 0-16,0 6 0 0,0 0 155 0,0 0 29 15,0 0 7-15,0 0 1 0,-3 3 1 0,-4 3 1 16,3 4 0-16,-3-1 0 0,0 4-94 0,0-4-20 16,4 7-3-16,-8 0-1 0,4-1-20 0,3 1-5 15,-6 6-1-15,6 0 0 0,-3 0-40 0,4-3-10 16,3 3 0-16,0-1 0 15,0-2 13-15,0-3 1 0,3 0 0 0,-3-4 0 16,7 1-22-16,-3-7-5 0,6 0-1 0,-6-6 0 0,7 0 14 0,-4-6 8 0,0-3 0 16,0-1-8-16,3-5 0 0,-6-1 0 15,6-3 0-15,-2 0-12 0,-5-3 12 0,8 3 0 16,-11 1 0-16,3-1 0 0,4 3 0 0,-7 0 0 0,0 4 0 0,4 3 0 16,-4-1 0-16,0 4 0 15,0 6 0-15,0 0 0 0,0 0 0 0,0 0 0 0,0 0 0 0,0 0 0 16,0 0 0-16,-4 9 0 0,4 1 0 15,0 2 0-15,4 4 0 0,3 3 0 0,-7 0 0 0,3 2 0 16,8 1 0-16,-11 0 0 0,10 3 0 0,-6-3 0 16,3 0 0-16,0-3 0 0,4-6 0 0,-4-1 0 15,3 1 14-15,-3-1 9 0,4-2 1 0,0-4 1 16,-4 3-128 0,0-2-25-16,3-4-6 0,1-3-733 0,-4-3-146 0</inkml:trace>
  <inkml:trace contextRef="#ctx0" brushRef="#br0" timeOffset="159390.56">4343 16740 1958 0,'0'0'43'0,"0"10"9"0,0-1 1 0,3 7 3 0,4 2-45 0,-3 4-11 16,3 3 0-16,-4 4 0 16,8-1 104-16,-4 3 20 0,7 1 3 0,-3 2 1 15,-1-3-62-15,-3 1-12 0,4-4-2 0,0 3-1 0,3 1 45 0,-4-1 8 16,1 0 3-16,-4 4 0 15,3-1-34-15,5-2-6 0,-5-1-2 0,-6 0 0 16,3-2-42-16,0-1-9 0,0-6-2 0,-4 0 0 0,-3-3-3 16,0-1-1-16,0-5 0 0,-3 0 0 0,-4-4-8 15,3-3 0-15,-6-3 0 0,6-3 0 0,-6-3 0 0,-1-3 0 0,0-7 0 0,8 1 0 16,-8-10 0-16,-3 0 0 16,4-6 9-16,-1-4-9 0,0 1 0 0,4-3-13 0,0-1 1 0,-3 1 1 15,-1-4 11-15,4 7 0 16,4-4 0-16,-4 1 0 0,3-1 15 0,4 1 5 0,0-1 0 0,0-2 1 15,0 8-21-15,4-2 0 0,3 0 0 0,-4 5 0 16,4 5 0-16,4 2-16 16,-8 3 2-16,8 0 1 0,-1 7 13 0,1 0 0 0,3-1 0 0,0 7 0 15,4 0 20 1,-8 0 11-16,5 3 1 0,-5 3 1 16,4 0-20-16,0 3-4 0,-3 1-1 0,0 2 0 0,-1 4 5 0,1 2 1 0,-1 1 0 0,-3 3 0 15,0 3-3-15,0 3-1 0,-3 0 0 0,-4 0 0 16,0 0 18-16,-4 3 3 0,-3-3 1 0,0-3 0 15,0-3-32-15,-3-3 0 0,-4 3 0 0,3-7 0 16,-7 1 0-16,1-4 0 0,6 4 0 0,-10-4 0 16,7-3-40-16,-4-6-15 0,4 0-2 0,11-3-1 15,-8-3-101-15,0-7-20 0,1 1-4 0</inkml:trace>
  <inkml:trace contextRef="#ctx0" brushRef="#br0" timeOffset="185424.71">10770 15978 1778 0,'-3'-15'75'0,"-4"2"-60"15,3 0 105-15,-3 1 22 0,0-1 4 0,0 4 1 16,0 0-39-16,-4-1-8 0,4 1-2 0,-7-1 0 15,4 4-9-15,-1 0-1 0,0 0-1 0,-3-1 0 16,4 4-27-16,-4 3-4 0,0 0-2 0,-4 0 0 16,4 6-35-16,-4 1-7 0,4-1-2 0,-7 3 0 15,0 4 42-15,-4 3 9 0,0 2 2 0,-3 1 0 16,0 9-45-16,0 1-9 0,-1 5-1 0,-2 7-8 16,2 0 0-16,1 6 0 0,4 0 0 0,2 6-12 15,-2 0 12-15,6 1 0 0,-3 2 0 0,3 7 0 16,4-7 8-16,4 1 4 0,3-1 0 0,3 0 1 0,0 1-13 15,8-4 9-15,0 4-9 0,3-4 8 16,3-3-8-16,8-6 0 0,-1 0 0 0,8-6 0 0,3-7 12 16,4-6-4-16,3-6 0 0,8-3 0 15,-4-10-16-15,3-6-4 0,4-3-1 0,-4-7 0 16,4-9 13-16,-4-6 0 0,1-3 12 0,-1-6-12 0,0-4 0 0,1-3 0 0,-5-3-12 0,5 0 3 16,-8 4 9-16,-7-4 0 0,4 3 8 0,-7-3-8 15,-1 3 0-15,-6-3 0 16,-4-3 0-16,0 0 0 0,-3 10 0 0,-4-4 8 0,-4 7-8 0,-3-4 0 15,-3 7 9-15,-1-1-9 0,-6 4 12 0,-1-3-12 16,-3 6 12-16,-4-1-4 0,1 1 0 0,-8 3-8 16,4 0 34-16,-7 7 0 0,3 2 0 0,-3 4 0 15,3-1-50 1,0 4-11-16,4 3-1 0,0 3-1 0,3 0-5 16,1 0-1-16,6 3 0 0,1 0 0 0,-1 0-125 0,7 1-26 0,4 2-5 0</inkml:trace>
  <inkml:trace contextRef="#ctx0" brushRef="#br0" timeOffset="185948.83">11490 17044 1580 0,'0'0'67'0,"0"0"-54"16,-4 0 130-16,-6-3 25 0,6 3 6 0,-3-3 1 16,-3 0-75-16,3-3-16 0,0 2-2 0,0-2-1 15,-4 0-13-15,4 0-4 0,-4-4 0 0,1 4 0 16,-1-3 28-16,-3-1 4 0,3-2 2 0,-3-1 0 15,0 1-54-15,4-1-12 0,-4-3-1 0,3 1-1 16,0-1-3-16,1-3-1 0,-1 3 0 16,1 1 0-16,3-4-42 0,0 0-8 0,-1-3-1 0,8-3-1 15,0-3 26-15,0 0 0 0,4-4 0 0,0 1 0 16,3 3 20-16,3-4 10 0,1 4 2 0,-1-3 0 16,4 6-52-16,1 0-9 0,-1 6-3 0,3-3 0 15,-3 6 32-15,4 4 15 0,0-1-2 0,-1 4 0 16,-3 2-134-16,4 4-27 0,0 0-6 0</inkml:trace>
  <inkml:trace contextRef="#ctx0" brushRef="#br0" timeOffset="186410.01">11663 16518 2269 0,'-4'9'64'0,"1"0"15"0,-1 4-63 0,4 3-16 0,-3-1 0 0,3 4 0 15,3 0 56-15,1 3 8 0,-1 3 1 0,1 0 1 16,-1-3-14-16,4 0-2 0,0 0-1 0,1 3 0 31,-5-3-29-31,4 3-5 0,0 0-2 0,0 0 0 0,0-3 41 0,-3-3 8 0,3 0 2 0,0-4 0 16,-4-2-32-16,1-4-5 0,3-2-2 0,-3-1 0 15,-1-6-25 1,-3 0 0-16,4-3 0 0,-1-4 0 0,1-2 0 0,-4-4 0 0,0-2 0 0,3-1 0 16,-3-3-15-16,0 0-8 0,4 1-1 0,-1-4-1 15,-3 0 25-15,4 3 0 0,-1-3 0 0,1 3 0 16,3 0 19-16,-4 1 9 0,4-1 1 0,1 0 1 16,-1 3-48-16,0 1-10 0,0-1-1 0,0 3-1 15,0 4 75-15,3 0 15 0,-3 2 4 0,1 4 0 16,2 3-52-16,-3 3-12 0,0 4 0 0,0 2 0 15,4 4 37-15,-1 5 5 0,-3 1 1 0,4 3 0 16,0 0-19-16,-4 0-4 0,3 0-1 0,-6 3 0 0,3-3-2 0,0 0 0 16,-4 3 0-16,5-3 0 0,-5 0-17 0,1 0 0 0,-1-3 0 15,-3-4 0-15,4-2 0 0,-4-1-11 0,3-2 2 16,1-7 0 0,-4-3-130-16,0 0-25 0,0 0-6 0</inkml:trace>
  <inkml:trace contextRef="#ctx0" brushRef="#br0" timeOffset="186861.34">12450 16947 851 0,'0'0'36'15,"0"0"-36"1,0 0 58-16,0 0 5 0,-4 3 1 0,0 3 0 16,4 4 51-16,-3-4 10 0,3 0 3 0,-4 1 0 15,4 2 0-15,0 1 0 0,-3-4 0 0,3 3 0 16,0 1-42-16,0-4-8 0,0 0-2 0,0-3 0 15,0-3 32-15,0 0 7 0,0 0 1 0,0 0 0 0,0 0-42 0,0-9-8 16,-4-1-2-16,1-5 0 16,-1-1 0-16,1-6 0 0,-4 0 0 0,0-3 0 15,0-3 0-15,0 3 0 0,-4-3 0 0,0-4 0 16,1-2-20-16,-1-4-4 0,1 0 0 0,-1-5-1 16,0 2-21-16,1-3-4 0,-1 3-1 0,4-3 0 0,-3 10-13 0,3-1 0 15,0 7 8-15,0 0-8 0,3 6 0 0,0 3 0 0,1 3 0 0,3 1 0 31,0 5-26-31,0 4-11 0,3 3-3 0,-3 3 0 0,8 3-31 0,-1 3-6 16,3 4-2-16,-3-1 0 0,4 7-193 0,-1 0-38 0</inkml:trace>
  <inkml:trace contextRef="#ctx0" brushRef="#br0" timeOffset="187226.21">12728 16762 2372 0,'-10'-3'105'0,"-4"0"22"0,-1-3-102 0,5 2-25 0,-4 1 0 0,3 0 0 15,-3 3 68-15,3 0 9 0,1 0 2 0,-1 3 0 16,1 0-18-16,3 4-3 0,0 2-1 0,0 0 0 16,3 4-19-16,0 0-4 0,1 2-1 0,3 4 0 15,0 0-15-15,0 3-3 0,3-3-1 0,1 3 0 16,0 3 6-16,3-3 0 0,0 0 1 0,0 0 0 15,0-4-7-15,3 1-2 0,1-6 0 0,0 2 0 16,3-5-12-16,-4-4 0 0,4-3 0 0,0 0 0 0,1-3 0 16,-5 0 0-16,4-6 0 0,0 0 0 15,-3-4 9-15,0-2-9 0,-1-1 8 0,1 1-8 0,-1-4 8 0,1-3-8 16,-4 0 0-16,-4 1 8 16,1 2-8-16,-1 0 10 0,1-3-10 0,-4 4 10 15,0-1-10-15,-4 0 8 0,-3 4-8 0,0-1 8 0,0 4-8 0,0 0 0 16,-3-1 9-16,3 4-9 0,0 0 0 15,-4 2-20-15,4 4 4 0,-4 0 1 16,4 0-107-16,4 4-22 0,-4 2-4 0</inkml:trace>
  <inkml:trace contextRef="#ctx0" brushRef="#br0" timeOffset="187843.5">13025 16737 1637 0,'-7'-3'69'16,"-1"-3"-55"0,1 2 94-16,-3 1 20 0,3 3 3 0,0-3 1 15,-4 6-44-15,1 0-9 0,2 1-2 0,1 2 0 16,0 3-14-16,0 1-3 0,0 2-1 0,4 1 0 16,-1 2-3-16,1 1 0 0,-1 6 0 0,4-3 0 15,0 6 7-15,0-3 1 0,4 6 0 0,-1-3 0 16,1 0-32-16,-1-3-7 0,8 3-1 0,-4-3 0 15,0-3-4-15,4-3-2 0,-1-7 0 0,1 1 0 16,3-4-18-16,-4-3 0 0,1-6 8 0,3 0-8 16,-3-7 0-16,-1-2 0 0,4-1 0 0,-7-2 0 15,4-1 0-15,-4-3 0 0,4 0 0 0,-4-3 0 16,0 0 8-16,-4-3-8 0,1 3 0 0,3-9 0 0,-4 3 0 16,1 3 0-16,-4-4 0 0,0 7 0 15,0-3 0-15,0 7 0 0,-4-1 0 0,4 6 0 0,-3 4 0 0,-1 3 0 0,4 6 8 0,0 0-8 16,0 0 0-16,-3 0 8 0,-4 3-8 0,3 0 0 15,1 6 8-15,3 1-8 0,0 2 0 0,3 1 0 16,1 2 0-16,3 4 0 0,0 3 0 0,0 0 0 16,0 6 0-16,4 7 0 0,-1 2 0 0,1 7 0 15,-1 0 0-15,4 0 0 0,-3 3 8 16,0 0-8-16,-1-3 20 0,1 0 0 0,-1 0 0 16,1 3 0-16,0 0-2 0,-4 0 0 0,0 0 0 0,-4 0 0 15,1-6-8-15,-1-7-2 16,-3-2 0-16,0-1 0 0,0-6-8 0,-3-3 8 0,-1 0-8 0,-3-9 8 15,0-1-8-15,-4-6 8 0,1-6-8 0,-1 0 8 16,-3-6-8-16,0-3 0 0,0-4 0 0,-4-6 0 16,1 1 0-16,3-4 0 0,-4-4 0 0,4-2 0 15,0-3 0-15,3-7 0 0,1 1 0 0,2-4 0 16,1 3-8-16,4 1 8 0,-1 2 0 0,4 4 0 16,0-1 0-16,4 1 0 0,-1 6 0 0,4-3 0 15,1 6-12-15,2 0 3 0,1 3 0 0,3 3 0 16,-4 1 9-16,5 5 0 0,-1 4 10 0,0 0-10 15,0 6-65-15,0 0-19 0,0 0-4 0</inkml:trace>
  <inkml:trace contextRef="#ctx0" brushRef="#br0" timeOffset="188338.78">13578 16806 1717 0,'4'6'76'0,"-4"1"16"0,0-1-74 0,3 0-18 0,-3 0 0 0,0 1 0 15,0 2 139-15,0 0 24 0,0 4 5 0,0-4 0 16,0 4-31-16,0-4-6 0,-3 4-2 0,3-4 0 16,0 1-50-16,-4-4-11 0,4 0-1 0,0-3-1 15,0-3-20-15,0 0-4 0,0 0-1 0,0 0 0 16,4-6-25-16,-1 0-6 0,-3-7-1 0,4 4 0 16,0-7 3-16,-1 0 0 0,1 1 0 0,3-1 0 15,-4 0-2-15,4 4 0 0,-3-4 0 0,3 4 0 16,0-1 19-16,3 1 4 0,-2 2 1 0,6-2 0 15,-4 2-16-15,1 1-3 0,6 3-1 0,-2-1 0 16,-1 4 3-16,3 6 1 0,-3 0 0 0,4 4 0 16,-4 2 11-16,4 7 3 0,-1-1 0 0,-2 7 0 15,2 4-32-15,-6 2 0 0,3 3 0 0,0 4 0 16,-3 2 12-16,-4 1-3 0,3 3-1 0,-3-4 0 0,0-2-8 16,-3-7 8-16,-1 0-8 0,1-6 8 0,-1-3-8 15,-3-3 0-15,0-4 0 0,0-2-11 16,-3-4-33-16,3-6-6 0,0 0-2 0,0 0 0 15,-4-10-76-15,1-5-16 0,-1-4-4 0</inkml:trace>
  <inkml:trace contextRef="#ctx0" brushRef="#br0" timeOffset="188780.68">14168 16107 1960 0,'-11'-3'83'16,"4"-1"-67"0,-4 4 112-16,4-3 23 0,-3 0 4 0,3 3 1 15,7 0-23-15,0 0-4 0,0 0-1 0,0 0 0 16,0 0-51-16,0 0-10 0,0 0-3 0,-7 3 0 15,7 4 0-15,0-1 0 0,0 0 0 0,3 4 0 16,1-1-25-16,3 0-6 0,0 1-1 0,3-1 0 16,4 4 0-16,1-1-1 0,2-2 0 0,4 2 0 0,1-2-9 15,2 2-2-15,1-2 0 0,3 2 0 16,0-2-12-16,4-1-8 0,0 0 8 0,3 4-8 0,-3-1 12 16,0 1-3-16,-1 6 0 0,1 0 0 0,-4 6-6 0,1 3-3 0,-5 3 0 0,1 10 0 15,0 0 0-15,-4 6 0 0,0 3 0 16,-3 0 0-16,-4-6 0 0,-4 3 0 15,-3-3 0-15,0 3 0 0,-7 0 0 0,-3 3 0 16,-1 4 0-16,-3-4 0 16,-3-6 0-16,-4-4 0 0,0-2 0 0,-1-7 0 0,-2 1 0 0,3-4 0 0,-4-3 0 15,0-3 0 1,1-6 0-16,-1-4 0 0,4-2 0 0,-4-7 0 16,4-3-196-16,-3-10-40 0</inkml:trace>
  <inkml:trace contextRef="#ctx0" brushRef="#br0" timeOffset="205240.14">17872 16097 2001 0,'0'0'44'0,"3"-6"8"0,-3-6 3 0,0 2 2 0,4-2-45 0,-4-4-12 0,3 0 0 0,1 1 0 16,-1-1 129-16,-3 3 24 0,0-2 5 0,0 2 1 15,0 4-29-15,0-1-6 0,-3 4 0 16,-1 0-1 0,-3-1-25-16,0 4-5 0,-3 3-1 0,-4-3 0 15,3 3-28-15,-3 0-7 0,-4 3-1 0,1 4 0 0,-1-4-29 0,4 3-7 0,-4 3 0 0,1 1-1 31,-1 6-19-31,0-1 0 0,1 7 8 0,-1 3-8 16,4 7 0-16,-4 5 0 0,4 7 0 0,0-6 0 0,0 2 0 0,0 8 0 0,0-1 0 0,0 6 0 16,3 3 0-16,0 7 0 0,1 0 0 0,3 25 0 15,0-16 0-15,7 0 0 0,3-6 0 0,1-4 0 16,6-12 0-16,1-9 0 0,3-6 0 0,4-4 0 16,3-9 0-16,0-6 0 0,4-7 0 0,3-3 0 15,0-2 0-15,4-8 0 0,0-2 0 0,3-3 0 16,-3-1-8-16,3 1-6 0,0-4-1 0,0-2 0 15,-3-1 15-15,0 0 0 0,0 1 0 0,-1-4 0 16,-2 3 9-16,-1-3 5 16,0 1 1-16,-3-8 0 0,-4 4-24 0,0-6-5 0,0 0-1 0,-3-6 0 15,0-1 15-15,-8-3 0 0,1 1 0 0,-1-4 0 16,-3 0 0-16,-3 1 0 0,-1-4 0 0,-3 0 0 0,-7 0 9 0,0 3 5 16,0 3 1-16,-7-2 0 0,0 2-24 15,0 4-5-15,-4 2-1 0,1-2 0 0,-1 6 31 0,0-1 5 16,-3 7 2-16,4 0 0 0,-1 7-23 0,0 2-12 0,4 1 2 15,0 5 0 1,0 1-54-16,0 6-12 0,3 0-1 0,-3 6-1 16,7 4-142-16,-3 2-28 0</inkml:trace>
  <inkml:trace contextRef="#ctx0" brushRef="#br0" timeOffset="205658.84">18627 17066 2067 0,'0'0'87'16,"-4"6"-70"0,4-6 140-16,-3 4 28 0,3-4 6 0,0 0 1 15,0 0-103-15,0 0-20 0,0 0-4 0,0 0-1 16,0 0 0-16,-7-4 0 0,3 1 0 0,-3-6 0 16,3-4-51-16,-3-2-13 0,4-7 0 0,-4 0 0 15,3-3 54-15,-3 0 8 0,4-4 2 0,-4 1 0 0,0 0-52 0,3 3-12 16,1-3 0-16,-1 3 0 0,0-4 0 0,1 4 0 0,-1 0 0 0,1 3 0 15,3 0 0-15,0 0 0 0,0 0 0 0,3 0 0 16,-3 1 0-16,4 2 0 0,3 3 0 0,0-3 0 16,-3 4 0-16,6 2 0 0,-3 0 0 15,4 4 0-15,-1 3-102 0,1 0-20 16,0-1-4-16,-1 4-1 0,4 3-105 0,0 0-22 16,0 0-4-16</inkml:trace>
  <inkml:trace contextRef="#ctx0" brushRef="#br0" timeOffset="206264.14">18944 16753 2163 0,'0'0'48'0,"0"0"9"0,0 0 3 0,0 0 0 0,0 0-48 16,0 0-12-16,0 0 0 0,0 0 0 0,0 0 111 0,0 0 19 15,0 0 4-15,0 0 1 0,0 0-57 0,0 0-11 16,0 6-3-16,4 0 0 0,-4 7-13 0,0-4-3 16,3 7-1-16,-3-4 0 0,4 4 4 0,-4-3 1 15,3-1 0-15,-3 1 0 0,0-1-21 0,4-2-4 16,-4-1-1-16,0-3 0 15,0 1-13-15,-4 2-2 0,8-6-1 0,-4-3 0 16,0 0-10-16,0 0 0 0,0 6 0 0,0-6 0 0,3 4 0 0,-3-4 0 16,0 0 0-16,0 0 0 0,0 0 8 0,0 0 0 15,0 0 0-15,4-4 0 0,-4 4-8 0,3-6 0 0,4 0 0 0,-7 0 0 16,4-4 15-16,-4 4 1 0,4-4 0 0,-4 1 0 16,3 0-8-16,-3-1-8 0,0-2 11 0,0 2-11 15,0 1 14-15,0 0-4 0,4-4-1 16,-4 4 0-16,0-1-9 0,3-2 0 0,-3-1 9 15,4 4-9-15,-1-1 0 0,1-2 0 0,-1-1 0 0,4 1 8 16,0-1 4-16,0 4 2 16,4-1 0-16,0-2 0 0,-1-4-14 0,1 4 0 0,-1-1 0 15,4 4 0-15,-3-1-10 0,0 4-5 0,-1 3-1 0,4 0 0 0,-3 6 16 16,-1 3 8-16,5 3 0 0,-5 4-8 0,4 3 17 16,-3 6-3-16,-4 3-1 15,0 3 0-15,0 0 5 0,0 7 1 0,-3-4 0 0,-1 7 0 0,1-1-19 16,-1-2 0-16,1-4 8 0,-4 0-8 15,3-5 0-15,1-5 0 0,-1 1 8 0,1-6-8 32,-4 0 0-32,3-7 0 0,1 1 0 0,-4-7-9 15,3 3-26-15,-3-6-5 0,0 0 0 0,4-6-1 0,-4-1-59 0,3-2-11 0,1-4-2 0,-4 1-858 16,3-4-171-16</inkml:trace>
  <inkml:trace contextRef="#ctx0" brushRef="#br0" timeOffset="206716.48">19770 17126 2082 0,'0'12'88'0,"-4"1"-71"16,1 3 167-16,3-7 32 16,-4 0 8-16,4-2 0 0,-3-1-106 0,3-6-22 0,0 0-4 0,0 0 0 15,0 0-17-15,0 0-3 0,3-9-1 0,-3-4 0 0,-3-6-32 0,3 0-7 16,0-3 0-16,-4-6-1 0,1-3-7 0,-1-1-2 15,0-2 0-15,-3-7 0 0,0 7-7 0,0-4-2 16,-3 0 0-16,-1-2 0 0,1 2-13 0,-5 0-12 31,5 4 3-31,-4-1 0 0,3 7 9 0,4-3 0 0,0 3 0 0,0-1 0 0,0 8 0 0,3-1 0 16,1 6 0-16,3 0 0 0,0 7 0 16,0-1 0-16,0 10 0 0,0 0 0 15,7 0-76-15,0 4-14 0,4 2-2 0,-4 6-1 16,3 1-64-16,4 6-13 0,-3 0-2 15,-1-1-684-15,5 4-136 0</inkml:trace>
  <inkml:trace contextRef="#ctx0" brushRef="#br0" timeOffset="207526.33">20094 16765 1702 0,'0'0'48'0,"0"0"11"0,0 0-47 0,0 0-12 0,4-3 0 0,-4 3 0 15,0 0 193-15,0 0 37 0,0 0 7 0,0 0 2 16,-7 0-73-16,0 3-14 0,0 3-4 0,0 1 0 15,-4 5-50-15,4 1-10 0,0 6-3 0,0-1 0 16,0 11-56-16,0-4-11 0,3 6-2 0,1-3-1 16,-1-3 27-16,1 1 6 0,3-1 0 0,0-3 1 15,3-1-59-15,1-5-12 0,-1 0-2 0,1 0-1 32,3-10 13-32,-4 0 2 0,8-3 1 0,-1-3 0 0,1-6 34 15,3 0 7-15,-3-4 2 0,3-2 0 0,0-1-54 0,0-3-12 16,-3 1-1-16,3-4-1 0,-7 0 34 0,3-3 0 0,-3 0 0 0,4 3 0 15,-7-2 0-15,-1 5 0 0,1-3 0 0,-1 6 0 16,-3 1 0-16,0 3 0 0,0-1 0 0,-7 4 0 16,4 0 0-16,-5-1 0 0,1 4 0 0,-3 0 0 0,3 0 0 15,0 0 0-15,-4 3 0 0,4 0 0 0,0 0-17 0,0 0 3 16,0 3 1-16,3 0 0 0,1 0-7 0,3 0 0 16,0 0-1-16,0 4 0 0,3-1-3 0,1 3-1 15,-1-2 0-15,5-1 0 0,-1 0 11 0,0 0 2 16,0-2 1-16,0 2 0 0,3-3 11 0,-3 0 0 15,-7-3 0-15,11 0-8 0,0 0 8 0,-11 0 0 16,10 0 0-16,-10 0 0 0,0 0 0 0,11 0 0 0,-11 0 0 0,0 0 0 16,0 0 0-16,10 0 0 15,-10 0 8-15,0 0-8 0,0 0 0 0,0 0 0 0,0 0 0 0,0 0 8 16,0 0-8-16,0 0 0 0,0 0 0 0,0 0 0 16,0 0 0-16,0 0 0 15,0 0 0-15,0 0 0 0,7-6 0 0,-7 6-13 0,7-6 5 0,-7 6 8 16,7-7-9-16,-7 7 9 0,4-6 0 15,-4 6 0-15,0 0-20 0,0 0 2 16,4-6 1-16,-4 6 0 0,0 0 17 0,0 0 0 0,0 0 0 0,0 0 0 16,0 0 0-16,0 0 12 0,3-6-1 0,1-1-1 15,-4 1-22-15,3 0-5 0,-3 6-1 0,4-7 0 16,-4 1-4-16,0 0-1 0,0 6 0 0,3-6 0 16,-3-1-8-16,0 1-1 15,0 0-1-15,-3 0 0 0,3-1 33 0,0 1 0 0,-4 3 0 0,4-3 0 0,0 2 10 16,-3 1 9-16,3 0 1 0,0 0 1 0,-4 0-21 0,4 0 0 15,0 3 0-15,-3-3 8 0,3 3-8 0,0 0 0 16,0 0 0-16,0 0 0 0,0 0 0 0,0 0 0 16,0 0 0-16,-4 3 8 0,4-3-8 0,0 0 0 15,0 0 0-15,0 3 8 0,0-3-8 16,0 0 0-16,0 3 0 0,-4-3 0 0,4 0 0 0,0 0 0 16,0 0 0-16,0 0 0 0,0 0 0 0,0 0 0 15,0 0 0-15,0 0 0 0,0 0 0 0,0 0 0 16,0 0 0-16,0 0 0 15,0 0-24-15,0 0 0 0,0 0 0 0,0 0 0 0,0 0 11 0,0 0 2 16,0 0 1-16,0 0 0 16,0 0-35-16,0 3-7 0,0 0-2 0,0 0 0 15,0 4-2-15,0-4-1 0,0 0 0 0,-3 3 0 16,3-3-131-16,0 1-25 0,0 8-6 0,0-2-1 0</inkml:trace>
  <inkml:trace contextRef="#ctx0" brushRef="#br0" timeOffset="208279.87">20503 16750 1074 0,'0'0'30'0,"-3"-7"8"0,-1 4-30 0,4-3-8 16,-3 0 0-16,-4 2 0 0,3-2 155 0,1 3 29 16,-4 0 7-16,0 0 1 0,3 0-52 0,-3 3-9 15,0 0-3-15,0 3 0 0,0-3 0 0,0 3 0 16,3 3 0-16,-3 0 0 0,0 1-51 0,4 2-10 15,-4 1-3-15,3-1 0 0,-3 3-51 0,4 4-13 0,-1 0 0 0,-3 3 0 16,3-1 0-16,1 1 0 16,3 6 0-16,-4-3 0 0,4 0 28 0,0-3 4 0,4 0 0 0,-4-7 0 31,3 1-52-31,1 0-9 0,-1-7-3 0,1 0 0 0,3-3 32 0,-7-3 0 16,7 0 0-16,4-6 0 15,-8 0 0-15,4-7 0 0,0 1 0 0,0-1 0 0,0-3 0 0,-3-2 0 16,-1 2 0-16,1-6 0 0,0 6 0 0,-1-3 0 15,1 4 0-15,-4 2 0 0,0 1 0 0,3-1 0 16,-3 4 0-16,0 2 0 0,0 7 0 0,0 0 0 16,0 0 0-16,0 0 0 0,0 0 45 0,7 7 15 0,0 2 4 0,-3 7 0 15,3-1-52-15,3 11-12 0,-3-1 0 0,1 9 0 16,2-3 18-16,1 4 1 0,-4 6 0 0,0-1 0 16,0 1 13-16,0 3 4 0,-4 3 0 0,1 3 0 15,-1-3-2-15,1 0 0 0,-4 4 0 0,0-1 0 16,0-3-8-16,0-3-2 0,0 0 0 0,-4-4 0 15,1-2-24-15,3-4 8 0,-4 1-8 16,-3-4 0-16,0-2 0 0,0-4 0 0,-3-7 0 0,-1-2 0 16,1-3 0-16,-5-4 0 0,5-3 0 0,-1-6 0 15,-3 0 0-15,0-6 0 0,0-3 0 0,0-4 0 16,0-3 0-16,3-6 0 0,-3 1 0 0,3-5 0 16,1 1 0-16,3-3 0 0,0 3 0 0,3-6 0 15,4-1 0-15,0-2 0 0,4-1 0 0,-1-2 0 16,8-1 16-16,-1 0-3 0,1 4 0 0,7-4 0 15,-1 4-13-15,4 9 0 0,4-3 0 0,0 6 0 16,-4 3 0-16,4 3-10 0,-1 7 2 0,1 2 0 16,-4 4 8-16,-3 3 0 0,3 3 0 0,-3 4-8 15,-1-4-40-15,1 3-8 0,0 0-2 0,-4 1 0 16,3-4-155-16,-3 3-31 0,4-3-7 0</inkml:trace>
  <inkml:trace contextRef="#ctx0" brushRef="#br0" timeOffset="208779.98">20923 16966 2188 0,'0'0'48'0,"-3"6"11"0,-1-3 1 0,1 4 1 0,-1-4-49 0,1 3-12 0,-1-3 0 0,1 3 0 16,-1-2 54-16,1 2 8 0,3 0 2 0,-4 0 0 15,0-3 0-15,1 4 0 0,-1-1 0 0,4-6 0 16,0 0-52-16,0 0-12 0,0 0 0 0,0 0 0 16,0 0 0-16,0 0 0 0,0 0 0 0,0 0 0 15,0 0 54-15,4-9 8 0,-1 2 2 0,-3-5 0 16,4 2 0-16,-4 1 0 0,0-4 0 0,0 4 0 0,4-7-16 0,-1 4-2 15,-3-1-1-15,4 1 0 0,-1-1 4 0,-3 1 1 16,4-1 0-16,-4 1 0 0,3-1-14 0,1 0-2 16,-1 1-1-16,1 3 0 0,3-4-23 0,-4 7-10 15,4-1 8-15,0-2-8 0,4 3 12 16,-4 3-4-16,4-1 0 0,-1-2 0 0,1 6-8 16,-1 0-17-16,5 3 4 0,-5 0 1 0,1 4 29 0,-1-1 7 15,1 3 0-15,-1 1 1 0,1 6-14 16,0-1-3-16,-1 4-8 0,1 0 12 0,-1 3-8 0,1 3-4 15,-4 0 0-15,0 3 0 16,0-3 0-16,0-3 0 0,0 0 0 0,-3 0 0 0,-1 0 0 0,1 0 0 0,-1-3 0 0,1 0 0 16,-4-1 0-16,0-2 0 0,0 0 0 0,-4-4 0 31,1 1-37-31,-1-4-7 0,1-2-2 0,-1-1 0 0,-3-6-108 0,4-3-22 0,-1 0-4 0</inkml:trace>
  <inkml:trace contextRef="#ctx0" brushRef="#br0" timeOffset="209293.28">21368 16260 1512 0,'0'0'33'0,"0"0"7"16,0 0 2-16,-7-6 0 0,3 3-34 0,1 0-8 0,-1-3 0 0,1-1 0 0,-1-2 107 0,4 3 19 0,0-1 4 0,-3 1 1 15,3 0-59-15,0 0-12 0,0 6-3 0,0 0 0 16,0 0 23-16,0 0 4 0,0 0 0 0,0 0 1 15,0 0 18-15,0 0 3 0,0 0 1 0,0 0 0 16,0 0-86-16,7 3-21 0,-4 3 0 0,4 3 0 16,4-2 32-16,-1 2 3 0,4 0 0 0,-3 1 0 31,3 2 5-31,4-2 0 0,-1 2 1 0,-2-2 0 0,6 2 12 16,-7-2 3-16,3-1 0 0,1 4 0 0,0-1-5 0,-1 4-1 0,1 0 0 15,3 5 0-15,-7 1-7 0,4 7-2 0,-4 5 0 0,0-2 0 16,0 2-32-16,0 4-9 0,-3 6 0 15,0 6 6-15,-4-3-6 0,-4 6 0 0,-6 7 0 0,-1 5 0 16,1-5 0-16,-5 0 0 0,-2-1 0 0,-1 1 0 16,-3-7 0-16,0 0 0 0,0-2 0 0,-4-1 0 15,4-10 0-15,-3-2 0 0,-1-7 0 0,4-2 0 16,0-4-14-16,0-6-2 0,3-1-1 0,-3-8 0 16,7-1-115-16,0-6-22 0,3 0-5 15</inkml:trace>
  <inkml:trace contextRef="#ctx0" brushRef="#br0" timeOffset="213511.83">24077 15941 2694 0,'-18'-4'56'0,"11"1"12"0,0 0-54 0,-3 0-14 0,3-3 0 0,-4-1 0 16,1 4 73-16,2-3 12 0,-2 0 3 0,-1 0 0 15,-3-1-14-15,4-2-2 0,-1 6-1 0,-3-4 0 16,-4 7-4-16,4-3-1 0,0 6 0 0,-4 1 0 16,1-1-18-16,-1 6-3 0,1 1-1 0,-5 5 0 15,1 4-22-15,-4 6-5 0,1 0-1 0,-1 13 0 16,-7 3-16-16,4 9 8 0,-4 3-8 0,-3 7 0 0,7-1 9 0,0 4-9 16,3 3 0-16,0 3 9 0,4-3-1 0,7 3-8 0,0 0 12 15,3 3-4-15,4-3-8 16,7-4 0-16,4 1 0 0,3 0 0 0,3-16 0 15,12-9 0-15,-1-6 0 0,7-7 0 0,4-9 0 0,3-10 0 16,11-3 0-16,-4-6 0 16,1-9 0-16,-1-4 0 0,0-5 0 0,4-11 0 0,3-2 0 0,1-7 0 15,3-6 0-15,0-3 0 0,-7 7 0 16,-4-1 0-16,0 3 0 0,-14 7 0 0,4-4-10 0,-4-2-4 0,1-4-1 0,-1 3 0 16,-3-2 15-1,-4 2 0-15,-4 0 0 0,4-9 0 0,-10 10 0 0,-7 5 0 0,-8 1 0 0,-3 3 0 16,-4 0 20-16,-3-1 6 0,-3 4 2 0,-4 0 0 15,-1 0-28-15,-2 3 0 0,-1 3 0 0,0 1-11 16,1 2 3-16,2 3 0 0,1 1 0 0,0 2 0 16,0 4-49-16,3 3-10 0,4 0-1 0,0 0-1 15,3 0-115-15,4 6-24 0,4 0-4 0</inkml:trace>
  <inkml:trace contextRef="#ctx0" brushRef="#br0" timeOffset="213960.17">24624 17016 1824 0,'-4'9'76'0,"1"-2"-60"16,3 2 148-16,-4-3 29 0,4 4 7 0,-3-7 0 16,-1 3-64-16,4-6-14 0,0 0-2 0,0 0-1 15,-3 0-44-15,-4 0-9 0,3 0-2 0,-3 0 0 16,0-3 0-16,-4-3 0 0,4 0 0 0,-3-4 0 15,-1 1-42-15,4-4-9 0,-3-2-1 0,-1 2-1 16,4-3 5-16,-4-3 2 16,4 4 0-16,0-4 0 0,4 0 14 0,-1 3 2 0,4-2 1 0,0-4 0 15,4 3-53-15,-1-3-10 0,4 0-3 16,0-3 0-16,4 0 50 0,0 0 9 0,3 3 3 0,0-6 0 16,0 3-52-16,0-1-11 0,0-2-1 0,4 3-1 15,-4 0 23-15,3 0 11 0,-2 6-10 0,-1-3 10 16,3 7-77-16,-3 2-10 0,1 4-1 0,-1-1-1 15,-4 7-3-15,1 3-1 0,-1 3 0 0</inkml:trace>
  <inkml:trace contextRef="#ctx0" brushRef="#br0" timeOffset="214428.81">24878 16574 2104 0,'0'19'44'0,"-4"-13"10"0,4 3-43 0,0 4-11 0,4 3 0 0,-4-1 0 16,3 1 88-16,1 3 15 15,-1 3 3-15,1 0 1 0,0 0-17 0,-1 3-3 0,4-3-1 0,-7 6 0 16,7-3-7-16,-3 0-2 0,-1 0 0 0,1 0 0 15,-1-3-23-15,1-3-5 0,-1 0-1 0,1-3 0 16,-1-4-24-16,1-6-6 0,-1 1-1 0,1-4 0 16,-4-3-17-16,4-3 8 0,-1 3-8 0,1-7 0 15,-1-2-16-15,-3 0-9 0,4-4-3 0,-1-6 0 16,4 0 54-16,-3 1 10 0,-1-4 3 0,1 3 0 16,3 0-31-16,0-3-8 0,0 6 0 0,4-2 0 15,-4 2 0-15,0 0 0 0,3 0 0 0,-3 4 0 16,4 3 0-16,-1-1 12 0,-2 4-4 0,2 3 0 15,1 3 12-15,-1 0 2 0,1 3 1 0,-1 3 0 16,1 4 29-16,0 2 5 0,-4 4 2 0,3-1 0 0,-3 4-47 16,0 3-12-16,0-3 0 0,-3 3 0 0,3 0 0 15,-3 0 0-15,-1 0 0 0,1-3 0 16,-1-1 0-16,1 1 0 0,-4-6 0 0,3 2 0 16,-3-5-87-16,0-1-19 0,4-2-4 0,-4-4-1 15,0-3-159-15,0 0-32 0</inkml:trace>
  <inkml:trace contextRef="#ctx0" brushRef="#br0" timeOffset="-214587.6">25756 17101 2847 0,'0'0'126'0,"0"-7"26"0,0 1-121 0,-3 0-31 0,3-4 0 0,-4-2 0 16,4-4 67-1,-3-6 7-15,-1-3 2 0,1-9 0 0,-4-1-26 0,0-2-5 0,3-4-1 0,-7-3 0 16,4 3-21-16,0 0-5 0,-3 1-1 0,-1-4 0 15,4 0 38-15,-3 3 7 0,2 0 2 0,-2 1 0 16,3 2-79 0,0 3-15-16,0 1-3 0,3 6-1 0,-3-4 34 0,4 7 0 0,-1 3 0 15,4 7 0-15,-3 2-52 0,3 1-4 0,0 2-1 0,0 4 0 16,3 3-87 0,-3 3-16-16,4 0-4 0</inkml:trace>
  <inkml:trace contextRef="#ctx0" brushRef="#br0" timeOffset="-214229.49">25996 16731 2795 0,'-10'3'58'0,"10"-3"14"0,-7 0-57 0,-4 0-15 0,4 0 0 0,0 0 0 15,0 0 105-15,0 3 19 0,0 0 3 0,-4 0 1 16,8 4-76-16,-4 2-16 0,-1 3-2 0,5 1-1 16,-1 3-1-16,4 3-1 0,0 2 0 0,-3 1 0 0,6 0-40 0,-3 0-8 15,4 3-2-15,-1-3 0 16,1-3 19-16,3-3 0 0,-3 0 11 0,3-7-11 16,0 0 0-16,0-2 0 0,3-1 0 0,-3-3 0 15,4-3 0-15,0 0 0 0,-1-3 0 0,4-3 0 0,-3-7 0 0,-1 1 0 16,5-4 8-16,-5 0-8 15,1 0 8-15,-4 1-8 0,0-1 0 0,3-3 0 16,-6 4 0-16,-1 2 0 0,1-3 0 0,0 4 0 0,-4-1 0 0,-4 1 0 0,4 2 0 0,-7 1 0 16,3 0 0-16,-3 2-16 0,0 1 2 0,-3 0 0 31,3 3-124-31,0-1-25 0,0 4-5 0</inkml:trace>
  <inkml:trace contextRef="#ctx0" brushRef="#br0" timeOffset="-213668.41">26342 16643 1995 0,'-4'6'84'16,"1"0"-68"-16,-1 1 150 0,-3 2 30 0,0 1 5 0,0 2 2 15,0 4-90-15,0-1-17 0,-4 4-4 0,4 0-1 16,-3 3-34-16,3 0-6 0,3 0-2 0,-3-3 0 15,4 0-13-15,-1-4-4 0,4 1 0 0,4-4 0 16,-4 1-32-16,3-7 0 0,4 1 0 0,0-7 0 16,0 0 0-16,0 0 0 0,0-4 0 0,1-2 0 0,2-3 0 15,-3-1 0-15,0 1 0 0,0-1 0 16,0 1 0-16,0-3 0 0,-3-1 0 0,3 0-9 0,-3 1 9 0,-4-1 0 16,3 1 0-16,1-4 0 0,-4 4-17 0,0-1 1 0,0 1 1 15,0-1 0 1,0 4-11-16,-4-1-2 0,4 1-1 0,-3 2 0 0,3 7 16 0,0 0 3 0,0 0 1 0,0 0 0 15,0 0 9-15,0 7 9 0,0 5-1 0,0 1-8 16,0 3 17-16,3 5-3 0,1 1-1 0,-1 10 0 16,4-1-2-16,0 10-1 0,0 3 0 0,0 3 0 15,0-3 11-15,0 3 3 16,4 0 0-16,-4 0 0 0,4 0 12 0,-4-3 4 0,3 0 0 0,-3 0 0 16,4-4-11-16,-8-2-1 15,5 0-1-15,-5-1 0 0,-3-9-5 0,0 4-1 16,0-7 0-16,-3 3 0 0,-5-9-21 0,5 0 0 0,-8 0 0 0,4-7-8 15,-7 1 16-15,4-4 3 0,-5-6 1 0,1 0 0 16,-3-3-12-16,-1 0 0 0,4-6 0 0,-4 0 0 16,4-7 0-16,0 4-17 0,0-4 4 0,0-6 1 15,0 1 12-15,0-4 0 0,3 0 0 0,4-3 0 16,0 0 0-16,3-1 0 0,1 1 0 0,6-3 0 0,1 0-15 0,3 0 0 16,0 3 0-16,4-4 0 15,-1 1-49-15,4 3-11 0,0 0-1 0,1-3-1 16,2 3-59-16,1 3-11 0,0 0-2 0,-4 0-1120 0</inkml:trace>
  <inkml:trace contextRef="#ctx0" brushRef="#br0" timeOffset="-213283.86">26723 16919 2329 0,'0'0'51'0,"-4"6"10"0,4 0 3 0,-3 1 2 0,3-1-53 0,0-6-13 0,-4 3 0 0,4-3 0 15,0 0 99-15,0 0 17 0,0 0 3 0,0 0 1 16,-3-3-45-16,-4 0-9 0,3-3-2 0,1-4 0 16,3-2-35-16,-4 2-7 0,4-6-2 0,-3 4 0 15,6-7 4-15,-3 7 0 0,0-4 0 0,4 0 0 16,-1 1-3-16,1-4 0 0,3 3 0 0,-4-3 0 15,8 4-1-15,0-7 0 0,-1 3 0 0,1 0 0 0,3 6-4 0,0 4-2 16,-4 0 0-16,5 2 0 0,-1 4 4 0,0 6 1 16,0 4 0-16,0 2 0 15,0 4 5-15,0 5 0 0,0 1 1 0,-3 6 0 0,0 4 0 16,-4-1 0-16,3 0 0 0,-3 6 0 16,0-2-10-16,0-1-3 0,-3 1 0 0,-1-4 0 0,4-3-12 0,-3-6 0 15,0-1 0-15,-4-2 0 16,3-3-40-16,-3-4-10 0,0-3-2 0,0-6-1 15,0 0-95-15,0 0-18 0,-3-6-4 0,-1-6-749 16,0-4-149-16</inkml:trace>
  <inkml:trace contextRef="#ctx0" brushRef="#br0" timeOffset="-212964.8">27019 16185 1792 0,'0'0'51'0,"0"0"10"0,0 0-49 0,0 0-12 0,0 0 0 0,0 0 0 16,0 0 147-16,0 0 26 0,0 0 6 0,0 0 1 16,7 3-84-16,0 4-16 0,0-4-3 0,0 3-1 15,8 3 42-15,-1-2 8 0,3-1 2 0,1 3 0 16,3 1-52-16,0-4-9 0,0 3-3 16,1 4 0-16,-5-1 0 0,4 1 0 0,-3 3 0 0,0 9 0 15,-1 0-27-15,-3 6-5 0,1 7-2 0,-1 9 0 16,-7 3-30-16,0-12 8 0,0-1-8 0,-4 7 0 15,1 3 0-15,-1 0 0 0,1 7 0 0,-4-1 8 16,0-3-8-16,0 13 0 0,4-7 0 0,-4 1 0 16,0-13 0-16,-4-4 0 0,4-2 0 0,-4-4 0 15,1-2-17-15,-1-4 0 0,-3 0 0 0,0-6 0 16,0 0-181-16,0-9-36 0</inkml:trace>
  <inkml:trace contextRef="#ctx0" brushRef="#br2" timeOffset="-166745.16">10597 2176 995 0,'11'0'42'0,"0"3"-34"16,-1 0 7-1,1 0 1-15,-1 0 0 0,4 3 0 0,-3-6-8 16,0 4 0-16,3-1-8 0,0-3 12 0,0 3-12 0,0-3 0 0,4 0 0 0,-4 3 0 16,0-3 23-16,4 0 11 0,-1 0 2 0,-3-3 1 31,4 3 3-31,-4-3 0 0,0 0 0 0,0 3 0 16,4-4-16-16,-4 4-4 0,0-3 0 0,4 0 0 0,-1 0-20 0,1 3 0 0,0-3 0 0,-1 0 0 15,1 0 0-15,3 3 8 0,-3-3-8 0,3-4 11 16,-3 1-3-16,6 3 0 0,-3 0 0 0,1-4 0 15,-1 4 12-15,0 0 1 0,4 0 1 0,-4 0 0 16,4-3-1-16,-4 6 0 0,3-4 0 0,1-5 0 16,-4 6-6-16,4 0-2 0,0 0 0 0,-1-4 0 15,1 4-5-15,0-3 0 0,-1 0-8 16,5 3 12-16,-1-1-12 0,0 1 0 0,0 0 0 0,4-3 0 16,-4 0 0-16,4-1 0 0,0 4 0 0,0-6 0 15,-4 3 12-15,4-1-3 0,3-2-1 0,-3 3 0 16,3-1 7-16,-3 4 1 0,3 3 0 0,0-3 0 15,-3 0-4-15,3 0-1 0,0 0 0 0,1 0 0 16,-1-1-11-16,-3 4 0 0,-1 0 0 0,5 0 0 16,-4 0 0-16,3 0 8 0,0 4-8 0,0-4 0 15,1 0 0-15,-1 0 0 0,0 0 8 0,4 0-8 16,-4-4 0-16,1 1 0 0,-1 3 0 0,0 0 0 16,4-3 0-16,0 3 0 0,0-3 0 0,-1 3 0 15,1 0 0-15,0 3 0 0,3 0 0 0,-3-3 0 0,0 0 12 16,0 0 1-16,3 0 0 0,-3 0 0 15,0 0-13-15,3 0 0 0,0 0 0 0,1 0 0 0,-1 0-10 0,0 0 2 0,-3 0 0 0,3 3 0 16,1-3 8-16,-1 0 0 16,0 4 0-16,1-4 0 0,-1 3 0 0,0-3 0 0,4 0 0 0,-3 3 0 15,-1-3 0-15,0 3 14 0,1 0-3 0,-1 0-1 16,0 0-10-16,4-3-14 0,0 0 3 0,3 3 1 16,-3-3 10-16,0 4 0 0,4-4 0 0,-5 0 0 15,5 0 10-15,3 0-2 0,-4 0-8 0,4 0 12 16,-4 0-12-16,8 3 0 0,-4-3 0 0,0 3 0 15,0-3 0-15,-1 0 0 0,1-3 0 16,0 3 0-16,0 0 0 0,4 3 0 16,-4-3 0-16,3 0 0 0,0 0 0 0,-3 0 0 0,4 0 12 0,-1-3-3 15,4 3-9-15,-3 0 0 0,-1 0-12 0,4 0 12 16,-3 0 0-16,3 0 0 0,3-3 0 0,-3-1 0 16,0 4 0-16,3-3 0 0,-3 3 8 0,4-3-8 15,-4 0 12-15,7 3-4 0,-4-3 0 0,4 0 0 16,-3 0-8-16,-1 0 0 0,1 3 0 0,3-4 0 15,-3 1 0-15,3 3 0 0,-4 0 0 0,4-3 0 16,0 0 0-16,-3 3 0 0,3-6 0 0,-4 3 8 16,4-1-8-16,-3 1 0 0,3-3 0 0,0 3 0 15,-4 0 14-15,4 0-2 0,4-1-1 0,-4 4 0 0,3 0-11 16,-3 4 0-16,0-1 0 0,0 0 8 0,0-3-8 0,4 3 0 16,-7-3 0-16,3 3-11 0,0-3 11 0,3 0 8 0,-3 0-8 0,0 0 11 15,4-3-11 1,-1 3 0-16,1 0 0 0,-1 0 0 0,5 0 9 0,-5 0-9 0,4 0 10 0,0 0-10 15,4 0 0-15,-1 3 0 0,1-3 0 0,3 0 0 16,0 0 15 0,0-3 6-16,1 3 2 0,-1-3 0 0,0 3-23 15,4 0-16-15,-4 0 2 0,3 0 1 0,5 0 13 0,-5 0 0 16,8 0 0-16,-4 3 10 0,4-3-10 0,0 0 12 0,-1 0-12 16,1 0 12-16,3-3-4 0,-3 0-8 15,3-4 12-15,1 4-4 0,-1 0 4 0,4 0 0 0,3 0 0 16,0-6 0-16,4 5 6 0,0 1 2 15,0-3 0-15,7 3 0 0,-4 0-20 0,4 3 0 0,0 0 0 0,0 0-9 16,-1 0 33-16,1-3 6 0,0 3 2 0,4-4 0 16,-4 1-40-16,3 3-8 0,4-3-2 0,-4 0 0 15,4 3 29-15,-3-3 5 0,3 0 2 0,0-3 0 16,3 2-18-16,1 1-9 0,-1 0 1 0,4-3 0 16,0 3 19-16,4-4 4 0,-1 1 1 0,4 0 0 15,0 6-5-15,0-6-1 0,4-4 0 0,3 7 0 16,-4-3-10-16,1 3 0 0,3 0 9 0,-3-1-9 15,3 1 9-15,-4 0-9 0,1 3 12 0,3 0-12 16,-3-3 0-16,3 3 0 0,0 0 0 0,-3-3 0 16,-1 3 0-16,4-3 0 0,-3 3 0 0,-1-3 10 15,1-1-10-15,0-2 0 0,-1 6 0 0,1-3 0 16,-4 3 0-16,0-3 0 0,0 3 9 0,0 0-9 16,-4-3 15-16,1 3-2 0,0 0 0 0,98 0 0 15,-56 0-13-15,-96 0 0 0,12 0 0 0,2 0 0 16,4 0 27-16,4-3 2 0,0 3 1 0,-4 0 0 15,-3-4-22-15,0 4-8 0,-4 0 0 0,-3-3 0 16,-11 3 0-16,-4-6 8 0,1 3-8 0,-11-3 0 0,-4 3 0 16,-6-7-8-16,-1 1 8 0,-7 2-13 15,-3-5-70-15,-7 3-13 0,-4-7-4 0</inkml:trace>
  <inkml:trace contextRef="#ctx0" brushRef="#br2" timeOffset="-162527.64">16993 175 1591 0,'0'0'70'0,"0"0"15"0,0 0-68 0,-3 3-17 0,3-3 0 0,-7 7 0 16,3-4 0-16,4-3-9 0,-3 3 1 0,-1 3 0 15,1-3 8-15,-1 7 0 0,4-7 0 0,-3 3 0 16,-1-3 0-16,4-3 12 0,0 3-2 0,-3 4-1 15,3-1 5 1,0 0 1-16,-4 0 0 0,4 4 0 16,-4-4-5-16,4-3-1 0,0 4 0 0,-3 2 0 0,3-3-9 0,-4 4 0 0,4 5 0 0,0-8 0 15,0 5 28-15,0 1 3 0,0 2 1 0,0-5 0 16,-3 5-7-16,3 4-1 0,0-9 0 0,0 8 0 16,0 1 13-16,0-6 3 0,0 2 0 15,0 7 0-15,-4-9-26 0,4 6-5 0,-3 3-1 0,-1-7 0 16,1 4-8-16,3 0 8 0,-7 3-8 0,3 3 8 15,1-3 5-15,-1 3 1 0,1-3 0 0,-4 3 0 16,3-3 3-16,0 0 1 0,-3-3 0 0,0 3 0 16,4-3 2-16,-4 3 1 15,3 3 0-15,1-7 0 0,-4 8-3 0,3-8-1 0,1 11 0 0,-4-7 0 16,3-1-9-16,-3 1-8 0,3 3 9 0,1 1-9 16,-4-1 11-16,3 0-11 0,1 0 12 0,-1 0-12 15,1 3 11-15,-1-6-11 0,1 6 10 0,-1-6-10 16,4 6 13-16,-3-2-3 0,-1 2-1 0,4-6 0 15,-3 6 0-15,-1-9 0 0,4 9 0 0,0-6 0 16,-3 3 2-16,3 0 0 0,-4 3 0 0,4-3 0 0,-4 4-11 16,1 2-14-16,-1-3 3 0,1 7 1 0,-1-10 10 15,1 6 16-15,-1 4-4 0,4-10-1 0,-3 6-11 16,-1-3 0-16,1 4 0 0,3 2 0 16,-4-6 8-16,4 7 0 0,0 2 0 0,-3-2 0 0,3-1-8 15,0-2 8-15,-4-1-8 0,4 4 8 0,-3-4-8 0,3 3 0 0,-4 4 0 0,4-3 0 16,-3 2 0-16,-1 1 0 0,4 3 0 15,-3-4 0-15,-1 1 0 0,4 3 13 0,0-4-3 0,-4 1-1 16,4 3-9-16,0-1 0 0,0 1 0 0,0 0 0 16,0 3 0-16,4 0 0 0,-4 0 0 0,0 0 0 15,0-1 0-15,4 4 12 0,-4 4-12 0,0-4 12 16,3 3-12-16,-3 0 12 0,0 0-12 0,0 3 12 16,4-2-12-16,-4 2 0 0,0-3 0 0,0 7 0 15,0-1 0-15,0 4 0 0,0 2 0 0,0 4 0 16,0-3 8-16,0-4 0 0,0 7 0 15,-4-3 0-15,4 0 13 0,0-1 3 0,0 4 0 0,0 0 0 16,0 3-24-16,0 3 0 0,0 3 0 0,0-2 0 16,0-1 8-16,0-3-8 0,0 3 8 0,0 0-8 15,0 3 11-15,0 3-3 0,0 1 0 0,0 2 0 16,0 1 0-16,0-1 0 0,0 1 0 0,0 3 0 16,0-1 7-16,0 1 1 0,4 0 0 0,-4 2 0 15,3-2-7-15,-3 3-1 0,4-3 0 0,-1 2 0 16,1 4-8-16,-1 0-17 0,1 3 4 0,3 0 1 15,-4 4 35-15,1 2 7 0,3 0 2 0,-4 1 0 16,1-1-32-16,-1 0 0 16,5-3 0-16,-5 4 0 0,-3 2 0 0,4 1 0 0,-1-1 0 0,-3 4 0 15,0 2 0-15,4 4 0 0,-4 0 0 0,0 3 0 16,3 3 0-16,-3 1 0 0,0-1 0 0,4 3 0 0,-4 3 13 16,0 4 0-16,0 0 0 0,-4 2 0 0,4 1-5 15,-7 6-8-15,4-3 11 0,-4 6-11 16,-1 0 12-16,-2 0-12 0,-1 3 12 0,1 0-12 0,-4 4 16 0,0-1-3 0,-1 1-1 15,1-1 0-15,-3 0 13 0,3 4 3 0,-4-4 0 0,4 4 0 32,0-4-13-32,0 0-3 0,-1 1 0 0,1-4 0 0,4 0-2 0,-1-3-1 15,1 0 0-15,-1-3 0 16,4 4-9-16,0-5 0 0,3-2 0 0,-3 3 0 0,4-3 12 0,-1 0-4 0,1 0 0 0,-1-4 0 16,1-2-8-16,-1-4 8 0,4 1-8 0,-3-1 8 15,-1-2-8-15,1-1 10 0,-4 0-10 0,3-3 10 16,0 4-10-16,1-7-12 0,-1 3 2 0,1-6 1 15,-1-1 23-15,1 1 5 0,-4-3 1 0,3-3 0 16,1-1-8-16,-1-2-2 0,1-1 0 0,-4-2 0 16,3-4 6-16,-3 0 0 0,0 0 1 0,3-3 0 15,-3-3 3-15,0-3 1 0,0 0 0 0,0-4 0 16,4-2-2-16,-4-7-1 0,0 0 0 0,3-2 0 16,1-8-5-16,-1 1-1 0,0-3 0 0,1-3 0 15,3-4-3-15,-4-3-1 0,4 1 0 0,-3-7 0 16,3-3-8-16,0-1 10 0,0-2-10 0,0-3 10 15,0-7-7-15,0 1-3 0,0-4 0 0,0-3 0 16,0-3 0-16,3 0 0 0,-3-7 0 0,0 1 0 16,0 0 0-16,4-4 0 0,-4 1 0 0,0-4 0 15,0 1 0-15,3-1 0 0,-6-3 0 0,6 4 0 16,-3-4 0-16,0-3 0 0,4 3 0 0,-4 1 0 16,0-7 0-16,0 6 0 0,0-3 0 0,0-3 0 15,-4 3 0-15,4-3 0 0,0 7 0 0,0-7 0 0,0 0-16 16,-7 0-2-16,7 0-1 0,-7 3 0 15,4 0-62-15,-4 0-13 0,3-3-2 0,-3 3-1 16,7-3-71-16,-3 3-15 0,3-3-2 0</inkml:trace>
  <inkml:trace contextRef="#ctx0" brushRef="#br2" timeOffset="-160363.8">22892 44 1306 0,'-14'3'27'0,"14"-3"7"0,-7 0-34 0,7 0 0 0,-4 0 0 0,4 0 0 16,-7 0-16-16,7 0-11 0,-7 3-1 0,7-3-1 15,-4 3 29-15,1 0-9 0,3-3 9 0,-7 6 0 16,7-6 21-16,0 0 10 0,0 0 1 0,-4 7 1 15,4-7 7-15,0 3 0 0,-3 0 1 0,-1 3 0 16,4 0-12-16,-3 1-2 0,3 2-1 0,-4 0 0 16,4 1-5-16,-3-1-1 0,3 7 0 0,0 0 0 15,-4-7 2-15,4 4 0 0,0 2 0 0,0 1 0 16,-3 0-5-16,3-1-1 0,0 7 0 0,-4-6 0 0,4 6 5 0,0-3 1 16,0 3 0-16,0 3 0 0,0-3-3 15,0 3-1-15,0-3 0 0,0 3 0 0,0-3 1 0,-3 3 0 0,3-3 0 16,0 6 0-16,0-6 11 0,0 6 2 15,0 7 1-15,0-10 0 16,0 9-17-16,-4-9-3 0,4 7-1 0,0-1 0 0,0-6 8 16,0 6 0-16,0-2 1 0,0-1 0 15,0 6 8-15,0-9 2 0,0 4 0 16,0-1 0-16,0 0-31 0,0 10 8 0,0-7-8 0,0 0 0 0,0 7 10 0,0-10-1 0,-3 4 0 16,3-1 0-16,0 4-1 0,-4-4 0 0,4 0 0 15,0 4 0-15,0-1 0 0,-4 7-8 0,4-7 12 0,0 4-4 16,0 0 0-16,0 2 0 0,-3 1 0 0,3-3 0 15,0-1-8-15,0 1 12 0,0 3-12 0,0-3 12 16,0 2-12-16,-4 1 8 0,4 3-8 0,0-3 8 16,0 3-8-16,0-1 10 0,0-5-10 0,4 3 10 15,-4 0 5-15,3-1 1 0,-3 1 0 0,4 6 0 16,0-3-7-16,-1-3-1 0,1 6 0 0,-1-3 0 16,1 3-8-16,-1-3 8 0,1 0-8 0,-1 0 8 15,1-1-8-15,-4 4 0 0,7-3 0 0,-4 3 0 16,-3 4 0-16,4-4 0 0,-1 0 0 0,-3-4 0 15,4 8 0-15,-1-4 10 0,1 3-10 0,-1-3 10 16,1 0-2-16,3 3 0 0,0-3 0 0,0 0 0 16,-3 3 4-16,6 0 0 0,-3 1 0 0,0-1 0 15,0 0-12-15,4 0 10 0,0 3-10 0,-1 1 10 16,-3-4 7-16,4 3 2 0,-4 1 0 0,0-1 0 16,0 3-19-16,-3 1 0 0,3 2 0 0,-4-2 0 15,1-1-8-15,-1-3-6 0,1 1-1 0,-1-1 0 0,1 4 15 16,-1-1 0-16,1 4 0 0,-1-4 0 15,1 0 10-15,-1 1 5 0,1-1 1 0,3-2 0 0,-3 2-16 0,3 4 0 16,0-1 0-16,-4 1 0 0,4-1 0 0,0-2 0 0,0 2 8 0,0 1-8 16,0 0-11-16,0 2-5 0,-3-2 0 0,3 3-1 15,-3-4 17-15,-1 7 0 0,1-3 0 0,-4-1 9 16,3 4 3-16,1 0 1 0,-4 0 0 0,3 0 0 16,-3 0-1-16,4-1 0 0,-1 1 0 0,-3 0 0 15,4 3-4-15,-1 0-8 0,1 0 11 0,-1 0-11 16,1 0 11-1,3 0-11-15,-3 0 10 0,-1 0-10 0,1 3 0 16,-1 0 8-16,1 0-8 0,-1 0 0 0,-3 1 0 16,4-4 0-16,-4 6 0 0,0-6 0 0,3 3 0 0,-3 0 0 0,0 0 0 0,0 3 0 15,4 1 0-15,-4 2 0 0,0 0 0 0,3 1 0 16,-3 2 0-16,0 1 0 0,4-1 0 0,-1 4 0 16,-3 0 0-16,4-1 0 0,-4 4 0 0,3 0 0 15,-3 3 0-15,0 0 0 0,0 3 0 0,-3 0 0 16,-1 3 0-16,-3 3 0 0,0 1 0 0,-3-1 0 15,-4 4 0-15,-1 2 0 0,1 1 0 0,-3 3 0 16,-1 2 9-16,-3-2-1 0,3 6 0 0,1-3 0 16,-5 3 0-16,5-3 0 0,-4 3 0 0,3-3 0 15,0 3 13-15,1 0 3 0,3 0 0 0,-1 0 0 16,1 3-24-16,4 0 0 0,-4 3 0 0,3-2 0 16,0 2 0-16,1-3 0 0,-1 3 0 0,1-2 0 0,-1 2 0 15,1-3 0-15,-1 3 0 0,0-3 0 0,1 1 0 0,-1 2 0 0,1-3 0 16,-1 0 0-16,4 3 0 15,-4-2 0-15,1 2 0 0,-1-3 0 0,4 0 0 16,0 0 0-16,0 0 0 0,0 1 0 16,0-1 10-16,3-3-2 0,1 3-8 0,-4 0 12 15,3 0-12-15,4 3 0 0,-3-2 0 0,-1-1 0 0,1 0 0 16,-4 0 9-16,3 0-9 0,-3-3 12 16,0 0-12-16,0 0 0 0,0-3 0 0,0-3 0 0,3 3 0 0,-3-7 0 0,4 1 0 0,-1 0 8 15,1-4 15-15,-1-3 2 0,4 1 1 0,-3-7 0 16,3 0-4-16,0-6-1 0,0-4 0 0,0 1 0 15,3-7-9-15,-3-2-3 0,0-1 0 0,0-3 0 16,4 0-9-16,-4-3 8 0,0-3-8 0,3-3 8 16,-3-4-8-16,0-2 0 0,0-4 0 0,-3 0 8 15,3-9 0-15,0-3 0 0,-4-3 0 0,4-4 0 16,-3-3 7-16,3-2 1 0,0-4 0 0,-4-3 0 16,1 0-16-16,3-4 0 0,0-2 0 0,-4-3 0 15,1-1 0-15,3-2 0 16,-4-1 0-16,1 0 0 0,-1-2 0 0,0 2 0 0,1-3 0 0,3-3 0 15,-4 4-12-15,1-4-3 0,3-3 0 0,-4 3 0 16,4-3 2-16,-7 3 0 0,7-3 0 0,-7 0 0 16,7 0-23-16,0 0-4 0,-7 0 0 0,7 0-1 15,0 0-95-15,0 0-18 0,0 0-4 0</inkml:trace>
  <inkml:trace contextRef="#ctx0" brushRef="#br3" timeOffset="-147610.58">10820 11683 954 0,'0'0'42'0,"0"0"9"0,0 0-41 0,0 0-10 0,0 0 0 0,0 0 0 15,0 0 45 1,0 0 7-16,0 0 2 0,0 0 0 16,0 0-30-16,3-7-7 0,-3 7-1 0,0 0 0 0,7 0-16 0,-7 0 10 0,7 0-10 0,-3 3 8 15,3 1-8-15,-4-1 0 0,1 3 0 0,3-3 0 16,-3 3 0-16,6-3 0 0,-3 4 0 0,4 2 0 16,3-6 0-16,-4 4 0 0,8-4 0 0,0 0 0 15,-1 0 34-15,5 0 5 0,2-3 1 0,4 3 0 16,4-3-12-16,4 3-1 0,-1-3-1 0,4 4 0 15,3-4 3-15,4 3 1 0,0 0 0 0,3 0 0 16,4-3-30-16,3 3 0 0,1-6 0 0,6 3 0 16,4-3 0-16,0 0 19 0,4 0-3 0,7-1 0 15,-4 1-1-15,7 0-1 0,0 3 0 0,4-3 0 16,3 0 15-16,0 0 3 0,4-4 1 0,-4 4 0 16,4 3 3-16,-1-3 0 0,-2 3 0 0,2 0 0 15,-6 0 4-15,0 3 0 0,-1 0 1 0,-3 1 0 16,-3-1-21-16,0 3-4 0,-4-3 0 0,0 3-1 15,-4 1-15-15,1-4 9 0,3 3-9 0,-7-3 8 16,0 0-8-16,-7 0 0 0,-4 1 0 0,1-4 0 0,-4 0 0 16,-4 0-14-16,-3 0 2 0,-4 0 0 15,-3 0-102-15,-7-4-20 0,-4 4-4 0</inkml:trace>
  <inkml:trace contextRef="#ctx0" brushRef="#br3" timeOffset="-146880.01">11765 14696 1176 0,'35'3'33'0,"1"3"7"0,3 0-32 0,-1 1-8 0,5 2 0 0,-1-3 0 15,4 1 21-15,3-1 3 0,1 0 0 0,3 4 0 16,3-7-24-16,0 3 0 0,4 0 0 0,0 1 0 16,4-1 0-16,3 0 0 0,3 0 0 0,1 4 0 15,3-4 36-15,4 0 4 0,-1 4 0 0,4-7 0 16,-3 3 19-16,0-6 4 0,3 3 1 0,0-3 0 16,-3 3 0-16,-1-3 0 0,1 4 0 0,-1-1 0 15,1-3-40-15,-4 6-8 0,0-3-2 0,0 0 0 16,-7 0-14-16,0 0 0 0,0-3 0 0,-3 4 0 15,-4-1 0-15,-7 0 0 0,0 3-9 0,-7 0 9 16,-4 1-112-16,-3-1-17 0,-4 3-3 16</inkml:trace>
  <inkml:trace contextRef="#ctx0" brushRef="#br3" timeOffset="-146310.5">11095 17496 2166 0,'67'-6'91'0,"-4"-1"-73"31,4 1 4-31,-3 0 1 0,-1-1 0 0,1 4 0 0,3 0-14 16,0 0-9-16,4 0 12 0,-1 3-12 16,4-3 0-16,0 3 0 0,0 0 0 0,0 3 0 0,1-3-11 0,-1 3-2 0,0 0-1 0,0 0 0 31,-4 4 5-31,1-4 1 0,3 3 0 0,-3 0 0 0,3 1 8 0,-4-1-8 0,4 3 8 0,-3-3-8 16,-1 1 8-16,-3-1 0 0,4 0 0 0,-1 1 0 31,-2-1-34-31,2 3-5 0,4 1-1 0</inkml:trace>
  <inkml:trace contextRef="#ctx0" brushRef="#br3" timeOffset="-145397.31">17911 17439 1789 0,'0'0'76'0,"0"0"-61"0,0 0 10 16,0 0 3-16,0 0 0 0,-4-3 0 15,4 3-103-15,-7-6-20 0,7 6-4 0,0 0-1 16,-4-3-3-16,4 3-1 0,0 0 0 0,0 0 0 16,0 0 125-16,0 0 25 0,0 0 5 0,0 0 1 0,0 0 56 0,0 0 12 0,0 0 3 0,0 0 0 31,0 0-95-31,0 0-20 0,0 0-8 0,4 6 8 0,-1-3-24 0,8 0-4 0,-4 4-2 0,4-4 0 16,3 0 10-16,0 3 3 0,4-3 0 0,3 4 0 15,0-4 9-15,4 3 0 0,3-3 0 0,0 0 0 16,4 4 24-16,3-4 1 0,7-3 0 0,-3 3 0 15,7 0 13-15,-4-3 2 0,8 0 1 0,-1 3 0 16,4-3-14-16,0 3-3 0,7-3-1 0,0 0 0 16,3 3 19-16,1-3 4 0,3 3 1 0,4-3 0 15,-4 4 4-15,3-1 1 0,4 0 0 0,0-3 0 16,0 6-39-16,0-3-13 0,1 4 9 0,-1-4-9 16,-4 3 0-16,1-3 0 15,-4 0 8-15,0 0-8 0,0-3 0 0,-4 3 0 0,4 1 0 0,-7-4 0 16,0 3 0-16,-7-3 0 0,0 0 0 0,0 0 8 31,-4 0-72-31,1 0-14 0,-4 0-3 0,0 0-1 0,-4 0-100 0,-3 0-20 0,-4 0-4 0</inkml:trace>
  <inkml:trace contextRef="#ctx0" brushRef="#br3" timeOffset="-144510.43">18648 11786 1186 0,'3'-6'33'15,"4"-1"9"-15,4 1-34 0,-4 0-8 0,4 0 0 0,3-1 0 16,0 1 9-16,4 0 0 0,-1-4 0 0,4 4 0 15,4-3 12-15,0 2 3 0,3 1 0 0,0 0 0 16,4 0 18-16,3-4 4 0,4 4 1 0,0-3 0 16,0 2 1-16,3 1 1 0,0 0 0 0,1 0 0 15,2-1-24-15,5 1-5 0,-1 0 0 0,8-1-1 16,3 4 11-16,0-3 2 0,10 0 1 0,1 3 0 16,3-4-13-16,3 1-4 0,8 0 0 0,0 0 0 15,3-1 18-15,4 1 3 0,-1 0 1 0,5-1 0 0,2 1-16 16,-2 0-3-16,2 0-1 0,1-1 0 0,0-2-18 0,0 3 0 15,0-1 0-15,-1 1 0 0,5-3 0 0,-5 2-12 0,1 1 3 16,0-3 1-16,-4 3-11 0,4-1-1 0,-4-2-1 0</inkml:trace>
  <inkml:trace contextRef="#ctx0" brushRef="#br3" timeOffset="-143795.58">24846 11472 2026 0,'0'0'90'0,"0"0"18"0,4-6-86 16,-1 0-22-16,1 3 0 0,3 3 0 0,3-3 0 0,4 3 0 0,1 0 0 0,6-3 0 15,0 3 0-15,4-4 0 0,-1 1 0 0,8 0 0 16,0-3 0-16,3 0 0 0,4-1 0 0,3 1 0 16,1 0 0-16,2 3 0 0,8-4 0 0,0 1 0 15,4 0 0-15,6 3 0 0,1-4 0 0,3 4 0 16,3 0-9-16,4 3-7 0,0 3 0 0,4 0-1 15,3 1 17-15,0 2 11 0,8 3-2 0,-5-3 0 16,8 4 16-16,0-1 3 0,3-2 1 0,4 2 0 16,-1 0 10-16,5 1 1 0,-1-1 1 0,0 1 0 15,1-1-17-15,-5-3-4 0,5 4-1 0,-4-4 0 16,-1 0-19-16,-6 0 0 0,3-2 0 0,-3-1 0 16,-4-3 0-16,0 3 0 0,-3-3 0 0,-4-3 0 15,-3 3 0-15,-4-3-12 0,-4-1 3 0,-6 1 1 16,-8 0-30-16,-3-3-6 0,-7 3 0 0</inkml:trace>
  <inkml:trace contextRef="#ctx0" brushRef="#br3" timeOffset="-142856.64">23756 17580 2340 0,'11'0'66'0,"-1"-3"15"0,4 0-65 15,4 3-16-15,0-3 0 0,6 0 0 0,8 3 13 0,3-3-1 0,1 0 0 0,6 3 0 16,4-4 4-16,3 1 0 0,8-3 0 0,-1 3 0 16,8 0-16-16,3 0 11 0,3 0-11 0,4-1 10 15,4-2-10-15,-1 0 0 0,8 0 0 0,0-1 8 16,3-2 27-16,4 6 5 0,3-3 0 0,0 2 1 16,4 1 9-16,0 3 2 15,7 0 0-15,-8 0 0 0,1 3-32 0,0 1-7 0,0-1-1 16,-4 0 0-16,-3 0-3 0,-4 3-1 15,0 0 0-15,-3-2 0 16,-4-1-8-16,-3 0 0 0,-1-3 0 0,-6 3 0 16,-4-3-40-16,-11 0-9 0,1 0-3 0,-8-3 0 15,0 3-6-15,-6-3-2 0,-1 0 0 0,-3-1 0 0,-7 1-124 16,-1 0-26-16,-2 3-5 0</inkml:trace>
  <inkml:trace contextRef="#ctx0" brushRef="#br3" timeOffset="-142089.94">24345 15019 1577 0,'35'-3'66'0,"4"3"-53"31,4 0 22-31,2 0 4 0,5 0 1 0,6-4 0 0,4 4-20 16,4 0-3-16,3-3-1 0,7 3 0 0,4-3 1 0,-1 3 0 0,4-3 0 0,7 3 0 15,4-3 27-15,3 0 6 16,8 0 1-16,3 3 0 15,3 0 9-15,0 0 1 0,8 0 1 0,-1 3 0 16,8 0-18-16,-1 0-3 0,4 0-1 0,4-3 0 16,-1 3-14-16,4 0-3 0,0 1-1 0,4-1 0 0,-8-3-9 0,1 3-1 0,-1 0-1 0,-3-3 0 15,0 3 2-15,-7 0 1 0,0-3 0 0,-7 3 0 32,-7 1-44-32,0-1-9 0,-7 0-1 0</inkml:trace>
  <inkml:trace contextRef="#ctx0" brushRef="#br4" timeOffset="-133226.3">19018 4051 687 0,'14'0'30'0,"4"0"7"0,0 0-29 0,3 0-8 0,0 0 0 0,4 3 0 16,6-3 33-16,5 0 6 0,-1 0 1 0,7-3 0 15,8 0-4-15,3-1 0 0,3 4 0 0,8-6 0 16,3 3 8-16,3 3 2 0,8-9 0 0,-1 5 0 15,5-2 26-15,2 3 4 0,1-3 2 0,7 0 0 16,-1-1-18-16,5 4-3 0,-1 0-1 0,0 0 0 16,0 0-35-16,4 3-7 0,-4 0-2 0,1 0 0 15,-5-3-131 1,-3-1-26-16</inkml:trace>
  <inkml:trace contextRef="#ctx0" brushRef="#br4" timeOffset="-132240.72">24313 7550 809 0,'0'0'34'16,"0"0"-34"0,0 0 47-16,0 0 2 0,0 0 1 0,0 0 0 15,8 0-2-15,6 0-1 0,0 0 0 0,3 0 0 16,5 0-35-16,6 3-12 0,0 0 0 0,7 0 9 16,1-3-9-16,6 3 12 0,0-3-12 0,11 4 12 15,4-4-4-15,3 3 0 0,10 0 0 0,4 0 0 0,7 0 43 16,8-3 8-16,6 3 1 0,7-3 1 0,7 0 15 0,8 3 2 15,3-3 1-15,10 0 0 0,1 4-22 0,10-4-4 0,0 0-1 0,4 3 0 16,3 0-36-16,0 0-8 16,4 3-8-16,-4 1 11 15,-7-4-153-15,0 0-30 0,-3 0-7 0</inkml:trace>
  <inkml:trace contextRef="#ctx0" brushRef="#br4" timeOffset="-131460.96">23862 3938 969 0,'10'-10'40'0,"5"1"-32"15,-1 0-19-15,3-1-4 0,1 1-1 0,3-1 0 16,4 1-22-16,3-4-5 0,0 4-1 0,4-4 0 16,-4 7 44-16,4-3 0 0,0 3 0 0,3-1 0 15,-3 1 45-15,7 0 5 0,-4-1 1 0,7 7 0 16,1-6-3-16,6 6-1 0,0 0 0 0,8 6 0 15,6-6-32-15,4 0-7 0,4 0 0 0,6 0-8 0,1 0 8 16,7 0-8-16,3 0 0 0,0 0 0 0,4 0 24 0,3 0-3 0,4 0 0 16,0 0 0-16,-4 4 28 0,4-4 6 0,-1 3 1 15,-2 0 0-15,-1 0-4 0,-3 6-1 0,-4 1 0 16,-3-4 0-16,-4 3-51 0,-4-2-20 0,1-1 0 0</inkml:trace>
  <inkml:trace contextRef="#ctx0" brushRef="#br4" timeOffset="-131090.8">19248 7628 298 0,'-18'-9'13'0</inkml:trace>
  <inkml:trace contextRef="#ctx0" brushRef="#br4" timeOffset="-130423.79">18521 7911 1811 0,'7'-7'37'0,"-7"7"11"0,7-3-39 16,0 0-9-16,4 0 0 0,-4 3 0 0,3-3 0 0,4 3 0 0,-3 0 0 0,7 0 0 15,-1 0-8-15,4 0 8 0,1 0 0 0,6 0 0 16,0-3-8-16,7-1 8 0,4 1-10 0,0 0 10 15,7-3 0-15,3 3 0 0,4-4 0 0,0 1 0 16,7 0 26-16,3 0 2 0,1 3 0 0,6-1 0 16,5-2-5-16,2 0-1 0,4 3 0 0,4 0 0 15,3-1 32-15,4 4 6 0,0 0 2 0,3 0 0 16,-3 0-5-16,-1 0-1 0,5 0 0 0,-8 0 0 16,3 4-32-16,-2-1-8 0,-5 0 0 0,1 3-1 15,-4 4-15-15,-3-4 0 0,-1 3 0 0,-6 1 0 16,-4-4-112-1,0-3-16-15,-7 0-4 0</inkml:trace>
  <inkml:trace contextRef="#ctx0" brushRef="#br0" timeOffset="-45470.9">1302 5205 2747 0,'-7'3'78'0,"3"0"17"0,4-3-76 0,0 0-19 0,0 0 0 0,0 0 0 16,0 0 57-16,0 0 8 0,0 0 2 0,4-6 0 15,3-1-20-15,3 1-4 0,1 0-1 0,-4-1 0 16,11 1-18-16,-8 3-4 0,8 0-1 0,-1 0 0 15,8 0 10-15,0 3 3 0,-4 0 0 0,7 0 0 16,4 0 0-16,-7 0 0 0,6 0 0 0,-6 0 0 16,7 0-46-16,-7-3-9 0,-1-1-1 0,1 4-1 15,-4-3 13-15,4 0 4 0,-11 3 0 0,7-3 0 16,0 6-121-16,-7 0-24 0</inkml:trace>
  <inkml:trace contextRef="#ctx0" brushRef="#br0" timeOffset="-44568.54">3104 4662 2553 0,'0'0'53'0,"0"0"12"0,0 0-52 0,0-6-13 0,4 0 0 0,-4 6 0 16,0-7 91-16,0 7 15 0,0 0 3 0,0 0 1 16,0 0-22-16,0 0-5 0,0 0-1 0,0 0 0 15,-11 3-13-15,1 1-2 0,-1 2-1 0,-3 3 0 16,0 1-3-16,-7 5-1 16,0 1 0-16,-4 3 0 0,0 3-50 0,1 0-12 0,-8 0 0 0,4 0 0 15,-4 0 0-15,0 3 0 0,4-3 0 0,3 3 0 16,-3 0 0-16,10-3 0 15,-3 3 0-15,0 0 0 0,7-6 0 0,0 3 8 0,3-4-8 0,1-2 0 16,10 0 0-16,-7-4 0 0,3 1 0 0,4-4 0 16,4 1 0-16,3-4 0 0,-4-3 0 0,4 0 0 15,7 0 0-15,0-3 0 0,4-3 0 0,7 0 0 16,-4 0 0-16,14-3 0 0,-7-4-8 0,8 4 8 16,-1 0 0-16,0-1 8 0,1 4-8 0,-1 3 12 15,-7 0 0-15,-3 7 0 0,-1 2 0 0,-2 0 0 16,-5 7-1-16,1 0-1 0,-4 3 0 0,0 3 0 15,-3-4-30-15,-4 7-5 0,0 1-2 0,0-1 0 0,-4-3 47 0,-3 3 8 16,0 0 3-16,-3 0 0 16,-4 3-50-16,3 0-9 0,-6 4-3 0,6-4 0 0,-6-3 31 0,-1 0 0 0,7-3 0 0,-6-6 0 15,-1-1 0-15,-3-2 0 0,4-4 0 0,-1-2 0 16,0-4 0-16,1 0 16 0,-1-6-1 0,8 0-1 16,-4-4-100-16,7-5-20 15,0-1-4-15</inkml:trace>
  <inkml:trace contextRef="#ctx0" brushRef="#br0" timeOffset="-44166.95">3330 5399 2751 0,'0'9'78'0,"0"-2"17"15,7-1-76-15,-3-3-19 0,-1 0 0 0,8-3 0 16,-4 0 54-16,4-3 7 0,3 0 2 0,-4-3 0 15,4-4 1-15,8 1 0 0,-8-1 0 0,7-2 0 16,-11-1-21-16,5-2-4 0,-1-4-1 0,-4 3 0 16,4 0-10-16,-3-2-1 0,-1 2-1 0,1-3 0 15,0 0-26-15,-1 4 0 0,-6-1 0 0,3-3 0 16,-4 7 56-16,-3-1 7 0,0 4 1 0,0-1 0 16,-3 4-52-16,-4 3-12 0,3 3 0 0,-6 0 0 15,-1 6 0-15,0 7 0 0,1-1 0 0,-4 1 0 16,0 6 0-16,-4 3 0 0,4-4 0 0,-7 7 0 0,3 1 0 15,0 2 0-15,1-3 0 0,-1 0 0 16,4-3 0-16,4 3 0 0,6-3 0 0,-3 0 0 16,3-3 0-16,4-1-18 0,4 1 4 0,3-6 1 0,4-4 13 0,-4 1-12 15,10-4 12-15,-3-3-12 16,8-3 1-16,-8-6 1 0,10 3 0 0,-2-7 0 16,-1 1-15-16,-4-4-3 0,4 4-1 0,1-4 0 15,-1 1-84-15,-4 2-17 0,1-2-3 0,0 2-1 16,3 1 70-16,-3 0 15 0,-4-1 2 0,0 1 1 0,0-1-83 0,4-5-17 15,-8 2-3-15</inkml:trace>
  <inkml:trace contextRef="#ctx0" brushRef="#br0" timeOffset="-43898.96">3817 4913 2343 0,'11'-28'48'0,"-11"3"13"16,10 3-49-16,-3 0-12 0,4 0 0 0,-4 3 0 15,4 3 101-15,-4 4 18 0,3 2 3 0,-3 1 1 16,4 6-54-16,-11 3-10 0,3 0-3 0,4 6 0 15,-7 4 17-15,4 2 3 0,-4 1 1 0,3 5 0 16,4 4-17-16,-7 0-4 0,4 3-1 0,-4 0 0 16,0 7 5-16,7 2 2 0,-7 1 0 0,0 2 0 15,0 1-48-15,0 3-14 0,4 0 0 0,-4-1 8 16,0-2-8-16,7-4 0 0,-7-2 0 0,0-1 0 16,3-3 27-16,1-3 4 0,-1-3 1 0,1 0 0 15,-1-3-24-15,4 0-8 0,-7-3 0 0,4-1 0 0,3-2-20 16,-7-1-4-16,3-5-1 0,5-1 0 15,-5 0-62-15,1-3-12 0,3 1-2 0,-7-4-1 16,3 0-98-16,4-4-20 0</inkml:trace>
  <inkml:trace contextRef="#ctx0" brushRef="#br0" timeOffset="-43500.45">4198 5364 2553 0,'4'7'108'15,"-1"-1"-87"1,4 0 86-16,-3-3 17 0,3 4 3 0,0-4 1 16,3 0-52-16,1-3-9 0,3 3-3 0,4-6 0 15,-8 0 0-15,4 0 0 0,8-4 0 0,-12-2 0 16,4 0-51-16,-3-4-13 0,3 1 0 0,-3-1 0 16,-1-3 54-16,1 4 8 0,-1-1 2 0,1-2 0 15,-4-1-52-15,0 0-12 0,4-3 0 0,-11 4 0 16,3 2 0-16,-3 1 0 0,0-1 0 0,0 4 0 15,-3 2 0-15,3 4 0 0,-11 0 0 0,4 3 0 16,0 3 0-16,0 7 0 0,-4-1 0 0,1 0 0 16,-1 7 0-16,1 3 0 0,2 0 0 15,-2 0 0-15,-4 3 0 0,3-1 0 0,4 1 0 0,-3 4 0 16,6-8 0-16,0 4 0 0,4-3 0 0,0 0 0 16,4 0 0-16,0 0 0 0,3-4 0 0,3-2 0 15,-3-1 0-15,4-2 0 0,-1-1 0 0,1-3 0 16,3-2-25-16,-3-4-8 0,6-4-2 0,-3 1 0 15,1-3-46-15,2-3-10 0,1-1-1 0,3-2-1 16,0-4-28-16,-3 3-6 0,-1-2-1 0,5-4 0 16,2 0-102-16,-6-3-21 0,3 0-4 0</inkml:trace>
  <inkml:trace contextRef="#ctx0" brushRef="#br0" timeOffset="-43281">4840 5095 2188 0,'11'-41'97'0,"-11"29"20"0,3-1-93 0,-3 0-24 0,0 4 0 0,0 0 0 15,-3 2 158-15,-1 1 27 0,4 6 6 0,-7 0 1 16,0 3-52-16,4 3-9 0,-8 4-3 0,4 6 0 15,0 2-102-15,-4 7-26 0,-3 4 0 0,4 2 0 16,-1-3 56-16,-3 4 7 0,3-1 1 0,1 0 0 16,3 1-52-1,3-1-12-15,-3-3 0 0,4 4 0 0,3-4 0 0,3 0 0 0,4 3 0 16,-3-6 0-16,6 1 0 0,1-8 0 0,3 1 0 0,4-3 0 16,-8-4 0-16,8-2 0 0,-4-4 0 15,4 0 0-15,-1-2-48 0,1-4-13 0,-1 0-3 16,1 0 0-16,3-4-51 0,-3 1-10 15,3-3-3-15,0-3 0 16,4-1-51-16,0-2-10 0</inkml:trace>
  <inkml:trace contextRef="#ctx0" brushRef="#br0" timeOffset="-42885.67">5299 4857 2796 0,'0'0'118'0,"0"6"-94"15,-4 0 83 1,4 0 17-16,0 4 3 0,0-1 1 0,0 4-52 16,0 2-9-16,0 1-3 0,4 3 0 0,-4 3 0 0,7 6 0 0,-7 3 0 0,3 1 0 15,1 2-51-15,-1 4-13 0,4-4 0 0,-3 4 0 16,3-7 0-16,0 1 0 0,-3-4 0 0,-1 3 0 16,1-6 0-16,-1 0 0 0,4 1 0 0,-3-1 0 15,-4-3 0-15,3-4 0 0,4 1 0 0,-3-3 0 16,-4-7 0-16,7 4 0 0,-7-7 0 0,3-3 0 15,-3-3-48-15,0 0-13 0,0 0-3 0,0 0 0 16,0-9-51-16,-3-4-10 0,-4 1-3 0</inkml:trace>
  <inkml:trace contextRef="#ctx0" brushRef="#br0" timeOffset="-42449.29">5091 5220 2448 0,'7'7'69'0,"3"-1"16"16,1-3-68-16,3 3-17 0,0-3 0 0,4 0 0 16,-1-3 85-16,1 0 14 0,7 0 2 0,-8 0 1 0,12-3-48 0,-5-3-10 0,-3 3-1 0,8-6-1 31,2 2-8-31,-6 1-2 0,7 3 0 0,0-3 0 16,-1-1-32-16,1 1 0 0,-4 3 0 0,4-3 0 15,-7 2-70-15,-1 4-21 0,1 4-4 0,-4-1-1 16,-7 0-76-16,4 3-16 0,-7 4-4 0,3-1 0 15,-7 0 103-15,0 4 20 0,3 3 4 0,-3-1 1 0,-7 4 0 0,0 0 0 0,4 0 0 16,-4 3 0-16,0-4 100 0,0 1 21 0,-4 0 4 0,4-3 1 16,0 3 54-16,0-7 12 0,0 1 1 0,0-1 1 15,0-2-16-15,0-1-3 0,0-3-1 0,0-6 0 16,0 0-30-16,0 0-5 0,0 0-2 0,0 0 0 16,0 0-2-16,4-6-1 0,0 0 0 0,-1-4 0 15,-3 1-4-15,4-4-1 0,-4 4 0 16,0-4 0-16,0-2 1 0,-4-1 0 0,1 4 0 0,-1-7 0 15,0 3-34-15,-3-3-8 0,0 0 0 0,0-3-1 16,-3 1-15-16,3-5-8 0,0 1 10 0,0-3-10 16,3 3 0-16,-3-3 8 0,3 0-8 0,1-1 0 15,3 4-20-15,-4 3-8 0,4 0 0 0,0 0-1 16,4 7 29-16,-4-1 0 0,0 7 0 0,3-4 0 16,-3 4-57-16,4-1-6 0,-1 4-1 0</inkml:trace>
  <inkml:trace contextRef="#ctx0" brushRef="#br0" timeOffset="-42034.65">5927 4929 2750 0,'-4'15'57'0,"-3"-12"14"0,4 4-57 15,3-1-14-15,-4 0 0 0,4 1 0 0,0 2 64 0,0 3 9 0,0-2 3 0,0 6 0 16,0-1-10-16,0 4-2 0,0 0 0 0,0 3 0 31,0 0-36-31,0 3-8 0,0-3-2 0,4 3 0 0,-4 0 22 0,3-3 5 0,4 0 1 0,-7-3 0 16,4-1-46-16,3-2 0 0,0 3-10 0,0-3 2 15,3-4 8-15,-3-2 0 0,4-1 0 0,3 0 8 16,0-5-8-16,-3 2 0 0,7-3 0 0,-4-3 0 16,0 0 0-16,3-3 9 0,-3 0-9 0,1 0 0 15,-1-1 8-15,0-2-8 0,-4 0 0 0,1 0 0 16,-4 2 0-16,0-2 0 0,0 0 0 0,0 0 0 15,0-1 55-15,-7-2 7 0,4 3 2 0,-4-4 0 16,0 1-52-16,0-1-12 0,0 1 0 0,-4-7 0 16,-3 1 0-16,4-4 0 0,-1 0 0 0,-3-3 0 15,0-3 0-15,0 0 0 0,0 0 0 0,-4 0 0 16,1 3 0-16,3 3 0 0,-4 0 0 0,-3 7 0 16,3-1 0-16,1 7 0 0,-4 3 0 0,3 0 0 15,4 3 0-15,-3 3 0 0,2 0 0 0,5 3 0 16,-1 0-100-16,4 1-22 0,0 2-5 0,4 1-1 15,-1-1 0-15,5 0 0 0,2 1 0 0</inkml:trace>
  <inkml:trace contextRef="#ctx0" brushRef="#br0" timeOffset="-41749.57">6301 5405 3110 0,'0'0'138'0,"0"0"28"0,0 0-133 0,0 0-33 0,7-6 0 0,-7-3 0 15,3-4 58-15,1 0 5 0,3-2 1 0,0-1 0 16,3-3-52-16,1 4-12 0,0-4 0 0,3-3 0 16,3 3 54-16,1-6 8 0,0 3 2 0,3 0 0 31,-4 3-52-31,1 0-12 0,3 4 0 0,-7-1 0 16,8 10 0-16,-12 0 0 0,4 2 0 0,0 8 0 15,-3 5 0-15,-1 3 0 0,1 4 0 0,0 6 0 0,-8 0 0 0,4 6 0 0,-3 1 0 16,-1 2 0-16,-3 0 0 0,4 1 0 0,-4 2 0 0,0 1 0 15,0-4 0-15,0 3 0 0,0-2 0 0,0-1 0 16,0-6 0-16,0-3 0 0,0-3 0 0,0-3 0 16,0-7 0-16,0 0 0 0,3-5 0 0</inkml:trace>
  <inkml:trace contextRef="#ctx0" brushRef="#br0" timeOffset="-40429.76">11585 4317 2325 0,'-3'-3'98'0,"-8"0"-78"16,4 0 112-16,0 0 24 0,-4 3 4 0,1 0 0 16,-1 0-55-16,1 0-11 0,-4 3-2 0,3 0-1 15,-3 3-22-15,3 4-4 0,1-1-1 0,-8 4 0 16,0 2-8-16,1 4-1 0,-4 3-1 0,-1 6 0 15,1 0-31-15,0 4-7 0,-4 5 0 0,4 4-1 16,0 3-4-16,3 0-1 0,1 6 0 0,6 0 0 16,1-3-10-16,3-3 12 0,3-3-12 0,4 3 12 15,4-3-12-15,3-1 10 0,7-2-10 0,3-3 10 16,1-7-10-16,7-6 0 0,6-3 0 16,-2-7 0-16,-1-6 0 0,0-3 0 0,0-6 0 0,4-6 0 15,0-4 0-15,3-9 8 0,0-3-8 0,4-3 0 16,0 0 8-16,0-3-8 0,-4-1 0 0,0 1 8 15,-6 0-8-15,-5-1 0 0,-3 1 0 0,-3-1 0 16,-4 1 0-16,-3-3 0 0,-1 2 0 0,-6 1 0 16,-4 3-26-16,0-1-4 0,-4 1-1 0,-6 3 0 15,-1 3 31-15,-3 0 0 0,-7 0 0 0,0 0 0 16,-4 4 0-16,-3 2 0 0,0 0 0 0,-1 0 0 16,1 7 0-16,4 0 0 0,-1 2 0 0,0 1 0 15,7 0 19-15,1 6 9 0,-1-3 3 0,4 6 0 16,4 0-101-16,2 0-20 0,5 7-4 0</inkml:trace>
  <inkml:trace contextRef="#ctx0" brushRef="#br0" timeOffset="-40099.59">11959 5123 2215 0,'0'0'93'16,"0"0"-74"-1,0 0 107-15,0 0 22 0,0-6 4 0,-3-1 0 16,-1-2-19-16,4 0-4 0,-3-4-1 0,-1 1 0 16,1-1-61-16,3-3-13 0,-4 4-2 0,0-4-1 15,4 4-31-15,0-4-5 0,0 3-2 0,0 1 0 16,4-1-13-16,-4-2 0 0,4 5 0 0,-1-2 0 15,4 2 0-15,0-2 0 0,0 2 0 0,0 1 0 16,4-4 21-16,-1 4 2 0,5-4 0 0,-1 1 0 16,0-1-37-16,3 1-7 0,1-1-2 0,0 1 0 15,-1 2 11-15,1 1 3 0,0 0 0 0,-1-1 0 16,-3 4-88-16,4 3-18 0,0 0-3 0</inkml:trace>
  <inkml:trace contextRef="#ctx0" brushRef="#br0" timeOffset="-39667.45">12344 4662 2553 0,'-4'13'53'0,"1"2"12"0,-1 1-52 15,1 0-13-15,3 3 0 0,-4-1 0 0,4 1 84 0,-3 6 15 0,3-3 2 0,0 3 1 16,-4 0-25-16,4 0-5 0,0 1 0 0,-4-1-1 15,4 0 9-15,0 0 3 0,0-3 0 0,4 0 0 16,-4-7-58-16,4 1-11 0,-1 0-2 0,-3-7-1 16,4-3 4-16,-4 1 1 0,3-1 0 0,-3-6 0 15,0 0 16-15,0 0 4 0,0 0 1 0,4-10 0 16,-4 4-29-16,3-3-8 0,-3-4 0 0,4 1 0 16,-1-1 0-16,-3 1 0 0,4-1 0 0,-1-3 0 15,1 4 0-15,-1 2 0 0,1-2 0 0,-1-1 0 16,4 4 0-16,1-4 0 0,-1 4 0 0,0-3 0 15,3 2-20-15,-3 1-4 0,4-1-2 0,-4 4 0 16,3 0 26-16,5 3 0 0,-5-1 0 0,1 1 0 16,3 6 16-16,-4 1 8 0,5 2 1 0,-5 3 1 15,1 1-26-15,-4 5 0 0,0 1 0 0,0 3 0 16,-4 3 11-16,1 3 3 0,-1 3 1 0,1 0 0 16,-4 1-15-16,0-4 8 0,0 3-8 0,0-6 0 15,0-3 0-15,0-4 0 0,0-2-11 0,0-4 11 16,4-6-117-16,-4-3-16 0,0 0-3 0,3-6-1 15,1-3-46-15,-1-4-9 0</inkml:trace>
  <inkml:trace contextRef="#ctx0" brushRef="#br0" timeOffset="-38953.49">12728 4618 2473 0,'0'0'109'0,"0"0"23"0,-3-6-105 0,3 0-27 0,0-1 0 0,0 1 0 16,3 0 44-16,-3 0 4 0,4-1 1 0,-1 1 0 15,1 0 12-15,3 0 3 0,-4 2 0 0,1 1 0 16,3-3 0-16,-3 3 0 0,3 0 0 0,0 0 0 15,-4 3-20-15,4 0-4 0,0 0-1 0,0 3 0 16,-3 0-11-16,3 3-3 0,-4 0 0 0,4 4 0 16,-3 2 31-16,-4 1 7 0,0 6 1 0,0-4 0 15,0 1-52-15,0 3-12 0,-4 0 0 0,-3 3 0 16,4-7 0-16,-4 1 0 0,0 3 0 0,0-7 0 16,0 1-12-16,-4-4-4 0,4-2-2 0,-4 2 0 15,4-6 2-15,0 0 0 0,0-3 0 0,7 0 0 16,-7 0-3-16,7 0 0 0,0 0 0 0,-7-3 0 15,7 3-17-15,0 0 18 0,4-9 0 16,-1 6 6-16,1-4 0 0,-1 4 1 0,4 0 0 16,0 3 11-16,0 0-12 0,1 0 12 0,-1 3-12 15,0 0 12-15,0 0 0 0,0 1 0 0,3 2 0 16,-3-3-18-16,0 3 2 0,0-3 0 0,1 0 0 16,-1 1-160-16,3-4-31 0</inkml:trace>
  <inkml:trace contextRef="#ctx0" brushRef="#br0" timeOffset="-38489.06">13102 4505 2649 0,'0'0'117'0,"-7"0"25"0,4 3-114 0,-4 1-28 0,-1-1 0 0,1 0 0 16,0 0 102-16,4 3 14 0,-4 1 4 0,3-4 0 16,1 3-58-16,3-6-11 0,0 6-3 0,0-6 0 15,0 7-20-15,0-7-5 0,3 6-1 0,1 0 0 16,3-3-9-16,0 3-1 0,3 1-1 0,-2-1 0 15,2 3 3-15,4 1 1 0,-3-4 0 0,3 7 0 16,0-1 5-16,0 1 2 0,0 2 0 0,4 1 0 16,-4 0 2-16,0-1 1 0,4 4 0 0,-1 0 0 15,1 0-6-15,0-3-2 0,-4-1 0 0,0 4 0 16,0-3-33-16,-3 6-6 0,-1-4-2 0,1 4 0 0,-4 0 24 16,-7 3 0-16,3 1 0 0,-6 2 0 0,-1 3 21 15,-3 4 9-15,-3-1 2 0,-1 4 0 16,-3-10-52-16,0 3-9 0,0-6-3 0,0 0 0 15,0-3 32-15,-1 0 0 0,1-3 0 0,0 0 0 0,4-3 19 16,-5-4 9-16,5 1 3 0,-1-4 0 16,4 1-31-16,-3-4 0 0,6 0-8 0,4-6 8 15,0 0-140-15,0 0-22 0,0 0-4 0</inkml:trace>
  <inkml:trace contextRef="#ctx0" brushRef="#br0" timeOffset="-31482.85">18888 4465 2653 0,'0'-22'117'0,"-4"0"25"31,1 6-114-31,-1 0-28 0,-3 7 0 0,0-4 0 0,0 7 110 0,-4 0 16 0,1 0 3 0,-4 6 1 16,0 0-39-16,-4 6-8 0,0 3-2 0,-3 4 0 16,0 2-33-16,0 4-6 0,-4 6-2 0,0 7 0 15,1 2-20-15,3 7-4 0,-4 6 0 0,0 3-1 16,8 0-15-16,-1 1-15 0,0-1 3 0,4 9 1 16,0-2 11-16,3 5 0 0,4 4 0 0,0 0 0 15,4-9 23-15,3-4 6 0,0-3 2 0,7 0 0 16,-4-6-31-16,8-6 0 0,0-1 0 0,3-5 0 15,3-10 0-15,4-4 8 0,4-2-8 0,0-10 4 0,7-9-4 16,-1-3 0-16,5-7-10 0,-1-5 10 16,4-4 0-16,-4-7 0 0,0-2 0 0,4-3 0 0,-7-4 0 0,-4 3 0 15,4 1 0-15,-7-7 0 0,-4 4 0 0,0-1 0 16,0 0 0-16,-7 1 8 0,0 2-6 0,-3 10-2 0,-4-3 0 0,-7 3 0 31,0 3-26-31,-4 0-5 0,-3 0-1 0,0 0 0 16,-3-3 32-16,-4 0 0 0,-1 3 0 0,1-6 0 15,0 3 20-15,0 0 9 0,-4-4 3 0,1 7 0 0,3 0-32 16,0 4 0-16,-1 5 0 0,1 4 0 16,4-1 0-16,-4 4 0 0,0 0 0 0,3 3 8 0,-3 3-37 0,3 0-6 0,1 0-1 15,3 3 0 1,3 0-52-16,1 0-12 0,-1 3-1 0</inkml:trace>
  <inkml:trace contextRef="#ctx0" brushRef="#br0" timeOffset="-31084.61">19357 5321 3040 0,'-14'18'64'0,"10"-14"12"0,4-4-60 15,0 0-16-15,0 0 0 0,-7-7 0 16,0 1 105-16,0 0 19 0,0-1 3 0,0-2 1 0,0-4-91 0,-4-2-17 0,4-4-4 16,-3-3-1-16,-4-3 4 0,3-3 1 0,-3-4 0 0,3-2 0 15,1 3-6-15,-1-1-1 0,4 4 0 0,0-3 0 16,0 6-5-16,3-1-8 0,4 1 11 0,0 0-11 15,4 0 0-15,3 3 0 0,4 0 0 0,3 0 0 16,0 0 0-16,4 0 0 0,3 1 0 16,0 2 0-16,0 3-16 0,-3-3-4 0,3 7-1 0,0-1 0 15,-3 4-59-15,3 2-12 16,0 1-3-16,0 6 0 0,-3 0-18 0,-4 3-4 16,4 4-1-16</inkml:trace>
  <inkml:trace contextRef="#ctx0" brushRef="#br0" timeOffset="-30634.15">19590 4841 2669 0,'-4'9'76'0,"1"-2"16"0,-1 2-74 0,4 3-18 0,-3 1 0 0,3 3 0 16,0-1 74-16,0 4 11 0,3 3 3 0,1 0 0 0,-1 0-22 0,1 3-4 0,-1 3-1 0,1 1 0 16,-1-8 3-16,4 1 0 0,0 0 0 0,1-3 0 31,-1-3-52-31,0-7-12 0,3 1 0 0,-3-4 0 0,4-3 0 0,-1-3 0 0,-3-3 0 0,4 0 0 16,-4-7 0-16,0-2 0 0,4-1 0 0,-4-5 0 31,0 2 0-31,-4-6 0 0,4 0 0 0,1 0 0 15,-5 0 54-15,4 0 8 0,0 3 2 0,0-3 0 16,0 4-52-16,0-1-12 0,0 0 0 0,0 3 0 16,0 4-20-16,4-1-8 0,-4 1 0 0,4 5-1 0,-1 1 46 0,1 3 10 0,-1 0 1 0,1 3 1 15,0 3-29-15,-1 3 0 0,1 0 0 0,-1 4 0 16,-3 6 0-16,4-1 0 0,0 4 0 0,-4 6 0 16,-4 3 32-16,4 4 0 0,-3 2 0 0,-1 4 0 15,1-7-52-15,-1-3-9 0,1 1-3 0,-1-4 0 16,1-6 52-16,-4-1 9 0,3-5 3 0,-3-1 0 15,4-5-44-15,-4-1-9 0,0 0-2 0,0-6 0 16,0 0-92-16,0-9-18 0,0-1-4 0</inkml:trace>
  <inkml:trace contextRef="#ctx0" brushRef="#br0" timeOffset="-30018.96">20193 4568 2415 0,'0'0'107'0,"0"-6"22"0,0 6-103 0,-4-6-26 0,4-1 0 0,0 7 0 16,4-6 51-16,0 0 5 0,-1-1 0 0,1 4 1 16,3 0 12-16,-4 0 3 0,4 0 0 0,0 0 0 15,-3 0-58-15,3 3-14 0,0-4 0 0,0 4 0 16,0 0 59-16,0 0 9 0,0 0 1 0,0 4 1 16,0-1-27-16,0 0-6 0,-3 3-1 0,3 4 0 15,-7-1-5-15,3 4-2 0,-3 2 0 0,0 4 0 16,0 0-5-16,-3 6-2 0,-4 0 0 0,3 0 0 15,-3 0-11-15,0-3-3 0,0 3 0 0,-3-6 0 16,3-3 16-16,-4-1 2 0,0 1 1 0,4-7 0 0,-3 4-42 16,3-7-8-16,0 1-1 0,-4-1-1 15,7-3 25-15,4-3 0 0,0 0 0 0,0 0-8 0,0 0 8 16,0 0 0-16,0 0-9 0,0 0 9 0,4-6 0 0,0-1 0 16,3 1 0-16,0-3 0 15,0 6-8-15,3-4 8 0,-3 4 0 0,4 0 0 0,0 3 0 16,-1 0 0-16,1 0 0 0,3 3 0 0,-4 0 0 0,1 4 0 15,0 2 11-15,-1-3-11 16,1 4-25-16,3-1-11 0,-4 0-3 0</inkml:trace>
  <inkml:trace contextRef="#ctx0" brushRef="#br0" timeOffset="-29559.72">20655 4590 2207 0,'0'0'93'15,"0"0"-74"-15,4-3 93 16,3 0 18-16,-7 3 4 0,3-3 1 16,4 3-26-16,0 3-5 0,-3 0 0 0,3 3-1 0,4 4-18 0,-1-4-3 0,1 6-1 15,3-2 0-15,0 5 9 0,0 1 2 0,0 0 0 0,4 6 0 16,-1-3-65-16,1 3-13 0,0-1-2 0,-1 5-1 15,1-1 8-15,-4 0 1 0,0 0 1 0,-3 6 0 16,-1 1-15-16,-3-1-6 0,0 6 0 0,-3 1 0 16,0 0 0-16,-4-1 0 0,-4 4 0 0,0-3 0 15,-6-4 0-15,-1 1 0 0,1-7 0 0,-4 0 0 16,0 0 0-16,-4-6 0 0,0 0 0 0,1-3 0 16,2-3 0-16,-2-4 0 0,3 1 0 15,3-4 0-15,1-6-20 0,3 1-4 0,-1-1-1 0</inkml:trace>
  <inkml:trace contextRef="#ctx0" brushRef="#br0" timeOffset="-27642.92">24123 4339 2198 0,'3'-12'62'0,"-3"-1"14"15,0 4-60-15,0-4-16 0,0 4 0 0,0 2 0 16,0 7 69-16,0 0 11 0,0 0 3 0,0 0 0 16,0 0 42-16,-10 0 9 0,3 4 2 0,-4-1 0 15,1 3-55-15,3 3-10 0,-4 1-3 0,-3 2 0 16,3 1-17-16,-3-1-4 0,0 4-1 0,0 0 0 15,0-1-16-15,0 4-3 0,-4 3-1 0,1 0 0 16,2 3 14-16,1 3 4 0,-3 1 0 0,6 5 0 16,-3 4-44-16,7-1-12 0,-4 7-1 15,8 0 0-15,-1-3 21 0,1 3 4 0,6-3 0 0,1-1 1 16,3-5-13-16,3-1 0 0,1-2 0 0,3-4 0 0,4-6 0 16,3-6 0-16,4-4 0 0,3-2 0 0,0-7 0 15,4-3 0-15,0 0 0 0,-1-10 0 0,1 4 0 0,-4-7 0 0,1 4 0 16,-1-7 0-16,0 4 0 15,0-4 0-15,4 4 0 0,-4-4 0 16,0 3 0-16,1-2 0 0,-1-1-12 0,-3 0 12 16,-1-2 0-16,-3-4 0 0,1 3 0 0,-5-6 0 0,-3 0 0 0,0-7 0 0,1 1 9 15,-8-7-9-15,0 1 8 0,-4-1-8 0,-3 0 0 16,0-2 8-16,-3 2-8 0,-4 4 0 16,-4 2 0-16,0 1 0 0,-3 6 0 0,0 3 0 0,0 3 0 0,-4 0 8 15,1 10-8-15,-1 2 0 0,4 1-10 0,-4 6 10 16,1 3 0-16,3 0 0 0,0 4 0 0,-1-1 0 15,5 3-78-15,-1 4-10 16,4 0-1-16</inkml:trace>
  <inkml:trace contextRef="#ctx0" brushRef="#br0" timeOffset="-22874.84">25054 4508 2250 0,'0'-6'100'0,"0"6"20"0,0 0-96 0,0 0-24 0,0 0 0 0,-7 3 0 16,4 0 71-16,-4 4 9 0,-4 2 3 0,0 1 0 16,1 2 7-16,-1 4 2 0,-3 3 0 0,0 3 0 15,4 3-53-15,-5 3-11 0,1 3-1 0,0 4-1 16,0-1 5-16,3 1 1 0,1 2 0 0,-1 1 0 16,1-4-7-16,3 1-1 0,3-1 0 0,1 1 0 15,3-4-12-15,3-3-4 0,1 1 0 0,6-4 0 16,1-6-8-16,3-4 0 0,0-2 0 0,7-7 0 15,-3 0-22-15,7-3 3 0,-1-3 1 0,1 0 0 16,-4-3-63-16,0-3-13 16,0 3-2-16,1-3-1 0,-1-1-54 0,0 1-10 15</inkml:trace>
  <inkml:trace contextRef="#ctx0" brushRef="#br0" timeOffset="-22415.48">25333 4772 2067 0,'0'9'87'0,"4"1"-70"16,-4 2 89-16,0 1 18 0,3-1 3 0,-3 4 1 15,4-3-52-15,-4 2-9 0,3 4-3 0,1-3 0 16,-4-1 0-16,3-2 0 0,1-1 0 0,-1-2 0 16,1-1-51-16,-1-2-13 0,1-1 0 0,-1 0 0 15,-3-6 54-15,0 0 8 0,4 3 2 0,-4-3 0 16,0 0-52-16,3 0-12 0,1 0 0 0,-1 0 0 16,4-3 0-16,-3 0 0 0,3 0 0 0,-3-3 0 15,6-4 0-15,-3 1 0 0,4-1 0 0,-1-2 0 16,1-1 0-16,0 1 0 0,-1-4 0 0,1 0 0 15,-1 4 0-15,1-1 0 0,-1-2 0 0,5 2 0 16,-1 0 0-16,-4 4 0 0,4 0 0 0,1 2 0 16,-1 1-11-16,0 3-5 0,-4 3 0 0,4 0-1 15,-3 3 27-15,3 3 6 0,0 4 0 0,-3-1 1 16,-1 1 38-16,1 2 7 0,-4 4 2 0,4 0 0 16,-4-1-52-16,0 1-12 0,-4 6 0 0,1-3 0 0,-1 3 0 15,1-4 0-15,-1 4 0 0,1 0 0 0,-4-6 0 16,3 3 0-16,1-4 0 0,-1-5 0 15,1-1-100-15,0-2-24 0,-1-4-4 0</inkml:trace>
  <inkml:trace contextRef="#ctx0" brushRef="#br0" timeOffset="-21883.36">25915 4411 1884 0,'11'-3'80'15,"-4"-3"-64"1,3 0 53-16,1 2 11 0,-1-2 3 0,-2 0 0 16,6 0-15-16,-4 3-2 0,4-4-1 0,-3 4 0 0,3 0-29 0,-3 3-7 0,-4 0-1 15,0 0 0-15,0 6 29 0,-4 1 6 0,1 2 1 0,-1 0 0 16,-6 7-52-16,3 0-12 15,-4 2 0-15,-6 1 0 16,3 0 0-16,0 0 0 0,-4 0 0 0,0 0 0 16,1-4 23-16,3 1 1 0,-4-4 1 0,1 1 0 15,3 0-40-15,-4-1-8 0,4-3-1 0,0-2-1 0,3 2 41 0,-3-3 9 0,7 1 2 0,0-7 0 32,0 0-43-32,0 0-9 0,0 3-2 0,0 0 0 0,7 0 27 0,-3 0 16 0,-1-3-3 0,12 3 0 15,-8 1-31-15,0-4 4 0,0 3 1 16,3 0 13-16,-3-3 0 0,4 6 0 0,-4-3 0 15,0 0 0-15,4 0 0 0,-4 1 0 0,3-1 0 16,-3-3 0-16,0 3 0 0,0-3 0 0</inkml:trace>
  <inkml:trace contextRef="#ctx0" brushRef="#br0" timeOffset="-21444.02">26455 4211 2026 0,'0'0'90'0,"0"0"18"16,0 0-86-16,0 0-22 0,0 0 0 0,0 0 0 0,0 0 33 16,7 0 3-16,-4 0 0 0,4 0 0 0,1 0-22 0,-1 0-4 0,3 0-1 0,1 3 0 15,3 0 44-15,0 0 9 0,0 0 2 0,4 0 0 16,-1 0 6-16,5 4 2 0,2-1 0 16,-3 3 0-16,4 1 4 0,0-1 2 0,3 4 0 15,0-1 0-15,-7 7-10 0,1-3-1 0,-5 3-1 16,4 3 0-1,-7 3-7-15,1 0-2 0,2 6 0 0,-6 0 0 16,-4 4-8-16,0 6-1 0,0-1-1 0,-4 4 0 0,-3 0-19 0,0 3-4 0,-3-3-1 0,-4 3 0 16,0 0-11-16,0 0-3 0,0 0 0 0,-4 0 0 15,4-3-9-15,-3-3 0 0,-1 0 0 0,0-4 0 16,4-5 0-16,-3-4-14 0,-1-3 5 0,1-3 1 16,-5-6-87-16,1-4-17 15,0-2-3-15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0T13:40:28.54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12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20T13:48:43.095"/>
    </inkml:context>
  </inkml:definitions>
  <inkml:trace contextRef="#ctx0" brushRef="#br0">1185 693 2181 0,'0'0'92'16,"0"0"-74"-1,0 0 115-15,0 0 23 0,0 9 5 0,-7-3 1 16,4-3-29-16,-1 10-5 0,-6-4-2 0,-8 10 0 16,11-6-48-16,-14 5-10 0,7 4-1 0,-7 0-1 15,-1 3-46-15,-2-3-10 0,2 7-2 0,-2-4 0 16,3 3 12-16,-1 3 3 0,5 1 0 0,-4 2 0 16,-1-6-2-16,8 1 0 0,-7 2 0 0,7-6 0 15,0 0-9-15,-4-9-1 0,8 3-1 0,3-1 0 16,0-8-2-16,7-1 0 0,0 1 0 0,0-1 0 15,10 0-8-15,1-2 0 0,-1-4-12 0,8 0 12 0,0 0 0 16,6 0 0-16,-2-3 0 0,2 0 0 0,4 0 0 0,11 0 0 16,-3 0 0-16,2 3 0 0,-2 1 0 15,-1-1 0-15,7 0 0 0,-6 6 0 0,-8 4 11 16,-4-7 9-16,8 10 3 0,-11 3 0 0,-3-1-37 16,3 7-7-16,0 4-2 0,-7 5 0 0,-3-3 44 15,0 4 9-15,-1-1 2 0,-6 4 0 0,3-7-24 0,-7 1-8 16,0-1 0-16,-7 0 0 15,3-2 0-15,-6-4 0 0,-5 0 0 0,5 0 0 0,-1 0 0 0,-3-6 0 0,-3 3 0 0,2-10 0 16,1 4 0-16,-7-7 0 0,7 4 0 0,-7-7 0 16,0-6 0-16,7 0 0 0,-8-3 0 0,8 0 0 15,0-6-128-15,4-1-26 0,-1 1-5 0</inkml:trace>
  <inkml:trace contextRef="#ctx0" brushRef="#br0" timeOffset="592.32">1570 1702 2620 0,'-7'13'74'0,"3"-4"17"0,1 4-73 0,3-4-18 16,0 0 0-16,0 1 0 0,3 2 82 0,8-5 13 0,-1-4 2 0,1 0 1 16,7 0-44-16,-1-6-9 0,8 0-1 0,-4 0-1 15,-3-10 8-15,-1 4 1 0,8-4 1 0,-11 1 0 32,7 5-7-32,-6-5-2 0,-1-1 0 0,3 4 0 0,-3 0 7 0,1 2 1 0,-5-5 0 0,-3 2 0 15,4 4-52-15,-8 0-19 0,8-1 1 0,-11 7 0 16,0 0 18-16,0 0 11 0,0 0-2 0,0 0 0 15,0 0 0-15,-11 0 0 0,8-3 0 0,-8 3 0 16,4 3-9-16,-3 1 0 0,2 2 0 0,-9 3 0 16,6 1 0-16,1 5 0 0,-4-5 9 0,3 9-9 15,0-1 0-15,4 1 0 0,-10 3 0 0,6 0-12 16,8 0 12-16,-8 0 0 0,7 3 0 0,-3-3 0 16,7 0 0-16,7-3-8 0,-7-4 0 0,11 1 0 15,-4-3 8-15,0-4-12 0,7-6 12 0,-3 0-12 0,3-3 21 16,4-3 4-16,-4 0 1 0,0-6 0 15,7-1-60-15,-7 1-12 0,4-1-2 0,-1 1-1 16,5 3-56-16,-8-7-11 0,3 7-3 0,1-7 0 16,0 4-52-16,-4-3-10 0</inkml:trace>
  <inkml:trace contextRef="#ctx0" brushRef="#br0" timeOffset="874.97">2208 1141 3061 0,'0'0'64'0,"0"0"15"0,0 0-63 0,0 0-16 0,0 0 0 0,0 0 0 16,-7 3 100-16,7 3 18 0,0 1 3 0,0 5 1 15,7 1-70-15,-7 2-13 0,4-2-3 0,3 3-1 16,-3 6 1-16,-4-4 0 0,3 11 0 0,4-4 0 16,-7 6-9-16,0 7-2 0,0-1 0 0,4 7 0 15,-4 0-18-15,7 0-7 0,-7 0 0 0,0 0 0 16,3-3 0-16,-3-4 0 0,7 1 0 0,-7-4 0 15,4 4 0-15,-4-7 0 0,3 4 0 0,4-4 0 16,-3 0-26-16,3-9-5 0,-4 3-1 0,5-6 0 16,-1-6 32-16,3-4 0 0,-3 1 0 0,4-7 0 15,3-6-108 1,0 0-16-16,4-7-4 0</inkml:trace>
  <inkml:trace contextRef="#ctx0" brushRef="#br0" timeOffset="1380.34">2582 1746 2446 0,'0'13'51'0,"0"-13"12"16,0 6-51-16,0 0-12 0,4 4 0 0,-4-4 0 15,7-3 100-15,-4 0 18 0,5 0 3 0,-1-3 1 0,0 0-35 0,3-3-7 0,1-3-2 0,3 3 0 16,-4-4 5-16,1-5 1 0,3 2 0 0,-3 1 0 15,-1 0-55-15,4 2-10 0,-3-5-3 0,3 2 0 16,-3 1 26-16,-1-3 5 0,1 5 1 0,-8-5 0 16,4-1-48-16,-3 1-12 0,0-1 0 0,3-3-1 15,-7 4 21-15,0-1 4 0,0 10 0 0,-7-9 1 0,-1 8-5 0,1 4 0 16,-3 0-8-16,-1 7 12 16,-3 2-12-16,0 1-8 0,0 5 8 0,-7 4-13 15,10 0 13-15,-3 3 0 0,-4 3 0 0,8 3 0 0,3 3 0 0,-4 1 8 0,4-1 0 0,4 1-8 31,3-1 0-31,-7-6 0 0,7 3 0 0,7-3 0 16,-7-3 0-16,3-3 0 0,4-3 0 0,4-1-9 0,3-5 9 0,-4 2 0 0,5-5 0 16,-1-4-8-1,3 0-59-15,8-6-11 0,-4 0-2 0,4-7-1 16,-7-2-38-16,10 2-7 0,-4-9-2 0</inkml:trace>
  <inkml:trace contextRef="#ctx0" brushRef="#br0" timeOffset="1629.3">3104 1539 2588 0,'0'0'57'0,"0"0"12"0,0 0 3 0,0 0 0 0,0 0-58 15,0 0-14-15,0 0 0 0,0 0 0 0,-7 3 92 0,4 0 16 0,-4 7 4 0,3 2 0 16,4 4-46-16,-7-3-9 0,4 5-1 0,-1 7-1 16,4-6-11-16,-7 10-1 0,7-4-1 0,0 3 0 15,0 0 18-15,0 0 3 0,0 7 1 0,7-16 0 16,-7 3-52-16,0-1-12 0,7 1 0 0,0-3 0 15,4 0 0-15,-8 3 0 0,8-9 0 0,10 5 0 16,-7-5 15-16,7-1 0 0,1-5 0 0,2-4 0 16,1-3-15-16,-4-3 0 0,7-4-12 0,-3 1 12 15,3-3-65 1,-10-1-7-16,7 1 0 0,-4-4-1 16,-4 4-44-16,1-7-9 0,0 4-2 0</inkml:trace>
  <inkml:trace contextRef="#ctx0" brushRef="#br0" timeOffset="2023.82">3648 1423 2419 0,'0'0'107'0,"0"0"22"0,7-3-103 0,-4 3-26 0,4 0 0 0,4 0 0 15,-8 6 56-15,5 7 7 0,-5-7 1 0,8 10 0 16,-8 3 51-16,8 3 10 0,-4 9 3 0,0-6 0 15,3 6-52-15,-2-2-9 0,2-1-3 0,-3 6 0 16,4-6 0-16,-4 4 0 0,3-4 0 0,-6 0 0 16,3 4-51-16,0-10-13 0,0 0 0 0,-3-1 0 15,3-2 0-15,-4 0 0 0,4 0 0 0,-3-7 0 16,-4 1 0-16,3-7 0 0,1 1 0 0,-4-4 0 16,0-3-100-16,0 0-22 0,0 0-5 0</inkml:trace>
  <inkml:trace contextRef="#ctx0" brushRef="#br0" timeOffset="2265.69">3584 1693 2795 0,'4'19'58'0,"-4"-13"14"15,0 0-57-15,7 7-15 0,-4-7 0 0,4 3 0 0,0-2 101 0,4 2 18 16,7 0 3-16,-8-2 1 15,4-4-43-15,0 0-9 0,8 3-2 0,-8-3 0 16,7 1-25-16,0-4-6 0,4 0-1 0,-4 3 0 0,4-3-8 0,-11 0-1 0,7 0-1 0,-3 0 0 16,-1 0-40-16,4 0-8 0,-7 0-2 0,1 3 0 15,-1-3-17-15,3 3-3 0,-3 3-1 16,-3-3 0-16,3 4-116 0,4-4-23 0,-4 0-5 16</inkml:trace>
  <inkml:trace contextRef="#ctx0" brushRef="#br0" timeOffset="2461.67">4202 2031 3282 0,'0'0'68'0,"0"0"16"16,0 0-67-16,0 0-17 0,0 0 0 0,0 0 0 16,0 0 55-16,-4-3 7 0,1-6 2 0,-1-1 0 15,0-2 0-15,4-4 0 0,-7 1 0 0,4-7 0 16,-4 6-52-16,3-9-12 0,4 6 0 0,-10-6 0 15,6 0 0-15,-3 3 0 0,4-3 0 0,-4 0 0 16,3 3-100-16,-3 3-22 0,3-3-5 0</inkml:trace>
  <inkml:trace contextRef="#ctx0" brushRef="#br0" timeOffset="2602.71">4078 1652 2986 0,'-3'19'84'0,"3"-3"20"0,0 2-84 0,0-5-20 0,7 6 0 0,0-13 0 16,3 0 0-16,1 0 0 0,3-2 0 0</inkml:trace>
  <inkml:trace contextRef="#ctx0" brushRef="#br0" timeOffset="2907.2">4526 1699 2310 0,'-10'9'97'0,"-8"1"-77"16,11-4 86-16,-11 7 18 0,8-10 3 0,3 6 1 16,-4 1-52-16,0 2-9 0,1 4-3 0,6-7 0 15,-6 7-8-15,3 3-1 0,3-4-1 0,-6 4 0 16,6 0 16-16,1 3 3 0,3 3 1 0,0-3 0 16,0 0-41-16,0-6-8 0,3-1-1 0,1 4-1 15,6-9 14-15,1-4 3 0,-1 3 1 0,4-6 0 16,1-3-53-16,6-3-10 0,3-3-2 0,1-3-1 15,0-1 40-15,3-12 8 0,0 3 1 0,0-3 1 0,1 4-25 16,-5-1 0-16,-2-3 0 0,-1 3 0 16,-4-3 0-16,1 3-12 0,-4 4 0 0,-3-7 1 15,-1 6 11-15,-6 7 16 0,3-7-4 0,-7 6-1 0,0-2-11 0,-7 6 0 0,3 3 0 0,-6-7 0 16,-1 4 0 0,-3 3 0-16,-4 3 0 0,1-3 0 15,-1 3-49-15,0 0-12 0,-3 0-3 0</inkml:trace>
  <inkml:trace contextRef="#ctx0" brushRef="#br0" timeOffset="3259.48">4939 1944 2795 0,'0'-13'58'0,"0"-3"14"16,7 1-57-16,-7-1-15 0,0 0 0 15,0 1 0-15,0-4 105 0,3 0 19 0,-3 0 3 0,8 4 1 16,-5-4-103-16,1 0-25 0,3 0 0 0,0 3 0 16,7 1 0-16,-4 2 0 0,5-6 0 0,-1 7 0 15,7 2 0-15,0 1 0 0,-3-3 0 0,3 5 0 16,0 4 56-16,0 3 7 0,-7 0 1 0,7 6 0 15,-7 1 0-15,1 8 0 0,2-5 0 0,-3 12 0 16,-3-3-52-16,0 9-12 0,-8 3 0 0,4 7 0 16,-3-7 0-16,6 10 0 0,-10-4 0 0,4 7 0 15,3-3 0-15,-4-6 0 0,1-1 0 0,-1 1 0 16,1-7-48-16,-1-3-13 0,-3 0-3 0</inkml:trace>
  <inkml:trace contextRef="#ctx0" brushRef="#br0" timeOffset="4259.81">751 2533 2480 0,'-7'3'110'0,"7"-3"22"16,0 0-105-16,0 0-27 0,0 0 0 0,0 0 0 15,0 0 57-15,0 7 7 0,7-4 0 0,-7 0 1 16,4 0-15-16,7 0-3 0,-8 0-1 0,8 3 0 15,-1-6-23-15,1 4-5 0,-1-4-1 0,5 0 0 16,-5 3-5-16,1 0 0 0,10 3-1 0,-7-3 0 16,7 4-31-16,-3-4-7 0,6 0-1 0,5 0 0 15,-1 0 50-15,7 0 10 0,0-3 1 0,8 3 1 16,-4-3-23-16,3 0-11 0,-3 0 10 0,14 0-10 16,-4 0 26-16,0 0-1 0,11-3 0 0,-7 3 0 0,-7-3-25 0,14 0 0 0,-3 0 0 15,3-3 0-15,0 2 0 0,10-2 0 0,8 3 9 0,28-6-9 16,-11 5 0-16,7-5 0 0,-7 3 0 0,22-4 0 15,-15-2 0-15,4 2 12 0,0-5-2 0,21-1-1 16,-21 4-9 0,10-1-12-16,0 0 2 0,22-2 1 0,-22 2 58 0,1 1 12 0,-1-1 3 0,15-3 0 15,-15 7-56-15,-3-7-8 0,-4 7-8 0,15-7 8 16,-25 10 0-16,3-7 0 16,0 4 8-16,4-3-8 0,-21 5 0 15,3-2 0-15,-3 6 0 0,-4-7 0 0,-11 7 0 0,-10-3 0 0,-3 3 0 16,-1 0 0-1,-10 3 22-15,0-4-2 0,-7 4 0 0,0-3 0 0,-8 3-3 0,-6 0-1 0,0 0 0 0,-4 0 0 16,-7 0-5-16,-3 0-2 0,-4 0 0 0,-4 0 0 16,-3 0 1-16,0 0 0 0,0 0 0 0,0 0 0 15,0 0-1-15,-7 0 0 0,-4 0 0 0,1 0 0 16,-1-3-60-16,1 3-12 0,3-3-2 0</inkml:trace>
  <inkml:trace contextRef="#ctx0" brushRef="#br0" timeOffset="131937.32">1538 3458 1967 0,'0'0'56'0,"0"0"12"0,0 0-55 0,0 0-13 0,0 0 0 0,-3-6 0 16,3 6 119-16,0 0 21 0,0 0 4 0,0-6 0 31,0 6-64-31,0 0-12 0,0 0-4 0,-7-7 0 16,7 7 0-16,0 0 0 0,0 0 0 0,0 0 0 15,0 0 0-15,-4 0 0 0,4 0 0 0,-11 3 0 0,8 1 0 0,-8-1 0 16,11 3 0-16,-10-3 0 16,10 3-43-16,-4 4-9 0,-6-4-1 0,3 0-1 15,3 4-10-15,-3-1-14 0,3 1 3 0,4-1 1 0,-7 0 40 0,7 4 8 0,0-1 2 0,-3 7 0 16,3-3-24-16,-4 6-4 0,-3 0 0 0,-3 9-1 15,6-3 1-15,-3 4 1 0,4-1 0 0,3 4 0 16,-4-4-13-16,4 0 0 0,4 1 0 0,-4-1 0 16,3-6 0-16,-3 3 0 0,7-6 0 0,-3 0 0 15,6-3 0-15,1-3 0 0,-1 3 0 0,1-7 0 16,3-3 0-16,7-5 0 0,0-4 0 0,-3-4 0 16,3 1 8-16,0-3 0 0,4 0-8 0,0-4 12 15,-4-2-12-15,0-1-8 0,-7 1 8 0,7-7-13 16,-3 3 13-16,0-3 0 0,-1 1 0 0,1-4 0 15,-4 3 0-15,0-3 0 0,-3 3 0 0,6 0 0 16,-9 0 0-16,2 4 0 0,-3 2 0 0,4 1 0 16,-8 5 0-16,-3-5 15 0,0 6-3 0,0 6-1 15,0 0 1-15,0 0 0 0,-3-4 0 0,-4 8 0 16,3 5-4-16,-3 7 0 0,4 6 0 0,-4 0 0 16,3 3-8-16,4 0 0 0,0 3 0 0,-4-3 0 15,8-3 0-15,-4-3 0 0,11-7 0 0,-8 4 0 16,8-7-28-16,-1 4 0 0,1-10-1 0,3 0 0 15,7-6 29-15,0 0 0 0,4-3 0 0,0-7 0 16,-4 1 12-16,4-1 9 0,-4-6 2 0,-4 0 0 0,5 1-15 0,-1-1-8 16,-11-3 8-16,8 0-8 0,-8-3 8 0,1 3-8 15,0-3 8-15,-1 3-8 0,1-3 0 0,-11 3 0 0,3 0 0 0,-3 0 0 16,0 3 0-16,-3 0 0 0,-4 4 0 0,3-4 0 16,-10 3 0-16,4 4 0 0,-1-4 0 15,0 7 8-15,-3-1-6 0,4 7-2 0,-4 0 0 0,-4 3 0 16,7 0-53-16,1 0-11 15,3 6-1-15</inkml:trace>
  <inkml:trace contextRef="#ctx0" brushRef="#br0" timeOffset="132469.92">2441 3721 2238 0,'-7'4'94'16,"-3"-1"-75"0,6 3 114-16,-7 3 23 0,1 1 5 0,6 5 1 15,-6 1-58-15,3 0-12 0,0 6-3 0,-4 0 0 16,4 0-24-16,4 0-5 0,-8-4 0 0,0 1-1 16,8 0-17-16,3 3-3 0,0-3-1 0,0-3 0 15,3-1-18-15,4-2-3 0,0-1-1 0,1 1 0 0,2-7-16 0,1 0 8 0,-4 1-8 0,3-7 0 16,1 0 0-16,3-3 0 0,4-4 0 0,-4 1 0 15,0-3 36-15,4-1 0 0,-1-2 0 0,1-7 0 16,-1 0-53-16,1 3-11 0,-4-6-1 0,-3 4-1 16,-1-1 30-16,1 0 0 0,-11 3 0 0,3-3 0 15,5 4 11-15,-8-1-11 0,0 4 10 0,0-1-10 16,-8 4 23-16,5 5-2 0,-4-2 0 0,-4 3 0 16,8 0-21-16,-11 3 0 0,3-3 0 0,-7 0-12 15,11 3 12-15,-3 3 0 0,-8-3 10 16,11 3-10-16,-3 0-51 0,2 6-16 0,5-2-3 0,3 2-1 15,0-3-47-15,0 4-10 0,3-4-1 0,8 3-1 16,-4-2-99-16,7 2-20 16,0 4-4-16</inkml:trace>
  <inkml:trace contextRef="#ctx0" brushRef="#br0" timeOffset="133003.2">2723 4004 2488 0,'11'15'52'0,"-7"1"12"15,6 3-52-15,-3-10-12 0,-7-2 0 16,0-4 134-16,0-3 24 0,0 0 5 0,0 0 1 15,0 0-96-15,0-3-18 0,-7-7-4 0,4 1-1 16,-4-4 15-16,3 1 4 0,4-4 0 0,-7-3 0 0,0 3-52 0,7-6-12 0,-7 4 0 0,3-1 0 16,4-3 8-16,0 3 0 0,-7 0-8 0,7 4 12 15,7 2-12-15,-7 4-8 0,4-1 8 0,3 4-13 16,0 0 2-16,0-1 1 0,4 1 0 0,-8 3 0 16,8 0-35-16,3 3-7 0,-4 0-2 0,5 0 0 31,6 0-48-31,-4 0-10 0,8 0-1 0,0 0-1 0,-4-3-22 15,4 0-5-15,-4-4-1 0,3 1 0 0,-6 3 113 0,3-3 29 0,0-1 0 0,-10 4-8 16,3-3-2-16,0 3 0 0,4-3 0 16,-8 2 0-16,-2-2 10 0,2-3 16 0,-3 3-4 15,-3-4-1-15,3 4 42 0,-7 0 9 0,0 6 2 0,0 0 0 16,0 0 51-16,0-4 10 0,-7 4 3 0,3 4 0 16,-6-1-52-16,3 3-9 0,-1 3-3 0,1 1 0 15,-3 2 0-15,-1 4 0 0,4 0 0 0,-10 9 0 16,2-3-56-16,5 0-8 0,-4 0 0 0,7-4-12 15,-4 1 12-15,4-6 0 0,7 2 12 0,-7-2-12 0,7-4 32 0,0-2-1 16,7-1 0-16,-7-3 0 0,4 0 1 0,-1 0 1 16,8-3 0-16,-4 0 0 15,3 0-77-15,-3-3-16 0,4 0-4 0,7 0 0 16,-8 0 74-16,4 0 14 0,0 0 4 0,1-1 0 16,2 4 6-16,-3-3 2 0,7 3 0 0,-6 0 0 15,-1 0-36-15,3 3 0 0,-3 1 0 0,1-1 0 16,-5 0 11-16,1 3 5 0,-1 0 0 0,1 4 1 15,-8-4-17-15,4 7-19 0,-7-4 4 0,0 10 1 16,0 0 30-16,-10-1 7 0,3 1 1 0,-4 3 0 16,4-3-43-16,-3 0-8 0,-1-4-1 0,-3 1-1 15,3-3-57-15,1-7-11 0,-1 0-3 0,1-3 0 16,-1-6-92-16,7 0-18 0,-3-3-4 0</inkml:trace>
  <inkml:trace contextRef="#ctx0" brushRef="#br0" timeOffset="133219.85">3362 3546 2795 0,'0'0'58'0,"4"6"14"16,-4 4-57-16,0 2-15 0,7 4 0 0,-7-1 0 15,3 1 105-15,1 6 19 0,3-3 3 0,3 3 1 16,1 3-52-16,-4 3-9 0,3 3-3 0,8-2 0 16,-7-1 0-16,-4-3 0 0,3 0 0 0,1 3 0 15,0-3-51-15,-1 0-13 0,1 4 0 0,-1-4 0 16,-3-3 0-16,0 0 0 0,4-3 0 0,0-1 0 31,-1-2 0-31,-6-3 0 0,6-1 0 0,1-3 0 0,-8-2-48 16,4-4-13-16,-7-3-3 0,0 0 0 0,0 0-153 0,0 0-31 0,0 0-7 0</inkml:trace>
  <inkml:trace contextRef="#ctx0" brushRef="#br0" timeOffset="133720.57">1676 5045 1626 0,'-14'0'34'0,"14"0"7"16,0 0-33-16,0 0-8 0,0 0 0 0,0 0 0 16,0 6 156-16,0-3 28 0,0 3 7 0,0 4 1 15,0-1-61-15,0 4-12 0,0 2-3 0,3 4 0 16,-3 3 17-16,7 0 3 0,-3 6 1 0,-1 1 0 16,4 2-54-16,-7 0-11 0,4 1-3 0,3 2 0 15,-7 1-15-15,3-4-3 0,4 3-1 0,-7-2 0 16,4-4-50-16,3 0-16 0,-3-3 0 0,-4 0 0 15,3-6 16-15,4-3-11 0,-7 0 11 0,4-7-10 16,3-3-55-16,-7-3-11 0,3-3-3 0,-3 0 0 16,0 0-61-16,0 0-13 0,0 0-3 0</inkml:trace>
  <inkml:trace contextRef="#ctx0" brushRef="#br0" timeOffset="134222.6">1626 4991 2153 0,'-10'-9'44'0,"10"9"12"0,0 0-44 16,0 0-12-16,0 0 0 0,0 0 0 0,0 0 86 0,3-6 15 0,-3 6 3 0,7 0 1 15,4 0 19-15,-4 3 3 0,4-3 1 0,-1 3 0 16,4 0-103-16,4 0-25 0,-8 0 0 0,8-3 0 16,0 3 56-16,-4-3 7 0,7 0 1 0,-3 0 0 15,-1 0-52-15,4 0-12 0,-6 4 0 0,6-1 0 16,-7 3 46-16,-4 0 6 0,5 4 2 0,-5-1 0 15,-6 7-18-15,3-1-4 0,-7 4-1 16,0 0 0-16,0 0-11 0,-7 3-1 0,3 3-1 0,-6-3 0 16,-5 0 6-16,-2 0 0 0,3 0 1 0,0-3 0 15,-1 2-25-15,-2-5 0 0,6 3 0 0,1-3 0 16,6-4 0-16,-6-2 0 0,6-1 0 0,-3-3 0 16,3 1 0-16,4-7 0 0,0 0 0 0,0 0 0 15,0 0-24-15,4-4-11 0,7-2-1 0,-1 0-1 16,4-4 29-16,4 4 8 0,0-3 0 0,-1-1 0 15,1 4-25-15,3 0-1 0,0 0 0 0,0 2 0 16,4 1 72-16,0 3 14 0,-4 0 4 0,4 3 0 16,-1 7-52-16,-3 2-12 0,-6 1 0 0,-1 6 0 0,-4 3 0 0,-3 3 0 0,4 0 0 0,-8 3 0 15,1 0 28-15,-4 1 4 0,0-1 0 0,-4 0 0 16,4-3-24 0,-3 3-8-16,-4-3 0 0,3 0 0 0,-6 1 0 0,-1-5 0 0,-3 1 0 0,3-3 0 15,-6-3 0-15,-1-4 0 0,-3-2 0 0,7-1 0 31,-7-6-40-31,7 1-8 0,3-1-2 0,0-6 0 0,4 3-48 16,4-7-10-16,-1 1-1 0,4-3-1 16,0-4-117-16,7 0-23 0,0-2-5 0,4 5-1 0</inkml:trace>
  <inkml:trace contextRef="#ctx0" brushRef="#br0" timeOffset="134855.38">2353 5506 2030 0,'11'9'57'0,"-4"-6"14"0,-4 3-57 0,8 1-14 0,-8 2 0 0,4-3 0 16,4 4 208-16,-4-4 38 0,4 0 8 0,-4-3 2 15,3 1-154-15,1-4-30 0,-4 0-7 0,0-7-1 16,4 4 0-16,-8-6 0 0,4-1 0 0,0-2 0 0,0-4-51 0,-3 0-13 16,3 1 0-16,-7-4 0 0,3 3 0 0,-3 1 0 15,7 2 0-15,-14 4 0 0,7-1 15 0,-3 1 0 16,-4 6 0-16,-4 0 0 0,4 3-15 0,-3 3 0 16,-8 6 0-16,11 1 0 0,-11 5-9 0,4 7-5 15,0 3-1-15,3 3 0 0,1 1 15 0,-1-1 0 16,1 3 0-16,6-6 0 0,-3 4 0 0,4-8 0 15,3 5 0-15,0-8 0 0,3 1 0 0,4-6 0 16,4 2 0-16,-4-5 0 16,3-1 0-16,8-3 0 0,-4-2 0 0,-3-4 0 0,13 0 0 0,-10-7 0 15,11-2 0-15,-4-4 0 0,0 1-13 0,4-4 0 0,-4-3 0 16,1 1 0 0,2-8-95-16,-10 1-20 0,7-3-3 0,-3-3-1 15,0-1-85-15,-4-2-18 0,7 6-3 0,-10-7-1 16,3 7 139-16,0 0 28 0,-4 3 6 0,-3 3 1 0,-3 3 51 0,0 3 14 0,3 4 0 0,-7 2 0 15,0 1 150-15,-7 3 35 0,3 3 7 0,0-1 2 16,4 4-11-16,-10 4-3 0,-1 2 0 0,-3 3 0 16,7 4-83-16,-3-1-17 0,-1 4-3 0,4 3-1 15,-4 0-60-15,1-1-16 0,-1 4 0 0,4 0 0 16,0 0 54-16,7 0 8 0,-7 0 2 0,3-6 0 16,4 3-52-16,0-7-12 0,0 4 0 0,0-4 0 0,0-2 0 15,4-1 0-15,3-2 0 0,-3-1 0 16,6-3 0-16,-6 3 0 0,6-6 0 0,-3 0 0 15,4-3 0-15,3 0 0 0,0 0 0 0,0-3 0 16,4 2 0-16,0 1 0 0,-1 0 0 0,8 0 0 0,0 0 21 16,-1 0 2-16,1 3 0 0,3 3 0 0,-10 0-37 0,-1 3-7 15,1 1-2-15,0 2 0 16,-8 3 23-16,4 1 0 0,-3 3 0 0,0-1 0 16,-8 1 0-16,4 3 0 0,-7-3 0 0,0 5 0 15,4-2 0-15,-8 0 0 0,4 0 0 0,0 0 0 0,-7 3 0 0,4-7 0 16,-8 4 0-16,4 0 0 0,-7-6 21 0,3-1 9 15,1-6 2-15,-4 1 0 16,-1-4-50-16,5-3-10 0,-4-3-1 0,-4-4-1 16,4-2-106-16,0-4-22 0,3-2-4 0,-6-4-800 0,10-6-160 0</inkml:trace>
  <inkml:trace contextRef="#ctx0" brushRef="#br0" timeOffset="135101.75">2889 5214 2343 0,'0'0'52'0,"0"0"10"0,0 0 2 0,0 0 2 0,0 0-53 0,7-3-13 0,4 6 0 0,-8-3 0 16,8 3 116-16,-7 3 21 16,6 1 4-16,8-1 1 0,-4 6-38 0,-4 1-8 0,5 0-2 0,-1 2 0 15,-4 4 9-15,4 0 1 0,4 3 1 0,-7-3 0 16,3 6-66-16,-4-3-14 0,1 6-2 0,3 0-1 16,0 3-10-16,-3-2-1 0,3-1-1 0,3 0 0 15,-6-3-10-15,0 0 0 0,3-6 0 0,-4 3 0 0,1 0 0 0,-4-3 0 16,4 0 0-16,-4-7 3 15,3 4-29-15,-6-4-5 0,6-2-1 0,-10-1 0 16,0-3 19-16,0 1 3 0,0-7 1 0,0 0 0 16,-7 3-95-16,0-3-18 0,-3-6-4 0,-8-4-846 15,4-6-170-15</inkml:trace>
  <inkml:trace contextRef="#ctx0" brushRef="#br0" timeOffset="135289.79">2896 5578 2959 0,'0'0'65'0,"0"0"14"15,11 3 2-15,3 0 2 0,-3 0-67 0,3-3-16 0,7 0 0 0,0 0 0 0,-3-3 88 0,3 0 13 0,0 0 3 0,4 0 1 0,-4-1-32 0,4 1-6 0,-4 3-2 0,3 0 0 16,1 0-52-16,0 0-13 16,-4 3 0-16,4 1 0 15,-4-4-48-15,0 3-13 0,4 0-3 0,-8 0 0 16,5-3-119-16,-8 3-24 0</inkml:trace>
  <inkml:trace contextRef="#ctx0" brushRef="#br0" timeOffset="136275.17">1824 7192 2553 0,'0'35'53'0,"-7"-26"12"0,7-2-52 0,0 2-13 0,0-6 0 0,0-3 0 15,0 0 105-15,7-3 19 0,-7-3 3 0,10-7 1 16,-6 1-68-16,0-10-14 0,3 0-2 0,-4-6-1 0,4-4-18 0,4-2-3 16,-8-4-1-16,1 0 0 0,3-2 2 0,3-4 0 15,-6-3 0-15,3-3 0 0,-3 3-7 0,-1 0 0 16,-3 0-1-16,7-1 0 0,-7 1 9 0,-7 4 1 16,7 2 1-16,0 3 0 0,0 4-13 15,-3 5-2-15,3 8-1 0,0 2 0 0,0 6 0 0,0 4 0 16,0 6 0-16,0 3 0 0,0 0 5 0,3 12 1 15,4 10 0-15,4 3 0 0,-8 3-4 0,8 4-1 16,3 2 0-16,4 7 0 0,-4-3 5 16,0 2 2-16,7-2 0 0,-7 9 0 0,4-3 1 0,-1 3 0 15,1-3 0-15,0 0 0 0,-1-3-31 0,-3-1-7 16,0-2-1-16,-3 0 0 0,3-1 20 0,4-5 0 16,-8 2 0-16,1-3 0 0,-4 1 22 0,4-4 8 15,-4 0 2-15,3-6 0 0,-6 0-24 0,-4-6-8 0,3-7 0 0,-3 1 0 31,0-10-25-31,0 0-5 0,-7 6-1 0,-3-9 0 16,-1 0-36-16,1-10-7 0,-5-3-2 0,-6-6 0 16,7 0-84-16,-7-3-16 0,-4 0-4 0,1-3-1 0,-5 0-60 0,1 0-12 15,3-1-3-15,-3 4 0 0,11 0 180 0,-12 3 35 16,12 3 7-16,-4 1 2 0,6 2 51 0,-2 7 10 0,-1-1 3 0,8 4 0 16,-1 0 25-16,0 6 6 0,1 0 1 0,6 3 0 15,4-3 51-15,0 0 10 0,0 0 3 0,-7 9 0 0,7 1-44 0,7-1-8 16,-7-3-1-16,11 4-1 0,3-1-10 0,-3 0-3 15,10-2 0 1,-7-1 0-16,11-3-3 0,-4 0-1 0,3 0 0 16,8-3 0-16,-7-3-45 0,0 0-12 0,3-6 0 0,0-1 0 15,-3 1 0-15,-1 0 0 0,-2-1 9 0,6-2-9 16,-7 2-100-16,4 1-25 0,-1-4-5 0,5 1-716 16,-5 2-143-16</inkml:trace>
  <inkml:trace contextRef="#ctx0" brushRef="#br0" timeOffset="136722.4">2487 6857 2430 0,'0'0'53'0,"0"0"11"0,0 0 3 0,0 0 1 0,0 0-54 0,0 0-14 16,0 0 0-16,0 0 0 0,0 6 103 0,0 1 17 0,0 5 4 0,0 4 1 15,7 6-49-15,0 0-9 0,4 6-3 0,-1 0 0 16,-3 3-51-16,4 1-13 0,0-1 0 0,-1 4 0 15,1-4 54-15,-1-3 8 0,1 0 2 0,0-6 0 16,-8-6 0-16,8-3 0 0,-1-1 0 0,-6-2 0 0,3-4-52 0,0-3-12 16,0 0 0-16,-4-6 0 0,4-3 0 0,-3-4 0 15,3-2 0-15,-3-4 0 0,-1-3 0 0,4 0 0 16,-7-3 0-16,4 1 0 0,-4-1 0 0,0 0 0 16,0 0 0-16,0 0 0 0,0 0 0 15,0 3 0-15,0 3 0 0,0 4 0 0,0-1 0 0,-4 4 0 16,4 3 0-16,0-1 0 15,0 7-48-15,0 0-13 0,0 0-3 16,0 0 0-16,4 3-51 0,-4 4-10 0,7-4-3 0,-4 3 0 16,4 0-64-16,4 1-14 0,-8-1-2 0,8 0-1 0</inkml:trace>
  <inkml:trace contextRef="#ctx0" brushRef="#br0" timeOffset="137239.79">2942 6954 2408 0,'0'0'53'0,"0"0"11"0,0 0 3 0,0 0 0 0,0 0-54 0,-7 0-13 15,4 0 0-15,-8 0 0 0,4 3 108 0,0 0 18 0,0 4 4 0,-4-1 1 16,8 3-23-16,-8 1-4 0,8 5 0 0,-4 1-1 16,3 0-63-16,-3 3-12 0,7-1-2 0,-4-2-1 15,4 3-25-15,-7 0 0 0,7 0 0 0,7-4 0 16,-7-2 0-16,0-4 0 0,4 1 0 0,3-1 0 16,-3-3 20-16,3-3 0 0,7-3-1 0,-11-3 0 15,8 0-19-15,-1-3 0 0,1-4-8 0,0 1 8 0,3-3-17 0,-4-4 2 16,1 0 1-16,-1 0 0 15,1-2-17-15,-7 2-3 16,-1 0-1-16,4 1 0 0,-3 2 4 0,3 1 1 0,-7 2 0 0,0 4 0 0,0 6 30 0,0 0 0 16,0 0 0-16,-11 6 0 0,11 0 0 15,-7 7 0-15,4 3 0 0,-1 2 0 16,4 1 8-16,-7 3 4 0,7 3 0 0,0 4 1 16,7-4 1-16,-7 6 0 0,4 0 0 0,-1 1 0 15,4-1 10-15,4-3 3 0,-8 0 0 0,8 1 0 0,-1-7 6 16,-6 3 2-16,3-3 0 0,-3-4 0 0,3 1 3 0,-4 0 1 15,4 0 0-15,-3 0 0 0,-4 0-19 0,0-1-4 16,0 1-1-16,-4 0 0 16,4-3-15-16,-7-1 8 0,4 1-8 0,-8-3 0 15,4-1 13-15,-4-2-3 0,4 2-1 0,-3-6 0 16,-1 1-29-16,1-4-5 0,-1 0-2 0,7-3 0 0,-6-3 27 0,-4 0 0 16,3-1 0-16,4-2 0 0,-3-3 13 0,6 3 8 15,-3-4 2-15,3-2 0 0,4-7-23 0,4 0 0 16,3-3 0-16,-3-3 0 0,6 0 0 0,1 0 0 15,3 0 0-15,3-4 0 0,-2 1 0 0,6 0 0 0,-11 3 0 16,8 0 0-16,0 0-19 0,-4 6-1 0,0 3-1 0,3-3 0 31,1 1-137-31,0 2-27 0,-4 3-6 0,0 4-1 0</inkml:trace>
  <inkml:trace contextRef="#ctx0" brushRef="#br0" timeOffset="138098.4">5750 4621 2649 0,'0'-6'58'0,"-7"0"12"0,0-4 2 0,-3 1 4 0,-1 0-61 0,0-1-15 0,-3 4 0 0,0-3 0 15,0 2 105-15,0 4 19 0,-4 0 3 0,1 3 1 0,-4 3-43 0,3 0-8 16,-3 7-1-16,0-1-1 15,-1 7-18-15,5 3-3 0,-8 6-1 0,4 6 0 0,3-3-42 0,1 7-11 16,-5-1 0-16,8 1 0 0,-3 5 0 0,3 4 0 16,-1 7 0-16,5 5 0 0,-1 7 0 0,8-4 0 15,-4 1 0-15,7 3 0 0,0-4 0 0,7 1 0 16,-4 2 0-16,4-2 0 0,7-7 26 0,1-3 3 16,2-6 1-16,8-6 0 0,0-4-22 0,3-8-8 0,4-5 0 15,3-2 8 1,4-9-34-16,3-7-5 0,-7-3-1 0,8-10 0 0,-5 1 51 0,1-7 9 0,0-2 3 15,3-4 0 1,-6-10-50-16,-1-2-9 0,-3-7-3 0,-1-6 0 0,-2 3 51 0,-5 0 9 0,-2-3 3 16,-5 3 0-16,-3 0-24 0,-3 0-8 0,-8-3 0 0,-3-3 0 15,-3 0 0-15,-8 6 0 16,-6 0 0-16,-1 3 0 16,-3 4-26-16,0 2-5 0,-8 1-1 0,-2 3 0 0,2 2 32 0,-2 4 0 0,-1 0 0 0,4 6 0 15,3 4 19-15,-3 2 9 0,3 1 3 0,0 5 0 31,4 4-50-31,0 0-9 0,3 0-3 0,4 6 0 0,0-3 3 16,7 3 0-16,-3 3 0 0,6 1 0 0,8 2-151 0,6 4-29 16,-6 2-7-16,6 1-1111 0</inkml:trace>
  <inkml:trace contextRef="#ctx0" brushRef="#br0" timeOffset="138419.32">6279 5587 2269 0,'0'0'64'0,"-3"6"15"0,-1-2-63 0,-3 2-16 15,7-6 0-15,-3 3 0 16,3-3 156-16,0 0 29 0,0 0 6 0,0 0 1 0,-7-3-92 0,3-3-17 16,-3-1-4-16,0-2-1 0,0-7-18 0,4 0-3 15,-5-2-1-15,1-4 0 0,0-3-24 0,0 0-4 16,4-1-2-16,-8-2 0 0,8 3-7 0,-4 0-2 15,3 0 0-15,4 3 0 0,-3 0-9 0,3-3-8 16,0 3 12-16,0-6-12 0,0 3 0 0,3 0 0 0,1-4 0 16,3 4 0-16,3 0 0 0,-3 3 0 0,4 4 0 0,-1-1 0 15,8 3 0-15,-7 3 0 0,3 4 0 0,3 0 0 16,-2 2-11-16,2 1-2 0,-3 3-1 0,0 0 0 31,4 3-71-31,-4 0-15 0,4 0-2 0,-8 6-1 0,5-3-122 0,-1 7-25 0,14 5-5 16,-11 1-1-16</inkml:trace>
  <inkml:trace contextRef="#ctx0" brushRef="#br0" timeOffset="138823.12">6576 5142 2419 0,'0'0'53'0,"0"0"11"0,0 0 3 0,0 6 1 15,0 4-55-15,0 2-13 0,0 1 0 0,0 2 0 0,3 4 105 0,-3 3 19 16,4 0 3-16,-1 6 1 0,-3-3-52 0,4 4-9 16,-4-1-3-16,0 3 0 0,3-6 52 0,-3 3 9 15,4-6 3-15,-1 0 0 0,-3-3-103 0,4-3-25 16,0-4 0-16,-1-5 0 0,1-1 0 0,-4-6 0 0,0 0 0 16,0 0 0-16,7-6 0 0,-4-4 0 0,1-2 0 0,3-4 0 15,-4-3 0-15,1 0 0 0,-1-3-9 0,1 0 9 16,3 1 0-1,-4-1 0-15,1 0 0 0,3 0 0 0,-3 3-11 0,3 0 11 16,0 3-10-16,3 1 10 0,-3 2 0 16,0 4 12-16,4 2-1 0,-4 4 0 0,0 3-11 15,4 3 0-15,-4 4 0 0,3 2 0 16,-3 4 0-16,4 5 0 0,-4 1 0 0,0 0 0 16,0 6 0-16,0-3 0 0,0 3 0 0,-3 3 0 0,3-6 0 0,-4 7 0 0,-3-7 0 0,0 3 8 15,4-7-8-15,-1 1 0 0,-3-3 0 0,4-3-11 31,-4-7-92-31,0-3-18 0,0-3-4 0,0 0-1 0,0-9-138 0,3-4-28 0</inkml:trace>
  <inkml:trace contextRef="#ctx0" brushRef="#br0" timeOffset="139385.48">6893 4960 1097 0,'0'0'31'0,"0"0"7"16,0 0-30-16,0 0-8 0,0 0 0 0,0 0 0 15,0 0 18-15,0 0 2 0,0 0 1 0,0-6 0 16,0 6-11-16,0-7-2 0,0 7-8 0,0-6 12 0,0 6 14 0,0 0 2 0,0-6 1 0,0 6 0 16,0-6 71-16,0 6 13 0,0 0 3 0,0-7 1 15,0 7 28-15,0-6 6 0,0 3 1 0,4-3 0 16,-1-1-29-16,1 1-6 0,-4 0-1 0,3 0 0 16,1-4-42-16,-1 4-9 0,1 0-1 0,0-4-1 15,-1 4-14-15,4-3-2 0,0 2-1 0,0 1 0 16,0 3-10-16,0 0-3 0,4 0 0 0,-1-1 0 15,-2 4-5-15,2 0-2 16,1 4 0-16,-4-1 0 0,0 3-2 0,3-3 0 16,1 3 0-16,-7 4 0 0,3-1-8 0,-4 1-3 0,1 2 0 0,-1 1 0 15,-3-1 31-15,0 4 5 0,0 0 2 0,-3-1 0 16,-4 1-41-16,0 3-10 0,-4 0 0 0,0-4 0 16,1 4 0-16,-4-3-14 0,0 3 3 0,-1-4 1 15,1 1 10-15,0-4 14 0,4 1-3 0,-1-4-1 16,0 1-19-16,8-4-4 0,-4 0-1 0,3 1 0 15,4-7 22-15,0 0 5 0,0 0 1 0,4 3 0 16,3 0-30-16,0 0-7 0,0-3-1 0,7 0 0 16,-3 3 24-16,3-3 0 0,3 0-9 0,-2 0 9 15,2 0 0-15,1 0-8 0,-4 0 8 0,4 0 0 16,-4-3-116-16,3 3-16 0,1 0-3 0</inkml:trace>
  <inkml:trace contextRef="#ctx0" brushRef="#br0" timeOffset="139920.97">7387 4634 2508 0,'0'0'71'0,"-7"0"16"15,7 0-70-15,0 0-17 0,-3 0 0 0,-4 3 0 16,3 0 113-16,0 3 19 0,1 4 4 0,-1-4 1 15,1 4-47-15,-1 2-10 0,4 1-1 0,0-1-1 16,0 1-30-16,4-1-7 0,3 1-1 0,-4-1 0 16,5-2-6-16,2-1-2 0,1 1 0 0,3-1 0 15,0-3 1-15,0 4 0 0,4-4 0 0,-1 0 0 16,1 4-33-16,7-4 0 0,-1 3 0 0,5 1 0 16,-1-1 28-16,0 0 0 0,0 4-1 0,0 0 0 15,1-1-18-15,-1 4-9 0,-3 3 10 0,-1-1-2 16,-3 4-8-16,1 7 0 0,-5-1 0 0,-3 3 0 15,0 0 0-15,-3 1 0 0,-4-1 0 0,0 1 0 16,-3-1 0-16,-1-3 0 0,-3 3 0 0,0-2 0 0,-7 2 0 0,0 0 0 0,0-2 0 16,-4 2 0-16,-6 0 0 0,-1 1 0 0,1-1 0 15,-5 0 0-15,-2-2 0 0,3-4 0 0,-4 0 0 0,0-3 0 32,0-3-26-32,4-1-5 0,4-2-1 0,-5 0 0 0,8-7 32 0,4 1 0 0,-4-4 0 0,7-3 0 15,7-3-108-15,0 0-16 0,3-9-4 16</inkml:trace>
  <inkml:trace contextRef="#ctx0" brushRef="#br0" timeOffset="143525.57">10784 1323 1874 0,'7'3'53'0,"-3"0"11"15,3-3-51-15,4 3-13 0,3 3 0 0,0-6 0 32,4 0 49-32,-1 4 7 0,4-4 2 0,0 3 0 0,1-3-28 0,-1 0-6 0,0 3 0 0,0 0-1 15,0-3-12-15,0 0-3 0,1-3 0 0,-1 0 0 16,0 3-8-16,4-3-12 0,-4-7 2 0,0 7 1 16,0 0-41-16,0 0-8 0,1 0-2 0</inkml:trace>
  <inkml:trace contextRef="#ctx0" brushRef="#br0" timeOffset="145115.46">10795 1354 975 0,'0'0'43'0,"0"0"9"16,0 0-41-16,0 0-11 0,0 0 0 0,0 0 0 15,0 0 74-15,-4 3 13 0,4-3 2 0,-3 7 1 16,-1-4-10-16,1 0-1 0,-1 3-1 0,4-6 0 16,0 0-23-16,0 0-5 0,0 0-1 0,0 0 0 0,0 0-49 0,0 0 0 0,0 0-9 0,4 0 1 15,-1 3 8-15,-3-3 0 0,4 0 0 0,-1 0 0 16,-3 7 25-16,4-4 7 0,0 0 2 0,-1 0 0 16,1 3-9-16,-4-3-1 0,3 4-1 0,-3-1 0 15,0 0 2-15,0-6 1 0,0 3 0 0,-3 7 0 16,3-4-8-16,0 0-2 0,0 4 0 0,0-4 0 31,0 0-16-31,0 0 8 0,0 4-8 0,0-4 0 0,0-3 0 16,0-3 0-16,0 3 0 0,0 7 0 0,3-4 0 0,-3 3 0 0,4 4 0 0,-4-7 0 15,3 1 0-15,-3 2 0 0,4 0 0 0,-4-2 0 16,3 2 8-16,-3-3-8 0,0 1 0 0,0 2 0 16,0 0 8-16,0 7-8 0,0-7 0 0,0-2 0 15,-3 5 8-15,3-2-8 0,0 5 0 0,0-8 0 16,0 5 0-16,-4 1 0 0,4 2 0 0,0-2 0 15,0-1 0-15,0 1 0 0,0 6 0 0,0-10 0 16,4 4 0-16,-4-1 0 0,0 1 0 16,0-4 0-16,0 4 0 0,3-1 0 0,-3 4 8 0,0 0-8 15,0-1 0-15,0 1 0 0,0 0 0 0,4 6 0 16,-4-3 0-16,0 2 0 0,0 1 0 0,0-3 0 16,0 3 0-16,0-9 0 0,0 6 0 0,0-1 0 15,0-2 0-15,0 3 0 0,0 0 0 0,3-1 0 16,-3 8 0-16,4-11 0 0,-4 7 0 0,0-3 0 15,3 3 12-15,-3 3 8 0,0-6 1 0,0 6 1 0,4-6-34 16,-4 6-8-16,3-3 0 0,-3 3-1 16,4 0 21-16,-4 0-9 0,0-3 9 0,0 3 0 0,0 0 0 0,0 0 0 15,0-3 0-15,-4 6 0 16,4-3 0-16,0 7 0 0,0-7 0 0,0 3 0 16,0 0-8-16,0 1 8 0,0-1 0 0,4 3 0 15,-4-3 0-15,0-3 0 0,3 1 0 0,-3 2 0 0,4 0 0 0,-4 0 0 0,0 4 0 0,0-1 0 16,0-3 0-16,0 3 0 0,0 4 0 0,0-7 0 15,-4 4 14-15,4 2 10 0,-3 1 1 0,3-1 1 16,-4 1-42-16,1 2-9 0,3-2-2 0,-4 2 0 16,4 1 27-16,-3-4 0 0,3 4 0 0,-4-4 0 15,4 4 0-15,0 3 0 0,-3-4 0 0,3 4 0 16,0 0 0-16,0-3 0 0,0 2 0 0,3 1 0 16,-3 0 0-1,0 0 0-15,4-1 0 0,-4 4 0 0,0 0 0 0,3-3 0 16,-3 3 0-16,0 3 0 0,0 0 0 0,0 0 0 0,-3 0 0 0,3 3 0 15,-4 0 8-15,4 1-8 0,4-1 8 0,-4 3-8 16,0-3 0-16,0 0 8 0,-4 1-8 0,4 2 0 16,0 0 0-16,4 0 8 0,-4 4-8 0,3 2 0 15,-3-2 0-15,0-1 0 0,4 1 0 0,-1 2 8 16,-3-2 5-16,4-1 2 0,-1 4 0 0,1 3 0 16,-4-7-15-16,4 4-16 0,-1 2 3 0,-3 1 1 15,4-3 12-15,-1-1 0 0,1 4 0 0,-4 3 0 16,3-7 0-16,1 4 0 0,-4 3 0 0,3 0 0 15,-3-7 8-15,4 4-8 0,-4-4 0 0,3 4 0 16,-3-3 10-16,4 2-2 0,-4 1 0 0,3 3 0 0,-3-6-8 16,4-1 0-16,-4-2 0 0,3 5 0 0,-3-5 0 15,4-1 0-15,-4 4 0 0,3-1 0 0,-3-5 0 0,4-1 0 0,-1 0 0 0,-3 1 0 16,4-7 0-16,-4 0 0 0,4-3 0 0,-4-1 0 16,3-2 0-16,-3-6 0 0,4-1 0 0,-4 1 0 15,0-4 12-15,3 4 1 0,-3-4 0 0,0 0 0 16,0 1-13-16,0-1 9 15,0-3-9-15,-3 0 8 0,3-3-20 16,-4 1-4-16,4-1 0 0,-3 0-1 16,3-3 32-16,-4 0 6 0,0-4 2 0,4-2 0 0,0 0-7 0,0-1 0 0,0-2-1 0,0-4 0 15,0 1 9-15,4-4 1 0,0 0 1 0,-1 1 0 16,1-4-26-16,-1 0 0 0,4-3 0 0,0 0 0 16,-3 0 0-16,6 0 0 0,-3-3 0 0,4 0 0 15,0 3 0-15,-1-4 0 0,4 1 0 0,0 3 0 16,4 0 0-16,0 0 0 0,-1 0 0 0,1 3 0 15,0 1 36-15,3-1 1 0,-4 3 1 0,5-3 0 16,-1 3-26-16,0 4-12 0,-3-1 10 0,3 4-10 16,-4-4 23-16,1 7-2 0,0-4 0 0,-4 4 0 15,3-3-170-15,1 2-35 0,0-2-6 0</inkml:trace>
  <inkml:trace contextRef="#ctx0" brushRef="#br0" timeOffset="147575.59">11889 1489 1212 0,'0'0'51'0,"0"-9"-41"32,0-1 107-32,0 4 22 0,0 0 4 0,0-4 1 0,0 7-51 0,0 3-9 0,0 0-3 0,0-3 0 31,0 3 38-31,-4-6 7 0,1-4 2 0,-1 4 0 16,4 6-52-16,-7-3-9 0,0 0-3 0,0 3 0 0,0 0 0 0,-4 3-1 0,1 3 0 0,-1 0 0 15,0 4-31-15,-3-1-7 0,0 4-1 0,0-1 0 16,-3 7-12-16,2 0-2 0,-2 6-1 0,-1-3 0 15,4 3-1-15,0-3-8 0,3 6 12 0,1-6-4 16,3 3-37-16,0-3-8 0,0 0-2 0,3-3 0 16,1 0 63-16,3 0 13 0,0-10 3 0,3 0 0 15,1-2-40-15,3-1 0 0,3-3 0 0,1-3 0 16,-1-3 0-16,8-3-10 0,0-4 10 16,3 1 0-16,4-13 0 0,-4 3 0 0,3-3 0 0,-2 0 0 15,-1 0 0-15,-4-3 0 0,5 3 0 0,-5-6 0 16,-3 6 0-16,0-3 0 0,4 6 0 0,-7-3-10 15,-1 7-18-15,-3 2-3 0,0 0-1 0,-3 7 0 16,-1 0 56-16,-3 6 12 0,0 0 1 0,0 6 1 16,0 4-61-16,-3 2-12 0,3 4-2 0,-4 3-1 15,1 3 60-15,-1 3 12 0,1 0 2 0,-4 9 1 0,7-6-8 16,-4 1-1-16,1 2-1 0,-1 3 0 16,1-2-27-16,3-7 0 0,-4 6 0 0,4-9 0 0,0 0 0 0,-4 3 0 15,4 0 0-15,0 0 0 0,4-3 0 16,-4 0 0-16,4 0 0 0,-4 0 0 15,3 3-46-15,1-12-14 0,3 3-4 0,-4-4 0 16,1 1-72-16,-1-4-16 0,1 0-2 0</inkml:trace>
  <inkml:trace contextRef="#ctx0" brushRef="#br0" timeOffset="148689.15">11617 2812 1831 0,'0'0'77'0,"-4"0"-61"31,4 0 106-31,0 0 22 0,-7 3 4 0,7-3 0 0,0 0-76 0,0 0-15 0,0 0-3 0,0 0-1 15,0 0-37-15,4 3-8 0,3-3-8 0,0 4 11 16,0-4 6-16,4 0 2 0,-1 0 0 0,4 0 0 16,0 0 9-16,1 0 1 0,2 0 1 0,-3 3 0 15,4-3-4-15,-4 0-1 0,4 3 0 0,-4 0 0 16,0 0 2-16,-3 0 0 0,3 0 0 0,-4 1 0 16,-3 2-15-16,0 3-2 0,0-6-1 0,0 7 0 15,-3-1 23-15,0-3 5 0,-4 4 1 0,0 2 0 16,-4-2-23-16,0-1-5 15,1 4-1-15,-1-4 0 0,-3 1 7 0,0-1 0 0,0 3 1 16,-3-2 0-16,-1-1-29 0,0 1-5 0,1-1-2 0,-1 1 0 16,4-1 7-16,-3-3 0 0,3 4 1 0,0-7 0 15,0 3 11-15,-1-3-8 0,5 3 8 0,3-6-8 16,0 0-18-16,0 0-3 0,3 4-1 0,5-4 0 16,-1 0 30-16,0 0 0 0,0 0 0 0,3-4 0 15,1 4 0-15,3 0 0 0,-3 0 0 0,-1-3 0 16,4 3 45-16,0 0 15 0,0 0 4 0,4 3 0 15,-7 1-52-15,3 2-12 0,0 3 0 0,0 4 0 16,-3-4 54-16,-1 4 8 0,1 2 2 0,-1 4 0 16,-3 0-52-16,-3 3-12 0,-1-6 0 0,1 6 0 15,0 0 54-15,-4-1 8 0,-4 1 2 0,0 0 0 0,1 0-52 0,-4-6-12 0,0 3 0 16,0-3 0-16,-4-4 0 0,1 1 0 16,-5-4 0-16,1-3 0 0,0 1 0 15,0-4-12-15,0 3 3 0,-4-3 0 0,1-3-6 16,-1 3-1-16,0 0 0 0,1-3 0 15,-1 0-96-15,4 0-19 0,0 0-4 0</inkml:trace>
  <inkml:trace contextRef="#ctx0" brushRef="#br0" timeOffset="149471.97">11804 4189 1609 0,'0'0'71'0,"0"0"15"15,0 0-69-15,0-7-17 0,3 1 0 0,-3 3 0 16,0 3 81-16,4-6 13 0,0-1 2 0,-4 7 1 16,3-3 25-16,4 0 5 0,-3 0 1 0,-4 3 0 15,7 3 0-15,-4 3 0 0,1 1 0 0,-1 2 0 0,1 4-23 0,-4 5-4 16,0 4-1-16,0 7 0 0,0-4-40 0,-4 6-8 16,4 0-1-16,-3 4-1 15,-1 3-6-15,-3-1-2 0,4 1 0 0,-1 6 0 0,1-7-34 0,-1 4-8 0,1-3 0 0,3-1 0 16,0-5 0-16,0-1 0 0,0-6 0 0,3-3 0 31,1-3-100-31,-1 0-23 0,4 0-4 0,0-7-1 16,0 1-102-16,0-1-21 0</inkml:trace>
  <inkml:trace contextRef="#ctx0" brushRef="#br0" timeOffset="150371.88">11825 5625 1607 0,'0'0'68'15,"0"0"-55"1,0 0 111-16,0-7 21 0,0 7 5 0,-3-6 1 16,3 0-43-16,0 6-8 0,-4-6-1 0,4-1-1 15,0 7-29-15,0 0-5 0,0 0-2 0,-7 0 0 16,0 0 3-16,-4 4 1 0,4 2 0 0,-3 3 0 16,-1 4-10-16,1 2-3 0,-1 1 0 0,0 3 0 15,-3 3-27-15,4 3-6 0,-1 3 0 0,-3 0-1 16,3 4 2-16,1-1 1 0,3 4 0 0,0-1 0 15,3-3 2-15,1 4 0 0,3-4 0 0,0-3 0 16,7-2-10-16,0-1-2 0,3-7 0 0,1 1 0 16,3-6 0-16,4-4-1 0,-1-3 0 0,1 1 0 15,3-7-11-15,-3-3 10 0,3-1-10 0,0-2 10 16,4-3-1-16,-4-4 0 0,0 1 0 0,0-4 0 0,-3-3 23 16,3 0 4-16,-3-3 0 0,-1 1 1 0,-2-1-29 15,-5 3-8-15,1-3 0 0,-4 0 0 0,-4 3-13 0,1 3-4 16,-4 4-1-16,-4-4 0 0,-3 0 18 0,0 4 11 0,0-1-2 0,-7 1 0 15,3-1 0-15,-3 1 0 0,-3-1 0 0,3 1 0 16,-1-1-9-16,-2 4 0 0,3-4 0 0,0 4 0 16,-1 3 0-16,1-1 0 0,4 1 0 0,-1 3 0 15,1 0-111-15,3 0-24 0,-1 3-5 0</inkml:trace>
  <inkml:trace contextRef="#ctx0" brushRef="#br0" timeOffset="151778.38">11726 7594 1580 0,'4'-13'67'16,"-1"1"-54"0,1 2 119-16,-1-2 23 0,1 2 5 0,-4 4 0 15,4 0-28-15,-4 6-5 0,0 0-2 0,0 0 0 16,0 0-21-16,0 0-5 0,-4 3-1 0,-7 6 0 16,4 1-27-16,0 5-6 0,-3 1-1 0,-1 6 0 15,4 0-11-15,-4 3-2 0,1 3-1 0,3 1 0 0,3-1-22 0,-3 0-4 0,7 0 0 0,-3 0-1 31,6-6-7-31,-3 0 0 0,7-3-1 0,-3 0 0 16,6-6-15-16,-3 2 8 0,4-2-8 0,3-4 0 16,-3-3 0-16,3-2 0 0,0-1 0 0,0-3 0 15,0 0 0-15,0 0 0 0,0-3-10 0,1-1 10 0,-1-2-16 16,-4 0 3-16,4 0 0 0,-3-1 0 16,0 1-70-16,-4 0-13 0,0 0-4 0,0-1 0 15,3 1-102-15,-6-3-21 0,3-1-4 0</inkml:trace>
  <inkml:trace contextRef="#ctx0" brushRef="#br0" timeOffset="152019.34">11984 7616 2508 0,'-7'12'71'0,"3"4"16"0,-3 0-70 0,0 2-17 0,4 1 0 0,-4 0 0 15,3 3 106-15,1 0 18 0,-1 3 3 0,4 0 1 16,-4-3-29-16,4 6-6 0,0-3-1 0,0 4 0 15,0-1-32-15,0 3-8 0,4 1 0 0,0-1-1 16,-1-3-2-16,1 4 0 0,-1-4 0 0,1 3 0 16,-1-6-39-16,1-3-10 0,-1 0 0 0,4-3 0 15,-3 0 0-15,-1-7 0 0,1 4 0 0,-1-7 0 16,-3 1-64-16,4-1-14 0,-4-3-3 0,3 1-1 16,-3-7-125-16,0 0-25 0,0 0-4 0</inkml:trace>
  <inkml:trace contextRef="#ctx0" brushRef="#br0" timeOffset="157038.46">11822 6478 1337 0,'0'0'56'16,"0"0"-44"-1,0 0 92-15,0 0 20 0,0 0 3 0,0 0 1 16,0 0 0-16,0 0 0 0,0 0 0 0,0 0 0 16,-4 0 0-16,-3 0 0 0,3 0 0 0,-3 0 0 15,0 3-49-15,4-3-10 0,-8 0-1 0,4 3-1 16,-3 0-28-16,-1 3-6 0,0 4-1 0,1-4 0 0,-4 3-16 0,0-2-3 15,0 2-1-15,-4 4 0 16,4-1 4-16,0 4 1 0,-4-1 0 0,4-2 0 16,0 3-17-16,0-1 0 0,3-2 0 0,1-1 0 15,-1-2 8-15,0 2-8 0,4-2 12 0,0-1-12 16,7 1 0-16,-3-1 0 0,3-3 0 0,3 1-12 16,1-1 12-16,3-3 10 0,0 0-2 0,3-3 0 15,1 3-8-15,3 0 0 0,0 1 0 0,0-1 8 0,4 0-8 0,0-3 12 0,3 3-12 0,0-3 12 16,0 3 2-16,0-3 1 0,4 3 0 15,-7 0 0-15,-1 4 14 0,1 2 3 0,-7 4 1 0,3-1 0 16,-4 1-16-16,-3 2-3 0,-3 4-1 0,3-3 0 16,-7-1 2-16,0 4 0 0,0-3 0 0,-4 0 0 15,1-1-7-15,-4 1 0 0,0 0-8 0,-4-1 12 16,1-2-12-16,-1-1 0 0,-3 1 8 0,0-4-8 16,0 1 0-16,0-7 0 0,-1 0 0 15,5-3 0-15,-4 0 0 0,7-6-10 0,-4 3 10 0,4-10-12 16,3 1 12-16,1-4-12 15,-1-6 12-15,4 0-12 0,4 3 12 0,-1-3 0 16,5 3-9-16,2-3 9 0,1 1 0 0,3-5 0 0,0 1 0 0,4-3 0 16,-4 3 0-16,7 0 0 0,-4 0 0 0,1-3 0 15,3 6 8-15,0 0 0 0,-3 0 0 0,3 0 0 16,-3 3-8-16,0 0 0 0,3 4 0 0,-4-1 0 16,1 0-23-16,-4 4-6 0,0 2-2 0,-3 1 0 15,-1 3-129-15,1 2-25 0,0-2-6 0</inkml:trace>
  <inkml:trace contextRef="#ctx0" brushRef="#br0" timeOffset="160853.95">12372 1194 1090 0,'0'0'46'15,"0"0"-37"1,0 0 96-16,0 0 19 0,0 0 4 0,0 0 1 15,0 0-52-15,0 0-10 0,0 0-3 0,0 0 0 16,0 0 0-16,0 0 0 0,7 0 0 0,0-3 0 16,-3 3-29-16,3 0-7 0,-4-6 0 0,4 6-1 15,4 0-16-15,-4-3-3 0,3 3-8 0,1 0 12 16,3-3-3-16,-3 3-1 0,3 0 0 0,3 0 0 16,-2-4 3-16,2 4 0 0,-3 0 0 0,4 0 0 0,0-3-11 0,-1 3 0 15,1-3 9-15,0 0-9 0,-4 0 0 0,3 0 0 16,-3 0 0-16,4-1 8 0,-7 1-8 0,3 3 12 0,0-3-4 0,-4 0 0 15,-3 0-8-15,4 3 0 0,0-6 0 0,-4 3 0 16,0 3 0-16,0 0 0 0,0-4 0 0,-7 4-8 16,3 0 8-16,-3 0 0 0,0 0 0 0,0 0 0 15,0 0 0-15,0 0 0 0,4 4 0 0,-4-4 8 16,0 0-8-16,0 0 0 0,3 9 0 0,-6-3 0 16,3-6 0-16,0 3 0 0,0-3 0 15,0 3 0-15,0-3 0 0,0 7 0 0,0-7 0 0,3 3 0 16,-3-3 0-1,0 6 0-15,0-6 0 0,4 3 0 0,-4-3 0 0,0 7 0 0,3-4 0 0,-3 0 0 16,0 6 0-16,0-9 0 0,4 3 0 0,-4-3 0 16,0 0 0-16,0 7 0 0,0-1 0 0,0 0 0 15,0-3 0-15,0 4 0 0,0-1 0 0,0 3 0 16,0-6 0-16,0 1 0 0,0 2 0 0,0-3 0 16,0 3 0-16,0-3 0 0,0 4 0 0,0-1 0 15,4-3 0-15,-4 6 0 0,0-2 0 0,3-1 0 0,-3 3 24 0,0-2 4 16,4-1 1-16,-4 6 0 15,0-5-46-15,0-1-10 0,0 3-1 0,-4 1-1 16,4-4 29-16,0 7 0 0,-3-7 0 0,3 0 0 16,0 4 25-16,0-1 11 0,0 0 3 0,0 1 0 15,0-1-63-15,0 1-12 0,3 2-2 0,-3 4-1 0,0-7 39 16,0 4 0-16,4-4 0 0,-4 7 0 0,0-7 0 0,0-2 0 0,0 5 0 0,0 1 0 16,0-1 19-16,0-2 11 15,0 2 2-15,0 1 1 0,0-1-33 0,3-2 0 0,-3 5 0 0,0-2 0 16,0 3 0-1,4-10 0-15,-4 6 0 0,0 1 0 0,3-1 0 0,-3-2 0 16,0 5 0-16,4-2 0 0,-4 3 0 16,3-4 0-16,1 4 0 0,-4 3 0 0,3-7 0 0,-3 4 0 15,4-3 0-15,-4 2 0 16,3 4 0-16,-3 0 0 0,4-4 0 0,-4 4 0 0,0 3 0 0,3-6 0 0,-3 0 0 0,0 2 0 16,0 1 0-16,0 3 0 0,4-9 0 15,-4 9 0-15,0-4 0 0,3-5 0 0,-3 6 0 0,0 0 0 16,4-4 0-16,-4 4 0 0,0-3 0 0,0 3 0 15,4-1 0-15,-1-2 0 0,-3 3 0 0,4 3 0 16,-4-6 0-16,3 2 0 0,1 4 0 0,-1 3 0 16,-3-3 0-16,0 0 0 0,4 3 0 0,-4-3 0 15,0 3 0-15,3-6 0 0,-3 3 0 0,0 0 0 16,4 3 0-16,-4-3 0 0,0 6 0 0,0-3 0 16,0 1 0-16,0-4 0 15,3-1 0-15,-3 1 0 0,0 0 0 0,4 0 0 0,-4 3 0 0,3-3 0 16,1 0-20-16,-4 0-10 15,3-6-2-15,-3 6-1 0,4-3 52 0,-1-1 10 0,-3 1 3 0,4 0 0 16,-4 3 0-16,0 0 0 0,3 0 0 0,-3 3 0 16,0 0-77-16,0-3-15 0,0 3-4 0,0-3 0 15,0 3 52-15,0-3 12 0,0 3 0 0,0 0 0 0,0-3 0 0,0 3 0 16,4-3 0-16,-4 0 0 16,0 0 0-16,0 0 0 0,0-3 0 0,0 0 0 15,4 3 0-15,-4 0 0 0,0 6 0 0,3-6 0 0,-3 0 0 16,0 0 0-16,0 0 0 0,0 0 0 0,0 3 0 0,0-3 15 15,0 3-3-15,0 0-1 0,0 0-11 0,4 0 0 0,-4 0 0 0,0-3 0 16,0 3 0-16,0 0 0 0,0-3 0 0,0 3 0 16,0 0 0-16,0 0 0 0,0 4 0 0,0-4 0 15,0 3 0-15,0-6 0 0,0 3 0 0,0 0 0 16,0 0 0-16,3 0 0 0,-3 3 0 0,0-3 0 16,0 1 0-16,0-1 0 0,4-3 0 15,-4 6 0-15,0-3 0 0,0 0 0 0,0 0 0 16,0 3 0-16,0-3 0 0,0 0-16 0,0 1 4 15,0 2 1-15,0-3 11 16,0 0 16-16,0 0-4 0,0 3-1 0,0-3-11 0,0 0 0 0,0-3 0 0,0 3 0 16,0 1 8-16,0-1-8 0,0 0 8 0,3 0-8 15,-3-3 0-15,0 3 0 0,4 0 8 0,-4 0-8 16,0-3 0-16,0 3 0 0,3 0 0 0,-3 0 0 16,0 0 0-16,4 0 0 0,-4 0 0 0,0 4 0 15,0-7-12-15,0 3-4 0,0 0 0 0,0 0-1 16,0-3 30-16,0 3 7 0,0 0 0 0,0 0 1 15,0-3-9-15,0 3-1 0,0 0-1 0,0 0 0 16,0-3-10-16,0 3 0 0,0 0 9 0,0 0-9 16,0-3 0-16,0 0 9 0,0 0-9 0,0 0 0 15,0 0 8-15,0 0-8 0,0 0 0 0,0 0 0 0,0 0 0 0,0 0 0 0,3 3 0 16,-6 0 0-16,3 0 9 0,0 0-9 16,-4 0 0-16,4 4 9 0,0-4-9 0,0 3 0 15,0-3 0-15,0 3 8 16,0-3 10-16,0-3 2 0,4 0 0 0,-4 3 0 0,0-3-20 0,0 3-9 0,3-3 1 0,-3 3 0 15,0-3 8 1,0 0 0-16,0 0 0 0,0 3 0 16,4 0 0-16,-4 0 8 0,0 1-8 0,0-1 0 0,3 0 0 0,-3 0 0 15,0 0 0-15,4 0 8 16,-4 0-8-16,0 0 0 0,3 0 0 0,-3 0 0 16,0 0 0-16,0 4 0 0,0 2 0 0,4-3 0 0,-4 4 0 0,3-1 9 0,-3-3-9 0,4 3 0 15,0-2 8-15,-4-4-8 0,3 3 0 0,1 0 0 16,-4-3 0-16,3 0 0 0,-3 0 0 0,4 4 0 15,-1-4 0-15,-3 3 0 0,4-3 0 0,-1 3 0 16,-3-3 0-16,4 4 0 0,-4-1 0 0,0 0 10 16,3 0-10-16,-3-3 0 0,4 4 0 0,-1-4-11 15,-3 0 11-15,4 0 11 0,-4-3-3 0,3 0 0 16,1 3-8-16,-1 0 0 0,-3 0 0 16,4 0 0-16,-4 0 0 0,3 0 0 15,1-3 8-15,-4 0-8 0,4 0 0 0,-4 0-14 0,3 0 3 0,1 0 1 16,-1-3 10-16,-3-1 0 0,0 1 0 0,4-3 0 15,-4 0 0-15,3-1 14 0,1-2-3 0,-4-1-1 16,0 1-10-16,3 0 0 0,-3-1 9 0,4 4-9 16,-1-4 0-16,-3 1 0 0,4-1 0 0,-4 4 8 15,0-3-8-15,3 2 0 0,-3-2 0 0,0-1 0 16,0 1 0-16,4-1-20 0,-4 1 4 0,3 0 1 16,-3-4 26-16,0 0 5 0,0 4 0 0,4-4 1 15,-4 1-27-15,0-4-6 0,0 0 0 0,0 0-1 16,3 1 29-16,-3-1 7 0,0 0 1 0,0 1 0 0,0-1-11 0,0-6-1 0,0 6-8 15,4-3 12-15,-4 4-12 0,0-1 9 0,0 0-9 0,4 0 8 16,-4-3-8-16,0 4 0 0,3-1 0 0,-3-3 0 16,4 3 0-16,-4 1 0 0,3-4 0 0,-3 3 0 15,0-3 0 1,4 4 0-16,-4-4 0 0,0-3 0 0,0 0 0 0,0 0 0 0,0 6 8 0,0-6-8 16,0 0 0-16,0 0 12 0,0 0-12 0,0 0 12 15,0 0 10-15,3 3 2 0,-3-3 1 0,0 0 0 16,0 3-25-16,0-3-17 15,4 6 2-15,-4-6 1 16,0 4 14-16,0-4 0 0,0 0 0 0,0 0 0 0,0 0 0 0,0 3 0 0,0-3 0 0,0 0 0 16,0 0 0-16,0 0 0 0,0 0 8 0,0 0-8 15,0 0 15-15,0 0-1 0,0 0 0 0,0 0 0 16,0 0 9-16,0 0 1 0,0 0 1 0,-4 3 0 16,-3 0-12-16,0 0-2 0,0-3-1 0,0 0 0 15,0 3 4-15,0-3 1 0,-4 3 0 0,1 1 0 16,-4-1 15-16,-1 0 3 0,1 0 1 0,-3 0 0 15,-4 0 12-15,-1 3 2 0,1-2 1 0,-4 2 0 16,1 0-23-16,-1-3-5 0,-3 4-1 16,3-1 0-16,-3-3-57 0,0 0-12 0,-4 0-3 0</inkml:trace>
  <inkml:trace contextRef="#ctx0" brushRef="#br1" timeOffset="177888.54">11546 2339 2066 0,'-14'6'43'0,"7"-3"10"16,7-3-42-16,-3 3-11 0,3-3 0 0,0 0 0 16,0 0 104-16,0 0 20 0,0 0 3 0,0 0 1 0,0 0-52 0,0 0-9 0,0 0-3 0,0 0 0 15,0 0-51-15,0 0-13 0,0 0 0 0,0 0 0 16,0 0 54-16,0 0 8 0,3 0 2 0,4 0 0 16,-3 3-16-16,3 1-2 0,0-1-1 0,4 3 0 15,-1 0-21-15,-3-6-4 0,4 3 0 0,3 0-1 16,0 1 2-16,4-4 1 0,-1 3 0 0,1-6 0 15,3 3-5-15,-3-4-1 0,6 1 0 0,-2 0 0 16,-5 3 0-16,4-3 0 0,-3 0 0 0,0 3 0 16,-1-6-6-16,-3 6-2 0,1-3 0 0,-1 3 0 15,0 0-8-15,-4 3 0 0,1-3 0 0,-1 6 0 16,1-6 0-16,0 3 0 0,-1 0 0 0,-3-3 0 16,0 0 0-16,0 0 0 0,-3 3 0 0,3-3 0 15,-7 0 0-15,4 3 0 0,-4-3 0 0,0 0 0 16,0 0 0-16,0 0 0 0,0 0 8 0,0 0-8 15,0 0 9-15,0 0 0 0,0 0 0 0,0 0 0 16,0-6-9-16,-4 6 12 0,-3-6-12 0,3 0 12 16,-3 3-12-16,0-1 0 0,0 1 9 0,-3 0-9 15,3 0-10-15,0 0-6 0,-4 0-2 0,0 0 0 0,4 3 32 16,-3 0 6-16,3 0 2 0,-4 0 0 0,1 0-22 0,-1 3 0 16,0-3 0-16,1 3 8 0,-4-3-8 0,3 0 0 15,-3 0 0-15,0 0 0 0,0 0 0 0,0 0 0 0,0-3 0 0,3 0 8 16,-3 3-8-16,-4-4 0 0,4 1 8 0,0 3-8 15,-4-3 0-15,4 0 9 16,-3 3-9-16,2 0 0 0,-2 0 10 0,3 0-10 0,0 0 8 0,-1 0-8 16,1 3 28-16,0 3 1 0,4 1 0 0,-4-1 0 15,3 0-29-15,0 1 0 0,1 2 0 0,-1-3 0 16,4-3 0-16,0 4 0 0,0-1 0 0,0 0 0 16,7-6 0-16,0 0 0 0,0 0 0 0,0 0 0 15,0 0 0-15,0 0-12 0,0 0 1 0,4-3 0 16,3-3 11-16,-4 3 16 0,4-1-4 0,0 1-1 15,0 3-11-15,4 0 0 0,-1 0 0 0,1 0 0 16,0 0 0-16,-1 3-16 0,4 1 4 0,-3-1 1 16,3 0 11-16,0 0 0 0,4 3 0 0,-1-3 0 15,1 1 0-15,0-1 0 0,3 0 0 0,0-3 0 16,0 6 9-16,0-6 1 0,1-6 0 0,-1 6 0 16,0-3-10-16,-4 3 0 0,1-3 0 0,3-1 0 15,-3 4 0-15,0-3 0 0,-4 0 0 0,3 3 0 16,1 0 0-16,0-3 0 0,-1 3-12 0,1 0 12 15,0 3 0-15,-4-3 0 0,3 3 0 0,1 0 0 16,0 1 0-16,-4 2 0 0,0 0 0 0,0-3 12 16,-4 3-12-16,1 4 0 0,-4-4 0 0,4 4 0 15,-8-4 0-15,4 6 0 0,-3-8-12 0,3 2 12 16,-4 3 0-16,-3-6 0 0,4 0 0 0,-4-3 12 0,0 0-114 0,0 0-22 16,0 0-5-16</inkml:trace>
  <inkml:trace contextRef="#ctx0" brushRef="#br2" timeOffset="-187874.61">11652 6299 1580 0,'0'0'67'15,"0"0"-54"1,0 0 92-16,0 0 19 0,0 0 3 0,0 0 1 15,0 0 0-15,-3-6 0 0,3-1 0 0,0 7 0 16,0-3-52-16,0 3-9 0,0 0-3 0,3-6 0 16,1 3 0-16,3 0 0 0,3 3 0 0,-3 0 0 0,1-3 0 0,-1-1-1 0,-4 1 0 0,4 0 0 31,-3 0-27-31,-1 3-6 0,4 0-1 0,-3 0 0 0,6 0 3 0,-3 0 0 0,1 0 0 0,-1 0 0 16,3 0-8-16,1 0 0 0,-1 3-1 0,1-3 0 15,-1 0-8-15,5 3-2 0,-5 0 0 16,-3 1 0-16,4-4 15 0,-1 3 4 15,5-3 0-15,-5 3 0 16,1-3-32-16,-1 3 0 0,1 0 0 0,-1 0 0 0,1-3 0 0,3 3 0 0,0-3 0 0,-3 0 0 16,3-3-13-16,4 3-9 15,-4 0-2-15,0-3 0 0,0 0 24 0,4 0 0 0,-4 0 0 0,3 0 0 16,-3-1 0-16,1 4 0 0,-5-3 0 0,4 3 0 16,-3 0 0-16,-4 0 0 0,3 0 0 0,-3 3 0 15,1-3 0-15,-5 4 0 0,4-4 9 0,-3 3-9 16,-4-3 0-16,0 0 9 0,3 3-9 0,-3-3 0 15,0 0 9-15,0 0-9 0,0 0 0 0,0 0 9 16,0 0 3-16,0 0 1 0,-10 0 0 0,3 0 0 16,-4 0-13-16,0-3 0 0,1 3 0 0,-1 0 0 15,-3 0 0-15,4 0 0 0,-5 3 0 0,1-3-10 16,-3 3 10-16,3 0 0 0,-1-3 0 0,-2 3 0 16,3 0 0-16,0 0 8 0,-1 1-8 15,-2-1 0-15,3-3 0 0,0 3 0 0,-1-3 0 0,1-3 0 16,0 3 0-16,0-3 0 0,4-1 0 0,-8 1 0 15,4 3 8-15,-4-3-8 0,1 3 10 0,-1 0-10 0,0 3 0 16,1-3 0-16,-1 0 0 0,-3 3-10 0,3-3 10 16,1 4 8-16,-1-1-8 0,0-3 11 0,4 3-11 15,0 0 0-15,-4 0 9 0,8-3-9 16,-4 3 0-16,3-3 9 0,4-3-9 0,-4 3 0 16,4-3 0-16,-3 3-12 0,3 0 0 0,0-3 0 15,3 3 21-15,4 0 5 0,-7-3 1 0,7 3 0 0,0 0-24 0,0 0-5 0,0 0-1 0,0 0 0 16,0 0 15-16,0 0 0 0,0 0 0 0,0 0 0 15,0 0 9-15,0 0 5 0,7-3 1 0,-3-1 0 16,3 4-15-16,0 0 0 0,3 0 0 0,-3 0 0 16,4 0 0-16,0 0 0 0,-1 0 0 0,1 4 0 15,3-4 0-15,0 3 0 0,0 0 0 0,0 0 0 16,0 0 0-16,0 0 0 0,1 4 0 0,-1-4 0 16,3 3 0-16,-3-3 0 0,4 0 0 0,-4 0 0 15,0 0 0-15,0-3 0 0,4 4 0 0,-4-4 0 16,-3-4 0-16,3 4 0 0,-4 0 0 15,1-3 0-15,0 3 0 0,-4-3 0 16,3 3 0-16,-3-3 0 0,0 3 0 0,0-3 0 0,-7 3 0 0,0 0 0 16,0 0-9-16,0 0-5 0,0 0-1 0,0 0 0 15,0 0 29-15,0 0 6 0,0 0 0 0,0 0 1 16,-7-6-33-16,4-1-8 0,-4 4 0 0,0 0-1 16,0 0 31-16,-4 3 6 0,4-3 2 0,-7 3 0 15,3 0-18-15,-3-3 10 0,0 3-10 0,-4 0 8 16,4-3-8-16,-3 3 0 0,-1-4 0 0,0 1-11 15,4 3-5-15,-3 0-2 0,3-3 0 0,-1 3 0 16,5 0 28-16,-4 0 6 0,3 0 0 0,1 0 1 16,3 0-17-16,0 0 0 0,3 0 0 0,4 0 0 0,0 0 0 0,0 0 0 0,0 0 0 0,0 0 0 15,0 0 0-15,0 0 0 0,0 0 0 0,7-3 0 16,0 0 0-16,4 0 0 0,-1 0 0 0,4-4 0 16,4 1 0-16,0 3 0 0,3-3 0 15,-4-1 0-15,5 1-17 0,-1 0 2 0,0 0 1 0,-3-1 0 16,3 1 22-16,-4 3 5 0,5 0 1 0,-5 0 0 15,1 0-14-15,-1-1 0 16,5 4 0-16,-5-3 0 0,1 6 0 0,0-3 0 16,-1 0 0-16,1 4 0 0,-4-4-8 0,4 3-5 0,-4 0-1 15,0 0 0 1,0 0-98-16,-3 3-19 0,3-3-4 0</inkml:trace>
  <inkml:trace contextRef="#ctx0" brushRef="#br1" timeOffset="-155863.81">13120 1843 824 0,'0'0'35'0,"0"0"-35"16,0-6 64-16,0 3 5 15,0 3 2-15,0-6 0 0,0 6 34 0,0-10 7 0,0 10 2 0,0 0 0 16,0 0 10-16,0 0 1 0,0 0 1 0,0 0 0 31,0 0-17-31,0 0-3 0,0 0-1 0,0 0 0 0,0 0-53 0,0 0-10 0,0 0-2 0,0 0-1 16,0 0 20-16,0 0 4 0,3 0 1 0,1 0 0 15,-1 3-54-15,1-3-10 0,-1 0 0 0,1 7 0 16,-4-4 0-16,4-3 14 0,3 3-2 0,-4-3 0 16,4 3-1-16,-3 3-1 0,3 1 0 0,-4-1 0 15,4 0-23-15,-3 0-5 0,-1 4-1 0,1-7 0 16,-1 0 67-16,1 3 12 0,3-3 4 0,-3 4 0 15,-1-1-64-15,4 0 0 0,-3 1-9 0,-1 2 0 16,1-6 9-16,-1 0 11 0,4 3-3 0,-3-2 0 16,3 2 0-16,-4 0-8 0,4 0 12 0,-3 1-4 15,3 2-8-15,-3-6 0 0,3 7 0 0,0-4 0 16,-4 0 0-16,4-3 0 0,-3 4-12 0,3-1 12 16,-4 3 0-16,4-6 0 0,0 4 0 0,1-1 0 15,-5 0 0-15,1 4 0 0,3-4 0 0,-7 6 0 16,3-8 0-16,1 2 0 0,-1 3 0 0,1-2 0 15,-1-1 0-15,1 6 0 0,-1-5 0 0,1-1 0 16,-1 3 0-16,-3 1 0 0,7-1 0 0,-3 4 0 0,0-7 0 16,-1 3 0-16,4 1 0 0,-3-1 0 0,-1 1 0 0,1-4 0 15,3 3 0-15,-4-3 0 16,1 4 0-16,3-4 0 0,-4 0 0 0,1 4 0 16,3-4 0-16,-4 0 0 0,5 7 0 0,-5-4 0 0,1 4 0 0,-1-7 0 0,1 4 0 0,3-1 0 15,-4-3 0-15,-3 4 0 0,7 2 0 0,-3-6 0 16,-1 4 0-16,1-1 0 0,-1 4 0 0,4-4 0 15,-3 1 0-15,3 2 0 0,-3-2 0 0,3-1 0 16,-4 4 0-16,4-4 0 0,-3 7 0 0,3-1 0 16,-4-5 0-16,1 2 0 0,-1 1 0 0,1 2 0 15,3-5 0-15,-4 2 0 0,1 1 0 0,0 3 0 16,-1-7 0-16,-3 4 0 0,4 2 0 0,-1 1 0 16,1 0 0-16,-1-1 0 0,1 1 0 0,-1-3 0 15,1 5 0-15,-1-2 0 0,1 0 0 0,-1-4 0 16,1 7 0-16,-1-6 0 0,1 2 0 0,-1 7 0 15,1-9 0-15,0 6 0 0,-1-1 0 0,1 1 0 16,3 0 0-16,-7 0 0 0,3 0 0 0,1 3 0 16,-1-7 0-16,-3 4 0 0,4 0 0 0,-4 0 0 15,3-1 17-15,-3 4 11 0,0-3 3 0,4 3 0 16,-4-3-50-16,0 6-9 0,3-9-3 0,-3 6 0 16,4-3 31-16,-4 2 0 0,0-2 0 0,0 3 0 0,3-3 0 15,-3 0 0-15,4 0 0 0,-4 0 0 16,0-4 0-16,3 4 0 0,-3 0 0 0,0 0 0 0,0-1 0 15,4 1 0-15,-4 3 0 0,0-3 0 0,3 0 0 0,-3 0 0 0,4-4 0 0,0 4 0 16,-4 3 0-16,3-6 0 0,-3 3 0 0,4-1 0 16,-1 1 0-16,-3 3 0 0,4-3 0 0,-4 3 0 15,3-3 0-15,1 0 0 0,-1-4 0 0,-3 4 0 16,4 0 0 0,-4 0 0-16,3-7 0 0,-3 4 0 15,0 0 19-15,0-1 9 0,0 1 3 0,0 0 0 0,0-1-50 16,0 4-9-16,0-3-3 0,0 3 0 0,0-4 76 0,-3 4 15 15,3-3 4-15,0 3 0 0,0-1-103 16,0 1-20-16,0 0-4 0,0 0-1 0,0 0 52 0,0-1 12 0,0 1 0 0,-4 0 0 16,4 0 21-16,0 0 7 0,-3-4 2 0,3 4 0 31,-4-3-48-31,1 0-10 0,-1-1-1 0,1 4-1 0,-1-3 30 0,4-1 0 0,-3 4 0 0,-1 0 0 16,0-3 0-16,1 2 0 0,3-2 0 0,-4 0 0 15,1 3 0-15,3-4 0 0,-4 1 0 0,4 3 0 16,-3-4 0-16,3 4 0 0,-4-3 0 0,4 3 0 15,-3-4 0-15,-1 4 0 0,1-3 0 0,-1 0 0 16,1-1 0-16,-1 1 0 0,1-3 0 0,3-1 0 16,-4 1 0-16,1-1 0 0,3 4 0 0,-4-4 0 15,1 4 0-15,3 0 0 0,0-1 0 0,-4-2 0 16,0 3 0-16,4-4 0 0,-3 4 0 0,-1-4 0 0,1 1 0 16,-1 3 0-16,4-4 0 0,-3 1 0 0,-1 2 0 0,1 1 0 15,-1 0 0-15,1-1 0 16,-4 4 0-16,3-3 0 0,1 0 0 0,-1-1 0 0,1-2 0 15,-5 2 0-15,8 1 0 0,-7-3 0 0,4-1 0 0,-1 4 0 16,1-7 0-16,-4 4 0 16,3-1 0-16,-3 1 0 0,4-1 0 0,-4 1 0 15,0-4 0-15,0 4 0 0,3 0 0 0,-3-4 0 0,3 3 0 0,-3-2 0 16,0-1 0-16,0 1 0 0,0-1 0 0,4-3 0 0,-4 4 0 0,0-1 0 16,-1 1 0-16,1-4 0 0,0 3 0 0,4-2 0 15,-4-1 0-15,3 3 0 0,1-3 0 0,-1 4 0 16,1-4 0-16,-1 0 0 0,1 4 0 0,-1-4 0 15,1 0 0-15,-1 4 0 0,1-1 0 0,-5-3 0 16,5 1 0-16,-1 2 0 0,-3-3 0 0,4 4 0 16,-4-4 45-16,3 0 15 0,-3 4 4 0,4-4 0 15,-4 0-52-15,0 1-12 0,3 2 0 0,-3-6 0 16,3 3 0-16,-3 1 0 0,4-4 0 0,-4 3 0 16,3-3 0-16,-3 3 0 0,4-2 0 15,-1 2 0-15,-3 0 0 0,4 0 0 0,-4-2 0 0,3 2 0 16,-3-3 0-16,3 0 0 0,-3 0 0 0,4 0 0 15,-1 1 0-15,-3-1 0 0,7 0 0 0,-3 0 0 16,3-3 0-16,-4 6 0 0,1-3 0 0,-1 4 0 16,1-4 0-16,3-3 0 0,-4 3 0 0,1 3 0 15,3-6 0-15,-4 3 0 0,4-3 0 0,-4 3 0 16,1 4 0-16,-1-4 0 0,4-3 0 0,-7 3 0 16,4 3 0-16,-4 0-16 0,3 1 3 0,1-4 1 15,-1 0 12-15,1 3 0 0,3-6 0 0,-4 3 0 16,1 1 0-16,3-4 0 0,-7 3 0 0,7-3 0 0,0 0 0 0,-4 3 0 15,4-3 0-15,-3 3 0 0,3-3 0 0,-4 3 0 0,4-3 0 0,0 0 0 16,0 0 0-16,0 0 0 0,0 0 0 0,0 0 0 16,-7 3 0-16,7-3 0 0,0 0 0 0,0 0 0 15,0 0 0-15,0 0 0 0,0 0 0 0,0 0 0 16,-4 0 8-16,4 0-8 0,0 0 0 0,0 0 0 16,0 0 0-16,0 0 0 0,0 0 0 0,0 0 0 15,0 0 0-15,0 0 0 0,0 0 0 0,0 0 0 16,0 0 0-16,0 0 0 15,0 0 0-15,0 0 0 0,-3-6 0 0,3-3 0 0,0 2 0 0,3 1 0 16,-3-3 8-16,4 2 0 0,-1-2 1 0,1 0 0 16,0-1-9-16,3 1 0 0,-4-1-12 0,1-2 12 15,-1 2 0-15,1 1 0 0,-1 0 0 0,1-4 12 16,-1 0-12-16,-3 4 0 0,4-3 0 0,-1-1 0 16,-3-3 0-16,4 4 0 0,-1-4 0 0,1 0 0 15,-1 1 8-15,1-1-8 0,-4 0 12 0,3 4-4 16,1-4-8-16,0 4 0 0,-1-1 0 0,1 4 0 15,-4-1 0-15,3 1 0 0,-3-1-14 0,4 1 5 16,-4 6 9-16,0 3 14 0,0 0-3 0,0 0-1 16,0 0-10-16,0 0-14 0,0 0 3 0,0 0 1 15,0 0 10-15,0 0 0 0,0 0 0 0,0 0 0 16,0 0 0-16,0 0 0 0,0 0 0 0,0 0 0 16,0 0 0-16,0 0 0 0,0 0 0 0,-4 3 0 15,1 0 0-15,-1 3 0 0,1 1 0 0,3-4 0 16,-4 3 0-16,0 0 0 0,4 1 0 0,-3 2 0 0,3-3 0 15,-4 4 14-15,1-1-3 0,-1 1-1 16,1 2-10-16,3 1-14 0,-4-4 3 0,1 4 1 16,-1-1 10-16,1 4 11 0,-1-4-3 0,1 1 0 0,-1-1-8 15,1 4-11-15,-1-3 3 0,1-4 0 16,-4 4 8-16,3-4 0 0,4 0 0 0,-7 1 0 0,3-1 0 0,4 1 9 0,-3-4-1 16,3 6-8-16,-4-2 0 0,4-1 0 0,-3 1 0 0,3-1 0 15,0 0 0-15,0-2 0 0,-4 2-11 0,4-3 11 16,0 1 0-16,0-1 0 0,0 0 8 0,0 1-8 15,0-4 0-15,0-3 0 0,0 0-8 0,0 0 8 16,0 0 0-16,0 0 0 0,4 3 8 0,-4-3-8 16,0 0 0-16,3 0 0 0,4 0 0 0,-3 0 0 15,3 0 0-15,-3-3 0 0,3 3-8 0,-4 0 8 16,4 0 0-16,0 0 0 0,0 0 0 0,4 0 0 16,-4 0 0-16,3 0 0 15,5 0 0-15,-1 0 0 0,0 0 0 0,-4 0 0 0,8 0 0 0,-4 3 0 16,0-3 0-16,0 0 0 0,0 0 0 0,1 0 0 15,-1 0 0-15,0 3 0 0,0 0 0 0,0 0 0 16,0 0 0-16,0 4 0 0,0-4 0 0,-3 3 0 16,3-3 0-16,-3 0 0 0,-1 4 0 0,-3-1 0 15,4-3 0-15,-4 0 0 0,0-3 0 0,-3 3 0 16,3-3-109-16,-4 3-15 0,4-6-4 0</inkml:trace>
  <inkml:trace contextRef="#ctx0" brushRef="#br1" timeOffset="-153630.48">13095 1887 1337 0,'-3'3'56'32,"-4"-3"-44"-32,7 0 92 0,-4 3 20 0,0 1 3 0,4-4 1 15,0 0-52-15,0 0-9 0,-7 3-3 0,7-3 0 16,0 0-51-16,0 0-13 0,0 0 0 0,0 0 0 16,0 0 0-16,0 0 0 0,0 0 0 0,4 6 0 15,-1-3 54-15,1 0 8 0,0 0 2 0,-1 1 0 16,4 5-52-16,-3-6-12 0,3 0 0 0,-4 0 0 15,4 4 0-15,0 2 0 0,0 0 0 0,-3-2 0 16,3 5 54-16,0-2 8 0,0-1 2 0,-3 4 0 0,3-1 0 0,0-2 0 0,0 2 0 16,-4 1 0-16,4-1-52 0,-3-2-12 0,3 2 0 15,0-2 0 1,-3 2 0-16,3 1 0 0,0-7 0 0,0 0 0 0,-4 0 0 0,4 1 0 16,-3-4 0-16,-1 3 0 0,1-3 54 0,-1 4 8 15,1-4 2-15,-4-3 0 0,0 0-52 0,0 0-12 0,0 0 0 0,0 0 0 16,0 0 0-16,0 0 0 0,0 0 0 15,0 0 0 1,-4-13 54-16,4 7 8 0,0 0 2 0,-3-1 0 16,-1-2-52-16,1 3-12 0,3-7 0 0,-7 4 0 0,3-4 0 0,1 1 0 0,-4-4 0 0,0 3 0 15,0-2 0-15,3 2 0 0,-3-6 0 0,0 4 0 16,0 2 0-16,3-6 0 0,-3 4 0 0,4 2 0 16,-4-6 0-16,3 7 0 0,1-4 0 0,-4 0 0 15,3 4 0-15,1-4 0 0,-1 7 0 0,-3-7 0 16,3 7 0-16,4-4 0 0,-3 7 0 0,-1-4 0 15,1-2 0-15,3 6 0 0,0 6 0 0,-4-7 0 16,4 7 0-16,-3-6 0 0,3 6 0 0,0-6 0 16,0 6 0-16,0 0 0 0,0 0 0 0,0 0 0 15,0 0 0-15,-7-3 0 0,7 3 0 0,0 0 0 16,0 0 0-16,0 0 0 0,0 0 0 0,-4-3 0 16,4 3 0-16,-3-4-10 0,3 4 2 0,0 0 0 15,0 0 8-15,-4-6 0 0,4 6 0 0,0 0 0 16,0 0 0-16,0 0 0 0,0 0 0 0,0 0-8 15,0 0 8-15,0 0 0 0,0 0 0 0,0 0-8 16,0 0 8-16,0 0 0 0,0 0 0 0,0 0 0 16,0 0 0-16,0 0 0 0,0 0 0 0,7-3 0 15,-7 3 0-15,4 0 0 0,3-3 0 0,0 3 0 16,0 3 8-16,0 0 3 0,0 3 1 0,0 1 0 16,-3-7-12-16,6 6-11 0,-3 3 3 0,0-2 0 15,4-1 8-15,-1-3 11 0,1 0-3 0,0 3 0 0,3-2-8 0,-4-1-9 0,1-3 9 0,-1 3-13 16,1-3 13-16,0 3 8 0,-1 0 0 15,1 0-8-15,-1-3 0 0,-3 3 0 0,0 1 0 0,1-1 0 16,-1-3 0-16,0 3 0 0,-4 0 0 16,4-3 0-16,-7 0 0 0,7 3 0 0,-3-3 0 0,-4 0 0 15,7 0 0-15,-7 0 0 0,3 3 0 0,-3-3 0 16,0 0 0-16,4 3 0 0,-1 4 0 0,-3-7 0 16,4 6 27-16,-4-6-2 0,4 0 0 0,-4 0 0 15,0 6-17-15,0-6-8 0,0 0 0 0,-4 3 8 16,4-3-28-1,0 7-7-15,0-7-1 0,-4 6 0 0,1 0 28 0,-1-3 0 0,1 4 0 0,-1 2 0 16,1-6 0-16,3 0 0 0,-4 3 0 0,1 4 0 16,-1-1 0-16,1-2 0 0,-1 5 0 0,-3-3 0 15,0 4 0-15,0 0 0 0,0 2 0 0,-4 1 0 16,4 3 23-16,0-4 9 0,-3 4 3 0,-1 3 0 16,4-9-35-16,0 2 0 0,-4 1 0 0,4-3 0 15,0-1 0-15,0-2 0 0,4-1 0 0,-4 4 0 16,3-7-21-16,4 0-11 0,-3-3-3 0,3 3 0 15,0-6 59-15,0 0 12 0,0 0 3 0,0 0 0 16,0 0-63-16,0 0-12 0,0 0-2 0,0 0-1 16,0 0 39-16,0 0 0 0,0 0 0 0,0 0 0 0,0 0 0 0,0 0 0 0,0 0 0 0,0 0 0 31,0 0 0-31,0 0 0 0,0 0 0 0,0 0 0 0,0 0 0 16,0 0 0-16,0 0 0 0,0 0 0 0,0 0 44 15,0 0 16-15,0 0 3 0,0 0 1 16,0 0-103-16,0 0-20 0,0 0-4 0,0 0-1 0,0 0 78 15,3-6 15-15,-3 6 3 0,0-3 1 16,4-3-33-16,-4 6 0 0,3-3 0 0,1-7 0 0,-1 4 0 0,-3 6 0 0,4-3 0 0,-1-3 0 31,-3 6-22-31,0-7-8 0,4 1-2 0,-4 6 0 0,0 0 32 0,0-9 0 0,0 9 0 0,0 0 0 16,0-4 22-16,0 4 10 0,0-9 3 0,0 9 0 16,0 0-27-16,0 0-8 0,-4-6 0 0,4 6 0 15,0 0 0-15,-7-3 0 0,7 3 0 0,-3 0 0 16,3 0-28-16,0 0-5 0,0 0-2 0,-7 0 0 15,7 0 35-15,0 0 0 0,-7 0 0 0,7 0 0 16,-7 0 0-16,7 0 0 0,0 0 0 0,-8 0 0 16,8 0 0-16,-7-3 0 0,0 3 0 0,7 0 0 15,-7-4-13-15,0 4 4 0,0-3 1 0,0 0 0 16,0 0 8-16,0 0 11 0,0 0-3 0,-4-4 0 16,4 7-8-16,0-3-12 0,0-6 2 0,4 3 1 15,-4-1 9-15,3-2 12 0,1 0-2 0,3-1-1 16,-4-6-9-16,4-2-12 0,0 5 2 0,0-9 1 15,0 3 9-15,0 7 0 0,0-10 0 0,-3 3 0 16,3 3 0-16,0 1 0 0,0-1 0 0,-4 0 0 16,0 4 0-16,1-1 11 0,-1 4-3 0,1-1 0 15,-1-2-8-15,1 6 0 0,-1 2 0 0,1-2 0 16,-1 0 0-16,4 6 0 0,-3-6 0 0,3 6 0 16,0 0 0-16,0 0 0 0,0 0 0 0,0 0-11 15,0-7 11-15,0 7-12 0,0 0 12 0,0 0-12 0,3-6 12 0,4 3-10 16,-3 0 10-16,3 3-10 0,-4 0 10 15,4 0 0-15,1 0 0 0,-5 3-8 0,4-3 8 0,0 3 0 0,0-3 0 0,0 6 0 16,0 1 0-16,4-7 0 0,-4 6 0 0,4 3 0 16,-1-2 0-16,-3-1 0 0,4 0 0 0,-1 4 0 15,4-7 12-15,-3-3 5 16,3 0 1-16,0 0 0 0,0 0-18 0,1 0 0 0,-1 0 0 0,0 0 0 31,-4 3 0-31,4-3 0 0,-3 0 0 0,0 0 0 0,-1 3 0 16,-3 3 0-16,0 1-8 0,0-4 8 0,0 0 0 0,0 0 0 0,-3 0 0 0,0 0 0 15,3 0 0-15,-4 7 0 0,-3-7-8 0,4 6 8 16,-1-2 0-16,-3-1 0 0,0 0 12 0,0 0-12 16,0 4-18-16,-3-4-10 0,3-3-3 15,-4 3 0-15,1 1-58 0,-4-1-12 0,3-3-3 0</inkml:trace>
  <inkml:trace contextRef="#ctx0" brushRef="#br1" timeOffset="-151148.4">13250 5380 1317 0,'-3'16'27'0,"3"-10"8"0,0-6-35 0,0 3 0 0,-4 4 0 0,4-1 0 16,0-3 53-16,4 3 4 0,-4 0 1 0,0 1 0 15,3-1-38-15,-3 0-7 0,4 1-1 0,-1 2-1 16,1-3-11-16,3 7 0 0,-3-4 0 0,-1 4 0 16,4-1 52-16,-3 1 9 0,3 2 2 0,3-2 0 15,-3 3 1-15,0-1 1 0,4 1 0 0,0-3 0 16,-1 2-52-16,1-2-13 0,-1 2 0 0,1-2 0 16,-4-4 54-16,4 4 8 0,3 0 2 0,-4-1 0 15,1 1-52-15,-1 2-12 0,1 1 0 0,3 6 0 16,-3-6 0-16,-1-1 0 0,-3-2 0 0,0-1 0 15,0-2 0-15,-3-1 0 0,3-3 0 0,-7-6 0 16,0 0 0-16,0 0 0 0,4-3 0 0,-4 3 0 16,0-3 0-16,0-3 0 0,0 0 0 0,-4-1 0 15,0 4 54-15,1-3 8 0,-4 3 2 0,3-3 0 16,-3 2-52-16,0-2-12 0,0 3 0 0,0 0 0 16,0-3 0-16,-4 2 0 0,4-2 0 0,-3 0 0 15,3 0 0-15,-4-1 0 0,1-2 0 0,3 0 0 16,-4-1 0-16,0-2 0 0,1-1 0 0,3-3 0 0,-4 1 0 0,4-1 0 15,-3-3 0-15,-1 0 0 0,4 4 0 16,0-4 0-16,0 3 0 0,0-3 0 0,0 4 0 16,0-1 0-16,0 0 0 0,0 4 0 0,3-1 0 15,-3 4 0-15,3-1 0 0,-3 1 0 0,4 3 0 0,-4 0 0 0,3-1 0 16,1 1 0-16,-1 3 0 0,1-3 0 16,-1 2 0-16,4 4 0 0,0 0 0 0,-3-6-8 15,3 3 8-15,0 3-13 0,0 0 13 0,0 0 8 16,0 0 0-16,0 0-8 0,0 0-40 15,0 0-16-15,0 0-2 0,0 0-1 0,0 0 33 0,0 0 6 16,0 0 2-16,3 0 0 0,1 3 8 0,-4-3 2 0,0 0 0 0,0 0 0 16,0 0 8-16,0 0 0 0,0 0-8 15,0 0 8-15,0 0 0 0,0 0 0 0,0 0 0 16,0 0-35-16,0 0-5 0,0 0 0 0,0 0-1 16,0 0 84-16,0 0 17 0,0 0 3 0,0 0 1 15,-4 6-64-15,4-6-21 0,-3 7 0 0,-1-1 0 0,4 0 21 0,-3 1 0 16,3 2 0-16,0-3 0 0,0-6 0 0,-4 10 0 15,0-1 0-15,4-3 0 0,-3 4 0 0,3 2 0 16,-4-2 0-16,1 2 8 0,-1-2 2 0,1 2 0 16,-1 1 0-16,-3 2 0 0,4 1-2 0,-1-3-8 15,1 2 12-15,3-2-4 0,-4-4-8 0,1 4 0 16,3-1 0-16,0-2 0 0,0-1 0 0,0-3 0 16,0-6 0-16,3 7 0 0,1 2 0 0,3-6 0 15,-4 0 0-15,4-3 0 0,-3-3 0 0,3 3 0 16,-4 0 0-16,4-6 0 0,-3 3 0 0,0-3 0 15,-1 2-10-15,1-2 10 0,-1 0-11 0,-3-4 11 16,4 4-12-16,-4-3 12 0,0 2 0 0,0 1 11 16,-4 0 0-16,1-3-655 0,3 2-130 15</inkml:trace>
  <inkml:trace contextRef="#ctx0" brushRef="#br0" timeOffset="-139224.43">14358 4552 2269 0,'0'0'64'0,"0"0"15"16,7 4-63-16,-3-1-16 0,3 0 0 0,3 0 0 15,-3 0 54-15,7 0 8 0,-3-3 2 0,3 3 0 16,0-3 0-16,4 3 0 0,-4-3 0 0,4 0 0 16,-1 4 0-16,4-4 0 0,-3 0 0 0,7 0 0 15,3 0 0-15,0 0 0 0,4 0 0 0,7 0 0 16,-4 0-38-16,7 0-7 0,1 0-2 0,-1 3 0 16,0-3-27-16,-3 3-6 0,4 0 0 0,-1-3-1 15,4 3 34-15,3 3 7 0,1-2 2 0,2-1 0 16,1 0-42-16,-7 0-8 0,0-3-1 0,3 3-1 15,-3-3 43-15,0 3 9 0,4-3 2 0,-5 0 0 0,1 3-28 0,-7-3 0 16,0 0 0-16,0 3 0 16,-11-3 0-16,0 0-12 0,-7 4 2 0,-3-1 1 15,0-3-30-15,-4 3-5 0,-4 0-2 0,-3 0 0 16,0 0-43-16,-7-3-9 0,0 0-2 0,0 0 0 16,-3 7-81-16,-1-4-17 0,-3 3-3 0</inkml:trace>
  <inkml:trace contextRef="#ctx0" brushRef="#br0" timeOffset="-138272.6">15829 4251 1607 0,'0'0'68'15,"0"0"-55"1,0 0 103-16,0 0 21 0,0 0 4 0,0 0 1 0,0 0-44 0,0 0-9 0,0 0-1 0,0 0-1 31,0 0-18-31,0 0-3 0,0 0-1 0,0 0 0 16,0 0-2-16,0 0-1 0,0 0 0 0,0 0 0 0,4 7-6 0,-4 2-2 0,0 0 0 0,3 1 0 16,-3 6-14-16,0-1-4 0,0 4 0 0,0 6 0 15,-3 0-16-15,3 3-3 0,-4 4-1 0,1 2 0 16,3 4-2-16,-4 0-1 0,1 2 0 0,3 1 0 15,0-6 4-15,0-1 1 0,3-3 0 0,1 1 0 16,-1-7-3-16,-3 0-1 0,4-6 0 0,-1 3 0 16,1-10-14-16,-1-2 11 0,-3-1-11 15,4-3 10-15,-4-3-10 0,0-3 0 0,0 0 0 0,0 0 8 16,0 0-8-16,0 0 0 0,0 0 9 16,0 0-9-16,0 0 8 15,0-6-8-15,-4-3 8 0,4-1-8 0,-3 1 0 16,3 0 0-16,-4-1 0 0,1-2 8 0,-1 2-8 0,1-6 0 0,-1 4 0 0,1-7 0 15,3-3 0-15,0-3-8 0,-4 0 8 0,4-3-12 16,0 3 3-16,0-7 0 0,4 4 0 0,-4-3 0 16,3 3 9-16,1-4-10 0,-1 4 10 0,1-3-10 15,-1 6 10-15,-3-4 0 0,4 7 0 0,-1-3 0 16,-3 3 0-16,4 4 0 0,-4-1 0 0,3 0 0 16,-3 3 0-16,4 7 0 0,-4-1 0 0,0 1 0 15,0 6 0-15,0 3 0 0,0 0 0 0,0 0 0 16,0 0 0-16,0 0 0 0,0 0 0 0,3 6 0 15,1 0 0-15,-4 4 0 0,3-1 0 0,1 4 0 16,-1-4 0-16,1 4 0 0,0 2 0 0,3-2 0 0,-4 3 0 0,4-4 0 0,0 4 0 16,0 0 0-16,4-4 0 0,-1 1 0 0,1 2 0 15,3 1 0-15,0-4 0 0,0 1 0 16,8-4 0-16,-5 1 0 0,4-1 0 0,1-2 0 0,2-1 0 16,1 0 0-16,0 0 0 0,-4-3 0 0,3 4 8 15,-6-1-8-15,0 0 0 0,-1-3 8 0,-6 4-8 16,3-1 0-1,-3 0 0-15,-1-3 8 0,-3 1-8 0,0 2 0 16,4-3 10-16,-8 0-2 0,5 0-8 0,-5 0 12 0,-3-3-12 0,0 0 0 0,4 3 8 0,-4-3-8 16,0 7 14-16,-4-1 0 0,1-3 0 0,-1 7 0 15,-3-4-2-15,0 3-1 0,0 1 0 0,-4-1 0 16,-3 7 1-16,0-1 1 0,-4 1 0 0,1 3 0 16,-1 0-4-16,-3-4-1 0,0 7 0 0,-4-3 0 15,4-3-8-15,0-1 12 0,0 1-12 0,-1 0 12 16,1-4-12-16,4 1 0 0,-1-4 0 0,4 4 8 15,0-4-8-15,0-2 0 0,3-1 0 0,4 0-11 16,-4-3-42-16,8 0-9 0,-1 1-2 0,4-4 0 16,0 0-102-16,0 0-21 0,0 0-4 0</inkml:trace>
  <inkml:trace contextRef="#ctx0" brushRef="#br0" timeOffset="-136426.53">16704 1103 1314 0,'0'0'37'0,"0"0"8"0,0 0-36 0,0 0-9 0,0 0 0 0,0 0 0 16,4-3 104-16,3 3 20 0,-4 0 3 0,4-3 1 15,0 3-52-15,4-3-9 0,-1 3-3 0,5 0 0 16,2-3-4-16,1 3 0 0,-1-7-1 0,5 4 0 31,6 3-13-31,0-3-2 0,0 0-1 0,4 0 0 0,-4 0-20 0,0 0-4 0,1 3-1 0,-1 0 0 31,-3 0-18-31,-8 0 0 0,4 0 0 0,-6 3 0 16,-1 0-192-16,-4 0-46 0</inkml:trace>
  <inkml:trace contextRef="#ctx0" brushRef="#br0" timeOffset="-135299.45">16778 1147 1497 0,'0'0'66'0,"0"0"14"16,-3 3-64-16,-1 0-16 0,1 1 0 0,3 2 0 15,-4 0 106-15,4-6 18 0,0 6 3 0,0 1 1 16,0-4-81-16,0-3-16 0,0 9-3 0,0-6-1 16,0 1 8-16,4 2 1 0,-4 0 1 0,3-3 0 15,-3 3 22-15,4 1 4 0,-1 2 1 0,1-3 0 16,-1 1-52-16,1-1-12 0,-1 3 0 0,1 1 0 16,-4 5 31-16,3-5 3 0,1 6 1 0,-4-4 0 15,3 4-22-15,-3 3-4 0,0 3-1 0,4-7 0 16,-4 7-8-16,3 3 0 0,1 3 0 0,-4-2 8 15,3 5-8-15,-3-3 0 0,0 0 0 0,4-3 0 16,0 0 0-16,-4 1 8 0,3-1-8 0,-3 0 0 16,4 0 0-16,-1 3 8 0,1 0-8 0,-4 10 0 15,3-7 8-15,-3 4-8 0,0 2 0 0,4 7 8 16,-4-6-8-16,0 0 0 0,0 2 9 0,0 1-9 16,0 0 0-16,0 6 0 0,-4 0 0 0,1 0 8 0,3 0-8 15,0 3 0-15,0 0 0 0,-4 0 0 0,4 1 0 0,0-4 9 0,-3 0-9 16,3 6 0-16,0-6 17 0,0 3-3 0,0 0-1 0,3 7 0 15,-3-7-13-15,0 0 11 0,4-3-11 0,-4 6 10 16,0-2-10-16,3 2 0 16,-3 3 0-16,4 1 0 0,-4-4 0 0,0 0 8 0,0 1-8 0,0 2 0 15,0 1 0-15,0-1 8 16,0 4-8-16,0 5 0 0,0-8 0 0,0 2 0 0,0 1 8 16,-4 3-8-16,4-4 0 0,-3 4 0 15,3 3 0-15,0 0 0 0,-4 0 0 0,1-1 8 16,3 1-8-16,-4 6 0 0,4-6 10 0,0-3-10 0,-3 3 12 0,3 3-12 15,0-3 11-15,-4 3-11 0,4 0 10 0,0 3-10 16,0-10 9-16,-4 1-9 0,4-3 8 0,0 9-8 16,0-7 8-16,0 1-8 0,-3 3 0 0,3 6 8 15,0-6-8-15,0 0 8 0,-4 3-8 0,4 6 8 16,-3-9 1-16,3 0 0 0,0 0 0 0,-4 6 0 16,4-3 0-16,0 0 0 0,4 0 0 0,-4 6 0 15,0-6-9-15,0-3 0 0,3-4 0 0,-3 7 0 16,4-6 0-16,-4 0 0 0,3 3 0 0,1-1 0 15,3-2 8-15,-3-3-8 0,-1 2 12 0,1 4-4 16,-1-6-8-16,4-7 8 0,-3 0-8 0,-1 1 8 16,4-7 4-16,-3 0 0 0,-1-3 0 0,1 0 0 15,-1 0 0-15,1-4 0 0,3-2 0 0,-3 0 0 16,-1-4-3-16,1-3 0 0,-4-6 0 0,3 4 0 16,-3-7-9-16,0 3 12 0,0-3-12 0,4 0 12 0,-8 0-4 15,4 0 0-15,0-1 0 0,-3 1 0 16,3 0 4-16,0-3 0 0,-4 3 0 0,4-3 0 15,0-3 0-15,0-4 0 0,0 1 0 0,0-4 0 16,0 1-3-16,0-7 0 0,4 3 0 0,-4-6 0 0,7 3-9 0,-4-3 8 16,4-3-8-16,0 3 8 0,4-3 0 0,-1 3-8 0,1-3 12 0,3 3-4 15,0-3 0-15,4 3-8 0,-4 0 12 0,7 3-4 16,-3-3 1-16,-1 0 0 0,5 3 0 0,-5 0 0 16,4 0 0-16,-3-3 0 0,0 3 0 0,3 0 0 15,4 0-1-15,-4-3-8 0,3 4 12 0,1-4-4 16,3 3-8-16,-3 0 0 0,3 0-12 0,-3 0 12 15,0 3-54-15,3 1-3 0,-3-1-1 0</inkml:trace>
  <inkml:trace contextRef="#ctx0" brushRef="#br0" timeOffset="-133794.71">18038 1298 1792 0,'0'0'51'0,"0"-7"10"0,0 7-49 0,0-3-12 0,0 3 0 0,3-9 0 15,-3 3 93-15,0-1 16 0,0 4 3 0,4-6 1 32,-4 3-27-32,3 2-6 0,-3-8 0 0,4 2-1 15,-4 1-12-15,0 0-3 0,0 2 0 0,0-5 0 0,0 2 26 16,0 1 5-16,0-4 1 0,0 10 0 15,0-6-52-15,-4 0-9 0,4 9-3 0,-3-4 0 16,3 4 32-16,0 0 5 0,0 0 2 0,0 0 0 0,-7-3-37 0,7 3-7 0,-8 3-2 0,5 1 0 16,-4 5-9-16,0-3-1 0,0-3-1 0,0 7 0 15,0-1-2-15,0 1 0 0,0 2 0 0,0-6 0 16,-4 4 1-16,0 2 0 0,4-2 0 0,-3 5 0 16,-1-8-13-16,4 8 9 0,-4-2-9 0,1 3 8 15,-1-1-8-15,1 1 0 0,3 6 9 0,-4 0-9 16,4 3 0-16,4 0 0 0,-5 3 0 0,5 4 0 15,-1-1 0-15,4 0 0 0,4-3 0 0,-1 1 0 16,1-4 0-16,3 0 0 0,4-3 0 0,-1-3 0 16,1-1 0-16,-1-2 0 0,4 0 0 0,4-1 0 15,-4-5 0-15,0 2 0 0,4-2 0 0,0-7 0 16,-1 3 0-16,-3-3 0 0,4 1 0 0,0-4 8 16,3-4-8-16,0-2 0 0,0 0 0 0,4 0 0 15,3-10 0-15,-3 3 0 0,7 1 0 0,-4-7 0 16,0 0 0-16,0 0 11 0,-3-9-11 0,0-3 12 15,-4 3-2-15,-4-4 0 0,-3 4 0 0,1-10 0 16,-5 10-10-16,-3 0 0 0,0-3 0 0,-3-1 0 16,-4 7 0-16,0 3 0 0,-4 3 0 0,1 1 7 15,-4-8-7-15,-4 5 0 0,1-1 0 0,-5-3 0 16,1 6 0-16,-3-3 0 0,-4 3 0 0,-1-3 0 0,-2 3 0 0,2 10 0 0,-2-4 0 0,-1 4 0 16,0 6 0-16,4 0 0 0,0 6 0 0,3 0 0 15,1 3-26 1,3 3-5-16,0 4-1 0,3-4 0 15,4 4-25-15,3 0-6 0,-3 5-1 0,7-5 0 0,0-1-204 0,0-2-42 0</inkml:trace>
  <inkml:trace contextRef="#ctx0" brushRef="#br0" timeOffset="-131426.06">18013 2351 1071 0,'0'0'45'0,"0"0"-36"31,0 0 87-31,0 0 18 0,0 0 3 0,0 0 1 16,0 0-15-16,0 0-3 0,0 0-1 0,0 0 0 15,0 0-7-15,0 0-2 0,0 0 0 0,0 0 0 16,0 0-12-16,0 0-2 0,0 0-1 0,0 0 0 0,-7 0-17 0,7 0-3 0,0 0-1 0,0 0 0 16,0 0-6-16,-4 3-2 0,4-3 0 0,0 0 0 15,0 0-1-15,-7 4 0 0,7-4 0 0,-3 9 0 16,3-9-3-16,-7 3-1 0,7 0 0 0,0-3 0 16,-4 3-6-16,4-3-2 0,0 0 0 0,0 0 0 15,0 0-7-15,0 0-2 0,0 0 0 0,0 0 0 16,-3 7-12-16,3-7-2 0,3 3-1 0,1 3 0 15,-1 0-9-15,1 4 0 0,3-1 9 0,0-6-9 16,0 7 0-16,0-4 9 0,3 3-9 0,1-2 0 16,0-1 11-16,3-3-11 0,0 6 10 0,0-5-10 15,4-1 0-15,-1 3 8 0,1-3-8 0,0 3 0 16,-1 1 0-16,-3-1 0 0,4 3 0 0,-4-2 0 16,-3-1 54-16,-1 6 8 0,1-2 2 0,-4-4 0 15,0 7-52-15,-4-7-12 0,1 0 0 0,-4 4 0 16,0-4 0-16,0-3 0 0,-4 3 0 0,1 4 0 15,-8-10 0-15,4 6 0 0,-3 0 0 0,-4 0 0 16,-1 4 0-16,1-4 0 0,0 7 0 0,-7-7 0 16,7 6 0-16,0-2 0 0,-4-1 0 0,8 4 0 15,-4-10 0-15,3 6 0 0,0-2 0 0,1-1 0 16,3 0 0-16,3-3-10 0,1 4 10 0,3-7-12 16,0 0 12-16,-4 6 0 0,4-6 0 0,0 0-8 15,4 3 8-15,3-3 0 0,0 3 0 0,0-3 0 0,3 0 0 0,1 0 11 16,3-3-1-16,0 3 0 0,0 0-10 0,4 0-14 0,0 0 3 0,-1 0 1 15,1 3 10-15,0 0 14 0,-1 0-3 0,4 7-1 16,-7-1-10-16,4 4 0 0,-4-1 0 0,-3 7 0 16,-1-3 0-16,-3-1 0 15,0 4 0-15,1 3 0 0,-5-6 0 0,1 0 0 16,-4 2 0-16,0-5 0 0,-4 3 0 0,-3-4 0 0,3 1 0 0,-6-1 0 16,-4 1 28-16,3-4 3 15,-6 4 1-15,-1-4 0 0,0-3-52 16,1 4-9-16,-5-1-3 0,1-3 0 0,4 1 32 0,-1-1 0 0,0-3 0 0,4 3 0 31,0 1-108-31,4-1-16 0,-1 0-4 0</inkml:trace>
  <inkml:trace contextRef="#ctx0" brushRef="#br0" timeOffset="-130545.73">18122 3781 1728 0,'0'-6'76'0,"0"-1"16"0,0 7-73 16,-3-6-19-16,3 6 0 0,0-6 0 0,0 6 106 0,0-6 18 0,0 6 3 0,0 0 1 15,0-7-52-15,0 7-9 0,0 0-3 0,0 0 0 16,0 0 52-16,0 0 9 0,0 0 3 0,0 0 0 16,0 0-52-16,0 0 55 0,0 0-67 15,3 4-51-15,1 2-13 0,-1-3 0 0,-3-3 0 16,4 6 54-16,-1 0 8 0,1-2 2 0,-4 2 0 16,3 0-52-16,1 4-12 0,-1-4 0 15,-3 3 0-15,4 4 54 0,-1-4 8 0,-3 4 2 0,0-1 0 31,4 1-52-31,-4-1-12 0,0 1 0 0,4-1 0 0,-4 1 0 0,3 0 0 0,-3-1 0 0,4 4 0 16,-4-1 0-16,0 1 0 0,0 6 0 0,0 0 0 16,0 3 0-16,0 3 0 0,0 4 0 0,0 5 0 15,3-5 0-15,-3 5 0 0,0 1 0 0,4-7 0 16,-4 1 0-16,3-7 0 0,-3-3 0 0,4-4 0 16,-4 1 0-16,3-6 0 0,1-1 0 0,-4-5 0 15,0-1 0-15,0-6 0 0,0 0 0 0,0 0 0 16,0 0 0-16,0-10 0 0,0 1 0 0,3-3 0 15,-3-4-100-15,0 0-22 0,4 1-5 0</inkml:trace>
  <inkml:trace contextRef="#ctx0" brushRef="#br0" timeOffset="-129415.47">18210 5205 1824 0,'0'0'38'0,"0"0"8"16,-3-7-37-16,3 1-9 0,-4 0 0 0,4-1 0 15,0 7 104-15,-3-6 20 0,3 6 3 0,-4-6 1 16,1 0 0-16,-4-1 0 0,3 4 0 0,-3 0 0 16,0 0-52-16,0 3-9 0,0 0-3 0,-4 0 0 15,4 3 0-15,-3 0 0 0,-1 0 0 0,4 4 0 16,-3-1-51-16,-1 3-13 0,0 4 0 0,1-1 0 15,-4 1 33-15,7 0 4 0,-4 5 1 0,0-2 0 16,4 3-23-16,0 0-5 0,-3 3-1 0,3 0 0 16,3-1-9-16,1-2 10 0,-1 3-10 0,4-3 10 0,0 0 2 0,0 0 0 0,4-1 0 15,3-2 0-15,0-6-22 0,3-4-4 0,1-3-1 16,3-6 0-16,-3 0 15 0,3-10 0 16,3 1 0-16,-3-4 0 0,4 0 0 0,0-3 0 0,-1 1 0 0,1-1 0 15,0 0 9-15,-4 0 5 0,3 4 1 0,-2-4 0 16,-5 6-15-16,1 1 0 0,-4 2 0 0,0 1 0 15,-4 6 0-15,-3 3 0 0,0 0 0 0,0 0 0 16,0 0 0-16,0 0 0 16,0 0 0-16,0 6 0 0,0 6 0 15,-3-2 0-15,3 6 0 0,0-1 0 0,-4 4 54 0,4 0 8 16,0 3 2-16,0 3 0 0,0 3-64 0,4 3-15 0,-4 4-1 0,3-1-1 16,-3 1 25-16,4-4 6 0,-1 1 1 0,1-1 0 15,3-6-15-15,-4 0 0 0,1-3 0 0,0 0 0 16,3 0 0-16,-4-6 8 0,1-1-8 0,-1-2 0 15,1-4-30-15,-1 1-9 0,1-1-1 0,-1-3-1 16,1-2-139-16,-1-1-28 0,1 0-6 0</inkml:trace>
  <inkml:trace contextRef="#ctx0" brushRef="#br0" timeOffset="-128571.17">18239 6490 2016 0,'0'0'89'0,"3"-6"19"16,-3 0-87-16,0 6-21 0,0-10 0 0,0 4 0 0,0 6 105 16,0 0 17-16,0-6 3 0,0 6 1 15,0 0-10-15,0 0-1 0,0 0-1 0,-3-4 0 16,-4 4-52-16,0 0-10 0,-1 4-3 0,1 2 0 15,0 3-9-15,-3 1-1 0,-1 2-1 0,1 1 0 16,-5 2-16-16,5-2-3 0,-4 3-1 0,0-1 0 16,3 1-6-16,-3-3-2 0,3 2 0 0,1 1 0 0,3-4 0 15,0 1 0-15,0 0 0 0,3-1 0 0,1-2-2 0,-1-1-8 16,4-3 12-16,0 0-4 0,0-2-8 0,4-1 0 0,3 0 0 0,-4 0 0 16,8 0 0-16,-4-3 0 0,7 3 0 0,-3 0 0 15,3-3 0-15,3 4 0 0,1-1 0 0,-4 0-11 16,7 0 27-16,-3 0 6 0,3 3 1 0,0 1 0 15,0-1 14-15,0 3 3 0,1-2 1 0,-5 5 0 16,-3 1-33-16,1-1-8 0,-1 4 0 16,-4 3 0-16,-3-4 0 0,0 4 0 0,-3 0 0 15,-1 0 0-15,-3-3 0 0,0 2 0 0,-3-5 0 0,-1 3 0 16,-3-4 0-16,-3 1 0 16,-1-4 0-16,-7 0 0 0,4 1 0 0,-3-1 0 0,-1-2 0 0,-3-4 0 15,3 0 0-15,1-3 0 0,-1 0 0 0,0-6 0 16,4-1 0-16,0 1 0 0,0-3 0 0,3-7 0 15,4 0 0-15,0-3-12 0,4-3 2 0,-1-3 1 16,1-3 1-16,6-3 0 0,1-1 0 0,3 1 0 16,0 0 20-16,3-1 4 0,1 1 0 0,3 0 1 15,4 6-17-15,3-1 0 0,0 1 0 0,0 0 0 16,-3 7 0-16,0-1 0 0,3 3 0 0,-7 0 0 16,0 4 0-16,-3 2 0 0,-1 4 0 0,1 3 0 15,-1 0-48-15,-3 3-12 0,0 3-4 0,-3 0 0 16,3 3-51-16,-3 1-10 0,-1-1-3 0</inkml:trace>
  <inkml:trace contextRef="#ctx0" brushRef="#br0" timeOffset="-127744.98">18115 7393 1958 0,'0'-12'87'0,"0"2"17"15,-3 4-83-15,3-3-21 0,0 2 0 0,-4 1 0 16,4 0 107-16,0 6 17 0,0 0 3 0,0 0 1 16,0 0 0-16,0 0 0 0,0 0 0 0,0 0 0 15,-7 3-52-15,4 6-9 0,-1 1-3 0,0 2 0 0,1 1-51 0,3 2-13 0,0 1 0 0,0 0 0 16,0 3 54-16,0-1 8 0,0 1 2 0,0 3 0 16,0 0-52-16,0 0-12 0,3 0 0 0,-3 3 0 15,4-3 0-15,0 3 0 0,-1-3 0 0,-3 0 0 16,7-3 0-16,-3-3 0 0,-1 2 0 0,4-2 0 15,0-3 0-15,4-7 0 0,-4 3 0 0,3-6 0 16,5-6 0-16,-1-3 0 0,3-3 0 0,-3-1 0 16,8-6 0-16,-5 1 0 0,4-4 0 15,1 0 0-15,-5 0-48 0,1 4-13 16,3-4-3-16,-3 0 0 16,-4 3-21-16,0-2-5 0,0 2-1 0,-3 0 0 0,-4 1 26 15,0-1 5-15,0 3 0 0,-4 4 1 0,1-4 14 0,-1 4 2 16,-3 3 1-16,4-1 0 15,-4-2-18-15,-4 3-3 0,4-1-1 0,-3 1 0 0,3 6 52 0,-4-6 12 0,4 6 0 0,-3-6 0 16,3 6 0-16,-4-7 0 0,4 7 0 0,0 0 0 16,0 0 0-16,0 0 0 0,0 0 0 0,0 0 0 15,0 0 48-15,0 0 13 0,0 0 3 0,0 7 0 16,-3 2-4-16,3 4-1 0,0-1 0 0,-4 1 0 16,4 5 25-16,0-2 4 0,0 6 2 0,-3 0 0 15,3 3 14-15,0 0 2 0,0 3 1 0,-4 7 0 0,4-1-35 16,0 1-6-16,0 6-2 0,0-4 0 0,0 1-51 15,0-7-13-15,4-2 0 0,-1 2 0 0,-3-3 13 0,0-3 0 0,4 0 0 16,-1-3 0-16,-3-3-13 0,4-3 0 16,-1-1 0-16,-3-5 0 0,4-1 0 0,-4-3-18 15,3-2 4-15,-3-4 1 16,0 0-92-16,4-4-19 0,-1-2-3 0</inkml:trace>
  <inkml:trace contextRef="#ctx0" brushRef="#br0" timeOffset="-125896.18">18817 1110 1979 0,'-3'12'41'0,"3"-12"10"0,0 0-41 16,3 3-10-16,1 4 0 0,3-4 0 16,0 3 77-16,0-6 14 0,0 3 2 0,0 0 1 0,4-3-2 0,-4 3 0 0,0-3 0 0,0 0 0 31,0 0-50-31,0 3-10 0,3-3-3 0,1 0 0 16,-4 4 12-16,4-4 3 0,-4 0 0 0,7 3 0 15,-4-3-36-15,1 3-8 0,3-3 0 0,0 0 0 0,4 0 0 0,-1 0 0 0,1 0 0 0,0 0 8 31,3 0-8-31,0 0 0 0,0 0 0 0,4 0 0 16,-4 0 0-16,4-3 0 0,-4 3 0 0,0 0 0 0,-3 0 0 0,-1 3 0 0,1-3 8 0,-4 3-8 16,0 0 15-16,-3 0 1 0,-1 0 0 0,1 4 0 15,-4-4-16-15,4 6 0 0,-4-6 0 0,0 1 0 16,3 2 0-16,-6 0 0 0,3 0 0 0,0-3 0 16,0 1 0-16,-3 2-16 0,3 0 3 0,-4-3 1 15,4 0 12-15,-7-3 0 0,4 0 0 0,-4 0 0 16,7 4 0-16,-4-4 16 0,4 3-3 0,-7-3-1 15,4 3-12-15,-4-3-15 0,3 3 3 0,-3-3 1 16,4 6 11-16,0-3 16 0,-1 4-4 0,-3-4-1 16,4 3-11-16,-1 3 12 0,-3-5-12 0,4-1 12 15,-4 3-12-15,3 0 0 0,1 4-12 0,-1-4 12 16,1 6 0-16,-4-5 0 0,3 5 0 0,1-2 0 16,-1 2 0-16,1 1 13 0,-1-7 0 0,1 3 0 15,-4 4-13-15,3-4-18 0,1 4 4 0,-1 3 1 16,1-4 13-16,0 10 0 0,-1-6 0 0,-3 3 0 15,4 3 0-15,-1-1 0 0,-3 1 0 0,4 0 0 16,-1 3 0-16,-3-6 0 0,4 6 0 0,-1-6 0 16,1 0 0-16,-1 0 0 0,4 3 0 0,-3 3 0 15,3-6 0-15,-4 6 0 0,5-6 0 0,-1 9 0 16,0-6 0-16,0 9 0 0,0-6 0 0,0 3 0 0,0 1 0 0,0-1 0 16,3 3 0-16,-2-3 0 0,-1 1 0 0,-4 2 0 0,4 0 0 15,-3 4 0-15,-1-1 0 0,1 4 0 0,-1 0 0 0,4 2 0 16,-3 4 0-16,-1-9 0 0,4 2 0 0,-3 4 0 15,3-3 0-15,-3-1 0 0,3 1 0 0,0 3 0 16,0-4 0-16,0 7 0 0,-4 0 0 16,8-3 0-16,-8 0 0 0,4-1 0 0,4-2 0 0,-7 3 0 15,3 3 12-15,0-7 6 0,-4 7 1 16,4 3 0-16,-3-3-19 16,3 3 8-16,0 3-8 0,0-3 0 0,-3 0-11 0,3-3-9 0,-4 0-1 0,4 3-1 15,-3 0 22-15,3 3 0 0,-4 1 0 0,4-1 0 16,-3-3 20-16,3 0 9 0,0-3 2 0,0 0 0 15,0 3 1-15,0-3 1 0,0 3 0 0,4 3 0 16,-4-6-33-16,0 3 0 0,0 3 0 0,0 0 0 16,-3-3 0-16,3-3 0 0,-4 3 0 0,1 3 0 15,-1 0 0-15,1 4 0 0,-1-1 0 0,-3 0 0 16,4-3-13-16,-4 1-10 0,0-4-1 0,3 3-1 16,-3-3 25-16,4 6 0 0,-1 0 0 0,-3 1 0 15,4-4 15-15,-1-6 8 0,4 0 1 0,-3 3 1 16,-1 0-25-16,1 0 0 0,3 0 0 0,-3 3 0 15,-1-6 0-15,1 3 0 0,3-3 0 0,-7 0 0 16,3 3-10-16,1-3-7 0,-1 3-2 0,1 3 0 16,-1-3 19-16,-3 3-10 0,4-3 10 0,-1 6-8 15,-3-6 8-15,4-3 0 0,-4 3 0 0,0 0 0 16,3 4 0-16,-3-4 0 0,0 6 0 0,4-3 0 16,-4-3 0-16,4 0 0 0,-4-3 10 0,3 3-10 0,-3 0 0 15,4 0 0-15,-4 0 0 0,3 3 0 16,1-3 0-16,-4-3-8 0,3 0 8 0,1 0 0 15,-1 0 0-15,-3 0 0 0,0 0 0 0,4 3 0 16,-4 0 0-16,0-3 0 0,0 3 0 0,0 0 0 16,3-3 0-16,-3-4 0 0,4-2 0 0,-4 3 0 0,0-4 0 15,-4 1 0-15,4 3 0 0,0-4 0 0,0 1 0 0,0 0 0 16,0-4 0-16,0 1 0 0,0-1 17 0,4-2 4 0,-4-4 1 16,0 0 0-16,3-3-36 0,-3 0-7 0,0-3-2 15,4 3 0-15,-4-6 23 0,0 0 0 16,0-3-9-16,3-1 9 0,-3 1 0 0,0-4 0 0,0 1 0 15,0-4 0-15,0 1 0 0,0-1 0 0,0 1 0 0,-3-4 0 16,3 0 0-16,-4-3 0 0,1 4 0 0,-4-4 0 16,3 0 0-16,1 0 11 0,-4-3-11 0,3 3 10 15,-6-3-10-15,2 3 0 16,-2-3 0-16,-1 0 0 0,-3 0 0 0,0-3 0 0,0 3 0 0,-4-3 0 16,4 0 19-16,-7 3-2 0,3-3 0 0,-3 0 0 15,0 3-17-15,0 0 0 0,0 0 0 0,0 3 0 16,3 0 0-16,-3 3 0 0,3 3 0 0,-3-2 0 15,0 2 0-15,0 1 0 0,-1-1 0 0,-2-3 0 16,3 4 0-16,-4-1 0 0,4-3 0 0,0 1 0 16,-1-1-48-16,5 0-12 0,-1-3-4 0</inkml:trace>
  <inkml:trace contextRef="#ctx0" brushRef="#br3" timeOffset="-120346.7">16842 2063 1674 0,'0'0'74'0,"0"0"15"16,0 0-71-16,0 0-18 0,0 0 0 0,0 9 0 15,-4-6 93-15,4-3 15 0,-3 3 4 0,3 4 0 16,0-7-17-16,0 0-3 0,0 0-1 0,0 0 0 16,0 3-29-16,0-3-6 0,0 0 0 0,0 0-1 15,0 0-17-15,3 3-3 0,1 3-1 0,-4-6 0 16,0 0 2-16,0 0 1 0,7 3 0 0,-4 1 0 0,1-1 1 0,-1 0 0 0,1 0 0 0,-1 0 0 31,-3 3-6-31,4 1 0 0,3-7-1 0,-4 3 0 0,1 3-10 0,-1-3-1 0,1 0-1 0,3 0 0 16,-3 1-4-16,-1-1-1 0,1 0 0 0,-1-3 0 15,4 3-4-15,-3 0-1 0,3-3 0 0,0 3 0 16,-4-3-9-16,4 0 12 0,-3 0-12 0,3-3 12 31,0 3 4-31,0-3 0 0,-3 3 1 0,3-3 0 0,0 3-17 0,-4-3 0 0,8 3 0 16,-8 0 0 0,4 0 0-16,-3 3 0 0,3-3 8 0,-3 3-8 0,3-3 12 15,0 0-4-15,0 3 0 0,0-3-8 0,0 0 12 0,0 3-4 16,0-3 0-16,0 0-8 0,0 7 10 0,0-7-10 0,0 0 8 0,0 0-8 15,-3 0 8-15,3-7-8 0,-4 7 8 0,4 0-8 16,-3-3 9-16,-1 3-9 0,5 0 10 0,-5-3-10 16,1 3 10-16,3 0-10 0,0 0 10 0,-4 0-10 15,4 0 8-15,-3 0-8 0,3 3 0 0,0-3 0 16,0 3 28-16,0-3-1 0,-3 7 0 0,3-7 0 16,0 0-27-16,0 0 0 0,3 0 0 0,-3 0 0 15,0 3-16-15,0-3-8 0,4 0-1 0,-4 0-1 16,4 0 26-16,-1 0 0 0,-3 0 0 15,4 0 0-15,0 0 0 0,3 0 0 0,-4-3 8 0,4 3-8 16,-3 0 0-16,3-7 8 0,0 7-8 0,-3 0 0 16,3 0 0-16,-4 0 0 0,1 0 0 0,3-3 8 15,0 3 8-15,-3 0 1 0,3 0 1 0,0-3 0 0,-3 3-27 16,-1 0-6-16,1 0-1 0,-1 0 0 0,1 0 16 16,-4 0 0-16,4 0 0 0,-1 0 0 0,1 0 0 15,-1 0 0-15,-3 0 0 0,4 0 0 0,0 0 12 16,-1 0 3-16,-3 0 0 0,4-3 0 15,-1 3-15-15,1 0-13 0,3 0 2 0,-3-3 1 16,-1 3 10-16,4 0 0 0,-3 0 0 0,3 0 0 0,0 0 11 0,0 0-3 0,-3 0 0 0,6 0 0 16,-2-3-8-16,-1 3 0 0,3 0 0 0,-3 0 0 15,4-4 0-15,-4 4 0 0,4 0 0 0,-4-3 0 16,0 3 0-16,0 0 0 0,0 0 0 16,-3 0 0-16,-1 0 0 0,1 0 0 0,3 0 0 0,-3 0 0 15,-1-3 0-15,1 3 0 0,-1 0 0 0,1 0 0 16,0 0 0-16,-1 0 0 0,4 0 0 0,-3 0 0 15,3 0 0-15,-3 0 0 0,3 0 0 0,3 0 0 16,1 3 0 0,0-3 0-16,-1 0 0 0,1 0 0 0,0 3 0 0,-1-3 0 0,1 0 0 15,-4 0 0-15,4 0 0 0,-4 0 0 0,0-3 0 16,0 3 0-16,0 0 0 0,-3-3 0 0,3 3 0 16,-4 0 0-16,1 0 0 0,-1 3 0 0,-2-3 0 15,2 0 0-15,1 0 0 0,-1 0 0 0,1 0 0 16,-1 0 0-16,5 0 0 0,-5 0 0 0,1 3 0 15,3-3 9-15,-4 0 0 0,5 4 0 0,-5-4 0 16,4 0-9-16,0 0 0 0,0 0 0 0,1 0 0 16,-1 0 0-16,0 0 0 0,0-4 0 0,0 4 0 15,4-3 0-15,-4 3 0 0,0-3 0 0,0 0 0 16,0 3 0-16,0-3 8 0,0 0-8 0,-3 0 0 0,3 3 0 0,-3 0 0 16,-1 0 8-16,1 0-8 0,-1 0-8 15,1 0-4-15,-1 3-1 0,1 0 0 0,-4 0 13 0,4-3 0 0,-1 0 0 0,1 3 0 16,-1-3 9-16,1 3 5 0,-4 0 1 0,4-3 0 15,-1 4-15 1,1-4 0-16,3 0 0 0,-3 0 0 0,-1 0 0 0,1 0 0 0,-1 0 0 16,1 0 0-16,-1 0 0 0,5 3 0 0,-5-3 0 15,4 0 0-15,-3 0 0 0,3 0 0 0,-3 0 0 0,-1 0 0 16,4 0 0-16,-3 0 8 16,3 0-8-16,-3 0 0 0,-1 0 0 15,1 0 0-15,-1 0 0 0,-3 0 0 0,4 0 8 0,-1-3-8 0,1-1 11 0,-4 4-11 16,0-3 0-16,0 6 0 0,0-3 0 0,0 4 0 15,0-4 0-15,-3 0 0 0,3 0 0 0,0 0 0 16,0-4 0-16,-3 4 0 0,3 0 0 0,-4 0 0 16,4 0 0-16,-3 0 0 0,3 4 0 0,-4-1 0 15,4-3 0-15,0 0 0 0,-3 3 0 0,3-3 0 16,0 0-21-16,-3 0 1 0,3-3 1 0,-4 3 0 16,1 0 29-16,3 0 6 0,0 0 0 0,0 0 1 15,0 0-27-15,-3 0-6 0,3 0 0 0,0 0-1 16,0 0 17-16,0 0 0 0,-4 0 0 0,4 0 0 15,0 0 0-15,0 0 0 0,0 0 0 0,4 0 0 16,-4 0 0-16,0-3 0 0,0 3 0 0,0 0 0 16,0 0 11-16,-3 0 5 0,3 0 2 0,-4 0 0 15,-3 0-18-15,4 3 0 0,0-3 0 0,-4 0 0 16,3 0 0-16,-3 0 0 0,7 0 0 0,-3 0 0 16,-4 0 0-16,3 0 0 0,-3 0 0 0,7 0 0 0,-7 0 0 15,4 0 0-15,-1 0 0 0,-3 0 0 16,4 0-8-16,-4 0-9 0,3 0-2 0,-3 0 0 15,0 0 19-15,0 0 0 0,0 0 0 0,0 0 0 16,0 0 0-16,0 0 0 0,0 0 0 0,0 0 0 0,0 0 0 0,0 0 0 0,0 0 0 0,0 0 0 16,0 0 0-16,7 0 0 0,-7 0 0 0,4 0 0 15,-4 0 8-15,0 0 6 0,0 0 1 0,0 0 0 16,0 0-75-16,3 3-16 0,1 0-2 16,-4-3-1-16,0 0-39 0,0 0-8 0,0 0-2 0</inkml:trace>
  <inkml:trace contextRef="#ctx0" brushRef="#br3" timeOffset="-118526.1">20200 2019 604 0,'-11'-10'12'0,"11"10"4"0,-3-3-16 0,3 3 0 0,-7-3 0 0,7 3 0 16,-7-3 13-16,7 3 0 0,0 0 0 0</inkml:trace>
  <inkml:trace contextRef="#ctx0" brushRef="#br3" timeOffset="-118063.8">20204 2157 1094 0,'0'0'23'0,"0"0"5"16,0 0-28-16,0 0 0 0,0 0 0 0,0 0 0 16,0 0 108-16,0 0 16 0,0 0 3 0,0 0 1 15,0 0-16-15,0 0-4 0,0 0 0 0,0 0 0 16,0 0-21-16,0 0-5 0,3 0-1 0,1-6 0 16,-1 2-3-16,1-5-1 0,-4 0 0 0,0 2 0 15,0-8-20-15,0-1-4 0,0 0-1 0,0-6 0 0,0 0-12 16,0 0-2-16,0-3-1 0,0 0 0 15,0 0-8-15,-4 0-1 0,4 0-1 0,-3-3 0 16,-1 6-5-16,4-9-1 0,-3 5 0 0,-1-5 0 0,1 6-6 0,-1-3-2 16,0 3 0-16,1-4 0 0,-1 4-1 0,1 0-1 0,-1 0 0 15,1 3 0-15,3 7-11 0,-4-1 0 0,-3 7 9 0,4-1-9 16,-1 7 0-16,1 0 8 0,3 3-8 0,-7-6 0 16,7 6-53-1,0 0-15-15,-7 9-4 0,3-6 0 0,4-3-41 0,-3 3-9 16,3 0-2-16,0-3 0 0,0 0-60 0,0 0-12 0,-4 10-2 0</inkml:trace>
  <inkml:trace contextRef="#ctx0" brushRef="#br3" timeOffset="-117660.58">19928 1621 1824 0,'0'0'38'0,"0"0"8"0,0 0-37 16,4-10-9-16,-1 1 0 0,1-4 0 0,3-2 53 0,0-4 9 0,4 0 2 0,-1-6 0 15,1 6 0-15,3-6 0 0,0 0 0 0,4 3 0 16,-4 0-1-16,0 0 0 0,4 0 0 0,-4 10 0 16,0-7-50-16,0 6-13 0,0 4 0 0,-3 6 0 15,-1-4 56-15,1 4 7 0,-4 3 1 0,3 0 0 32,-3 3-44-32,1 4-9 0,-1-1-2 0,0 3 0 0,0 4-9 0,-4 6-12 0,4-4 2 0,-3 1 1 15,3 3 45-15,-4-7 8 16,4 4 3-16,-3 3 0 0,3-10-28 0,0 4-6 0,0-1-1 0,-3 4 0 15,3-6-12-15,-4-1 11 0,1 3-11 0,3 1 10 16,-7-7-10-16,3 1 0 0,1 2 0 0</inkml:trace>
  <inkml:trace contextRef="#ctx0" brushRef="#br3" timeOffset="-116994.15">21029 1467 2062 0,'0'0'43'0,"0"0"10"0,-7 3-42 16,4 0-11-16,-5 0 0 0,-2 1 0 0,3 5 104 0,0-6 18 0,-4 0 4 0,1 7 1 16,-1-1-41-16,0-3-8 0,-3 10-2 0,0-10 0 31,0 7-23-31,0-1-5 0,0 7 0 0,-4-9-1 0,8 5 19 0,-4 4 4 0,-1-6 1 0,5 2 0 16,-1-2-59-16,1 3-12 0,-1-7 0 0,4 3 0 15,0-2 0-15,3 2 0 0,1-5 0 0,-1-1 0 16,1 0 0-16,3 0 0 0,0 1 0 0,3-4 0 15,1 3 0-15,-4 4 0 0,3-4 0 0,5-3 0 16,-1 3 0-16,3-3 0 0,-3 1 0 0,4-4 0 16,3 0 0-16,-4 0 0 0,5 0 0 0,-1-4 0 15,3 1 56-15,-3 0 6 0,4-3 2 0,-4 6 0 16,4-3-52-16,-8 0-12 0,5 3 0 0,-8 3 0 16,3 0 18-16,-3-3 1 0,-3 3 0 0,-1 3 0 15,-3 4 13-15,-3-1 4 0,-1 4 0 0,1-4 0 16,-4 4-22-16,-4-1-4 0,0 4-1 0,1-7 0 15,-1 7-9-15,-3 0 0 0,0-1 0 0,4 1 0 16,-5-4 0-16,5 4 0 0,-1-10 0 0,1 1 0 16,3-1-49-16,3-3-12 0,4-3-3 0,0 0 0 15,0 0-102-15,0-6-21 0,4-4-4 0,3 1-1 16,0-7-51-16,3 4-10 0</inkml:trace>
  <inkml:trace contextRef="#ctx0" brushRef="#br3" timeOffset="-116709.77">21174 1614 2030 0,'0'0'57'0,"0"0"14"0,0 4-57 0,-4 2-14 0,1 3 0 0,-1-3 0 16,1 4 105-16,-4 2 19 0,3 7 3 0,-3-6 1 15,3 6-52-15,-3 6-9 0,4-3-3 0,-1 6 0 16,1-6 0-16,-1 3 0 0,1-3 0 0,3 3 0 16,3-6-51-16,1 0-13 0,-1-4 0 0,1 1 0 15,3-7 54-15,0 1 8 0,0-1 2 0,4-6 0 16,-1-3-52-16,1 0-12 0,3-3 0 0,-4-6 0 15,5 2 0-15,-5-2 0 0,4-4 0 0,-3 4 0 16,-1-7 0-16,1 4 0 0,-4-1 0 0,0 7 0 16,-3-10 0-16,-1 7 0 0,-3 3 0 0,0-4 0 15,-3 4 54-15,-1 3 8 0,-3-3 2 0,0-1 0 16,0 1-52-16,0 0-12 0,-4 3 0 0,1 0 0 16,3-1-100-16,-4 8-22 0,4-1-5 0,-4 3-1 15,4-3-20-15,4 0-4 0,-1 7 0 0</inkml:trace>
  <inkml:trace contextRef="#ctx0" brushRef="#br3" timeOffset="-116451.98">21392 1934 2542 0,'0'0'72'15,"0"0"16"-15,0 0-71 0,0 0-17 0,0 0 0 0,0 0 0 0,0 0 75 0,-3-3 11 0,-1-3 2 0,1-7 1 16,-1 4-47-16,1-4-10 0,-1 7-1 0,4-10-1 15,-3 7-18-15,3 0-4 0,0-1-8 0,0 4 12 32,3 0-12-32,-3-7 0 0,4 7 0 0,-1 0 0 0,1 2 0 0,3 1 0 0,-4 0 0 0,5 3 0 15,-5 0 0 1,8 0-12-16,-4 3 12 0,0 4-10 0,0-1 10 0,0-3 0 0,3 3 0 0,-3 4 8 16,4-4-16-16,-4-6-4 0,4 3 0 0,-1 0 0 15,1 0-136 1,-4 0-28-16,4 1-6 0</inkml:trace>
  <inkml:trace contextRef="#ctx0" brushRef="#br3" timeOffset="-116182.67">21731 1649 2419 0,'-3'9'107'15,"-4"4"22"-15,3-1-103 0,0-5-26 0,1 5 0 0,-1 4 0 0,4 0 56 0,0-1 7 16,0 4 1-16,4 0 0 0,-4 0 0 0,3 3 0 0,1-7 0 0,0 4 0 31,-1 3 0-31,4-6 0 0,0-1 0 0,-3 4 0 16,3-3-52-16,0 0-12 0,0-1 0 0,-4-2 0 16,4-1 0-16,-3 1 0 0,3-4 0 0,-3 1 0 15,-1 2 0-15,1-2 0 0,-1 8-12 16,-3-14-108-16,0-1-18 0,0-3-3 0,0 0-1 15,0 0-39-15,-10-3-8 0,3-1-2 0</inkml:trace>
  <inkml:trace contextRef="#ctx0" brushRef="#br3" timeOffset="-115775.66">21639 1872 1789 0,'0'0'76'15,"7"6"-61"1,1-6 46-16,-1 3 10 0,0-3 1 0,0 0 1 15,3 0-7-15,1-3-2 0,-1-7 0 0,1 7 0 16,3 0 0-16,0 6 0 0,0 0 0 0,4-3 0 16,-4 0-51-16,4 0-13 0,-1-3 0 0,5 0 0 15,-5 0 0-15,1-3 0 0,-1 3 0 0,1-4 0 16,0 1 0-16,-4 3 0 0,0 0 0 0,-3 0 0 16,-1-4 0-16,-3 7 0 0,0 7 0 0,4-7 0 15,-8 3 54-15,1-3 8 0,-4 0 2 0,0 0 0 16,0 0 0-16,3 0 0 0,-3 0 0 0,0 0 0 15,0 0 0-15,0 0 0 0,0 0 0 0,0 0 0 16,0 0-52-16,0 0-12 0,0 0 0 0,0 0 0 16,0 0 0-16,0 0 0 0,-7 3 0 0,4-3 0 15,-4 3 0-15,0 3 0 0,0 1 0 0,0 2 0 0,0 4 0 0,-1 2 0 0,1 4 0 0,0 3 0 16,4-3 0-16,-1 3 0 0,1 0 0 16,3-4 0-16,3 1 0 0,1 0 0 0,-1-3 0 0,4-1 0 15,0-8 0-15,4 2 0 0,-4-3 0 0,7-2 0 16,-3-1 0-1,-1-3 0-15,1 0 0 0,3 0 0 0,-3-3 0 0,3-4 0 0,0 1 0 0,-4 0 0 32,5-1-151-32,-5 1-33 0,1-6-6 0</inkml:trace>
  <inkml:trace contextRef="#ctx0" brushRef="#br3" timeOffset="-115075.81">22391 1636 2269 0,'-7'7'64'0,"0"-1"15"16,3 3-63-16,1-2-16 0,-1-1 0 0,4-6 0 15,0 0 0-15,0 0 0 0,4 9 0 16,-4-9 54-16,7 3 8 0,-4 1 2 0,1-4 0 16,-1 3-52-16,-3-3-12 0,4 0 0 0,-4 0 0 15,0 0 0-15,3 3 0 0,-3-3 0 0,0 0 0 16,4 0 53-16,-4 0 8 0,7-3 2 0,-7 3 0 15,0 0-50-15,0 0-13 0,7-3 0 0,-7 3 0 0,4 0 0 0,-4 0 0 0,3-4 0 16,-3 4 0-16,4-3 0 0,-1-3 0 16,1 3 0-16,-4 3 0 15,3-3 0-15,-3 3 0 0,0 0 0 0,0 0 0 16,0 0 0-16,0 0 0 0,0 0 0 0,0 0 0 16,4-3 0-16,-4 3 0 0,0 0 0 0,3-7 0 15,-3 7 0-15,0-3 0 0,4-3 0 0,-1 0 0 0,1 2 0 0,-4 1 0 0,3-3 0 0,-3-6 0 31,4 5 0-31,-1 1 0 0,-3-3 0 0,4 2 0 0,-4 1 0 0,3-7 0 0,1 4 0 0,-4 0 0 16,0-1 0-16,3 7 0 0,-3-3 0 0,0-4 0 16,0 4 0-16,0 6 0 0,0 0 0 0,0 0 0 15,0 0 56-15,0 0 7 0,0 0 1 0,0 0 0 16,0 0-52-16,0 0-12 0,0 0 0 0,4 10 0 16,-4 2 54-16,4-6 8 0,-4 10 2 0,3-3 0 15,-3 2-52-15,7 4-12 0,-3-3 0 0,-1 3 0 16,4-4 0-16,-3 7 0 0,3-9 0 0,0 2 0 15,0 1 0-15,0 0 0 0,0-1 0 16,0 1 0-16,0 0 54 0,0-4 8 0,4 1 2 16,-4-4 0-16,0 4-52 0,-4-7-12 0,4-3 0 0,-3 4 0 15,-4-7 0-15,0 0 0 0,0 0 0 0,0 0 0 16,0 0 0-16,0 0 0 0,0 0 0 0,-4-7 0 16,-6 1 0-16,3 3 0 0,-4 0 0 0,-3 0 0 15,0 3 0-15,0 0 0 0,0 3 0 0,0 0 0 16,0-3 0-16,-1 6 0 0,-2 0 0 0,3 1 0 15,0 5 0-15,0 4 0 0,3-7 0 0,0 7 0 16,1 3 0-16,6-10 0 0,1 4 0 0,3-1 0 16,0-2 0-16,7 2 0 0,0-9 0 0,0 4 0 15,3-1 0-15,5-3 0 0,-5-3 0 0,4 3 0 0,0-3 0 16,0 0 0-16,1 0 0 0,2 0 0 0,1 0 0 0,3 0 0 16,-3 0 0-16,-1 0 0 0,4 0 0 0,-3 0 0 0,3 3 0 0,-3-3 0 15,-4 0 0-15,-3 0 0 0,3 0 0 0</inkml:trace>
  <inkml:trace contextRef="#ctx0" brushRef="#br3" timeOffset="-113596.36">20278 2480 850 0,'0'0'17'0,"0"0"6"0,0 0-23 16,0 0 0-16,0 0 0 0,0 0 0 0,0 0 77 15,0 0 11-15,0 0 3 0,0 0 0 0,0 0-26 0,0 0-5 0,0 0 0 0,0 0-1 16,0 0-17-16,0 0-3 0,0 0-1 0,0 0 0 16,0 0-27-16,0 0-11 0,0 0 8 0,0 0-8 15,0 0 41-15,0 0 3 0,0 0 1 16,0 0 0-16,0 0-21 0,0 0-4 0,0 0 0 16,0 0-1-16,0 0 36 15,-4-6 7-15,4 6 2 0,0 0 0 0,0 0 0 0,0 0 0 0,0 0 0 0,0 0 0 16,0 0 0-16,0 0 0 0,0 0 0 0,0 0 0 15,0 0-52-15,0 0-12 0,0 6 0 0,0 0 0 16,0 0 54-16,0 4 8 0,0 2 2 0,0-5 0 16,0 5-52-16,0 4-12 0,4-1 0 0,-4 1 0 15,0 6 33-15,3 6 4 0,-3 4 1 0,0-1 0 16,4 7-10-16,-4-1-1 0,3 7-1 0,-3 3 0 16,4-9-26-16,-1 3 0 0,4-1 0 0,-3 1 0 15,3-3 0-15,0 2 0 0,0-2 0 0,0 0 0 16,0-4 0-16,4-2-9 0,-4-1 0 0,3 0 0 15,-3-9 9-15,1 3 0 0,-1-9 0 0,0 3-8 16,0-3 8-16,-4-1-8 0,1 1 8 0,-4-7-8 16,0 4 0-16,0-4 0 0,0 1 0 0,-4-4 0 15,1 0 8-15,3 0 0 0,-7 1 0 0,3-4 0 16,1-3 16-16,3 0 6 0,-7 3 1 0,7-3 0 16,-4-3-23-16,4 3 0 0,-7 0 0 0,0-3 0 15,7 3 0-15,-4-7 0 0,4 7 0 0,-7-9 0 16,4 3 0-16,-1-1 0 0,1 1 0 0,-1 0 0 15,-3 0 0-15,4-1 0 0,-1 1 0 0,1 0 0 0,-5-4 0 16,1 1 0-16,0 0 0 0,0-1 0 0,0 1 0 0,4-1 0 0,-4-2 0 16,0-1 0-16,0 4 0 0,0-4 0 0,3-2 0 15,-3 5 0-15,3-5 0 0,-3-1 0 0,4 0 0 16,-1 1 0-16,-3-1 0 0,4 0-10 0,3 1 1 0,-4-1 0 16,1 0 9-16,3 1 12 0,-4 2-2 15,4 0-1-15,0 4-9 0,0 3 0 16,0 6 0-16,0 0 0 0,0 0 0 0,0 0 0 0,0 0 0 0,4 3 0 15,3 6 0-15,-4 1 0 0,1 5 0 0,-1-2 0 16,4 6 0 0,-3 0 0-16,3-1 0 0,0 4 0 0,-3-3 0 0,3 3 0 15,0 0 0-15,0-3 0 0,3 0 0 0,-3-4 0 0,4 4 0 0,-4-3 0 16,4 0 0-16,-1-10 0 0,1 3 0 0,-1 1 0 16,1-1 0-16,3-6 0 0,-3 3 0 0,-1-2 0 15,1 2 0-15,-1-3-14 0,1 0 3 0,-1 0 1 16,-2-3 10-16,-1 3 0 0,0-3 0 0,0 0 8 15,0 0 0-15,0 0 1 0,-4-3 0 0,4 0 0 16,-3-3 19-16,3-4 3 0,-3 4 1 0,3-6 0 16,0-1 2-16,0 1 1 0,-4-7 0 0,4 0 0 15,0 6-18-15,0-5-3 0,4-1-1 0,-4 3 0 16,0 0-13-16,0 1 0 0,4 5 8 0,-4-2-8 16,0 2-48-16,0 4-12 0,0 0-2 0</inkml:trace>
  <inkml:trace contextRef="#ctx0" brushRef="#br3" timeOffset="-112756.47">20962 2859 1824 0,'0'0'76'16,"0"0"-60"-1,0 6 89-15,-3 1 19 0,-1 5 3 0,4 1 1 16,-4 2-52-16,4 7-9 0,0 4-3 0,0-5 0 16,0 8-51-16,0-1-13 0,0 0 0 0,4 3 0 15,0-2 54-15,-1-1 8 0,4 0 2 0,-3 0 0 16,6-6 0-16,-3-3 0 0,4 0 0 0,-1-3 0 15,5-7-52-15,-5-3-12 0,4-3 0 0,0-3 0 16,-3-3 0-16,3-6 0 0,-3-1 0 0,3-5 0 0,-4 2 0 0,-3-6 0 16,4 4 0-16,0-1 0 0,-4-6 0 0,3 0 0 0,-3 3 0 0,0-3 0 15,0 7 0-15,-3-1 0 0,3 4 0 16,-4-1 0-16,1 7 0 0,0 3 0 0,-4 3 0 0,0 0 0 16,0 0 0-16,0 0 0 0,0 0 0 0,3 3 0 15,1 0 0-15,-4 6 0 0,3 1 0 0,-3 2 0 16,4 1 0-16,-1-1 0 0,-3 4 0 0,4-3 0 15,-1-1 0-15,1-3 0 0,-1 4 0 0,4-7 0 16,-3 4 0-16,3-1 0 0,0-3 0 16,0-2 0-16,0-1-151 0,0-3-33 0,4 0-6 15,-4-3-2-15,3 3-20 0,1-4-4 16,-4 1 0-16,4 0-1 16,-4 3 91-16,3 0 18 0,-3-3 4 0,0 3 1 0,0 0 83 0,0 0 20 0,-3 3 0 0,-4-3 0 15,4 0 200-15,-4 0 45 0,0 0 9 0,0 0 2 16,0 0-103-16,0 0-20 0,0 0-4 0,0 0-1 15,0 0-17-15,3-12-4 0,-3 2-1 0,0-2 0 16,0-1-45-16,4-3-9 0,-1 1-1 0,1-1-1 16,-4 0-22-16,3 4-4 0,-3-4 0 0,4 7-1 15,-1-4-11-15,1 1-1 16,3 2-1-16,-4 1 0 0,4 3-10 0,0-1 0 0,0 4 0 0,1 0 8 0,-1 3-8 16,3 3 0-16,-3 0 0 0,4 4 0 0,-4-1 15 15,0 6-3-15,0 1 0 0,0 6 0 0,0-7-12 16,0 10 0-16,0 0 8 0,-3 3-8 0,3 0-8 0,-4 0-5 0,1 1-1 0,-1-1 0 15,1-3 14-15,-1-4 0 0,-3 4 0 0,4-12 0 16,-1 2 0-16,1-5 0 0,0-4 0 0,-4-3 0 31,3-3-208-31,1-4-38 0,-1-2-8 0</inkml:trace>
  <inkml:trace contextRef="#ctx0" brushRef="#br3" timeOffset="-112281.23">21759 2997 1489 0,'4'-6'63'16,"-1"-4"-51"-1,1 4 70-15,-1 0 14 0,1 3 2 0,3-3 1 16,-3 6-44-16,-1-4-9 0,4-2-2 0,-3 3 0 15,-1 3 21-15,-3 0 4 0,4 3 1 0,-1-3 0 16,1 10 41-16,-1-10 8 0,1 6 1 0,-1 0 1 16,-3 0-13-16,4 4-2 0,-4-4-1 0,-4 7 0 15,1-7-36-15,-1 3-7 0,1 4-2 0,-4-4 0 16,0 4-32-16,-4-4-6 0,4 4-2 0,-4-4 0 16,1 7-12-16,-1-7-8 0,4 4 10 0,-3-1-10 15,3-2 0-15,0-1 8 0,3 0-8 0,-3-2 0 16,3-1 0-16,4-6 0 0,0 0 0 0,0 0 0 15,0 0 0-15,0 0 8 0,7 0-8 0,1-3 0 16,2 0 0-16,1 0-12 0,-1-1 3 0,4 1 0 16,-3 0 9-16,3 3 0 0,0-3 0 0,4 0 0 0,-4 3 0 0,0 0 0 0,0 0 0 15,4 3 0-15,-4 0 0 0,0 0 9 0,-3 4-1 0,3-1-8 16,-4 3 24-16,-3 1-1 0,4-1-1 0,-8 1 0 16,5 2-2-16,-8 1-1 0,3-1 0 0,-3 1 0 15,0-1-11-15,0 1-8 0,-3-1 12 0,-1-2-12 16,0-4 0-16,-3 3 0 0,4-5 0 0,-4-1-12 15,-4-3-73-15,4 0-15 16,-3-3-2-16,3-4-1 0,0-2-131 0,-1-1-26 0</inkml:trace>
  <inkml:trace contextRef="#ctx0" brushRef="#br3" timeOffset="-111755.72">22253 3079 2204 0,'0'0'46'0</inkml:trace>
  <inkml:trace contextRef="#ctx0" brushRef="#br3" timeOffset="-111411.36">22232 3054 843 0,'0'0'36'0,"0"0"-36"31,0 0 99-31,0 0 13 0,-3-7 2 0,3 7 1 0,-8-3-36 0,8 3-7 0,0 0-2 0,0 0 0 32,-3-3-16-32,3 3-3 0,0 0-1 0,0 0 0 0,-7-3 12 0,7 3 2 15,-7 0 1-15,0 0 0 0,7 0 21 0,-7 3 4 0,0 0 1 0,0 0 0 16,3 7-15-16,-3-7-4 0,0 6 0 0,0 4 0 16,0-1-20-16,0 1-4 0,0 3 0 15,0 2-1-15,0-2-35 0,3 3-12 0,1-3 9 16,-1 2-9-16,1-2 41 0,3 0 3 0,0-4 1 0,3 1 0 15,1-4-21-15,3-3-4 0,0-2 0 0,0-4-1 16,3-4-27-16,4 1-6 0,1-6-1 0,-1 0 0 16,3-1 15-16,1-2 8 15,-4-1 0-15,4-3-8 0,-4 1 12 0,0 2-12 0,-3-3 12 16,-1 4-12-16,1-1 13 16,-4 1-4-16,0 2-1 0,-4 4 0 0,-3 0 3 0,0 6 0 0,-3-3 0 0,-1-7 0 15,-3 7 2-15,0 0 1 0,0 0 0 0,-3 0 0 16,-1 0-14-16,0-4 0 0,-3 4 0 0,4-3 0 15,-1 3-24-15,0 0-10 0,1 3-2 0,-1 0-1 16,4-3-117-16,0 3-23 0,7 0-5 0</inkml:trace>
  <inkml:trace contextRef="#ctx0" brushRef="#br3" timeOffset="-111135.2">22465 3301 2200 0,'0'0'92'16,"0"0"-73"0,0 0 89-16,0 0 17 0,0-6 4 0,0-3 1 0,0-1-31 15,-4-2-7-15,4-1 0 0,-3-3-1 0,3 1-73 0,-4-1-18 0,1-3 0 16,3 0 0 0,-4 1 19-16,4 2 0 0,0-3 0 0,-3 10 0 15,3-10-19-15,0 6 0 0,0 1 0 0,3-1 0 16,-3 4 0-16,4 0 0 0,-1-1 0 0,1 4 0 0,3 3-12 0,-4 0-5 0,4 3-2 0,1 0 0 15,-5 0 19-15,4 0 0 0,4 3 0 0,-4 0 0 16,3-3 0-16,1 3 0 0,-4 0 0 0,4 0 0 16,-1-3-157-1,1 0-28-15,3 0-6 0</inkml:trace>
  <inkml:trace contextRef="#ctx0" brushRef="#br3" timeOffset="-110895.16">22786 2881 2066 0,'-7'28'43'0,"7"-21"10"0,-4 2-42 0,4 7-11 0,0-1 0 0,0-2 0 15,0 3 82-15,4-1 14 0,-4 4 4 0,3 0 0 16,4 0-18-16,-3 6-3 0,0-3-1 0,3 6 0 16,-4-3-13-16,4 3-2 0,-3 1-1 0,-1-4 0 15,1 0-15-15,-1 0-3 0,1-6-1 0,-1 3 0 16,1-4-27-16,-4-8-6 0,3-1-1 0,-3 1 0 15,4-7-9-15,-4-3-12 0,0 0 2 0,0 0 1 16,-4-7-91-16,1-5-17 0,3 2-4 0,-4-2-1 16,-3-4-77-16,4 1-15 0,-4-1-3 0</inkml:trace>
  <inkml:trace contextRef="#ctx0" brushRef="#br3" timeOffset="-110499.83">22662 3110 1497 0,'-3'6'66'0,"3"1"14"0,-4-1-64 0,4 0-16 0,0-3 0 0,0 4 0 15,0-7 109-15,4 3 19 0,-1 3 3 0,5-6 1 16,-5 0-32-16,4 0-7 0,0 3-1 0,4-3 0 16,-1 0-16-16,-3 3-4 0,4 0-1 0,3-3 0 15,-3 0-22-15,3 0-4 0,0 0-1 0,0 0 0 16,0-3 1-16,0 0 0 0,0 0 0 0,0 3 0 16,-3-6-45-16,0 3-12 0,-1-1 0 0,1-2-1 15,-1 3 21-15,1 3 4 0,-4-3 0 0,4 3 1 16,-4-3-13-16,0 3-12 0,0-3 3 0,0-1 0 15,0 4 9-15,0-3 12 0,-4 0-2 0,1 0-1 16,3 0-9-16,-7 3 0 0,0-3 0 0,0 3 0 16,4-7 53-16,-4 7 9 0,0-6 2 0,0 6 0 15,0 0-64-15,0 0 0 0,-4-3 0 0,4 3-13 16,0 0 13-16,-4-3 10 0,4 3-2 0,-7 3 0 16,0 3-8-16,4 4 0 0,-1-1 0 0,4 7 0 15,-3-4 0-15,3 4 0 0,0 3 0 0,3 0 0 16,1-4 0-16,-4 4 0 0,7 3 0 0,-4-9 0 0,4 5 0 15,4-5 0-15,-4 0 0 0,4-1 0 16,-1-2 0-16,1-1 0 0,3 0 0 0,-3-9 0 16,-1 3-9-16,4-3-4 0,-3 0-1 0,-1 0 0 15,1-3-74-15,0-6-14 0,-1 3-3 0,1-4-1 16,-1-5-75-16,1-1-15 0,-4 0-4 0</inkml:trace>
  <inkml:trace contextRef="#ctx0" brushRef="#br3" timeOffset="-110075.43">23368 2775 1824 0,'0'0'38'0,"0"0"8"0,0 0-37 0,0 0-9 0,0 0 0 0,0 6 0 16,0 3 102-16,4 4 18 0,-4-1 4 0,0 4 1 16,0 3-46-16,3 0-10 0,1 3-1 0,-4-1-1 15,3 5-3-15,1-4 0 0,3 3 0 0,-4-3 0 16,1 3 0-16,3 0 0 0,-4-10 0 0,4 7 0 15,-3-3 0-15,3-3 0 0,0 0 0 0,0-1 0 16,0-5-36-16,-3 2-8 0,3-6-2 0,0 1 0 16,-4-1-18-16,4-6 0 0,-7 0 0 0,0 0 0 15,0 0 0-15,0 0 0 0,0 0 0 0,0 0 0 16,-3-9 9-16,3-1-9 0,-7 1 0 0,3-1 9 16,-6 4-25-16,-1 3-4 0,1-6-2 0,-5 5 0 15,5 1 22-15,-4 6 18 0,3 1-3 0,-3-1-1 16,0 6-14-16,0 0 0 0,0 7-9 0,0-3 9 15,3 2 0-15,0 1-9 0,1 3 9 0,6-3 0 16,1-1 0-16,-1 1 0 0,8 0 0 0,-4-1-8 16,7 1 8-16,-4-4 0 0,4-2 0 0,4 2-8 0,0-5 8 15,3-1 0-15,-4 0 0 0,8 1 0 16,-4-7 13-16,4 0-1 0,3 3-1 0,0-6 0 0,0 3 1 0,4-7 1 0,0 1 0 16,-1 0 0-16,1-1-13 0,-4 1 9 0,4 0-9 0,-4-4 8 31,0 1-28-31,-7 3-7 0,4-4-1 0</inkml:trace>
  <inkml:trace contextRef="#ctx0" brushRef="#br0" timeOffset="-93119.55">11045 9441 2213 0,'0'0'63'0,"0"0"13"0,0 0-60 0,0 0-16 0,0 0 0 0,0 0 0 32,0 0 117-32,0 0 21 0,8-7 4 0,-1 4 1 15,-4 0-79-15,4 0-15 0,4 3-3 0,-1-3-1 16,1 0-21-16,0 3-4 0,3-3 0 0,0 3-1 15,0 0 15-15,0 0 3 0,4 3 1 0,-1-3 0 16,-3 3-61-16,4 0-12 0,-4 0-2 0,4 3-1 16,-4-2-21-16,0-1-4 0,0 3-1 0,-3-3 0 0,-1 0-41 0,1 3-9 15,-4-2-2-15,0 2 0 0,-4 0-108 0,-3 0-21 16</inkml:trace>
  <inkml:trace contextRef="#ctx0" brushRef="#br0" timeOffset="-91728.55">11007 9459 1776 0,'0'0'50'0,"0"0"12"0,0 0-50 16,0 0-12-16,0 0 0 0,0 0 0 16,0 0 68-16,0 0 12 0,0 0 1 0,0 0 1 0,0 0-33 0,0 0-6 0,0 0-2 0,0 0 0 31,0 0-5-31,0 0 0 0,0 0-1 0,0 0 0 16,0 0 0-16,-4 7 0 0,4-1 0 0,-3 0 0 0,3 1-1 0,-4-1 0 0,4 3 0 0,0-3 0 15,-3 4-5-15,3-4-1 0,0 4 0 0,0-1 0 16,3-3-8-16,-3 4-1 0,0-1-1 0,4 0 0 15,-4 1-18-15,0-4-17 0,0 4 3 16,0-1 1-16,0 0 41 0,0 1 9 0,0-1 2 16,0 4 0-16,0-4-19 0,0 4-3 15,0-4-1-15,0 4 0 0,0 2-5 0,0-2-2 0,0 3 0 0,0-1 0 16,0 4-9-16,0-3 0 0,0 2 0 0,0 1 0 16,0 3 17-16,0 0 2 0,0-3 0 0,0 6 0 15,0-3-19-15,3 0 0 0,-3 0 0 0,0 0 0 16,4 0 0-16,-4 0 0 0,3 0 0 0,-3-7 0 15,4 4 0-15,-4 0 0 0,0 3 0 0,3 0 0 16,-3 0 0-16,0 0 0 0,0 3 0 0,0 9 0 16,0-2 0-16,4-4 0 0,-4 3 0 0,0 1 0 15,3-4 0-15,-3 3 10 0,0-3-10 0,0 4 8 16,0-1-8-16,4-3 0 0,-4 4 0 0,3-1 0 16,-3-3-19-16,4 4-2 0,-1-1-1 0,1 0 0 15,-1 1 35-15,1-1 7 0,0 0 2 0,-1 4 0 16,1-4-22-16,-1 1 0 0,1-1 0 0,-1 0 8 15,-3 4-8-15,4-4 0 0,-1 1 8 0,1 2-8 16,-4 1-16-16,3-4-8 0,-3 3-2 0,4-5 0 0,-4-1 26 0,3 3 0 0,-3 1 0 0,4-1 0 16,-4 0 16-16,3 1 9 0,1-1 2 0,-1 13 0 15,-3-3-27-15,4-4 0 0,0 1 0 0,-1 3 0 16,1-7 0-16,-1 1 8 0,-3-1-8 0,4 4 0 16,-4-4-18-16,0-2-9 0,0 2-1 0,3 1-1 15,-3-1 45-15,0 4 8 0,0-1 3 0,0 4 0 16,4-6-43-16,-4 5-9 0,0-2-2 15,0 3 0-15,3-7 27 0,-3 4 0 16,0-4 0-16,4 4 0 0,-4-4 17 0,0 4 9 0,0 3 2 0,3 0 0 16,-3-1-45-16,4-2-9 15,-1 3-2-15,-3 0 0 0,0-4 28 0,0 4 0 0,0-3 0 0,0 5 0 16,0 1 0-16,0 3 0 0,0 0 0 0,0 4 0 16,4-8 0-16,-4 1 0 0,0-3 0 0,0 6 0 15,3-3 0-15,-3 3 0 0,0 0 0 0,4 3 0 16,-4-6 0-16,3 0 0 0,1-3 0 0,-1 6 0 15,-3-6 17-15,4 3 9 0,-4-1 2 0,4 4 0 16,-1-3-28-16,-3 3 0 0,4 4 8 0,-4-1-8 16,3-6 0-16,-3 0 0 0,4-1 0 0,-1 8 0 15,-3-4 0-15,4 0 0 0,-4 6 0 0,3-3 0 0,1-3 0 16,-1-3 0-16,1 0 0 0,-1 0 0 16,1 0-24-16,3 3-3 15,-4-3-1-15,1 6 0 0,3-6 28 0,-3 0 0 0,-1 3 0 0,1-3 0 16,-1-1 18-16,1 1 9 0,-1-3 1 0,1 6 1 0,-4-3-29 15,3 3 0-15,-3 3 0 0,4 0 0 16,-1-6 0-16,1 0 0 0,-1 0 0 0,-3-3 0 16,4 3 0-16,-1 3 0 0,-3 0 0 0,0 3 0 15,4-3-17-15,-4 0-10 0,3-3-1 0,1 0-1 0,-4-3 47 0,4 3 10 0,-4-4 1 0,0 4 1 32,3 0-30-32,-3 0 8 0,0 0-8 0,4 0 0 0,-4-3 0 0,0-4 0 0,3-5 0 0,-3 5 0 15,0-2-24-15,4-1-5 16,-4 4-1-16,0-1 0 0,0 1 30 0,0 3 0 0,0-4 0 0,-4 1 0 15,1 0 24-15,3-7 10 0,-4 0 2 0,4 4 1 16,-3-7-28-16,-1 3-9 0,4 1 0 0,0-4 0 16,0 0 27-16,-4 0-2 0,8 1 0 0,-4-1 0 15,0-6-15-15,0 0-10 0,0 0 12 0,0-3-12 16,0-4 13-16,4 1-4 0,3-4-1 0,-4-2 0 16,1-4-8-16,3 0 0 0,0-2 0 0,0 2 0 15,3-3 0-15,-3-3 0 0,4 3 0 0,0 0 0 16,-4-3 8-16,3-3-8 0,4 3 8 0,0 0-8 15,1-3 8-15,-1 3-8 0,3 0 8 0,5 0-8 16,-1 0 0-16,0 0 0 0,0 0 0 0,0 0 0 16,0 0 8-16,-3 0-8 0,3 0 8 0,0 0-8 15,-3 3 0-15,0-3 0 0,-4 0 0 0,0 3 0 16,0 0-16-16,-3-3-4 0,3 3-2 0,-7 1 0 16,0-4-193-16,0 0-38 0</inkml:trace>
  <inkml:trace contextRef="#ctx0" brushRef="#br0" timeOffset="-89640.5">12781 9394 1239 0,'0'0'35'0,"0"0"8"0,0 0-35 0,0 0-8 0,0 0 0 0,0 0 0 31,0 0 85-31,0 0 15 0,0 0 4 0,0 0 0 15,0 0-23-15,0 0-4 0,0 0-1 0,0 0 0 16,0 0 0-16,0 0-1 0,0 0 0 0,0 0 0 0,7-4-16 0,-3 4-3 0,-1 0-1 0,4 0 0 16,0 0-20-16,0-3-4 0,4 3-1 0,-4 0 0 15,4-3 2-15,-1 3 1 0,1 0 0 0,-1 0 0 16,1 0-20-16,0-3-4 0,-1 3-1 0,1 0 0 16,-4 0-8-16,3 3 0 0,1-3 9 0,0 3-9 15,-1 0 8-15,-3-3-8 0,0 4 10 0,0-1-10 16,0-3 8-16,0 3-8 0,-3 0 0 15,3-3 0 1,-3 3 8-16,-4-3-8 0,0 0 0 0,0 0 0 0,3 6 8 0,1-2-8 16,-4-4 0-16,0 3 9 0,0 3-9 0,0-6 0 0,0 6 0 0,0 1 8 15,0-1-8-15,0 0 0 0,-4 0 9 0,4 4-9 16,-3-4 0-16,3 0 9 0,0 4-9 0,-4-4 0 16,4 3 0-16,0 1 0 0,0-1 0 0,0 1 0 15,0-1 0-15,0 0 0 0,4 1 0 0,-4-1 0 16,3 1 0-16,-3-1 0 0,0 0 0 0,4 4 0 15,-4-4 0-15,0 1 0 0,3 2 0 0,-3 1 0 16,4-1 0-16,-4 1 0 0,3-1 0 0,-3 4 0 16,0 0 8-16,0 0-8 0,4 2 0 0,-4 1 0 15,3 0 0-15,-3 0 0 0,0 3 0 0,4 0 0 16,-4 0 0-16,0 0 0 0,3 3 0 0,-3 0 0 16,0 0 0-16,4 3 0 0,-1-3 0 0,-3 0 0 15,0 0 0-15,4 0 0 0,-4 4 0 0,0-1 0 16,0 0 0-16,0 0 8 0,3 0-8 0,-3 4 10 15,4-1-10-15,-4 1 10 0,3-1-10 0,1 0 10 16,-1 1-10-16,1-4 0 0,3 0 9 0,-3 0-9 16,-1 0 0-16,1 1-16 0,-1-1 2 0,1 3 1 15,-4-3 13-15,3 4 0 0,1-4 0 0,-1 7 0 16,1-1 16-16,-1-3 5 0,-3 4 2 0,4 3 0 16,-1-4-37-16,-3-3-7 0,4 4-2 0,-4-7 0 15,3 3 23-15,-3 1 0 0,0-1 0 0,0 4 0 0,0 2 20 16,0-2 9-16,0 2 2 0,0 10 0 0,0-3-31 0,4 0 0 0,-4-6 0 0,0 6 0 15,4-4 12-15,-4-2-3 0,3 3-1 0,-3 3 0 16,4-3-8-16,-4-1 0 0,3 1 0 0,-3 0 0 16,4-4 17-16,-4 4 8 0,3 0 2 0,-3 0 0 15,0-1-73-15,4 1-14 0,-4 0-4 0,3 3 0 16,-3-3 103-16,0-1 20 0,0 4 4 0,0 0 1 16,0-3-74-16,0 3-14 0,4 0-4 15,-4 3 0-15,0-3 28 0,0 0 0 0,0 3 0 0,0 0 0 16,0-3 0-16,0-1 0 15,0 1 0-15,0 3 0 0,0-3 0 0,0 3 0 0,3 0 0 0,-3 0 0 16,0 0 0-16,4-3 0 0,-4 0 0 0,3 3 0 16,-3-3 0-16,4 0 0 0,-4 3 0 0,0 0 0 15,0 0 0-15,3 0 0 0,-3 0 0 0,0 0 0 16,4 0 0-16,-4 3 0 0,0 1 0 0,0-1 0 16,0 0 0-16,3 0 0 0,-3 0 0 0,0 4 0 15,4-7 0-15,-4 0 0 0,0 0 0 0,3 3 0 16,-3-3 0-16,4 0 0 0,0 0 0 0,-1 3 0 15,1-6 0-15,-1 0 0 0,1 0 0 0,-1 0 0 0,1 0 20 16,-1-4 5-16,1 4 2 0,-1 3 0 16,1-6-43-16,-1 3-9 0,1 0-2 0,-1 0 0 0,-3 0 27 0,4-4 0 15,-4 4 0-15,3 3 0 0,1-3 0 0,-4 0 0 0,0 3 0 0,0 0 0 16,4-3 0-16,-4-3 0 0,3 3 0 0,-3 0 0 16,4-7 0-16,-4 4 0 0,0-3 0 0,3 2 0 15,-3-2 0-15,4 0 0 16,-4-1 0-16,3 1 0 0,1 0 0 15,-1-4 0-15,1 1 0 0,-1-1 0 0,-3 1 21 0,4-1 3 0,-1 1 1 0,1-1 0 16,-1-3-40-16,1 1-8 16,-1-1-1-16,1 0-1 0,-1-2 25 0,5-4-8 0,-5 3 8 0,1-6 0 15,-1 3 0-15,1 0 0 0,-1 0 0 0,4-3 0 16,-3 3 0-16,3-6 0 0,-4 6 0 0,1-3 0 0,-1 3 21 0,4-3 3 16,1 3 1-16,-5 0 0 15,4-3-25-15,-3 0 0 0,-1-3 0 0,1-3 0 16,-1-1-16-16,1 4-8 0,-1-3-1 0,1 3-1 15,-1-4 26-15,4 1 0 0,-3 0 0 0,-1-1 0 0,1 1 0 0,-4-3 0 16,3-4 0-16,1 3 0 0,-4 1 0 0,4 0 0 16,-1-4 0-16,-3 0 8 0,0 1-8 0,4-1 8 15,-4 1-8-15,0-4 8 0,0 3-8 0,0-2 0 16,0 2 0-16,0-3 8 0,0 4-8 0,0-4 0 16,0 3 0-16,0 1 8 0,0-1-8 0,0-3 9 15,0 4-9-15,0-1 10 0,0 1-10 0,0-1 0 16,0-3-12-16,-4 4 12 0,4-4 0 0,0 0 16 15,0 4 0-15,0-10-1 0,0 0-15 16,-3 9 0-16,3-3 0 0,0-6 0 16,0 7 0-16,0-7 0 0,-4 9 0 0,4-9 0 0,0 0 0 0,0 6 0 0,-4 4 0 15,4-10 0-15,0 0 31 0,-3 6 3 0,-4 0 1 16,7-6 0-16,-4 6-17 0,-3-2-3 16,-3-1-1-16,3 0 0 0,-4 0 16 0,4-3 3 15,-4 3 1-15,1 0 0 0,-4-3-22 0,0 3-4 0,0 1 0 16,-1-1-8-16,1 0 12 0,0 0-12 0,0 3 12 0,-4-3-12 15,4 1 9-15,0 2-9 0,4-3 0 0,-4 0 9 16,3 0-9-16,0 0 0 0,4-3 0 0,-3 0-11 16,-1 0-114-16,4-3-23 15,0-3-5-15</inkml:trace>
  <inkml:trace contextRef="#ctx0" brushRef="#br0" timeOffset="-86851.19">11924 9892 1824 0,'0'0'76'16,"0"0"-60"-1,-4-3 89-15,4 3 19 0,-7-6 3 0,7 6 1 16,-7-3 0-16,7 3 0 0,-3 0 0 0,3 0 0 16,-7 0-52-16,0 0-9 0,0 3-3 0,0 3 0 15,-1 0-20-15,1 4-4 0,0 2 0 0,0 1-1 16,-3 6-11-16,-1 3-3 0,4 3 0 0,-4 0 0 16,1 3-1-16,3 3-1 0,-4 1 0 0,8 2 0 0,-4 1-7 0,0 2 0 0,3 1-1 15,1 3 0 1,3-4-5-16,3 4-1 0,1 0 0 0,3-4 0 15,3-2-1-15,4-10-8 0,-3 0 12 0,7-6-4 0,-1-3 2 0,-3-1 0 16,4-2 0-16,3-7 0 0,-3-3-10 0,3 0 0 0,4-6 0 16,-1-3 0-16,1 0 0 15,3-7 0-15,0 1 0 0,1-4 0 16,-5-3 0-16,-2 0 0 0,-1-3 10 0,-4 0-10 0,-3 4 9 0,-3-1-9 0,0 0 0 16,-1 0 9-16,-6 0-9 0,-4 4 10 0,0-1-10 15,-4 3 10-15,-3-2-2 0,0 2-8 0,-3 4 12 16,-1-4-4-16,0 4-8 0,1-4 8 0,-4 1-8 0,0 2 8 15,-1-5-8-15,1 2 0 0,-3 1 0 0,-4-7 0 16,-1 3 0-16,5 4 0 0,-4-4-10 0,3 3 10 16,0 4-20-16,4 0 1 0,-3-1 1 15,6 7 0-15,4-3-88 0,-4 3-18 0,4-1-3 0,-3 4-1 16,6 4-81-16,-3-4-17 0,4 3-3 0</inkml:trace>
  <inkml:trace contextRef="#ctx0" brushRef="#br0" timeOffset="-83483.58">11899 11435 1409 0,'0'0'60'0,"-7"3"-48"16,0 0 128-16,7-3 27 0,-3 3 5 0,-4-3 0 15,7 0-35-15,-8 3-7 0,1 1-2 0,7-4 0 16,-7 3-51-16,7-3-10 0,0 0-3 0,0 0 0 16,-3 6 0-16,3-6 0 0,0 0 0 0,0 0 0 15,0 3-34-15,0-3-7 0,0 6-2 0,0 1 0 16,3-1 18-16,1-3 3 0,-1 3 1 0,1 1 0 16,3-1-35-16,0 0-8 0,0 3 0 0,4 1 0 15,-1-4 53-15,4 0 9 0,0 1 2 0,4-4 0 16,-4 0-46-16,7 0-9 15,-3 0-1-15,3 0-8 0,0-3 16 0,-3 4-4 0,0-1-1 0,-1 0 0 16,1 0-11-16,-7 0 10 0,3 3-10 0,-4 1 10 16,-3-1 25-16,0 3 5 0,0 1 0 0,-3 2 1 15,-1-2-33-15,-3 2-8 0,0 4 0 0,-3-4 0 16,-1 4 0-16,1 0 0 0,-4-1 0 0,-4 1 0 16,1 0-20-16,-1 3-7 0,0-4-1 0,1-2 0 15,-1-1 28-15,1 1 0 0,-1-4 0 0,4 1-8 16,0-1 8-16,0-3 0 0,0 1 0 0,3-4-8 15,4-3 31-15,0 0 6 0,0 0 2 0,0 0 0 16,4 3-31-16,3 0 0 0,0-3 0 0,0 3 0 16,4-3-23-16,3 0-10 0,0 0-3 0,0 0 0 0,0 0 36 0,4-3 0 0,-1 3 0 0,1 0 0 15,0-3 0-15,-1 3 8 0,1-3 0 0,0 3 1 16,-4 0 9-16,0 0 2 0,-4 0 0 0,1 3 0 16,-4 0-2-16,0 0 0 15,0 3 0-15,-3 4 0 0,-1 2-4 0,-3-2-1 0,0 6 0 16,0-4 0-16,-3 7-29 0,-4 0-7 0,0 3-1 15,-1 0 0-15,-2 0 43 0,-1 3 8 0,-3 0 1 0,0 0 1 16,0-3-46 0,-4 0-10-16,1-4-1 0,-1 1-1 0,0-3 39 0,1-3 8 15,3-4 2-15,-4 0 0 0,4-2-32 0,-4-1-7 0,8-3-1 0,-4-3 0 32,7 3-139-32,-4-3-28 0,7-3-5 0</inkml:trace>
  <inkml:trace contextRef="#ctx0" brushRef="#br0" timeOffset="-82782.28">12132 12733 1824 0,'0'0'38'0,"0"0"8"15,0 0-37-15,4-6-9 0,-4 6 0 0,0 0 0 16,0 0 104-16,0 0 20 0,3-3 3 0,-3 3 1 0,0 0 51 0,0 0 10 0,0 0 3 0,4 0 0 16,-1 3-103-16,1 3-20 0,-1 0-4 0,-3 4-1 15,4-1 4-15,-1 0 0 0,1 4 0 0,-1 0 0 16,-3-1-28-16,4 4-4 0,-1 3-2 0,-3-1 0 16,0 1-14-16,0 0-4 0,0 0 0 0,0 3 0 15,0 3-16-15,0-3 0 0,0 3 8 0,0 0-8 16,0-3 0-16,-3 3-11 15,-1-3 2-15,1 0 0 0,3 0-77 0,-4-3-15 16,1-1-3-16,-1 1-1 16,1 0-99-16,-1 3-19 0,1-3-4 0</inkml:trace>
  <inkml:trace contextRef="#ctx0" brushRef="#br0" timeOffset="-81858.76">12111 13746 2066 0,'0'0'43'0,"-7"-3"10"16,0 3-42-16,3-4-11 0,-3 1 0 0,4 0 0 16,-4 0 104-16,3 3 20 0,-3-3 3 0,0 3 1 15,0 0-47-15,0 0-9 0,0 0-1 0,-4 3-1 16,4 3-27-16,0 4-6 0,-3-1-1 0,-1 4 0 0,4 2-11 16,-4 1-2-16,4 3-1 0,-3 3 0 0,6-3-22 0,-3 6 0 0,4-3 0 15,-1 3 0-15,4-6 0 0,0-1 0 0,0 1 0 0,4-3 0 31,-1-4 0-31,8 1 0 0,-4-4 0 0,3-6 0 0,4 1 0 16,1-4 0-16,-1-4 0 0,3-5 0 16,1 0 0-16,3-7 0 0,0-3-12 0,0-3 4 0,-3 3 8 0,0-3 9 0,-4 0-1 0,0 4-8 15,-4 2 0-15,1 0 0 0,-4 4 0 16,0-1-9-16,-3 4 19 0,-4 6 4 0,0 3 1 0,0 0 0 16,0 0 31-16,-4 6 6 0,1 3 2 0,-4 1 0 15,3 9-32-15,1-1-6 0,-5 7-2 0,8 1 0 16,-3 2-4-16,-1 3-1 0,4 0 0 0,0 4 0 15,0-4 3-15,0 1 1 0,0-1 0 0,4 4 0 16,-4-7-13-16,3 3 9 0,1-3-9 0,0 1 8 16,-1-1-8-16,1-3 0 0,-1 3 0 0,1-6 0 15,-4 0-45-15,3 0-8 0,-3-3-2 0,4-4 0 16,-4 1-80-16,0 0-16 0,3-4-3 0</inkml:trace>
  <inkml:trace contextRef="#ctx0" brushRef="#br0" timeOffset="-81073.76">12234 15191 1552 0,'7'-9'44'0,"0"-1"10"0,1 1-43 0,-5 3-11 0,4-4 0 0,-3 1 0 16,3-1 101-16,-4 4 19 0,1-3 3 0,-1 3 1 15,-3 2 0-15,0 4 1 0,0 0 0 0,0 0 0 16,0 0-43-16,0 0-9 0,0 0-1 0,0 0-1 15,0 0 17-15,-7 7 4 0,4-1 1 0,-4 6 0 16,0-2-53-16,-4 6-10 0,4-1-2 0,-4 1-1 16,1 6-15-16,-1-3-4 0,1 3 0 0,-1 0 0 0,0 0-8 0,1-4 0 15,-1 4 0-15,1-3 0 16,3-3 0-16,0-1 0 0,0 1 0 0,-1-3 0 0,5-4 0 0,-1 0 0 0,4 1 0 0,4-1 0 16,-4-2 0-16,7-4-12 0,-3 0 4 0,6 0 8 15,-3 0-12 1,4-3 12-16,3 0-10 0,0 0 10 15,0 0 0-15,0 0 0 0,4-3 0 0,-4 3 0 0,0-3 0 16,0 3 0-16,-3 0 0 0,3 3 0 16,-4 0 0-16,1 0 0 0,0 4 8 0,-1 2-8 0,1 0 8 0,-4 4-8 15,-4 3 12-15,4-1-12 16,-3 4 12-16,-1-3-12 0,1 6 12 0,-4-4-12 0,-4 1 0 0,4 3 0 0,-3 0 0 0,-1-3-9 16,-3-3-19-1,4-4-3-15,-4 4-1 0,0-7 0 0,0 1-8 0,0-4-1 16,0 0-1-16,-1-6 0 0,-2 0 12 0,3-3 2 0,0-3 1 15,-4-4 0-15,8-2 17 0,-4-4 10 0,3 1-12 0,1-7 12 16,3-3 18-16,0-1 10 0,0 1 3 0,7-3 0 16,-4 0 14-16,1 3 3 0,3-3 1 15,0-1 0-15,0 4-19 0,0-3-4 0,0-3-1 16,0 2 0-16,0 1-13 0,0 3-2 0,0 0-1 0,4 0 0 16,-8 3 2-16,4 6 0 0,0 1 0 0,-3-1 0 15,3 7-11-15,-3 2 0 0,-1 1 0 0,-3 6 0 16,0 0-96-16,0 0-12 0,0 0-3 0</inkml:trace>
  <inkml:trace contextRef="#ctx0" brushRef="#br0" timeOffset="-80491.99">12291 16185 1728 0,'-4'0'76'0,"-3"0"16"16,0 0-73-16,4 3-19 0,-4 4 0 0,0-1 0 16,-1 3 88-16,5 1 13 0,-1 2 3 0,-3 4 1 15,4 0-56-15,-1 2-11 0,4-2-2 0,-3 6-1 16,3-3-3-16,0 3-1 0,3 0 0 0,-3 0 0 0,7 0 12 0,-3 0 2 0,-1-4 1 0,1 1 0 31,3-3-6-31,-3 0 0 0,3-4-1 0,0 1 0 0,0-4-39 16,0 0-15-16,0-2 1 0,0-1 0 0,0-3 22 0,3 0 5 0,-2 0 1 0,-1-3 0 31,0 0-14-31,0-3 0 0,0-3 0 0,0 0 0 16,3-1-48-16,-3-2-13 0,4 0-3 0,-4-1 0 15,4-2-29-15,-4-4-7 0,3 3 0 0,-3-5-1 16,4 2-95-16,-4-3-18 0,0 0-4 0</inkml:trace>
  <inkml:trace contextRef="#ctx0" brushRef="#br0" timeOffset="-80245.02">12538 16166 1128 0,'-7'3'48'16,"0"-3"-39"0,3 4 139-16,-3 2 28 0,4 0 6 0,-5-3 1 15,5 4-44-15,-4 2-9 0,3-3-2 0,1 4 0 16,-1 2-51-16,1-2-10 0,3 2-3 0,0-2 0 16,0 5 0-16,0 1 0 0,0-4 0 0,3 7 0 15,1 0 0-15,-4 0 0 0,3 6 0 0,-3-3 0 16,4 6-51-16,-1 3-13 0,1 4 0 0,-1-1 0 15,1 4 54-15,0 0 8 0,-1-1 2 0,1 1 0 16,-1-4 0-16,1-2 0 0,-4-1 0 0,3-3 0 16,1-3-64-16,-1-3-8 0,1 0-4 0,-1-3-1 15,1-3-1-15,-1-4 0 0,1-2 0 0,-1-4 0 16,1 0-121-16,-4-6-24 0,0 0-5 0</inkml:trace>
  <inkml:trace contextRef="#ctx0" brushRef="#br3" timeOffset="-60107.8">11328 10877 1056 0,'0'0'44'16,"0"0"-35"0,0 0 32-16,0 0 7 0,0 0 0 0,0 0 1 15,0-7-8-15,0 7-1 0,0 0-1 0,0 0 0 16,0 0 26-16,0 0 6 0,0 0 1 0,0 0 0 16,0 0 4-16,0-3 2 0,0 3 0 0,0 0 0 15,0 0-9-15,0 0-1 0,0 0-1 0,0 0 0 16,0 0-34-16,3-3-6 0,1 0-2 0,-4 3 0 15,3 0 31-15,4-3 7 0,-3 3 1 0,-1 0 0 16,1 0-52-16,-1 0-12 0,5 0 0 0,-5 0 0 16,1 0 53-16,3 0 8 0,0 0 2 0,-4 0 0 15,1 0-50-15,-1 0-13 0,1 0 0 0,-1 0 0 0,1 0 0 0,-1 0 0 0,4 0 0 0,0 0 0 32,-3 0 35-32,3 0 1 0,-3 0 1 0,3 0 0 15,0-3-15-15,-4 3-3 0,4 0-1 0,4-3 0 16,-1 3-7-16,-2-4-2 0,2 4 0 0,-3 0 0 15,0-3-9-15,0 3 0 0,4 0 0 0,-4 0 0 0,0 0 26 0,0 0 3 0,4 0 1 16,-4 0 0 0,0 0 3-16,3 0 1 0,-3 0 0 0,4 0 0 0,-4 0-42 0,0 0-9 0,4 0-2 15,-4 0 0-15,3 0 31 0,-3 0 5 0,4 0 2 0,-4 0 0 16,4 0-19-16,-1 0 0 0,1 0 0 0,-1 0 0 16,1 0 0-16,-1-3 0 0,1 0 0 0,0 3 0 15,-1-3 8-15,4 3-8 0,-3-3 12 0,-1 3-12 16,5-3 14-16,-5 0-4 0,4 3-1 0,0 0 0 15,1-4-9-15,-1 4 8 0,0 0-8 0,3 0 8 16,-3 0-8-16,1 0 10 0,2 0-10 0,-3 0 10 16,0-3-27-16,1 3-6 0,-1 0-1 0,3 0 0 15,-3-3 47-15,4 3 9 0,-4 0 1 0,4-3 1 16,-1 3-21-16,1-3-4 0,3 3-1 0,-3 0 0 16,3-3 12-16,-3 3 1 0,-1 0 1 0,1 0 0 15,0 0-22-15,-1 0-10 0,1 0 1 0,0 0 0 16,-1 0 9-16,4 0 12 0,-3 0-2 0,3 0-1 15,-3-3-9-15,-1 3 12 0,5-4-12 0,-5 4 12 16,1-3-12-16,3 0 0 0,-3 3-12 0,3-3 12 16,-4 0 0-16,1 3 0 0,0-3 0 0,3 3 0 15,-7-3 0-15,4 3 0 0,-4 0 0 0,0-3 0 16,0 3 0-16,0-4 0 0,0 1 0 0,0 3 0 16,0-3 44-16,-3 0 16 0,3 3 3 0,-3-3 1 0,-1 0-64 0,4 0-28 15,-3 3 3-15,0-4 0 0,-1 1 25 0,1 3 0 16,-1-3 0-16,-6 0 0 0,3 3 15 0,0-3 8 0,-3 3 1 0,3 0 1 15,-4-3-25-15,-3 3 0 0,4 0 0 0,-4 0 0 16,0 0 0-16,0 0 0 0,0 0 0 0,0 0 0 16,0 0 0-16,0 0 0 0,0 0 0 0,0 0 0 15,0 0-43-15,0 0-13 0,0 0-4 0,0 0 0 16,0 0-108-16,0 0-23 0,0 0-4 0</inkml:trace>
  <inkml:trace contextRef="#ctx0" brushRef="#br1" timeOffset="-54473.04">11920 12485 1443 0,'0'0'64'0,"0"0"13"16,0 0-61-16,0 0-16 0,0-6 0 0,0 6 0 15,-3-6 93-15,3 6 16 0,0 0 3 0,-4-7 1 0,4 7-21 0,0 0-5 16,0 0-1-16,0 0 0 0,0 0-5 0,0 0-1 0,0 0 0 0,0 0 0 16,0 0-10-16,0 0-2 0,0 0-1 0,0 0 0 31,0 0-17-31,0 0-3 0,0 0-1 0,0 7 0 0,0-7-7 0,4 6-2 0,-4-6 0 0,0 0 0 16,0 3-5-16,3 0 0 0,-3-3-1 0,4 6 0 15,3-2-23-15,-4-1-8 0,1 0 0 0,3-3 9 31,0 3 15-31,0-3 2 0,0 0 1 0,0 3 0 16,0-3-12-16,4 0-3 0,0 0 0 0,-1 0 0 16,1 0 0-16,3 3-1 0,-4-3 0 0,4 0 0 0,-3 3-3 15,3-3 0-15,0 4 0 0,0-1 0 0,1-3-8 0,-1 3 10 0,0-3-10 16,0 3 10-16,0-3-10 0,0 3 0 0,0-3 0 0,0 3 0 16,-3-3 12-16,3 0-4 0,-3 0 0 0,3 0 0 15,-4 3-8-15,1-3-11 0,-1 0 3 0,1 4 0 16,-4-4 8-16,4 0 0 0,-1 3 0 0,1-3 0 15,-1 0 0-15,-3 3 0 0,4-3 0 0,-4 3 0 16,4-3 10-16,-4 0 4 0,3 0 1 0,-3 0 0 16,0-3-24-16,0 3-5 0,4-3-1 0,-7 3 0 15,3-3 27-15,0-1 6 0,0 4 1 0,-7 0 0 16,3-3-19-16,-3 3 0 0,4-3 8 0,-4 3-8 16,0 0 0-16,0 0 0 0,0 0 0 0,0 0 0 15,0 0 10-15,0 0-10 0,0 0 8 0,0 0-8 0,0 0 8 16,0 0-8-16,0 0 8 0,-4 0-8 15,-3-3 0-15,0 0 8 0,0 3-8 0,0-3 0 16,-4 3 31-16,4-3 1 0,-3 3 0 0,-1 0 0 16,4-4-32-16,-3 4 0 0,-1 0 0 0,0 0 0 15,1 0 0-15,-1 0 0 0,1 0 0 0,-1 0 0 16,1 0 0-16,-1 4 0 0,-3-1 0 0,3-3 0 16,-3 3 0-16,0 0 0 0,0 0 0 0,-4 0 0 0,4-3 0 0,-3 0 0 0,2 0 0 0,-2 0 0 31,6 0-15-31,-6 0-9 0,2-3-1 0,1 3-1 0,-3-3 26 0,3 0 0 0,3 3 0 0,-3-3 8 15,3 0 11-15,1-1 2 0,-1 4 1 0,1-3 0 16,3 3-22-16,-4 0 0 0,4 0 0 0,0 0 0 16,0 0 0-16,0 0 0 0,0 0 0 0,3 3 0 15,4-3 0-15,-7 0 0 0,7 0 0 0,-7 0 0 16,7 0 0-16,0 0 0 0,-7-3 0 0,7 3 0 16,0 0 0-16,-4-3 0 0,4 3 0 0,0 0-12 15,0 0 12-15,0 0 0 0,0 0 10 0,0 0-10 16,0 0 0-16,0 0-8 0,0 0-1 0,0 0 0 15,0 0 9-15,0 0 0 0,0 0 0 0,0 0 0 16,0 0 0-16,0-3 0 0,0 3 0 0,0 0 0 16,4-6 0-16,3 3 0 0,-3-1 0 0,3 4 0 15,0-3 0-15,0 3 0 0,3 0 0 0,-3 0 0 16,4 0 0-16,0 0 11 0,-1 0-1 0,1 0 0 16,3 3-10-16,0-3-14 0,4 0 3 0,-4 0 1 15,3 0 10-15,1 0 0 0,0 0 0 0,-1 0 0 16,1 0 0-16,-1-3 0 0,-2 3 8 0,2-3-8 15,-3 3 9-15,0-3-9 0,1 0 12 0,-1 3-12 0,-4-3 0 16,1 3 0-16,-1 0 0 0,1-3 0 0,-4 3 11 0,4 0-11 0,-4 0 10 0,0 0-10 16,3 0 0-1,-3 0 0-15,0 3 0 0,1-3 0 0,-1 0 0 16,0 3 0-16,0-3 0 0,-4 3 0 0,4-3 0 0,-3 0 0 0,-4 0 9 16,3 3-9-16,-3-3 0 15,0 0 0-15,0 0 0 0,0 0 0 0,0 0 0 16,0 0 0-16,0 0 0 0,0 0 0 0,0 0 12 15,0 0-4-15,0 0 0 0,0 0 0 16,0 0-8-16,0 0 0 0,-7-3 0 0,0 3 0 16,0 0 0-16,-3-3 12 0,3 3-12 0,-4 0 12 0,0 0-27 0,1 0-5 0,-1 0 0 0,-3 0-1 15,0 0 30-15,-4-3 7 0,1 3 0 0,-1 0 1 16,-3-3-17-16,0 3 0 0,0 0 0 0,-1 0 0 16,-2 0 0-16,3 0 0 0,-1 0 0 0,-2 0 0 15,6 0 0-15,0 0 10 0,4 3-10 0,-3 0 8 16,3-3-23-16,3 3-5 0,-3 0 0 0,3 0-1 15,1-3 21-15,3 3 0 0,0-3 0 0,-1 4 0 16,8-4 12-16,-3 0 8 16,3 0 0-16,0 0 1 0,-7-4-21 0,7 4 0 0,0 0 0 0,0 0 0 15,-4-3 0-15,4 3 0 0,0 0 8 16,0 0-8-16,0 0 0 0,0 0-8 0,0 0 0 0,4-3 0 16,3 0 8-16,0 3 0 0,4-3 0 0,-4 3 0 15,3 0 0-15,4 3 0 0,0-3 0 0,1 0 0 16,2 0 0-16,4-3 0 0,1 3 0 0,2-3 0 15,-3 0-14-15,4 0-1 0,0-1 0 0,3-2 0 16,-3 3 27-16,-1-3 4 0,1 3 2 0,-4-1 0 16,4 1-29-16,-4 3-5 0,0-3-2 0,4 3 0 15,-4 3 18-15,0-3 0 0,4 3 0 0,-4 1 0 16,0-1 0-16,4 0 0 0,-7 0 0 0,3 0 0 16,0 0-88-16,-3 0-13 0,-1 1-3 0</inkml:trace>
  <inkml:trace contextRef="#ctx0" brushRef="#br2" timeOffset="-46824.61">11910 13445 1810 0,'0'0'80'0,"0"0"17"16,0 0-77-16,0 0-20 0,0 0 0 0,0 0 0 15,0 0 36-15,0 0 4 0,0 0 1 0,0 0 0 16,0 0 19-16,3 6 3 0,1-3 1 0,-4-3 0 16,3 3 51-16,-3-3 10 0,0 7 3 0,0-7 0 15,7 3-52-15,-7-3-9 0,4 0-3 0,3 0 0 16,-3 3-51-16,3-3-13 0,0 0 0 0,-4 0 0 16,4 3 53-16,0-3 8 0,0 0 2 0,4 0 0 15,-4 3-50-15,4-3-13 0,-4 0 0 0,0 3 0 16,3-3 33-16,1 3 2 0,-1-3 0 0,-3 0 0 15,4 3-16-15,3-3-3 0,-3 0-1 0,-1 0 0 16,4 0-3-16,-3 0 0 0,3 0 0 0,0 0 0 16,-3 0 1-16,3 0 0 0,0 0 0 0,-3 0 0 0,3 0-1 15,-4 0 0-15,4 4 0 0,1-4 0 16,-5 0 24-16,1 3 4 0,-1-3 0 0,1 0 1 16,-4 3-33-16,0-3-8 0,0 3 0 0,0-3 0 15,0 0 0-15,0 3 0 0,0-3 0 0,0 0 0 0,0 3 0 16,-3-3 0-16,3 0 0 0,0 3 0 0,0-3 0 0,0 4 0 0,0-4 0 0,-3 3 0 15,3 0 0-15,-4-3 0 0,4 3 0 0,-3 0 0 16,3-3 0-16,-4 3 0 16,5 0 0-16,-8-3 0 0,3 3 0 0,-3-3 0 0,4 4 0 0,-4-4 0 15,0 0 0-15,0 0 0 0,7 0 0 16,-7 0 0 0,0 0 0-16,0 0 0 0,0 0 0 0,0 0 0 0,0 0 0 0,0 0 0 0,0 0 0 15,0 0 0-15,0 0 0 0,0 0 0 0,0 0 0 16,0 0 0-1,0 0 0-15,0 0 0 0,-4 6 0 0,1-3 0 0,3-3 0 0,0 3 0 0,0-3-10 0,-7 6 10 16,7-6 0-16,-4 4 0 0,0-4 0 0,-3 3 10 16,4-3-10-16,-4 3 0 0,3-3-10 0,-3 0 10 15,0 0 0-15,0-3 0 0,0 3 0 0,0 0 10 16,-4-3-10-16,4 3 0 0,0 0 0 0,0 0 0 16,0 0 0-16,0 0 0 0,4 0 0 0,-8 0 0 15,8 0 0-15,-8 3 0 0,4-3 0 0,-4 0 0 16,4 0 0-16,-3 0 0 0,-1 0 0 0,1-3 0 15,-1 3 0-15,-3-4 0 0,3 1-10 0,1 0 10 16,-4-3 0-16,-1 3 0 0,5-4-8 0,-8 1 8 16,4 3 0-16,4 0 0 0,-5-3 0 0,1 3 0 15,0 3 0-15,0-4 0 0,3 4 0 0,1 0 0 16,-1 0 0-16,1 4 8 0,-4-1-8 0,7 0 10 16,-4 0-10-16,4 0 0 0,-4 0 0 0,4 3 0 15,0-2 0-15,4-4 0 0,-4 3 0 0,7-3 0 16,-4-3-111-16,1-4-24 0,-1 1-5 0</inkml:trace>
  <inkml:trace contextRef="#ctx0" brushRef="#br1" timeOffset="-20132.65">13466 11601 1402 0,'0'0'59'0,"0"0"-47"31,0 0 79-31,0 0 16 0,0 0 3 0,0 0 1 16,0 0-38-16,0 0-7 0,0 0-2 0,0 0 0 0,0 0 52 0,0 0 9 0,0 0 3 0,0 0 0 16,0 0-52-16,0 0-9 0,0 0-3 0,0 0 0 15,0 0 0-15,0 0 0 0,0 0 0 0,0 0 0 16,0 0 0-16,0 3 0 15,0 3 0-15,0 1 0 0,0-1 0 0,3 0 0 0,-3-3 0 0,0 4 0 16,4-1-51-16,-4-3-13 0,3 3 0 0,1 1 0 16,-1-1 0-16,1-3 0 0,-1 3 0 0,4 1 0 15,-3-4 54-15,-1 3 8 0,4 0 2 0,-3-3 0 32,-1 4-52-32,1 2-12 0,3-3 0 0,-3 1 0 0,3-1 0 0,0 0 0 0,-4 0 0 0,4 4 0 15,-3-4 0-15,3 3 0 0,-4-2 0 0,4-1 0 16,0 0 0-16,-3 1 0 0,3-1 0 0,-3 3 0 15,-1-3 0-15,1 1 0 0,3-1 0 0,-4 0 0 16,1 4 0-16,-1-4 0 0,4 0 0 0,-3 4 0 16,-1-4 0-16,1 0 0 0,-1 4 0 0,5-4 0 15,-5 0 0-15,1 4 0 0,-1-4 0 0,1 3 0 16,-1 1 8-16,4-4 0 0,-3 3-8 0,-1 4 12 16,1-4-12-16,-1 1 0 0,1 2 0 0,-1-2 0 15,1 2 0-15,-1-2-8 0,1-1 8 0,-1 4-13 16,1-1 13-16,0 1 0 0,-1-1 0 0,-3 1 0 0,4-1 0 15,-1 1 0-15,-3 2 0 0,4-2 0 16,-4 3 0-16,3-4 0 0,-3 1 0 0,4 2 0 0,-1-2 0 0,-3 0 0 16,4-4 0-16,-4 3 0 0,0 1 0 0,3-4 0 0,-3 1 0 15,0-4 0-15,0 4 0 16,0-1 15-16,0 10 8 16,0-13-23-16,0 3-16 0,-3 1 4 0,3-1 1 15,0 1 11-15,0-1 0 0,-4 0 0 0,4 1 0 16,0-1 0-16,-3 4 0 0,3-4 0 0,0 1 0 0,-4-1 0 15,4 0 0-15,-3 1 0 0,3 2 0 0,-4-2 0 0,4-1 0 0,-3 1 0 0,3-1 0 16,-4 0 0-16,4 4 0 0,0-4 0 0,-3 4 0 16,-1-1 0-16,4-2 0 0,-4 2 0 0,4 1 0 15,-3-1 0-15,-1 1 0 0,4 3 0 0,-3-7 0 16,3 4 0-16,-4-4 0 0,1 4 0 0,-1-4 0 16,1 0 0-16,3 1 0 0,-4-4 0 0,1 3 0 15,-1-2 0-15,1 2 0 0,-1-3 0 0,1 4 0 16,-4-4 0-16,0 0 0 0,3 4 0 0,-3-4 0 15,3 3 0-15,-3-2 0 0,4 2 0 0,-4 1 0 16,0-1 0-16,0 3 0 0,0-2 0 16,0-1 0-16,-1 4 0 0,1-4 0 0,0 4 0 0,-3-4 0 15,3 1 0-15,0 2 0 0,0-2 0 0,0 2 0 16,0-2 9-16,-4 2 4 0,4 1 1 0,0-1 0 16,-4-2-22-16,4 2-5 0,0 1-1 0,0-4 0 15,0 0 14-15,0-2 0 0,0-1 0 0,0 0 0 16,0 1 0-16,3-4 0 0,-3 3 0 0,4-3 0 15,-4 0 0-15,3-3 0 0,-3 0 0 0,4 3 0 16,3-3 8-16,-8 0 5 0,8 0 1 0,-7 0 0 16,7 0-22-16,-7-3-5 0,4 3-1 0,-1 0 0 15,4 0 14-15,-7 0 0 0,7 0 0 0,-3 0 0 16,3 0 0-16,-7 0 0 0,7 0 0 0,0 0 0 16,-4 0 9-16,4 0 5 0,-3 3 1 0,3-3 0 0,0 0-15 0,0 0 0 0,0 0 0 0,0 0 0 15,0 0 0-15,-7 0 0 0,7 0 0 0,0 0 0 16,0 0 0-16,0 0 0 0,0 0 0 0,0 0 0 15,0 3 0-15,0-3 0 0,0 0 0 0,0 0 0 16,0 0 0-16,0 0 0 0,0 0 0 16,0 0 0-16,0 0 0 0,0 0 0 0,0 0 0 0,0 0 0 15,-8-6-9 1,5 3-5-16,3-3-1 0,-4 0 0 0,4-4 24 0,0 4 5 0,0-4 1 16,0-2 0-16,0 2-15 15,0-2 0-15,4 3 0 0,-4-4 0 0,0 0 0 0,3 1 0 0,-3-1 0 0,4 1 0 16,-4-1-9-16,4 1-5 0,-1-1-1 0,1 1 0 15,3-1 15-15,-4 1 0 0,1-1 0 0,-1 0 0 16,1 4 0-16,-1 0 0 0,-3-1 0 0,4 1 0 16,-4 3 0-16,0 2 0 0,0 4 0 0,0 0 0 15,0-6 0-15,0 6 0 0,0 0 0 0,0 0 0 16,0 0 0-16,0 0 0 0,0 0 0 0,-7-3 0 16,7 3 0-16,0 0 0 0,-4 0 0 0,4 0 0 15,0 0 0-15,0 0 0 0,0 0 0 0,0 0 0 16,-7 0 0-16,7 0 0 0,-3 3 0 0,3-3 0 15,0 0 0-15,-4 6 0 0,1 1 0 0,3-7 0 0,0 6 0 16,-4 0 0-16,1 1 0 0,3 2 0 0,0 0 0 0,-4 1 0 0,4 2 0 16,0 1 0-1,-4-4 0-15,1 4 0 0,3-1 0 0,-4 4 0 0,4-3 0 0,-3-1 0 0,-1 1 0 16,4-1 0 0,-3 1 0-16,3-1 0 0,-4 1 0 0,4-1 0 15,0-2 0-15,-3-1 0 0,3 4 0 0,0-4 0 0,-4 1 0 0,4-4 0 0,0 0 0 16,0 0 0-1,4 1 0-15,-4-4 0 0,3 3 0 0,-3-3 0 16,4 3 0-16,-1-2 0 0,1-1 0 0,3 0 0 0,-4 0 0 0,5 0 0 0,-1 3 0 0,0-3 0 16,3 1 0-16,-3 2 0 0,4-3 0 0,-1 0 0 15,1 0 0-15,0 0 0 0,3 1 0 0,0-1 0 16,0 0 0-16,0-3 0 0,0 0 0 0,0 3 0 16,0-3 0-16,1 0 0 0,-5 3 0 0,8-3 0 15,-8 0 0-15,4 3 8 0,-3-3 0 0,3 3-8 16,-3 1 0-16,-4-1 0 0,3 0-10 0,1 0 10 15,-4 0 0-15,0 0 16 16,0 0 0-16,0 4-1 0,0-4-24 0,-3 3-5 16,-1-3-1-16,4 0 0 0,-3 0 15 0,-4-3 0 0,3 4 0 0,-3-4 0 15,0 0-160 1,0 0-30-16,0-10-6 0</inkml:trace>
  <inkml:trace contextRef="#ctx0" brushRef="#br1" timeOffset="-19080.56">13349 11695 1074 0,'0'0'30'0,"-3"-6"8"15,-1 3-30-15,4 3-8 0,-3-7 0 0,3 7 0 16,-8-3 52-16,8 3 10 0,-3 0 2 0,3 0 0 16,-7-3-20-16,7 3-4 0,0 0-1 0,0 0 0 15,-4-3-11-15,4 3-3 0,0 0 0 0,0 0 0 0,0 0 61 0,-7-3 12 16,7 3 2-16,0 0 1 16,0 0-31-16,0 0-6 0,-3-3-2 0,3 3 0 15,0 0 14-15,0 0 4 0,0 0 0 0,0 0 0 0,0 0-3 0,0 0 0 0,0 0 0 16,0 0 0-1,0 0-61-15,0 0-16 0,-4 6 0 0,4 3 0 16,-3 1 54-16,3 2 8 0,0-2 2 0,0 5 0 0,0 1-52 0,0 0-12 0,0-1 0 16,0 1 0-16,3 0 0 0,-3-1 0 0,4 1 0 0,-1 0 0 15,-3-4 0-15,4 1 0 0,-1-1 0 0,-3 1 0 16,4-4 0-16,-1 1 0 0,1-1 0 0,-4 1 0 16,3-4 0-16,-3 0 0 0,4 0 0 0,-4 1 0 15,0-7 0-15,0 3 0 0,0-3 0 0,0 0 0 16,0 0 0-16,0 0 0 0,0 0 0 0,0 0 0 15,0 0 0-15,0 0 0 0,4-6 0 0,-4-4 0 16,0 4 54 0,0-3 8-16,0-1 2 0,0 1 0 0,0-4-52 0,0 1-12 15,0 2 0-15,-4-2 0 0,4-4 0 0,0 3 0 0,-4-2 0 0,4 2 0 16,0-6 0-16,0 4 0 0,0-1 0 0,0 0 0 16,0-2 0-16,0 2 0 0,0-3 0 0,4 0 0 15,-4 4 0-15,0-1 0 0,4 0 0 0,-4 4 0 16,0-1 0-16,0 1 0 0,3 2 0 0,-3 1 0 15,0-1 0-15,4 1 0 0,-4 3 0 0,0-1 0 16,0 7 0-16,0 0 0 0,3-3 0 0,-3 3 0 16,0 0 0-16,0 0 0 0,4-6 0 0,-4 6 0 15,0-3 0-15,0 3 0 0,7-3 0 0,-7 3 0 16,3-3 8-16,1-1-8 0,3 1 11 0,-4 3-11 0,4-3 15 0,0 3-4 16,1 0-1-16,-1 3 0 0,0-3-21 0,3 3-4 0,1 1-1 0,-4-1 0 15,3 0 48-15,1 3 10 0,0 0 2 0,-1 1 0 16,1 2-20-16,-1 1-3 0,4-1-1 0,-3 0 0 15,0-2-20-15,-1 2 0 0,1 0 0 0,-1-2 0 16,-3-1 0-16,0 0 0 0,4-3 0 0,-4 1 0 16,0-1 0-16,0 0 0 0,0-3 0 15,0 3 0-15,0-3 0 0,-3 0 0 16,3 0 0-16,-3 0 0 16,-1 3 0-16,1-3 0 0,-1 0 0 0,1 3 0 0,-1 0 0 15,1 0 0-15,-1 1 0 0,1-1 0 0,-1 0-98 0,-3 0-24 16,4 0-5-16</inkml:trace>
  <inkml:trace contextRef="#ctx0" brushRef="#br0" timeOffset="-14238.33">14295 13231 2296 0,'-7'7'65'0,"3"-4"14"16,4-3-63-16,0 6-16 0,0-6 0 0,4 3 0 16,-1 4 41-16,4-4 6 0,0-3 1 0,4 3 0 15,3-3-35-15,0 3-13 0,4-3 11 0,3 3-11 16,0-3 10-16,4 3-10 0,3 4 10 0,0-4-10 16,0 6 16-16,1-3-2 0,2 7-1 0,5-4 0 15,-1 1-13-15,7 2 0 0,4-2 0 0,0-1 0 16,0-3 0-16,0 4 0 0,-4-1 0 0,7-3 0 15,-3 1-11-15,4 2-1 0,-1-3-1 0,0 1 0 16,1-1 13-16,-1 0 0 0,-3-3 0 0,3 4 0 16,-3-4 0-16,-3 0 0 0,-1 3 0 0,-3-3 0 15,0 0-56-15,-1 4-9 0,-2-4-2 0,-1 3 0 16,-3 0-111-16,-4 1-22 0</inkml:trace>
  <inkml:trace contextRef="#ctx0" brushRef="#br0" timeOffset="-13481.45">15561 12949 1235 0,'0'0'52'15,"0"0"-42"1,-3 7 98-16,-1-1 19 0,0 0 4 0,4 0 1 15,0 7-44-15,0-1-8 0,0 4-1 0,0 3-1 16,0 3-35-16,0 3-7 0,4 3-2 0,0 0 0 16,-4 4-21-16,0-1-4 0,3 4-1 0,-3 2 0 15,0 1 0-15,0-1 0 0,0 4 0 0,0 0 0 16,0 0-8-16,0-4 0 0,0 1 9 0,4 0-9 0,-4-4 8 0,3 1-8 0,-3-4 10 16,4 0-10-16,-4-6 0 15,3-6 0-15,-3 3 0 0,4-6 0 0,-1-7 0 16,-3-2-12-16,4-1 12 0,-4-6-10 15,0 0 10-15,0-10-8 0,3-2 8 0,-3-4-8 16,4-6 16-16,-4 3 4 0,0-6 1 0,0 0 0 0,3-3 1 0,-3 0 0 0,0-7 0 0,0 1 0 16,0 2-14-16,4 1 0 0,-4 0 0 0,0-1 0 15,3 1 10-15,-3 3-1 0,4 0 0 0,-1 3 0 16,-3 3-9-16,4 0 0 0,3 3 0 0,-3 3 0 16,-1 0 0-16,1 4-14 0,3-1 5 0,0 1 1 15,0 2 8-15,0 1 0 0,0 3 0 0,3-1 0 16,-2 4 0-16,2 3 0 0,1 0 0 0,3 7 0 15,0-1 0-15,4 3 0 0,-1 4 0 16,4 3 0-16,-3 2-12 0,0 7 4 0,-1 1 0 0,4-1 0 16,-3 0 0-16,3 3 0 0,0 0 0 0,1-3 0 15,-1-3 8-15,0 0 0 0,0 0 0 0,4 0 0 16,-8-6 0-16,5 2 0 0,-5-5 0 0,1 0 0 16,-4-4 0-16,-3-3 0 0,-1 4 0 0,-3-7 0 15,-3 3 11-15,-4-6 4 0,0 0 1 0,-7 3 0 16,-4 0 39-16,-3-3 8 0,0 3 1 0,-4 1 1 15,1-1-52-15,-5 0-13 0,-2 0 0 0,-1 0 0 16,0 3 54-16,-3 1 8 0,0-1 2 0,-4 3 0 16,-3 1-52-16,0 2-12 0,-4 4 0 0,-4 3 0 15,8-4 0-15,-4 1-12 0,8 0 12 0,-5-4-13 16,8-2 13-16,3-1 10 0,4-6-2 0,4-6 0 16,2-6-160-16,5-4-32 0</inkml:trace>
  <inkml:trace contextRef="#ctx0" brushRef="#br0" timeOffset="-12383.99">16923 9080 1911 0,'0'0'84'0,"3"3"19"0,4-3-83 0,0 3-20 0,0 0 0 0,4-3 0 16,0 4 66-16,3-1 9 0,0 0 1 0,3 0 1 15,1-3-10-15,3 3-3 0,0 0 0 0,1-3 0 16,-1 0 0-16,0 0 0 0,-3 0 0 0,6-3 0 15,-6 0-51-15,3-3-13 0,0-1 0 0,0 1 0 16,-3 3 0-16,3-3 0 0,-3 3 0 0,0 3 0 16,-1-3 0-16,-3 6 0 0,-3-3 0 0,-1 3 0 15,1 3-48-15,-4 0-13 16,0 4-3-16</inkml:trace>
  <inkml:trace contextRef="#ctx0" brushRef="#br0" timeOffset="-11182.72">16859 9093 1166 0,'0'0'49'15,"-3"3"-39"1,3 3 79-16,-4 0 16 16,4 1 3-16,0-4 1 0,0 3-45 0,0 0-10 0,0-3-2 0,0 4 0 15,4-1-13-15,-4-3-3 0,3 0-1 0,1 3 0 16,-1-2 5-16,1-1 0 0,3 0 1 0,-4 0 0 15,1 3 7-15,-1-3 0 0,-3 4 1 0,4-4 0 16,0 3-18-16,-4 3-4 0,3-2-1 0,1 2 0 16,-4 1-3-16,0-1-1 0,0 0 0 0,0 4 0 15,0-1-10-15,0 1-1 0,0 3-1 0,0-1 0 16,0-2 4-16,0 3 1 0,0-1 0 0,0 1 0 16,0 0-7-16,0 2-8 0,0-2 11 0,0 3-11 15,-4 0 0-15,4 0 0 0,0 2 0 0,-3 1 0 16,3 0 17-16,0 3-3 0,-4-3-1 0,4 7 0 15,-4-1-13-15,4 0-18 0,-3 7 4 0,-1-1 1 0,1-3 25 0,-1 7 6 0,-3 0 1 16,4 2 0-16,-1-2-31 16,1 3-5-16,3 0-2 0,-7-1 0 0,3 4 19 15,1 0 0-15,-4 0 0 0,3 3 0 16,-3 0 0-16,3 0 0 0,1 3 0 0,-4 4 0 16,3-1 14-16,-3-3 6 0,4 3 2 0,-4 4 0 15,0-4-35-15,3 0-7 0,1 1-2 0,-1 2 0 0,1-3 22 16,-1 1 0-16,0-1 0 0,1 4 0 0,-1-7 0 0,4 0 0 0,0 3 0 0,0 0 0 15,-3-2 12-15,3-1 8 0,0 0 0 0,0 3 1 16,3-3-33-16,-3 4-8 0,4-4 0 0,-4 6-1 16,0-5 21-16,3-1 0 0,-3 0 0 0,0 3 0 15,4 0 11-15,0 1 6 0,-4-1 2 0,3 0 0 16,1 1-31-16,-1-4-5 0,1-3-2 0,-1 6 0 16,-3 0 19-16,4 1 0 0,-1-1 0 0,1 4 0 15,-1-4 12-15,1-3 7 0,-1 3 1 16,-3 1 0-16,4-1-32 0,-1 0-7 0,1 4-1 0,-1-1 0 15,1-3 20-15,0-2 0 0,-1-1 0 0,4 6 0 16,-3-6 0-16,-1 7 0 0,1-4 0 0,-1 7 0 16,1-7 0-16,-1-3 0 0,1 3 0 0,-1 4 0 15,-3-4 13-15,4 4 7 0,-1 2 0 0,1 1 1 16,-1-7-21-16,1 0 0 0,-1 1 0 0,5 2 0 16,-5-3 0-16,1 1 0 0,-1 2 0 0,4 1 0 15,-3-4 0-15,3-3 0 0,-4 0 0 0,4 4 0 16,-3-7 0-16,-1 3 0 0,4 0 0 0,-3 0 0 15,0 0 0-15,-1 0 8 0,1 1-8 0,-1 2 0 16,1-3 0-16,-1 0 0 0,1 4 0 0,-1-1 0 16,1 0 0-16,-4 0 0 0,3 1 0 0,1 2 0 0,-1-6 0 0,-3 1 0 0,4-1 0 0,-1 3 0 15,1-3 0-15,-4 0 0 0,3-3 0 0,1 4 0 16,-4-4-11-16,3-4 11 0,1 5-13 0,-4-5 5 16,4 4 8-16,-4-3-12 15,0 3 12-15,0 0-12 0,3-6 12 0,-3 0-13 0,0 0 5 0,4-1 8 16,-4 1 0-16,0-3 0 0,3-1 0 0,-3 4 12 15,4-3-12-15,-1-1 8 0,-3 1-8 0,4-3 8 16,-4-4-8-16,3 0-14 0,1-2 3 16,-1-4 1-16,1 0 22 0,-4-7 5 15,3 4 1-15,1-3 0 0,-4 0-29 16,3 3-5-16,1-6-2 0,-1 3 0 0,-3-1 18 0,0 1 0 0,0 0 0 0,4 0 0 16,-4-4 0-16,4 1 0 0,-4 3 0 0,0-7 0 15,3 4 35-15,-3 0 10 0,4-4 3 0,-4-2 0 16,3 2-26-16,-3-2-5 0,4-1-1 0,-1-3 0 15,-3 1 16-15,4-1 4 0,-1-3 0 0,-3 3 0 16,4-3-11-16,-1 1-1 0,1-1-1 0,3 0 0 16,-4 0 5-16,1 0 2 0,-1 0 0 0,4 0 0 15,1 1 0-15,-1-1 0 0,0 0 0 0,0 3 0 16,3-3-17-16,1 4-3 0,3-4-1 0,0 0 0 16,0 0 16-16,0 0 3 0,4 0 1 0,-4 0 0 15,4-3-46-15,-4 3-10 0,0-3-1 0,0 0-1 16,0 4 29-16,0-4 0 0,0 3 0 0,0 0 0 15,1-3-104-15,-5 0-14 0,4 3-3 0</inkml:trace>
  <inkml:trace contextRef="#ctx0" brushRef="#br0" timeOffset="-9317.15">19632 9039 1166 0,'0'0'49'16,"0"0"-39"0,0 0 62-16,4-6 12 0,-1 3 2 0,1-3 1 15,-4 6-1-15,0 0 0 0,3-4 0 0,-3 4 0 16,4-3-18-16,-4 3-3 0,7-3-1 0,-4 3 0 16,4 3 52-16,-3-3 9 0,3 3 3 0,-4 1 0 15,5-4-58-15,-1 3-11 0,0 0-3 0,0 0 0 16,0-3-38-16,3 3-8 0,1 0-2 0,0-3 0 0,-1 0-8 15,1 0 0-15,-1-3 0 0,4 0 0 0,0 0 53 16,1 0 9-16,-1 0 2 0,0-1 0 0,3 1-52 0,-6 0-12 16,3 0 0-16,0 3 0 0,0-3 0 15,-3 3 0-15,3 3 0 0,-3-3 0 16,-4 3 0-16,3 0-18 0,1-3 4 0,-4 3 1 0,-4 1 21 16,5-4 4-16,-1 3 0 0,-4 0 1 0,-3-3-13 15,4 0 0-15,-4 0 0 0,3 3 0 0,-3-3-8 0,0 0-5 0,7 3-1 16,-7-3 0-1,0 0 14-15,0 0 0 0,0 0 0 0,0 0 0 0,0 0 0 0,4 0 0 0,-4 0 0 0,0 0 0 16,3 3 11-16,-3-3 1 0,4 7 1 0,-4-7 0 16,0 3-13-16,0-3 0 0,0 6 0 0,3-3 0 15,-3 7 0-15,0-4 0 0,4 0 0 0,-4 0 0 16,3 1 0-16,-3-1-13 0,4 0 2 0,-4 0 1 16,0 4 10-16,3-4 0 0,-3 3 0 0,0 1 0 15,4-1 0-15,-4 1 0 0,3 2 0 0,1-2-8 16,-4-1 8-16,4 4 0 0,-1-1 0 0,-3 1 0 15,4-1 8-15,-4 4 3 0,3 0 1 16,1 2 0-16,-4-2-20 0,3 3-4 16,1 0-1-16,-4 3 0 0,0-4 13 0,0 8 0 0,3-4 0 0,-3 3 0 15,4 0 0-15,-4 0 0 0,3 0 0 0,-3 3 0 16,4-3 8-16,-1 0 4 0,-3 3 0 0,4 1 1 16,-4-1-13-16,3 3 0 0,-3 1 0 0,0 2 0 15,4 1 0-15,-4-1 0 0,0 4 0 0,0-1 0 16,0 1 0-16,3 0 0 0,-3-1 0 0,0 4 0 15,4-3 0-15,-4-1 0 0,4 4 0 0,-1 3 0 16,1-3 0-16,-4 3 0 0,7-4 0 0,-4 4 0 16,1 0 0-16,-1-3 0 0,1 0 0 0,-1 6 0 0,1-3 0 15,-1-1 0-15,1 4 0 0,-1 4 0 0,1-7 0 16,-1 3 0-16,-3-4 0 0,4 8 0 0,-1-1 0 0,1 0 0 0,-4 3 0 0,0 1 0 16,4-1 0-16,-1-3 0 0,-3 0 0 0,4 7 0 15,-1-4 0-15,-3 0 0 16,4 4 0-16,-4 2 0 0,3-5 0 0,1-1 0 0,-4 0 0 0,3 4 0 15,1-4 0-15,-4 0 0 0,0 7 0 0,3-1 0 32,-3-5 0-32,4 2 0 0,-4 1 0 0,3 5 0 0,-3-5 0 0,0 5 0 15,0 1 0-15,4 3 0 16,-4-6 0-16,0 2 0 0,3-2 0 0,-3 6 0 16,0-7 0-16,0 1 0 0,4 3 0 0,-4-1 0 0,3-2 0 0,1-1 0 0,-4-2 0 0,4 2 0 15,-4-2 0-15,3-1 0 0,1 1 0 0,-4 2 0 16,0-5 0-16,3 2 0 0,1-3 0 0,-4 4 0 15,3-1 0-15,-3 1 0 0,4 2 0 0,-4 1 0 16,0-4 0-16,3-2 0 0,-3 2 0 0,4 4 0 16,-4-4 12-16,0 0-1 0,3 1 0 0,-3 6 0 15,0-10-11-15,0 3-16 0,0-2 4 0,0 2 1 16,0-3 11-16,0 1 0 0,4 2 0 0,-4 1 0 16,0-4 0-16,3-3 0 0,-3 0 0 0,4 0 0 15,-4 1 0-15,3-1 9 0,1 0-1 0,-1 0-8 16,-3-3 0-16,4-3 0 0,-1-3-10 0,1 3 10 15,0-4 0-15,-1 4 0 0,1 3 0 0,-1-3 0 16,-3 0 0-16,4 0 0 0,-4 0 0 0,0 0 0 16,3-3 0-16,-3-1 0 0,0 1 0 0,0 3 0 0,4-3 0 15,-4 3 0-15,0 0 0 0,0-1 0 16,3-2 0-16,-3 0 0 0,4-7 0 0,-1 7 0 0,-3-3 0 16,4 0 0-16,-4-1 0 0,3 1 0 15,1 3 0-15,-4-4 0 0,3 4 0 0,-3-3 0 16,0-1 0-16,4-5 0 0,-4 2 0 0,3-3 0 15,1-2 0-15,-4-4 0 0,4 0 0 0,-4 0 0 16,3 0 0-16,1 0 0 0,-4 0 0 0,3 0 0 0,-3 0 0 0,4 0 0 16,-1 0 0-16,-3-3 0 0,4 0 0 0,-4 0 0 0,3 0 0 0,1 0 0 15,-1-6 0-15,1 3 0 0,-1-4 0 0,1-2 0 16,-4-1 0-16,3-2 0 0,-3-1 0 0,4 1 0 16,-1-1 0-16,-3 4 0 0,4-4 0 0,-1 0 0 15,-3 1 0-15,4-1 0 0,-4 1 0 0,4-1 0 16,-4-3 0-16,0 1 0 0,-4-1 0 0,4-3 0 15,-4 3 0-15,1 1 0 0,3-1 0 0,-4 0 0 16,1-3 44-16,-4 3 16 0,3 1 3 0,-3-4 1 16,0 3-52-16,0 0-12 0,0 4 0 15,-3-4 0-15,-1 3 0 0,-3 1 0 0,0-1 0 0,0 1 0 16,-4 2 0-16,0-2-16 0,1 5 3 0,-4-2 1 16,-1-1 12-16,-2 4 0 0,-1-3 0 0,0 2 0 15,1-2 0-15,-5-1 0 0,1 1 0 0,7-4 0 16,0 1-47-16,0-1-3 0,-1-3-1 0</inkml:trace>
  <inkml:trace contextRef="#ctx0" brushRef="#br0" timeOffset="-7558.58">18443 9660 1004 0,'0'0'28'16,"0"0"7"-16,0 0-35 0,4-3 0 0,-1-3 0 0,1-1 0 15,-4 7 101-15,3-6 14 0,1 3 2 0,-1-3 1 32,-3 6 8-32,4-6 2 0,-1 2 0 0,-3-2 0 0,4 0-28 0,-4 0-6 0,4-1-1 0,-4 1 0 15,3 0 27-15,-3-1 6 0,0 4 1 0,0 3 0 16,-3-6-41-16,-1 0-8 0,4 6-2 0,-4-3 0 16,4 3-13-16,-7-3-3 0,0-1-1 0,-3 8 0 15,3-1-1-15,-4 3 0 0,1 0 0 0,-5 4 0 16,1-1-46-16,0 7-12 0,0-1 0 0,-4 1 0 15,-3 6 0-15,4 0 0 0,-1 0 0 0,-3 6 0 16,3 0 53-16,4 1 9 0,-4 2 2 0,4 3 0 16,4 1-52-16,-1-1-12 0,4 4 0 0,0-4 0 15,4-2 0-15,-1-4 0 0,4-3 0 0,4 0 0 16,-1-3 0-16,4 0 0 0,0 0 0 0,4-6 0 16,3-1 0-16,4-5 0 0,-1-1 0 0,4-2 0 15,0-4 0-15,4-6 0 0,0-1 0 0,3-5 0 16,0 0 0-16,-3-7 0 0,3 0 0 0,0-6 0 0,-3 0 0 15,-4-6 0-15,4 0 0 0,0-3 0 0,-4-1 0 0,-7 1 0 0,4-4 0 0,-4 4 0 16,-4 3 0-16,-3 6 0 16,-3-3 0-16,-1 6 0 0,-3 0 0 15,-3 3 0-15,-4 1 0 0,0 5 0 16,-4-2 0-16,-3 2 0 0,-4 1 0 0,1 0 0 0,-1 2 0 16,-3 1 0-16,3-3 0 0,-3 2 0 0,0 4 0 15,3 3 0-15,4 0 0 0,-3 0 0 16,3 0-52-16,-1 3-12 0,5-3-4 0,3 0 0 15,0 3-147-15,7-3-29 0,0 0-7 0</inkml:trace>
  <inkml:trace contextRef="#ctx0" brushRef="#br0" timeOffset="-5305.1">18161 10651 2067 0,'0'0'87'15,"-4"3"-70"1,4-3 89-16,0 0 18 0,0 0 3 0,0 0 1 16,0 0-52-16,0 0-9 0,0 0-3 0,0 0 0 15,0 0 0-15,0 0 0 0,0 0 0 0,0 0 0 16,0 0-51-16,0 0-13 0,0 0 0 0,0 0 0 15,0 0 0-15,0 0 0 0,0 6 0 0,4-3 0 16,-4-3 0-16,4 7 0 0,-4-4 0 0,0-3 0 16,0 0 0-16,3 3 0 0,-3-3 0 0,0 0 0 15,0 6 54-15,0-6 8 0,0 0 2 0,0 0 0 16,0 0-52-16,0 0-12 0,0 0 0 0,0 0 0 0,0 0 0 0,0 0 0 0,0 7 0 0,0-7 0 16,0 0 0-16,0 0 0 0,0 0 0 0,0 3 0 15,0-3 0-15,0 0 0 0,4 6 0 0,-4-6 0 16,0 0 0-16,0 0 0 0,0 0 0 0,0 0 0 15,0 0 0-15,0 0-10 0,0 0 2 0,0 0 0 32,0 0 8-32,0 0 0 0,0 0 0 0,0 0 0 0,0 0 0 0,0 0 11 0,0 0-3 0,0 0 0 15,0 0-8 1,0 0 0-16,0 0 0 0,0 0 0 0,0 0 0 0,0 0 0 0,0 0 0 0,0 0 0 16,0 0 0-16,0 0 0 0,0 0 0 0,0 0 0 15,0 0 0-15,0 0 0 0,0 0 0 0,0 0 0 16,0 0 0-16,0 0 0 0,0 0 0 0,0 0 0 15,0 0 0-15,0 0-11 0,0 0 11 0,0 0-8 16,0 0 8-16,0 0 0 0,0 0 0 0,0 0 0 16,0 0 0-16,0 0 0 0,0 0 0 0,0 0 0 15,0 0 0-15,0-6 0 0,0 6 0 0,3-7 0 16,-3 7 0-16,0 0 0 0,0-6 12 0,0 6-4 16,0 0-8-16,0 0 0 0,0 0 0 0,0 0 0 15,0 0 0-15,0 0 0 0,0 0 0 0,0 0 0 16,0 0 0-16,0 0 0 0,0 0 0 0,0 0 0 15,0 10 0-15,0-1 0 0,-3 0 0 0,3 7 0 16,3 0 0-16,-3 3 0 0,4 3 0 0,-4 3 0 16,3-3 0-16,-3 6 0 0,4 0 0 0,-1-3 0 15,1 0 0-15,-1 0 0 0,1-3 0 0,-1-3 8 0,1 0-8 0,-1 0 0 0,1-4 0 0,-4 1 0 16,3-3 0-16,-3-1 0 16,0-3 0-16,0 1 0 0,0-1 0 15,0 1 0-15,0-4 0 0,0 0 0 0,0 0 0 0,0-2 0 0,0 2 0 0,-3 0 0 31,3 0-108-31,0 1-16 0,-4-1-3 0</inkml:trace>
  <inkml:trace contextRef="#ctx0" brushRef="#br0" timeOffset="-3233.34">18239 12109 2266 0,'0'0'64'0,"-7"3"14"0,3 3-62 0,1-2-16 0,-1-1 0 0,4-3 0 16,-4 6 97-16,1-3 17 0,3-3 3 0,-4 6 1 16,1-3-34-16,3-3-8 0,0 7 0 0,0-7-1 15,-4 9-9-15,4-9-2 0,4 6 0 0,-4-2 0 16,7 2-51-16,-4-3-13 0,5 0 0 0,2 0 0 16,1-3 35-16,-1 3 4 0,4 0 1 0,0-3 0 15,4 4-18-15,0-4-3 0,-4 3-1 0,7 0 0 16,-7 3-10-16,4-3-8 0,-4 4 12 0,0-1-12 15,0 0 0-15,-3 0 0 0,-1 4 0 0,1-4 0 16,-4 3 0-16,-4 1 0 0,5-1 0 0,-1-2 0 16,-4-1 0-16,1 3 0 0,-1-2 0 0,1-1 0 15,-4 0 0-15,0 0 0 0,0 1 0 0,0-4 0 0,-4 3 31 0,1 0-1 16,-1 4 0-16,-3-4 0 0,4 3 3 0,-5 1 1 16,1-1 0-16,0 1 0 0,0-1-34 0,0 0 0 0,-3 1 0 0,3-4 0 15,0 0 0-15,3 1 0 16,0-1 0-16,4-6 0 0,0 0 0 0,0 0 0 0,0 0 0 0,0 0 0 31,0 0-22-31,4 0-11 0,0 0-3 0,3 0 0 0,0 0 58 16,0 0 11-16,0-3 3 0,3 3 0 0,1 0-36 0,0 0 0 0,3 0 0 15,-4 3 0-15,1-3 0 16,3 3 0-16,0 0 0 0,-3 0 0 16,3 4 0-16,0-4 0 0,0 3 0 0,-3 0 0 0,-1 0 0 0,1 7 0 0,-4 0 0 0,0-1 0 15,-4 4 0-15,1 6 0 0,-4-3 0 0,-4 6 0 16,1-3 0-16,-4 3 0 0,0 0 0 0,-4 3 0 15,1-6 0-15,-1 0 0 0,-3 0 0 0,0 0 0 16,0-3 29-16,-1-4-1 0,5 4 0 0,-4-3 0 16,0-1-44-16,0-2-10 0,-1-4-2 0,1 1 0 15,0-4 28-15,0-3 0 0,0-3 0 0,0 0 0 16,3 0-108-16,1-6-16 0,3 3-3 0</inkml:trace>
  <inkml:trace contextRef="#ctx0" brushRef="#br0" timeOffset="-2500.41">18581 13881 850 0,'3'-19'17'0,"-3"12"6"0,0 1-23 15,0-3 0-15,0-1 0 0,4 1 0 0,-4 0 56 0,0-1 6 0,0 1 2 0,0-4 0 16,3 4 51-16,-3-1 10 0,0 1 3 0,4 0 0 16,-4-1-24-16,3-2-5 0,-3 2-1 0,4 1 0 15,-4-1-3-15,4 1-1 0,-1 0 0 0,-3-1 0 16,0 1 26-16,0-1 4 0,0 1 2 0,-3 0 0 15,-1-1-48-15,0 1-10 0,1-1-1 0,-1 1-1 16,-3 3-2-16,0-1 0 0,0 1 0 0,-3 3 0 16,-1 0-51-16,4 3-13 0,-4 3 0 0,-3 0 0 15,7 3 54-15,-3 4 8 0,-1-1 2 0,4 4 0 16,-4 2-52-16,1 1-12 0,3 0 0 0,0 3 0 16,3-4 0-16,1 4 0 0,-1 0 0 0,4-3 0 0,0-1 0 0,0-2 0 15,4 2 0-15,3-5 0 0,0-4 0 0,0 4 0 16,3-7 0-16,-2 0 0 0,2 0 0 0,1-6 0 0,3 3 0 0,-4-6 0 15,4-1-17-15,1-2-7 0,2-1 0 0,1 1-1 16,-4-7 25-16,4 4 0 0,-1-4 0 0,1 0 0 16,-4 1 0-16,4-1 0 15,-4 0 0-15,-4 1 8 0,1 2-8 16,0 1 0-16,-4 2 8 0,-4 1-8 0,1 6 12 0,-4 3-3 16,0 0 0-16,0 0 0 15,0 6 15-15,0 7 4 0,0 5 0 0,-4 11 0 0,1 5-12 0,-4 7-3 0,-1 6 0 0,1-9 0 16,4-1-1-16,-4 4 0 0,3 6 0 0,1-6 0 15,-1 3-4-15,1-7-8 0,3 4 11 0,-4 6-11 16,4-6 0-16,0-4 0 0,0 1 0 0,4-7 0 16,-4-2-24-16,3-4-8 0,1-7-1 0,-1 1-1 15,4-6-100-15,0-1-20 0,0-5-4 0</inkml:trace>
  <inkml:trace contextRef="#ctx0" brushRef="#br0" timeOffset="-1735.79">18655 15122 1958 0,'7'-15'87'0,"0"2"17"0,-3 0-83 0,3 4-21 0,0 0 0 0,0-1 0 15,-4 4 107-15,1 0 17 0,-4 6 3 0,0 0 1 16,0 0 0-16,0 0 0 0,0 0 0 0,0 0 0 16,-7 6-52-16,0 0-9 0,-4 4-3 0,0-1 0 15,1 4 0-15,-1-1 0 0,1 4 0 0,-1-1 0 16,-3 1-51-16,3 3-13 0,-3-3 0 0,4-1 0 15,-1 4 0-15,1-3 0 0,-1-4 0 0,4 4 0 16,0-3 0-16,0-4 0 0,3-3 0 0,1 1 0 16,-4-1 0-16,7-6-12 0,0 0 3 0,0 0 0 15,0 0 9-15,0 0 12 0,0 0-2 0,7 0-1 16,0-3-21-16,3 0-4 0,1-4 0 0,3 4-1 0,0-3 17 0,0 3 0 16,0 0 0-16,4-1 0 0,3 1 0 0,0 0 8 0,1 0-8 0,-1 3 12 15,0 3-12-15,0 0 8 0,0 0-8 0,-3 7 0 16,0-1 16-1,-4 4-2-15,-4-1-1 0,1 4 0 0,-4 0-3 0,0 2-1 16,-4 1 0-16,-3 3 0 0,-3 0-19 0,-1 3-4 0,-3 0-1 16,-3 4 0-16,-4-1 15 15,0 3 0-15,-1-3 0 0,-6 4 0 16,4-7 0-16,-1 0 0 0,0 0 0 0,1-6 0 0,3-4 0 0,-1-2 0 0,5-7 0 0,-1-3 0 16,1-9 0-16,3-3 0 15,3-4 0-15,-3-6 0 0,7-3 0 0,0-3 0 0,0 0 0 0,4-3 0 16,-1-3 0-16,8 2 0 0,-4 1 0 0,3-6 0 15,4-1 0-15,4-2 0 0,0-4 0 0,3 0 0 16,-3 4 0-16,3 2 0 0,0 1 0 0,-3 2 0 16,-4 7 0-16,3 3 0 0,-6 6 0 0,3 1 0 15,-3 5 0-15,-4 4 0 0,0 0 0 0,-4 3 0 16,4 0-54-16,-7 3-8 0,0 6-2 0</inkml:trace>
  <inkml:trace contextRef="#ctx0" brushRef="#br0" timeOffset="-1166.8">18535 16351 1497 0,'-4'-9'66'0,"1"3"14"0,-1-4-64 0,1 4-16 0,-1 0 0 0,4-1 0 16,0 7 55-16,0 0 7 0,0 0 2 0,0 0 0 16,0 0 51-16,0 0 10 0,0 0 3 0,0 0 0 15,-3 7-52-15,3-1-11 0,-4 7-1 0,4-1-1 16,0 4-6-16,4 6-1 0,-4 0 0 0,3 0 0 15,-3 3-8-15,4 0-1 0,-1 3-1 0,1-3 0 16,-1-3-15-16,-3 3-3 0,7-3-1 0,-3-3 0 16,3 0-27-16,0-4 0 0,4-2 0 0,-4-4 0 15,3-2 0-15,1-1 0 0,0-6 0 0,-1 0 0 16,4-3 0-16,4-4 0 0,-4-2 0 0,4 0 0 16,-1-4-46-16,1-3-14 0,3 1-4 0,-3-1 0 15,-1 3-51-15,-3-5-10 0,4 5-3 0,-4-3 0 16,-3 1 52-16,-1-1 9 0,1 0 3 0,-4-2 0 15,0 2-103-15,-3-3-20 0,-1 3-4 0,1-2-1 16,-4 2 52-16,0 0 9 0</inkml:trace>
  <inkml:trace contextRef="#ctx0" brushRef="#br0" timeOffset="-954.37">18838 16207 1394 0,'0'0'59'0,"0"0"-47"16,0 9 132-16,-3 1 26 0,3-1 6 0,0 4 0 15,0 3-10-15,0-1-2 0,0 4-1 0,3 3 0 16,-3 0-56-16,0 6-11 0,4 0-3 0,-1 7 0 15,-3-1 1-15,4 7 0 0,-1 0 0 0,-3 3 0 16,4-3-29-16,-4-1-5 0,4-2-2 0,-4 0 0 16,3-1-22-16,-3 4-5 0,0-3-1 0,4-1 0 15,-4-2-16-15,0-1-3 16,3-6-1-16,-3-3 0 0,0-3-18 16,0-9-4-16,0-1-1 0,0-2 0 0,4-7-67 0,-4-3-14 0,0 0-2 15,0-9-1 1,3-4-193-16,-3-3-38 0</inkml:trace>
  <inkml:trace contextRef="#ctx0" brushRef="#br3" timeOffset="3483.19">17191 11670 1459 0,'0'0'41'0,"0"0"10"0,0 0-41 0,0 0-10 0,0 0 0 0,0 0 0 16,0 0 73-16,0 0 13 0,0 0 2 0,0 0 1 15,0 0 15-15,0 0 2 0,0 0 1 0,0 0 0 16,7 0-18-16,-7 0-3 0,3 0-1 0,-3 0 0 16,4 0-17-16,-4 0-3 0,7 3-1 0,-3-3 0 15,-4 0-20-15,7 3-4 0,-4 0 0 0,-3-3-1 16,4 0-11-16,3 4-3 0,-4-1 0 0,-3-3 0 15,7 0-8-15,-3 3-1 0,3-3-1 0,-4 3 0 16,4-3 0-16,1 0 0 0,-1 0 0 0,0 0 0 16,0 0-3-16,0 0-1 0,0 0 0 0,3 0 0 15,1 0-2-15,-4 0 0 0,4 0 0 0,-1 0 0 16,1 0-9-16,-1 3 12 0,4-3-12 0,-3 0 12 0,0 0-12 16,3 0 8-16,0 0-8 0,-4 0 8 0,5 0-8 0,-1 3 12 0,3-3-12 15,-3 0 12-15,1 0-1 0,-5 0 0 0,4 0 0 0,-3 0 0 16,3 0 4-1,0 0 1-15,0-3 0 0,-3 3 0 0,3-3 1 16,0 3 1-16,4-3 0 0,-1 0 0 0,1 3-9 0,3-3-1 16,-3 3-8-16,6 0 12 0,-2-4-4 15,2 4 0-15,-3 4-8 0,4-4 12 16,0 3-12-16,-1-3 11 0,1 3-11 0,-4 0 10 0,4-3-10 0,-4 3 0 0,0 0 0 0,1 0 8 16,-1 0 2-16,0 4 0 0,0-4 0 0,4 3 0 15,-1-3-10-15,5 0 8 0,-1 4-8 0,4-4 8 16,-4 0 0-16,4 3 0 0,-4-3 0 0,4 1 0 15,-4-1 0-15,-4 0-8 0,5 0 12 0,-5 0-4 16,5-3 19-16,-5 0 3 0,5 0 1 0,2 0 0 16,-2 0-42-16,-1-3-8 0,7 0-1 0,-3 0-1 15,0 0 21-15,-1-1 0 0,-3 1 0 0,4 0 8 16,-4 0-8-16,-3 0 10 0,0 3-10 0,3 0 10 16,-3-3 2-16,-1 3 0 0,1 0 0 0,0 0 0 15,0 0-12-15,3 0-11 0,-4 3 3 0,5-3 0 16,-5 0 8-16,1 0 0 0,0 3 0 0,-4-3 0 15,0 0 0-15,0 0 8 0,0 3-8 0,-3-3 0 16,0 0 8-16,-1 0-8 0,-3 3 8 0,4-3-8 16,-4 0 0-16,4 0 0 0,-1 0 0 0,1 0 0 15,0 0 9-15,-1 0-9 0,1 3 12 0,0-3-12 0,-1 0 8 16,-3 4-8-16,4-4 0 0,-4 0 0 0,0 3 10 16,-3-3-2-16,-1 0 0 0,1 3 0 15,-4-3-18-15,0 3-4 0,-3 0-1 0,-4-3 0 16,0 0 24-16,3 3 5 0,-3 0 1 0,0-3 0 15,0 7-15-15,0-7-10 0,0 6 2 0,0-6 0 16,0 3-28-16,0-3-6 0,0 0-1 0,0 0 0 16,0 0-62-16,0 0-13 0,0 0-2 0,0 0-1 15,0 0-107-15,0 0-20 0</inkml:trace>
  <inkml:trace contextRef="#ctx0" brushRef="#br0" timeOffset="27185.11">21241 9017 1922 0,'0'0'81'0,"0"0"-65"15,0 0 69-15,7-3 14 0,0 0 2 0,0 0 1 16,4 3-47-16,-1-3-10 0,1 3-1 0,3 0-1 16,0 0 8-16,4 0 1 0,-1 3 1 0,4-3 0 15,1 3 3-15,2 0 0 0,4 0 0 0,-3-3 0 16,0 0-9-16,-4 0-2 0,0-3 0 0,4 0 0 16,-8 0-45-16,5 3 0 0,-5 0 0 0,1-3 0 15,0 3 0-15,-4 0 0 0,0 3 0 0,0-3 0 16,-4 3-148-16,-2 3-24 0,2 1-4 0</inkml:trace>
  <inkml:trace contextRef="#ctx0" brushRef="#br0" timeOffset="28535.02">21378 8989 1608 0,'0'0'45'0,"-3"6"11"16,-1-2-44-16,4-4-12 0,-3 3 0 0,3-3 0 15,0 0 66-15,0 0 11 0,-4 6 3 0,4-6 0 16,0 0-32-16,0 0-7 0,0 0-1 0,0 0 0 16,0 0-19-16,0 6-4 0,0-6-1 0,0 6 0 15,0-6-1-15,0 7-1 0,0-1 0 0,0-6 0 16,0 3 22-16,0 3 5 0,0-6 1 0,0 7 0 15,0-7-4-15,0 3-1 0,4 3 0 0,-4 0 0 16,3-2-6-16,-3-1-2 0,4 3 0 0,-4-3 0 16,3 3-9-16,1 1-1 0,-4-4-1 0,3 3 0 15,1 0-2-15,-1 4 0 0,-3-4 0 0,4 0 0 16,0 0 4-16,-4 4 1 0,3-1 0 0,-3 1 0 16,4-1-21-16,-4 1-8 0,3-1 0 0,-3 3 0 15,4-2 40-15,-4 2 9 0,3 1 2 0,-3 0 0 0,0-1-27 0,4 1-4 0,-4 2-2 0,0 1 0 16,0 0 1-16,3-4 0 0,-3 4 0 15,0 3 0-15,4-4-1 0,-4 1 0 0,3 3 0 0,-3 0 0 16,4-1 3-16,-4 4 1 0,0-3 0 0,3 3 0 16,-3 0-6-16,0 0 0 0,0 0-8 0,0 0 12 15,0 0-12-15,0 3 8 0,-3 0-8 0,-1 0 0 16,4 0 8-16,-3 3-8 0,3-2 0 0,0 5 9 16,0-3-9-16,-4 0 12 0,4 4-12 0,0-4 12 15,0 3-12-15,4-3 10 0,-4 1-10 0,0 2 10 16,3-3-2-16,1 4-8 15,-1-4 12-15,-3 3-4 0,4 1 1 0,-1-4 0 0,1 3 0 0,-4 1 0 16,3-1-9-16,-3 3 8 0,4 4-8 0,-1-4 8 16,-3 1-8-16,0 3 0 0,4-1 0 0,-4 1 8 15,0-1-8-15,0 1 0 0,4 0-12 0,-4 2 12 16,0-2 0-16,3 3 0 0,-3 0 0 0,4 3 0 16,-4-4 0-16,3-2 0 0,-3 3 0 0,0-1 0 15,4 1 19-15,-4 0 11 0,0 3 2 0,3 0 1 16,-3-3-21-16,0-1-12 0,4 4 12 0,-4 0-12 15,0 3 9-15,0 0-9 0,0 3 0 0,0 4 9 16,0-4-9-16,0 0 0 0,0 0 0 0,0 7 8 0,3-7-8 0,-3 3 10 16,4-3-10-16,-1 3 10 0,-3 1-10 0,7-4 12 0,-3 0-12 15,-1 7 12-15,4-7-12 0,-3 0 8 0,3 0-8 0,-3 3 8 16,3-2-8-16,-4-1 0 0,4 3 0 0,-3 0 8 16,3 1-8-16,-4-4 0 15,4 3 0-15,-3 0 0 16,-1 4 0-16,1-4 0 0,3 7 8 0,-7-1-8 15,4-2 0-15,-1-1 0 0,1 1 0 0,-1 2 0 0,1-2 0 0,-1 2 0 0,1 1 0 16,-4 6 0 0,0-7 0-16,3 4 0 0,-3-4 9 0,0 7-9 0,4-6 0 0,-4 3 0 15,3 2 0-15,-3 4 8 0,4-3-8 0,-4 0 8 0,0 3-8 0,0 0 8 16,3-3-8-16,-3-3 0 0,4-4 0 0,-1 10 0 16,1-3 0-16,-1 0 0 0,1 3 0 0,0 0 0 15,-1-3 0-15,1-4 0 0,-4 4 0 0,7 0 0 16,-4-3 0-16,1-4 0 0,-1 4 0 0,4 3 0 15,-3-6 0-15,3-1-12 0,-4 4 12 0,4 0-12 16,-3-7 12-16,3 0 0 0,-3-2 0 0,3 5 0 16,-4-5 0-16,4 2 0 0,-3 0 0 0,-1 1 0 15,1-7 0-15,-1 3 0 0,1-2 0 0,-1-1 0 16,1 0 0-16,-1-3 0 0,-3 3 0 0,0 0 0 16,4-3 0-16,-1 0 0 0,-3 0 0 15,4 0 0-15,-4-6 0 0,4-6 0 0,-1-1 0 0,-3 1 0 16,4-4 0-16,-4-3 0 0,3 0 0 0,1 1 8 15,-1-4-8-15,1-3 0 0,-1 0 0 0,1-4 0 0,-1-2 0 0,1 0 0 16,-1-4 0-16,1-2-8 0,-1-1 8 16,1 1 12-16,3-4-2 0,-4 0-1 15,1-3-9-15,0 0 0 0,3 0 0 0,-4 1 0 16,4-4 0-16,0 3 0 0,0-3 8 0,-3 0-8 16,3 0 0-16,0-3 0 0,0 3 0 0,4-4 8 15,-4 4-8-15,3 0 12 0,1 4-12 0,3-4 12 16,0 6-3-16,0-3 0 0,4 0 0 0,-1 0 0 0,1 0 2 0,0 1 0 15,3 2 0-15,0 0 0 0,0 0 11 0,0-2 2 0,1 2 1 0,-1 0 0 16,3 0-25-16,-2 1 0 0,2 2 0 0,1 0 0 16,-4-2 0-16,-3 2-17 0,3-3 2 0,0 1 1 15,-3-1 22-15,-4 0 5 0,3 4 1 0,-2-4 0 16,-1-3-50-16,0 0-11 0,0 0-1 0,-4-3-1 16,5 0-75-1,-5 0-16-15,1 0-2 0</inkml:trace>
  <inkml:trace contextRef="#ctx0" brushRef="#br0" timeOffset="29338.66">20563 12542 2025 0,'0'0'85'0,"7"0"-68"15,1 3 106-15,-1-3 21 0,0 0 4 0,3 3 0 16,1-3-47-16,-1 0-9 0,5 0-3 0,-5 0 0 16,4 0-33-16,0-3-8 0,4 3 0 0,-4 0-1 15,4-3-22-15,-1 3-4 0,1 0-1 0,-4 0 0 16,4 0-11-16,-4 0-9 0,0 0 12 0,0 0-12 15,-3 3 0-15,-1 0 0 0,4 0 0 0,-3 0 0 32,0-3-127-32,-4 3-19 0,0 0-4 0</inkml:trace>
  <inkml:trace contextRef="#ctx0" brushRef="#br0" timeOffset="29653.12">20951 12288 2055 0,'0'0'87'15,"0"0"-70"-15,-3 6 67 0,-1 0 12 0,1 1 4 16,-1 2 0-16,4 3-35 0,0 1-6 0,0 3-2 16,-3-1 0-1,3 4-7-15,0 6-2 0,3-3 0 0,-3 6 0 0,0 1 8 0,0-1 2 0,0 3 0 0,0-3 0 16,0 1-14-16,0-7-4 0,0 3 0 0,4-7 0 31,-4-2-28-31,0 0-12 0,3-4 11 0,-3-2-11 16,0-1 0-16,4-3 0 0,-4-2 0 0,0-4-10 15,0 0-18-15,0 0-3 0,0 0-1 0,0 0 0 16,0 0-12-16,0-10-4 0,-4 1 0 0,4-1 0 16,-3-2-15-16,-1-1-3 0,-3 1-1 0,4-4 0 15,-4 0-93-15,3-2-18 0,-3 2-4 0</inkml:trace>
  <inkml:trace contextRef="#ctx0" brushRef="#br0" timeOffset="30001.74">20832 12212 1580 0,'0'0'67'0,"0"0"-54"16,0 0 105-16,3 7 21 0,1-1 4 0,-1 3 1 15,1 1-65-15,3-1-13 0,-4 4-2 0,8-1-1 16,-4-2-5-16,3 2-1 0,1 1 0 0,0-1 0 15,3-2-7-15,10 9 46 0,-9-13-48 16,-1 3-17-16,0-3-4 0,0-2-1 0,4 2 0 16,-4-3-3-16,-4 0-1 0,4 0 0 0,-3 4 0 15,-1-4 6-15,1 3 2 0,0 0 0 0,-1 1 0 16,-3 2-30-16,0-3 0 0,0 7-8 0,0-4 8 16,-7 1 35-16,4-1 13 0,0 3 4 0,-4-2 0 15,0 2-23-15,0-2-4 0,0-1-1 0,-4 4 0 0,0-1 4 0,-3 1 1 0,0-1 0 0,0 1 0 16,0 3-7-16,0-4-2 0,-3 1 0 0,-1-1 0 15,0 4-12-15,1-4-8 0,-4 1 10 0,0 0-10 16,3-1 0-16,-3 1 0 0,3-1 0 0,-3 1 0 16,4-4 0-16,3 1-10 0,0-1 0 0,3 0 0 31,0-2-160-31,4-4-32 0</inkml:trace>
  <inkml:trace contextRef="#ctx0" brushRef="#br0" timeOffset="32103.99">22483 9557 2032 0,'0'-10'42'0,"-4"4"10"0,4 0-41 0,0-4-11 0,0 1 0 0,0-1 0 16,0-2 112-16,0 3 20 0,0-4 4 0,0 0 0 15,0 1-6-15,-4-1-2 0,4 4 0 0,0 0 0 16,-3-1-60-16,-1 1-12 0,1 2-2 0,-1 4-1 16,4 3 11-16,-7 0 1 0,7 0 1 0,-10 3 0 0,-1 7-23 0,1 2-5 15,-1 4-1-15,0 3 0 16,-3 6-1-16,4 0 0 0,-4 10 0 0,-1-4 0 16,1 3-36-16,4 4-16 0,3-3 0 0,0 5 1 0,0-5 15 15,3 6 12-15,1-1-3 0,3 1 0 0,3-3-9 0,1-4 12 0,3 1-12 0,3-4 12 16,1-9-12-16,3 0 0 0,0-6 0 0,4-7 0 15,-1-3 0-15,1-3 0 0,0 1 0 0,3-11 0 16,0-2 0-16,4-7 0 0,3-6 0 0,4 0 0 16,-4-6 12-16,4 0-4 0,-1-3 0 0,1-1 0 15,-4 4-8-15,-3-3-12 0,-4 5 2 0,4-2 1 16,-11 6 9-16,0-3 0 0,-3 6 0 0,-4-3 0 16,0 1 0-16,-4 2 0 15,-3 0 0-15,-3 0 0 0,-4 0 0 0,-4 0 0 0,-3 1 0 0,0-1 0 16,-7 3 0-16,0 0 0 0,-4 1 0 0,4 2 0 15,-4 4 0-15,0 3 0 0,4-1 0 0,0 4 0 16,0 3-53-16,3 3-9 0,1 4-2 16,-1-1 0-16,4 3-153 0,0 4-31 0,0 2-7 0</inkml:trace>
  <inkml:trace contextRef="#ctx0" brushRef="#br0" timeOffset="33017.97">22483 10848 1337 0,'3'-12'28'0,"-3"12"6"16,0-9-34-16,0 2 0 0,0-2 0 0,0 3 0 16,0-4 109-16,0 1 15 0,0-1 4 0,0-2 0 15,4 2 28-15,-4 1 5 0,0 0 2 0,3-1 0 16,-3 4-56-16,0 0-11 0,4-1-3 0,-4 7 0 16,0-6-5-16,0 6-2 0,0 0 0 0,0 0 0 15,0 0-10-15,0 0-3 0,0 0 0 0,0 0 0 16,3 3-32-16,1 7-6 0,-1-1-2 0,-3 7 0 15,4 3 11-15,-4 3 3 0,3 3 0 0,-3 3 0 0,4 0-19 0,-1 3-3 16,-3 1-1-16,4-4 0 0,-4 0-12 0,3 0-4 0,1-3 0 0,-4 1 0 16,3-4-8-16,-3-4 0 15,4 1 0-15,0-3 0 16,-4-1-22-16,3-2-6 0,-3 0-2 0,4-4 0 16,-1 0-66-16,-3 1-14 0,4-1-2 0</inkml:trace>
  <inkml:trace contextRef="#ctx0" brushRef="#br0" timeOffset="34055.53">22423 11943 2188 0,'0'0'97'0,"0"0"20"15,3-6-93-15,-3 6-24 0,4-4 0 0,-4 4 0 16,3-6 84-16,1 3 13 0,-1 3 3 0,4-3 0 15,0 3-7-15,0-3-1 0,0 3 0 0,0 0 0 16,4 0-22-16,3 3-5 0,-3-3-1 0,3 3 0 16,4 0-20-16,-4-3-4 0,0 3 0 0,3-3-1 0,1 3-13 0,0 1-2 0,-1-1-1 0,1 0 0 15,-4 3-7-15,-3 0 0 0,3 4-1 0,-4-4 0 16,-3 3-1-16,0 1 0 0,-3 2 0 0,-1-2 0 16,-3 2-6-16,0-2-8 0,0-1 11 15,-3 4-11-15,-4-4 8 0,0 4-8 16,-4-4 0-16,1 4 0 0,-1-1 0 0,-3 1 0 15,-4 2-10-15,4 1 10 16,0-3-30-16,4-1 2 0,-5 1 0 0,1-1 0 16,7-2 28-16,-3-1 0 0,3-3-8 0,3-3 8 0,-3 4 0 0,7-7 0 0,0 0 0 0,0 0-9 15,4 6 9-15,-1-3 0 0,1 3 0 0,3-3 8 16,0 1-8-16,3-4-12 0,4 3 4 0,1 0 0 16,2-3 8-16,-3 0 11 0,7 3-3 0,-3 0 0 15,0-3 20-15,3 3 4 0,-3 0 1 0,-1 1 0 16,1 2-6-16,-1-3-2 0,-2 6 0 0,-1 1 0 15,-4-1-2-15,-3 1-1 0,4 2 0 0,-4 1 0 16,-4 2-9-16,1 1-1 0,-4 6-1 0,0-3 0 16,-4 3-11-16,1 0 8 0,-1 0-8 0,-6 0 8 15,3 0-8-15,-7-1 0 0,3 1 0 0,-7 0 0 16,4-6 0-16,-3 0 0 0,-1-1 0 0,0-5 7 16,1-1-7-16,-4-3-12 0,3-2 12 0,0-1-13 15,1 0-35-15,3-6-8 0,-4 3 0 16,7-3-1-16,1-1-83 0,-1 1-16 15,4-3-3-15</inkml:trace>
  <inkml:trace contextRef="#ctx0" brushRef="#br0" timeOffset="46755.16">22765 13467 2188 0,'0'0'97'0,"0"0"20"16,0 0-93-16,0 0-24 0,0-7 0 0,-4 1 0 15,1 0 158-15,-1 0 27 0,1-1 6 0,-1 1 1 0,1 0-103 0,3 6-20 0,-7-7-4 16,-1 1-1-16,1 3 0 0,-3 0-1 0,3 3 0 0,-4-3 0 15,-3 3-20-15,4 0-4 0,-5 3-1 0,-2 3 0 16,3 0-21-16,-4 4-4 0,4-1-1 0,-4 7 0 31,4 0 3-31,0 2 0 0,0 4 0 0,0 0 0 0,3 3-15 0,1-3 0 0,3 3 0 0,0 1 0 16,3-4 0-16,0-1 0 16,1 1 0-16,3-6 0 0,0 0 0 15,3-4 0-15,1 4 0 0,3-7 0 16,0 4 0-16,4-4 0 0,-1-2 0 0,4-1 0 0,1-3 0 0,-1-3 0 15,3-3 0-15,-3-7 0 16,4 1-24-16,0-3-8 0,-4-1-2 0,3-3 0 0,1 1 34 0,-4-4 0 0,4 0 0 0,-4-3 0 16,-4 3 0-16,1 0 0 0,0 1 0 0,-4 2 0 15,0 0 0-15,0 4 0 0,0 2 0 0,-4 4 0 16,1 3 0-16,-4 3 0 0,3 3 0 0,1 3 0 16,0 4 23-16,-1 2 8 0,-3 7 1 0,4 0 1 15,-4 3-33-15,3 0 0 0,1 6 0 0,-1 0 0 16,-3 4 15-16,0-4-4 0,0 6-1 0,4 1 0 15,-4-1 0-15,0-2 0 0,3 2 0 0,-3 1 0 16,4-7-10-16,-4 0 0 0,0-3 9 0,0 0-9 16,0-3 0-16,0-3 0 0,0-3 0 0,0-4 0 15,-4-2-16-15,4-1-5 0,-3-3-1 0,-1 1 0 16,4-4-138-16,-3 3-27 0,-1-3-5 16</inkml:trace>
  <inkml:trace contextRef="#ctx0" brushRef="#br0" timeOffset="47567.35">22761 14752 2303 0,'0'0'65'0,"0"0"15"15,0 0-64-15,0 0-16 0,0 0 0 0,0 0 0 0,0 0 119 0,0 0 21 0,0 0 4 0,0 0 0 16,0 0-41-16,-3 6-9 15,-1 1-2-15,-3-1 0 0,4 3-36 0,-8 4-7 0,4 3-1 0,0 2-1 16,-4-2-23-16,1 6-4 0,-1-3 0 0,1 0-1 16,-5 0-11-16,5-4-8 0,-1 4 9 0,-3-3-9 15,7-4 8-15,-3 1-8 0,2-1 0 0,-2-2 0 16,6-4 0-16,-3 0 0 0,4 1 0 16,3-7 0-16,0 0 0 0,0 6 0 15,0-6 0-15,3 3 0 0,4 3 0 0,4-3-10 16,-4-3 2-16,7 3 0 0,0-3 8 0,4 0 0 15,0 0 0-15,-1 0 0 0,4 0 12 0,-3 0-1 0,3 0-1 0,-3 4 0 16,-1-1-10-16,1 0 0 0,0 3 0 0,-4 4 0 16,-4-1 33-16,1 7 11 0,-4-1 3 0,4 4 0 15,-8 0-24-15,1 3-5 0,-1 0-1 0,-3 3 0 16,-3-3-17-16,-1 3 0 0,-3 0 0 0,0-3 0 16,0 0 0-16,-4-3 0 0,4-4 0 0,-3 1 0 15,-1-3-9-15,-3-1-6 0,3-2-1 0,1-4 0 16,-1-3 1-16,1 0 0 0,-1-3 0 0,4-6 0 15,0 0 6-15,3-4 1 0,-3 1 0 0,4-7 0 16,3-3 8-16,0-6 0 0,3 0 0 0,1-3 0 16,3-3 0-16,0-1 0 0,0-2 0 0,4-1 8 0,-1 4 2 15,1 3 1-15,-1-1 0 0,1 1 0 0,0 3-11 16,-4 3 12-16,0 3-12 0,3 4 12 0,-6-1-12 16,3 7 0-16,-4-1 0 0,1 1 0 15,-1 6 0-15,-3 3 0 0,0 0 0 0,0 0 0 16,0 0-62-16,0 0-11 0,0 0-3 0,0 0 0 15,4 3-183-15,-4 3-37 0</inkml:trace>
  <inkml:trace contextRef="#ctx0" brushRef="#br0" timeOffset="48157.98">22652 15878 2278 0,'0'0'101'0,"0"-6"21"0,3-1-98 0,-3 1-24 0,0 3 0 0,0 3 0 16,4-6 132-16,-4 6 20 0,0-7 5 0,0 7 1 15,0 0-39-15,0 0-8 0,0 0-2 0,0 0 0 16,-7 7-35-16,3 2-7 0,-3 0-2 0,0 4 0 16,4 3-32-16,-1-1-6 0,1 4-2 0,-1 3 0 15,4 0-17-15,0 0-8 0,0 0 0 0,4 3 8 31,-1-3-8-31,4 0 0 0,0 0 0 0,4 0 0 0,-1-3 0 0,1-1 0 0,0-2 0 0,3-3 0 16,0-1-12-16,-4-2 12 0,5-1-12 0,-5-3 12 16,1 1-30-1,3-4 2-15,-4 0 0 0,5-3 0 0,-5 0-17 0,1 0-3 0,3-3-1 0,-4 0 0 16,1-4-48-16,0-2-10 0,-1-1-1 0,1-2-1 16,-4-1-116-16,0-2-23 0,0-1-5 0</inkml:trace>
  <inkml:trace contextRef="#ctx0" brushRef="#br0" timeOffset="48374.11">22924 15862 2310 0,'-4'10'97'15,"0"5"-77"1,4-2 124-16,-3 2 24 0,3 4 6 0,0 3 1 16,-4 0-81-16,4 3-16 0,0 0-3 0,0 4-1 0,4 2-13 0,-4 3-2 0,3 1-1 0,-3 3 0 31,4-7-8-31,-4 3-2 0,4-2 0 0,-1 2 0 0,1 1-12 0,-1-1-4 15,1 4 0-15,-1-1 0 16,-3-2-16-16,4-1-3 0,-1 1-1 0,1-1 0 16,-4-5-12-16,0-4 0 0,0 0 0 0,-4-6-10 15,4-1-34-15,0-5-6 0,0 3-2 0,-3-7 0 16,3 0-132-16,-4 1-26 0,1-4-6 0</inkml:trace>
  <inkml:trace contextRef="#ctx0" brushRef="#br0" timeOffset="50206.36">23312 8945 2010 0,'0'0'42'0,"0"0"9"0,0 0-41 0,0 0-10 0,0 0 0 0,0 0 0 31,3 3 65-31,4-3 11 0,0 4 3 0,0-8 0 16,0 4-12-16,0-3-3 0,4 0 0 0,0-3 0 16,3 3 0-16,0 0 0 0,0 3 0 0,4-4 0 15,-1 1-5-15,1 0-2 0,-1 0 0 0,1 0 0 16,0 0-23-16,-1 0-5 0,5-1-1 0,-8 4 0 0,3-3-7 0,-3 3-1 0,0 0-1 0,-3 0 0 16,0 0-7-16,-1 0 0 0,1 3-1 0,3-3 11 15,-7 4-11-15,-3-4 0 0,3 0 0 16,-7 0 1-16,0 0 1 0,3 3 0 0,-3-3 0 15,4 3-1-15,-4-3 0 0,0 0 0 0,3 3 0 16,1 0 0-16,-1 3-1 0,-3 1 0 0,0-4 0 16,4 3-11-16,-4 0 12 0,0-2-12 0,3 2 12 15,-3-3-12-15,0 6 8 0,4-2-8 0,-4-1 8 16,0 0 0-16,3 4 0 16,1-1 0-16,-4 3 0 0,3-2-8 0,-3-1 0 0,4 4 0 0,-1-1 0 15,1 1 12-15,-1 3 0 0,-3-4 0 0,4 4 0 16,-4-1-12-16,4-2 0 0,-1 6 0 0,-3-3 0 15,4-1 0-15,-1 1 0 0,-3 0 0 0,4-1 0 16,-4 4 0-16,3-3 8 0,1 6-8 0,-4-4 8 16,0 4 0-16,3 0-8 0,-3-3 12 0,0 6-4 15,0-3 0-15,4 3 0 0,-4 4 0 0,3-1 0 16,-3-3-8-16,4 0 12 0,-1 3-12 0,-3-3 12 16,0 3-12-16,4 1 0 0,-4-1 0 0,0 0 8 15,3 3-8-15,-3 1 0 0,0 2 0 0,4 4 0 16,-4-4 0-16,0 4 0 0,0 3 0 0,3 0 0 0,-3-4 0 0,0 1 0 15,0-1 0-15,0 4 0 0,0 0 0 0,0 0 0 0,0 3 8 16,-3 0-8-16,3-4 0 0,0 4 0 0,0 3 0 16,-4 0 0-16,1 0 0 0,-1 3 0 0,4 1 0 15,-7 5 0 1,4-3 0-16,-1 4 8 0,4-1-8 0,-3 4 0 0,-1-4 0 0,4 4 0 0,-3-1 0 16,3 4 0-16,0-6 0 0,0-4 0 0,3 3 0 15,1 4 0-15,-4-4 0 0,3 4 0 16,1-1 0-16,-1 1 0 0,4 0 0 15,-3-4 0-15,-1 0 0 0,4 4 0 16,-3 0 0-16,3-1 0 0,-3 7 0 0,3 0 0 0,-4-3 0 0,1-1 0 0,-1-2 0 0,4 9 0 16,-3-3 0-16,-1 0 0 0,1 6 0 0,-1 3 0 15,1-3 28-15,-4 0 4 0,3 3 1 0,4 4 0 16,-7-7-48-16,8 0-9 0,-5-3-3 16,1 6 0-16,-1-6 19 0,1 7 8 0,3-4-8 0,-4 9 8 15,4-9 0-15,-3 4 0 0,3-1 0 0,0 6 0 16,-4-9 0-16,8 1 0 0,-4-1 0 0,4 3 8 15,-4-3-8-15,3 0 0 0,-3 3 0 0,4 7 8 16,0-7 13-16,-4 0 3 0,3 1 1 0,1 5 0 16,-4-9-38-16,3 0-8 0,1 1-2 15,-4 2 0-15,4-3 37 0,-4-3 7 0,3 6 2 0,-3 4 0 16,4-7-36-16,-4-3-7 0,0 3-2 0,0 3 0 16,0-9 22-16,4 0 0 0,-4-4 0 0,3 4 0 15,-3-6 0-15,0-1 0 0,1 4 0 0,-1 0 0 16,0-10 0-16,-4-3 0 0,8-3 0 0,-8 4 0 15,4-8 18-15,-3-2 2 0,3 0 0 0,-4 0 0 16,4-4-20-16,-3 1 0 0,3-7 0 0,-3 1 0 16,3-7 0-16,-4 0 0 0,1-6 0 0,-1-1 0 15,1-2 0-15,-1-3 0 0,1-1 0 0,-1 4 0 16,-3-4 0-16,0 1 0 0,4 0 0 0,-4-1 0 16,0 1 0-16,0-1 0 0,0 1 0 0,0-1 0 0,0-2 0 15,0 2 0-15,0-2 0 0,0 2 0 0,0-2 0 0,3-4 0 16,-3 3 0-16,0-3 0 0,4 4 0 0,-4-4 0 15,0 4 0-15,0-4 0 0,0 0 0 0,-4 0 0 0,4 1 0 16,-3 2 0-16,3-3 0 0,0-3 0 16,-4 4 0-16,1-4 0 0,3 3 0 0,0-6 0 0,0 3 0 0,0-3 0 15,0 0 0-15,0 0 0 0,-4 3 0 0,4-3 0 16,0 0 0-16,0 0 0 0,0 0 0 0,0 0 0 16,0 0 0-16,0 0 0 0,-3 4 0 15,3-4 0-15,0 0 0 0,0 0 0 0,0 0 0 0,0 0 0 16,-7 0 0-16,3 3 0 0,4-3 0 0,-7 0 0 15,7 0 0-15,-3 3 0 0,3-3 0 0,-7 3 0 16,-1-3 0-16,1 3 0 0,0 0 0 0,0 0 0 16,0-3 0-16,0 3 0 0,0-3 0 0,-3 4 0 15,-1-4 8-15,0 3-8 0,-3-3 0 0,0 3 0 16,-3 0 0-16,-1-3 0 0,-3 3 0 0,-7 0 0 16,-1-3 8-16,1 3-8 0,-4 1 0 0,-3 2 0 15,0-3 0-15,-1 6 8 0,1 1-8 0,-7-1 0 16,3 1 0-16,0 2 0 0,0 1-10 0,-3 2 10 15,0-5-85-15,7 2-10 0,-4 1-1 0</inkml:trace>
  <inkml:trace contextRef="#ctx0" brushRef="#br3" timeOffset="55138.69">22109 13056 1026 0,'0'0'28'0,"0"0"8"0,0 0-28 0,0 0-8 0,7-3 0 0,-4 0 0 16,-3 3 12-16,7-4 0 0,-3 4 1 0,3-3 0 15,-4 3-13-15,-3 0 0 0,7-3 0 0,-3 3 0 16,3-3 54-16,-3 3 8 0,3-3 2 0,0 3 0 16,0 0 0-16,0-3 0 0,0 3 0 0,-4 0 0 15,4-3 0-15,0 3 0 0,-3 0 0 0,3 0 0 16,0-3-12-16,0 3-3 0,0 0 0 0,0 0 0 15,0 0-16-15,0 0-3 0,4 0-1 0,-4 0 0 16,0 0-29-16,4 0-16 0,-1 0 1 0,-3 0 1 16,4 0 48-16,-1 0 10 0,1 0 1 0,0 0 1 15,-1-4-14-15,1 4-2 0,-1 0-1 0,1 0 0 16,0 0-1-16,-1 0 0 0,1 0 0 0,-4 0 0 16,3 0-8-16,1 4-1 0,-4-4-1 0,0 3 0 15,4 0-10-15,-4-3-8 0,3 3 12 0,-3 3-12 16,4-3 8-16,-1 0-8 0,1 1 0 0,-4-4 0 0,4 3 0 15,-1-3 0-15,4 3 0 0,-3-3 0 16,3 0 55-16,-3 0 7 0,3-3 2 0,0 3 0 0,0 0-64 0,0 0-12 0,0 0-2 16,0 0-1-16,4 0 15 15,0 0 0-15,-4 3 0 0,3-3 0 0,-3 3 8 16,4 0-8-16,0 0 0 0,-1 0 0 0,-3 1 0 0,1-1 0 0,-1 0 0 0,-4-3 0 16,4 3 0-16,1-3 0 0,-1 0 0 0,0 0 0 15,0 0 0-15,-4 0 0 0,8-3 8 16,-4 0-8-16,0 3 11 0,0-3-2 15,4-1 0-15,-4 4 0 0,0-3-9 0,-3 3 0 0,3-3 0 16,0 3 0-16,-3 0 0 16,3 0 0-16,-4 0 0 0,1 0 0 0,0 0 0 0,-4 3 0 0,3-3 0 0,1 0 0 15,-4 3 12-15,0-3 1 0,-4 0 0 0,4 0 0 16,-3 0 7-16,-1 0 2 0,-3 0 0 0,8 4 0 16,-8-4-3-16,3 0-1 15,-3 0 0-15,4 0 0 0,-4 0-6 0,0 0-2 0,0 0 0 0,0 0 0 16,0 0-10-16,0 0 0 0,0 0 9 0,0 0-9 15,0 0 0-15,3 0 0 0,-3 0 0 0,0 0 0 16,0 0 0-16,0 0 0 0,0 0 0 0,0 0 0 16,0 0 0-16,0 0 9 0,0 0-1 0,0 0-8 15,0 0-66-15,0 0-20 0,0 0-4 0,0 0-1 16,0 0-103-16,0 0-21 0,0 0-4 0</inkml:trace>
  <inkml:trace contextRef="#ctx0" brushRef="#br0" timeOffset="61301.92">24250 12388 2067 0,'0'0'87'0,"0"0"-70"16,0 0 140-16,0 0 28 0,0 0 6 0,0 0 1 15,0 0-103-15,0 0-20 0,0 0-4 0,0 0-1 16,3 6 0-16,-3-6 0 0,4 3 0 0,0 4 0 16,3-4-51-16,0 0-13 0,0 3 0 0,3-3 0 15,1 1 54-15,3-1 8 0,0 0 2 0,4 0 0 16,-1 0-52-16,1 0-12 0,7 0 0 0,-4 0 0 15,0 1 25-15,4-4 3 0,-1 3 0 0,1-3 0 16,-4-3 6-16,-3-1 2 16,3 4 0-16,-3-3 0 0,-1 0-36 0,-3-3 0 0,4 3 0 0,-4 0 0 15,-3-4 0 1,3 4 0-16,-3 0 0 0,-1 0 0 0,1 3-52 0,-4 0-18 0,0 0-3 0,0 3-1 31,-4 3 10-31,1-2 1 0,-1 2 1 0,-3 3 0 0,4-3-55 0,-8 4-11 0,4-1-3 0,0 1 0 16,-3-4-91-16,3 3-18 0,-4-6-4 0</inkml:trace>
  <inkml:trace contextRef="#ctx0" brushRef="#br0" timeOffset="61954.37">24702 12178 1824 0,'0'0'76'0,"0"0"-60"15,0 0 89-15,0 0 19 0,0 0 3 0,0 0 1 16,0 0 0-16,0 0 0 0,7-3 0 0,-7 3 0 16,0 0-60-16,3 0-12 0,1 3-3 0,3 0 0 15,-4 6-5-15,1 1-2 0,-1 2 0 0,1 1 0 16,-1 6-21 0,-3 0-4-16,4 3-1 0,-4 0 0 0,0 3-8 0,-4 3-3 0,4 0 0 0,-3 3 0 15,3-2 4-15,-4-1 1 0,1 3 0 0,-1-6 0 16,1 3-14-16,3-6 11 0,0 0-11 0,0 0 10 15,-4 0-10-15,4-6-16 0,0 0 4 0,0-4 1 16,0-2-49-16,0-1-9 0,0 0-3 16,4-5 0-16,-4-4 7 0,0 0 1 0,0 0 0 0,0 0 0 15,0 0 0-15,0-7 0 0,3-2 0 0,-3-4 0 16,4-2 51-16,-4-1 13 0,0-6 0 0,3 0 0 16,-3 0-170-16,4-3-31 0,-4 0-7 0,3-3 0 15,-3 3-25-15,0-4-5 0,0 1-1 0,4 0 0 16,-4 3 89-16,0 3 18 0,0 3 3 0,0-3 1 0,0 7 204 15,0-1 42-15,0 0 8 0,0 4 2 0,0-1 51 16,0 1 10-16,0 2 3 0,0 1 0 0,0-1-8 0,0 1 0 16,0 3-1-16,0-1 0 0,0 7-88 15,0-3-18-15,0 3-3 0,0 0-1 0,0 0-7 0,7-3-2 0,0 0 0 0,-4 6 0 32,5 0-51-32,2 3-13 0,-3 1 0 0,4 2 0 15,3 1 52-15,-4 2 8 0,8-2 2 0,-4 2 0 0,4 1-14 0,-4-4-2 0,4 4-1 16,-1-4 0-16,1 0-7 15,0 1-2-15,3-4 0 0,-4 3 0 16,-3 1 11-16,1-4 1 0,2 4 1 0,-3-4 0 0,-3 3-49 0,-1 4 0 0,-2-4-14 0,-1 4 3 16,0-1 11-16,-4 1 14 0,4-4-3 0,-7 7-1 15,0-4 6-15,0 1 2 0,0 3 0 0,-7-1 0 16,4 1 2-16,-4 0 1 0,0-1 0 0,-4 1 0 16,0 0-9-16,-3-4-1 0,0 4-1 0,-4-4 0 15,4-2-10-15,-3 2 0 0,-1-2 0 0,4-1 0 16,-4 1-8-16,4-4-8 0,0 0 0 0,4 0-1 15,-5-2-114-15,8-1-22 0,-3-3-5 0</inkml:trace>
  <inkml:trace contextRef="#ctx0" brushRef="#br0" timeOffset="62773.66">25174 8751 1960 0,'0'0'56'0,"0"0"11"0,4 6-54 0,-1-3-13 16,1 0 0-16,-1 4 0 0,4-4 69 0,-3 0 11 0,7 0 3 0,-4 0 0 15,3-3-15-15,1 3-4 0,-1-3 0 0,4 0 0 16,4-3 1-16,-4 3 0 0,4 0 0 0,-1-3 0 15,1 0-25-15,3 0-4 0,-3 0-2 0,3 0 0 16,-7-1-13-16,4 1-2 0,-1 0-1 0,-2 3 0 16,-1-3-6-16,-4 3 0 0,4 3-1 0,-7-3 0 15,4 3-11-15,-4 0-12 0,0-3 2 0,0 4 1 16,0-1-37-16,-3 0-7 16,6 0-2-16,-6-3 0 15,3 3-59-15,-4-3-12 0,-3 0-2 0</inkml:trace>
  <inkml:trace contextRef="#ctx0" brushRef="#br0" timeOffset="64122.69">25227 8879 931 0,'0'0'39'0,"0"0"-31"16,0 0 28-16,0 0 5 0,0 0 2 0,0 0 0 16,0 0-35-16,0 0-8 15,4 4 0-15,-1-1 0 0,1 0 53 0,3 0 9 0,-4 0 2 0,1-3 0 16,-1 3-2-16,1 0 0 0,3 0 0 0,-4 1 0 15,1 2 3-15,0 0 1 0,-1 0 0 0,-3 1 0 16,0-1 31-16,4 0 7 0,-4 4 0 0,-4-1 1 16,4 4-65-16,0-4-14 0,-3 4-2 0,-1-1-1 15,4 1 33-15,-4 2 6 0,4-2 2 0,0 3 0 16,0-4-64-16,0 1 0 0,0 2-9 0,0 1 0 16,0-4 24-16,4 1 5 0,-4 3 0 0,4-1 1 15,-1 1-1-15,-3 0 0 0,4-4 0 0,-4 4 0 16,3 3 4-16,-3 0 0 0,4 3 0 0,-4-1 0 15,0-2-10-15,3 3-2 0,-3 0 0 0,0 3 0 16,4 0-12-16,-1 0 0 0,-3 4 8 0,4-4-8 16,-1 3 0-16,1-3 0 0,-1 0-12 0,1 3 12 0,-1-3 16 0,1 1 9 15,3-1 3-15,-3 3 0 0,3-3-16 0,0 3-4 0,-4 0 0 16,4 4 0-16,0-1-8 0,0 0 12 0,0-2-12 0,0 5 12 16,0-6-2-1,1 4 0-15,-1-4 0 0,0 6 0 0,0-2-10 16,0 2 10-16,-4-2-10 0,4 5 10 0,0-2-2 15,0-1-8-15,1 1 12 0,-1 2-4 16,0-2-8-16,-4-4 0 0,4 4 0 0,0 2 0 16,-3-2 0-16,3 2 0 0,-4 1 0 0,4 0 0 0,-3-1 18 0,-1 1 2 0,1 3 0 0,3-4 0 15,-3 4-12-15,-1-3-8 0,4-1 9 0,-3 4-9 16,-1 0 8-16,1 0-8 0,-1-1 0 0,1 4 9 16,-1 0-9-16,1-3 10 0,-1 3-10 0,4 0 10 15,-3-4 17-15,0 1 3 0,-1 0 1 0,1 0 0 16,-1 0-31-16,1-1 0 0,-1 4 0 0,1 0 0 15,-1 0 0-15,1-3 0 0,-1 3 0 0,1 3 0 16,-1-3 0-16,1-1-10 0,-1 1 0 0,-3 3 0 16,4 0 10-16,-1 0 14 0,1 4-3 0,-1-1-1 15,1-3-10-15,-4 0-12 0,4 0 2 0,-1 3 1 16,1-3 9-16,-1 0 0 0,1 3 0 0,-1 0 0 16,-3-2 0-16,4-5 0 0,-1 4 0 0,1 0 0 15,-4 1 8-15,7 52 8 0,-7-47-8 16,0-3-8-16,3 0 0 0,-3 1 0 0,0 2 0 15,4 0 0-15,-4 1 0 0,0 2 0 0,0 0 0 16,0 1 0-16,0-4 0 0,0 4 0 0,3 2 0 16,-3-2 0-16,0-4 0 0,4 3 0 0,-4 4 0 15,3-4 0-15,-3-2 0 0,4 2 0 0,0 1 0 16,-4-1 0-16,3-3 0 0,-3 1 0 0,4 5 0 16,-1-5 0-16,-3-4 0 0,4 3 0 0,-1 0 0 0,-3 1 0 15,0 2 0-15,0 0 0 0,0 4 0 0,0 0 0 0,0-4 0 0,0 0 0 16,-3 7 0-16,3-6 0 0,0 5 0 0,-4 1 0 0,4 0 0 15,0-4 0-15,0-2 0 0,0-1 0 0,4 1 0 16,-4-4 0-16,0 0 0 0,3 4 0 16,-3-4 0-16,4-3 0 0,-4-3 0 0,3-3 0 0,1 6 0 15,-1-6 0-15,1 3 0 0,-1-3 0 0,1 6 0 16,-1-6 0-16,1 3 0 0,-1 0 0 0,1 0-8 16,-1-6 8-16,1 0 0 15,-4-4 0-15,4 4 0 0,-1 0 0 0,1-3 0 0,-1 2 0 0,-3 1 0 31,4-3 0-31,-1-4 0 0,1 1 0 0,-1-4 0 0,-3 0 0 0,4-6 0 0,-1 4 0 0,-3-4 8 16,4 0-8-16,-1-3 0 0,-3 6 0 0,0-3 0 16,4-3 0-16,-4 3 0 0,0-3 0 0,0 0 0 15,3-3 0-15,-3 3 8 0,0-3-8 0,0-1 8 16,4 1-8-16,-4-3 0 0,0 3-8 0,3-4 8 16,-3 1 0-16,0 0 0 0,4-4 0 0,-4 1 0 15,4-1 0-15,-4 1 0 0,3 0 0 0,1 2 0 16,-4-2 0-16,0-1 0 0,3-2 0 0,-3 5 0 15,0-2 0-15,4-1 12 0,-4 1 0 0,0-4-1 16,3 1-11-16,-3-1-16 0,4-3 4 0,-4 1 1 16,3-1 60-16,1 0 12 0,3-3 3 0,-4 1 0 15,1-1-64-15,3 3 0 0,-4-3-9 0,4 0 0 0,1-3 9 0,-1 3 12 16,0-3-2-16,0 3-1 16,0-3-9-16,3 0 0 0,1-3 0 0,0 3 0 15,-1 0 0-15,4-3 0 0,4 3 0 0,-4-3 0 0,0 3 0 16,4 0 0-16,-1 0 0 0,1-3 0 0,0 3 53 15,3 0 9-15,-4 0 2 0,5 0 0 16,-5 0-83-16,1 0-16 0,0 3-3 0,-1-3-1 0,-3 3 28 0,0 0 11 0,4 4-8 0,-4-4 8 31,-3 0-55-31,3 0-5 0,-4 0-2 0,-3-3 0 16,4 3-133-16,-4-3-26 0</inkml:trace>
  <inkml:trace contextRef="#ctx1" brushRef="#br0">31560 13006 0</inkml:trace>
  <inkml:trace contextRef="#ctx0" brushRef="#br0" timeOffset="77790.2">26536 9284 684 0,'0'-6'28'15,"-4"-1"-28"1,4 4 38-16,-3-3 2 0,-1 0 0 0,4-1 0 15,0 1 8-15,-3 0 3 0,3 0 0 0,-4-1 0 0,4 1 28 0,0 0 5 0,-3-1 2 16,3 1 0-16,-4 0 30 0,4-3 5 0,-3 2 2 0,3-2 0 16,-4-1-47-16,1 4-10 0,-1-3-2 0,1-1 0 15,-1 4 52-15,4 0 9 16,-3 0 3-16,-4-1 0 0,7 7-52 16,-4-3-9-16,-3 0-3 0,7 3 0 0,-7 0 0 15,-4 0 0-15,4 3 0 0,-3 3 0 0,3 1-18 16,-4 2-4-16,4-3-1 0,-7 7 0 15,3-1-13-15,-3 4-2 0,0 3-1 0,0 0 0 0,0 0-5 0,0 3 0 0,0-1-1 0,-1 5 0 16,5-1-4-16,3 3-1 0,3 0 0 0,1 3 0 16,3 1-2-16,3-1-1 0,4 4 0 0,4-4 0 15,0-3-11-15,3-3 0 0,3-3 0 0,1-3 8 16,3-3-8-16,0-4 0 0,4-2 0 0,0-7 0 16,-1-3 0-16,8-3 12 0,-4-4-12 0,4-5 12 15,0-4-12-15,-4 1 0 0,0-7 0 0,0 0 0 16,-3-3 8-16,-4-1 7 0,-3 1 1 0,-4 0 0 15,0 3 0-15,-7 0 1 0,0 7 0 0,0-4 0 16,-3 0 21-16,-4 3 4 0,-4-2 1 16,1 2 0-16,-4 3-43 0,0-2-22 0,0 2 2 0,-4 1 1 15,1-1 19-15,-5 4 0 0,5-1 0 0,-4 1 0 16,3-1-15-16,1 4-2 0,-5 3-1 0,5-3 0 16,-1 6-59-16,1 0-12 0,-1 3-3 0,4 3 0 15,0 7-51-15,0-1-10 0,3 7-3 0</inkml:trace>
  <inkml:trace contextRef="#ctx0" brushRef="#br0" timeOffset="78538.97">26462 10225 1094 0,'3'-19'23'0,"-3"12"5"0,0 1-28 16,0 0 0-16,0 0 0 0,4-4 0 0,-4 4 94 0,0 3 14 0,0 3 2 0,0-6 1 15,0-1-24-15,0 7-5 0,0-6-1 0,0 6 0 16,0-6 38-16,0 6 7 0,0 0 2 0,0 0 0 16,0 0 0-16,0 0 0 0,0 0 0 0,0 0 0 15,0 0-72-15,0 0-15 0,0 0-2 0,0 0-1 16,0 0-10-16,0 0-3 0,0 0 0 0,0 0 0 15,0 0-7-15,3 9-2 0,1 1 0 0,0-4 0 16,-4 6 27-16,3 4 5 0,1 3 0 0,-4 0 1 16,0 3-39-16,0 3-10 0,0 0 0 0,0 3 0 15,-4 3 0-15,4 1 0 0,-3 2 0 0,3-2 0 16,0-4 0-16,0 0 0 0,0-3 0 0,0-3 0 16,0-3-49-16,3 0-12 0,1-4-3 15,-4-2 0-15,3-4-48 0,1 1-9 0,-1-4-3 0</inkml:trace>
  <inkml:trace contextRef="#ctx0" brushRef="#br0" timeOffset="79474.38">26476 11331 1958 0,'0'0'87'0,"0"0"17"0,0 0-83 15,0 0-21-15,0 0 0 0,0 0 0 0,0 0 96 0,0 0 16 0,0 0 2 0,0 0 1 31,0 0-31-31,7 3-5 0,0-3-2 0,0 4 0 16,0-4-10-16,4 3-3 0,3 3 0 0,-4-3 0 16,5 3-30-16,2 1-6 0,-3-1-2 0,4 0 0 0,0 4 10 0,-1-4 1 0,1 3 1 0,0 1 0 15,-4-4-8-15,0 3-2 0,0-2 0 0,0-1 0 16,0 3-11-16,-3-5-2 0,-4 2-1 0,3-3 0 16,-3 3-14-16,-3-3 9 0,-1 0-9 0,1 1 8 15,-4 2-8-15,-4-3 10 0,1 0-10 0,-1 3 10 16,-3 1-10-16,0-1 0 0,-3 0 0 0,-1 4 0 15,-3-1 0-15,3 0-12 0,-3 4 0 0,0-4 1 16,0 4-6-16,3-4-2 16,-3 1 0-16,4-1 0 0,-1 1-2 0,4-1-1 0,0-3 0 0,0-3 0 15,4 4 14-15,3-4 8 0,0-3-10 0,0 0 10 16,0 0-8-16,0 0 8 0,3 3 0 0,4 0-9 16,4-3 9-16,3 0 8 0,-4-3-8 0,4 3 11 15,4-3 11-15,0 0 2 0,3 3 1 0,0-3 0 16,-3 3 4-16,3-4 1 0,-3 4 0 0,-1 4 0 15,1-1-1-15,-4 0 0 0,4 6 0 0,-1-3 0 16,-3 7 14-16,-3 0 2 0,3-1 1 0,-3 4 0 16,-1-1-46-16,1 1-12 0,-4 0 0 0,0 3-1 15,0-4 27-15,-4 1 6 0,-3 0 0 0,0-4 1 16,0 1-9-16,-7-1-1 0,0 1-1 0,0-4 0 0,-3 1 3 0,-1-1 1 0,1 0 0 16,-5 1 0-1,1-1-14-15,0-2 0 0,-3 2 0 0,-1 0 0 0,0 4 0 0,-3-4-10 0,3 1 10 0,-6-1-12 16,6-3 0-16,1 4-1 0,-1-4 0 15,0 0 0-15,4 1-47 0,4-4-8 16,2 3-3-16,1-6 0 0,7 0-69 0,0 0-15 0,0 0-2 16</inkml:trace>
  <inkml:trace contextRef="#ctx0" brushRef="#br0" timeOffset="80835.82">26642 12749 362 0,'0'0'10'0</inkml:trace>
  <inkml:trace contextRef="#ctx0" brushRef="#br0" timeOffset="81525.74">26599 12727 802 0,'0'0'22'0,"0"0"6"0,0 0-28 0,0 0 0 0,0 0 0 0,0 0 0 31,0 0 60-31,0 0 5 0,0 0 2 0,0 0 0 0,0 0-35 0,0 0-6 0,0 0-2 16,0 0 0-16,0 0 6 0,0 0 1 0,0 0 0 0,0-7 0 15,0 7 29-15,4-6 7 0,-4 6 1 0,0-6 0 16,0 6 18-16,0 0 4 0,0-6 1 0,0 6 0 16,0 0-1-16,0 0 0 0,0 0 0 0,0 0 0 15,0 0-12-15,0 0-2 0,0 0-1 0,0 0 0 16,0 0-20-16,0 0-4 0,0 0-1 0,0 0 0 16,0 0-13-16,0 0-2 0,0 0-1 0,0 0 0 15,0 0-14-15,0 0-2 0,0 0-1 0,0 0 0 16,0 0 1-16,0 0 0 0,0 0 0 0,0 0 0 15,0 0 11-15,0 0 3 0,0 0 0 0,0 0 0 16,0 0 0-16,0 0 1 0,0 0 0 0,0 0 0 16,0 0-6-16,0 0-2 0,0 0 0 0,4 0 0 15,-4 0-6-15,7 3-2 0,-7-3 0 0,3 0 0 16,1 3-1-16,-1 0 0 0,1 0 0 0,-4-3 0 16,3 3 0-16,-3 0 0 0,0-3 0 0,4 4 0 0,-1-1 0 15,1 3 0-15,-1-3 0 0,1 6 0 16,-4-2 0-16,3-1 0 0,-3 3 0 0,0 1 0 15,0 6-4-15,-3 2-2 0,-1 4 0 0,1 3 0 16,-1 4-10-16,1 2 0 0,-1 3 9 0,1 4-9 16,-1-3 0-16,1-1 0 0,-1 4 0 0,1-7 0 0,3-3 27 0,-4-6 1 0,4-3 0 0,0 0 0 31,0-7-46-31,0 1-9 0,0-4-1 0,4-2-1 0,-4-4 17 0,0 3 12 0,0-6-13 0,0 0 5 16,3 3-4-16,1-3-1 0,-1 3 0 0,1 0 0 15,3-3 13-15,0 4-12 0,0-4 12 0,0 0-12 16,3 0 12-16,1 0 0 0,3 0-10 0,0 0 10 15,0-4 0-15,1 4 0 0,2-3-9 0,-3 0 9 16,0 3 0-16,0-3 0 0,1 0 0 0,-1 0 0 16,-4 0-11-16,1-1 11 0,3 1-10 15,-7 0 10 1,4 0-31-16,-1 0 0 0,1 0 0 0,-4-4 0 0,0 4-102 0,3-3-21 0,1 3-4 16,-4-3-1-1,0 3-77-15,0-4-16 0</inkml:trace>
  <inkml:trace contextRef="#ctx0" brushRef="#br0" timeOffset="81870.48">26980 12767 2329 0,'0'0'98'0,"0"0"-78"15,0 0 82-15,0 0 17 0,0 0 3 0,0 0 1 16,0 7-47 0,0-1-10-16,0 3-2 0,4 1 0 0,-4 2 0 0,4 4 0 15,-1 3 0-15,-3 3 0 16,4 3 0-16,-4 3 0 0,0 3 0 0,3 1 0 16,-3 2-30-16,4 4-6 0,-4 0-2 0,0-1 0 15,3-2 10-15,-3-1 1 0,0-3 1 0,0 4 0 0,0-4-30 0,0-2-8 0,0 2 0 0,0 0 0 16,0-3 0-16,0 4 0 0,0-1 0 0,0 1 0 15,0-4-9-15,0-3-3 0,0 3-1 0,-3-6 0 16,3 0-9-16,0-6-2 0,-4-1 0 0,4-2 0 16,-3-1-32-16,-1-5-8 0,4-1 0 0,0-6-1 15,0 0-89-15,0 0-18 0,-3-6-3 0</inkml:trace>
  <inkml:trace contextRef="#ctx0" brushRef="#br0" timeOffset="83311.74">26818 14592 908 0,'0'0'38'16,"0"0"-30"0,4-3 84-16,-4 3 16 0,3-6 4 0,-3 6 1 15,4-3 63-15,3 0 13 0,-4-1 3 0,-3 4 0 0,0 0-49 0,4-3-10 0,-4 3-1 0,0 0-1 16,0 0-15-16,0 0-4 0,0 0 0 0,0 0 0 16,0 0-26-16,0 0-6 0,0 0 0 0,0 7-1 15,-4-4-37 1,4 3-7-16,-3 3-2 0,-1-2 0 0,-3 5-21 0,0 1-4 0,4 2 0 0,-8 4-8 15,0 0 8-15,1 0-8 0,-1 0 0 0,1 3 0 32,-1-4 0-32,1 1 0 0,3-3 0 0,-4 3 0 0,4-7 0 0,3 1 0 0,1-4 0 0,-1 1 0 31,4-4 0-31,0-3 0 0,0-3 0 0,4 6 0 16,-1-3 0-16,8 1 0 0,-4-1-10 0,4 0 10 0,3 0 0 0,0 0 0 0,0 0 0 0,4 4 0 15,-4-1 0-15,3-3 0 0,-3 3 0 0,4 1 0 16,0 2 0-16,-1-3 0 0,1 7 0 0,-4-4 0 15,4 1 0-15,-1-1 0 0,-3 4 0 0,1-1 0 16,-5 1 12-16,1-1-4 0,-1 4 0 0,-3-1 0 16,-3 1-8-16,-4 3 0 0,0 0 0 0,-4 0 8 15,1 3-8-15,-4 0 0 0,0-4 0 0,-4 4 0 16,1-3 0-16,-1 0-17 0,-3-3 4 0,3-1 1 16,1-2-8-16,-1-7 0 0,4 0-1 0,-4-6 0 15,1-3-16-15,3-3-3 0,3-3-1 0,-3-4 0 16,0-3 25-16,4 1 6 0,-1-7 1 0,4-3 0 15,0 0 9-15,0-1 0 0,4 1 10 0,-1-3-10 0,1 3 41 0,3-3 3 16,0 3 0-16,0-3 0 0,3-1-15 0,1-2-2 0,3 0-1 0,-3-1 0 16,3 1-4-1,-4 3-1-15,5 3 0 0,-1-1 0 0,-4 8-2 16,1 2-1-16,-1 7 0 0,-3-4 0 16,4 4-4-16,-7 2-1 0,3 1 0 0,0 3 0 15,-7 3 16-15,0 0 3 0,3 0 1 0,-3 0 0 16,0 0-122-16,0 0-25 0,0 0-5 0,0 0-1 15,0 0-85-15,0 0-18 0,0 0-3 0</inkml:trace>
  <inkml:trace contextRef="#ctx0" brushRef="#br0" timeOffset="84122.64">26984 16010 2161 0,'0'0'61'0,"0"-7"14"0,0 7-60 16,-4-6-15-16,1 0 0 0,-1-1 0 0,1 1 128 0,-1 0 24 0,1 3 4 0,-1-3 0 15,4 6-73-15,-7-4-15 0,0 1-4 0,0 0 0 16,0 3-8-16,0 0-1 16,0 0-1-16,0 0 0 15,0 3-10-15,0 4-3 0,0-1 0 0,0 3 0 0,0 1-13 0,0 2-4 0,3 4 0 0,-3-1 0 16,0 4-24-16,3 0 0 0,1 6 8 0,-1-3-8 15,4 0 0-15,0 0 0 0,0 0 0 0,0 0 0 16,4-3-9-16,-1 0 9 0,1-7 0 0,3 1 0 16,0-1-10-16,0-2 10 0,0-4-8 0,0 0 8 15,4-3-12-15,-1-3 4 0,4 0 0 0,-3-3 0 16,3 0-7-16,-3-3-1 0,3-4 0 0,0-2 0 16,0-1 7-16,0 1 1 0,0-7 0 0,0 3 0 15,1-3 8-15,-5-3 0 0,1 4 0 0,-1-4-8 16,1 3 8-16,-4 0 0 0,0 0 0 0,0 4 0 0,0-1 0 15,-3 3-10-15,-1 1 10 0,-3 2 0 0,4 1 0 0,-4 9 0 16,0 0 0-16,0 0 0 0,0 0 0 0,0 0 0 0,0 0 0 0,-4 6 9 16,4 4-9-16,-3 2 8 0,6 1-8 0,-3 6 8 15,0-1 5 1,0 7 1-16,4 4 0 0,-4 2 0 0,3-3 10 16,1 4 1-16,-1 2 1 0,1 1 0 0,-4 2 6 15,3 1 0-15,-3-1 1 0,4 7 0 0,-1 0-8 0,1 0-1 0,-1 3-1 16,1 0 0-1,-1-6-11-15,1-3-1 0,3-1-1 0,-3 1 0 0,-1-4-10 0,4-2 0 0,-3 2 9 0,-1-2-9 16,1-4 0-16,-1-3 0 16,1-6 0-16,-1 0-8 0,-3-4-10 0,0-2-2 0,4-7 0 15,-8 0 0-15,4-6-81 16,0 0-17-16,0 0-3 0</inkml:trace>
  <inkml:trace contextRef="#ctx0" brushRef="#br0" timeOffset="86270.76">27263 8660 1459 0,'0'0'41'0,"0"6"10"16,0-6-41-16,0 6-10 0,0-6 0 0,0 4 0 15,3 2 76-15,-3-6 14 0,4 3 2 0,-1 0 1 16,1 0-2-16,-1 0-1 0,1 1 0 0,-4-4 0 15,3 3-10-15,1 0-1 0,-4-3-1 0,3 3 0 16,-3-3-23-16,7 3-5 0,-3 0-1 0,0 0 0 16,3 0-11-16,0 1-2 0,0-4-1 0,3 0 0 15,-3 3-35-15,0-3 0 0,4 0 0 0,0 0 0 16,-1 0 0-16,1 0 0 0,-1 0 0 0,4 0 0 0,-3 0 33 0,3 0 0 16,-3 0 0-16,-1 0 0 0,4 0-21 0,-3 0-12 0,0 0 12 15,-1 0-12-15,1 3 13 0,-1-3-4 0,1 0-1 0,-4 3 0 16,4-3-8-1,-4 0 10-15,0 3-10 0,0-3 10 0,0 3 2 0,-4-3 0 0,1 3 0 0,3 1 0 16,-4-1-4-16,-3 3 0 0,4-3 0 16,-4 3 0-16,3 1 3 15,1-1 0-15,-4 0 0 0,0 0 0 16,4 1-11-16,-4-1 0 0,0 0 9 0,3 4-9 16,-3-4-13-16,0 3-7 0,0 1-2 0,0-1 0 15,4 1 38-15,-4 2 7 0,0 1 1 0,0-4 1 0,3 4-17 0,-3-1-8 0,0 1 0 0,4-1 8 16,-1 4-8-16,-3 0 0 0,4-4 9 0,-4 4-9 15,3 3 31-15,1-1 1 0,-4 1 1 0,3 0 0 16,-3 3-45-16,4-3-10 0,-4 3-2 0,3 0 0 16,-3 0 39-16,4 3 7 0,-4-3 2 0,0 3 0 15,0 0-24-15,0 3 0 0,0-3 0 0,-4 3 0 16,4 4 0-16,0-1 0 0,-3 0 0 0,3 4 0 16,0-4 0-16,0 1 0 0,3-4 0 0,-3 6 8 15,0 1-8-15,4-4 11 0,-4 4-11 0,0 2 12 16,3-2-12-16,-3 2-9 0,4 1 9 0,-4 3-13 15,3-4 13-15,-3 1 0 0,4 3 0 0,-4 0 0 16,0-4 16-16,3 4 7 0,-3 0 1 0,0 3 0 16,0 0-24-16,0-1 9 0,0 4-9 0,0 1 0 15,0-5 12-15,0 1-4 0,0 0 0 0,-3 3-8 16,3-3 12-16,0 0-4 0,0 0 0 0,0 0-8 16,0 0 11-16,0 0-11 0,3-4 10 0,1 7-10 15,-4-6 10-15,0 3-10 0,4-3 10 0,-4 6-10 0,0-6 9 16,3 3-9-16,-3-1 8 0,4 4-8 15,-4-6 10-15,3 3-10 0,-3-3 12 0,0 3-12 16,4 0 9-16,-4 0-9 0,0-1 0 0,0 5 9 0,0-1 0 0,3-4 0 0,-3 1 0 0,0 3 0 16,4-3-9-16,-4 0-12 0,0 0 2 0,0 0 1 15,3 3 21-15,-3-3 4 0,4 3 0 0,-1 0 1 16,-3 0-27-16,4-3-6 0,-4-3 0 0,3 6-1 16,1-7 17-16,-4 4 0 0,3 0 0 0,-3 3 0 15,4-3 0-15,-1 0 0 0,-3 3 0 0,4 0 0 16,-4-3 0-16,0 3 0 0,4-3 0 0,-4 6 0 15,0-3 0-15,3 3 0 0,-3 4 0 0,4-1 0 32,-1-3 0-32,-3-3 0 0,4 0 0 0,-4 3 0 0,3 0 0 0,1 1 0 0,-4 2 0 0,3 0 0 15,1-3 0-15,-1 1 0 0,-3-4 0 0,4 3 0 16,-1 0 48-16,-3 3 12 0,4 4 4 0,-4-1 0 16,3-3-52-16,-3 1-12 0,0-1 0 0,0 0 0 15,4 1-48-15,-4 2-13 0,3 1-3 0,1-1 0 16,-4-3 103-16,3-3 20 0,-3 1 4 0,4 2 1 15,0 0-52-15,-4 1-12 0,3 2 0 0,1 4 0 16,-1-7 0-16,-3 0 0 0,4-3 0 0,-1 7 0 16,-3-1 0-16,4-2 0 0,-4 5 0 0,3 1 0 15,-3-7 0-15,4-3 0 0,-1 3 0 0,1 1 0 16,-1-4-48-16,1 3-13 0,-1 4-3 0,1-4 0 16,-1-3 80-16,1 0 15 0,0-3 3 0,-1 4 1 0,1-4-5 0,-1 0-1 0,1 3 0 15,-1 0 0-15,1-3-43 16,-1 0-9-16,1 0-1 0,3 0-1 0,-4-3 40 0,1-3 8 0,3-1 1 0,-4 1 1 15,4 0-40 1,-3 0-8-16,3-4-1 0,-3 4-1 0,-1 0 17 16,1-7 8-16,3 1-8 0,-4-1 8 0,4-2 0 0,-3-1 0 0,3-3 0 0,-4 7 0 15,1-7 0 1,-1 3 0-16,5-2 0 0,-5 2 8 16,1 0-8-16,-1-2-8 0,1 2 8 0,3-3-12 15,-4 0 12-15,1-3 0 0,-1-3 0 0,1 0 0 0,-1 0 0 0,1-3 0 16,-1 3 0-16,1 0 0 0,-1-3 0 0,1 3 0 0,-1 0 0 0,1 0 0 15,0-4 0-15,-1 4 0 0,1-3 0 0,-1 0 0 16,-3-3 0-16,4 2 0 0,-4-2 0 0,0 0 0 16,3-4 0-16,-3 1 0 0,4-1 0 0,-4-2 0 15,0-1 0-15,0-2 0 0,0 2 0 0,-4-3 0 16,4 0 0-16,-3-2 0 0,3 2 0 0,0-6 0 16,-4 3 0-16,4-3 0 0,-3 3 0 0,-1 0 8 15,-3-3-8-15,0 3 0 0,-4 1 0 0,4-4 8 16,-3 3-8-16,-1 0 0 0,1-3 0 0,-5 3 0 15,1-3 0-15,-3 3 0 0,-1-3 0 0,0 0 0 16,1 3 0-16,-4-3 0 0,3 0 0 0,-3 0-8 16,0 0 8-16,3 3 0 0,0-3 0 0,-3 4 0 15,7-4 0-15,-4 0-8 0,1 3 8 0,3 0 0 16,-4-3-17-16,4 3 1 0,0 0 1 0,0-3 0 16,3 3-82-16,1-3-17 0,3 0-3 0</inkml:trace>
  <inkml:trace contextRef="#ctx0" brushRef="#br3" timeOffset="94395.63">26427 14185 637 0,'0'0'28'0,"0"0"6"16,0 0-34-16,0 0 0 0,0 0 0 0,0 0 0 15,0 0 40-15,0-3 2 0,0 3 0 0,-4-7 0 16,4 1 34-16,0 6 8 0,0-6 0 0,0 6 1 16,0 0 4-16,-3-7 1 0,3 7 0 0,0 0 0 15,0 0-3-15,0 0-1 0,0 0 0 0,0 0 0 16,0 0 10-16,0 0 3 0,0 0 0 0,0 0 0 0,0 0-27 0,0 0-4 0,0 0-2 15,0 0 0 1,0 0-31-16,0 0-7 0,0 0 0 0,0 0-1 16,0 0 29-16,0 0 7 0,0 0 1 0,0 0 0 0,0 0-23 0,0 0-4 0,0 7-1 0,0-7 0 15,0 0-6 1,-4 6-2-16,4-6 0 0,0 0 0 16,0 0 8-16,0 0 2 0,0 0 0 0,0 6 0 15,-4-3-10-15,4 4-3 0,-3-1 0 0,3-6 0 0,0 3-9 0,0-3-3 0,0 6 0 0,0-6 0 16,0 0-5-16,0 0-8 0,3 3 11 0,-3-3-11 15,0 0 9-15,0 7-9 0,0-7 0 0,0 0 9 16,4 3-24-16,-4-3-5 0,4 0 0 0,-4 0-1 16,7 3 41-16,-7-3 8 0,3 3 1 0,-3-3 1 15,7 0-20-15,-3 3-10 0,3-3 10 0,-7 0-10 16,7 3 9-16,-4-3-9 0,4 4 8 0,-3-1-8 16,3-3 8-16,-3 3-8 0,3-3 8 0,-4 0-8 15,4 3 8-15,0-3-8 0,0 0 0 0,0 3 8 16,0-3 1-16,-3 0 0 15,3 3 0-15,0-3 0 0,0 3-9 16,0-3 12-16,0 0-12 0,4 0 12 0,-4 4-12 0,7-4 0 0,-3 0 9 0,-1 3-9 16,1-3 0-16,3 0 0 0,-4 0 0 0,4 0 8 15,-3 0-8-15,3 0 0 0,0 0 8 0,0 3-8 16,-3-3 9-16,3 0-9 0,0 0 12 0,-3 0-12 16,-1 0 11-16,1 3-11 0,0-3 10 0,-1 3-10 15,-3 0 10-15,4-3-10 0,-4 0 10 0,0 3-10 16,0-3 8-16,4 0-8 0,-4 3 0 0,0-3 9 15,3 0-9-15,1 0 0 0,-1 0 9 0,1 0-9 16,0 0 8-16,-1 0-8 0,4-3 8 0,-3 3-8 16,3 0 32-16,0-3 1 0,0 3 1 0,4 0 0 15,-4 0-46-15,4 0-8 0,-4 0-3 0,0 0 0 0,3 0 23 0,-2 0 10 16,-1 0-1-16,0 0 0 0,-4 3-9 0,4-3 12 16,-3 0-12-16,3 3 12 15,-3-3-12-15,-1 0 8 0,1 0-8 0,-1 0 8 0,1 0-8 0,-4 0 0 0,0 0 0 0,4 0 8 16,-4 0-8-16,-4 0 0 15,4 0 0-15,0 0 0 0,4 0 0 0,-4 0 0 0,0 0 8 16,4 0-8-16,-4 0 0 0,3 0 0 0,-3 0 0 0,4 4 0 16,0-4 0-16,-4 3 8 15,0-3-8-15,0 3 0 0,0 0 8 0,0-3-8 0,0 3 8 0,0-3-8 32,0 3 0-32,-3-3 0 0,3 0 0 0,-7 0 0 0,3 0 0 0,-3 0 0 0,7 0 0 0,-3 0 0 15,-4 0 0-15,0 0 0 0,0 0 0 0,0 0 0 16,0 0 0-16,0 0 0 0,0 0 0 0,0 0 0 15,0 0 0-15,0 0 0 0,0 0 0 0,0 0 0 16,0 0 0-16,0 0 0 0,0 0 0 0,0 0 0 16,0 0 0-16,-4-3 0 0,-3 3 0 0,0 0 0 15,0-3-10-15,0 3 10 0,0 0 0 0,0 0-9 16,0 0 9-16,0-3 0 0,0 3 0 0,0 0 0 16,0 0-9-16,0 0 0 0,-1 0 0 0,-2 0 0 15,3 3 9-15,3-3 12 0,-6 3-2 0,3-3-1 16,0 3-23-16,-4-3-5 0,0 3-1 0,1-3 0 15,-1 4 20-15,1-4-12 0,-4 0 12 0,3 0-10 0,-3 0 10 16,-4-4 0-16,4 4 0 0,-4-3-8 16,1 3 8-16,3-3 0 0,-4 3 0 0,4-3 0 0,0 3 0 15,0-3 0-15,0 0 0 0,0 3 0 0,3-3 17 16,-3 3 9-16,3-4 2 0,1 4 0 0,-1-3-44 16,4 3-9-16,-4 0-2 0,1-3 0 15,-1 3 43-15,4 0 9 0,-3-3 2 0,-1 3 0 0,4 0-27 16,0 0 0-16,-4 0 0 0,4 0 0 0,0-3 0 0,0 3 0 0,0 0 0 0,7 0 0 15,-7 0-14-15,0-3-8 0,0 3-2 0,0-3 0 16,3 3 24-16,4 0 0 0,-7-3 0 0,7 3 8 16,-7 0-8-16,0-4 8 0,0 4-8 0,4-3 8 15,-4 3 7-15,7 0 1 0,-7-3 0 0,-1 3 0 16,1-3-16-16,0 3-16 0,0 0 3 0,0 0 1 16,0 3 12-16,0-3 0 0,0 3 0 0,0-3 0 15,0 0 0-15,0 3 0 0,3-3 0 0,-3 0 0 16,0 0 0-16,0 4 0 0,-3-4 0 0,3 0 0 15,3 0 0-15,-3 0 0 0,0 0 0 0,0 0 0 16,0 0 0-16,0 0 0 0,3 0 0 0,-3 0 0 16,0 0 0-16,0 3 0 0,0-3 0 0,0 0 0 15,3 0 0-15,-3 3 0 0,4-3 0 0,-4 0 0 16,3 3 12-16,-3-3-2 0,4 3 0 0,-4 0 0 16,0-3-10-16,7 0 0 0,-4 0 0 0,-3 3 0 15,3-3 0-15,4 0 0 0,-3 3 0 0,3-3 0 16,0 0 0-16,-7 0 0 0,7 0 0 0,0 0 0 15,0 0 0-15,-4 0 0 0,4 0 0 0,0 0 0 16,-7-3 0-16,7 3 0 0,0 0 0 0,-3 0 0 16,3 0 0-16,0 0 0 0,0 0 0 0,0 0 0 15,-7 0 0-15,7 0 0 0,-4 0 0 0,4 0 0 16,0 0-100-16,0 0-23 0,-7-3-4 0,4-3-1 16,-1 0-103-16,4-4-21 0</inkml:trace>
  <inkml:trace contextRef="#ctx0" brushRef="#br0" timeOffset="110115.89">28183 12423 1728 0,'0'0'76'0,"0"0"16"15,0 0-73-15,0 0-19 0,0 0 0 0,0 0 0 16,7 3 106-16,-3 3 18 0,3-3 3 0,-3 3 1 16,3 4-65-16,0-1-13 0,0 1-2 0,0-1-1 15,3 0 27-15,1 4 6 0,0-1 0 0,3-2 1 16,0 2-73-16,7-5-8 0,0 2-16 0,4-3 4 15,3-3 12-15,0-3 0 0,4-3 0 0,3-3 0 0,-3-3 0 0,-4-1 0 0,4-2 0 16,-4-1 0 0,0-3-48-16,-3 4-3 0,3-1-1 0,-3 1 0 15,3-1-135-15,-7 7-27 0,4 0-6 0</inkml:trace>
  <inkml:trace contextRef="#ctx0" brushRef="#br0" timeOffset="110999.05">28702 12269 802 0,'0'0'36'0,"0"0"7"15,0 0-35-15,4-3-8 0,-4 3 0 0,0 0 0 0,3-7 24 0,-3 7 4 16,0 0 0-16,0 0 0 0,0 0 8 0,0-6 1 0,0 6 1 0,0 0 0 15,0 0 20-15,0 0 4 0,0 0 1 16,0 0 0-16,0 0-51 0,0 0-12 0,0 0 0 0,4-6 0 16,-4 6 49-16,0-3 7 15,0 3 2-15,3-6 0 0,-3 6-30 16,0-7-5-16,0 7-2 0,0 0 0 16,0 0-8-16,0 0-1 0,0 0-1 0,0 0 0 0,0 0 22 0,0 0 5 0,0 0 1 0,0 0 0 15,0 0-1-15,0 0 0 0,0 0 0 0,0 0 0 16,0 0 12-16,0 0 2 0,0 0 1 0,0 0 0 15,0 0-4-15,4 7-1 0,-4 2 0 0,3 0 0 16,-3 4-19-16,0 3-4 0,0 2-1 0,0 4 0 16,-3 3-12-16,3 4-4 0,0 5 0 0,-4 1 0 15,4-1 5-15,0 1 1 0,0 2 0 0,0-5 0 16,4-1 6-16,-1-9 0 0,1 3 1 0,3 9 0 16,0-15-21-16,-4-12 0 0,1-4 0 0,-4-3 0 15,3-3 0-15,4-1 0 0,-3 1 0 0,0-3 0 16,3-3 0-16,-7-4 0 15,3 0 0-15,1 1 0 0,-4-4 0 0,0 1 0 0,0-1 0 16,-4 0 0-16,4 1 0 0,-3-1 9 0,-1 3-9 0,-3-15 0 16,3 6 0-16,1 16 0 0,-1-7 0 0,1 4 0 15,-4-4 8-15,3-2-8 0,1-1 0 0,-4 0 0 16,3 1 0-16,1-1 0 0,-1 0 0 0,1-2 0 16,-1 2-12-16,1 0-5 0,3 4-2 0,0-4 0 15,-4 3 19-15,4 1 0 0,0 2 0 0,0 1 0 16,0 0 0-16,0 9 0 0,0 0 0 0,0 0 0 15,0 0-12-15,0 0 0 0,7 0 1 0,-3 3 0 16,3 0 11-16,0 6 0 0,0-2 0 0,0 2 0 16,0-3 12-16,3 4-3 0,1 2 0 0,3-2 0 0,-3-1-1 0,3 4-8 0,0-4 12 15,4 4-4-15,-1-4 40 0,1 0 7 0,0 4 1 0,3-4 1 16,-4 4-45-16,-3-1-12 0,4 4 0 0,-4-3 0 16,0-1 0-16,0 1 0 0,-3-1 0 0,0 1 0 15,-1-1 0-15,-3 1 0 0,0-4 0 0,-3 4 0 16,-1-4 53-16,1 1 9 0,-4-1 2 15,0 0 0-15,0 1-52 0,-4-1-12 16,1 1 0-16,-4-1 0 0,0-3 0 0,-7 4 0 16,-1-1 0-16,-2 1 0 0,-4-1 0 0,-1 0 0 0,-2 1-9 0,-1-1 9 31,0 4-117-31,4-4-18 0,-3 1-3 0</inkml:trace>
  <inkml:trace contextRef="#ctx0" brushRef="#br0" timeOffset="118507.01">28938 8726 1762 0,'0'0'36'0,"0"0"10"16,0 0-37-16,0 0-9 0,0 0 0 0,0 0 0 16,0 0 38-16,0 0 6 0,0 0 0 0,0 0 1 15,0 0-18-15,0 0-4 0,7-3-1 0,-3 3 0 16,3 0 1-16,-3 0 0 0,3 3 0 0,0 0 0 16,3 0 8-16,-3 0 1 0,4 3 1 0,3 1 0 15,-3-4 12-15,6 3 3 0,-3-3 0 0,4 4 0 16,3-4-15-16,4 0-2 0,0 0-1 0,6 0 0 15,-3-3-3-15,4 0-1 0,0 0 0 0,0 0 0 16,-1 0-13-16,-6 0-2 0,3 0-1 0,-6 0 0 16,-1 0-10-16,-4 0 12 0,5 0-12 0,-8 0 12 15,-4 3-12-15,1 0-16 0,-1 0 4 0,-6 1 1 16,3 2-149-16,-7 0-29 0,0 4-7 0</inkml:trace>
  <inkml:trace contextRef="#ctx0" brushRef="#br0" timeOffset="120362.38">29002 8760 1333 0,'0'0'28'0,"0"0"6"16,0 0-34-16,0 7 0 0,-4-1 0 0,1 0 0 0,3-3 74 0,-4 3 8 0,1 1 2 0,3-4 0 31,0-3-42-31,-4 6-8 0,4 0-2 0,0-6 0 15,0 4 16-15,0-4 4 0,0 0 0 0,0 0 0 0,0 0-7 0,0 0-1 0,0 0 0 0,4 6 0 16,-4-6-9-16,3 6-3 16,-3-3 0-16,4 3 0 0,-4-2 10 0,0-1 2 0,3 3 0 0,-3 0 0 31,0-3-11-31,0 4-1 0,0 2-1 0,0 1 0 0,0-4-2 0,0 6 0 0,0-2 0 0,0 2 0 16,-3 1-13-16,3-1-4 0,-4 4 0 0,4 0 0 15,0-4-1-15,0 1-1 0,0 2 0 0,0-2 0 16,0 0 3-16,0-1 1 0,4 1 0 0,-1-1 0 15,-3 1 5-15,4-1 1 0,-1 4 0 0,-3-4 0 16,0 1-10-16,4 3-2 0,-4-1 0 0,0-2 0 16,0 3 4-16,0-4 0 0,0 4 0 0,0 0 0 15,0-1-4-15,0 1 0 0,0 3 0 0,-4-1 0 16,4-2 0-16,0 6 0 0,0-3 0 0,-3 3 0 16,3-3-8-16,0 3 0 0,0-4 0 0,0 4-11 15,0-3 19-15,0 0 3 0,3 0 1 0,-3 0 0 16,0-1 6-16,0 1 2 0,4 0 0 0,-4 0 0 15,0 0-7-15,3 0-1 0,1-4 0 0,-4 4 0 16,0 0-3-16,4 0-1 0,-1-1 0 0,-3 1 0 0,0 3-8 16,0 0 0-16,0 3 0 0,0-3 0 15,0 3 0-15,0-3 8 0,4 0-8 0,-4 3 8 0,0-3-8 16,0 3 0-16,0 0 0 0,0 0 0 16,0-3 8-16,0 0 0 0,0 0 0 0,0 0 0 0,0-3 19 0,3 0 3 15,-3 3 1-15,0-3 0 0,4 3-18 16,-4-4-3-16,3 8-1 0,-3-8 0 0,0 4-9 0,0 0 8 15,0 0-8-15,0 0 8 0,0 0 0 0,4 3 0 0,-4 0 0 0,0 0 0 16,0 0-8-16,0-3 8 0,0 3-8 0,0-3 8 16,0 0 0-16,3 0 0 0,-3 0 0 0,4 0 0 15,-1 3-8-15,-3 0 0 0,4 0 0 0,-1-3 0 16,-3 3 0-16,4-3 0 0,-1-3 0 0,1 3 0 16,-1 0 28-16,1 0 3 0,-4 0 1 0,3-3 0 15,-3 3-32-15,4-3 0 0,-4 3 0 0,0-1 0 16,4 1 0-16,-4 0 0 0,0 0 0 0,0-3 0 15,3 3 0-15,-3 0 0 0,4 3 0 16,-1-6 0-16,-3 3 0 0,4-3 0 0,-4 0 0 0,3-1 0 16,1-2 11-16,-4 3-11 0,3 0 12 0,1-1-12 15,-4 1 8-15,3-3-8 0,1 3 0 0,-4-4 0 16,0 4 0-16,3 0 0 0,-3 0 0 0,0 0 0 16,0 3 0-16,0-4 0 0,0 4 0 0,0 0 0 15,-3 0 0-15,3 3 0 0,0 0 0 0,0 1 0 16,0-5 10-16,-4 5-10 0,4-4 8 0,0-1-8 15,0 1 0-15,0 0 0 0,0 0 0 0,0 3 0 16,4-3 0-16,-4 3 0 0,3-3 0 0,-3 3 0 16,4 1 11-16,-4 2-3 0,3 0-8 0,-3-3 12 15,0 3-12-15,0-3 0 0,4 4 0 0,-4-1 0 0,0 0 0 16,0 0 0-16,0 7 0 0,0-4 0 0,0 0 0 0,0 1 0 0,0 2 0 0,0-2 0 16,0 2 0-16,0 1 0 0,0-1 0 0,3 1 0 15,-3-1 8-15,0 1-8 0,4 2 0 0,-4-2 9 16,0-4-9-16,4 4 0 0,-4 2 0 15,3-2 0-15,-3 2 0 0,0 1 0 0,4 0 0 16,-4-1 0-16,0 1 0 0,0 3 0 16,3-1 0-16,-3-2 0 0,0 3 0 0,4-4 0 15,-1 1 0-15,-3 3 0 0,4-4 12 0,-4 1-4 0,0 0 0 0,3 2 0 16,-3 1-8-16,0 0 0 0,0 3 0 0,0-3 0 16,0 2 0-16,0 4 0 0,4-3 0 0,-4 3 0 15,0-3 0-15,0 3 0 0,0 0 0 0,0 0 0 16,0-3 0-16,0 0 0 0,0 0 0 0,3 0 0 15,-3 0 0-15,0 0 0 0,4 3 0 0,-1-3 0 16,1 0 0-16,-4 0 0 0,7-4 0 0,-4 4 0 16,1 0 0-16,-1 0 0 0,1 0 0 0,0 3 0 15,-1-3 0-15,1 3 0 0,-1-3 0 0,1 3 0 16,-1 0 0-16,1 3 0 0,-4 0 0 0,3 0 0 16,-3 0 0-16,4 1 0 0,3-1 0 0,-7 0 0 15,3-3 0-15,1 3 0 0,-1-3 0 0,1 0 0 16,-1 3 0-16,1-3 0 0,0 0 0 0,-4 1 0 15,3-1 0-15,1 3 0 0,-1-3 0 0,1 0 0 16,-4 0 0-16,3 0 0 0,-3 0 0 0,4 0 0 16,-4-3 0-16,3 0 0 0,1 0 0 0,-1-4 0 15,-3 1 0-15,4 0 0 0,-1-3 0 0,-3-1 0 16,4 1 12-16,-1-1 0 0,-3 1 0 0,4-3 0 16,-1 2-12-16,1-2 0 0,-1-1 0 0,1 1 0 15,0-4 0-15,-1 0 0 0,1-2 0 0,-1-1 0 16,1 0 0-16,-4 0 0 0,3-3 0 0,-3 3 0 0,4-2 0 0,-4-1 0 0,3 0 0 0,-3-3 0 15,0 0 0-15,4 0 0 0,-4-4 0 0,3 1 0 16,-3-3 0-16,0 0 0 0,4 2 0 0,-4-2 0 16,0-3 0-16,0 2 0 0,0-2 0 0,3-1 0 15,-3 1 0-15,0-4 0 0,0 4 0 0,0-4 0 16,0-2 0-16,0 2 0 0,-3-3 0 0,3 4 0 16,0-1 0-16,0-3 0 0,0 4 0 0,-4-4 0 15,4 0 0-15,0 4 0 0,-3-4 0 0,3 0 0 16,0 0 0-16,0 1 0 0,0-7 0 0,0 3 0 15,0 3 0-15,0-3 0 0,0-3 0 0,0 7 0 16,0-4 0-16,0-3 0 0,7 6 0 0,-4-3 0 16,4 0-11-16,0-3-1 0,1 3 0 0,2 0 0 0,-3-3 20 15,7 4 3-15,0-1 1 0,-3 0 0 16,7 0-12-16,-4 3 0 0,3-3 0 0,1 1 0 16,0-1 0-16,3 3-16 0,-4-3 4 0,5 0 1 0,-1 0 11 0,0-3 16 15,4 4-4-15,-1-4-1 16,-3 3-11-16,4-3 0 0,-4 0 0 0,1 0 0 15,-5 0 0-15,1 0 0 0,-4 0 0 0,0 0 0 16,0 0 0-16,-3 0 0 0,3 0 0 0,-7 0-11 16,3 0-69-16,-2 0-13 0,-1 0-3 0,0 3-1 15,3-3-127-15,-6 0-24 0</inkml:trace>
  <inkml:trace contextRef="#ctx0" brushRef="#br0" timeOffset="121637.89">29905 9184 1652 0,'-18'-4'34'0,"11"4"9"0,0 4-35 0,0-1-8 0,-3 0 0 0,-1 0 0 16,0 3 53-16,1 0 9 0,-1 4 2 0,1-1 0 16,-4 1 0-16,3-1 0 0,-3 1 0 0,0 2 0 15,3-3 6-15,1 4 2 0,-1 0 0 0,0-1 0 16,1 1-13-16,3 2-3 0,-4 1 0 0,4 3 0 15,0 0 7-15,0 3 1 0,4 0 0 0,-1 3 0 16,4-3-36-16,0-1-6 0,0 1-2 0,4 0 0 16,6-3-6-16,1-3-2 0,3 0 0 0,0-4 0 15,7-6-12-15,0 1 0 0,4-7 0 0,0-3 0 16,-1-4 38-16,1-2 5 0,3-4 1 0,-3 1 0 16,0-4-20-16,-1-3-3 0,1 4-1 0,0-4 0 15,-1-3 10-15,-2 0 2 0,-1-3 0 0,0 3 0 0,-3 0-32 16,-1 3 0-16,1 3 0 0,-4-2 0 15,-3 5 0-15,-4-3 0 0,-4 4 0 0,1 2 0 0,-4 1 12 0,-4 0-3 16,1 2-1-16,-8-2 0 0,0 0-8 0,-3 2 8 0,0 1-8 16,-3 0 8-16,-1 3-8 0,0-1 0 0,1 1 0 0,-5 3-11 31,5 3-90-31,-4-3-19 0,3 4-3 0,-3 2-1 16,3-3-64-16,-3 3-12 0,7 4-4 0</inkml:trace>
  <inkml:trace contextRef="#ctx0" brushRef="#br0" timeOffset="122495.37">29866 10400 1044 0,'0'-31'21'0,"0"21"7"0,0-2-28 15,-3-4 0-15,3 4 0 0,0-1 0 16,-4 4 88-16,4-4 13 0,0 1 3 0,0 2 0 15,-3 1-24-15,3-1-5 0,0 1-1 0,-4 3 0 16,4 6-13-16,0-10-2 0,0 10-1 0,0-6 0 0,0-3-2 0,0 9 0 0,0-7 0 0,0 1 0 16,0 6 7-16,0-9 1 0,0 9 0 0,0-7 0 15,0 7-5-15,0 0-1 0,0 0 0 0,0 0 0 16,0 0-2-16,0 0 0 0,0 0 0 0,0 0 0 16,0 0-4-16,0 0-2 0,-7 7 0 0,3 5 0 15,1 7-28-15,-1 0-6 0,1 9 0 0,-4-3-1 16,3 6-15-16,4 4 11 0,-3 3-11 0,-1-1 10 31,1-2 1-31,-1 2 0 0,4-2 0 0,-3 2 0 16,3-5-2-16,-4 2 0 0,1-6 0 0,3 1 0 0,-4-1-9 0,4 0 0 0,0 0 0 0,-3-3 0 31,3-3-114-31,0 0-15 0,-4 0-3 0</inkml:trace>
  <inkml:trace contextRef="#ctx0" brushRef="#br0" timeOffset="123291.63">29669 11281 1413 0,'0'0'60'0,"0"0"-48"16,0 0 84-16,0 0 18 0,0 0 3 0,0 0 1 15,10 0-30-15,-3 3-5 0,0-3-2 16,4 0 0-16,3 0 11 0,-3 0 1 0,3-3 1 0,0 3 0 15,0 3-6-15,4-3-2 0,-4 3 0 0,0 1 0 16,0-1-25-16,-4 0-5 0,5 0 0 0,-5 0-1 16,1 3-23-16,-4 1-4 0,3 2 0 0,-3 0-1 15,4-2-14-15,-7-1-2 0,3 0-1 0,0 1 0 16,-4-4-10-16,4 3 0 0,-3-3 9 0,-1 3-9 16,1-2 0-16,-4-4 0 0,0 3 0 0,0 0-8 15,-4 3 8-15,4 0 11 0,-3 1-3 0,-4 2 0 16,3-3-8-16,1 4-11 0,-4-1 3 0,3 1 0 15,1-4-8-15,-1 3-2 0,1-3 0 0,-1 1 0 16,4-1 5-16,0-3 1 0,0-3 0 0,0 0 0 0,0 0 12 0,0 0 0 0,4 3 9 16,-4-3-9-16,3 3 8 0,4-3-8 0,-3 4 0 0,3-4 0 15,0 0 12-15,-4 0-4 0,4-4-8 16,4 4 12-16,-1 0 9 0,1-3 2 16,0 3 0-16,3 0 0 0,-4 0 13 0,4 0 4 15,-3 3 0-15,3 1 0 0,-3-1-12 0,-1 0-3 0,1 0 0 16,-1 3 0-16,-2 4 1 0,-1-1 0 0,0 0 0 0,0 1 0 15,-4 2-8 1,-3 4-2-16,0 0 0 0,0-1 0 0,-3 1-6 0,-4 3-2 0,0 0 0 0,0 0 0 16,-1-4-8-16,-2 1 0 0,3 3 9 15,-4-7-9-15,1 4 0 0,-1-4 0 0,-3 1 0 0,3-4 0 16,1 1 0-16,3-1-15 0,-4-6 3 0,4 4 0 31,0-4-49-31,0-3-10 0,7 0-1 0,-7 0-1 0,7 0-85 0,0 0-17 0,0 0-3 0</inkml:trace>
  <inkml:trace contextRef="#ctx0" brushRef="#br0" timeOffset="123861.64">29940 12109 1254 0,'0'0'26'0,"0"0"6"0,0 0-32 0,-3-3 0 16,3 3 0-16,0 0 0 0,0 0 134 0,-7-3 21 0,7 3 4 0,-7 3 1 15,0 0-44-15,3 3-9 0,-3 1-2 0,3 2 0 16,-3 0-53-16,4 7-10 0,-4 0-2 0,3 2-1 16,-3 1-11-16,4 3-1 0,-4 3-1 0,3-3 0 15,1 3-1-15,-4 0 0 0,3-3 0 0,4 0 0 16,-4 0-5-16,4 0-2 0,4 0 0 0,-4 0 0 16,4-3-18-16,-1 0 0 0,1-4 8 0,-1 1-8 15,4 0 0-15,4-4 0 0,-4-2 0 0,3-1 0 16,5-3 0-16,-1-2 0 0,3-1 0 0,1-6 0 15,0-1-15-15,-1-2 3 0,4-3 1 0,-3-1 0 16,3-5-29-16,-3 2-5 0,3-3-2 0,-3-2 0 16,-1 2-94-16,1-3-19 0,0 3-4 0,-1-2-1 15,-3 2-12-15,0-3-3 0,0 0 0 0</inkml:trace>
  <inkml:trace contextRef="#ctx0" brushRef="#br0" timeOffset="124107.53">30311 12162 1029 0,'3'-12'21'0,"-3"12"6"0,0 0-27 15,0 0 0-15,0 0 0 0,0 0 0 0,0 0 146 0,0 0 24 0,0 0 5 0,0 0 1 16,0 0-24-16,-7 6-5 0,0 0-1 0,4 4 0 16,-1-1-58-16,1 7-12 0,-1-1-3 0,0 4 0 15,1 0 2-15,-1 6 0 0,1-3 0 0,3 3 0 16,-7 3-8-16,3 1-2 0,1 2 0 0,-4 32 44 16,0-32-70-16,3 4-1 0,1-1 0 15,-1-3-18-15,1 4-3 0,-1-4-1 0,4 4 0 16,-4-7-16-16,4 0 10 0,-3 0-10 0,3 1 8 15,0-4-8-15,3 0 0 0,-3 0 0 0,4-3 0 16,-4-3-36-16,0-1-4 0,0-2 0 0,4-3 0 16,-4 2-110-16,0-5-22 0,0-4-5 15</inkml:trace>
  <inkml:trace contextRef="#ctx0" brushRef="#br0" timeOffset="126711.87">30194 13799 1406 0,'0'0'29'0,"0"0"7"0,0 0-36 0,4-3 0 0,-4 3 0 0,3-6 0 32,-3 6 109-32,7-4 15 0,-7 4 4 0,4-3 0 0,-4 3-33 0,0 0-7 0,0 0 0 0,0 0-1 15,0 0 1-15,0 0 0 0,0 0 0 0,0 0 0 16,0 0 0-16,0 0 1 0,0 0 0 0,-11 3 0 15,1 1-25-15,-1 2-6 0,-3 3-1 0,0 1 0 16,-4 5-47-16,1 1-10 0,-1 0 0 0,-3 3 0 16,0-1 0-16,3 1 13 0,-3 0-2 0,3 0-1 15,-3-4-10-15,3-2 0 0,4 0 0 0,0-4-11 16,4 0 11-16,-1 1-8 0,0-4 8 0,8 0-8 16,3-6 8-16,0 0-8 0,0 0 8 0,0 0-8 15,0 0-2-15,0 0 0 0,3 0 0 0,5 0 0 16,-1 3 10-16,3-3-12 0,1 4 12 0,3-1-12 15,3 0 25-15,1 0 5 0,3 0 1 0,4 0 0 16,0 0-19-16,-1 4 0 0,5-1 0 0,-1-3 0 16,0 3 24-16,-3 1 8 0,-1-1 2 0,-2 0 0 15,-1 4-4-15,-4 2-1 0,1 1 0 0,-4-1 0 16,-3 4-12-16,-4 3-2 0,0-1-1 0,-4 8 0 16,-3-4-2-16,0 6-1 0,0 0 0 0,-3 3 0 15,-4-2-11-15,0-1 12 0,-4 0-12 0,1 0 12 16,-5-3-12-16,1-3 0 0,0 3 0 0,-3-6 8 0,2-3-16 0,1-4-4 15,0-2-1-15,0-4 0 16,0-3-11-16,0 0-3 0,0-6 0 0,3-3 0 0,4 0 2 0,-3-4 0 0,6 1 0 0,-3-4 0 16,3-2 11-16,4-1 2 0,0-3 1 0,4 0 0 15,-4 0 11-15,7-2 0 0,0-1-9 0,4-4 9 16,-1-2 0-16,4 0 8 0,4 0 0 0,0-4 0 16,-4 1 9-16,3 0 2 0,-2-1 0 0,2 1 0 15,-3 3-7-15,-3 0 0 0,3 3-1 0,-7 6 0 16,0 3-11-1,0 3 12-15,-3 4-12 0,-1 3 12 0,-3 6-12 0,0 0 0 0,0 0 0 0,0 6 0 16,0 3-97-16,0 1-15 16,0 6-4-16</inkml:trace>
  <inkml:trace contextRef="#ctx0" brushRef="#br0" timeOffset="127872.9">30286 15495 1424 0,'0'0'29'0,"0"0"8"0,0 0-29 0,4-3-8 0,-1 0 0 0,-3 3 0 16,4-6 100-16,-1 3 20 0,1 0 3 0,-4 3 1 15,0-7-11-15,0 7-1 0,0-6-1 0,0 0 0 16,0 6-15-16,-4-7-4 0,4 7 0 0,-7-6 0 16,0 3-24-16,-4 0-4 0,1 3-2 0,-4 0 0 15,-4 3-28-15,0 0-6 0,-3 3 0 0,0 4-1 16,-4 2-16-16,1 1-3 0,3 3-8 0,-1 2 12 15,1-2-12-15,0 6-15 0,0 0 3 0,7-3 1 16,-4 0 19-16,4-1 3 0,3-2 1 0,4 0 0 16,0-4-12-16,4-2 0 0,-1-1 0 0,4 1-11 15,0-4 3-15,4 0 0 0,3-3 0 0,0 0 0 16,3-3-4-16,5-3 0 0,-5 3 0 0,8-6 0 16,-1-3 4-16,5-4 0 0,-1-3 0 0,0 1 0 0,4-7-2 15,3 0 0-15,-3-3 0 0,3 0 0 0,-4 3 10 0,1 0 0 16,-4 0 10-16,1 0-10 0,-5 3 0 15,1 3 0-15,-4-3 0 0,0 7 0 0,0 3 0 16,-3-1 0-16,-4 1 8 0,0 2-8 0,0 4 0 0,-4 3 9 16,-3 0-9-16,7 7 8 0,-3-1 1 15,-4 3 0-15,4 1 0 0,-4 5 0 16,3 4 5-16,-3 3 1 0,0 0 0 0,4 6 0 0,-4 4 17 0,0-1 3 0,0 3 1 0,3 4 0 16,-3 3-12-16,4-4-1 0,-4 7-1 15,3-3 0-15,-3 0 9 0,4 3 1 0,-1-3 1 16,-3-4 0-16,0 1-9 0,4-4-3 0,-4-2 0 0,0-4 0 15,0 0-21-15,0-6 8 0,3 0-8 0,-3-3 0 16,-3-4 0-16,3 1 0 0,0-6-10 0,0 2 10 16,-4-2-64-16,4-4-7 15,0 0-1-15,0 0 0 0,0-6-95 0,0 0-19 0,0 0-4 0</inkml:trace>
  <inkml:trace contextRef="#ctx0" brushRef="#br0" timeOffset="130156.61">30709 8770 1618 0,'14'0'68'0,"1"0"-54"16,-1 0 81-16,-4 0 16 15,4 0 3-15,0-3 1 0,1-1-39 0,-5 4-8 0,1-3-2 0,3 0 0 16,-4 3-22-16,-3-3-5 0,4 0-1 0,0 3 0 16,-4 0 6-16,0-3 2 0,0 3 0 0,0 0 0 15,0 0-23-15,-4 0-5 0,5 0-1 0,-8 0 0 16,0 0-6-16,0 0-2 0,0 3 0 0,0-3 0 16,0 0 2-16,0 0 0 0,0 0 0 0,0 0 0 15,3 3 1-15,-3 0 0 0,4 3 0 0,-4 1 0 16,-4-1-3-16,4 0 0 0,0 0 0 0,0 4 0 15,0-4-9-15,0 0 12 0,0 4-12 0,0-4 12 16,0 3-12-16,0-2 0 0,0-1 0 0,0 3 0 16,0-2 0-16,4 2 0 0,-1-3 0 0,-3 1 0 0,0-1 0 0,4 0 0 0,-4 0 0 0,3 1 0 15,-3-1 16-15,0 3-3 0,4 1 0 0,-4-1 0 16,0 1 5-16,0 2 1 0,0-2 0 0,0 2 0 16,0 1-4-16,0 2-1 0,0-2 0 15,0-1 0-15,0 4-5 0,0-3-1 0,0 2 0 0,0 1 0 16,0 0 0-1,0-4-8-15,3 4 12 0,-3 3-4 0,4-4 1 0,-1 1 0 0,1 3 0 16,-1 0 0-16,1-4 3 16,-1 4 1-16,-3 0 0 0,4-3 0 0,-1 6 2 0,1-4 0 0,-1 8 0 0,-3-5 0 15,0 5-4-15,4-4-1 0,-4 6 0 0,0-3 0 16,0 3-2-16,0-3-8 0,0 3 12 0,4 1-4 16,-4-1-8-16,0-3 10 0,3 3-10 0,-3-3 10 15,0 3-10-15,4 1 0 0,-1-1 9 0,-3 3-9 16,4-3 10-16,-4 1-2 0,0 2-8 0,3-3 12 15,1 0-12-15,-1 1 0 0,-3-1 0 0,4 3 0 16,-4-3 0-16,3-2 0 0,-3 2 0 0,0-3 0 16,4 3 0-16,-4 0 0 0,3 0 0 0,-3 1 0 15,4-1 0-15,-1-3 0 0,1 3 0 0,-4 0 0 16,3 1 0-16,1 2 0 0,0-3 0 0,3 0 0 16,-7 1 0-16,3 2 0 0,1-3 0 0,-4 0 0 15,3 4 0-15,-3-1 14 0,4 1-2 0,-4-1-1 16,0 0-11-16,0 1 0 0,3 2 0 0,-3-6 0 15,0 4 8-15,4-1 0 0,-4 0 0 0,3 1 0 0,1-4-8 0,-4 0 0 0,3 0 0 16,-3 1-11 0,4 2 11-16,-4-3 0 0,0 7 8 0,3-4-8 15,-3-3 8-15,4 4-8 0,-1-4 8 0,1 0-8 16,-1 3 0-16,-3-2 9 0,4 2-9 0,-4 0 0 16,4 1 11-16,-4-1-11 0,0 4 10 0,3-1-10 0,-3 4 8 0,0-4-8 15,0 1 0-15,0 2 0 0,0 1 8 0,0-4-8 0,0 4 0 0,0-4 0 16,0 4 0-16,0 0 0 0,0-1 0 0,0 1 0 15,0 0 0-15,0-4 0 0,4 4 0 0,-1-4 0 16,-3 1 0-16,4 2 0 0,-4-2 0 0,0-1 0 16,0 4 0-16,0-4 12 0,0 4 0 15,0 0 0-15,3-1-12 0,-3 1 0 0,0 0-9 0,4 2 9 16,-4-2 0-16,0 0 0 0,3-1 0 16,-3 4 0-16,0 0 0 15,0-1 0-15,0 1 0 0,0 0 0 0,0 0 8 0,4 0-8 0,-4-1 0 0,0-2 0 16,0 3 0-16,3-4 0 0,-3 4 0 0,4 0 0 15,-4 0 20-15,0-1-4 0,3 4 0 0,-3-6 0 16,4 6-16-16,-1-3 0 0,-3-1 0 0,4 4 0 16,-4-3 0-16,3-3 0 0,1 2 0 0,0 1 0 15,-4 3 0-15,3-3 0 0,-3 0 0 0,4-1 0 16,-1 1 8-16,1 0-8 0,-1 0 0 0,1-4 0 16,-1 1 0-16,-3-4 0 0,0 1 0 0,4 2 0 15,-1-2 8-15,-3-1-8 0,4 4 9 0,-1 0-9 16,1-4 0-16,-4 1 0 0,7-1 0 0,-7 1 0 15,3-1 0-15,-3 4 0 0,4-4 0 0,-1 1 0 16,-3-1 8-16,4 1-8 0,0-1 0 0,-1 4 0 0,1-4 11 16,-1 1-11-16,1-1 12 0,-1 4-12 0,1-4 0 0,-4-2 0 15,3-1 0-15,1 4 0 0,-4-1 0 0,3 1 0 0,1 2 0 0,-4 1 0 16,3-4 0-16,-3 1 0 0,4-1 0 0,-4 4 0 16,0-4 0-16,0 1 0 0,0 3 0 0,3-4 0 15,-3 4 0-15,0 2 0 0,0-2 0 0,0 3 0 16,4-7 0-16,-4 4 0 15,3-4 0-15,-3 1 0 0,4-1 0 0,-4 1 0 16,4-1 0-16,-1-2 0 0,-3 2 0 0,4-2 0 16,-1 2 0-16,1 1 0 0,-1-7 0 0,1 0 0 0,-1-3 0 0,-3 0 0 15,4 3 0-15,-4-3 0 0,3 4 0 0,-3-1 0 16,4 0 0-16,-1-3 0 0,-3 3 0 0,4-2 0 16,-1 2 0-16,-3 0 0 0,4 0 0 0,-4-3 0 15,3 0 0-15,1-3 0 0,-1 0 0 0,-3-3 0 16,4 3 0-16,0-3 0 0,-1 3 0 0,1-3 0 15,-1 3 0-15,1-4 0 0,-1-2 0 0,1 0 0 16,-1-1 0-16,-3-2 0 0,4 3 0 0,-4-1 0 16,0-2 0-16,0 3 0 0,-4-1 0 0,4-2 0 15,0 2 8-15,0 4-8 0,0 0 0 0,0-3 0 16,0 3 0-16,0-4 0 0,4 4 0 0,-4-3 0 16,0-4 0-16,0 1 0 0,3 2 0 0,1-5 0 15,-1-1 0-15,-3-2 0 0,4-4 0 0,-4 3 0 16,0 0 0-16,3-3 0 0,-3-3 0 0,0 3 0 15,0-3 0-15,0 7 0 0,-3-4 0 0,3-3 0 0,0 0 0 0,0 0 0 16,0 3 0-16,0-3 0 16,0 0 0-16,-7 6 0 0,3-3 0 0,1 1 0 15,-4-1 0-15,3-3 0 0,1 6 0 0,-4-6 0 0,0 3 0 16,7-3 0-16,-8 3 0 0,1 0 0 16,-3 1 0-16,3-4 0 0,-4 3 0 0,4 0 0 15,0 0 0-15,-3-3 0 0,2 0 0 0,-2 3 0 0,3-3 0 0,-4 0 0 16,1 0 0-16,3 0 0 0,-4 0 10 0,4 0-10 15,0-3 8-15,-4 3-8 0,4 0 0 0,0 0 0 0,-3 0 0 0,3-3-11 16,-4 3 11-16,4 0 0 0,-4 0 0 0,4-3-8 16,-3 3-3-16,3 0 0 0,0 0 0 0,-4-3 0 31,7 3-17-31,-3-4-3 0,4 4-1 0,-4-3 0 16,7 3-19-16,-4-3-4 0,1 0-1 0,3 3 0 0,-7-3-83 0,3 0-17 15,4 0-3-15</inkml:trace>
  <inkml:trace contextRef="#ctx0" brushRef="#br2" timeOffset="134593.36">29605 7678 1868 0,'0'0'83'0,"0"0"17"0,-3-3-80 0,3 3-20 0,0 0 0 0,0 0 0 16,0 0 90-16,0 0 14 0,0 0 4 0,0 0 0 15,0 0-36-15,0 0-6 0,0 0-2 0,0 0 0 16,0 0-25-16,0 0-6 0,0 0-1 0,3 3 0 16,1 4 18-16,-1 2 3 0,4 1 1 0,-3 2 0 15,-1 1-10-15,1 5-1 0,-1-2-1 0,1 3 0 16,3 3-18-16,-4 0-4 0,5 6-1 0,-1-6 0 15,0 3 10-15,3-3 3 0,1 0 0 0,-4-3 0 16,3-4-3-16,1 1 0 0,0 0 0 0,-1-7 0 16,1 1-9-16,-1-4-3 0,-3-3 0 0,4 0 0 15,0-6-7-15,-4-3-2 0,3 0 0 0,-3-7 0 16,4-3-8-16,-4-3 8 0,3-2-8 0,5-11 8 16,-1-9-8-16,3-6 12 0,1-9-12 0,3-7 12 15,4-3-12-15,3-3 0 0,0-6 0 0,4 0 0 16,3 0 0-16,4-1 0 0,0 1 0 0,0 0 0 15,-4 6 12-15,0 0 1 0,-3 6 0 0,0 4 0 16,-4 5-55-16,4 7-11 0,-4 3-3 0,-3 4 0 16,-1 5-96-16,-2 4-20 0</inkml:trace>
  <inkml:trace contextRef="#ctx0" brushRef="#br0" timeOffset="143829.99">3249 3797 1990 0,'0'0'88'0,"0"0"19"0,0 0-86 0,0 0-21 0,0 0 0 0,0 0 0 15,0 0 48-15,0 0 6 0,0 0 1 0,0 0 0 16,-3 0 49-16,3 0 11 0,0 0 1 0,-7 0 1 16,7 0-33-16,-4 3-8 0,4-3 0 0,0 0-1 15,0 0-9-15,0 6-2 0,0-6 0 0,0 0 0 16,0 0-51-16,0 0-13 0,0 0 0 0,0 0 0 16,0 0 54-1,0-3 8-15,4 0 2 0,3 3 0 0,-4 0-50 0,4-3-14 0,-3 3 0 0,6-3 8 16,1-1 11-16,-1 4 2 0,5 0 1 0,-1-6 0 15,3 6 14-15,1-3 4 0,0 3 0 0,-4 0 0 16,0-3-40-16,3 3-12 0,1-3 0 0,0-4 0 16,-1 4 12-16,5-3 16 0,-1 0-4 0,-4 0-1 15,12-1-11-15,-12-2 12 0,11 3-12 0,-10-1 12 16,3 4-2-16,0-3 0 0,1 3 0 0,-5 0 0 16,1 3-10-16,-1 0 12 0,1 0-12 0,0 3 12 15,-1 0-12-15,-6 0 0 0,3 3 0 0,-3 1 8 16,-1-4-24-16,1 0-6 0,-4 0-1 0,3 0 0 15,-2 0 23-15,-5 0 0 0,1 1 0 0,-1-1 0 16,1 0-40-16,-4-3-3 0,3 0-1 0</inkml:trace>
  <inkml:trace contextRef="#ctx0" brushRef="#br0" timeOffset="160209.96">1139 9739 1579 0,'0'0'32'0,"0"0"10"15,0 0-34-15,0-7-8 0,-3 1 0 0,3 6 0 0,0-6 104 0,0-1 20 16,0 7 3-16,-7-6 1 16,7 3-19-16,0 3-3 0,0-9-1 0,0 9 0 0,0 0-18 0,0-4-4 0,7-2-1 0,-7 6 0 15,0 0-5-15,0 0-1 0,0 0 0 0,0 0 0 16,0 0-19-16,0 0-4 0,0 6-1 0,-7 1 0 15,7 2-22-15,0 1-5 0,7 2-1 0,-7 4 0 16,0 3-34-16,3-1-7 0,-3 7-2 16,4 1 0-16,3 5 47 0,-7-3 8 0,11 7 3 0,-8 2 0 15,8-2-11-15,-8-4-3 0,8 4 0 0,-1-4 0 16,1 0-25 0,-7-2 0-16,6-1-14 0,-3 0 5 0,-3-3 9 15,3 3 11-15,-4 1-3 0,8-8 0 0,-8 5-21 0,4-8-5 0,-3 1-1 0,-4-3 0 16,7-4-71-1,-7 1-14-15,4-4-4 0,-4-2 0 0,0-7-56 0,0 0-12 0,0 0-3 0,-4-4-924 16</inkml:trace>
  <inkml:trace contextRef="#ctx0" brushRef="#br0" timeOffset="160456.68">998 10036 2188 0,'0'0'48'0,"0"0"11"0,-7 4 1 0,7-4 1 0,-3 6-49 0,3-6-12 16,0 0 0-16,0 0 0 0,0 0 105 0,0 0 19 0,0 3 3 0,10 3 1 16,-6-3-52-16,6 0-9 0,1 4-3 0,0-4 0 15,-1 3 0-15,8-3 0 0,0 4 0 0,3-4 0 16,-7 3 0-16,10-3 0 0,-2-3 0 16,2 0 0-16,1 3-36 0,-4-3-7 0,4 0-1 0,-4 0-1 15,4-3-7-15,-4 3 0 0,-3-3-1 0,3 3 0 16,0 0 18-16,4-3 4 15,-4 3 1-15,3-3 0 16,-2 3-130-16,-5 0-25 0,11 0-6 0,-10 3-1332 0</inkml:trace>
  <inkml:trace contextRef="#ctx0" brushRef="#br0" timeOffset="163281.05">2607 9949 1492 0,'0'0'31'0,"4"-7"8"16,-4 1-31-16,0 0-8 0,0 0 0 0,7-1 0 15,-7 7 173-15,0-6 34 0,0 3 6 0,0 3 2 16,0 0-19-16,0 0-3 0,0 0-1 0,0 0 0 15,0 0-90-15,0 0-18 0,0 0-4 0,0 0-1 0,0 0-14 0,0 0-2 16,0 6-1-16,-7 0 0 16,3 1-9-16,1 2-1 0,-5 0-1 0,5 4 0 15,-4 0-41-15,3 2-10 0,-6 1 0 0,-4 6 0 16,3-3 0-16,0 3 0 0,-3-4 0 0,-3 1 0 16,-1-3 0-16,8 3 0 0,-8-4 0 0,4 1 0 0,3-3 0 15,-3-1 0-15,3 1 0 0,1-1 0 0,-1-2 0 0,8-1 0 0,-8 0 0 16,8 1 0-16,3-4 14 0,0-3 1 0,0 4 0 0,3-4 0 15,8 0-24-15,-8 0-5 0,4 0-1 0,4-3 0 16,3 0 24-16,7-3 5 0,-3 0 1 0,3 0 0 16,0 0-15-16,0-4 0 15,-3 4 0-15,3 0 0 0,0 0 9 0,1 3-1 0,2 3 0 16,-6 0 0-16,-1 3 1 0,1 4 0 0,0 6 0 16,3-4 0-16,-7 4-9 15,-3 3 0-15,3-1 0 0,-4 1 0 0,1 0 0 0,-1 3 0 0,-6 0 0 0,7 0 3 16,-11 0-3-1,0 0 0-15,0-3 0 0,0-1 0 0,-11-2 0 0,7 0 0 0,-3-1 0 0,4-2 0 16,-8-4-26-16,-3 1-5 0,4-4-1 16,-1 0 0-16,0-3 51 0,-3 1 9 0,4-1 3 0,-1-3 0 15,-3-3-55-15,3 3-10 0,4-4-2 0,-3-2-1 16,6-3-68-16,1 2-14 0,3-2-2 0,0 0-1 16,0-1-73-16,0-5-14 0,0 2-3 0,3-3-1 0</inkml:trace>
  <inkml:trace contextRef="#ctx0" brushRef="#br0" timeOffset="163648.7">3052 10146 2419 0,'0'0'53'0,"0"0"11"0,0 0 3 0,0 0 1 0,0 0-55 0,0 0-13 16,0 0 0-16,-4 6 0 0,-3 1 105 0,3-1 19 0,-6 3 3 0,6 1 1 16,-6-1-52-16,3 4-9 0,-7 2-3 15,3 1 0-15,7 3 0 0,-6 3 0 16,-1 3 0-16,8 0 0 0,-4 3-51 0,3-3-13 15,4 4 0-15,-7-4 0 0,7 0 0 0,7-3 0 16,-7-4 0-16,11-2 0 0,-8-3 54 0,8-4 8 16,-1-3 2-16,1 1 0 0,3-7-64 0,-3 0-21 0,-1-4 0 15,4 1 0-15,1-3 21 0,2-6 0 0,-3 2 0 0,0-9 0 16,8 0 8-16,-8 1 0 0,0 2 0 0,3 0 0 16,-6 1-8-16,0 2 0 0,-4-3 0 0,0 4 0 15,-4-1 13-15,4 4-2 0,-7 3-1 0,-7-4 0 16,4 4-10-16,-8 3 0 0,1 0 0 0,-1 0 0 0,-3-1 0 15,0 1 0-15,3 0 0 0,-10 0 0 0,7 3 0 0,-11 0 0 16,8-3 0-16,2 3 0 0,-6 0-16 0,7 0-6 16,0 0-1-16,3 0 0 15,1 0-65-15,-1 0-14 0,11 0-2 0,0 0-1 16,0 0-49-16,0 0-10 0,11 0-1 0,-8-3-1 16,8 3-93-1,0 0-18-15</inkml:trace>
  <inkml:trace contextRef="#ctx0" brushRef="#br0" timeOffset="163940.14">3235 10447 1552 0,'4'10'44'0,"3"-4"10"0,-7 0-43 16,3 3-11-16,4-2 0 0,-7-1 0 0,4-3 186 0,-4-3 35 15,0 0 7-15,0 0 2 0,0 0-68 0,0 0-14 16,0 0-2-16,0 0-1 0,3-6-57 0,-6-4-12 16,3 1-3-16,-4 0 0 0,4-4-5 0,0 1 0 0,-7 2-1 0,4-2 0 15,-4-1-39-15,3-3-7 0,4 4-1 0,-7-4-1 16,3-3-19-16,1 1 10 0,3-1-10 0,0 0 8 15,0 0-8-15,0 3 0 0,3-2 0 0,8 2 0 16,-11-3 0-16,4 3 10 0,3 4-10 0,3-1 10 16,-6 1 18-16,6 2 4 0,1 1 1 15,-8 3 0-15,8 0-45 0,0 6-8 0,-1-4-3 0,1 8 0 16,3-1 23-16,0 0 0 0,4 0 0 0,-4 3 0 16,-4 0 0-16,4 1-14 0,0 2 3 0,4-3 1 15,-7 1-113 1,3-1-22-16,-4-3-5 0,1 0-784 15,-7 3-157-15</inkml:trace>
  <inkml:trace contextRef="#ctx0" brushRef="#br0" timeOffset="164198.06">3570 9873 2188 0,'0'0'48'0,"0"0"11"0,0 0 1 0,0 0 1 0,0 0-49 0,0 0-12 16,0 0 0-16,0 0 0 0,0 7 140 0,0 2 24 15,4 4 6-15,-1 5 1 0,4 4-69 0,-3 0-14 16,3 3-2-16,3 4-1 0,-3-1-68 0,1 0-17 16,2 3 0-16,1 1 0 0,-4-1 55 0,0 4 7 15,3-4 2-15,1 7 0 0,-8-4 0 0,8-3 0 16,0 1 0-16,-8-1 0 0,4-6-52 0,-3-3-12 16,3 0 0-16,-4-3 0 15,1-7-41-15,-4 1-11 0,3-4-3 0,-3-2 0 16,0-1-65-16,0-6-14 0,0 0-2 0,-7-3-1 15,4 0-95-15,-8-4-20 0,-10-11-3 0,-4-1-769 0</inkml:trace>
  <inkml:trace contextRef="#ctx0" brushRef="#br0" timeOffset="164376.18">3433 10297 2232 0,'0'0'49'15,"0"0"11"-15,0 0 1 0,0 3 1 0,0-3-50 0,3 3-12 0,8 0 0 0,-1 0 0 16,1 0 122-16,-1-3 22 0,1 3 4 0,3 1 0 15,0-1-42-15,4 0-9 0,-1-3-1 0,1 3-1 16,-4 0-39-16,7-3-7 0,4 3-1 0,-7 0-1 16,3-3-47-16,4 0 0 0,-4 0 0 0,0 0 0 31,4 0-151-31,-1 0-26 0,-3-3-6 0,1 0-1 0</inkml:trace>
  <inkml:trace contextRef="#ctx0" brushRef="#br0" timeOffset="164730.18">4572 10171 2844 0,'0'0'63'0,"0"6"13"0,0 4 2 0,0 2 1 0,0 1-63 0,0 0-16 16,4 5 0-16,-4 1 0 0,0 0 62 0,3 6 10 15,1-3 1-15,-1 3 1 0,8 0-8 0,-11 0-2 0,10-6 0 0,-10 3 0 16,7-3-51-16,-3-7-13 15,3 1 0-15,0-4 0 0,-3 1 0 0,3-7 0 0,-4 0 0 0,-3-3 0 16,0 0-48-16,7-3-13 0,-7-3-3 0,0-1 0 16,0-5-153-16,0-1-31 0,-7-12-7 15,4 0-1-15</inkml:trace>
  <inkml:trace contextRef="#ctx0" brushRef="#br0" timeOffset="165194.32">4424 10040 2508 0,'-4'3'71'0,"4"-3"16"16,0 0-70-16,0 0-17 0,0 0 0 0,0 0 0 15,0 0 12-15,0 0-2 0,0 0 0 0,0 6 0 16,4-3-10-16,3 0-14 0,0 0 3 0,0 0 1 16,4 4 10-16,-4-4 0 0,3 3 0 0,1 0 0 15,-1 1-104-15,5 2-20 0,2-3-3 0,-6 4-1 16,-1-1 28-16,4 1 6 0,-3 2 1 0,0 1 0 15,3 2-5-15,-4 4-1 0,-3 0 0 0,0-3 0 16,0 2 39-16,1-2 7 0,2 3 1 0,-3 3 1 16,0-3 82-16,0 0 16 0,-3-1 3 0,6 4 1 15,-3 0 113-15,-3-3 22 0,-1-3 5 0,1-4 1 0,0-2-51 0,-4-1-9 0,3-6-3 16,-3-3 0-16,0 0-17 0,0 0-4 0,0 0-1 0,0-6 0 16,0-3-19-16,0-1-3 0,0 1-1 0,0-4 0 15,0-2-26-15,0-1-6 0,7 0 0 0,-7-3-1 16,4 4-31-16,3-4-5 15,-4 3-2-15,4 4 0 0,0-4-13 0,4 3 0 0,0 4 0 0,-1 0 0 16,1-1 37-16,-1 4 5 0,1 0 1 0,-1 3 0 31,5-1-18-31,-5 4-3 0,4 0-1 0,-3 0 0 0,-1 7-21 0,5-1 0 0,-5 6 0 0,1 1 0 16,-1 6 0 0,-3 3 0-16,4 3 0 0,-4 3 0 0,4-3 0 0,-8 3 0 0,4-3 0 0,-3 1 0 15,3-5 0-15,-4 1 0 0,1-3 0 0,3 0 0 16,-7-6 0-16,0-1 0 0,3-2 0 0,-3-1 0 15,0-3-98-15,0-6-24 0,0 0-5 0</inkml:trace>
  <inkml:trace contextRef="#ctx0" brushRef="#br0" timeOffset="165996.81">5927 10375 1337 0,'3'6'56'16,"1"7"-44"0,-1-1 92-16,4 7 20 0,0 3 3 0,0 0 1 15,4 6-52-15,0 1-9 0,-1 2-3 0,4 7 0 16,-3 2 52-16,-4 1 9 0,4 6 3 0,-1 3 0 16,1-3 0-16,-1-3 0 0,1 0 0 0,-1-3 0 15,-3 0-52-15,1-7-9 0,-1 1-3 0,0-10 0 16,0-3-51-16,-7 0-13 0,3-1 0 0,-3-5 0 15,4 0 54-15,-4-4 8 0,-4-2 2 0,4-4 0 0,0-6-52 0,0 0-12 16,-3-3 0-16,-11-6 0 16,3-4 0-16,0-6 0 0,1 0 0 0,-1-6 0 15,-3 3-48-15,4-6-13 0,-8-3-3 0,4-4 0 0,0 1 52 0,3-4 12 16,1-3 0-16,-1-6 0 0,7 3 0 0,-6 1 0 0,6-1 0 16,1-7 0-16,-1 8 0 0,4-4 0 0,4 6 0 15,3 0 0-15,3 0 0 0,-6 4 0 0,7-1 0 0,3 7 0 16,3 2 0-16,-6 4 0 0,7 3 0 0,-4 0 0 15,0 7 48-15,3-1 13 0,-3 4 3 0,1 2 0 16,-1 4-52-16,0 3-12 0,0 0 0 16,0 3 0-16,-3 3 54 0,6 3 8 0,-10 3 2 0,0 1 0 0,4 6-52 0,-4-4-12 15,0 7 0-15,0 0 0 16,-3 3 0-16,-4 0 0 16,0 3 0-16,0-3 0 0,-4 3 0 0,-3-3 0 15,4 3 0-15,-5-3 0 0,-2 0 0 0,-1 0 0 0,4-4 0 0,-3 1 0 16,-1-3 0-16,-3-4 0 0,3-2 0 0,-3-4 0 0,4 0 0 0,-4-2 0 15,-1-4 0-15,5-4 0 16,-4-2-48-16,3 0-13 0,1-4-3 0,3 1 0 16,-4 0-102-16,4-4-21 0,3 1-4 0,4-1-1 15,4 4-102-15,-1-1-21 0,12-9-4 0,-12 7-1 0</inkml:trace>
  <inkml:trace contextRef="#ctx0" brushRef="#br0" timeOffset="166244.32">6459 10491 2188 0,'4'13'48'0,"3"-1"11"0,-4 4 1 0,5 3 1 0,-5-4-49 0,4-2-12 0,-3-1 0 0,6-2 0 16,-10-1 156-16,4-6 29 0,-4-3 6 0,0 0 1 15,0 0-103 1,3-3-20-16,-3-6-4 0,0-1-1 0,0-5 52 0,-3-1 9 16,-1-6 3-16,-6-3 0 0,3-3-103 0,0-4-25 15,-4-2 0-15,0-1 0 0,-3-2 0 0,4-1 0 0,-1 1 0 0,-7-4 0 16,4 3 0-16,0-3 0 15,4 4 0-15,-1 2 0 0,0 4 0 0,1 0 0 16,-1 5 0-16,4 5 0 0,4 2 0 0,-1 3 0 0,1 7 0 0,3-1 0 16,0 4-46-1,0 6-14-15,0 0-4 0,3 3 0 0,4 3-154 0,0 4-31 0,4-1-7 0,3 7 0 16</inkml:trace>
  <inkml:trace contextRef="#ctx0" brushRef="#br0" timeOffset="166655.88">6780 10334 2649 0,'0'0'58'0,"0"0"12"0,0 0 2 0,-3-3 4 0,-8 0-61 0,4 0-15 0,-3 3 0 0,3 0 0 0,-4-3 105 0,0 3 19 16,-3 3 3-16,4 0 1 0,-1 3-52 15,-3 4-9-15,3 2-3 0,1 4 0 16,3 0-51-16,-4 2-13 0,4 4 0 0,4 0 0 0,-4-3 0 0,7 0 0 15,-4 0 0-15,4 0 0 0,4-1 54 0,-4-5 8 16,7-1 2-16,-4 1 0 0,1-4-52 0,3-2-12 16,0-4 0-16,-4-3 0 15,8 0-48-15,-8-3-13 0,5 0-3 0,-1-4 0 0,0-2 52 0,0-4 12 16,0 1 0-16,0-4 0 0,0-3 48 0,0-3 13 0,0 0 3 16,0 0 0-1,0 7-103-15,-3-1-20 0,-1 4-4 0,1 2-1 0,-1 1 52 0,-3-1 12 0,4 4 0 0,-4 6 0 16,0 0 0-16,0 0 0 0,0 0 0 0,0 6 0 15,3 1 0-15,1 2 0 0,-1 4 0 0,4 2 0 16,0 1 48-16,0 3 13 0,-3-4 3 0,3 4 0 16,-3-3-52-16,3-4-12 0,0 4 0 15,0-3 0-15,3-1-48 16,-3-2-13-16,0-1-3 0,4-3 0 0,-4-3 0 0,0 1 0 0,0-4 0 0,0-4 0 16,0 1-153-1,-3-3-31-15,3-3-7 0,-4-1-1 0</inkml:trace>
  <inkml:trace contextRef="#ctx0" brushRef="#br0" timeOffset="167200.18">7045 10162 1792 0,'7'-10'51'0,"-7"10"10"15,0-6-49-15,4 0-12 0,-4 3 0 0,0 3 0 0,0 0 156 0,0 0 29 16,0 0 6-16,0 0 1 0,0 0-52 0,0 0-9 16,0 6-3-16,0 3 0 0,0 4 0 0,0 3 0 15,-4 2 0-15,1 1 0 0,3 6-102 0,-4-3-26 16,4 7 0-16,-4-4 0 0,4 3 56 0,0 0 7 15,-3 0 1-15,3-3 0 0,3 0-52 0,-3-9-12 16,4 0 0-16,-4-1 0 0,4-2 0 0,-1 3 0 0,4-4 0 16,-3-2 0-16,3 2 0 0,0-2 0 0,3-1 0 0,1-3 0 15,-4 1 0-15,4-4 0 0,-1 0 0 0,1-3 0 16,-1 3 0-16,1-3 0 0,-1-3 0 16,5 0 0-16,-5 3 0 0,4-3 0 0,-3-4 0 15,-1 4 0-15,5-3 0 0,-5 3 0 0,1-4 0 0,-1 1 0 16,1 0 0-16,-1 0 0 15,5-4 0-15,-5 1 0 0,1-1 0 0,-1-2 0 0,1-1 0 16,-4-2 0-16,4-1 0 0,-1 0 0 0,1 1 0 0,-4-4 0 16,0 0 0-16,3 0 0 0,-6-3 0 0,3 0 0 15,-3 3 0-15,-1 4 0 0,1-4 0 0,-4 0 0 16,0 3 0-16,-4 4 0 0,1-1 0 0,-1 1 0 16,-3 2 0-16,0 4 0 0,0 0 0 0,-4 3 0 15,1 3 0-15,3 3 0 0,-4 3 0 0,0 4 0 0,1-1 0 0,-4 7 0 16,3 2 0-16,1 1 0 0,3 6 0 0,3-3 0 15,-3 0 0-15,7 3 0 0,0-3 0 0,0 3 0 16,3 0 0-16,5 1 0 0,-1-5 0 0,7 5 0 31,-4-4 0-31,4-1 0 0,4-2 0 0,-4 3 0 0,4-3 0 0,-1-3 0 0,-2-1 0 0,2-2 0 16,1-1 0-16,-1-2 0 0,-2-4 0 0,2 0 0 16,1-2 0-16,-1-4 0 0,5 0 0 15,-1 0 0-15,-4-4 0 0,1 4 0 0,0-3 0 0,-4 0 0 16,0 0 0-16,0 0 0 15,-3 0 0-15,-4 0 0 0,3-1 0 0,-6-2-1056 16,3-3-213-16</inkml:trace>
  <inkml:trace contextRef="#ctx0" brushRef="#br0" timeOffset="-190112.15">2914 11476 1579 0,'0'0'32'0,"0"0"10"0,7-4-34 0,-7 4-8 0,4-3 0 0,3-3 0 15,-7 0 156 1,3 3 28-16,4 0 7 0,-7 3 1 0,4-7-56 0,-4 7-10 0,0 0-2 0,0 0-1 31,0 0-3-31,0 0-1 0,0 0 0 0,-4-6 0 0,4 6-32 0,-10-3-7 0,-1 3 0 0,0 0-1 16,1 0-13-1,-4 3-2-15,0 3-1 0,3 1 0 0,-7-1-51 0,1 6-12 0,-1 1 0 0,4 3 0 16,0 2 0-16,-4 4 0 0,1 3 0 0,6 4 0 16,-3-1 0-16,3 0 8 0,1 0-8 0,-1 0 0 15,1-6 0-15,6 0 0 0,4-3 0 0,-7-3 0 16,7-4 0-16,0 1 0 0,7-4 0 0,-7-6 0 15,7 1 0-15,4-4 0 0,-1-4 0 0,8 1 0 16,-4-6 0-16,7-4 0 0,4 1 0 0,0-4 0 16,-1 1 0-16,8-1 0 0,-4 0 0 0,4 0 0 15,-11 4 0-15,4 3 0 0,0 2 0 0,-4 4 0 16,-7 3 0-16,-4 3 0 0,5 0 0 0,-8 7 0 16,3 2 19-16,-6 4 7 0,-1 0 2 0,4 3 0 15,-7 2-45-15,0-2-9 0,0 3-2 16,-7 0 0-16,0-3 48 0,0 3 8 0,-3 0 3 0,-1-3 0 15,-3 0-31-15,3-1 0 0,-3 1 0 0,0-3 0 16,-4-1-19-16,4-5-9 0,0-1-3 0,-3-2 0 16,2-4 15-16,5-3 2 0,6 0 1 0,-6-3 0 15,3-4-89-15,7 1-18 0,0-3-3 0,7-4-1 16,-4 4-98-16,8-7-20 0,-1 3-4 0</inkml:trace>
  <inkml:trace contextRef="#ctx0" brushRef="#br0" timeOffset="-189710.94">3246 11642 2649 0,'-7'-3'117'0,"-4"3"25"16,4 0-114-16,0 0-28 0,3 3 0 0,-6 0 0 16,3 3 57-16,0 4 6 0,0 2 1 0,-4 1 0 15,7 2-7-15,-3 7-1 0,4 0 0 0,-4 0 0 16,3 0-24-16,4 3-4 0,0-6-2 0,0 3 0 15,0-6-35-15,4-1-7 0,3-2-2 0,-7-1 0 16,10-5 44-16,-6-4 9 0,3-3 1 0,4 0 1 16,-4-6-37-16,3-1 0 0,1-2 0 0,-1-1 0 15,5-5-8-15,-5-4 8 0,1 3-8 0,3-6 8 16,-7 0 0-16,3 0-8 0,1-3 8 0,-7 3 0 16,6 4-27-16,-10 2 0 0,4 3 0 0,-4 1 0 15,7 6 46-15,-7 6 9 0,0 0 1 0,0 0 1 16,0 0 3-16,-7 6 1 0,7 3 0 0,0 1 0 15,0 2-34-15,0 1 0 0,0 2 0 0,7 1 0 16,-7 0 0-16,3-1 0 0,4 1 0 0,-3 0 0 16,6-1 0-16,-6-2 0 0,3-4 0 0,4 4 0 15,3-4 0-15,-4-2 0 0,-6-1 0 0,6 0 0 16,1-3-44-16,0-3-16 0,-1 3-4 0,1-6 0 16,-4 3-71-16,3-6-14 0,1 3-3 0,0-6-1 15,-4-1-83-15,0-2-16 0,0-1-3 0</inkml:trace>
  <inkml:trace contextRef="#ctx0" brushRef="#br0" timeOffset="-189191">3542 11576 2142 0,'-4'-3'44'0,"4"3"12"16,0 0-45-16,-3 6-11 0,-1 3 0 0,1 1 0 15,3-1 88-15,0 4 16 0,0 3 4 0,0-1 0 16,0 4-36-16,0-3-6 0,0 2-2 0,0 4 0 16,3-3-16-16,1 0-4 0,-1 0-1 0,1-3 0 15,3 2-18-15,-7-5-3 0,3 3-1 0,5-4 0 16,-5 1 35-16,4-4 6 0,-3-3 2 0,6 1 0 15,-6-1-52-15,3-3-12 0,-4 0 0 0,4-3 0 16,-3 0 0-16,3 0 0 0,0-3 0 0,0 0 0 16,-3-3 0-16,3-1 0 0,-4-2 0 0,4-4 0 15,-3-2 0-15,6-1 0 0,-10 0 0 0,4-6 0 16,3 4 0-16,-4-1 0 0,-3 0 0 0,8 0 0 16,-8 3 34-16,0 4 4 0,3-1 1 0,-3 4 0 15,4 3-19-15,-4 6-3 0,0 0-1 0,0 0 0 16,7 3-5-16,3 6-2 0,-6 1 0 0,3-1 0 15,-4 7 3-15,8-1 1 0,0 1 0 0,-1 0 0 16,-6-1-13-16,10-2 0 0,-4 0 8 0,1-4-8 16,-1 0 0-16,1-2 0 0,3-4 0 0,0 0 0 15,-3-3 0-15,7-3 11 0,-8 3-11 0,4-7 10 16,-3 4-10-16,-1-6 10 0,4 0-10 0,-10-1 10 16,7 1-10-16,-1-4 12 0,-3-2-12 0,0 2 12 0,0 0 16 0,-3-2 4 15,3 2 1-15,-7 1 0 0,0 2-46 0,0 1-10 0,3-1-1 0,-6 4-1 16,3 6 40-16,0 0 8 0,0 0 1 0,-11 3 1 15,4 0-25-15,-3 7 0 0,3 2 0 0,-4 4 0 16,0 0 0-16,1 9 0 0,6-3 0 0,-6 3 0 16,10 0 0-16,0-3-9 0,0 0 0 0,0-3 0 15,3-4 9-15,4 1 12 0,-3-3-2 0,6-4-1 16,-6 0-9-16,3-2-12 0,4-4 2 0,-8 0 1 16,8-3 9-16,-1 0-13 0,1-3 5 15,0 0 8-15,3-4 0 0,-4-2 18 0,1 0-2 0,3-4 0 16,0 0-135-16,-3 1-27 0,3-4-6 15</inkml:trace>
  <inkml:trace contextRef="#ctx0" brushRef="#br0" timeOffset="-188845.57">4223 11457 2310 0,'0'3'97'15,"-11"0"-77"1,11 3 135-16,-10 1 27 0,6-1 6 0,-3 3 0 15,3 1-100-15,4 5-21 0,-7 1-4 0,4 3-1 16,-4 0-46-16,3-1-8 0,-3 1-8 0,4 0 9 0,-1-3 55 0,1-1 10 0,3 1 2 0,0-3 1 16,3-1-21-16,1-6-4 0,-1 1 0 0,4-1-1 15,4-3-41-15,-1-3-10 0,1-3 0 0,3 0 0 32,-3 0 0-32,3-4 0 0,0 1 0 0,4 0 0 0,-1-3 0 15,1 2 0-15,0 1 0 0,-1-3 0 0,-3 2 0 0,0 1 0 16,4 3 0-16,-4-3 0 15,0 3 0-15,-3 3 0 0,3-4 0 0,-3 8 0 16,-1-1 0-16,1 3 0 0,-1 0 0 0,1 7 0 16,-11-1 0-16,3 4 0 0,1 3 0 0,-1 0 0 0,-3-1 0 0,0 1 0 0,-3 3 0 0,-1-3 0 15,1-3 0-15,-4-1 0 0,-4 1 0 0,4-3 0 16,-3-1 0-16,3-3 0 0,-4-2 0 0,0-1 0 31,4-3-100-31,-3 0-23 0,3-3-4 0</inkml:trace>
  <inkml:trace contextRef="#ctx0" brushRef="#br0" timeOffset="-187746.22">4971 11501 2386 0,'0'0'106'0,"0"0"22"15,0 0-103-15,0 0-25 0,0 0 0 0,0 0 0 16,0 0 111-16,0 0 17 0,0 0 3 0,0 0 1 15,0 0-51-15,0 6-9 16,0 0-3-16,0 7 0 0,3 2-4 0,-3 4-1 0,4 3 0 0,-1 0 0 16,-3 6 0-16,4 1 0 0,-4 2 0 0,7 0 0 15,-4-2-51-15,-3-4-13 0,4 3 0 0,-1-6 0 16,1-3 0-16,3-4 0 0,-3-2 0 0,-1-4 0 16,4-3 0-16,-3-2 9 0,3 2-9 0,-7-6 8 15,0 0-8-15,0 0 0 0,3-6 0 0,4-1 0 16,-3 1 0-16,-4-6 0 0,3-1 0 0,4 0 0 15,-7-5 0-15,4-1 0 0,-4 0-8 0,0-3 8 16,7 3 0-16,-7-3 0 0,0 3 0 0,3 1 0 16,1 2 0-16,0 3 0 0,-1 1 0 0,1 3 0 15,3 2 0-15,-4 4 0 0,4-3 12 0,-7 6-4 16,4 3-8-16,-1 0-9 0,4 3 9 0,-7 4-13 16,4-1 29-16,-1 7 5 0,4 0 2 0,1-1 0 0,-8 4-15 0,10-3-8 0,-10 3 10 0,7-4-10 15,-3-2 0-15,-1-1 0 0,8 1 0 0,-11-4 0 31,3 1-19-31,-3-4-6 0,7-3-2 0,-7 0 0 16,4 0 27-16,-1-3 19 0,4-3-3 0,-3 3-1 16,0-3-24-16,-1-3-5 0,1-1-1 0,3-5 0 0,-7 3 15 0,3-4 0 0,1 0 0 0,-1-5 0 15,1 2 0-15,3-3 0 0,-4 0 0 16,8 1 0-16,-8-1 0 0,5 0 0 0,-5 0 0 0,4 0 0 16,0 4 0-16,0-1 0 0,4 3 0 0,-8 4 0 15,1 0 0-15,3 2 0 0,3 4 0 0,-6 3 0 16,3 3 0-16,0 0 0 0,0 7 0 0,0-1 0 15,-3 4 0-15,-1 2 0 0,4 4 0 16,-3 0 0-16,-4 3 0 0,7 3 0 16,-7-3 0-16,3 3 0 0,-3-3 0 0,4 0 0 0,0 0 0 0,-1-3 0 15,-3 3 0-15,4-7 0 0,3-2 0 0,-7 3 0 16,3-4 0-16,4 1 0 0,-7-4 0 16,4 4 0-16,-4-4 0 0,3-3 0 0,4 1 0 0,-3-1 0 15,-1-3 0-15,4 0 0 0,0-3 0 0,1 0 0 16,-1-3 10-16,0 0 5 0,0 0 1 0,3-3 0 15,1-4-26-15,-1 1-5 0,5-4-1 0,-5 1 0 16,1-4 16-16,3 0 0 0,-4-6 0 0,1 3 0 16,0 1 8-16,-1-4 4 0,1 0 0 0,-4 3 1 15,0 0-13-15,3 0 0 0,-6 7 8 0,3-4-8 16,-3 7 0-16,-4-1 11 0,0 4-11 0,0 6 10 16,-4-6-10-16,-3 3 10 0,-4 3-10 0,4 0 10 15,0 3-10-15,-3 6 10 0,-1 1-10 0,4 2 10 16,0 4-32-16,0 3-6 0,3 3-2 0,1 0 0 0,3-1 30 0,0 1 0 0,0 0 0 0,3-3 0 15,4-3 0-15,1 0 0 16,-1-4 0-16,3-3 0 0,-3 1 12 0,7-4 9 0,0 0 2 0,-3-2 0 31,3-1-52-31,0-6-11 0,0 3-1 0,0-7-1 0,1 1-105 0,-1 0-21 16,0-4-4-16</inkml:trace>
  <inkml:trace contextRef="#ctx0" brushRef="#br0" timeOffset="-187026.2">5831 11570 2067 0,'0'0'87'15,"4"6"-70"-15,-4 0 120 0,0 0 24 0,0 4 5 0,7-1 1 16,-7 4-63-16,0-1-12 0,0 1-2 0,0 6-1 31,0 0-20-31,4-1-4 0,-4 7-1 0,3-3 0 16,-3 3 0-16,4-3 0 0,-1 0 0 0,-3-3 0 0,4 0-26 0,-4-3-6 0,3-1 0 0,1-2-1 15,-1-1 1-15,1-5 1 0,-1-1 0 0,1 0 0 16,3-3-33-16,-7 1 0 0,3-4 0 0,4 0 0 16,-3-4 0-16,3 1 0 0,0 0 0 0,0-3 0 15,-3-4-16-15,3-2-11 0,0-1-1 0,0 1-1 16,3-7 29-16,-6 0 0 0,3-3 0 0,-3 0 0 15,3 0 0-15,0 0 0 0,0 7 0 0,-4-4 0 16,4 3 0-16,-3 7 0 0,3-1 0 0,-4 4 0 16,4 3 0-16,-3 3 12 0,0 3-1 0,3 3 0 15,-7 4 7-15,3 2 2 0,-3 7 0 0,4 0 0 16,-4 0-11-16,0 3-1 0,3 3-8 16,-3-3 12-16,4-3-12 0,-4-1 0 0,3-2 8 0,1-3-8 15,-1-1 0-15,1-2 0 0,3-4 0 0,-7 0 0 16,0-3-13-16,0-3 4 0,3 0 1 0,-3 0 0 15,4-3-2-15,-1 0 0 0,1-3 0 0,-1-7 0 16,1 4 10-16,3-1-10 0,-3-2 10 0,3-1-10 16,0 1 10-16,0-4 0 0,0 0 0 0,0 1-8 15,0-1 8-15,0 3 0 0,0-2 0 0,0 2 0 16,0 4 14-16,0-1 2 0,4 4 0 0,-4 3 0 16,0 0-4-16,0 6-1 0,0 0 0 0,0 3 0 15,4 4-11-15,-4 2-16 0,0 7 4 0,0 0 1 0,-4 0 35 16,4 3 6-16,0-3 2 0,1 3 0 0,-1-4-24 0,-4-2-8 0,8 0 0 15,-11-1 0-15,3-2-20 0,1-1-4 0,-1-2-1 0,-3-4 0 32,4 0-88-32,-4-6-18 0,0 0-3 0</inkml:trace>
  <inkml:trace contextRef="#ctx0" brushRef="#br0" timeOffset="-186579.43">6533 11758 1824 0,'-7'-6'76'0,"-3"2"-60"16,3 1 95-16,-4 0 19 0,1 0 4 0,-1 0 1 15,0 3-28-15,1 0-6 0,-1 3-1 0,1 3 0 16,3 1-12-16,-4 5-2 0,4-3-1 0,3 4 0 15,1 0-17-15,-1 2-3 0,1 4-1 0,3-3 0 16,0-1-51-16,3 1-13 0,1-3 0 0,-4-1 0 16,7 1 34-16,0-1 4 0,0-2 1 0,0-4 0 15,4 0-19-15,-4-3-3 0,7-3-1 0,-4 0 0 16,1-6-16-16,10 0 0 0,-10 0 0 0,3-4 0 0,0 1 0 16,0-4 0-16,0 1 0 0,-3-4 0 15,-4 3 11-15,3 1-2 0,-6-1 0 0,3 1 0 16,-7 2-9-16,4 1 0 0,-4 3 0 0,-4-1 0 0,4 7 0 0,-7-6 0 0,-4 3 0 0,1 0 0 15,-4 0 0 1,0 0 0-16,0 3 0 0,-4 0 0 16,0 0 0-16,4 0 0 0,-4 0 0 0,4 0 0 0,0 0 0 15,0 3 0-15,7-3 0 0,-3 0 0 16,6 3-100-16,4-3-23 0,0 0-4 0,4 3-1 16,-1 3 0-16,8-3 0 0,-1 4 0 0,4-4 0 15,4 0-15-15,0 3-3 0,3-3-1 0,0 0 0 16,0 1-123-16,0 2-25 0</inkml:trace>
  <inkml:trace contextRef="#ctx0" brushRef="#br0" timeOffset="-186342.85">6791 12071 1824 0,'7'10'76'16,"-7"-7"-60"-1,4 0 140-15,-4-3 29 0,0 0 6 0,3-6 1 16,1-4-52-16,-4-2-9 0,3-4-3 0,-3-3 0 16,0 0 0-16,0 1 0 0,-3-1 0 0,3-3 0 15,0 3-51-15,3-6-10 0,-3 3-3 0,4-3 0 16,3 0-51-16,0 0-13 0,0 0 0 0,3-3 0 15,5 6 0-15,-1-4 0 0,0 5 0 0,3-1 0 16,22-10 0-16,-14 20 0 0,-4 2 0 16,0 4 0-16,0 6 0 0,1 0 0 0,-1 6 0 15,0 4 0-15,0-1 0 0,0 4 0 0,0 2 0 16,-3 4 0-16,0-3 0 0,-1 3 0 0,1-1 0 16,-4 1-35-16,-3-6-9 0,-4 2-3 0</inkml:trace>
  <inkml:trace contextRef="#ctx0" brushRef="#br0" timeOffset="-185254.89">1418 13501 1474 0,'-7'-6'41'0,"4"0"11"16,-1-1-42-16,-3-2-10 0,3 3 0 0,-3-1 0 0,4-2 70 0,3 3 12 0,-7-1 2 0,7 1 1 15,-4-3 35-15,4 2 6 0,0 7 2 0,-3-6 0 16,3 6 0-16,0 0 0 0,0 0 0 0,0 0 0 16,0 0-5-16,0 0-1 0,0 0 0 0,0 13 0 15,-7 6-63-15,7 6-13 0,7 9-2 0,-7 1-1 16,3 2-27-16,-3 4-4 0,4 3-2 0,3 3 0 15,-4-3-10-15,4 0 12 0,4 3-12 0,-4-3 12 16,0-10-12-16,4 1 0 0,-8-4 0 16,8-6 0-16,-1-3-28 0,-6-6-12 0,3-4-1 0,4-2-1 15,-8-4-125-15,-3-6-25 0,0 0-4 16</inkml:trace>
  <inkml:trace contextRef="#ctx0" brushRef="#br0" timeOffset="-185027.07">1185 13768 2591 0,'11'3'109'16,"3"0"-87"-16,-3 0 56 0,-1-3 11 0,11 3 3 0,-7-3 0 31,1 0-1-31,-1 0 0 0,3 0 0 0,8 0 0 0,-4-3-23 0,-3 0-4 0,10 0 0 0,-3 0-1 16,3 0-51-16,4-1-12 0,3-2 0 0,0 0 0 15,-10 3-12-15,7 0-4 0,3-4-2 0,-7 4 0 16,0 3-120-16,-3-3-24 0,0 3-5 16</inkml:trace>
  <inkml:trace contextRef="#ctx0" brushRef="#br0" timeOffset="-184165.95">2618 13514 2268 0,'0'-7'100'0,"0"1"21"16,0 6-97-16,0 0-24 0,0 0 0 0,-7-6 0 15,0 6 137-15,-1 3 23 0,5 0 4 0,-8 3 0 16,1 4-61-16,-1-1-13 0,1 7-2 0,-5-4-1 15,5 4-33-15,-4 0-6 0,3-1-2 0,-3 1 0 16,-4 0-29-16,4-4-5 0,0 1-2 0,-3-1 0 16,-1 1-10-16,7 0-14 0,1-4 3 0,-4 0 1 15,3-2 10-15,1 2 0 0,2-3 0 0,5-3 0 16,-1 1 16-16,4-4 6 0,0 0 1 0,0 0 0 16,0 0-37-16,0 0-7 0,4-4-2 0,7 1 0 0,3 0 23 0,0-3 0 0,3 0 0 0,1-1 0 15,3 4 0-15,4 0 18 0,-4-3-3 0,4 3-1 16,-1 0-4-16,5-4-1 0,-5 7 0 0,-2 0 0 15,-5 0 1-15,1 7 0 0,-1-1 0 0,-6 0 0 16,3 0 10-16,4 7 1 0,-8-1 1 0,1 1 0 16,-4 3-10-16,4 2-3 0,-4 1 0 0,-4 0 0 15,4 0-9-15,-7 3 0 0,4 0 0 0,-4 6 0 16,0 0 8-16,-4-3-8 0,-3 0 12 0,4-3-4 16,-4-3-8-16,-4-3-9 0,4-4 9 0,-4 1-13 15,4-4-3-15,-3-6-1 0,6 1 0 0,-10-1 0 16,7-6-75-16,-4-1-16 15,8-2-2-15,-8 0-1 0,8-7-24 16,-8 4-5-16,11-4 0 0</inkml:trace>
  <inkml:trace contextRef="#ctx0" brushRef="#br0" timeOffset="-183975.98">2910 13928 2922 0,'-3'15'83'0,"3"-2"18"16,-7-4-81-16,3 1-20 0,4-4 0 0,0-6 0 16,0 0 69-16,0 0 10 0,0 0 1 0,-7-10 1 0,4-2-45 0,-8-4-8 0,1-3-3 0,6-6 0 15,-7 3-40-15,4-3-8 0,0-3-1 0,-3 3-1 32,3-3-31-32,3 3-7 0,-3 0-1 0</inkml:trace>
  <inkml:trace contextRef="#ctx0" brushRef="#br0" timeOffset="-183843.01">2720 13442 2269 0,'-7'6'64'0,"3"-3"15"15,4-3-63-15,0 0-16 0,0 0 0 0,-7 6 0 16,7-6 0-16,7 3 0 0,-7 4 0 0,4-4 0 16,3 0-151-16,0 0-33 0</inkml:trace>
  <inkml:trace contextRef="#ctx0" brushRef="#br0" timeOffset="-183259.12">3052 13881 1579 0,'0'18'32'0,"0"-18"10"16,0 0-34-16,0 0-8 0,0 0 0 0,0 0 0 15,0 0 110-15,0 0 20 0,-4-6 4 0,4-3 1 16,0-1-11-16,0 1-3 0,0-1 0 0,-7-2 0 15,7 3-50-15,0-1-11 0,0 1-1 0,0-4-1 16,0 4-5-16,0-4-1 0,0 1 0 0,0 2 0 16,0-2-8-16,7-1-3 0,-7 1 0 0,4 2 0 15,3-2 0-15,-7 2 0 0,10 1 0 0,-10-1 0 16,4 7-33-16,-1-3-8 0,4 3 0 0,-7 3 0 0,4 3 52 0,3-3 9 0,-4 6 2 16,4 1 0-16,-7 5-50 0,4 1-13 0,0 2 0 0,3 4 0 15,-7 0 0-15,0 0 0 0,3 3 0 0,-3-3 0 16,0-1 0-16,7 1 0 0,-7-3 0 0,0-4 0 15,4 1 0-15,-4-7 0 0,7 0-12 0,-7-6 12 16,0 0-53-16,0 0-3 0,3-6-1 16,1 0 0-16,3-3 45 0,-7-1 12 0,10 1 0 15,-10-4 0-15,11 1 0 16,-7 2 0-16,3-5 0 0,-4 5 0 0,8-2 0 0,-8 2 0 0,4 1 0 16,4-1 0-1,-4 4 0-15,0-3 0 0,4 2 0 0,-1 4 0 0,-6-3 49 0,6 3 12 0,-6 0 3 16,3 3 0-16,3 0-41 0,-10 3-8 0,4 0-2 0,3 0 0 15,-3 7 31-15,-1-1 5 0,4 0 2 0,-7 4 0 16,4-1-41-16,-4 1-10 0,7 3 0 0,-7-4 0 16,0 1-18-16,3-1-6 0,-3 1 0 0,7-4-1 15,-7 1-11-15,0-4-3 0,4 0 0 0,-4-6 0 16,0 0 39-16,0 0 0 0,0 0 0 0,3-3 0 16,4 3 0-16,-3-3 0 0,3 0 0 0,-3 0 0 15,3 0 0-15,-7 3 0 0,3-4 0 0,-3 4 0 16,4 0 0-16,3 0 0 0,-7 4 0 0,3 2 0 15,4 0 0-15,-7 7 0 0,4-1 0 0,3 4 0 16,-7 0 0-16,3 2 16 0,1 1 0 0,-1 0-1 16,1-3-75-16,-1-4-16 0,5 1-2 0,-5-1-1 15,4-5-90-15,-3 2-19 0,3-3-3 0</inkml:trace>
  <inkml:trace contextRef="#ctx0" brushRef="#br0" timeOffset="-182661.01">3651 13793 1967 0,'0'0'56'0,"0"0"12"16,0 0-55-16,0 0-13 0,0 6 0 0,0 0 0 16,0 4 68-16,4 2 10 0,-4 1 2 0,0 2 1 15,3 7 38-15,4 3 7 0,-7 1 2 0,4 2 0 16,3 3-103-16,-4-3-25 0,5 4 0 0,-5-1 0 15,8-3 56-15,-8 1 7 0,4-1 1 0,-3 0 0 16,3 0 0-16,-4-6 0 0,1 3 0 0,-1-6 0 16,1 0-52-16,-1 0-12 0,-3-4 0 0,0 1 0 15,0-3 0-15,0-7 0 0,-3 3 0 0,-1-6 0 16,-3 0 0-16,7-3 0 0,-3-3 0 0,-8 0 0 16,4-6 0-16,4-1 0 0,-8-2 0 0,0-4 0 15,8 1 0-15,-8-7 0 0,4 3 0 0,-3-6 0 0,6 3 0 0,1 0 0 16,-4-3 0-16,3 0 0 0,4 0 0 0,0-4 0 15,0 1 0-15,0-3 0 0,4-1 0 0,3 1 0 0,0 0 0 0,0 2 0 16,3 1 0-16,4 6 0 16,-3 0 0-16,3 4 0 0,4-1 54 0,-4 6 8 0,0 1 2 0,4 2 0 15,-4 1 0-15,-4 6 0 0,4 3 0 0,-3 3 0 16,0 3-52-16,-1 7-12 0,-3-1 0 16,0 4 0-16,4 3 0 0,-11 3 0 15,11 0 0-15,-11 3 0 0,0 0 0 0,0 0 0 0,0 0 0 0,-8-3 0 31,5 0 18-31,-8-3 1 0,4-1 0 0,0-5 0 16,-3-1-82-16,-1-2-16 0,-3-4-3 0,3 0-1 16,-6-6-138-16,3 0-28 0,0 0-6 0</inkml:trace>
  <inkml:trace contextRef="#ctx0" brushRef="#br0" timeOffset="-182294.44">4166 13987 2460 0,'0'6'70'0,"0"1"14"15,0-1-67-15,0 0-17 0,-7 0 0 0,7-6 0 16,-3 4 132-16,3-4 22 0,-4 3 5 0,-3-3 1 16,4-3-71-16,-8-1-13 0,0-2-4 0,4-6 0 0,0-1-28 0,-3-6-5 0,3-3-2 0,-4-3 0 31,4 0-29-31,-4-6-8 0,1 3 0 0,-1-7 0 0,1 1 0 0,-1 2 0 0,1-5 0 0,3-1 0 16,-1 0 0-16,5 1 0 0,-8-7 0 0,4 6 0 15,7 4 0-15,-7 9 0 0,4 0 0 0,3 6 0 16,-4 3 0-16,8 7 0 0,-4 2 0 0,0 7 0 15,3 4-152-15,1-1-32 0,6 9-7 0</inkml:trace>
  <inkml:trace contextRef="#ctx0" brushRef="#br0" timeOffset="-181978.05">4265 13871 2419 0,'11'-6'107'0,"-1"0"22"16,1-1-103-16,3-2-26 0,4 0 0 0,-8-4 0 16,1 0 108-16,3 1 16 0,-4-1 3 0,-2 1 1 15,-1-1-52-15,3 4-9 0,1-1-3 0,-8 1 0 16,4 0-51-16,-7-1-13 0,4 4 0 0,3 0 0 16,-7 3 54-16,0 3 8 0,0 0 2 0,0 0 0 15,0 0-52-15,0 0-12 0,-7 3 0 0,3 0 0 16,-6 6 0-16,-1 7 0 0,1 0 0 0,-1 6 0 0,0 3 0 0,8 3 0 0,-11 6 0 0,7-2 0 15,3-1 0-15,4 4 0 0,0-4 0 0,0-3 0 16,4 0 0-16,3-6 0 0,0-3 0 16,0 0 0-16,3-7-14 0,1 1-6 0,3-7 0 0,-3 1-1 15,-1-4 21-15,8 0 0 0,0-6 0 0,-4 0 0 32,7-4-49-32,-3-5-6 0,3-1-1 0</inkml:trace>
  <inkml:trace contextRef="#ctx0" brushRef="#br0" timeOffset="-181619.54">5334 13382 2419 0,'0'-6'107'0,"0"6"22"0,0 0-103 0,0 0-26 0,0 0 0 0,0 9 0 16,0 4 108-16,0 2 16 0,0 7 3 0,0 3 1 16,0 4-52-16,7 2-9 0,-3 3-3 0,-1 1 0 15,1-1-51-15,3-2-13 0,0 2 0 0,-4 1 0 16,4-4 0-16,-3 4 0 0,3-4 0 0,-4 0 0 15,1-2 54-15,0-4 8 0,-1-3 2 0,-3-4 0 16,0-2-81-16,0-3-16 0,0-7-3 0,0 0-1 16,0-6-63-16,0 0-13 0,0 0-3 0,-11-3 0 15,8 0-40-15,-8-7-9 0,1 1-2 0,-1 0 0 16,1-1-71-16,-1 1-14 0</inkml:trace>
  <inkml:trace contextRef="#ctx0" brushRef="#br0" timeOffset="-181232.34">5147 13780 1337 0,'18'3'56'15,"-1"0"-44"1,4 1 92-16,1-1 20 0,-5 0 3 0,4-3 1 16,1 0-52-16,-1 0-9 0,0 0-3 0,4-3 0 15,-1-4 0-15,1 1 0 0,3 0 0 0,4-3 0 16,-7 2 52-16,3-2 9 0,-3-1 3 0,-1 4 0 16,1-3-103-16,-4-1-25 0,-3 4 0 0,3-3 0 15,-7 2 56-15,-3 1 7 0,-1 0 1 0,1 0 0 16,-8-1-52-16,4 4-12 0,-7 3 0 0,0 0 0 15,0 0 54-15,0 0 8 0,0 0 2 0,-10 3 0 16,6 0 0-16,-10 7 0 0,4-4 0 0,-1 7 0 16,4 2-52-16,-4 4-12 0,1 3 0 0,3 3 0 15,3 0 0-15,1 0 0 0,-1 4 0 0,4-4 0 16,0 0 0-16,4-3 0 0,-1-3 0 0,4-4 0 16,4 1 34-16,-1-7 4 0,5-2 1 0,-5-4 0 15,4-3-31-15,0-3-8 0,0-4 0 0,1 1 0 0,-1-7 21 0,0-2 3 16,3-1 1-16,-2-3 0 15,-1 0-25-15,0 1 0 0,0-1 0 0,0 0 0 0,-3 0 0 0,-4 4 0 0,3-1 0 0,-3 0 0 16,-3 4 0-16,-4-1 0 0,0 4 0 0,-4-1 0 16,1 1 0-16,-8-1 0 0,4 4 0 15,-7 0 0-15,3 0-46 0,-3-1-14 0,4 1-4 16,-4 0 0 0,3 3-102-16,0 0-21 0,4-1-4 0</inkml:trace>
  <inkml:trace contextRef="#ctx0" brushRef="#br0" timeOffset="-180552.51">6629 13614 2200 0,'0'0'46'0,"0"0"10"0,0 0-45 0,0 0-11 0,0 0 0 0,0 0 0 16,0 0 128-16,-4 3 23 0,4-3 5 0,0 0 0 16,-3 6-23-16,3 1-5 0,0 2 0 0,3-3-1 15,-3 7-57-15,4-1-11 0,3 7-3 0,-4 0 0 16,1 3-19-16,-1 0-4 0,1 6-1 0,3 0 0 16,-7 1 8-16,3-1 0 0,1 0 1 0,0-3 0 15,-1 0-33-15,-3-6-8 0,4-3 0 0,-4-1 0 16,3-5-49-16,-3-7-12 0,0-3-3 0,0 0 0 15,0-6-102-15,0-7-21 0,0-6-4 0</inkml:trace>
  <inkml:trace contextRef="#ctx0" brushRef="#br0" timeOffset="-180389.14">6604 13288 2829 0,'-11'9'80'0,"1"1"18"16,3-1-78-1,-4 1-20-15,1-4 0 0,3 3 0 0,3-3 37 0,1 4 4 16,3-4 1-16,0 4 0 16,3-4-34-16,-3 0-8 0,7 0 0 0,-3-2 0 0,6-4-69 15,-3 3-16-15,0-3-3 0</inkml:trace>
  <inkml:trace contextRef="#ctx0" brushRef="#br0" timeOffset="-179820.82">6858 13871 2451 0,'0'10'108'0,"-4"-4"24"16,4 0-106-16,0 3-26 15,0-2 0-15,-7-1 0 0,7 0 91 0,0 1 13 0,-3-4 2 0,3-3 1 16,0 6-29-16,0-6-6 0,0 0 0 0,0 0-1 15,0 0-28-15,0 0-6 0,0 0-1 0,0 0 0 16,0-6-25-16,3-1-11 0,-3-5 8 0,7-1-8 16,-7 1 28-16,0-4 1 0,4 0 0 0,0 1 0 15,-1-1-42-15,1 0-9 0,-1 1-2 0,4-1 0 0,-3 4 24 0,3-1 0 0,0 7 10 0,0-4-10 32,0 7 15-32,0 0-4 0,0 0-1 0,0 3 0 0,0 3 14 0,0 0 2 0,-3 7 1 0,3-1 0 15,-4 7-7-15,1-1-2 0,3 4 0 0,-4 0 0 16,1 3 7-16,-1-3 2 0,1 3 0 0,0-4 0 15,-1 4-27-15,1-6 0 0,-1 0 0 0,1-1 0 16,-4-2-20-16,3-4-10 0,1 1-2 0,-4-7 0 16,0-3 0-16,0 0 0 0,3 0 0 0,1-3 0 15,-1-3 17-15,1-4 3 0,-1-2 1 0,1-4 0 16,-1 3 11-16,1-2 0 0,-1-4-9 0,-3 3 9 16,4-3 0-1,0 4 0-15,-1-1 0 0,1 0 0 0,-4 4 9 0,3-1 0 0,4 1 0 0,-3 2 0 16,-1 1 14-16,4 3 2 0,0-1 1 0,0 4 0 15,0 0 12-15,0 3 2 0,1 0 1 0,2 3 0 16,-3 4-29-16,0-1-12 0,0 3 11 0,0 4-11 16,0-1 14-16,0 4-3 0,1 3-1 0,-1 3 0 15,-4 0-20-15,4 0-4 0,-3 3-1 0,-1 0 0 16,1-3 32-16,-1 0 7 0,1 0 0 0,-4-4 1 16,3 1-25-16,-3-3 0 0,0-4-9 0,0-2 9 15,-3-4-84-15,3 0-9 0,0-2-3 0,0-4 0 16,0 0-86-16,0 0-18 0,0 0-3 0</inkml:trace>
  <inkml:trace contextRef="#ctx0" brushRef="#br0" timeOffset="-179174.45">7380 13739 2269 0,'0'13'64'16,"0"-4"15"-16,0 7-63 0,0 0-16 0,4-1 0 0,-1 4 0 16,1 0 105-16,3 6 19 0,0 0 3 0,3 7 1 15,-3-4-52-15,1 0-9 0,2 3-3 0,-3 1 0 16,0-1 0-16,0 0 0 0,0 1 0 0,0 2 0 16,0-2 0-16,-3 2 0 0,3 1 0 0,-3-4 0 15,-1-3-51-15,4-3-13 0,-3 3 0 0,-1-6 0 16,1-3 18-16,-4-3 1 0,3-4 0 0,-3 1 0 15,4-7-19-15,-4 1 0 0,0-4 0 0,0-3 0 16,0 0-22-16,0 0-8 0,-4-10-2 0,1-2 0 16,-4-4 32-16,3-6 15 0,-3 0-2 0,0-3 0 15,-4-3-13-15,4-3 0 16,-3-4 0-16,-1 1 0 0,1 2 0 0,-1-2 0 0,0 2 0 0,4-2 0 0,-3-7 0 16,6-3 0-16,-3 0 0 0,7-3 0 0,0 3 0 15,4 4 0-15,3-1 0 0,0 3 0 0,3 7 0 0,-2 3 0 16,2 3 0-16,1 3 0 0,-1 3 0 0,1 3 0 15,-1 0 0-15,1 7 0 0,0 3 0 0,-1 3 0 16,1 3 0-16,-1 3 0 0,-3 3 54 0,4 3 8 0,0 4 2 0,-4 0 0 16,0 2-52-16,-4 1-12 0,1 0 0 0,-1 2 0 15,1 4 0-15,-4 0 0 0,0 0 0 16,-4 3 0-16,1 0 0 0,-4 0 0 0,3 1 0 0,-3-5 0 16,0 1 0-16,0-3 0 15,-4 0 0-15,4-3 0 0,0-4 0 0,-3-2 0 0,3-4 0 0,-4 0 0 16,4-6-100-16,7 0-22 0,-7-3-5 15,0-3-1 1,3 0-51-16,1-1-10 0,3-2-3 0</inkml:trace>
  <inkml:trace contextRef="#ctx0" brushRef="#br0" timeOffset="-178911.49">7814 13937 2188 0,'4'9'97'0,"-4"1"20"15,0-4-93-15,3 0-24 0,-3-6 0 0,0 0 0 16,0 0 158-16,0 0 27 0,0 0 6 0,-3-6 1 0,-4-3-103 0,3-4-20 0,0-3-4 0,-3-2-1 16,0-4 0-16,-3-3 0 15,3 0 0-15,-4-4 0 0,1 1-51 0,-1 0-13 0,-3 0 0 0,3-7 0 16,-3 1 54-16,4-7 8 0,-5-3 2 0,5 3 0 16,3 7-52-1,0-1-12-15,0 7 0 0,3 3 0 0,1 6 0 0,3 3 0 0,-4 4 0 0,4 6 0 31,0 6-48-31,0 0-13 0,7 6-3 0,0 0 0 16,0 7-102-16,0 2-21 0,4 4-4 0</inkml:trace>
  <inkml:trace contextRef="#ctx0" brushRef="#br0" timeOffset="-178572.01">7909 13887 2624 0,'0'0'75'0,"0"0"15"15,0 0-72-15,0 0-18 0,7 0 0 0,-3-3 0 16,3-4 81-16,0 1 13 0,0-3 2 0,0-1 1 16,0 1-26-16,0-4-6 0,4 1-1 0,-4-4 0 15,0 4-26-15,0-4-6 0,0 3 0 0,0-2-1 16,0 2 1-16,-3 1 1 16,-1 2 0-16,1 1 0 0,-1-1-33 0,-3 4-17 0,0 0 1 0,0 6 1 15,0 0 15-15,0 0 12 0,-7 3-3 0,4 3 0 16,-4 4-9-16,3 2 0 0,-3 4 0 0,3 3 0 15,1 3 0-15,3 6 0 0,-4 0 0 0,4 3 0 16,0-2 0-16,0 2 0 0,4 0 14 0,-1-2-4 16,1-4-18-16,3-3-4 0,0-7-1 0,0 1 0 15,0-3 13-15,4-1 0 0,-1-6 0 0,1 1 0 16,3-4 0-16,0-3 0 0,0 0 0 0,0-3 0 0,4 3 0 16,-4-7 0-16,0 4 0 0,0-3-9 15,1-3-110-15,-5 2-21 16,4 1-5-16</inkml:trace>
  <inkml:trace contextRef="#ctx0" brushRef="#br0" timeOffset="-176697.52">8340 13692 1370 0,'-4'4'39'0,"-3"-4"8"15,7 0-38-15,-7 0-9 0,0 0 0 0,3-4 0 16,4 4 58-16,-7-3 10 0,7 3 1 0,0 0 1 16,-3-6-22-16,3 6-4 0,0 0 0 0,-4-6-1 15,4 6 17-15,0 0 3 0,0 0 1 0,0 0 0 16,0-7 0-16,0 7 0 0,0 0 0 0,0 0 0 15,0 0 51-15,0 0 10 0,0 0 3 0,0 0 0 16,0 0-103-16,0 10-25 0,0-4 0 0,4 4 0 16,-4 5 54-16,3 4 6 0,1 0 0 0,-1 3 1 15,5 3-46-15,-5 0-15 0,1 0 8 0,-1 0-8 0,1-3 0 0,-1 0 0 16,1 0 0-16,-1-6 0 0,1-1 0 0,-1-2 0 16,-3-4 0-16,4-2 0 0,-1-1 0 15,-3-6 0-15,0 0 0 0,0 0 0 16,0 0 0-16,0 0 0 0,0 0 0 0,0-10 0 0,-3 1 0 0,3 0 0 15,0-4 0-15,-4 1 0 0,4-4 35 16,0 0 3-16,0 0 1 0,0 1 0 16,4-1-31-16,-4 0-8 0,3 1 0 0,1-1 0 0,-1 0 0 0,1 4 0 0,-1-4 0 15,1 4 0-15,3-1 21 0,-3 4 3 0,-1 2 1 16,1 4 0-16,-4 3-14 0,7 0-3 0,0 3-8 0,-4 1 12 16,4 5 23-16,-3 4 4 0,-1 2 1 0,4 1 0 15,-3 3-19-15,-1 3-3 0,5 0-1 16,-5 3 0-16,1 0-17 0,-4 0 0 0,3-3 0 0,-3 3 0 15,4-6 0-15,-1-4 0 0,1 1 0 0,-4-3 0 16,3-7 0-16,1 0 0 0,-1 0 0 16,-3-6 0-16,0 0-29 0,0 0-10 0,4-3-1 15,3-6-1-15,-4-4 21 0,4 1 5 0,-3-4 1 0,3-3 0 16,-3-3 4-16,3 4 1 0,0-4 0 0,0 0 0 16,0 6 9-16,0-3 0 0,0 3 0 0,3 1 0 15,-2 5 0-15,-1-2 11 0,3 2-3 0,-3 4 0 16,0 0 9-16,0 3 2 0,0 3 0 0,0 0 0 15,0 0 12-15,1 6 2 0,-5-3 1 0,4 7 0 16,-3-1-6-16,3 7 0 0,0-1-1 0,-4 4 0 16,4 0-15-16,-3 3-2 0,3 3-1 0,0-3 0 15,-3 3-9-15,3-6 0 0,0 3 0 0,0-3 0 16,0-4 0-16,0 1 0 0,0-4 0 0,3-2 0 16,-3-1 0-16,1-2 0 0,-1-4 0 0,0 0 0 15,0-3 20-15,0 0 11 0,0-6 2 0,0 2 1 16,-4-2-56-16,4 0-11 0,-3-4-3 0,3 1 0 0,-3-3 58 0,-1-4 11 0,1 0 3 15,-1-6 0 1,-3 3-80-16,4 1-16 0,-4-4-4 0,0 0 0 0,3 3 52 0,-3 3 12 0,0 4 0 0,0-1 0 16,0 4 19-16,0 9 6 0,-3-7 2 0,3 7 0 15,0 0-27-15,-7 7 0 0,3-1 0 0,1 7 0 16,-4 2 0-16,3 4 0 16,4 3 0-16,0 0 0 0,0 0-14 0,0-3 5 15,0 3 1-15,4-4 0 0,-1-2-6 0,4 3-1 0,-3-7 0 0,3 1 0 16,0-4 15-1,0 4 0-15,0-7 0 0,0 4 0 0,0-4 0 16,4-3 0-16,-4 3 0 0,0-3 0 0,0 1 0 0,3-4 0 0,1 0 0 0,-4 0 0 16,0 0 0-16,0-4 0 0,-3 4 0 0,-1-3 0 15,1-3 0-15,-1 0 0 0,1 0 0 0,-1-7 0 16,1 0 0-16,-1-2 0 0,-3-1 0 0,4-3 0 16,-1 0 0-16,1 1 0 0,-1-4 0 0,-3 0 0 15,7 3 11-15,-3 0 5 0,3 3 0 0,-3 1 1 16,3 2-17-16,0 4 0 0,3-1 0 0,-3 7 0 15,0 0 0-15,0 6 0 0,4 0 8 0,-4 4-8 16,0 5 12-16,0 4 0 0,0 3-1 0,0 3 0 16,0 0 18-16,0 0 4 0,0 3 1 0,0 0 0 0,1 0-42 0,-5-6-9 0,4 3-2 15,-3 0 0-15,3-7 31 0,-4 4 5 0,1 0 2 16,-1-7 0 0,1 1-78-16,-1-4-15 0,-3-2-3 0,0-7-1 15,0 0-80-15,4-7-16 0,-1-5-3 0,-3-1-1 16,-3-2-62-16,3-4-12 0</inkml:trace>
  <inkml:trace contextRef="#ctx0" brushRef="#br0" timeOffset="-176484.54">9229 13667 2467 0,'0'0'70'0,"0"0"15"0,3 0-68 0,4 0-17 0,-3 3 0 0,-1 4 0 16,4 2 115-16,-3 1 19 0,3-1 4 0,0 7 1 15,0 2-111-15,4 1-28 0,-4 6 0 0,3 0 0 16,-3 4 56-16,4-1 7 0,-4 3 1 0,0 4 0 15,0-7 0-15,0 3 0 0,0-3 0 0,-3-2 0 16,3 2-64-16,-7-9-28 0,3 3 3 0,1-7 0 16,-4 1-11-16,-4-7-3 0,4 1 0 0,-3-4 0 15,-1 0-71-15,-3-6-14 0,0 0-4 0,-3 0 0 16,3-3-45-16,-4-3-10 0,0 0-1 0</inkml:trace>
  <inkml:trace contextRef="#ctx0" brushRef="#br0" timeOffset="-176314.5">9091 14003 1782 0,'0'-6'79'0,"0"-1"16"16,4 1-76-16,3 3-19 0,0 0 0 0,3 0 0 16,4-1 145-16,4 8 26 0,0-4 5 0,-1 3 0 15,5 3-39-15,-1-3-8 0,0 3-1 0,4 4-1 16,3-4-23-16,4 0-5 0,-1 4-1 0,5-4 0 16,-1 0-54-16,0-3-10 0,0 1-2 0,1-1-1 15,-1-3-10-15,-7 0-1 0,0-3-1 0,1-1 0 16,-5 1-118-16,1 0-23 0,0-3-5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0T13:53:22.13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1104 774 1967 0,'0'0'56'0,"0"0"12"0,0 0-55 0,0 0-13 0,0 0 0 0,0 0 0 15,0 0 97-15,0-6 17 0,4 3 3 0,-4 3 1 16,7-3-33-16,-4 3-6 0,4 0-2 0,-3 3 0 16,6 3 0-16,1 0 0 0,-7 4 0 0,13 5 0 15,-13-2-10-15,6 6-3 0,-6 3 0 0,6 0 0 16,1 3 1-16,-7-3 0 0,3 6 0 0,3 0 0 16,-6 0-40-16,3 0-8 0,-4 4-1 0,4-1-1 15,-3-6-4-15,-1 0-1 0,-3 0 0 0,7-3 0 16,-3-9-28-16,-4 3-6 0,7-4 0 0,-7-2-1 15,4-7 25-15,3 0 0 0,-4 0 12 0,-3-3-4 16,0 0-114-16,0 0-22 0,0 0-5 0,0 0-1 16,-3-6-98-16,-8-1-20 0</inkml:trace>
  <inkml:trace contextRef="#ctx0" brushRef="#br0" timeOffset="347.1">907 661 1824 0,'-4'0'76'0,"4"0"-60"15,-7-3 126-15,-4 0 26 0,11 3 4 0,0 0 2 16,-3 0-74-16,3 0-14 0,0 0-3 0,0 0-1 16,0 0 10-16,0 0 3 0,-7 3 0 0,7 0 0 15,0 0-49-15,7 4-10 0,-7-1-1 0,3-3-1 16,8 3-3-16,0-3-1 0,3 1 0 0,7 2 0 15,0-3 5-15,4-3 1 0,7 0 0 0,3 0 0 16,4 0 20-16,-4-3 4 0,11 3 0 0,-7 0 1 16,-1 0-49-16,1 0-12 0,-4 3 0 0,1 0 0 15,-1 0-10-15,0 0-5 0,1 1-1 0,6 2 0 16,-7-3 26-16,-7 3 5 0,4-3 1 0,0 4 0 16,-14-4-16-16,3-3 0 0,0 6 0 0,-7-6 0 15,0 3 0-15,-3-3 0 0,-4 3 0 0,3-3 0 16,-3 0-81-16,0 0-19 0,-7 0-4 0,0 0-1 15,0 0-37-15,0 0-7 0,-7-3-2 0</inkml:trace>
  <inkml:trace contextRef="#ctx0" brushRef="#br0" timeOffset="631.09">1027 1345 2808 0,'0'0'124'0,"7"0"26"15,3 0-120-15,4 3-30 0,0 0 0 0,8-3 0 16,-1 3 73-16,0 0 9 0,4 0 2 0,-8 1 0 16,12-4-16-16,-12 3-4 0,11-3 0 0,-10 0 0 15,3 3-51-15,0-3-13 0,-3 0 0 0,3 0 0 16,0 3 0-1,0-3 0-15,4 3 0 0,-4-3 0 0,4 3 20 0,0 4 2 0,-4-1 0 0,7-3 0 16,-3-3-138-16,3 3-27 0,0 0-5 0,4 0-2 16,-7-3-98-16,-4 0-20 0</inkml:trace>
  <inkml:trace contextRef="#ctx0" brushRef="#br0" timeOffset="963.86">1863 1411 2649 0,'0'0'117'0,"-4"0"25"0,4 0-114 0,-7-4-28 0,4-2 0 0,3 0 0 15,-7-3 88-15,7-7 12 0,0 3 3 0,0 1 0 32,7-4-63-32,-7 0-12 0,3 4-2 0,4-1-1 0,-3-6-25 0,6 1 0 0,1-1 0 0,-1 0 0 15,1 0 30 1,-4 0 1-16,11 1 0 0,-4 5 0 0,0-3-31 0,4 4 0 0,-1 2 0 0,1 4 0 31,-1 6 28-31,1 0 5 0,7 0 2 0,-11 0 0 0,4 6-23 0,-4 7-4 0,0 0 0 0,-4 5-8 16,1-2 32-16,0 3-1 0,-1 3 0 0,-6 3 0 15,-1-3-10-15,4 3-1 0,-3 0-1 0,-4 0 0 16,7 0-8-16,-7 0-2 0,0 0 0 0,0 0 0 16,0-3-9-16,0-3 0 0,0 3 0 0,0-9 0 15,0-4-56-15,0 0-8 0,0 1 0 0,0-10-1 16,3-6-203-16,4-1-41 0,-3 1-8 0</inkml:trace>
  <inkml:trace contextRef="#ctx0" brushRef="#br0" timeOffset="1322.4">2526 978 2310 0,'0'0'48'0,"0"0"11"0,0 0-47 0,0 6-12 0,-4 4 0 0,-3-1 0 16,4-3 104-16,-4 10 20 0,3-4 3 0,-10 4 1 15,4 3-52-15,2 6-9 0,-2-6-3 0,-4 0 0 16,3 3 0-16,1 0 0 0,-5-4 0 0,5 4 0 16,-1-3 0-16,1-6 0 0,3 2 0 0,-4-2 0 15,4 3-51-15,4-13-13 0,3 6 0 0,-8-3 0 16,8-2 54-16,0-4 8 0,0 0 2 0,0 0 0 16,8 0-52-16,2 0-12 0,1 0 0 0,3 0 0 15,-4 0 0-15,4-4 0 0,1 4 0 0,2 0 0 0,1-3 0 0,3 3 0 0,0-3 0 0,0 0 0 16,-3 3 0-16,0 3 0 0,-1 0 0 0,1 4 0 15,-4-1 0-15,-3 0 0 0,-1 7 0 0,1-4 0 16,3 4 0-16,-11-1 0 0,4 7 0 0,-3-7 0 16,3 7 0-16,-3 0 0 0,-4 3 0 0,0 3 0 15,-4-3 0-15,4 3 0 0,-7-3 0 0,3 0 0 16,-3-6 28-16,4-1 4 0,-4 4 0 0,0-13 0 16,-4 4-32-16,1-4-13 0,-1-3 1 15,0 0 0-15,1-6-160 0,-1 0-32 16,4-6-7-16</inkml:trace>
  <inkml:trace contextRef="#ctx0" brushRef="#br0" timeOffset="2047.18">2879 1295 2559 0,'-4'3'113'0,"4"3"24"32,0-6-109-17,0 0-28-15,0 0 0 0,0 0 0 0,11 0 65 0,-8 3 8 0,8-3 2 0,-1-3 0 0,5 0-15 0,2 0-2 0,1 0-1 0,-1-4 0 16,-2-5-29-16,-1 2-5 0,3-2-2 0,-3 6 0 0,1-10 19 0,-5 3 4 0,1-2 1 0,-1 5 0 16,1-5-21-16,-8 5-5 0,8-2-1 0,0 2 0 15,-11-2-18-15,3 2 0 0,4 4 0 0,-7 0 0 16,0 6 58-16,0 0 5 0,0 0 1 0,-7 0 0 15,4 3-52-15,-8 3-12 0,0 0 0 0,1 7 0 16,-1-4 0-16,4 4-8 0,-10 3 8 0,6 2-13 16,-3-2 13-16,3 3 0 0,-3-3-10 0,4 5 10 15,-1-2 0-15,7-3 0 16,-6 6-9-16,3-3 9 0,7-4 0 0,0 1 16 0,0 3-4 0,7-10 0 16,-4 4-24-16,8-1-4 0,-4 1-2 15,7-7 0-15,-3 4 18 0,3-4 0 0,0 3 0 0,4-2 0 16,-4 2 8-16,0-6 9 0,3-3 2 0,1 6 0 15,0-2-29-15,-1 2-6 0,1-3 0 0,0 3-1 16,-1 0 17-16,-6 4 0 0,3-4 8 0,0-3-8 16,-3 0 16-16,-1 1-4 0,-6-1 0 0,3 0 0 0,-7-3-3 0,0 0-1 0,0 0 0 0,3-6 0 31,-3-1 2-31,0-2 0 0,0-7 0 0,-3 1 0 16,3 2-10-16,-7-9 10 0,7 3-10 0,-4 0 10 15,4 1-10-15,0 2 0 0,0-3 0 0,0 3 0 0,0 1 0 16,4-1 0-16,3 4 0 0,3-1 0 0,-6 7-16 0,10-4-6 0,-3-2-1 0,6 2 0 15,-3 4 35-15,-3 0 8 0,3 3 0 0,0 0 1 16,4 3-21-16,-4 0 0 0,0 0 0 0,4 3 0 16,-4 3 0-16,-4 0 8 0,1 0-8 0,0 4 0 15,3 2-52-15,0-5-14 0,0 5-3 0,-4-2-1 16,8 8-187-16,-4-8-38 0</inkml:trace>
  <inkml:trace contextRef="#ctx0" brushRef="#br0" timeOffset="2402.98">3874 1069 2221 0,'0'0'63'0,"0"0"13"16,0 0-60-16,0 0-16 0,0 0 0 0,0 0 0 15,0 0 101-15,0 6 18 0,0 3 3 0,0 4 1 16,3-7-31-16,4 10-7 0,0 0-1 0,0-1 0 16,4 4-8-16,-1 6-1 0,-3-6-1 0,4 6 0 0,0-3-10 0,-1 6-3 0,4-3 0 0,-3 4 0 15,-1-7-20-15,1 3-4 0,3-3-1 0,-3 3 0 31,-4-3-20-31,7-4-5 0,-11 4-1 0,8-3 0 0,-4 0-1 16,0-6 0-16,0-1 0 0,-3 1 0 16,3-1-27-16,-7-9-6 0,0 4 0 0,0-1-1 15,0-6-63-15,-7 3-12 0,3 0-2 0,-3-6-1 16,0 0-71-16,-4 0-14 0,1-4-4 0</inkml:trace>
  <inkml:trace contextRef="#ctx0" brushRef="#br0" timeOffset="2601.19">3803 1398 2385 0,'7'-3'68'0,"4"3"14"16,-1 0-66-16,1 0-16 0,10 0 0 0,-10-3 0 15,3 3 132-15,0 0 24 0,3 3 4 0,1-3 0 16,0 0-76-16,-4-3-16 0,7 3-4 0,-3-3 0 16,3 3 0-16,0-3 0 0,0 3 0 0,4 0 0 15,-4 0-51-15,4 0-13 0,-1 0 0 0,-3 3 0 16,4 0-48-16,-4 0-13 0,4 0-3 0,-7 3 0 15,-1 4-51-15,1-1-10 0,3 7-3 0</inkml:trace>
  <inkml:trace contextRef="#ctx0" brushRef="#br0" timeOffset="2764.35">4420 1658 1824 0,'0'0'76'16,"0"0"-60"-1,0 0 243-15,0 0 49 0,0 0 9 0,0 0 3 0,-7-6-154 0,4-3-30 16,-4-1-7-16,7-5-1 0,-4-4-51 0,-3 3-10 0,4-9-3 0,-1 3 0 15,-3-6-51-15,3 6-13 0,-6-6 0 0,-1-1 0 16,1 1-48-16,-1 3-13 0,1-3-3 0,-1 3 0 16,4 0-153-16,0 3-31 0,3-3-7 0</inkml:trace>
  <inkml:trace contextRef="#ctx0" brushRef="#br0" timeOffset="2866.91">4276 1169 2310 0,'7'13'97'0,"-7"-1"-77"15,3-5 86-15,8-1 18 0,-4 3 3 0,3 1 1 16,5-4-103-16,-5 0-25 0,4 0 0 0</inkml:trace>
  <inkml:trace contextRef="#ctx0" brushRef="#br0" timeOffset="3229.23">4614 1345 2594 0,'-7'-3'73'0,"-3"-1"17"15,-1-2-72-15,4 6-18 0,0 0 0 0,0 6 0 16,3-2 88-16,-3-1 13 0,0 0 3 0,0 3 1 0,4 4-33 0,3-1-6 0,-7 7-2 0,7-7 0 16,0 7 0-16,0-1 0 0,0 4 0 0,7 0 0 15,-4 0 0 1,1-3 0-16,6-1 0 0,-3 4 0 0,8-10-51 0,-5 4-13 15,11-4 0-15,-7-2 0 16,8-4 0-16,-5 3 0 0,4-3 0 0,1-6 0 16,-1 3 0-16,-4-9 0 0,5 5 0 0,-5-5 0 15,1 0 0-15,-4-1 0 0,4 4 0 0,-8-10 0 0,-3 7 0 0,4-4 0 0,-1 7 0 0,-3-10 0 16,-3 7 0-16,-4-4 0 0,0 4 0 0,3 0 0 16,-6-7 0-16,-1 3 0 0,4 1 0 0,-10 3 0 15,3-4 0-15,0 7 0 0,0-1 0 0,-4 1 0 16,8 3 0-16,-12 3 0 0,5 0 0 0,-1 3 0 15,4-3-100-15,7 0-22 0,-7 3-5 0</inkml:trace>
  <inkml:trace contextRef="#ctx0" brushRef="#br0" timeOffset="3577.39">5144 1564 2404 0,'-11'0'107'0,"7"0"21"16,4 0-102-16,-7-3-26 0,4-3 0 0,-1 0 0 15,1 2 75-15,3 1 9 0,0-6 3 0,0-4 0 16,3 4-23-16,1-4-4 0,-1 4 0 0,1-10-1 16,3 0-11-16,4 4-1 0,-8-10-1 0,8 6 0 15,3-6-15-15,3 6-3 0,-6 0-1 0,3 3 0 0,4 1 11 0,-4 5 2 0,0-5 1 0,0 5 0 16,0 4 4-16,4 0 1 0,-4 3 0 0,7-1 0 15,-7 4-22-15,7 4-5 0,-7-1-1 0,8 3 0 16,-5 6-18-16,1 1 0 0,0 3 0 0,-1 3 0 16,-3 6 29-16,0-3 3 0,4 9 0 0,-7 0 0 15,-4 4-24-15,0-1-8 0,0 7 0 0,0-10 0 16,0 1 0-16,0-1 0 0,-4-9 0 16,1 0 0-16,0-3-25 15,-1-4-5-15,1 1-1 0,-4-3 0 0,3-4-129 16,-3 4-27-16,-3-4-5 0</inkml:trace>
  <inkml:trace contextRef="#ctx0" brushRef="#br0" timeOffset="4446.29">688 1959 1827 0,'0'0'77'16,"0"0"-61"-1,0 0 140-15,0 0 28 0,0 0 5 0,7 7 2 16,-7-4-60-16,11 6-12 0,-8-6-3 0,8 4 0 16,-8 2-32-16,8-3-6 0,-1 0-2 0,4-2 0 15,-3 2-9-15,7 3-3 0,-4-9 0 0,7 3 0 16,-7 1-55-16,0-1-9 0,7 0 0 0,4-3-10 16,0 0 10-16,7 3 0 0,-1-3 10 0,5 3-10 15,2-3 20-15,5-3-1 0,-1 3-1 0,11-3 0 16,-7 3-29-16,7-3-5 0,0 3-2 0,3-3 0 0,4-1 66 0,0 1 12 0,7 0 4 15,18-6 0-15,-15 2-64 0,18-2 0 0,-3 3-9 0,17-4 0 16,-13 7 9-16,13-3 12 0,0-3-2 16,18 2-1-16,-14 4-9 0,7 0 0 15,3 0 0-15,15 0 0 0,-8 0 0 0,1 3 0 0,10-4 0 0,18 1 0 16,-15 0 0-16,8 0 0 0,3 0 0 0,28-6 0 16,-28-1 0-16,-3 1 0 15,7-1 0-15,24-2 0 0,-21-4 28 0,1-3 3 0,6 7 1 0,25-10 0 16,-35 3-24-16,-4 6-8 15,3-5 0-15,5-1 0 0,-22 9-26 16,-4-5-5-16,-6 5-1 0,6 1 0 0,-20 3 32 0,-8 3 0 0,-7 3 0 0,0-4 0 16,-17 8 0-16,-14-4 0 0,-8 3 0 0,-3 3 0 15,-14 0 0-15,-4-3 0 0,-7 4 0 0,-7-1 0 16,-7-3 0-16,-3 0 0 0,-11-3 0 0,0 0 0 16,0 0 20-16,-11 0 9 0,-3 6 3 0,4-6 0 15,-1-6-103-15,-3 6-20 0,4-3-4 0</inkml:trace>
  <inkml:trace contextRef="#ctx0" brushRef="#br0" timeOffset="9382.45">1408 3085 1552 0,'0'0'44'0,"0"-6"10"16,-4-1-43-16,4 1-11 0,0 0 0 0,0 3 0 0,4-7 99 0,-4 4 17 0,0 6 4 0,0-9 1 16,0 6 11-16,0 3 3 0,0-10 0 0,0 10 0 15,0 0-57-15,0 0-11 0,0 0-3 0,0 0 0 16,-4-3 52-16,4 3 9 0,-11 0 3 0,4 3 0 15,4-3-80-15,-8 3-15 0,11 4-3 0,-10-1-1 16,6 0-3-16,-3 0-1 0,4 4 0 0,-4-1 0 16,3 4-1-16,-7-1 0 0,8 4 0 0,-4 0 0 31,3-1 21-31,-6 4 4 0,3 0 1 0,0 6 0 0,-4-6-40 0,4 6-10 16,-4 3 0-16,8 10 0 0,-8-1 0 15,8-5 0-15,-8-1 0 0,4 4 0 0,4-1 0 0,3-3 0 0,0 4 0 0,0-1 0 16,0-2 0-16,3 2 0 0,4 1 0 0,-3-7 0 15,6-3-16-15,1-6-6 0,-1 0-1 0,1-7 0 16,3-6 23-16,0-2-9 0,7-4 9 0,-6-4 0 16,6 4 14-16,0-12 10 0,4 2 1 0,-1-5 1 15,1-1-42-15,7-3-8 0,-11-6-1 0,4 3-1 16,-1 0 26-16,-3 4 0 0,1-1 0 0,-8 0 0 16,7 6 18-16,-14 4 6 0,4 0 0 0,-1 5 1 15,1 1-25-15,-8 3 0 0,4 3 0 0,4 4 0 16,-11-1 0-16,10 3-20 0,-10 1 3 0,11-1 1 0,-7 4 16 15,-1-1 0-15,4 1 0 0,4-4 0 0,-8 4 0 0,8-4 0 16,-8-3 0-16,8 1 0 0,7-4 9 0,-4-6 6 0,-4 0 1 16,11-1 0-16,-6-2-16 0,-1-3 0 15,0-1 0-15,3 4 0 0,-2-10 0 0,-1 7 0 16,3-4 0-16,-3 1 0 0,-3-1 0 16,0 1 0-16,-8-1-12 0,8 4 12 0,-11-7 0 0,0 1 12 0,0 2 0 15,-4-3 0-15,-6 1-1 0,-1-4-1 0,-7 3 0 16,1 0 0-16,-1-2-10 0,0 2 0 0,-3-3 9 0,0 3-9 15,7 1-11 1,0 2-6-16,-4-2-2 0,4 2 0 0,4 0-36 16,-1 4-7-16,7 3-2 0,-3 0 0 0,7 6-153 0,0 0-31 0,-3 6-7 15</inkml:trace>
  <inkml:trace contextRef="#ctx0" brushRef="#br0" timeOffset="9798.45">2219 3515 1934 0,'-7'-10'81'0,"3"1"-65"31,-3 2 118-31,4-2 23 0,3 3 5 0,-11 3 1 16,11 3-83-16,0 0-17 0,0 0-3 0,-10 3-1 15,6 3 27-15,-6 3 6 0,2 4 0 0,5 0 1 16,-8 2-29-16,8 4-5 0,-8 3-2 0,4 0 0 16,4 3-8-16,-8 0-1 0,11-6-1 0,-10 3 0 15,10-3-19-15,0 3-3 0,0-7-1 0,7 1 0 0,-4-4-15 0,1-2-9 0,6 2 10 0,-3-12-10 16,-3 0 0-16,6 0 0 0,1-6 0 0,0 0 0 31,-1 0-22-31,4-7-4 0,0 4-1 0,8-10 0 0,-8 3 27 0,3 1 0 0,-3-4 0 0,-3 6 0 16,3-3 0-16,-3 7 0 0,-1-3 0 0,-10-1 0 15,4 4 0-15,-4 2 0 0,0 1 0 0,-4 0 0 16,-3-1 20-16,-3 1 8 0,-5 0 3 0,5-3 0 16,-4 2 1-16,3 1 1 0,-3 3 0 0,4-3 0 15,-1-1-129-15,0 4-25 0,1 3-6 0,6-3-1 16,4 3 0-16,0 0 0 0,-7 3 0 16,4 3-1126-16</inkml:trace>
  <inkml:trace contextRef="#ctx0" brushRef="#br0" timeOffset="10420.01">2501 3731 2374 0,'4'12'68'0,"-4"-5"13"0,0-1-65 0,0 0-16 15,7 0 0-15,-7-6 0 0,0 0 112 0,0 0 20 16,0 0 3-16,0 0 1 0,0 0-42 0,0 0-8 16,-7-9-2-16,3-3 0 0,-3-1-39 0,4-3-8 15,-8-2-1-15,8-1-1 0,3-3-23 0,-8 6-12 16,5-6 12-16,3 3-12 15,0 4-20-15,0-1-10 0,3-3-2 0,5 7-1 0,-5-1 49 0,4 4 11 0,-3-1 1 0,6 1 1 16,1 6-29-16,-8-4 0 0,4 1 0 0,7 6 0 16,-3-3-22-16,0 6-4 15,-1-3-1-15,4 3 0 0,-3 7 27 0,3-7 0 0,0 3 0 0,-3 0 0 16,3 7 0-16,-4-4 0 0,1 4 0 16,0-4 0-16,-1 4 13 0,1-4 8 0,-1 1 2 0,1-1 0 15,-4-3-88 1,0-3-18-16,4 4-3 0,-8-7-1 0,4 3-33 0,0-6-6 0,0 0-2 0,-3-4 0 15,3 1 52 1,-4-3 9-16,4-4 3 0,1 1 0 16,-1-4-103-16,-4 3-20 0,4-5-4 0,4 2-1 0,-8-3 103 15,4 3 20-15,-3-2 4 0,-1 2 1 0,4 0 119 0,-3 1 24 0,3 2 5 0,-7 4 0 16,4-4 86-16,3 7 17 0,-7-4 3 0,0 10 1 16,0 0-15-16,0 0-4 0,0 0 0 0,-7 10 0 0,3-1-86 15,-7 4-18-15,1 6-3 0,-1-4-1 0,1 7 0 0,-1-3 0 16,-3 3 0-16,0 0 0 0,3 3-51 0,-3-3-13 15,4 3 0-15,3-3 0 0,-4-6 0 0,4 2 0 16,7-2 0-16,-7-3 0 0,3-4 0 0,4-3 0 16,0 1 0-16,0-7 0 0,4 3 0 0,3-3 0 15,-4-3 0-15,8-1 0 0,0 1 0 0,-1 0 0 16,8-3 0-16,-1-4 0 0,-2 4 0 0,-1 3 0 16,3-3 0-16,8 0 0 0,-7 2 12 0,3 1-1 15,0 0 0-15,0 3 0 0,4 3 33 0,-11 0 8 0,0 1 0 16,4 8 1-16,-4-3-53 15,-4 10 0-15,1 0-11 0,-7 6 2 0,3-3 18 0,-7 6 4 16,0-3 1-16,0 7 0 0,-7-7-14 0,3 3 0 16,-3-3-9-16,-4 3 9 0,4-6 0 0,-3 0 0 0,-11-3 0 15,6-3 0 1,5-4-76-16,-4-2-8 0,3-4-3 0,1-6 0 16,-1 0-126-16,4-6-26 0,3-4-5 0,1-5 0 0</inkml:trace>
  <inkml:trace contextRef="#ctx0" brushRef="#br0" timeOffset="10647.43">3104 3295 2419 0,'0'0'53'0,"0"0"11"0,0 0 3 0,0 0 1 0,0 9-55 0,0 1-13 15,4 6 0-15,-4-4 0 16,0 4 105-16,0 3 19 0,4 3 3 0,-4-7 1 0,7 4-52 0,-7 3-9 16,3 0-3-16,4 0 0 0,-3 3 0 0,3 0 0 15,0 3 0-15,3 0 0 0,-3 1 0 16,4 2 0-16,3 4 0 0,-3-1 0 15,-1-3-51-15,1-2-13 0,3-4 0 0,-3-3 0 0,-1-4 0 16,-6-2 0-16,6-3 0 0,-6-1 0 16,6-2 0-16,-3-1 0 0,-7-3 0 0,0-6 0 15,0 0-100-15,0 0-22 0,0 0-5 0,0 0-854 16,0 0-171-16</inkml:trace>
  <inkml:trace contextRef="#ctx0" brushRef="#br0" timeOffset="10868.15">3002 3768 2624 0,'0'0'75'0,"0"0"15"0,11-3-72 0,-8-3-18 15,8 3 0-15,-1-3 0 0,1 3 132 0,3-4 24 0,0 4 4 0,4 0 0 16,-4 3-79-16,7-3-16 0,-3 3-3 0,3 0-1 16,0 0-46-16,0 0-15 0,4 3 8 0,-4 0-8 15,4 3 22-15,-4-2 1 16,4 2 0-16,-1-3 0 15,-2 0-51-15,-5 3-11 0,4-3-1 0,1-3-1 16,-8 4-148-16,-4-4-30 0,15 3-5 0,-25-3-2 0</inkml:trace>
  <inkml:trace contextRef="#ctx0" brushRef="#br0" timeOffset="11444.71">1429 4621 2419 0,'0'0'53'0,"0"0"11"0,0 7 3 0,-7-1 1 0,7 3-55 0,7 4-13 15,-7-1 0-15,0 4 0 16,10 6 88-16,-6 0 16 0,6 3 2 0,-6 3 1 15,3 4-69-15,7 2-14 0,-3-3-2 0,-1 10-1 16,1 0 35-16,3 3 6 0,-10 3 2 0,6 0 0 16,-3-6-52-16,4-7-12 0,-4 1 0 0,0-4 0 15,-4-3 28-15,8-3 2 0,-4-6 1 0,-7 0 0 16,11-6-31-16,-8-4-15 0,-3 0 2 0,0-6 0 16,0-6-129-16,0 0-26 0,0-6-4 0,-3-4-2 15,-4-2-90-15,3-4-19 0</inkml:trace>
  <inkml:trace contextRef="#ctx0" brushRef="#br0" timeOffset="11934.28">1348 4646 2066 0,'-11'-9'43'0,"11"9"10"16,0 0-42-16,0 0-11 0,0 0 0 0,0 0 0 15,0 0 106-15,0 0 19 0,0 0 4 0,0 0 1 16,4-3-49-16,3 0-9 0,3 3-3 0,1 0 0 0,3 0-9 0,-4 0-3 0,8 3 0 0,0-3 0 31,6 0-5-31,-2 0 0 0,2 0-1 0,5-3 0 16,2 3-31-16,-6-3-5 0,7-1-2 0,-8 4 0 0,-2 0 41 0,2 4 8 0,-10-1 2 0,-3 0 0 15,0 6-52-15,-1 1-12 0,-6-1 0 0,3 4 0 16,-4-1 29-16,4 1 3 0,-3-1 1 0,-4 7 0 16,0 0-16-16,0 0-3 0,-4 3-1 0,-3-4 0 15,4 1-13-15,-4 3 9 0,3-3-9 0,-6 0 8 16,-1 0 5-16,0-4 1 0,8-2 0 0,-8 3 0 15,1-4-25-15,-1-2-5 0,8-1 0 0,-8-3-1 16,11-3 27-16,0-3 6 0,0 0 0 0,0 0 1 16,0 0-34-16,11 0-7 0,-8-3-2 0,8 0 0 15,-1 0 26-15,1-3-8 0,-1-1 8 0,5 4 0 16,-1-3 0-16,3 3 0 0,-3 0 0 0,1 0 0 16,6-1 8-16,0 4 1 0,-7 0 0 0,7 4 0 15,-7 2 7-15,7 0 0 0,-6 4 1 0,-5 5 0 16,1 1 2-16,-1 3 0 0,-3 6 0 0,0-3 0 15,-3 3-31-15,3 0-5 0,-7 0-2 0,0 0 0 16,-7-3 41-16,3 0 8 0,-3-3 2 0,0 0 0 16,-10-4-24-16,6 1-8 0,-7 0 0 0,1-4 0 15,3 1 0-15,0-7 0 0,-1 3 0 0,-6-2 0 16,11-4-26-16,-1-3-5 0,1 3-1 0,-1-3 0 16,11 0-116-16,0 0-23 0,-4-6-5 0,4-1 0 15,0-2-76-15,0 0-16 0,4-4-2 0</inkml:trace>
  <inkml:trace contextRef="#ctx0" brushRef="#br0" timeOffset="12240.37">2141 5051 2055 0,'4'9'87'0,"3"-2"-70"15,4-1 143-15,-8 0 28 0,4-3 5 0,0 0 2 16,0-3-67-16,4 0-14 0,-1 0-2 0,1-3-1 16,-4 0-51-16,4-3-9 0,-1-4-3 0,1 1 0 15,-8 0-12-15,4-4-2 0,4 1-1 0,-8-4 0 16,5 3-33-16,-8 1 0 0,3 2 0 0,-3-2 0 15,0 2 0-15,-3 4 0 0,-5 0 0 0,5 3 0 16,-8 3 22-16,1 3-2 0,-1 3-1 0,1 4 0 16,-4-1-31-16,3 4-5 0,-3 2-2 0,3 4 0 15,-3 0 19-15,4 3 14 0,-1 3-2 0,0 0-1 16,8-3-11-16,-8 3 0 0,4-6 0 0,7 0 0 16,-3-1-8-16,3-2 8 0,3-3 0 0,4-1 0 15,-7-2 0-15,4-1-9 0,6 0 9 0,1 1 0 16,0-1-10-16,-1 1 10 0,4-4-8 0,0 0 8 15,4-3-63-15,0-3-7 0,3 0-2 0,0-3 0 16,4-3-89-16,-4-4-19 0,4 1-3 0</inkml:trace>
  <inkml:trace contextRef="#ctx0" brushRef="#br0" timeOffset="12631.27">2653 4781 2553 0,'0'0'53'0,"-7"7"12"0,7-1-52 0,-4 0-13 0,1-3 0 0,3 3 0 16,-7 1 105-16,3 2 19 0,4-3 3 0,-10 7 1 16,10-4-52-16,-11 4-9 0,8-1-3 0,-8 4 0 15,4 0-31-15,-4 0-6 0,4-1-2 0,-3 4 0 16,-1 0 11-16,0 0 3 0,-3-1 0 0,7 1 0 15,4-3-31-15,-4-4-8 0,3-2 0 0,4-4 0 16,0 0 0-16,0-6 0 0,4 4 0 0,3-8-8 16,3 1 8-16,-3-3 0 0,4 0 0 0,7-4 8 15,-8 4-8-15,4 0-8 0,-3 0 8 0,0-4-12 16,3 7 22-16,-4 0 4 0,1 0 1 0,-4 3 0 16,3 0 20-16,1 3 4 0,-4 3 1 0,0 0 0 15,0 4-2-15,4 2 0 0,-11 4 0 0,3 3 0 16,4 0-23-16,-7-1-5 0,-7 4-1 0,7 0 0 15,-3-3-9-15,-4 0 0 0,3-3 0 0,-6-1 0 16,6-5-26-16,-3-1-4 0,3 1-1 0,-6-4 0 16,3-3-96-16,7-3-19 0,0 0-4 0</inkml:trace>
  <inkml:trace contextRef="#ctx0" brushRef="#br0" timeOffset="12887.23">2896 4640 2649 0,'4'0'117'0,"3"3"25"16,7 4-114-16,-10 2-28 0,6 4 0 0,-3 2 0 15,4 1 57-15,-4 3 6 0,0 0 1 0,3 2 0 16,1 1 51-16,-7 3 10 0,-1 1 3 0,4-1 0 16,4 3-52-16,-8-3-9 0,4 3-3 0,-3 4 0 15,6-1-51-15,-6 0-13 0,3 4 0 0,-3-1 0 16,3-2 0-16,-4-4 0 15,4 0 0-15,0-6 0 0,0 0 0 0,-7-3 0 0,4 0 0 0,3-4 0 32,-7-2-48-32,3-1-13 0,4 1-3 0,-7-1 0 0,0-5-102 0,-7-1-21 0,4 0-4 0</inkml:trace>
  <inkml:trace contextRef="#ctx0" brushRef="#br0" timeOffset="13082.55">2734 5042 2795 0,'0'0'58'0,"4"3"14"16,6 3-57-16,-3-3-15 0,7 0 0 0,-3 3 0 15,3 1 105-15,7-1 19 0,0 0 3 0,-3 4 1 0,3-7-53 0,4 0-11 16,0 0-1-16,3 0-1 0,-4-3-48 0,-6 0-14 0,3 0 0 0,0 0 8 16,1 0 5-16,-5 3 2 0,4-3 0 0,1 3 0 31,-1 1-127-31,-7 2-24 0,7-3-6 0</inkml:trace>
  <inkml:trace contextRef="#ctx0" brushRef="#br0" timeOffset="13816.44">1372 7036 2747 0,'0'3'78'0,"0"-3"17"0,0 0-76 0,0 0-19 0,0 0 0 0,4-6 0 16,6-4 0-16,1-6 0 0,3 1 0 0,-3-7 0 15,6-6 55-15,-3-4 7 0,-3-2 2 0,0-4 0 31,3 1-7-31,0 2-1 0,3 1 0 0,-2-7 0 0,-5 3-19 0,4 1-4 0,-3-1-1 0,-1-6 0 16,1 0-9-16,0 0-3 0,-8-3 0 0,8 0 0 16,-8 3-3-16,4 7-1 0,-3 2 0 15,3-2 0-15,-4 2-16 0,-3 7 10 0,4-4-10 0,3 7 8 16,-7 3 4-16,0 7 1 0,4 2 0 0,3 4 0 16,-7 6-13-16,0 3-18 0,3 6 4 0,4 3 1 15,-3 4 33-15,6 6 6 0,1 3 2 0,-8 3 0 16,8 3 6-16,0 6 2 0,3 1 0 0,-4 9 0 15,4-3-49-15,4 6-10 0,-4 3-1 0,0 3-1 16,4-6 40-16,-4 0 8 16,0-3 1-16,4 6 1 0,-4-3-25 0,0 0 0 0,0 3 0 0,4-3 0 15,-8-6 0-15,4-3-12 0,1-4 0 0,-5-5 1 16,4-4 11-16,-7-3-10 0,4-7 10 0,-8-2-10 16,4-7-46-16,-3 0-10 0,-4-6-2 0,0 0 0 15,0 0-83-15,-11-12-17 0,8-1-3 0</inkml:trace>
  <inkml:trace contextRef="#ctx0" brushRef="#br0" timeOffset="14030.05">1418 6785 2052 0,'11'3'86'0,"3"-3"-69"16,-4 3 92-16,1-3 19 0,10 0 3 0,-7 0 1 15,11 0-55-15,-4-6-10 0,4 3-3 0,10-7 0 0,-3-2 0 0,-7-1 0 16,3-2 0-16,4-1 0 0,-1 0-51 0,-2 1-13 16,2-1 0-16,5 0 0 15,-12 4-100 1,8-4-22-16,-7 3-5 0,3 1-649 0,-7-1-131 0</inkml:trace>
  <inkml:trace contextRef="#ctx0" brushRef="#br0" timeOffset="14300.97">2163 6537 1810 0,'0'10'51'0,"0"-4"12"16,0 3-51-16,0 1-12 0,0 2 0 0,0 1 0 0,0 6 100 0,3 2 18 16,4 1 3-16,-7-6 1 0,4 0-46 0,-1 3-8 15,4-4-3-15,-3 4 0 0,3 3-1 0,-4-6 0 16,4-1 0-16,4 1 0 16,-7 0 22-16,-1-7 4 0,4 1 1 0,4-4 0 0,-8-3-43 0,8 0-9 15,-8-6-2-15,4-3 0 0,4 3 15 0,-8-4 2 0,-3-2 1 16,8-1 0-16,-5-2-37 0,-3-1-7 0,4-2-2 0,-4 2 0 15,0-2 44-15,0-1 9 0,0 0 2 0,-4 0 0 32,1-2-80-32,3-1-15 0,-8 0-3 0,5 3-1 0,-4 4 22 0,3 2 4 0,-3-2 1 0,4 6 0 31,-1 2-62-31,-3 1-12 0,7 0-2 0,-3 6-1 16,3 0-160-16,0 7-32 0,3 15-7 0,8-3-813 0</inkml:trace>
  <inkml:trace contextRef="#ctx0" brushRef="#br0" timeOffset="14882.84">2551 6581 2188 0,'0'0'48'0,"0"0"11"0,0 0 1 0,0 0 1 16,-4 0-49-16,-3 0-12 0,3 3 0 0,-3 3 0 16,0 1 105-16,-3-1 19 0,3 7 3 0,-4-1 1 0,4 1-52 0,0 2-9 15,4 1-3-15,-8 3 0 0,4 0 0 0,3 3 0 16,4 0 0-16,-10-1 0 0,6-2-15 0,4 0-3 15,0 0-1-15,4-7 0 0,-4 1-28 0,0-4-5 16,10 1-2-16,-6-4 0 0,3-3-1 0,4 0 0 16,-8-3 0-16,8-3 0 0,-1-3-9 0,1 0-12 15,-1-1 2-15,4-5 1 0,-3-1 9 0,0 1 12 16,3-4-2-16,-11 0-1 0,4 4-9 16,4-1 0-16,-8 1 0 0,5-1 0 15,-5 4 0-15,1-1 0 0,3 1 0 0,-7 3 0 0,0-4 0 0,0 10-16 16,0 0 4-16,-7-3 1 0,0 0 11 0,-1 3 14 15,5 3-3-15,-4 0-1 0,-4 0-10 0,8 4 0 16,-8 2 0-16,8 4 0 0,-4-1 0 0,3 7 0 16,4 3 0-16,0 3 0 0,4 0 0 0,3 0 0 0,7 3 0 15,-11 1 0-15,15-4 0 0,-7 3 0 16,3 3 0-16,-4 1 0 0,1 2 0 0,3 4 0 0,-4-1 0 0,5 4 0 16,-5 3 30-16,4-3 1 0,-3-4 0 0,3 4 0 15,-7-9-17-15,4 2-3 0,-1 1-1 0,-10-4 0 16,7-3-10-16,-7 0 0 0,7 1 0 0,-14-4 8 15,7 0 0-15,-3-6-8 0,-1-4 12 0,-6-2-4 16,3-7-8-16,-4-6 0 0,4 0 0 0,-4-6 0 0,-6-7 0 0,3 1 0 16,3-7 0-16,0 3 0 15,1-3 0-15,3 1 20 0,-4-1-3 0,4-6 0 16,4 3-29-16,-4-6-5 16,0-1-2-16,7-8 0 0,-8 2 31 0,8 1 5 0,8 2 2 0,-8-2 0 15,3 3-19-15,1 2 0 0,3 1 0 0,-4 6 0 16,8-3-11-16,-4 9-5 0,0 1-2 0,0 5 0 0,-7 10 18 15,10-6 0-15,5 3 0 0,-5 3 0 16,1 3-43-16,-1 0-1 0,1 7-1 0,-4-4 0 16,4 0-220-16,-1 0-44 0,11 10-9 0,-10-13-2 0</inkml:trace>
  <inkml:trace contextRef="#ctx0" brushRef="#br0" timeOffset="17819.33">3990 6289 1995 0,'0'0'84'15,"0"0"-68"1,0 0 93-16,0-3 19 0,0 3 3 0,-7-6 1 16,3 0-47-16,4 0-9 0,0 6-1 0,-7-7-1 15,7 7 2-15,0 0 0 0,0 0 0 0,-3-3 0 16,3 3 2-16,-7-3 1 0,0 3 0 0,0 0 0 16,-4 3-23-16,7 3-4 0,-6 1 0 0,-1 2-1 15,1 4-23-15,-1 2-4 0,1 7 0 0,-5 3-1 16,5 7 7-16,3 2 2 0,-4 4 0 0,4 3 0 15,4-1-47-15,-4 1-9 0,7 0-1 0,0 3-1 16,7 0 26-16,-4-4 0 0,4 7 0 0,4-6 0 16,3-3 0-16,-3-7 0 0,6-3 0 0,1-6 0 15,-4-3 0-15,7-6 0 0,-7-7 0 0,7 0 0 16,4-6 18-16,-4-3 6 0,7-6 0 0,1-4 1 16,-1-6-25-16,4-6 0 0,3-6 0 0,0 0 0 0,-10-1 0 0,7 1 0 15,-4-1 0-15,-3-2 0 0,-4 6 0 16,0 0 0-16,-7 2 0 0,-3-2 0 0,-1 0 0 0,1 3 0 0,-8-3 0 0,-3 3 0 15,0-4 0-15,0 1 0 0,-3 0 0 0,-4 0 0 16,-4 3 0-16,-3 3 0 0,0-3 0 16,-4 6 0-16,1-3 0 0,-8 6 0 0,-3 1 0 0,3-1 0 15,-3 6 10-15,3 1-10 0,-3 0 12 16,3 5-12-16,4 1 0 16,3 3 0-16,1 0 0 0,-1 3-12 15,7 4-93-15,1-4-19 0,3 3-3 0,3 0-1 0,4 4-153 0,0-1-31 0</inkml:trace>
  <inkml:trace contextRef="#ctx0" brushRef="#br0" timeOffset="18285.12">4777 6960 2310 0,'-4'22'48'0,"1"-15"11"16,3-4-47-16,-7 3-12 0,3 0 0 0,4-3 0 0,-7 1 104 0,0-1 20 0,0-3 3 0,3 0 1 15,-3 0-52-15,4-3-9 0,-8-4-3 0,1-2 0 16,-1 0-18-16,-3-7-4 0,3 0-1 0,1-6 0 16,-1 0-14-16,1 0-3 0,2 0-1 0,1-3 0 15,0 0-23-15,4 0 0 0,-1 0 0 0,-3 0 0 16,7 3 0-16,0 0 0 0,7 3 0 0,-7 4 0 15,0-1 0-15,4 0 0 0,3 1 0 0,-4-1 0 16,8 0 0-16,0 1 0 0,-1-1 0 0,1 0 0 16,3 0 0-16,0 4 0 0,0-1 0 0,4 4 0 15,-8 3-103-15,4 3-18 0,1-1-4 0,-1 1-1 16,3 6-155-16,-6 1-31 0</inkml:trace>
  <inkml:trace contextRef="#ctx0" brushRef="#br0" timeOffset="18680.9">4974 6606 2310 0,'-10'19'48'0,"6"-13"11"16,4 4-47-16,-3-1-12 0,3 7 0 0,0-4 0 0,0 4 104 15,0 3 20-15,0-4 3 0,0 4 1 0,3 3-103 0,-3-3-25 0,4 3 0 0,-1-3 0 16,1 0 56-16,3-4 7 0,-4-2 1 0,8-1 0 15,-11 1 0-15,3-4 0 0,1 1 0 0,-1-4 0 16,-3-6-52-16,0 0-12 0,0 0 0 0,4-3 0 16,-1-3 0-16,-3-1 0 0,4 1 0 0,-4-3 0 15,0-4 0 1,4 1 0-16,-4-1 0 0,0-3 0 16,3 4 0-16,4-4 0 0,-7 0 0 0,4 1 0 15,3 2 0-15,-4 1 0 0,4-1 0 0,0 4 0 0,4-1 0 0,-4 1 0 16,4 3 0-16,-4-1 0 15,3 1 0-15,-3 3 0 0,4 3 0 0,-1-3 0 0,-3 3 54 16,4 3 8-16,0 0 2 0,-1 0 0 0,1 7-52 0,-8-1-12 0,8 4 0 16,-4-1 0-16,0 4 0 0,0 3 0 0,4-1 0 0,-11 7 0 15,3-3 0-15,4 4 0 0,-3-1 0 0,-1 0 0 16,1-3 0-16,-1 0-18 0,-3-4 4 0,0 1 1 16,4-6-172-16,-4-4-35 0</inkml:trace>
  <inkml:trace contextRef="#ctx0" brushRef="#br0" timeOffset="19249.75">5295 6393 1580 0,'4'-9'67'16,"3"2"-54"-1,-7 4 143-15,7-3 29 0,0 3 6 0,0 0 1 16,0 3-103-16,4 3-20 0,-1 0-4 0,1 0-1 16,-1 3 52-16,1 1 9 0,-4 2 3 0,0 0 0 15,4 4-52-15,-8-1-9 0,4-2-3 0,-3 2 0 16,-1 1-51-16,1-1-13 0,-1 1 0 0,-3 0 0 15,0-1 54-15,0 1 8 0,-3-4 2 0,-1 4 0 16,1-4-52-16,-1 0-12 0,-6 1 0 0,3-1 0 16,-4 1 0-16,4-4 0 0,0 3 0 0,-4-2 0 15,4-4 0-15,0 0 0 0,0 0 0 0,7-3 0 16,0 0-48-16,0 0-13 0,0 0-3 0,-3-6 0 16,3-1 52-16,0-2 12 0,3 3 0 0,1-1 0 0,-1 4 0 15,4-3 0-15,0 3 0 0,0-3 0 0,4 6 0 0,-8-3 0 0,8 6 0 16,0-3 0-16,-8 3 0 0,8 0 0 0,-1 0 0 15,-3 0 0-15,7 3 0 0,-6-2 0 0,2-1 0 0,1 0 0 16,6 0-105-16,-10 0-19 0,4-3-3 16</inkml:trace>
  <inkml:trace contextRef="#ctx0" brushRef="#br0" timeOffset="19626.56">5747 6236 2030 0,'0'0'57'0,"0"0"14"15,0 0-57-15,-7 3-14 0,7-3 0 0,-7 3 0 16,3 1 116-16,1-1 21 0,-4 3 4 0,3 0 1 16,0 1-39-16,4-7-8 0,-3 3-2 0,3-3 0 15,0 0-57-15,0 0-12 0,0 0-3 0,0 0 0 16,3 3 28-16,1 0 6 0,7 0 1 0,-8-3 0 15,4 0-27-15,0 3-5 0,4 0 0 0,6-3-1 16,-6 3 3-16,7 4 1 0,-4-4 0 0,3 3 0 16,5 0 0-16,-5 7 0 0,4-4 0 0,1 4 0 15,-5-1 1-15,4 4 0 0,1 0 0 0,-1-1 0 16,-4 4-3-16,1 0 0 0,-4 0 0 0,0 0 0 0,-3 0-6 16,-1 2-2-16,1-5 0 0,-4 3 0 0,0 3-6 15,-3-3-2-15,-4 3 0 0,0 0 0 0,0 3-9 0,-7 0 8 16,3 0-8-16,-3 3 8 15,-4 0-8-15,1-3 0 0,-1 7 0 0,-3-4 0 16,0-6-42-16,0 0-7 0,-4-3-2 0,1-4 0 0,2-2-69 16,1-4-15-16,0-2-2 0</inkml:trace>
  <inkml:trace contextRef="#ctx0" brushRef="#br0" timeOffset="21067.56">4180 4518 1792 0,'0'-10'51'0,"-3"-2"10"0,3 6-49 15,-7-4-12-15,3 4 0 0,4 0 0 16,-10 3 159-16,3-1 29 0,3 1 5 0,-6 3 2 16,-1 0-48-16,4 3-10 0,-4 1-1 0,1-1-1 15,-4 3-65-15,3 3-13 0,-7 1-2 0,1 5-1 0,6 4 7 0,-6 3 2 0,6 0 0 0,-3 10 0 16,3-1-39-16,-3 7-8 0,11 2-2 0,-8 4 0 15,0 0-14-15,4 0-18 0,4 3 4 0,-1 3 1 16,4-3 61-16,4 3 13 0,-1 1 3 0,4-4 0 16,4-7-77-16,0-5-15 0,3-7-4 15,0-3 0-15,7-6 32 0,0-3 0 0,4-4 0 0,-4-2 0 16,7-7 0-16,4-6 0 0,-7-1-8 0,6-5 8 16,5-4 24-16,-12-5 7 0,5-1 1 0,-1-9 1 15,-3 3-49-15,-4-7-9 0,3 1-3 0,-6-4 0 16,0 4 28-16,-4 3 0 0,7 0 12 0,-10-1-4 15,-4 4 6-15,0 3 2 0,3 0 0 16,-10 4 0-16,0-4-16 0,-7 3 11 0,0 0-11 0,-3-3 10 16,-1 3-10-16,-7 0 0 0,1 1 0 0,-1-1 0 15,0 0 0-15,-6 3 0 0,3 1 0 0,-4 2 0 16,4 1 15-16,-4 5 1 0,-3 1 0 0,10 3 0 16,-7 0-44-16,4 3-8 0,4 0-1 0,3 3-1 15,3 0-106-15,4 3-20 0,0 4-5 0</inkml:trace>
  <inkml:trace contextRef="#ctx0" brushRef="#br0" timeOffset="21440.74">4731 5283 2617 0,'0'0'116'0,"0"0"24"0,0 0-112 0,-7 3-28 0,7-3 0 0,-11 0 0 16,4-3 64-16,0 0 7 0,0 0 1 0,-4-4 1 16,8-2-7-16,-11 0-2 0,3-4 0 0,1-3 0 15,-1 1-13-15,0-4-3 0,4-3-1 0,0 3 0 16,-3-3-31-16,-1 3-7 0,4-3-1 0,4 4 0 15,-1 2 1-15,-3 0 0 0,3 1 0 0,4 2 0 16,0 0-9-16,4 1 0 0,3-1 0 0,-3 4 0 16,6-4 0-16,1 4 0 0,-1-3 0 0,4 2 0 15,1 1 0-15,2-4 0 0,1 1 0 0,-1 2 0 16,1 1 0-16,0-1 0 0,-1 4 0 0,1 0 0 16,0 3-49-16,-1 0-12 0,-3-1-3 0,0 4 0 15,4 0-153-15,-7 4-31 0</inkml:trace>
  <inkml:trace contextRef="#ctx0" brushRef="#br0" timeOffset="24234.52">4974 5120 1627 0,'-3'-6'46'0,"3"-1"10"16,0 1-44-16,-4 0-12 0,4 0 0 0,0-1 0 16,0 1 86-16,0 0 15 0,0-1 3 0,0 1 1 15,0 0-30-15,4 3-7 0,-4-3 0 0,0-1-1 16,0 7-3-16,3-6 0 0,-3 6 0 0,0 0 0 15,0 0-16-15,0 0-4 0,0 0-1 0,0 0 0 16,4 6-18-16,3 4-3 0,0-1-1 0,-7 7 0 16,0-1 35-16,3 7 6 0,-3 0 2 0,0 0 0 15,0 0 0-15,0 0 0 16,0-3 0-16,0 3 0 0,0-6-52 0,0-1-12 0,0-2 0 0,0-1 0 16,0-2 21-16,4-4 2 0,-1-3 0 0,-3-3 0 15,4 0-37-15,3-3-7 0,0-3-2 0,4-4 0 16,-1-2 23-16,1-4 0 0,3-3 0 0,0-6 0 15,0 0 0-15,0-3 0 0,0 0 0 0,8-1 0 16,-8 1 0-16,7 6 0 0,-7-3 0 0,4 6 0 16,-4 4 47-16,0 2 13 0,-4 1 4 0,1 5 0 15,3 4-43-15,-7 3-8 0,7 3-1 0,-10 4-1 16,6 2 33-16,-3 0 8 0,0 4 0 0,0 3 1 0,-3 3-43 0,3-1-10 16,0 7 0-16,-3-3 0 0,3 0 0 0,-4 0 0 0,1 0 0 0,6-3 0 15,-10 0 0-15,4-3 11 0,3-4-11 16,-4 1 10-16,1-4-54 15,0-3-10-15,-1-3-2 0,1 1-1 0,3-1-107 0,-7-3-20 16,3-3-5-16</inkml:trace>
  <inkml:trace contextRef="#ctx0" brushRef="#br0" timeOffset="24900.11">5496 4715 1983 0,'0'0'84'16,"0"0"-68"-1,7 4 56-15,-7-1 12 0,7-3 1 0,0 3 1 16,4 0-18-16,0 0-3 0,3 0-1 0,0 0 0 16,0 1 0-16,4 2 0 0,-1-3 0 0,1 3 0 15,-4 4 31-15,4-1 5 0,-4 0 2 0,0 4 0 16,-4 3-23-16,1-4-5 0,0 7-1 0,-1-3 0 16,-3 6 7-16,0 0 0 0,0 3 1 0,-3 0 0 15,-1 3-65-15,-3 3-16 0,7 4 0 0,-7-4 0 16,-7 0 0-16,7 1 0 0,0-4 0 0,-3 0 0 15,-1-3 0-15,-3-3 0 0,4-3 0 0,-4-3 0 16,3-1 0-16,-3-2 0 0,4 0 0 0,-8-1 0 16,4-2-24-16,0-1-8 0,0-3-1 0,-4-3-1 15,4 0-80-15,-3 1-16 0,3-4-3 0</inkml:trace>
  <inkml:trace contextRef="#ctx0" brushRef="#br0" timeOffset="25417.74">5923 5512 2466 0,'0'0'109'0,"0"0"23"0,0-10-106 16,0 1-26-16,0-7 0 0,0 4 0 15,4-7 92-15,3-3 14 0,-4 0 2 0,8-3 1 0,-1-6-25 0,1-4-6 0,3 1-1 0,0-10 0 16,0 0-30-16,4-3-7 0,0-3 0 0,-1 0-1 31,1 2-17-31,-4 1-3 0,0 4-1 0,0-8 0 0,-3 7-18 0,3-3 0 16,-3 0 0-16,-1-3 0 15,1 9 0-15,-1 1 0 0,1 5 0 0,-1-2 0 16,-3 2 32-16,4 4 2 0,0 3 1 0,-4-1 0 0,0 4-35 0,0 3 0 0,3 0 0 0,-10 7 0 16,4-4 0-1,-1 6-12-15,5 4 3 0,-5 3 1 16,1-1-65-16,-1 4-13 0,-3 3-2 0,11 3-1 16,-11 0-134-16,7 7-26 0,0-1-6 0</inkml:trace>
  <inkml:trace contextRef="#ctx0" brushRef="#br0" timeOffset="26097.58">6597 4734 2293 0,'-4'-6'101'0,"-3"3"22"0,0 0-99 0,0 0-24 0,0 3 0 0,-3 0 0 16,3 3 84-16,0 3 12 0,-8 0 3 0,1 1 0 15,7 5-3-15,-7 1 0 0,0-1 0 0,0 4 0 16,3 3-50-16,-3-4-10 0,4 7-3 0,-4 0 0 16,3 0-3-16,0 3-1 0,-3 0 0 0,4 4 0 15,3-1-11-15,3 3-2 0,-3 0-1 0,3 4 0 16,1-7-15-16,3 4 9 0,3-1-9 0,1-6 8 16,3 0-8-16,0-3 8 0,4 0-8 0,3-6 8 15,3-4-8-15,1-6-9 0,0 1 9 0,3-7-13 16,0-3 13-16,4-4 0 0,-1-2 0 0,1-7 0 15,0-6 0-15,0 0-12 0,-1-3 3 0,1-6 1 16,0 0 8-16,-1-1 0 0,-3-2 0 0,4-1 0 16,-4 4 0-16,-3 3 0 0,3-1 0 0,-7 4 0 15,-3 3 0-15,-1 4 0 0,-3-4 8 0,-3 3-8 0,-4 3 13 0,0-3-1 16,-4 4-1-16,-3-4 0 0,-3 0 2 0,-1 0 1 16,-3 0 0-16,0-3 0 0,-4 4-6 15,1-1 0-15,-4 3-8 0,3 0 12 0,0 4-12 0,4 2-15 16,0 1 3-16,0 6 1 15,0 0-93-15,3 0-20 0,1 6-3 0</inkml:trace>
  <inkml:trace contextRef="#ctx0" brushRef="#br0" timeOffset="26424.22">7066 5239 2588 0,'0'0'115'0,"0"0"23"0,-7-3-110 0,0-3-28 0,0 3 0 0,0-4 0 16,0 1 70-16,0 0 9 0,0-4 1 0,-4 1 1 15,1-4-13-15,3-2-4 0,-4-1 0 0,4 0 0 16,-7-3-51-16,7 1-13 0,-4-1 0 0,8-3 0 15,-4 3 0-15,7 3 0 0,-4 1 0 0,4-1 0 16,0 0 0-16,4 1 0 0,3-1 0 0,0 0 0 16,3 4 0-16,1-1-12 0,3-2 3 0,0 2 0 15,0 1 1-15,0-1 0 0,0 4 0 0,4-1 0 16,-4 1-83-16,4 6-16 0,-1-4-3 0,1 7-1 16,0 0-65-16,3 3-12 0,-3 1-4 0</inkml:trace>
  <inkml:trace contextRef="#ctx0" brushRef="#br0" timeOffset="26754.56">7514 4882 1789 0,'0'0'76'0,"0"0"-61"15,0 0 97-15,0 0 20 0,0 0 4 0,0 0 1 16,0 0-14-16,0 0-3 0,0 0-1 0,0 0 0 16,0 6-37-16,0 6-7 0,0 1-2 0,4 6 0 15,-4 3-18-15,0 0-4 0,3 6-1 0,-3 3 0 16,4-3-29-16,-4 4-5 0,3-1-2 0,1 1 0 15,-1-4 40-15,1-3 8 0,-1-3 2 0,1-3 0 16,-1-1-103-16,1-5-20 0,0-1-4 0,-1-2-1 16,1-7-51-16,-1 0-10 0,-3-3-3 0</inkml:trace>
  <inkml:trace contextRef="#ctx0" brushRef="#br0" timeOffset="27084.92">7602 4822 2067 0,'0'0'87'16,"0"0"-70"-16,0 0 89 0,0 0 18 0,0 0 3 0,0 0 1 16,0 0-52-16,0 0-9 0,7 0-3 0,0-3 0 15,4 3 0-15,0 3 0 0,-1-3 0 0,4 3 0 16,0-3-51-16,4 3-13 0,0 0 0 0,3 1 0 15,0-1 54-15,0 3 8 0,4 0 2 0,-4 1 0 16,0-1 0-16,0 3 0 0,-3 1 0 0,3 2 0 16,-7 4-52-16,0-4-12 0,1 7 0 0,-1 0 0 15,-4 3 54-15,-3 3 8 16,4 0 2-16,-8 3 0 0,1 4-52 0,-1-4-12 0,-3 3 0 0,-3 1 0 16,-1-7 0-16,1 0 0 0,-1 0 0 0,-6-6 0 15,3-1 0-15,0 1 0 0,-4-3 0 0,1 0 0 16,-1-4-151-16,0 1-33 0,1-4-6 0</inkml:trace>
  <inkml:trace contextRef="#ctx0" brushRef="#br0" timeOffset="29518.59">4357 3079 2795 0,'-18'-7'58'0,"8"4"14"0,-1 0-57 0,0-3-15 0,8 3 0 0,-8 0 0 16,4-7 105-16,-3 7 19 0,-1 0 3 0,4 0 1 15,-4 0-52-15,-3 3-9 0,4 0-3 0,-8 0 0 16,4 3 0-16,0 0 0 0,3 3 0 0,-10 7 0 15,7-4-51-15,-4 7-13 0,1-1 0 0,3 7 0 16,-4 4 0 0,4 2 0-16,0 3 0 0,3 4 0 0,1 5 20 0,-4 1 0 0,3 3 1 15,4 3 0-15,3-3-33 0,-3 3-8 0,4-3 0 16,3-10-1-16,0 4 41 0,0-4 9 0,0 4 2 0,3-7 0 16,8 1-50-1,-1-7-9-15,1-3-3 0,10 0 0 0,4-7 51 0,0-2 9 16,-1-4 3-16,8-2 0 0,-4-7-24 0,4-3-8 0,0-7 0 0,3 1 0 31,-7-4-26-31,0-6-5 0,1 1-1 0,2-4 0 0,-2 0 32 0,-1-3 0 0,0 0 0 0,-3-1 0 16,-4 1 0-16,0 0 0 0,-7 3 0 0,0-3 0 15,-3 0 0-15,-4 3 0 0,-3-6 0 0,-1 3 0 0,-6 0 0 0,-1 0 0 16,-3 0 0-16,-4 3 0 0,-3-3 0 0,0 3 0 16,-7 0 0-16,0 3 0 0,0 0 0 0,3 3 0 15,-7 1 0-15,4 2 0 0,-4 1 0 0,1 5 0 16,3 1 0-16,-4 3 0 0,-3 3 20 0,3 0 9 15,0 3 3-15,4-3 0 0,3 3-32 0,8 0-15 16,-8 4 2-16,8-4 0 16,3 6-56-16,7-3-11 0,-7 1-3 0,14 2 0 15,-4-3-189-15,8 4-39 0,3 2-7 0,3 1-2 0</inkml:trace>
  <inkml:trace contextRef="#ctx0" brushRef="#br0" timeOffset="29899.44">4875 3753 2649 0,'0'0'58'0,"0"0"12"0,0 0 2 0,-7 3 4 0,0 0-61 0,4 0-15 0,-1 3 0 0,-3-2 0 0,7-4 133 0,-3 3 24 15,-1 0 5-15,4-3 1 0,-7 0-56 0,4 0-11 16,-8-6-3-16,4-1 0 0,0-5-85 0,0-4-18 16,3-3-3-16,-10 1-1 15,7-4 14-15,4 3 0 0,-4 3 0 0,3-9 10 0,-3 6-10 0,3 3 0 16,1 4 0-16,3-4 0 0,3 7 8 0,-3-10 2 16,4 3 1-16,3 1 0 0,-3-1-11 15,6-3 0-15,1 0 0 0,-1 1 0 16,1-1-25-16,3 6-7 0,0-2-2 0,0 2 0 15,0 0 3-15,4 4 1 0,-4 3 0 0,4 0 0 16,-1 6-78-16,4-4-16 0,1 4-4 0,-1 4 0 16,-4-1-16-16,1 6-3 0,0 0-1 0,-1 1-616 15,-3 2-124-15</inkml:trace>
  <inkml:trace contextRef="#ctx0" brushRef="#br0" timeOffset="30301.44">5193 3392 2120 0,'0'0'47'0,"0"0"9"0,0 0 3 0,0 0 0 0,0 0-47 0,0 0-12 0,0 0 0 0,0 0 0 15,0 0 95-15,3 7 17 0,1 2 3 0,-1 0 1 16,1 4-40-16,3-1-8 0,-3 4-2 16,3 0 0-16,-4 6-30 0,4-10-5 15,0 7-2-15,0 0 0 0,-3 0 66 0,3-1 13 0,-4-2 2 0,5 3 1 16,-5-6-62-16,1 2-12 0,-1-2-2 0,1-1-1 15,-4-2-20-15,3-1-4 0,4 1-1 0,-7-4 0 16,0-3-9-16,0-3 0 0,0 0 0 0,0 0 0 16,0 0 0-16,0 0 0 0,4-3 0 0,-4-7 0 15,0-2-19-15,7-1-5 0,-7-6-2 0,0 4 0 16,3-4 42-16,1 0 8 0,-1-6 1 0,1 0 1 16,3 6-42-16,0-3-8 0,0 0-1 0,-3 3-1 0,6 4 42 0,-3 2 9 15,0 4 2-15,0 3 0 16,4 2 8-16,-4-2 1 0,4 6 1 0,-1 0 0 0,1 0-29 0,-1 3-8 15,-3 4 0-15,7-1 0 16,-10 3 8-16,3 4 0 0,0 6 0 0,0-4 0 0,4 4 1 0,-8 0 1 16,4 3 0-16,-7-3 0 0,0-1-10 0,0 1 0 15,0 0 0-15,0 3 8 16,0-9-27-16,0 2-5 0,0-5-2 0,0-1 0 16,0-6-116-16,0-3-23 0,0 0-5 0,0-6-1237 0</inkml:trace>
  <inkml:trace contextRef="#ctx0" brushRef="#br0" timeOffset="30770.27">5584 3047 2260 0,'0'0'50'15,"0"0"10"-15,0 0 3 0,0 0 0 0,0 0-51 0,4 7-12 0,0-4 0 0,3 0 0 0,-4 0 89 0,4-3 15 16,-3 3 4-16,-1 0 0 0,-3-3 0 0,4 0 1 16,3 3 0-16,-4-3 0 0,4 0-57 0,0 0-12 15,-3 0-3-15,3-3 0 0,0 3-37 0,0 0-21 16,0-3 2-16,0 3 1 0,0 0 44 0,0 0 9 16,0 0 1-16,-3 0 1 0,3 3-25 0,4 0-12 15,-8 7 10-15,1-1-10 0,3 4 23 0,-4-4-2 16,1 7 0-16,-1-7 0 15,-3 7-10-15,0-7-3 0,0 4 0 0,0-1 0 16,0 4-8-16,-3-3 10 0,-1 2-10 0,-3-2 10 0,0 3-10 0,4-1 0 16,-8 1 0-16,4-4 0 0,-4 1-12 0,4 3-2 15,-3-7 0-15,-1 4 0 0,1-4 2 0,-1 0 0 16,7-2 0-16,-6-4 0 0,6 0 12 0,4-3-11 16,0 0 11-16,0 0-10 0,0 0 10 0,0-6 0 0,0-1 0 15,4-2 0-15,-1 0 0 0,4 2 0 0,4-2 0 0,-4 3-8 16,0-1 24-16,4 4 4 0,-1-3 2 0,-3 3 0 15,4 3-22-15,-4 0-13 0,4 0 1 16,-4 3 1-16,3 0 11 0,-3 0 0 0,0 4 0 0,0-1 0 16,4 0-149-16,-4 0-25 0,4 4-5 15,-4-7-1-15</inkml:trace>
  <inkml:trace contextRef="#ctx0" brushRef="#br0" timeOffset="31301.92">6033 2985 1552 0,'0'0'44'0,"0"0"10"0,0 0-43 0,0 0-11 15,0 0 0-15,0 0 0 0,0 0 156 0,0 0 28 0,0 0 7 0,0 0 1 16,0 0-52-16,0 0-9 15,0 0-3-15,0 0 0 0,0 0-51 0,0 0-10 16,7 3-3-16,-7 3 0 0,0-3 52 0,3 0 9 0,4 4 3 16,-3-1 0-16,3 0-52 0,0 0-9 15,3 1-3-15,1-1 0 0,-4 0-51 0,4 4-13 0,3-4 0 0,0 0 0 16,-4 0 0-16,5 4 0 0,-5-4 0 0,4 0 0 16,4 4 0-16,-1-4 0 0,5 3 0 15,-1 4 0-15,-4 0 0 0,12 5 0 0,-12 7 0 0,4 1 0 16,-3-1 0-16,-4 6 0 0,-3 3 0 0,-4 4 0 15,0-7 0-15,-7 4 0 0,-4-1 0 0,-3 4 0 0,4 0 0 16,-11-1 0-16,0 7 0 0,-4 0 0 0,0-9 0 0,1 5 0 16,-1-2 0-16,0 0 0 0,-3-10 0 15,7 0 0 1,-4-6 0-16,4-3 0 0,0 0 0 0,0-4 0 0,4-5 0 0,-1-1 0 31,4-3-48-31,3 4-13 0,-3-7-3 0,7-3-956 0,0 0-191 0</inkml:trace>
  <inkml:trace contextRef="#ctx0" brushRef="#br0" timeOffset="168655.21">868 9265 1333 0,'0'0'28'0,"-7"0"6"0,7 3-34 0,0-3 0 0,-11 3 0 0,11-3 0 15,0 0 103-15,0 0 13 0,0 0 4 0,0 0 0 31,11 3-38-31,-11 1-7 0,10-1-2 0,-6-3 0 0,6 3 23 16,1 0 4-16,0 0 0 0,3 0 1 0,3 4-59 0,-2-4-12 0,-1 3-2 0,7 0-1 16,-7 0-27-16,7-2 0 0,-7 2 0 0,7-3 0 15,1 3-48-15,-1-3-16 16,-4-3-2-16,8 4-610 0,-7-4-123 0</inkml:trace>
  <inkml:trace contextRef="#ctx0" brushRef="#br0" timeOffset="169379.4">1909 8973 1378 0,'0'0'30'0,"0"0"6"0,0 0 2 0,0 0 2 0,0 0-32 0,0 0-8 0,0 0 0 0,0 0 0 0,0 0 130 0,0 0 25 16,-4 4 5-16,-3 2 0 0,3 3-76 0,4 1-16 16,0-1-4-16,0 7 0 0,0-4 52 0,0 4 9 15,0 0 3-15,4-1 0 0,7 4-103 0,-1 0-25 16,1 0 0-16,-8-4 0 0,8 1 56 0,3 0 7 16,4-1 1-16,-4 4 0 0,7-3-40 0,-4 6-8 15,5-3-2-15,9 6 0 0,-6 3 2 16,-4-3 1-16,4 3 0 0,-4 4 0 0,-3-4 13 0,3 3 2 0,0 1 1 15,-7 2 0-15,0-3-33 0,4 4 0 0,-4-4 0 0,0 4 0 16,-3-4 56-16,-1-3 5 0,1 4 1 0,0-1 0 16,-8-6-48-16,4-3-14 0,-3 3 0 15,3-6 8-15,-14-3 24 0,3-7 6 0,-6 1 1 0,-1-4 0 16,-3 0-23-16,3-6-4 0,-10 0 0 0,-4-3-1 16,4 0-11-16,-3-7 8 0,-12 1-8 0,1-4 8 15,0 1 2-15,-1-4 0 16,-6 1 0-16,3-1 0 0,4 0-10 0,-7 0 0 0,13 1 0 0,-6-1 0 15,10 4-100-15,-3-7-23 0,4 3-4 0,2-3-1 16,-2 0 0-16,6 1 0 0,-3-4 0 0,0-3-716 16,7 0-144-16</inkml:trace>
  <inkml:trace contextRef="#ctx0" brushRef="#br0" timeOffset="169683.51">1485 8848 2419 0,'0'0'53'0,"0"0"11"0,0 0 3 0,0 0 1 15,0 0-55-15,0 3-13 0,4 3 0 0,6 1 0 0,1 2 105 0,3-3 19 0,-3 1 3 0,10-4 1 16,-4 3-52-16,5 0-9 0,2-3-3 0,8 1 0 15,-4-1 0-15,0-3 0 0,1 0 0 0,2 0 0 16,-2-3-64-16,2-1 0 0,1 4-8 0,3-3-1 16,1 0 9-16,-1 0 12 15,0 3-2-15,1-3-1 0,-1 3-19 0,0 3-4 0,-10-3-1 16,7 3 0 0,-4 0-60-16,-7-3-12 0,0 3-2 0,4 1-1 15,-4-1-100-15,4 3-20 0,-4 0-4 0,-4 1-888 0</inkml:trace>
  <inkml:trace contextRef="#ctx0" brushRef="#br0" timeOffset="170149.86">2681 9557 1958 0,'0'0'43'0,"-3"-7"9"0,-1-2 1 0,4 3 3 0,-7-4-45 0,3 1-11 16,-3-1 0-16,4 1 0 0,3 0 107 0,-11-1 19 15,8 4 4-15,-8 3 1 0,4-3-15 0,4 6-2 16,-11 0-1-16,3 3 0 0,0 3-29 0,1 3-7 0,-1 4-1 15,1 3 0-15,-1-1-60 0,0 7-16 16,4 0 0-16,-3 0 0 0,3 0 32 0,3-3 3 0,-3 6 1 0,7-3 0 16,0-3-21-16,0 3-4 0,7 0-1 0,-3 0 0 15,3 0 6-15,3-7 2 0,-3-2 0 0,4 2 0 16,7-5-26-16,-4 2-6 0,-4-5-1 0,4-1 0 16,-3-3 15-16,10-3 0 0,-3 0 0 0,-1-6 0 15,-2 0 0-15,6-4 0 0,-7-2-8 0,7-1 8 16,-7 0 11-16,0-2 5 0,-3-1 0 0,6 4 1 15,-9-4-28-15,-1 3-5 0,3-2-2 0,-6 2 0 16,-4-3-22-16,7 1-5 16,-7 2-1-16,0-6 0 0,-7 7-14 0,7-4-4 0,-4-3 0 15,-3 4 0-15,-3 2-102 16,6-2-21-16,0-1-4 0,-6 0-547 0,10 0-110 0</inkml:trace>
  <inkml:trace contextRef="#ctx0" brushRef="#br0" timeOffset="170502.71">2805 9450 1497 0,'0'0'32'0,"0"3"8"0,3 7 0 0,-3-1 4 0,7 4-36 0,-7-4-8 15,4 7 0-15,3-1 0 0,-7 1 138 0,3 0 26 16,4 2 4-16,0-2 2 0,0 3-50 0,-3 0-9 16,3-4-3-16,-7 4 0 0,11-3-28 0,-8 0-7 0,1-1-1 0,3-2 0 15,-4-4-15-15,4 1-3 0,-3-4-1 0,6 0 0 16,1-3-20-16,-7-3-4 0,6 0-1 0,-3-3 0 15,4-3-8-15,3 0-3 0,-4-4 0 0,1 1 0 16,-4-4 15-16,4 1 2 0,-1-1 1 0,1-2 0 16,3-1-10-16,-3 0-1 0,6 4-1 15,-10-4 0-15,11 0-2 0,-8 4 0 0,5-1 0 16,-5 1 0-16,4 2 2 0,0 4 0 0,-3 3 0 16,7 3 0-16,-4 3 2 0,-4 3 1 15,1 4 0-15,-4 2 0 0,4 7-3 0,-4 0-1 0,3 3 0 0,-6 3 0 16,-1 0-22-16,4 3 0 0,-3 0 0 0,-4 4 8 15,7-4-8-15,-7 0 0 0,0 0 0 0,3-6 0 16,4-3 0-16,-7 0 0 0,0-6-12 0,4-4 4 16,-4-3-136-16,0-6-28 0,0 0-4 0</inkml:trace>
  <inkml:trace contextRef="#ctx0" brushRef="#br0" timeOffset="171432.47">4071 9068 1250 0,'0'0'35'0,"-7"-4"9"16,3-2-36-16,-3 0-8 0,4 3 0 0,-4-4 0 16,0 4 117-16,7 0 22 0,0 3 4 0,0 0 1 15,-7-3-12-15,7 3-3 0,-4-3 0 0,4 3 0 0,0 0-52 0,0 0-10 16,0 0-3-16,0 0 0 0,0 0 52 0,-7 6 9 16,7 4 3-16,0-1 0 0,0 7-103 0,7 2-25 15,-3 1 0-15,3 6 0 0,-4-3 56 16,8 7 7-16,-8-1 1 0,8 0 0 15,0 6-52-15,-1-2-12 0,1 5 0 0,-1 1 0 0,-3 0 54 16,0-1 8-16,4-2 2 0,0-4 0 0,-4-3-52 16,0-3-12-16,3-3 0 0,1-3 0 0,-8-3 0 15,4-4 0-15,-7 1 0 0,4-4 0 16,0-2-48-16,-1-1-13 0,-3-6-3 0,0 0 0 16,0 0-51-16,0 0-10 0,0 0-3 0,0 0-716 15,-3-9-144-15</inkml:trace>
  <inkml:trace contextRef="#ctx0" brushRef="#br0" timeOffset="171963.24">3979 9011 2296 0,'0'0'51'0,"0"0"10"0,0 0 3 0,0 0 0 0,0 0-52 0,0 0-12 0,0 0 0 0,0 0 0 16,0 0 66-16,0 0 10 0,0 0 3 0,0 0 0 15,4 0-31-15,3 0-5 0,0 0-2 0,4 0 0 16,6 0-8-16,-3 0-1 0,7-3-1 16,4 3 0-16,0-3-16 0,7 0-3 0,-4 0-1 0,4-1 0 15,-1 4 42-15,1-3 9 0,-4 3 2 0,1 3 0 16,-8 1 0-16,0-1 0 0,-3 6 0 0,-1 0 0 16,-3 4-52-16,-3 3-12 0,-1 3 0 0,1-4 0 15,0 4 54-15,-8 3 8 0,1-3 2 0,-4 0 0 16,0-1-52-16,0 1-12 0,-4 0 0 0,1 3 0 15,-4 0 0-15,3-3 0 0,-10 3 0 0,3 0 0 0,1-4 0 0,-8 4 0 16,4-3 0-16,0 0 0 0,0 0 0 0,3-3 0 16,1-1 0-16,-5-2 0 0,5-1 0 0,-1-5 0 15,4-1 0-15,4-3 0 0,3-3 0 0,0 0 0 16,0 0 0-16,3 0 0 0,8-3 0 0,-4 0-13 16,7-4 2-16,-3 1 1 0,3 3 10 0,0-3 14 15,3 3-3-15,-2-1-1 0,-1 1-10 0,3 3 0 16,1 3 0-16,3 1 0 0,0 2 0 0,-7 0 0 15,8 7 9-15,-8-1-9 0,3 4 0 0,1 0 0 16,-7 2 0-16,-1 4 0 0,1-3 20 0,-8 3 10 0,4 0 2 0,-7 0 0 31,4-3-52-31,-8 3-9 0,-3 0-3 0,4 0 0 0,-11 0 32 0,3-4 0 16,0 4 0-16,-6 0 0 0,3-6 0 0,0 3 0 16,-8-4 0-16,8 1 0 0,-7-3 0 0,7-4 0 15,-7 1 0-15,7-7 0 16,3 0-42-16,-10-3-2 0,10-3-1 0,-3-4 0 15,4-2-123-15,6-4-24 0,-3-2-4 0,4 2-1121 0</inkml:trace>
  <inkml:trace contextRef="#ctx0" brushRef="#br0" timeOffset="172548.07">4660 9557 1986 0,'0'0'56'0,"0"0"12"0,0 0-54 0,0 0-14 0,0 0 0 0,0 0 0 16,0 0 117-16,0 0 21 0,4 0 4 0,3-3 1 16,0-4-15-16,3 1-2 0,-3-3-1 0,4-4 0 15,0 0-100-15,-4-2-25 0,3 2 0 0,-3-6 0 16,4 4 46-16,0-1 4 0,-4 0 1 0,0 1 0 16,0 2-35-16,-4 4-8 0,4-4 0 0,-7 4-8 15,0 3 12-15,0 6-12 0,0-7 12 0,-7 4-12 16,4 3 0-16,-4 0 0 0,0 3 0 0,0 4 0 15,-4 5 0-15,0-2 0 0,1 5 0 0,3 1 0 0,-4 3 28 16,1 3-2-16,2 3 0 0,1 0 0 16,7-3-42-16,-7 0-8 0,7 3-1 0,0-6-1 0,0-4 26 0,7 1 0 0,-7-3 0 0,7-1 0 15,1-3 0-15,2-2 0 16,-6 2 0-16,6-6 0 0,1 4 0 0,-1-4 0 0,1-3 0 0,0 3 0 16,-4 0 0-16,3 0 0 0,1 0 0 0,-1 0 0 15,1 0 0-15,0 1 0 0,-1 2 0 0,-6 0 0 16,6-3 0-16,-3 0 0 0,0 1 0 15,0-1 0-15,-7-3 0 0,0 0 0 0,4 0 0 0,-4 0 0 16,0 0 0-16,0 0 0 0,11-7 0 16,-11 1 0-16,3-3 46 0,1-1 14 15,-4-2 4-15,0 2 0 0,0-2-52 0,3-4-12 0,-3 4 0 0,4-7 0 16,3 3 0-16,-7 0 0 0,3 4 0 0,4-1 0 16,-3 4 0-16,-1 0 0 0,4-1 0 0,4 4 0 15,0 0 0-15,-8-4 0 0,8 7 0 0,3-3 0 16,0 6 0-16,-4 0 0 0,8 0 0 0,-7 6 0 15,-1 3 0-15,4 4 0 0,-3 0 0 0,0 5 0 16,-4 1 54-16,3 0 8 0,1 3 2 0,-8 0 0 16,4 0-52-16,0-3-12 0,-3-4 0 0,-1 4 0 15,-3 0 0-15,8-3 0 0,-8-1 0 0,0-2 0 16,0-4-100-16,0-2-22 0,0-7-5 0,0 0-1 16,0 0-102-16,0-10-21 0,0-2-4 0</inkml:trace>
  <inkml:trace contextRef="#ctx0" brushRef="#br0" timeOffset="172828.2">5281 9118 1580 0,'4'12'67'0,"-1"1"-54"15,4-1 143-15,-3 7 29 0,3 0 6 0,-4 3 1 16,4 0-52-16,0 6-9 0,0 0-3 0,4 4 0 15,-7-1 0-15,3 3 0 0,0 1 0 0,0 3 0 16,3-4-51-16,-6 1-10 0,3 2-3 0,-4-2 0 16,5-7-26-16,-1-3-6 0,0 0 0 0,-4-3-1 15,4-3-19-15,-7 0-3 0,0 3-1 0,4-7 0 16,-4-2 14-16,0-1 2 0,0-2 1 0,0-4 0 16,0 0-122-16,0-6-25 0,-4 0-5 0,-6-3-1 15,-1-6 0-15,-3-1 0 0,3-5 0 0</inkml:trace>
  <inkml:trace contextRef="#ctx0" brushRef="#br0" timeOffset="173005.51">5182 9569 2435 0,'11'6'103'16,"-4"1"-83"-1,4-1 112-15,3 0 21 0,-7 1 5 0,3-1 1 16,8-3-76-16,-7 0-15 0,3 0-4 0,7-3 0 15,-7 0-51-15,7-3-13 0,-3 3 0 0,-1-6 0 16,5 3 0-16,-5-4 0 0,4 1 0 0,0 0 0 16,-6 0-153-16,6-1-34 0,0 1-6 0</inkml:trace>
  <inkml:trace contextRef="#ctx0" brushRef="#br0" timeOffset="173518.01">5796 9842 2394 0,'0'0'106'0,"0"0"22"16,-7-3-103-16,0 0-25 0,4 0 0 0,-5-4 0 16,8 1 113-16,-7-3 18 0,4-1 3 0,-1-2 1 15,1-4-57-15,-1 0-11 0,1 1-3 0,-1-7 0 16,1-3 0-16,-4-4 0 0,3-2 0 0,1-3 0 16,3-1-1-16,-11-6-1 0,7 1 0 0,1-1 0 15,-4 0-46-15,3 7-8 0,-3-4-8 0,7 3 9 0,-10 4-9 0,6 0 8 0,-3-1-8 0,4 4 8 16,-4 3-8-16,7 3 0 0,-4 0 0 0,4 3 0 15,-7 4-9-15,7 5 9 0,0 1-12 0,0 6 12 16,0 3-90-16,0 0-11 0,7 3-3 16,-3 3 0-16,-1 4-148 0,4 2-31 0</inkml:trace>
  <inkml:trace contextRef="#ctx0" brushRef="#br0" timeOffset="173846.39">5913 9682 2478 0,'10'6'70'0,"-6"-3"16"0,3 1-69 0,0-4-17 0,3 0 0 0,4-7 0 16,-3 1 78-16,0 0 12 0,6-7 2 0,-10 1 1 16,7-4-31-16,1 0-6 0,-8-2-2 0,3-1 0 15,-3 0-54-15,4-3 0 0,-8 3-16 0,1 3 4 16,-1 1 61-16,1 2 12 0,-1 1 3 0,-3 5 0 15,-3-2-64-15,3 9 0 0,0 0 0 0,-7 3-10 16,0 3 10-16,-4 1 9 0,1 5-1 0,-1 7-8 16,1 0 16-16,-5 6-3 0,5 3-1 0,-1 0 0 0,4 1-12 15,0-1 0-15,0 0-9 0,4 0 9 16,-1-3-12-16,4 4 12 0,4-4-13 0,-4 0 5 0,7-6 8 0,-4-1 0 16,8-2 0-16,-1-3 0 0,1-4 0 0,-1-6-12 0,5 0 12 0,-1-6-12 15,-4-3-26 1,4-4-6-16,0-2 0 0,1-7-1 15,-1 0-68-15,-4-3-14 0,4-3-2 0</inkml:trace>
  <inkml:trace contextRef="#ctx0" brushRef="#br0" timeOffset="174345.24">6219 9610 1698 0,'0'25'72'15,"-3"0"-58"-15,6-3 118 0,-3 3 23 0,4-3 5 0,0 0 0 16,-1-3-25-16,4-3-6 0,-3-1-1 0,3-2 0 15,3-4-51-15,-3-3-10 0,4 1-3 0,0-4 0 16,-1-3-51-16,4 0-13 0,0-3 0 0,0-4 0 16,1-2 0-16,-1-4 0 0,0-2 0 0,0 2 0 15,0-2 0-15,0-1 0 0,-3 0 8 0,-1 1-8 16,1-4 0-16,-4 3 0 0,3 0 0 0,-2-2 0 16,-5 5 0-16,1 1 9 0,-1 2-9 0,1 4 8 15,-4 6-8-15,0 0 0 0,0 0 0 0,0 6 0 16,0 0 0-16,0 7 0 0,0-1 11 0,0 7-11 15,0 3 18-15,0 3-2 0,3 4-1 0,4 5 0 16,-3 0 2-16,-1 4 1 0,4 6 0 0,0 0 0 16,0-3 7-16,4-1 2 0,-4-2 0 0,4 0 0 15,-4 2 25-15,0-2 4 0,-4 0 2 0,4 6 0 16,0-7-44-16,-3 4-14 0,-1 0 8 0,1 0-8 16,-4-7 9-16,0-3-1 0,-4 1-8 0,1-4 12 15,-4-3-4-15,0-6 0 0,0 3-8 0,-4-7 12 0,-3-2-24 16,4-4-4-16,-12-2-2 0,8-4 0 15,0-6 5-15,-4-4 1 0,4 1 0 0,0-6 0 0,0-1 3 0,0-6 1 0,0 0 0 0,0-9 0 16,3 0 8-16,1-3 11 0,6 2-3 16,1-5 0-16,3-1 8 0,3 4 0 0,4-7 1 0,0 4 0 15,7-1 1-15,0 4 0 0,8 0 0 0,-5 3 0 16,1-1-7-16,3 4-2 0,0-3 0 0,0 6 0 16,-3 6 19-16,0 4 4 0,-1 2 1 0,1 7 0 15,-4 0-48-15,4 6-9 0,-4 4-3 16,0-1 0-16,0 0-105 0,0 0-20 0,0 4-5 0</inkml:trace>
  <inkml:trace contextRef="#ctx0" brushRef="#br0" timeOffset="177764.63">2201 11334 2067 0,'0'0'87'16,"0"0"-70"-1,0 0 91-15,7 4 19 0,-7-4 3 0,11 3 1 0,-7 0-12 0,-1 3-3 0,8-3 0 0,-1 4 0 16,1-1-34-16,3 0-7 0,4 4-2 0,-4-4 0 15,7 0-58-15,-7 0-15 0,7 1 0 0,4-4 0 16,-4 0 0-16,-3 0 0 0,3-3 0 0,0 0 0 16,0 0-48-16,-3-3-13 0,3 0-3 0</inkml:trace>
  <inkml:trace contextRef="#ctx0" brushRef="#br0" timeOffset="181300.22">3157 10886 1579 0,'-3'-9'32'0,"3"9"10"0,0 0-34 0,0-7-8 0,0 7 0 16,0 0 0-1,0-6 84-15,0 6 16 0,0 0 2 0,0 0 1 16,0 0-11-16,0 0-3 0,0 0 0 0,0 0 0 16,0 0 31-16,0 0 7 0,0 0 1 0,-7 6 0 0,7 1-52 0,7 2-9 0,-7 1-3 0,3-1 0 15,4 7-51-15,-3 6-13 0,3 0 0 0,4 15 0 16,-4 1 50-16,0 6 7 0,3 3 2 0,-6 0 0 15,3 3-43-15,-4-3-16 0,8 3 11 0,-7 3-11 16,3-2 52-16,-4-4 4 0,4 0 0 0,-3-3 1 16,-1-4-41-16,4-5-8 0,-3-1-8 0,3-6 12 15,-7 1-12-15,3-4-11 0,4-3 3 0,-3-7 0 16,3-2-89-16,-7-4-18 0,4-2-3 16,-1-4-1-16,4-6-148 0,-3-1-29 15</inkml:trace>
  <inkml:trace contextRef="#ctx0" brushRef="#br0" timeOffset="181664.16">3634 10986 2426 0,'0'0'53'0,"0"0"11"0,0 0 3 0,-4 4 1 16,-3-1-54-16,-4 3-14 0,4 0 0 0,-3 4 0 0,3 5 104 0,-4 4 17 16,4 0 4-16,-3 9 1 0,-1-3-101 0,-7 7-25 15,11 2 0-15,-10 4 0 0,3-1 51 0,3 1 5 16,-3-4 0-16,0 1 1 0,3-7-40 0,1 4-8 15,-1-4-1-15,0-3-8 0,8 0 31 0,-8-3-1 0,11-3 0 0,-7-7 0 16,4 1-20-16,3-4-10 0,0 1 10 0,0-10-10 16,0 0 0-16,0 0 8 0,3 0-8 0,4-4 0 15,4 1 0-15,-8-3 0 0,8 0-9 0,0-4 9 16,-1 4 0-16,1-3 0 0,3-4 0 0,0 1 0 16,0-4-31-1,4 3 0-15,-4 1 0 0,7 2 0 0,-10 4 76 0,3 0 15 0,7 3 4 0,-11 3 0 16,5 0 0-16,-1 6 0 15,0 3 0-15,-4 1 0 0,1 6-40 0,-4-1-7 0,4 7-1 0,-11 3-1 16,3 3-7-16,1-2-8 16,3-1 11-16,-7 3-11 0,0-3 8 0,0 3-8 0,0 0 0 0,-7 1 0 15,7-1 0-15,0-6 0 0,-4 0 0 0,1-3 0 16,3-7-124-16,0-3-18 0,0-2-4 0</inkml:trace>
  <inkml:trace contextRef="#ctx0" brushRef="#br0" timeOffset="182606.1">4018 11350 1926 0,'-3'13'55'0,"3"-10"11"0,0 6-53 16,3-2-13-16,4-1 0 0,-7 0 0 0,11 0 76 0,-4 1 13 16,3-1 3-16,8 0 0 0,-4 0-23 0,7-2-4 15,-7-1-1-15,8 0 0 0,2-3-51 0,-3 0-13 0,-3 0 0 16,7 0 0-1,-4 0-100-15,0-3-22 0,4 0-5 0,-11 3-1 0</inkml:trace>
  <inkml:trace contextRef="#ctx0" brushRef="#br0" timeOffset="183196.1">4667 11027 1958 0,'0'0'43'0,"0"0"9"0,0 0 1 15,0 0 3-15,0 6-45 0,-3 1-11 0,6-1 0 0,-3 3 0 16,0 1 53-16,4 2 9 0,-4-2 2 0,7 2 0 16,-4 4 0-16,4 3 0 0,0 0 0 0,1 3 0 0,2 3-52 0,1 0-12 15,-4 3 0-15,3 0 0 16,1 0 54-16,0 1 8 0,-1-7 2 0,1 3 0 0,-1 0 0 0,1-3 0 16,-4 3 0-16,-4-6 0 0,4-4-52 0,1 4-12 15,-8-3 0-15,3-1 0 16,4 1 0-16,-7-3 0 0,4-1 0 0,-4 4 0 15,0-7 0-15,0 1 0 0,0-4 0 0,0-6 0 16,0 0 0-16,-4 0 0 0,-3 0 0 0,4-3 0 0,-8-3 0 0,4-1 0 0,0-2 8 16,-11-4-8-16,4 1 0 0,0-1 0 15,-7 1 0-15,7-1 0 0,-11 4 0 0,7-1 12 0,1 4-1 0,-1 3-1 16,0 3-10-16,1 0-14 0,3 3 3 0,0 3 1 16,3 4 10-16,-7-1 0 0,8 4 0 15,3 2 0-15,-4 4 0 0,4 3 0 0,4 0 0 0,-4-3 0 16,7 3 0-16,0 0 0 15,0-3 0-15,7 3 0 0,-7-4 0 0,3-2 0 0,8 0 0 16,-1-1 0 0,1-2 0-16,3 3 0 0,4-7 0 0,-1 0 0 0,4 1 28 0,4-4 8 0,0 0 2 0,-1-6 0 15,5 0-10-15,-12-3-1 0,12-3-1 0,-5 0 0 16,-6-4-26-16,10 1 0 0,-10-1 0 0,6-5 0 16,-2 5-46-16,-1-2-14 0,3-1-4 15,1 1 0-15,-4-1-92 0,4 4-20 0,-4-1-3 0</inkml:trace>
  <inkml:trace contextRef="#ctx0" brushRef="#br0" timeOffset="184236.39">5814 11212 1728 0,'0'0'38'0,"0"0"8"0,0 0 2 0,0 0 0 0,0 0-39 0,0 0-9 16,0 10 0-16,3-1 0 0,1 0 65 0,3 7 11 16,0 3 3-16,4 0 0 0,-1 3-19 0,1 3-3 15,-1 0-1-15,1 3 0 0,-1 3 2 0,1 1 0 16,3 2 0-16,-7 4 0 0,4 3-6 0,-4-4-2 16,3 4 0-16,1-3 0 0,-4-4-23 0,0-2-5 15,0-4-1-15,0-6 0 0,0-4-21 0,-7-5-8 16,4-4 0-16,-1 1 0 15,1-4-70-15,-4 0-14 0,0-2-2 0,0-4-1 0,0 0-104 16,-7-7-21-16,3-2-4 0</inkml:trace>
  <inkml:trace contextRef="#ctx0" brushRef="#br0" timeOffset="184445.34">5715 11457 1497 0,'0'0'32'0,"0"0"8"0,0 0 0 0,0 0 4 0,0 0-36 0,4 6-8 15,3 0 0-15,-4 1 0 0,4 2 53 0,4-3 9 16,-1 1 2-16,4-1 0 0,-3 0 0 0,7-3 0 0,-4 3 0 0,3 1 0 16,1-4-52-16,3-3-12 0,0 3 0 0,1 0 0 0,-1-3 0 0,3 0 0 15,-2 3 0-15,2 0 0 16,-6-3 0-16,7 4 9 0,-4 2-9 0,0 0 8 16,-3 0-128-16,-4 7-27 0,0-1-5 0,0-2 0 15,-3-1-16-15,-1 4-2 0</inkml:trace>
  <inkml:trace contextRef="#ctx0" brushRef="#br0" timeOffset="185254.56">6195 11833 799 0,'0'0'71'16,"0"0"-57"0,0 0 93-16,0 0 18 0,0 0 4 0,-4-6 1 0,-3 3-53 0,4-4-10 15,-4-2-3-15,3 0 0 0,1-1 13 0,-1 1 3 0,1-1 0 0,-1-2 0 16,-3-1-26-16,3 4-5 0,1-1-1 0,-1-2 0 31,4-1 4-31,-3 1 1 0,3-4 0 0,0 0 0 0,-4 1-3 0,4 2-1 0,0-2 0 0,0-1 0 16,0 3-18-16,0 1-4 0,0-1-1 0,0 1 0 15,4 2 20-15,-1 1 4 0,1 3 1 0,-1-1 0 16,1 1-31-16,3 3-5 0,0 3-2 0,0 0 0 16,4 3-13-16,-1-3 0 0,-3 3 0 0,4 3 0 15,-1 1 0-15,8-1 0 16,-7 3 0-16,3-2 0 0,0-1 0 0,0 3 0 0,4-2 0 0,-1-1 0 16,1 0 32-16,-4-3 3 0,7 4 1 0,-7-1 0 15,8-3-7-15,-5-3-1 0,1 3 0 0,-1-3 0 16,1 0-28-16,-4-3 0 0,4 0 0 0,-8-3 0 15,5-1 0-15,-5 1 0 0,-3-3 0 0,4-1 9 16,-8 1 3-16,4-1 0 0,-3 1 0 0,-1 0 0 0,1-1-1 0,-4 1 0 16,0-1 0-16,-4 4 0 15,1-3 4-15,-4 2 1 0,0 1 0 0,3 0 0 0,-3 0 6 0,0 6 2 16,0 0 0-16,-4 0 0 0,4 3-24 0,0 0 0 16,0 0 0-16,0 6 0 0,0 1-15 15,4 2-7-15,-4 1-2 0,3-1 0 0,4 4 5 0,-3-3 1 16,3 2 0-16,3 1 0 15,-3 0 18-15,0-1-12 0,4 1 12 0,3-3-10 16,-4-1-6-16,4 1 0 0,0-1-1 0,0-5 0 16,0 2 29-16,8-3 5 0,-12-3 2 0,8 0 0 15,-1 1-19-15,1-1 0 0,-1 0 0 0,1-3 0 16,3-3 16-16,0 3-4 0,0-3-1 0,4-1 0 16,-7 1-34-16,3-3-6 0,0 0-2 0,0-4 0 15,0 4 31-15,0-3 0 0,-7-1 0 0,7-2 0 16,0-1 45-16,-7 1 15 0,4-1 4 0,0 1 0 0,-4-1-52 0,3-3-12 0,-3 4 0 0,-3-1 0 15,-1 1 0-15,1-1-8 0,-1 1 8 0,1-1-13 16,-4 4 13-16,0-1 0 0,0-2 0 0,0 2 0 16,0 1 10-16,0 3-10 0,-4-4 8 0,4 1-8 15,0 9 0-15,-7-10 0 0,4 4 0 0,-4 0-11 16,7 6 11-16,-7-6 0 0,0 3 10 0,7 3-10 16,-11-4 0-16,4 1 0 0,0 3 0 0,-4 0 0 0,4 3 0 15,0-3 0-15,0 7 0 0,0-4 0 16,4 3 0-16,-1 0 0 0,-3 1-8 0,3 5 8 15,-3-2-11-15,7-1 11 16,-3 4-10-16,6-1 10 0,1 1 0 0,-4-1 12 0,3 1-1 0,8 2 0 16,-11-2-60-16,7 3-12 15,0-4-3-15,4 4 0 0,-1-4 80 0,4 4 15 0,1 3 3 0,2-3 1 0,-3-4-27 0,0 1-8 16,4-1 0-16,-4-2 0 16,0-1 0-16,0-3 0 0,1 4 0 0,-1-7 0 0,-4 3 0 0,1-3 0 15,3-3 8-15,-11 0-8 0,8-3 0 0,-4 0 0 16,4 0 0-16,-4-4 0 0,-4-2 24 0,4 3 2 15,-3-4 0-15,3-2 0 16,0 2-134-16,0-2-28 0,-3-1-4 0,3 1-2 16,-4-4-80-16,4 4-16 0,-3-4-3 0,-1-3-1 0</inkml:trace>
  <inkml:trace contextRef="#ctx0" brushRef="#br0" timeOffset="185660.46">7267 11266 1422 0,'4'-13'31'0,"-4"7"6"0,0-1 2 0,0-2 1 0,3 0-32 0,-3-4-8 0,0 4 0 0,4-1 0 16,-4-2 68-16,0 2 11 0,0 4 2 0,-4 0 1 15,4 6 4-15,0 0 1 16,0 0 0-16,0 0 0 0,0 0 17 0,-3 3 3 0,-1 6 1 0,-3 4 0 16,0-1-36-16,0 7-6 0,0 0-2 0,0 3 0 15,0 3 0-15,0-3 0 0,3 0 0 0,-3 0 0 16,7-3-5-16,-3 0-2 0,-1-4 0 0,4-2 0 15,0-1-22-15,4 1-5 0,-1-4-1 0,1 1 0 0,-1-1-15 16,4 0-3-16,0 1-1 0,4-1 0 0,0-2-10 16,-1-1 0-16,1 0 9 0,3-3-9 0,0 0 8 0,4-3-8 15,-1 3 8-15,-3-3-8 16,4 0 8-16,-4 0-8 0,4 4 8 0,-1-4-8 0,-2 3 21 0,-5 0 0 16,4 0 0-16,-3 3 0 0,-1 1-1 0,1-1-1 15,-4 3 0-15,4 1 0 0,-8 2 21 0,4 1 4 16,0 2 0-16,-7 1 1 15,4 0-45-15,-8-1 0 0,4 4 0 0,-3 0 0 0,-1 0-10 0,1 0-2 16,-4 3 0-16,0 0 0 16,-4-4 20-16,0 1 3 0,-3-3 1 0,4 0 0 15,-4-4-38-15,3 1-7 0,-3-4-2 0,0 0 0 16,0-2-103-16,0-4-21 0,3 0-4 0</inkml:trace>
  <inkml:trace contextRef="#ctx0" brushRef="#br0" timeOffset="-204362.63">10485 950 1801 0,'7'0'76'16,"3"3"-61"0,-3-3 86-16,4 0 18 0,-1 0 3 15,1 0 1-15,0 3-29 0,3-3-6 0,0 0 0 0,0 0-1 16,-3 0-16-16,6 0-3 0,-3 0-1 16,0 0 0-16,4 0-15 0,-4 0-2 0,4-3-1 0,-1 3 0 15,-2 3-40-15,2-3-9 0,1 0 0 0,-4 3 0 16,0-3 0-16,0 3 0 0,0 0 9 0,0-3-9 15,-3 3 0-15,0 1 0 0,-1-4 0 0,-3 3 0 16,0-3-107-16,0 3-17 0,-3-3-3 0,-4 0-1 16,0 0-128-16,0 0-27 0</inkml:trace>
  <inkml:trace contextRef="#ctx0" brushRef="#br0" timeOffset="-202911.04">10548 965 978 0,'0'0'28'0,"0"0"5"16,0 0-33-16,0 0 0 0,0 0 0 0,0 0 0 15,0 0 116-15,0 0 17 0,0 0 3 0,0 0 1 16,0 0-45-16,0 0-8 0,0 0-3 0,0 0 0 16,0 0-13-16,0 0-4 0,0 0 0 0,0 0 0 15,0 0 0-15,0 0 0 0,0 0 0 0,0 0 0 16,0 0-23-16,0 0-5 0,0 0 0 0,0 0-1 16,4 7-5-16,-4-7-1 0,0 6 0 0,0 0 0 0,0 4-29 15,0-4 0-15,0-3 0 0,0 3 0 16,0 1 0-16,0-1 0 0,0 0 0 0,3 0 0 15,-3-3 57-15,0 7 6 0,4-4 1 0,-4-6 0 0,0 6-52 0,0 4-12 16,3-4 0-16,-3 0 0 16,0 4 0-16,4-4 0 0,-4 0 0 0,0 4 0 15,0-1-19-15,0 1-6 0,0 2-2 0,0-6 0 0,0 7 27 0,0-4 0 0,0 4 12 0,0-1-4 16,0-5-8-16,0 5 9 0,0-2-9 0,0 2 10 16,0-2 4-16,0-4 1 0,0 3 0 0,3-3 0 15,-3 4-15-15,0 2 0 0,0-5 0 0,4 5 0 16,-4-2 0-16,0-1 0 0,0 7 0 0,0-7 0 15,0 4 0-15,0-1 0 0,0 4 0 16,-4-4 0-16,4 4 0 0,-3 3 0 16,-1-7 0-16,4 7 0 0,-3 0 0 15,3-3 0-15,-4-1 0 0,1 4 0 0,-1-3 0 16,4 3 0-16,0-4 0 0,0 4 0 0,0 0 0 0,0-6 0 0,0 2 0 0,0 1 0 16,0-3 0-16,4 2 0 0,-4 1 0 0,0 3 0 15,0-4 0-15,0 4 0 0,0 0 0 0,0 3 0 16,0 0 15-16,0 0 0 0,-4 0 0 0,4 0 0 15,-3 3-15-15,-1-3 0 0,4 6 0 0,-4-6 0 16,1 9-12-16,3-9-1 0,-4 3-1 0,4 0 0 16,-3 4 14-16,3-7 0 0,0 3 0 0,0 3 0 15,0-3 0-15,0 0 0 0,0-3 0 0,0 6 0 16,3-3 0-16,-3 0 0 0,4 0 0 0,-4 4 0 16,0-1 0-16,0 3 0 0,0-6 0 0,0 4 0 15,0-1 0-15,0 0 0 0,0 3 0 0,-4 1 0 0,4-1 8 16,-3 0 4-16,3 4 0 0,-4-1 1 0,4 4-13 0,-3-7-18 15,-1 4 4-15,4 2 1 0,-3 1 49 0,3-3 11 0,0 2 1 0,0 1 1 16,-4-4-27-16,4 4-6 0,0-4 0 0,0 4-1 16,0 0 2-1,0-4 1-15,0 4 0 0,0-1 0 0,4 1-5 16,-4 0-1-16,3-4 0 0,-3 7 0 0,0-7-2 0,4 4-1 0,-4 0 0 16,0 2 0-16,3-2 13 0,-3 3 2 15,4-4 1-15,-1 4 0 0,1 0-25 0,-4 0 0 0,0 0 0 0,0-1 0 31,3 1 11-31,-3 3-3 0,4-3-8 0,-4 6 12 0,4-3-12 0,-4 0 0 0,3 3 0 0,-3 0 0 16,0 0 0-16,4 0 0 0,-4 0 0 0,0 3 0 16,0-3 8-16,0 3-8 0,0 0 0 0,0 4 9 15,0-7-9-15,0 3-16 0,0 3 4 0,0 0 1 16,0-2 11-16,0 2 0 0,0 0 0 0,3 4 0 16,-3-4 20-16,0 0 5 0,0 4 2 0,0-1 0 15,4-3-43-15,-4 4-9 0,0-1-2 16,0 4 0-16,0-1 45 0,0-2 9 0,0-1 1 0,0 4 1 15,0-4-29-15,3 4 0 0,-3-4 0 0,0 7 0 16,0-3-17-16,0-1-10 16,-3 4-1-16,3 3-1 0,0-10 47 0,0 4 10 0,0-1 1 0,0 1 1 15,0-1-30-15,0 1 0 0,0 6 0 0,0-3 0 16,0-4 0-16,0 1 0 0,0 2 0 0,0 1 0 16,0-3-18-16,0-1-10 0,0 7-1 0,0 0-1 15,0-6 30-15,0-4 0 0,0 4 0 0,0 2 0 16,0-5 18-16,-4-1 10 0,4 4 1 0,-3 2 1 15,3-8-30-15,-4-1 0 0,1 0 0 0,-1 4 0 16,0-7 0-16,1 3 8 0,-1 1-8 0,1 2 0 16,-1-9 0-16,4 0 0 0,-3-3 0 0,-1 0 0 15,1 0-22-15,3-3-7 0,-4-1-2 0,1-2 0 0,3 0 48 0,0-7 10 0,-4 3 1 0,4-5 1 16,4-4-29-16,-4-3 0 0,3 0 0 0,-3-7 0 16,4-2-17-16,-1-4-10 15,1 4-1-15,-1-7-1 0,1 0 45 0,-1-3 10 0,1 1 2 0,3-4 0 16,-3 3-45-16,3-3-9 0,0 0-2 0,-4 0 0 15,4 0 45-15,4-3 9 0,-4 3 2 0,3 0 0 16,1 0-28-16,0 0 0 0,3 3 0 0,-4-3 0 16,4 0 0-16,1 3 0 0,-1-3 0 0,0 3 0 15,0-3 0-15,0 0 8 0,4 3-8 0,-4-3 0 16,3 3 0-16,-3 0 8 0,4 1-8 0,-4-1 0 16,4 0 0-16,-4 0 0 0,0 0 8 0,0 3-8 15,4-3 0-15,-4 4 0 0,0-1-12 0,-3 0 12 16,3 1-137-16,-4-1-20 0,1 0-4 0</inkml:trace>
  <inkml:trace contextRef="#ctx0" brushRef="#br0" timeOffset="-201980.76">11430 1182 2188 0,'-4'-7'97'0,"-3"4"20"0,0 0-93 0,0 0-24 0,0 0 0 0,0 3 0 15,-3 0 107-15,-1 0 17 0,0 3 3 0,-3 0 1 16,4 0-72-16,-4 4-13 0,3 5-3 0,-3-6-1 16,0 1 1-16,0 5 1 0,3 1 0 0,-3 2 0 15,3-2-6-15,1-1-2 0,-1 7 0 0,4-9 0 16,0 2-11-16,4 4-2 0,-1 0-1 0,4-7 0 16,4 4-19-1,-1-7 0-15,4 0 8 0,0-3-8 0,4 4 0 0,-1-14 0 0,5 7-11 0,2-6 11 16,1-3 0-16,3-4 0 0,0 4 0 0,0-10 0 15,1 3 0-15,-5 4 0 0,1-10 0 0,-4 6 0 16,0 3 0-16,-3-5 0 0,-1 2 0 0,-3 7 0 16,0 2 0-16,0-2 0 0,0 6 8 0,-7 3-8 15,0 0 20-15,4 9-1 0,-1 1-1 0,-3 2 0 16,0 7 18-16,0 0 3 0,-3 3 1 0,3 3 0 16,-4 6-32-16,4 0-8 0,0 4 0 0,-3 6 0 15,3-10 52-15,0 4 10 0,0 2 2 0,3-6 0 16,1-2-52-16,-4-4-12 0,3 0 0 0,1-3 0 0,0 0 0 15,3 0 0-15,-4 0 0 0,1-4 0 16,3 4-72-16,-4-3-16 0,4 0-4 0,-3 3-1 16,3-3-56-16,-4 3-11 0,4-3-3 0,-7 3 0 15,4-4-125-15,-4 4-26 0</inkml:trace>
  <inkml:trace contextRef="#ctx0" brushRef="#br0" timeOffset="-201292.78">11271 2367 1850 0,'0'0'82'0,"0"0"17"0,0-9-79 0,0 9-20 15,4-4 0-15,-1-2 0 16,1 3 94-16,3-3 15 0,0 3 3 0,4-1 1 16,-1 1-3-16,1 0-1 0,3 3 0 0,3-3 0 15,-2 3-45-15,-5 0-8 0,4 0-3 0,0-3 0 0,-3 3 18 16,3 3 3-16,-3-3 1 0,-1 0 0 0,-3 3-60 0,0 3-15 0,0 4 0 0,-3-1 0 16,-1 7 43-16,1-7 5 0,0 7 2 0,-4 0 0 15,0-1-29-15,0 1-5 0,-4 0-2 0,0-1 0 16,1 1-14-16,-1 0 0 0,1-1 0 0,3-11 0 15,-7 5 0-15,3 0 0 0,1-2 0 0,-4-1 0 16,3 0 0-16,1 0 0 0,-1-2 0 0,4-1 0 16,0-3 0-16,0 0 0 15,0 0 0-15,0 0 0 0,0 0 0 0,0 0 0 0,0 0 0 0,0 0 0 16,0 0 0-16,4-3 0 0,3 3 0 0,-4-4 0 16,4-2 0-16,4 3 0 15,-1 0 0-15,1 0 0 0,3 0 0 0,0 0 0 0,0 3 0 0,4-4 0 16,-4 4 54-16,0 0 8 0,-3 4 2 0,3-1 0 15,-3 3-64-15,-4 0-21 0,3 4 0 0,-3-1 0 16,-3 7 33-16,-1-4 8 0,-3 4 0 0,-3 3 1 16,-1-4-21-16,-3 4 0 0,0 3 0 0,-3-3 0 15,2 3 0-15,-2 3 9 0,-4-6-9 0,0 3 0 16,3-3 0-16,-3-1 0 0,0 1 0 0,0-3 0 16,0-4 0-16,0 1 0 0,-1-4 0 0,5-6 0 15,-1 1-55-15,1-1-8 0,-1-3-1 16,4 0-1-16,-4-3-101 0,4-1-20 0,7 4-4 0</inkml:trace>
  <inkml:trace contextRef="#ctx0" brushRef="#br0" timeOffset="-200714.38">11434 3540 1291 0,'0'0'36'0,"0"0"9"16,0 0-36-16,0 0-9 0,0 0 0 0,0 0 0 15,0 0 128-15,0 0 23 0,0 0 5 0,0 0 0 16,0 0 11-16,0 0 1 0,0 6 1 0,-4-3 0 0,4 6-50 0,0 1-11 0,0-1-1 0,0 1-1 16,0 2-14-16,4 4-4 0,-4 0 0 0,0 5 0 15,0 1-28-15,0 4-5 0,0 2-2 0,0 3 0 16,0 0-35-16,0-2-7 0,0 2-2 0,0 0 0 15,3 1 19-15,-3-4 4 0,0 0 1 0,0 0 0 16,0-3-25-16,0-3-8 0,0 4 0 0,4-8 0 16,-4 4 0-16,0-6-11 15,0 3 2-15,0-4 0 0,0-2-104 0,0-4-21 0,0 1-4 0</inkml:trace>
  <inkml:trace contextRef="#ctx0" brushRef="#br0" timeOffset="-200082.84">11448 4935 2512 0,'0'0'72'0,"0"0"14"0,0 0-69 15,0 0-17-15,0 0 0 0,0 0 0 0,0 0 107 0,-4-3 17 0,4 3 4 0,-7-3 1 16,7 3-47-16,-7 3-10 0,0-3-1 0,0 3-1 16,-4 6-23-16,4 1-5 0,-3 2-1 0,-1 1 0 15,1 6-21-15,-1 3-4 0,-3 6 0 0,0 0-1 16,0 0 6-16,3 4 2 0,0 2 0 0,1 1 0 15,-1-4-6-15,4 0-1 0,0 4 0 0,4-1 0 16,3-6 8-16,0 4 0 0,3-1 1 0,4 1 0 16,4-7-25-16,3 0 0 0,0-3 0 15,4-4-11-15,-1-2 11 0,1-6 0 0,0-1 10 0,3-6-10 16,0-3 0-16,0-6 0 0,4 0 0 0,-4-4 0 16,0 1 0-16,0-7 0 0,0 0 0 0,1 1 0 15,-8-1 0-15,0 0 0 0,-4 1 0 0,1-1 0 16,-4 3 0-16,-3 1 0 0,-1-1 0 0,-6 1 0 15,-1-1 14-15,-3-2-3 0,-4 2-1 0,-3 1 0 16,0-4 2-16,-3 3 1 0,-1 1 0 0,-3-1 0 16,3 4-13-16,-3-1 0 0,3 1 0 0,-3 3 0 15,3-1-15-15,1 4 1 0,3 0 0 0,-4 3 0 16,4 3-103-16,0 0-21 0,3 1-4 0</inkml:trace>
  <inkml:trace contextRef="#ctx0" brushRef="#br0" timeOffset="-199310.59">11448 6167 2066 0,'0'0'43'0,"0"0"10"0,0 0-42 16,7 3-11-16,-4-3 0 0,-3 0 0 16,4 3 156-16,-4-3 28 0,3 7 7 0,-3-4 1 15,4 6-58-15,-4 1-11 0,-4-1-3 0,4 4 0 0,-3 2-38 0,-1 1-8 0,-3 0-2 0,0 2 0 31,0 1-57-31,0 3-15 0,-4 0 0 0,1 3 0 16,-1-6 22-16,1 3 2 0,-1 0 0 0,4-3 0 16,-4 0-15-16,4-4-9 0,0 1 12 0,4-4-12 0,-1 1 8 0,-3-7-8 0,4 1 0 0,3-1 0 15,0 0 0-15,0-3 0 0,3 4 0 0,4-4 0 16,-3-3 0-16,3 3 0 0,3-3 0 0,1 3 0 16,0-3 0-16,3 0 0 0,0 0 0 0,0 0 0 15,0 3 0-15,4-3 8 0,-1 3-8 0,1-3 10 16,0 3 15-16,-1 4 3 0,1-4 1 0,0 3 0 15,-4 3-21-15,-4 1-8 0,-3-1 0 0,4 4 0 16,-8 2 22-16,1 1-2 0,-1 3 0 0,-3-3 0 16,0-1-10-16,-3 4-2 15,-1 0-8-15,1 0 12 0,-4-4-32 16,-4 4-8-16,1-6 0 0,-4 6-1 0,-1-7 29 0,5 1 0 0,-4-4 0 0,0-3 0 16,3-3 13-16,0-3 9 0,1-3 2 0,-1-3 0 15,4-3-39-15,0-4-7 0,0-6-2 0,4 0 0 16,-1 1 24-16,1-4 0 0,3 0 0 0,0 0 0 15,3 0 0-15,1-3 0 0,3 0 0 0,0-4 0 16,3 4 8-16,-3 0 5 0,4 0 2 0,0 3 0 16,-1 7-15-16,1-4 0 0,-1 6 0 0,1 1 0 15,-1-1 0-15,5 4 0 0,-8 2 0 0,3-2 0 16,1 6 0-16,-4 3 0 0,0 0 0 0,0 0 0 16,0 6-82-16,-3 0-13 0,-1 1-2 0,1 2-1 15,-1 1-212-15,1 2-42 0</inkml:trace>
  <inkml:trace contextRef="#ctx0" brushRef="#br0" timeOffset="-198569.87">11402 7493 2269 0,'0'0'64'16,"0"0"15"-16,0 0-63 0,0 0-16 0,0 0 0 0,0 0 0 15,0 0 105-15,0 0 19 0,0 0 3 0,0 0 1 16,0 0-52-16,0 0-9 0,0 0-3 0,0 0 0 16,0 0 0-16,3 4 0 0,1 2 0 0,-1 3 0 15,1 1 0-15,-1 5 0 0,1 1 0 0,-1 3 0 16,1 0-51-16,-4 0-13 0,4-1 0 0,-1 4 0 15,1-3 0-15,-1 3 0 0,1 0 0 0,-1 0 0 0,1-3 54 0,-1-4 8 16,4 1 2-16,-3-3 0 0,3-4-52 0,0 0-12 0,0 1 0 0,4-7 0 31,-4 0-48-31,7 0-13 0,-4-3-3 0,4-3 0 16,1-3 0-16,-5 0 0 0,4-4 0 0,-3 1 0 0,3-4-51 16,-3-2-10-16,-1-1-3 0,1-3 0 15,-1 0-51-15,1 0-10 0,-1-3-3 0,1 4 0 0,-4-1 0 0,0-3 0 0,0 3 0 0,-3-3 0 16,3 3 52-16,-4 4 9 0,1-1 3 0,-4 0 0 15,3 4 102-15,-3-1 26 0,4 1 0 0,-4 5 0 16,0 1 46-16,0 6 14 0,0 0 4 0,0 0 0 16,0 0 64-16,0 0 12 0,0 0 4 0,-7 0 0 15,3 6-1-15,1 1 0 0,-1-1 0 0,1 6 0 16,-1-2 14-16,1 6 3 0,-1-4 1 0,4 7 0 16,-3 0-70-16,-1 0-15 0,1 3-2 0,3-1-1 15,0 8 17-15,0 2 3 0,0 0 1 0,0 4 0 16,0-4-25-16,0 4-5 0,0-4 0 0,3 4-1 15,-3-1-20-15,4 1-4 0,-4-1-1 0,3 1 0 16,-3-1-18-16,4 4-3 0,-4-4-1 0,3 1 0 16,1-4-16-16,-1-3 10 0,1 0-10 0,-1-2 8 0,1-5-8 15,-4-2 0-15,3 0 0 0,-3-3-11 16,4-1-25-16,-4-2-6 0,3 0-1 0,-3-4 0 16,0-3-56-16,0 0-11 0,-3 1-2 0</inkml:trace>
  <inkml:trace contextRef="#ctx0" brushRef="#br0" timeOffset="-196411.12">11920 931 2066 0,'0'0'43'0,"0"0"10"15,-3 3-42-15,3-3-11 0,0 0 0 0,0 0 0 16,0 0 132-16,3 9 25 0,-3-5 5 0,4-1 1 16,-1 0-76-16,4-3-15 0,1 3-4 0,-1-3 0 0,3 0-34 0,4 0-7 0,0 0-2 0,1 0 0 15,-5 0 27-15,8 0 4 0,-4 0 2 0,0 0 0 16,4 0-30-16,-4-3-5 0,3 3-2 0,-3 0 0 15,4-3-11-15,-4 3-2 0,0 0-8 0,0 0 12 16,1 0-12-16,-5 3 0 0,1-3 0 0,-1 0 0 16,-3 0 0-16,4-3 0 15,-8 3 0-15,5-3 0 16,-5 3 0-16,4 0 0 0,-7 0 0 0,0 0 0 0,0 0 9 0,0 0-9 0,0 0 8 0,0 0-8 16,0 0 12-16,0 0-4 0,0 0 0 0,0 0 0 15,0 0-8-15,0 0 12 0,0 0-12 0,0 0 12 31,0 0 8-31,0 0 3 0,-3 3 0 0,-1 3 0 0,1-3-23 0,3 0-12 0,0 3 2 0,-4 1 0 16,4-1 10-16,-4 0-10 0,4 4 10 0,-3-4-10 16,3 0 10-16,-4 7 0 0,4-4 0 0,-3 4 0 15,3-4 15-15,0-3-2 0,-4 7 0 0,4-1 0 16,0 4-13-16,0-6 0 0,0 5 0 0,0 1 0 16,0-7 0-16,4 4 0 0,-4-1-9 0,0 4 9 15,3-10 0-15,1 4 0 0,-4 2-8 0,3-2 8 16,1 2 0-16,-4-2 0 0,4-1 0 0,-4 4 0 15,3-4 0-15,-3 7 0 0,4-10 12 0,-4 7-12 16,3-1 0-16,-3 4 0 0,4-4 0 0,-4 1 0 16,3 6 0-16,-3-10 0 0,4 7 0 0,-4-1 0 15,3 1 0-15,-3 0 0 0,4-1 0 0,-4 4 0 16,3-3 0-16,-3 0 0 0,4 2 0 0,-4 1 0 16,3 0 0-16,-3-6 0 0,0 5 0 0,0 1 0 0,0-6 0 15,4 2 8-15,-4 4-8 0,0-6 0 16,3 2 0-16,-3 1 0 0,0 0 0 0,0 3 0 15,4-1 0-15,-4-2 0 0,0 3 0 0,0 3 0 16,3-6 0-16,-3-1 0 0,0 4 0 0,4 3 0 16,-4 0 0-16,3-6 0 0,-3 2 0 0,0 1 0 0,4 3 0 0,-4 0 0 0,0-3 0 0,0 3 0 15,0-3 0-15,0 3 0 0,0 0 0 0,0 0 0 16,0 3 0-16,0-3 0 0,0 6 0 16,0-6 0-16,0 3 0 0,0 0 0 0,0 0 0 0,0 0 0 15,0 0 0-15,0 3 0 0,4 1 0 0,-4-1 0 16,0-3 0-16,0 6 0 0,0-9 0 0,0 6 0 15,3-2 0-15,-3-1 0 0,0 3 0 0,0-3 0 16,4 3 0-16,-4 0 0 0,0 7 0 0,3-10 0 16,-3 6 0-16,0 1 0 0,4-4 0 0,-4 6 0 31,0-2 0-31,0-4 0 0,0 0 0 0,0 4 0 0,0-1 0 16,-4 3 0-16,4 1 0 0,0-1 0 0,0 7 8 0,0-6-8 0,0 2 0 0,0 1 0 15,0-1 11-15,4-2-11 0,-4-1 10 0,0-2-10 16,3 2 8-16,-3 1-8 0,0-1 0 0,4 4 0 15,-1-4 0-15,1 1 0 0,-1 3 0 0,1 2 0 16,-1-5 0-16,-3-1 0 0,4 1 0 0,-1 2 0 16,1-2 0-16,-4 2 8 0,3-2-8 0,-3 6 0 15,4-4 0-15,0 4 8 0,-4 0-8 0,3 3 0 16,-3-3 8-16,4-4-8 0,-1 1 0 0,1-1 9 16,-1 1-9-16,1 0 0 0,-1-1 0 0,-3-2 8 0,4 2-8 15,-1 4 0-15,4-3 0 0,-7 3 0 0,4-7 0 0,-1 4 0 16,1-4 0-16,-1 1 0 0,1-4-12 0,-1 4-7 0,-3-1-1 0,4 1-1 15,-4 2 35-15,4 4 7 0,-1 0 2 16,1-1 0-16,-4-2-23 16,3 3 8-16,1-4-8 0,-1 1 0 0,-3-3 0 0,4 2 0 0,-1-2 0 0,1 2 8 15,-4 1-8-15,3 0 0 0,1 2 0 0,-1 4 0 16,-3-6 0-16,4-4 0 0,-1 1 0 0,1-1 8 16,-1 1-8-1,1-1 0-15,0 1 0 0,-1 2 0 0,-3 1 0 0,4 3 0 0,-1 0 0 16,1 2 0-1,-1-5 0-15,-3 0 0 0,4-4 0 0,-1 4 0 0,-3-4 0 0,4 1 0 0,-1 2 0 0,1 4 0 16,-1-3 0-16,-3 3 0 0,7-1 0 0,-3 4 0 16,-1-6 0-16,1-4 0 0,3-2 0 0,-7 2 0 15,4 1 0-15,-1-1 0 0,1 4 0 0,-4 3 0 16,3-4 0-16,1 4 0 0,-1 0 0 0,-3-1 0 16,4-2 0-16,-1-3 0 0,1-1 0 0,-4 1 0 15,3-1 0-15,1 4 0 0,-1-4 0 0,1 7 8 16,-1-3-8-16,1-1 0 0,3 4 0 0,-3 0 0 15,3-7 0-15,-4 1 0 0,4-1 0 0,-3 1 0 16,-1-4 0-16,1 0 0 0,-1 1 0 0,4 2 0 16,-7 1 0-16,4-1 0 0,-1 4 0 0,1-4 0 15,-1-2 0-15,-3 2 0 0,4-6 0 0,-1 4 8 16,1-1-8-16,0-3 0 0,-1 4 0 0,1 2 0 16,-1-6 0-16,1 7 0 0,-1-4 0 0,1 1 0 15,-1-1 0-15,1 0 0 0,-1-2 0 0,4 2 0 16,-3-6 0-16,-1 0 0 0,4-3 0 0,-3 0 0 15,0 0 0-15,3-3 0 0,-7 3 0 0,3-4 8 16,1 1-8-16,-1 0 0 0,-3-3 0 0,0 3 0 16,0-4 0-16,4 1 8 0,-4 0-8 0,0-4 0 15,3 1 0-15,-3 2 0 0,0-5 0 0,0 2 8 0,0-2-8 0,0 2 0 0,0-5 0 0,0 2 0 16,0-3 0 0,-3 0 0-16,3 1 0 0,-4-4 8 0,4 3-8 0,0-6 0 0,-3 3 8 0,-1 4-8 15,1-4 12-15,-4 0-3 0,-1 0 0 0,1 0 0 16,0 0 3-16,0 0 0 0,0 1 0 0,-3-1 0 15,3 3-12-15,-4-3 0 0,0 3-12 0,1 1 12 16,-1-1 0-16,-3 0 0 0,4 4 0 0,-5-4 0 16,1 0 0-16,0 4 0 0,0-4 0 0,0 3 8 31,0-3-8-31,3 1 0 0,1-1 0 0,-4 0 0 16,3 1 0-16,0-1 0 0,-3-3 0 0,4 3 0 0,-1-3 0 0,4 0 0 0,0 1 0 0,-4-4 0 15,8 3-26-15,-4 0-10 0,0-3-3 0,3 0 0 31,4 0-91-31,-7 3-18 0,7-3-4 0</inkml:trace>
  <inkml:trace contextRef="#ctx0" brushRef="#br0" timeOffset="-183526.02">15575 755 1476 0,'0'0'65'0,"0"0"14"16,0 0-63-16,0 0-16 0,0 0 0 0,4-3 0 16,-1 0 67-16,1-3 10 0,3 6 3 0,0 0 0 15,3 6-24-15,1-3-5 0,3 0-1 0,0 0 0 0,4 1-13 0,0-1-2 0,3 3-1 16,0-3 0-16,0-3 0 0,4 3 0 0,-4-3 0 0,0-3 0 16,0 3-34-16,0-3 0 0,-3-3 0 0,3 3 0 15,-7-1 32-15,4 4 0 0,-4-3 0 0,0 0 0 31,-3 3-95-31,-4 0-19 0,0 0-4 0</inkml:trace>
  <inkml:trace contextRef="#ctx0" brushRef="#br0" timeOffset="-180888.12">15550 790 1231 0,'0'0'54'0,"0"0"12"16,0 0-53-16,0 0-13 0,0 0 0 0,0 0 0 16,0 0 53-16,0 9 8 0,0-9 2 0,0 3 0 15,0 4-11-15,0-7-1 0,0 3-1 0,0 0 0 16,0-3-14-16,0 6-4 0,0-6 0 0,0 0 0 16,0 6-3-16,0 1-1 0,0-7 0 0,0 3 0 15,0 6 6-15,0-3 1 0,0-2 0 0,0 2 0 16,4 0 0-16,-4-6 0 0,0 6 0 0,0-2 0 15,4 2-9-15,-4 0-2 0,3 7 0 0,-3-10 0 16,0 3-11-16,0 3-2 0,4-2-1 0,-4-1 0 0,0-3-2 0,3 7 0 16,-3-4 0-16,0-3 0 15,4 0 1-15,-4 3 0 0,0 1 0 0,0-1 0 16,0 0 1-16,0 7 0 0,0-7 0 0,0 0 0 16,0 4 0-16,0-1 0 0,0 0 0 0,3 4 0 0,-3-7-1 15,0 4 0-15,0-1 0 0,0 7 0 16,0-7-9-16,4-3 0 0,-4 7 0 0,3-4 0 15,-3 4 0-15,4-4 0 0,-4 4 0 0,3-4 0 16,1 1 0-16,-4 2 0 0,3-5 0 0,-3 5 0 0,0-3 0 0,4 1 8 0,-4 6-8 16,0-10 0-16,0 6 0 0,0 1 0 0,0-1 8 15,0-2-8-15,0 6 0 0,0-1 0 0,3 4 0 0,-3-3 8 16,0 3-8-16,4-7 10 0,-4 1-10 0,3 2 10 16,-3 1-10-16,4 0 0 0,-1-1 9 0,-3 4-9 15,4-3 0-15,0-1 0 0,-1 4 0 0,1-6 8 16,-4 2-8-16,3 4 0 0,1-6 0 0,-4 3 0 15,3-1 0-15,-3-5 0 0,0 5 0 0,0-2 8 16,0 3-8-16,4-4 0 0,-4 4 0 0,0 3 8 16,0-7-8-16,0 4 0 0,0 3 8 0,0-4-8 15,3 1 10-15,-3 6-2 0,4-6-8 0,-4-1 12 16,3 4-12-16,-3-3 0 0,0 3 0 0,4-4-10 16,-4 4-6-16,0-3-2 0,3 3 0 0,-3-1 0 15,0 1 18-15,0-3 0 0,0 3 0 0,0-1 0 16,0-5 13-16,-3 6 7 0,3-4 0 0,0-2 1 15,0 3-8-15,-4 3-1 0,4-4-1 0,0 4 0 16,0 0 1-16,0-4 0 0,4 4 0 0,-4 3 0 16,0-3-12-16,0 3 12 0,0-3-12 0,0 0 12 15,0 3-12-15,0 0 0 0,0-1 0 0,0 1 0 16,0 4 0-16,0-5 0 0,0 1 0 0,0 4 0 0,0-1 8 0,-4-7-8 0,4 4 0 16,0 0 8-16,-3 3-8 0,-1 4 10 0,4 2-10 15,-3-6 10-15,3 3-10 0,-4 4 12 0,4-1-12 0,0 0 12 16,0 1-12-16,0-7 0 0,0 3 9 0,0 3-9 15,4-2 0-15,-4-1 0 0,0 0 0 16,3 3 8-16,-3-2-8 0,0 2 0 16,0-6 0-16,0 6 0 0,0 1 0 0,4-1 0 0,-4 4 0 0,0-4 0 15,0 0 0-15,0-2 8 0,0 2-8 16,0-3 0 0,0 3 9-16,0 4-9 0,0-1 12 0,0 4-12 15,0-3 12-15,0 2-4 0,0-2 0 0,0 2-8 0,0-2 8 0,0-1-8 0,0 1 0 0,0-1 0 16,0 4 0-16,-4-4 0 0,4 7 0 0,-3 3 0 15,3-9 8-15,-4 5-8 0,4 1 0 0,-3 3 0 16,-1-3 12-16,1-4-12 0,3 1 12 0,-4 3-12 16,4-4 14-16,0 4-4 0,-3 0-1 0,3 0 0 15,0-4-9-15,0 4 12 0,0-3-12 0,0 2 12 16,0 1-12-16,0-3 0 0,0-1 0 0,0 1 8 16,0 0-8-16,0-4 0 0,0 1 0 0,0 2 8 15,0 1-8-15,0 3 10 0,0-4-10 0,0 7 10 16,0-3-10-16,0-3 8 0,0-1-8 0,0 4 8 15,0-3 0-15,0-1 0 0,0 4 0 0,0 0 0 16,0-1 0-16,0 1 0 0,3 0 0 0,-3 0 0 16,0 0-8-16,4-4 10 0,-4 1-10 0,3-1 10 0,1 4-10 15,-4-3 0-15,3 6 0 0,-3-4 8 16,4-2-20-16,-1 3-5 0,-3-4-1 0,4 4 0 0,-1-6 33 16,-3 5 6-16,4-2 2 0,-4 3 0 15,3 0-15-15,1-1-8 0,-4 1 10 0,3 0-10 16,1-3 9-16,-4-4-9 0,3 1 8 0,1-1-8 15,0 1 0-15,-4-1 0 0,0 0 8 0,3 4-8 16,-3 0 0-16,0-4 0 0,4 4 0 0,-4 3 0 16,0-7-22-16,0-3-10 0,3 1-1 0,-3 2-1 0,0-5 57 0,4-1 11 0,-1 0 2 15,-3 0 1-15,0 0-27 0,4 1-10 0,-4-1 0 0,0 0 9 16,0 0-9-16,0 1 0 0,0 2 0 0,0-3 0 16,0-3 0-16,0 3 0 0,-4-6 0 0,4 3 0 15,0-3 0-15,0 0 0 0,0 0 0 0,-3-3 0 16,3 3 0-16,0-3 0 0,0 3 8 15,-4-3-8-15,4-4 0 0,0 1 0 0,-3-3 0 16,3-1 8-16,0 4-8 0,3-4 0 0,-3 4 9 0,-3-4-9 16,3 4 0-1,0-3 9-15,0-1-9 0,0 1 0 0,-4-1 8 0,4-2-8 0,0 2 0 0,0 1 0 16,-3-4 9-16,3 4-9 0,0-4 0 0,0 1 9 16,0-1-9-16,0 0 12 0,0 1-12 0,0-1 12 15,0-3-12-15,0 4 12 0,0-4-12 0,0 4 12 16,0-4-12-16,0 0 0 0,0 0 9 0,0 1-9 15,3-1 0-15,-3 0 0 0,0 0 0 0,4 1 0 16,-4-1 0-16,0 0 8 0,0 1-8 0,3-1 0 16,-3 0 8-16,0 0-8 0,4 1 10 0,-1 2-10 15,-3-3 8-15,0 7-8 0,0-4 0 0,4 1 0 16,-4 2 8-16,0 1-8 0,0-1 0 0,0 1 0 0,0-1 0 16,0 1 8-16,0 3-8 0,0-4 0 15,3 1 0-15,-3-4 0 0,0 4 0 0,4-4 0 0,-4 0 0 16,3 1 8-16,-3-1-8 0,4-2 0 0,-1 2 0 0,-3-3 8 0,4 4-8 0,-4-4 0 15,0 3 0-15,3 1 0 0,1-1 0 0,-1 4 0 16,-3-4 0-16,4 0 8 0,-4 4-8 0,3-4 0 16,1 4 0-16,-4-4 0 0,0 1 0 0,0-1 0 15,4 1 8-15,-4-4-8 16,3 3 0-16,-3-2 9 16,4-4-9-16,-4 3 10 0,0 0-10 0,3-3 10 15,-3 4-10-15,0-1 0 0,0 0 9 0,0 0-9 0,0 1 0 0,0-1 8 0,0 0-8 0,0 4 0 16,0-4 0-16,4 3 0 0,-4 1 0 0,3-4 8 15,-3 3-8-15,0 1 0 0,4-1 0 0,-4-3 0 16,0 4 0-16,0-1 0 0,3 1 0 0,-3-4 0 16,0 3 0-16,0 1 0 0,0-4 0 0,0 0 0 15,0 4 0-15,0-1 0 0,0 1 0 0,0-1 0 16,0 0 0-16,0 1 0 0,4 2 0 0,-4-2 0 16,0-1 0-16,0-3 0 0,0 1 0 0,0-1 8 15,0-3-8-15,0-3 0 0,0 6 0 0,0-6 8 16,0 0-8-16,0 0 0 0,0 0 0 0,0 0 0 15,0 0 0-15,3 0 0 0,-3 0 0 0,4 3 0 16,3-3 0-16,-4 0 0 0,1 0 0 0,3-3 0 16,-3 3 0-16,3-3 0 0,0 0 0 0,0 0 8 15,0 0-8-15,3 0 12 0,1 0-4 0,-1-1 0 16,1 1 2-16,3 0 1 0,0 0 0 0,0 3 0 16,4-3-11-16,0 3 12 0,-1 0-12 0,1 0 12 15,0 3-12-15,-1-3 0 0,1 3 0 0,0 3 8 0,-1-2-8 0,-3 2 0 16,0 0 9-16,0 3-9 15,-3-2 0-15,0 2-8 0,-1-3 0 0,1 1 0 16,-4 2-180-16,0-3-35 0</inkml:trace>
  <inkml:trace contextRef="#ctx0" brushRef="#br0" timeOffset="-177946.32">17053 689 566 0,'0'0'12'0,"0"0"2"0,0 0-14 0,0 0 0 0,0 0 0 0,0 0 0 16,0 0 21-16,0 0 2 0,0 0 0 0,0 0 0 16,0 0-15-16,-3-6-8 0,3 6 8 0,-4-3-8 15,4 3 12-15,0 0-3 0,-3-6 0 0,3 6 0 16,0 0 30-16,0 0 5 0,0 0 2 0,-4-7 0 16,4 7 26-16,0 0 6 0,0 0 1 0,0 0 0 15,0 0 14-15,0 0 3 0,0 0 1 0,0 0 0 16,0 0-4-16,0 0-1 0,0 0 0 0,0 0 0 15,0 0-20-15,0 0-5 0,0 0-1 0,0 0 0 16,0 0-8-16,0 0-2 0,0 0 0 0,4 0 0 16,3-3 0-16,0 3-1 0,0-3 0 0,0 3 0 15,0 0-6-15,4 0-1 0,-1 0 0 0,-3 0 0 16,4 0-28-16,-1 0-7 0,1 0-1 0,-4 0 0 16,4-3 27-16,-1 0 5 0,1 3 0 0,-1-3 1 15,4 0-29-15,-3-4-7 0,0 4-1 0,-1 0 0 16,1 0-8-16,-1 0 0 0,1 0 0 0,0 3 8 15,-1-3-8-15,-3 3 0 0,0 0 0 0,0 0-11 16,0 0 11-16,0 0 0 0,-7 0 0 16,0 0 0-16,0 0 11 0,0 0 1 0,4 3 0 0,-4-3 0 0,0 0-12 0,0 0 0 15,3 3 0-15,-3-3 0 0,0 6 18 0,0-3-2 16,0 7 0-16,0-7 0 0,-3 3-8 0,3-3-8 16,0-3 12-16,-4 6-12 0,4-2 8 15,0-4-8-15,-3 6 0 0,-1-3 0 0,4 3 0 0,0 1 0 0,-3-1 0 16,3 0 0-16,0-3 0 0,0 0 0 0,0 1 0 15,0 2 0-15,0-3 0 0,0 3 0 0,0 0 0 0,0-2 0 16,0 5 0-16,0-3 0 0,0-3 0 0,0 4 0 16,0-1 0-16,0 0 0 0,0 0 0 0,0 7 0 15,0-7 0-15,0 1 0 0,0-4 0 0,0 3 0 16,0 0-13-16,0 4-10 0,0-4-1 0,0 6-1 16,0-5 40-16,0 2 8 0,0 1 1 0,0-1 1 15,0 3-25-15,0-5 0 0,0 5 0 0,0-2 0 16,0 5 0-16,3-5 0 0,-3-4 0 0,0 3 0 15,4 1 0-15,-4 6 0 0,3-7 0 0,-3 0 0 16,0 4-17-16,4-1-6 0,-4 4-1 0,0-3 0 16,3-1 24-16,-3 4 0 0,4-4 0 0,-4 1 0 15,0 3 0-15,4-1 0 0,-4-2 0 0,0-1 0 16,3 4 0-16,1-6 0 0,-4-1 0 0,3 3 0 16,1-2 15-16,-1 6 7 0,1-7 2 0,-1 3 0 15,1-2-24-15,-1 6 0 0,-3-7 0 0,4 4 0 0,-1 2 0 16,1 1 0-16,-4 3 0 0,0 0 0 0,3-4 0 0,-3 4 0 0,0 3 0 15,4-3 0-15,-4 0 0 0,0-1 0 16,3 4 0-16,-3 0 0 0,0-3 0 0,0 3 0 0,4-6 0 0,-1 6 0 16,-3-4 0-16,4-2 0 15,0 3 0-15,-1-3 0 16,1 2 0-16,-4 4 0 0,3-9 0 0,1 9 0 0,-1 0-22 16,-3-3 1-16,4 6 0 0,-1-6 0 15,1 3 32-15,-4-1 6 0,3 5 2 0,-3-1 0 0,0 0-19 0,4 0 0 0,-4 0 0 0,0 0 0 31,3 3 0-31,-3-9 0 0,4 6 0 0,-1 0 0 0,-3-3 0 0,4 3 0 0,-1-3 0 0,1 3 0 16,0 0-9-16,-1-3-9 0,1 3-2 0,-1 0 0 16,1 4 32-16,-1-4 5 0,1 0 2 0,-1 3 0 15,1 0-19-15,-1-6 0 0,4 3 0 0,-3-3 0 16,-1 6 0-16,1-6 0 0,-1 7 0 0,1-1 0 16,-1-3-9-16,1 3-9 0,0 0-2 0,-1 1 0 15,-3-1 34-15,4 3 6 0,-1-3 2 0,1 4 0 16,-1-4-35-16,1 0-7 0,-1 4-2 0,1-7 0 15,-1 3 34-15,1 3 8 0,-4-3 0 0,7 7 1 16,-4-4-21-16,-3-3 0 0,4 10 0 0,-1-7 8 16,1 1-8-16,0 2 0 0,-1 1 0 0,1-4 0 15,-1 4 0-15,-3-4 0 0,4 0 0 0,3 1 0 16,-7 2 0-16,3 4 0 0,1-1 0 0,-4 4 0 16,3-3 0-16,-3-1 0 0,4 1 0 0,-1 0 0 15,1-1 0-15,-4-2 0 0,3-1 0 0,-3 4 0 16,4 0 0-16,-1-1 9 0,-3 4-9 0,4 0 0 15,-4-1 0-15,3 1 0 0,1 0 0 0,-4 3 0 16,4-6 0-16,-4-1 0 0,3 1 0 0,1 3 0 16,-4-1 0-16,0-2 0 0,3 3 0 0,-3-1 0 15,0 1-14-15,4-3-10 0,-4 3-1 0,3-1-1 0,-3-2 26 0,4 3 0 0,-4-4 0 0,3 7 0 16,-3-6 0-16,4 3 0 0,-4-1 0 16,3 1 0-16,1-3 0 0,-4-1 0 15,3 4 0-15,-3-3 0 0,4 3 0 0,-1-4 0 0,-3 1 0 16,0 6 0-16,4-3 0 0,-1-1 0 15,-3 1 0-15,4 3 0 0,0-6 0 0,-4 2 0 0,3-2 0 16,1 3 0-16,-1-1 0 16,-3-2 0-16,4 3 0 0,-1 0 0 15,1-1 19-15,-1 1 9 0,1 3 1 0,-1-3 1 16,1-4-48-16,-1 1-10 0,1 0-1 0,-1-1-1 0,1 1 30 0,-1 0 0 0,1 2 0 0,-1 1 0 16,1-3 14-16,0 2 9 0,-1 1 1 0,1-3 1 15,-1-1-25-15,1-2 0 0,-4-1 0 0,3 4 0 16,1 0 0-16,-1 2 0 0,1 1 0 0,-4 3 0 15,3-3-15-15,1-3-8 0,-1-1-1 0,1 1-1 16,-1-4 40-16,1 1 8 0,-1-1 1 0,1 1 1 16,0-1-25-16,3 4 8 0,-4-4-8 0,1 4 0 15,3-4 0-15,-4 4 0 0,1-7 0 0,3 7 0 16,-4-7 0-16,1-2 0 0,-1-1 0 0,1 3 0 16,3-3 0-16,-7 4 0 0,3-1 0 0,5 4 0 15,-5-1-21-15,-3-3-3 0,4 4-1 0,-1-7 0 16,1-6 40-16,-1 3 8 0,1-3 1 0,-1 0 1 0,1 3-25 0,-1-3 8 15,1 6-8-15,-1 4 0 0,1-4 0 16,-1-3 0-16,1 0 0 0,-1 0 0 0,1 0 0 16,0 0 0-16,-1 0 0 0,1 1 0 0,-1-5 0 15,1-2 0-15,-4 0 0 0,3 0 0 0,1 0-21 0,-1 0-3 0,-3-4-1 16,4 1 0 0,-1 0 40-16,1-4 8 0,-4 4 1 0,3-4 1 15,-3 4-25-15,4-3 8 0,-1-1-8 0,-3 4 0 0,4-1 0 0,-1 1 0 0,-3-3 0 16,4-4 0-16,-1 0 0 0,-3 4 0 0,0-7 0 15,4 1 0-15,-4-1 0 0,0-3 0 0,4 0 0 0,-4 3 0 16,0-2 0-16,0-1 0 0,0 0 0 0,0 3 0 16,0-3 8-16,-4 3-8 0,8-2 0 0,-8-1 8 15,4 3-8-15,0-3 0 0,-4 0 0 0,4 4 0 16,-3-4 0-16,3-3 0 0,-4 3 0 0,4-3 0 16,-3 6 0-16,-1-3 8 0,1 4-8 0,-4-4 8 15,3 0 0-15,-3 0 0 0,0-3 0 0,0 3 0 16,0 0 6-16,-4 0 1 0,1 0 0 0,-1 4 0 15,-3-1 5-15,0 0 2 0,0 1 0 0,0-1 0 16,-4 0-2-16,4 0-1 16,-4 4 0-16,1-4 0 0,3 3-5 0,-4-2-1 0,4 2 0 0,-4-3 0 15,4 1-13-15,-3-4 0 0,-1 3 0 0,0-3 0 16,4 0 0-16,-3 0 0 0,6 1 0 0,0-4-10 16,-3 0-180-16,4 0-36 0</inkml:trace>
  <inkml:trace contextRef="#ctx0" brushRef="#br0" timeOffset="-162299.33">16411 1084 2135 0,'0'-6'60'0,"0"-3"14"0,0 3-59 0,-3-4-15 15,3 4 0-15,0-4 0 0,0 1 104 0,0 0 19 0,0 2 3 0,0-2 1 16,0 6-32-16,-4-3-7 0,1-1 0 0,3 1-1 16,-4 0-11-16,-3 3-3 0,4-4 0 0,3 7 0 15,-8-3-19-15,1 3-4 0,0 3-1 0,-3 0 0 16,3 4-18-16,-4-4-4 15,4 3-1-15,-3 7 0 16,-1-7-18-16,0 0-8 0,1 7 0 0,-1-1 8 0,1 7-8 0,-5-6 12 0,5 2-12 16,-4 4 12-1,3-3-12-15,-3 0 8 0,4 2-8 0,-5 4 8 0,8-3-21 16,0-3-5-16,0 3-1 0,-3-1 0 0,6-5 19 0,1 3 0 16,-1-1 0-16,4-5 0 0,0-1 12 0,4 1 5 0,3-1 2 0,0-3 0 15,0 4-19-15,3-7 0 0,4 0 0 16,1 0 0-16,-5-6-9 0,4 0 9 15,0 3-8-15,0-13 8 0,1 7 0 0,-1-3 0 0,0-1 0 0,0 1 0 16,0-7 0-16,-3 3 0 0,3 1 0 16,0 3 0-16,-4-7 0 0,1 3 0 15,0 1 0-15,-4 2-8 0,0 4 8 0,0-6 0 0,-4 2 0 0,1 1 0 16,-1 2 0-16,1 1 0 0,-4 0 0 0,0 6 0 16,3-6 0-16,-3 6 0 0,0 0 0 0,0 0 0 15,0 0 0-15,0 0 0 0,0 0 0 0,0 0 8 16,0 0-8-16,0 0 0 0,0 0 0 0,0 0 0 15,0 0 0-15,0 9 8 0,0-3-8 0,0 1 0 0,4 2 9 0,-4 0-9 0,0 1 12 16,3 2-12 0,-3-2 16-16,4 2-4 0,0 1-1 0,-4 3 0 15,3-7 4-15,-3 7 1 0,4 2 0 0,-4-2 0 16,3 3 4-16,-3 6 2 0,0 0 0 0,0 3 0 16,0 10-1-16,0-4 0 0,-3 10 0 0,-1 0 0 15,1-3-21-15,-1 0 9 0,4 0-9 0,-7-7 9 0,7 4-35 16,-4-1-5-16,1 1-1 0,-1 0 0 0,4-4 32 0,-3-3 0 0,3 7 0 0,0-10 0 15,3-3 0-15,-3-3 0 0,4 0 0 0,-1-9 0 16,-3-1 20-16,4-2 9 0,-4-4 3 0,3 3 0 16,1-6-52-16,-4-3-9 0,0 0-3 0,0 0 0 15,0 0 52-15,0 0 9 0,0 0 3 0,0 0 0 16,0 0-52-16,-7-9-9 0,7 9-3 0,-7-3 0 16,0-3-76-1,7 6-16-15,-4-7-4 0</inkml:trace>
  <inkml:trace contextRef="#ctx0" brushRef="#br1" timeOffset="-156806.65">16101 2517 1954 0,'0'0'87'0,"-4"0"17"15,-3 4-83-15,0-4-21 0,0 0 0 0,0 3 0 16,4-3 108-16,3 0 16 0,-8 3 4 0,1 0 1 16,4 0-57-16,-1 3-11 0,1-2-2 0,-4-1-1 15,7-3 1-15,0 0 59 0,0 0-59 16,0 6-18-16,0-6-3 0,0 0-1 0,0 3 0 15,3 6-16-15,1-5-3 0,3-4-1 0,-4 0 0 16,8 3-3-16,-4-3-1 0,4 3 0 0,-1-3 0 16,1 0 3-16,3 3 0 0,0 0 0 0,0-3 0 0,0 3 0 15,0 0 0-15,4-3 0 0,0 4 0 0,-1-4-2 16,-3 0 0-16,0-4 0 0,1 4 0 0,2 0-14 0,-3 4 0 0,0-4 0 0,1 3 0 16,-1-3 19-1,3 3 7-15,-3 0 2 0,4 0 0 0,-4 3-38 0,4 1-7 0,-1-7-2 0,1 6 0 16,0-3 19-16,3 0 0 0,-3-3 8 15,3 3-8-15,0-3 8 0,-3 3-8 0,3-3 0 16,0 0 0-16,-4 0 8 0,1-3-8 0,0 0 0 16,-4 0 9-16,0 3-1 0,0-3-8 0,0 3 12 15,0 0-4 1,-3 0-8-16,-1 0 0 0,1 0 0 0,0 0 0 0,-4 0 0 0,3 0 0 0,-3 3 0 0,0-3 8 16,0 3-8-16,1 0 0 0,-5 0 0 0,4 1 0 15,0-1 0-15,-3 0 0 0,-1 3 9 0,1-3-9 16,-4-3 0-16,0 0 0 0,0 0 0 0,0 0 8 15,0 0-8-15,0 0 0 0,0 0 0 0,0 0 0 16,0 0 0-16,0 0 8 0,0 0-8 0,0 0 0 16,0 0 9-16,0 0-9 0,0 0 12 0,0 0-12 15,-4-6 15-15,-3 3-4 0,0 0-1 0,0 0 0 16,-4 3 25-16,1-7 5 0,-4 4 0 0,3 0 1 16,-3 0-56-16,0 0-11 0,0 3-2 0,0-3-1 0,-4-4 29 15,0 4 0-15,-3-3 0 0,0 3 0 0,0-3 0 16,-4 2 0-16,-3-2 0 0,3 3 0 15,1 0 0-15,-1 3 0 0,0-3 0 0,1 0 0 0,2 3 27 0,1 0-2 16,4 0 0-16,6 3 0 0,-3-3-25 0,0 3 0 16,3-3 0-16,1 3 0 0,-1 0 0 15,0-3-17-15,4 3 2 0,-3 0 1 0,-1 1 22 16,4-4 5-16,0 0 1 0,7 0 0 16,-7 3-22-16,7-3-5 0,0 0-1 0,0 0 0 15,0 0 22-15,0 0 5 0,0 0 1 0,0 0 0 16,0 0-22-16,0 0-5 0,0 0-1 0,0 0 0 0,0 0 14 0,0 0 0 0,4 0 0 15,3 3 0-15,-4 0 8 0,4-3 5 0,0 3 1 0,0 0 0 16,4 0-14-16,0-3-15 0,3 0 3 0,-4 7 1 16,4-7 11-16,4 0 16 0,-4 0-4 0,7 3-1 15,0-3-11-15,4 0 0 0,0 0-12 0,-1-3 12 16,5 3 0-16,-1 0 0 0,0-10 0 0,4 7 0 16,-4 3 0-16,0-3 0 0,1 3 0 0,-1-3 8 15,-4 3-8-15,5-3 0 0,-1 0 0 16,-3 3 0-16,3-4 0 0,0 1 0 0,0 0 0 0,1 3 0 15,-5-3 0-15,-3 3 0 0,1 0 0 0,-5 0 0 16,1 0 0-16,-4 0 8 0,-3 0-8 0,-1-3 0 16,1 3 8-16,-4 0-8 0,-4 0 0 0,4 0 8 15,-7 0-8-15,0 0 0 0,0 0 0 0,0 0 8 16,0 0-8-16,0 0 12 0,0 0-12 0,-10-3 12 16,-4 0-12-16,3 3 8 0,-7-4-8 0,4-5 8 15,-7 6-8-15,0 0 0 0,0 0 0 16,-4 0 8-16,4-1-8 0,0 1 0 0,-4 0 0 0,4 0 0 15,-4 3-11-15,4 0-7 0,-4 3-2 0,4-3 0 16,-4 6 33-16,4 1 7 0,-3-1 0 0,2 0 1 0,1 4-21 16,-3-7 0-16,2 3 0 0,-2 3 0 0,-1-2-15 0,0 2-4 15,1-3-1-15,2 1 0 0,-2-1 32 16,6-3 5-16,1 0 2 0,-5 0 0 0,8 0-31 0,0 1-5 16,0-4-2-16,3 0 0 0,1 0 34 0,-1 0 6 0,1 0 2 15,3 3 0-15,0-3-23 0,0 0 0 0,-1 0 0 0,1 0-8 16,0 0-9-16,0 0-2 15,0 3 0-15,4 0 0 0,-4 0 19 16,3 3 0-16,-3 4 0 0,4-7 0 16,-1 3 15-16,4-6 6 0,-4 3 2 0,4-3 0 0,0 0-23 0,0 0 0 0,4 3 0 0,3-3 0 15,0 0 0 1,4-3 0-16,3 3 0 0,0-3 0 0,4 0 0 0,6-3 0 0,1 6 0 0,0-10 0 16,6 1 0-16,-2 3 0 0,6-4-10 0,-3 4 10 15,3 0 0-15,-3-4 0 0,-1 4 0 0,5 0 0 16,-5 0 0-16,1 2 0 0,0 1 0 0,3 0 0 15,-3 3 0-15,0-3 0 0,3 3 0 0,-3 0 0 16,0-3 0-16,-4 3 0 0,3-3 0 0,-2 3 0 16,-5 0 0-16,1 3 0 0,-4 3 0 0,0-3 0 15,-3 4 0-15,0-4 0 0,-4 0 8 0,0 0-8 16,0-3 0-16,-3 0 0 0,-1-3 0 0,-3 3 0 16,-3 0-22-16,3 0 2 0,-7 6 1 0,0-6 0 15,0 0-138-15,0 0-28 0,0 0-6 0</inkml:trace>
  <inkml:trace contextRef="#ctx0" brushRef="#br2" timeOffset="-146267.33">12838 1379 712 0,'0'0'20'0,"0"0"5"0,0 0-25 0,-4 7 0 0,4-7 0 0,0 0 0 16,0 0 132-16,0 0 22 0,0 0 4 0,0 0 1 15,0 0-31-15,0 0-5 0,-3-7-2 0,3 7 0 16,-4-6-10-16,4 6-3 0,-4-6 0 0,4 6 0 16,0 0-13-16,0 0-3 0,0 0-1 0,0 0 0 15,0 0-20-15,0 0-4 0,0 0-1 0,0 0 0 16,0 0-2-16,0 0 0 0,0 0 0 0,0 0 0 16,0 0-22-16,0 0-5 0,0 0-1 0,0 0 0 15,0 0 0-15,0 0-1 0,4 3 0 0,-4-3 0 16,4 3-15-16,3-3-2 15,0 0-1-15,0 0 0 0,3 0 19 0,1-3 3 0,3 3 1 0,-3 0 0 16,6-3-40-16,1 3 0 0,3 0-14 0,0-3 4 16,0 3 10-16,1 0 12 0,2 0-2 0,4 0-1 15,1-4-9-15,-5 1 12 0,5-3-12 0,-5 0 12 16,4 6-12-16,1-7 0 0,-1 1-12 0,4 3 12 16,-8 3 0-16,5 0 0 0,-1 0 0 0,4 3 0 15,-4 3 0-15,-4-2 0 0,5-1 0 0,-5 0 0 16,1 0 0-16,-4 3 0 0,0-3 0 0,1 1 0 15,-1-1 0-15,-4-3 0 0,5 3 0 0,-5-3 0 0,4-3 0 16,-3 3 0-16,3-3 0 0,-3-1 0 0,-4 1 0 0,0 0 0 16,0 3 0-16,-7 0 0 0,4 0 0 15,-1 3 0-15,-3 0 0 0,4-3 0 16,-4 4 44-16,0-4 16 0,-3 0 3 0,3 0 1 16,-7 0-103-16,0 0-20 0,0 0-4 0,0 0-1 0,0 0 103 15,0 0 20-15,0 0 4 0,0 0 1 16,0 0-154-16,-7 0-30 0,0 0-7 0,0 0-1 0,-1-4-51 15,-2 4-10-15,3-3-3 0</inkml:trace>
  <inkml:trace contextRef="#ctx0" brushRef="#br2" timeOffset="-144612.89">12767 1326 1571 0,'0'16'44'0,"-3"-13"11"0,3 3-44 15,0-6-11-15,0 0 0 0,0 0 0 0,0 0 70 0,0 0 12 0,0 0 2 0,0 0 1 16,0 0-37-16,0 0-8 0,3 0-2 0,1 0 0 16,-1 0 21-16,4-3 4 0,-3 3 1 0,-1-3 0 15,4 0 29-15,0-7 7 0,0 4 0 0,0 0 1 16,0-1-59-16,4-2-12 0,0 3-2 0,-1-1-1 16,1-2 29-16,-1 3 7 0,5-4 1 0,-5 1 0 15,1 3-64-15,3 3 0 0,-4-7 0 0,4 1-10 16,-3-1 10-16,0 4 9 0,-1-3-1 15,1 2-8-15,-1 4 0 0,1 0 0 0,-4-6 0 0,0 6 0 16,0-1 17-16,-3 1-3 0,3 3-1 0,-7 0 0 16,0 0-13-16,0 0-18 0,0 0 4 0,0 0 1 15,0 0 13-15,0 0 0 0,0 0 0 0,0 0 0 16,0 0 48-16,0 0 13 0,0 0 3 0,0 0 0 16,0 0-52-16,0 0-12 0,0 0 0 0,0 0 0 15,0 0 0-15,-4 3 0 0,4-3 0 0,-3 7 0 16,-1-4-11-16,1 6-5 0,3-6 0 0,-4 1-1 15,4-4 17-15,-3 6 0 0,3 0 0 0,0 0 0 0,-4-3 0 16,4 4 9-16,0 2-1 0,0-6 0 0,0 4-8 16,0-4 0-16,0 3 0 0,0 3-11 0,4 1 11 0,-4 5 0 15,3-2 8-15,-3 6-8 0,4 3 0 16,-1-7 0-16,1 11 0 0,-1-5 0 0,1 8 0 0,-1-4 0 0,4 6-10 0,-3-6 10 16,3 0 0-16,0 0 0 0,0-3 0 0,0 0 0 15,0 0 0-15,0-9-8 0,-3 2 8 0,3-2 0 16,0 0 9-16,-4-1 6 0,1 1 1 15,-1-4 0-15,1 0-25 0,-1-2-5 0,1-4-1 16,-4 0 0-16,0-3 15 0,0 0 0 0,0 0 0 16,0 0 0-16,0 0 12 0,0 0-2 0,-4-6 0 0,-3 6 0 15,0-3-2-15,0-7 0 0,-3 7 0 0,-1 0 0 16,1-3-8-16,-1-4 8 0,-3 4-8 0,-4-3 8 16,4 2-8-16,-4-2 0 0,-3-1 9 0,4 1-9 15,-1-4 0-15,-3 7 8 0,3-9-8 0,1 5 0 16,-1-2 0-16,0 2-18 0,4-6 3 0,-3 4 1 15,2-1 14-15,5 4 0 0,-4-4 0 0,0 4 0 16,3 0 0-16,0-1 0 0,1 7 0 0,-1-3 0 16,1-7 0-16,3 7 0 0,0 0 0 0,0 3 0 15,-1-4 0-15,1 4 0 0,7 3 0 0,-7 0 0 16,7 0 0-16,-7 3 0 0,7-3 0 0,0 0 0 16,0 0 0-16,0 0 0 0,-3-3 0 0,3 3 0 15,0 0 0-15,0 0 0 0,0 0 0 0,0 0 0 16,0 0 0-16,0 0 0 0,0 0 0 0,0-6 0 15,0 6 0-15,0 0 0 0,0 0 0 0,0 0 0 16,3-6 0-16,-3-1 13 0,4 1-2 0,-4 6-1 16,0-3-10-16,0 3 0 0,0 0 0 0,3-3 0 0,-3 3 0 0,4-6 0 15,-4 6 0-15,3-7 0 16,-3 7-12-16,0-3 12 0,4 0-10 0,-1 0 10 16,1 0 0-16,3 0-9 0,-3-7 9 0,3 4 0 0,0 0 0 15,0-7 0-15,0 4 0 0,0 2 0 0,0-8 0 0,4 5 0 0,-4-2 0 0,3 2 0 16,1-2 0-16,-1-1 0 0,-3 1 0 0,4 6 0 15,0-10 0-15,-1 6 0 0,1 1 0 0,-1 0 0 16,1 2 0-16,-1 4 0 0,1-6 0 0,-4 3 0 16,0-1-14-16,0 4 2 0,0-3 1 0,-3 3 0 15,3-4 11-15,0 4 0 0,-4 3 0 0,1-3 0 16,-4 3 0-16,7-6 16 0,-3 0-4 0,-4 6-1 16,3-7-11-16,-3 7-14 0,7-3 3 0,-7 3 1 15,0 0 10-15,0 0 0 0,0 0 0 0,0 0 0 16,0 0 0-16,0 0 0 0,0 0 0 0,0 0 0 15,0 0 8-15,0 0-8 0,0 0 8 0,0 0-8 16,4 0 0-16,-4 0 0 0,0 0 0 0,0 0-8 16,7 0 8-16,-7 0 0 0,7 0 0 0,-7 0 0 15,3 3 0-15,-3-3 0 0,4 4 0 0,-4-4 0 16,3 3 0-16,1 6 0 0,-4-9 0 0,3 3 0 16,-3 0 0-16,4 4 0 0,-4-1 0 0,3 3 0 15,-3-2 0-15,4 5 0 0,-4-6 0 0,4 4 0 16,-1 2 0-16,-3 1 0 0,4 3 0 0,-1-7-8 15,1 7 8-15,-1-1 0 0,1 1 0 0,-1 3 0 16,1 3 0-16,-1-3-8 0,4 6 8 0,-3-3-12 0,-1 6 12 0,4-6 0 16,-3 6 0-16,3-3 0 0,-3 3-12 0,3-6 2 0,-4 3 1 15,1 0 0-15,-1 0-4 0,1-6-1 0,-4 3 0 0,3-6 0 16,-3 6 0-16,4-3 0 0,-1-4 0 0,-3 1 0 16,4-3 6-16,-4-7 8 15,3 0-13-15,-3-6 5 0,0 0 8 0,0 0-8 0,0-6 8 16,0 0-8-16,0-4 8 0,-3 1-13 0,3-4 5 15,-4 4 8-15,1-1 0 0,-4-2 0 16,0-1 0-16,0 4 0 16,-4 0 0-16,0-4 0 0,-3 4 10 0,0 2-10 0,0-2 0 0,0 3 0 0,-4 2 0 0,1-5 0 15,3 0 0-15,-4 2-12 0,0 4 0 0,1-6 0 16,3-1 12-16,-4 1 16 0,0-7-3 0,1 4-1 16,3-1-12-16,-1-2 0 0,1-1 0 0,0 0 0 15,0 1 0-15,4 5 0 0,-1-2 0 0,0 2 0 16,1 4 0-16,-1 0-18 0,4-4 4 0,-3 4 1 15,2 0 13-15,1-4 0 0,0 4 0 0,0 3 0 16,0 0 0-16,7 3-19 0,0 0 4 0,0 0 1 16,0 0-123-16,0 0-25 0,0 0-5 0</inkml:trace>
  <inkml:trace contextRef="#ctx0" brushRef="#br0" timeOffset="-131874.85">10534 9563 1824 0,'0'0'38'0,"0"0"8"16,0 0-37-16,7 3-9 0,-3 0 0 0,3-3 0 15,0 3 68-15,3-3 12 0,-3 3 3 0,0 1 0 16,4-4-7-16,3 3-2 0,-3 0 0 0,3-3 0 16,3 3-22-16,-3 0-5 0,4-3-1 0,0 3 0 15,-1 0-10-15,1 1-3 0,3-1 0 0,-3-3 0 16,3 0-18-16,-3 3-4 0,-1-3-1 0,4 0 0 15,-3 3-10-15,0-3-11 0,-1 0 3 0,1 3 0 16,0-3-99-16,-4 3-19 0,0 0-4 0</inkml:trace>
  <inkml:trace contextRef="#ctx0" brushRef="#br0" timeOffset="-130327.11">10555 9660 799 0,'0'0'35'0,"0"0"8"16,0 0-35-16,0 0-8 0,0 0 0 0,0 0 0 15,0 0 32-15,0 0 5 0,0 0 1 0,0 0 0 16,0 0-8-16,0 0-2 0,0 0 0 0,0 0 0 16,0 0 29-16,0 0 6 0,0 0 1 0,0 0 0 15,0 0 0-15,0 0 0 0,0 0 0 0,0 0 0 0,0 0 0 0,0 6 0 0,0-6 0 0,0 7 0 31,0-4 0-31,0 3 0 0,0 0 0 0,0-3 0 0,0 4-12 0,0-1-3 0,0 0 0 0,0-3 0 16,4 4-27-16,-4-1-6 0,0-3 0 0,0 3-1 16,3 7-15-16,1-7 0 0,-4 0 0 15,3 1 0-15,-3-1 0 0,4 0 0 0,-4 1 0 16,0 2 0-16,3-3 0 0,-3 4 0 16,0-1 0-16,0 0 0 0,0 1 0 15,0 2 0-15,0 1 0 0,0-1 0 0,-3 4 0 0,-1 0 0 0,4 0 0 16,-3-1 0-1,3 4 0-15,-4-3 0 0,4-1 0 0,-3 4 0 0,3-3 0 0,0 3 0 0,0-4 0 16,0 1 0-16,0 0 0 0,0 3 0 0,0-4 0 16,0 1 0-16,0 3 0 0,0-4 0 0,-4 4 0 15,4 0-48-15,0 0-13 0,0 0-3 0,-3-1 0 16,3 1 52-16,0 0 12 0,-4 0 0 0,4 3 0 16,-3-3 0-16,3 3 0 0,0 0 0 0,-4-4 0 15,0 4 0-15,4-3 0 0,-3 3 0 0,3-3 0 16,0 0 0-16,-4 3 0 0,4-4 0 0,0 1 0 15,0 3 0-15,-3-3 0 0,3 3 0 0,0 0 0 16,0-3 0-16,0 3 0 0,0-4 0 0,0 4 0 16,0-3 0-16,0 3 0 0,0-3 0 0,0 3 0 15,0 0 0-15,0 0 0 0,0-3 0 16,0 3 0-16,0-4 0 0,0 4 0 0,0-3 0 0,0 3 0 16,0 0 0-16,0 3 0 0,0-3 0 0,0 6 0 0,0-6 8 0,0 3 4 0,0 0 0 0,-4 1 1 31,4 2-13-31,0-3-18 0,0 3 4 0,0 0 1 0,0-3 13 15,0 4 0-15,0-4 0 0,0 3 0 16,0 0 0-16,0 3 0 0,0 4 0 0,0-1 0 16,0-2 0-16,4 2 0 0,-4 1 0 0,3-1 0 0,-3-2 0 15,4 2 0-15,-1-3 0 0,1 1 0 0,-4-1 0 0,4 1 0 0,-1-4 0 0,-3 6 0 16,0-2 0-16,4 2 0 0,-4 1 0 0,0-1 0 16,3 1 0-16,-3 2 0 0,0-2 0 0,4 2 0 15,-4-2 28-15,0-1 9 0,3 1 2 0,-3 2 0 16,4 1-63-16,-4 0-12 0,0 2-2 15,0 1-1-15,0-3 83 0,0-1 16 0,0 4 3 0,3-3 1 16,-3-1-52-16,0 1-12 0,0 0 0 0,4 2 0 16,-4-2 0-16,0 3 0 0,3 0 0 0,-3 3 0 15,0-7 0-15,4 4 0 0,-4-3 0 16,0 2 0-16,3 1 0 0,-3 0 0 0,0 3 0 0,0 3 0 16,0-3 0-16,0 3 0 0,0 0 0 0,0 0 0 15,0 0-11-15,4-3-5 0,-4 3 0 0,0 0-1 16,0 0 27-16,0 0 6 0,0 3 0 0,0 3 1 15,3-6-17-15,-3-3 0 0,4 3 0 0,-4-12 0 16,0 5-10-16,0 1-6 0,0 3 0 0,0 3-1 16,0-3 27-16,0 3 6 0,3-3 0 0,-3 19 1 15,4-7-33-15,-4 1-8 0,0-1 0 0,4 4-1 16,-4-4-11-16,0 0-3 0,0 1 0 0,3-1 0 16,-3-2 39-16,4 2 0 0,-1-3 0 0,-3 4 0 15,4-4 20-15,-4 0 11 0,3 1 2 0,1 2 1 16,-1-6-54-16,1 1-12 0,-1-4-1 0,1 6-1 0,-4-6 55 0,3 0 11 15,1 3 3-15,-1 0 0 0,1-3-35 0,-4 0 0 0,3 0 0 0,1 4 0 16,-1-4 0-16,-3 3 0 0,4 0 0 0,-4 0 0 16,0-3 10-16,4 0-10 0,-4-3 8 0,0 0-8 15,3-3 8-15,-3-1-8 16,4 1 8-16,-4 0-8 0,3-7 22 0,1 4-1 0,-4-3 0 0,3-4 0 16,-3-3-1-16,4 0-1 15,-4 1 0-15,3-4 0 0,-3 0-9 0,4-3-2 0,-4-3 0 16,3 2 0-16,-3-2 4 0,0-3 0 0,4 3 0 15,-4 0 0-15,3-4 10 0,-3 1 2 16,0 0 1-16,4-1 0 0,-4 1-34 0,0 0-7 16,3-4-2-16,-3-2 0 0,0 2 29 0,0 1 5 0,0-4 2 0,4 1 0 15,-4-1-18-15,0-9 0 0,0 9 0 0,0-9 0 16,0 7 0-16,0-7 0 0,3 6 0 0,-3-6 0 16,4 6 55-16,0 0 7 0,-1-2 2 0,4-1 0 15,0 0-64-15,0 0 0 0,4-3-14 0,3 3 2 0,-4 0 21 0,5-3 4 16,2 0 1-16,-3 0 0 0,0 0-5 0,4 0-1 15,-4 0 0-15,0-3 0 0,4 3 0 0,-4 0-8 16,0 0 12-16,-3 0-4 0,-1 3-8 0,4 0 0 16,-3-3 9-16,3 3-9 0,-3 1 0 0,3-4 0 15,0 3 0-15,-3 0 0 16,3 0-84-16,-4 0-11 0,4-3-2 0,-3 3-1011 0</inkml:trace>
  <inkml:trace contextRef="#ctx0" brushRef="#br0" timeOffset="-128916.9">11712 9735 1036 0,'0'0'23'0,"0"0"5"0,0 0 0 0,-3-6 1 0,-4 3-29 0,3 0 0 16,4 3 0-16,-3-6 0 0,3 6 57 15,-4-7 6-15,1 4 1 0,-5 0 0 0,8 3 51 16,-3-6 10-16,3 6 3 0,-4-7 0 0,1 4-52 0,3 3-9 15,-4-6-3-15,4 6 0 16,-3-3 0-16,-1-3 0 0,-3 3 0 0,0-1 0 16,4 1 0-16,-4 3 0 0,7 0 0 0,-7 0 0 0,0 3 0 0,-1 1 0 15,1-1 0-15,-3 6 0 16,3-3-51-16,-4 7-13 0,4-1 0 0,0 4 0 0,0 0 0 0,0 3 0 16,3-1 0-16,-3 4 0 0,0-3 0 0,4 3 0 15,-1-3 0-15,4 0 0 0,-3 3 54 0,3-7 8 16,3 1 2-16,-3-3 0 0,4-4-52 0,-1-3-12 15,1 1 0-15,-1-4 0 0,4-3 0 0,0-3 0 16,1-1 0-16,-1-5 0 0,0-4 0 0,3 1 0 0,1-4 0 16,-1 1 0-16,1-4 0 0,0 0 0 0,-1 0 0 0,1 0 0 15,-1 4 0-15,-3-1 0 0,4 3 0 0,0 1 0 16,-1-1 0-16,-3 4 0 0,0 3 0 16,0-1 0-16,-3 4 0 0,3 0 0 15,-7 3 0-15,3 6 0 0,1 1 0 0,-1 2 0 0,1 0 0 16,-4 4 0-16,0 0 0 0,0 5 0 15,0 1 0-15,-4 0 0 0,4 6 34 0,-3 0 4 0,3 3 1 0,-4 1 0 16,4-4-18-16,-3 3-3 16,3-3-1-16,-4 3 0 0,4-6-9 0,-3 6-8 0,3 1 9 0,-4 2-9 15,4-3 0-15,-3 4 0 0,3-1 0 0,-4 3 0 16,1-2-34-16,3-1-3 16,-4 0-1-16,4-2 0 0,0-7-65 0,-3 3-13 0,3-7-2 15,-4-2-1-15,4 0-35 0,0-4-7 0,-3-2-2 0,-1-1-796 16</inkml:trace>
  <inkml:trace contextRef="#ctx0" brushRef="#br0" timeOffset="-128087.81">11342 10939 1552 0,'0'0'44'0,"0"0"10"15,0 0-43-15,0 0-11 0,0 0 0 0,0-6 0 16,0 6 82-16,3-6 14 0,1 0 4 0,-4 2 0 16,7 1-30-16,-4 0-6 0,5 0 0 0,-1 0-1 15,3 3 0-15,-3-3 0 0,4 3 0 0,3 0 0 16,-4-3 25-16,5 3 4 0,-1 0 2 0,3-3 0 15,-3 3-75-15,1 0-19 0,2 0 0 0,-3 3 0 0,0-3 55 0,1 3 7 16,-5 0 2-16,1 0 0 0,-4 3-53 0,0 1-11 0,0-1 0 16,0 3 0-16,-4-2 0 0,1 2 16 15,-4-3-3-15,0 4-1 0,0-1-12 0,-4 0-13 0,1 4 2 0,-4-4 1 16,0 4 10-16,0-1 0 0,-4 1 0 16,4-4 0-16,-3 4 0 15,2 0 0-15,1-4 0 0,-3 0 0 0,6-2 0 16,-3-1 0-16,4 0 0 0,-1-3 0 15,1 4 0-15,3-7 0 0,0 0 0 0,0 0 0 16,0 0 0-16,0 0 0 0,0 0 0 0,0 0 0 16,3 0 0-16,4 3 0 0,0 0 0 0,0-3 0 0,0 0 0 0,4 0 0 15,0 0 0-15,-1 0 0 0,4 0 0 0,0 0 0 0,1 0 0 0,-1 0 0 16,3 3 35-16,-3-3 9 0,0 3 1 0,1 0 1 16,-1 3-22-16,-4 1-5 0,1 2-1 0,-4 1 0 15,0 2 21-15,-3 1 4 0,3-1 1 0,-4 4 0 16,-3 0-24-16,0-1-5 0,0 1-1 0,-3 0 0 15,-1-4-6-15,-3 7-8 0,3 0 11 0,-6-4-11 16,3 4 10-16,-7-3-10 0,3 0 8 0,-7 6-8 16,1-7 0-16,-1-2 0 0,1 2 0 15,-1-2 0-15,4-4-25 0,0 1 2 0,-4-1 1 0,4 1 0 16,3-4-118-16,-3 0-24 0,4 0-5 0</inkml:trace>
  <inkml:trace contextRef="#ctx0" brushRef="#br0" timeOffset="-127389.64">11515 12150 2188 0,'0'-10'97'0,"0"4"20"15,0 0-93-15,0-4-24 0,0 4 0 0,0-3 0 0,0 9 107 16,0-3 17-16,0 3 3 0,0 0 1 0,0 0-52 0,0 0-9 0,0 0-3 0,0 0 0 31,0 0 12-31,0 0 3 0,0 0 0 0,7 6 0 16,-4 3-24-16,1 7-5 0,-1 0-1 0,1 6 0 0,-4-1-39 0,3 5-10 0,1 2 0 0,-1 3 0 15,-3-3 0-15,4 1 0 0,-1 2 0 0,-3 0 0 16,4 4 53-16,-4-1 9 0,4 1 2 0,-4-1 0 16,0 1-52-16,0-1-12 0,0-2 0 0,0-1 0 15,0-6 0-15,0 0 0 0,0-6 0 0,-4 0 0 16,4-4-48-16,0-2-13 0,-4-4-3 0,4 1 0 15,-3-7-109-15,3-3-23 16,0 0-4-16</inkml:trace>
  <inkml:trace contextRef="#ctx0" brushRef="#br0" timeOffset="-125773.61">11557 13514 1824 0,'4'-7'76'15,"-4"1"-60"1,3 3 89-16,-3-3 19 0,0-1 3 0,0 1 1 15,4 0 0-15,-4 0 0 0,0-1 0 0,0 1 0 16,0 0 0-16,-4 0 0 0,4-1 0 0,-3-2 0 16,-1 3-52-16,0 2-9 0,4 4-3 0,-3-6 0 0,-4 3 0 0,0 0 0 0,3 0 0 15,-3 0 0 1,-3 3-51-16,3 0-13 0,-4 3 0 0,0 0 0 16,1 3 0-16,-1 4 0 0,1-1 0 0,-1 4 0 0,1 2 0 15,2 4 0-15,-2 3 0 0,-1 0 0 16,1 3 0-16,3-3 0 0,0 3 0 0,-4-3 0 0,4 3 19 15,0-3 1-15,3 0 0 0,1 0 0 16,-1 0-20-16,1 3 0 0,3 0 0 0,3 0 0 16,1 0 0-16,-1 0 0 0,1 0 0 0,3 0 0 0,4-3-12 15,-1 0-7-15,1-3-1 0,-1 0 0 0,4-3 20 0,-3-7 0 0,7 4 0 0,-4-7 0 16,3-3 0-16,5-3 0 0,-1-3 0 0,0-3 0 16,-3-1 12-16,3-2 7 0,0-4 1 0,-3 1 0 15,3-4-20-15,-4 4 8 0,4-4-8 0,-3 0 0 16,-4 1-12-16,4 2-8 0,-8-3-3 0,5 1 0 15,-5-1 44-15,-3-3 9 0,0 4 2 0,0-4 0 16,-3 3-52-16,-4-3-9 0,0 4-3 0,0-4 0 16,-4 3 32-16,-3-3 0 0,4 4 0 0,-8-4 0 15,4 0 20-15,-7 0 9 0,3 3 3 0,-3-2 0 16,0 2-24-16,-3 0-8 0,2 1 0 0,1 2 0 16,-3 1-26-16,3 2-5 0,-1 4-1 15,1 0 0-15,-3 2 32 0,3 4 0 0,-1 0 0 0,1 4 0 16,4-1 0-16,-1 0 0 0,1 0 0 0,3 0 0 15,0 0-108-15,7-3-16 0,0 0-4 0</inkml:trace>
  <inkml:trace contextRef="#ctx0" brushRef="#br0" timeOffset="-124043.39">11557 14922 2310 0,'0'0'48'0,"0"0"11"16,0 0-47-16,-4 0-12 0,4 0 0 0,-7 3 0 0,0-3 104 0,0 3 20 0,0 3 3 0,0-3 1 16,0 3-59-16,0 1-11 0,0 2-2 0,0-3-1 15,-4 4-37-15,4 2-7 0,0-2-2 0,-3 5 0 16,-1-2 47-16,4 0 10 0,0 2 2 0,0 1 0 15,0-4-37-15,0 1-7 0,3 0-2 0,-3-4 0 16,4 0-10-16,-1 1-3 0,4-4 0 0,-3 3 0 16,3-5-35-16,0 2-7 0,3-3-2 0,1 0 0 15,3 0 79-15,0-3 16 0,0 3 4 0,0-3 0 16,4 4-52-16,3-4-12 0,-4 0 0 0,8 0 0 16,-4 0 0-1,4 0 0-15,-1 0 0 0,4 0 0 0,-3 3 0 0,0 0 0 0,3 0 0 0,-3 3 0 16,-1 4 0-16,1-1 0 0,-4 4 0 0,0-1 0 15,-3 4 36-15,-1-1 5 0,-3 1 1 0,0 3 0 16,0 0-28-16,-3-4-6 0,-1 4 0 0,-3 0-8 16,0-3 9-16,0-1-9 0,-7 1 0 0,4 0 9 15,-8-1 3-15,1 1 0 0,-1-3 0 0,-3 2 0 16,3-2-12-16,1-1 0 0,-4 1 0 0,3-4 0 16,-3 1-24-16,3-7-8 0,1 3 0 0,-1-6-1 15,4-3 1-15,0-3 1 0,0-1 0 0,4-5 0 0,-5-1 31 16,8 1 0-16,0-4 0 0,0-3 0 0,4-3 0 0,0 0 0 15,-1-3 0-15,1-3 0 0,3 0 0 0,0-7 0 0,3 1 0 16,-3-4 0-16,4 7 45 0,3 3 15 0,-3 0 4 0,3-1 0 16,-4 11-52-16,1-4-12 0,-1 6 0 0,1 3 0 15,-4 1-16-15,4 2-7 0,-8 1-1 0,4 6 0 16,-3-3 24-16,3 2 0 0,-4 4-9 0,-3 0 9 31,0 0-62-31,4-3-9 0,-1 3-1 0,-3 0-1 0,0 0-141 0,4 7-28 0</inkml:trace>
  <inkml:trace contextRef="#ctx0" brushRef="#br0" timeOffset="-123388.91">11423 15915 1958 0,'0'0'87'0,"0"0"17"0,0 0-83 0,3-6-21 0,-3 0 0 0,0 6 0 16,4-3 107-16,-4 3 17 0,0 0 3 0,0 0 1 16,0 0-52-16,0 0-9 0,4 0-3 0,-4 0 0 15,3 3 23-15,4 3 4 0,-7 0 1 0,4 1 0 16,-1 5-31-16,-3 1-5 0,0 3-2 0,0-1 0 16,0 1-16-16,0 3-3 0,4-1-1 0,-4 4 0 15,0-3-13-15,-4 6-2 0,4-3-1 0,0 3 0 16,0-3-18-16,0 0 0 0,4 0 0 0,-4-6 0 15,3 3 0-15,1-7 0 0,-4 4-12 0,3-4 12 16,1-2 0-16,3-4 0 0,-4 4 0 0,4-4 0 16,1-3 0-16,-1 0 0 0,3 3 8 0,-3-6-8 15,4 0 0-15,3 0 0 0,-4-3-11 0,5 0 11 16,-1-3 0-16,0 3 0 0,0-4 0 0,0-2 0 16,0 3-43-16,0-7-5 0,0 4 0 0,0-4-1 15,-3 1-9-15,3-1-2 0,-3-3 0 0,-4 4 0 16,3-1-18-16,-3-2-4 0,-3 2-1 0,0 1 0 15,-1 2-36-15,1-2-7 0,-4 2-2 0,0-2 0 16,-4 2-106-16,1 1-22 0</inkml:trace>
  <inkml:trace contextRef="#ctx0" brushRef="#br0" timeOffset="-123156.84">11680 15931 2128 0,'0'6'60'15,"-3"1"13"-15,3 2-58 16,0 1-15-16,0-1 0 0,-4 3 0 15,4 1 136-15,0 3 24 0,4-1 4 0,-4 4 2 16,0 3-71-16,3 6-15 0,1 1-2 0,0 2-1 16,-1 0 16-16,4 1 3 0,-3-1 1 0,-1 7 0 15,1-4-12-15,-1 1-2 0,1 2-1 0,-1 4 0 0,1-3-65 0,-4 2-17 0,3 1 0 0,1 0 0 16,-1-7 9-16,1-2-9 0,-1-4 8 0,1-3-8 16,0-6 0-16,-4 0 0 0,3-7 0 0,1 1 0 15,-4-4 0-15,3-3 0 0,-3-2-8 0,0-4 8 16,0 0-128-16,-3-10-22 0,3 1-4 15</inkml:trace>
  <inkml:trace contextRef="#ctx0" brushRef="#br0" timeOffset="-121370.7">12280 9644 1337 0,'0'0'28'0,"0"0"6"0,0 0-34 16,0 0 0-16,0 0 0 0,0 0 0 15,0 0 58-15,4 4 5 0,-1 2 1 0,4-3 0 0,0 0 0 16,0 0 0-16,0 0 0 0,1 1 0 0,2-1 0 0,1 0 0 0,-1 0 0 0,4 0 0 16,1-3-16-16,-1 3-4 0,3 0 0 0,1 0 0 15,0-3 8-15,-1 4 2 0,1-4 0 0,-1 0 0 16,-2 3-17-16,2 0-3 0,-3 0-1 0,0-3 0 16,1 3-15-16,-5 0-3 0,1-3-1 0,-1 3 0 15,1 1-4-15,-8-4-1 0,4 3 0 16,1 0 0-16,-5 0-1 0,1 0-8 15,-1 0 12-15,-3-3-4 0,4 3 3 0,-1 1 0 0,-3 2 0 0,4 0 0 16,-4-3 9-16,0 3 3 0,0 1 0 0,0-4 0 16,0 3-2-16,0 0 0 0,-4 1 0 0,4-1 0 15,-3 3-6-15,3-2-2 0,-4 2 0 0,1 0 0 16,3 1-3-16,-4-1-1 0,4 1 0 0,0 2 0 16,0 1-9-16,0 2 10 0,0-2-10 0,0 3 10 15,0-4-10-15,4 7 0 0,-4-3 0 0,0-1 8 16,0 4 0-16,0-3-8 0,0 3 12 0,0-4-4 15,0 4 0-15,3-3 0 0,-3 3 0 0,0-4 0 16,0 4-8-16,4 0 10 0,-4 3-10 0,3 0 10 16,-3-3-10-16,0 3 0 0,0 0 0 0,4 0 0 0,-4-1 0 0,3 1 0 15,1 3 0-15,-4-3 0 16,0 4 0-16,3-1 0 0,-3 0 8 0,4-3-8 16,-1 3 11-16,-3-3 0 0,4 0 0 0,-1 3 0 0,-3-3 5 0,4 3 2 0,-1 0 0 0,1-3 0 15,-1 3-5-15,1-3-1 0,0 0 0 0,-1 3 0 16,1-3-12-16,-1 0 8 0,1 3-8 0,-1 0 0 15,1 0 13-15,-4-3-3 0,3 3-1 0,-3 0 0 16,4 3-9-16,-4 1-9 0,0-1 9 0,-4 0-13 16,4 3 13-16,0 1 0 0,-3-1 0 0,3 0 10 15,0 1-2-15,-4 2 0 0,4 1 0 0,0-4 0 16,4 0-8-16,-4-2 0 0,0-1-10 16,3 0 10-16,-3 0 8 0,4 1 8 15,-1-1 2-15,-3 3 0 0,4 0-29 0,-4 1-5 0,3-1-2 0,1 4 0 16,-4-4 18-16,3 4 0 0,1-4 0 0,-4 3 0 15,0 1 16-15,3-1 6 0,-3 1 2 0,0-1 0 16,0 4-24-16,0-4 8 0,4 4-8 0,-4 0 0 16,4-1 8-16,-4 1-8 0,3 0 8 0,1-1-8 15,-1-2 0-15,1-1 9 0,-1 1-9 0,1-1 0 16,-1 4 10-16,1-1-10 0,-4 1 8 0,3 3-8 16,1-4 0-16,-1 1 8 0,1 3-8 0,-4 0 0 15,0-4 0-15,0 4 8 0,0 0-8 0,0 3 0 16,0 0 8-16,0 3-8 0,-4 0 8 0,4 0-8 15,0 0 10-15,0-7-10 0,0 1 12 0,0 3-12 0,0 0 12 16,0 3-4-16,4-3 0 0,-4 6-8 0,0-6 12 0,3 3-12 16,-3-3 12-16,4 3-12 0,-1-6 8 0,-3 3-8 0,4-4 0 0,-1 7 0 15,-3 0 0-15,4 0 10 16,-4 4-10-16,4 2 8 0,-4-6 1 0,3-3 0 0,1 0 0 16,-4 3 0-16,3 0 2 15,1 0 0-15,-1 3 0 0,1 3 0 0,-1-6 22 0,1-3 5 16,-1 0 1-16,1 0 0 0,-1 0-31 0,1 0-8 15,3 0 0-15,-4 3 0 16,1 0 0-16,3 0 0 0,-3 3 0 0,-1 0 0 0,1-3-19 0,-1-3-5 0,1 0 0 0,-1 3-1 16,1 0 40-16,-1 6 8 15,4 1 1-15,-3-1 1 0,-1-6-38 0,4 0-8 0,-3-3-2 0,3 0 0 16,-3 0 23-16,3 3 0 0,-4 0 0 0,4 0 0 16,0-3 0-16,0-4 0 0,-3 4 0 0,3 0 0 15,0-3 0-15,-4-3 0 0,5-1 0 0,-5 1 0 16,4 3 0-16,-3-1 0 0,3 1 0 0,-4 3 0 15,4-6 9-15,0-4-9 0,-3 1 10 0,3-1-10 16,-4-6 9-16,1 4-9 0,-1-4 8 0,5 3-8 16,-5 1 14-16,1-4-2 0,-1 0-1 0,-3 0 0 15,4 1-11-15,-4-1-12 0,3 0 2 0,-3-3 1 16,4-3 9-16,-4 0 0 0,3 0 0 0,-3-6 0 16,0 2 0-16,4-5 0 0,-4 0 0 0,0-1 0 15,0-3 0-15,3 4 0 0,-3-7 0 0,0 4 0 16,0-4 0-16,0 0 0 0,0 1 0 0,0-1 8 15,0-3-8-15,-3 3 0 0,3-3 0 0,-4 0 0 16,4 1 0-16,-3-1 0 0,3 3 0 0,-4-3 0 16,1 0 0-16,-1 0 0 0,-3 4 0 0,4-4 0 15,-5 3 8-15,1-3-8 0,0 0 10 0,-3 4-10 16,3-4 0-16,-4 0 0 0,1 3 0 0,-1-3 0 16,0 0 0-16,-3 1 0 0,4 2 0 0,-4-3 0 0,-1 0 0 0,1 0 9 15,0 0-9-15,0 1 8 0,-3-1-8 16,2 0 0-16,-2 0 0 0,3 0 0 0,-4 0 0 0,4 0 0 0,0 0 0 0,3-3 0 15,1 4-39 1,-1-4-3-16,0 0-1 0,1 0 0 0,3 0-96 0,3 0-19 0,4 0-4 0</inkml:trace>
  <inkml:trace contextRef="#ctx0" brushRef="#br2" timeOffset="-117318.98">13035 11005 1720 0,'0'0'48'0,"0"0"12"0,0 0-48 0,0 7-12 0,0-7 0 0,-3 3 0 15,3-3 136-15,0 6 24 0,3 0 4 0,1-3 2 31,-1-3-46-31,1 3-8 0,3-3-3 0,0 0 0 16,0 0-36-16,0 0-7 0,4 0-2 0,-1 0 0 0,1 0 52 0,-1 0 9 0,1 4 3 0,-1-1 0 16,5 0-103-16,-5 0-25 0,1 0 0 0,3 3 0 15,0-2 56-15,-3 2 7 0,6 0 1 0,1-3 0 16,-1 4-52-16,1-4-12 0,3 0 0 0,0-3 0 16,4 3 0-16,0 0 0 0,3-3 0 0,0 0 0 15,-3 3 0-15,0-3 0 0,3 3 0 0,-3-3 0 16,-1 3 0-16,-3-3 0 0,-3 4 0 0,3-1 0 15,-3-3 0-15,0 3 0 0,-1 0 0 0,-3-3 0 16,0 3 0-16,0 0 0 0,-3 0 0 0,0 1 0 16,-1-1 0-16,-3 3 0 0,0-3 0 0,0 3 0 15,-3-3-48-15,-1 4-13 16,1-1-3-16,-4 0 0 0,0 1 0 16,0-1 0-16,0-6 0 0,-7 3 0 0,7-3-51 15,-4 3-10-15,-3 0-3 0</inkml:trace>
  <inkml:trace contextRef="#ctx0" brushRef="#br2" timeOffset="-116271.43">13194 10983 1036 0,'0'0'21'0,"0"0"7"0,0 0-28 16,0 0 0-16,0 0 0 0,0 0 0 0,0 0 64 0,0 0 7 0,-4 0 1 0,4 0 1 15,-7 0-5-15,7 0 0 0,-7-3-1 0,4 0 0 16,3 3-51-16,-7-3-16 0,7 3 8 0,-7 0-8 16,7 0 43-16,-7-3 5 0,0 3 0 0,3 0 1 15,-3 0-9-15,3 0-3 0,-3 3 0 0,4-3 0 16,-4 0-9-16,3 0-3 0,4 0 0 0,-3 0 0 15,3 0-6-15,0 0-2 0,0 0 0 0,0 0 0 0,0 0 19 0,0 0 4 0,0 0 1 0,-7 3 0 16,7-3-14-16,-4 3-3 0,1 0-1 0,3-3 0 16,-4 7 33-16,4-7 6 0,-3 3 2 0,3 0 0 15,0-3-54-15,-4 3-10 0,4-3 0 0,0 0 0 16,0 0 0-16,0 0 19 0,0 0-3 0,0 0-1 16,0 0-3-1,0 0 0-15,0 0 0 0,0 0 0 0,0 0 6 0,0 0 1 0,0 0 0 0,0 0 0 16,0 0 0-16,0 0 0 15,0 0 0-15,0 0 0 0,0 0-19 16,0 0 0-16,0 0 8 0,0 0-8 16,7 0 47-16,0-3 5 0,0 3 2 0,0-3 0 0,4-4-24 0,-1 4-5 0,1-3-1 0,3-3 0 15,-3 2 5-15,-1-2 1 0,1 0 0 0,-1-1 0 16,-3-2-9-16,1 2-1 0,-1 1-1 0,0-4 0 16,0 4-10-16,0-1-1 0,0 1-8 0,-4 3 12 15,1-4-12-15,-1 4 0 0,1 3-12 0,-4 3 12 16,0 0 0-16,0 0 14 0,0 0-1 0,0 0 0 15,0 0-13-15,0 0 8 0,0 0-8 0,0 0 0 16,0 0 8-16,0 0-8 0,0 0 0 0,0 0 0 16,0 0-8-16,0 0-8 0,0 0-2 15,0 0 0-15,0 0 18 0,3 3 16 0,1 3-4 0,0 1 0 16,-4-1-12-16,3 3 0 0,1 1-9 0,-4-1 9 16,3 1 0-16,-3 2-9 0,4 1 9 0,-4 2 0 15,3-2-9-15,-3 3 9 0,4-1-10 0,-4 4 10 16,3 0-18-16,1 3 2 0,-1 0 1 0,1 3 0 15,-1-3 3-15,1 3 1 0,-1-3 0 0,4 3 0 16,-3-3 11-16,3-3 0 0,-3-1 0 0,3 1-8 16,0-3-23-16,0 0-4 0,-4-4-1 0,4 1 0 15,-3-1 60-15,3-2 12 0,-4-1 3 0,1 0 0 0,-4 1-25 0,3-1-5 16,-3-2-1-16,0-1 0 16,0-3-8-16,-3 3 0 0,3-3 0 0,-4 0 0 0,4-3 12 0,0 0 0 0,-7 4 0 15,4-4 0-15,-4-4-12 0,3 4 10 0,-3-3-10 0,0 0 10 16,-3 0-10-16,2-3 0 0,1 0 0 0,-3-1 0 15,-1-2 20-15,1-1 1 0,-1 1 1 0,1 0 0 16,-1-1-14-16,-3-2-8 0,3 2 10 0,-3 1-10 16,0-1 19-16,0 1-3 0,-4 0 0 0,4-1 0 15,-3 1 0-15,2-1-1 0,5 1 0 0,-4 0 0 16,3-1-3-16,1 1 0 0,2-1 0 0,1 1 0 16,0 0-12-16,4-4 0 15,-1 4 0-15,1-1 0 0,-1-2 0 0,4 2 0 0,0 1 0 0,0-1 0 16,0 1-9-16,0 0-5 0,0 2-1 0,4-2 0 15,-4 3-133 1,0 6-26-16,0 0-6 0</inkml:trace>
  <inkml:trace contextRef="#ctx0" brushRef="#br0" timeOffset="-112314.09">15727 9691 1653 0,'17'0'69'15,"1"0"-55"1,0-3 76-16,-1 3 15 0,1 0 3 0,-4-3 1 16,4 3-87-16,-1 0-22 0,1-3 0 0,-4 3 0 15,4 0 0-15,-4 0 0 0,4 0 0 0,-4 0 0 16,0 3 0-16,0 0 0 0,4 0 0 0,-8 1 0 16,4-1-47-16,0 3-13 0,-3-3-4 0</inkml:trace>
  <inkml:trace contextRef="#ctx0" brushRef="#br0" timeOffset="-111257.68">15752 9782 961 0,'0'0'42'0,"0"0"10"0,0 7-42 16,-4-1-10-16,4 0 0 0,0 4 0 0,-4-4 101 0,1 3 19 0,3 1 3 0,-4-1 1 15,4 1-28-15,0-4-6 0,-3 3-1 0,3 1 0 16,0-1 11-16,0 0 3 0,3 4 0 0,-3-4 0 16,0 1-11-16,0 2-3 0,0 1 0 0,4-1 0 15,-4 1-71-15,3-1-18 0,1 1 0 0,-4 0 0 16,4 2 41-16,-1-2 5 0,1 2 1 0,-4 1 0 16,3 0-24-16,-3 3-5 0,0-4-1 0,4 7 0 15,-4-3-17-15,0 6 0 0,0 0 0 0,0 0 0 16,-4 4 0-16,4-4 0 0,-3 3 0 15,3 3 0-15,-4-3 0 0,4 4 0 0,-3 2 0 0,3-2 0 0,-4 2 0 16,4 1 0-16,-4-1 0 0,1 4 0 0,3-1 0 0,-4 4 0 0,4 3 0 0,-3 0 0 16,3-3 0-1,-4 3 0-15,4-1 0 0,0 5 0 0,-3-1 0 0,3 0 0 16,0 6 0-16,0 0 0 0,0-3 0 0,0 1 0 16,0 2 0-16,-4 0 0 0,4 0 0 0,0 4 0 0,0-1 0 0,-3 1 0 15,3-1 0 1,0 1 0-16,0-1 0 0,0 0 0 15,0 1 0-15,0 3 0 0,0-1 0 0,0 4 0 0,0-4 0 16,0-2 0-16,3-1 0 0,1 4 0 0,-1-1 0 0,1 1 0 0,-1 3 0 0,-3 3 0 16,7-7 0-16,-3-2 0 0,0-1 0 0,3 4 0 15,-4-1 0-15,1 1 0 0,-1 2 0 0,1 4 0 16,-1-6 0-16,1-1 0 0,-1 1 0 0,1 3 0 16,-1-4 0-16,1 1 0 0,-4 6 0 0,3 0 0 15,1-4 0-15,-1-2 0 0,1-1 0 0,0 4 0 16,-1-3 55-16,1-1 7 0,3 1 2 0,-4-1 0 15,1-5-52-15,3-1-12 0,-4 0 0 0,1 1 0 16,-1-4 0-16,1 3 0 0,3-3 0 16,-4 4 0-16,1-4-19 0,-1-3-6 0,1 0-2 0,0 6 0 15,-1-3 27-15,1 0 0 0,-1 4 0 0,1 2 0 16,-1-6 0-16,1 1 0 0,-4-1 0 0,3 3 0 16,1-3 8-16,-4 0 0 0,3 4 0 0,-3 2 0 15,0-6 7-15,0-3 1 0,4-3 1 0,-4 3 0 16,0 0-17-16,-4 0 0 0,4 3 0 0,0 1 0 15,-3-7 0-15,3 3 0 0,0 0 0 0,-4-4 0 16,4-2 0-16,-3 0 0 0,3 0 0 0,0 0 0 16,-4-4 0-16,4 1 0 0,0-1 0 0,-3 1 0 15,3-7 0-15,0 1 0 0,0-4 0 0,0 0 0 0,0-6 0 0,0 0 0 16,0-3 0-16,0 0 0 16,0 0 0-16,0-1 0 0,3-2 0 0,-6 3 0 0,3-4 0 0,0 1 0 0,-4 3 0 0,4-3 0 15,0-1 55-15,0 1 7 0,0-3 2 0,0 2 0 16,0-2-52-1,0-1-12-15,0-2 0 0,0-1 0 0,0 1 0 0,0-1 0 0,4-3 0 0,3 0 0 16,-4-2 0-16,4-1 0 0,-3 0 0 0,6-3 0 16,-3 3 0-16,4-3 0 0,3 3 0 15,0-3 0-15,0 0 0 0,0 3 0 0,4-3 0 16,-4 0 0-16,4 0 0 16,0 0 0-16,-1 0 0 0,1 0 0 15,3 0 24-15,-3 0 1 0,-1 3 1 0,4 1 0 0,-3-1-42 0,0 0-8 0,-1-3-1 16,1 6-1-16,0-3 26 0,-4 0 0 0,0 1 0 0,0-1 0 31,0 0-108-31,0-3-16 0,0 3-3 0</inkml:trace>
  <inkml:trace contextRef="#ctx0" brushRef="#br0" timeOffset="-109383.89">17808 9679 1094 0,'0'0'23'0,"0"0"5"0,0 0-28 16,0 0 0-16,4-6 0 0,-1 3 0 0,1-1 27 0,3 4 0 0,-4-3 0 0,4 3 0 15,1 0 44-15,-1 0 9 0,0 0 1 0,0 0 1 16,0 0 10-16,0 0 1 0,0 0 1 0,3 0 0 16,-3 0-16-16,4 0-3 0,-4 0-1 0,0-3 0 15,0 0-26-15,4 3-4 0,-4-3-2 0,0 0 0 16,4 0-33-16,-4-1-9 0,0 4 0 0,0-3 0 16,0 0 0-16,0 3 0 0,-4 0 0 0,4-3 0 15,0 3 0-15,-3 0 0 0,-1 3 0 0,-3-3 0 16,8 0 0-16,-5 3 0 0,1 0 0 15,-4-3 0-15,3 7 0 0,1-4 0 0,-4-3 0 0,0 6 0 16,0-3 0-16,0-3 0 0,3 7 0 0,-3-7 0 0,0 6 0 0,0-3 0 16,0-3 0-16,4 6 0 0,-4-3 0 0,0 4 0 15,3-1 0-15,-3 0 0 16,0 0 0-16,0 1 0 0,0-1 0 0,0 0 0 0,4 1 0 0,-4-1 0 0,0 3 0 0,0 1 0 16,0-4 56-1,0 3 6-15,0 4 2 0,0-4 0 0,0 4-52 0,0-4-12 16,0 4 0-16,0-4 0 15,0 4 0-15,0-1 0 0,0 4 0 0,0-4 0 0,0 4 0 16,0-3 0-16,0 2 0 0,0 1 0 0,0 0-8 0,0-1-5 0,0 4-1 0,0-3 0 16,0 0 22-16,0-1 5 0,0 4 1 0,0-3 0 15,0 3-14-15,3-1 0 0,-3 1 0 0,0 0 0 16,4 3 0-16,-4 0 0 0,0 3 0 0,3 0 0 16,-3-3 0-16,4 3 0 0,-4 0 0 0,3 3 0 15,-3-3 0-15,4 4 0 0,-4-1 0 0,3 0 0 16,-3 0 0-16,4 1 0 0,0-1 0 15,-1 3 0-15,-3-3 0 0,4 4 0 0,-4-1 0 0,3 4 0 16,-3-1 54-16,4-3 8 0,-4 7 2 0,0-4 0 16,3 1-75-16,-3-1-14 0,0 1-3 0,4-1-1 15,-4 4 46-15,0 0 10 0,-4-1 1 0,4 7 1 16,0-3-29-16,-3 3 0 0,3-3 0 0,0 6 0 16,0-7 0-16,-4 1 0 0,4 3 0 0,-3 0 0 15,3 0-12-15,0 0-9 0,0 3-2 0,0 0 0 16,0-6 37-16,0 3 7 0,0-4 2 0,0 4 0 15,0 0-23-15,3 0 0 0,-3 0 0 0,0 3 0 16,0 0 0-16,0 0 0 0,0 0 0 0,0 3 0 16,0 0 0-16,0-3 0 0,0-3 0 0,0 6 0 0,4 1 0 15,-4-1 0-15,0 3 0 0,3 0 0 16,-3-2 0-16,4-1 0 0,-1-3 0 0,-3 6 0 16,4-6 0-16,-4 3 0 0,3 4 0 0,1-1 0 15,-1-3 0-15,1-3 0 0,-1 3 0 0,1 0 0 16,-1 1 0-16,1 2 0 0,-1 3 0 0,-3 1 0 0,4-4 0 0,-4-3 0 0,4 4 0 0,-4 2 0 15,3-3 0-15,-3 4 0 0,4-1 0 0,-1 4 0 16,1-7 0 0,-1 0 0-16,-3 1 0 0,4 2 0 0,3-3 29 0,-4 1 2 0,1-1 0 0,-1 3 0 15,4-2-50 1,0-7-9-16,1 3-3 0,-5 0 0 0,4-3 50 16,-3 0 9-16,-1 3 3 0,4 0 0 15,-3 1-31-15,-1-4 0 0,1 3 0 0,-1 3 0 0,1-6 0 0,-1 0 0 0,1 0 0 0,-4 0 0 16,3 0 0-1,1 0 0-15,-1 0 0 0,1 4 0 0,0-11-19 16,-1-2-9-16,4 0-3 0,0-1 0 0,-3-2 50 0,-1 2 9 0,1 1 3 0,3 0 0 16,-4-1-31-16,1-2 0 0,-1 2 0 0,1-2 0 15,-1-1 0-15,-3-2 0 0,4-4 0 0,3 3 0 16,-7-3 0-16,4 1 0 0,-1 2 0 0,1-3 0 16,-1 4 0-16,1-4 0 0,-1 0 0 0,1 0 0 15,-1 0 0-15,1 1 0 0,-1-1 0 0,1-3 0 16,-1-3 0-16,1 0 0 0,-1 0 0 0,-3-6 0 15,4 2 0-15,-1-2 0 0,-3 0 0 0,0-1-10 16,4 1 10-16,-4-3 0 0,4 2 0 0,-1-2 8 16,1 2-8-16,-4-2 0 0,0 3-8 0,3-4 8 15,-3 1 0-15,4-4 0 0,-4 1 0 0,0-1 8 16,3-3-8-16,-3 1 0 0,0-4 0 0,0 3-8 16,0-6 8-16,0 3 0 0,0 0 8 0,0-3-8 0,-3 7 32 0,3-4 1 15,-4 3 1-15,1-3 0 0,3 3-34 16,0 1 0-16,-4-1 0 0,4-3 0 15,0 0 0-15,-3 0 0 0,3 0 0 0,0 1 0 16,-4-1 0-16,4 3 0 0,0-3 0 0,0 0 0 16,0 0 0-16,0-3 0 0,-4 7 0 0,1-4 0 15,-1 3 0-15,1-3 0 0,-4 0 0 0,0 0 0 0,0 1 58 0,0-4 5 0,0 0 1 0,-4 3 0 16,0 0-64-16,1 0 0 0,-4 3 0 0,3-3-10 16,1 1 10-1,-5-1 9-15,5 3-1 0,-1-3-8 0,-3 0 0 0,4 0 0 0,-1-3 0 16,0 3 0-16,1 1 0 0,3-1-11 0,-4-3 0 0,1 0 0 15,-1 0-85-15,4 0-16 0,0 0-4 0</inkml:trace>
  <inkml:trace contextRef="#ctx0" brushRef="#br0" timeOffset="-98836.5">16669 10168 1792 0,'-4'0'51'0,"-3"0"10"16,0 0-49-16,0 3-12 0,4-3 0 0,-5 0 0 15,1 3 89-15,7-3 15 0,-3 3 4 0,-4 1 0 16,3-1-24-16,4-3-5 0,-3 0-1 0,3 0 0 15,0 0-10-15,0 0-3 0,-4 6 0 0,4-6 0 16,0 0 3-16,0 0 1 0,0 0 0 0,0 0 0 16,4 3-55-16,3-3-14 0,0 3 0 0,0-3 0 15,0 0 0-15,4 3 0 0,-1-3 0 0,1 4 0 16,-1-1 54-16,1 0 8 0,3 0 2 0,-3 0 0 16,3 0-52-16,-4 0-12 0,4 1 0 0,1 2 0 15,-1-3 39-15,0 3 5 0,0 0 0 0,-4 1 1 0,1-1-21 16,0 3-5-16,-1 1-1 0,-6-1 0 0,3 4-10 0,0-4-8 0,-4 4 9 0,1-1-9 15,-4 4 10 1,0-4-10-16,0 4 10 0,-4 3-10 16,-3-3 8-16,0-1-8 0,0 4 0 0,-3-3 9 0,3-1-9 0,0 1-17 15,-4-3 4-15,4-1 1 16,-4-2 12-16,4-1 0 0,0-3 0 0,0 1 0 0,0-4 0 0,4 0 0 0,-5 0 0 0,8-3 0 31,0 0 0-31,0 0-9 0,0 0 9 0,0 0-8 0,0 0 8 0,0 0 0 0,0 0 0 0,0 0 0 16,0 0 0-1,0 0 0-15,4 0 0 0,3 0 0 0,0 0 0 0,0 0 0 0,4 0 8 0,-1-3-8 16,4 3 0-16,-3 0 0 0,7-3 0 0,-1 3 0 16,-3 0 30-16,1 0 2 0,-1 3 0 0,-4 0 0 15,1 0 0-15,-1 3 0 0,-3 1 0 0,1 2 0 16,-1 1-32-16,-4 2 0 0,1-3 0 0,-4 4 0 16,0 0 0-16,-4 2 0 0,1-2 0 0,-1 2 0 15,-3 1 0-15,0 0 0 0,-4-1 0 0,1 4 0 16,-1-6 0-16,-3 3 0 0,0-4 0 0,0 1 0 15,-4-1 0-15,-3 1 0 0,3-1 0 0,-6 1 0 16,6-1 23-16,-7 1-2 0,4-1 0 0,0 4 0 0,0-3-33 0,0 2-8 16,0-2 0-16,-1 3-1 15,5-4-52-15,-1 1-11 0,0-4-1 0,4 4-1 16,0-4-85-16,7 0-17 0,0-2-3 0</inkml:trace>
  <inkml:trace contextRef="#ctx0" brushRef="#br0" timeOffset="-97952.39">16736 11673 1094 0,'3'-6'46'15,"-3"0"-37"-15,4-1 95 0,-4 1 20 0,3 0 3 0,-3 0 1 16,0-1-3-16,4 1 0 0,-4 0 0 0,0-4 0 16,0 4 5-16,0-3 1 0,0 2 0 0,-4 1 0 31,1-3-54-31,-1 2-10 0,4 1-3 0,-7 0 0 0,4 0 22 0,-1-1 4 0,-3 4 1 0,0-3 0 31,0 6-40-31,0 0-8 0,0 3-2 0,-4 0 0 0,1 3-13 0,-1 1-4 0,1 5 0 0,-5 1 0 16,5 2-5-16,-4 4-2 0,0 3 0 0,3 0 0 15,1 3-9-15,-1 0-8 0,4 0 12 0,0 4-12 16,3-4 0-16,1-3 0 0,-1 0 0 0,4 0 0 16,4-4 0-16,3-2 0 0,0 0 0 0,0-4 0 15,4 1 0-15,3-7 0 0,0 4-9 0,0-7 9 16,3-3-10-16,-2 0 10 0,-1-3-12 0,0-4 12 16,0 1 13-16,4-3 10 0,-1-4 1 0,-3 0 1 15,0 1-71-15,1-4-14 0,-1-3-4 0,-4 4 0 16,1-1 80-16,-4 0 15 0,3 1 3 0,-6 2 1 15,3 4-5-15,-7-1-1 0,4 1 0 0,-4 9 0 16,0 0-29-16,0 0 0 0,0 0 0 0,0 0 0 16,0 0 0-16,-4 0 0 0,4 0 0 0,-7 3 0 15,3 0 0-15,1 4 0 0,-1 5 0 0,1-3 0 16,3 4 24-16,0 0 0 0,3 2-1 0,-3 1 0 0,4 0-13 16,-4-1-2-16,3 4-8 0,-3 0 12 0,0 3 18 15,0 0 3-15,0 0 1 0,0 6 0 0,0 0-34 16,0 4 0-16,0 2 0 0,0 4 0 15,0-4 19-15,0 1-3 0,0 2-1 0,0-2 0 16,-3-4-15-16,3 0 0 0,0 1 0 0,-4-7 0 16,4 3 0-16,0-3 0 0,0 0 0 0,0-3 0 0,0-3 0 0,0 0 0 0,0-7 0 0,4 1-10 31,-4-4-42-31,0-2-9 0,3-1-2 0,-3-6 0 16,0 0-61-16,0 0-13 0,0-10-3 0</inkml:trace>
  <inkml:trace contextRef="#ctx0" brushRef="#br1" timeOffset="-93312.94">16595 12811 2138 0,'0'0'44'0,"-4"3"12"0,1 1-45 0,-1-1-11 0,-3 0 0 0,0-3 0 16,3 3 89-16,1 0 16 0,-1 0 3 0,-3 0 1 15,4 1 15-15,3-4 4 0,-7 3 0 0,3 0 0 16,-3 0-52-16,7-3-9 0,-3 3-3 0,3-3 0 16,0 0 0-16,-4 3 0 0,4-3 0 0,0 0 0 15,0 0 0-15,0 0 0 0,0 0 0 0,0 0 0 16,0 0-51-16,0 0-13 0,0 0 0 0,0 0 0 16,0 0 0-16,0 6 0 0,4-2 0 0,-1-1 0 15,4 0 0-15,0 0 0 0,0 0 0 0,4-3 0 16,0 3 0-16,3 0 0 0,0-3 0 0,3 4 0 15,-3-4 0-15,4 0 0 0,0 3 0 0,-1-3 0 16,1 0 0-16,-4 0 0 0,4 0 0 0,3-3 0 16,-3 3 0-16,3-4 0 0,3 4 0 0,-2-3 0 15,2 0 0-15,1 3 0 0,3-3 0 0,-3 0 0 16,0 0 0-16,-1 3 0 0,-3-3 0 0,1-1 0 0,-1 4 0 0,-4 0 0 0,-2 4 0 16,-1-4 0-16,-4 6 0 0,1-3 0 15,-1 3 0-15,1 1 0 0,-4-1 0 0,0 0 0 0,0 0 0 0,-3 1 0 16,3-1 0-16,-4 0 0 0,4 0 0 0,-3 1 0 15,-1-1 0-15,1-3 0 0,-4 3 0 0,3-2 0 16,-3-4 0-16,0 0 0 0,0 0 0 16,0 0 0-16,0 0 0 0,0 0 0 0,0 0 0 0,0 0 0 15,0 0 0-15,0 0 0 0,0 0 0 0,0 0 0 16,0 0-48-16,0 0-13 16,0 0-3-16,-3-7 0 15,3 7-168-15,0 0-33 0</inkml:trace>
  <inkml:trace contextRef="#ctx0" brushRef="#br0" timeOffset="-87654.23">18542 12586 1664 0,'0'0'153'15,"0"0"-71"1,0 0 37-16,0 0 7 0,0 0 2 0,0 0 0 16,0 0-52-16,0 0-9 0,0 0-3 0,0 0 0 15,0 0 0-15,0 0 0 0,0 6 0 0,0-6 0 16,0 3 28-16,0 3 4 0,0-6 2 0,0 7 0 16,4-1-54-16,-1 0-12 0,1 0-1 0,-1-3-1 15,4 4 27-15,0-1 6 0,4 0 1 0,-1-3 0 16,1 4-50-16,7-1-14 0,-4-3 0 0,7 3 8 15,-3-3-8-15,3 1 0 0,3-4 0 0,1 3 0 16,-4-3 0-16,4-3 0 0,0 3 0 0,-1-4 0 16,-2 1 21-16,-1 3 10 0,0-3 1 15,0 0 1-15,-3 3-1 0,3-3-1 0,-4 3 0 0,1 0 0 0,0-3-31 16,-1 3 0-16,1 0 0 0,-4 0 0 0,0 0 0 16,4-3 0-16,-4 0 0 0,-3-1 0 15,3 1-45-15,-4 0-15 0,-3 0-4 0,4 0 0 16,-4 0-37-16,0 3-8 0,-3-3-2 0,-4 3 0 15,0 0-78-15,3 0-16 0,-3 0-3 0</inkml:trace>
  <inkml:trace contextRef="#ctx0" brushRef="#br0" timeOffset="-86947.72">19103 12473 1545 0,'0'0'32'0,"0"0"8"16,0 0-32-16,0 0-8 0,3-7 0 0,-3 7 0 15,0 0 61-15,0 0 11 0,0 0 1 0,4 4 1 16,0-1 5-16,3 6 1 0,-4 0 0 0,-3 4 0 15,4 0-1-15,-1 5 0 0,1 4 0 0,-1 0 0 16,1 0-10-16,-1 3-1 0,1 0-1 0,-1 0 0 16,1-3-12-16,-1-3-3 0,-3-3 0 0,4 0 0 0,-1-4-30 0,1-2-6 15,-4-1-2-15,0 0 0 0,0-2-14 16,3-1 0-16,-3-3 0 0,0-3 0 16,0 0-24-16,0 0-12 0,0 0-1 0,0 0-1 15,0 0 38-15,0 0 0 0,0 0 14 0,0 0-4 0,-3-6-10 0,-4 3-16 0,3-4 4 16,1 1 1-1,-1 0 11-15,-3-4 0 0,7 4 0 0,-7-3 0 16,4-1 0-16,-1 1-10 0,1-4 10 0,-1-2 0 0,1-1-20 0,-4-3 2 0,3 0 1 0,0-3 0 31,1 1-19-31,-1-5-4 0,4 1-1 0,-3 3 0 0,3 0 41 0,-4 0 12 0,4 1 1 0,-3 5 0 16,3 0-13-16,0 4 11 0,0-1-11 0,0 7 10 16,0 6 11-16,0 0 3 0,0 0 0 0,0 0 0 15,0 0 2-15,0 0 1 0,-4 6 0 0,4 4 0 16,4-1-27-16,-4 0 0 0,3 4 0 0,4-1-11 15,-3 1 11-15,7-1 0 0,-4 1 0 16,3 0 0-16,1-1 19 0,-1 1 5 0,4 2 2 0,-3-2 0 16,3-1 2-16,0-2 0 0,0 2 0 0,4 1 0 15,-4-4-6-15,-3-2-1 0,3 2 0 0,0 0 0 16,0-2-5-16,-3-1 0 0,-1 0-1 0,1-3 0 16,-4 4 18-16,0-1 4 0,0-3 1 0,0 3 0 15,-3 1-30-15,-1-1-8 0,1-3 0 0,-4 3 0 16,3 1 0-16,-3-4 0 0,0 3 0 0,-3 0 0 15,-4 0 52-15,3 4 10 0,-3-4 2 0,0 0 0 16,-4 4-50-16,1-1-14 0,-4 1 0 0,-1-1 8 16,1 0-8-16,0 1 0 0,-3-1 8 0,3 1-8 15,-1-1 0-15,1-3-8 0,0 1 0 0,4-1 0 16,-1-3-92-16,0-3-19 0,4 3-3 0</inkml:trace>
  <inkml:trace contextRef="#ctx0" brushRef="#br0" timeOffset="-86348.68">19759 9387 1549 0,'0'7'44'0,"0"-7"9"0,4 3-42 0,-4 3-11 0,7-3 0 16,-4 0 0-16,1 0 54 0,3 1 9 0,0 2 1 0,3-3 1 15,-3 0 30-15,8 3 5 0,-5-2 2 0,4-1 0 16,4 0-20-16,-4 0-4 0,7-3-1 0,-3 3 0 15,3-3 0-15,4 0 0 0,-4 0 0 0,4 0 0 16,-4 0-77-16,0 0-16 0,-3 0-4 0,3 3 0 16,-7-3 20-16,0 6 0 0,0-2-8 0,-3-1 8 15,-1 3-80 1,-3-3-12-16,0 3-2 0</inkml:trace>
  <inkml:trace contextRef="#ctx0" brushRef="#br0" timeOffset="-85146.79">19837 9485 1576 0,'0'0'32'0,"0"0"9"0,0 0-33 15,0 0-8-15,0 0 0 0,0 0 0 0,0 0 105 0,0 0 19 0,0 0 4 16,0 0 1-16,-4 3-54 16,4-3-11-16,-3 6-3 0,3-3 0 15,-4 6 5-15,4-2 1 0,4-1 0 0,-4 3 0 0,0 1-54 0,0-1-13 0,3 7 0 0,-3-4 0 16,0 1 54-16,0 3 8 0,4-1 2 0,-4 1 0 15,3 0-64-15,-3-1 0 0,4 4-14 0,-4 0 2 16,3 0 12-16,-3 0 0 0,4-1 0 16,-4 4-8-16,3 0 8 0,1-3 0 0,-1 0 8 15,1 3-8-15,-1 0 0 0,1 3 0 0,0-3 0 0,-1 3 0 16,-3 0 11-16,4 0-3 0,3-3 0 0,-4 6 0 16,-3-6-8-16,4 7 0 0,-4-4 0 0,3 3 0 15,-3 0 8-15,0 3-8 16,0 1 8-16,0 2-8 0,0 1 0 0,0-1 0 0,0 4 0 0,0-4 0 15,4 1 0-15,-4-1 0 0,0-2 0 16,3 2 0-16,1-2 0 0,-1-1 0 0,1 0 0 0,-1 4 0 16,1-4 0-16,-1 4 0 0,1-1 0 0,3 1 0 15,-3-4 0-15,3 3 0 0,-4-2 0 0,4 2 0 16,-3-2 0-16,-1 2 0 0,1 1 0 0,-1 5 0 16,1-2 0-16,-1 3 0 0,1 3 0 0,-4 0 0 15,3-4 15-15,1 1 10 0,-1 0 3 0,1 3 0 16,0-4-45-16,-1 4-9 0,1 0-2 0,-1 3 0 15,1-3 28-15,-4 0 0 0,3 3 0 0,1 3 0 16,-4-6 0-16,3 0 0 0,1 0 0 0,-4 6 0 16,3-3 0-16,1 3 0 0,-1 4 0 0,1-1 0 0,3-3 19 0,-4 0 9 0,1 0 1 15,-1 4 1 1,1-1-48-16,3 0-10 0,-3 4-1 0,3 2-1 0,0-5 30 0,-4-4 0 0,4 0 0 0,-3 6 0 16,3-2 0-16,-4 2 0 0,4 1 0 0,1 5 0 15,-5-5 18-15,1-1 10 0,3 1 1 0,-4 2 1 16,1 1-48-16,-1-1-10 0,1 4-1 0,-1 6-1 15,1-6 48-15,-1 0 10 0,1 2 1 0,-1 4 1 16,4-6-48-16,0 0-10 0,-3 3-1 16,7 3-1-16,-4-7 46 0,0 1 10 0,0 3 2 0,0 0 0 15,0-4-45-15,0-2-9 16,0-4-2-16,0 7 0 0,0-3 28 0,0 2 0 0,4 4 0 0,-4 0 0 16,0-3 0-16,0 0 0 0,0-4 0 0,0 4 0 15,0 0 0-15,-3-4 0 0,3 4 0 0,-4 0 0 16,1-4 0-16,-1-6 0 0,4 4 0 0,-3-1 0 15,-1-2 0-15,1-1 0 0,-1 0 0 0,1 4 0 16,3-7 0-16,-7-3 0 0,7 3 0 0,-3-3 0 16,-4 0 0-16,3 0 0 0,4 0 0 0,-3 0 0 15,-1-6 0-15,1-3 0 0,3-1 0 0,-4-2 0 16,4-4 0-16,-3 0 0 0,3-6 0 0,-4 4 0 16,5-1 23-16,-5-3 9 0,4-3 3 0,-3 3 0 15,3-6-19-15,-4 3-4 0,4 0-1 0,-3-3 0 0,-1-1-11 16,4 1 0-16,-3-3 9 0,-1 3-9 0,1-4 16 15,-4-2 0-15,7 6-1 0,-7-7 0 16,4 1-15-16,-1-1 0 0,-3 1 0 0,0-4 0 16,0 1 16-16,4-1 8 0,-4 4 0 0,3-7 1 15,-3 3 5-15,0 1 1 0,4-4 0 0,-4 0 0 16,0 1-5-16,3-4-1 0,1 3 0 0,-1-3 0 16,1 3-9-16,-1-3-3 0,1 1 0 0,-1-1 0 15,1 0-5-15,3 0 0 0,-4 0-8 0,1 0 12 0,0-3-4 0,-1 3-8 16,1-3 11-16,-4 0-11 0,0 0 14 0,3 0-4 0,1 4-1 0,-4-4 0 15,0 3-1-15,7-3 0 0,-4 0 0 0,1 0 0 16,3 0 2-16,0 3 0 0,-4-3 0 0,8 0 0 16,-4 3 1-16,4-3 0 0,-1 0 0 0,1 3 0 15,3-3-11-15,0 0 0 0,0 0 0 0,0 0 0 16,4 0 0-16,-4 0 0 0,0 3 0 0,4-3 0 16,-4 0-15-16,0 3 2 0,0 0 0 0,0 1 0 15,4-1 13-15,-8 0 0 0,5 3 0 0,-1-3 0 16,-4 4-25-16,1-1-9 0,-1 0-2 0,-3 0 0 15,0-2-161-15,-3-1-33 0</inkml:trace>
  <inkml:trace contextRef="#ctx0" brushRef="#br0" timeOffset="-73436.18">20966 10011 1552 0,'0'0'44'0,"3"-6"10"16,1 3-43-16,-4-3-11 0,0 6 0 0,0-7 0 15,0 7 104-15,3-6 20 0,-3 6 3 0,4-6 1 16,-4 6 0-16,0 0 0 0,0 0 0 0,0 0 0 16,0 0-8-16,0 0 0 0,3 6-1 0,-3 0 0 15,4 7-30-15,-1-4-5 0,1 4-2 0,-1 3 0 16,1-1-20-16,-1 4-4 0,1-3-1 0,-4 3 0 15,3 2-17-15,1 1-3 0,-4 0-1 0,4 3 0 16,-4-3-8-16,0 3-1 0,0 1-1 0,0 2 0 0,-4-3-26 0,4 3 0 16,0 0 0-16,0 1 0 15,0-4 0-15,0-3 0 0,0-1 0 0,0 1 0 0,0-6 0 16,0 0 0-16,4-4 0 0,-4-5 0 16,0-1-69-16,3 0-10 0,1-3-1 0,-1 0-1 0,1-3-124 0,-1-3-25 15,4 0-5-15</inkml:trace>
  <inkml:trace contextRef="#ctx0" brushRef="#br0" timeOffset="-72352.48">20835 11269 1930 0,'-3'6'81'15,"-1"-3"-65"1,0 3 119-16,4-6 23 0,0 7 5 0,-3-4 1 16,3 3-29-16,0 0-6 0,0 1-1 0,3-1 0 15,1 0-51-15,0 0-10 0,-1 1-3 0,4-1 0 16,4 0-51-16,-1 4-13 0,1-4 0 0,3 3 0 15,0-2 52-15,0-1 7 0,0 3 1 0,4-3 1 16,0 1-29-16,-1-1-5 0,1 0-2 0,0 1 0 16,-4-4-6-16,0 3-2 0,0 0 0 0,-4-3 0 0,1 4-5 0,0-4 0 0,-1 3-1 0,-3 0 0 15,-3 1-2-15,3-1 0 0,0 0 0 0,-4 0 0 16,1 1-9-16,-1-1 10 0,1 0-10 0,0 0 10 16,-4 4-10-16,0-4 10 0,0 4-10 0,3-4 10 15,-6 0-10-15,3 0 0 0,-4 4 0 0,0-4 8 16,4 0-8-16,-3-3-9 15,3 4 9-15,-4-4-13 0,4-3 13 0,0 0 0 0,0 0 0 0,0 0 0 16,0 0 0-16,0 0-11 0,0 0 11 0,0 0-10 16,0 0 10-16,0 0 0 0,0 0 0 0,0 0 0 15,0 0 0-15,0 0 0 0,0 0 0 16,0 0 0-16,0 0 0 0,-3 6 8 0,3-6-8 0,0 0 8 16,3 3-8-16,-3 0 0 0,7-3 0 0,-3 4 0 15,0-4 0-15,3 0 0 0,0 0 0 0,0 0 0 16,0-4 0-16,3 4 0 0,1 0 0 0,-1 0 0 15,-2 0 0-15,-1 0 0 0,3 4 0 0,-3 2 0 16,0 0 13-16,0 0 2 0,-3 4 0 0,3-1 0 16,-4 7-15-16,1-4 0 0,0 4 0 0,-4 0 0 15,0 3 8-15,0-4-8 0,0 4 0 0,-4 0 0 16,0-3 8-16,-3-1-8 0,4-2 0 0,-4-1 0 16,-4 1-10-16,4-4-8 0,-3 1-2 0,-5-1 0 15,5-3 35-15,-4 1 6 0,3 2 2 0,-3-6 0 16,0 3-37-16,0 1-7 0,0-4-2 0,0 0 0 0,0 3 35 15,-4-3 8-15,4 4 0 0,-4-4 1 16,4 0-21-16,3 3-12 0,1-3 2 0,-1 0 0 16,4 1-45-16,7-4-9 0,0 0-1 0,0 0-1 15,0 0-108-15,0 0-22 0,0-10-4 0</inkml:trace>
  <inkml:trace contextRef="#ctx0" brushRef="#br0" timeOffset="-71516.94">21128 12658 2280 0,'0'0'64'0,"-4"-3"16"0,-3-4-64 0,4 4-16 16,-1-3 0-16,-3 0 0 0,4 2 83 0,-8-2 13 15,4 0 4-15,0 3 0 0,0 0-25 0,-4 3-5 0,1 0-1 0,-1 3 0 16,4 3-13-16,-3 0-4 0,-1 7 0 0,4 3 0 16,0-4-26-16,0 7-6 0,0 0 0 0,0-4-1 31,3 4-19-31,1 0 0 0,-1-3 0 0,4-1 0 16,0 1 0-16,0-3 0 0,0 2 0 0,4-2 0 0,-1-1 0 0,1 1 0 0,3-1 0 0,0 1 0 15,0-4 0-15,3-2 0 0,-3 2 0 0,4-6-9 16,0 0 9-16,-1 0 0 0,1-3 0 0,-1-3 0 15,1 0 0-15,0 0 0 0,3-3 0 0,-4-4-8 16,-3 1 8-16,4-4 0 0,-4 4 0 0,0-4 0 16,0 4 0-16,0-3 0 0,-3 2 0 0,3 1 0 15,-4-1 0-15,-3 1 0 0,4 3 0 0,-4-1 8 16,0 7 1-16,0 0 1 0,0-6 0 0,0 6 0 16,0 0 7-16,0 0 2 0,0 0 0 0,0 0 0 15,0 0 1-15,0 0 0 0,0 3 0 0,3 7 0 16,-3-1 8-16,0 0 3 0,4 4 0 0,-1 0 0 15,-3 2-13-15,4 4-2 0,-1 0-1 0,1 3 0 16,-4 0 27-16,3 6 6 0,1-3 0 0,-1 3 1 16,1 4-37-16,0-1-12 0,-1 0 8 0,1 1-8 15,-1-1 10-15,4-3-2 0,-3 0 0 0,-1 4 0 16,1-4-8-16,-1 3 0 0,4 1 9 0,-3-1-9 16,-1-3 0-16,1 1 0 0,-1-7 0 0,-3-1 8 15,4-2-8-15,0-6 0 0,-4-1 0 0,0-2 0 0,0-7-11 0,0-3-3 16,0 0-1-16,0 0 0 15,-4-10-14-15,0-2-3 0,4-1-1 0,-3-2 0 16,-1-1-101-16,4 4-20 0,0-4-4 0</inkml:trace>
  <inkml:trace contextRef="#ctx0" brushRef="#br1" timeOffset="-67468.04">21068 13846 2397 0,'-11'6'50'0,"11"-6"11"0,0 0-49 0,0 0-12 0,-3 0 0 0,3 0 0 16,0 0 90-16,0 0 15 0,0 0 3 0,0 0 1 16,0 0-24-16,0 0-5 0,0 0 0 0,0 0-1 31,0 0-31-31,0 0-7 0,3 0-1 0,4 7 0 0,0-4-7 0,4 3-1 0,-4 0-1 0,7 1 0 16,-3-1-3-16,3 0-1 0,0 0 0 0,4 1 0 15,-1-1-2-15,4-3 0 0,1 0 0 0,-1 3 0 16,3-2-4-16,1-4-1 0,0 3 0 0,-4-3 0 15,4 3-4-15,-4-3-2 0,0 0 0 0,-3 0 0 16,-1 0-14-16,-3 0 0 0,1 0 8 0,-1 0-8 16,-4 0 0-16,4 0 0 0,-3 3 0 0,-4-3-10 15,4 0-82-15,-4 0-17 0,0 0-3 0</inkml:trace>
  <inkml:trace contextRef="#ctx0" brushRef="#br0" timeOffset="-62116.44">21636 9438 1683 0,'0'0'71'0,"0"0"-57"16,0 0 70-16,3-4 13 0,1 1 3 0,3-3 1 15,-3 3-4-15,3 0-1 0,3 0 0 0,-3-1 0 16,4 1-48-16,3-3-11 0,-4 6-1 0,5-3-1 16,-1 0 2-16,0 0 1 0,3 3 0 0,-2-4 0 15,-1 4-7-15,3-3-2 0,1 3 0 0,-4 0 0 16,4-3-5-16,-4 3 0 0,3 0-1 0,-2-3 0 15,-1 3-23-15,-4 0 0 0,1 0 0 0,-1 0 0 16,-3 0 0-16,1 3 0 0,-1-3 8 0,-4 0-8 16,4 3 10-16,-3 0-2 0,-1 1-8 0,-3-4 12 15,0 3-12-15,4 0 0 0,-4 3 0 0,3-3 0 16,-3 4 0-16,0-4 0 0,0 3 0 0,0-3 0 16,-3 3 24-16,3 1 1 0,0-1 1 0,0 3 0 15,0-2-26-15,0 2-9 0,0-3 0 0,0 4 0 0,0-1 9 16,-4 0 14-16,4 1-3 0,0-1-1 0,0 1-10 15,0-1 0-15,0 4 0 0,0-4 0 0,0 0 0 0,0 4 13 16,0 0-3-16,0-4-1 0,0 4 0 0,0-4 0 0,4 3 0 16,-4-2 0-16,0 2-1 0,0-2 0 15,3 2 0-15,-3-2 0 16,0 2-8-16,4 1 8 0,-4 3-8 0,0-4 8 16,3 4-8-16,1-1 8 0,-4 1-8 0,3 0 8 15,-3 3-8-15,4-1 10 0,-4-2-10 0,0 3 10 0,3 3 12 0,-3 0 2 0,0 0 1 0,4 0 0 16,-4 0-25-16,0 0-12 0,4-4 0 0,-4 4 1 15,3 0 11-15,-3-3 0 0,4 3 10 0,-4-3-10 16,3 3 11-16,-3 0-11 0,0 0 12 0,0 3-12 16,0-3 12-16,4 3-12 0,-1 0 12 0,-3 3-12 15,4-3 8-15,-4 3-8 0,0 4 0 16,3-1 0-16,1-6 8 0,-4 3-8 0,3 1 0 0,-3-1 0 16,4 3 0-16,-1-3 0 0,1 1 0 0,-4 5 0 15,3-2 8-15,1 5-8 0,-1-2 0 0,-3 2 0 16,4 1 0-16,-1-4-14 0,1 4 2 15,0-3 1-15,-1 2 20 0,1 1 4 0,-1-1 1 0,1 1 0 16,-4 3-14-16,3 3 9 0,4 0-9 0,-7 3 8 16,4-7-8-16,-1 4 0 0,1-3 0 0,-4 6 8 15,0-3-8-15,3 6 0 0,-3 0 9 0,0 7-9 16,0-7 0-16,0 3 0 0,0-3 0 0,0 4 8 16,0-1-8-16,4 0 0 0,-4 1 0 0,3 2 8 15,1-3-8-15,-1-3 0 0,1 1 0 0,3 2 8 16,0-3-8-16,0 0 0 0,0 0 8 0,4 4-8 15,-1-4 0-15,-3-3 9 0,4 3-9 0,0 0 0 16,-1-6 8-16,1 3-8 0,-1 0 0 0,1 0 0 0,0 0 0 0,-4 4 0 0,3-1 0 16,1 3 0-16,-4-3 8 0,3-6-8 0,-3 3 0 0,4 0 0 15,-4 0 0 1,0 0 0-16,0 3 8 0,0 4-8 0,0-10 0 0,0-1 10 0,0 1-10 0,0 3 8 16,-3-3-8-16,3 0 8 0,-3 3-8 0,3 0 8 15,-4 0 8-15,1-3 0 0,3 3 1 0,-4 0 0 16,1-3-17-16,-1-3-14 0,4 3 2 0,-3 0 1 15,-1 0 11-15,1 3 0 0,3 0 0 0,0 0 0 16,-3-3 0 0,3-4 0-16,0 1 0 0,0 0 0 0,-4 0 0 0,4-1 0 0,0 1 0 15,0 3 0-15,1 0 12 16,-5 0-3-16,4 0 0 0,0 3 0 0,-3-6-9 0,3-1-12 0,-4 1 2 0,1 0 1 16,3 0 9-16,-4 2 0 0,4 5 0 0,0-5 0 15,-3 1 0-15,3-3 0 0,0 0 0 0,4 0 0 16,-4-4 0-16,3 1 0 0,-3-1 0 0,0 1 0 15,4 0 0-15,-4 2 0 0,4 1 0 0,-4 0 0 16,3-3 0-16,-3-4 0 0,0 1 0 0,0-1 0 16,1 1 0-16,-1-4 0 0,0 0 0 15,-4 4 0-15,4-4 0 0,-3 4 0 0,3-1 0 0,0 1 0 16,-4-4 0-16,4 0 0 0,-3 1 0 0,3-4 0 16,0-3 0-16,-3-3 0 0,3 3 0 0,-4-3 0 15,4 0 0-15,0 0 0 0,-3 0 0 0,-1-3 0 0,4 3 0 0,-7-4 0 16,4 1 0-16,3 0 0 0,-7 0 0 0,4 3 0 0,-1-3 0 0,1-1 8 15,-4 1-8-15,3-3 0 16,1 0 0-16,-1-1 0 16,-3 1 0-16,4-4 0 0,-4 4 0 0,3-3 8 15,-3-4-8-15,0 0 0 0,4 1 0 0,-4-1 0 16,0 1 0-16,3-4 8 0,-3 3-8 0,0-2 0 16,4-1 0-16,-4-3 9 0,0 6-9 0,0-5 0 15,3-1 10-15,-3 0-10 0,0 0 8 0,0 0-8 0,4 3 0 0,-4-2 0 0,0-1 8 0,0 3-8 16,0 0 0-16,0-6 8 0,0 3-8 0,0-3 8 15,0 7-8-15,0-4 0 0,0 3 9 0,0-6-9 16,0 3 15-16,0 0-2 0,0-3 0 0,-4 7 0 16,1-4 19-16,-1 0 4 0,1 3 1 0,-1-3 0 15,-3 0-29-15,4-3-8 0,-4 4 0 0,0-1 0 16,-4 0 0-16,4-3 0 0,-4 3 0 0,1 0 0 16,-1-3 0-16,-3 3-12 0,0-3 4 0,0 3 0 15,-4 0 8-15,4 1 0 0,-4-1 0 16,1 3 0-16,-1-3 0 0,4 3 0 0,0 1 0 15,0-1 0-15,0 0 9 0,0 1-9 0,3-4 12 16,-3 3-12-16,7-3-64 0,-4-3-19 0,4 3-4 16,0-3-1-16,4 0-115 0,3 0-23 0</inkml:trace>
  <inkml:trace contextRef="#ctx0" brushRef="#br0" timeOffset="-59836.36">22620 12676 2379 0,'0'0'105'0,"0"0"23"0,0 0-103 0,0 0-25 0,0 0 0 0,0 0 0 16,0 0 106-16,0 0 16 0,-3 4 3 0,3 2 1 16,0 0-46-16,0 0-8 0,3-2-3 0,1 2 0 15,-1 0-22-15,4-3-5 0,0 4-1 0,4-1 0 16,-1-3-8-16,5 3-1 0,-1 0-1 0,0-2 0 16,3-1 26-16,1 0 6 0,0 0 1 0,3 0 0 15,-3 0-52-15,-1 0-12 0,-3 1 0 0,4-1 0 16,-4 0 0-16,0 0-12 0,0 0 3 0,0-3 0 15,0 3 9-15,-3 0 12 0,3-3-2 0,-3 0-1 16,3 0-9-16,0 0-12 0,-3 0 2 0,-1 0 1 16,1-3-17-16,-1 3-3 15,1 0-1-15,-4-3 0 16,0 3-47-16,-7 0-10 0,0 0-1 0,0 0-1 16,0 0-76-16,0 0-15 0,0 0-4 0</inkml:trace>
  <inkml:trace contextRef="#ctx0" brushRef="#br0" timeOffset="-59154.23">23072 12542 2419 0,'0'0'107'0,"0"0"22"0,-4-7-103 15,4 7-26-15,-3-6 0 0,3 6 0 0,0 0 56 0,0 0 7 0,0 0 1 0,0 0 0 16,0 0-20-16,0 0-4 0,3 3-1 0,4 4 0 15,-3-1-11-15,-1 6-3 0,1 1 0 0,3 3 0 16,-4 2 38-16,1 1 7 0,-1 3 2 0,4 0 0 16,-3 0-27-16,0 0-5 0,-1 0 0 0,1 3-1 31,-1-3-13-31,1 3-2 0,-4 0-1 0,3 0 0 16,-3-3-11-16,0 0-3 0,0 0 0 0,0 0 0 0,0 0-9 0,0-3 0 0,0 0 0 0,4-4 0 15,-4 1 0-15,0-4 0 0,0 1-12 0,0-7 12 16,0 1-15-16,0-7 5 0,0 0 1 0,0 0 0 15,0 0-63-15,0-7-13 0,0-2-3 16,0-4 0-16,0-2-16 0,0-4-4 0,0 3-1 16,0-6 0-16,0 3 37 0,3-6 7 0,-3 3 1 0,4-3 1 15,-4 6 3-15,3-2 0 0,-3 5 0 0,0-3 0 16,0 3 20-16,0 1 5 0,-3 2 1 0,-1-3 0 16,1 4 54-16,-1-1 12 0,-3 1 1 0,4-4 1 15,-4 4 29-15,3 2 5 0,0-2 2 0,1 2 0 16,-1-2-21-16,1 2-4 15,3 4-1-15,-4-3 0 0,4 2-12 0,0 7-4 0,0 0 0 0,4-6 0 16,-4 6-4-16,3-3 0 0,4 0-1 0,1 3 0 16,-1 0-9-16,0 0-2 0,0 0 0 0,0 3 0 15,0 0-4-15,3 3-8 0,1-2 11 0,0 2-11 16,-1 0 23-16,4 3-3 0,-3-2 0 0,-1 5 0 16,5-2 6-16,-5 2 1 0,4-2 0 0,0 2 0 15,-3 1-3-15,0-4 0 0,-1 4 0 0,1-4 0 0,-1 0-8 0,1 1-1 16,-4-1-1-16,3 1 0 15,-2-1-1-15,-1 4 0 0,-4-7 0 0,4 3 0 0,0-2 7 0,-3 2 0 16,-1-3 1-16,1 1 0 0,-4-1-2 0,0 0-1 0,0 0 0 0,-4-3 0 16,1 4 4-16,-1 2 1 0,-3-3 0 0,0 4 0 15,0-1 14-15,-4 1 3 0,1-1 1 0,-1 4 0 16,-3-1-33-16,4-2-8 0,-4 2 0 0,-1 1 0 16,1-4-23-16,-3 4-6 0,3-4-2 15,-1-3 0-15,1 4 7 0,4-7 2 0,-1 3 0 0,1-3 0 16,3-3-78-16,-1 0-15 0,8 0-3 0</inkml:trace>
  <inkml:trace contextRef="#ctx0" brushRef="#br0" timeOffset="-58482.43">23813 9312 1569 0,'0'0'66'0,"0"0"-53"15,0 6 146-15,3 1 29 0,-3-1 5 0,4-3 2 16,-1 3-74-16,1-3-14 0,3 4-3 0,-4-4-1 16,8 0-63-16,-4 0-12 0,3-3-2 0,1 0-1 15,3 0 30-15,0-3 5 0,4 0 2 0,0 0 0 16,-1 0-38-16,4-4-7 0,-3 4-1 0,0-3-1 0,3 0-15 0,-4-1 0 0,5 4 8 0,-5 0-8 15,-3 0 0-15,4 3-18 0,-4 0 4 0,-3 3 1 32,-1 3-94-32,-3 1-18 0,0 2-4 0,0 0-1 15,-3 1-66-15,-1 6-12 0</inkml:trace>
  <inkml:trace contextRef="#ctx0" brushRef="#br0" timeOffset="-57432.81">23865 9459 1580 0,'0'0'67'16,"0"0"-54"0,0 0 143-16,0 0 29 0,0 0 6 0,0 0 1 15,4 7-59-15,-4-1-11 0,0 0-2 0,3 1-1 16,-3-1-59-16,0 3-11 0,0 1-2 0,4-1-1 0,-4 0-22 0,4 1-5 16,-1-1-1-16,-3 4 0 0,0-4-7 0,0 4-2 0,4-1 0 0,-4 4 0 15,0-3-9-15,0 2 0 0,0-2 0 0,0 2 0 16,0 1 0-16,0 0 0 0,0 6 0 0,3-3 0 15,-3 2 0-15,0-2 0 0,4 6 0 0,-4-3 0 16,3 3 0-16,-3 0 0 16,4 4 0-16,-1-4 0 0,1 3 0 15,-4 0 0-15,7 0 0 0,-4 1 0 0,1 2 0 16,-1 0 0-16,1-2 0 0,-1 5 0 16,5 4 0-16,-5-1 0 0,1 4 0 0,-1 0 0 15,1 3 0-15,-1-3 0 0,1 2 0 0,-1 4 0 0,1 0 0 0,-1-3 0 0,4 7 0 0,-7-1 0 16,7-3 0-16,-3 3 0 0,-1 3 0 0,1-3 0 15,3 1 0-15,-3-1 0 0,3-3 0 0,0 3 0 16,-4 0 0-16,4 0 0 0,-3 0 0 0,3 7 0 16,0-7 0-16,0 0 0 0,-4 4 0 0,5-1 0 15,-1 3 0-15,0 1 0 0,-4 2 0 0,4 1 0 16,-3-1 0-16,-1 1 0 0,4 0 0 0,-3 2 0 16,-1-2 0-16,1 3 0 0,-1-1 0 0,4 7 0 15,-7-3 0-15,4 0 0 0,3 0 0 0,-3 6 0 16,-1-9 0-16,1 2 0 0,3-2 0 0,-4 6 0 15,1-6 0-15,3 3 0 0,-4 3 0 0,1 0 0 16,-1-3 0-16,4-4 0 0,-3 1 0 0,3 6 0 16,-3-6 0-16,3-1 0 0,-4 1 0 0,8 3 0 15,-8-3 0-15,4-1 0 0,0 1 0 0,-3 3 0 16,3-3 0-16,0-4 0 0,0 1 0 0,-3 6 0 16,3-7 0-16,-4 7 0 0,1-3 0 0,3 6 0 15,-4-10 0-15,1 1 0 0,3-1 0 0,-4 4 0 0,1-3 0 16,-1 6 0-16,1-4 0 0,0 7 0 15,-1-9 0-15,4-1 0 0,-3 1 0 0,-1 3 0 0,1-7 0 0,-1 4 0 0,1-1 0 16,-1 4 0-16,1-10 0 0,-1 1 0 0,1-1 0 0,-1 3 0 16,-3-6 0-16,4 4 0 0,-1-4 0 0,-3 0 0 15,4-3 0-15,-4-9 0 0,3 3 0 0,1-4 0 16,-4 1 0-16,4-1 0 0,-4 1 0 0,3 0 0 16,-3-4 0-16,0-2 0 0,0 2 0 0,0 1 0 15,0-10 0-15,0 3 0 0,0-3 0 0,0-3 0 16,-3-3 0-16,3-1 0 0,0-2 0 15,0 0 0-15,-4 0 0 0,4-4 0 0,0 1 0 16,0-4 0-16,-4 0 0 0,4 1 0 16,0-1 0-16,0-3 0 0,0 1 0 0,0-4 0 0,0 3 0 0,0-6 0 15,4 3 0-15,-4-3 0 0,0 0 0 0,0 3 0 16,0-3 0-16,4 4 0 0,-1-1 0 0,1 0 0 16,-1 3 0-16,1-6 0 0,-1 3 0 0,4 0 0 15,0 1 53-15,-3-4 9 0,3 3 2 0,3 0 0 16,1-3-52-16,0 3-12 0,3 0 0 0,-4-3 0 15,4 3 0-15,1 0 0 0,2 0 0 0,-3-3 0 16,0 4 54-16,4-1 8 0,-4-3 2 0,4 0 0 16,-4 3-52-16,0-3-12 0,-3 0 0 0,3 3 0 15,0-3 0-15,-4 3 0 0,5 0 0 0,-5-3 0 16,4 3 0-16,-3 1 0 0,-1 2 0 0,4-3 0 0,-3 3 0 16,0 1 0-16,-1-1 0 0,1 0 0 15,-1 3-100-15,1 1-22 0,0-1-5 0</inkml:trace>
  <inkml:trace contextRef="#ctx0" brushRef="#br0" timeOffset="-55383.05">24733 9594 570 0,'0'0'16'0,"0"0"4"0,4-3-20 0,-1-3 0 0,1 3 0 0,-1-4 0 16,1 4 40-16,-1 0 4 0,1 0 1 0,-4 3 0 16,7-3 67-16,-7 3 14 0,4-3 2 0,-4 3 1 15,0 0 50-15,0 0 9 0,0 0 3 0,0 0 0 16,0 0 21-16,0 0 5 0,0 0 1 0,0 0 0 16,0 0-123-16,0 0-25 0,-8 3-5 0,5 0-1 15,-4 0 0-15,3 3 0 0,-3 1 0 0,0-1 0 16,4 0-51-16,-4 7-13 0,-4-4 0 0,4 4 0 15,0-1 54-15,-4 7 8 0,4 0 2 16,-3 3 0-16,3 3-56 0,-4 6-8 0,1 1-8 0,2 2 8 16,-2 1 0-16,3 2 20 0,0 1-2 0,3 0-1 15,1-1-17-15,3-5-14 0,0-1 2 0,3 0 1 16,1-6 35-16,-1 0 6 0,4-6 2 0,0 0 0 16,4-6-32-16,0-4 8 0,-1 0-8 0,4-5 0 15,4-4 0-15,0-4 0 0,3-2 0 0,0 0 0 16,4-4 8-16,-1-2-8 0,1-1 11 0,3 1-11 15,-3-4 27-15,-4 0-2 0,0 4 0 0,0-4 0 16,-3 1-25-16,0-1 0 0,-4 0 0 0,0 1 0 16,-4-1 0-16,-2 3 0 0,2-2 0 0,-6-1 0 15,3 3 0-15,-4-2 0 0,-3-1 0 0,4-3 0 0,-8 4 0 0,4-1 0 16,-3 0 0-16,-4-3 0 16,0 1 0-16,-4 2 0 0,-3-3 0 0,-4 0 0 0,1 4 0 0,-1-4 0 15,0 6 0-15,-3-2 0 0,4 5 0 0,-5-2 0 0,1 2 0 0,0 1 0 16,3 3-97-1,1 2-25-15,-1 1-5 0,4 0-1 16,0 3-51-16,3 3-10 0,-3 0-3 0</inkml:trace>
  <inkml:trace contextRef="#ctx0" brushRef="#br0" timeOffset="-52166.71">24941 10786 1440 0,'0'-13'60'0,"0"1"-48"16,0-1 123-16,-3 4 24 0,3-4 5 0,0 4 0 15,0 6-31-15,0 3-6 0,0 0-2 0,0 0 0 16,0 0 5-16,0 0 1 0,-7 3 0 0,3 3 0 15,-3 3-69-15,7 4-14 0,-3 3-2 0,-1 3-1 16,1 2-21-16,3 5-4 0,0 2 0 0,0 0-1 16,0-3 2-16,3 3 1 0,1-3 0 0,-1 4 0 15,-3-4-14-15,4 0-8 0,3 0 8 0,-4 0-8 16,1-6 0-16,-1 3 0 0,4-7 0 0,1 4 0 16,-5-3-28-16,1-4-3 0,-1 1-1 0,-3-1 0 15,4 1-93-15,-4-4-19 0,0 1-4 0</inkml:trace>
  <inkml:trace contextRef="#ctx0" brushRef="#br0" timeOffset="-51213.65">24843 12106 1177 0,'0'0'52'0,"0"0"11"16,0-6-51-16,3-1-12 0,-3 1 0 0,0-3 0 0,4 2 74 16,-4 1 12-16,0 0 2 0,0-4 1 0,3 4-20 15,-3 0-4-15,4 0-1 0,-4-1 0 0,0 7 0 16,0 0 0-16,3-3 0 0,-3 3 0 0,0 0 52 0,0 0 9 0,0 0 3 0,0 0 0 15,0 0-10-15,0 0-2 0,0 0 0 0,4 3 0 32,-1 4-45-32,1-4-10 0,3 0-1 0,0 0-1 15,0 0-25-15,4 0-5 0,-1 0-1 0,4 1 0 16,0-1-6-16,1 0-2 0,2-3 0 0,1 3 0 16,-4-3-6-16,0 3-2 0,0-3 0 0,0 3 0 15,-3 0-4-15,-1 0-8 0,1 4 11 0,0-1-11 0,-4 0 12 0,3 4-12 0,-6 2 12 0,3-2-12 16,-7 2 13-16,3 4-4 0,-3 0-1 0,0-1 0 15,0 1-8-15,-3 3 8 0,-1-4-8 16,-3 1 8-16,4 3-8 0,-4-7 0 0,0 4 0 0,0-3 0 16,-1-1 0-16,5-2 0 0,-4 2 0 0,0-2 0 15,0-4 0-15,0 0 0 0,3 0 0 0,-3-3 0 16,7-3 0-16,-3 4 0 0,3-4 0 0,-4 6 0 16,4-6-20-16,0 0 4 0,0 0 1 0,0 0 0 15,0 0 24-15,0 3 5 0,4 0 1 0,-1 0 0 16,1-3-31-16,3 0-7 0,0 0-1 0,0 0 0 15,3-3 24-15,1 3 0 0,0 0 0 0,-1-3 0 16,1 3 17-16,3 0 5 0,-4 3 1 0,5-3 0 16,-5 3-23-16,1 4-13 0,-1-1 1 0,1 0 1 15,-4 4 27-15,0 2 6 0,0 1 1 0,-3 2 0 16,-1 1 1-16,1 3 1 0,-4 0 0 0,0 3 0 16,0-1-7-16,-7 5-2 0,3-1 0 0,-3 0 0 15,0 0 0-15,-4-6 0 0,4-1 0 0,-3 1 0 16,-1-3-16-16,-3-4 0 0,3 1 0 0,1-4 0 15,-4 1 0-15,3-1 0 0,-3-2 0 0,0-1 0 16,0 0 0-16,3 0-9 0,-6-3 9 0,2 4 0 16,5-4-57-16,-4 0-7 0,7 0 0 0,-4-3-1 15,4 3-50-15,7-3-9 0,0 0-3 0,0 0 0 16,0 0-90-16,0 0-19 0</inkml:trace>
  <inkml:trace contextRef="#ctx0" brushRef="#br0" timeOffset="-50449.17">25150 13442 1820 0,'-4'-7'76'16,"0"4"-60"-16,1-3 121 0,3 0 25 0,-4-1 5 0,-3 4 1 15,4-3-46-15,-1 0-9 0,1 3-1 0,-4-4-1 16,3 4-41-16,-3 3-8 0,7 0-2 0,-10 0 0 15,-1 6-19-15,0 1-4 0,1-1-1 0,-1 6 0 16,1 4-16-16,-4 0-4 0,3 3-1 0,-3 6 0 16,3-3-15-16,4 0 0 0,0 0 0 0,0 3 0 15,4-7 0-15,-1 1 0 0,4-3 0 0,0-3 0 16,4-1 0-16,-1-3 0 0,8 1-9 0,-4-4 9 16,3-3-12-16,4 0 3 0,-3 1 1 15,3-4 0-15,0 0 8 0,0-4 11 0,0-2-3 0,1 0 0 16,-1 0-20-16,0-4-4 0,-4 1 0 0,4-4-1 15,1-2 17-15,-1-1-12 16,0-3 12-16,0 0-10 0,-3 0 26 0,-1 4 4 0,-3-4 2 0,0 0 0 16,0 7-34-16,0-4-8 0,-3 7 0 0,-1-1-1 15,-3 10 21-15,0 0 0 0,0 0 0 0,0 0 0 16,0 0 12-16,0 10-4 0,0-1 0 0,0 7 0 16,0-1 2-16,0 4 0 0,-3 3 0 0,3 0 0 15,0 0 2-15,0 3 0 0,0-3 0 0,0 3 0 16,0 3 12-16,0-3 4 0,0 4 0 0,0 2 0 15,0 0-4-15,3 4 0 0,-3 2 0 0,0 1 0 16,4-3-24-16,-4-1 0 0,3 0 0 0,1-2 0 0,-1-4 0 0,1-3 0 16,0-3 0-16,-1 0 0 0,4-3 0 0,-3-3 0 0,-1-1 0 15,1-5 0 1,-1-4-36-16,1 0-13 0,-1 0-3 16,-3-6 0-16,0 0-70 0,0-6-14 0,0-3-4 0</inkml:trace>
  <inkml:trace contextRef="#ctx0" brushRef="#br0" timeOffset="-49036.05">25516 9312 1829 0,'0'6'52'0,"0"1"11"16,0-1-51-16,0-6-12 0,7 3 0 16,-3 0 0-16,3 0 39 0,0 0 5 0,0-3 0 0,0 0 1 15,4 0-29-15,-1 0-5 0,1 0-2 0,0 0 0 16,-1-3 45-16,1 3 9 0,3 0 1 0,-4 0 1 16,5-3-29-16,-1 3-5 0,0-3-2 0,0 0 0 15,0 3-9-15,0-3-1 0,0 0-1 0,0-1 0 16,0 4-4-16,-3-3-1 0,0 0 0 0,-1 3 0 15,-3-3-2-15,4 3-1 0,-4 0 0 0,0 0 0 16,0 0 3-16,-3 3 1 0,-1-3 0 0,-3 0 0 16,4 6 9-16,-4 1 1 0,0-1 1 0,0 0 0 0,0 4-1 0,0-1-1 0,0 1 0 15,0-1 0-15,-4 0-8 0,4 4-2 0,0-1 0 0,-3-2 0 16,3 2-5-16,-4 4-8 0,4-3 11 0,0 2-11 16,0 1 8-16,0 0-8 0,0-1 0 15,0 1 0-15,4 3 0 0,-1-4 0 0,1 1 0 0,-4 3 0 16,3-3 0-16,1 2 0 0,-1-2 0 0,1 3 0 15,-1 3 0-15,-3 0 0 16,4 0 0-16,-1 3 0 16,-3-3-14-16,4 6-10 0,-1-3-1 0,-3 3-1 0,4 1 72 0,-4-1 14 0,7 3 4 0,-7 0 0 15,3 1-64-15,1-1-26 0,-1-3 2 0,-3 7 0 16,4-1 24-16,-4 1 0 0,4 3 0 0,-1 5 0 16,-3-2 0-16,4 3 9 0,-4 0-9 0,3 3 0 15,-3 0 8-15,4 3-8 0,-4 0 0 0,3 7 0 16,1-4 12-16,-4 4-4 0,3 2 0 0,-3 7-8 15,0-3 12-15,4-1-4 0,-4 4 0 0,0 3-8 16,3-3 13-16,-3 3-4 0,0-3-1 0,4 9 0 16,-4-3 4-16,3 0 1 0,1 4 0 0,-4 2 0 15,3-6 0-15,1-3 0 0,-1 3 0 0,1 0 0 16,3-3-3-16,0-3-1 0,0 3 0 0,0 6 0 16,4-9-9-16,-4 6 10 0,3 0-10 0,-3 4 10 15,4-10-10-15,0-1 0 0,-4-2 0 0,3 9 0 16,1-6 19-16,-4 3-2 0,4 3 0 0,-4 3 0 15,0-2-17-15,0 2 0 0,0 0 0 0,-4 3 0 16,1-5 0-16,-1-1-14 0,1 3 2 0,-1 0 1 16,1 0 11-16,-4-2 0 0,3 2 0 0,-3 6 0 0,4-5 0 15,-1-1 0-15,1 0 0 0,0 4 0 16,-1-11 0-16,1 1 0 0,-1-3 0 0,1 6 0 16,-1-6 0-16,4 0 0 0,-3 3 0 0,3 3 0 15,0-6 0-15,0 3 0 0,0-3 0 0,-3 3 0 16,3-6 0-16,0-4 0 0,0 1 0 0,0 6 0 0,-4-4 0 0,4 1 0 15,-3 3 0-15,-1 0 0 0,4-7 0 0,-3-2 0 0,3-1 0 16,-3 1 0-16,3-1 0 0,-4 0 0 0,4 1 0 0,0 2 0 16,0-8 0-16,0-4 0 0,0-3 0 0,0-1 0 15,1-2 0-15,-5 0 0 0,4 3 0 0,0-3 0 16,-3-1 0-16,3-2 0 0,-4-3 0 0,1-1 0 16,-1-3 0-16,4-6 0 0,-3 1 0 0,-1-5 0 15,1 1 0-15,-4-6 0 0,3 0 0 0,-3-4 0 16,4 1 0-1,-4-4 0-15,0 1 0 0,-4-4 0 0,4 0 0 0,-3 1 0 0,-1-1 0 0,1-3 8 16,-4 3 0-16,0-3 0 0,0 0 0 0,-4 4 0 16,-3-1 2-16,0 0 1 0,0 4 0 0,-7 2 0 15,3-2 0-15,-3 2 0 0,0 1 0 0,-4-1 0 16,-3 4-11-16,3-4 10 0,0 7-10 0,1-3 10 16,-1 0-10-16,0-1 0 0,4-2 0 0,7-4 0 15,-4 1 0-15,4-4 0 0,0 0 0 0,0-3-11 16,3-3-103-16,1 0-21 0,-1-3-4 0</inkml:trace>
  <inkml:trace contextRef="#ctx0" brushRef="#br0" timeOffset="-48384.23">26434 12818 1958 0,'-4'6'87'0,"4"-6"17"0,0 3-83 16,0-3-21-16,0 0 0 0,4 6 0 0,-1-3 0 0,4-3 0 0,4 4 0 0,-1-4 0 16,5 0 56-16,-5-4 6 0,4 4 2 0,0-3 0 15,4 0 10-15,0 3 2 0,-1 0 1 0,1-3 0 16,3 3-25-16,-3-3-6 0,3 3-1 0,0 0 0 16,-3 0-31-16,-1 0-6 0,1 0-8 0,0 0 11 15,-4 0 1-15,-4 3 0 0,1-3 0 0,-1 0 0 16,1 3-12-16,-4 0-17 0,0 0 4 0,0-3 1 15,-3 4-244-15,-4-4-48 0</inkml:trace>
  <inkml:trace contextRef="#ctx0" brushRef="#br0" timeOffset="-47700.98">26829 12589 2066 0,'0'0'43'0,"0"0"10"16,0 0-42-16,0 0-11 0,0 0 0 0,0 0 0 15,0 0 53-15,0 0 9 0,0 0 2 0,0 0 0 0,0 3 0 0,3 6 0 16,1 1 0-16,-4-1 0 0,3 4-8 0,1 5-2 0,-1 1 0 0,1 3 0 16,3 3-35-16,-3 0-7 0,-1 0-2 0,4 7 0 15,-3-4 42-15,-1 6 9 0,1 1 2 0,3 31 28 16,-4-35-71-1,1 1 0-15,-1-1-1 16,-3-6-19-16,4-3 10 0,-1 0-10 0,-3-6 8 0,4-1-8 0,-4-5 10 16,3-1-10-16,1-3 10 15,-1 1-40-15,-3-7-8 0,0 0-2 0,0 0 0 16,0 0 6-16,0 0 1 0,0-10 0 0,0 1 0 16,-3-1-8-16,3-2-2 0,0-4 0 0,-4 0 0 15,1 1 3-15,-1-4 1 0,-3-3 0 0,4 0 0 0,-4-3-20 0,3 3-4 16,-3-6-1-16,4 3 0 0,-4-3 0 0,3 2 0 0,-3-2 0 15,3 3 0-15,4 0 25 0,-3 3 5 0,3 0 1 0,0 0 0 16,-4 3 17-16,4 4 3 0,0-4 1 0,0 3 0 16,0 4 25-16,0 2 6 0,0-2 1 0,0 5 0 15,0 1 32-15,0 6 6 0,4-6 2 0,-4 6 0 16,0-6-25-16,0 6-5 0,0 0-1 0,3-3 0 16,-3 3 28-16,4-4 6 0,3 4 1 0,0 0 0 15,-3 0-52-15,6 7-12 0,-3-1 0 0,0 0 0 16,4 4 54-16,-1-1 8 0,1 7 2 0,3-4 0 15,-3 1-52-15,3 2-12 0,0 1 0 0,0-3 0 16,0 2 0-16,4-2 0 0,-1-1 0 0,-2-2 0 16,2-1 38-16,1 4 5 0,0-7 1 0,-1 3 0 15,-3-2-27-15,0-1-5 0,0 0 0 0,-3 1-1 0,0-1 0 16,-4 0 0-16,3 3 0 0,-3-2 0 16,-3-1 6-16,-1 3 2 0,-3 1 0 0,4 2 0 15,-8-2 16-15,4 5 3 0,-3 1 1 0,-4 0 0 16,0 0-7-16,-4 2 0 0,1 1-1 0,-1 0 0 15,-3 3-10-15,0-6-1 0,0 2-1 0,-4-5 0 0,0-1-8 0,1 1-2 0,-1-4 0 16,0 1 0-16,1-4-9 0,3-3 0 0,-4 0-12 16,4 0 12-16,0-3 0 0,0 0 0 0,3 0 0 0,1 0 0 15,-1 0-93 1,4-3-11-16,3 3-3 0,4 0 0 0,0 0-134 0,0 0-27 0</inkml:trace>
  <inkml:trace contextRef="#ctx0" brushRef="#br0" timeOffset="-46765.34">27615 9419 1337 0,'8'-3'56'16,"-1"-1"-44"0,-4 4 41-16,8 0 9 0,-4 0 2 0,0 0 0 15,3 0 0-15,4 0 0 0,-3 0 0 0,3 4 0 16,4-4 0-16,-4 3 0 0,4-3 0 0,-1 3 0 16,-3-3 0-16,4 3 0 0,0-3 0 0,-1 3 0 15,-3-3-52-15,4 3-12 0,-4-3 0 0,0 3 0 16,0 1 0-16,-3-1 0 0,-1 0 0 0,-2 0 0 15,-1 0-100-15,0 0-22 0,-4 3-5 0</inkml:trace>
  <inkml:trace contextRef="#ctx0" brushRef="#br0" timeOffset="-45547.34">27637 9478 1370 0,'0'0'39'0,"0"0"8"0,0 0-38 0,0 0-9 0,0 0 0 0,0 0 0 15,7 3 77-15,-7-3 14 0,3 4 2 0,1-1 1 16,-4 3-5-16,3 0-1 0,-3 0 0 0,4 1 0 16,-4 2-23-16,0-3-5 0,3 4 0 0,-3-1-1 15,0 4 4-15,4-4 1 0,-4 1 0 0,0-1 0 16,3 0-52-16,-3 4-12 0,4-4 0 0,-1 4 0 16,-3-4 0-16,4 4 0 0,-4-1 0 0,3 4 0 15,-3-3 54-15,0 5 8 0,4 1 2 16,-4 0 0-16,0 0-52 0,0 3-12 0,0 0 0 0,4 0 0 15,-4 3 0-15,0-3 0 0,0 6 0 0,3-3 0 16,-3 0 0-16,4-3 0 0,-1 3 0 0,-3-3 0 16,4 0 0-16,-4 0 0 0,3 0 0 0,1 0 0 15,-1 3 0-15,1-3 0 0,-1 6 0 0,1-3 0 16,-1 0 0-16,1 4 0 0,-1-1 0 0,-3 0 0 16,4 0 0-16,-1 0 0 0,1 4 0 0,-4-1 0 15,4-3 54-15,-1 1 8 0,-3-1 2 0,4 0 0 16,-1 0-52-16,-3 0-12 0,4 4 0 0,-4-4 0 15,3 3 0-15,1-2 0 0,-1 2 0 0,1-3 0 16,-1 0 0-16,-3 4 0 0,4-4 0 0,-1 0 0 16,1 4 0-16,-1-7 0 0,1 3 0 0,-1 3 0 0,-3-3 0 0,4 4 0 0,-4 2 0 0,0 1 0 15,0-1 0-15,0 4 0 0,3 0 0 0,-3 2 0 16,4-5 0-16,0-1 0 0,-4 1 0 16,3-1 0-16,1 1 0 0,-1-1 0 0,-3 4 0 0,4-1 0 15,-1 1 0-15,1 3 0 16,-1 0 0-16,-3-1 0 0,4-2 0 0,-1 0 0 15,1-1 0-15,-4 1 0 16,3 3 0-16,-3-1 0 0,0 4 0 0,4 0 0 0,-4 0 16 0,0 3 1 16,3-3 0-16,-3 3 0 0,0-3-17 0,4 0 0 0,-4 0 0 0,0 3 0 15,3-3 8-15,1 3-8 0,0 0 0 0,-1 3 0 16,1-6 0-16,3 0 0 0,-4-4 0 0,1 4 0 16,3 0 0-16,-4 3 0 0,1 0 0 0,-4 4 0 15,3-4 8-15,1 0-8 0,-1 0 0 0,-3 0 0 16,4 0 0-16,-4 0 0 0,0 3 8 0,3 3-8 15,-3-3 0-15,0 1 0 0,4-1 0 0,-4 3 0 16,0-3 0-16,0 0 0 0,3-3 0 0,-3 7 0 16,0-4 0-16,4 0 0 0,0 6 0 0,-1-2 0 15,1-4 0-15,-1-3 0 0,1 0 0 0,-1 0 0 16,1 3 0-16,-1-3 0 0,1 7 0 0,-1-4 0 16,1-3 0-16,-4 0 0 0,3-6 0 0,-3 6 0 15,0 0 8-15,0 6-8 0,0 0 0 0,0 4 0 0,0-7 0 16,0 0 0-16,0-3 0 0,4 6 0 15,-8-3 0-15,4 4 0 0,0-1 0 0,-3 4 0 16,3-4 0-16,0-6 0 0,3 3 0 0,-3 0 0 16,0-6 8-16,0 3-8 0,-3 0 0 0,3 0 0 15,0-3 0-15,0 3 0 0,0 0 0 0,0 0 0 16,0-9 0-16,0 3 0 0,0-7 0 0,0 7 0 0,0-4 0 16,0 1 0-16,0 3 0 0,0 3 0 0,0-4 0 0,0 1 0 0,0-3 0 15,0-1 0-15,0-2 0 0,0-4 0 0,0-2 0 0,0 2 0 16,0-3 0-16,-4 0 0 0,4 4 0 0,-3-4 0 15,3 0 0-15,-4-3 0 0,4 0 0 0,-3 4 0 16,3-8 0-16,-4 1 0 0,4 0 0 0,-3 0 0 16,3-3 0-16,0-3 0 0,0-1-8 0,0-2 8 15,0 0 0-15,3-4 0 0,-3 4 0 0,4-7-9 16,-1 0 9-16,-3 0 0 0,7 1-9 0,-3-4 9 16,-1 0 0-16,4 0-9 0,-3-3 9 15,3 3 0-15,0-3-11 0,0 3 11 16,0-3-10-16,0 0 10 0,4 0 0 0,-1 0 0 0,1 0 0 0,0 0 0 15,-1 0 0-15,4 0 0 0,0 0 8 0,0 0-8 16,4 3 12-16,-4-3-4 0,4 4 0 0,-1-4-8 16,5 3 10-16,-5 0-10 0,1 0 8 0,3 0-8 15,-3 0 8-15,-1 4-8 0,-3-1 0 0,1-3 8 16,2 3-8-16,-3-3 0 0,0 4 0 0,-3-4 0 16,3 3-28-16,-7-3-8 0,4 3-2 0,-4 1 0 15,0-1-166-15,-4 0-32 0</inkml:trace>
  <inkml:trace contextRef="#ctx0" brushRef="#br0" timeOffset="-43032.35">28787 9644 2059 0,'0'0'45'0,"0"0"10"15,3-6 1-15,1-3 2 0,-4 3-46 0,0-1-12 0,0 7 0 0,0 0 0 16,0 0 97-16,0 0 18 0,0-3 3 0,0 3 1 16,-7-3-10-16,0 0-1 0,0 3-1 0,0 0 0 15,-1 0-35-15,1 3-6 0,0 3-2 0,-3-3 0 16,3 7-18-16,-4-4-4 0,4 7-1 0,0-1 0 15,-4 4-13-15,1-1-2 0,3 4-1 0,-4 3 0 16,4 3-25-16,0 4 0 0,0 2 0 0,0 0 0 16,3 4 0-16,1-1 0 0,-1 4-14 0,4-4 5 15,0-2 9-15,0-4 0 0,7 0 0 0,-3-3 0 0,0-3 0 16,3 0 9-16,3-6 0 0,-3-1 0 16,4 1-9-16,3-6 0 0,0-4 0 0,4 0 0 15,-1-3 0-15,4-3 0 0,1-3 0 0,2 0 0 0,1-3 0 16,0-4 0-16,3 1 0 0,0-7 0 0,-3 1 0 15,0-4 0-15,-1 0 0 0,1-3 0 16,-4-3 0-16,-3-3-14 0,3-1 3 0,-3 1 1 0,-4 3 10 16,0-3 12-16,-4 3-2 0,1 0-1 0,-4 0-9 0,-3 0 0 0,-1-1 0 15,1 5 0 1,-8 8 0-16,-3 4 0 0,0 2 0 0,0 4 0 0,-7 3 20 0,0-3 0 0,0 3-1 0,-8 0 0 16,-2 3-19-16,-1 3 0 0,-3 1 0 0,-4-1-9 31,4 0-69-31,-4 1-14 0,4 2-2 0,0-3-1 0,3 4-76 0,4-4-15 0,0 0-3 0</inkml:trace>
  <inkml:trace contextRef="#ctx0" brushRef="#br0" timeOffset="-42382.45">28829 10908 1608 0,'0'-9'45'0,"0"2"11"15,0 1-44-15,4 0-12 0,-4-4 0 0,0 4 0 16,0 6 104-16,3-3 18 0,-3 3 4 0,0 0 1 16,4-6-27-16,-4 6-6 0,3 0-1 0,1 0 0 15,3 0-18-15,-4 6-4 0,4 0-1 0,-3 7 0 16,3 3-5-16,-4-1-1 0,1 7 0 0,-1 3 0 0,1 3-5 0,-4 1-2 0,4 2 0 0,-4 4 0 16,-4-1-13-1,4 4-4-15,0 2 0 0,-4 1 0 16,4-6-22-16,0 2-5 0,0-5-1 0,0-1 0 0,0-6-12 15,0-3 0-15,4-3 0 0,-4-3 0 16,0-4-103-16,4-3-13 0,-1 1-4 0</inkml:trace>
  <inkml:trace contextRef="#ctx0" brushRef="#br0" timeOffset="-41600.27">28808 12328 1810 0,'0'0'80'0,"0"0"17"0,0 0-77 15,0 0-20-15,0 0 0 0,0 0 0 0,0 0 75 0,0 0 11 0,0 0 2 0,0 0 1 16,0 0-29-16,0 0-5 0,0 0-2 0,3-6 0 16,-3 6-6-16,4-3-2 0,-1-3 0 0,1 3 0 15,-1 3-13-15,5 0-4 0,-1 0 0 0,0 0 0 16,0 3-6-16,3 0-2 0,-3 0 0 0,4 3 0 16,3 1 2-16,-3-1 0 0,3 0 0 0,0 4 0 15,0-4 2-15,0 0 1 0,0-3 0 0,0 3 0 16,0 1-6-16,-3-4-2 15,0 3 0-15,3 0 0 0,-7 1-4 0,3-4-1 0,-3 3 0 0,0 0 0 16,-3 1 0-16,-1-1 0 16,-3 3 0-16,0 1 0 0,0-1 4 0,-7 4 0 0,4-1 0 0,-4 4 0 15,-4 0-8-15,-3-1-8 0,0 4 11 0,-4-3-11 16,4-1 0-16,0 4-14 0,-3-3 1 0,-1-4 0 16,4 1-15-16,3 0-4 0,1-4 0 0,-1-3 0 15,4 0 12-15,0 1 3 0,3-4 0 0,4-3 0 16,0 0 6-16,0 0 2 0,0 0 0 0,4 3 0 15,3 0-2-15,0-3 0 0,4 0 0 0,-4 3 0 16,7-3 11-16,0 3 16 0,-4-3-4 0,5 4-1 16,-1-1 23-16,-4 0 5 0,4 0 1 0,-3 0 0 15,3 3 4-15,-3 4 2 0,-1-4 0 0,1 7 0 0,-4-4 2 16,3 4 0-16,-2-1 0 0,-1 1 0 0,-4-1-8 0,4 4-2 16,-3 0 0-16,-4-1 0 0,0 1-18 0,0 0-3 15,-4-1-1-15,1 1 0 0,-1-4 9 0,-3 1 2 0,0 0 0 0,0-1 0 16,0-2-27-1,0-1-17-15,-4-3 2 0,4 0 1 0,-3-2 3 16,-4-1 1-16,3-3 0 0,-3-3 0 16,0 3-69-16,0-4-13 0,-1 4-4 0,1-3 0 15,4 0-80-15,-1 3-17 0,-3 0-3 0</inkml:trace>
  <inkml:trace contextRef="#ctx0" brushRef="#br0" timeOffset="-40699.32">29051 13674 1684 0,'0'0'75'0,"0"0"15"16,0 0-72-16,0 0-18 0,0 0 0 0,4-7 0 0,-4 7 116 0,0 0 19 0,0 0 4 0,0 0 1 15,0 0-10-15,0 0-2 0,0 0 0 0,0 0 0 16,0 0-41-16,0 0-9 0,0 0-2 0,-7 0 0 16,0 0-39-16,-11 7 20 0,11-1-30 15,-4 0-16-15,-3 0-3 0,4 4-8 0,-4-1 12 16,3 1-12-16,0-1 0 0,4 4 0 0,-3-4 0 15,6 0 0-15,-3 1 0 0,4-1 0 0,-1-3 0 16,4 1-8-16,4-1 8 0,-1-3-12 0,1 3 12 16,3-2-12-16,3-1 12 0,1 0-12 0,3-3 12 15,0 3 0-15,-3-3 0 0,3 3 10 0,0 0-2 16,0 0 17-16,0-3 4 0,0 4 1 0,0-1 0 0,1 3 3 16,2-3 1-16,-3 3 0 0,4 4 0 15,-4-1-8-15,0 1-2 0,0 2 0 0,-3 1 0 16,-1-1-8-16,1 4-1 0,-4 3-1 0,0-4 0 15,-3 4-2-15,-1-3-1 0,1 3 0 0,-4-1 0 16,-4-2-11-16,1 3 10 0,-1-3-10 0,-10 12 10 0,0-6-10 0,7-16 0 0,0 3 0 16,-4-2 0-16,4-1 0 15,-3-3 0-15,-1 0-12 0,0 0 12 16,1-3-27-16,-1-3 3 0,4 3 0 0,-3-3 0 16,3 0 1-16,-4 0 1 0,4-3 0 0,0 2 0 0,0-2 11 0,3 0 3 0,1 0 0 0,-1-4 0 15,1 1 8-15,3-1 0 0,0-2 0 0,0-1-8 16,3-2 8-16,1-4 0 0,-1-3 10 0,4-3-10 15,-3 0 14-15,6 0-3 0,-3 0-1 0,4-4 0 16,-4 7-10-16,4 0 10 0,-1 4-10 0,1-1 10 16,-4 6-10-16,4 4 0 0,-4-1 0 0,3 4 8 15,-3 3-8-15,0 0 0 0,-3 3-12 0,3 0 12 16,0 3-105-16,0 3-14 0,-4-3-2 0</inkml:trace>
  <inkml:trace contextRef="#ctx0" brushRef="#br0" timeOffset="-39898.05">29122 14636 1824 0,'0'0'38'0,"0"0"8"16,0 0-37-16,0 0-9 0,0 0 0 0,-4-6 0 15,4 6 97-15,-3-3 18 0,-4-3 3 0,3 2 1 16,4 4-46-16,-3-3-9 0,-4 0-1 0,0-3-1 16,7 6-15-16,-8-3-3 0,1 3-1 0,-3-3 0 15,3 6-14-15,0 0-2 0,-4 3-1 0,1 4 0 16,-1-1-14-16,0 3-2 0,1 4-1 0,-1 0 0 16,1-1-9-16,-1 1 0 0,4 0 0 0,0 0 0 15,3 2 0-15,1-2 0 0,-1 3 0 0,4-7 0 0,4 4 0 16,-1-3-11-16,8-4 11 0,-4 0-12 0,4 1 4 15,-1-4 0-15,1-3 0 0,3-3 0 0,-3 0 8 16,-1 0-8-16,4-3 8 0,-3-3-8 16,3-4 8-16,0 1 0 0,0-4 0 0,0-2-8 0,0-1 20 15,0 0 5-15,1 1 1 0,-1-1 0 16,-4 0-18-16,4 4-9 0,-3-4 1 0,0 4 0 16,-4-1 8-16,0 1 16 0,3-1-4 0,-6 7-1 15,-1-1 7-15,-3 7 2 0,0 0 0 0,0 0 0 0,0 0 8 0,0 0 3 0,0 0 0 0,0 0 0 16,0 7 1-16,0 2 0 0,-3 4 0 0,-1-1 0 15,4 4-12-15,-3 3-3 0,-1 0 0 0,1 6 0 16,-1 0 7-16,1 0 2 0,-1 3 0 0,1 0 0 16,3-3 3-16,-4 0 1 0,4 0 0 0,-4 1 0 15,4-4 2-15,0 3 1 0,-3-3 0 0,3-1 0 16,0 1-33-16,0 0 0 0,-4 0-15 16,4 0 5-16,-3-3 10 0,3 0 12 0,0 0-2 15,-4-4-1-15,4-2-58 0,0-1-12 0,-3-2-3 0,3-1-574 31,0-9-115-31,0 0-23 0</inkml:trace>
  <inkml:trace contextRef="#ctx0" brushRef="#br0" timeOffset="-38400.31">29665 9384 1538 0,'0'0'44'0,"0"0"8"0,0 0-41 0,7 0-11 0,-3 3 0 0,3-3 0 15,0 3 77-15,3-3 14 0,4 0 2 0,-3 0 1 16,3 0-22-16,0 0-5 0,4 0-1 0,-4-3 0 15,4 0-11-15,-1 3-3 0,-3-3 0 0,4 0 0 16,-4 3-28-16,0-3-7 0,0 3-1 0,1-3 0 16,-1 3-4-16,-4 0-2 0,1 0 0 0,-1 3 0 15,-3-3 9-15,0 3 1 0,1 3 1 0,-5-3 0 16,1 4 6-16,-4-1 1 0,0 0 0 0,0 4 0 16,0-1-20-16,0 0-8 0,-4 4 8 0,1-1-8 15,3 1 0-15,-4 0 0 0,0-1 0 0,1 1 0 16,-1-1 0-16,4 1 0 0,-3-1 0 0,3 4 0 15,-4-4 0-15,4 4 8 0,0 0-8 0,-3 0 0 0,3 2 0 16,0-2 0-16,0 3 0 0,0 0 0 0,0-1 12 16,0 4-2-16,0 0-1 0,0 0 0 0,0 3 5 15,0 0 1-15,-4 1 0 0,4 2 0 0,-3 0 13 0,3 3 2 16,-4 1 1-16,1 2 0 0,3-2-13 0,-4 2-2 16,4 1-1-16,-3-1 0 0,3 4-7 15,0-1-8-15,0 4 11 0,0 0-11 0,0 0 15 0,0-1-4 0,0 4-1 0,0 3 0 16,0-3-10-16,3 3 8 15,1 3-8-15,-4 0 8 0,3 4 0 0,1 2 0 0,-1 4 0 0,-3-1 0 32,0 4-8-32,0 0 8 0,0 3-8 0,0-1 8 0,0 1 0 0,0 3 0 0,-3 0 0 0,3 3 0 15,-4 1 6-15,4 2 1 0,0 3 0 0,4 1 0 16,-4-1-2-16,0 0 0 0,3 4 0 0,-3-4 0 16,4 4-4-16,-4-4-1 0,3 4 0 0,1-1 0 15,-1 4-8-15,1-4 10 0,-4 7-10 0,3-3 10 16,1 3-10-16,-4-1 0 0,4 4 0 0,3 0 8 15,-4-3-8-15,1 3 0 0,-1-3 0 0,4 0 0 16,0 3 8-16,0-1-8 0,4-2 8 0,-4 3-8 16,4-6 8-16,-1 0-8 0,1-1 0 0,-1 1 8 15,1-4 5-15,3 1 1 0,-3-1 0 0,3 1 0 16,-4-1-14-16,1 4 0 0,-1-3 0 0,1 2 0 16,0 1 0-16,-4-4-12 0,3 7 1 0,-3-6 0 15,0-1 11-15,0 1 0 0,0-4 0 0,1 4 0 16,-1-4 0-16,-4-3 9 0,4 4-9 0,-3-4 0 15,3-3 9-15,-4-3-9 0,4 0 0 0,-3-3 9 0,3-6-9 16,0-1 0-16,-3-2 0 0,3-1 8 16,-4-3-8-16,4-3 0 0,-3 1 0 0,-1-7 0 15,1-1 0-15,-1-2 0 0,4-3 0 0,-7-4 0 16,4-2 0-16,-4-4 0 0,3 0 0 0,-3-6 0 16,0-3 0-16,0-3 0 0,0-4 0 0,0 1 0 15,4-4 0-15,-4-3 0 0,0-3 0 0,-4 1 0 0,4-4 0 0,0 0 0 0,0 0 0 0,0 0 0 16,-7 3 0-16,0-6 0 0,0 3 0 0,0-4 0 15,-3 4 0-15,-1 0 0 0,-3-3 0 0,3 3 8 16,-6 0-8-16,-1-3 8 0,-3 3-8 0,0 0 8 16,0 0-8-16,-4 3 0 0,-3-3 9 0,-1 3-9 15,1 1 0-15,0-1 9 0,0 3-9 0,-1-3 0 16,-2 3 8-16,3 1-8 0,-1-1 0 0,1-3 0 16,-4 3 0-16,4 1 0 15,0-1 0-15,10-3 0 0,-3 3-49 0,0-3-14 0,3 1-2 0,1-1-1 16,3 0-101-1,3 0-20-15,0-3-4 0</inkml:trace>
  <inkml:trace contextRef="#ctx0" brushRef="#br0" timeOffset="-37676.33">30452 12962 1934 0,'0'9'40'0,"-4"1"9"0,4-1-39 0,4 0-10 0,-4-2 0 0,3-1 0 16,4 0 29-16,0 1 4 0,4-4 1 0,0 3 0 15,3-3 3-15,0 0 1 0,7-3 0 0,-3 0 0 16,3 0 6-16,0 0 2 0,4 0 0 0,-4 0 0 16,0 0-18-16,0 0-3 0,0 0-1 0,0 0 0 15,-3 0-14-15,0 0-10 0,-1 0 12 0,-2 3-12 16,-1-3 0 0,0 0 0-16,-4 0-12 0,1 0 3 15,-4 0-151-15,0 0-29 0,0-3-7 0</inkml:trace>
  <inkml:trace contextRef="#ctx0" brushRef="#br0" timeOffset="-37127.03">30861 12808 1694 0,'4'10'72'16,"-4"-1"-58"-1,3 4 30-15,1 2 7 0,-1 4 1 0,1 3 0 16,-4 0-16-16,3 3-2 0,1 3-1 0,-4 0 0 0,3 1 55 0,-3-1 12 0,4 0 1 16,-4 0 1-16,0-3-51 0,3 0-11 0,-3-3-1 0,0-3-1 15,4 0-24-15,-4-3-5 0,3-4-1 0,1-2 0 16,3-1-8-16,-7-6 0 0,3 4 0 0,1-7-11 16,-4 0 11-16,4-4-12 0,-1 1 12 0,1-3-12 15,-1 0 12-15,-3-7 0 16,4 4-9-16,-1-7 9 0,-3 0 0 0,0-2 0 0,0-1 0 0,-3-3 0 31,-1 0-21-31,-3-3 0 0,4 0 0 0,-8 0 0 16,4-4-31-16,0 4-7 0,-4-3-1 0,4 0 0 0,0 3 31 0,0 0 5 15,0 3 2-15,0 0 0 0,0 6 22 0,3 0-11 0,1 7 11 0,3 0-8 16,0 9-13-16,0 0-3 0,0 0 0 0,3 0 0 16,8 6 1-16,-4 0 0 0,4 4 0 0,-1 2 0 15,4 1 23-15,4-1 0 0,0 4 0 0,-1 0 0 16,1 2 26-16,3-2 13 0,0 0 2 0,-3 3 1 15,3-4 30-15,-3 1 7 0,-1 0 1 0,-3-1 0 16,0-2-8-16,-3 2-2 0,0 1 0 0,-4-3 0 16,0 2-15-16,-4-2-3 0,1-1-1 0,-4 1 0 15,0 0-24-15,0-4-5 0,-4 0-1 16,-3 1 0-16,0-1-4 0,0 1-1 0,0-4 0 0,-4 3 0 16,-3 1-4-16,0-4-2 0,-3 3 0 0,-1 1 0 15,0-4 6-15,4 3 2 0,-7-2 0 0,7 2 0 16,0-3-18-16,0 1 0 0,0-1 0 0,3-3 0 15,0 3-32-15,1-3-6 0,3 1-2 0,0-4 0 16,0 3-82-16,7-3-17 0,0 0-3 0</inkml:trace>
  <inkml:trace contextRef="#ctx0" brushRef="#br0" timeOffset="-33163.74">31320 9447 1489 0,'0'0'42'0,"7"3"10"16,-4-3-42-16,8 3-10 0,-4 0 0 0,0 0 0 0,3-3 15 0,1 0 1 0,0 4 0 0,-1-4 0 16,4 0 6-16,-3-4 2 0,3 4 0 0,0-3 0 15,0 0 28-15,4 0 5 0,-4 0 2 0,4 0 0 32,-4 0-28-32,-4 0-6 0,1-4-1 0,0 4 0 0,-8 0-8 0,-3 3-3 0,0 0 0 0,0 0 0 31,0 0-153-31,0 0-30 0</inkml:trace>
  <inkml:trace contextRef="#ctx0" brushRef="#br0" timeOffset="-32014.44">31341 9456 1196 0,'0'0'24'0,"0"0"8"0,0 0-32 0,0 0 0 0,-4 7 0 0,1-4 0 15,-1 3 101-15,1-3 15 0,3 3 2 0,-4 1 1 16,1-1-39-16,3 0-8 0,-4 4-2 0,4-4 0 15,0 0-34-15,0 0-8 0,-3 1 0 0,3-1-1 16,3 0 13-16,-3 1 4 0,4 2 0 0,-4 0 0 16,3-2-10-16,1 2-2 0,-1 0 0 0,1 1 0 0,-1 2 1 15,1-2 0-15,-1 2 0 0,1 1 0 16,-1-1-6-16,-3 1-2 0,0 3 0 0,0-1 0 16,0 1 0-16,0 3 0 0,0 0 0 0,0-1 0 0,4 4-5 0,-4 0 0 0,-4 0-1 0,4 3 0 15,0 0-5-15,4-3-1 0,-4 3 0 0,3 1 0 16,-3-1 23-16,4 0 4 0,-1 0 0 0,1 0 1 15,0 0-23-15,-1-3-5 0,1 3-1 0,-1 0 0 16,1 3 0-16,-1 4 0 0,-3-1 0 0,4 0 0 16,-4 4-12-16,0-1 0 0,0 1 0 0,0-1 0 15,0 1 28 1,-4 2 4-16,4-2 0 0,0 3 0 0,0-4-32 0,4 4 0 0,-4-1 0 0,0-2 0 16,3-1 12-1,1 4-1-15,-4-4 0 0,3 1 0 0,1-4-3 0,-1 1-8 0,1 2 12 16,-1-3-4-16,1 1-8 0,-1-1 12 0,-3 4-12 0,0-4 12 15,0 3-12-15,0 1 0 0,0-1 0 0,0 4 0 16,0-3 0-16,0 2 0 0,-3 1 0 0,3 3 0 16,0-4 0-16,0 4 0 0,-4 3 0 0,4-3 0 15,4-1 0-15,-4 1 0 0,3 0 0 0,1 0 0 16,0-1 13-16,-1 1-2 0,1 0-1 0,-1 0 0 16,1 3 0-16,-4 3 0 0,3 0 0 0,1 3 0 15,-4-3 8-15,3 0 2 0,1-3 0 0,-4 6 0 16,0 0-20-16,0 0 0 0,0 7 0 0,-4-4 0 15,4 0 0-15,4 1 0 0,-4-1 0 0,3-3 0 16,-3 7 0-16,4-4 8 0,-4 3-8 0,0-2 0 0,3 2 8 0,1-3-8 0,-1 1 0 0,1 2 0 16,-4-3 0-1,3 1 8-15,1-1-8 0,-1 0 0 0,1 1 0 0,0 2 0 16,-4-3 0-16,3 1 0 0,-3 2 8 16,4 1-8-16,-4 2 0 0,0-2 0 0,3-1 0 0,-3-3 0 15,7 4 0-15,-7-4 0 0,4 4 0 0,-4-4 0 0,3 0 0 16,1 0 0-16,-1 1 8 15,-3-4-8-15,4 3 0 0,-1-3 0 16,1-3 0-16,-4 0 0 0,3 4 0 0,-3-4 0 16,4 0 0-16,-4 0 0 0,0 3 8 0,0-3-8 0,3 0 0 0,-3 0 0 0,0 0 0 0,0 0 0 15,0 0 0-15,0 0 0 0,0 3 0 0,0-3 0 16,4 0 0-16,-4 0 0 0,0 0 0 0,4-3 0 16,-4 0 0-16,3 0 0 0,-3-3 0 0,0 0 0 15,4 3 0-15,-1-7 0 0,-3 4 0 0,4 0 0 16,-1-4 0-16,-3 1 0 0,4 0 0 0,-4-4 0 15,3 4 0-15,-3-4 0 0,4 1 0 0,-4 2 0 16,0-2 0-16,0-4-9 0,3 0 9 0,-3 1 0 16,0-4 0-16,4 0-8 0,-4-3 8 0,3 0 0 15,-3-3 0-15,0-3 0 0,4 0 0 0,-4-3-8 16,3-1 8-16,1-2 0 0,-4-4 0 0,3 1 0 16,-3-4 0-16,0 3 0 0,0-2 0 0,0-1-8 15,0-3 8-15,0-3 0 0,0 3 0 0,0-3-8 16,0 0 8-16,0 0 0 0,0 0 0 0,0 0 0 15,0 0 0-15,4 3-10 0,-4-3 10 0,7 3 0 16,-3-3 0-16,-1 0-8 0,1 0 8 0,3 0 0 16,0 0 0-16,0 0 0 0,0 0 0 0,0 0 0 15,0 0 0-15,4 0 0 0,-1 4 0 0,4-1 0 16,-3-3 0-16,3 3 0 0,0 3 0 0,0-3 9 16,4 0-1-16,-4 1 0 0,4-1 0 0,-1 0 0 0,1 0-8 0,3 0 0 0,0 0 0 15,0 0 0-15,-3 1 0 0,0-1 0 0,3 0 0 0,-4 0 0 16,5 3 0-16,-5-3-12 0,1 4 0 0,-1-4 1 31,1 3-177-31,-4-3-36 0,0 0-8 0</inkml:trace>
  <inkml:trace contextRef="#ctx0" brushRef="#br0" timeOffset="-31098.86">32223 9902 1440 0,'0'0'60'16,"-7"-7"-48"-1,3 1 103-15,-3 0 20 0,4 3 4 0,-4-4 1 16,3 1-17-16,-3 3-3 0,7 3-1 0,-7-6 0 16,0 3-3-16,-4 3-1 0,4 0 0 0,0 0 0 15,-3 6-32-15,-1 0-7 0,0 3 0 0,1 1-1 0,-4 2-17 16,3 4-3-16,-3 0-1 0,0 3 0 16,0-1-54-16,-4 4 0 0,8 3-8 0,-5 1 0 15,1 2 8-15,0 0 8 0,4-3-8 0,-1 6 11 0,4-2-11 0,7-1 0 0,0 0 0 0,4 3 0 16,-1-5 0-16,8-1 10 0,-1 0-1 0,4-3 0 15,0 0 2-15,1-4 0 0,2-2 0 16,1-3 0-16,-1-1-2 0,1-2 0 0,3-1 0 0,-3-6 0 16,3 0 0-16,0-3 0 0,0-3 0 0,1 0 0 15,-1 0 0-15,-4-3 0 0,5-1 0 0,-5-2 0 16,4-4 3-16,-3 1 0 0,3-4 0 0,-3-3 0 16,-1-3-1-16,1 4 0 15,-4-8 0-15,-3 5 0 0,-1-1-3 0,-3 3-8 0,0-3 12 0,-3 0-4 16,-4 0-8-16,-4 0 10 15,1-3-10-15,-8 0 10 0,-3-3-10 0,0-1 0 0,-4 1 0 0,1 0 0 16,-4 3-24-16,3 0 2 0,0 3 1 0,-3 0 0 16,0 3-19-16,0 3-3 0,0 4-1 0,0-4 0 15,-1 7-86-15,5-1-18 0,-1 4-3 0</inkml:trace>
  <inkml:trace contextRef="#ctx0" brushRef="#br0" timeOffset="-30229.32">32113 11099 2355 0,'0'0'67'0,"0"0"14"16,0 0-65 0,0 0-16-16,0 0 0 0,-3 7 0 0,-1-1 86 0,4 3 14 0,0 1 2 0,-3 2 1 15,3 1-40-15,-4-1-8 0,4 4-2 0,0 0 0 16,-3 2-17-16,3 1-3 0,0 0-1 0,-4 3 0 16,4-3-8-16,0 3-1 0,0 0-1 0,0-3 0 15,0 3-10-15,0-1-1 0,4 5-1 0,-4-4 0 16,0-1-10-16,0-2 0 0,3 0 0 0,-3 3 0 15,0-3-17-15,0 0-6 0,4-1-1 0,-4 1 0 16,0 0-32-16,3 0-8 0,-3 0 0 0,0 0-1 16,4-1-102-16,-4 4-20 0,0-3-4 0</inkml:trace>
  <inkml:trace contextRef="#ctx0" brushRef="#br0" timeOffset="-29450.77">32057 12310 1409 0,'0'0'60'15,"0"0"-48"1,0 0 92-16,0 0 20 0,0 0 3 0,7 0 1 16,0 0-52-16,0 0-11 0,0 3-1 0,0-3-1 0,4 3 8 15,-4 0 1-15,3-3 1 0,1 3 0 0,-4 0-10 0,4 0-3 0,-1 1 0 0,1 2 0 16,-4-3 0-16,0 0-1 0,4 3 0 0,-8 1 0 15,4-1-16-15,-3 0-3 0,-1 0-1 0,1 1 0 16,-4-1-15-16,-4 0-2 0,4 1-1 0,-3-1 0 16,-1 3-10-16,-3-2-3 0,0-1 0 0,0 3 0 15,-4-3-8-15,1 4-9 0,-1-4 9 0,1 0-13 16,-1 4-3-16,0-4 0 0,1 0 0 0,-1 1 0 16,4-1-4-16,0 0 0 0,4-3-1 15,3-3 0-15,0 0 0 0,0 0 0 0,0 0 0 0,0 0 0 16,0 0 21-16,0 0-11 15,0 0 11-15,0 0-8 0,0 0 8 0,0 0 0 16,0 0 0-16,0 0 0 0,7 3 0 0,-4-3 11 0,4 4-11 0,0-4 12 16,0 0 10-16,4 0 2 0,-4 3 1 0,4-3 0 15,-1 3 14-15,1-3 2 0,-1 3 1 0,-3 0 0 16,8 0-12-16,-5 4-2 0,1-4-1 0,-1 6 0 16,-3-3 17-16,0 4 3 0,0-1 1 0,-3 1 0 15,-1-1-12-15,1 0-3 0,0 4 0 0,-4-4 0 16,-4 4-9-16,0-1-1 0,1 1-1 0,-1-1 0 15,-3 1-10-15,-3 0-1 0,3-1-1 0,-4-2 0 16,4-1-10-16,-3-3 0 0,-5 0 0 0,5 1 8 16,3-4-8-16,-4 0 0 0,4 0 0 0,-3-3 0 15,2 0-24-15,1 0 0 0,0-3 0 0,0 3 0 16,0 0-64-16,4-3-12 0,3 3-4 0,0 0 0 16,0 0-36-16,0 0-8 0,0 0-2 0</inkml:trace>
  <inkml:trace contextRef="#ctx0" brushRef="#br0" timeOffset="-28861.57">32159 13319 1568 0,'0'0'32'0,"0"0"9"16,0 0-33-16,0 0-8 0,0 0 0 0,0 0 0 0,-7 3 88 15,0 1 16-15,0-1 4 0,4 3 0 16,-5-3-20-16,5 3-4 0,-1-3-1 0,-3 4 0 0,4 2-33 0,-1 1-6 15,1-1-2-15,-1 4 0 0,1-1-26 0,-1 1-6 0,4 2-1 0,-3-2 0 16,3-1-9-16,0 1 0 0,0 3 0 0,3-4 0 16,-3 4 32-16,4-4 0 0,-1 4 1 0,1-3 0 15,3 2-9-15,-4-2-3 0,1 2 0 16,3-2 0-16,-4-4-9 16,5 4-1-16,-1 0-1 0,0-7 0 0,3 3 2 0,-3-3 0 15,0 4 0-15,0-4 0 16,0-3-12-16,4 0 0 0,-4-3 0 0,4 0 0 15,-4-3 0-15,0-3 0 0,0 0 0 0,0-1-11 16,-4-2-9-16,1 0-3 0,3-1 0 0,-3 1 0 0,-1-4-85 16,1 1-18-16,-4-1-3 0,3-2-1 0,1 2-94 15,-1-3-20-15,1 4-3 0</inkml:trace>
  <inkml:trace contextRef="#ctx0" brushRef="#br0" timeOffset="-28605.63">32374 13344 1045 0,'0'0'44'15,"4"-3"-36"1,-4 3 123-16,0 0 24 0,0 0 5 0,0 0 0 15,0 0-12-15,0 0-2 0,0 0-1 0,0 0 0 16,0 0-41-16,0 0-8 0,0 0-1 0,-4 3-1 16,1 0-11-16,-1 4-3 0,4-1 0 0,-3 3 0 15,-1 1-38-15,1 2-8 0,-1 4-2 0,1 0 0 16,-1-1 10-16,4 4 2 0,-3 0 0 0,3 3 0 16,0 0-20-16,0 3-3 0,0 0-1 0,0 0 0 15,0 3 13-15,0 1 3 0,0 2 0 0,0 0 0 16,0-2-16-16,0 2-4 0,0-3 0 0,0 0 0 15,3-3-16-15,-3 1 10 0,0-5-10 0,0 1 8 16,4-3-8-16,-4 0-9 0,0 0 9 0,-4-3-13 16,4-4-55-16,0 4-10 0,0-7-2 0,-3 4-1 15,-1-4-171-15,1 1-33 0</inkml:trace>
  <inkml:trace contextRef="#ctx0" brushRef="#br0" timeOffset="-27793.19">32336 14790 968 0,'0'0'20'0,"0"0"5"0,-7-6-25 0,0 2 0 0,7 4 0 0,-8-3 0 0,1 0 56 0,-3 3 7 0,-1 3 1 15,1 0 0-15,-1 1-36 0,0-1-6 16,-3 0-2-16,4 3 0 0,-1-3 13 0,1 4 3 0,-1-1 0 0,4-3 0 15,-4 3-16 1,4-3-4-16,4 0 0 0,-4 1 0 16,3-4 0-16,4 0 0 0,0 0 0 0,0 0 0 0,0 0 16 0,0 0 4 0,0 0 0 0,0 0 0 15,0 0 16-15,0 0 3 0,4 6 1 0,3-3 0 16,0 0 22-16,0 0 5 0,4 0 1 0,-1 1 0 16,1-1 3-16,3 0 1 0,0-3 0 0,0 3 0 15,4 0-4-15,-4 0 0 0,0 0 0 0,0 4 0 16,0-1-41-16,-3 0-9 0,6 0-2 0,-6 4 0 15,3 2 16-15,-3-2 4 0,-4 2 0 0,3 4 0 16,-6 0-7-16,3-1-1 0,-4 4 0 0,-3-3 0 16,-3 3-44-16,-1 3 0 0,1-4 0 0,-4-2 0 15,0 3 0-15,0-3 0 0,-4-4 12 0,0 1-3 16,1-4-9-16,-1 1 10 0,1-4-10 0,-4-3 10 16,3-3-10-16,0 0-11 0,1-3 3 0,3-3 0 15,-4-4-36-15,4 1-6 0,0-1-2 0,4-2 0 16,-5-1 32-16,5 1 7 0,-1-1 1 0,1 1 0 15,3-1 12-15,3 4 0 0,-3-4 0 0,4 1 0 16,-4 2 0-16,7-2 0 0,-3-1 0 0,-1 1 0 16,1 2 0-16,3-2 8 0,-4 2 0 0,4-2-8 0,0 2 8 0,0-2-8 0,0 2 0 15,-3 1 0 1,3-1 0-16,0 4 0 0,0 0 0 0,4 0 0 16,-4-1 0-16,3 1-9 0,1 0 1 0,-1 3 0 15,1-4-45-15,-4 7-9 0,4-3-2 0,-4 3 0 16,3 0-144-16,-6 3-28 0,3 1-7 0</inkml:trace>
  <inkml:trace contextRef="#ctx0" brushRef="#br0" timeOffset="-27131.8">32420 15646 1351 0,'0'0'28'0,"-3"-3"8"15,-4-7-36-15,3 4 0 0,1 0 0 0,-4-1 0 16,3-2 74-16,4 0 8 0,-3-1 2 0,3 4 0 15,-4-3-8-15,4 9-2 0,0 0 0 0,0-7 0 0,0 7-33 0,0 0-6 0,-4-6-2 0,4 6 0 16,0 0-6-16,0 0-2 0,0 0 0 0,0 0 0 16,0 0 3-16,-3-3 1 0,3 3 0 0,-7-3 0 15,7 3 13-15,-7 0 2 0,0 3 1 0,0-3 0 16,0 3-12-16,-4-3-2 0,4 3-1 0,4 0 0 16,-8-3-15-1,4 3-3-15,0 1-1 0,0 2 0 0,3-3 1 0,-3 3 0 0,4-3 0 0,-4 4 0 31,3-1-12-31,4 0 0 0,-3 4 0 0,3-1 0 0,0-3 0 16,3 4 0-16,-3-1 0 0,4-3 0 0,-1 4 0 0,1-4-11 0,3 0 3 16,-4-3 0-16,4 4 8 0,0-4 0 0,0 0 0 0,4-3 0 15,-4 3 0-15,4-6 0 0,-4 3 0 0,3-3 0 16,1 0-18-16,-1-4-2 0,-3 1 0 0,4-3 0 16,0-1 32-16,-1 1 7 0,1-4 1 0,-1 1 0 15,1-1-10-15,0 4-2 0,-1-4 0 0,1 1 0 16,-1 2 13-16,1 4 3 0,-1-3 0 0,-2 2 0 15,-1 4 22-15,-7 3 5 0,0 0 1 0,0 0 0 16,7 0 0-16,0 7 0 0,-4-1 0 0,1 0 0 16,-4 4-23-16,3 2-4 0,-3 4-1 0,0-1 0 15,0 4 7-15,-3 0 1 0,3-3 0 0,0 6 0 16,0-3-32-16,3 6 0 0,1 0 0 0,-1 0 0 16,1 0 0-16,-1 3 0 0,4-6 0 0,1 6 0 15,-1-3-20-15,0 0-9 0,0 1-3 0,3-1 0 16,-3 0 10-16,4 0 2 0,-4 0 0 0,0-3 0 15,0 0-29-15,0-7-6 0,0 1-1 0,-3-3 0 16,-1-1-67-16,-3-2-13 0,0-1-4 0</inkml:trace>
  <inkml:trace contextRef="#ctx0" brushRef="#br0" timeOffset="-24803.02">32886 9438 1220 0,'7'0'27'0,"0"-4"5"0,4 1 2 0,-1 3 0 0,1-3-34 0,-1 0 0 0,1 3 0 0,-4 0 0 15,4-3 82-15,-4 3 10 16,0 0 1-16,-4-3 1 0,-3 3-23 0,0 0-5 16,7 0-1-16,-7 0 0 0,0 0-26 0,0 0-6 15,0 0-1-15,0 0 0 0,0 0 8 0,0 0 0 0,0 0 1 0,0 0 0 16,0 0-41-16,0 0 0 0,0 0 0 0,0 0 0 15,0 0 0-15,0 0 0 0,0 0 0 0,0 0 0 16,0 0 0-16,0 0 0 0,0 0 0 0,0 0 0 16,0 0 0-16,0 0 0 0,0 0 0 0,-3 6 0 15,-1 0 0-15,4-6 0 0,0 3 0 0,0-3 8 16,0 0 4-16,-3 7 0 0,3-1 0 0,0-6 0 16,0 0-2-16,0 0 0 0,0 0 0 0,0 0 0 15,0 0-10-15,-4 3 0 0,4-3 0 0,0 0 0 16,0 0 12-16,0 0 0 0,0 6 0 0,0-6 0 0,0 7-12 15,0-7-17-15,0 3 4 0,0 3 1 16,4 0 36-16,-4-3 8 0,0 4 2 0,3-1 0 16,-3 0-22-16,0 0-12 0,4 1 12 0,-4-7-12 15,0 3 16-15,3 3-3 0,-3 0-1 0,0 1 0 16,0-4-4-16,0-3-8 0,4 6 11 0,-4 0-11 16,0-6 11-16,0 7-11 0,0-4 10 0,0-3-10 0,0 0 8 0,0 0-8 15,0 0 0-15,0 0 9 0,0 0-9 0,0 6 0 16,0-6 0-16,0 0 0 0,3 6 0 0,1-3 12 15,-4 4 0-15,3-1 0 0,-3-3-12 0,0-3-17 16,0 6 4-16,4 1 1 0,-4-1 20 0,3-3 4 0,-3-3 0 0,0 6 1 16,4 1 6-16,-4-1 1 0,0 0 0 0,0-3 0 15,0 4-11-15,0 2-1 0,0-3-8 0,0 1 12 16,0 2 1-16,-4-3 0 16,4 0 0-16,0 4 0 0,0-1 8 0,0-2 2 15,0 2 0-15,0 0 0 0,0 1-6 0,0 2-1 0,0-2 0 0,0 2 0 16,0 1 1-16,0-1 0 15,0 1 0-15,4-1 0 0,-4 4 0 0,0 0 0 0,0-1 0 16,0 1 0-16,0 3-1 0,0-3-1 16,0 2 0-16,0-2 0 0,-4 3 5 0,4 3 2 0,-3-3 0 0,3 3 0 15,0-4-22-15,-4 1 0 0,4 0 0 0,0 0 8 16,0 0-8-16,0 0 9 0,0-4-9 0,0 4 10 16,4 0-10-16,-4 0 10 0,0-1-10 0,3 4 10 15,-3 4-2-15,4-5-8 0,-4 1 12 0,0 0-4 16,0 3 3-16,4 1 0 0,-4 2 0 0,0-3 0 15,0 3-1-15,0 0 0 0,0-3 0 0,0 0 0 0,-4 4 0 0,4-4 0 16,0 3 0-16,0 0 0 0,0 0-10 0,-4 4 10 16,4-4-10-16,0 3 10 0,0-2-10 0,4 2 0 15,-4 0 9-15,0-3-9 0,4 1 0 16,-4-1 9-16,0-3-9 0,3 3 0 0,-3-3 13 16,0 7-4-16,0-4-1 0,-3 3 0 0,3 4 0 0,-4-4 0 15,4 4 0-15,-4-1 0 0,4 4-8 0,-3-1 10 16,-1-2-10-16,-3 2 10 0,4-2-10 0,-1 6 0 15,1-1 0-15,-1 1 0 0,1 0 0 0,3 3 8 16,0-3-8-16,-4 3 0 16,4-4 0-16,4 1 0 0,-4 0 0 0,0-4 0 0,0 4 9 0,0 0 0 0,3 0 0 15,-3 3 0-15,0 0-9 0,4-4 0 16,-4 4 0-16,0-3 0 0,0 0 0 0,0-1 8 0,-4 4-8 16,1 3 12-16,-1 0-4 0,1 0-8 15,-1 0 12-15,4 1-4 0,-3-5-8 0,-1 4 0 0,1-6 0 0,-1 6 0 16,4-3 0-16,-3 3 0 0,-1 0 0 0,4-3 0 15,0 0 0-15,0-3 0 0,0 3 0 0,4-7 0 16,-4 1 0-16,3 0 0 0,-3-1 0 0,0 1 0 16,4-1 0-16,-4 4 0 0,3 0 0 0,-3-3 0 15,4 2 0-15,-4-2 0 0,0 3 0 0,0-4 0 16,0 4 0-16,0-3 0 0,-4 2 8 0,4 1-8 16,-3 3 0-16,-1 0 0 0,1 0 0 0,3-3 0 15,-4-1 0-15,4 1 0 0,-4 0 8 0,4-3-8 16,0 2 0-16,0-2 0 0,0-4 0 0,0 4 0 15,4-3 0-15,0-1 0 0,-1 4 0 0,-3-4 0 16,4-2 0-16,3-1 0 0,-4 0 0 0,1 1 0 16,-1-1 0-16,1 0 0 0,-4 1 0 0,0 2 0 15,3 1 0-15,-3-4 0 0,4 7 0 0,-4-4 0 0,0 4 0 16,0-4 0-16,0 1 0 0,0-4 0 16,0 0 0-16,0 1 0 0,-4-1 0 0,4 1 0 0,0-1 0 0,0 0 0 15,-3 1 0-15,3-1 0 0,0-3 0 0,0 4 0 16,3-4 0-16,-3-3 0 0,4 3 0 0,-4-3 0 15,3 0 0-15,1 0 0 0,-4 0 0 0,3-3 0 16,1 3 0-16,-4-3 0 0,3 0 0 0,-3 0 0 0,0 3 0 16,4-3 0-16,-4 0 0 0,0 3 0 0,0-3 0 0,0 3 0 15,0-6 0-15,0 3 0 0,0 0 0 0,0-3 0 16,0 0 0-16,0-4 0 0,-4 4 0 0,4-3 0 16,0-4 0-16,0 4 0 15,0-3 0-15,0-4 0 0,4 0-8 0,-4 1 8 0,0 2 0 0,3-2 0 16,-3-1 0-16,4-3 0 0,-4 4 0 0,0-1 0 15,4 1 0-15,-4-1 0 0,3 1 0 16,-3-4 0-16,0 3 0 0,4 4 0 16,-4-4 0-16,0 1 0 0,0-1 0 0,0 0 0 0,0 1 0 0,0-1 8 15,-4 1-8-15,4-1 0 0,0 0 0 0,-3 1 0 16,3-1 0-16,0 1 0 0,0-4-12 0,0 3 12 16,0-2-9-16,0-1 9 0,0 0 0 0,0 0 0 15,0-2 0-15,0 2 0 0,0 0 0 0,0 0 0 16,0 1 0-16,0 2 0 0,0-3 0 0,0 4 0 15,0-1 0-15,0 0 0 0,0-2 0 0,0-1 0 16,0 0 0-16,0 1 0 0,0-1 0 0,0 0 0 0,0 0-8 0,0-2 8 16,-4 2 0-16,4-6 0 0,0 0-8 0,0 0 8 15,0 6 0-15,0-6 0 0,0 0-8 0,-4 3 8 16,4-3 0-16,0 0 0 0,0 0-8 0,-7 3 8 16,7-3 0-16,-3 3 0 0,-4 1 0 15,7-4 0-15,-4 3 0 0,4-3 0 0,-7 3 0 0,4 0 0 16,3-3 0-16,-7 0 0 0,3 3 0 15,4-3-8-15,-7 3 8 0,7-3 0 0,-7 0 0 0,0 0-8 16,3 0 8-16,-6 0 0 16,3 0-10-16,0-3 10 0,-4 3-8 0,1-3 8 0,-1-3-11 0,-3 3 11 15,3-1-13-15,-3-2 5 16,-3 0 8-16,2 0-12 0,5-1 12 0,-4 1-12 16,3 0-6-16,-3 0-2 0,3-1 0 0,4 4 0 15,0-3-69-15,0 0-15 0,4-1-2 0</inkml:trace>
  <inkml:trace contextRef="#ctx0" brushRef="#br0" timeOffset="-23796.87">32660 9390 1197 0,'0'0'50'16,"7"0"-40"-16,0-3 89 0,0 0 17 0,-3 3 4 0,3-3 1 15,0 3-41-15,0-3-9 0,0 3-2 0,0 0 0 16,0 0-16-16,0 3-3 0,0 0-1 0,4 0 0 16,-4 4-9-16,0-4-1 0,4 3-1 0,-4 0 0 15,3 1-38-15,-3-4 0 0,4 0-9 0</inkml:trace>
  <inkml:trace contextRef="#ctx0" brushRef="#br1" timeOffset="-15996.94">28653 15505 1868 0,'0'0'83'0,"0"0"17"15,0 0-80-15,0 0-20 0,0 0 0 0,7-3 0 16,0-1 0-16,0 4 10 0,3-3-10 0,1 3 8 16,3-3-8-16,-3 0 0 0,-1 3 0 0,4 0-11 15,-3-3 11-15,3 3 0 0,-3 0 0 0,3 3 0 16,0-3 0-16,-4 3 9 0,5 0-1 0,-1-3-8 16,0 3 36-16,3 1 1 0,1-4 0 0,3 3 0 15,4-3 22-15,0 3 4 0,-1-3 1 0,8 0 0 16,3 0-23-16,4 0-4 0,3 0-1 0,1 0 0 15,-1 0-24-15,4 0-12 0,0 3 10 0,0-3-10 0,0 0 0 16,-1 3 0-16,-2-3 0 0,41 3 0 16,-24 0 0-16,-35-3 0 0,0 4 0 0</inkml:trace>
  <inkml:trace contextRef="#ctx0" brushRef="#br1" timeOffset="-14998.19">24980 14238 899 0,'0'0'25'0,"0"0"7"0,-3 6-32 0,-1 1 0 0,-3-1 0 0,4 0 0 16,-1 0 0-16,4-6 0 0,-3 3 0 0,3-3 0 15,0 0-23-15,-8 4 3 0,8-4 0 0,-3 3 0 16,3-3 11-16,0 0 9 0,-7 0-12 0,0 0 12 15,7 0 0-15,-7 3 0 0,7-3 12 0,-4 0-3 0,4 0-23 16,-7 3-5-16,0-3-1 0,7 0 0 0,0 0 1 0,0 0 0 0,0 0 0 16,0 0 0-16,0 0 56 0,0 0 11 0,0 0 3 0,0 0 0 15,0 0 29 1,0 0 7-16,0 0 1 0,0 0 0 0,0 0-13 0,0 0-3 0,0 0 0 0,0 0 0 16,0 0-17-1,0 0-4-15,0 0-1 0,0 0 0 0,4 0-16 0,-1 3-3 0,4-3-1 16,0 0 0-1,0 0-2-15,4 0 0 0,0 3 0 0,-1-3 0 16,4 0-28-16,0-3 8 0,4 0-8 0,0 0 0 16,-1 0 29-16,8 0 3 0,-4-1 1 0,4 1 0 0,-1 0 17 0,5-3 3 0,2 3 1 0,1-3 0 15,0 2-2-15,3-2 0 0,1 0 0 0,-1 0 0 16,-3 2-25-16,3 1-6 0,-3 0-1 0,-1 0 0 16,1 0-12-16,-4 0-8 0,4 0 8 15,-4 3-8-15,0 0 0 0,-3 3-18 0,3-3 3 16,-3 6 1-16,0-3-37 0,-1 3-7 15,1-2-2-15,-4 2 0 0,1-3-28 0,-1 3-7 0,0-3-1 0,0 4 0 16,4-4-65-16,-4-3-14 0</inkml:trace>
  <inkml:trace contextRef="#ctx0" brushRef="#br1" timeOffset="-13893.26">32142 16242 1409 0,'-15'3'29'0,"15"-3"7"16,-3 0-28-16,-4 0-8 0,0 3 0 0,7-3 0 15,-7 0 17-15,3 0 3 0,4 0 0 0,0 0 0 16,0 0-7-16,0 0-1 0,0 0 0 0,0 0 0 16,0 0 22-16,0 0 4 0,0 0 1 0,0 0 0 0,0 0 24 0,0 0 5 0,0 0 0 15,0 0 1-15,4 0-4 0,3-3-1 0,0 3 0 0,3 0 0 16,1 3-35-16,3-3-7 0,0 3-2 0,4-3 0 15,0 3-2-15,6-3-1 0,1 3 0 0,0 0 0 16,3-3 15-16,4 4 2 16,-1-1 1-16,1 0 0 0,0 3-3 0,0-3 0 0,-1 3 0 0,1-2 0 15,0-1 0 1,0 0 0-16,-4 0 0 0,4 0 0 0,-4 0-22 0,0 0-10 0,-3 1 8 0,-1-1-8 16,1 0 0-1,0 0-12-15,0 0 0 0,-4 0 1 0,0 0-1 0,-4 1-1 0,1-1 0 16,0 0 0-16,-4 3-41 15,0-3-8-15,-3 0-2 0,-1 0 0 0,1 1-147 16,-4-1-29-16</inkml:trace>
  <inkml:trace contextRef="#ctx0" brushRef="#br0" timeOffset="42907.02">1020 13536 2305 0,'0'0'48'0,"0"0"12"0,-8 3-48 0,8-3-12 0,0 0 0 0,0 0 0 31,0 6 54-31,0-6 9 0,0 0 1 0,0 0 1 16,0 3-1-16,8 0 0 0,-5 0 0 0,1 1 0 16,3-1 6-16,3-3 1 0,4 3 0 0,0-3 0 0,8 0-7 0,-8 3 0 0,7-3-1 0,-7 0 0 15,7 3-15-15,0-3-2 0,1 0-1 0,-8 0 0 16,7 0-18-16,-7 0-4 0,-4 3-1 0,12-3 0 15,-15 0-11-15,10 3-3 0,-6 1 0 0,3-1 0 16,-3 0-8-16,-1 0 0 0,4 0 0 0,-3 3 0 16,-1-3-40-16,5 1-11 0,-5 2-1 15,1-3-1-15,-8-3-134 0,8 3-26 0</inkml:trace>
  <inkml:trace contextRef="#ctx0" brushRef="#br0" timeOffset="44161.02">2364 13231 2030 0,'0'0'57'0,"0"0"14"15,0 0-57-15,0 0-14 0,0 0 0 0,0 0 0 16,0 0 121-16,0 0 22 0,0 0 4 0,0 0 1 15,0 0-32-15,0 0-7 0,0 0-1 0,0 0 0 16,-4 4-49-16,-3-1-11 0,4 0-1 0,-8 3-1 16,0 0-11-16,1 4-3 0,-1-1 0 0,1 7 0 0,-5 0-32 0,5 2-16 0,-4 4 2 0,0 3 0 15,3 1 47-15,-3-1 10 0,3 3 1 16,1 0 1-16,-1-3-26 0,-3-3-6 0,7 0-1 0,4-3 0 16,-8-3-2-16,4-4-1 15,3-3 0-15,4-2 0 0,0-1-9 0,0-3 8 0,11-3-8 0,-8 0 8 16,5-3-8-16,2 0 0 0,4-3 0 15,0-1 0-15,4-2 0 16,-4 0 8-16,11-4 0 0,-4 4 0 16,-3-4 36-16,10 4 6 0,-3-1 2 0,3 1 0 0,0 6-42 0,-3 0-10 15,-1-1 0-15,-2 8 0 0,2-1 0 0,-10 3 0 0,7 6 0 0,-10-2 0 16,0 6 0-16,3-1 0 0,-11 4 0 0,4 0 0 16,-7 3 28-16,4-3 3 0,-4-1 1 0,-4 4 0 15,-3 0-24-15,4 0-8 0,-8 3 0 0,-3-3 0 16,3 0 0-16,-10-3 0 0,7 0 0 0,-7 0 0 15,7-4-28-15,-11 1-3 0,4-3 0 0,0-4 0 16,7 0 51-16,-7-5 9 0,7 2 3 0,3-3 0 16,-3-3-52-16,3-3-9 0,4 3-3 0,4-6 0 15,3 6-128-15,0-10-25 0,0 4-6 0</inkml:trace>
  <inkml:trace contextRef="#ctx0" brushRef="#br0" timeOffset="45158.92">1214 13454 2269 0,'0'-6'64'0,"0"6"15"0,7-6-63 16,-7 6-16-16,0-4 0 0,0 4 0 16,0 0 105-16,0 0 19 0,0 0 3 0,0 0 1 15,3 7 0-15,-3 2 0 0,7 1 0 0,-7 2 0 16,0 4-41-16,0 3-8 0,0-1-2 0,0 4 0 0,0 0-21 0,0 0-4 15,0 0 0-15,4 0-1 0,-4 0-43 0,0 3-8 0,7-3 0 0,-7 0 0 16,3-3-11-16,4-3 11 0,-3 2-12 0,-4-2 12 16,3-3-57-1,4-1-5-15,-7 1-1 0,4-7 0 0,3 0-148 16,-3 0-29-16,6-2-7 0</inkml:trace>
  <inkml:trace contextRef="#ctx0" brushRef="#br0" timeOffset="48877.73">998 9130 1497 0,'0'0'66'0,"0"0"14"16,0 0-64-16,0 0-16 0,0 0 0 0,0 0 0 15,-7 0 106-15,7 0 18 0,0 0 3 0,-3 0 1 16,3 0-52-16,0 0-9 0,-4 6-3 0,-3-2 0 16,4 2 0-16,3 3 0 0,-7 1 0 0,7-1 0 15,0 4 0-15,0 2 0 0,0 1 0 0,0 3 0 16,0 0-51-16,0 6-13 0,-4-3 0 0,4 3 0 15,0-3 0-15,0 0 0 0,0 0 0 0,4-7 0 0,-4 1 0 16,0-3 0-16,7-4 0 0,-4 0 0 16,-3-2-161-16,0-7-35 0,0 0-8 0</inkml:trace>
  <inkml:trace contextRef="#ctx0" brushRef="#br0" timeOffset="50175.57">2808 13489 1326 0,'0'0'56'0,"0"0"-45"32,0 0 147-32,0 0 30 0,0 0 5 0,0 0 2 15,0 0-83-15,-3 6-17 0,3 0-3 0,0 0-1 16,0 4-17-16,0 2-3 0,3 1-1 0,4 3 0 0,-7-1-31 0,4 4-7 0,3 0 0 0,3 3-1 15,-6 0-31-15,-1 3 0 0,4-3 0 0,4 6 0 16,-7-6 16-16,3 6-2 0,-4-6-1 0,8 3 0 16,-11-3-13-16,3-3-18 0,4 0 4 0,-7-4 1 31,0-2-106-31,0-4-21 0,4-2-4 0,-4-7 0 0,0 0-76 0,-11-3-16 0,1-1-2 0</inkml:trace>
  <inkml:trace contextRef="#ctx0" brushRef="#br0" timeOffset="50727.03">2702 13714 1792 0,'-3'7'51'0,"3"-1"10"15,0 0-49-15,0 0-12 0,0 1 0 0,0-1 0 16,0 0 54-16,3 4 8 0,4-1 2 0,-7-3 0 16,11 1 0-16,-4-1 0 0,4-3 0 0,-1 0 0 15,4 0-18-15,4-3-3 0,-8 0-1 0,8 0 0 16,0-3-16-16,6 0-3 0,-9-3-1 0,6-1 0 15,0 1-69-15,4-3-13 0,-4-1-4 0,-4 1 0 16,5 0-56-16,-1 2-11 0,3 1-2 0,-9 0-1 16,2-1 34-16,1 1 6 0,-1 3 2 0,-2 0 0 15,-5 0-2-15,1 0 0 0,3 0 0 0,-4 3 0 0,-6-4 75 16,7 4 19-16,-4 0 0 0,-7 0 0 0,0 0 99 0,0 0 23 0,0 0 5 16,0 0 1-16,0 0 0 0,0 0 0 0,0 0 0 0,-7 4 0 15,3-1 0-15,4 0 0 16,-11 0 0-16,4 0 0 0,4 3-52 15,-8-3-9-15,8 4-3 0,-8 2 0 0,4-3 0 16,4 7 0-16,-4-4 0 0,-1 7 0 0,8 0-64 16,-7 3-19-16,4-1-1 0,3 4 0 0,0 0 20 0,0 0 0 15,0 0 0-15,0 0 0 0,3-3 20 0,4-3-3 0,-7-4 0 0,4 1 0 16,7-7-17-16,-8 0 0 0,4-6 0 0,4 0 0 31,-8-6-48-31,8 0-12 0,-1-7-4 0,-6 1 0 0,7-7 52 0,-4 0 12 0,0-6 0 0,0 3 0 16,3-3 0-16,-6 0 0 0,6 3 0 0,-6 0 0 15,3 3 0-15,-3 0-11 0,3 4 11 0,-4 5-10 16,4 1 10-16,-7 2 0 0,0 7 10 0,0 0-10 16,0 0 23-16,0 0-2 0,4 7 0 0,-4 2 0 15,3 4 18-15,4 2 3 0,-7 4 1 0,0-3 0 16,4 3-20-16,3 3-4 0,-7-4-1 0,3 4 0 16,4-3-29-16,-3 3-5 0,3-3-2 0,0-3 0 15,0-1 18-15,4-2 0 0,-1-1 0 0,-6-5 0 16,6-1-36-16,1-3-4 15,-7-3-1-15,6-3 0 0,1-6-139 0,-8-1-28 16,8-6-6-16</inkml:trace>
  <inkml:trace contextRef="#ctx0" brushRef="#br0" timeOffset="51207.54">3362 13310 1862 0,'4'12'78'0,"-4"4"-62"15,7 0 72-15,-7-4 14 0,7 7 3 0,0-3 1 16,3 3-42-16,1 3-8 0,-1 0-1 0,5 3-1 16,-5-3 5-16,4 3 1 0,0 0 0 0,4 0 0 15,-7-3-28-15,3 0-4 0,-4 0-2 0,1 0 0 16,3 3 30-16,-3-3 7 0,-1 0 1 0,-6 0 0 16,6-1-52-16,-6 1-12 0,3-3 0 0,-4 0 0 15,4 0 0-15,-3 0 0 0,-1-4 0 0,-3-2 0 31,4-1 0-31,-4-2 0 0,-4-1 0 0,4-2 0 0,-3-4 0 0,3-3 0 0,-11-3 0 0,8-1 0 16,-8-2 0-16,4-6 0 0,0-1 0 0,0-3 0 16,4 1 0-16,-8-1 0 0,4-3 0 0,3 4 0 15,-3-4 14-15,4 3 0 0,3 0 0 0,-4 1 0 16,4 2-22-16,0 1-5 0,0 2-1 0,0-2 0 16,4 2 14-16,-1 1 0 0,4 3 0 0,4-4 0 15,0 1 0-15,-1 2 0 0,-3 1 0 0,11 3 0 16,-8 0 0-16,5 0 0 15,-1 3 0-15,3 0 0 0,1 3 48 0,0 0 13 16,-4 6 3-16,-4 1 0 0,4 2 0 0,-3 1 0 0,0 6 0 0,-8 0 0 16,4-1-44-16,-3 4-8 0,-4 0-1 0,0 3-1 0,0-3-1 0,-4 3 0 15,-3-3 0-15,4 0 0 0,-8-3-9 0,0 0 0 0,1-3 0 16,-4-1 0-16,3-5-11 0,-3-4-7 16,3 0-2-16,-3-3 0 15,4 0-35-15,-1-6-7 0,-3 0-2 0,7 0 0 16,3-3-100-16,-6-4-21 0,10 1-4 0</inkml:trace>
  <inkml:trace contextRef="#ctx0" brushRef="#br0" timeOffset="51554.68">3955 13950 2276 0,'3'9'48'0,"-3"-9"9"16,0 0-45-16,0 0-12 0,0 0 0 0,0 0 0 16,0 0 112-16,0 0 20 0,0 0 4 0,0-6 0 15,0-7-6-15,0 1-2 0,0-4 0 0,0-3 0 16,0-3-51-16,-3 0-10 0,3-3-3 0,-7-3 0 15,3 3-64-15,-3-3 0 0,3-1-8 0,-10 1-1 16,7-3 9-16,-3-1 12 0,-1-2-2 0,-3-1-1 16,3 4-9-16,1 3 0 0,-1 0 0 0,4-1 0 15,-3 7 0-15,3 4 0 0,3-1 0 0,-7 3 0 16,11 4-12-16,-3 5-5 0,3 1-1 0,0 6 0 16,0 0-142-16,0 0-28 0,0 0-5 0</inkml:trace>
  <inkml:trace contextRef="#ctx0" brushRef="#br0" timeOffset="51928.29">4050 13796 2508 0,'0'6'71'0,"0"0"16"16,0-6-70-16,0 0-17 0,0 0 0 15,0 0 0-15,3-3 55 0,4 0 7 0,4-3 2 0,-4 0 0 16,4-4-52-16,-1-2-12 0,1-1 0 0,-1 1 0 31,5-1 54-31,-1 0 8 0,3-2 2 0,-3-1 0 0,-3 4-52 0,3-1-12 0,-3 1 0 0,-1-1 0 16,-3 4 54-16,0-1 8 0,0 7 2 0,-7 3 0 15,0 0-52-15,0 0-12 0,0 0 0 0,-7 3 0 16,0 0 0-16,0 7 0 0,-3-1 0 0,-1 4 0 16,-3-1 0-16,3 4 0 0,-3 0 0 0,4 5 0 15,-1 1 0-15,1 4 0 0,6 2 0 0,-10 0 0 16,10 0 0-16,1 0 0 0,3 1 0 0,0-1 0 15,3-6 0-15,4 0 0 0,-3-3 0 0,7-4 0 16,-1 1 0-16,1-7 0 0,-1-2 0 0,4-1 0 16,1-6 0-16,2 0 0 0,1 0 0 0,-1-3 0 15,5-4 0-15,-5 1 0 0,4 0 0 0,1-7 0 0,-8 4 0 0,7 0 0 0,-7-4 0 16,7 0 0 0,-10 4-48-16,3 0-13 0,0-1-3 0</inkml:trace>
  <inkml:trace contextRef="#ctx0" brushRef="#br0" timeOffset="131335.05">1446 15069 1792 0,'0'0'51'0,"0"0"10"16,0 0-49-16,-3-6-12 0,3 6 0 0,0-7 0 16,0 7 80-16,0 0 14 0,0 0 2 0,0 0 1 15,0 0-53-15,0 0-10 0,0 0-2 0,0 0-1 16,0 0 26-16,0 0 6 0,0 0 1 0,3 3 0 15,4 1 0-15,-3 5 0 0,3-3 0 0,-3 7 0 16,3 3 17-16,3-1 4 0,-6 4 1 0,-1 6 0 16,4 0-42-16,-3 7-8 0,3 2-1 0,3 1-1 15,-6-1-21-15,-4-3-4 0,4 4-1 0,3-4 0 16,-7 4-8-16,0-4 0 0,3 0 0 0,-3 1 0 16,0-4 20-16,0-3 3 0,0 0 0 0,0-3 0 15,0-3-23-15,-3-7-13 0,3 1 1 0,0-4 1 16,0-5-120-16,0-4-24 0,0 0-5 0</inkml:trace>
  <inkml:trace contextRef="#ctx0" brushRef="#br0" timeOffset="131623.9">1224 15417 2473 0,'7'3'52'0,"-3"0"11"0,3-3-51 0,3 0-12 0,-3 0 0 0,4 0 0 16,7-3 71-16,-11 0 11 0,3 0 2 0,8 0 1 16,-4 0 35-16,7-1 6 0,-3-2 2 0,3 3 0 15,4-3-103-15,-1 3-25 0,8-4 0 0,0 1 0 16,-7 3 41-16,3 0 3 0,4-4 1 0,-8 4 0 15,8 0-33-15,-7 0-12 0,-4 3 0 0,0 0 9 16,-3 0-56-16,3 0-11 0,0 0-2 0</inkml:trace>
  <inkml:trace contextRef="#ctx0" brushRef="#br0" timeOffset="135595.53">2607 15103 1242 0,'0'-9'52'16,"0"0"-41"-16,0-1 113 0,0 1 24 0,0 2 4 0,0-2 0 15,0 3-19-15,-3-4-4 0,3 4-1 0,0-3 0 16,-8 2-18-16,5 1-4 0,3-3-1 0,-7 3 0 16,3 2-13-16,4 4-4 0,-7-3 0 0,4 0 0 15,-1 0-8-15,-6 3-1 0,3-3-1 0,-4 6 0 16,7 0-25-16,-6 0-5 0,-1 4 0 0,1 2-1 16,6 3-31-16,-10 1-5 0,4 3-2 0,2 9 0 15,5 3-9-15,-8 6-9 0,8 7 9 0,-4 3-13 16,3 0 13-16,4 0 15 0,0 0-3 0,0 0-1 15,0 0-11-15,0-4 0 0,11 1 0 0,-8 3 0 16,8 0 0 0,0-3 0-16,-1 3 0 0,4-1 8 0,0-8-8 0,7-1 8 0,-6-5-8 0,6-4 8 15,-7-6-8-15,4-1 0 0,-1-2 0 0,1-7-11 16,6-2 11-16,-6-4 8 0,10-3-8 0,-3-3 11 16,0-7-11-16,6-2-11 0,-6-4 3 0,10-9 0 15,-10-3 16-15,0-4 3 0,0-8 1 0,3-1 0 16,-4 3 23-16,-9-2 5 0,6 2 0 0,-7 0 1 15,-4 4-51-15,1 6-10 0,-7-1-3 0,3 1 0 16,-7 3 37-16,0-3 7 0,-7 3 2 0,3-3 0 16,-7 6-23-16,-3-3 0 0,-7 6 0 15,7-3 0-15,-14 6 0 0,3 0 0 0,-3 4 0 0,0-1 0 0,3 4 0 16,-3 3 0-16,7-1 0 0,-4 4 0 0,0 3 13 16,4 0-1-16,0 3-1 0,7 1 0 0,3-1-11 0,-3 3-16 15,3-3 4-15,1 3 1 16,3 1-75-16,7-1-15 0,-4-3-3 0,4 3-1 15,4 1-88-15,3-4-18 0,-4 0-3 0</inkml:trace>
  <inkml:trace contextRef="#ctx0" brushRef="#br0" timeOffset="136029.76">3133 15872 2010 0,'0'0'84'16,"0"0"-67"0,0 0 81-16,0 0 16 0,0-7 3 0,0 1 1 15,0-3-36-15,0-1-7 0,7-2-2 0,-7-1 0 16,0-3 19-16,0-5 4 0,3 2 1 0,1-6 0 15,3 6-40-15,-4-3-8 0,4 0-1 0,-3 3-1 16,3 0 13-16,-3 0 4 0,3 4 0 0,0 2 0 16,3 1-52-16,-3 2-12 0,4 1 0 0,-4 3 0 15,4-1 0-15,-1 4 0 0,4 0 0 0,4 3 0 16,-8 0 31-16,5 6 3 0,-1 1 1 0,3 2 0 16,-3 7-13-16,1 3-2 0,-1 2-1 0,3 8 0 15,-6 2-3-15,3 4 0 0,-3 2 0 0,3-2 0 16,-4-4 0-16,1 0 0 0,-8-2 0 0,8-4 0 15,-4-3-16-15,-3-4 0 0,-1 1 0 0,4-6 0 0,-3-4 0 0,3-6 0 0,-7 0-13 0,3-9 5 32,-3 0-77-32,7-3-15 0,-7-4-4 0,4 0 0 15,-4-5-76-15,3 2-16 0,1 0-4 0</inkml:trace>
  <inkml:trace contextRef="#ctx0" brushRef="#br0" timeOffset="136366.2">3874 16013 2669 0,'0'0'76'0,"0"0"16"16,0 0-74-16,0 0-18 0,7-3 0 0,-4-1 0 15,-3-5 123-15,0 0 21 0,0-4 4 0,-3-6 0 16,-1 4-50-16,1-7-10 0,-8 0-3 0,4-7 0 16,-7-2-41-16,3-10-9 0,-3 1-2 0,0-7 0 15,-7 3-13-15,3 3-2 0,1-3-1 0,-8 0 0 16,4 3-4-16,7 1-1 0,-8-1 0 0,1-3 0 0,7 9-24 16,0 1-6-16,3-1-1 0,1 7 0 0,-1 3 19 0,1 6 0 0,6 4 0 15,-6-1 0 1,10 7 0-16,0-1 0 0,0 4 0 0,0 6 0 15,0 0-38-15,0 0-4 0,0 0-1 0,3 6 0 16,4 0-85-16,7 4-16 0,-10 2-4 0</inkml:trace>
  <inkml:trace contextRef="#ctx0" brushRef="#br0" timeOffset="136592.73">4159 15975 3102 0,'7'16'88'0,"-7"-7"19"16,0 1-86-16,4-4-21 0,-4 0 0 0,0-6 0 15,0 0 104-15,0 0 16 0,-4-6 3 0,-6 0 1 16,-1-4-55-16,8-2-10 0,-8-4-3 0,-3 0 0 16,3 1-44-16,1-1-12 0,-1 0 0 0,1 1 0 15,6-1 0-15,-7 0 0 0,4 1 0 0,4-1 0 16,-8 0-75-16,8 0-17 0,3 1-3 0</inkml:trace>
  <inkml:trace contextRef="#ctx0" brushRef="#br0" timeOffset="136752.58">3979 15545 2815 0,'0'13'119'15,"-7"-4"-95"1,4 1 58-16,-1-1 12 0,4 1 2 0,4-4 1 15,-4 0-73-15,3-3-16 0,4 4-8 0,4-4 10 16,-8-3-53-16,8 3-10 0,0-3-3 0,-1 3 0 16,4-3-124-16,0 3-26 0,4 0-5 0</inkml:trace>
  <inkml:trace contextRef="#ctx0" brushRef="#br0" timeOffset="137361.81">4410 15915 2624 0,'0'0'75'0,"0"0"15"15,-7 4-72-15,7-4-18 0,0 0 0 0,0 0 0 16,-4 0 96-16,-3-4 16 0,4-2 4 0,-4 0 0 16,3-3-32-16,4-4-7 0,-4 0-1 15,4 1 0-15,-7-7-19 0,7 0-4 0,0-3-1 0,0 0 0 16,7 4-25-16,-7-1-6 0,8 0-1 0,-1 3 0 16,3 1-12-16,-6 5-8 0,3 1 8 0,3 3-8 15,-3 2 11-15,4 4-3 0,0 4 0 0,-1 5 0 16,1 3 20-16,-1 7 3 0,4 3 1 0,-3 3 0 15,3 0-32-15,-3 4 0 0,-1-4 0 0,4 3 0 16,-3-3 0-16,-4 0 0 0,4 0 0 0,-4 0 0 16,3-6 0-16,-3 3 0 0,0-3 0 0,0 0 0 15,-3-4-20-15,3-5-9 0,4 2-3 0,-8-5 0 16,4-1 10-16,-3-3 2 0,-1-3 0 0,4 0 0 16,-3 0 6-16,3-3 2 0,3 0 0 0,-6-4 0 0,-1 4 12 0,5-3 0 15,2-3 0-15,-6 2 0 0,3-2 0 16,0 3 0-16,0-4 0 0,0 1 0 15,0-4 0-15,0 4 0 0,4-4 0 0,-4 1 0 0,3-4 0 0,-3 4 0 0,4-4 0 16,-4 0 0-16,0 1 0 16,4-1 16-16,-8-3-3 0,4 0-1 0,0 0-3 0,-3 1-1 0,3-7 0 0,-4 3 0 15,1 0-8-15,-1 0 0 16,4 0 0-16,-7 0 0 16,0 3 0-16,0 0 0 0,-7 3 0 0,4 4 0 15,-1 6 0-15,1-4 8 0,-4 7-8 0,7 3 8 0,-7 0 0 0,3 10 0 0,-3-1 0 0,4 7 0 16,-5 6 4-16,5 3 1 0,-1 6 0 0,1-3 0 15,3 4-13-15,3-1-18 0,1 0 4 0,-1 1 1 16,5-4 13-16,2 0 0 0,-6 0 0 0,6 1 0 16,1-4 0-16,3 0 0 0,0 0 0 0,4 0 0 15,-4-6 23-15,7-1 7 0,-7-2 2 0,11 0 0 16,-4-7-32-16,4-2 0 0,-4-7 0 0,3 0 0 16,1-4 0-16,-4-2 0 0,1-6 0 0,-5-1 0 15,4 4 0-15,-7-4 0 0,1-3 0 0,-1 1 0 16,0 2-39-16,-4-6-13 0,1 4-4 0,0-1 0 15,-8-3-140-15,1 0-29 0,3 1-6 0</inkml:trace>
  <inkml:trace contextRef="#ctx0" brushRef="#br0" timeOffset="137746.82">5426 14799 2880 0,'0'13'128'0,"-4"-1"25"0,4 4-122 0,4 3-31 0,-4 0 0 0,3-1 0 16,1 4 47-16,3-3 3 0,0 3 1 0,3 0 0 15,-6-3-15-15,3 3-4 0,4-3 0 0,3 3 0 16,-11 0-32-16,8-4 0 0,-1 1 0 0,1 0 0 15,0-6-38-15,-4-1-14 0,0-6-4 0,0 1 0 16,0-7-137-16,0-3-28 0,-4-1-6 0</inkml:trace>
  <inkml:trace contextRef="#ctx0" brushRef="#br0" timeOffset="137917.73">5648 14793 2196 0,'0'16'92'0,"7"2"-73"15,-7 1 125-15,4 3 24 0,-1 0 6 0,1 3 1 16,3-3-87-16,-4 3-18 0,4-6-3 16,0 3-1-1,-3-3-51-15,3 0-15 0,0-4 0 0,-4 1 8 16,5 0-61-16,-1-7-12 0,-4 4-3 0</inkml:trace>
  <inkml:trace contextRef="#ctx0" brushRef="#br0" timeOffset="138520.37">2039 14743 2310 0,'0'0'48'0,"0"0"11"0,0 0-47 16,0 0-12-16,0 0 0 0,0 0 0 0,-3 3 104 0,3 0 20 0,0-3 3 0,-8 9 1 15,5-2-49-15,3 2-10 0,-4 4-1 0,-3-1-1 16,7 4-29-16,-3 3-6 0,3-4 0 0,-7 4-1 15,7 0-1-15,-4 0 0 0,4-3 0 0,0-1 0 16,0-5-75-16,0 2-15 0,0-2-4 0,0-4 0 16,0-6-41-16,0 0-9 0,0 0-2 15</inkml:trace>
  <inkml:trace contextRef="#ctx0" brushRef="#br0" timeOffset="138710.13">2166 14611 1824 0,'7'-9'38'0,"-7"2"8"0,0 7-37 16,0 0-9-16,0 0 0 0,0 0 0 0,0 0 200 0,0 7 37 0,-7 5 8 0,7 1 2 16,-3 6-102-1,3 3-20-15,-8 3-4 0,5 3-1 16,3 3-82-16,0 1-17 0,-7 2-3 0,7-6-1 0,0 0 18 0,0-2 3 0,0-4 1 0,0-7 0 31,7 1-63-31,-7-7-12 0,3 1-2 0,5-7-1 16,-8 0-71-16,10-3-14 0,-10-3-4 0</inkml:trace>
  <inkml:trace contextRef="#ctx0" brushRef="#br0" timeOffset="186498.42">32216 14360 1624 0,'35'0'46'0,"-3"-3"10"16,3 3-45-16,-3 0-11 0,3-3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710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886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9351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00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2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17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38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3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5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0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9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6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9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7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67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D644-00A0-413F-BD93-C9D22AE20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CSE 017 – Programming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87D94-A88C-4FF5-ACD4-A18F0B5F2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9D7D4F"/>
                </a:solidFill>
              </a:rPr>
              <a:t>Lecture 9 – Sorting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22F6AC-DD8D-4FB6-8FE1-25449C4BDE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17" r="13316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1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F2FDD7-5D79-43D5-82FB-728774DAE8D9}"/>
                  </a:ext>
                </a:extLst>
              </p14:cNvPr>
              <p14:cNvContentPartPr/>
              <p14:nvPr/>
            </p14:nvContentPartPr>
            <p14:xfrm>
              <a:off x="372240" y="139680"/>
              <a:ext cx="9737280" cy="419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F2FDD7-5D79-43D5-82FB-728774DAE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880" y="130320"/>
                <a:ext cx="9756000" cy="42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87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DA60DE-B650-4043-B43B-7C13A3DDB429}"/>
                  </a:ext>
                </a:extLst>
              </p14:cNvPr>
              <p14:cNvContentPartPr/>
              <p14:nvPr/>
            </p14:nvContentPartPr>
            <p14:xfrm>
              <a:off x="464760" y="15840"/>
              <a:ext cx="10763640" cy="668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DA60DE-B650-4043-B43B-7C13A3DDB4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6480"/>
                <a:ext cx="10782360" cy="67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33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922388-716C-4203-96F6-8543291C12FC}"/>
                  </a:ext>
                </a:extLst>
              </p14:cNvPr>
              <p14:cNvContentPartPr/>
              <p14:nvPr/>
            </p14:nvContentPartPr>
            <p14:xfrm>
              <a:off x="267840" y="249480"/>
              <a:ext cx="11094120" cy="609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922388-716C-4203-96F6-8543291C12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480" y="240120"/>
                <a:ext cx="11112840" cy="61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65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99DCBB-B53B-4ABE-BE91-5F4CE0B53CEF}"/>
                  </a:ext>
                </a:extLst>
              </p14:cNvPr>
              <p14:cNvContentPartPr/>
              <p14:nvPr/>
            </p14:nvContentPartPr>
            <p14:xfrm>
              <a:off x="247680" y="224640"/>
              <a:ext cx="11643840" cy="592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99DCBB-B53B-4ABE-BE91-5F4CE0B53C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215280"/>
                <a:ext cx="11662560" cy="594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23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11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CSE 017 – Programming and Data Structures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017 – Programming and Data Structures</dc:title>
  <dc:creator>Corey I Montella</dc:creator>
  <cp:lastModifiedBy>Corey I Montella</cp:lastModifiedBy>
  <cp:revision>3</cp:revision>
  <dcterms:created xsi:type="dcterms:W3CDTF">2020-07-20T13:04:22Z</dcterms:created>
  <dcterms:modified xsi:type="dcterms:W3CDTF">2020-07-21T12:55:25Z</dcterms:modified>
</cp:coreProperties>
</file>