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6T13:13:58.1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1676 865 1278 0,'0'0'28'0,"0"0"5"0,0 0 2 0,0 0 1 0,0 0-28 0,0 0-8 15,0-6 0-15,0 6 0 0,0 0 92 0,0-3 18 16,0 3 3-16,-4-7 1 0,4 7-22 16,0-9-5-16,-7 3-1 0,7-1 0 0,-3 1-10 0,3 0-1 15,0 0-1-15,0 2 0 0,-11-2-2 0,11-3 0 16,-11 6 0-16,8-1 0 0,-8 1-17 0,1 3-4 15,-1 0-1-15,-3 3 0 0,3 4-3 0,-6 5-1 16,-1-2 0-16,1 9 0 0,-1 2-24 0,0-5-5 16,4 6-1-16,0 3 0 0,-4 3-16 0,4-3-17 15,4 4 3-15,6-4 1 0,-6 0 13 0,6-3 0 0,4 0 0 16,-7-7 0-16,3 1 0 0,8-6 0 0,3 2 0 0,-3-9 0 16,-1 0 0-16,4-3 0 0,4 0 0 0,-1-6 0 15,-3-6 0-15,4 2 0 0,7 1 9 0,-4-4-9 16,-4 4 0-16,1-7 0 0,3 4 0 15,0 2 0-15,4-6 0 0,-4 7 0 0,-4-3 0 0,1-1 0 16,3 7 0-16,-3-7 0 0,-1 1 0 0,4-1-10 16,-10 7 10-16,3-10 0 0,-3 4 10 0,3-4-10 15,-4 6 8-15,8-8-8 0,-11 2 0 0,3 3 0 16,4-2 0-16,-7 2 0 0,4 4 0 0,-4-1 0 16,0 1 8-16,0 0-8 0,0-1 0 0,7 4 9 15,-7 0-9-15,0 6-14 0,0-7 3 0,3 7 1 16,4-3 10-16,-3 0 9 0,3 6-1 0,-3-3-8 0,-1 3 0 15,4 4 0-15,-7 2-10 0,11 0 10 16,-11 10-12-16,3-6 12 0,4 9-10 0,-3 3 10 16,-4 3 0-16,3 3 0 0,-3 4 0 0,7 3 10 0,-7-1-18 0,0 7-4 15,4 0-1-15,-4 6 0 0,7 0 21 0,-7 4 4 16,0-4 0-16,0 6 1 0,0 1-13 0,4-4-16 16,-4-3 3-16,0 0 1 0,7-3 12 0,-7-3 16 15,-7-3-3-15,7 6-1 0,-4-6-12 0,-3 0-12 16,3-7 3-16,-3 7 0 0,0-13 9 0,-3 0 12 15,-1 0-2-15,-3-6-1 0,-4-3 7 0,4-3 2 16,-7 0 0-16,0-7 0 0,3 4-3 0,-3-7-1 16,-4-3 0-16,4-3 0 0,0 0-6 0,3 0 0 15,-3-6-8-15,7-4 12 0,-7 1-12 0,10-1 9 16,-3-8-9-16,-3-4 8 0,6 0-8 0,4-3 0 16,-4 0 0-16,11-4 0 0,-7 1 0 0,7 3 0 15,0-6 0-15,0-1 0 0,7 4 21 0,-7 3-1 0,4 3 0 0,7-3 0 16,-8 6-30-16,4 0-6 0,4-3-2 0,-1 4 0 15,-3-1 9-15,4 3 9 0,0 0-13 0,6 1 5 16,-10 2-10-16,11 1-2 0,-4 2 0 0,-3 1 0 16,-1-4-50-16,1 4-10 15,-4 0-3-15,3 2 0 0,1 4-138 0,0-3-28 0</inkml:trace>
  <inkml:trace contextRef="#ctx0" brushRef="#br0" timeOffset="426.71">1986 809 1897 0,'0'0'41'0,"0"0"9"0,0 0 2 0,0 0 2 0,0 6-43 0,0 3-11 15,0-2 0-15,0 2 0 0,0 3 118 0,-7-2 22 0,7 6 4 0,0-4 0 16,0 4-64-16,0-4-12 0,0 1-4 0,0 3 0 16,0-4 0-16,0 4-1 0,0-4 0 0,0 4 0 15,0-7-31-15,7 1-7 0,-3-1-1 0,-4-3 0 16,0 4-37-16,3-4-8 0,-3-6-2 0,0 0 0 16,7 3-33-16,-7-3-6 15,0 0-2-15,0 0 0 0,0 0-204 16,0 0-42-16,0 0-8 0,14-3-2 0</inkml:trace>
  <inkml:trace contextRef="#ctx0" brushRef="#br0" timeOffset="621.19">1986 561 2269 0,'-10'0'64'0,"10"0"15"0,-7 0-63 0,3 0-16 15,-7-3 0-15,11 3 0 0,-7-3 98 0,7 3 17 16,-3-4 3-16,3 4 1 0,0 0-88 0,0 0-18 16,0 0-3-16,0 0-1 15,0 0-155-15,0 0-31 0,0 0-7 0,0 0-808 0</inkml:trace>
  <inkml:trace contextRef="#ctx0" brushRef="#br0" timeOffset="953.43">2254 671 1728 0,'0'0'38'0,"0"0"8"0,0-7 2 0,0 1 0 0,4 0-39 0,-4-4-9 0,0 10 0 0,0 0 0 0,0-6 84 15,0 6 16-15,0 0 2 0,0 0 1 0,10 3-63 0,-10 7-12 16,4 2-2-16,3-2-1 0,-4 5 31 0,5 7 7 16,-8-3 1-16,3 3 0 0,1 0-3 15,3 3 0-15,-7-6 0 0,3 6 0 0,4 0 5 0,-7 0 1 16,0-3 0-16,4 0 0 0,3 16-54 16,-7-23-13-16,0 1 0 0,3 0 0 15,-3-4 0-15,7 4 0 0,-7-10 0 0,4 7 0 0,-4-7 0 16,0 3 0-16,0-6 0 15,3 7-151-15,-3-10-33 0,0 0-6 0,0 0-548 16,0 0-110-16</inkml:trace>
  <inkml:trace contextRef="#ctx0" brushRef="#br0" timeOffset="1192.33">2187 953 2343 0,'0'0'52'0,"0"0"10"0,0 0 2 0,4 0 2 0,-4 0-53 0,7 0-13 0,-4 0 0 0,8-3 0 15,0 3 71-15,-1-7 11 0,1-2 2 0,3 6 1 16,-4-3-17-16,4 2-3 0,8 1-1 0,-8-3 0 16,7 0-45-16,0 6-10 0,4-3-1 0,-4-1-8 15,-3 4 0-15,10 0 0 0,-3 0-10 0,-1 4 10 16,1-1-110-16,0-3-14 0,-1 3-4 0,-3 0-648 15,1 0-131-15</inkml:trace>
  <inkml:trace contextRef="#ctx0" brushRef="#br0" timeOffset="10737.14">325 586 1493 0,'0'0'42'0,"0"0"10"0,0 0-42 0,0 0-10 15,0 0 0-15,0 0 0 0,0 0 127 0,0 0 23 16,0 0 5-16,0 0 1 0,0 0-32 0,0 0-7 16,0 0-1-16,0 0 0 0,0 0-74 0,0 0-15 15,0 0-3-15,0 0-1 0,0 0 14 0,0 0 3 16,0 0 1-16,0 0 0 0,0 0 10 0,0 0 1 15,0 0 1-15,0 0 0 0,3 0-33 0,-3 0-8 0,0 0 0 16,7 0-1-16,-3 3 15 0,3-3 3 0,-4 3 1 16,4 0 0-16,-3 7-18 0,3-7-3 15,-4 0-1-15,-3-3 0 0,4 3-8 0,3 0 0 16,4 0 9-16,-8 4-9 0,4-4 9 0,-3 0-9 0,-1 0 12 0,4 0-12 16,-3 0 9-16,6 7-9 15,-10-7 0-15,11 0 9 0,-7 0 3 0,3 3 1 0,-4 1 0 0,4-1 0 16,4 0-13-16,-8 7 0 0,1-7 0 0,3 0 0 15,-4-2 0-15,4 5 0 0,4 0 0 0,-7 1 0 16,3-1 0-16,-4-3 0 0,1 1 0 0,3-1 0 16,-4 3 0-16,8-2 11 0,-11 2-11 0,10-3 10 15,-6 1-10-15,3-4 0 0,-3 6 0 0,3-3-11 16,3 1 11-16,-6-1 0 0,6 6 0 0,-6-8 0 0,3 2 0 0,3 0 0 16,-6 0 10-16,3 1-10 0,-3-1 0 0,6 3 0 15,-6-2 0-15,3-4 0 0,-4 0 0 0,4 3 0 16,-3-3 0-16,-1 4 0 0,4-4 0 0,-7 0 0 15,4 0 0-15,-4-3 9 0,0 3-9 0,0-3 0 16,0 0 0-16,7 10 0 0,-7-10 0 16,0 0-11-16,0 0 11 0,0 3-8 0,0-3 8 0,0 0 0 15,0 0 0-15,0 0 0 0,-7 3 0 0,7-3 12 16,0 0-2-16,0 0-1 0,0 3-9 0,0-3-12 16,-4 3 2-16,4-3 1 0,0 3 9 0,0-3 16 15,-7 6-4-15,7-6-1 0,-3 0-11 0,-1 4 0 16,-3-1 0-16,7-3 0 0,-10 3 0 0,6-3 8 15,-3 3-8-15,4 0 0 0,-8 0 0 0,7 4-17 16,-3-4 2-16,4 0 1 0,-8 0 14 0,11-3 0 16,-10 3 0-16,10 3 0 0,-11-2 14 0,8-1 6 0,-4 0 0 15,3 0 1-15,-3 0-21 0,3 0 0 0,-6 0 0 0,6 0-8 16,-3 4 8-16,4-1 0 0,-4-3 0 0,3-3 0 16,-6 6-11-16,6-2-6 0,-3 2-2 0,3-3 0 15,-3 3 19-15,4 0 0 0,-4 4 0 0,3-4 0 16,1-3 20-16,-4 0 8 0,3 7 2 0,-3-7 0 15,4 3-30-15,-4 1 8 0,3 2-8 0,0-6 0 16,-3 3 0-16,7-6 0 0,-3 3 0 0,3-3 0 16,-7 7-22-16,7-7-7 0,0 0-2 0,-4 3 0 15,4-3 51-15,0 0 9 0,0 0 3 0,0 0 0 16,0 0-52-16,0 0-9 0,-7 6-3 0,7-6 0 16,0 3 55-16,-3 0 10 0,-1 1 3 0,4-4 0 15,-7 6-58-15,-3 0-11 0,6-3-3 0,-3-3 0 16,7 0 57-16,-4 3 11 0,4-3 3 0,-10 0 0 15,6 4-27-15,-3-4-8 0,4 3 0 0,-8-3 0 0,11 0 26 0,-7 3 2 16,4 0 0-16,3-3 0 0,-4 3-43 0,-3-3-8 16,3 3-1-16,-3 0-1 0,4 0 25 0,-4 1-8 15,3-1 8-15,1 0 0 0,-4 3 0 0,3-3 0 16,-3 0 0-16,4 1 0 16,-4-4 0-16,3 3 0 0,0 0 0 0,-3 0 0 0,7 3 0 0,-3-3 8 15,-8-3-8-15,11 0 8 0,0 3-8 0,0-3 8 16,0 0-8-16,0 0 8 0,0 0-8 0,0 0 0 15,0 0 0-15,0 0 0 0,0 0 0 0,0 0 0 0,0 0 0 0,0 0 0 16,0 0 0-16,0 0 0 0,0 0 0 16,0 0 0-16,0 0 0 0,0 0 0 0,0 7 0 0,0-7 0 15,0 0 12-15,0 0 5 0,0 0 1 0,0 0 0 16,0 0-29-16,0 0-5 0,0 0-2 0,0 0 0 16,0 3 18-16,0-3 0 0,0 0 0 15,0 0 0-15,0 0 13 16,0 0 3-16,11 3 1 0,-8-3 0 0,4 0-29 0,-3-3-7 0,7 3-1 0,-8-3 0 15,8 0 32-15,-1-1 7 0,1-2 1 0,-8 0 0 16,8 0-33-16,0-1-7 0,-1 1 0 0,1-3-1 16,-1 2 33-16,1-2 8 0,-8 3 0 0,8-4 1 15,-7 7-30-15,6-9-7 0,-3 2 0 0,-3 4-1 16,6-3 17-16,-6 2-10 0,6-2 10 0,-3-4-8 0,-3 7 8 16,7-6-8-16,-8 2 8 0,8 4-8 15,-1-7 8-15,-6 4-13 0,3-4 5 0,3 7 8 0,1 0-16 0,0-7 5 16,-8 7 1-16,8 0 0 15,-8 3 10-15,8-4-13 0,-1 1 5 0,-6 3 8 0,3 0-20 0,-3-3 4 16,3-1 1-16,-4 1 0 0,-3 6 24 0,7-3 5 16,-3-3 1-16,-4 6 0 15,0 0-24-15,0 0-5 0,3-4-1 0,-3 4 0 0,0 0 24 0,0 0 5 16,0 0 1-16,0 0 0 0,7-6-15 0,-7 6 0 16,0 0 8-16,0 0-8 0,0 0-11 0,0 0-5 15,0 0 0-15,0-6-1 0,0 6 17 0,4 0 0 16,-4 0 0-16,0-6 0 0,0 6 0 0,7-7 0 15,-7 7 0-15,0 0 0 0,0-9 0 0,0 3 0 16,0 6 0-16,0-10 0 0,0 10 0 0,-7-6 0 16,3 0 0-16,4 6 0 0,0-3 0 0,0 3 0 15,-7-7 0-15,4-2 0 0,3 6 13 0,-4-3 7 0,4 6 0 16,-10-7 1-16,10 4-33 0,0 3-8 0,-7-6 0 0,3 3-1 16,4 3 33-16,-7-3 8 0,3-4 0 0,4-5 1 15,-3 6-33-15,-4-1-8 0,7-2 0 0,-11 3-1 16,11-1 21-16,-3-5 0 0,3 5 0 0,-7 1 0 15,3-3 0-15,1 3 0 0,-4-1 0 0,7 1 0 16,-4-3 0-16,-3-1 0 0,3 4 0 0,-3-3 0 16,4 5 0-16,3-5 0 0,-7 0 0 0,3-1 0 15,4 4 47-15,-3-4 13 0,-4 4 4 0,3 3 0 16,4-6-103-16,-7-1-20 16,4 1-4-16,3 3-1 0,-7-1 103 0,7 1 20 0,-4 3 4 0,4-3 1 15,-4-4-64-15,4 4-28 0,0 6 3 0,-7-6 0 16,7-1 25-16,-3-2 0 0,-4 6 9 0,3-3-9 15,4 6 0-15,0-4 0 0,-7-5 0 0,4 3 0 0,-1 3 0 0,-3 0 0 16,7 3 0-16,-10-4 0 0,6-2 0 0,-7 3 0 16,11 0 10-16,0 3-10 0,0 0 19 0,-10-3-2 15,10 3 0-15,0-7 0 0,0 7-30 0,0 0-7 16,0 0 0-16,-11-3-1 0,11 3 21 0,0 0 0 16,-3-9 0-16,3 9 0 0,0 0 12 0,0 0 8 15,0 0 0-15,0 0 1 0,0 0-30 0,0 0-7 16,0 0 0-16,0 0-1 0,0 0 27 0,0 0 6 15,0 0 0-15,0 0 1 0,0 9-31 0,3-6-6 0,-3 1-2 0,0-4 0 16,0 0 35-16,7 6 7 16,-7-6 2-16,4 3 0 15,-4 0-38-15,0-3-8 0,7 6-2 0,-4-2 0 0,-3-1 15 0,4 0 11 16,3 0-13-16,-7 3 5 16,0-6-19-16,0 6-3 0,0-6-1 0,4 4 0 0,3 2 31 0,-7-6 0 15,0 3 8-15,0-3-8 0,3 0-10 0,-3 3-9 0,0-3-1 0,0 6-1 31,7 1-4-31,-3-4-1 0,-4-3 0 0,0 3 0 0,3 3 2 0,-3 4 1 0,7-7 0 0,-7 0 0 16,4 0-33-16,-4 3-6 0,7 1-2 16,-4-4 0-16,-3 3-102 0,0-3-21 0,7 0-4 0,-7-3-1 15</inkml:trace>
  <inkml:trace contextRef="#ctx0" brushRef="#br0" timeOffset="25482.25">3270 1317 1220 0,'0'0'34'0,"0"0"9"16,0 0-35-16,-7 0-8 0,7 0 0 0,-3 3 0 15,3-3 124-15,-4 0 24 0,4 0 4 0,0 0 0 16,-7-3-19-16,7 3-4 0,-3-4-1 0,3 4 0 16,0-6-41-16,0 6-9 0,-7-6-2 0,7 6 0 15,-4-3-32-15,4 3-6 0,0-3-2 0,0 3 0 16,0 0-8-16,0 0-1 0,0 0-1 0,0 0 0 16,0 0 4-16,0 0 1 0,0 0 31 0,0 0-38 0,0 0 0 15,0-7-1-15,0 7 0 0,0 0-23 0,0 0 0 16,0 0 0-16,0 0 0 0,0 0 56 0,0 0 6 15,0 0 2-15,0 0 0 0,0 0-52 0,0 0-12 16,0 0 0-16,0 0 0 0,0-6 0 0,0 6 0 16,0 0 0-16,0 0 0 0,4-3 0 0,-4 3-18 15,0 0 4-15,0 0 1 0,7 0 13 0,-7 0 0 0,0 0 9 0,3 0-9 16,4 0 8-16,-3 0-8 16,-1 0 0-16,-3 0 9 0,7 3-9 0,-7-3 0 0,4 0 0 0,3 6 8 15,-4-6-8-15,4 3 0 16,-3-3 9-16,3 4-9 0,-7-4 0 0,7 3 0 0,0-3 0 0,-3 0 0 15,3 0 8-15,-4 0-8 0,8 0 8 0,-1 0-8 16,-6 3 0-16,3-3 0 0,-3 0 0 16,3 3-8-16,7-3 8 0,-11 0 0 0,4 0 0 0,-3 0 0 15,3 0 0-15,0 3 0 0,0-6 0 0,4 3 0 16,-8 0 0-16,4 0 0 0,-3 0 0 0,3 0 0 16,0-3 16-16,0 3 6 0,3-3 1 0,-6 3 0 15,3 0-37-15,0 0-7 0,4 0-2 0,-4-3 0 16,3 3 37-16,-6 0 7 0,3-4 2 0,0 4 0 15,0 0-37-15,4-3-7 0,-8 3-2 0,8 0 0 16,-1 0 23-16,1 0 0 0,-8 0 0 0,8 0 0 16,0 0 14-16,-1 0 7 0,1 0 2 0,-1 0 0 0,4 0-37 15,-3 0-7-15,0 0-2 0,3-6 0 0,0 6 37 0,0 0 7 16,4 0 2-16,-4-3 0 0,7 3-23 0,-11 3 0 16,4-3 0-16,1 0 0 0,2 0 0 0,-3 0 0 15,0-3 0-15,-3 3 0 0,3 0 0 0,4 0 0 16,-8 0 0-16,4 0 0 0,1-3 0 15,-5 3 0-15,11-3 0 0,-10 3 0 0,3 0 0 0,0 0 0 16,4 0 0-16,-1 0 0 0,1 0-14 0,0 0-7 16,3 0-2-16,0 0 0 0,-7 0 23 0,7 3 0 15,0-3 0-15,4 0 0 0,-7 0 14 0,3 0 7 16,0 0 2-16,0 0 0 0,-3 0-37 0,3 0-7 16,-3 0-2-16,6 0 0 0,-9 0 36 0,6 0 7 15,-4 0 2-15,5-3 0 0,-1 3-22 0,3-4 0 0,-2 4 0 16,2-3 8-16,1 3-25 0,7 0-5 0,-8-3-1 15,8 0 0-15,-7-3 23 0,0 3 0 0,3 0 0 0,0-1 0 16,-7 1 0-16,4 0 0 0,0-3 0 16,-1 3 0-16,4 3 19 0,1-3 8 0,-5-1 1 0,5 4 1 31,-1-3-46-31,0 0-10 0,0 0-1 0,4 3-1 0,-4-3 42 0,-3 0 9 0,0 3 2 0,-4 0 0 16,-7 0-16-16,4 0-8 0,-1-3 10 0,-3 3-10 15,4 0 0-15,-4 0 0 0,7 0 0 0,-7 0 0 16,4 0 0-16,0 3 0 0,-1-3 0 0,1 0 0 15,-4 3 12-15,-3-3-3 0,-1 3-1 0,4-3 0 16,-3 3 2-16,6-3 0 0,-9 3 0 0,-1 0 0 16,3-3-10-16,1 4 0 0,-8-1 0 0,8 0 8 15,-4 3 6-15,-4-3 1 0,8 0 0 0,-7 1 0 16,3-1-15-16,-7-3 0 0,0 3 8 0,3 0-8 0,1 0 8 16,3 0 0-16,-4 3-8 0,1-2 12 0,-4-1-12 15,3 0 0-15,1 6 8 0,3-6-8 0,-7 1 0 0,0-4-15 16,3 3 3-16,-3-3 1 0,4 0-2 0,-4 0-1 15,0 0 0-15,3 3 0 16,-3-3-78-16,4 3-16 0,-4-3-4 0,0 0 0 16,0 3-65-16,0-3-14 0,0 0-2 0,0 0-1 0</inkml:trace>
  <inkml:trace contextRef="#ctx0" brushRef="#br0" timeOffset="28536.55">1824 3743 1497 0,'0'0'32'0,"0"0"8"0,0 0 0 16,0 0 4-16,0 0-36 0,0 0-8 0,0 0 0 0,0 0 0 16,0 0 103-16,0 0 18 0,0 0 4 0,0 0 1 15,0 0-48-15,0 0-10 0,0 0-1 0,0 0-1 16,0 0 50-16,0 0 9 0,0 0 3 0,0 0 0 15,0 0-52-15,0 0-9 0,10 0-3 0,-6 0 0 0,0 0-51 0,3 4-13 16,-4-1 0-16,4 0 0 0,4 0 0 0,-8 0 0 16,8 3 0-16,-1-3 0 0,1 1 0 0,-4-1 0 15,4-3 0-15,6 0 0 0,-3 0 0 16,-3 0 0-16,3-3 0 0,7 3 0 16,0 0-100-16,-3-4-24 0,3 4-4 0,4 4 0 15</inkml:trace>
  <inkml:trace contextRef="#ctx0" brushRef="#br0" timeOffset="35838.54">3052 3690 1958 0,'0'0'43'0,"0"0"9"0,0 0 1 0,0 0 3 0,0 0-45 0,-4-6-11 0,4 0 0 0,-7-1 0 15,7 7 53-15,0-9 9 16,0 3 2-16,0-1 0 0,-4 1 51 0,4 0 10 0,0 6 3 16,0-10 0-16,-7 4-52 0,0-3-9 0,7 2-3 0,-10 1 0 15,10 3-13-15,-11-3-3 16,4 3-1-16,0-1 0 0,-4-2-24 0,1 0-5 0,-4 3-1 0,3 0 0 16,1 0 18-16,-8 3 3 0,4 0 1 0,0 0 0 15,-7 3-27-15,6 3-12 0,1 0 10 0,-3 4-10 16,3 2 8-16,-1 4-8 0,5 3 0 0,-8-4 0 15,4 10 20-15,4 1-1 0,-1 2-1 0,4 0 0 16,0 6-18-16,3-8 0 0,-3 2 0 0,4 0 0 16,3-3-10-16,0 3-6 0,0 0 0 0,3-2-1 0,4-4 8 15,-3-4 9-15,3-2-13 0,0 0 5 0,11-4 8 0,-8-5-10 16,8-1 10-16,3-3-10 16,4-6-20-16,-1 0-4 0,5 0-1 15,-5-4 0-15,5-2 35 0,-1-1 0 0,0 1 0 0,-3 0 0 0,-1-1 15 16,-2 4 9-16,-5 0 3 0,1-1 0 15,-1 1-43-15,-2 3-9 16,-1 0-2-16,0 0 0 0,3 0-132 0,-6-1-26 0,0 4-6 0</inkml:trace>
  <inkml:trace contextRef="#ctx0" brushRef="#br0" timeOffset="36224.78">3715 3295 1958 0,'0'0'43'0,"0"0"9"0,0 0 1 0,0 0 3 0,0 0-45 0,0 0-11 0,0 0 0 0,7 6 0 16,-7-3 105-16,0 7 19 0,0 2 4 0,0 10 1 15,0-6-21-15,-7 9-5 0,3 0-1 0,4 7 0 16,-10-1-10-16,3 0-3 0,0 7 0 0,-4-1 0 16,4 1-20-16,-4 3-4 0,1 0-1 0,3-1 0 15,0-2-51-15,-4-3-13 0,8-7 0 0,-5 3 0 0,1-6 0 16,7 0 0-16,0 0 0 0,-7-3 0 15,7 0-48-15,0-3-13 0,7-3-3 0,-7-1 0 16,4-2-102-16,3 0-21 0,0-1-4 0,0-6-615 16,-3 4-123-16</inkml:trace>
  <inkml:trace contextRef="#ctx0" brushRef="#br0" timeOffset="36640.18">3969 3888 2176 0,'-7'6'62'0,"3"0"13"0,1 0-60 0,-4 4-15 0,3-1 0 0,-3 4 0 15,3-1 115-15,-6 4 20 0,6 3 4 0,-3-3 1 16,4 2-51-16,3-2-9 0,0 0-3 0,-7-1 0 16,7-2-49-16,7-1-11 0,-7-2-1 0,10-1-1 15,-6-6-24-15,6 1-5 0,-6-4-1 0,7-4 0 0,-1 1 15 0,1-6 0 16,-1-4 0-16,1 1 0 0,3-1 0 0,-3-2 0 16,3-4 0-16,-4 3 0 15,4-3 0-15,-3 7 0 0,0-1 0 0,-1-3 0 0,1 7 0 0,-8 0 0 16,8-1 0-16,-8 1 0 0,4-1 48 0,-7 4 13 15,0 0 3-15,0 0 0 0,-3 6-52 16,-4-10-12-16,3 7 0 0,-6 0 0 0,-1-3 0 0,1 3 0 16,-1-4 0-16,0 1 0 0,-3 3 0 0,4-3 0 15,6-1 0-15,-6 1 0 16,-1 3-151-16,4-3-33 0,3 3-6 0,4 3-1000 0</inkml:trace>
  <inkml:trace contextRef="#ctx0" brushRef="#br0" timeOffset="37477.5">4283 3759 1497 0,'0'0'32'0,"0"0"8"0,0 0 0 0,0 0 4 16,0 0-36-16,0 6-8 0,0 1 0 0,0 2 0 16,0 0 104-16,0 4 20 0,0 3 3 0,3-1 1 15,-3 1-52-15,0 3-9 0,7 0-3 0,-7-4 0 16,0 4 0-16,4-3 0 0,-4 3 0 0,7-4 0 16,-7 1 0-16,3-3 0 0,1-1 0 0,-1-3 0 15,1-2 0-15,0-1 0 0,3-6 0 0,-7 0 0 16,3 0-51-16,4 0-13 0,-3-6 0 0,-4-1 0 0,3 1 36 0,1 0 4 15,-1-7 0-15,1 4 1 0,3-4-14 0,-7 1-3 16,3-1-1-16,-3 1 0 0,7-1-23 0,-7 1 0 16,0-4 0-16,4 0 0 0,0 4 0 0,3-1 0 15,-4 1 0-15,4-1 0 0,-3 4 0 0,6-4 0 16,-3 7 0-16,-3 3 0 0,3 0 0 0,-4 0 0 16,8 3 0-16,-7 0 0 0,3 0 0 0,-7 3 0 0,3 3 0 0,1 0 0 15,-1 4 0-15,1-1 0 16,-4 4 0-16,3-1 0 0,-3 1 56 0,7-1 6 15,-7 1 2-15,0-1 0 0,4 1-52 0,-4-1-12 16,7-2 0-16,-7-1 0 0,3 1 0 0,4-4 0 16,-3 0 0-16,7 0 0 0,-8 1 0 0,4-4-15 15,4 0 3-15,-8 0 1 0,4-3 11 0,0 0 16 0,0 0-4 16,4 0-1-16,-7 0-11 0,6 3 0 0,1-3 0 0,-1 0 0 16,-6 3 0-16,3-3 0 0,0 4 0 0,4-4 0 15,-4 3-12-15,-4-3-4 0,4 3 0 0,0 0-1 16,4-3 27-16,-4 0 6 0,3 0 0 0,-6 0 1 15,7-3-17-15,-1 0 0 0,1-4 0 0,-1 1 0 16,1 0 0-16,3-4 0 0,-3 4 0 0,-4-6 0 16,3-1 0-16,-3-3 0 0,4 1 0 0,-4-1 0 15,3 0 0-15,-2 1 0 0,-5-1 0 0,4 3 0 16,-3 4 0-16,-1-3 0 0,1-1 0 0,-4 0 0 0,3-2 0 0,-3 2 0 16,0-2 0-16,0-1 0 0,0 0 0 0,-3 4 0 15,-1 2 0-15,1 4 0 0,3 6 0 16,0 0 0-16,0 0 0 0,-4 3 0 0,-6 0 0 15,2 7 0-15,5 5 0 0,-1 4 0 16,-3 0 0-16,7 6 0 0,-3 0 0 0,3 0 0 16,0 0-48-16,0 0-12 0,0-3-4 0,3 0 0 0,-3 0 52 15,7 0 12-15,-3-3 0 0,7 0 0 0,-8-4 0 0,8 1 0 16,-1-3 0-16,1-1 0 0,-1-2 0 0,5-1 0 16,-1-3 0-16,3 1 0 0,1-1 0 0,0 0 0 15,-1-3 0-15,4-3 0 0,1 0 0 0,-1 0 0 16,-4-3 0-16,4 0 0 0,-3 0 0 0,0-3 0 15,-4 2 0-15,4 1 0 16,-4 3-156-16,-4-3-29 0,15 0-6 0,-15 3-1 0</inkml:trace>
  <inkml:trace contextRef="#ctx0" brushRef="#br0" timeOffset="44179.45">6332 3750 1900 0,'0'0'54'0,"0"0"11"0,0 0-52 0,0 0-13 0,0 0 0 0,0 0 0 16,0 0 55-16,0 0 8 15,7-3 1-15,0-1 1 0,4 4-27 0,0 0-6 0,-1-3 0 0,4 3-1 16,0 0-23-16,4 0-8 0,-7-3 0 0,6 3 9 16,1 0-9-16,0 0 0 0,3 0 0 0,-4 0 0 15,1-3 0-15,-4 3 0 0,0 0 0 0,4 0-647 16,-4 0-131-16</inkml:trace>
  <inkml:trace contextRef="#ctx0" brushRef="#br0" timeOffset="45020.73">8057 3308 1728 0,'0'0'38'0,"0"0"8"0,0 6 2 0,0-6 0 0,-3 6-39 0,3 0-9 16,0 1 0-16,0-1 0 0,0 3 0 0,0-6 0 16,3 4 0-16,-3-1 0 0,4 3 0 0,-4 1 0 15,4 6 0-15,-1-7 0 0,1 3 32 0,-1 1 5 16,1 3 1-16,-1 2 0 0,1 1-10 0,-1 3-1 15,4 3-1-15,-3-3 0 0,-1 3 18 0,1 0 4 16,3 1 1-16,-4-1 0 0,1 0-9 0,-1 0-1 16,1 3-1-16,3-3 0 0,-3 0 2 0,3-3 1 15,-4 3 0-15,4-3 0 0,-3-3-41 0,-1-3-19 16,1 2 2-16,-1-2 0 0,1-3 17 0,-4-4 0 0,3 0 0 0,-3 1 0 16,0-1 0-16,0-2 8 0,0-1-8 15,0-6 9-15,0 0 2 0,0 0 0 0,-3 0 0 0,-4-3 0 16,-4 0 17-16,1-1 4 0,-1-2 1 0,-3 0 0 15,3 0-19-15,-3-1-4 0,-3 1-1 0,3-3 0 16,-4-1 11-16,0 4 1 0,1 3 1 16,-1-3 0-16,0-1-22 0,-3 7 0 0,4 0 0 0,-5 0 0 15,1 7 0-15,-7-1 0 0,3 3 0 0,1 4 0 16,-1-4 0-16,0 7 0 0,4-4 0 0,0 4 0 16,7 3-13-16,-4-3-7 0,8 2-2 0,-1-2 0 15,0 3 22-15,8-7-9 0,-1 1 9 0,1 0 0 16,3-1-9-16,0 4 9 0,3-4 0 0,1 1-9 15,3-1 9-15,3 4-8 0,1 0 8 0,3-7-8 0,4 4 32 16,-4-7 6-16,4 0 2 0,-1 0 0 16,4-2-52-16,-3-4-11 0,0 0-1 15,3-4-1-15,-4 1 1 0,5-3 1 0,-1-3 0 16,-4 2 0-16,5-2-141 0,-1-4-28 0,0 1-5 16,4-1-663-16</inkml:trace>
  <inkml:trace contextRef="#ctx0" brushRef="#br0" timeOffset="45410.15">8371 3888 1314 0,'0'0'37'0,"0"3"8"0,-3 0-36 0,-1 3-9 0,4 0 0 16,-3 1 0-16,-1 2 104 0,1-3 20 16,-1 1 3-16,1 2 1 0,3-3-52 0,0 7-9 0,0-4-3 0,0 1 0 15,0-1 0-15,0 1 0 0,0 2 0 0,3-3 0 16,-3 4 0-16,0-7 0 0,4 4 0 0,-1-1 0 15,1-3-51-15,3 1-13 0,-4-4 0 0,1 3 0 16,3-3 54-16,0-3 8 0,0 0 2 0,4 0 0 16,-1-3-52-16,1 0-12 0,-1-3 0 0,1-4 0 15,0 1 0-15,3-1 0 0,-4 1 0 0,1-4 0 16,3 1 0-16,-7-1 0 0,4 4 0 0,-4 0 0 16,3-4-22-1,-3 0-7-15,4 1-2 0,-4-1 0 0,0 7 50 0,0-3 9 0,0-1 3 0,-3 4 0 16,-4 6-45-16,0 0-9 0,0 0-1 0,3 6-1 15,1 1 25-15,-1 2 16 0,1 4-3 0,-4 2 0 0,0 4-1 16,0-3 0-16,0 3 0 0,0 2 0 16,3 1 7-16,1 0 1 0,-4 3 0 0,3-3 0 0,1-3-20 15,3-3 10-15,-4-4-10 0,5 1 8 0,-5-4-19 16,4-2-4-16,0 2-1 0,4-6 0 16,-4-3-170-16,3-3-34 0,1-3-8 0,0-4-733 15</inkml:trace>
  <inkml:trace contextRef="#ctx0" brushRef="#br0" timeOffset="45937.81">8816 4098 1285 0,'3'9'28'0,"-3"1"5"0,4 5 2 0,0 1 2 0,-1 3-29 0,1 3-8 0,-1 0 0 0,1 0 0 16,3-1 97-16,-4 5 19 0,4-4 3 0,-3-1 1 16,-1 1-43-16,1 4-8 0,3-1-1 0,0 0-1 15,-4-3-3-15,1 3 0 0,0-6 0 0,-1 2 0 16,1-5 0-16,-1-3 0 0,1 2 0 0,-1-5 0 16,1-4 0-16,-4-3 0 0,0-3 0 0,0 0 0 15,0 0-51-15,3-3-13 0,1-3 0 0,-4-7 0 16,0 1 0-16,-4-1 0 0,1-6 0 0,-4 1 0 15,3-4 0-15,1 6 0 0,-4 0 0 0,3 1 0 16,-3-7-16-16,3 0-5 0,1 3-2 0,-4-6 0 0,3 3 23 16,1-6 0-16,-1-4-9 0,1 1 9 15,3 3 16-15,-4-1 8 0,4 1 0 0,0 3 1 0,0-3-25 0,0 3 0 16,4 6 0-16,-1-6 0 0,1 3 0 0,-1 0 0 16,4 3 0-16,-3 0 0 0,-1 4 0 0,1 2 0 15,3 7 0-15,-3 0 0 0,3-1 0 0,0 4 0 16,0 3 0-16,0 0 0 0,3 3 0 0,-3 4 0 15,4-1 0-15,-7 0 0 0,3 7 0 0,0-4-16 16,-4 4 3-16,1-1 0 0,-4 4 21 0,0 0 4 16,0-1 0-16,0 1 1 0,-7 0-13 0,3-1 0 15,-3 4 0-15,0 0 0 0,0-3 0 0,-4 2 0 16,4 1 0-16,-7-3 0 0,4 3 0 0,-5 0 0 16,5-4 0-16,-1-2 0 0,1-4 0 0,-4-3 0 15,3 4 0-15,0-7 0 16,4-6-158-16,-3 0-25 0,-1-4-5 0,4-2-796 0</inkml:trace>
  <inkml:trace contextRef="#ctx0" brushRef="#br0" timeOffset="46269.31">8992 3489 1652 0,'0'0'36'0,"4"7"8"0,-4-1 2 0,3 0 0 0,-3 1-37 0,4-1-9 0,-4 0 0 0,3 0 0 15,1 7 101-15,3-4 19 0,-3 1 3 0,3 2 1 0,0 1-28 16,0-1-6-16,0 4-1 0,-4 3 0 16,4 0-22-16,0 3-5 0,0 3-1 0,1 6 0 0,-5-3 3 0,1 4 1 15,-1-1 0-15,4 0 0 0,0 4-12 0,-3-4-2 16,3 7-1-16,-7-4 0 0,3 7-14 0,1-10-4 15,-1 1 0-15,4-1 0 0,-3 0-20 0,3-5-4 16,0-1 0-16,-3-3-8 0,3-4 0 0,-4-2 0 0,4-3-10 16,-3-1 10-1,3-2-82-15,0-1-9 0,-4-3-1 0,1-3-1 16,3-3-18-16,-3 0-3 0,3 0-1 0,0-6 0 16,0 0-113-16,-4-4-22 0,4 4-5 0</inkml:trace>
  <inkml:trace contextRef="#ctx0" brushRef="#br0" timeOffset="46520.65">9398 4258 1993 0,'-4'15'56'0,"4"-12"13"0,0 4-55 0,0-1-14 0,0 0 0 0,0 1 0 16,4-1 111-16,-4-3 19 0,0-3 4 0,0 0 1 15,0 0-55-15,0 0-10 0,7 0-2 0,-3-3-1 16,-1-7-3-16,-3 1 0 0,0 0 0 0,0-4 0 15,0-3-51-15,0-2-13 0,-3-1 0 0,-1 0 0 16,4-3 0-16,0 3 0 0,-7-3 0 0,3 0 0 0,4 0 0 0,-3 4 0 16,-1-4 0-16,-3 3 0 15,4 0-100-15,-4-3-22 0,3 6-5 0,-3 1-1 16,7-1-102-16,-7 3-21 0,0-12-4 0,4 10-1 0</inkml:trace>
  <inkml:trace contextRef="#ctx0" brushRef="#br0" timeOffset="46626.66">9303 3960 1267 0,'0'0'28'0,"-4"6"5"0,4-6 2 0,0 0 1 0,0 0-36 0</inkml:trace>
  <inkml:trace contextRef="#ctx0" brushRef="#br0" timeOffset="47073.21">9737 3947 1958 0,'0'0'43'0,"0"0"9"0,0 0 1 0,0 0 3 0,0 0-45 0,0 0-11 0,-4 6 0 0,1 1 0 16,-1-4 104-16,-3 3 20 0,0-3 3 0,3 7 1 16,1-1-48-16,-1 1-10 0,-3 2-2 0,4 1 0 0,-4-1-31 0,3 4-6 15,-3 0-2-15,0-1 0 0,4 1-3 0,-4 3-1 16,-1-4 0-16,5 4 0 0,-1 0-15 0,1-3-10 15,3 2 12-15,-4-5-12 0,4 3 0 0,0-4 0 16,4 1 0-16,-4-4 0 0,3-3 29 0,1 1-1 16,-1-1 0-16,5-3 0 0,-5-3-28 0,1 0 0 15,3 0-8-15,0-3 8 0,0 0-24 0,0 0 1 16,3 0 1-16,-3-1 0 16,4 1-34-16,-4 0-6 0,0 3-2 15,0-3 0-15,4 0-123 0,-1-3-25 0,1 2-4 0,0-2-2 16,-1 0 42-16,-3 0 8 0,7-1 1 0,-3 1 1 15,-1-3 39-15,5-1 8 0,-5 1 2 0</inkml:trace>
  <inkml:trace contextRef="#ctx0" brushRef="#br0" timeOffset="47494.65">10037 4001 1728 0,'0'0'38'0,"0"0"8"0,-4 3 2 0,4 3 0 0,-4-3-39 0,1 3-9 0,-1-3 0 0,1 1 0 15,-1 5 115-15,1-9 21 0,-4 3 4 0,0 0 0 16,3 4-60-16,-3 2-13 0,0-3-3 0,4 4 0 16,-4-1-16-16,3 4-4 0,-3-1-1 0,3 1 0 0,1-1-16 0,3 4-3 15,-4 0-1-15,1-4 0 16,6 4-15-16,-3-4-8 0,4 1 10 0,-1-1-10 16,4-5 0-16,-3-1 0 0,3 0 0 0,0-3 0 0,0 0 0 15,0-6-10-15,0 3 2 0,0-3 0 0,-3-3-9 0,3 0-2 16,3-1 0-16,-6 1 0 0,3-3 11 0,0-4 8 15,4 1-12-15,-8-1 12 0,4 1-8 0,-3-4 8 16,3 3 0-16,-4 1 0 0,1-1-9 0,-4 1 9 16,3 2 0-16,1 1-9 0,-4 0-5 0,0-1-1 15,0 4 0-15,0-4 0 0,0 4 2 0,0 6 0 16,0 0 0-16,0 0 0 0,0 0 13 0,0 0-9 16,0 0 9-16,0 0-8 0,0 10 8 0,0 2-8 15,0 1 8-15,4 2-8 0,-1 1 24 0,-3 0 6 0,4 2 1 16,-1 1 0-16,1-3 16 0,-1 0 3 0,1-1 1 0,-1-2 0 15,1-1-21-15,3-2-4 0,-4-1-1 0,4 1 0 32,-3-4-36-32,3-3-7 0,-4-3-2 0,5 0 0 15,-1-3-80-15,0-3-16 0,0-1-3 0,-4-2-922 0</inkml:trace>
  <inkml:trace contextRef="#ctx0" brushRef="#br0" timeOffset="47738.95">10322 3850 2084 0,'0'0'46'0,"0"0"10"0,0 6 1 0,0 4 1 0,0-4-46 0,0 0-12 0,0 4 0 0,4-4 0 15,-4 3 76-15,3 1 14 0,1-1 2 0,-1 1 1 16,4 2-63-16,1 1-13 0,-1 2-2 0,0 1-1 16,0 0 30-16,-4 2 5 0,4 4 2 0,-3 0 0 15,3 0 9-15,0 0 3 0,0 0 0 0,-4 0 0 0,1 0-30 0,0-3-5 16,-1 0-2-16,4-4 0 0,-3-2-26 0,-1-4 8 15,1-2-8-15,-4-1 0 16,0-6-80-16,0 0-20 0,0 0-5 0,0 0-1 16,0-6-118-16,0-1-24 0,-4 1-5 0,1-3-1 0</inkml:trace>
  <inkml:trace contextRef="#ctx0" brushRef="#br0" timeOffset="48185.5">10209 4060 1497 0,'0'0'32'0,"0"0"8"0,0 0 0 0,4 3 4 0,3 0-36 0,-3-3-8 16,3 7 0-16,3-4 0 0,1 0 53 0,-1-3 9 0,1 3 2 0,3 0 0 15,-3 0-8-15,3 0 0 0,0 1-1 0,0-4 0 16,4 3-38-16,-4-3-7 0,3 0-2 0,1 0 0 16,-4-3-8-16,4 3 0 0,-1-4 0 0,-3 1 0 15,1 0 17-15,-1 0-1 0,0-3-1 0,-4 3 0 16,4-4 27-16,-3 1 6 0,0 3 0 0,-4 0 1 15,0 0-39-15,0 0-10 0,3-4 0 0,-3 4 0 16,1 3 53-16,-1-3 9 0,0 3 2 0,3-6 0 16,-3 3-52-16,0-1-12 0,0 1 0 0,0-3 0 15,0 0 54-15,-3 0 8 0,3-1 2 0,0 1 0 0,-3-3-52 0,3-1-12 16,-7 4 0-16,3-4 0 0,-3 4 0 16,4 0 0-16,-4 0 0 0,0 6 0 0,0 0 0 0,0 0 0 15,0 0 0-15,-11-3 0 0,8 3 54 0,-4 3 8 16,0 3 2-16,-1 0 0 0,-2 4-52 15,3-1-12-15,0 0 0 0,0 4 0 0,-4 0 0 0,4-1 0 16,0 1 0-16,4 2 0 0,-5 1 0 0,5 0 0 16,-1 2 0-16,1-2 0 0,3 0 0 0,-4-4 0 15,4 4 0-15,0 0 0 0,4-7 0 0,-1 1 0 16,1-1 0-16,-1 0 0 0,5 1 0 0,-1-4 0 16,0 0 0-16,0-3 0 15,3 1-100-15,-3-8-22 0,4 1-5 0,-1 0-1 16,1 3-122-16,0-3-25 0,13-6-5 0,-6-7 0 0</inkml:trace>
  <inkml:trace contextRef="#ctx0" brushRef="#br0" timeOffset="48557.02">10996 3822 1918 0,'0'0'54'0,"-3"3"13"0,-4 0-54 0,3 0-13 0,-3 3 0 0,0-2 0 16,0 2 113-16,0 3 20 0,-4-2 4 0,4 2 1 15,0-3-43-15,-4 4-9 0,1-4-2 0,-1 3 0 16,1 1-72-16,3-4-12 0,0 3 0 0,0-2-12 16,3-1 21-16,-3-3 4 0,7 3 1 0,0-6 0 15,0 0-14-15,0 0-10 0,0 3 2 0,4 1 0 16,-1-1 18-16,4 0 4 0,-3 0 1 0,3-3 0 16,3 3-24-16,-3-3-5 0,4 3-1 0,-4-3 0 15,0 3 15-15,4 4 0 0,-4-4 0 0,3 3 0 0,-3 0 48 16,0 1 12-16,0 2 2 0,0-3 1 0,4 1-20 0,-4 2-4 15,0-3-1-15,0 4 0 0,-3-4-4 0,3 0-1 16,-4 1 0-16,4 2 0 0,-3-3-9 0,3 0-1 16,-4 1-1-16,1-1 0 0,-4 0-10 0,0 4-1 15,0-4-1-15,0 0 0 0,0 0-10 0,0 1 0 16,0-1 0-16,-4 3 0 0,1-2 0 0,-1-1 10 16,-3 0-2-16,0 1-8 15,0-1-24-15,0 0-11 0,0-3-2 0,-3 3-1 16,3 1-128-16,-4-4-26 0,4 0-4 0,0 0-2 0</inkml:trace>
  <inkml:trace contextRef="#ctx0" brushRef="#br0" timeOffset="49578.64">11987 3737 1074 0,'0'0'30'0,"0"0"8"0,0 0-30 0,0 6-8 15,0 1 0-15,0 2 0 0,0 4 104 0,4-1 19 16,-1 4 4-16,1 6 1 0,3-3-52 0,-3 3-9 0,3 3-3 0,0-10 0 16,0 10 33-16,3-3 7 15,-3 7 0-15,4-4 1 0,-4-3-6 0,0 0-2 16,4 0 0-16,-4-4 0 0,3 1-20 0,1-3-4 0,-4-4-1 0,4-2 0 16,-1 2-24-16,-3-5-6 0,0-1-1 0,0-3 0 15,-3-3-14-15,-4 0-3 0,3 0-1 0,-3 0 0 16,0 0 1-16,0-6 0 0,0-4 0 0,-3 4 0 15,-1 0-4-15,-3-4-1 0,4 1 0 0,-8-4 0 16,4 1-19-16,0-1 8 0,0 4-8 0,-4-4 0 16,1-2 0-16,3-1 0 0,-4-3 0 0,4 0 0 15,-4 1 0-15,4-4 0 0,0 0-13 0,0 0 5 16,4 3-1-16,-1 3 0 0,4 4 0 0,0-1 0 16,4 1-31-16,-1 2-5 0,1 1-2 0,3 3 0 15,0-1 47-15,4 1 20 0,-1 3-2 0,4 0 0 16,0 6-39-16,0 0-8 0,4 0-2 0,3 0 0 15,-3 0-26-15,0 1-6 0,3-4-1 0,-4 3 0 16,5 0-32-16,-5 0-6 0,1-3-2 0,3 3 0 16,-3-3 24-16,-4 3 4 0,0-3 0 0,-4 3 1 15,5 0-17-15,-1 1-3 0,-4-4-1 0,4 0 0 16,-7 0 0-16,0 0 0 0,4 3 0 0,-4-3 0 16,0-3 26-16,-7 3 5 0,0 0 1 0,0 0 0 0,0 0 102 0,0 0 21 15,0 0 4-15,0 0 1 0,4 6 31 0,-4 0 6 16,0 4 2-16,-4-4 0 0,4 0 40 0,-3 0 8 0,3 4 1 15,0-4 1-15,0 0-71 0,0 4-14 0,0-4-4 16,0-3 0-16,0 3-51 0,0 1-13 0,3-4 0 16,4 0 0-16,-3 0 32 0,3-3 4 0,3 3 1 15,-3-3 0-15,0-3-13 0,1 0-2 16,2 0-1-16,-3 0 0 0,4-4 6 0,-1 1 1 0,1 0 0 16,-1-4 0-16,1 1-11 0,-4 0-1 15,4-4-1-15,-4 1 0 0,0 2-7 0,0-2 0 0,0 2-8 0,-4 1 12 16,-3 3-3-16,4-4-1 0,-4 4 0 0,0 6 0 15,-4-3 4-15,-6 0 0 0,3 3 0 0,-4 3 0 16,-3 3-12-16,4 0 10 0,-5 7-10 0,5-1 10 16,-4 1-10-16,3 3 0 0,4-1-10 0,0 4 10 15,-4 0 0-15,8 0 0 0,-4-1 0 0,3 1 0 16,4 0 0-16,0-3 0 0,4-1-8 0,-1 1 8 16,-3-3 0-16,7-1-9 0,-3-2 9 0,3-1-8 15,0-3-11-15,4 1-1 0,-1-1-1 0,4 0 0 16,0-3-105-16,1 0-21 15,-5-3-4-15,4 0-1 0,0 0-102 0,1-3-21 16</inkml:trace>
  <inkml:trace contextRef="#ctx0" brushRef="#br0" timeOffset="50137.43">12894 3853 1267 0,'0'0'28'0,"0"0"5"0,-3 3 2 0,-1 4 1 0,4-1-36 0,-7-3 0 16,3 3 0-16,1-3 0 0,-1 4 115 0,1-1 16 0,-1 3 3 15,4-2 1-15,0 2-63 0,0 0-12 0,0 4-2 0,0-1-1 16,0 7 6-16,4 0 1 0,3 3 0 0,-4 3 0 16,1 3-52-16,3 1-12 0,-3 2 0 0,3 3 0 15,0 4 54-15,0-3 8 0,0 2 2 16,0-2 0-16,0-4-15 0,0 4-2 0,3-1-1 0,-2-3 0 15,2 1-20-15,-6-10-4 0,3 0-1 0,0 0 0 16,0-4-12-16,0 1-9 0,0-3 12 16,0-4-12-16,0 1 0 0,0-4 0 0,0-2 0 0,-3-1 0 15,-1-6 0-15,-3 0-14 0,0 0 2 0,-3-10 1 16,-1-5 2-16,1-4 0 0,-4 0 0 0,0 0 0 16,-4-6 9-16,0 0-8 0,1-6 8 0,-1-1-8 15,1 1 8-15,-1-6-12 0,-3-1 12 0,7-6-12 16,0 3 28-16,3 0 4 0,1-2 2 0,-1-1 0 0,4 3-22 15,0 3 0-15,4 1 0 0,-4 2 0 16,3 1-21-16,1 5-9 0,-1 4-2 0,1 7 0 0,3 2 32 0,-4 0 0 16,4 1 0-16,1-1 0 0,-1 0 9 0,0 7-1 15,0-4-8-15,3 4 12 0,4 3 6 0,-3-1 1 16,0 7 0-16,3 3 0 0,-4 1-3 0,4 2 0 16,-3 3 0-16,0 4 0 0,-1 2-16 0,1-2-17 15,-4 3 3-15,0-1 1 0,0 4 13 0,-4 0 0 16,1-3 0-16,-4 2 0 0,0 1 0 0,0 0 0 15,-4 3 0-15,1-3 0 0,-4 3 0 0,-7-3 0 16,3-1 0-16,-3 1 0 0,-4 0 48 0,-3-3 13 16,4-1 3-16,-5-2 0 15,5-4-103-15,-4 1-20 0,-1-7-4 0,1 0-1 16,0 0-51-16,3-6-10 0,1 0-3 0,3-3-921 0</inkml:trace>
  <inkml:trace contextRef="#ctx0" brushRef="#br0" timeOffset="50508.37">13339 3715 1958 0,'0'19'43'0,"0"-10"9"0,-4 4 1 0,0 3 3 0,4 2-45 0,-3-2-11 0,3 3 0 0,0 0 0 16,-4 0 104-16,4-4 20 0,0 4 3 0,0-3 1 15,4 3-52-15,-4-1-9 0,3 1-3 0,1-3 0 16,0 0-20-16,-1-4-4 0,4 4 0 0,-3-7-1 16,3 4-11-16,0-4-3 0,0-3 0 0,0 1 0 0,3-1-25 0,1-3 0 15,0 0 0-15,-1-3 0 0,1 0 0 0,3-3 0 16,0 0 0-16,-3 0 0 0,3-3 9 0,-4-1-9 16,4 1 10-16,-3 0-10 0,3-4 0 0,0 4 0 15,-3-3-13-15,-1-4 4 0,1 4 9 0,-4 2 0 16,4-2 0-16,-4 0 8 0,0-1-8 0,0-6 0 15,-4 4 0-15,4-4 0 0,-7 1 0 0,4-7 0 16,-8 0 0-16,4 6 0 16,-3 0-50-16,-4 1-11 0,0-1-3 0,0 3 0 0,-4 1 52 0,0 2 12 15,-3 1 0-15,-3 0 0 0,-1 6 0 0,0 3 0 0,1 0 0 16,-4 3-1180-16</inkml:trace>
  <inkml:trace contextRef="#ctx0" brushRef="#br0" timeOffset="70906.45">2028 5615 806 0,'0'0'17'0,"0"0"4"0,0 0 1 0,0 0 2 16,-3 3-24-16,3-3 0 0,0 0 0 0,-4 0 0 16,4 0 46-16,-7 4 5 0,7-4 1 0,-3 0 0 15,-4 3 18-15,7-3 4 0,-4 0 1 0,4 0 0 0,-7 3-8 0,7-3-2 16,-3 3 0-16,-1-3 0 0,4 0-1 0,-7 0 0 15,7 0 0-15,-3 0 0 0,-8 0-51 0,11 0-13 16,0 0 0-16,-11 0 0 0,11 0 40 0,-7 0 6 16,0 0 1-16,7-3 0 0,0 3-24 0,-10 0-5 15,3 0-1-15,3 0 0 0,4 0 24 0,-7 0 5 16,4 3 1-16,-1-3 0 0,4 0 27 0,0 0 6 16,0 0 0-16,0 0 1 0,-7 3-41 0,7-3-9 15,0 0-2-15,0 0 0 0,0 0 5 0,0 0 1 16,0 0 0-16,0 0 0 0,0 0 23 0,-4 3 5 15,8 4 1-15,-4-1 0 0,7-3-52 0,-3 3-12 0,-1 0 0 16,4 1 0-16,4-1 0 0,-1 0 0 16,4 1 0-16,1-1 0 0,2-3 28 0,-3 3 2 0,0-3 1 0,8 1 0 31,-1-4-50-31,-4 0-9 0,1-4-3 0,7 1 0 0,-11 0 31 0,7 0 0 0,0 0 0 16,-7 0-860-16,7 0-165 0</inkml:trace>
  <inkml:trace contextRef="#ctx0" brushRef="#br0" timeOffset="72891.32">2861 5644 1458 0,'0'0'32'0,"0"0"6"0,0 0 2 0,0 0 1 0,0 0-33 0,0 0-8 15,0 0 0-15,0 0 0 0,0 0 113 0,0 0 21 16,0 0 4-16,0 0 1 0,0 0-38 0,0 0-7 15,0 0-2-15,0 0 0 0,0 0-19 0,-7-4-4 16,7 4-1-16,0 0 0 0,0 0-11 0,0 0-2 16,0 0-1-16,-4 7 0 0,4-1-10 0,0 0-1 15,0 7-1-15,0-1 0 0,0 4-34 0,0 0-8 16,4 9 0-16,3 0 0 0,-3 3 28 0,3 3 3 0,0 1 1 0,0 9 0 16,3-4 0-16,1 4 0 0,3-7 0 0,-3 4 0 15,3-3-32-15,0-1 0 0,3 0 0 0,-6-5 0 16,3-1 27-16,-10 3-1 15,6 1 0-15,-3 2 0 0,7 1-11 0,-10-4-3 16,7 0 0-16,-1 13 0 0,1-6 12 0,-1-4 1 0,1-5 1 0,-1 2 0 16,-6-6-26-16,7 3 0 0,-1-6 0 0,-6 3 0 15,3-6 0-15,-7 0 0 0,3-7 0 0,1 1 0 16,-4-7 0-16,0-6 0 0,0 0 0 0,0 0 0 16,-7 0 0-16,0-3 0 15,-4 0 0-15,1-3 0 0,2-4 0 0,-9-2 0 0,3-4 0 0,0-3 0 16,3 0 0-16,0-6 0 0,-10 3 0 0,7-6 0 15,0 0 17-15,-4-3-1 0,4-1-1 0,0-2 0 16,4-4-15-16,-1 1 0 0,-3-1 0 0,3-3 0 16,1 4-14-16,-1-4 1 0,1-3 0 0,6 0 0 15,-7 0 13-15,4 3 0 0,7-3 0 0,-3 0 0 0,-1 1 0 0,4-1 0 16,0 0 0-16,4 0 0 0,-1 6 0 0,4-2 0 16,-7 5 0-16,11-3 0 0,-7 4 0 0,3-1 0 15,7 7 0-15,-4 0 0 0,1 6 0 0,3-3 16 16,-3 6-3-16,-1 7-1 0,1-1-12 0,3 7-16 15,-4 0 3-15,1 2 1 0,3 8 34 0,-3 2 7 16,-1 3 2-16,-3 7 0 0,4-4-19 0,0 1-3 16,-1 6-1-16,-3 0 0 0,7 3 14 0,-3 3 2 15,-8-3 1-15,8 3 0 0,0 0-25 0,-1 6 0 16,-6 4 0-16,3-7 0 0,0 3 0 0,0 0 0 0,-7-2 0 16,0 2 0-16,0 0 0 0,0 1 0 15,0-4 0-15,0 0 0 0,-11 0 0 0,8-6-11 16,-4 0 1-16,-4-3 0 0,8-3 10 0,-8 0 0 0,0-7 0 0,1 0 0 15,-1-2 0-15,4-4 0 0,-3 0 0 16,-8 0 0-16,4-3-13 0,0 0-4 0,3-3-1 16,-3-3 0-1,-4 2-28-15,1 1-6 0,6-3 0 0,-6 0-1 0,6-4-67 16,4 4-12-16,-4-3-4 0,11-1-755 0,-7 1-151 0</inkml:trace>
  <inkml:trace contextRef="#ctx0" brushRef="#br0" timeOffset="73696.95">3468 5659 1918 0,'0'0'42'15,"0"0"9"-15,0 0 1 0,0 0 3 0,0-9-44 0,-7 3-11 0,3-1 0 0,4-2 0 16,-3 3 61-16,3-1 11 0,0 7 1 0,0 0 1 0,0 0-12 0,0 0-2 16,0 0-1-16,0 0 0 0,0 0 9 0,-7 7 1 15,7 2 1-15,-4 4 0 0,4-1-30 0,0 4-5 16,0 3-2-16,0-1 0 0,0 4-5 0,4 0 0 16,3 3-1-16,-7-3 0 0,7 0 33 0,0 0 6 15,-4-3 2-15,4 0 0 0,4 0-52 0,-7-7-16 16,3 4 8-16,7-7-8 0,-11 1 0 0,8-4 0 15,-1-3 0-15,1-3 0 0,3 0 15 16,0-3 9-16,4 0 1 0,-8-7 1 16,5 4-42-16,6-6-8 0,-7-1-1 0,0 4-1 15,-4-4 51-15,1 1 11 0,3-1 1 0,-3 0 1 0,-1 1-30 0,1-1-8 16,0-2 0-16,-1 5 0 0,-3-2 0 0,4-1 0 16,-4 4 0-16,3-1 0 0,-6 1 24 0,3 3 1 0,-7-4 0 0,3 4 0 15,8-3-38-15,-11 2-8 0,0 4-2 16,4-3 0-1,3 3-14-15,-7 3-3 0,3-3-1 0,-3 3 0 0,7 0 67 0,-3 0 14 0,-1 0 2 16,4 3 1-16,4 3-31 0,-8 0-12 0,5 1 11 0,-1 5-11 16,3-2 8-16,-3 5-8 0,4-2 0 0,-8 6 0 15,4-4 8-15,0 4-8 0,0 0 0 0,4-3 0 16,-7 6 8-16,3-7-8 0,-4 1 0 0,1-4 9 16,3 4-9-16,3-6 0 0,-6-1 0 0,3-3 0 15,-4-3-52-15,5 0-12 0,-1-3-2 0,0-3-1 16,-4-3-99-16,4 0-20 0,-3-4-4 0,3-2-982 15</inkml:trace>
  <inkml:trace contextRef="#ctx0" brushRef="#br0" timeOffset="74057.38">4131 5330 1958 0,'4'-9'43'0,"-4"2"9"0,0 1 1 0,0-3 3 0,7 2-45 0,-7 4-11 16,0 3 0-16,0 0 0 0,0 0 97 0,0 0 18 16,0 0 3-16,3 3 1 0,-3 4-37 0,4-1-7 15,-1 6-2-15,1 1 0 0,-4 3 27 0,3 2 6 0,4 1 1 0,-3 3 0 16,3 0-69-16,-7 6-14 0,3 1-2 0,4-1-1 15,1 3 35-15,-1-3 6 0,3 4 2 0,-6-4 0 16,6 0-52-16,1 0-12 0,-1 1 0 0,-6 2 0 16,3-3 54-16,0 0 8 0,0 4 2 0,4-1 0 15,-8 1-52-15,4-1-12 0,-3-6 0 0,3 3 0 16,-4-6 0-16,4 0 0 0,-3-6 0 0,0-1 0 31,3-5-100-31,-4-1-22 0,4-2-5 0,-7-4-1 0,0-3 0 0,4-7 0 16,-4 1 0-16,3-6-716 0,1 2-144 0</inkml:trace>
  <inkml:trace contextRef="#ctx0" brushRef="#br0" timeOffset="74426.77">4505 5189 1552 0,'0'0'44'0,"0"0"10"0,0 0-43 0,0 0-11 0,0 0 0 0,0 0 0 0,0 0 168 0,0 6 31 15,0 4 6-15,0-4 2 0,4 3-75 0,-8 1-16 16,4 5-2-16,4-2-1 0,-4 3-39 0,7-1-8 16,-7 4-2-16,0 3 0 0,3 0 52 0,4 3 9 0,-7 0 3 15,4 3 0-15,-4 4-103 0,7 2-25 16,-4 1 0-16,1-1 0 0,3 1 56 0,-4-4 7 15,4 0 1-15,4 4 0 0,-7 2-52 0,3-5-12 0,7 2 0 16,-11 1 0-16,8-1 0 0,3 1 0 0,-3-1 0 16,-1-2 0-16,1-4 0 0,3 0 0 15,-4-3 0-15,1-3 0 0,0-3 0 0,-1-3 0 0,-6-1 0 0,3-2 0 16,0-1 0-16,-4-2 0 0,1-4 0 0,-1 3 0 16,-3-2 0-16,0-4 0 0,0-3 0 0,0 0 0 15,0 0-100-15,0 0-22 0,0 0-5 0,0 0-854 16,-7-3-171-16</inkml:trace>
  <inkml:trace contextRef="#ctx0" brushRef="#br0" timeOffset="77996.42">5941 5609 2030 0,'0'0'57'0,"0"0"14"0,0 0-57 0,0 0-14 0,0 0 0 0,0 0 0 16,0 0 54-16,0 0 8 0,7 0 2 0,3-3 0 15,-3 3-2-15,4-3 0 0,0 0 0 0,6 3 0 16,-6-3 3-16,3 3 1 0,4 0 0 0,-1 0 0 0,-3 0-53 15,0 3-13-15,1 0 0 0,-1-3 0 0,-4 3 54 0,4 0 8 16,1 0 2-16,-5-3 0 16,1 0-84-16,3 0-17 0,-4 0-3 0,4-3-1 15,4-3-99-15,-4 3-19 0,7-7-4 0</inkml:trace>
  <inkml:trace contextRef="#ctx0" brushRef="#br0" timeOffset="78873.09">7465 5847 1789 0,'0'7'39'0,"0"-7"8"0,3 3 1 0,-3-3 4 0,4 3-42 15,-4-3-10-15,3 3 0 0,-3-3 0 0,7-3 121 0,-7 3 23 0,4 0 4 0,-1-6 0 16,5-1-35-16,-5 1-7 0,1-3-2 0,-4-1 0 16,3 1-38-16,-6-1-8 0,3-2-2 0,-4-1 0 15,1 1 2-15,-5-4 0 0,1 0 0 0,0-2 0 16,0-1-50-16,0-6-8 0,-3-3 0 0,-1 2-11 16,-3 1 11-16,3-3 0 0,-3 3 10 0,-3-3-10 15,3 0 0-15,-4-1 0 0,4 1 0 0,0-3 0 16,0 3 0-16,-1-1 0 0,1-2 0 0,0 0 0 0,4 2 0 15,3-2 0-15,0 0 0 0,3-1 0 0,-3 4 0 16,3 0 0-16,1 0 0 0,-1 3 0 0,4 0 0 16,4 3 0-16,-4 0 0 0,3 3 0 0,-3 0 0 0,7 0 0 15,1 4 0-15,-1-1 0 16,0 6-8-16,3-2-8 0,4-1-2 0,0 4 0 0,1 0 29 0,2 2 5 16,1-2 2-16,-1 3 0 0,1 2-28 15,0 4-6-15,3 0 0 0,-3 0-1 0,-1 4 27 0,4-1 6 16,-3 3 0-16,0 3 1 15,-1 1-65-15,4-1-12 0,1 1-4 0,-1 2 0 0,-7 7 32 0,0 0 5 16,4 0 2-16,-8-1 0 16,4 1-63-16,-3 3-12 0,-4 0-2 0,0-3-1 15,-3 6-122-15,-1-6-25 0,-3 25-5 0,-7-3-1 0</inkml:trace>
  <inkml:trace contextRef="#ctx0" brushRef="#br0" timeOffset="79098.89">7197 5766 2415 0,'0'0'53'0,"0"0"11"0,7 3 3 0,0-3 1 0,3-3-55 0,4 0-13 0,4 3 0 0,0-3 0 15,-1 3 55-15,5-4 8 0,2 1 1 0,1 0 1 16,-4-3-49-16,-3 3-16 0,3-4 8 0,0 1-8 15,0 3 0-15,4-3 0 0,-4 3 0 0,4-4 0 16,-4 4-58-16,4-3-6 0,-1 0 0 0,-2-1-682 16,2 1-136-16</inkml:trace>
  <inkml:trace contextRef="#ctx0" brushRef="#br0" timeOffset="79509.64">7902 5716 2142 0,'-7'6'60'0,"7"-6"15"0,0 0-60 0,0 0-15 0,0 6 0 0,0-6 0 0,0 0 57 0,0 0 9 0,0 0 2 0,0 0 0 15,0 0-40-15,0 0-8 16,0 0-2-16,4-6 0 0,3 0-3 0,3-1-1 16,-3 4 0-16,-3-3 0 0,7-3-14 0,-4 2 0 15,0 1 0-15,0 0 0 0,0-1 0 0,0 1 0 16,3-3 0-16,-6 3 0 0,6-4 48 0,-2 1 12 15,-1 2 4-15,0-2 0 0,-4 0-52 0,4-1-12 0,-3 1 0 0,-1 3 0 16,1-4 0-16,-4 1 0 0,0 2 0 0,0 1 0 16,0 0 0-16,0 3 0 0,0 3 0 0,0 0 0 15,-7-6 0-15,-4 2 0 0,4 4 0 0,-3 4 0 16,-1-1 37-16,4 6 5 0,-7 0 1 0,3 1 0 16,1 6-27-16,3 2-4 0,-4 1-2 0,4 3 0 15,-4 0-10-15,4 0 0 0,4 0 0 0,-4 3 0 16,7 0 0-16,-4-3 0 0,4 0 0 0,4-3-11 15,-1 3 11-15,1-7 0 0,-1 4 0 0,4-3-8 16,0-3-1-16,0-1 0 0,4-6 0 0,0-3 0 16,-1 1-23-16,1-4-5 0,3-7-1 0,-4 1 0 15,8 0-176-15,-4 0-35 0,0-7-7 16,0-3-2-16</inkml:trace>
  <inkml:trace contextRef="#ctx0" brushRef="#br0" timeOffset="79725.66">8290 5471 1713 0,'0'0'37'0,"0"0"8"0,0-6 2 0,0 6 2 0,0 0-39 0,0 0-10 15,0 0 0-15,0 0 0 0,0 0 90 0,7 3 16 16,-3 0 3-16,-1 3 1 0,1 4-19 0,-1-1-4 16,5 4-1-16,-5 2 0 0,4 4-35 0,-3-3-7 0,-1 6-2 0,1-3 0 15,3-1 35-15,0 1 7 0,-4 3 2 0,4 0 0 16,-3-3-70-16,-1 0-16 0,4 3 0 0,-3-7 0 15,-4-2 0-15,4-1 0 0,-1 4 8 0,1 0-8 32,-1-4-100-32,-3 1-24 0,4-1-4 0,-4 1-649 0,3-4-130 0</inkml:trace>
  <inkml:trace contextRef="#ctx0" brushRef="#br0" timeOffset="79960.92">8181 5713 1792 0,'0'0'51'0,"0"0"10"15,0 0-49-15,7 3-12 0,0-3 0 0,0 0 0 16,0 0 54-16,4 0 8 0,-1 0 2 0,4-3 0 0,-3-1 0 0,3 4 0 16,0-3 0-16,0 0 0 0,4 0-52 0,-4 3-12 15,4-3 0-15,-1 3 0 0,1 0-11 0,0-3-5 16,3 3 0-16,0 3-1 15,0-3-147-15,0 0-28 0,-3 0-7 0,3 0-546 0</inkml:trace>
  <inkml:trace contextRef="#ctx0" brushRef="#br0" timeOffset="80209.28">8851 5515 1267 0,'11'-6'28'0,"-11"6"5"0,0-7 2 0,3 1 1 0,1 0-36 0,-4 6 0 15,0 0 0-15,0 0 0 0,0 0 160 0,0 0 26 16,0 0 5-16,-7 3 1 0,0 3-52 0,0-3-9 15,3 7-3-15,-6-1 0 0,3 4-51 0,-4-1-10 0,4 1-3 16,0-1 0-16,0 4-3 0,0-3-1 16,0 2 0-16,0 4 0 0,0-3-44 0,-1-1-16 0,5 4 9 0,-1-3-9 15,1 0 50-15,-1-1 5 0,4-2 1 0,-3 3 0 16,3-4-39-16,0 4-7 0,0-4-2 0,3 1 0 16,1-1-8-16,-1-2 0 0,1-1 0 0,-1-3 0 15,5-2-23-15,2-1-6 0,1 0-2 0,-1 0 0 16,1-3-70-16,-1 0-15 0,5-3-2 15,-1-3-1-15,0 2-94 0,0 1-19 0,0-6-4 0,0 3-1 16</inkml:trace>
  <inkml:trace contextRef="#ctx0" brushRef="#br0" timeOffset="80643.52">9116 5386 1246 0,'3'-18'35'0,"-3"8"9"0,0 4-36 0,0-3-8 0,0 2 0 0,0-2 0 0,0 9 128 0,0 0 23 15,0 0 5-15,0 0 0 0,0 0-35 0,0 0-7 16,-7 12 110-16,4-2-144 0,-1 2-6 16,4 4-2-16,-3 0 0 0,3 3-19 0,3 2-4 15,-3 1-1-15,0 0 0 0,4 3-1 0,-1-3-1 16,1 3 0-16,-1-3 0 0,1 7-12 0,-1-7-2 16,4 3-1-16,-3-3 0 0,3-4 26 0,0-2 6 15,0 0 1-15,0-4 0 0,-3-2-52 0,3-4-12 16,-4 0 0-16,4-3 0 0,-3 1 10 0,3-8-1 15,-4 1 0-15,1 0 0 0,0-3-9 0,3 0 0 16,-4-4 0-16,-3-2 0 0,4-1 0 0,-1-3-11 0,1 4 1 0,-1-1 0 16,1-2 10-16,-1 2 0 0,1-3 0 0,-1 4 0 15,4 3 0-15,0-4 0 0,0 0 10 0,1 4-10 16,-5 0 0-16,4-1 0 0,0 1 0 0,4 3-10 16,-4-1 10-16,0 1 0 0,3 3 0 0,-2 3 0 15,2 0 0-15,1 6 0 0,-4 0 0 0,0 4 0 16,3 2 0-16,-3 4 0 0,0 3 0 0,-3 0 0 15,3 6 49-15,0 0 12 0,0-3 3 0,-3 3 0 16,-1 0-52-16,1 3-12 0,-1-3 0 0,4-3 0 16,-7 0 0-16,4-6 0 0,-1-1 0 0,1-2 0 15,-4 0 0-15,3-7 0 0,-3-6 0 0,0 0 0 16,0 0-212-16,0 0-44 0,4-6-10 0,3-7-2 16</inkml:trace>
  <inkml:trace contextRef="#ctx0" brushRef="#br0" timeOffset="82417.22">10139 5816 1997 0,'0'0'56'0,"0"0"13"16,0 0-55-16,0 0-14 0,0 0 0 0,0 0 0 16,0 0 61-16,0-9 10 0,3-1 1 0,-3-2 1 15,0 2-7-15,4-2-2 0,-4-1 0 0,0 4 0 0,0-1-23 0,3 1-5 16,-3 6 0-16,0 3-1 16,0 0-3-16,0 0 0 0,0 0 0 0,0 0 0 15,0 0 12-15,0 0 1 0,0 0 1 0,0 0 0 0,0 0-18 16,0 0-3-16,0 0-1 0,-3 6 0 0,3 0-24 0,0 1-9 15,0-4 0-15,0 3 0 0,0-3 38 0,0 0 8 16,0 4 2-16,0-1 0 0,0 3-14 0,3-3-2 16,-3 4-1-16,0-1 0 0,0 1 3 0,0 2 1 15,0 10 26-15,0-12-37 0,-3-1-3 16,3 0 0-16,0 1 0 0,0-4-3 0,0-3-1 16,3 4 0-16,-3-7 0 0,0 0-8 0,0 0 8 15,0 0-8-15,0 0 8 0,0 0-8 0,0-7 10 16,4 1-10-16,-4-3 10 0,0-1-10 0,0 4 0 15,0-4 9-15,0 1-9 0,0 3 0 0,0-4 9 0,0 1-9 16,0-4 0-16,0 4 10 0,0-4-10 16,0 1 8-16,0-4-8 0,0 4 0 0,0-4 0 0,0-3 0 0,0 0 0 15,3 1 0-15,-3-1 0 0,4-3 0 16,-4 3-11-16,4 3 11 0,-4 1 0 0,0-1 0 16,0 3 0-16,3 4 0 0,-3 0 0 0,4 2 0 15,-4 7 0-15,0 0 0 0,0 0 0 0,0 0 8 0,0 0-8 16,0 10 0-16,3-1 9 0,-3 1-9 15,0 2 0-15,0 4 16 0,0-4-3 0,4 1-1 0,-4 3 0 16,0-1-12-16,0 1 0 0,0-4 0 0,0 1 0 16,0 0 0-16,0-4 0 0,3 0 0 0,-3 1 0 15,0-4 0-15,0 0 0 0,0-6 0 0,4 3 0 16,-4 4-8-16,0-7 8 0,0 0 0 0,0 0 0 16,0 0-8-16,0 0 8 0,0 0 0 0,3-3 0 0,-3 3-11 15,7-4 11-15,-3-2-10 0,3 0 10 0,-4 0 0 0,4-1 0 16,-3-2 8-16,3 3-8 0,0 3 0 0,0-4 0 15,-3-2 0-15,3 3 0 0,-4-1 12 0,4 1-2 16,0 0 0-16,0 0 0 0,-3 2-20 0,3-2-4 16,-3 3-1-16,3 0 0 0,0 6 15 0,3-3 0 15,-3 0 0-15,-3 6 0 0,3 1 48 0,-4-1 13 16,4 3 3-16,1 1 0 0,-5 2-52 0,1-2-12 16,-1 2 0-16,4 1 0 0,-3-1 0 0,-1 1 0 15,4-1 0-15,-3-2 0 0,-1 2 0 0,4 1 0 16,-7-4 0-16,4 1 0 0,-1-1 0 0,1 0 0 0,-1 1 0 15,1-4 0-15,-4 0 0 0,4 1 0 16,-4-1 0-16,0 0 0 0,0 4 0 0,3-4 0 16,-3 0 0-16,0 0 0 0,4 1 0 0,-4-4 0 15,3 3 0-15,-3-3 0 0,4 0 0 0,-1 0 0 0,4-3 0 0,-3 0 0 16,3-3 0-16,-4 0 0 0,4 0 0 0,0-3 0 16,1-4 0-16,-1 1 0 0,-4 0 0 0,4-1 0 15,0-2 0-15,0 2 0 0,-3-2 0 0,3-4 0 16,-4 7 0-16,4-1 0 0,-3-2 0 0,-1 2 0 15,5-2 0-15,-5 2 0 0,-3 1 0 0,4-1 0 16,-4 4 0-16,3-3 0 0,-3-1 0 0,0 1 0 16,4 0 0-16,-4-1 0 0,0 1 0 0,-4 2 0 15,4 1 0-15,-3 0 0 0,3-3 0 0,0 9 0 16,-4-4 0-16,4 4 0 0,0 0 0 0,0 0 0 0,-3 0 0 16,-5 4 0-16,5-1 0 0,-4 3 0 15,7 3-48-15,-4 1-13 16,4 2-3-16,-3 1 0 0,3-1 52 0,0-2 12 0,0 5 0 0,0-2 0 0,0 0 0 15,3-1 0-15,-3 1 0 0,4-1 0 0,3-2 0 16,-4 2 0-16,1 1 0 0,3-1 0 0,-3-2 0 0,3-1 0 16,0 0 0-16,0 1 0 0,0-4 0 0,0 0 0 15,3-2 0-15,-2 2 0 16,2-3-54-16,4-3-8 0,-3-3-2 0,-1-3 0 16,4-1-102-16,-3 1-21 0,0 0-4 0,-1-7-1 15,1 4-7-15,-4-4-1 0,3-2-1 0,-2 2 0 16,-1 0 65-16,0 1 14 0,0-1 2 0,0 1 1 0,-4-1 95 0,4 1 24 15,-3-1 0-15,-1 1 0 0,1 2 0 0,-1 1 0 0,-3-4 0 16,4 4 0-16,-4-4 0 0,0 4 0 16,0 3 0-16,0-4 0 0,0 4 47 0,0-3 13 0,0-1 4 0,0 4 0 15,0 0-1-15,0-1 0 16,0 4 0-16,0 3 0 0,0 0 1 0,0 0 1 16,0 0 0-16,0 0 0 0,0 0 51 0,0 0 9 15,0 0 3-15,0 0 0 0,0 0 0 0,-4 0 0 0,1 7 0 0,-1-1 0 16,1 0-52-16,-1 3-9 0,1 1-3 0,3-1 0 15,0 1-51-15,0 2-13 0,0-2 0 0,0 2 0 16,0 1 54-16,0-1 8 0,0-2 2 0,0 2 0 16,3 1-52-16,4-1-12 0,-3 1 0 0,-1-1 0 15,4-2 8-15,1-1 0 0,-1 1-8 0,0-4 12 16,3 0-12-16,-3-3 0 0,4 0 0 0,-1-3 0 16,1-3 0-16,0-3 0 0,-4 3 0 0,3-3 0 0,1-1 0 0,-4 1 0 15,3-3 0-15,-2-1 0 0,2 1 0 0,-3 3 0 16,4-4 0-16,-4 1 0 0,0 2 0 0,0 4-12 15,-4 0 12-15,5 0-10 0,-5 0 10 0,4 3 0 16,-3 3 0-16,-1 0 8 0,1 3-8 0,-1 1 0 16,1-1 0-16,-1 3-8 0,4 1 8 0,-3-1 8 15,-1 1-8-15,1-1 11 0,-1-3-11 0,4 1 0 16,1-1 0-16,-1-3 0 0,-4 3 0 16,4-3 0-16,0-3 0 0,0 4 0 0,0-4 0 0,0-4 0 15,0 4-12-15,4-3 12 0,-4 0 0 0,4 0 0 16,-4 0 0-16,3 0 0 0,1-4 0 0,-1 1 0 15,1-3 0-15,-4-1 0 0,0-2 0 0,4 2 0 16,-8-2 0-16,4-4 0 0,-3 4 13 0,-1-4 11 16,1-3 1-16,-4 0 1 0,0 4-15 0,-4-1-3 15,1 0-8-15,-4 1 12 0,0 2-4 0,0 1-8 16,-4 2 11-16,1 4-11 0,-1-4 0 0,4 4 0 16,-4 0 0-16,1 0 0 15,-1-1-90-15,4 4-12 0,0 0-2 0,0-3-860 0,7 6-172 0</inkml:trace>
  <inkml:trace contextRef="#ctx0" brushRef="#br0" timeOffset="83397.48">12354 5531 1706 0,'0'0'37'0,"0"0"8"0,0 0 2 0,-3 3 1 0,-4-3-38 0,0 3-10 0,0-3 0 0,0 3 0 15,-1-3 109-15,1 3 20 0,0 0 4 0,0-3 1 16,-3 3-23-16,3 4-5 0,-7-4-1 0,3 3 0 16,-3 4-14-16,3 2-3 0,-3 1-1 0,0-1 0 15,3 4-40-15,-3 0-8 0,4-1-2 0,-1 1 0 0,1 3 5 0,3-4 1 16,3 7 0-16,1-3 0 15,3 0-43-15,3 3-17 0,4-3 1 0,0-4 0 16,4-2 30-16,-1-1 6 0,4-2 2 0,4-4 0 16,-4 0-57-16,4-2-11 0,-1-4-2 0,5-7-1 15,-1 4-42-15,0-3-8 0,0-4-1 0,-3 1-1 16,-1-3-73-16,1-1-14 0,3 0-4 0,-7-2 0 16,4-1 0-16,-4 0 0 0</inkml:trace>
  <inkml:trace contextRef="#ctx0" brushRef="#br0" timeOffset="83858.39">12517 5346 1580 0,'-4'-10'67'0,"4"10"-54"0,0 0-13 0,0 0 0 0,0 0 105 0,0 0 19 16,0 7 3-16,0 2 1 0,0 3-54 0,4 1-10 15,-4 3-3-15,3 3 0 0,1 2 6 0,-4 1 1 0,3 3 0 0,1 1 0 16,-1-4-4-16,1 3-1 0,-1 3 0 0,1-3 0 15,-1 6 1-15,-3-6 0 0,7 4 0 0,-3-4 0 16,-1 3 1-16,1-3 1 0,-1 0 0 0,1-3 0 16,3 0-36-16,-3-6-7 0,-1 2-2 0,4-5 0 15,0-4-21-15,-3-5 0 0,3 2 0 0,0-6 0 16,-7 0-16-16,3-3-5 0,4 0-1 0,-3-4 0 16,3-2 22-16,-3-1 0 0,-1 1 0 0,1-4 0 15,3-2 0-15,-4-1 0 0,1 4 10 0,-1-4-10 16,1 0 0-16,-1 4 0 0,1-1 0 0,3 1 0 0,-4-1 0 15,4 4 0-15,-3-1-8 0,3 4 8 0,0 0 0 0,0-1 0 16,0 1 0-16,0 3 0 0,4 0 0 0,-4 3 0 16,4-3 0-16,-4 3 0 0,3 0 0 15,1 3 0-15,-1-3 0 0,1 3 0 0,-4 0 0 16,4 0 0-16,-1 0 0 0,1 4 0 0,-4-1 0 0,3 3 0 16,-3 1 0-16,0 5 0 0,-3 4 38 0,0 0 14 15,-1 3 2-15,1-3 1 0,-4 6-37 16,3-3-7-16,-3 0-2 0,0 0 0 0,0-3 5 0,0-4 1 15,-3-2 0-15,3-1 0 16,0 1-75-16,0-7-16 0,0-6-2 0,0 0-1 16,0 0-193-16,0-9-38 0,3-1-8 0,-3-5-2 0</inkml:trace>
  <inkml:trace contextRef="#ctx0" brushRef="#br0" timeOffset="84460.37">13162 5622 1706 0,'0'0'37'0,"0"0"8"0,0 0 2 0,0 0 1 0,0 0-38 0,0 0-10 0,4 3 0 0,-4 3 0 16,0 0 109-16,0 1 20 0,0 2 4 0,0-3 1 16,-4 4-22-16,1 2-4 0,-1 1 0 0,1-4-1 15,-1 7-15-15,1-1-4 0,-1 1 0 0,0 0 0 16,1-1-17-16,-1-2-4 0,1 0-1 0,-1-1 0 16,4 4-32-16,0-7-6 0,0-3-2 0,0 1 0 15,4-1-26-15,-1-3 0 0,1 0 0 0,-4-3 0 16,7-3 0-16,4-6-18 0,-4 2 9 15,0-2-15-15,-4 0-2 0,4-4-1 0,-3 1 0 16,3-1 0-16,-4 0 0 0,1 1 0 0,-1-1 0 16,1 1-1-16,-1 2-1 0,-3-2 0 0,4 3 0 0,0-1 14 15,-4 1 3-15,0-1 1 0,3 4 0 0,-3 0 11 0,0 6 0 16,0-7 0-16,0 7 0 0,0 0 0 0,0 0 0 16,0 0 0-16,0 0 0 0,0 0 0 0,7 7 0 15,-3-1 0-15,-1 3 8 0,1 1 0 0,-1 2 1 16,4 1 0-16,-3 3 0 0,-1 2 15 0,1-2 2 15,-1 3 1-15,4 0 0 0,-3 0 7 0,0-4 2 16,-1 4 0-16,4 0 0 0,-3-3-8 0,3-4-2 16,-4-3 0-16,4 4 0 0,0-7-14 0,0 1-4 15,0-4 0-15,-3-3 0 0,7 0-8 0,-8-3 0 16,4-4 9-16,0 1-9 0,0-3 0 0,0-1 9 16,-3-2-9-16,3-1 0 0,-4-3 8 0,1 4-8 15,-1-4 0-15,1 1 0 0,0 2 0 0,-1 0 0 16,1 4 0-16,-1-4 0 0,4 1 0 0,-3 3 0 0,3-1 0 0,-4 1-12 15,8 2 0-15,-4 1 0 0,0 0 0 16,4 0 0-16,-4 3 12 0,0-4 0 0,-7 7 0 16,10-3 0-1,1 0-22-15,-1 0-5 0,1 3-1 0,-11 0 0 0,11-3 45 0,-4 3 9 0,0 3 2 0,0 0 0 16,0 3-45-16,-4 1-9 16,4 5-2-16,-7 1 0 0,4 5 74 0,3 4 14 0,-7 0 4 0,3 0 0 15,1 0-52-15,-4 0-12 0,4 3 0 0,-4-3 0 16,0 0-100-16,0-6-22 0,0-4-5 0,0 1-1 15,3-4-102-15,-6-2-21 0,6 5-4 0,-3-12-1 16</inkml:trace>
  <inkml:trace contextRef="#ctx0" brushRef="#br0" timeOffset="85318.31">13787 5731 2419 0,'0'0'53'0,"0"0"11"0,0 0 3 0,-4 10 1 0,4-1-55 0,-3 1-13 16,3-1 0-16,0 3 0 0,-4 1 54 0,4 3 8 16,0-1 2-16,4-2 0 0,-4 3-52 0,3-4-12 15,-3 4 0-15,4-4 0 0,3-2 47 0,-4-1 6 16,1 1 2-16,-1-4 0 0,4-3-41 0,0-3-14 16,0 0 9-16,0-3-9 0,0-3 8 0,1-1-8 0,-1-2 8 15,-4 3-8-15,4-7 0 0,-3 4 0 0,-1-7 8 0,1 3-8 16,-1 1 0-16,1-4 0 0,-1 1 0 0,1-4 0 15,-1 3 0-15,1 4 0 0,-4-1 0 0,3 0 0 16,-3 1 0-16,0 3 0 0,0-1 0 0,-3 1 0 16,-1 2 0-16,4-2 0 0,-3 3 0 0,-1-1 0 15,1-2 0-15,-1 6 0 0,4 3 0 0,0 0 0 16,0 0 0-16,0 0 0 0,0 0 0 0,4 3 0 16,-1 6 0-16,1 4 0 0,-1 0 0 0,4 2 0 15,1 1 0-15,-1 6 0 0,0 0 0 0,0 9 0 16,0 1 0-16,0 2 0 0,3 4 0 0,-3 2 0 15,0-2 0-15,4 3 0 0,-4 3 0 0,4 0 0 16,-4-1 0-16,0 1 0 0,0 0 0 0,-4 0 0 16,4 3 53-16,-3-3 9 0,0 0 2 0,-1 0 0 0,-3-3-52 15,0-1-12-15,0 1 0 0,-3-3 0 16,3-7 54-16,-8 1 8 0,5-4 2 0,-1 0 0 0,-3-6-52 0,0-6-12 16,-3-4 0-16,3 1 0 0,-4-4 0 0,0-9 0 15,-3-3 0-15,0-6 0 0,4-4 0 0,-4-6 0 16,3-3 0-16,-7-3 0 0,8 0 0 0,-4-6 0 15,3-1 0-15,0-5 0 0,1-4 0 0,3 3 0 16,0-2 0-16,0-1 0 16,3-3 0-16,4 3 0 0,0-3 0 0,0 4 0 0,0 2 0 0,7 3 0 15,-3 4 0-15,3 0 0 16,0 2-32-16,3 4-8 0,1-3-3 0,0 6 0 0,3 3 18 0,-4 1 3 16,8-1 1-16,-4 0 0 15,0 6-35-15,0 1-6 0,0-1-2 0,-3 4 0 0,3 3 52 0,0-1 12 0,-3 4 0 16,-1-3 0-16,1 6 0 0,0-3 0 15,-1 0 0-15,1 3 0 0,-1 0 26 0,1 0 8 0,3-3 2 0,-3-1 0 16,-1 1-15-16,4-3-2 0,-3 3-1 16,3-3 0-16,-3-4-2 0,3 1 0 0,0-1 0 0,-4-5 0 15,1 2 0-15,0-3 0 0,-1 1 0 0,1-1 0 16,-4 4-30-16,0-4-6 0,0 0-2 0,0 4 0 16,0 2 69-16,-3-2 13 0,-4 5 4 0,0-2 0 15,0 6-50-15,0 3-14 0,-8-6 0 0,8 6 8 16,-7 0 7-16,0 0 1 0,0 3 1 0,-3 3 0 15,-1 0-29-15,1 4-5 0,-1 2-2 0,0 4 0 0,1 0 19 16,3 2 0-16,-4 1 0 0,8 3 0 0,-1-3 21 0,1 0 8 16,3 6 2-16,3-3 0 15,1-3-31-15,-1 3 0 0,1-4 0 0,3 1 0 16,3-3-24-16,1 0-4 0,3-1 0 0,-3-2-1 16,-1-1 40-16,4 1 8 0,0-7 1 0,1 0 1 15,2-2-70-15,1-4-15 0,-4 0-2 0,4-4-1 16,-4-2-63-16,0-3-13 0,0-4-2 0,0-2-1 15,0 2-88-15,-3-6-18 0</inkml:trace>
  <inkml:trace contextRef="#ctx0" brushRef="#br0" timeOffset="85673.86">14725 5374 2649 0,'0'0'58'0,"0"0"12"0,0 0 2 0,0 0 4 0,-7 3-61 0,0 0-15 16,0 3 0-16,0-2 0 0,0 2 40 0,3 0 6 0,-3 4 1 0,4 2 0 15,-4 1-9-15,-1-1-2 0,1 4 0 0,4-4 0 16,-1 7 8-16,1-3 0 0,-4 0 1 0,3-1 0 16,4 1-36-16,-3-4-9 0,3 1 0 0,0 0 0 15,3-4 25-15,-3-3 3 0,4 0 1 0,3 1 0 32,-4-1-46-32,1-6-10 0,3 3-1 0,0-3-1 0,4 3 29 0,-4-3 0 0,3 0 0 0,1 0 0 15,-1 0 0-15,1 0 0 0,0 0 0 0,3 0 0 16,0 0 0-16,0 3 0 0,4-3 0 0,-1 0 0 15,1 4 28-15,-4 2 12 0,0-3 3 0,0 3 0 16,0 4-18-16,-3-1-3 0,-1 0-1 0,-3 4 0 16,1 0-21-16,-5 2 0 0,1-2 0 0,-1-1 0 15,-6 4 56-15,-1-4 6 0,1 1 2 0,-5 3 0 16,1-1-52-16,0-2-12 0,-3-1 0 0,-1 1 0 0,1-4 0 0,-1 1 0 16,0-1 0-16,-3-2 0 15,4-4-202-15,-4 0-43 0,-8 6-9 0,5-9-2 0</inkml:trace>
  <inkml:trace contextRef="#ctx0" brushRef="#br0" timeOffset="160335.01">1979 7823 1728 0,'0'0'38'0,"0"0"8"0,0 0 2 0,0 0 0 0,-3 0-39 0,3 0-9 0,0 0 0 0,0 0 0 16,0 0 104-16,0 0 20 0,0 0 3 0,0 0 1 16,0 0 0-16,0 0 0 0,0 0 0 0,0 0 0 15,0 0-52-15,0 0-9 0,3-3-3 0,8-1 0 16,-1 1-4-16,1 3-2 0,3 0 0 0,-3 0 0 16,3 0-42-16,7 0-8 0,0 0-8 0,-3 0 12 15,3 0-12-15,0 0 0 0,-7 3 0 0,7-3 0 16,-10 0 0-16,10 0 0 0,-3 0 0 0,3-3 0 15,0 3-49-15,4-3-12 16,-4 3-3-16,4-3-819 0,3 0-164 0</inkml:trace>
  <inkml:trace contextRef="#ctx0" brushRef="#br0" timeOffset="161316.04">3235 7911 836 0,'0'0'24'0,"0"0"4"0,-7-4-28 0,0 4 0 0,-4-3 0 0,4 0 0 16,4 0 108-16,-8 0 16 0,8-3 4 0,-8 2 0 16,4-2-52-16,3 3-9 0,-6 0-3 0,3-3 0 15,0-1 52-15,0 4 9 0,3 0 3 0,4 3 0 16,-10-3 0-16,10 3 0 0,0 0 0 0,-7 0 0 16,7 0-52-16,0 0-9 0,-8 6-3 0,1 0 0 15,4 1-21-15,3 2-5 0,-7 1-1 0,3 2 0 0,4 1-8 16,4 2-1-16,-4 7-1 0,0-3 0 15,7 6-27-15,-7 7 0 0,3 2 0 0,4 4 0 0,-7-4 0 0,8 4 0 16,-1-4 0-16,-4 4 0 0,8 0 56 0,-4-7 7 16,0 3 1-16,3-2 0 0,-3-1-27 15,4 0-5-15,0-2 0 0,3-1-1 0,-4 3 1 0,-6-6 1 16,6 0 0-16,1-3 0 0,0 0-33 0,-1-3 0 16,-6 3 0-16,6-3 0 0,1 0 0 0,-8-4 0 15,4 4 0-15,-3-6 0 0,-4-1 0 0,7 1 0 16,-7-4 0-16,0 1 0 15,0-4 14-15,0-6-4 0,-7 3-1 0,7-3 0 0,-4 3-9 0,-3-6-12 16,4-3 2-16,-8-1 1 0,1-5 30 0,6-1 7 16,-6-2 0-16,3-4 1 0,3 0-29 0,-7-3 0 15,8-6 0-15,-4 0 0 0,3-7 0 0,-3 1 0 16,4-4 0-16,-8 0 0 16,8 4-22-16,-4-7-4 0,3 4-1 0,-7-7 0 0,4 3 43 0,4 0 9 0,-4-3 2 0,3 0 0 31,1 0-43-31,3 4-9 0,-7 2-2 0,3-3 0 0,4 4 73 0,0-1 14 0,-7 0 4 0,7-2 0 15,7 5-75 1,-7 1-14-16,4 2-3 0,3-2-1 0,-7 2 29 0,7 4 0 0,0 3 13 0,3 0-4 16,-6 3 10-16,7 6 1 0,-4 1 1 0,7-4 0 15,0 6-21-15,0 1 0 0,4 2 0 0,-1 4 0 16,4 0 0-16,1 3 0 0,2 0 0 0,1 0 0 16,-4 3 0-16,0 0 0 0,-3 3 10 0,3 3-10 15,-3 3 15-15,-4 4-3 0,0-1-1 0,-3 1 0 16,3 6-11-16,-7 3 0 0,3 3 0 0,-3 3 0 15,-3 3 15-15,-4 1-3 0,3 2 0 0,-3-2 0 16,0-1-12-16,-3 0 11 0,-1 1-11 0,1-1 10 16,-1 0-34-16,-3-2-6 0,4-4-2 0,-4 0 0 0,3-3 52 15,-3 0 9-15,0-4 3 0,0-5 0 0,-4-4-24 0,8 1-8 16,-11-4 0-16,3-3 0 0,4 0 0 0,-4-3-15 16,-3 0 5-16,4-6 1 15,-1 3-53-15,-3-6-10 0,11 2-3 0,-8-2 0 16,0-1-66-16,1 1-14 0,6-3-2 0,-3 2-751 15,4 1-149-15</inkml:trace>
  <inkml:trace contextRef="#ctx0" brushRef="#br0" timeOffset="161900.01">4096 7591 1958 0,'0'0'43'0,"0"0"9"0,0 0 1 0,0 0 3 0,-7-3-45 0,3-1-11 0,-3 1 0 0,0 0 0 16,7 3 53-16,0-6 9 0,-7 0 2 0,3 2 0 15,4 4 0-15,0 0 0 0,-7 0 0 0,4-3 0 16,3 3 0-16,-11 3 0 0,8 1 0 0,-8-1 0 15,11 0-36-15,-7 3-8 0,4 4 0 0,-4-1-1 0,3 0 12 0,1 4 2 16,-5-1 1-16,5 7 0 0,3 0-2 0,-7-3 0 16,7 3 0-16,-4 3 0 0,4-1-2 0,0 1-1 15,0 3 0-15,0-3 0 0,0 0-12 0,0 3-2 16,4 1-1-16,3-4 0 0,-4-4 10 0,1-2 3 16,3-3 0-16,4-4 0 0,-8-3-18 0,8 0-9 15,-4-2 10-15,7-4-10 0,-4-4 32 0,-6 1 0 16,10-3 0-16,-3-3 0 0,-1-1-32 0,4 1-8 15,-3-4-1-15,0-2 0 0,6-1 9 0,-3-3 12 16,0 0-2-16,-3-3-1 0,3 0-9 0,-3 4 0 16,3-1 0-16,3-3 0 0,-6 3 0 0,-4-3 0 0,4 3 0 15,-1 0 0-15,1 7 0 0,-1-1 0 0,-3 4 0 0,1 0 0 16,-8 9 0-16,0 0 0 16,0 0 0-16,0 0 0 0,0 0 0 0,0 0 0 0,7 3 0 0,3 3 0 15,-6 7 0-15,3-1 0 0,0 4 0 0,0 3 0 16,-4-1 0-16,4 1 0 0,-3 3 0 0,0 0 0 15,-1 0 0-15,4-3 12 0,0 3-12 0,-3-3 12 16,3-1-12-16,-7-5 0 0,3 0-12 0,4-4 12 16,0 3 0-16,0-2 0 0,-3-4 0 0,3 0 0 15,4-2-110-15,-11-4-14 0,3 0-4 16,8-4 0 0,-11 4-51-16,10-6-10 0,1 0-3 0,-4-7-896 0</inkml:trace>
  <inkml:trace contextRef="#ctx0" brushRef="#br0" timeOffset="162286.81">4759 7493 2649 0,'0'0'58'0,"0"0"12"0,0 0 2 0,0 0 4 16,0 0-61-16,0 0-15 0,-7 0 0 0,0 0 0 0,0 4 54 0,-4 2 8 16,1-3 2-16,-1 3 0 0,-3 4 0 0,3-1 0 15,-3 1 0-15,0 2 0 0,4 1 0 0,-5 2 0 16,5-2 0-16,-1 3 0 0,1-4-52 0,-4 1-12 15,7 2 0-15,3 1 0 0,-7-4 0 0,11-5 0 16,-7 2 0-16,7-3 0 0,0 1 0 0,0-1 0 0,0 0 0 0,7 1 0 16,-3-4 0-16,3 0 0 0,0 0 0 0,4 0 0 15,-1 0 0-15,1-3 0 0,-1 0 0 0,5 0 0 16,2 0 0-16,-6 0 0 0,3 0 0 16,0 0 0-16,0 0 0 0,-3 0 0 0,3 0 0 0,0 3 0 15,0 4 0-15,-3-4 0 0,-4 0 0 0,3 3 0 16,1 0 54-1,-4 1 8-15,-4-1 2 0,4 3 0 0,-3-2-52 0,7-1-12 0,-11 3 0 0,0 1 0 16,3-4 0-16,-3 3 0 0,0 1 0 0,-3-1 0 16,3 4 0-16,-8-4 0 0,5 1 0 0,-4-1 0 15,3 0 0-15,1 1 0 0,-8-4-9 0,4 0 9 32,-3 1-56-32,3-1-6 0,0-3-1 0,-4 0 0 0,7-6-100 0,-3 3-20 0,0-3-4 15,0 0-1103-15</inkml:trace>
  <inkml:trace contextRef="#ctx0" brushRef="#br0" timeOffset="162767.26">4879 7387 2030 0,'0'0'57'0,"0"0"14"0,0 0-57 0,3 6-14 16,1 0 0-16,0 4 0 0,-1-1 156 0,1 4 29 16,3-1 6-16,-7 4 1 0,7 0-103 0,-4 2-20 15,4 4-4-15,-7 4-1 0,4-1 0 0,-4 3 0 16,7 3 0-16,-4 1 0 0,-3 2 0 0,4 1 0 16,3-4 0-16,-7 3 0 0,0-9-51 0,3 1-13 15,-3-5 0-15,8 1 0 0,-8-3 54 0,3-3 8 0,1 0 2 0,-1-4 0 31,1-2-75-31,-4-1-14 0,7-6-3 0,-7-3-1 0,0 0 46 0,3-3 10 0,8 0 1 0,-8 0 1 32,1-4-74-32,3-2-15 0,-4 0-4 0,5-7 0 0,2 3 76 0,-6-5 16 0,6-1 2 0,1 0 1 15,3 3-31-15,-4 1 0 0,5-1 0 0,2 0 0 16,-6 4 0-16,3-1 0 0,7 1 0 0,-10 2 0 16,3 4 8-16,0 0-8 0,-4-1 0 0,5 1 0 15,-5 0 15-15,4 3-3 0,4-4-1 0,-7 7 0 16,-4 0 3-16,10 4 1 0,-6-1 0 0,-4 3 0 15,3 3-15-15,1 4 11 0,-4 3-11 0,0 2 10 16,0 1 10-16,-3 3 3 0,-1 3 0 0,1 0 0 16,-4-3-37-16,0 7-7 0,0-1-2 0,-4 0 0 0,1 0 44 15,-1-6 9-15,1-3 2 0,-1-3 0 16,1-1-101-16,-1 1-20 0,-3-3-4 0,3-7-1451 0</inkml:trace>
  <inkml:trace contextRef="#ctx0" brushRef="#br0" timeOffset="165030.44">6241 7475 2649 0,'0'0'58'0,"0"0"12"0,-4 6 2 0,-3 0 4 0,7 0-61 0,-3 4-15 0,-1-4 0 0,0 4 0 15,4-4 79-15,-3 0 13 0,3-6 2 0,0 0 1 16,3 6-28-16,5-2-6 0,2 2-1 0,-6-3 0 15,6-3-18-15,1 3-4 0,3-3-1 0,-3 0 0 16,10 0-29-16,-7 0-8 0,7 0 0 0,0 0 0 16,4 0 20-16,-4 0 2 0,4 0 1 0,-4-3 0 15,4 3-23-15,-11-3-8 0,3 3 0 0,1 0 0 16,3 0-57-16,-3 0-11 0,3 3-3 0,-3-3 0 16,3 0-90-16,7 0-19 0,-3-3-3 0</inkml:trace>
  <inkml:trace contextRef="#ctx0" brushRef="#br0" timeOffset="168483.94">7941 7349 2023 0,'0'0'44'0,"0"0"10"0,-3-3 2 0,-1-3 0 15,4 6-44-15,-7-3-12 0,3 0 0 0,-3-1 0 0,7 4 39 0,-3-3 5 16,-4 0 2-16,0 3 0 16,0 0 31-16,0 0 7 0,0 0 0 0,-4 3 1 0,0 0-16 0,1 1-3 15,-1-1-1-15,1 0 0 16,-1 3-1-16,0-3 0 0,-3 4 0 0,0-1 0 0,4 0-8 0,-4 0-3 15,-1 1 0-15,1 2 0 0,0-3-14 0,4 1-3 16,-1 2-1-16,0-3 0 0,1 1-14 0,-4 2-2 16,0 3-1-16,-4-2 0 0,4 2-4 0,-4 4-1 15,4 0 0-15,-3-4 0 0,2 1-13 0,5-4-18 0,-1-2 4 16,1 2 1-16,3 0 61 0,0 1 13 16,-1-4 3-16,8-6 0 15,0 0-78-15,0 6-15 0,0-3-3 0,0-3-1 0,8 4 24 0,-1-4 9 0,0-7 0 0,3 1-9 16,1 3 9-16,6-3 0 0,1 2 0 0,0-2 0 15,3 3 0-15,0-3 0 0,0 3 0 0,4-4 0 16,0 4 0-16,-4 3 0 0,0 3 0 0,4 1 0 16,-8 2 14-16,1 0 2 0,-4 7 0 0,0-1 0 15,-3 4 2-15,-4 3 1 0,3 3 0 0,-3 0 0 16,-3-1 1-16,-1 1 0 0,1 0 0 0,-4 0 0 16,0 0-32-16,0 0-7 0,-4-6-1 0,1 3 0 15,-1-4 39-15,-3-2 7 0,-3-4 2 0,-1 1 0 16,1-1-45-1,-1 1-9-15,-3-7-2 0,0 0 0 0,-4-3 8 0,4 0 2 0,0 0 0 0,0 0 0 16,0 0-74 0,3-3-14-16,-3 0-3 0,7 3-1 0,0-4-122 0,7 4-25 0,0 0-5 0,0 0-1 15</inkml:trace>
  <inkml:trace contextRef="#ctx0" brushRef="#br0" timeOffset="169166.95">8065 7606 2419 0,'0'0'53'0,"0"0"11"0,0 4 3 0,0 2 1 0,0 3-55 0,3-3-13 16,-3-2 0-16,4 2 0 0,-1-3 105 0,1 0 19 15,3-3 3-15,0 3 1 0,3-3-52 0,1-3-9 0,-1 0-3 16,5-6 0-16,-1 2-28 0,0-2-5 0,3-4-2 0,-2 4 0 15,2-4 5-15,-6 4 1 0,-1 3 0 0,1-4 0 16,0-2-35-16,-1 2 0 0,-3 1 0 16,4 3 0-16,-4-4 0 0,0 1 0 0,3 3 0 0,-6-4 0 15,0 4 0-15,-1 3 0 0,-3 3 0 0,0 0 0 16,0 0 0-16,0 0 0 0,-7 0 0 0,-4 3 0 16,4 3 0-16,-3 0 0 0,-1 4 0 0,-3 2 0 15,0 1 0-15,0 3 0 0,0-1 0 0,0 1 0 16,3 3 0-16,0 3 0 0,1-3 0 0,3 6 0 15,0-7 0-15,3 4 0 0,4-3 0 0,0-3 0 16,0 3 0-16,4-4 0 0,3-2 0 0,0 3 0 16,3-4 0-16,1-2 0 0,0-4 0 0,3-3 0 15,-4 0 0-15,4-3 0 0,1-3 0 0,-1 0 0 16,0-3 0-16,-4-1 0 0,4-2 0 0,-3 3 0 0,3-4 0 0,0 1 0 16,0 6 0-16,-3-4 0 0,3 4 0 15,-3-3 0-15,-1 0 0 0,-3-1 0 0,4 4 0 16,-4 0 0-16,0 0 0 0,0 0 0 0,0-6 0 0,0 5 0 15,0 1 0-15,0-3 0 0,0 0 0 0,-3-1 0 16,3-2 0-16,0 0 0 0,-4-1 0 0,1-2 0 16,3 2 0-16,0-2 0 0,0 2 0 0,0-2 0 15,0 6 0-15,0-4 0 0,0-2 12 0,4 2-12 16,0 4 12-16,-4 0-12 0,3-1 8 0,1 4-8 16,3 0 0-16,-4 0 0 0,1-3 0 0,0 3 0 0,-1 3 0 0,1 0 0 15,-1 0 16-15,1 3-4 0,0 0-1 0,-1 0 0 16,-3 6 27-16,0 1 6 0,-3 2 0 0,3 4 1 15,-4 0-33-15,1 2-12 0,-1 4 9 0,1-3-9 16,-4 3 14-16,3 0-2 16,-3-3-1-16,4 0 0 0,-4-4-11 15,4-2 0-15,-1 3 0 0,-3-7 8 0,4 0-20 0,-4-2-4 0,0-7 0 0,0 0-1 32,3 0-86-32,4 0-17 0,-3-3-3 0,-1-4-1 0,1 4-57 15,3-3-12-15,-4-4-3 0,4 1-612 0,0-3-122 0</inkml:trace>
  <inkml:trace contextRef="#ctx0" brushRef="#br0" timeOffset="169617.59">9140 7249 2188 0,'0'0'48'0,"0"0"11"0,0 0 1 0,8-6 1 16,-5 3-49-16,4-1-12 0,-3 4 0 0,3 4 0 0,-4-1 91 0,4 6 15 15,0 0 3-15,4 1 1 0,-4-1-22 0,0 7-5 16,0 3-1-16,0 3 0 0,4 0-14 0,-4 0-4 15,3 0 0-15,1 0 0 0,-4-1-16 0,4 5-4 16,-4-5-1-16,3 1 0 0,1-3-18 0,-4 3-3 16,3-3-1-16,-2 3 0 0,2-3 15 0,-3 0 2 15,0-1 1-15,0 1 0 0,0-3-25 0,0-4-5 16,0-2-1-16,0-1 0 0,1-2-8 0,-5-1 0 0,4-3 0 16,-7-3 0-16,0 0 0 0,0 0 0 15,4-3 0-15,-4 3 0 0,0-6 16 0,-4-4 0 0,1 1 1 16,-4-1 0-1,-1-5-43-15,-2 5-9 0,-4-2-1 0,3 2-1 0,-3-2 18 0,-4-1 4 16,4 7 1-16,-3 0 0 0,3 6 2 0,-4 0 1 0,0 3 0 16,-3 3 0-16,4 3 1 0,-1 1 0 0,-3 2 0 0,3 4 0 15,-3 0 2-15,3 3 0 0,4-4 0 0,4 4 0 16,-1 0 8-16,4-3 0 0,3 2 0 0,1-2 0 16,3-3 0-16,3-4 0 0,1 4 0 0,3-4 0 15,4-3 0-15,3 0 0 0,0-2 0 0,0-1-8 16,4-3 20-16,-1 0 5 0,1 0 1 0,-1-3 0 15,1-1-18-15,3 1 0 0,-3-3-8 0,0-3 8 16,3-1-9-16,-4 1 9 0,5-1-8 0,-1 1 8 16,-4 3-152-16,4-4-24 0,-3 1-6 0</inkml:trace>
  <inkml:trace contextRef="#ctx0" brushRef="#br0" timeOffset="170300.96">10453 7525 1958 0,'0'0'43'0,"0"0"9"0,-7-3 1 0,0 0 3 0,0-4-45 0,-4 4-11 0,4-3 0 0,-4 3 0 16,4 0 156-16,-3-1 28 0,-1 4 7 0,1-3 1 16,-1 3-103-16,0 3-20 0,4 1-4 0,-3 2-1 15,-1 0 0-15,4 4 0 0,-3-1 0 0,-1 4 0 16,4 2 0-16,-4 1 0 0,4 0 0 0,0 2 0 16,0 1-51-16,0 0-13 0,0 3 0 0,4-3 0 0,3 0 0 15,0-7 0-15,0-2 0 0,0 2 0 0,3-3 0 0,1 1 0 16,3-1 0-16,0-2 0 0,0-4 0 15,7 3 0-15,-4-6 0 0,1 0 0 0,3-3 0 16,-3-3 0-16,-1 2 0 0,4-5 0 16,-3 0 0-16,0-1 0 0,3-5 0 0,-4 2 0 0,1 0 0 15,-1-2 0-15,1 2 0 0,-4 1 0 16,0-1 0-16,0 1 0 0,0-1 0 0,-3 4 0 0,-1-1 0 0,1 4 0 16,-4 6 0-16,0 0 0 0,3-3 0 0,-3 3 0 15,4-3 0-15,-4 3 0 0,7 0 0 0,-3 3 0 16,-1-3 0-16,4 3 0 0,-3 0 0 0,-1-3 0 0,4 3 0 15,0 0 0-15,0 4 0 0,0-4 0 0,0 3 0 16,0 0 0-16,1-3 0 0,-5 7 0 0,8-4 0 16,-4 4 0-16,-4-1 0 0,8 0 0 0,-4 4 0 0,0-1 0 15,4 4 0-15,-1-3 0 0,-3 2 0 0,4 1 0 32,-1 0-48-32,1-4-13 0,-1 4-3 0,1-4 0 15,3 1-51-15,0 0-10 0,0-4-3 0,4-3 0 0,-4-3-102 16,4 0-21-16,17-6-4 0,-7 0-1 0</inkml:trace>
  <inkml:trace contextRef="#ctx0" brushRef="#br0" timeOffset="170886.89">11924 7456 1666 0,'0'0'36'0,"0"0"8"0,0 0 2 0,0 0 2 0,0 0-39 0,0 0-9 0,-4-6 0 0,1-1 0 16,-1 1 118-16,-3 0 22 0,4-4 4 0,-4 1 0 16,3 3-12-16,1-1-4 0,-4 1 0 0,3-3 0 15,-3 2 0-15,0 1 0 0,0-3 0 0,0 6 0 16,-4 0-102-16,1-1-26 0,-1 1 0 0,0 3 0 15,1 0 56-15,-1 3 7 0,1 1 1 0,-1 2 0 16,1 3-52-16,-1-3-12 0,-3 4 0 0,3 2 0 16,-3 1 0-16,4 0 0 0,-1 2 0 0,-3 4 0 15,3 0 0-15,1 0 0 0,-1-1 0 0,1 1 0 16,3 3 0-16,-4 0 0 0,4 3 0 0,0-3 0 16,3 0 0-16,1 0 0 0,-1 0 0 0,8 0 0 15,-4 0 0-15,3-3 0 0,4-4 0 0,4 1 0 0,0 0 0 16,3-7 0-16,0 1 0 0,3-4 0 15,5-3-48-15,-5-3-13 0,4 0-3 0,1-6 0 16,2-1 0-16,-3-2 0 0,-3 0 0 0,3-7 0 16,-3 3-51-16,3-5-10 0,-3 2-3 0,3-3 0 15,-4-3-51-15,1 3-10 0,3-3-3 0,-3 0 0 16,0 1 0-16,-4-1 0 0,-4 3 0 0,4 0 0 16</inkml:trace>
  <inkml:trace contextRef="#ctx0" brushRef="#br0" timeOffset="171146.37">12107 7450 1267 0,'0'-16'56'0,"0"10"12"0,0 6-55 0,0 0-13 0,0 0 0 16,0 0 0-16,0 0 156 0,-3 3 29 0,-4 6 6 0,0 1 1 15,3-1-52-15,-3 0-9 16,4 4-3-16,-4 3 0 0,3-1-51 0,-3 1-10 0,3 3-3 0,1-4 0 16,-1 1 0-16,4 3 0 0,0 0 0 0,0 0 0 15,4-1-51-15,-1-2-13 0,1 0 0 0,3-4 0 16,0 1 0-16,0-7 0 0,4 0 0 0,-1 1 0 16,4-7 54-16,1 0 8 0,-1-3 2 0,0-4 0 15,0-2-54-15,3-1-10 0,-2-5 0 0,-5-1 0 16,4-3 0-16,-3 0 0 0,-1 7 9 0,-2-4-9 15,2 4 10-15,-6-1-10 0,3 1 8 0,-4 2-8 16,1 1 0-16,-1-1 0 0,-3 1-12 0,0 9 12 16,0 0 0-16,0 0 18 0,-7-3-2 0,0-3 0 15,0 2-76-15,0-2-16 0,-4 3-4 0,1 0 0 16,-4 0-38-16,3 3-8 0,1-3-2 16,-1 3-648-16,-3-4-131 0</inkml:trace>
  <inkml:trace contextRef="#ctx0" brushRef="#br0" timeOffset="171984.45">12379 7490 1497 0,'0'0'32'0,"0"0"8"0,0 0 0 0,0 0 4 0,0 0-36 0,0 0-8 0,-4 7 0 0,1-4 0 16,3 3 104-16,0-6 20 0,-4 6 3 0,4-3 1 15,0 7-52-15,-3-1-9 0,3-2-3 0,0 2 0 16,0 0 30-16,0 4 6 0,0-1 0 0,0 4 1 15,0 0-23-15,3-4-5 0,-3 4-1 0,4-3 0 16,-4-1-7-16,0-3-1 0,0 1-1 0,3-1 0 16,-3-2-16-16,0-7-3 0,0 0-1 0,0 0 0 15,0 0-15-15,0 0-4 0,0 0 0 0,0 0 0 16,4-4-5-16,0-2-2 0,-1-6 0 0,-3 2 0 16,4 1-17-16,-1-1 0 0,-3-2 0 0,4-4 0 15,-1 1 0-15,1 2 0 0,-1-3 0 0,1 4 0 16,-1-1 0-16,4 1 0 0,-3 2 0 0,-1 1 0 0,1-1 0 15,-4 4 0-15,0 6 0 0,0 0 0 16,7 0 0-16,-4 3 0 0,1 0 0 0,0 4 0 0,-4 2 0 16,3-3 0-16,-3 7 0 0,0-4 0 0,0 1 55 0,0-1 7 15,0-3 2-15,4 4 0 16,-4-4-72-16,3 4-15 0,-3-4-2 0,4 0-1 0,-4-6 42 0,0 0 8 16,3 3 1-16,-3-3 1 15,7-3-72-15,-7 3-14 0,4-3-4 0,3 0 0 0,0-7 52 16,0 4 12-16,-4 0 0 0,5-4 0 0,-1 4 0 0,0 0 0 15,-4-4 0-15,8 1 0 0,-4 3 0 0,0-7 0 16,0 7 0-16,3-3 0 0,-2 5 0 0,-1 1 0 16,3 0 0-16,-3 0 0 0,-3 0 0 0,3 3 0 15,-7 0 0-15,3 0 0 0,1 3 48 0,-1 3 13 16,1-3 3-16,-4 4 0 0,0-1-52 0,3 0-12 16,-3 4 0-16,0-1 0 0,0-3 0 0,0 1 0 0,4-4 0 15,-4 3 0-15,0-3 0 0,0-3 0 0,0 0 0 0,4 6 0 31,-1-2-48-31,-3-4-13 0,4-4-3 0,3 4 0 0,-4-3 52 0,4 0 12 0,-3-3 0 0,3 0 0 16,0-4 0-16,0 1 0 0,-4 6 0 0,4-7 0 16,1 4 0-16,-1 0 0 0,3-1 0 0,-6 4 0 15,3-3 0-15,0 3 0 0,0 0 0 0,-4 3 0 16,4 0 0-16,-3 3 0 0,3 0 0 0,-3 0 0 16,-4 0 48-16,3 4 13 0,1-1 3 0,-1 3 0 15,-3 4-52-15,4-1-12 0,-1-2 0 0,1-1 0 16,-4-3 0-16,3 4 0 0,1-1 0 0,-4-2 0 15,3-1-48-15,1 0-13 0,-4-6-3 0,0 0 0 16,3 0-51-16,-3 0-10 0,4 0-3 0,-4 0 0 16,7-3-128-16,-4-3-27 0,8-7-5 15,-7 1-703-15</inkml:trace>
  <inkml:trace contextRef="#ctx0" brushRef="#br0" timeOffset="172682.68">12936 7613 2419 0,'0'3'53'0,"-3"3"11"0,-1 0 3 0,4 1 1 0,0 2-55 0,0-3-13 0,0 1 0 0,0-4 0 16,0-3 105-16,0 0 19 0,0 0 3 0,0 6 1 15,0-6-52-15,0 0-9 0,0 0-3 0,0 0 0 16,0 0-51-16,0 0-13 0,0 0 0 0,0-6 0 15,4-4 0-15,-4 1 0 0,0-1 0 0,0 1 0 16,0 0 0-16,0-4 0 0,0 4 0 0,0-1 0 16,3 1 0-16,-3-1 0 0,0 1 0 0,0 0 0 15,4-1 54-15,-1 4 8 0,-3 0 2 0,4-1 0 16,-4 7-52-16,0 0-12 0,0 0 0 0,0 0 0 16,0 0 0-16,0 0 0 0,0 0 0 0,0 0 0 15,0 0 0-15,3 4 0 0,1 2 0 0,-4 0 0 16,0 7 0-16,0-1 0 0,0 4 0 0,0-4 0 0,0 4 0 0,0 0 0 15,0-1 0-15,0-2 0 0,0 0 0 16,0-1 0-16,4-3 0 0,-1-2 0 0,1-4 0 0,-4-3 0 16,3-3 0-16,4 0 0 0,0-1 0 0,0-5 0 15,4 3 0-15,-4-7 0 0,0 4-8 0,0-4-5 16,0 1-1-16,0 2 0 0,4-2 22 0,-4-1 5 16,3 1 1-16,-3-1 0 0,4 4-14 0,-4-4 0 15,4 7 0-15,-4-3 0 0,0 2 0 0,0 4 0 16,-4-3 0-16,4 6 0 0,-3 3 0 0,-1 0 0 15,1 3 0-15,0 1 0 0,-1-1 54 0,-3 3 8 16,4 4 2-16,-4-4 0 0,0 4-52 0,0 3-12 0,0-1 0 0,0-2 0 16,0-4 0-16,0 4 0 15,3-4 0-15,1-3 0 0,-1 1 0 0,1-4 0 16,-4-3 0-16,3 0 0 16,4-3-48-16,-3-4-13 0,3 4-3 0,0-6 0 0,0-1 52 0,0-2 12 0,0-1 0 0,0-5 0 15,0 2 0-15,4 3 0 0,-4 1 0 0,3-1 0 16,-3 1 0-16,4-1 0 0,-4 1 0 0,4-1 0 15,-4 7 0-15,0 0 0 0,0 2 0 0,0 1 0 16,-7 3 0-16,7 3 0 0,-4 4 0 0,1 2 0 16,0 4 48-16,-1-1 13 0,1 1 3 0,-4 6 0 15,0-4-52-15,0 4-12 0,0 0 0 0,3 0 0 16,-3-4 0-16,0 4 0 0,4-6 0 0,-4 2 0 16,0-2-48-16,3-4-13 15,1-6-3-15,-4-3 0 0,3 4-64 0,-3-4-14 0,4-4-2 0,-1-5-759 16,1 0-151-16</inkml:trace>
  <inkml:trace contextRef="#ctx0" brushRef="#br0" timeOffset="172902.3">13526 7735 2419 0,'0'12'53'0,"0"-5"11"16,0-4 3-16,0-3 1 0,3 6-55 0,-3-3-13 0,0-3 0 0,4 7 0 0,-1-4 105 0,-3-3 19 15,0 0 3-15,0 0 1 0,4-7 0 0,-1 1 0 16,-3 0 0-16,0-4 0 0,4-2-103 0,-4-4-25 16,0 1 0-16,0-4 0 0,0 3 56 0,0 0 7 15,-4-2 1-15,4 2 0 16,-3 0-103-16,3 7-20 0,-4-1-4 0,1 1-1 16,-1 0-204-16,1 2-42 0,-8-8-8 0,0 2-2 0</inkml:trace>
  <inkml:trace contextRef="#ctx0" brushRef="#br0" timeOffset="173037.94">13441 7418 2419 0,'-4'7'53'0,"1"-1"11"0,-4 3 3 0,3-3 1 0,1 1-55 0,3-1-13 0,0-3 0 0,0 0 0 16,3 4-100-16,1-4-22 0,3-3-5 0,0 0-820 15</inkml:trace>
  <inkml:trace contextRef="#ctx0" brushRef="#br0" timeOffset="173283.3">13762 7741 2649 0,'3'10'58'0,"-3"-1"12"15,4-3 2-15,-1 4 4 0,-3-4-61 0,4 3-15 0,3-6 0 0,-7 1 0 0,0-4 54 0,0 0 8 16,7-4 2-16,-3 1 0 15,-1-6-52-15,1 0-12 0,-4-7 0 0,3 0 0 0,-3-3 54 0,-3 1 8 16,3-8 2-16,-4 1 0 0,4 0-52 0,-3-3-12 16,-4 0 0-16,0 3 0 0,-1-3 0 0,1 2 0 15,0 1 0-15,-3 0 0 16,6 3-48-16,-6 0-13 0,3 4-3 0,0 2 0 16,-1 3 0-16,5 1 0 0,-1 2 0 0,1 1-751 15,-1 3-150-15</inkml:trace>
  <inkml:trace contextRef="#ctx0" brushRef="#br0" timeOffset="173486.65">13695 7584 2419 0,'0'16'53'0,"0"-10"11"16,3 1 3-16,-3-1 1 0,4-3-55 0,-1 3-13 0,4 1 0 0,1-4 0 15,-1 0 105-15,3 0 19 0,1-3 3 0,-1 0 1 16,4 0-52-16,1-3-9 0,-1 0-3 0,3 0 0 15,-3-4-51-15,4 1-13 0,0 3 0 0,3-3 0 16,0 3 0-16,-3-4 0 0,-1 4 0 0,1-3 0 16,0 0-100-16,-4 2-22 0,3 1-5 0,1 0-717 15,0-3-144-15</inkml:trace>
  <inkml:trace contextRef="#ctx0" brushRef="#br0" timeOffset="173937.36">14676 7393 2419 0,'0'0'53'0,"0"0"11"0,0 0 3 0,0 0 1 16,0 0-55-16,0 0-13 0,3 6 0 0,4-2 0 15,-3 5 105-15,-1 0 19 0,4 1 3 0,-3 5 1 16,-1 1-52-16,1 3-9 0,-4 3-3 0,3 3 0 0,-3 3 0 16,4 0 0-16,-1 1 0 0,1 2 0 15,-1 0 0-15,-3-2 0 0,0-1 0 0,4-3 0 0,-4-6-64 0,4-1-27 16,-4-2 2-16,3-3 0 0,-3-7 9 0,4 3 3 16,-4-5 0-16,0-4 0 15,3-4-113-15,-3-5-22 0,0 3-5 0,0-7-1 16,0 1-82-16,0-1-16 0,0 1-3 0,-3-4-1 0</inkml:trace>
  <inkml:trace contextRef="#ctx0" brushRef="#br0" timeOffset="174371.12">14609 7528 1958 0,'0'0'43'0,"0"0"9"0,0 0 1 0,-4 3 3 0,4-3-45 0,0 0-11 0,0 0 0 0,0 0 0 16,0 0 53-16,7 3 9 0,0 4 2 0,4-4 0 15,-1-3-52-15,-3 0-12 16,7 3 0-16,1-3 0 0,-1 0 0 0,3-3 0 0,1 3 0 0,0-3 0 15,3-1 54-15,0 1 8 0,0 3 2 0,0-3 0 16,-3 0 0-16,3 3 0 0,-3 0 0 0,-1-3 0 16,1 0 0-16,-4 0 0 0,0 3 0 0,0 0 0 15,-3 0-52-15,-1 0-12 0,1 3 0 16,0 0 0-16,-4-3 54 0,-4 0 8 0,1 3 2 0,-1 0 0 16,-3 3-52-16,4 4-12 0,-4-1 0 0,-4 1 0 15,1 2 0-15,3 7 0 0,-4 0 0 0,1 0 0 16,3 3 0-16,-4-4 0 0,1 1 0 0,3 0 0 15,0-3 0-15,0-1 0 0,0-2 0 0,0-4 0 16,3 1 0-16,1-4 0 0,3-3 0 0,0 0 0 16,0 0 0-16,3-3 0 0,1-3 0 0,0-3 0 15,-1 0 0-15,1-1 0 0,3 1 0 0,-4 0 0 16,5-4 0-16,-5-2 0 0,4-4 0 0,0 1 0 0,1-1 0 16,-1-3 0-16,0 3 0 0,0 1 0 0,-4 2 0 0,-3-2 0 15,4 2 0-15,-4 0 0 0,0 1 54 0,-3-1 8 16,-4 1 2-16,0-1 0 15,-4 7-103-15,1 0-20 0,-1-1-4 0,-3 1-1 0,0 0 52 0,-4 3 12 16,4 3 0-16,-3-3 0 16,-1-1-54-16,1 4-8 0,-1-3-2 0,0 0 0 15,4 3-153-15,-3 0-31 0,-11 3-7 0,7-3-1 0</inkml:trace>
  <inkml:trace contextRef="#ctx0" brushRef="#br0" timeOffset="174952.37">15991 7425 1958 0,'-3'0'43'0,"-4"3"9"0,0 0 1 0,0-3 3 15,0 6-45-15,-4 0-11 0,4 1 0 0,-4 2 0 0,1 0 97 0,-1 4 18 16,1 6 3-16,-1-4 1 0,1 7-37 0,-1 3-7 16,0-3-2-16,4 7 0 0,0-4-58 0,-3 3-15 15,3-3 0-15,0 0 0 0,3-3 54 0,1 0 8 16,-1-6 2-16,4 2 0 0,4-5-64 0,-1-4 0 16,1-2-9-16,3-4 0 0,0-3-6 0,3-3-1 0,1-4 0 0,-1-5 0 31,1-1-18-31,0-2-4 0,-1-1-1 0,1-6 0 0,-1 0 24 0,1 3 5 0,0-3 1 15,-4 4 0-15,3-4 1 0,1 0 0 0,-4 3 0 0,3 3 0 16,-3 4 8-16,-3 2 0 0,-1 1 0 0,-3 9 0 16,0 0 12-16,0 0 4 0,0 6 0 0,0 0 1 15,0 7 38-15,0-1 7 0,4 7 2 16,-4-3 0-16,4 6-52 0,-4-3-12 0,7-1 0 0,-4 4 0 16,4-3 0-16,0 0 0 0,4 0 0 0,-1-7 0 15,1 1 0-15,0-1 0 0,3-2 0 16,-4-7 0-1,8 0-100-15,-4-6-22 0,0 0-5 0,0 0-649 0,0-4-131 0</inkml:trace>
  <inkml:trace contextRef="#ctx0" brushRef="#br0" timeOffset="175798.46">17117 7387 1366 0,'0'0'39'0,"0"0"8"0,0 0-38 0,0 0-9 16,-4 3 0-16,1 3 0 0,-1 1 122 0,1-1 22 0,3 3 5 0,0 1 1 15,-4-1-46-15,4 7-10 0,0-1-2 0,4 4 0 16,-4 3 4-16,3 0 0 0,1 3 0 0,-4 0 0 16,3 0-22-16,-3 0-4 0,4 4-1 0,-1-11 0 15,-3 4-11-15,4-3-2 0,-1-3-1 0,1 0 0 16,-1-4-15-16,-3 1-4 0,4-4 0 0,-1 0 0 15,1-5-14-15,0-1-3 0,-4-3-1 0,0 0 0 16,0 0-3-16,0-7-1 0,0 1 0 0,0-6 0 16,-4-1 0-16,4-6 0 0,-4 1 0 0,1-4 0 15,-1 3-6-15,1 0-8 0,-1-3 11 0,-3-3-11 16,4 3 8-16,-4 0-8 0,0 0 0 0,3 0 0 0,-3-3 0 16,4 0 0-16,-1 3 0 0,1-3 0 0,-1 0 0 0,4 6 0 15,0 3-13-15,0 4 5 0,4-4-10 16,-1 4-2-16,1-1 0 0,3 4 0 15,-4 2-31-15,8 1-6 0,-4 3-2 0,3 3 0 16,1 3 2-16,0 0 0 0,-1 3 0 0,4 4 0 16,-3-1 15-16,3 4 3 0,0-1 1 0,-3 1 0 0,3 3 38 0,0-4 0 15,-4 4 0-15,5-4 0 16,-1 1-59-16,0 3-4 0,0-4-1 0,0 1 0 0,0-1 43 0,-3 1 8 16,3-1 1-16,-4 1 1 0,4-4 11 0,1 4 0 15,-1-4 0-15,0 1 0 0,0-4 24 0,0 0 0 16,-3 0 0-16,3-2 0 0,-4-1 5 0,4-3 2 15,-3-3 0-15,0-1 0 0,-1 1-8 0,-3-3-2 0,4 0 0 0,-1-4 0 16,-3-2-1-16,1-1 0 0,-1 4 0 16,-4-4 0-16,4 1 16 0,-3-1 2 0,-1 1 1 0,-3 2 0 15,4-2-8-15,-4-1-2 0,0 4 0 0,-4-4 0 16,4 1-7-16,-3 2-2 0,-4 4 0 0,0-3 0 16,-4 2-2-16,0 1-1 0,4 3 0 0,-3 3 0 15,-1 6-17-15,1 4-14 0,-1 2 2 0,0 4 1 16,1 3-3-16,3-1-1 0,0 4 0 15,0 3 0-15,0-3 15 0,3 4 0 0,1-1 0 16,3 3-9-16,0-3 9 0,0 3 12 0,3-3-2 0,1-3-1 16,-1 0-9-16,4-3 8 0,0 0-8 0,0-4 8 15,0-2-8-15,4 3 0 0,-4-7 0 0,4-3 0 16,-1 1-28-16,1-4 1 0,-1-3 1 0,4-3 0 16,-3-1-64-16,0-2-13 0,3-3-2 0,-4-1-1 15,4-2-74-15,-3-4-16 0,-4 0-2 0,4-2-1 0</inkml:trace>
  <inkml:trace contextRef="#ctx0" brushRef="#br0" timeOffset="176564.62">17745 7562 1036 0,'0'0'23'0,"0"0"5"0,0 4 0 0,0 2 1 0,0 0-29 0,0 4 0 15,0-4 0-15,0 0 0 0,0 0 56 0,0-6 6 0,3 7 1 0,-3-1 0 16,4 0 1-16,-4 0 1 0,3 4 0 0,-3-4 0 16,4-3 51-16,-4 4 9 0,0-1 3 0,0 0 0 15,3-3 0-15,-3 0 0 0,0-3 0 0,0 0 0 16,0 0-52-16,0 0-9 0,0 0-3 0,0 0 0 15,0 0 0-15,0 0 0 0,0 0 0 0,0 0 0 16,0-3-51-16,4-3-13 0,-1 0 0 0,-3-4 0 16,4 1 32-16,-4-4 4 0,0 4 1 0,0 0 0 15,0-4-27-15,0 0-10 0,0 1 0 0,0-4 9 16,0 4-9-16,0-1 10 0,0 1-10 0,0-1 10 16,0 7 7-16,0-4 2 0,0 4 0 0,0 6 0 15,0 0-31-15,0 0-5 0,0 0-2 0,0 0 0 0,3 6 19 16,-3 1 12-16,4-1-1 0,-4 3-1 15,0 1 4-15,4-1 1 0,-4 4 0 0,0-4 0 0,0 4-15 16,0-4 0-16,3-3-12 0,-3 1 12 0,4 2 16 0,-1-3 11 16,1-3 1-16,-4-3 1 15,7 0-46-15,-4 0-10 0,4-3-1 0,0 0-1 0,0-3 29 0,0 0 0 16,1-4 0-16,-1-2 0 0,0 2-10 0,3 1 10 16,-3-4-10-16,-3 4 10 0,3-4 0 0,0 4-9 15,0-1 9-15,0 1 0 0,0 0 0 0,0 2 0 16,0 4 0-16,-3 0 0 0,3 0 11 0,-4 3 1 15,4 0 0-15,-3 3 0 0,-1 0 12 0,1 4 2 16,-1 2 1-16,5 3 0 0,-5-2-7 0,1-1-2 16,-1 4 0-16,-3-1 0 0,4-2-10 0,-4 2-8 0,3-2 9 15,1 2-9-15,-4-2 0 0,3-4 0 0,1 0 0 16,-4-3 0-16,3 4 0 0,-3-7 0 0,4 0 0 16,3-3-10-16,-4-1-9 0,4 1-1 0,-3-6-1 0,3-1 0 15,-3 1 8-15,3 0 1 0,0 2 1 0,0-5 0 16,0-4 11-16,3 4 0 0,1-1 0 0,-4 4-8 15,4-4 8-15,-4 4 0 0,3 2 0 16,-3 4 0-16,0 0 16 0,0 3 0 0,0 3-1 0,-3 4 0 16,-1-1 11-16,5 3 2 0,-5 7 1 0,1 0 0 15,-1-1-14-15,-3 4-3 0,4 0-1 0,-4 3 0 16,0 0-11-16,0-3 8 0,0 3-8 0,0-7 8 16,0 1-8-16,0 0 0 0,0-1 0 0,0-2 0 0,3 2-23 15,-3-5 0-15,0-1 0 0,4-2 0 16,-4-7-127-16,0 0-26 0,0 0-4 0,3-7-690 15,1 1-138-15</inkml:trace>
  <inkml:trace contextRef="#ctx0" brushRef="#br0" timeOffset="176880.2">18352 7478 2188 0,'0'0'48'0,"-4"9"11"0,0 4 1 0,-3 2 1 0,4 4-49 0,-1 3-12 15,-3 0 0-15,4 3 0 0,-1-3 105 0,4 3 19 16,-3-3 3-16,3 3 1 0,0 0-52 0,0-3-9 16,3-6-3-16,1 0 0 0,3-1-16 0,0-2-4 0,-4-4-1 0,4-2 0 15,4-4-18-15,0-3-3 16,-1 0-1-16,1-7 0 0,-1 4-21 0,1-6 0 0,3-4 0 0,-3 1 0 16,-1-7 0-16,-3 6 0 0,4-5 0 0,-1 2 0 15,1 0 0-15,0-3 0 0,-1 4 0 0,-3-1 0 16,0 0 0-16,0-2 0 0,0 2 0 15,-3 3 0-15,-1 1 0 0,-6 2 0 0,-1 1 0 0,1 3 0 16,-8-7 0-16,4 7 0 0,-3-3 0 0,-4 2 0 16,-1 4 0-16,5-3 0 0,-4 3 0 0,0 3 0 15,0 0-149 1,3 0-35-16,0-3-6 0,1 3-1000 0</inkml:trace>
  <inkml:trace contextRef="#ctx0" brushRef="#br0" timeOffset="177167.1">18669 7873 2030 0,'0'0'57'0,"0"3"14"0,0-3-57 0,0 0-14 16,7 3 0-16,-3-3 0 0,3-3 136 0,-4-3 25 15,4-4 5-15,0-2 1 0,-3-1-63 0,3-6-12 16,0 1-2-16,0-7-1 0,0 3 1 0,-3-7 0 15,-1 1 0-15,1 0 0 0,-1-3-36 0,-3 2-7 16,0-2-2-16,0 3 0 0,-3 0-19 0,-1 2-4 16,1-2-1-16,-4 3 0 0,3 0-13 0,0 3-8 0,-3 0 8 0,4 3-8 31,-1 1-21-31,-3 5-9 0,7 0-2 0,-7 7 0 16,4-3-76-16,-1 6-16 0,-3 0-4 0,4 3 0 15,-4 0-112-15,-1 3-24 0,1 0-4 0,-3 3 0 0</inkml:trace>
  <inkml:trace contextRef="#ctx0" brushRef="#br0" timeOffset="177569.99">18570 7515 2419 0,'0'10'53'0,"0"2"11"0,0 4 3 0,0-3 1 0,0-1-55 0,4 1-13 0,-1-4 0 0,1 1 0 16,-1-1 54-16,4 0 8 0,0 1 2 0,4-4 0 16,0 0 0-16,3-3 0 0,0 4 0 0,0-7 0 15,4 3-52-15,3-6-12 0,0 3 0 0,4-7 0 0,-4 1-14 0,3 0-6 16,1-4 0-16,0 1-1 0,-4 0 33 0,4-4 8 15,-4 1 0-15,4-1 1 0,-1-3-21 0,-3 4 0 16,4-1 0-16,-4 4 0 16,0-4 0-16,-3 7 0 0,-4-3 0 0,0-1 0 0,-3 1 0 0,0-1 0 15,-1 4 0-15,-3 0 0 0,-3 0 0 0,-1-1 0 16,-3 7 0-16,0 0 0 0,-3-6 0 0,-1 3 0 16,-3 3 0-16,0 3 0 0,0 0 0 0,-4 3 0 15,1 4 0-15,-4-1 0 0,3 1 56 0,1 5 6 16,-1 1 2-16,0 9 0 15,-3-3-103-15,7 0-20 0,0 3-4 0,0-3-1 0,4 3 52 0,3-3 12 16,-4 0 0-16,4-3 0 0,4 0 0 0,-4-1 0 16,3-2 0-16,1 0 0 0,3-1 48 0,0 1 13 15,3-3 3-15,1-4 0 0,-1 1-52 0,5-4-12 16,-1 3 0-16,0-6 0 0,3 0 0 0,1-3 0 0,0 0 0 0,3-3 0 16,0 0 0-16,0 0 0 0,0-6 0 0,-3 2 0 15,3-2 0-15,-3 0 0 0,-1-1 0 0,5-2 0 16,-8 2-100-1,3-2-22-15,-2 2-5 0,2 1-717 0,-3-4-144 0</inkml:trace>
  <inkml:trace contextRef="#ctx0" brushRef="#br0" timeOffset="178553.43">20398 7550 712 0,'0'0'20'0,"0"0"5"0,0 0-25 0,0 0 0 15,0 0 0-15,0 0 0 16,0 0-16-16,0 0-8 0,0 0-1 0</inkml:trace>
  <inkml:trace contextRef="#ctx0" brushRef="#br0" timeOffset="179268.76">20391 7544 1036 0,'0'0'23'0,"0"0"5"0,0 0 0 0,0 0 1 0,0 0-29 0,0 0 0 15,0 0 0-15,0 0 0 0,0 0 108 0,0 0 16 16,0 0 4-16,0 0 0 0,0 0-60 0,0 0-11 16,0 0-2-16,0 0-1 0,0 6 16 0,0 0 3 0,0 7 1 15,3-1 0-15,-3 7-59 0,4 0-15 0,-1 3 0 0,1 0 0 16,3 0 54-16,-4-3 8 0,4-1 2 0,0 1 0 15,0-3 40-15,0-4 9 0,1-2 2 0,-1-1 0 16,0-6-48-16,3 0-10 0,-3 1-1 0,0-4-1 16,0-4-14-16,0 1-2 0,-3-6-1 0,0 0 0 15,-1-1-3-15,-3 1-1 0,4-4 0 0,-4-2 0 16,0-1-9-16,-4 0-1 0,1 0-1 0,-1-2 0 16,0 2-8-16,-3-3-2 0,0 7 0 0,0-7 0 15,0 0-28-15,0 3-5 0,0-2-2 0,-3-1 0 16,2 3 22-16,1-3 0 0,0-3 0 0,4 3 0 15,-1 1 16-15,1 2 8 0,-1 3 2 0,4 1 0 16,0-1-42-16,0 1-8 0,4 6-1 0,-1-1-1 0,1 1 6 16,3 3 2-16,0-3 0 0,4 6 0 15,-1 3-16-15,1 0-3 0,3 3-1 0,0 0 0 16,0 1-1-16,4 2 0 0,-4-3 0 16,3 1 0-16,-2-1-15 0,2-3-3 0,1 3-1 15,-1-3 0-15,1-3-98 0,0 0-19 0,-1 4-4 0,1-4-1 16,0 0 52-16,3 0 11 0,-7 0 1 0,4 3 1 15,-4-3 41-15,0 0 8 0,0 0 2 0,-4 0 0 16,-2 3 0-16,-5-3 0 0,4 3 0 0,-3 0 0 0,-1 0 51 0,-3 4 13 16,0-1 0-16,0 0 0 0,-3-3 48 0,-1 3 13 0,-3-2 3 0,4 2 0 15,-5 3 51-15,1 1 10 16,4-4 3-16,-4 3 0 0,3-2-11 0,1 2-1 0,3-3-1 0,0 4 0 16,-4-1-31-16,4-3-5 0,4 4-2 0,-4-4 0 15,3-3-10-15,4 3-3 0,0 1 0 0,0-4 0 16,1 0-51-16,-1 0-13 0,3-6 0 0,1-3 0 15,-1-1 54-15,1 1 8 0,0 0 2 0,-1-3 0 16,4-1-24-16,-3-2-4 0,3 2 0 0,-4-6-1 16,1 1-4-16,0-4-1 0,-1 3 0 0,-3-2 0 15,0-1-5-15,0 0-1 0,-3 3 0 0,-1 4 0 16,1 2-8-16,-4 1-1 0,-4 6-1 0,1-4 0 16,3 7-3-16,-7 0-1 0,-4 4 0 0,1 2 0 15,-4 3-2-15,3 1-8 0,-3 2 12 0,0 4-4 16,0 6-8-16,3 3 0 0,1 0 0 0,-5 0 0 15,8 3 0-15,-3 1-9 0,6-1 9 0,1 3-10 16,-1-3 10-16,4 1 0 0,4-8 0 0,-4 1-8 16,3-6-32-16,4-6-7 0,0-1-1 0,4-3 0 15,0 0-12-15,-1-6-4 0,4 0 0 0,0 0 0 16,4-3-116-16,-4-6-24 0,0 3-5 0,0-7-519 16,0 4-103-16</inkml:trace>
  <inkml:trace contextRef="#ctx0" brushRef="#br0" timeOffset="179781.46">21198 7425 1843 0,'0'0'40'0,"0"0"9"15,0 0 2-15,0 0 1 0,0 6-42 0,0 3-10 0,0 4 0 0,0-1 0 0,4 1 79 0,-1 6 13 0,-3-1 4 0,4 1 0 16,0 3-26-16,3 3-5 16,-4 4-1-16,4-1 0 0,-3 3 0 0,3 0 0 15,0 4 0-15,0-1 0 0,0 1 0 0,0-1 0 16,0-2 0-16,4-1 0 0,-4-3 0 0,0 1 0 15,3-1 0-15,-3-3 0 0,0-3-7 0,0 0-1 16,1-3-1-16,-1-4 0 0,0-5-43 0,0-4-12 16,-4 0 0-16,1-3 0 0,-4-3 0 0,0 0 0 0,3-6 0 0,-3-3 0 15,0-4 0-15,0 1 0 0,-3-4 0 0,-1-3 0 16,-3 0 0-16,0 0 0 0,0-6 0 0,0-3 8 16,-4 0-8-16,4 0 0 0,0-1 0 0,0-2 0 15,4 0-22-15,-4-1 1 0,3-5 0 0,1 2 0 16,3 4-11-16,-4-4-1 0,1 4-1 0,-1-3 0 15,4-1 46-15,0 4 10 0,4-4 2 0,-1 4 0 16,-3 6-24-16,4-3 9 0,-1 6-9 0,1 0 0 16,3 3 11-16,0 0-11 0,0 7 10 0,3-1-10 15,1 4 8-15,0-1-8 0,-1 7 0 0,1 0 9 0,3 3-9 0,-4 3 0 16,1 0 0-16,0 7 8 0,-4 2 4 0,0 1 0 16,0 2 0-16,0 1 0 15,-4 3 4-15,4 3 2 0,-3 0 0 0,-4 3 0 0,3-3-3 0,-3 0-1 16,0 0 0-16,0 0 0 0,-3 0-14 15,-1 0 11-15,1-1-11 0,-1-2 10 0,-3 0-10 0,0 0 0 16,-3 0 9-16,-1-4-9 0,-3 1 0 0,-4 0 0 16,1-1 0-16,3-2 0 0,-4-7 0 0,0 1-18 15,1-1 3-15,-1-3 1 16,4-3-48-16,-4 0-10 0,8-6-1 0,-4 3-1 16,7-4-60-16,-1-2-12 0,1-4-2 0,4 1-685 0,3-1-137 0</inkml:trace>
  <inkml:trace contextRef="#ctx0" brushRef="#br0" timeOffset="180151.03">21721 7283 2188 0,'0'16'48'0,"0"-16"11"0,0 3 1 0,0-3 1 0,-4 3-49 0,0 4-12 0,1 2 0 0,-1-3 0 16,1 4 105-16,-1 2 19 0,-3 4 3 0,4-4 1 15,-1 4-16-15,-3 0-2 0,4 3-1 0,-1-1 0 16,-3 4-36-16,4 0-7 0,-1 0-2 0,1 0 0 16,3 0-11-16,0-3-2 0,0 3-1 0,3-6 0 15,4-4-14-15,0-2-2 0,0-1-1 0,4-3 0 0,3-3-33 0,0-3 0 16,4-6 0-16,-1-3 0 0,4-1 0 16,1-2 0-16,2-1 0 0,-3-6 0 0,4 4 0 0,-7-1-11 15,3-6 0-15,-3 3 0 0,-1 0 11 0,-3 1 0 16,4 2 0-16,-7-3-8 0,-1 7 8 0,1-4 0 15,-4 7 0-15,-4-4-8 0,-3 4 8 0,-3 2 0 16,-4-2 0-16,0 3 0 0,-4 3 0 0,-3-1 0 16,-4 1-9-16,-3 0 9 0,0-3-15 0,-4 0 2 15,-3 2 0-15,0 1 0 16,3 0-17-16,4 0-3 0,0 0-1 0,3 0 0 16,4 3-74-16,0 0-16 0,3-3-2 0,1-1-1230 0</inkml:trace>
  <inkml:trace contextRef="#ctx0" brushRef="#br0" timeOffset="185703.16">2117 9930 1205 0,'0'0'34'0,"0"3"8"0,0-3-34 0,-7 3-8 0,7-3 0 0,0 0 0 15,0 0 128-15,0 0 23 0,0 0 5 0,0 0 0 16,0 0-24-16,0 0-6 0,0 0-1 0,0 0 0 16,0 0-46-16,0 0-10 0,0 0-1 0,7 3-1 15,-4 0 28-15,4 0 5 0,-3 1 2 0,6-1 0 16,1 0-38-16,0-3-7 0,-1 3-1 0,4 0-1 16,-3 0-16-16,3 0-3 0,0 1-1 0,4-1 0 15,-1-3-35-15,1 3 0 0,-4-3 0 0,7 0 0 16,-7 0 0-16,8 0 0 0,-8 0 0 0,7-3 0 15,-7 0-147-15,7 3-36 16,-7-4-7-16,7 1-1000 0</inkml:trace>
  <inkml:trace contextRef="#ctx0" brushRef="#br0" timeOffset="186756.08">3471 9870 936 0,'0'0'20'0,"0"0"5"0,0 0 1 0,0 0 0 0,0 0-26 0,0 0 0 0,0 0 0 0,0 0 0 15,0 0 92-15,7-3 14 0,-7 3 2 0,0-6 1 16,4 0 2-16,3-4 0 0,-7 4 0 0,4-4 0 16,-1 1 13-16,1 0 4 0,-1-1 0 0,-3 1 0 0,4-4 0 0,-4 4 0 15,-4-4 0-15,4 1 0 0,0 2-20 0,-3-2-4 16,3 2-1-16,-4 1 0 0,1 0-63 0,-1 2-12 15,-3 1-2-15,3 0-1 0,-6 0 16 0,3 2 3 16,0 4 1-16,-4 0 0 16,1 4-21-16,-5 2-4 0,5 0 0 0,-8 3-1 0,1 7-19 15,6 0 10-15,-10 6-10 0,7 3 8 0,3 3-8 0,-3 3 0 16,-4 1 0-16,4 5-11 0,4-5 11 0,6 5 0 16,-6-2 0-16,3 3 0 0,7-7 0 15,0 3 8-15,7-5-8 0,-4-1 11 0,4 0-11 0,7-3 0 16,-3-6 0-16,3 3 0 0,0-6 0 0,7-4-14 15,0 1 2-15,1-7 0 16,2-3-16-16,-3-6-4 0,4 0 0 0,0-3 0 16,-4-4 4-16,-7 1 1 0,7-1 0 0,-3-2 0 15,3-1-81-15,0 1-16 0,-7-1-3 0,8-3-1 16,-1 1-153-16,-7 5-31 0,18-12-7 0,-32 22-1 0</inkml:trace>
  <inkml:trace contextRef="#ctx0" brushRef="#br0" timeOffset="187134.08">3955 9895 1541 0,'0'0'44'0,"0"0"9"15,0 0-42-15,0 0-11 0,0 0 0 0,0 0 0 0,0 0 107 0,0 0 19 16,0 0 4-16,0 0 1 16,0 0-3-16,0 0 0 0,0 0 0 0,-11 3 0 0,4 1-28 0,3 2-7 15,4 3-1-15,-10 1 0 16,6 2 7-16,-3 4 1 0,4 0 0 0,-4 2 0 0,3 4-61 15,-3-3-12-15,4 3-3 0,-1 0 0 16,1-3 13-16,3 0 3 0,0-4 0 0,3 1 0 0,-3 0-40 16,4-4 0-16,6-2 0 0,-6-1 0 0,3-3 0 0,3-3 0 15,-3-3 0-15,4 0 8 16,-4-3-8-16,4 0-10 0,-1-3 10 0,4-4-13 0,-3 1 13 0,-4 0 0 16,4-4 0-16,-1 1-9 0,1-4 9 0,-4 3 0 15,0-2 0-15,3 2 0 0,1 1 0 0,-4-1 0 0,0 1 0 0,-3 2 0 16,-1 1 0-16,1-1 11 0,3 4-3 0,-7-3 0 15,-7 2-8-15,3 1 0 16,1 0 0-16,-4 0 0 0,3 2 0 0,-7 1 0 0,1 0 0 0,-1 0 0 31,8 0-19-31,-8 0-9 0,4 3-1 0,4 0-1 16,-4 0-106-16,3 0-20 0,1 0-5 0,-1 0-699 0,4 0-140 0</inkml:trace>
  <inkml:trace contextRef="#ctx0" brushRef="#br0" timeOffset="188185.87">4304 9839 1267 0,'0'0'28'0,"0"0"5"0,0 0 2 0,0 0 1 0,0 0-36 0,0 6 0 0,0 0 0 0,0 1 0 0,0-1 30 0,0 3-1 16,3-2 0-16,-3-1 0 0,0 3 56 0,4-2 11 15,-4-1 3-15,3 0 0 0,1 0-28 0,-4 1-6 16,4-1-1-16,-4-3 0 0,0-3 0 0,7 3 0 15,-4 3 0-15,-3-2 0 0,7 2 0 0,-7-6 0 16,0 3 0-16,4 3 0 0,-4-6-7 0,0 7-1 16,0-1-1-16,0 0 0 0,3 0 14 0,-3 4 3 15,4-4 1-15,-4 3 0 0,0-2-58 0,3 2-15 0,-3 1 0 0,0-4 0 16,4 0 53-16,-4 0 8 0,0 1 2 0,0-7 0 16,0 3-50-16,7 3-13 0,-7-3 0 0,0-3 0 15,0 0 0-15,0 0 0 0,0 0 0 0,0 0 0 16,3 3 0-16,-3-3 0 0,0 0 0 0,0 0 0 15,7 3 0-15,-7-3 0 0,0 0 0 0,0 0 0 16,0 0 36-16,0 0 3 0,0 0 0 0,0 0 0 16,0 0-12-16,0 0-3 0,0 0 0 0,0 0 0 15,0 0-12-15,0 0-4 0,0 0 0 0,0 0 0 16,0 0-8-16,0 0-9 0,0-6 9 0,4 0-13 16,0 0 13-16,-4-1 0 0,3-2 0 0,-3 0 0 15,4-1 14-15,-4 1 6 0,0-1 0 0,0 1 1 16,3-1-9-16,-3 1-1 0,7 0-1 0,-7-1 0 15,0 1-33-15,0-4-6 0,0 4-2 0,4 0 0 0,-4-1 76 16,7 4 15-16,-7 0 4 0,3-1 0 16,-3 7-52-16,0 0-12 0,0 0 0 0,0 0 0 0,0 0 0 0,7 3 0 15,-7 4 0-15,0-1 0 0,0 3 0 0,4 1 0 16,-4-1 0-16,3 1 0 0,-3-1 0 0,0 0 0 16,0-2 0-16,0 2 0 0,4-3 0 0,-4 1 0 15,3-1 0-15,-3-3 0 0,0-3 0 0,0 0 0 16,0 0 0-16,0 0 0 0,0 0 0 0,0 0 0 15,0 0 0-15,0 0 0 0,11-6 0 0,-7-1 0 16,3 1 0-16,-4-3 0 0,4 3 0 0,-3-4 0 16,6-2 0-16,-6-1 0 0,3 4 0 0,0-4 0 0,4 4 0 0,-4-4 0 15,3 1 0-15,1-1 0 0,-4 7 0 16,3-4 0-16,-3 1 0 0,4 6 0 0,-11 3 0 0,11-3 0 16,3 3 0-16,-4 0 0 15,-6 6 0-15,6 0 0 0,-3 7 0 0,1-1 0 0,-1 4 0 16,3 0 0-16,-10-1 0 0,4 1 0 0,-1 3 0 0,4 0 0 15,-3-4 0-15,3-2 0 0,-7 3 0 0,3-4 0 16,4-2 0-16,-3-1 0 0,3 0 0 0,-3-2 0 16,-1-1 0-16,4-3 0 0,-7-3 0 0,0 0 0 15,0 0 0-15,11-3 0 0,-8-3 0 0,4-1 0 16,-3 1 0-16,3 0 0 0,-4 0 0 0,8-4 0 16,-11 4 0-16,4-4 0 0,3 4 0 0,-4 0 0 15,4 3 0-15,-3-4 0 0,6 1 0 0,-6 3 0 0,3-3 0 0,-4 3 0 16,4 0 0-16,-3-1 0 0,7 1 0 0,-8 0 0 15,4 3 0-15,0-3 0 0,0 3 0 0,0 0 0 16,-7 0 0-16,7 3 0 0,0 0 0 0,0 4 0 16,-3-1 0-16,0 3 0 0,-1 1 0 15,1 2 0-15,-1 1 0 0,-3 2 0 0,0 1 0 0,0 0 0 16,0-1 0-16,0 1 0 0,-3-3 0 0,3-1 0 16,-4-2 0-16,1-4 0 15,3 3-48-15,0-6-13 0,0-3-3 0,0 0 0 16,0 0-153-16,0 0-31 0,3-9-7 0,-3 0-1 0</inkml:trace>
  <inkml:trace contextRef="#ctx0" brushRef="#br0" timeOffset="189190.49">5062 10162 1497 0,'0'0'32'0,"0"0"8"0,0 6 0 0,0-6 4 0,0 3-36 0,0 3-8 16,0-6 0-16,0 4 0 0,0-4 156 0,0 3 28 16,0 0 7-16,0-3 1 0,0 0-103 0,0 0-20 15,0 0-4-15,0 0-1 0,0 0 0 0,0 0 0 16,0 0 0-16,0 0 0 0,0 0 0 0,4-6 0 15,3-1 0-15,-7 1 0 0,0-3 0 0,0-1 0 16,0 1 0-16,0-4 0 0,0 1 0 0,0-4 0 16,-7 4 0-16,7-4 0 0,0 0-51 0,0 1-13 15,0-1 0-15,0 0 0 0,0-3 0 0,0 4 0 16,0-4 0-16,0 0 0 0,7 3 0 0,-7 1 0 16,0-1 0-16,3 7 0 0,-3-1 20 0,0 4 0 15,0 6 1-15,0 0 0 0,0 0 18 0,8 6 3 0,-5 4 1 0,-3 2 0 16,4 4-35-16,-1 0-8 0,4-1 0 15,-7 4 0-15,7 0 0 0,-7 0 0 0,0-4 0 0,4 1 0 16,-1 0 0-16,1-4 0 0,-1 1 0 0,1-7 0 16,3 0 0-16,-4 1 0 0,5 2 0 0,2-9 0 15,-6 0 0-15,3 0 0 0,0 0 0 0,0-6 0 16,3 3 0-16,-6-4 0 0,-1 4 0 0,4-6 0 16,-3 2 0-16,3 1 0 0,-3-3 0 0,3-1 0 15,-4 4-16-15,1 3-4 0,-1 0-2 0,-3 3 0 0,4-3 22 16,-1 3 0-16,4 0 0 0,-7 0 0 0,0 0 15 0,0 3 1 15,0-3 0-15,0 6 0 0,4 0-16 0,-4-6 9 16,0 0-9-16,0 4 8 16,7 2-8-16,-7-6 0 0,0 0 0 0,0 3 8 0,0 3-8 0,0-6 0 15,3 3 0-15,-3-3 0 0,0 0 0 0,8 0 0 16,-8-3 0-16,7 3 8 0,-4-3-8 0,1 0-9 16,6-3 9-16,-6-4-13 15,3 4 13-15,-4-3-11 0,1-1 11 0,3 1-10 0,-4-4 10 0,1 1 11 16,3-4-3-16,0 0 0 0,-3-2-8 0,-1 2 0 15,4-6 0-15,0 3 0 0,7 3 0 0,-10-2 0 16,6 2 0-16,1 0 0 0,0 4 0 0,-1-1-12 16,1 1 2-16,-1 2 1 0,-3 1 9 0,4 6 12 15,0 0-2-15,-1 3-1 0,1 3-9 0,-1 3 0 16,-3 3 0-16,0 1 0 0,4 5 0 0,0 1 0 0,-8 3 0 0,4 0 8 16,-3 3 6-16,-1 0 1 0,4 0 0 0,-3 0 0 15,-4-4-6-15,7 4-1 0,-7-3 0 0,3 3 0 16,1-3-8-16,-1 0 0 15,1-4 9-15,0 1-9 0,-1-3 0 0,1-1 0 0,-1-2 0 0,4-1 0 16,-7-3 0-16,4 0 0 0,-4 1 0 0,3-1 0 16,1 0-20-16,-4 1-6 0,0-1-1 0,0 0 0 15,3-3 39-15,-3 3 8 0,0-6 2 0,-3 4 0 16,3 2-35-16,0-6-7 0,0 0-2 0,0 0 0 16,0 0-85-16,0 0-17 15,0 0-3-15,0 0-1 0,0 0 0 0,0 0 0 0,0 0 0 0,3-3 0 16,4-4-18-16,0 1-4 0,0 0-1 15,-3 0-543-15,3-1-109 0</inkml:trace>
  <inkml:trace contextRef="#ctx0" brushRef="#br0" timeOffset="189769.57">5895 10165 2168 0,'0'0'61'0,"0"0"15"0,0 0-61 0,0 0-15 0,0 0 0 0,0 0 0 0,0 0 127 0,0 0 22 15,3-6 5-15,-3-1 1 0,0-2-73 0,0 3-14 16,0-4-4-16,0 4 0 0,-3-3 0 0,3 2 0 15,-4-2 0-15,1 0 0 0,3-1-51 0,0 4-13 16,0 0 0-16,-7-4 0 0,7 4 36 0,-4 3 5 16,1-7 1-16,-1 7 0 0,4 3-42 0,-3-9 0 15,-1 3 0-15,1-4 0 16,-1 1-135-16,1-4-25 0,3-2-6 0,-4-1-697 16,4 0-139-16</inkml:trace>
  <inkml:trace contextRef="#ctx0" brushRef="#br0" timeOffset="189915.19">5786 9770 2880 0,'0'0'64'15,"0"0"12"-15,0 0 4 0,0 0 0 0,0 0-64 0,0 0-16 0,0 0 0 0,-4-6 0 16,4-1 0-16,0-2 0 0,-3 3 0 0,6-4 0 31,-3 1-51-31,4 3-9 0,-1-1-3 0,4-2-751 0,-3 3-150 0</inkml:trace>
  <inkml:trace contextRef="#ctx0" brushRef="#br0" timeOffset="190234.25">5973 9500 1728 0,'0'0'38'0,"0"0"8"0,0 0 2 0,7-3 0 0,-4 3-39 0,4 0-9 15,0 3 0-15,0 3 0 0,0-2 104 0,0 5 20 16,0 0 3-16,1 4 1 0,-1 3 37 0,0-1 8 16,0 4 2-16,0 0 0 0,0 0-75 0,0 3-16 15,-4 0-2-15,4 6-1 0,-3 0-13 0,3 3-4 16,0 4 0-16,-3-1 0 0,3 4-51 0,0-3-13 16,-4-1 0-16,4 1 0 0,0-7 0 0,0 0 0 15,4-6 0-15,-7 0 0 0,3-3 0 0,0-4 0 16,0-2 0-16,-4-1 0 0,4-2 0 0,-3-1 0 0,-1-2 0 0,1-4 0 31,-4-3-132-31,0 0-30 0,0 0-6 0,0-10 0 16,-4 1-38-16,4-1-7 0,-3-2-2 0,-1 3-785 0</inkml:trace>
  <inkml:trace contextRef="#ctx0" brushRef="#br0" timeOffset="190420.8">6022 9930 2610 0,'0'0'57'0,"0"0"12"0,0 6 3 0,0-6 1 16,3 6-58-16,1-3-15 0,0 1 0 0,3-1 0 0,0-3 63 0,0 0 9 16,3 3 3-16,1-3 0 15,3-3-60-15,-3 3-15 0,3-3 0 0,-4 3 0 0,4 0 29 16,4 0 3-16,-4 0 1 0,0 0 0 16,4 3-53-16,-4-3-10 0,7 0-2 0,-7 3-1 15,7-3-127-15,-3 0-26 0,0 0-5 0,-1 0-897 16</inkml:trace>
  <inkml:trace contextRef="#ctx0" brushRef="#br0" timeOffset="192060.37">6978 9823 1659 0,'0'0'36'0,"0"0"8"0,0 0 2 0,0 0 1 0,0 0-38 0,0 0-9 0,0 0 0 0,0 0 0 16,0 0 10-16,0 0 0 0,0 0 0 0,0 0 0 0,0 0-1 0,-4-6 0 15,4 6 0-15,0 0 0 0,0 0 19 0,0 0 3 16,0 0 1-16,0 0 0 16,0 0 85-16,0 0 18 0,0 0 3 0,0 0 1 15,0 0-23-15,0 0-5 0,7 3-1 0,-3-3 0 0,0 3-40 0,3-3-8 16,0 0-2-16,0 0 0 0,0 0-13 0,3 0-3 15,1-3-1-15,3 0 0 0,0 3-43 0,-3-3 0 16,3 0 0-16,-4 3 0 0,5-4 0 0,-1 1 0 16,0 3 0-16,-4 0 8 0,4 0-8 0,-3 3 0 15,3-3 0-15,-3 0-11 16,-1 0-39-16,1 0-8 0,-1 4-2 0,5-4 0 16,-1 0-61-16,0 0-13 0,3-4-2 0,1 4-1 15,3-3-63-15,-3 3-13 0,21-6-3 0,-15 0-628 0</inkml:trace>
  <inkml:trace contextRef="#ctx0" brushRef="#br0" timeOffset="202955.44">8371 9516 1337 0,'0'22'28'0,"0"-13"6"0,4 7-34 0,-1 0 0 16,1 2 0-16,3 8 0 0,-3-5 109 0,3 8 15 0,0-4 4 0,0 3 0 15,3 0-6-15,-3 0-1 0,0 1 0 0,4-1 0 16,0 0-2-16,-1-6-1 0,4 3 0 0,-3-6 0 16,-1 3-30-16,-2-3-5 0,-1-1-2 0,3-2 0 15,1 0-17-15,-1-7-4 0,-3 1-1 0,4-4 0 16,0 0-11-16,-4-3-1 0,0 0-1 0,0 1 0 16,-7-4-18-16,0 0-4 0,0 0-1 0,0-7 0 15,3-2 1-15,-6 0 1 0,3-1 0 0,-7-2 0 16,3 2-4-16,-6-6-1 0,3 1 0 0,-4-4 0 0,0 0 0 15,-3 0-1-15,-3-3 0 0,-1-3 0 0,4 0-19 0,-4-3 0 16,1 3 0-16,-5-6 0 16,5 2 0-16,-1-2 0 0,0 0 0 0,1-4 0 0,-1 1 0 0,4-4 0 15,0 0 0-15,3-2 0 0,-3 2 0 0,4 0 0 16,3 1 0-16,0-1 0 0,0 1 0 0,3 2 0 0,0 1 0 16,1-1 0-16,3 4 0 0,3 2 0 0,-3 1 0 0,4 3 0 15,3 0 0-15,-3 3 0 0,3 3 0 0,-4 1 0 16,8 2 0-16,-4 6 0 0,0 1 0 0,0 0 0 15,4 2 0-15,-1 4 0 16,1 0 0-16,3 0 0 0,3 0 0 0,1 0 0 0,0 3 0 0,6-3 0 16,1 3 0-16,0 0 0 0,3-4 0 0,0 4 0 15,0 0-12-15,1 0-5 0,-5 4-2 0,5-1 0 16,-8 3 31-16,0 0 5 0,0 4 2 0,-3-1 0 16,-4 4-28-16,0-1-6 0,0 1-1 0,-7 2 0 15,4 1 26-15,-4 0 5 0,-4 3 1 0,1-4 0 16,-4 4-116-1,0-3-22-15,0-1-5 0,-4 1-1 16,1 0-153-16,-4-4-31 0,-4 13-7 0,-3-9-1 0</inkml:trace>
  <inkml:trace contextRef="#ctx0" brushRef="#br0" timeOffset="203215.56">8262 9902 2649 0,'0'0'58'0,"0"0"12"0,0 0 2 0,4-7 4 0,3 1-61 0,3 0-15 0,1-1 0 0,-1-2 0 0,1 0 54 0,3-1 8 16,0 1 2-16,0-1 0 0,0 1 0 0,1 0 0 16,2-1 0-16,4 1 0 0,-3-1-20 0,3 4-4 15,-3 0-1-15,-1 0 0 16,5-1-23-16,-5 4-5 0,1 0-1 0,0-3 0 0,-1 3-10 0,-3 0 0 15,4 3 0-15,-4 0 8 16,0 3-89-16,0-3-19 0,-3 3-3 0,-1 3-810 0,1-3-163 0</inkml:trace>
  <inkml:trace contextRef="#ctx0" brushRef="#br0" timeOffset="203478.12">8890 9795 2649 0,'0'0'58'0,"0"0"12"0,0 0 2 0,0 6 4 0,4 0-61 0,-1 1-15 0,1 2 0 0,-1 1 0 16,1 2 82-16,3 1 14 0,-4 2 2 0,1-2 1 16,-1 6-22-16,4-7-4 0,-3 4-1 0,3 0 0 15,-4-4-26-15,1 1-6 0,0-1 0 0,-1-2-1 16,1-4-21-16,-1 0-4 0,-3-6-1 0,0 0 0 15,0 0-86-15,0 0-18 0,0 0-3 0,0-12-1 16,4-4-26-16,-4 0-6 0,0-6-1 0,-4 4 0 0</inkml:trace>
  <inkml:trace contextRef="#ctx0" brushRef="#br0" timeOffset="203601.81">8890 9657 2880 0,'-7'6'64'0,"3"1"12"0,1-1 4 0,-4 0 0 0,3-3-64 0,4-3-16 0,0 0 0 0,0 0 0 15,0 0 0-15,0 0 0 16,0 0 0-16,0 0 0 16,4 0-72-16,3-3-16 0,0 0-4 0,-4-3-1096 0</inkml:trace>
  <inkml:trace contextRef="#ctx0" brushRef="#br0" timeOffset="203972.97">9186 9986 2188 0,'0'0'48'0,"4"6"11"0,-4 1 1 0,0-4 1 16,3 3-49-16,-3-6-12 0,0 0 0 0,0 0 0 16,0 0 123-16,0 0 21 0,0 0 5 0,0 0 1 0,0 0-50 15,4-9-9-15,-4-1-3 0,0-2 0 0,0 2-36 0,0-5-7 16,0-1-1-16,0 0-1 0,0-2-30 0,0-1-5 15,0 0-8-15,3-3 11 16,1 3-11-16,0 3 0 0,6-21 0 16,-3 21 0-16,0 1 0 0,0-1 0 0,0 3 0 0,4 1-12 0,-1-1 12 15,1 7-10-15,0 0 10 0,-1 3-10 0,1 3 10 16,-1 6-10-16,1 0 10 0,-4 3 0 0,4 7 0 16,-4 3 8-16,0 3-8 0,-4 0 29 0,1 6-1 15,-1 0 0-15,1 4 0 0,-1-4-16 0,-3 0-4 16,4-3-8-16,-4 0 12 0,3-3-12 0,-3 0 11 0,7-6-11 15,-7-4 10 1,4 1-162-16,0-7-32 0,-1 0-6 0,-3-6-2 16,4-3-51-16,3 0-10 0,0-3-3 0,0-3 0 0</inkml:trace>
  <inkml:trace contextRef="#ctx0" brushRef="#br0" timeOffset="204390.84">9663 9748 2026 0,'0'0'44'0,"0"0"10"0,0 0 2 0,0 0 1 0,0 0-45 0,0 6-12 16,-4 0 0-16,1 1 0 0,3 2 119 0,-4 1 21 0,0-1 5 0,1 3 1 15,-4 4-48-15,3 0-10 0,-3 3-1 0,4 3-1 16,-1-4-14-16,1 4-2 0,-1-3-1 0,-3 3 0 16,4-3-35-16,3 0-7 0,-4 0-2 0,4-7 0 0,0-2 11 15,4-1 3-15,-4 0 0 0,3-2 0 16,-3-7-83-16,0 0-16 0,0 0-3 0,7-7-1 0,4 1 79 0,-4-3 15 15,0-4 3-15,-4 1 1 16,4-4-54-16,1 0-12 0,-1 4-1 0,-4-4-1 0,1-3 34 16,3 0 0-16,-4 4 0 0,1-1 0 0,-1 0 0 0,4 4 0 15,-3 2 0-15,-4-2 0 0,0 2-25 0,3 4 1 16,-3 6 1-16,0 0 0 0,0 0 23 0,0 0 0 16,0 0 0-16,0 0 0 0,0 0 19 0,4 3 1 0,-1 4 1 15,-3 2 0-15,8 0-21 0,-5 1 0 0,1 2 0 16,3 1-8-16,-4 3 8 0,1-4 0 0,3 4 8 0,3-4-8 15,-3 4 0-15,0 0 0 0,0-1 0 0,1 1 0 16,-1 0 36-16,0-1 2 16,0 1 1-16,3-3 0 0,-3-1-31 0,0 4-8 0,0 0 0 0,4-4 0 31,-4 1-81-31,0-4-18 0,4 0-3 0,-4-2-1 16,0-1-71-16</inkml:trace>
  <inkml:trace contextRef="#ctx0" brushRef="#br0" timeOffset="204704.8">9959 9406 1792 0,'0'0'51'0,"0"0"10"0,0 0-49 0,0 0-12 0,3 3 0 0,1 4 0 0,0-4 193 0,-1 0 36 15,1 3 7-15,3 4 2 0,0-1-74 0,0 7-14 16,0-1-3-16,0 4-1 0,3 3-42 0,-3 0-9 16,1 3-2-16,2 0 0 0,-3 0-41 0,4 0-8 15,-4 4-1-15,0-8-1 0,-4 5-21 16,4-4-4-16,1 3-1 0,-1 0 0 0,-4 0-16 0,4-6 0 16,-3 3 0-16,3-1 0 0,0-2-15 0,0-3-6 15,-4-7-2-15,1 1 0 16,-1-4-84-16,1 0-17 0,-4-6-3 0,0 0-1 15,3 7-51-15,1-4-10 0,0 3-3 0,-1 0-614 16,1 4-123-16</inkml:trace>
  <inkml:trace contextRef="#ctx0" brushRef="#br0" timeOffset="205030.95">10478 9864 2419 0,'0'9'53'0,"0"1"11"0,0-1 3 0,0 4 1 0,0-4-55 0,0 4-13 0,0-1 0 0,3-2 0 16,1 2 105-16,-1-2 19 0,-3-1 3 0,4-3 1 15,-1 4-52-15,1-4-9 0,-1 0-3 0,1 0 0 16,-1-2 0-16,-3-4 0 0,4 3 0 0,-4-3 0 15,0 0-51-15,0 0-13 0,3 0 0 0,-3 0 0 16,4-7 54-16,-1 1 8 0,-3 0 2 0,0-7 0 0,0 4-52 0,0 0-12 16,-3-4 0-16,3 0 0 15,0 1-48-15,-4-4-13 0,1 1-3 0,3-1 0 16,-4 0 0-16,1 1 0 0,-1-4 0 0,1 3 0 16,-1-3-153-16,1 4-31 0,-8-20-7 0,0 10-1 0</inkml:trace>
  <inkml:trace contextRef="#ctx0" brushRef="#br0" timeOffset="205186.52">10396 9594 2649 0,'-10'22'58'0,"6"-15"12"0,1 2 2 0,-4-3 4 0,3 0-61 0,1-2-15 16,3-4 0-16,0 0 0 0,0 0 0 0,0 0 0 0,0 0 0 15,7-4 0 1,0-2-70-16,0 0-17 0,0 0-3 0,3-4-640 0,-3 1-128 0</inkml:trace>
  <inkml:trace contextRef="#ctx0" brushRef="#br0" timeOffset="205621.3">10657 9651 2019 0,'0'0'44'15,"0"0"10"-15,4 6 2 0,-1-3 0 0,5 0-44 0,-1 0-12 0,0 1 0 0,0-1 0 0,0-3 91 0,0 0 16 16,3 3 3-16,1-3 1 0,-4 3-38 0,4-3-7 16,-1 0-2-16,1 0 0 0,3 0 0 0,-4-3 0 15,5 0 0-15,-1 0 0 0,3-1 0 0,-3 1 0 16,4-3 0-16,0 3 0 0,-1-3-51 0,-3 2-13 16,4 1 0-16,-4 0 0 0,0 0 0 0,0 3 0 15,1-3-9-15,-5 0 9 0,-3 3 11 0,4 0 8 16,-8 0 1-16,-3 0 1 0,7 0 0 0,-7 0 0 15,0 0 0-15,0 6 0 0,-3 0-3 0,-1 4-1 16,-3 2 0-16,-3-2 0 0,-1 2-17 0,1 4 10 16,-5 3-10-16,-2 0 8 0,-1 2-8 0,0 1 12 0,1 3-12 0,-1 4 12 15,4-4-12-15,4 3 0 0,-1-3 0 0,0 0 0 16,4 3 0-16,4-6 0 0,-1 0 0 0,8-3 0 16,-4-3 0-16,7-1 0 0,3-2 0 0,1 0 0 15,0-4 0-15,-1-3 0 0,4 1 0 0,-3-4 0 31,3 0-49-31,0 0-12 0,0-3-3 0,0-3 0 0,-3 3 64 0,3-3 21 0,0-4 0 0,-3 1 0 16,3-3-85 0,-4 2-16-16,-3 1-4 0,4-3-1 0,-4-1-101 15,0 1-20-15,0-4-4 0,-3 4-1 0</inkml:trace>
  <inkml:trace contextRef="#ctx0" brushRef="#br0" timeOffset="206272.49">10788 9795 2030 0,'0'0'57'0,"0"0"14"0,3 6-57 0,1-3-14 15,3-3 0-15,-3 0 0 0,3 3 54 0,3-3 8 16,1 4 2-16,-1-4 0 0,1 0 51 0,0-4 10 15,-1 4 3-15,4-3 0 0,0 0-52 0,0-3-9 16,-3 0-3-16,3 3 0 0,0-4-51 0,-3 4-13 0,3 0 0 16,-3 0 0-16,-1 0 0 0,1 3 0 15,3-3 0-15,-7 3 0 16,3 0-48-16,1 0-13 0,-11 0-3 0,7 0 0 16,-7 0 0-16,11 0 0 0,-11 0 0 0,7 3 0 15,-7-3 0-15,0 0 0 0,0 0 0 0,0 0 0 16,0 0 0-16,0 0 0 0,7 3 0 0,-4 3 0 0,-3-6 52 0,0 0 12 15,0 0 0-15,4 6 0 0,-1-2 0 0,-3-4 0 0,4 6 0 0,-4-3 0 16,3 3 25-16,1 0 8 0,0-2 2 0,-1 2 0 16,1 0-15-16,3-3-4 15,-4 4 0-15,-3-7 0 0,0 0-2 0,7 3-1 0,0 0 0 0,-7-3 0 16,11 3 41-16,-4-3 8 0,3 0 2 0,-2 0 0 16,-1-3 0-16,0 3 0 0,-7 0 0 0,10-6 0 15,-3-1 0-15,4 4 0 16,-1-3 0-16,1 3 0 0,-4-4-52 0,4 4-12 15,-4-3 0-15,3 0 0 0,1 0 0 0,-4-4-16 0,0 4 3 0,4 0 1 0,-4-4 12 0,-4 4 0 16,1-3 0-16,-4 9 0 16,0 0 0-16,0 0 0 0,0 0 0 0,0 0 0 15,3-7 14-15,-3 7-4 0,-3-3-1 0,-4 3 0 0,0 6-9 16,3 1 0-16,-3-1 0 0,-4 3 0 16,1 4 0-16,-1-1 0 0,4 1 0 0,-7 6 0 0,7-4 0 15,-4 1 0-15,4 3 0 0,0-3 0 0,4-1 53 0,-1 1 9 16,4 0 2-16,0-4 0 0,4 1-52 0,-1-1-12 15,4 1 0-15,0-4 0 0,4-3 0 0,0 4 0 16,3-7 0-16,0 0 0 0,0 3 26 0,4-2 2 16,-4-4 1-16,3 0 0 0,1 0-20 0,0 0-9 0,-4 0 8 15,3 0-8 1,1 0-21-16,-4-4-10 0,4 4-1 0,-1-3-1 16,5 3-76-16,-5 0-15 0,1-3-4 0,-4 3 0 0</inkml:trace>
  <inkml:trace contextRef="#ctx0" brushRef="#br0" timeOffset="207275.43">12732 9836 565 0,'0'0'12'0,"0"0"2"0,0 0 1 0,0 0 2 0,0 0-17 0,0 0 0 0,0 0 0 0,0 0 0 0,0 0 57 15,0 0 8-15,0 0 2 0,0 0 0 0,3-7 49 0,-3 4 9 16,4-3 3-16,-4 6 0 0,0-6-35 0,0 6-6 16,3-3-2-16,-3 3 0 0,4-7-21 0,-4 7-4 15,0 0 0-15,0 0-1 0,0 0-17 0,0 0-3 0,0 0-1 0,0 0 0 16,0 0 28-16,0 0 6 0,0 0 0 0,0 0 1 16,0 0 14-16,0 0 2 0,0 0 1 0,0 0 0 15,0 0 10-15,0 0 3 0,0 0 0 0,0 0 0 16,0 0-83-16,0 0-20 15,-4-3 0-15,4 3 0 0,-3-3 56 0,-1 0 6 0,1 0 2 0,-4-3 0 16,3 2-64-16,1 1-18 0,-1 0-1 0,-3 0 0 16,4 0 19-16,-5 0 0 0,1 3 0 0,-3 0 9 15,3 3 5-15,-4 0 1 0,-3 3 0 0,0 1 0 16,3 2-15-16,-6 0 0 0,3 7 0 0,0 0 0 16,-1 3 54-16,1-1 8 0,0 4 2 0,4 0 0 15,-1 3-52-15,0 0-12 0,4 4 0 0,0-4 0 16,4 3 0-16,-1-6 0 0,8 3 0 0,-4-6 0 15,3 3 0-15,1-3 0 0,3-4 0 0,0 1 0 16,0-4 0-16,4-2 0 0,6-1 0 0,1-6 0 16,0 1 0-16,3-4 0 15,0 0-12-15,0-7 12 0,0 1-53 0,0 0-4 0,1-1-1 16,-1-2 0-16,0 0-56 0,0-1-11 0,-3 4-3 16,3-3-716-16,-4-1-144 0</inkml:trace>
  <inkml:trace contextRef="#ctx0" brushRef="#br0" timeOffset="207838.5">13212 9503 2293 0,'0'0'50'0,"0"0"10"0,0 0 3 0,-4-3 2 0,4 3-52 0,-7-6-13 16,3 3 0-16,4 3 0 0,0 0 91 0,-3-6 15 0,3 6 3 0,0 0 1 16,0 0-40-16,0 0-8 0,-7 3-2 0,3 0 0 15,1 3-28-15,3 3-7 0,-4 1-1 0,4 6 0 16,0-1-13-16,0 4-3 0,0 3-8 0,4 3 12 16,-1-3-12-16,1 6 0 0,-4-3 8 0,7 7-8 15,-4-7 0-15,1 6 8 16,3-3-8-16,0 4 0 0,0-1 16 0,-3 0-4 0,3-2 0 0,-4-1 0 15,4-3 3-15,-3 0 0 0,3-6 0 0,0 3 0 16,-4-7-6-16,1-2-1 0,3 0 0 16,-3-1 0-16,-1-2-8 0,1-4 8 0,3 0-8 0,-7-6 8 0,0 0-8 0,0 0 12 15,0 0-12-15,0 0 12 16,7-9-1-16,0-1 0 16,0-2 0-16,0-4 0 0,-4 3 1 0,4-2 0 0,1-1 0 0,-1-3 0 15,0 0-12-15,0 1 0 0,0 2 0 16,0-3 8-16,3 4-8 0,1 2 0 0,0 0 0 0,-1 1 0 15,4-1 14-15,0 4 1 0,-3 3 0 0,3-1 0 0,4 1-15 0,-4 0 0 16,0 3 0-16,0 0 0 0,-3-1 0 0,-1 4 0 16,1 4 0-16,-1-4 0 0,1 3 0 0,0 3 0 15,-4 3 0-15,3 1 0 0,-3-1 15 0,0 7 0 16,0 0 0-16,-3-1 0 0,3 1-24 0,-7 3-5 0,7-4-1 16,-7 1 0-1,4 0 15-15,-4-1 0 0,3 1 0 0,-3 0 0 16,0-4 0-16,0-2 0 0,-3-1 0 0,3-3 0 15,0 1-105-15,-4-4-19 0,4-3-3 0,0 0-1 16,0 0-102-16,-4-6-21 0,1-4-4 0,-1-2-1 0</inkml:trace>
  <inkml:trace contextRef="#ctx0" brushRef="#br0" timeOffset="208574.69">14026 9833 1958 0,'0'0'43'0,"0"0"9"0,0 0 1 0,0 0 3 16,0 0-45-16,0 0-11 0,-3 3 0 0,3-3 0 0,-7 0 104 0,0 0 20 16,0 0 3-16,7 0 1 0,-4 0-52 0,-3 0-9 15,4 0-3-15,-4 0 0 0,0 0 0 0,-1 0 0 16,-2 0 0-16,3 0 0 0,0 3-51 0,-4 0-13 15,4 3 0-15,-3 1 0 0,3 2 54 0,-1 0 8 16,5 1 2-16,-4-1 0 0,0 7-52 0,3 0-12 16,1 2 0-16,-1 1 0 0,1 0 0 0,3 3 0 15,0 0 0-15,0 0 0 0,0-3 0 0,3-1 0 16,1 1 0-16,-1-3 0 0,4-4 0 0,4 1 0 16,-4-4 0-16,4-2 0 0,3-4 0 0,-4-3 0 15,1 0 0-15,3-3 0 0,-3 0 0 0,-1-4 0 16,1-2 0-16,-1-1 0 0,1-2 0 0,-1-1 0 15,-2-2 0-15,-1-1 0 0,0 0 0 0,0 1 0 0,0-4 0 16,0 0 0-16,-4 3 0 0,4-2 0 16,-3 2 0-16,3 0 0 0,-4 4 0 0,1 2 0 0,0-2 0 0,-1 2 0 15,-3 4 0-15,0 0 0 0,0 6 0 0,0 0 0 16,0 0 0-16,0 0 0 0,0 0 0 0,-3 6 0 16,3 3 0-16,0 1 0 0,0 2 0 0,0 1 0 15,0 3 0-15,0-1 0 0,3 1 0 0,1 3 0 16,-4-4 0-16,3-2 0 0,4 3 0 0,-3-1 0 15,-1-2 0-15,4-1 0 0,-3 1 0 0,3 0 0 16,-4-7 0-16,4 3 0 0,-3-3 0 0,3 1 0 16,-3-1 54-16,-4-6 8 0,7 3 2 0,-7-3 0 15,0 0-52-15,0 0-12 0,0 0 0 0,0 0 0 16,0 0 0-16,7-6 0 0,0-4-12 0,-4 1 12 0,1 0 0 0,-1-4 0 16,-3-3 8-16,4 1-8 0,-1-1 0 15,1-3 0-15,-1 0 0 0,1 1 0 0,3-1 0 0,-3 3 0 16,3-3 0-16,0 1 0 0,0-1 0 15,0 0 0-15,0 3 0 0,3 4 0 0,-3-4 0 16,4 7 0-16,-4-1 0 0,-7 10 0 0,14-3 0 0,-14 3 0 16,11 0 0-16,-1 3 0 0,1 7 12 0,-4 2-4 15,4 4-8-15,-4 3 12 0,0 6-12 0,-4-3-8 16,4 6 8-16,-3 0-13 0,3 0 36 0,-4 1 7 16,1-1 2-16,-1 0 0 0,-3-3-32 0,4 0 8 15,-4-3-8-15,0-3 0 16,4 3-24-16,-4-6-7 0,0-7-1 0,3 0-1 15,-3-9-127-15,0 0-26 0,0 0-5 0,4-9-683 16,6 0-137-16</inkml:trace>
  <inkml:trace contextRef="#ctx0" brushRef="#br0" timeOffset="209406.12">14665 9795 2415 0,'0'0'53'0,"0"0"11"0,0 0 3 0,0 0 1 0,0 6-55 0,-4 0-13 0,1 1 0 0,-1 2 0 16,4 1 99-16,-7 2 17 0,4 4 3 0,3-1 1 15,-4 1-58-15,1 3-11 0,3 0-3 0,0 0 0 16,3-4-18-16,-3 1-4 0,4 3-1 0,-4-7 0 16,3 1-25-16,1-1 0 0,3 1 0 0,-4-7 0 15,1 0 0-15,0 1 0 0,-4-7 0 0,0 0 0 16,0 0 0-16,10-3 0 16,-10 3 0-16,11-10 0 0,-4 1 0 0,-4-4 0 0,1 1 0 0,-1-4 0 0,1 0 0 0,-4 4 0 15,0-4 0-15,3 4 0 16,-3-4-46-16,0 0-14 0,0 4-4 0,0-4 0 0,-3 7 52 0,3-1 12 15,-4 1 0-15,4 3 0 0,-3-1 0 0,3 7 0 16,-4-6 0-16,4 6 0 0,0 0 0 0,0 3 8 16,0 3 0-16,-3-2-8 0,6 5 0 0,-3 0 0 15,0 1-10-15,4-1 10 0,-1 7 0 0,1 0 0 16,-1-1 0-16,4 4 0 0,-3 0 0 16,7 3 0-16,-8 0 0 0,4 3 0 15,4 3 0-15,-4 0 0 0,0 4 0 0,3 2 0 0,-3 4 44 0,1 2 16 16,-1 1 3-16,-4 3 1 0,4 3-52 0,0-3-12 15,0 0 0-15,-3 3 0 0,3-6 54 0,-4 0 8 16,1-1 2-16,-1 1 0 0,1-6-52 0,-4-4-12 16,0-3 0-16,0-3 0 0,0-6 0 0,0 0 0 0,-4-4 0 15,-3-5 0-15,4-1 0 0,-4-9 0 0,0 0 0 0,0-3 0 16,-4-3 0-16,1-4 0 0,-1-2 0 0,0-10 0 16,-3 0 0-16,4-3 0 0,-1 0 0 0,0-6 0 15,1 2 0-15,3 1 0 0,0-3 0 0,0-1 0 16,0 1 0-16,3 0 0 0,1-1 0 0,3 1 0 15,0 0-48-15,0-1-13 0,3 1-3 0,1 0 0 16,-1-1 52-16,1 1 12 16,3 3 0-16,0-1 0 0,0 7 0 0,0 0 0 0,4 4 0 0,-1 2 0 15,1 3 0-15,-1 4 0 0,4 3 0 0,-3 0 0 16,0 2 0-16,-1 1 0 0,1 3 0 0,-1 0 0 16,1 3 0-16,-1-3 0 0,1 4 0 0,0-1 0 0,-4 0 0 15,3 0 0-15,1 0 0 0,-4 0 0 16,7 0 0-16,-3 0 0 0,-1-3 0 0,1-3 0 0,-1 3 48 15,1-3 13-15,0-3 3 0,-1 0 0 16,1-1-52-16,-4 1-12 0,3-6 0 0,-3 2 0 0,0-2 0 0,1-1 0 16,-5 1-12-16,4-1 12 0,-3-3 0 0,3 4 0 15,-4-1 8-15,-3 1-8 0,0-1 0 0,0 4 0 16,-3-1 0-16,-1 4 0 0,1 0 0 0,-4 3 0 16,0 0 0-16,-1 3 0 0,1 3 0 0,0 0 0 15,0 3 0-15,0 0 0 0,0 4 0 0,4 2 0 16,-4 1 0-16,3 2 0 0,1 4 0 0,-1-3 0 15,0 3 0-15,4-4 0 0,0 4 0 16,4-3 0-16,0 0 0 0,-1-1 0 0,1 1 0 0,-1-3 0 0,4-1 0 0,0-3 0 16,0 1 0-16,0-1 0 0,0-2 0 15,0-1 0 1,4-6-45-16,0 0-15 0,-1 0-4 0,1-3 0 16,-1 0-51-16,1-4-10 0,0-2-3 0,-1-1 0 15,1-2-153-15,-1-1-31 0</inkml:trace>
  <inkml:trace contextRef="#ctx0" brushRef="#br0" timeOffset="209769.57">15374 9739 1792 0,'0'0'51'0,"0"0"10"16,0-7-49-16,0 7-12 0,0 0 0 0,0 0 0 15,0 0 208-15,0 0 38 0,0 0 8 0,0 0 2 16,-3 3-112-16,-5 4-21 0,1-1-5 0,0 3-1 0,0 4-58 0,-3-1-12 16,-1 1-3-16,4 6 0 0,-3 0-20 0,-1-1-4 15,0 1 0-15,1-3-1 0,-1 6-6 0,1-6-1 16,3-1 0-16,-1-2 0 0,5-1-12 0,-1-2 0 15,1-1 0-15,3-3 0 0,0-3 0 0,0-3 0 16,0 0 0-16,10-3 0 0,1 0 0 0,3-3 0 16,0 0 0-16,4-7 0 0,-4 4 0 0,0-7 0 15,4 7 0-15,-1-4 0 0,1 4 0 0,0-4 0 16,-1 7 0-16,1 3 0 0,-4 0 0 0,4-1 0 16,-1 4 0-16,1 4 9 0,-4-1 10 0,-3 3 1 15,-1 3 1-15,1 1 0 0,-4 6 1 0,0-1 0 16,-3 1 0-16,-1 0 0 0,-3 2-2 0,-3 4-1 15,-1-3 0-15,0 0 0 16,-3-3-19-16,-3-1 8 0,3 1-8 0,-4-3 0 16,1-1 0-16,-1-3 0 0,0 1 0 0,-3-4 0 15,4-3-54-15,-1 0-11 0,1 1-3 0,3-4 0 16,-1 0-140-16,1 0-28 0,0-4-5 0,7 4-2 0</inkml:trace>
  <inkml:trace contextRef="#ctx0" brushRef="#br0" timeOffset="210178.84">16369 9760 2188 0,'0'0'48'0,"0"0"11"0,0 0 1 0,0 0 1 0,0 0-49 0,0 0-12 15,0 0 0-15,0 7 0 0,0-1 142 0,0 0 26 16,3 4 4-16,1-1 2 0,-1 7-74 0,-3-1-14 0,8 7-3 0,-5-3-1 16,1 6-15-16,-1 0-3 0,1 0-1 0,3 1 0 15,-4-1-23-15,-3-3-5 0,7 0-1 16,-3-1 0-16,-1-2-20 0,1-3-4 16,-1-7-1-16,1 1 0 15,-4-1-41-15,3-6-8 0,-3-3-1 0,0 0-1 16,4-9-120-16,-4-4-24 0,4 1-5 0,-4-4-1 0</inkml:trace>
  <inkml:trace contextRef="#ctx0" brushRef="#br0" timeOffset="210332.19">16365 9616 2602 0,'-3'7'57'0,"-4"-4"12"0,3 0 3 0,4-3 1 15,0 0-58-15,0 0-15 0,0 0 0 0,0 0 0 16,0 0 0-16,0 0 0 0,0 0 8 0,0 0-8 15,4-6-193-15,-1 2-42 0,-3 4-8 16,11-6-672-16</inkml:trace>
  <inkml:trace contextRef="#ctx0" brushRef="#br0" timeOffset="210657.29">16581 9999 1918 0,'7'6'42'0,"-4"3"9"0,4-2 1 0,0-1 3 0,0 0-44 0,0 1-11 15,0-4 0-15,0 0 0 0,-3 0 104 0,3-3 20 16,-7 0 3-16,4-3 1 0,3-3 8 0,-7 2 3 16,3-2 0-16,1-3 0 0,-4-1-60 0,3-2-12 15,-3-1-3-15,4-2 0 0,-4-1-51 0,3-3-13 0,1 0 0 0,-1-3 0 16,4 0 0-16,0 4 0 0,4-4 0 0,0 3 0 16,-1 3 0-16,1 0 0 0,-1 1 0 0,1 2 0 15,0 1 54-15,-1 2 8 0,4 4 2 0,-3 3 0 16,-1 0-52-16,1 3-12 0,3 3 0 0,-3 3 0 15,3 7 0-15,-7-1 0 0,3 7 0 0,-3 3 0 16,1 6 54-16,-1 4 8 0,-4-1 2 0,1 0 0 16,-1 4-52-16,1-1-12 0,-1-2 0 0,1-1 0 15,-4-3 0-15,3-3 0 0,-3-3 0 16,4 0 0-16,-1-3-80 16,1-7-18-16,-4 1-4 0,3-7-1 0,4 1-142 15,-3-7-29-15,3-4-6 0,0-2 0 0</inkml:trace>
  <inkml:trace contextRef="#ctx0" brushRef="#br0" timeOffset="211125.04">17706 10080 2508 0,'0'0'71'0,"0"7"16"0,0-4-70 0,0 3-17 0,0 0 0 16,0 1 0-16,0-1 106 0,0 0 18 0,0 0 3 15,0 1 1-15,0-1 0 0,0 0 0 0,0-6 0 0,0 0 0 16,0 0-103-16,0 0-25 0,0 0 0 0,0 0 0 16,0 0 0-16,0 0 0 0,0 0 0 0,3-12 0 15,-3 2 56-15,0-5 7 0,-3-4 1 0,3-3 0 16,-4-3-52-16,1 0-12 0,-1-10 0 0,-3 1 0 16,0-1 0-16,0-3 0 0,0-2 0 0,0-1 0 15,0 3 0-15,-4-6 0 0,4 1 0 0,-3-4 0 16,-1 3 0-16,1 0 0 0,-1 3 0 0,0 0 0 0,4 10 0 0,-3 3 0 15,-1 3 0-15,4 3 0 0,4 3 0 0,-4 3 0 16,0 7 0-16,3-1 0 31,0 4-100-31,1 3-22 0,3 3-5 0,0 0-1 0,0 3-102 0,3 3-21 0,1 4-4 0,3 2-1 16</inkml:trace>
  <inkml:trace contextRef="#ctx0" brushRef="#br0" timeOffset="211515.34">18041 10024 2782 0,'0'0'61'0,"0"0"13"0,0 0 2 0,-7 0 3 0,3 3-63 0,-3 0-16 0,0 0 0 0,0 4 0 16,4 2 80-16,-4 0 12 0,3 4 4 0,1-1 0 15,-1 1-30-15,1-4-6 0,3 4 0 0,-4 3-1 16,4-4-39-16,-3 4-7 0,3-4-1 0,3-2-1 16,-3 2-11-16,4-2-16 0,-1-1 4 0,4-3 1 15,0-2 11-15,0-4 0 0,0 0 0 0,4-4 0 16,0-2 0-16,-1 0 0 0,4-4 0 0,-3-2 0 16,-1-1 0-16,1-2 0 0,0-1 0 0,3-3 0 15,-4 0 0-15,1 1 0 0,-1 2 0 0,-3-3 0 16,4 3 0-16,-7 1 0 0,3-1 0 0,-7 0 0 15,0 4 0-15,-4-4 0 0,1 4 0 0,-1 2 0 0,-3 1 0 16,0 3 0-16,-4-1 0 0,-3 1 0 0,4 0 0 16,-1-1 0-16,1 7 0 0,-1-3 0 15,0 3-53-15,4 0-9 0,-3 3-2 0,3-3 0 16,3 4-102-16,4-4-21 0,0 0-4 0,0 0-999 0</inkml:trace>
  <inkml:trace contextRef="#ctx0" brushRef="#br0" timeOffset="211838.33">18464 9958 1854 0,'0'0'40'0,"0"0"9"0,0 0 2 0,0 0 1 0,0 0-41 0,-3-6-11 16,3-1 0-16,0 7 0 0,-4-6 128 0,4 6 23 15,-7-3 5-15,0 0 0 0,4 3-22 0,-4 0-5 0,0 3-1 0,3 0 0 16,-3 3-51-16,0 1-10 0,0 2-3 0,0-3 0 16,0 7-51-16,-4-4-13 0,4 1 0 0,-3 2 0 15,3 1 54-15,-1 3 8 0,1-1 2 0,0-2 0 16,0 2-52-16,0 1-12 0,4-3 0 0,-1 2 0 16,1-2 0-16,3-1 0 0,3 1 0 0,-3-1 0 15,7-2 0-15,0-1 0 0,4-2 0 0,-1-1 0 16,1-3-100-16,3-6-22 0,0 0-5 15,0-4-1-15,0 1-51 0,1-3-10 16,-1-1-3-16,0-2-546 0,0-4-110 0</inkml:trace>
  <inkml:trace contextRef="#ctx0" brushRef="#br0" timeOffset="212234.23">18658 9942 1728 0,'11'-9'38'0,"-7"6"8"0,3 0 2 0,-4-4 0 0,1 1-39 0,-4 0-9 16,0 6 0-16,0 0 0 15,0 0 156-15,0 0 28 0,0 0 7 0,0 0 1 0,0 0-103 0,0 0-20 16,-7 3-4-16,3-3-1 0,-3 6 52 0,3 4 9 15,-3-1 3-15,0 7 0 0,4-4-103 0,-4 7-25 16,3 0 0-16,1 3 0 0,-1 3 0 0,1-3 0 16,-1 0 0-16,4 0 0 0,4-3 0 0,-4-1 0 15,0-2 0-15,3 0 0 0,1-4 0 0,-1 1 0 16,4-4 0-16,-3-2 0 0,3-4 0 0,0 0 0 0,4-3 0 16,-4-3 0-16,3 0 0 0,1-4 0 0,-1-2 0 15,-3-1 0 1,4-2-46-16,-4-1-14 0,0-2-4 0,0-1 0 0,0 0 52 0,0 1 12 0,-3-1 0 0,-1 0 0 15,1 4 0-15,-4-1 0 0,3 4 0 16,-3-1 0-16,0 1 0 0,0 9 0 0,0 0 0 0,0 0 0 16,0 0 0-16,0 0 0 0,0 0 0 0,0 0 0 15,4 6 0-15,-1 1 0 0,-3 2 0 0,4 0 0 16,3 1 0-16,-3 2 0 0,3-2 0 0,-4-1 0 16,8-3 48-16,-4 4 13 0,0-4 3 0,0 0 0 15,3 1-64-15,-2-1-23 0,-1 0 1 0,0 0 0 16,0-2 22-16,0-1 18 0,0 0-3 0,-4 0-1 15,4 0-14-15,-3-3 9 0,-1 3-9 0,4-3 8 16,-7 0-20-16,4 0-4 0,0 0 0 0,-1-3-1 16,-3 3-175-16,7 0-34 0,-7 0-7 0,4-6-2 0</inkml:trace>
  <inkml:trace contextRef="#ctx0" brushRef="#br0" timeOffset="212658.91">19050 9466 2649 0,'0'0'58'0,"0"0"12"0,0 0 2 0,0 0 4 0,0 0-61 0,0 0-15 0,4 6 0 0,-4 3 0 16,3 4 105-16,1-1 19 0,-1 4 3 0,1 0 1 15,3 3-60-15,-4-1-12 0,4 4-3 0,-3 0 0 16,3 0-33-16,0 3-8 0,0-3 0 0,0 3-1 15,-3 1 42-15,3-1 9 0,0 3 2 0,0 3 0 0,-4 1-52 0,4-1-12 16,0 0 0-16,-3 1 0 16,3-1 9-16,-4-3-1 0,1-3 0 0,0-3 0 15,-1-3-8-15,1-6 0 0,-1-1-10 0,1-2 10 16,-1-7-111-16,-3-3-16 16,7 0-3-16,-3-7-853 0,3-2-170 0</inkml:trace>
  <inkml:trace contextRef="#ctx0" brushRef="#br0" timeOffset="213391.39">20154 10187 1936 0,'0'0'43'0,"0"6"9"0,0 4 1 0,-3-4 1 0,3 0-43 0,0 4-11 0,0-4 0 0,0 0 0 15,0 0 120-15,-4 1 21 0,4-1 5 0,0-6 1 16,0 0-26-16,0 0-5 0,0 0 0 0,0 0-1 16,0 0-92-16,0 0-23 0,0-6 0 0,0-4 0 0,-3 1 56 0,-1-1 6 15,1 1 2-15,-1-4 0 0,1-2-52 0,-1 2-12 16,-3 1 0-16,0-7 0 0,0 3 54 0,3-3 8 16,-3-3 2-16,0 0 0 0,0 4-52 0,4-1-12 15,-4 0 0-15,3-3 0 16,0 3-48-16,1-3-13 0,-1 7-3 0,1-4 0 15,3 3 103-15,0 4 20 0,0 2 4 0,3 1 1 16,-3 3-103-16,7-1-20 0,-3 4-4 0,3 3-1 0,4 0 52 16,3 0 12-16,-4 3 0 0,4 0 0 15,1 1-54-15,-1-1-8 0,0 0-2 0,3 0 0 16,-2 3 0-16,-1 0 0 0,0 1 0 0,3-1 0 0,-2 0 49 0,-1 4 15 16,0-4 0-16,0 0-10 0,0 4 10 0,0-4 0 0,-3 3 0 15,3-2 8-15,-4-1-8 0,1 0 0 16,0-3 0-16,-1 0 0 0,1 1 52 0,-1-4 10 15,-3 0 2-15,0-4 0 0,0 4-52 0,0-6-12 0,1 3 0 16,-1-6 0-16,0 2 0 0,0-2 0 0,-4 0 0 0,4-1 0 16,-3 1 0-16,3-4 0 0,-4 1 0 0,-3-1 0 15,0 1 0-15,0-1 0 0,-3 4 0 0,-1-1 0 16,1 4 0-16,-4 0 0 0,3 6 0 0,-6 0 0 16,3 0 54-16,0 6 8 0,-1 3 2 0,1 4 0 15,0 6-52-15,0-4-12 0,4 7 0 0,-1 0 0 16,1 0 0-16,3 0 0 0,0 3 0 0,0 0 0 15,3-3 0-15,-3 0 0 0,4-3 0 0,-1 0 0 16,1 0 0-16,-1-4 0 0,4-2 0 0,0-1 0 16,1 1 0-16,-1-4 0 0,0 1 0 0,0-1 0 15,0-3 0-15,3-2 0 0,-3-1 0 0,4-3 0 16,-4 0-100 0,0-3-22-16,4-4-5 0,-1-2-1127 0</inkml:trace>
  <inkml:trace contextRef="#ctx0" brushRef="#br0" timeOffset="-211310.27">20701 10024 1249 0,'0'0'27'0,"0"0"5"0,0 0 2 0,0 0 2 0,0-6-28 0,0 6-8 16,4-7 0-16,-4 7 0 0,0 0 60 0,3-3 12 15,-3 3 1-15,7 3 1 0,-3 0 39 0,3 7 8 0,-4 2 2 0,4 7 0 16,0 3 4-16,0 6 1 0,4 4 0 0,0 8 0 16,-1 8-52-16,1 5-9 0,-1 0-3 0,4 10 0 15,-3-4 0-15,3 1 0 16,0 0 0-16,0 5 0 0,4-5-25 0,0-7-6 0,-4 4-1 0,3-7 0 15,1-6-16-15,-4-7-4 0,0-8-1 16,0-1 0-16,-3-9-11 0,-4-7 0 0,4-2 0 0,-4-7 0 16,-4-10 0-16,1 1 0 0,-1-9 0 15,-3-4 0-15,-3-6 0 0,-1 0 12 0,-3-7-2 0,-3-2 0 16,-1-4-2-16,0 4-8 16,1-1 12-16,-4 1-4 0,0-4-8 0,-4 0 8 0,4 1-8 0,0-4 8 15,0 0-8-15,-1-3 0 0,1 0 0 0,4-3 8 16,3 3-8-16,0 4 0 0,0-1 0 0,3 0 0 15,4 4 0-15,0-1 0 0,0 0 0 0,4 1 0 16,-1 5 0-16,4 1 0 0,0 6 0 0,0 0 0 16,0 6 0-16,4 0 0 0,0 4 0 0,3 5 0 0,-4 1 10 15,1 2 0-15,-1 4 0 0,1 3 0 0,0 3 12 0,-1 4 2 16,1-1 1-16,-1 7 0 0,-3 2-1 0,4 1 0 16,-4 6 0-16,0 0 0 0,4 3-10 0,-8-3-2 15,4 3-1-15,0-3 0 0,-3 3-11 0,-1-6 8 16,-3 3-8-16,4-4 8 0,-4 1-8 0,-4-6 0 15,4-1 0-15,-3-2 0 0,3-1 0 0,-7-3 0 16,3-2 8-16,-3-1-8 0,-3-3 0 0,3 0 0 16,-4 0 0-16,-3-3 0 0,-4-4 0 0,1 1 0 15,-1 0 0-15,0 0 0 0,1 2-16 0,3-2 5 16,-4 3 1-16,4-3 0 16,0 3-42-16,3 3-9 0,0-4-2 0,1 4 0 15,3 0-52-15,3 0-10 0,4 0-3 0,0 0 0 16,0 0-102-16,0 0-21 0,14-6-4 0,1-3-1 0</inkml:trace>
  <inkml:trace contextRef="#ctx0" brushRef="#br0" timeOffset="-210919.6">21294 9870 1854 0,'0'0'40'0,"0"0"9"0,0 0 2 0,0 0 1 0,0 0-41 0,-7 0-11 0,7 0 0 0,0 0 0 16,-4 3 127-16,-3-3 23 0,7 0 5 0,-7 7 1 16,3-1-23-16,-3 0-4 0,0 7-1 0,0-1 0 15,4 4-38-15,-4 6-8 0,0 0-2 0,0 3 0 0,3 0-21 0,-3 0-5 16,3 3-1-16,1 1 0 0,3-4-17 16,-4 3-4-16,4-6-1 0,0 3 0 0,4-3-13 15,-1 0-2-15,5-7-1 0,-1 1 0 16,3-3-1-16,4-4 0 0,-3-6 0 0,3-3 0 0,4-3-14 0,-1-3-18 15,1-7 4-15,3 1 1 0,0-4 13 16,0 0 0-16,1-2 0 0,2-4 0 0,-3 0 0 0,-3 0 0 16,0 0-10-16,-1-3 10 0,1 3 0 0,-7-3 0 15,-1 3 0-15,1-3 0 0,-1 3 0 0,-6 3 0 16,3 0 0-16,-4 0 0 0,-6 4 0 16,-1-1 0-16,1 0 0 0,-4 4 8 15,0-1-8-15,-4 1 12 0,1-1-12 0,-1 4 12 16,0 2-40-16,4 1-7 0,-3 0-1 0,3 6-1 15,0-3-141-15,0 6-28 0,0 0-6 0,7 0 0 0</inkml:trace>
  <inkml:trace contextRef="#ctx0" brushRef="#br0" timeOffset="-185024.61">2258 11864 2649 0,'0'0'58'0,"-4"4"12"0,-6 2 2 0,10-3 4 0,-11 3-61 0,11-3-15 0,0-3 0 0,-10 7 0 15,10-4 105-15,-11 3 19 0,11-6 3 16,0 0 1-16,-4 3-103 0,4-3-25 0,0 0 0 0,0 0 0 16,0 0 56-16,0 0 7 0,0 6 1 0,0-6 0 15,0 4-52-15,4-1-12 0,7 0 0 0,-8-3 0 16,8 3 0-16,-1-3 0 0,11 3 0 0,-7-3 0 16,11 0 0-16,-4 0 0 0,4-3 0 0,-4 0 0 15,4 3 0-15,-4-3 0 0,4-4 0 0,-1 1 0 16,-6 3 27-16,7 0 2 0,-11 3 1 0,0-3 0 15,4 3-58-15,-4-3-12 0,0 3-3 0,-4-4 0 16,5 1-109-16,-5 0-21 0,8 0-5 0,-11 0-1 0</inkml:trace>
  <inkml:trace contextRef="#ctx0" brushRef="#br0" timeOffset="-184107.18">3676 11764 2188 0,'0'0'48'0,"0"0"11"0,0 0 1 0,0 0 1 0,-7-6-49 0,7 0-12 16,-4-1 0-16,-3 1 0 0,4 0 105 0,-1-1 19 15,-3 4 3-15,4-3 1 0,-4 0-52 0,3-1-9 0,-6 1-3 0,-1 3 0 16,7 0-10-16,-6 3-2 0,-1 0-1 0,-3 0 0 15,4 3-12-15,-1 0-3 0,-7 3 0 0,4 7 0 16,4 0 4-16,-4 2 1 0,-1 7 0 0,5 0 0 16,-4 6-41-16,3-3-20 0,-7 4 1 15,8 2 1-15,3-3 18 0,-4 4 0 0,4-1 0 0,4 0 0 16,3-2 0-16,-7-4 8 0,14 0-8 0,-7-3 0 16,3-7 14-16,4 1 0 0,4-7 0 0,-4-2 0 15,3-1-14-15,1-6 0 0,0-3 0 0,3-3 0 16,-4-4-48-16,1-6-13 0,3 1-3 0,-3-4 0 15,-1 0 77-15,1 0 15 16,-1-6 4-16,1 6 0 0,-8-3-24 0,8 1-8 0,-4 5 0 0,-3-3 9 0,6 0-9 0,-10 7 8 16,4-4-8-16,3 7 8 0,-7-1 0 0,3 4-8 15,-3 0 12-15,0 6-4 0,0 0 8 0,0 0 2 16,7 3 0-16,-7 3 0 0,4 3-3 0,-1 1-1 16,1 2 0-16,0 4 0 0,6 0 0 0,-6-1 0 15,3 4 0-15,-4 0 0 0,8 3 18 0,-1 0 3 16,-6 0 1-16,3 3 0 0,4-3-48 0,-8-3-8 15,8 0-3-15,-1-1 0 0,1-2 23 0,-4 3 0 16,3-3 0-16,1-1 0 0,0-2 0 0,3-1-11 16,-4-2 11-16,1-1-12 15,-1-6-68-15,1 0-15 0,0 1-2 0,-8-4-1 16,8-4-26-16,-4 1-4 0,0-3-2 0,0-3-716 16,-7-4-143-16</inkml:trace>
  <inkml:trace contextRef="#ctx0" brushRef="#br0" timeOffset="-183571.4">4223 11397 2091 0,'0'0'46'0,"0"0"10"0,0 0 1 0,0 0 2 15,0 0-47-15,0 0-12 0,0 0 0 0,0 6 0 16,3 1 126-16,1-1 23 0,-1 7 5 0,-3-4 1 15,4 4-50-15,-1-1-9 0,4 7-3 0,-3 0 0 16,-4 3-46-16,7 0-10 0,-7 6-1 0,4 0-1 16,3 3 23-16,0 4 5 0,0-4 1 0,-4 1 0 0,8-4-52 15,-4 0-12-15,3-6 0 0,-2 0 0 0,2-3 28 0,-3-7 4 16,0 1 0-16,0-4 0 16,4 4-32-16,-8-4 8 0,4 4-8 0,-3-7 0 0,3 3 0 0,0-2 0 15,0-1 0-15,-3 0 0 0,-4-3 0 0,7 4 0 16,-7-1 8-16,0-6-8 15,0 0 26-15,0 0 2 0,0 0 1 0,0 0 0 0,0 0-29 0,0 0-10 16,-11 0 0-16,4-3 0 0,0 3 10 0,-4-3 0 16,1-1 8-16,-8 1-8 0,4-3 0 0,-4 0 0 15,1 3 0-15,-4 0 0 0,3-1 0 0,-7 4 11 16,8-3-3-16,-4 6 0 0,3-3-8 0,0 7 0 16,4-1 0-16,0 0 0 15,0 4-23-15,3-1-6 0,1 7-2 0,3-4 0 16,0 7-1-16,0-3-1 0,3 3 0 0,4-1 0 0,0 1 33 0,0 0 17 0,0-3-1 15,4-1-1-15,3 1-24 0,0 0-5 16,0-4-1-16,3 1 0 0,-3 2 15 0,4-2 0 0,7-4 0 0,-11 1 0 16,10-4 0-16,-3 0 12 0,1-3-3 0,2-6 0 15,-3 0-9-15,7-3-12 0,-6 0 2 0,-1-4 1 16,3 1 9-16,-6-4 9 0,3-2-1 0,-3-1-8 16,-1 0-50-1,-3-3-17-15,0 1-3 0,4-4-1 0,-8 3-97 0,4-3-19 0,-3 0-4 0</inkml:trace>
  <inkml:trace contextRef="#ctx0" brushRef="#br0" timeOffset="-183074.66">4576 11438 2649 0,'0'0'58'0,"-4"6"12"0,4-3 2 0,-7 4 4 0,7-1-61 0,7 3-15 16,-7-2 0-16,4 2 0 0,-1 4 54 15,4-1 8-15,4 4 2 0,-8-1 0 0,4 1 0 0,-3 6 0 16,6 0 0-16,1 3 0 0,0 3 0 0,-1 1 0 16,1-4 0-16,3 3 0 0,0 0-52 0,0-6-12 15,4 0 0-15,-8 0 0 0,4-3 54 0,1 0 8 16,-5-1 2-16,4-2 0 0,-3 3-52 0,-4-7-12 16,3 1 0-16,-6-4 0 0,7 1 0 0,-8-4 0 15,4 0 0-15,0 1 0 16,-3-4 0-16,-1 0 0 0,-3-3 0 0,0 0 0 0,0 0 0 0,0 0 0 15,0 0 0-15,0-6 0 0,0-4 0 0,0 4 0 0,-3 0 0 0,-8-1 0 16,4 1 0-16,-7 0 0 16,0 3 0-16,-4-4 0 0,1 4 0 0,-1 3 0 0,-3 3 0 0,3 1 0 15,-3-1 0-15,7 3 0 16,-7 0 0-16,7 4 0 0,-4 2 0 0,7-2 0 0,-3 5 0 0,4-2 0 16,3-1 0-16,0 4 0 0,3 0 0 0,4-1 0 15,0 1 0-15,0 0 0 0,4 3 0 0,3-7 0 16,-4-3 0-16,8 4 0 0,-1-4 0 0,4 1 0 15,1-1 0-15,6-3 0 0,0-2 0 0,-4-1 0 16,5 0 0-16,-5-6 0 0,8-4 0 0,-11 1 0 16,7 0 0-16,-7-7 0 0,8 1 0 0,-1-4 0 15,-4 4 0-15,5-4 0 0,-1 0 0 0,0 1 0 16,4-1 0-16,-11 3 0 0,7-2 0 0,-7 2 0 16,7 1-48-16,-10-1-13 0,3 4-3 0,-4-1 0 15,4 1-149-15,-6-4-31 0,16-2-5 0,-24 15-2 0</inkml:trace>
  <inkml:trace contextRef="#ctx0" brushRef="#br0" timeOffset="-182502.19">6904 11686 2340 0,'0'0'66'0,"-7"3"15"16,7-3-65-16,-7 0-16 0,0 3 0 0,7-3 0 0,0 0 142 0,0 0 25 16,0 0 5-16,0 0 0 0,0 0-86 0,7 3-18 15,0 0-3-15,0-3-1 0,3 3 0 0,5 0 0 16,2 1 0-16,-3-1 0 0,4 0-51 0,0 0-13 15,-1 0 0-15,4 0 0 0,1 0 0 0,-1 1 0 0,0-4 0 0,0 0 0 32,4 0-49-32,3-4-13 0,-3 1-2 0,3 0-1 15,-3-3-203-15,3 0-41 0</inkml:trace>
  <inkml:trace contextRef="#ctx0" brushRef="#br0" timeOffset="-181905.4">9345 11607 1958 0,'-10'0'43'0,"2"0"9"0,5 3 1 0,-8-3 3 16,1 0-45-16,-1-3-11 0,-3 3 0 0,3 0 0 0,1-3 133 0,-4 3 25 15,0-3 5-15,-4 3 1 0,0 0-51 0,-3 0-9 16,4 3-3-16,-5 0 0 0,1 0-45 0,0 4-10 15,3-1-2-15,-3 3 0 0,4 4-26 0,-1-7-6 16,0 4 0-16,1-1-1 0,-1 4-2 0,4-1 0 16,-4 4 0-16,1-1 0 0,-1 4-9 0,0 3-12 15,-3-3 2-15,7 0 1 0,0 0 25 0,3-4 4 0,1 1 2 0,-1-3 0 16,4-1-14-16,4-3-8 0,3 1 10 0,0-4-10 16,0 0 0-16,7-2 0 0,0-1 0 0,3 0 0 15,1 0 0-15,3-3 0 0,0 0 0 0,4-3 0 16,3 3-20-16,0-3-4 0,4 0-1 0,3-1 0 15,-3-2 48-15,3 3 9 0,0 0 3 0,-3 3 0 16,3 0-5-16,-3 3-1 0,0 0 0 0,-8 3 0 16,4 1 28-16,-7 2 6 0,1 4 1 0,-1 2 0 15,-4 1-52-15,-3 0-12 0,0 2 0 0,-3 4 0 16,-1-3 0-16,-3 3 0 0,-3 0 0 0,-1 0 0 0,4-3 11 16,-7-3-1-16,4 2 0 0,-8-2 0 0,4-3-10 0,-3-1-14 15,-5-2 3-15,1-4 1 16,0 0 10-16,-3-3 0 0,-5-3 0 0,1 0 0 15,4-6-96-15,3 3-16 16,-4-3-4-16,7-4-1 0,-3 1-105 0,4 2-21 0,3-2-4 0</inkml:trace>
  <inkml:trace contextRef="#ctx0" brushRef="#br0" timeOffset="-181609.32">9581 11504 2419 0,'0'0'53'0,"8"0"11"0,-8 0 3 0,3 0 1 0,4 3-55 0,-3-3-13 0,-1 6 0 0,1 0 0 16,-4 1 98-16,3 2 17 0,1 4 3 0,-1-1 1 15,-3 7-35-15,4 0-6 0,-1 6-2 0,1 3 0 16,3 0-16-16,-4 4-3 0,4-4-1 0,-3 3 0 16,7-2-17-16,-8-1-4 15,4-3-1-15,-3 0 0 0,3 0 1 0,0 3 0 0,0-6 0 0,0 3 0 16,-4-3-35-16,1-6 0 0,0 0-15 0,-1-1 5 15,1 4 10-15,-1-3 12 0,1-4-2 16,-1 4-1-16,-3-3-46 0,4-1-10 16,-4-3-1-16,0 1-1 0,0-4-39 0,-4 0-8 15,4-2-2-15,-3-4 0 0,-4-4-60 0,3-2-12 16,-7-3-2-16,4-4-1008 0</inkml:trace>
  <inkml:trace contextRef="#ctx0" brushRef="#br0" timeOffset="-181032.76">9451 11842 2178 0,'-4'7'48'0,"-3"-1"9"0,0 0 3 0,0 1 1 0,4 2-49 0,-1-3-12 16,1 0 0-16,3 1 0 0,0-1 108 0,3-3 18 15,1 3 4-15,3-2 1 0,3-1-105 0,-3 0-26 16,4-3 0-16,3 0 0 0,0 0 0 0,0-3 0 16,4 0 0-16,0-1 0 0,3-2 23 0,-4 0-1 15,1 0 0-15,3-4 0 0,-7 4-35 0,4-3-7 16,0-1-2-16,3 1 0 0,-7-1 22 0,4 1 0 15,-1-1 0-15,1 4 0 0,-1-3 0 0,-2 3 0 16,-1 2 0-16,0 1 0 0,0 3 0 0,-4-3 0 16,1 3 0-16,-4 0 0 0,4 3 47 0,-4 0 13 15,-4 1 4-15,1-1 0 0,-1 3-24 0,-3 0-4 0,-3-3 0 0,-1 4-1 16,8-1 11-16,-4 0 2 16,-4 4 1-16,1-4 0 0,-1 6-49 0,1-2-22 0,-1-1 2 0,4 4 0 15,-3-1 52-15,-1 4 12 0,1 0 1 0,-4-1 1 16,7 7-36-16,0-3-10 0,-4 3 0 0,4-3 0 15,0 3 18-15,0-3-1 16,0-4 0-16,4 4 0 0,-1-6-17 0,1-1 0 0,-1-2 0 0,1-4 0 16,3 0 0-16,-7-6-9 0,0 0 9 0,7-3-12 15,3 0 12-15,-3-3 9 16,4-4-1-16,-4 1-8 0,0-4 0 0,0-2 0 0,4-1 0 16,-4 0 0-16,0 1 0 0,0-1 0 0,0 0 0 0,0-3 0 0,-3 7 0 15,3-4-14-15,0 0 1 0,-4 4 0 0,4 3 21 16,-3-1 4-16,-4 10 0 0,10-6 1 15,-10 6-30-15,0 0-7 0,0 0 0 0,0 0-1 0,0 0 25 16,0 0 0-16,7 3 0 0,4 0 0 0,-4 0 9 16,-3 4 1-16,-1 2 0 0,1-3 0 0,-1 4 4 0,1-1 1 15,3 4 0-15,-4-4 0 0,1 3-2 0,-1 1 0 16,4 3 0-16,-3-1 0 0,-1 4-22 0,4-3-5 16,1 0-1-16,-1-4 0 15,0 1 15-15,0-4 0 0,0 0 0 0,0-2 0 16,0-4-88-16,3 0-16 0,-10-3-2 0,7 0-1 15,1-6-9-15,2-1-3 0,-6-2 0 0,3 0 0 16,0-1-104-16,-4-2-21 0,4-17-4 0,0 4 0 0</inkml:trace>
  <inkml:trace contextRef="#ctx0" brushRef="#br0" timeOffset="-180131.42">10358 11886 1958 0,'0'0'43'0,"0"0"9"0,0 0 1 0,0 0 3 0,0 0-45 0,0 0-11 0,0 0 0 16,0 0 0-16,0 0 104 0,0 7 20 0,0-1 3 0,3 3 1 16,-3 4 0-16,0-1 0 0,0 7 0 0,0 0 0 15,4 3-52-15,-1 0-9 0,1 0-3 0,-4 3 0 16,3-3-32-16,1-6-8 0,3-1 0 0,-4-2-1 16,4-4-37-16,0-3-7 0,-3 1-2 0,3-1 0 15,0-6 43-15,0 0 9 0,-7 0 2 0,7-6 0 16,0-1-31-16,0-2 0 0,-3 0 0 0,-1-4 0 15,1-3 0-15,-1 4 0 0,-3-4 0 0,4-3 0 0,-4 4 0 0,0-1-8 16,0 0 8-16,0 4 0 16,0-4-24-16,-4 4-2 0,4-1 0 0,0 1 0 0,-3 2 26 0,-1-2 0 15,1-1 0-15,3 4 0 0,-4 2-13 0,4 1 2 16,0 6 1-16,0 0 0 0,0 0 10 0,0 3 0 16,4 3 0-16,-4 4 0 15,3 2 0-15,1 4 0 0,-1 3 8 0,1 3-8 0,3 6 14 0,-3 0-2 16,3 7 0-16,-4 2 0 0,4 1 1 0,0 0 0 15,0 2 0-15,0 1 0 0,0 0 0 0,0 0 0 16,-3-1 0-16,3 4 0 0,0 0 7 0,-3-3 0 16,-1 0 1-16,1-4 0 0,-1-2-8 0,1-1-1 15,-1-5-1-15,-3-4 0 0,0-3 5 0,0-4 2 16,-3-2 0-16,-1-6 0 0,1-4-18 0,-4 0 0 16,0-3 0-16,-4-6 0 0,4 3-8 0,-4-6-9 0,1-4-2 0,-4 1 0 15,3 0 19-15,0-4 12 0,1 1-1 0,-4-4-1 16,3 0-10-16,1 0 0 0,-1 1 0 0,4-4 0 15,0 0 0-15,3 0 0 0,-3-3 0 0,4 0 0 16,-1-3-10-16,4 3 10 0,4-3 0 0,-4 3-9 16,3 0 9-16,4-3-8 0,-3 3 8 0,3-3-8 15,4 0 8-15,-4 0 0 0,3 0 0 0,1 0 0 16,-1-6-19-16,1 2-1 16,3-2-1-16,-3 0 0 0,3 3 21 0,-4-1-9 0,4 4 9 0,1 3 0 0,-5 3 0 15,4 7 0-15,-3-1 0 0,3 4 0 16,0 6 17-16,0 3 4 0,0 3 1 0,0 3 0 15,0 4-22-15,1-1 0 0,-1 0 0 0,0 4 0 16,-4-4 0-16,1 4 0 0,0-4 0 0,-1-2 0 16,-3-1 22-16,0 0 0 0,0-3 0 0,0-3 0 0,0 0-4 15,0-3-1-15,1 0 0 0,-5 0 0 16,1 0 7-16,3-4 0 0,-7 1 1 0,3-3 0 0,1-4-25 0,-1 4 0 16,1-4 0-16,-4 4 0 0,0-4 0 0,0 1 0 15,0 2-9-15,0-2 9 0,0 2 0 0,-4 1 0 16,-3 0 0-16,4 2 0 0,-4-2 0 0,0 3 0 15,-1 3 0-15,-2-1 0 0,3 4 0 0,-4 4 0 16,1-1 0-16,-1 6 9 0,1 4-9 0,-1-1 0 16,0 7 0-16,4 0 0 0,0 6 0 0,0 0 0 0,0 3 0 15,4-3 0-15,-1 0 0 0,4-3 0 0,4 3 0 16,-1 0 0-16,4-6 0 0,0 0 0 0,4 0 0 0,-1-3 0 16,1-1 0-16,3-5 0 0,0-1 0 0,4 1 0 15,3-4 0-15,-3 0 0 0,3-3 0 0,-4 0 0 16,1 0-8-16,0-3 8 0,-1 4 0 15,1-8 0-15,0 4-15 0,-4-3 2 0,3-3 0 16,-2 3 0 0,-1-6-78-16,0-1-15 0,0 1-3 0,3-4-1 0,-2-3-117 0,-1-2-23 15</inkml:trace>
  <inkml:trace contextRef="#ctx0" brushRef="#br0" timeOffset="-179674.35">12114 11824 1728 0,'-3'-4'38'0,"-1"-2"8"0,-3 3 2 0,4 0 0 0,3 3-39 0,-4-3-9 16,-3 3 0-16,4 0 0 0,-1-3 91 0,-3 3 16 16,4 0 3-16,-5 0 1 0,5 0 27 0,-4 0 6 0,7 0 0 0,-7 0 1 15,0 0-13-15,0 0-4 0,-4 0 0 0,4 0 0 16,-3 3-51-16,-5 0-10 0,5 3-3 0,-4 0 0 15,3 1-55-15,-3 5-9 0,3 4 0 0,-3 0-10 16,4 2 10-16,-1 8 0 0,1 2 10 0,3 6-10 16,-1 1 0-16,1-1 0 0,7 1 0 0,-3 2 0 15,6-2 0-15,1-4 0 0,-1 1 0 0,5-7 0 16,-5 3 0-16,8-9 0 0,-1 3 0 0,4-10 0 16,-3-2 0-16,7-4 0 0,-4-3 0 0,7-6 0 15,-4 0-45-15,1-7-15 0,0 1-4 0,-1-7 0 16,1 1-102-16,0-4-21 0,-1-3-4 0,1 0-615 15,0-3-123-15</inkml:trace>
  <inkml:trace contextRef="#ctx0" brushRef="#br0" timeOffset="-179011.29">12263 11491 1958 0,'0'0'43'0,"0"0"9"0,0 0 1 0,0 0 3 0,0 0-45 0,0 0-11 0,0 0 0 0,0 0 0 15,0 0 104-15,0 7 20 0,0-7 3 0,0 6 1 16,3 0-52-16,1 3-9 0,-4 1-3 0,3-1 0 16,1 7 0-16,3 3 0 0,0 6 0 0,-4 0 0 15,4 3-51-15,0 7-13 0,0-1 0 0,1 1 0 16,-1 2 54-16,-4-2 8 0,4 2 2 0,0 1 0 15,-3-3 0-15,-1-1 0 0,1 0 0 0,-1 1 0 0,4-4-52 16,-3-2-12-16,3-4 0 0,-3-3 0 0,3-4 54 16,0 1 8-16,-4-6 2 0,4-4 0 0,-3 1-52 0,6-7-12 15,-10-3 0-15,0 0 0 0,7-7 0 16,4 1 0-16,-4-3 0 0,0-4 0 16,-3 1 0-16,-1-7 0 0,1-3 0 0,-1 0 0 15,4-3 0-15,-3 3 0 0,-1-3 0 0,1 3 0 0,-1 0 0 16,1 0 0-16,3 0 0 0,-4 3 0 15,5 0-48-15,-5 1-13 0,8-1-3 0,-4 3 0 0,3 0 52 16,-3 1 12-16,4 2 0 0,-1 1 0 0,1 5 0 16,0 1 0-16,-1 3 0 0,1 3 0 0,-4 6 0 0,3 1 0 15,-2 5 0-15,-1 4 0 0,0 3 48 0,0-1 13 16,0 4 3-16,0 7 0 0,-4-4-52 0,4 3-12 16,0 0 0-16,-3 0 0 0,-1 4 0 0,1-4 0 15,0-3 0-15,-1-3 0 0,1 0 0 0,-1-3 0 0,1-4 0 16,-1 1 0-1,-3-3-48-15,4-4-13 16,-1-3-3-16,-3-6 0 0,0 0-51 16,0 0-10-16,0 0-3 0,4-12 0 0,-1 2-51 0,4-5-10 0,-7-1-3 15</inkml:trace>
  <inkml:trace contextRef="#ctx0" brushRef="#br0" timeOffset="-178422.37">12950 11814 1314 0,'0'0'37'0,"0"0"8"16,0 0-36-16,0 0-9 0,0 0 0 0,0 0 0 15,0 0 156-15,0 0 28 0,0 0 7 0,0 0 1 16,4 6 0-16,-4 4 0 0,4-1 0 0,-4 4 0 0,0-1-103 0,0 4-20 16,-4 0-4-16,4 6-1 0,0 0 52 0,0 3 9 15,-4 0 3-15,4 3 0 0,4-3-103 0,-4 3-25 16,0-6 0-16,4 3 0 0,-4-6 0 0,3-3 0 16,1-4 0-16,-1-5 0 0,4-4 0 0,-3-3 0 15,-1 0 0-15,4-3 0 0,0 0 0 0,0-1 0 16,0-2 0-16,1-6 0 15,-1-1 0-15,3 1 0 0,-3-7 0 0,0 3 0 0,-3-3 0 0,3 0 0 16,-4 4 0-16,4-1 0 0,-7 0 0 0,4 1 0 16,-1 2 0-16,-3 4 0 0,0-4 0 0,0 7 0 15,-3 0 0-15,3 6 0 16,0-7 0-16,0 7 0 0,0 0 0 0,0 0 0 0,-4 0 0 0,4 4 0 16,-3-1 0-16,3 0 0 0,0 3 0 0,3 0 0 15,-3 7 0-15,4-4 0 0,3 7 0 0,-3 0 0 16,-1-1 0-16,4 4 0 0,0 0 0 15,-3 0 0-15,3 0 0 0,0-1 0 0,0-2 0 0,-4 0 0 0,4 3 0 0,-3-4 0 16,3-2 0-16,0 2 0 0,0-5 0 0,-3-1 0 16,3 1 0-16,-4-4 0 15,1-3 0-15,-1 3 0 0,-3-6 0 0,0 0 0 0,0 0 0 0,0 0 0 16,0 0 0-16,4-9 0 0,-1 3 0 0,1-7 0 16,-4 1 0-16,0-1 0 0,0-3 0 0,3 1 0 15,-6-1 0-15,3-6 0 0,3 3 0 0,-3-3 0 16,0 3 0-16,0-2 0 0,4-1 0 0,-1 0 0 15,1 0 0-15,0 3 0 0,3-3 0 0,0 3 0 0,0 0 0 16,0 4 0-16,3 5 0 0,1 1 0 16,0 3 0-16,-1 6 0 0,1 0 0 0,-4 3 0 0,3 6 0 0,1 0 0 15,-4 4 0-15,4 6 0 0,-4 0 0 16,3 3 0-16,-3 0 0 0,0 3 0 16,0-3 0-16,0 3 0 0,-3-3 0 0,3 0 0 0,0-4 0 0,0-2 0 15,0-3 0-15,-3-1 0 0,3-2 0 0,-4-4 0 16,1-3 0-16,3 0 0 15,-4 0-97-15,-3-3-25 0,7-3-5 0</inkml:trace>
  <inkml:trace contextRef="#ctx0" brushRef="#br0" timeOffset="-177555.25">13638 11780 1958 0,'0'0'43'0,"0"0"9"0,0 0 1 0,0 0 3 0,0 0-45 16,0 0-11-16,0 0 0 0,0 0 0 0,0 0 104 0,0 6 20 0,4 3 3 0,-4 4 1 15,0-1 0-15,0 4 0 0,0 0 0 0,0 3 0 16,0-1-52-16,-4 4-9 0,4 0-3 0,0-3 0 16,0 3-51-1,0-3-13-15,0 0 0 0,4 0 0 0,-4-4 54 0,3-2 8 0,1-1 2 0,0-2 0 16,-4-4-52-16,7 0-12 0,-4-3 0 0,-3-3 0 16,0 0 0-16,0 0 0 0,14-6 0 0,-7 0 0 15,4-4 0-15,-4 1 0 0,3-3 0 0,-2-1 0 16,-1 0-48-1,0-2-13-15,-4-1-3 0,4 0 0 0,-3 1 52 0,-4-4 12 0,3 0 0 0,1 3 0 16,-4-2 0-16,0 2 0 0,0 0 0 0,-4 1 0 16,1 2 0-16,3 4 0 0,-4-1 0 0,-3 4 0 0,4 3 0 15,-1 0 0-15,1 6 0 0,-1 0 0 0,1 0 0 0,3 6 0 16,-4 1 0-16,4 2 0 0,4 7 0 16,-1 0 0-16,1 3 0 0,-1 3 0 0,4 6 0 0,0 1 0 15,0 5 0-15,4 4 0 0,-4 0 19 0,4 0 6 16,-1 6 2-16,1 0 0 0,-1 0-12 0,1 3-3 15,-4 6 0-15,3 4 0 0,1-4 0 0,3-2 0 16,-3 2 0-16,3 7 0 0,-4-10-12 0,1 7 0 16,0-1 0-16,-4-2 0 0,0-4 28 0,-4-6 4 15,1-3 0-15,-1-3 0 0,-3-10-32 0,-3 0 0 16,-4-5 0-16,-4-4 0 0,4-7 0 0,-3-2 0 16,-5-7 0-16,1-3 0 15,0-6-20-15,0-3-9 0,-4-10-3 0,1-6 0 0,-1-3 10 0,4-3 2 16,-4-4 0-16,1-5 0 0,3-4 6 0,3 0 2 0,0-3 0 15,1-3 0-15,-1 3 12 0,4-3 0 16,0 0 0-16,4-3 0 0,-1 3-18 0,4 3-1 0,0 0 0 16,4 4 0-16,-1 5 19 0,4 4 0 0,-3 6 0 15,6 0 0-15,-3 6 0 16,0 3 0-16,4 0 0 0,-4 7 0 0,0 3 0 0,4 0 0 0,-4-1 0 0,0 1 0 16,3 3 0-16,1 0 0 0,-4 0 0 0,4-1 0 15,-1 1 48-15,1 3 12 16,-1-3 4-16,5-3 0 0,-1 3-52 0,0-3-12 0,0-1 0 0,0 1 0 15,0-3 0-15,4-1 0 0,-8 1 0 0,4-1 0 16,-3-2 0-16,3-1 0 0,-3 1 0 0,3-4 0 16,-4-3 0-16,1 4 0 0,-4-7 0 0,4 0 0 0,-4 0 0 15,-4-3 0-15,4 3 0 0,-3-3 0 0,-1 3 0 0,-3 0 0 16,4 3 0-16,-4 0 0 0,-4 3 0 0,4 4 0 16,-3 2 0-16,-1 4 0 0,1 0 0 15,-1 3 0-15,-3 6 0 0,0 0 0 0,4 3 54 0,-4 4 8 16,-1 5 2-16,1 4 0 0,4 3-52 0,-4 3-12 15,0 3 0-15,3 4 0 0,4-4 0 0,-3 3 0 16,6-6 0-16,1 4 0 0,-1-4 0 0,4 0 0 16,0-3 0-16,0 0 0 0,1-3 0 0,2-4 0 15,1 1 0-15,-1-4 0 0,4-2 0 0,-3-4 0 16,3 0 0-16,0-2 0 0,0-1 0 0,4-3 0 16,0-3 0-16,-4-4 0 15,3-2 0-15,-3-1 0 0,-3 1 0 0,3-3 0 16,0-4-100-16,0 3-22 0,0 1-5 0,-3-4-1332 0</inkml:trace>
  <inkml:trace contextRef="#ctx0" brushRef="#br0" timeOffset="-177100.2">15141 11748 1497 0,'0'0'32'0,"0"7"8"0,0-1 0 0,0 3 4 0,0 4-36 0,4-1-8 16,-1 1 0-16,1 6 0 0,-1 0 156 0,1-1 28 15,3 1 7-15,-4 3 1 0,1 0-52 0,3 0-9 16,-3 3-3-16,-1-6 0 0,4 3 0 0,-3-3 0 16,3 0 0-16,-4 2 0 0,4-5-51 0,-3 3-10 15,3-3-3-15,0-4 0 0,0 1-35 0,0-4-7 16,-3 1-2-16,-1-7 0 0,4 0-20 0,-3-3 0 15,-1 3 0-15,1 0 0 0,-1-3 0 0,1 3 0 16,-1 0 0-16,-3-3 0 0,7 0 0 0,-7 0 0 0,0 0 0 0,0 0 0 16,0 0 0-16,0 0 0 15,0 0 0-15,0 0 0 0,-3-9 0 0,-4 0-10 16,0-4 10-16,0-3-13 16,-4-2-204-16,1-1-41 0</inkml:trace>
  <inkml:trace contextRef="#ctx0" brushRef="#br0" timeOffset="-176887.72">15120 11698 2880 0,'0'0'64'0,"0"0"12"0,0 0 4 0,-7-6 0 0,3 0-64 0,1-1-16 0,-1 1 0 0,1 0 0 0,3 6 0 0,-4-6 0 15,4 6 0-15,0 0 0 0,0 0 0 0,0 0 0 16,0 0 0-16,0 0 0 16,0 0-151-16,4 0-33 0,3 0-6 0,0 0-2 0</inkml:trace>
  <inkml:trace contextRef="#ctx0" brushRef="#br0" timeOffset="-176506.37">15501 12005 2188 0,'0'0'48'0,"0"7"11"0,4-1 1 0,-4-3 1 0,0 3-49 0,0 1-12 0,0-1 0 0,0 0 0 16,0 1 105-16,-4 2 19 0,4-3 3 16,-3 0 1-16,3 1-52 0,0-7-9 0,0 0-3 0,0 0 0 15,0 0-24-15,0 0-6 0,-4-7-1 0,0-2 0 16,4-3-33-16,0-1 0 0,0-3 0 0,0 1 0 15,0-7 15-15,4 3-4 0,-4 0-1 0,4 3 0 16,-1-2 7-16,4 2 2 0,0 0 0 0,0 4 0 16,4-4-19-16,-4 3 0 0,0-2 8 0,0 5-8 15,4-2 40-15,-4 6 4 0,3-1 0 0,-3 4 1 16,4 3-21-16,-1 3-4 16,1 0 0-16,0 4-1 0,-1 2 36 0,1 4 7 0,-1-1 2 0,-3 1 0 0,0 2-52 15,1 4-12-15,-1 0 0 0,0 0 0 0,-4 3 0 0,4 3 0 16,-3-3 0-16,-4 6 0 0,7-3 0 0,-4 0 0 15,1 0 0-15,3-3 0 16,-4-6-48-16,1 0-13 0,-1-1-3 0,1-2 0 16,0-7-71-16,-4-3-14 0,0-3-3 0,0 0-1180 0</inkml:trace>
  <inkml:trace contextRef="#ctx0" brushRef="#br0" timeOffset="-176024.59">16923 11839 1958 0,'0'0'43'0,"0"0"9"0,0 0 1 0,0-6 3 0,3 0-45 0,-3-1-11 0,0 7 0 0,0-6 0 15,0 6 155-15,0 0 29 0,-3-6 5 0,-1 0 2 0,-3 6-50 16,0 0-9-16,-3 3-3 0,-1 0 0 0,0 6-52 0,1 1-10 16,-1 2-3-16,1 1 0 0,-1 6-51 0,4-1-13 15,0 8 0-15,0 2 0 0,0 0 0 0,3 0 0 16,1 7 0-16,3-1 0 0,0-2 0 0,0-1 0 16,0 0 0-16,3-12 0 0,1-3 0 0,-1 3 0 15,4-4 0-15,0 1 0 16,1-4-48-16,2-2-13 0,1-4-3 0,3 0 0 15,0 1-51-15,-4-4-10 0,5-6-3 0,-1 0 0 16,0-4-51-16,0-2-10 0,0-1-3 0,0-5-793 0</inkml:trace>
  <inkml:trace contextRef="#ctx0" brushRef="#br0" timeOffset="-175748.29">17212 11918 2188 0,'0'0'48'0,"0"0"11"0,0 0 1 0,0 0 1 0,0 0-49 0,0 0-12 0,0 6 0 0,4 3 0 15,-4 4 105-15,0 3 19 0,0-1 3 0,-4 7 1 16,1 6-52-16,3 1-9 0,0-1-3 0,0 3 0 15,0 1-51-15,3-4-13 0,1 0 0 0,-1 0 0 16,4-6 0-16,-3 0 0 0,3-6 0 0,0 0 0 16,3-4 0-16,1-3 0 0,3 1 0 0,-3-4 0 15,-1-3 0-15,4-3 0 0,-3 0 0 0,0-3 0 16,3 0 0-16,-7-6 0 0,3 2 0 0,1-5 0 16,-4-1 0-16,0-2 0 15,0 2 0-15,-3-3 0 0,-4 1 0 0,0 2 0 0,0-3 0 0,-4 1 0 16,0 2 0-16,-3-2 0 0,4-1 0 0,-8 0 0 0,1 4 54 0,-1-4 8 15,-3 0 2-15,0 4 0 0,0-1-52 0,0 1-12 16,0-1 0-16,-1 1 0 16,1 2-48-16,4 1-13 0,-1-1-3 0,4 4 0 15,0 0-102-15,4 3-21 0,3-4-4 0,0 7-1 0</inkml:trace>
  <inkml:trace contextRef="#ctx0" brushRef="#br0" timeOffset="-174824.9">17685 12184 1969 0,'0'0'43'0,"0"6"9"0,0 1 1 0,0-4 3 0,-4 6-44 0,4-2-12 0,0-1 0 0,-3-3 0 16,3 3 99-16,0-6 17 0,0 7 4 0,0-7 1 16,0 0-42-16,0 0-9 0,0 0-2 0,0 0 0 15,0 0-54-15,0 0-14 0,0 0 0 0,0 0 0 16,-4-10 54-16,1 1 8 0,3-1 2 0,-4-2 0 16,4-1-54-16,-3-2-10 0,-1-1 0 0,4 0 0 0,-3 4 0 0,3-4 0 15,-4 3 0-15,4 1 0 16,-4 2 16-16,1 4 0 0,3 6-1 0,0 0 0 0,0 0 27 0,0 0 6 15,0 0 0-15,0 0 1 16,0 3-49-16,-4 4 0 0,1-4 0 0,3 3 0 16,-4 0 8-16,4-6 7 0,0 0 1 0,0 0 1 0,0 3-9 15,0-3-8-15,0 0 9 0,0 0-9 0,0 0 0 0,0 0-21 16,0 0 3-16,0 0 1 0,0 0 25 0,0 0 6 16,4 7 1-16,-1-1 0 0,-3 0-24 0,4 1-5 15,-4 2-1-15,3 0 0 0,-3 1 15 0,4-1 0 16,0 7 0-16,-4-4 0 0,0 1 32 0,3-1 8 15,-3 1 3-15,4 0 0 16,-4-4-18-16,3 0-3 0,-3 4-1 0,4-7 0 0,-4 0-21 0,0 1 0 16,0-4 0-16,0-3 0 0,0 0 0 0,0 0 0 15,0 0 0-15,0 0 0 0,0 0 0 0,0 0 0 0,0 0 0 0,7-10 0 16,-4 1 0-16,-3 0 0 16,4-4 0-16,-1-3 0 0,-3 4 0 0,4-4 0 15,-4-3 0-15,0 4 0 0,3-4 0 0,-3 0 0 0,4 0 0 0,-1-3 0 16,4 3 0-16,-3 4 0 0,0-1 0 0,-1 4 0 15,-3 12 0-15,0 0 0 0,0 0 0 0,0 0 0 16,0 0 56-16,11 0 6 0,-1 3 2 0,1 0 0 16,-4 6-52-16,0 4-12 0,-4 2 0 0,1 1 0 15,3 3 0-15,-3-3 0 0,-1-1 0 0,-3 4 0 16,0-3 0-16,0 3 0 16,0-4 0-16,4 1 0 0,-1 0 0 0,1-1 0 15,-1-2 0-15,1-4 0 0,-1 1 0 0,4-4 0 0,-3-3 0 0,-1 0 0 0,-3-3 0 0,0 0 0 16,0 0 0-16,11-6 0 0,-4-3 0 0,0-1 0 15,-3-6 0-15,-1 1 0 16,4-1 0-16,-3 0 0 0,3 1 0 0,-4-4 0 0,4 0 0 16,0 0 0-16,0 4 0 0,0-1 0 0,1-3 0 0,-1 7 0 15,0 2 0-15,0 1 0 0,3 3 0 0,-10 6 0 16,7-4 0-16,-7 4 0 0,11 0 0 0,0 0 0 16,-1 7 0-16,-3-4 0 0,4 3 0 0,-4 0 0 15,0 4 0-15,-4-4 0 0,4 3 0 0,0 4 0 16,1-4 0-16,-1-2 0 0,0 2 0 0,0 0 0 15,0 1 0-15,3-1 0 0,-3-2 0 0,0 2 0 16,1 0 0-16,-1 4 0 0,0 3 0 0,0 2 0 16,0-2 0-16,-4 6 0 0,1 0 0 0,3 0 0 15,-7 3 0-15,3 0 0 0,-3-3 0 16,0 0 0-16,0-3 0 0,-3 0 0 16,-1-4-48-16,1-5-13 0,-1-4-3 0,1-6 0 15,-1-6-153-15,1-4-31 0,-1-2-7 0,-3-4-1 0</inkml:trace>
  <inkml:trace contextRef="#ctx0" brushRef="#br0" timeOffset="-174068.86">18411 12300 2649 0,'0'7'58'0,"0"2"12"0,0-3 2 0,0 4 4 0,0-1-61 0,0-3-15 16,0 4 0-16,0-4 0 0,0 0 105 0,0-6 19 16,0 0 3-16,0 0 1 0,0 0-103 0,0 0-25 15,0 0 0-15,0-6 0 0,-3 0 0 0,3-4 0 16,-4 1 0-16,1-1 0 0,-1-2 0 0,1-1 0 15,-1-5 0-15,4 2 0 0,-3-6 0 0,-1 3 0 16,4-6 0-16,0 0 0 0,0-3 0 0,0 3 0 16,0-4 0-16,0 7 0 0,4-3 56 0,-4 3 7 15,3-3 1-15,-3 3 0 0,4 4-52 0,-1-1-12 0,1 0 0 16,-1 0 0-16,1 7 12 0,-1 2-1 0,-3 4 0 16,0 6 0-16,4 6 33 0,0 4 8 0,-4 5 0 15,3 4 1-15,-3 6-42 0,4 3-11 0,-4 4 0 0,0-1 0 16,0 0 0-16,0-2 0 0,0 2 0 15,0-3 0-15,3-3 0 0,-3-3 0 16,4 0 0-16,-1-3 0 16,1 0-49-16,-1-7-12 0,4-2-3 0,-3-4 0 0,3-3 52 0,-7-3 12 0,0 0 0 0,7-3 0 15,0-6 0-15,0-1 0 0,0 1 0 0,0-4 0 16,0 1 0-16,-3-4 0 0,3-3 0 0,-4 0 0 16,4 4-18-16,0-4-1 0,-3 0 0 0,3 0 0 15,0 4 31-15,0 5 5 0,-7 10 2 0,0 0 0 16,11-9-19-16,-1 9 0 0,1 6 0 0,-4 7 0 0,-4-1 55 0,5 4 7 15,-5 3 2-15,1 3 0 0,-1 0-52 0,1 0-12 16,-4 0 0-16,0-1 0 0,3-2 0 0,-3-3 0 16,0 0 0-16,4-4 0 0,-4 1 0 0,3-4 0 15,1-3 0-15,-1-2 0 0,4-4 0 0,-7 0 0 16,0 0 0-16,11-10 0 0,-1-2 0 0,1-4 0 16,0 0 0-16,-1-6 0 0,4 3 0 0,0-6 0 15,4 7 0-15,0-8 0 0,-1-2 0 0,1 3 0 16,0 0 0-16,3 0 0 0,-4 3 0 0,1 3 0 15,3 4 0-15,-3 5 0 0,0 4 0 0,-4 3 0 16,0 3 0-16,0 6 0 0,0 7 0 0,0-1 0 16,-3 10 0-16,-1-3 0 0,1 3 0 0,-4 0 0 15,0 0 0-15,0 6 0 0,-3-3 0 0,-4 0 0 16,3-3 0-16,-3 0 0 0,0 0 0 0,0-3 0 16,0-4 0-16,0 1 0 15,0-3-100-15,0-4-22 0,0 0-5 0,4-5-1 16,-4-4-153-16,0 0-31 0,0 0-7 0,0-19-1 0</inkml:trace>
  <inkml:trace contextRef="#ctx0" brushRef="#br0" timeOffset="-173822.51">19230 12372 2880 0,'0'0'64'0,"0"0"12"0,0 0 4 0,0 0 0 0,0 3-64 0,0-3-16 0,7 4 0 0,-7-4 0 0,4 0 54 0,-4 0 8 16,3-4 2-16,1-2 0 0,-1 0 0 0,-3 0 0 15,0-4 0-15,0 1 0 16,0-4-52-16,-3 4-12 0,-1-4 0 0,1-2 0 16,-1-1-48-16,-3-3-13 0,3-3-3 0,-6 0 0 15,3 0-102-15,0-3-21 0,0 0-4 0,0 6-999 0</inkml:trace>
  <inkml:trace contextRef="#ctx0" brushRef="#br0" timeOffset="-173689.82">19096 11764 2649 0,'-4'22'58'0,"1"-13"12"0,3 4 2 0,-4 3 4 0,1-1-61 0,3-2-15 16,-4 3 0-16,1-1 0 0,3 1 54 0,0 0 8 0,-4 2 2 0,4-5 0 16,4 3-52-16,-4-7-12 15,3-3 0-15,1 1 0 16,3-4-100-16,-4-3-22 0,4 0-5 0,0-7-1 0</inkml:trace>
  <inkml:trace contextRef="#ctx0" brushRef="#br0" timeOffset="-173452.94">19509 12285 2880 0,'0'0'64'0,"0"3"12"0,0 3 4 0,3-3 0 16,-3 3-64-16,0-6-16 0,0 0 0 0,0 0 0 0,0 0 54 0,0 0 8 15,0 0 2-15,0 0 0 0,4-9-52 0,-1-4-12 16,-6-2 0-16,3-7 0 0,-4 0 0 0,1-6 0 16,3-4 0-16,-4-5 0 0,-3 2 0 0,4-2 0 15,-1 2 0-15,0-3 0 0,1 4 21 0,-1 3 2 16,-3-4 0-16,4-3 0 16,-4 1-12-16,0 9-3 0,0 3 0 0,3-1 0 15,-3 1-82-15,0 3-17 0,0 4-3 0,-4 2-1243 0</inkml:trace>
  <inkml:trace contextRef="#ctx0" brushRef="#br0" timeOffset="-173272.88">19322 12078 3070 0,'0'18'68'0,"3"1"13"0,1 0 3 0,3 3 3 0,0-3-70 0,7-4-17 0,-3-2 0 0,6 0 0 16,1-4 12-16,3-6 0 0,4 0-1 0,-1-6 0 15,-2-3-11-15,2-4 0 0,1-2 0 0,0-1 0 16,3 1 0-16,-3-4 0 0,3-3 0 0,-4 4-920 16,1-1-185-16</inkml:trace>
  <inkml:trace contextRef="#ctx0" brushRef="#br0" timeOffset="-150036.89">22878 65 1450 0,'0'0'32'0,"0"0"6"0,0 0 2 0,0 0 1 0,0 0-33 0,0 0-8 0,0 0 0 0,0 0 0 0,0 0 64 0,0 0 10 15,0 0 2-15,0 0 1 0,0 0-10 0,0 0-3 16,0 0 0-16,0 0 0 0,0 0 0 0,0 0 0 16,0 0 0-16,0 0 0 0,0 0-51 0,0 0-13 15,0 0 0-15,0 0 0 0,0 0 54 0,0 0 8 16,0 0 2-16,0 0 0 0,3 4-1 0,-3-4 0 15,0 0 0-15,0 0 0 0,0 6-50 0,4 0-13 16,-4 0 0-16,0 1 0 0,0-1 48 0,0-6 4 16,0 9 0-16,0-2 1 0,0-1-28 0,0-3-5 15,0 0-2-15,0 3 0 0,0 1-6 0,0 2 0 16,0 1-1-16,3-1 0 0,-3-6-23 0,4 6-5 16,-4 1-1-16,0-1 0 0,0 4 42 0,0-4 9 15,0 1 2-15,3 2 0 0,-3 4-23 0,0-7-12 0,0 7 12 0,0-4-12 16,0 7 25-16,0-6-1 0,0 3-1 0,0 2 0 15,0-5-23-15,0 6 0 0,-3 3 0 16,3-4 0-16,0 8 12 0,-4-8-1 0,4 4-1 16,0-3 0-16,-3 3-10 0,3 0-14 0,0 0 3 0,3 3 1 15,-3-3 10-15,0 3 0 0,0-3 0 0,0 3 0 16,4-3 18-16,-4 3 6 0,3-6 0 0,-3 6 1 16,4-3-25-16,-4 6 0 0,0-6 8 0,3 6-8 15,-3-6 0-15,0 3 0 0,4 0 0 0,-4 4 0 16,0-4 0-16,0 6 0 0,0-3 8 0,0 4-8 31,0 2-20-31,0-9-7 0,0 7-1 0,0 2 0 0,0-3 48 0,-4 4 8 0,4 3 3 0,0-7 0 16,-3 3-23-16,3 1-8 0,0 3 0 0,-4-1 9 15,4-2 17-15,4 2 3 0,-4-5 1 0,0 5 0 0,3-5-44 16,-3 2-9-16,4 4-1 0,-4-4-1 0,0 4 25 16,0 0 0-16,3-1 0 0,-3 4 0 0,4-3 0 0,-4 2 0 15,3-5 0-15,-3 6 0 0,0-1 0 0,0 1 0 16,0 0 0-16,0 6 8 0,0-6-8 0,0 3 0 15,0 3 0-15,0 0 0 0,0-4 0 0,0-8 0 16,-3 3 0-16,3-1 0 0,-4 7 0 0,4-3 8 16,0 3-8-16,-3 0 0 0,3 3 0 0,0-3 8 15,3-1-8-15,-3 17 0 0,4-3 0 0,-4-4 0 16,3-3 0-16,-3 3 8 0,0-6-8 0,4 3 0 16,0-2 0-16,-1 2 0 0,1 0 0 0,-4 0 0 15,3-3 0-15,-3 6 8 0,4-2-8 0,-1-1 0 16,-3 3 0-16,0 3 0 0,4-12 12 0,-4 10 0 0,0-1 1 0,0 3 0 15,0-2-13-15,0-1-16 16,0 0 3-16,0 7 1 0,0-7 12 0,0 0 0 0,0 1 0 16,-4 2 0-16,4 1 0 0,0-4 0 0,0 7 0 0,0-1 0 15,0-2 0-15,0-4 0 0,-3 3 0 0,3 4 0 16,0 3 0-16,-4-4 0 0,4 4 0 0,0 3 0 16,0-7 0-16,-3 4 0 0,3-3 0 0,0 9 0 15,0-4 0-15,0-2 0 0,0 0 0 0,0 3 0 16,0-7 0-16,3 4 0 0,-3 3 0 0,0 3 0 15,4-7 0-15,-1 4 0 0,-3 0 0 0,0 3 0 0,4 0 14 0,-1-3-4 16,-3 3-1-16,4 6 0 16,-1-9-9-16,-3 3 0 0,4 0 0 0,-1 9 0 0,1-9 0 15,-4 4 0-15,3-1 0 0,-3 3 0 0,4 0 0 0,-1-3-12 16,-3 4 2-16,4 5 1 16,-1-6 9-16,-3 4 0 0,0 2 0 0,4 4 0 0,-4-7 0 15,0 1 0-15,0 5 0 0,0 10 0 0,0-6 0 0,-4 0 0 16,4 0 0-16,-3 9 0 0,-1-6 0 0,4 0 8 15,-3 3-8-15,3 9 0 0,-4-9 8 0,1 4-8 16,3-4 8-16,-7 15-8 0,3-8 0 0,1-1 0 16,3 0 0-16,-4 16-8 0,1-9 8 0,-1-22 0 15,4 6 0-15,-3 3 0 0,-1 6 0 0,4 0 0 16,-3 7 0-16,3 0 0 0,0 2 0 0,3 26 9 16,-3-3-9-16,0 12 0 0,4-25 10 0,-1-3-10 15,1 0 8-15,3 16-8 0,-4-19 0 0,4 0 0 0,-3 3 8 16,3 19-8-16,0-16 0 0,-4 0 0 0,1 3 0 15,3 13 8-15,-3-13-8 0,-4 1-9 0,3 2 9 0,1 16-13 16,-4-22 13-16,3 7 8 0,-3-1 0 16,4 19-8-16,-1-18 12 0,1 2-12 0,-1 4 12 0,-3 12-12 15,4-25 0-15,3 4-14 0,-4-1 1 0,4 13 0 16,1-19 61-16,-1 3 13 0,0 0 3 16,0 16 0-1,-4-16-80-15,4 0-15 0,0 3-3 0,0 13-1 0,0-19 35 0,-3 3 0 0,3-3 0 0,-7 19 0 16,4-19 0-16,-1 3 0 0,-3 1 0 15,4 11 0-15,-4-15 24 0,3 3 8 0,1-3 1 0,-1 13 1 16,1-22-45-16,-1-1-9 0,1 1-1 0,-1 3-1 16,4-19 22-16,0-1 8 0,-3-2 0 0,3 3 0 15,4-9-8-15,-4-4 0 0,0 4 9 0,0-4-9 16,0-6 0-16,3-6 0 16,-3 0 0-16,4 0 0 0,-4-10 0 0,0-3 0 0,4 4 0 0,-4-4 0 15,0-6 0-15,0-6 0 0,0 0 0 0,-4-4 0 0,1-2-12 0,0-1 2 16,-1-2 1-16,-3-4 0 15,0-3-90-15,-3-3-17 0,3-3-4 0,-4-4-1310 16</inkml:trace>
  <inkml:trace contextRef="#ctx0" brushRef="#br0" timeOffset="-147187.83">23266 520 1314 0,'0'0'37'0,"0"0"8"0,0 0-36 0,0 0-9 15,-4-6 0-15,4 6 0 16,0 0 99-16,0 0 17 0,0 0 4 0,0 0 1 15,0-3-40-15,0 3-8 0,0 0-1 0,0 0-1 0,0 0-6 0,0 0-1 16,0 0 0-16,4 3 0 0,-1-3 1 0,4 6 0 16,0 0 0-16,0 4 0 0,4-4-53 0,-4 7-12 15,0-4 0-15,4 0 0 0,-1 4 52 0,-3-4 9 16,4 4 3-16,-1-7 0 0,1 7-52 0,0-4-12 16,-1 7 0-16,-3-7 0 0,4-3 0 0,-4 7 0 15,0-4 0-15,0 4 0 0,0-4 0 0,0 1 0 16,-3-4 0-16,3 3 0 0,-4 4 0 0,-3-7 0 15,0 1 0-15,4 5 0 0,-4-3 0 0,-4 7 0 16,4-6 0-16,-3-1 0 0,-4 4 54 0,0 5 8 0,0-5 2 0,0 6 0 16,-4-1-52-16,0 1-12 0,1 0 0 15,-4 0 0-15,0-3 0 0,3 6 0 0,-3-10 0 16,3 4 0-16,-3-4 0 0,4 1 0 0,-1-7 0 0,0 0 0 16,1 1 0-16,3-1 0 0,3-3 0 0,4-3 0 31,0 0-202-31,0 0-43 0,0 0-9 0,-3-12-2 0</inkml:trace>
  <inkml:trace contextRef="#ctx0" brushRef="#br0" timeOffset="-146155.02">24264 711 1638 0,'0'0'36'0,"0"0"7"0,0 0 1 0,0 0 3 0,0 0-38 0,0 0-9 0,0 0 0 0,0 0 0 16,-3 0 124-16,-5-3 24 0,1 3 4 0,0 0 0 15,0 0-19-15,0 3-4 0,0-3-1 0,-3 4 0 0,-1-1-51 16,4 3-10-16,-4 0-3 0,1 0 0 0,3 1-15 16,-4 5-3-16,4-5-1 0,0 5 0 15,-4 1-19-15,4 2-4 0,4-2-1 0,-1 3 0 0,1 5-12 0,-1-5-9 16,4 3 12-16,0 0-12 0,0 0 0 0,4 3 0 16,3-10 0-16,-4 7 0 0,4 3 0 0,4-13 0 15,-4 1 0-15,4-4-9 0,-4-3 0 0,3-3 0 16,1-6 0-16,0 0 0 0,-4-4 9 0,3 4-12 15,-3-10 12-15,0 7-12 0,0-4 20 0,0 4 3 0,0-10 1 16,-3 6 0-16,-1-2-12 0,1 5 0 16,0-5 0-16,-4 5 0 0,0-2 0 0,-4 9-12 15,4-4 2-15,-4-2 1 0,1 3 9 0,3 6 12 0,-7-7-2 0,7 7-1 16,-4-6-9-16,4 6-9 0,-7-3 9 16,0 0-13-16,7 3 13 0,0 0 0 0,0 0 0 15,-3 6 0-15,-1-3 0 0,4 7 0 16,0 2 0-16,4-2 0 0,-1 2-12 0,4 4 3 0,-3 3 1 15,3-1 0-15,0 11-5 0,0-4-1 0,4 3 0 16,-4 3 0-16,0 1 14 0,3 2 0 0,-3-2 0 0,4 5 0 16,0 1 24-16,-1 3 4 0,1-10 0 0,-4 10 1 15,0-1-29-15,0 1 0 0,0 0 0 0,-4-10 0 16,4 4 11-16,-3-1-11 0,0-6 12 0,-1 1-12 16,-3-4 14-16,-3-3-4 0,3 0-1 0,-4-3 0 15,4-10 12-15,-7 0 3 0,0-6 0 0,-4-3 0 0,4 0-1 16,-3-6 0-16,-1-6 0 0,-3 2 0 0,0-12-13 0,3 3-2 15,-6-6-8-15,3 0 12 0,-1 0-12 0,5 0 0 16,-1-3 0-16,1-3 0 0,3 2 0 16,0 4-8-16,0 0 8 0,3 0 0 0,4 3 0 0,0 0 0 15,0 0 0-15,0 3 0 0,4 1 0 0,-1-1-8 16,4 3 8-16,0-3 0 0,4 7 0 0,-4 2 0 16,3 7-8-16,-3-9 8 0,4 5 0 15,0 1 0-15,-1 3 0 0,-3 0 0 0,4 6 0 0,-1 0 0 16,-3 0 0-16,1 4 0 15,-1-4-45-15,3 0-15 0,-6-3-4 0,3 6 0 16,0-3-102-16,-4 0-21 0,-3-3-4 0,0 0-1 0</inkml:trace>
  <inkml:trace contextRef="#ctx0" brushRef="#br0" timeOffset="-145655.66">24493 1053 1497 0,'0'0'32'0,"0"0"8"0,0 0 0 0,0 0 4 0,0 0-36 0,0 0-8 16,0 0 0-16,0 0 0 0,-3 0-15 0,3 0-5 15,0 0 0-15,0 0-1 0,-4-6 33 0,4 6 8 16,0 0 0-16,0 0 1 0,0-10 51 0,0 10 9 15,0 0 3-15,-3-3 0 0,3 3 121 0,-4-6 25 16,4 6 5-16,-3-6 1 0,3 6-138 0,-4-3-27 0,1-7-6 0,-1 7-1 16,4 3 4-16,-3-3 1 0,-1-3 0 0,1 3 0 15,-1-7-59-15,4 1-10 16,-3 2 0-16,-1-5-10 0,4 3 36 0,0-7 7 16,-4 0 2-16,4 0 0 0,0-5-25 0,0 2-10 15,0 0 8-15,0 3-8 0,-3 7 8 0,-1 3-8 0,4 6 0 16,0 0 8-16,0 0-8 0,0 0 0 15,-3 3 0-15,-1 6 0 16,1-3-200-16,3 4-32 0,-4 2-6 0,4-5-2 0</inkml:trace>
  <inkml:trace contextRef="#ctx0" brushRef="#br0" timeOffset="-145463.45">24395 526 2538 0,'0'0'56'0,"0"0"11"0,-4-6 2 0,4 6 3 0,0 0-58 0,0 0-14 0,0 0 0 0,-3-6 0 0,3 6 44 16,0 0 5-16,0 0 2 0,0 0 0 16,0 0-108-16,0 0-22 0,0 0-4 0,-4 6-1042 15</inkml:trace>
  <inkml:trace contextRef="#ctx0" brushRef="#br0" timeOffset="-145079.47">24627 649 1396 0,'0'0'40'0,"0"0"8"0,0 0-39 0,0 0-9 0,0-10 0 0,0 1 0 16,0 3 80-16,0 6 13 0,0 0 3 0,0-7 1 15,0 7-19-15,0 0-4 0,0 0-1 0,0 0 0 16,7 0 44-16,1 3 9 0,-5 4 2 0,1 5 0 15,-1 4-52-15,1 0-9 0,3 6-3 0,-4 3 0 16,1 0 0-16,-1 3 0 0,1 3 0 0,-1-6 0 16,1 7-36-16,-4-1-8 0,3 0-2 0,1-2 0 15,-1-7-10-15,1 3-8 0,0-10 9 0,-1 4-9 16,1-3 0-16,-4-10-15 0,3 4 2 0,-3-4 0 16,0-6-100-16,0 0-20 0,0 0-4 0,0 0-1 15,0-13-64-15,0 7-13 0</inkml:trace>
  <inkml:trace contextRef="#ctx0" brushRef="#br0" timeOffset="-144905.93">24564 802 1720 0,'0'0'48'0,"0"0"12"0,0 0-48 0,0 0-12 16,7 3 0-16,-3 1 0 0,3-4 91 0,0 0 15 15,0 3 3-15,0-3 1 0,0 3-14 0,3 3-4 0,1-3 0 16,0 0 0-16,-1 1-15 0,4-1-3 15,-3 0-1-15,-1 0 0 0,5 6-58 0,-5-6-15 0,1 1 0 16,-1-1-782 0,4 0-159-16</inkml:trace>
  <inkml:trace contextRef="#ctx0" brushRef="#br0" timeOffset="-144468.02">25647 783 1552 0,'0'0'44'0,"-4"-9"10"0,1 0-43 0,3 2-11 15,-4-2 0-15,-3-4 0 0,4 4 104 0,-1-3 20 16,1 8 3-16,-4-2 1 0,0 0 0 0,0 6 0 16,3 0 0-16,-7 3 0 0,8 3-56 0,-8-3-12 15,8 10-1-15,-4-1-1 0,0 4-42 0,0-3-8 0,0 2-8 0,0 7 12 16,3-9 29-16,0 9 7 0,-3 0 0 0,4 0 1 15,-1 0-27-15,1-10-6 0,3 4 0 0,-4 3-1 16,8-4 17-16,-4 1 4 0,0 3 1 0,3-7 0 16,1 4-28-16,-1 6-9 0,1-9 0 0,3-1 0 15,0-3 0-15,-3 4 0 0,6-10 0 0,-3 0 0 16,4 0-22-16,-1-3 2 0,1 0 0 0,0-3 0 16,-1 0-150-1,1 3-30-15,3-3-5 0</inkml:trace>
  <inkml:trace contextRef="#ctx0" brushRef="#br0" timeOffset="-144252.18">25876 1097 1967 0,'0'0'56'0,"0"0"12"0,0 0-55 0,0 0-13 16,0 0 0-16,-3-3 0 0,-4-7 119 0,3 7 21 16,-3-6 4-16,4 3 0 0,-1-7-40 0,1 4-8 15,-1-7-1-15,0-3-1 0,1 4-27 0,-1-7-6 16,1 0-1-16,-4-10 0 0,3 4-12 0,-3 0-4 15,-3-7 0-15,3 4 0 0,0-7-20 0,-1 1-5 16,1-1-1-16,0 7 0 0,0-4-10 0,4 10-8 16,-4 0 9-16,3 3-9 15,-3 7-68-15,4-1-20 0,-1 6-4 0,4-2-805 0,0 12-161 16</inkml:trace>
  <inkml:trace contextRef="#ctx0" brushRef="#br0" timeOffset="-143870.16">25954 846 1982 0,'0'0'56'0,"0"0"12"0,-4 6-54 0,1-2-14 0,-1 2 0 0,1 0 0 16,-1 4 112-16,1 2 20 0,-1 1 4 0,1-4 1 15,3 4-55-15,-4-1-11 0,4 4-3 0,0-4 0 16,0 1-2-16,0-4-1 0,4 7 0 0,-1-10 0 0,1 7-21 16,-1-4-5-16,1 4-1 0,3-7 0 0,-4-3-10 15,4 0-3-15,4 0 0 0,-4-3 0 0,0 0-25 16,4-3 0-16,-1 0 0 0,1-3-11 0,-1-4 11 0,-3 1 16 16,1 0-4-16,2-1-1 0,-3 4-11 0,0-3 0 15,0-4-12-15,0 4 12 16,0-1 20-16,-3 1 12 0,-1-1 3 0,-3-5 0 0,0 5-12 15,0-2-3-15,-3 5 0 0,-1-5 0 16,-3-1-11-16,0 1-9 0,0 6 12 0,-3-1-12 0,3-5 0 0,-4 2-9 16,4 4-1-16,-4 0 0 15,4 6-135-15,0 0-27 0,7 0-6 0,-3 3-1107 0</inkml:trace>
  <inkml:trace contextRef="#ctx0" brushRef="#br0" timeOffset="-143284.58">26141 1110 1958 0,'0'0'43'0,"0"0"9"0,0-7 1 0,-4 4 3 0,4-6-45 0,0-7-11 0,0 7 0 0,4-4 0 16,-4 4 53-16,3-7 9 0,1 4 2 0,-1-1 0 15,1-6-15-15,3 3-2 0,0 4-1 0,0-7 0 16,0 3-4-16,0 1-1 0,4 5 0 0,-4-2 0 16,3 2-12-16,-2 4-2 0,-1 0-1 0,0 3 0 15,3 3-4-15,-3 3-1 0,0 3 0 0,-3 0 0 16,-1 7 5-16,4 3 1 0,-3-7 0 0,-4 7 0 0,7 3 5 0,-7-7 2 16,4 7 0-16,-1 6 0 0,1-6-4 0,-1-4-1 15,-3 1 0-15,4 0 0 0,-1-1-12 0,4 1-2 16,-3-10-1-16,-1 4 0 0,1-4-14 0,3-3 8 15,-4 4-8-15,4-7 0 0,1 0 18 0,-5-4-2 16,4 4-1-16,-3-3 0 0,3 0-15 0,-4-3-12 16,4-4 3-16,0 4 0 0,0 6 9 0,-3-9 0 15,3-4 8-15,0 4-8 0,0-4 8 0,0 7-8 16,4-10 8-16,-4 1-8 0,0 2 0 0,-4 4 9 16,4-7-9-16,0 7 0 0,-3-1 0 0,0 4 0 15,-1-3 0-15,1-4 0 0,-4 7 15 0,0-1 2 16,0-2 1-16,-4 3 0 0,4 6 2 0,-3 0 1 15,3 0 0-15,-11-7 0 0,4 7-5 0,0 0-2 16,0 4 0-16,3-1 0 0,-3 3-14 0,0 0 11 0,0 7-11 16,4 3 10-16,-1-7-10 0,4 10 0 15,-4 0 0-15,8-4 0 0,-4 4 0 0,4 3 0 0,-1-6 0 0,4-1 0 16,-3 1-10-16,3-7 10 0,0 4 0 0,0-4-9 16,3 7 9-16,-3-10 0 0,4 1 0 0,0 2 0 15,-1 0 0-15,1-2 0 0,3 5 0 0,-4-9 8 16,1 1-8-16,0-1 0 0,-1 0-8 0,1-3 8 15,-1 0-72-15,1-3-8 16,0 0-3-16,-1-1 0 0,1 1-174 0,3-6-35 0</inkml:trace>
  <inkml:trace contextRef="#ctx0" brushRef="#br0" timeOffset="-138093.56">27503 683 892 0,'0'0'20'0,"0"0"4"0,0 0 0 0,0 0 1 0,0 0-25 0,0 0 0 0,0-6 0 0,0 6 0 15,3-6 82-15,1-1 11 0,-1 4 3 0,-3 3 0 16,0-3-29-16,4 0-6 0,-4 3-1 0,3-6 0 16,-3 6-9-16,0 0-3 0,7-7 0 0,-7 7 0 15,4-3 27-15,-4 3 5 0,0 0 0 0,0 0 1 16,0 0 42-16,0 0 8 0,0 0 1 0,0 0 1 0,0 0-20 0,0 0-4 16,0 0-1-16,0 0 0 0,-7-3-38 0,0 0-8 15,7 3-2-15,-7 0 0 0,0 0-20 0,0 0-5 16,-1 0-1-16,1 0 0 0,0 0-34 0,0 0 0 15,0 3 0-15,0-3 0 0,0 3 0 0,0-3 0 16,0 3 0-16,0 4 0 0,-4-4 0 16,8 0 0-16,-4 0 0 0,7-3 0 0,-7 3 0 15,3-3 0-15,4 0 0 0,-3 3 0 0,3-3 0 16,0 0 0-16,-7 3 0 0,7-3 16 0,0 0 8 0,-4 7 3 16,4-7 0-1,0 0-43-15,0 0-9 0,-3 3-2 0,3-3 0 0,0 0 27 0,0 0 0 16,0 0 0-16,0 0 0 0,0 0 0 0,0 0 0 0,0 0 0 15,0 0 0-15,0 0 0 0,0 0 0 0,0 0 0 16,0 0 0-16,0 0 0 0,0 0 0 0,0 0 0 0,0 0 0 16,0 6 0-16,0 0 0 0,0-2 0 0,0 5 0 15,0-3 0-15,0-3 0 0,3 7 0 0,-3-4 0 16,4 7 0-16,-4-1 0 0,0 1 0 0,3-1 0 16,-3 7 15-16,-3-6 8 0,6 2 1 0,-3 7 1 15,0-3-40-15,0 3-8 0,0-3-1 0,-3 0-1 16,3 3 41-16,0-7 8 0,0 7 1 0,0-3 1 15,0 0-26-15,0 3 0 0,0-7 0 0,0 4 0 16,0 0-16-16,3-6-8 16,-3 2-1-16,0 4-1 0,0-6 26 0,0 2 0 0,4-2 0 0,-4-1 0 15,-4 1 0-15,4-1 0 0,0-2 0 0,0 2 0 0,0-5 0 0,0-1 0 16,0 0 0-16,0 0 0 0,0-2 16 16,0-4 9-16,0 0 2 0,0 3 0 15,4 3-43-15,-4-6-9 0,0 6-2 0,3-3 0 16,1-3 44-16,-1 0 9 0,4 4 2 0,-3-4 0 15,3 0-45-15,0 0-9 0,0 0-2 16,4 0 0-16,-1 3 52 0,1-3 9 0,-1 0 3 0,1 0 0 0,3 0-24 16,-3 0-12-16,-1 3 12 0,-3 0-12 0,4 0 11 0,-1 0-11 15,-3-3 10-15,4 3-10 16,-4-3-26-16,4 4-11 0,-1-4-3 0,-3-4 0 16,4 1-128-16,3 0-25 0,0-6-6 0,-3 6-994 0</inkml:trace>
  <inkml:trace contextRef="#ctx0" brushRef="#br0" timeOffset="-137402.18">27764 978 1497 0,'0'0'32'0,"0"0"8"0,0 0 0 0,0-6 4 0,0-4-36 0,0 4-8 0,0 3 0 0,3-3 0 0,-3-4 53 0,0 4 9 15,0-4 2-15,0 1 0 0,0 3 0 0,4 6 0 16,-4 0 0-16,0-7 0 0,0-2 0 0,0 9 0 16,0 0 0-16,0 0 0 0,0 0 36 0,0 0 7 15,0 0 1-15,0 0 1 0,-7 13-72 0,3-10-14 16,1 9-3-16,-1-2-1 0,1 5 29 0,-1-2 5 15,0 6 2-15,4 0 0 0,-3-7-37 0,3 7-7 16,0 6-2-16,0-9 0 0,3 9 4 0,1-10 1 0,0 4 0 0,-1 0 0 16,1-10-14-16,3 4 9 0,-4 0-9 0,4-7 8 15,0 3-20-15,0-6-5 0,0-3-1 0,4 0 0 16,-4 0 18-16,4-6 0 0,-1 0 0 0,-3-4 0 16,4 1 0-16,-1-4 0 0,-3 4 0 0,4-7 0 15,0-2 12-15,-4 5 7 0,3-6 1 0,1 0 0 16,-4 7-20-16,3-4 8 0,-2 1-8 0,-5 2 0 15,4 4 8-15,-3-1-8 0,-1 4 0 0,-3 6 0 16,0 0-13-16,0 0-10 0,0 0-1 0,0 0-1 16,0 0 53-16,0 9 12 0,4 1 1 0,-4-1 1 15,0 4-30-15,0-1-12 0,3 7 8 0,-3-6-8 0,4 5 0 16,-1 1 0-16,1-3 0 0,-4 0 0 16,7 2 0-16,-4-5 0 0,1-1 0 0,3-2 0 15,-3 2 0-15,3-5 0 0,0-1 0 0,0 0 0 16,-4-3 0-16,4 0 0 0,-3 1 0 0,3-1 0 15,0-3-29-15,0-3-5 0,-4-1-1 0,1 1 0 16,3 0-129-16,-3-3-25 0,-1 0-6 0</inkml:trace>
  <inkml:trace contextRef="#ctx0" brushRef="#br0" timeOffset="-137043.46">28176 1166 1033 0,'0'0'22'0,"0"0"5"0,0 0 1 0,0 0 2 0,0 0-30 16,0 0 0-16,0 0 0 0,0 0 0 0,0 0 158 0,0 6 26 0,0-6 4 0,0 3 2 16,0-3-47-16,0 0-10 0,0 0-1 0,0 0-1 15,0 0-7-15,0 0-2 0,0 0 0 0,0 0 0 16,0-6-51-16,-3-3-11 0,-1-1-1 0,1 4-1 15,3-10-14-15,-4 4-4 0,4-4 0 0,0 0 0 16,-3 1-12-16,3-1-4 0,0-3 0 0,3 4 0 16,-3-1-9-16,4 7-3 0,-4-7 0 0,3 3 0 15,1 4-12-15,-1 6 9 0,1 0-9 0,-4 3 8 16,3 0-8-16,4 0 0 0,1 0 0 0,-1 3 8 16,0 0-8-16,0-3 0 0,0 3 0 0,0 0 0 0,3-3 0 15,-3 3 0-15,4 0 0 0,-4-3 0 0,4 0-12 0,-4 0 0 16,3 0-1-16,-3 4 0 15,0-4-154-15,0 0-30 0,4 3-7 16</inkml:trace>
  <inkml:trace contextRef="#ctx0" brushRef="#br0" timeOffset="-136581.78">28494 787 1958 0,'0'0'43'0,"0"0"9"0,0 0 1 0,0 0 3 0,0 0-45 0,0 0-11 0,-4 9 0 0,1-3 0 16,3-6 104-16,0 3 20 0,0 1 3 0,0 2 1 0,0 0 0 0,0-3 0 16,0-3 0-16,0 3 0 15,3 4-103-15,1-4-25 0,-1-3 0 0,1 9 0 16,-1-3 56-16,5 1 7 0,-5 2 1 0,4 4 0 0,-3 2-52 0,3 1-12 15,-4 3 0-15,1 6 0 16,3 3 54-16,-4 4 8 0,-3 5 2 0,0 1 0 0,0-4-52 0,4 4-12 16,-4-4 0-16,0-2 0 0,0-4 54 0,0 3 8 15,0-9 2-15,0-3 0 0,-4-3-52 0,4-7-12 16,0 1 0-16,0-10 0 16,0 0-100-16,0-10-22 0,0 1-5 0,4-7-1 15,-4-3-51-15,3 4-10 0,1-4-3 0,-4-3 0 0</inkml:trace>
  <inkml:trace contextRef="#ctx0" brushRef="#br0" timeOffset="-135619.59">28730 605 2127 0,'0'0'47'0,"0"0"9"0,0 0 3 0,0 0 1 0,-3 0-48 0,3 0-12 0,-7 3 0 0,7-3 0 16,0 0 118-16,0 0 22 0,0 0 4 0,-4 3 0 16,4-3-115-16,0 0-29 0,0 0 0 0,0 3 0 15,4 3 57-15,3-2 6 0,-4-1 1 0,4 0 0 16,4 0-52-16,-1 0-12 0,1 0 0 0,3-3 0 15,0 3-16-15,0-3-5 0,0 7-2 0,1-7 0 16,2 0 23-16,-3 3 0 0,0-3 0 0,4 3 0 16,-4 0 0-16,0-3 0 0,-3 3 0 0,3-3 0 15,-3 3 10-15,-1 0 3 0,-3 4 1 0,0-7 0 16,-3 3 9-16,-1 0 1 0,1 0 1 0,-4-3 0 16,0 0 2-16,3 3 0 0,-3-3 0 0,0 0 0 15,0 0-6-15,0 3-1 0,0-3 0 0,0 0 0 16,0 0-8-16,0 0-1 0,0 0-1 0,0 0 0 15,0 0-2-15,0 0-8 0,0 0 12 0,0 0-4 16,0 0-8-16,0 0 12 0,0 0-12 0,0 4 12 0,0 5-12 16,0-3 8-16,0-3-8 0,0 1 8 15,4 5-8-15,-4-3 0 0,3 0 0 0,-3 7 8 0,4-4-8 0,0 4 0 16,-1-1 0-16,1 4 8 0,-1 0-8 0,1 6 0 16,-1 3 0-16,1 3 0 15,-1 0-23-15,1 1-6 0,-4-1-2 0,3 3 0 0,-3 0 53 0,4 1 10 16,-1-1 3-16,-3-3 0 0,4 1-17 0,-4-4-3 0,3-3-1 15,-3 0 0-15,4-4-6 0,-1-5 0 16,-3-1-8-16,4-2 12 0,-4 2-3 0,0-5-1 0,3-4 0 0,-3 0 0 16,4 3-8-16,-4-6 0 0,0 0-10 0,0 0 10 15,0 0 0-15,0 0 0 0,0 0 0 16,0 0 0-16,-4-9 0 0,-3 6 0 0,7 3 12 16,-3-3-12-16,3 3 20 0,-7-7-2 0,0 1-1 15,0 6 0-15,0 0 1 0,0 0 0 0,0 0 0 16,-4 0 0-16,4 6-6 0,-4-6 0 0,1 3-1 0,-1 1 0 15,1-4-11-15,-1 0 0 0,4 0 9 0,-4 3-9 16,4-3 0-16,0 0 0 0,0-3 0 0,0-1 0 16,4 4-27-1,3 0-6-15,-7-3-2 0,7 3 0 0,0 0-75 0,0 0-15 0,0 0-3 0,0 0-800 16,0 0-160-16</inkml:trace>
  <inkml:trace contextRef="#ctx0" brushRef="#br0" timeOffset="-129982.55">23315 2423 1728 0,'0'0'38'0,"0"0"8"0,0 0 2 0,0 0 0 0,0 0-39 0,0 0-9 0,-3 3 0 0,3-3 0 16,0 0 104-16,0 0 20 0,-4 4 3 0,4-4 1 15,0 0-52-15,0 0-9 0,-3 6-3 0,3 0 0 16,3 0-8-16,1-2-1 0,-1 2-1 0,1 3 0 16,3-6-35-16,0 4-7 0,0 2-2 0,0 0 0 15,3-2-10-15,1 5 0 0,0-2 0 0,-1-1 0 16,1 4 0-16,3-4 0 0,-4 4 0 0,1-1 0 16,3-2 13-16,-3-1 1 0,3 7 0 0,0-10 0 15,0 3-14-15,0 1 0 0,0 2 0 0,0 1 0 16,1-7 0-16,-5 0 0 0,4 4 0 0,0-4 0 15,0 0-8-15,1-3-5 0,-5 1-1 0,4 5 0 16,-3-9 22-16,3 0 5 0,-7 3 1 0,0 0 0 0,0-3-14 16,-3 3 8-16,-1 4-8 0,1-1 0 0,-4 0 11 0,0 0-11 15,-4 4 12-15,1-4-12 0,-1 4-12 0,4-1-8 16,-7 0-3-16,4 7 0 0,-5-10 56 0,5 7 11 16,-4-1 3-16,0-2 0 0,0 2-21 0,0 1-4 15,0-1-1-15,0 1 0 0,0-1-2 0,-4 1-1 16,4 3 0-16,-4-1 0 0,4-5-5 0,0 5-1 0,0-2 0 0,-3 0 0 15,-1-4 0-15,0 4-1 0,4-4 0 16,-3 7 0-16,3-7-11 0,0 4 8 0,-4-1-8 16,4 4 8-16,0-7-8 0,-4 4 12 0,4-1-12 0,0-2 12 15,0 2-12-15,4-2-11 0,-1-1 3 16,1-3 0 0,-1-3-200-16,4 4-39 0</inkml:trace>
  <inkml:trace contextRef="#ctx0" brushRef="#br0" timeOffset="-124954.77">24292 2630 1728 0,'0'0'38'0,"0"0"8"0,0 0 2 0,0 0 0 0,-3-6-39 0,3 0-9 15,0 6 0-15,-4-3 0 0,4-7 53 0,0 10 9 16,0 0 2-16,0 0 0 16,0 0 36-16,0 0 8 0,0 0 2 0,0 0 0 0,0 0-22 0,-7 3-5 15,0 4-1-15,0-4 0 0,4 3-34 0,-1 3-8 16,0 1 0-16,1-1-1 0,-1 7-11 0,4-4-3 16,0 1 0-16,0-4 0 0,0 1-14 0,0-4-3 15,4-3-8-15,-1 4 12 0,1-4-12 0,0-3-8 16,-1 0 8-16,4-3-13 0,-3-1 13 0,3 1 0 15,-4-3 9-15,4 3-9 0,0-7 0 0,0 4 0 16,-3 0 0-16,3-4-10 0,-3 4 10 0,-1 3 0 16,4-3 0-16,-7 6 0 0,4 0 0 0,-1-10 0 15,-3 10 0-15,0 0 0 0,0 0 0 0,0 0 0 0,0-6 0 0,0 6 0 16,0-3 0-16,0 3 0 0,0-6 0 0,0 6 0 16,-3-7 0-16,-1 1 0 0,-3 3 0 0,4 0 0 15,3 3 0-15,-4-3 0 0,4 3 0 0,-7-3 0 16,7 3 0-16,0 0 0 0,-7 0 0 0,7 0 0 15,0 0 0-15,0 0 0 0,-4 0 0 0,4 0 0 16,0 0 0-16,0 6 0 0,0 0 0 0,0 0 0 16,4 1 0-16,-1-1 0 0,1 0 0 0,-1 7 0 15,5-7 0-15,-1 7 0 0,0-1 0 0,-4 7 0 16,4-10 0-16,0 7 0 16,0 6 0-16,0-3 0 0,0 9 0 0,4-3 0 0,-4 6 0 0,0 1 0 15,0 2 0-15,0-2 0 0,0 2 0 0,-3 4 0 16,3-4 49-16,-4 4 12 0,4-4 3 0,-7 1 0 0,4-4-53 15,3 1-11-15,-3-4 0 0,-4-3 0 0,0 0 0 0,0-6 0 16,0-4 0-16,0-2 0 0,-4-4 12 0,1-2 1 16,-1-1 1-16,-3-6 0 0,0 0 15 0,-4-3 3 15,1-3 1-15,-1-7 0 0,-3-3-13 0,0 1-2 16,-4-7-1-16,4 3 0 0,0-3-7 0,0 3-2 16,0-3 0-16,3 3 0 0,1 4-8 0,-1-1 0 15,0-3 0-15,1 4 0 0,3-1 0 0,0 3 0 16,0 1 0-16,0-7 0 0,3 3 0 0,4 4 0 15,4-4 0-15,-1 0 0 0,4 1 0 16,0-1 0-16,4 3 0 0,-1 1 0 0,1 3 0 0,3-4-11 16,0 7 3-16,4-4 0 0,-4 4-8 0,0 3-2 15,0 0 0-15,-3-4 0 16,3 4-22-16,-3 3-4 0,-4-3 0 0,3-3-1 16,-3 3-15-16,0 3-4 0,-3 0 0 0,3 0 0 15,-7 0-164-15,0 0-34 0,0 0-6 0,10 9-2 0</inkml:trace>
  <inkml:trace contextRef="#ctx0" brushRef="#br0" timeOffset="-124613.08">24536 2637 1958 0,'0'0'43'0,"0"0"9"0,0 0 1 0,0 0 3 16,0 0-45-16,0 0-11 0,0 0 0 0,0 0 0 0,0 0 69 15,0 0 12-15,0 0 3 0,0 0 0 0,0 0 8 0,0 0 3 16,0 0 0-16,0 6 0 0,0 3-6 0,0 4-1 15,0-4 0-15,0 4 0 0,0-1-14 0,0 4-3 16,0-7-1-16,-4 7 0 0,4-3-33 0,0-1-6 16,-3 1-2-16,3-1 0 0,0-2-21 0,-4 2-8 15,4-2 0-15,0-1 0 16,0 0-106-16,4-2-27 0,-4-1-6 0,0 0-1180 0</inkml:trace>
  <inkml:trace contextRef="#ctx0" brushRef="#br0" timeOffset="-124415.97">24493 2439 2293 0,'0'0'50'0,"0"0"10"0,0 0 3 0,0 0 2 0,-7-3-52 0,7 3-13 0,0 0 0 0,0 0 0 16,0 0 82-16,0 0 14 0,-3 6 2 0,-1-3 1 15,4 7-182-15,0-4-36 0,4 3-7 0,-1 1-923 16</inkml:trace>
  <inkml:trace contextRef="#ctx0" brushRef="#br0" timeOffset="-124144.68">24687 2452 1728 0,'0'0'38'0,"0"0"8"0,0 0 2 0,4 3 0 0,-1 3-39 0,1 3-9 15,0-2 0-15,-1 2 0 0,4 4 104 0,0 2 20 16,0-2 3-16,0 3 1 0,0-1 0 0,0 4 0 16,4 3 0-16,-4-3 0 0,0 6-52 0,0-3-9 0,4-3-3 15,-8 3 0-15,4-4-51 0,0-2-13 0,-3 3 0 16,-1-10 0-16,4 4 19 0,-3-4 1 15,0 1 0-15,-1-1 0 16,1-6-83-16,-4-3-16 0,0 0-3 0,0 0-1 16,0 0-113-16,0 0-24 0,0 0-4 0</inkml:trace>
  <inkml:trace contextRef="#ctx0" brushRef="#br0" timeOffset="-123952.42">24709 2646 1958 0,'0'0'43'0,"-4"3"9"0,4-3 1 0,0 0 3 0,-3 6-45 0,-1 1-11 15,4-4 0-15,0-3 0 16,0 0 53-16,7 3 9 0,-3 0 2 0,3 0 0 0,0 0 51 0,0 0 10 16,3-3 3-16,1 4 0 0,-1-1-103 0,5 0-25 15,-5 0 0-15,1-3 0 0,-1 0 40 0,4 3 4 16,1 0 0-16,-1-3 0 16,-4 3-71-16,8-3-13 0,-4 4-4 0,4-4 0 15,-4-4-220-15,3 4-45 0</inkml:trace>
  <inkml:trace contextRef="#ctx0" brushRef="#br0" timeOffset="-123261.34">25848 2574 2037 0,'0'0'44'0,"0"0"10"0,-7 0 2 0,0-3 2 0,0 3-46 0,0 0-12 0,-4 0 0 0,4 0 0 0,-3 0 87 0,3 0 15 16,-4 3 3-16,4 0 1 0,-4-3-34 0,1 3-6 15,3 3-2-15,-4 1 0 0,4 2 0 0,-4-3 0 16,4 4 0-16,0 2 0 0,0 7-51 0,0-3-13 16,0-1 0-16,0 4 0 0,4-3 0 0,-4-3 0 15,3 2 0-15,4 1 0 0,-4-7 54 0,4 1 8 16,0-1 2-16,4-3 0 16,-4-3-103-16,7 1-20 0,-7-4-4 0,7-4-1 0,0 1 52 0,0 0 12 15,4-3 0-15,-1 0 0 0,-3-1 23 0,4-2 7 0,3 0 2 16,-3 2 0-16,-1-2-32 0,-3 0 0 15,4-1 0-15,-4-2 0 0,0 2 0 0,0 1 0 16,0-1 0-16,-3 1 0 16,-1 3-22-16,1-7-7 0,-1 7-2 0,-3 0 0 0,4-1 51 0,-4 7 9 0,0-3 3 0,0 3 0 15,0 0-32-15,0 0 8 0,7 0-8 0,-4 0 0 16,4 3 0-16,-3 7 0 0,3-4 8 0,0 3-8 16,0 4 0-16,0-1 9 0,0 1-9 0,4 6 8 15,-4-10-8-15,0 7 0 0,0-4 9 0,0 4-9 16,0-3 22-16,0 2 0 0,-3 1 0 0,6-7 0 0,-6 4-31 15,3-4-7-15,0 1 0 0,-4-1-1 16,5-9 5-16,-5 3 2 0,4 0 0 0,0-6 0 16,0 0-141-16,-3-3-28 0,3 0-5 15,-4-7-969-15</inkml:trace>
  <inkml:trace contextRef="#ctx0" brushRef="#br0" timeOffset="-122834.63">26099 2361 1695 0,'0'0'37'0,"0"9"8"0,0-6 2 0,3 7 1 0,-3 5-39 0,0-2-9 0,4 6 0 0,-1-1 0 16,1 4 60-16,-1 0 11 0,1 3 1 0,-1-6 1 16,4 3 44-16,0 0 9 0,-3 3 2 0,3-3 0 15,0 3-62-15,4-3-12 0,-1-3-2 0,-3 0-1 16,4-7-5-16,-1 1-1 0,-3-4 0 0,4 4 0 15,-4-10-23-15,0 3-5 16,0-3-1-16,-3-3 0 0,-4 0 0 0,0 0 0 0,7-6 0 0,-7 3 0 16,3-6 4-16,-3-1 1 0,0 1 0 0,-3-1 0 15,-4 1-12-15,3-4-9 0,-3 4 12 0,-3 0-12 16,-1-1 8-16,0 4-8 0,1 0 0 0,-1-4 0 31,-3 4-16-31,0 0-11 0,0 3-1 0,3 3-1 0,-3 0 29 0,0 3 0 0,3 0 11 0,-3 3-3 16,4 7-8-16,-1-4-12 0,1 7 4 0,-1-4 0 15,4 4-1-15,3-3 0 0,-3 5 0 0,4-2 0 16,3 0 9-16,-4-1 14 0,4 4-3 0,4-6-1 16,-4-1-10-16,3 1 0 0,1-1 0 0,-1-2 0 0,4 2-18 0,-3-5-6 15,7 2 0-15,-4 0-1 16,0-9-11-16,3 7-3 0,1-7 0 0,-1 0 0 16,-2 0-20-16,2-4-4 0,1 1-1 0,3-6 0 15,-4-4-166-15,1 1-34 0</inkml:trace>
  <inkml:trace contextRef="#ctx0" brushRef="#br0" timeOffset="-122395.61">26363 2389 1573 0,'0'0'34'0,"0"0"7"0,0 0 2 0,0 0 2 0,0 0-36 0,0 6-9 0,4 4 0 0,-1-4 0 16,1 3 80-16,-1 1 13 15,1 2 3-15,-1 1 1 0,1 2-18 0,3-2-4 0,-4 6-1 0,4-4 0 16,-3 1 43-16,3 0 9 0,0 3 2 0,0-10 0 16,0 4-74-16,0-1-14 0,0 1-4 0,-3-10 0 15,3 6-6-15,0 1-2 0,-4-4 0 0,5 0 0 16,-5-3-28-16,1 0 0 0,-4-3 0 0,0 0 0 16,0 0 32-16,0 0 0 0,0 0 0 0,0 0 0 15,0 0 0-15,0 0 0 0,0 0 0 0,0 0 0 16,-4-6-32-16,1 0 0 0,-8 0 0 0,4-1-10 15,0 4 10-15,-4-3 0 0,1 6 10 0,-1-3-10 16,0 6 0-16,1 0 0 0,-1 3 0 0,-3 7 0 0,4-1-8 0,-1 4-8 16,4 3-2-16,-4 3 0 15,4-6 5-15,4 2 1 0,-4 1 0 0,3 0 0 0,4 0 2 0,0 0 1 16,0-4 0-16,4 1 0 16,3-4 9-16,-4 1-8 0,8-4 8 0,-4 1-8 0,4-1 8 0,-1-6-12 15,1 4 12-15,-1-7-12 0,4 3-2 0,-3-6-1 16,3-1 0-16,-3 1 0 0,3 0 15 0,-4-6 0 15,1-1 0-15,0 1 0 0,-1 3 0 0,1-4 0 16,-4 1 0-16,3 3 0 16,-3-1-170-16,0 1-31 0</inkml:trace>
  <inkml:trace contextRef="#ctx0" brushRef="#br0" timeOffset="-121314.79">27577 2232 1728 0,'0'0'38'0,"0"0"8"0,0-6 2 0,0 6 0 0,-4-3-39 0,4 3-9 0,0-10 0 0,0 10 0 15,0 0 104-15,-7-3 20 0,7 3 3 0,-3-3 1 16,-8 3 0-16,7 0 0 0,-3 0 0 0,4 0 0 15,-8 3-81-15,4 0-16 0,0 4-3 0,-3-4-1 16,-1 0 7-16,4 0 2 0,-4 0 0 0,4 0 0 16,-3 3-28-16,-1 1-8 0,1-4 0 0,-1 0 0 0,4 0 0 0,0-3 0 15,-4 3 0-15,4 0 0 0,0 4 0 0,0-7 0 16,0 3 0-16,4-3 0 0,3 0 0 0,0 0 0 16,0 0 0-16,-8 3 0 0,8-3 0 0,-3 3 0 15,-1 3 0-15,4-6 0 0,0 0 29 0,0 7 3 16,0-7 0-16,0 0 0 15,-3 6-52-15,3-6-9 0,0 0-3 0,3 3 0 0,-3-3 32 0,0 6 0 16,0-6 0-16,4 3 0 0,-4-3 0 0,0 0 0 16,0 0 0-16,3 4 0 0,-3-4 0 0,4 6 0 15,0-3 0-15,-4-3 0 0,0 0 0 0,0 0 0 16,3 6 0-16,-3 1 0 0,4 2 35 0,-4 0 13 16,0 7 2-16,0-3 1 0,0 5-31 0,0 1-5 0,0 3-2 15,0 6 0-15,-4-6-13 0,4 3 0 0,0-3 0 16,-3 3 0-16,3-3 0 0,0 0 0 0,3 0 0 0,-3 3 0 15,0-3 0-15,0-3 0 0,0 0 0 0,0 0 0 16,0-4 0-16,0-2 0 0,0 0 0 16,0-1 0-16,0-3 0 0,0 4 0 0,0-10 0 15,-3 7 0-15,3-1 0 0,-4 0 0 0,4-2 0 0,-4 5 0 16,4-6 0-16,-3 1 0 0,-1 2 0 0,4 1 0 16,0-1 0-16,-3 0 0 0,3-2 0 0,0 2 0 15,-4-3 0-15,4 1 0 0,0-4 0 0,0-3 0 16,4 3 0-16,-4-3 0 0,3 3 0 0,1 0 0 15,3-3 0-15,0 0 0 0,0 6 0 0,0-6 0 16,4 0 0-16,3 0 0 0,-4 0 0 0,1 4 0 16,3-4 0-16,-3 0 0 0,3 0 0 0,-4 3 0 15,1-3 0-15,0 3 0 0,-4 0 0 0,3-3 0 16,-3 3 0-16,4-3 0 0,-4 0 0 0,3 0 0 16,-2 0-64-16,2 0-16 0,-3-3-4 0,4 0 0 15,-4 0-88-15,3 0-17 0,-3 3-4 0,1-10-861 16</inkml:trace>
  <inkml:trace contextRef="#ctx0" brushRef="#br0" timeOffset="-120851.02">27824 3019 1854 0,'0'0'40'0,"0"0"9"0,0 0 2 0,0 0 1 0,0 0-41 0,0 0-11 0,0 0 0 0,0 0 0 16,0 0 80-16,0 0 15 0,0 0 2 0,3-6 1 15,1 0-16-15,-1-1-3 0,1 1-1 0,-4 0 0 16,3-4-37-16,-3 1-7 0,0 3-2 0,0-7 0 15,-3 4 7-15,3-4 1 0,-4-3 0 0,1 1 0 16,3-4-3-16,-4 0 0 0,-3-3 0 0,0 0 0 16,0-3-29-16,0-3-8 0,3 3 0 0,-6-6 0 15,3 2 0-15,-4 1 0 0,4 0 0 0,0 0 0 16,0 3 0-16,0-4 0 0,0 4 0 0,0-6 0 16,3 9 0-16,1 0 0 0,-1 3 0 0,4-3 0 0,-3 3 15 15,3 10 1-15,0-7 1 0,0 4 0 0,3-1-27 16,1 7-6-16,-1-3 0 0,1 2-1 15,-1 4 17-15,4-3 0 0,-3 6 0 0,3-3 0 0,0 3 0 0,0 0 0 16,0 3 0-16,4-3 0 0,-1 3 0 0,-3 3 0 16,4-3 0-16,0 7 0 0,-1-7 0 0,4 3 0 15,-3 7 0-15,-4-4 0 16,3 1-55-16,-2 2-7 0,-1-6-2 0,0 7 0 16,-4-4-58-16,1 1-12 0,-1 2-2 0</inkml:trace>
  <inkml:trace contextRef="#ctx0" brushRef="#br0" timeOffset="-120569.58">27682 2771 1958 0,'0'0'43'0,"0"0"9"0,0 0 1 0,0 0 3 0,0 0-45 0,0 0-11 0,0 0 0 0,0 0 0 15,0 0 53-15,8-3 9 0,-5 0 2 0,1 0 0 16,3 3 0-16,0 0 0 0,0 0 0 0,0-3 0 16,0 3 0-16,0 0 0 0,0 0 0 0,0 0 0 15,4 0-52-15,-1 0-12 0,-3-6 0 0,7 2 0 16,-3 4 0-16,0-3 0 0,-1 3 0 0,1-3 0 16,-1 0-102-16,1 0-20 0,-1 3-4 0,1 0-1 15,0 0-52-15,-1 3-10 0,8 3-3 0,-4 1 0 16</inkml:trace>
  <inkml:trace contextRef="#ctx0" brushRef="#br0" timeOffset="-120388.08">28113 2934 2602 0,'-4'4'57'0,"4"2"12"0,-7 0 3 0,4 0 1 0,-1-2-58 0,1-1-15 0,-4 0 0 15,3 0 0-15,1 3 79 0,3-6 13 16,0 0 2-16,-4 3 1 0,4-3-69 0,0 0-14 15,0 0-2-15,0 0-1 16,0 0-50-16,0 0-11 0,0 0-1 0,0 0-1 16,0-6-107-16,0-3-22 0,-3 2-4 0,3-8-861 0</inkml:trace>
  <inkml:trace contextRef="#ctx0" brushRef="#br0" timeOffset="-120250.95">28014 2671 2458 0,'0'0'54'0,"0"0"11"0,-7 0 3 0,0 0 1 0,0 0-55 0,0 0-14 0,0 0 0 0,7 0 0 15,0 0 45-15,0 0 7 0,0 0 0 0,0 0 1 16,0 0-42-16,0 0-11 0,0 0 0 0,0 0 0 16,0-6-101-16,0 6-23 0,3-3-4 0,4-4-920 15</inkml:trace>
  <inkml:trace contextRef="#ctx0" brushRef="#br0" timeOffset="-119984.66">28258 2956 2487 0,'0'4'55'0,"-4"-1"11"0,4 0 2 0,-4 3 2 0,4-6-56 0,0 0-14 16,-3 3 0-16,3-3 0 0,0 0 105 0,0 0 19 15,-7-6 3-15,0-3 1 0,3-4-77 0,-3 0-15 16,4-5-4-16,-4-1 0 0,3-6-15 0,-3 3-3 0,4-6-1 0,-1-1 0 15,-3-2-13-15,3 0 0 0,-3-1 0 16,0 1 0-16,0 3 0 0,0 3 0 16,0-7 0-16,4 4 0 0,-1 3 0 0,-3 9 0 15,4-6 0-15,3 4 0 16,-4 11-100-16,4-5-22 0,0 5-5 0,0 7-1127 0</inkml:trace>
  <inkml:trace contextRef="#ctx0" brushRef="#br0" timeOffset="-119583.59">28272 2844 2127 0,'0'0'47'0,"0"0"9"0,0 0 3 0,3 3 1 0,4 3-48 0,-3 0-12 16,3 0 0-16,0 1 0 15,0-4 16-15,3 0 0 0,-2 0 1 0,2-3 0 0,1 0 27 0,-1-3 4 16,4 0 2-16,-3-3 0 0,3-1-29 0,-3-2-5 16,-1 3-2-16,-3-7 0 0,4 4 40 0,-4-4 8 15,0 4 2-15,0-4 0 0,-3 1 0 0,-1 2 0 16,1 4 0-16,-4-3 0 0,0 2-52 0,0 7-12 16,0 0 0-16,-4-6 0 0,4 6 0 0,0 0 0 15,-7-3 0-15,0 6 0 0,3 3 54 0,-3 1 8 16,0 2 2-16,0-3 0 15,0 4-103-15,0 2-20 0,0 7-4 0,4-10-1 0,-1 10 52 0,-3-3 12 16,7 3 0-16,-3 0 0 0,3-1 18 0,0-5 6 0,3 6 2 0,1 0 0 16,3-10-26-16,0 3 0 0,3 1 8 0,-3 0-8 15,4-10 0-15,3 3-11 0,-3 0 3 0,-1-3 0 16,4 1-8-16,-3-4-2 0,3 3 0 0,-3-6 0 31,3 3-119-31,-4-7-24 0,1 4-5 0,-4-3-949 0</inkml:trace>
  <inkml:trace contextRef="#ctx0" brushRef="#br0" timeOffset="-119117.89">28649 3022 2286 0,'0'0'50'0,"0"0"10"0,0 0 3 0,0 0 1 0,0 0-51 0,-3-3-13 0,-4-3 0 0,3 3 0 0,0 0 48 0,1-7 6 15,-1 7 2-15,4-3 0 0,-3-4-39 0,3 4-7 16,3-3-2-16,-3 2 0 0,4-5-8 0,-4 2 8 0,3-2-8 16,5 2 8-16,-5-2-8 0,1-1 8 15,3 1-8-15,0-1 8 0,3 1-8 0,1-1 12 0,-1 1-12 0,1-1 12 16,0 4 8-16,3-1 1 0,-4 1 1 0,1 3 0 16,-1-1 34-16,1 4 8 0,0 6 0 15,-4 1 1-15,3 2-52 0,1 3-13 0,-1 4 0 16,1 2 0-16,-4 4 54 0,0 3 8 0,0-3 2 0,0 3 0 15,0 0-64-15,-3 0-8 0,3-3-4 0,-7-1-1 16,3-2 13-16,1 0 0 0,-1-4 0 0,1 1 0 16,0-7-54-1,-4 4-8-15,3-7-2 0,-3-3 0 0,0 0-102 0,0 0-21 0,4 0-4 0,-1-10-876 16</inkml:trace>
  <inkml:trace contextRef="#ctx0" brushRef="#br0" timeOffset="-118665.99">29041 2894 1695 0,'0'0'37'16,"0"0"8"-16,0 0 2 0,-4-3 1 0,1-4-39 0,3 7-9 0,-7-3 0 0,7 3 0 0,0-6 60 0,0 6 11 15,0 0 1-15,0 0 1 0,0 0-7 0,0 0-2 16,0 0 0-16,0 0 0 0,-7 3 0 0,3 6 0 15,4-2 0-15,-4 8 0 0,1-8-7 0,-1 5-1 16,4 1-1-16,-3 6 0 0,3-10 4 0,-4 3 1 16,1 1 0-16,-1 0 0 0,4-4-16 0,0 4-4 0,0-7 0 0,-3 0 0 15,3 0-20-15,0-6-5 0,0 0-1 0,0 0 0 16,0 0-14-16,0 0 0 0,0 0 0 0,7-3 0 16,-4 0-10-16,1-3 2 0,-1 0 0 0,4-4 0 31,-3 1-29-31,0-1-6 0,-1 1-1 0,1-1 0 0,-4 1 20 0,3 0 3 0,1 2 1 0,-1-5 0 15,1 6 6-15,-1-1 2 0,-3 7 0 0,0 0 0 16,0 0-6-16,0 0-1 0,0 0 0 0,0 0 0 16,0 0 40-16,0 0 8 0,0 0 2 0,0 0 0 15,0 3-9-15,4 4-2 0,-1-1 0 0,-3 7 0 16,0-10 10-16,4 6 2 0,-1 0 0 0,1 1 0 16,-1-1-32-16,4-2 0 0,-3 2 0 0,-1-3 0 15,1 4 0-15,0-4 0 0,3-3 0 0,-4 3 0 16,1 1-26-16,-4-7-11 0,3 0-3 0,-3 0 0 15,0 0-67-15,0 0-13 0,7-7-4 0,-3 4-632 16,-1-3-128-16</inkml:trace>
  <inkml:trace contextRef="#ctx0" brushRef="#br0" timeOffset="-117871.49">29171 3025 2023 0,'0'0'44'0,"0"0"10"0,0 0 2 0,0 0 0 0,0 0-44 0,0 0-12 16,0 7 0-16,0-7 0 0,0 0 64 0,0 0 10 16,0 0 2-16,0 0 1 0,0 0-42 0,0 0-9 0,-3-7-2 0,3-2 0 15,0 3 4-15,0 3 0 16,0-7 0-16,-4 4 0 0,4-4-16 0,0 4-4 0,0 0 0 0,0 0 0 15,0 3 16-15,0-7 4 0,0 10 0 0,0 0 0 16,0 0 0-16,0 0 0 0,0 0 0 0,0 0 0 16,0 0-14-16,0 0-2 0,0 0-1 0,0 0 0 15,0 0 5-15,0 0 0 0,4 10 1 0,-4-7 0 16,3 3-1-16,-3 0 0 0,4 0 0 0,-1 1 0 16,-3-4 4-16,0-3 0 0,0 0 0 0,0 0 0 15,0 0-7-15,0 0-1 0,0 0 0 0,0 0 0 0,0 0-12 0,0 0 0 16,0 0-9-16,0 0 9 0,0 0 0 0,0 0 0 15,4-3 0-15,-4 3 0 0,3-3 0 0,-3 3 0 16,4-7 0-16,-4 7 0 16,7 0 0-16,-7 0 0 0,0 0 0 0,0 0 0 0,3 0 0 0,4 3-9 15,-3 1 9-15,0 2 0 0,-1 0 0 0,-3 4 9 16,4-7 0-16,-1 3 0 0,-3 0 31 0,0 1 5 16,0-1 2-16,4 0 0 0,-4-3-31 0,0-3-5 15,0 0-2-15,0 0 0 0,0 0-9 0,0 0 0 16,0 0 0-16,0 0 8 0,0 0-8 0,0 0 0 15,0-6 0-15,3-3 0 16,1-1-36-16,-4-2-4 0,3 2 0 0,1-2 0 0,-1-4 16 0,1 7 2 16,-1-7 1-16,4 6 0 15,0-2-6-15,1 2-1 0,-5 7 0 0,4-6 0 0,0 3 28 0,-3 6 0 0,-4 0 0 0,0 0 0 16,7 3 0-16,-4 6 0 0,1-6 0 0,-1 4 0 16,1 2 25-16,-1 0 11 0,1 1 1 0,-4 2 1 15,3-5-20-15,1-1-4 0,-4 3-1 0,0 1 0 16,0-4-13-16,3 0 0 0,-3 1 0 0,0-4 0 15,0-3 0-15,0 0 0 0,0 0 0 0,0 0 0 16,0 0 0-16,0 0 0 0,8 0 0 0,-8 0 0 16,0 0 0-16,0-3 0 0,7-4 0 0,-4 1 0 15,1 0 0-15,-1-1-13 0,1 1 2 0,-4 0 1 16,0 6 10-16,3-6-12 0,-3 6 12 0,4 0-12 16,3 0 12-16,-4 3-8 0,1 0 8 0,-1 3-8 15,1 0 8-15,-4 1 11 0,3 2-3 0,1 1 0 16,-4-4 3-16,4 3 0 0,-4 1 0 0,3-4 0 15,-3 3 22-15,0 1 5 0,4-7 1 0,-4 0 0 16,0 3-30-16,0 1-9 0,0-7 0 0,0 6 0 0,0 0 0 0,0-6 0 16,0 0 0-16,0 0 0 15,0 0-130-15,0 0-26 0,0 0-6 0,0 0-1098 16</inkml:trace>
  <inkml:trace contextRef="#ctx0" brushRef="#br0" timeOffset="-117086.31">29520 2985 1422 0,'0'0'31'0,"0"0"6"0,0 0 2 0,0 0 1 0,0 0-32 15,4 6-8-15,-4 0 0 0,0-3 0 0,4 4 111 0,-4-1 20 16,0 0 4-16,3-3 1 0,-3 4-8 0,0-7-2 15,0 6 0-15,0-6 0 0,4 6-22 0,-4-6-5 16,3 3-1-16,-3-3 0 0,0 0-53 0,0 0-10 16,0 0-3-16,0 0 0 0,4 0 0 0,-1 0 0 15,1-3 0-15,-1 0 0 0,4 0-32 0,-3 0 0 16,3 0 0-16,0-1 0 0,0 4 0 0,0-3 0 0,4 3 0 0,-4-3 0 16,3 3 0-16,-3-3 0 0,4 3 0 15,-4-3 0-15,4 0 0 0,-4 0 0 16,0 3 0-16,0-7 0 0,0 1 0 0,-4 0 0 0,1-1 0 0,-4 1 0 15,3-3 0-15,-3 3 0 0,-3-4 0 0,3 4 0 16,-7-4-8-16,3 4-9 0,1-3-2 0,-4 2 0 16,0 4 19-16,0 3 0 0,-1-3 0 0,1-3 0 15,0 6 24-15,0 0 9 0,0 6 2 0,0-3 0 16,0 4-23-16,0 2-12 0,0 0 12 0,0 4-12 16,0 3 11-16,0-4-11 0,0 4 10 0,3 0-10 15,-3-4 15-15,0 1-3 0,4-1-1 0,-1 1 0 16,1-1 8-16,-1 1 1 0,1-1 1 0,3 1 0 15,-4-4-3-15,4 4-1 0,0-7 0 0,0 0 0 16,0 1-7-16,0-1-2 0,4-3 0 0,-4 0 0 16,3 0-8-16,4 0 0 0,-3 1 0 0,-1-4 0 0,4-4 0 0,0 4 0 15,4 0 0-15,-4-3 0 16,3-3-65-16,-2 3-12 0,2-6-3 0,1-1 0 16,-1 4-136-16,-3-4-28 0,4 4-6 0,0 0-1 0</inkml:trace>
  <inkml:trace contextRef="#ctx0" brushRef="#br0" timeOffset="-115873.02">29722 2295 1497 0,'0'0'32'0,"0"0"8"0,0-6 0 0,-4-1 4 15,0-2-36-15,4-1-8 0,-3 4 0 0,3-3 0 16,-4 2 60-16,1 1 9 0,3 0 3 0,-4 3 0 15,4-3-6-15,-3-4-1 0,3 10 0 0,0 0 0 16,0 0 1-16,0 0 0 0,0 0 0 0,0 0 0 16,0 0 25-16,0 0 5 0,0 0 0 0,0 0 1 15,0 0-10-15,0 0-3 0,0 0 0 0,0 0 0 0,0 0-67 0,0 0-17 16,7 3 0-16,0-3 0 0,0 0 0 0,0 0 0 16,4 0 0-16,3 0 0 0,-4 0 26 0,8 0 2 15,-4 0 0-15,4 0 0 0,-4 0-28 0,3 0 0 16,1 7 0-16,0-7 0 15,-1 6-17-15,1-6-9 0,-4 6-2 16,7-3 0-16,-7 0 28 0,8 4 0 0,-5-4 0 0,1 0 0 0,-4 0 0 0,4-3 0 16,-4 0 0-16,3-3 0 0,-3-3 0 0,1 2 0 15,-5-2 0-15,1 0 0 0,-4 3 0 0,0 0 0 16,0 0 0-16,0-4 0 0,-7 7 0 0,0 0 0 16,0 0 0-16,0 0 0 0,0 0 0 0,0 0 0 0,0 0 0 15,0 0 0-15,0 0 0 0,0 0 0 0,-4 7 0 0,-3-4 0 16,7-3 0-16,-3 3 0 0,3-3 0 0,-4 3 0 15,4 3 0-15,0-6 0 0,-3 3 0 0,-1 4 0 16,4-1 0-16,0 0 0 0,0-3 0 0,4 7 0 16,-4-4 0-16,3 0 0 0,1 7 0 0,-1-4 0 15,4 7 0-15,-3-7 0 0,3 7 0 0,0 0 0 16,0 2-11-16,0 4 11 0,0 3-13 0,0 1 5 16,0-1-10-16,4 3-2 0,-4-3 0 0,0 0 0 15,-3 3 38-15,3 4 7 0,0-4 2 0,0 0 0 16,-4 3-47-16,4-2-8 0,0 2-3 15,-3-6 0-15,3 0 31 0,-3-3 0 0,3 3 0 0,-4-6 0 16,1 3 8-16,-1-6-8 0,1-1 0 0,-1-2 0 16,1 3 0-16,-1-10 0 0,1 3 0 0,-4-3 0 15,3 4 0-15,-3-7 8 0,0 3-8 0,0-6 0 0,0 7 40 0,0-7 2 16,-3 3 0-16,-4 0 0 0,3 0-11 16,-3 0-3-16,4 0 0 0,-8 0 0 0,0 1-3 15,1-4-1-15,-4 3 0 0,-4 3 0 0,0-3-3 16,1 3-1-16,-1 4 0 0,1-7 0 0,-5 6-20 15,5 1 0-15,-1-1 0 0,4 0 0 0,-4 1 8 0,4-1-8 16,0 1 8-16,0-4-8 0,-4-6 0 0,4 0 0 16,0-3 0-16,0-7-8 15,-4-2-199-15,4-1-39 0,-14-15-8 0,10 16-2 0</inkml:trace>
  <inkml:trace contextRef="#ctx0" brushRef="#br0" timeOffset="-84482.13">23336 3938 1695 0,'0'0'37'0,"0"0"8"0,0 0 2 0,0 0 1 0,0 0-39 0,0 0-9 15,0 0 0-15,0 0 0 0,0 0 60 0,0 0 11 16,0 0 1-16,0 0 1 0,0 0-7 0,0 0-2 15,0 0 0-15,0 0 0 0,0 0 20 0,0 0 4 16,0 0 1-16,0 0 0 0,0 0-40 0,0 0-8 16,0 0-1-16,0 0-1 0,0 0 20 0,4 6 4 15,-4 0 1-15,3 1 0 0,1-1-43 0,-1 0-8 0,1 4-1 0,3-1-1 16,0 0 1-16,0 4 0 0,0-1 0 0,4 1 0 16,-1-4 2-16,1 1 1 0,3-1 0 15,0 4 0-15,4-4-15 0,-4 1 0 0,0-1-9 0,4-3 9 16,-1 1 0-16,4 2 0 0,-3 0 0 0,0-2 0 15,-1-1 19-15,1-3 9 0,-7 3 3 0,3 1 0 16,-4-1-49 0,-3 3-10-16,0-2-1 0,0-1-1 0,0 0 30 0,-3 0 0 0,0 1 0 0,-1-4 0 15,-3 6 0-15,4-3 8 0,-4 4-8 0,0-1 10 16,0-3-10-16,-4 4 0 0,1-1 9 0,-1 1-9 16,0 5 0-16,1 1 8 0,-4 0-8 0,0-1 0 15,0 4 19-15,-4 0-1 0,1 0 0 0,-1 3 0 16,0 0-18-16,-3 3 0 0,0-3 0 0,0 6 0 15,0 0 0-15,0-3 0 0,0 4 0 0,0-4 0 16,3-3 40-16,0-4 5 0,1-2 1 0,-1 0 0 16,4-1-22-16,-3-2-5 0,3-4-1 0,0 1 0 15,3-7-26-15,1 0-6 0,3-3-1 0,0 0 0 16,0 0-129-16,0 0-27 0,0 0-5 0,0 0-1108 16</inkml:trace>
  <inkml:trace contextRef="#ctx0" brushRef="#br0" timeOffset="-83364.05">24331 4320 1400 0,'0'0'40'0,"0"0"8"0,0 0-39 0,0 0-9 0,0 0 0 0,0 0 0 16,-3 0 137-16,-4 0 26 0,3 0 5 0,4 0 0 15,0 0-32-15,-7 0-6 0,0 0-2 0,0 0 0 16,3 0-51-16,-6 3-10 0,3-3-3 0,0 4 0 16,0 2-51-16,-1 0-13 0,-2 4 0 0,3-1 0 15,0 4 54-15,0 2 8 0,-4 4 2 0,4-3 0 16,0 2-35-16,4 1-6 0,-5 3-2 0,1 3 0 15,4 0-3-15,3 1-1 0,-4-5 0 0,1 11 0 16,3-7-5-16,0-6 0 0,3 0-1 0,1-7 0 16,-1-3-11-16,4 1 0 0,1-7 0 0,-1-3 8 15,3-6-8-15,1-4 0 0,-1 1 0 0,4-7 0 0,-3 1 15 16,3-7-3-16,-3 6 0 0,3-6 0 0,-4 0-12 16,1 3 0-16,0-3 0 0,-1 7 0 0,-3-1 0 0,0 3 0 15,0 1 0-15,-3 2 0 0,-4 4 0 0,0 6 0 16,0 0-9-16,0 0 9 0,0 0 0 0,0 0 0 15,0 0 0-15,0 0 10 0,-4 3-10 0,-3 0 0 16,4 4 0-16,-1-1 0 0,1 3 0 0,-1 1 0 16,4 2 0-16,0 4 0 0,4 0 0 0,-1 6 0 15,1-4 0-15,3 8 0 0,0-1 0 0,3 3 0 16,1 3 0-16,0 4 0 0,3-4 0 0,0 4 0 16,0-1 0-16,4 1 0 0,-4-1 0 0,3 1 0 15,-3-4 0-15,1 3 0 0,-5 1 40 16,4-4 7-16,-3 4 1 0,-4-1 0 0,3-2-12 0,-6-4-3 0,3 0 0 0,-3 3 0 15,-1-6 11-15,-3 0 3 16,-3 1 0-16,-1-4 0 0,1-7-57 0,-5 1-11 0,1-4-3 16,-3-5 0-16,-1-1 39 0,-3-3 7 0,-4-3 2 0,-3-6 0 15,0-4-36 1,-4-2-6-16,4-1-2 0,0-2 0 0,-4 2 32 0,4-3 7 0,4 1 1 16,-5-4 0-16,8 0-20 0,-3 0 0 0,6-3 0 0,-3 4 0 15,7-4 0-15,0 6 0 0,3-3 0 0,1-6 0 16,3 3-17-16,0-3-7 0,3 3-2 15,1-3 0-15,6 6 42 0,1-9 8 0,3 3 1 0,0 0 1 16,4 6-26-16,-4 0 0 0,7 3 0 0,0 1 0 16,1 5-46-16,-1-2-14 0,0 2-4 0,0 1 0 15,-3 6 18-15,-1-3 3 0,-3-1 1 0,4 4 0 16,-4 0-111-16,0-3-23 0,0 3-4 0</inkml:trace>
  <inkml:trace contextRef="#ctx0" brushRef="#br0" timeOffset="-82915.4">24751 4302 1825 0,'0'0'40'0,"0"0"8"0,0 0 1 0,-7 3 3 0,3 0-41 0,4-3-11 0,0 0 0 0,0 0 0 16,0 0 124-16,-3 3 22 0,3-3 5 0,0 0 1 15,0 6-49-15,0 0-10 0,0-2-1 0,0 2-1 16,3 0-17-16,1 0-3 0,-4 4-1 0,3 2 0 16,1 1-21-16,-1 3-4 0,1 6-1 0,-1-4 0 0,-3 4 1 0,4 0 0 15,0 3 0-15,-4 0 0 0,3 1-21 0,-3-11-4 16,4 1 0-16,-4 0-1 15,3-4-106-15,-3 1-21 0,4-7-4 0,-1 0-809 16,-3-6-163-16</inkml:trace>
  <inkml:trace contextRef="#ctx0" brushRef="#br0" timeOffset="-82732.5">24702 4148 2440 0,'0'0'54'0,"0"0"11"0,0 0 3 0,0 0 0 0,0 0-55 0,0 0-13 16,0 0 0-16,0 0 0 0,-4 6 0 0,4 0 0 0,0 1 8 0,4-1-8 31,-1 3-157-31,1-2-35 0,10 15-6 0,-4-10-690 0</inkml:trace>
  <inkml:trace contextRef="#ctx0" brushRef="#br0" timeOffset="-82431.38">24984 4217 1202 0,'0'0'26'0,"0"0"6"0,0 6 0 0,3 0 3 0,1 1-35 0,-1-1 0 0,1 0 0 0,-1 4 0 0,4-4 65 15,0 3 7-15,1 1 0 0,-1-1 1 0,0 4 36 0,0-1 7 16,0 4 2-16,0 0 0 0,3-1 23 0,-6 4 5 16,7 6 1-16,-8-3 0 0,4 0-67 0,0-3-12 15,0 3-4-15,0-3 0 0,-3-1 0 0,3-2 0 16,-4 0 0-16,1-1 0 0,-1-5-48 0,-3-1-16 16,4 1 8-16,-4-1-8 15,3-6-101-15,-3-3-24 0,0 0-5 0,0 0-1 16,0 0-100-16,0 0-20 0,0 0-4 0,-10-9-1 0</inkml:trace>
  <inkml:trace contextRef="#ctx0" brushRef="#br0" timeOffset="-82266.48">24941 4487 1958 0,'0'0'43'0,"0"0"9"0,0 0 1 0,0 0 3 0,0 0-45 0,7 0-11 0,1 3 0 0,-1-3 0 15,0 3 104-15,0 0 20 0,3-3 3 0,1 3 1 16,-1-3-41-16,1 0-8 0,0 0-2 0,3 0 0 15,-4 0-47-15,4 0-10 0,1 0-1 0,-1 0-1 16,0-3-39-16,3 0-8 16,-3 3-2-16,4-3-769 0,0 0-153 0</inkml:trace>
  <inkml:trace contextRef="#ctx0" brushRef="#br0" timeOffset="-81346.21">25964 4402 918 0,'0'0'20'0,"0"0"4"0,0 0 0 0,0 0 3 0,0 0-27 0,0 0 0 0,0 0 0 0,0 0 0 16,0 0 134-16,0 0 22 0,0 0 4 0,0 0 0 0,0-6-25 0,0 6-6 16,0 0-1-16,-3-4 0 0,-1-2 0 0,1 0 0 15,-1 0 0-15,1-1 0 16,-1 1-51-16,4 6-10 0,0 0-3 0,-7-6 0 0,4-4-13 0,-4 7-3 15,7 3-1-15,-7 0 0 0,7 0-24 0,-7 0-5 16,-1 7-1-16,1-1 0 0,4 3-17 0,-4 1 0 16,3 5 0-16,-3 1 0 0,4 0 31 0,-4 6 2 15,3 0 1-15,1 3 0 0,-1 3-3 0,4-3-1 16,0 6 0-16,0-2 0 16,0-4-38-16,0 0-8 0,4 0-2 0,-1-6 0 0,1 3 18 0,3-7 0 15,-4 1-8-15,8-4 8 0,-4 1 0 0,0-7-8 16,4 1 8-16,-4-7 0 15,3 0-50-15,1-4-3 0,-1-2-1 0,1-3 0 16,3-4 2-16,-3 1 1 0,-1-4 0 0,1 0 0 16,-1 1-113-16,1-7-22 0,0 3-5 0,-1-3-1 15,-3 3 103-15,4-3 20 0,-4 6 4 0,3-2 1 16,-3 2 0-16,1 3 0 0,-1 1 0 0,-4-1 0 0,4 1 51 0,-3 2 13 0,-1 4 0 16,4-3 0-16,-7 2 48 0,4 1 13 15,-1 0 3-15,-3 0 0 0,0 6 18 0,0-4 4 0,0 1 1 16,0 3 0-16,-3 0 14 0,3 0 3 0,-4 3 1 0,1 4 0 15,-1 2-33-15,1 1-6 0,-4 2-2 16,3 1 0-16,1 5 0 0,-1 1 0 0,1 6 0 0,-1 0 0 16,4-3-51-16,0 3-13 0,0-3 0 0,0 0 0 15,0 0 37-15,4-3 5 0,-1-3 1 0,4-4 0 16,0 1-28-16,0-4-6 0,4-6-1 0,-1 1 0 16,1-4-8-16,3 0 0 0,0-4 0 0,0-2 0 15,0-3 9-15,-3-4 0 0,3 1 0 0,-3-1 0 16,-1-6-9-16,1 4 8 0,-1-1-8 0,-3-3 8 0,1 0-8 0,-5 4 12 15,1-1-12-15,-1 3 12 0,1 4-4 0,-4 0 0 16,-4-1 0-16,1 1 0 0,-4 3-8 0,-1-1 0 16,1 1 0-16,-7 0 0 0,4 3-20 0,-8-4-4 15,4 4 0-15,0-3 0 16,-4 3-88-16,4 0-17 0,4 3-4 0,-1-3-1 16,0 3-33-16,4 0-6 0,0 0-2 0,4 3-487 15,3-3-98-15</inkml:trace>
  <inkml:trace contextRef="#ctx0" brushRef="#br0" timeOffset="-80393.75">26480 4662 1566 0,'0'0'34'0,"0"0"7"0,0 0 2 0,0 0 1 0,0 0-35 0,0 0-9 0,0 0 0 0,0 0 0 16,0 0 104-16,0 0 20 0,0 0 3 0,0 0 1 16,0 0-26-16,0 0-5 0,0 6-1 0,0-6 0 15,0 0-16-15,0 4-3 0,0-4-1 0,0 0 0 16,0 0-25-16,0 0-6 0,0 0-1 0,-4 6 0 16,4-6-3-16,0 0-1 0,0 0 0 0,0 0 0 15,0 0-32-15,0 0-8 0,0 0 0 0,0 0 0 0,-7-3 0 0,7 3 0 16,0-3 0-16,-4-4 0 0,1 1-13 0,-1 0-5 15,4-4-1-15,0 1 0 0,-3-1 19 16,3 1 0-16,0-3 0 0,0-1 0 0,-4 4 48 0,4-1 12 16,0-2 4-16,0 5 0 0,0 7-52 0,0 0-12 15,0 0 0-15,0 0 0 0,0 0 0 0,0 0 0 16,0 0 0-16,-3 4 0 0,-1 2 0 0,4 0 0 16,0 3 0-16,0 1 0 0,-3 2 0 0,3-2 0 15,0-1 0-15,0-3 0 0,0 4 0 0,0-1 0 16,0 1 0-16,0-4 0 0,0 0 24 0,0-3 1 15,0-3 1-15,0 0 0 0,0 0-26 0,0 0 0 0,0 0 8 16,0 0-8 0,0 0-20-16,0-6-5 0,0 0-2 0,0-4 0 0,0 1 27 0,0 0 0 0,3-1 0 0,-3-2 0 15,0-1 46-15,0 1 14 0,0 2 4 16,0 1 0-16,0-1-52 0,0 1-12 0,0 9 0 0,0 0 0 16,4-9 0-16,-4 9 0 0,0 0 0 0,0 0 0 15,0 0 0-15,0 0 0 0,0 0 0 0,10 0 0 16,-3 0 0-16,0 0 0 0,1 3 0 0,-5 0 0 15,4 0 0-15,-3 3 0 0,3 1 0 0,-7-1 0 16,3 0 0-16,1 0 0 0,-1 4 0 0,1-4 0 16,-4 3 0-16,3 1 0 0,-3-1 0 0,4-3 0 15,-4 4 0-15,3-4 0 0,-3-3 0 0,0 0 0 16,4 4 0-16,-4-7 0 0,0 0 0 0,0 0 0 16,0 0 0-16,0 0 0 0,0 0 0 0,0 0 0 15,3-10 0-15,-3 10 0 0,4-9 0 0,-4 9 0 16,0 0 0-16,0 0 0 0,3-6 0 0,-3 6 0 0,0 0 0 0,0 0 0 15,0 0 0-15,0 0 0 0,0 0 0 0,11 0 0 16,-4 3 0-16,0-3 0 0,-3 3 0 0,-1 0 0 16,-3 3 0-16,4 1 0 0,-4-4 0 0,3 0 0 15,-3 0 0-15,0 0 0 0,0 0 0 0,0-3 0 16,0 0 0-16,0 0 0 0,4 3 21 0,-4-3 2 16,0 0 0-16,0 0 0 0,0 0-37 0,3-6-7 15,4-3-2-15,-3-4 0 0,-1 7 23 0,1-4 0 16,0 1 0-16,3 0 0 0,-4-1 0 0,4 1 0 15,0 3 0-15,-7 6 0 0,7-4 0 0,0 1 0 16,0 3 0-16,0 3 0 0,4 1 0 0,-4-1 0 16,0 6 0-16,0 1 0 0,0 2 47 0,0-3 13 0,0 1 4 0,0-1 0 15,-3 4-64-15,3-1-28 16,0 1 3-16,-3-4 0 0,3 4 25 0,-4-4 0 0,1 4 0 16,-1-4 0-16,-3-2 0 0,0 2 0 0,4-3 0 0,-4 0 0 15,0 1 0-15,3-1 0 0,-3-6 0 0,-3 3 0 16,3 3 0-16,-4-2 0 0,4 2 0 0,-3-3 0 15,-1 3-15-15,1-3 3 0,-1 0 0 0,-3 4 0 16,4-4-125 0,-1 3-25-16,0 0-5 0,4-2-750 0,0-4-151 0</inkml:trace>
  <inkml:trace contextRef="#ctx0" brushRef="#br0" timeOffset="-79500.89">26853 4781 1494 0,'0'0'32'0,"0"0"8"0,0 0 0 0,0 0 3 0,0 0-35 0,0 0-8 0,0 0 0 0,0 0 0 15,0 0 156-15,0 0 28 0,0 0 7 0,0 0 1 16,0 0-58-16,-3-6-11 0,3 0-3 0,-4-4 0 16,4 1-38-16,-3-4-8 0,-1 1-2 0,1-1 0 15,3-2-19-15,-4-4-4 0,1 3-1 0,3-3 0 16,0 4-24-16,-4 2-6 0,4 4-1 0,0-4 0 16,0 7-17-16,0 6 0 0,0 0 0 0,0 0 0 15,0 0 0-15,0 0 0 0,0 0 0 0,0 6 0 16,-3 4 35-16,3 2 3 0,0 1 1 0,0-1 0 0,0 4-28 0,-4-4-11 15,4 1 8-15,0 3-8 0,0-4 9 0,-3 1-9 16,3-4 10-16,0 1-10 0,0-1 0 0,-4-3 8 16,4 0-8-16,0-6 0 0,0 0 0 0,0 0 0 15,0 0 0-15,0 0 0 0,4-6 0 0,-4 0 0 16,3-3 0-16,1-4 0 0,-4 0 0 0,3-2 0 16,1 2 0-16,-4-2 0 0,3-1 0 0,1 0 0 15,-1 4 0-15,-3-1 0 0,7 1 0 0,-3 2 0 16,-1 4 0-16,1 3 0 0,3 0 0 0,-7 3 0 15,4 3 9-15,3 3-9 0,-4 3 23 0,4 1-1 16,-3 2 0-16,-1 1 0 0,1-1-4 0,-1 1-1 16,-3 3 0-16,4-4 0 0,-1 1-9 0,1-1-8 0,-4-2 12 15,3-1-12-15,1-3 0 0,-1 1 0 0,1-4 0 16,-4-3 0-16,7 0 0 0,-3-3 0 16,3-4 0-16,-4 4 0 0,1-3-8 0,3 0 8 0,-4-4-13 0,4 1 5 15,-3-1-12-15,3-2-3 0,0-1 0 0,0 1 0 16,0-4 23-16,-3 0 0 0,3 4 0 0,0-1 0 15,3 1 10-15,-3-1 6 0,0 4 2 0,4 0 0 16,0 2-10-16,-4-2-8 0,0 6 9 0,0 3-9 16,3 0 39-16,-3 3 1 0,0 3 1 0,1 4 0 15,-5-1-41-15,4 0-22 0,0 4 2 0,0 3 1 16,0-1 19-16,0-2 0 0,0 2 8 0,-3-2-8 16,3 0 8-16,-4-1-8 0,1 4 0 0,3-7 0 15,-3 4 0-15,-1-4 0 0,1 1 0 0,-1 2 0 16,1-6 0-16,-1 4 0 0,1-4 0 0,-4 0 0 15,3-3 0-15,-3 4 0 0,4-1 0 0,-4 0 0 0,3 0 0 16,-3 1 0-16,0-1 0 0,0 3 0 16,0-2-22-16,4-4 2 0,-4-3 1 0,0 0 0 15,0 0-121-15,0 0-25 0,0 0-5 0</inkml:trace>
  <inkml:trace contextRef="#ctx0" brushRef="#br0" timeOffset="-79248.58">27365 4762 2362 0,'4'10'67'0,"-4"-10"15"0,3 6-66 0,-3 0-16 15,0-2 0-15,4 2 0 0,-4 0 171 0,0-6 30 0,0 0 7 0,0 0 0 16,0 0-92-16,0 0-18 0,0 0-4 0,0 0-1 15,0 0-62-15,-4-6-13 0,-3-4-2 0,3 1-1 32,-3-4-40-32,4 1-8 0,-1-4-2 0,-3 1 0 0,4-4-115 15,-1 0-23-15,1 0-5 0,-4 0-1107 0</inkml:trace>
  <inkml:trace contextRef="#ctx0" brushRef="#br0" timeOffset="-79103.96">27287 4292 2631 0,'-3'6'58'0,"-1"4"12"0,1-1 2 0,-4 1 2 0,3-4-59 0,1 3-15 16,-1-2 0-16,4-1 0 0,-3 0 44 0,3-3 5 16,0 4 2-16,0-7 0 0,0 0-27 0,0 0-4 15,3 3-2-15,1 0 0 16,-1 0-182-16,4 0-36 0,0-3-7 0,-3 0-1 0</inkml:trace>
  <inkml:trace contextRef="#ctx0" brushRef="#br0" timeOffset="-78846.11">27661 4744 2359 0,'-3'18'67'0,"-1"-8"14"0,4-1-65 0,0-2-16 0,-3 2 0 0,3-3 0 16,-4-3 140-16,4-3 25 0,0 0 5 0,0 0 1 15,0 0-83-15,-7-3-16 0,4-3-3 16,-4-7-1-16,0-2-41 0,3-1-9 0,-3-6-2 0,3 0 0 15,-3-3-16-15,4-3 8 0,-1 0-8 0,-3-7 0 16,4 7 8-16,-1-7-8 0,1 4 0 0,-1 3 0 16,-3 0 0-16,4 3 0 0,-1 3 0 0,0 0 0 15,-3 3-9-15,4 0-6 0,-1 6-1 0,1 1 0 16,-1-1-155-16,1 7-31 0,-1 0-6 0</inkml:trace>
  <inkml:trace contextRef="#ctx0" brushRef="#br0" timeOffset="-78665.27">27474 4618 2747 0,'0'19'78'0,"0"-13"17"0,4 4-76 0,-1-4-19 16,1 0 0-16,3 1 0 0,4-4 93 0,3 0 15 16,3 0 4-16,1-3 0 0,3-3-36 0,0 0-6 15,0 0-2-15,4-4 0 0,0 1-44 0,0 0-10 16,-1-1-2-16,4 1 0 15,1 3-60-15,-5 0-13 0,1 0-3 0,3 3 0 16,-3 0-166-16,-4-3-34 0</inkml:trace>
  <inkml:trace contextRef="#ctx0" brushRef="#br0" timeOffset="-67523.09">28727 4596 1695 0,'0'0'37'0,"0"0"8"0,0 0 2 0,0 0 1 0,-4 3-39 0,4-3-9 16,-3 4 0-16,3-4 0 0,0 0 60 0,0 0 11 15,-4 6 1-15,4-6 1 0,0 6 44 0,4-3 9 16,3 3 2-16,3 4 0 0,4-4-103 0,-7-3-25 15,4 4 0-15,-4-4 0 0,7 0 29 0,-3 0 1 16,3 3 0-16,0-3 0 16,-3-3-93-16,3 4-18 0,3-4-4 0</inkml:trace>
  <inkml:trace contextRef="#ctx0" brushRef="#br0" timeOffset="-66309.47">29087 4480 836 0,'0'0'24'0,"0"0"4"0,0 0-28 0,0 0 0 0,0 0 0 0,0 0 0 15,0 0 57-15,0 0 6 0,0 0 1 0,0 0 0 16,0 0 51-16,0 0 10 0,0 0 3 0,0 0 0 16,0 0-60-16,0 0-11 0,0 3-2 0,-4 4-1 15,4-1-35-15,0 0-7 0,-4 0-2 0,4-2 0 16,4 2 41-16,-4 0 8 0,0 4 1 0,0-4 1 15,0 3-18-15,0 1-4 0,0-1-1 0,4 4 0 16,-4-1-7-16,0 4-2 0,0-1 0 0,3 1 0 16,-3 3-29-16,4 0 0 0,-1 0 0 0,1-1 0 15,-1-2 57-15,1 0 6 0,-1-4 1 0,1 1 0 16,3-4-52-16,-4-2-12 0,1-1 0 0,-1 0 0 0,-3-6 0 0,0 0 0 16,4 0 0-16,-4 0 0 0,0 0 0 0,0 0 0 15,7-3 0-15,-7 3 0 0,0 0 0 16,0 0 0-16,0 0 0 0,0-6 0 0,0 6 54 0,0-7 8 15,0 7 2-15,0-6 0 0,0-3-52 16,-4 2-12-16,1-2 0 0,-1-3 0 0,4 2 0 0,-3-2-8 16,-1-1 8-16,4-6-13 0,-3 4 13 0,3-4 8 15,0 0 0-15,0 0-8 0,0 3 0 0,0-2 0 16,0 2 0-16,0 0 0 0,0 4 0 0,0-1 0 16,3 1 0-16,-3 2 0 0,4-2 0 0,-4 2 0 0,3 1 0 15,1 3 0-15,-1-1 0 0,1 1 0 0,0 0 0 0,-1 3 0 16,-3 3 0-16,7-4 0 0,0 4 0 0,0 0 0 15,4 0 10-15,-4 0-10 0,3 4 8 0,1-1-8 16,-4 0 12-16,4 3-4 0,-1 0 0 0,1 4 0 16,-1-4-8-16,1 4 12 0,-4-1-12 0,4 0 12 15,-4 4-12-15,0-1 0 0,0 1 9 0,0 3-9 16,0 2 0-16,0-2 9 0,-4 3-9 0,1 0 0 16,0-4 8-16,-1 1-8 0,-3 3 0 0,4-7 0 15,-1 1 0-15,-3 0 0 0,4-7 0 0,-4 0 0 16,3 0 0-16,-3-6 0 0,0 0 0 0,0 0 0 15,7-3 0-15,-7 0 0 0,4 0-9 0,-1-3 9 16,1-1 0-16,-1-2-8 0,1 3 8 0,-1-4 0 16,1 1 0-16,-1 3 0 0,5-1 0 0,-5-2 0 15,1 3 0-15,3-1 0 0,-4 1 0 0,4 0 0 16,0 0 0-16,-3-1 0 0,3 1 0 0,0-3 0 0,0-1 0 0,0-2 0 16,4 2 0-16,-4-2 0 0,3-1 16 0,1-2-2 15,-1 2 0-15,-3-3 0 0,4 4 5 0,0-1 1 16,-1 4 0-16,1-1 0 0,-1 7-9 0,-3 0-2 15,0 3 0-15,4 3 0 0,-4 4-9 0,0 2 0 16,0 4 0-16,-3 2 0 0,3 4 0 0,0 0 0 16,-4 3 0-16,4 0 0 0,-3 3 53 0,3-3 9 15,-3 6 2-15,3-3 0 0,-7 3-32 0,3-6-7 0,-3 3-1 16,0 0 0-16,0 0-24 0,0 1 8 0,0-1-8 16,0 0 0-16,-3-3 0 0,3-3 0 0,-4-1 0 15,1-2 0 1,-1-7-33-16,4 1-12 0,-3-7-3 0,3-3 0 15,0 0-133-15,-4-9-27 0,-3-4-6 0</inkml:trace>
  <inkml:trace contextRef="#ctx0" brushRef="#br0" timeOffset="-65548.74">30568 4192 1303 0,'0'0'28'0,"0"0"7"0,-3-3 1 0,3 3 0 0,-4-7-28 0,1 1-8 15,-1 0 0-15,4-4 0 0,0 10 81 0,0 0 15 16,-3-3 4-16,3 3 0 0,0 0 0 0,0 0 1 16,0 0 0-16,0 0 0 0,0 0 54 15,0 0-81-15,0 0 0 0,0 0-3 0,-7 3-1 16,3 4 0-16,-3-1 0 0,3 3-43 0,-3 1-9 16,4 5-2-16,-4-2 0 0,0 6-32 0,0 3-8 15,3 0 0-15,-3 0-1 16,4 0-89-16,-5 0-18 0,5-4-3 0,-1-2-528 15,1 0-105-15</inkml:trace>
  <inkml:trace contextRef="#ctx0" brushRef="#br0" timeOffset="-65327.8">30663 4198 1400 0,'0'0'40'0,"-3"6"8"0,-4 4-39 0,0-1-9 0,0 1 0 0,0-1 0 0,0 7 111 15,0-1 20-15,0 1 4 0,-1 3 1 0,1 3-42 0,0-3-8 16,-3-1-2-16,6 4 0 0,-3-3-41 0,0 3-9 16,0-3-2-16,0 0 0 15,0 0-172-15,-4-7-36 0,1 13-6 0,3-15-2 0</inkml:trace>
  <inkml:trace contextRef="#ctx0" brushRef="#br0" timeOffset="-64439.51">30865 4835 2178 0,'0'0'48'0,"0"0"9"0,-4 3 3 0,4-3 1 0,-4 6-49 0,4 0-12 15,-3 1 0-15,3-1 0 0,-4 0 77 0,4 0 13 16,-3 1 2-16,3-1 1 0,-4 0-64 0,4 0-13 16,0-2-2-16,0-4-1 0,0 0-13 0,0 0 0 15,0 0 0-15,0 0 0 16,0 0-134-16,4-7-26 0,3 1-6 0,-4-3-1 0</inkml:trace>
  <inkml:trace contextRef="#ctx0" brushRef="#br0" timeOffset="-64206.9">31161 4850 1713 0,'-7'13'37'0,"3"-10"8"0,1 0 2 0,-4 3 2 0,0-3-39 0,3 1-10 0,-3-1 0 0,0 0 0 16,7-3 20-16,-4 0 3 0,4 0 0 0,0 0 0 31,0 0-60-31,0 0-12 0,0 0-3 0,0 0 0 0,0 0-65 0,0 0-14 0,0 0-2 0,0 0-1 16,4 3 61-16,0 0 12 0,-1-3 2 0,4 0 1 0,-3 0 46 0,-4 0 12 15</inkml:trace>
  <inkml:trace contextRef="#ctx0" brushRef="#br0" timeOffset="-64047.34">31358 4900 2556 0,'-3'13'56'0,"-1"-4"12"0,-3 1 3 0,4 2 0 0,-4-2-57 0,0-1-14 15,0 4 0-15,-4-4 0 0,4 4 48 0,0-4 6 0,-4-3 2 0,4 1 0 31,4-1-95-31,-4-3-18 0,7-3-4 0,0 0-1103 0</inkml:trace>
  <inkml:trace contextRef="#ctx0" brushRef="#br0" timeOffset="-63207.8">31623 4148 1463 0,'0'0'41'0,"0"0"10"0,0 0-41 0,4 3-10 15,-4 3 0-15,0-6 0 0,0 0 92 0,0 0 17 16,0 0 3-16,0 0 1 0,0 0-17 0,0 0-3 16,3 7-1-16,-3-4 0 0,4 3 0 0,-4 0-1 0,0 1 0 0,0-1 0 15,3 0-43-15,1 3-9 0,-1 1-2 0,1 2 0 16,-1-2-29-16,1 5-8 16,-1 1 0-16,1 3 0 15,3 0-180-15,-4-4-38 0,4 1-7 0,1 0-708 0</inkml:trace>
  <inkml:trace contextRef="#ctx0" brushRef="#br0" timeOffset="-62933.2">31768 4073 1758 0,'0'9'50'0,"0"-9"10"0,0 0-48 0,3 6-12 16,-3-3 0-16,4 4 0 0,-1 2 102 0,1-3 18 15,-1 4 3-15,4-1 1 0,-3 4-23 0,3-1-4 16,0-2-1-16,0 2 0 0,0 1-70 0,0-1-14 16,0 1-4-16,0-1 0 0,-3 4-8 0,3-3 8 15,-4 2-8-15,1-2 8 16,-1-1-112-16,1 4-22 0,3 9-5 0,-3-9-1 0</inkml:trace>
  <inkml:trace contextRef="#ctx0" brushRef="#br0" timeOffset="-55285.66">23357 5888 918 0,'0'0'20'0,"-7"-3"4"0,4 3 0 0,3 0 3 0,-7-3-27 0,0 0 0 15,7 3 0-15,-7 0 0 0,3-3 107 0,4 3 16 16,-7 0 3-16,7 0 1 0,-7 0-23 0,7 0-5 16,0 0-1-16,-7 0 0 0,7 0 1 0,0 0 0 15,0 0 0-15,0 0 0 0,0 0-38 0,0 0-7 16,0 0-2-16,0 0 0 0,0 0-8 0,0 6-3 15,-4 0 0-15,4 0 0 0,4 4 19 0,-4-1 3 16,4 1 1-16,-1 2 0 0,1 1-52 0,3-1-12 16,0 7 0-16,0-3 0 0,3 3 54 0,-3-1 8 15,4-2 2-15,3 0 0 0,0-1-52 0,0-2-12 16,0-1 0-16,4-5 0 0,0 2 0 0,3-3 0 16,-4-2 0-16,5-4 0 0,2 3 0 0,-2-3-18 15,-1 0 4-15,-4 0 1 0,1 0 13 0,0 0 0 16,-4 0 0-16,0 0 0 0,0 0 0 0,-3 0 0 15,-1 0 0-15,-3 0 0 0,0 3 10 0,-3-3-10 16,-1 3 8-16,1-3-8 0,-4 0 10 0,0 6-10 16,0-3 12-16,0 4-12 0,-4-1 11 0,1 0-11 0,-1 4 10 15,-6-1-10-15,3 4 9 0,0-1-9 0,-4 4 8 0,-3 3-8 16,3-4 0-16,-3 4-9 0,0 3 0 0,-4 3 0 16,4 0 40-16,-3 0 8 0,-1 3 1 15,0 1 1-15,1-4-14 0,-1 0-3 0,0 0-1 0,1-3 0 16,3 0-23-16,0-3 0 0,-1-4 0 15,1-2 0-15,4 3-47 0,-1-7-13 0,1-3-4 0,3-3-819 16,7-3-164-16</inkml:trace>
  <inkml:trace contextRef="#ctx0" brushRef="#br0" timeOffset="-54097.02">24490 6130 1968 0,'-14'0'83'0,"14"0"-67"15,-7-4-16-15,3 1 0 0,-3 0 76 0,0 3 11 0,0-3 2 0,0 0 1 0,0 0 30 16,0 3 7 0,0 0 1-16,-4 0 0 0,1 3-84 0,-1 3-16 15,0 0-3-15,1 7-1 0,-1-1 13 0,1 1 3 16,-1 9 0-16,1-3 0 0,-1 6-6 0,4 0-1 0,-4 3 0 15,4-3 0-15,0 3-1 0,4-2-1 0,-1-1 0 16,1-3 0-16,3 0-11 0,0-4-1 0,3-2-1 16,1-7 0-16,-1 1-29 0,4-4-5 0,0-6-2 0,4 0 0 15,-1-3 18-15,1-3 0 0,3-4 0 0,0-5 0 16,0-1 0-16,0-3 14 0,1 0-2 0,2-3-1 16,-3 4-11-16,0-4 0 0,1 3 0 0,-5 0-11 15,1 3 11-15,-4 4-13 0,0-4 5 0,0 7 8 16,-4-1-12-16,-3 4 12 0,0 6-10 0,0 0 10 0,0 0-8 15,0 0 8-15,0 0 0 0,0 0-9 0,-10 0 0 0,-1 3 0 16,1 0 0-16,3 4 0 0,0-1 9 0,0 0-12 16,3 7 12-16,0-4-12 0,1 4 12 0,-1-1-8 15,4 4 8-15,4-1-8 0,-1 4 8 0,1 0-8 16,3 3 8-16,0 0-8 0,0 0 8 0,4 0 0 16,-1 3 0-16,1-3 0 0,-1 3 0 0,5-3 0 15,-1 6 0-15,0 4-8 0,3-1 8 0,-2 3 0 16,-5 1 8-16,1 3-8 0,-1-4 19 0,-3 4-1 15,0-4 0-15,0-3 0 0,1 1-4 0,-5-1-1 16,1-6 0-16,-1 3 0 0,-3-2 0 0,-3-1 0 16,3-7 0-16,-4 1 0 0,1-3-2 0,-5-7-1 15,1-2 0-15,0-4 0 0,0-3 0 0,-3 0 0 16,-4-3 0-16,3-4 0 0,-3 1-36 0,-4-6-7 16,4-1-2-16,-3 0 0 0,2 1 56 0,5-7 11 0,-4 3 3 15,0-2 0-15,3-1-35 0,0 0 0 0,1-3 0 16,6 0 0-16,1 3 0 0,-1-3 0 0,4-3 0 15,4 0 0-15,-1 0-31 16,1 0 0-16,3 3 0 0,0-3 0 0,0 6 48 0,4 0 10 16,-4 7 1-16,0-1 1 0,3 4-29 0,-3 3 0 0,4-1 0 15,-4 4 0-15,4 3 0 0,-4 3-13 0,0 0 2 0,0 1 1 16,0-1-111-16,0 0-23 0,-4 0-4 0,4-3-1114 16</inkml:trace>
  <inkml:trace contextRef="#ctx0" brushRef="#br0" timeOffset="-53801.9">24712 6161 2310 0,'0'0'97'0,"0"0"-77"16,0 0-20-16,0 0 0 0,0 6 106 0,4 0 18 16,-4-2 3-16,0 2 1 0,3 0-52 0,-3 4-9 15,4-1-3-15,-4 0 0 0,3 4 0 0,1-1 0 0,-1 4 0 16,1 3 0-16,-1-3-51 0,-3 2-13 0,4 4 0 0,-4-3 0 16,3 3 54-16,1-3 8 15,-4 0 2-15,3-4 0 0,1-2-52 0,-1-4-12 0,1-2 0 0,-4-1 0 16,0-6-151-16,0 0-33 0,0 0-6 0,4-6-684 15,-1-1-137-15</inkml:trace>
  <inkml:trace contextRef="#ctx0" brushRef="#br0" timeOffset="-53660.37">24687 6026 1123 0,'0'0'23'0,"0"0"-23"15,0 0 0-15,0 0 0 0</inkml:trace>
  <inkml:trace contextRef="#ctx0" brushRef="#br0" timeOffset="-53008.1">25015 6001 1767 0,'0'0'39'0,"0"0"8"0,0 0 1 0,0 0 2 0,0 0-40 0,0 0-10 15,0 0 0-15,0 0 0 0,0 0 106 0,0 0 19 16,0 0 4-16,0 0 1 0,4 6-40 0,-4 4-8 16,4 2-2-16,-1 1 0 0,1 2-27 0,-1 4-5 15,1 3-2-15,-1 3 0 0,4 0-6 0,-3 4-2 16,3 2 0-16,-4 0 0 0,4 1-7 0,-3-1-2 15,-1-3 0-15,5 0 0 0,-5 1-17 0,1-7-4 16,-1-4-8-16,1 1 12 0,-1-6-12 0,-3-1-12 0,4-5 3 16,-1-1 0-16,-3-3-112 0,0-3-23 0,0 0-4 15,0-9-628-15,-3-1-127 0</inkml:trace>
  <inkml:trace contextRef="#ctx0" brushRef="#br0" timeOffset="-52810.59">24931 6199 2081 0,'0'0'44'0,"0"0"-36"16,0 0-8-16,7 3 0 0,0-3 82 0,4 0 14 15,-1 3 4-15,1-3 0 0,-1 0-24 0,4 3-5 16,-3-3-1-16,3 3 0 0,4 0-38 0,-4 0-8 16,3 0-2-16,1-3 0 0,3 4-22 0,-3-1 0 15,3 0 0-15,-3-3 0 16,-1 3-144-16,5 0-31 0,-8 0-5 0,3 0-2 0</inkml:trace>
  <inkml:trace contextRef="#ctx0" brushRef="#br0" timeOffset="-50522.64">26010 6255 1954 0,'-10'9'43'0,"3"-5"9"0,3-1 1 0,1 3 3 0,-1-3-45 0,1 3-11 16,3 4 0-16,0 2 0 0,0 1 36 0,3 2 4 15,1 4 2-15,-1 6 0 0,1 0-18 0,3 4-3 16,0 2-1-16,3 0 0 0,-3 4-20 0,4 3 9 16,0 2-9-16,-1 4 0 0,-3 3 58 0,4-3 5 15,-1-3 1-15,1 0 0 0,-4-4-21 0,4-5-4 16,-4-1-1-16,0-6 0 0,0-3-17 0,0-3-3 16,-4-7-1-16,4 1 0 0,-3-7 9 0,3 0 2 15,-3-2 0-15,-4-4 0 0,0 0-28 0,0 0 0 16,0 0 0-16,0-10 0 0,0-2 0 0,0-4 0 0,-4-6 0 15,0-3 0-15,-3 0-10 0,4-3-7 16,-4-4-2-16,0 1 0 0,0-4 19 0,0 4 0 16,-4-3 0-16,1 2 0 0,-1 1 0 0,0-1 0 15,1 1 0-15,3 3 0 0,-4-3 0 0,4 2 0 16,0-2 0-16,3 0 0 0,1 2 0 0,-1 1 0 0,1 3 0 16,3-3 0-16,0 3 0 0,3-3 0 0,1 3 0 15,-1 3 0-15,1 0 25 0,7-3 9 0,-1 6 2 0,1 0 0 0,3 3-7 0,0 4-1 16,0-1 0-16,4 4 0 0,-4-1-28 0,3 1 0 15,1 3 0-15,3-1 0 16,0 4 0-16,-3 0 0 0,0-3 0 0,-1 6 0 0,-3 6 57 0,1-3 6 16,-8 4 1-16,3-1 0 0,1 6-52 0,-8-2-12 15,4 2 0-15,-7 4 0 16,0-4 21-16,0 7 2 0,0 3 0 0,-3-3 0 0,-1 3-23 0,-6-6 8 16,3 6-8-16,-4 0 0 0,1-4 0 15,-5 4 8-15,-2-3-8 0,3 3 0 0,-4-6 0 0,0-1 0 16,1 1 0-16,-1-3 0 15,4-4-17-15,3-3-8 0,-3 7-2 0,4-4 0 16,-1-2-29-16,1-1-7 0,3-3-1 0,-1-3 0 16,8 0-166-16,-7-3-34 0,7 3-6 0,-3-16-2 0</inkml:trace>
  <inkml:trace contextRef="#ctx0" brushRef="#br0" timeOffset="-50039.87">26476 6095 1958 0,'0'0'43'0,"0"0"9"0,0 0 1 0,0 3 3 16,-4 3-45-16,1-2-11 0,3 5 0 0,-4 0 0 0,4 1 104 0,-3-1 20 15,3 7 3-15,0 0 1 0,0-1-56 0,0 4-12 16,0-3-1-16,0 3-1 0,3-4-14 0,-3 1-2 16,4 0-1-16,3-4 0 0,-3 1-9 0,3-4-3 15,-4 0 0-15,4-2 0 0,0-4-29 0,4 0 0 16,-4-3 0-16,0-3 0 0,0 0 0 0,0-4 0 0,4 1 0 0,-4-3 0 16,0-4 0-16,-4 4 0 15,8-1 0-15,-4-2 0 0,0 3 0 0,0-1 0 0,-3 4 0 0,6-7 0 16,-3 4 9-16,0-1-9 15,0 1 8-15,-3 6-8 0,-4 3 0 0,0 0 0 16,0 0 8-16,7 0-8 0,-7 0 0 0,7 3 0 0,-4 3-10 0,4 1 10 16,-3-1 0-16,0 0 13 0,-1 4-1 0,1-4 0 15,-1 6 6-15,1 1 1 0,-1-1 0 0,1-2 0 16,-4 2 1-16,3 1 0 16,1-1 0-16,-4 1 0 0,3 3-11 0,1-1-1 0,-1-2-8 0,-3-4 12 15,4 1-12-15,-1-1 0 16,-3-3 0-16,4 1 0 15,-4-4-79-15,0-3-15 0,0 0-3 0,0 0-1 0,0 0-155 0,3-6-31 0</inkml:trace>
  <inkml:trace contextRef="#ctx0" brushRef="#br0" timeOffset="-49440.01">26892 5747 1702 0,'0'0'37'0,"0"0"8"0,0-6 2 0,0-1 1 0,0 1-38 0,0 0-10 0,0 6 0 0,0-6 0 16,4-1 110-16,-4 7 20 0,0 0 4 0,0 0 1 0,0 0-31 0,0 0-7 16,0 0-1-16,0 0 0 0,0 0-20 0,3 0-4 15,1 7 0-15,3-1-1 0,-4 6-19 0,1 4-4 16,-1 0-1-16,5 3 0 0,-5 3-11 0,4 3-3 15,-3 0 0-15,-1 6 0 0,4 0-2 0,-3 4-1 16,-1-1 0-16,1 1 0 0,-1-4-4 0,-3 4-1 16,4-1 0-16,-1 1 0 0,1-1-11 0,-1 1-2 15,1-1-1-15,0 1 0 0,-1-1-3 0,1-6-8 16,-1 4 12-16,1-7-4 0,-1-3-22 0,1-3-5 16,-1-4-1-16,1-5 0 15,-4-4-88-15,0-6-19 0,0 0-3 0,0 0-1 16,3-9-47-16,-3-4-10 0,0-6-1 0,0-3-864 0</inkml:trace>
  <inkml:trace contextRef="#ctx0" brushRef="#br0" timeOffset="-49075.99">27164 5593 1728 0,'0'0'38'0,"0"0"8"0,0 0 2 0,0 0 0 0,0 0-39 0,0 0-9 0,0 0 0 0,0 0 0 16,0 0 135-16,0 0 25 0,0 0 4 0,0 0 2 15,0 0-68-15,0 7-14 0,3 2-2 0,-3-3-1 16,4 7-13-16,-1-1-4 0,1 1 0 0,0-1 0 0,-1 7-6 0,1 0-2 16,3 6 0-16,-4 0 0 0,1 7-31 0,3-4-6 15,-4 6-2-15,4 4 0 0,0-4 27 0,0 1 6 16,1-1 1-16,-1 1 0 0,0-4-31 0,0 1-5 15,0-4-2-15,0 3 0 0,3-3 5 0,-3 1 1 16,0-1 0-16,1-3 0 0,-1-3-19 0,-4 0 0 16,4-3 0-16,-3-4 0 0,3 1 0 0,-4-3 0 15,-3-1 0-15,4-2 0 0,-4-4-12 0,0 0 0 16,0 0 0-16,0-6 0 16,0 0-70-16,0 0-14 0,0 0-2 0,0 0-1 15,0 0-117-15,-4-3-23 0,4 3-5 0,-14-12 0 0</inkml:trace>
  <inkml:trace contextRef="#ctx0" brushRef="#br0" timeOffset="-29254.3">23414 7663 1267 0,'0'0'28'0,"0"0"5"0,0 0 2 0,0 0 1 0,0 0-36 0,0 0 0 15,0 0 0-15,0 0 0 0,0 0 109 0,0-6 15 16,0 6 4-16,0 0 0 0,0 0-52 0,0 0-9 16,0 0-3-16,0 0 0 0,0 0 0 0,0 0 0 15,0 0 0-15,0 0 0 0,0 0-51 0,0 0-13 16,0 0 0-16,0 0 0 0,0 0 54 0,0 0 8 16,0 0 2-16,0 0 0 0,0 0 0 0,3 3 0 15,1 0 0-15,-1 0 0 0,1 3-52 0,3 0-12 16,0-2 0-16,0 5 0 0,0 0 18 0,0-2 1 15,7 5 0-15,-3-2 0 0,3-4 2 0,0 6 1 16,0-2 0-16,0 2 0 0,1 1-5 0,2-1-1 16,1 1 0-16,-1-4 0 0,-2 1-7 0,-1-1-1 15,3 1-8-15,-3-4 12 0,-3 0-12 0,0 0 0 0,-1-2 0 0,1 2 0 16,-1 0 8-16,-3-3 0 0,4 4-8 0,-4-1 12 16,0-3-12-16,-3 0-8 0,3 0 8 0,-4-3-13 15,1 3 13-15,-1 4 0 0,1-1 0 0,-1 0 0 16,-3 0 0-16,0 1 0 0,4-1 0 0,-4 0 0 15,0 1 0-15,0-1 0 0,0 6 0 0,-4-2 0 16,4-4 0-16,-3-3 0 0,-1 3 0 0,4 1 0 16,-3 2 15-16,-1 1 5 0,1 2 2 0,-4-3 0 15,3-2-13-15,-3 2-9 0,0 7 12 0,0-4-12 16,0 4 17-16,-4 0-3 0,4-1-1 0,-3 1 0 16,-1 0 2-16,4 3 0 0,-4-4 0 0,1 1 0 15,-1 0-1-15,4-4 0 0,-3 4 0 0,-1-4 0 16,4 4-14-16,-4-3 0 0,1-1-12 0,3-2 12 15,0-1 0-15,-4 0 8 0,4 1 0 0,0-4 1 16,3 0-9-16,-3 1-16 0,4-1 4 0,-4-3 1 16,3 0-69-16,4-3-15 0,0 0-2 0,0 0-763 15,0 0-153-15</inkml:trace>
  <inkml:trace contextRef="#ctx0" brushRef="#br0" timeOffset="-28179.07">24709 7967 1638 0,'0'0'46'0,"0"0"11"0,0 0-45 0,0-6-12 16,-4-1 0-16,1 1 0 0,-1 0 137 0,0 3 26 16,4 3 5-16,-3-7 0 0,3 7-32 0,-7-3-6 0,0 0-2 15,0 0 0-15,0 6-51 0,0 0-10 0,-4 0-3 0,4 7 0 16,-4-1-51-16,1 4-13 16,-1 2 0-16,-3 7 0 0,4-3 40 0,-1 3 6 0,-3 0 1 0,0 6 0 15,3 1-24-15,1-1-5 0,-1 3-1 0,0 1 0 16,4-1 13-16,0-6 2 15,4 0 1-15,-1-9 0 0,4-1-23 0,0 1-10 0,4-7 8 0,-1 1-8 16,4-4 0-16,4-3 0 0,-4 0 0 0,11-6 0 16,-4-3-32-1,0 0-1-15,4-7-1 0,-4-2 0 0,3-4 34 0,-3 0 0 0,0 0 0 0,4-3 0 16,-7 3 15-16,3 1 9 0,0-1 3 0,-3-3 0 16,-4 6-27-16,0 4 0 0,-4 2 0 0,1 1 0 15,-1-1 0-15,-3 4 0 0,0 6 8 0,0 0-8 16,0 0 0-16,0 0 0 0,0 0 0 0,-3-3 0 15,-4 0 0-15,7 3 0 0,-7 0 0 0,0 0 0 16,7 0-12-16,-8 0 12 0,1 6-12 0,4-3 12 16,-4 3-13-16,3-2 5 0,4 2 8 0,-3 0-13 15,3 4 1-15,0-1 0 0,0 0 0 0,0 1 0 0,0-1 12 0,3 1 0 16,1 2 0-16,-1 1 0 0,4-1 0 0,-3 4 0 16,3 0 0-16,-3 6 0 0,6-4 0 0,-3 4 0 15,4 3 0-15,-1 0 0 0,-3 1 0 0,4 2 0 16,0 0 9-16,-1 3-9 0,-3 1 14 0,0 2-3 15,0-2-1-15,0-1 0 0,0 0-1 0,0 4 0 16,-3-7 0-16,3 3 0 0,-3-6 12 0,-4 4 3 16,0-4 0-16,-4 0 0 0,1-3-3 0,-1-3 0 15,0-1 0-15,-3-2 0 0,0 0-2 0,-3-7-1 16,-1 1 0-16,1-1 0 0,-5-6-18 0,1 0 0 16,0-3 0-16,0-6 0 0,0 3-15 0,-4-3-6 15,4-1-2-15,4-2 0 16,-4-4 36-16,-1 1 7 0,5-1 2 0,-4 1 0 0,3-1-22 0,-3-3 0 0,4-2 0 15,-1-1 0-15,4 0 0 0,-4 0 0 16,4-3 0-16,4 0 8 0,-4 0-25 0,7 4-5 0,0-1-1 0,0-6 0 16,7 3 37-16,0-3 7 0,0 6 2 0,3-6 0 15,1 6-23-15,3 0 0 0,4 0 0 0,-4 4-8 16,3 2 8-16,1 0 0 0,0 4-9 0,-4 3 9 16,4 3-12-16,-4 3 1 0,0 0 1 0,0 0 0 15,0 3-17-15,-3 0-3 0,-1 0-1 0,1 0 0 16,-1 0-126-1,-3-3-26-15,0 0-5 0,0 0-1068 0</inkml:trace>
  <inkml:trace contextRef="#ctx0" brushRef="#br0" timeOffset="-27843.05">25061 7867 2649 0,'0'0'58'0,"0"0"12"0,4 6 2 0,-4-3 4 0,3 3-61 0,-3 4-15 16,0-1 0-16,4 1 0 0,-4-1 54 0,0 3 8 15,3 4 2-15,1 3 0 0,0 0 0 0,-4 0 0 0,3-1 0 16,1 7 0-16,-1-3-14 0,1 4-2 16,-1-5-1-16,1 5 0 0,-1-5-35 0,1-2-12 0,-1 0 9 0,1-6-9 15,-1-1-36-15,1-2-12 16,-1-4-2-16,1-3-1 16,-4-3-164-16,0 0-33 0,0 0-6 0,0-13-2 0</inkml:trace>
  <inkml:trace contextRef="#ctx0" brushRef="#br0" timeOffset="-27665.39">25037 7710 2433 0,'0'0'53'0,"-7"-3"11"0,0 0 3 0,3-1 2 0,0 1-55 0,4 3-14 15,-3-6 0-15,3 6 0 0,0 0 13 0,0 0 0 16,0 0 0-16,0 0 0 15,0 0-153-15,0 0-30 0,0 0-6 0,11 9-2 0</inkml:trace>
  <inkml:trace contextRef="#ctx0" brushRef="#br0" timeOffset="-27277.47">25446 7697 2188 0,'0'0'48'0,"0"0"11"0,0 0 1 16,0 0 1-16,0 0-49 0,0 0-12 0,0 0 0 0,0 0 0 16,3 3 88-16,1 7 16 0,-1-1 2 0,1 4 1 15,0 2-18-15,-1 4-3 0,4 3-1 0,-3-3 0 16,3 6-18-16,-4-3-4 0,4 3-1 0,-3 3 0 16,3 1-6-16,-4-1 0 0,1 3-1 0,-1-3 0 0,4 1-35 0,-7-7-8 15,8 3 0-15,-5-7-1 0,1 1 2 0,-4-6 1 16,0-4 0-16,0 1 0 15,3-1-74-15,-3-3-14 0,0-3-3 0,0 4-1 16,0-1-40-16,0-3-8 0,0-3-2 0,0 0-716 16,0 0-144-16</inkml:trace>
  <inkml:trace contextRef="#ctx0" brushRef="#br0" timeOffset="-27077.83">25287 7964 2041 0,'0'0'44'0,"0"0"10"0,0 0 2 0,0 0 2 0,0 0-46 0,0 0-12 0,0 0 0 16,7 0 0-16,0 3 86 0,0 0 15 0,4 0 3 0,-1 0 1 16,5-3 19-16,-1 3 3 0,3-3 1 0,1 0 0 15,-4 4-66-15,7-4-13 0,-3 3-2 16,3-3-1-16,-7 0-30 0,7 0-7 0,-3-3-1 0,0-1 0 16,-1 4-49-1,1 0-11-15,0 0-1 0,-1 0-1 16,1 0-185-16,-1 4-37 0</inkml:trace>
  <inkml:trace contextRef="#ctx0" brushRef="#br0" timeOffset="-26261.2">26264 7995 2235 0,'0'0'49'0,"0"0"11"0,0 0 1 0,0 6 2 0,-3 1-51 0,3 2-12 0,3 1 0 0,-3 5 0 16,4 4 60-16,3 3 10 0,0 6 2 0,0 0 0 16,0 4-21-16,4 2-4 0,-1-2-1 0,1 2 0 15,-4 1 17-15,3 2 3 0,1 1 1 0,0 3 0 0,-1-4 5 0,-3 1 0 16,4-4 1-16,-1 1 0 16,1-4-26-16,-4-3-6 0,0 1-1 0,0-4 0 15,-3-3-21-15,-1-7-5 0,1 1-1 0,-1 0 0 16,1-4-13-16,-1-2 9 0,-3-1-9 0,4-3 8 0,-4-3-8 15,0-3 0-15,0 0 0 0,0 0 0 0,-7-6 0 0,3-6 0 16,-3-4 0-16,4-3 0 0,-4-6 0 16,-4-3 0-16,0-4-9 0,4-2 9 0,-3 0 0 0,3-4-8 15,-4 0 8-15,4 1 0 16,-3-1-9-16,3 0 9 0,-1 1 0 0,1-1-9 16,0 1 9-16,0 2 0 0,0 1 0 0,4-1-8 15,-1 4 8-15,4-1 0 0,0 4 0 0,4-3 0 0,-1 3 0 0,1 6 0 16,-1 0 0-16,4 3 0 0,0 0 0 0,0 3 0 15,1 1 0-15,2 2-8 16,1 1 8-16,-1 2 0 0,1 4 0 0,-1 3 0 0,5 0 0 0,-1 3 0 0,-4 0 0 16,4 3 0-16,0 3 0 0,1 0 11 15,-5 4-3-15,4-1 0 0,-3 1 8 0,-4-1 0 0,3 0 1 0,-2 4 0 16,-5-1-4 0,4 4-1-16,-3 0 0 0,-4-1 0 0,0-2 17 0,0 3 3 0,0 2 1 0,-7 1 0 15,3-3-33-15,-3 0 0 0,-4-1 0 0,1 1 0 16,-1 0 0-16,-3-4 0 0,0 1 0 0,0-1 0 31,0 1-25-31,-4-4-12 0,4 1-3 0,0-1 0 0,0 0-44 0,0 1-10 0,0-4-2 16,0-3 0-16,3 0-100 0,4-3-21 0,0 0-4 0</inkml:trace>
  <inkml:trace contextRef="#ctx0" brushRef="#br0" timeOffset="-25857.27">26741 7879 2250 0,'0'0'49'0,"-4"6"11"0,4 1 1 0,-3 2 3 0,3 4-52 0,0 2-12 15,0 4 0-15,0 0 0 0,0 3 92 0,0-3 15 16,0 3 3-16,0 3 1 0,3 0-12 0,1 0-3 15,-4-6 0-15,3 3 0 0,1-4-46 0,3-5-10 16,-4 0-1-16,4-4-1 0,0-3-26 0,4-3-4 16,-4-3-8-16,4-3 11 0,-4-3-11 0,3 0-17 15,1-7 4-15,-4-3 1 0,3 1 12 0,-3-1 0 0,4-6 0 0,-4 3 0 16,4 1 0-16,-4 5 0 0,0 0 0 0,0 1-9 16,0 3 9-16,0-1 0 0,0 4 0 0,0 0 0 15,0 2 0-15,0 4 0 0,0 0-10 0,0 4 10 16,0-1 0-16,-3 3 0 0,3 3 0 0,-4 4 0 15,1-1 8-15,0 4-8 16,-1 0 0-16,1 0 0 0,3-1 32 0,-7 1 1 0,3 0 0 0,1-4 0 16,-1 1-20-16,1-1-4 0,-4 1-1 0,3-4 0 15,1 1-24-15,-1-4-4 0,-3-6-2 0,0 0 0 16,0 0-178-16,0 0-35 0,0 0-7 0,4-6-2 16</inkml:trace>
  <inkml:trace contextRef="#ctx0" brushRef="#br0" timeOffset="-25481.1">27316 7788 2109 0,'0'0'46'0,"0"0"10"0,0 0 1 0,0 0 3 0,0 0-48 0,0 0-12 16,-4 6 0-16,1 1 0 0,-1 2 72 0,0 4 11 16,-3-1 2-16,0 1 1 0,0 2 3 0,0 1 1 15,-3 0 0-15,3 3 0 0,-4 6-39 0,0-3-8 16,1 3-2-16,-1 0 0 0,-3-6-5 0,7 3-2 0,-3-4 0 15,2 1 0-15,1 0-2 0,4-6 0 0,-4 2 0 0,3-5 0 16,4-1-12-16,0 0-4 16,0-2 0-16,0-7 0 0,4 3-16 0,3 0 0 0,-4-3 0 0,1 0 0 15,3-6 0-15,0 3 0 0,0 3 0 0,0-4 0 16,4 1 12-16,-4 0-12 0,3 0 12 0,1 0-12 16,3 0 12-16,0 0-4 15,-3 3 0-15,3 0-8 0,0-3 16 0,-3 3-4 0,3 3-1 0,-4-3 0 16,1 6 7-16,-1 0 2 0,1-3 0 0,-4 4 0 15,0 2 4-15,0 0 0 0,-3 4 1 0,3-4 0 16,-7 4-13-16,0-1-4 0,0 1 0 0,-4-4 0 16,1 4-8-16,-1-7 0 15,-3 4 9-15,0-1-9 0,0-3-56 0,0-3-15 0,-4-3-3 0,1 0-1 16,3-6-189-16,0 0-39 0,-7-22-7 16,-1 3-2-16</inkml:trace>
  <inkml:trace contextRef="#ctx0" brushRef="#br0" timeOffset="-25008.49">27411 7675 2188 0,'0'0'48'15,"0"0"11"-15,3 7 1 0,-3 2 1 0,4 0-49 0,-1 4-12 0,4 0 0 0,1 2 0 0,-1 4 105 0,0 0 19 16,0 3 3-16,0 0 1 0,0 0-52 0,0 3-9 15,3 0-3-15,-2 6 0 0,-1 7 0 0,0 3 0 16,0-1 0-16,3 4 0 0,-3-3-10 0,0-3-2 16,0-1-1-16,4-5 0 0,-4-7-22 0,0 0-4 0,-3-3-1 15,3-7 0-15,-4 1-14 0,1-7-10 16,-1 1 12-16,1-4-12 0,-1-3 0 0,-3-3 0 0,0 0 0 0,4-6 0 16,-1 0 0-16,-3-1 0 0,4-5 0 0,-1-1 0 15,1-2 0-15,-4-1 0 0,4-3 0 0,-1-3 0 16,1 3 0-16,3-2 0 0,-4 2 10 0,4 0-10 15,0 0 0-15,0 0 0 0,0 0 0 0,4 4 0 16,0-1 0-16,-1 0 0 0,1 1 0 0,-1-1 0 16,4-3-20-16,-3 4 4 0,3-1 1 0,0 3 0 15,0 4 15-15,0 3 0 0,1-1 0 0,-1 4 0 16,0 0 0-16,0 6 0 0,-4 4 0 0,5 2 0 16,-5 7 48-16,-3 2 13 0,4 1 3 0,-1 6 0 15,-3 0-52-15,0 4-12 0,1-1 0 0,-1 3 0 16,0-3 24-16,3 1 3 0,-3-1 0 0,-3-3 0 0,3 0-27 15,0-3 8-15,-7 0-8 0,3-3 0 16,1-4 0-16,-4 1-9 0,0-3 0 0,0-4 0 16,0 0-88-16,0-5-18 0,0-4-3 0,0 0-1382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6T14:37:12.20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8728 1141 1778 0,'0'0'39'0,"0"0"8"0,-4-13 1 0,4 7 3 0,0 0-41 0,0-4-10 15,-3 4 0-15,3 3 0 0,0 3 73 0,0 0 13 16,-4-6 2-16,4 6 1 0,0 0-18 0,0 0-4 16,0 0-1-16,0 0 0 0,0 9-19 0,0-3-4 0,-3 7-1 0,3 0 0 15,3 5-10-15,1-2-3 0,-4 3 0 0,3 0 0 16,-3 3-7-16,4 0-2 0,-1 6 0 16,1 0 0-16,-1 6-3 0,1-2-1 15,-1 2 0-15,1 7 0 0,-1 3-28 0,1 0-7 0,-4-3-1 0,3 6 0 16,1 3 68-16,0 3 12 0,-4 4 4 15,3-1 0-15,1 4-52 0,-4-1-12 0,3 4 0 0,1 3 0 16,-4 3 0-16,3 3 11 0,1 3-11 16,-4 7 10-16,3-7-10 0,-3 3 0 0,4 4-10 0,-1 6 10 0,1-7 20 0,-4 1 9 15,3 9 3-15,-3-4 0 16,4 1-19-16,-4-19-3 0,3-3-1 0,-3 3 0 16,4 6-9-16,-1 0 10 0,1 4-10 0,0-1 10 15,-1-3-10-15,4 16 0 0,-3-3 0 0,3 3 0 0,-4-16 0 16,1-3 0-16,-1-3 8 0,1-3-8 0,-1-9 0 15,1-1 0-15,3-3 0 0,-4 1 0 16,1-7 0-16,-4 0 0 0,7-3 0 0,-3-3 0 0,-1-4 0 0,-3-2 0 16,4-4 8-16,-4 0-8 0,0-6 0 0,0-3 0 15,0-3 0-15,0 0 0 0,3-3 13 16,-6-7 1-16,3 4 0 0,-4-7 0 0,4-6-14 0,0 0 0 16,0 0 0-16,-3-6 0 0,-1-4 0 0,0-5 0 15,1-4 0-15,-1-3 0 0,1-3-11 16,-4-4-5-16,7-2 0 0,-7-6-1 0,3-4 17 0,1-3 0 0,-1 0 0 15,-3-6 0-15,4 0 0 0,-4-1 0 0,3-5 0 16,-3-4 0-16,0 1 0 0,0-4 0 0,0 0 0 16,-4-9 0-16,8 6 0 0,-8-6 0 0,1 0 0 15,2-9 0 1,-2 5 10-16,3-2 6 0,-4 0 0 0,4-10 1 0,0 10-28 0,0-10-5 16,0 6-2-16,0-12 0 0,7 13 18 0,-4-7 0 0,1 0 0 0,-1-3 0 15,1 10 0-15,-1-1 0 16,1-3 0-16,-1-6 0 0,4 16 0 0,-3-6 0 0,-1 2 0 15,1-5 0-15,3 8 0 0,-4 4 0 16,4-6 0-16,-3-4 0 0,3 10 0 0,-4 6 0 0,4-6 0 0,0 3 0 16,0 7 0-16,-3 2 0 0,3 4 0 0,0 12 0 15,-4 3 0-15,4 0 8 0,-3 0-8 0,3-3 9 16,-4 7-9-16,4-1 10 0,-4 7-10 0,1-13 10 16,-1 13-10-16,1 2 10 0,-1 4-10 0,1 6 10 15,-1-2-10-15,1 8 0 0,-1 4 9 0,1-1-9 0,-1 1 8 0,1 3-8 16,-1-1 10-16,4 4-10 0,0 0 0 0,0 0 0 15,0 3-8-15,0 0 8 0,0 0 0 0,7 6 11 16,0-3 0-16,0 0 0 16,4 1-11-16,-4 2 0 0,4 3 0 0,-1-3 0 0,1-2 0 15,-1-1 0-15,1 6 0 0,3-6 0 0,0 0 0 0,0 1 0 16,0-4 0-16,4 3 0 0,0 0-9 0,-1-3-1 16,4 3 0-16,1-3 0 0,2 3 10 0,4-3 0 15,4 6 0-15,0-6 0 0,0 0 0 0,3 3 0 16,0-3 0-16,4 0 0 0,-4 0 0 0,1 0 0 15,6 0 0-15,0 0 0 0,1-3 0 0,3 3 0 16,3-6 0-16,4 3 0 0,0 0 0 0,-4 0 0 0,4 0 0 16,3-4 0-16,4 7 0 0,-3-3 0 15,10 0 0-15,0 0 0 0,-7 0 0 0,0 0 0 0,3 3 0 16,4 0 0-16,-3 0 0 0,3 0 0 16,-7 0 0-16,7 0 0 0,-7 0 0 0,3 0 0 0,1 0 0 15,6 0 0-15,-2 0 0 0,-1 0 0 0,-4 0 0 0,4 0 0 16,-7-4 0-16,7 4 0 15,-3-3 0-15,3 0 0 0,-7-3 0 0,-4 0 0 0,0-1 0 0,1 4 0 16,-8 3 0-16,4-3 0 0,-3 0 0 0,-1 0 0 16,-7 0 0-16,1 3 0 0,-5-3 0 0,-6 3 0 15,0 0 0-15,-7 0 0 0,-1 0 0 0,-2 3 0 16,-1-3 0-16,-7 3 0 0,0 0 10 0,-4 0-10 0,1 0 0 16,0-3 0-16,-1 3 0 0,-6-3-10 0,-4 0 10 15,0 0 0-15,0 0 0 0,0 0 0 0,0 0 0 0,0 0 0 16,0 0 0-16,0 0 0 0,3 13 12 0,-3-13 5 15,0 12 1-15,0-2 0 0,0-1-29 16,-3 4-5-16,-1 2-2 0,1-8 0 0,3 5 31 0,-4 1 7 16,4 3 0-16,-3-7 1 0,3 7-21 0,0-1 0 15,0 4 0-15,0 3 8 16,0 3-8-16,0-3 0 0,0 6 0 0,0 4 0 0,0-1 0 0,3 0 0 16,-3 1 0-16,4 2 0 0,-1 7 0 0,-3 3 0 15,4 6 0-15,-1 3 0 0,-3 4 0 16,4-1 8-16,-4 1-8 0,3 9 0 0,-3-10 0 0,4 10 0 15,-4 9 0-15,3-3 8 0,1 0-8 0,-1-3 0 16,5 10 0-16,-1 2 0 0,-4-2 0 0,8 5 9 0,-4-5-9 16,0 12 0-16,3-4 11 0,-3 1-11 15,4 0 10-15,0 9-10 0,-4-3 8 0,3-3-8 16,1 6 0-16,-1 7 9 0,1-7 14 0,-4 3 2 16,4 1 1-16,-1 8 0 0,-3-11-26 0,4-1 0 0,-4 3 0 15,3 10 0-15,-2-13 0 0,-1-3 0 0,0 3 0 0,3 7 0 16,-3-16 0-16,0-1 0 0,0 1 0 0,0 6 0 15,1-12 0-15,-1 2 0 16,0-5 0-16,0 2 0 0,-4-5 0 0,4-4 0 0,-3 3 0 16,-1-3 0-16,4-9 0 0,-3-4 0 0,-4 1 0 15,3 0 0-15,-3-4 0 0,4-3 0 0,-4 1 0 16,0-7 0-16,-4-7 0 0,4-5 0 0,0-1 0 0,-3-5 0 16,-1-4 0-16,-3-3 0 0,4 0 0 0,-1-7 0 0,-3 1 0 15,0 0 0-15,-3-7 0 0,3 0 0 0,-4-2 0 0,0-1 0 16,1 0 0-16,-4-3 0 15,-4-3 0-15,0 0 0 0,-3 4 0 0,0-8 0 16,-4 1 0-16,1-3 0 0,-1 3 0 0,-3 0 0 16,0-4 0-16,-4 4 0 0,0 0 0 0,-3 0 0 0,3 0 0 15,-7 3 0-15,0 0 0 0,-10 0 0 16,7 3 0-16,-8-3 0 0,4 0 0 0,-3 3 0 0,3-3 0 0,-7 3 0 16,0 4 0-16,-7-4 0 0,0 3 0 0,0 0 0 15,0 4 0-15,-7-1 0 0,4 0 0 16,-4 4 0-16,0 0 0 0,-11-1 0 0,11 1 0 0,-3 2 0 15,3 1 0-15,-11 0 0 0,7-1 0 0,-3 1 0 16,4-3 0-16,-4 2 0 0,3-2 22 0,-3 2-1 0,0-2 0 16,14-7 0-16,4 1-33 0,-4-4-8 0,3 6 0 0,1-3-1 31,-4 1 29-31,0-4 5 0,0 3 2 0,-14 3 0 0,10 1-15 0,8-1 0 0,3-2 0 16,0-4 0-16,4 3 0 0,3-3 0 15,0 3 0-15,4-3 0 0,3 1-12 0,3-4-1 0,5 3-1 0,-1 0 0 16,4-3 14-16,7 3 12 0,-1-3-3 0,1 3 0 15,7-3-9-15,0 0 0 0,3-3 0 16,1 3 0-16,3 0-12 0,3-3 12 0,1 3-12 16,-1-3 12-16,4 3-16 0,0-3 4 0,0 3 0 0,0-4 1 15,4 1 2-15,-1 0 0 0,-3 3 0 0,4-3 0 16,-1 0 9-16,-3 0 0 0,0 3-9 0,4-3 9 16,-4 0 0-16,3-4 0 0,-3 1 0 15,0-3 0-15,4 2 0 0,-4-2 0 0,0-1 0 0,0-2 0 16,0-4-8-16,0-3 8 0,0 1 0 0,0-7 0 15,0-1 0-15,-4-5 0 0,4 0 0 0,0-7 0 16,0 4 0-16,-3-4 0 0,3-3 0 0,-4-3 0 0,4-3 0 16,-3 0 0-16,-1-6 0 0,1 0 8 0,3 3-8 0,-4-4 0 15,1 1 0-15,-1-4 0 0,4 4 0 0,-3-3 0 16,3-4 0-16,-4 1 0 0,4-1 0 0,0 4 0 16,0-4 0-16,0-3 0 0,0 1 8 0,0 2-8 15,0 0 0-15,0 1 8 16,0 2-67-16,4 4-13 0,-4-3-4 0,0-1-850 15,0 1-170-15</inkml:trace>
  <inkml:trace contextRef="#ctx0" brushRef="#br0" timeOffset="1459.57">9296 1997 1267 0,'0'0'28'0,"0"0"5"0,0 0 2 0,0 0 1 0,0 0-36 0,0 0 0 16,0 0 0-16,0 0 0 0,0 0 58 0,0 0 5 15,0 0 1-15,0 0 0 0,0 0 0 0,0 0 0 16,-4 6 0-16,4 0 0 0,0 1-16 0,0 2-4 16,0-3 0-16,0 1 0 0,0 5-19 0,-3-2-4 15,3 5-1-15,0-8 0 0,0 8-20 0,3-2 0 16,-3 6 0-16,-3-4 0 0,3 7 32 0,3 0 3 16,-3 0 0-16,0 3 0 0,0-3-11 0,0 0-1 15,0 3-1-15,0-6 0 0,0 0 18 0,0 0 3 0,0-4 1 16,0-2 0-16,4-1-14 0,-4-2-2 0,0-1-1 15,0-9 0-15,3 3 29 0,-3-3 7 16,0 0 1-16,0 0 0 0,0 0-55 0,4-6-9 0,3-6 0 16,-4-1 0-16,-3-3 0 0,4 1 0 0,-1-1 0 0,1-6 0 15,-1 6 36-15,1-6 3 0,0 0 0 16,-4-3 0-16,3 10-25 0,-3-10-5 0,0 3-1 0,4-7 0 16,-4 4 8-16,3-9 0 0,-3 6 1 0,4-4 0 15,-4-5-17-15,3 5 0 0,-3 1 0 0,4-7 0 16,-1 7 0-16,1 6 0 0,-1-6 0 0,-3-1 0 0,0 7 0 15,4 3 0-15,-4 0 0 0,0 3 0 16,3-3 0-16,-3 7 0 0,0 5 0 0,4-2 0 0,-4 6 0 0,0 6 0 16,0 0 0-16,0 0 0 0,3 6 22 0,1 6 1 15,-4-2 0-15,3 5 0 0,1 4-37 0,-4-6-7 16,3 9-2-16,1 0 0 0,0-4 23 0,-1 8 0 16,-3-11 0-16,0 7 0 0,0 0 47 15,4 0 13-15,-1 3 4 0,1-3 0 16,-1 3-103-16,4 0-20 0,-3-3-4 0,3-3-1 0,0 6 52 0,3-9 12 15,1 3 0-15,0-1 0 0,-1-8 0 0,1-1 0 16,-1-6 0-16,1 1 0 0,0-1 22 0,-1-6 7 16,-3-1 2-16,4-5 0 15,-1 0-50-15,-3-1-9 0,0-5-3 0,4-4 0 0,-4-3 48 16,0 3 10-16,0-3 1 0,0-3 1 16,0 3-46-16,0-6-10 0,-3 0-1 0,3-1-1 0,0 4 54 0,0 0 11 0,-3 3 3 0,3-3 0 15,-4 3-31-15,1 0-8 16,3 3 0-16,-4-6 0 0,1 6 0 0,3-6 0 0,-4 3 0 0,1 4 0 15,-1-4 0-15,1 9 11 0,3-3-11 0,-7 4 12 16,4-1-12-16,-1 7 0 0,-3 6 0 0,0 0 8 16,0 0 5-16,0 0 1 15,7 3 0-15,-3 7 0 0,-4 2-14 0,3 7 8 0,-3-6-8 0,4 5 0 16,-1 4 0-16,-3-6 0 0,4 9 0 0,-4-6 0 16,3 3 40-16,-3 3 3 0,0 0 0 0,0 0 0 15,4 10-25-15,-4-4-5 0,3 3-1 0,-3 4 0 0,0 3-4 16,4-4-8-16,-4 1 11 0,0 0-11 15,3-1 9-15,1-8-9 0,-4 2 0 0,3 0 9 0,1-3-9 0,3 4 0 16,-3-10 0-16,-1 3 0 0,4-3 0 0,-3 3 0 16,-1-13 0-16,4 7 0 15,-3-3 0-15,3-10 0 0,-4 4 0 0,1-7 0 16,3 0-152 0,-3-6-32-16,3 0-6 0,0-4-2 0,3 4-20 0,-3-12-4 0,0 2 0 0,4-3-745 15</inkml:trace>
  <inkml:trace contextRef="#ctx0" brushRef="#br0" timeOffset="2198.25">10068 2091 1989 0,'0'0'56'0,"0"0"13"0,0 0-55 0,-3 6-14 0,-1-3 0 15,1 1 0-15,-1 2 114 0,1-3 20 16,-1 6 4-16,1-6 1 0,-1 1-63 0,-3 2-12 15,3 3-2-15,1 1-1 0,-1-1-17 0,1 4-3 0,-1-1-1 0,1 7 0 16,-1 0-8-16,-3 3-1 0,4 0-1 0,-1-7 0 16,1 7 25-16,-1-3 5 0,1 0 0 0,3 3 1 15,-4-10-61-15,4 1-16 16,0 0-2-16,4-1 0 0,-1-6 29 0,1 1 5 0,-1-4 2 0,1 0 0 16,3-3-30-16,0-3-5 0,0-4-2 15,0 1 0-15,4-3 9 0,-4-1 2 0,3-5 0 0,-3 2 0 16,0-6 8-16,0 4-12 0,0-1 12 0,0-6-12 15,1 3 3-15,-5 0 0 0,4 1 0 0,-3 5 0 16,-1 4-11-16,-3-4-1 0,4 1-1 0,-4 2 0 16,3 1 36-16,1 3 7 0,-4-4 2 0,0 4 0 15,3 0-37-15,-3-1-7 0,0 7-2 0,0 0 0 16,0 0 42-16,0 0 8 0,0 0 1 0,0 0 1 0,0 3-15 0,0 4-3 16,4-1-1-16,-4 0 0 0,3 4-10 15,1-1 0-15,-1 0 0 0,-3 1 0 0,4-4 0 0,-1 7 12 16,1-7-2-16,-1 3 0 0,1 1-10 15,0-1 12-15,-1 4-12 0,1-10 12 0,-1 6-2 0,1 1 0 16,3-4 0-16,-4-3 0 0,1 3-10 0,-1-3 0 16,4 7 0-16,-3-7 0 0,3 0 0 0,-4 0 0 15,5 4 0-15,-1-1 0 0,0-3 0 0,-4 0 0 16,4 0 0-16,0 0 0 0,0 1 0 0,0 5 0 0,0-6 0 0,-3 0 0 16,3 0 0-16,0 0 0 0,0 1 0 15,0 2 0-15,-3-3 0 0,-1 0-9 16,1 0 0-16,-4-3 0 0,0 0 9 0,7 3 0 15,-7-3 0-15,0 0 0 0,0 0 0 0,0 0 0 0,0 0 0 0,0 0 0 16,0 0 0-16,0 0 0 0,0 0 0 0,3 0 0 16,-3 0 0-16,0 0 12 15,0 0-2-15,0 0-1 0,0 0-9 0,0 0-11 0,0 0 3 0,0 0 0 16,7-3 8-16,-7 3 0 0,0 0 10 0,0 0-10 16,0 0 12-16,0 0-4 0,0 0-8 0,0 0 12 15,0 0-12-15,0 0 0 0,0 0 0 0,0 0-10 16,0 0 10-16,0 0 0 0,0 0 0 0,0 0 0 15,0 0 0-15,0-6 0 0,4 0 0 0,-4 6 0 0,0 0 0 16,0-3 0-16,3-4 0 0,-3 4 0 16,0 0 17-16,0-9 6 0,0 2 1 0,0 1 0 0,0-1-24 0,0 1 0 15,-3-7-10-15,3 7 10 16,-4-7-104-16,4 7-13 16,0-10-3-16,-3 3-1171 0</inkml:trace>
  <inkml:trace contextRef="#ctx0" brushRef="#br0" timeOffset="2413.44">10266 1934 1958 0,'0'0'43'0,"0"0"9"0,0 0 1 0,0 0 3 0,-4 0-45 0,4 0-11 0,0 0 0 0,0 0 0 16,0 0 46-16,0 0 7 0,0 0 2 0,0 0 0 15,-3-3-55-15,3 3 0 0,0 0-13 0,0 0 2 16,0 0-28-16,0 0-5 0,0 0-2 0,0 0-554 16,0 0-112-16</inkml:trace>
  <inkml:trace contextRef="#ctx0" brushRef="#br0" timeOffset="2844.59">10506 2342 1832 0,'0'0'40'0,"0"0"9"0,0 0 2 0,0 0 0 0,0 0-41 0,0 0-10 16,0 0 0-16,0 0 0 0,0 0 60 0,0-6 9 16,0-4 3-16,0 4 0 0,0-7-37 0,3 1-7 15,1-4-2-15,-4 7 0 0,3-10 1 0,-3 3 0 16,4 7 0-16,-1-10 0 0,1 6 1 0,-1 1 1 16,1 3 0-16,-1-7 0 0,5 6 0 0,-5 1 0 15,4 0 0-15,-3 2 0 0,3-5 12 0,-4 6 3 16,8-4 0-16,-4 1 0 0,0 2-36 0,4 4-8 0,-1-6 0 15,1 3 0-15,-1 3 0 0,1-1 0 16,-1 4 0-16,-3 4 0 0,4-1 0 0,0 9 0 16,-4-2 0-16,-4 5 0 0,4 1 53 0,0 3 9 0,-7 3 2 15,4 0 0-15,-1 6 0 0,-3 0 0 16,0-3 0-16,0 3 0 0,0 1-52 0,0-7-12 0,0 3 0 0,4-3 0 31,-4-4-48-31,0-2-13 0,0-7-3 0,0 1 0 0,7-4-184 0,-7-6-36 16</inkml:trace>
  <inkml:trace contextRef="#ctx0" brushRef="#br0" timeOffset="4027.59">11123 2392 2747 0,'-14'16'78'0,"7"-7"17"0,0-6-76 0,0 0-19 0,0 0 0 0,7-3 0 16,0 0 85-16,0 0 14 0,0 0 2 0,-4-6 1 15,1 3-82-15,3-6-20 0,0 2 0 16,3 1 0 0,1-3-77-16,-4 2-20 0,3 1-4 0,1 3-1138 0</inkml:trace>
  <inkml:trace contextRef="#ctx0" brushRef="#br0" timeOffset="4960.64">9476 3652 1436 0,'0'0'32'0,"0"0"6"0,0 0 2 0,0 0 0 0,0 0-32 0,0 0-8 0,0 0 0 16,0 0 0-16,0 0 96 0,0 0 19 16,0 0 3-16,0 0 1 0,0 0-23 0,0 0-5 15,0 0-1-15,0 0 0 0,3 4-22 0,1-1-5 0,-1 0-1 16,1 0 0-16,3 0-14 0,-4 3-2 16,4 1-1-16,4-1 0 0,-4 0-19 0,0 1-4 0,4-1-1 15,-4 3 0-15,3 1 20 0,1-4 4 16,-1 3 1-16,1 1 0 0,3-1-22 15,0 4-5-15,4-1-1 0,-4 4 0 0,4 0-18 0,-1-4 0 0,1 1 0 0,-4 2 0 16,0 4 55-16,0-3 7 0,0 3 2 0,4-1 0 16,-4-2-52-16,-3 3-12 15,-1 0 0-15,1 3 0 0,-4 0 0 0,-4-4 0 0,1 8 0 0,0-8 0 16,-1 4 47-16,1 0 6 0,-8-3 2 0,1 0 0 16,-1-7-25-16,0 1-5 0,-3-1-1 0,0-2 0 15,0-4-24-15,0 0-19 0,-3 1 3 0,-1-7 1 0,-3 0 15 0,0-3 0 16,0 3 0-16,0-7 0 15,-4 1 0-15,0 0 0 0,1-4 0 0,-1 1 0 16,0 0 0-16,4-1 0 0,-7-2 0 0,4-1 0 16,-5 0 0-16,5 1 0 0,-1-1 0 0,0-5 0 15,4 2-54-15,-3 0-8 0,3-6-2 16,-1 0 0-16,1 0-102 0,4-3-21 0,-1-3-4 16,4 0-1-16,0-7-61 0,0 4-13 15,0-35-2-15,0 10-1 0</inkml:trace>
  <inkml:trace contextRef="#ctx0" brushRef="#br0" timeOffset="5126.74">9469 3289 2269 0,'0'0'64'0,"-4"6"15"0,1 0-63 0,3 1-16 16,0-1 0-16,-4 0 0 0,0 0 105 0,1 1 19 0,3-7 3 0,0 3 1 16,0 3-52-16,0-6-9 0,3 6-3 15,-3-6 0-15,4 3-51 0,0 1-13 0,-1-1 0 0,-3-3 0 16,4 0-206-16,3 3-44 15,3 3-9-15,8 0-1 0</inkml:trace>
  <inkml:trace contextRef="#ctx0" brushRef="#br0" timeOffset="5602.41">9920 3577 2188 0,'-10'6'48'0,"6"-2"11"0,-3-1 1 0,-4 3 1 15,4-3-49-15,-3 3-12 0,-1 1 0 0,1-1 0 0,-5 0 95 0,5 1 16 16,3 5 3-16,-4-9 1 0,1 7-82 0,3 2-16 16,-4-2-3-16,4-1-1 0,0 4 21 0,3-4 4 15,1 3 1-15,-1-2 0 0,4-1-31 0,0 1-8 16,0-4 0-16,4 3 0 0,-1-6 0 0,1 1 0 15,-4-4 0-15,7 0 0 16,-4 0-32-16,5-4-5 0,-1 1-1 0,0-3 0 0,0 0 38 0,3 0 0 16,-3-4 0-16,0 1 0 0,4-4 0 0,-4 1 0 15,4-1 0-15,-1-3 0 0,-3 1 0 0,0-1 0 0,0 0 0 16,0-2 0-16,0 2-59 16,1 3-4-16,-1-2-1 0,-4 2 0 0,1 7 52 0,-1-7 12 15,-3 7 0-15,0 6 0 0,0 0 48 0,0 0 13 0,0 0 3 0,0 0 0 16,0 0-52-16,0 9-12 0,0 1 0 15,0-1 0-15,0 4 0 0,0-1 0 0,4 4 0 0,-4-7 0 16,3 1 54-16,-3 2 8 0,4 4 2 16,-1-10 0-16,1 7-64 0,3-1-15 0,-4-2-1 0,8-1-1 15,-4 1 27-15,0-4 6 0,0 3 0 0,0-2 1 32,0 2-65-32,0-3-12 0,0-3-4 0,0 1 0 15,0 2-102-15,1-3-21 0,2-3-4 0,-6 3-1 0,-4-3-51 16,7 0-10-16,-7 0-3 0,0 0 0 0</inkml:trace>
  <inkml:trace contextRef="#ctx0" brushRef="#br0" timeOffset="5968.96">10167 3480 1497 0,'0'0'32'0,"0"0"8"0,0 0 0 16,0 0 4-16,0 0-36 0,0 0-8 0,0 0 0 0,0 0 0 15,0 0 104-15,0 0 20 0,0 0 3 0,0 6 1 0,0 4-20 0,0-1-4 16,0 7-1-16,4-1 0 0,-1 1-63 0,-3 0-12 16,4-1-2-16,3 1-1 0,-4 3 31 0,4-6 7 15,-3 2 1-15,-1 1 0 0,4 0 0 0,-3-7 0 16,3 4 0-16,0-4 0 0,0 0-52 0,-3-6-12 0,3 1 0 0,0-4 0 16,-4 3 0-16,4-6 0 0,0 3 0 0,4-4 0 15,-4 1 0-15,0-6 0 0,0 0 0 16,4-4 0-16,-4 0 0 0,0-2 0 0,0-1 0 0,-4-3 0 15,1 4 32-15,-1-1 4 0,1 0 1 16,0-3 0-16,-4 7-8 0,0-7-1 16,0 3-1-16,0 1 0 0,0 2-27 0,0 4 0 15,0-1 0-15,-4 4 0 0,4 0-46 0,0 6-14 16,0 0-4-16,0 0 0 16,0 0 0-16,0 0 0 0,-4 0 0 0,1 3 0 0,-1 3-153 0,4-3-31 0,0 7-7 15,0-1-1-15</inkml:trace>
  <inkml:trace contextRef="#ctx0" brushRef="#br0" timeOffset="6407.75">10541 3486 1717 0,'0'0'37'0,"0"0"8"0,0 0 2 0,0 0 2 0,0 0-39 0,0 0-10 15,-4 10 0-15,1-4 0 0,3 7 93 0,-4-1 17 16,1 7 3-16,-1-3 1 0,1 2-26 0,-4 1-6 15,3 3-1-15,1 0 0 0,-1 3-13 0,1-3-4 16,-1 0 0-16,1 0 0 0,3-3-13 0,3-4-3 16,-3 1-1-16,4-3 0 0,-1-4-24 0,1 1-5 15,3-4-1-15,-4 0 0 0,4-6-17 0,-3 0 0 16,3-3 0-16,0 0 0 0,0-3 0 0,-3-1 0 16,-1-2 0-16,1-1 0 15,-1 1-48-15,4 0-12 0,-3-4-4 0,-1 1 0 0,1 2 52 0,-1-6 12 0,1 4 0 0,-1-4 0 16,1 4 0-16,-1 2 0 0,-3-2 0 0,4-1 0 15,-4 4 0-15,0-4 0 0,0 4 0 16,4-1 0-16,-4 1 0 0,0 3 0 0,0-1 0 0,0 7 0 31,0 0 0-31,0 0 0 0,0 0 0 0,0 0 0 0,0 0 0 0,0 0 0 16,0 0 0-16,0 0 0 0,7 4 48 0,-4 2 13 0,1 0 3 0,-1 4 0 16,1-1-52-16,3 0-12 0,-4 7 0 0,1-10 0 15,6 7 0-15,-6 3 0 16,3-4 0-16,0 1 0 0,0-1 0 0,4 1 0 0,-4-4 0 0,3 1 0 0,-3-4 0 15,4 0 0-15,-4 3 0 0,4-2 0 16,-4-4-100-16,0 3-22 0,3 0-5 0,-3-6-1 0</inkml:trace>
  <inkml:trace contextRef="#ctx0" brushRef="#br0" timeOffset="7312.12">12393 3386 1519 0,'-14'6'43'0,"7"1"9"0,0-7-41 16,-4 3-11-16,1 3 0 0,-1-3 0 0,1 0 112 0,-1 3 20 0,0-2 4 16,1-1 0-16,-1 3-6 0,4-3-2 15,0 0 0-15,0 0 0 0,4 1-53 0,-5-1-11 0,8-3-3 16,0 0 0-16,0 0-29 0,0 0-5 15,0 0-2-15,4 3 0 0,0 3-25 0,3-3 8 0,3 0-8 0,-3-3 0 16,7 7-14-16,-3-4-8 0,7 0-2 0,-1 0 0 16,1 0 44-16,-4 0 9 0,7 0 2 0,0 4 0 15,7-1-12-15,1-3-3 0,2 3 0 0,8 1 0 16,0-4-8-16,14 3-8 16,0-3 12-16,0 0-12 0,0 0 16 0,3-3-4 0,4 4-1 0,4-4 0 15,-1 0-11-15,4 0 0 0,7-4 0 0,4 1 0 16,-1 0 0-16,1 0 0 0,3-3 0 0,11 0 0 15,-4 2 0-15,0-2 0 0,8 0 0 16,6 3 0-16,-10-4 0 0,3 4 0 0,4 0 0 16,10 0 0-16,-14 0 0 0,1 0 0 0,-1 0 0 0,11 3 0 15,-15 0 0-15,-2 0 0 0,-1 3 0 0,3 0 0 16,-13 0 35-16,0 0 5 0,-8 3 0 0,8 1 1 16,-11-4-29-16,0 3-12 0,-11-3 11 15,8 0-11-15,-8 1 23 0,-6-1-2 0,-4 3 0 0,-1-3 0 16,-6 0-21-16,-4-3 0 0,1 3 0 0,-5-3 0 0,1 3 20 15,-7-3 8-15,-4 0 3 0,0 0 0 0,-7 0-23 0,0-3-8 16,-14 3 0-16,0 0 9 16,0 0-32-16,0 0-6 0,0 0-2 0,4-6 0 15,0 0-69-15,-4 0-15 0,-8-4-2 0,5 4-1 16,-4 3-70-16,0-7-13 0,0 4-3 0</inkml:trace>
  <inkml:trace contextRef="#ctx0" brushRef="#br0" timeOffset="8165.2">15942 3104 1695 0,'0'0'37'0,"0"0"8"0,0 0 2 0,0 0 1 0,0 0-39 0,-3 3-9 0,-1 0 0 0,-3 0 0 16,7-3 60-16,0 10 11 0,-4-1 1 0,4-3 1 16,-3 4-7-16,3-1-2 0,0 4 0 0,0 2 0 0,0 4 32 0,0 0 5 15,-4 3 2-15,4 6 0 16,0 0-11-16,0 4-3 0,-3-4 0 0,3 10 0 15,0-4-71-15,0 4-18 0,-4-1 0 0,4 7 0 0,-3 0 55 0,3 3 7 16,-4-6 2-16,4 3 0 0,0-7-52 0,0 1-12 16,-3-4 0-16,3 1 0 0,0-7 0 0,0 4 0 15,0-4 0-15,0 0 0 0,0-3 0 0,0-3 0 16,0-6 0-16,0-1 0 0,3 1 0 0,-3-7 0 16,0 1 0-16,4-4 0 0,-4-6 0 0,0 0 0 15,0 0 0-15,3-9 0 0,1-4 0 0,-1-2 0 0,1-4 0 16,-1-6 0-1,1 0-48-15,-1-1-13 0,-3-2-3 0,4 3 0 16,-4-6 0-16,4-4 0 0,-4 4 0 0,0-4 0 0,3-5 44 0,-3 2 9 16,0 0 2-16,0-12 0 0,-3 9-11 0,3 7-3 15,-4 0 0-15,4 2 0 16,-4-2-7-16,1 2-2 0,-1 1 0 0,1 0 0 0,-1 2 32 0,4-8 0 0,-3 9 0 16,-1-1 0-16,4 1 0 0,0 6 0 0,0 3 0 0,-3 1 0 15,6 2 0-15,-3 3 0 0,0 4 0 0,0-1 0 16,0 7 25-16,0 3 11 0,0 0 3 0,0 0 0 15,0 0-11-15,0 0-3 16,0 0 0-16,7 10 0 0,0-4-25 0,0 3 0 0,1 1 0 0,-1-1 0 16,0 7 0-16,3 0 0 0,1 2 0 0,-1 1 0 15,1 0 43-15,3 0 3 0,-3 0 1 0,3 6 0 16,3-3-24-16,1 0-5 0,3-4-1 0,0 4 0 0,1 4-17 16,-1-11 0-16,3 4 0 0,-2 0 0 15,-1-4 0-15,3 4 0 0,-2 0 0 0,2 3 0 0,-3-3 0 0,4-10 0 16,0 7 0-16,3 0 0 0,-3-4 0 0,-1 1 0 15,5-1 0-15,-5 1 0 16,1-4 0-16,3 1 0 0,-3-1 0 0,0 0 0 0,-4 1 0 0,0-1 0 16,-3 1 0-16,-1-1 0 0,-3 0 0 0,1-2 0 15,-5 2 0-15,-3 1 0 0,0-1 55 0,-3 0 7 16,-1 4 2-16,-3-1 0 0,-3-2-52 0,-4 6-12 16,-4-1 0-16,-3 1 0 0,-4 3 0 0,-3 3 0 15,-4-4 0-15,-6 4 0 0,-1 3 0 0,0 4 0 16,-3-1 0-16,-4 3 0 0,0 1 0 0,4-1 0 15,0 0 0-15,0 1 0 0,-1-4 0 0,1-3 0 0,3-6 0 0,0 0 0 16,4-7-48 0,4-6-13-16,2-2-3 0,5-4-819 0,3-7-164 15</inkml:trace>
  <inkml:trace contextRef="#ctx0" brushRef="#br0" timeOffset="10711.79">16969 2793 1076 0,'0'0'24'0,"0"-6"4"0,-4 0 2 0,1-4 0 0,3 4-30 0,-4 0 0 15,4-4 0-15,-3 4 0 0,-1 0 100 0,4 6 13 0,0 0 3 0,0 0 1 16,0 0-42-16,0 0-9 0,0 0-2 0,-4 3 0 16,1 3-51-16,-4 1-13 0,7 2 0 0,-4 0 0 15,1 7 54-15,3 0 8 0,-4-1 2 0,4 7 0 16,4 0-52-16,-4 3-12 0,3 0 0 0,1 1 0 15,-1 2 0-15,4 3 0 0,1 1 0 0,-1 2 0 16,3 10 0-16,-3-10 0 0,4 10 0 0,-1 0 0 16,1 6 0-16,0 1 0 0,-4 5 0 0,3 4 0 0,-3 5 0 0,4 20 0 15,-1 3 0-15,-3 6 0 16,4-6 54-16,-4-1 8 0,0 11 2 0,0 2 0 16,0-12-52-16,0 3-12 0,-3 0 0 15,3 9 0-15,0-6 0 0,0 0 0 0,0-3 0 0,0 9 0 16,0-15 0-16,0 0 0 0,4-1 0 0,-1 1 0 15,1-10 54-15,0-3 8 0,3-6 2 16,0 0 0-16,0-13-52 0,-4-2-12 0,5-8 0 0,-5-5 0 0,1-7 0 16,-1-9 0-16,1-3 0 0,0-6 0 15,-1-4 0-15,-3-6 0 0,4-3 0 0,-4-3 0 0,0-6 0 0,0-1 0 16,-4-5 0-16,-3-1 0 16,0-3-48-16,-3-3-13 0,-1-6-3 0,1 0 0 0,-4-4 103 0,0-2 20 15,-4-4 4-15,4-6 1 16,-3 1-103-16,2-4-20 0,-2-4-4 0,-1-2-1 0,1 0 52 0,-1-4 12 15,-3-2 0-15,3-10 0 0,1 6 0 0,-1-3 0 16,1-3 0-16,-4-6 0 0,3 3 0 0,0 0 0 16,1 0 0-16,-4-4 0 0,3 1 20 0,-3 0 8 15,3 0 0-15,-3-7 1 16,4 10-46-16,-4-3-10 0,0-1-1 0,-4-5-1 0,7 12 46 0,-3 0 10 0,4 3 1 0,-8-3 1 16,7 3-19-16,-3 0-10 15,4 1 10-15,-4-4-10 0,7 6 14 0,-1 3-3 16,-2 1-1-16,3-1 0 0,0 10-10 0,0 0 12 0,3 3-12 0,-3-3 12 15,4 6-12-15,3 3 10 0,-4 3-10 0,4 7 10 16,0 0-10-16,0 6 0 0,0-1 0 16,0 8 8-16,0-4-8 0,4 6 8 0,-4 7-8 0,3-1 8 15,1 1-8-15,3-1 8 0,0 1-8 0,0 3 8 16,0 3-8-16,3 3 12 0,1 0-12 16,3-4 12-16,-3 4-1 0,6 0 0 0,-3 4 0 0,4-4 0 15,0 0-3-15,3 0 0 0,-3 0 0 0,3 0 0 16,3 0 0-16,1 0-8 0,0-4 12 0,7 4-4 15,-1 0-8-15,1-6 12 0,7 3-12 0,0 0 12 16,3 0-12-16,0 3 0 0,1-3 9 0,-1-4-9 0,4 1 22 0,-4-3 0 16,8 2 0-16,3 4 0 0,3-6-35 0,-3-1-7 15,0 4-2-15,7 0 0 0,-4 0 22 0,1 3 0 16,3-1 0-16,7 1 0 0,-4-3 0 0,1 6 8 16,-1-3-8-16,8 0 8 0,-4 0-8 0,3-1 0 15,1-2 0-15,6 0 8 0,-6 3-8 0,7-4 0 16,-1 1 0-16,11-9 0 0,-10 8 0 0,3 1 0 15,4-3 0-15,7-1 0 0,-4-5 0 0,-4 2 0 16,5 4 8-16,6-1-8 0,-7 4 0 0,4-7 0 0,-4 4 0 16,7 0 0-16,-10 2 0 0,3 4 8 15,0-3-8-15,8 3 0 0,-19-4 0 0,4 4 0 0,0 0 8 16,4 0-8-16,-11 0 0 0,0 0 0 0,-7-4 0 0,4 1 0 16,-8 0 0-16,-3 3 0 0,0-3 0 0,0-1 0 15,-7 4 0-15,-7-3 0 0,-4 0 0 0,1-1 0 16,-12 4 0-16,5 0 0 0,-8-3 8 15,-3 3-8-15,-1-7 0 0,-2 4 0 0,-8 3 0 0,0 0 0 16,0 3 0-16,-7 0 8 0,-4 0-8 16,-3 0 8-16,0 0 4 0,0 0 0 15,4 6 0-15,-8-3 0 0,4 7-3 0,-3-7 0 0,-1-3 0 0,1 3 0 16,-4 3-9-16,3 0 0 0,1 1 0 0,-1-1 8 16,1 0-23-16,3 4-5 0,-4-4 0 0,4 0-1 0,0 7 33 0,0-4 8 15,0 7 0-15,0-7 1 0,4 10-21 0,-1 3-10 16,1-3 1-16,-1 9 0 15,1-6-3-15,3 9 0 0,-4-6 0 0,4 7 0 0,0 5 12 16,1-2 0-16,2 9 0 0,-6-7 0 0,3 7 0 0,3 3 0 16,1 7 0-16,-1-1 0 0,5 0 0 0,-1 4 0 15,-4 5 0-15,11 26 0 16,-3-10 0-16,0 1 0 0,-1-1 0 0,5 4 0 0,-5 2 0 0,1-2 0 16,3 3 0-16,0 6 0 0,0-7 0 0,0 4 0 15,1 3 0-15,2 9 0 0,1-15 0 0,-4 6 0 16,0 0 0-16,8 9 0 0,-5-9 0 0,1-3 0 15,0 0 0-15,-1 9 0 0,-2-9 0 0,-5-4 0 0,4-2 0 0,0 2 0 16,-6-8 0-16,-1-1 0 0,0 0 0 16,0-3 0-16,0-9 0 0,-3-6 0 15,-1-1 0-15,-3 0 0 0,-3-9 0 0,3 0 0 0,-4-3 0 16,-3-3 0-16,0-3 0 0,-3-7 0 0,-1 0 0 0,-3-5 0 16,0-5 0-16,-3-2 0 0,-4 0 0 0,-4-3 0 15,0-1 0-15,-6-2 0 0,-1 0 0 0,-7-4 0 16,-3 0 0-16,-4 1 0 0,-3-4 0 0,-4 3 0 15,3-5 0-15,-6 2 0 16,0 0 0-16,-8 0 0 0,-6 1 0 0,-1-1 0 0,4 3 0 0,-10 1 0 16,3-1 0-16,-4 4 0 0,-3-4 0 0,-11 4 0 15,11-1 0-15,-7 1 0 0,-3 2 0 0,-8 1 0 0,7-3 0 0,-3 2 0 16,3 1 0-16,-14 3 0 16,11-7 0-16,-3 4 0 0,-1 0 0 0,14-7 0 15,-3-3 0-15,-4 4 0 0,1-1 0 0,-4 1 0 0,-1-1 0 0,-2 0 0 16,-1 1 0-16,-32 2 0 0,22-2 0 15,3-1 0-15,4 1 0 0,-4-4 0 0,15 0 0 16,3-3 0-16,3 4 0 0,-7-4 0 0,11 0 0 0,7 0 0 16,0-6 0-16,4 3 0 0,6 3 49 0,4-3 12 15,0 0 3-15,-3 0 0 16,10-3-103-16,0 3-20 0,7-3-4 0,1 0-1 16,6-4-102-16,4 1-21 0,3 0-4 0,4 3-794 0</inkml:trace>
  <inkml:trace contextRef="#ctx0" brushRef="#br0" timeOffset="11671.61">18094 4145 1116 0,'0'0'24'0,"0"0"6"0,0 0 1 0,0 0 0 0,0 0-31 0,-7-3 0 16,0-1 0-16,3-2 0 0,4 6 81 0,0 0 11 16,0 0 1-16,-7-3 1 0,7 3-14 0,0 0-4 15,0 0 0-15,-3 3 0 0,3-3 6 0,-4 3 1 16,1 0 0-16,-1 4 0 0,4-1-44 0,4 3-9 16,-4 4-2-16,7 0 0 0,-4-1-11 15,4 4-2-15,4-4-1 0,0 4 0 0,-1 0-14 0,4-1 0 16,-3 4 0-16,3 0 0 0,0 0 0 15,0 0 8-15,0 3-8 0,0-4 0 0,4 7 0 0,-4-6 0 16,4 6 0-16,-1-3 0 0,1 0 57 0,-4 0 6 16,0 3 1-16,4 0 0 0,-8-3 0 0,5 0 0 15,-5 0 0-15,1 0 0 0,-1-3 0 0,-3 0 0 16,0-4 0-16,0-2 0 0,-3 0-52 0,3-4-12 0,-7-9 0 16,0 0 0-16,0 9 54 0,0-9 8 0,0 0 2 0,-3 0 0 15,-5 0-52-15,-2-3-12 0,-1-3 0 0,-6-3 0 16,-1-1 0-16,-3 4 0 15,-4-4 0-15,-3-2 0 0,0-1 0 0,0 4 0 0,-1-4 0 16,-2 4 0-16,2-4 0 0,5 4 0 16,-5 0 0-16,1-1 0 15,3 1-74-15,-3-1-18 0,4-2-3 0,-1-4-1 0,4 4-140 0,0-4-29 0,-1-3-6 16</inkml:trace>
  <inkml:trace contextRef="#ctx0" brushRef="#br0" timeOffset="11865.66">17956 3906 2556 0,'0'0'56'0,"-3"7"12"0,3-7 3 0,0 0 0 16,-4 3-57-16,4-3-14 0,0 0 0 0,0 0 0 0,0 0 16 0,0 0 0 16,0 0 0-16,0 0 0 15,7 0-16-15,0 0-15 0,1-3 3 0,-1 0 1 16,3-1-199-16,-3 1-40 0,11-6-8 0,-18 9-2 0</inkml:trace>
  <inkml:trace contextRef="#ctx0" brushRef="#br0" timeOffset="12399.9">18546 4010 2098 0,'0'0'46'16,"0"0"10"-16,-4 6 1 0,4-3 3 0,-4 4-48 0,4-7-12 0,0 9 0 0,-3-6 0 0,-1 3 114 0,1 4 21 0,-4-1 4 0,3 4 1 15,1 2-48-15,-1 1-10 0,1 6-2 0,-4-3 0 16,3 6-41-16,1-3-9 0,-1 3-2 16,4-3 0-16,-3 0 4 0,3-3 1 0,0-4 0 0,0 1 0 15,0-3-33-15,3-1-20 0,-3-2 2 0,4-4 1 16,-1 0 17-16,4-3 0 0,-3 0 0 0,3 1 0 15,0-4-12-15,0-4 4 0,-4-2 8 0,4 0-13 16,1-4 13-16,-1 1-12 0,0 0 12 0,-4-4-12 16,4-3 34-16,-3 4 7 0,-1-1 2 0,1 1 0 15,-1-1-47-15,-3 4-10 16,4-1-2-16,-4 1 0 0,0 0 20 0,0-4 8 0,0 4-8 0,0-4 8 0,-4 4 0 0,4-4 0 16,0 1 0-16,0-1 11 0,0 1-11 0,0-1 0 15,0 0 0-15,0 4 0 0,4 0 21 0,-4 2 6 16,0 1 1-16,0 6 0 15,3-3-49-15,-3 3-10 0,0 0-1 0,7 3-1 0,-3 0 53 0,3 4 10 16,-3-1 2-16,3 0 1 0,0 7-33 0,0-1 0 16,3 4 0-16,-3-1 0 0,0 1 0 0,4 0 0 15,-4-4 0-15,4 4 0 0,-1 0 0 0,1-4 0 16,-1 4-15-16,1-4 5 0,3-2 10 16,-3-4 0-16,-1 0 0 0,4 1 0 0,-3-4-8 0,0-3 0 15,-1-3 0-15,-3 0 0 16,0-4-39-16,0 1-7 0,-3-3-2 0,-1-1 0 15,1-2-101-15,-1-1-21 0,-3 1-4 0,0-4-1 16,0-3-58-16,0 0-12 0,0-18-3 0,0 8 0 0</inkml:trace>
  <inkml:trace contextRef="#ctx0" brushRef="#br0" timeOffset="12743.23">18867 3831 1958 0,'0'0'43'0,"0"0"9"0,0 0 1 0,0 0 3 0,0 0-45 0,0 0-11 0,0 0 0 0,0 6 0 0,0 4 53 0,0-1 9 15,0 1 2-15,3 5 0 16,1 1 0-16,3 3 0 0,-4 3 0 0,4 0 0 0,-3 3 0 0,3 3 0 16,0-3 0-16,0 7 0 0,0-4-52 0,0 0-12 31,0-3 0-31,4-3 0 0,-4-3 54 0,3-4 8 0,-3-2 2 0,4-4 0 0,3 4-52 0,-7-7-12 16,4 4 0-16,-1-7 0 15,1 0 0-15,-1-3 0 0,1 0 0 0,0-3 0 0,-1-4 54 0,-3-2 8 16,0 0 2-16,-3-1 0 15,3-2-52-15,-4-4-12 0,5 0 0 0,-5-6 0 0,1 0 0 0,-4-3 0 16,0 0 0-16,0 0 0 0,-4 0 0 16,4 0 0-16,-3 0 0 0,-1 3 0 0,-3 0 0 0,7 0 0 15,-4 3 0-15,1 4 0 0,-1 5 0 0,1 1 0 16,-1 3 0-16,1-1 0 16,3 7-64-16,-4 3-15 0,4 1-3 0,0 2-1 15,0 3-174-15,4 1-35 0,-4-1-8 0,3 0 0 0</inkml:trace>
  <inkml:trace contextRef="#ctx0" brushRef="#br0" timeOffset="13148.2">19336 3828 1958 0,'0'0'43'0,"0"0"9"0,0 0 1 0,-4 6 3 0,-3 1-45 0,4 2-11 0,-1 4 0 0,1-1 0 16,-1 7 104-16,-3 0 20 0,3 6 3 0,1-3 1 15,-1 3-52-15,1 0-9 0,-1 0-3 0,4 3 0 16,0-3-51-16,0 0-13 0,4-6 0 0,-1 0 0 0,1-3 0 0,-1-1 0 16,5-2 0-16,-5-7 0 0,4-3 0 0,0-3 0 15,0-3 0-15,-3-3 0 0,3 3 0 0,0-3 0 16,0-7 0-16,-4 0 0 16,5-2 0-16,-5-1 0 0,1 0 0 0,-1-2 0 0,1-1 0 0,-1 3 0 15,1 0 0-15,-1 7 0 0,1-10 0 0,-1 7 0 16,-3-1 0-16,4 1 0 15,-4 2 0-15,0 1 0 0,3-1 0 0,-3 4 0 0,0 6 0 0,0 0 0 16,0 0 0-16,0 0 0 0,0 0 0 0,0 0 0 16,0 0 0-16,0 0 0 0,4 6 0 0,-1 1 0 15,-3 2 0-15,4 0 0 0,-1 4 0 16,1 0 0-16,-1 2 0 0,5-2 0 0,-5 2 54 0,4 4 8 16,0 0 2-16,0-3 0 15,0 3-52-15,0-4-12 0,0-2 0 0,0 2 0 0,1-2 0 0,-1-4 0 16,0 1 0-16,3-1 0 15,-6-3 0-15,6 1 0 0,-3-7 0 0,0 0 0 16,0 0-151-16,4-7-33 0,-4-2-6 0,0 0-898 0</inkml:trace>
  <inkml:trace contextRef="#ctx0" brushRef="#br0" timeOffset="13458.85">19876 3721 1933 0,'0'0'42'0,"0"0"9"0,0-6 1 0,0 0 4 0,0 0-45 0,0-1-11 0,0 7 0 0,0 0 0 0,0 0 161 0,0 0 31 16,0 0 5-16,-8 0 2 15,5 0-108-15,-4 4-22 0,0 2-4 0,0 3-1 0,3 1 4 0,-3 5 0 16,4 4 0-16,-4 6 0 0,7-3-32 0,-4 3-7 16,1 0-1-16,-1 7 0 0,4-7-6 0,0 0-2 15,0 0 0-15,0 3 0 0,4-3 0 16,-1 0 0-16,1 4 0 0,3-8 0 0,-4 1-8 15,8-6-3-15,-4 0 0 0,3-1 0 16,5-5-9-16,-1-1 0 0,0 1 0 0,3-7 8 0,-3-3-21 0,4-3-5 16,0 0-1-16,-1-4 0 0,1 1 30 0,0-3 5 15,-1-4 2-15,4 0 0 0,-3-2-18 0,3 2 0 16,-3 1 0-16,0-1 0 16,3 1-64-16,-4 2-14 0,1-5-2 0,-4 5-880 15,7 1-175-15</inkml:trace>
  <inkml:trace contextRef="#ctx0" brushRef="#br0" timeOffset="15111.79">22027 3530 2188 0,'0'0'48'0,"0"0"11"0,0 6 1 0,0 4 1 0,4-4-49 0,-4 0-12 0,4 4 0 0,-1-4 0 16,4 0 85-16,0 1 15 0,0-1 2 0,4 0 1 0,-1-3-63 0,8 0-12 16,0 1-2-16,3-1-1 0,4 0 14 0,-1 0 2 15,8-3 1-15,3 3 0 0,4-3-17 0,0 0-3 16,-4 0-1-16,4 0 0 0,-4 0-13 0,8 0-8 16,2 0 8-16,8-3-8 0,0 3 9 0,-10-6-9 15,2 3 12-15,5-4-12 0,3 4 0 0,3-3 0 16,4-4-15-16,4 1 5 0,-1-3 23 0,15-4 5 15,3 0 1-15,0-3 0 0,-7 4-11 16,0-7-8-16,0 3 12 0,0-3-12 0,-10 0-13 0,-15 10-10 16,1-7-1-16,3 3-1 0,-1 3 25 0,1 4 0 15,-3 0 0-15,-8 2 0 0,0 1 0 0,8 0 0 0,-8 3 0 0,-7 3 0 32,-10 0-56-32,0 3-7 0,-4 0-1 0,-3 0 0 15,-8 0-51-15,1 0-10 0,-4 1-3 0,-7-4 0 0,0 0-102 0,0 0-21 0,0 0-4 16,0 0-1-16</inkml:trace>
  <inkml:trace contextRef="#ctx0" brushRef="#br0" timeOffset="15797.6">24345 2947 1552 0,'0'0'44'0,"0"0"10"16,-3 9-43-16,3-5-11 0,0 5 0 0,0 0 0 0,-4 4 104 0,4 3 20 16,0-1 3-16,0 7 1 0,4 3-103 0,-4 10-25 15,3-7 0-15,-3 6 0 0,0 4 108 16,0 0 16-16,0 2 3 0,0 1 1 0,0-6-52 0,0 6-9 15,-3-7-3-15,-1 0 0 0,4 1 0 16,-3-1 0-16,-1-2 0 0,1-4 0 0,3-3-51 16,-4-3-13-16,4 0 0 0,-3-3 0 0,3-3 0 0,-4-1 0 0,4-5 0 0,0-4 0 15,0-6 19-15,0 0 1 16,0 0 0-16,0 0 0 0,0-6-32 0,0-7-7 16,0-3-1-16,0-2 0 0,0-4 20 0,0-3 0 0,0-4 0 0,0-2 0 15,0 0 0-15,-4-4 0 0,4 1 0 0,-3-7 0 16,-1 3-14-16,1-3 1 0,-1 1 0 0,-3-4 0 15,4 6 13-15,-4 1 0 0,3-1-10 0,1 3 10 16,-1 7 0-16,1 0 0 0,-4 3 0 0,3 0 0 16,0 6 0-16,4 0 0 0,-3 4 0 0,-1 2 0 15,4 4 0-15,-3-1 0 0,3 10 8 0,0 0-8 16,0 0 0-16,7 3 0 0,0 0-9 0,0 4 9 16,0 2 0-16,0 1 20 0,7-1-2 0,-3 3-1 0,-1 1-17 0,5 0 0 15,2-1 0-15,-3 1 0 16,0-1-19-16,4 1-7 0,0 2-2 0,-1 1 0 0,5 0 28 0,-5-4 0 15,8 4 0-15,-4 0 0 0,0-1 0 0,0 1 0 16,1-3 0-16,-5 2-12 0,-3 1 12 0,4-4 0 16,0 4 0-16,-8-3 0 15,4 2 0-15,-3-2 0 0,-1-1 0 0,-3 1 0 0,1 0 0 0,-1-1 0 16,-4 1 0-16,1-1 8 0,-1 1 8 0,-6-1 1 16,-1 4 1-16,-3 0 0 0,0-4 18 0,-4 4 3 15,-3 3 1-15,-3-1 0 0,-1 4-6 0,-3 0-1 16,-4 3 0-16,-7 0 0 0,1 1-14 0,-1 2-3 15,0 0-1-15,-3 3 0 0,3-2-15 0,-3-4 0 16,3 3 0-16,4-3 0 0,0 0-16 0,-1-6 3 16,5 0 1-16,3 3 0 15,-1-13-118-15,8 0-23 0,4 1-5 0,-1-4-1066 0</inkml:trace>
  <inkml:trace contextRef="#ctx0" brushRef="#br0" timeOffset="19348.05">25411 1884 858 0,'0'0'24'0,"-4"-6"6"15,-7-4-30-15,4 1 0 0,0 0 0 0,0-1 0 16,0 4 60-16,0 3 5 0,4-7 2 0,-4 7 0 0,0-3 17 0,3 3 4 15,1 0 1-15,3 3 0 0,0 0-17 16,0 0-4-16,0 0-1 0,0 0 0 0,-8 3-7 0,5 3-2 16,-1 7 0-16,4-4 0 15,0 4-18-15,0 2-3 0,4 26 35 0,-4-13-48 0,3 4-4 16,1 2 0-16,3 4 0 0,-3 6-7 0,3 3-1 16,0 0-1-16,-4 9 0 0,4 4 13 0,-3 2 2 15,3 4 1-15,0 6 0 0,0 0-3 0,-4 4-1 16,1 8 0-16,3 10 0 0,-3-3 0 15,-1 7 0-15,1-1 0 0,-1 22 0 0,-3-12-3 0,4 2 0 16,3 10 0-16,-4 16 0 0,4-12 15 0,-3-4 2 16,3 6 1-16,4 16 0 0,-4-15 2 0,3-4 0 15,1-3 0-15,3 16 0 0,-4-19-16 0,5-3-4 16,-5-3 0-16,4 9 0 0,0-16-11 0,-3-3-9 16,0-5 12-16,3 5-12 0,-4-12 0 0,1-4 0 0,-4 1 0 15,3 0 0-15,-3-20 0 0,1 1 0 0,-1-6 0 0,-4-4 0 16,1-5 16-16,-4-17-3 0,3-3-1 0,-3-2 0 15,4-4 16-15,-4-10 4 16,3 1 0-16,-3-10 0 16,0 1-52-16,0-7-9 0,4-7-3 0,-1-8 0 0,-3-4 32 0,0-9 0 0,0-7 0 0,0-6 10 15,0 1-10-15,0-11 0 16,0 1-10-16,0-12 10 0,0 2 0 0,-3-3 0 0,3-6 0 0,-4-6 0 16,-3 6 0-16,4-6 15 0,-4-7-2 15,0-6 0-15,-1 7-13 0,1-4 0 16,0-6 0-16,-3-9 0 0,-1 9 0 0,1-3-15 0,-1-6 3 15,0-10 1-15,1 13 11 0,-1-7-8 16,1 1 8-16,-4-13-8 0,3 15 8 0,0-5 0 0,1-1 0 0,-1-6-8 0,1 16 8 0,3-6 0 16,-4 2 0-16,-3-8-8 15,7 15 8-15,-4 3 0 0,1 6 0 0,3 16 0 0,0 0 0 0,0 0 0 16,-1-3 0-16,-2 6 0 0,3-6 0 0,-4 6-8 16,4 0 8-16,-7-15-12 15,7 15-75-15,-4 6-15 0,4 7-3 0,-3 3-1 16,3 9-9-16,0 10-1 0,3-4-1 0,1 10 0 15,-1 3-67-15,1 10-14 0,-1-4-2 0,4 7-1 16,0 2 64-16,0 1 13 0,0 6 2 0,0 0 1 0,0 0 121 0,0 0 11 16,0 0 9-16,0 0 1 0,4 9 26 0,3 1 5 0,-4 2 0 0,4-5 1 15,0-1-29-15,0 3-5 16,4-2-2-16,-8-1 0 0,8 3 10 0,-7 1 1 16,-4-10 1-16,7 6 0 0,3 0 28 0,-6 4 6 0,-4-10 1 0,0 0 0 15,7 6-52-15,-7-6-12 16,0 0 0-16,0 0 0 0,0 0 54 0,0 0 8 0,7 0 2 0,-7 0 0 15,0 0-52-15,0 0-12 0,0 0 0 0,0 0 0 16,0 0 0-16,0 0 0 0,0 0 0 0,7-3 0 16,-4 0 54-16,1-1 8 15,-4-2 2-15,3 0 0 0,-3 0-52 0,0-4-12 0,4 4 0 0,-4-3 0 16,4 2 0-16,-1-5 0 0,-3 5 0 16,0-5 0-16,4 3 0 0,-4-4 0 0,3 4 0 0,-3-1 0 15,0-2 0-15,4 2 0 0,-4 1 0 0,0 3 0 16,3-1 0-16,-3 4 0 0,0-6 0 0,4 2 0 15,-1 1 0-15,-3 0 0 0,4-3 0 0,-1 2 0 16,1 4 0-16,-1-9 0 0,1 5 0 0,-1-2 0 16,1-1 40-16,-1 1 6 0,1 6 1 0,3-13 0 15,-3 1-24-15,3 2-5 0,-4 1-1 0,1-1 0 16,-1 0-17-16,4 1 0 0,0-4 0 0,-3 4 0 0,3-1 0 0,-4 7 0 16,1-10 0-16,-1 7 0 0,1-1 0 0,0 1 0 15,-1 3 0-15,-3 3 0 0,4-7 0 0,-4 4 0 16,0 3 0-16,-4 0 0 0,4-1 0 0,0 1 0 15,0 0 0-15,0-3 0 0,0 6 0 0,0-3 0 16,-3 0 0-16,3 0 0 0,0 3 0 0,0-4 0 16,-4 1 0-16,0-3 0 0,4 3 0 0,0-3 0 15,0 2 0-15,0 1 0 0,0 3 0 0,-3-3 0 16,-1 3 0-16,4 0 0 0,0 0 0 0,-3 3 0 0,-1 0 0 0,-3 1 0 16,4-1 0-16,-1 3 0 0,-3 3 0 0,4-2 0 15,-4-1 0-15,3 3-12 16,-3 1 3-16,0-1 1 0,0 4 8 0,3-4 0 0,-3 4 0 15,4-1-8-15,-4 4 8 0,0-10 16 0,0 10-4 0,0-7-1 16,0 7-11-16,-1-7 0 16,1 4 0-16,0-4 0 0,-3 7 0 0,3-7 0 0,3 7 0 0,-3-3 0 15,4 2-13-15,-4-2-5 0,3-1-1 0,1 4 0 16,-1-10 31-16,0 4 5 0,1-1 2 0,3-3 0 16,0-6-29-16,0 0-6 0,0 0 0 0,0 0-1 15,0 10 27-15,0-10 6 0,0 0 0 0,0 0 1 16,0 0-17-16,0 0 0 0,0 9 0 0,-4-6 0 15,1 4 0-15,3-7 0 0,0 0 0 0,0 6 0 0,0-6-15 0,-4 3-6 16,4-3-2-16,-3 3 0 0,3-3 37 0,-4 0 7 16,1 0 2-16,3-6 0 15,0 3-23-15,-4-4 0 0,4 4 0 0,-3-6 0 0,3 3 0 0,0-4 0 16,-4 4 0-16,4-3 0 16,0 2 0-16,0-5 0 0,0 2 0 0,0 1 0 15,4-1 0-15,-1 1 0 0,-3 3 0 0,4-7 0 0,-4 4 0 0,3-1 0 16,1 1 0-16,-4 3 0 0,3-7 0 15,-3 1 0-15,4 2 0 0,-1 1 0 0,1-7 0 0,-4 4 0 16,3-4 0-16,-3 7 0 0,4-4 0 0,0 0 0 16,-1 1 0-16,1 6 0 0,-4-7 56 0,3 4 6 0,1 2 2 0,-1-2 0 15,1 0-52-15,-1 6-12 16,1-4 0-16,-1 1 0 0,-3 6 0 0,4-6 0 0,-1 3 0 0,1-1 0 16,3 4 0-16,-4 0 0 0,4-3 0 15,1 3 0-15,-1 0 0 0,0-3 0 0,0 3 0 0,0 0 0 16,3-3 0-16,1 0 0 0,0 3 0 0,3-3 0 15,0 0 0-15,3-1 0 0,1 4 0 0,3-3 0 16,0 0 0-16,4 3 0 0,3-3 0 16,4 3 0-16,3-6 0 0,4 6 0 0,3 0 0 0,1 0 0 15,-4 0 54-15,3 6 8 0,0-3 2 0,8-3 0 16,-5 3-52-16,8-3-12 0,0 3 0 0,7-6 0 16,-7 3 0-16,4-3 0 0,-1 0 0 0,8-6 0 15,-4 2-16-15,3 1-5 0,1-3-2 0,-1-1 0 16,1-2 37-16,-1-1 7 0,1 1 2 0,3 2 0 15,0-5-23-15,0-1 0 0,-4 3 0 0,8 1 0 16,-8-4 0-16,1 4 0 0,3-1 0 0,0 4 0 0,-4-4 0 0,-3 4-18 16,0-1 3-16,0 1 1 0,-3 6 14 15,-4-10 0-15,7 7 0 0,-4 0 0 0,-7 3 16 0,1-1-4 16,-4-2-1-16,-1 3 0 16,-2 0-11-16,-1 0 0 0,-3 3 0 0,0 0 0 15,0 0 0-15,-8-3 0 0,1 3 0 0,0 0-11 0,-4-4 11 0,-3 4 0 16,-4 0 0-16,0-6 0 0,0 6 8 0,-3 0-8 15,-4 0 8-15,4-3-8 0,-8 6 0 16,4-3 0-16,-3 0 0 0,-1 6 0 0,1-6 0 0,0 4 0 16,-4-1 0-16,0-3 0 0,-4 3 0 0,4 0 0 15,-3 3 0-15,-1 1 0 0,1 2 0 0,-4-3 0 16,3 4 0-16,-3-4 0 0,0 0 49 0,4 7 12 16,-4-4 3-16,0 7 0 0,3-7-52 0,-3 7-12 15,4 0 0-15,-4-1 0 0,4 7 0 0,3 0 0 0,-4 0 0 0,4 6 0 16,0-6 0-16,0 6 0 0,-3-2 0 0,3 5 0 15,3 3-14-15,1-2-6 16,0 2 0-16,3 10-1 0,0 0 21 0,0 3 0 0,4 3 0 0,-4 0 0 16,3-3 0-16,-3 7 0 0,1-1 0 0,2 7 0 15,-3 2 0-15,0 4 0 0,1-9 8 0,-1 12-8 16,-4 0 0-16,1 9 0 0,-1 4 0 0,1 2 8 16,0-5-8-16,-4 8 0 0,0 7 0 0,3 0 0 15,-6 1 0-15,3 2 0 0,0 6 0 0,0 4 0 16,0-7 0-16,0 4 0 0,0-1 0 0,4 1 0 0,-1 2 0 15,-3-5-11-15,0 2 11 0,4-3-8 16,0 4 8-16,-4-4 0 0,0-6 8 0,0 3-8 0,0 1 0 0,0-7 0 16,-4-1 0-16,-3-24-8 0,4 3 8 15,-4 0 11-15,3 3-3 0,-3 1 0 16,0-5-8-16,0 1 0 0,4-3 0 0,-4 22 0 0,0-6 0 16,0-10 0-16,0-10 0 0,0-2 0 15,0-4 0-15,0-8 0 0,0-1 0 0,0-7-11 0,0 1 11 0,0-3-8 16,-4-4 8-16,1-6-8 0,-1-3 8 0,1 1 0 15,-4-4 0-15,3-1 0 0,-6-2 0 16,3-3 0-16,-4-4 8 0,0 4-8 0,-3-6 0 0,0-1-8 0,-3 0 0 0,-1-2 0 16,-3-4 8-16,0 3 0 0,-4-3 0 15,-3 0 0-15,-8-3 0 0,1-3 0 0,-4 3 0 0,-3-3 0 16,3 0 0 0,-7 3 0-16,0-3 8 0,-6 3-8 0,-1 3 0 0,-4 0 0 15,-6 0 0-15,-8 0 0 0,4 4 8 0,-7-4 0 0,0 3 0 0,-11 3 0 16,4 1-8-16,-4-1 0 0,1 1 0 0,-11 2 0 15,3-2 30-15,0 2 2 0,-3-2 0 0,-11 2 0 16,7-3-20-16,-3 4-4 0,3-4-8 0,-10 1 12 16,10-4-12-16,0-3-13 0,4 0 2 0,-4-3 1 31,8 0-45-31,2-6-9 0,1 0-1 0,-4 0-1 16,15-7-149-16,3 4-29 0</inkml:trace>
  <inkml:trace contextRef="#ctx0" brushRef="#br0" timeOffset="21032.44">26106 2226 1040 0,'0'0'23'0,"0"0"5"0,0 0 0 0,-4 3 1 16,4 3-29-16,-3 0 0 0,-1 4 0 0,4-1 0 15,-4 4 44-15,4-4 4 0,-3 4 0 0,-1 2 0 16,1 1-5-16,-1 6-1 0,1 3 0 0,-1-6 0 16,4 9 2-16,-3-6 0 0,-1 6 0 0,4-6 0 0,-3 3-5 0,3 1-1 15,0-1 0-15,0 0 0 16,0 0-22-16,0 0-5 0,0-3-1 0,0 0 0 0,0 3-10 0,3-13 0 15,-3 4 0-15,4-3 0 16,-1-4 0-16,1-6 0 0,-1 0 0 0,1-6 0 0,3 0-8 0,-4-6 8 16,5-4 0-16,-1-6 0 15,0-3 0-15,0 0 16 0,3-3-2 0,-3-3-1 0,4 0 34 0,-4 0 6 16,4-10 2-16,-1 3 0 0,1 1-27 0,-4-1-4 16,3 4-2-16,1-3 0 0,-4-1-4 0,4 4-1 0,-4-1 0 15,3 1 0-15,-3 3-4 0,4 0-1 16,-4 3 0-16,0-1 0 0,4-2 0 0,-4 9-1 0,0-2 0 15,3 2 0-15,-6 9-3 0,3 1 0 16,-4 3 0-16,1 2 0 0,-1 11 4 0,1 2 0 0,-1 1 0 0,1 8 0 16,-4 4-12-16,4-6-11 0,-1 9 3 0,-3 3 0 15,4 4 8-15,-1-1 0 0,1 0 0 16,-1 4 0-16,1-7-19 0,-1 0 2 0,4-3 0 0,-3-6 0 16,-1 0 17-16,4-3 0 0,-3-4 0 0,3-9 0 15,-4 0-41 1,5-3-5-16,-1-6-1 0,0 3 0 0,0-13 33 0,-4 4 14 0,8-4-12 0,-8-3 12 15,4-3-10-15,0 4 10 0,1-4 0 0,-5 0-9 16,4-3 9-16,0 6 0 0,-3-3 0 0,-1 0 0 16,4 6 0-16,-3-3 0 0,3 4 0 0,-4-1 8 15,1 4-8-15,-1 2 0 0,1 4 8 0,-4 6-8 16,0 0 12-16,0 0-1 0,3 3-1 0,1 6 0 16,0 1 5-16,-1 9 1 0,1-1 0 0,-1 8 0 0,-3-1-7 0,4 3-1 15,-4 6 0-15,0 4 0 16,3 0 9-16,-3-1 2 0,0 7 0 0,4-6 0 0,-8-1-7 0,4-2-2 15,0 2 0-15,0-5 0 16,0 2-10-16,0-2 0 0,4-7 0 0,-4 0-11 16,3-9-86-16,-3-4-18 0,4-3-3 15</inkml:trace>
  <inkml:trace contextRef="#ctx0" brushRef="#br0" timeOffset="22526.68">26825 2489 1162 0,'0'0'25'0,"0"0"6"0,0 0 1 0,-3 6 1 0,-1-2-33 0,1-1 0 15,-1 3 0-15,1 0 0 0,3-6 96 0,-4 3 12 16,4-3 2-16,-3 4 1 16,3-4-52-16,0 0-11 0,-4 3-1 0,4-3-1 0,0 0-16 0,0 0-3 15,0 0-1-15,0 0 0 0,0 0-16 0,0 0-10 16,0 0 12-16,-7 0-12 0,0 3 24 0,-4 0-1 16,8 0-1-16,-4 0 0 0,0 4 1 0,0-1 0 15,0 0 0-15,0 7 0 0,-1-4-7 0,5 4 0 16,-4 2-1-16,3-2 0 0,1 6 1 0,-4-1 0 15,7-2 0-15,-4 0 0 0,4-1-1 0,0-2 0 16,4 0 0-16,-4-4 0 0,7-3-15 0,-4 0 0 0,4-2 0 0,0-4 0 16,1-4 0-16,2 1 0 15,-3 0 0-15,4-3-10 0,-1-3 10 0,-3-1 0 0,0 4 0 0,0-10-8 16,1 4 8-16,-5-1 0 16,4 7 0-16,-3-10 0 0,-1 7 11 0,1-1-3 15,-1 1 0-15,1 3 0 0,-1-1-8 0,1 1 0 0,-4 6 0 0,0 0 0 16,0 0 0-16,0 0 0 0,3 0 0 0,1 0 0 15,3 3 0-15,-4 7 0 0,1-10 0 0,0 6 0 16,-1 3 40-16,1 1 4 0,-1-1 0 0,-3 4 0 16,4-7-32-16,-1 3-12 0,1 4 11 0,-1-4-11 15,-3 4 18-15,4-7-2 0,-1 4-1 0,1-1 0 16,-1 0-15-16,1 4 0 0,3-4 0 0,-4 1 0 16,1 2 0-16,-1 1 0 0,5-4 0 0,-5 1 0 0,4-1 0 0,-3-3 0 15,-1 1 0-15,4-4 0 16,-7-3 9-16,7-3-1 0,0-1 0 0,-3-5 0 15,3 0-112-15,-4-1-24 0,1-2-4 0,3-1 0 16,-7-3-64-16,4 4-13 0,-1-7-3 0</inkml:trace>
  <inkml:trace contextRef="#ctx0" brushRef="#br0" timeOffset="22832.42">27090 2762 1728 0,'0'6'38'0,"0"1"8"0,0-1 2 0,0 0 0 0,0 0-39 0,0 1-9 0,0 2 0 0,0-6 0 0,0-3 104 0,0 0 20 15,0 3 3-15,0-3 1 0,0 0-52 0,0 0-9 0,0 0-3 0,0 0 0 16,7-3-51-16,-7 0-13 0,3-6 0 0,1-1 0 15,-1 1 0-15,-3-4 0 0,0 4 0 0,4-10 0 16,-4 0 0-16,4 0 0 0,-4 4 0 0,0-7 0 31,0 3-48-31,0 0-13 0,-4 0-3 0,0-3 0 0,1 4 0 16,-1-4 0-16,-3-3 0 0,0 3 0 0,4-3-100 0,-4 3-21 0,0 0-4 16,0 3-491-16</inkml:trace>
  <inkml:trace contextRef="#ctx0" brushRef="#br0" timeOffset="22948.84">27026 2314 384 0,'0'0'0'0,"-7"6"0"16,4-3 0-16,-1 6 0 0,-3 4 0 0,4 0 0 15,-4 2 386-15,0-2 78 0,-1 6 15 0,1-4 3 16,4 4-311-16,-4-6-63 0,3 5-12 0,1-8-2 0,-1 2-24 0,1-2-5 16,3 2-1-16,-4-9 0 0,4 4-51 0,0-7-13 15,4 6 0-15,-4-6 0 16,0 0-100-16,3 0-22 16,4 0-5-16,0-3-581 0,0 0-116 0</inkml:trace>
  <inkml:trace contextRef="#ctx0" brushRef="#br0" timeOffset="23290.23">27217 2621 1972 0,'-4'6'44'0,"1"7"8"0,-4-1 3 0,3 1 0 0,4-4-44 0,-3 4-11 0,-1-4 0 0,1 1 0 16,3-1 50-16,0-3 8 15,0-6 2-15,0 0 0 0,0 0 3 0,0 0 1 0,7 0 0 0,-4-3 0 16,4 0-52-16,0-6-12 0,0-1 0 0,-3-2 0 15,3-1-17-15,-4 4-7 0,5-7 0 0,-5 0-1 16,4 4 40-16,-3-1 8 0,3 4 1 0,-4-4 1 16,4 4-37-16,-3 3-7 0,3-4-1 0,-4 1-1 15,1 6 33-15,-4 3 8 0,7 0 0 0,-4 3 1 16,5 0 35-16,-5 0 6 0,1 6 2 16,-1-2 0-16,4 2-52 0,-3 4-12 0,-1-4 0 0,1 4 0 15,-1-1 0-15,1 4 0 0,-1-4 0 0,1 4 0 16,-1 0 34-16,1-1 4 0,-4-2 1 0,3-4 0 15,-3 4-39-15,4-4 0 0,-4 4 0 0,4-10 0 16,-1 3-80-16,-3-3-16 16,4 4-4-16,-4-7-664 0,0 3-133 0</inkml:trace>
  <inkml:trace contextRef="#ctx0" brushRef="#br0" timeOffset="23467.97">27555 2743 2602 0,'-7'19'74'0,"4"-13"15"0,-1 4-71 0,1-1-18 0,-1 0 0 0,1-2 0 15,-1 2 60-15,4-6 9 16,0-3 2-16,0 0 0 0,0 0-49 0,0 0-10 0,0 0-1 0,0-3-1 31,0-9-45-31,4-1-9 0,-1 1-1 0,1-1-757 0,-4-3-151 0</inkml:trace>
  <inkml:trace contextRef="#ctx0" brushRef="#br0" timeOffset="24384.19">26465 3903 522 0,'0'0'11'0,"0"0"2"15,0 0 1-15,0 0 2 0,4-6-16 0,-1 0 0 0,1 3 0 0,0-7 0 0,3 4 87 0,-4 0 14 16,1-1 3-16,-1 1 1 0,1 0 19 0,3 0 4 15,-4-1 1-15,1 1 0 0,-1 0-1 0,1 3-1 16,-1-4 0-16,1 1 0 0,-4 6-11 0,0-6-3 16,0-4 0-16,0 4 0 0,0-3-17 0,0-1-4 15,0 1-1-15,-4 0 0 0,4-1-52 0,-3 4-11 16,-1-4-1-16,1 4-1 0,-1-3 30 0,-3 3 7 16,4 2 1-16,-1 1 0 0,4 3-33 0,-7 0-7 15,0 0 0-15,0 7-1 0,0 2-9 0,0 3-2 16,0 1 0-16,0 6 0 0,3 3-3 0,-3 3-1 0,4 0 0 15,-1 0 0-15,1 3-8 0,3-3 0 16,-4 4 0-16,4-1 0 0,4 0 0 0,-4-3 0 0,3 0 0 0,4 0 0 16,0-6-12-16,0-3 12 15,0-1-10-15,0-5 10 0,4-4-19 0,0 0 3 16,3-6 0-16,-4 0 0 16,4-3-26-16,0 0-5 0,4-6-1 0,-4-1 0 15,4-2-5-15,-4-1-2 0,4-2 0 0,-1-4 0 16,-3 3-73-16,4-6-14 0,0 3-3 0,-1-3-1 0,1 3-44 15,0 1-9-15,-1-4-1 0,1 0-512 0</inkml:trace>
  <inkml:trace contextRef="#ctx0" brushRef="#br0" timeOffset="24602.38">26920 3524 836 0,'4'-13'24'0,"-4"7"4"0,0 0-28 0,0 3 0 0,-4-7 0 0,4 1 0 0,0 3 108 0,0-1 16 16,0 7 4-16,0 0 0 0,0 0 15 0,0 0 3 15,0 0 1-15,0 0 0 0,0 0-31 0,0 0-5 16,-7 10-2-16,4-4 0 0,3 3-56 0,-4 4-11 15,4 0-2-15,0 2-1 0,-3 7-11 0,3 0-3 16,0 0 0-16,0 3 0 0,0 0-25 0,0 7 0 16,0-4 0-16,0 0 0 0,0 3 44 0,0-2 3 15,0-1 1-15,0 0 0 0,0 0-38 0,0-3-10 16,3 4 0-16,-3-4 0 0,4 0 0 0,-4-3 0 16,3 0-10-16,1-4 10 15,-1-2-122-15,1-6-18 0,0-1-3 0,-1 0-533 16,4-2-106-16</inkml:trace>
  <inkml:trace contextRef="#ctx0" brushRef="#br0" timeOffset="25015.73">27178 3875 1157 0,'0'0'32'0,"0"0"8"0,0 0-32 0,0 0-8 0,0 0 0 0,0 0 0 16,0 0 110-16,0 0 20 0,0 0 4 0,0 0 1 15,0 6-30-15,-4 1-5 0,-3-1-2 0,4 3 0 16,-1 1-30-16,-3 5-5 0,4 1-2 0,-1 3 0 16,1 3-13-16,-4-3-2 0,3 6-1 0,1-3 0 0,-1-3-19 0,1-1-4 15,3-2-1-15,-4 0 0 16,8-7-21-16,-4 0 9 0,3-2-9 0,1-4 0 0,3-3 0 0,-4-3 0 16,4 0-12-16,0-7 3 15,0 1-3-15,0-4 0 0,4-2 0 0,-4-4 0 0,-3 0 1 0,3 0 0 16,0 3 0-16,0-2 0 15,-4 2 3-15,4 3 0 0,-3 1 0 0,-1-1 0 0,-3 1 8 16,4 2 0-16,-4 4 0 0,3 0 0 0,-3 6 0 0,0 0 0 16,0 0 0-16,0 0 0 0,0 0 0 0,0 0 8 15,-7 6 0-15,4 0 0 0,-1 1 0 16,4 5 0-16,-3 1 0 0,3-1 0 0,0 1-8 0,3 3 0 16,1 2 0-16,-4 1 8 0,3-3 0 0,1 0 0 15,-1-1 0-15,1-2 0 0,0 2-8 0,3-5 0 0,-4 2 0 0,1-5 0 16,3-1 0-16,-4 0 0 0,1-3-11 15,3-3 11 1,-4 0-101-16,4-3-15 0,-3-3-2 0,-1-4-508 0,4 1-102 0</inkml:trace>
  <inkml:trace contextRef="#ctx0" brushRef="#br0" timeOffset="25448.01">27506 3681 1792 0,'0'0'51'0,"0"0"10"0,0 0-49 0,-3 6-12 0,-1 3 0 0,-3 1 0 0,3-1 105 0,-3 4 19 16,4 2 3-16,-4 1 1 16,3 3-68-16,-3 0-14 0,0 3-2 0,0-4-1 0,4 4 4 0,-8-3 1 15,4 3 0-15,0-3 0 0,0 3-10 16,0-3-2-16,0 0 0 0,0-1 0 0,3 1-7 0,1 0-1 16,-1-10-1-16,1 4 0 15,3-4-27-15,-4-2 0 0,4-4 8 0,0-3-8 0,0 0 0 0,0 0 0 16,4 0 0-16,3-3 0 0,0 0 0 0,0-4-11 15,0 1 3-15,0-3 0 16,3 2 8-16,1 1 0 0,0-7 0 0,3 7 0 0,-4-3 0 0,4 3 0 16,-3-1 0-16,3 1 0 0,0 3 0 0,0 3 0 15,-3-3 0-15,-1 3 0 16,5 0 8-16,-5 3 3 0,1 0 1 0,-1 3 0 0,-3 1 6 0,4 2 2 16,-7 3 0-16,3 1 0 0,-4 0 19 0,-3 2 4 15,0 1 1-15,-3 3 0 0,-1 0-29 0,1-1-6 0,-1 4-1 0,-3-3 0 16,0 0-8-16,0-3 0 0,-4 2 0 15,4-5 0-15,-3-1 0 0,-1-2-17 16,4-1 4-16,-4-2 1 16,4-4-80-16,0 0-16 0,0-3-4 0,7 0 0 15,-3-3-76-15,-1 0-16 0,1-7-4 0,-1 1 0 0</inkml:trace>
  <inkml:trace contextRef="#ctx0" brushRef="#br0" timeOffset="25864.45">27820 3768 1101 0,'0'0'31'0,"0"0"7"0,0 0-30 0,0 0-8 0,7 4 0 0,-3 2 0 0,-1-3 98 0,-3 6 18 15,4-5 4-15,-4 2 1 0,0 3 21 0,0 1 4 16,0-1 1-16,-4 0 0 0,1 4-57 0,-1-4-11 15,-3 4-3-15,4 3 0 0,-5-7-20 0,5 4-4 16,-4-1 0-16,3-2-1 0,-3-1-34 0,4 0-6 16,-1 1-2-16,4-4 0 0,-3 0-9 0,3-6 0 15,0 0 0-15,0 0 0 0,0 0 0 0,0 0 0 16,3 3 0-16,-3-3 0 0,0 0 0 0,0 0-11 16,0 0 3-16,4 0 0 0,3 4 8 0,-7-4 0 15,7 0 0-15,-4 0 0 0,4 3 0 0,-7-3 0 16,8 0 0-16,-5 3 0 0,4 0 0 0,0-3 11 0,0 3-3 0,-3 0 0 15,3 4 13-15,-4-4 3 16,1 6 0-16,-1 0 0 0,4 4 22 0,-3-7 5 0,-4 7 1 0,4 3 0 16,-4-1-32-16,-4 1-7 0,0 3-1 15,1-1 0-15,-1 4 16 0,1-3 4 0,-1 0 0 0,1 0 0 16,-4-3-32-16,0-1 0 16,0-2 0-16,0-4 0 15,0 1-20-15,-1-4-9 0,1 0-3 0,0-3 0 0,0-3-153 0,7 0-31 0,-14 0-7 16,0-6-1-16</inkml:trace>
  <inkml:trace contextRef="#ctx0" brushRef="#br1" timeOffset="31521.86">9193 2624 1152 0,'0'0'25'0,"0"0"6"0,0 0 1 0,0 0 0 0,0 0-32 0,0 0 0 0,0 0 0 0,7 0 0 0,1 0 18 0,-1-3-2 15,0 0-1-15,3 0 0 16,4 3-1-16,4-10 0 0,-4 4 0 0,7-3 0 0,0-1 16 0,4 4 3 16,0 0 1-16,-1-4 0 0,1 1-24 0,3-1-10 15,-3 4 8-15,3 0-8 16,1 0 0-16,2 2 8 0,1 4-8 0,3-3 0 0,1-3 13 0,6 0-2 16,7 3-1-16,8-1 0 0,3 1 18 0,3 0 3 0,4-3 1 15,0 3 0-15,7-3-11 0,0 2-1 16,1 1-1-16,-1-3 0 0,0 3-19 0,-4 0 0 0,1 0 0 15,-4 3 0 1,0-4-83-16,-4 4-23 0</inkml:trace>
  <inkml:trace contextRef="#ctx0" brushRef="#br1" timeOffset="32778.67">25929 3066 1267 0,'0'0'28'0,"0"0"5"0,4-3 2 0,-1-3 1 0,4 6-36 0,-3-3 0 0,3-4 0 0,-4 4 0 16,4 0 31-16,-3 3-1 0,3 0 0 0,-3 0 0 16,3 0-30-16,0 3 0 0,3-6 0 0,1 3 0 15,-1-6 0-15,1 3 0 16,7 3-12-16,-1-7 12 0,1 1-10 0,3 3 10 0,7-3-8 0,1 3 8 16,6 3 0-16,4-7 0 0,3 7 0 0,7-3 0 15,8 3-25-15,6 3 0 16,8-3 0-16,-1 0 0 15,4 7-11-15,8-7-3 0,-1 3 0 0,0 0 0 16,0 3 10-16,-3-3 1 0,-1 4 1 0,-3-4 0 0,0 3 43 0,-3 0 9 0,-4 7 2 0</inkml:trace>
  <inkml:trace contextRef="#ctx0" brushRef="#br0" timeOffset="79960.07">18157 5063 1335 0,'-14'7'29'0,"7"-7"7"0,0 3 0 0,-3 3 2 0,-1 7-30 0,4-4-8 0,-4 0 0 0,4 1 0 16,0-4-15-16,4 7-4 16,-1-7-1-16,1 0 0 0,3 1 32 0,3-1 7 15,4-3 1-15,7-3 0 0,4 3 3 0,7-6 1 0,10 0 0 0,4-10 0 16,3-9 28-16,8 0 5 0,-1 4 2 0,7-8 0 15,1-2-36-15,6 3-7 0,8 0-2 0,-4 0 0 16,4 0-14-16,3 3-8 0,0 0 8 16,7 3-13-16,3 4 13 0,8-4 13 0,3 3-2 0,8 3-1 15,10 4 30-15,7-3 5 0,3 5 2 0,4 1 0 16,0 0-31-16,4 3-5 0,-1-1-2 0,-3 4 0 16,-7 4-9-16,4 2-12 0,-5 3 2 0,-6 4-825 15</inkml:trace>
  <inkml:trace contextRef="#ctx0" brushRef="#br0" timeOffset="88794.54">9200 9390 1522 0,'0'0'33'0,"-3"-6"7"0,-1 3 2 0,1-3 2 0,3 6-36 0,0-6-8 16,-4-1 0-16,4 1 0 0,-3 0 84 0,3-1 14 15,0 7 3-15,-4-3 1 0,4 3-15 0,0 0-3 16,0 0-1-16,0 0 0 0,0 0-23 0,0 0-4 15,0 0 0-15,0 0-1 0,0 0-14 0,0 0-2 0,0 0-1 0,0 0 0 16,0 0-14-16,0 0-2 16,4 7-1-16,-4 2 0 0,3 0-5 0,-3 4-2 0,0-1 0 0,0 4 0 15,0 3-2-15,0 3 0 0,4 3 0 0,-8 3 0 16,4 4 0-16,0 2 0 0,0 1 0 16,0 2 0-16,0 7 23 0,-3 0 4 0,-1 6 1 0,4 3 0 15,-3 1-32-15,3-1-8 16,0 0 0-16,0 10 0 0,-4 0 0 0,4-1 0 0,0 7 0 0,0 7 0 15,-3-7 0-15,3 3 11 0,3 6-11 0,-3 7 12 16,4-4-12-16,-1 4 0 0,1-3 9 0,-1 12-9 16,4-7 9-16,-3 1-9 0,3-3 12 0,0 9-12 15,0-6 12-15,-3 0-4 0,3 2 0 0,0 5-8 16,-4-14-11-16,4 1-9 0,-3 2-1 0,-1 4-1 16,1-13 39-16,-1-12 8 0,1 0 2 0,-1 3 0 15,-3-1-27-15,0 1 0 0,0 3 0 0,0-3 0 0,4 0 0 0,-4 12 0 16,0-6 0-16,-4-3 0 15,1-6-16-15,3-10-9 0,0-2-2 0,-4-4 0 0,1-13 73 16,-1-3 14-16,4-5 4 0,0-8 0 0,-3-5-64 0,3-4-13 16,0-9-3-16,-4-3 0 0,1-3 16 0,3-10 0 15,-4-3-10-15,1-9 10 0,-1 0-9 16,1-7 9-16,3-5-12 0,-4-4 12 0,1-3-12 0,-1 0 4 16,-3-7 8-16,0-5-13 0,0 2 3 0,0-2 1 15,0-4 0-15,0-3 0 0,-4 0 9 0,4-3-12 16,-3 1 12-16,-1-14-12 0,4 4 12 0,0-1 0 0,0-5-9 15,0-11 9-15,0 8 0 0,0-4 0 16,3 0 0-16,1-13 0 0,-1 10-18 0,1-6 4 0,3 3 1 0,0-19 0 16,0 12 21-16,0 1 5 0,3-4 1 0,1-12 0 15,-1 12-14-15,4 4 0 0,-3 3 0 0,3-16 0 16,0 15 0-16,0 4 0 0,3-3 0 0,-6 24 0 16,7-2-8-16,-4-3-5 0,0-1-1 0,0 4 0 15,-4 2 26-15,4 1 4 0,0 3 2 0,0-25 0 16,0 22-18-16,-3 2 0 0,0 11 0 0,3-1 0 15,-4 16 8-15,1 3-8 0,-1 3 9 16,1 7-9-16,-4 6-12 0,3-1-9 0,-3 7-2 16,0 4 0-16,4 5 70 0,-1 1 13 15,1 2 4-15,3 7 0 0,-4 0-52 0,1 3-12 0,3 3 0 0,0 0 0 16,4 3 0-16,-1 1 0 0,1-1 0 0,6 3 0 16,1 1 0-16,0-1 0 0,-1 1 0 0,8-1 0 0,3 0-12 0,0 1-4 15,4-4-2-15,3 0 0 0,1 1 18 16,-1-1 0-16,4-3 0 0,3 0 0 15,4 0 0-15,7-3 0 0,3-3 0 0,4 0 0 0,0-3 11 0,0 0 5 16,0-1 2-16,11 1 0 0,-4 0-18 0,-4-4 0 16,4 1 0-16,7-1 0 0,-6 1 0 0,-1 3 0 15,3-4 0-15,8 4 0 0,-8 0-12 0,1 0-7 16,-1-4-1-16,4 4 0 0,-7 3 20 0,1 0 0 16,-1-1 0-16,0 4 0 0,-7-3 0 0,0 3 0 15,-4 3 0-15,0-3 0 0,1 4 17 0,-4 2 1 0,0-3 0 16,-4 0 0-16,-3 3-18 0,-4-2 0 15,1 2 0-15,-5 0 0 0,-2 0 12 0,-1 1-12 0,-3-1 12 16,-1 0-12-16,-2 0 10 0,-5 1-10 0,1-1 8 0,0 3-8 16,-4-2 9-16,0-1-9 0,-7 3 10 0,4-2-10 15,-4 2 11-15,0 0-11 0,-7 1 12 0,4-1-12 16,-4 4 14-16,-4-1-4 0,4 1-1 16,-3-1 0-16,-1 1 0 0,-3 3 0 0,4-4 0 0,-4 1 0 15,3 2 12-15,1 1 3 16,0 0 0-16,-4 3 0 0,3-4-24 0,-3 4 0 15,4 3 0-15,-1 0 0 0,1 0 0 0,-1 3 0 0,4 3 0 0,-7 0 0 16,4 4 0-16,-1 2 0 0,1 7 0 0,-1 3 0 16,-3 0 0-16,4 6 0 0,-1 6 0 15,-3 4 0-15,4 0 0 0,-4 2 0 0,3 7 0 16,1 7 0-16,-1-1 0 0,1 0-15 16,0 7 3-16,-1 5 0 0,4-2 12 0,-3 0 16 0,3 2-3 0,0 11-1 15,0-7-22-15,3 0-5 0,-3 6-1 0,4 6 0 0,0-9 16 0,-1 3 0 16,4 1 0-16,-3 8 0 15,3-12 12-15,-3 0 3 0,3 4 0 0,0 5 0 0,-4-12-25 0,5-6-5 16,-5 2-1-16,1 8 0 0,-1-14 26 0,-3-3 5 16,4-5 1-16,-1 2 0 0,1-9-16 0,-7 0 0 15,-1-7 0-15,1 4 0 0,-1-13 0 0,1-3 0 16,-8-9 0-16,1-1 0 0,-1-2-11 0,-3-4-5 16,-4-3 0-16,1-3-1 0,-8 0 27 0,4-6 6 15,-3 0 0-15,-5 0 1 0,-2-3-33 16,-1-1-8-16,-3 1 0 0,-4 0-1 0,4-1 17 0,-8-2 8 15,-2 3-8-15,-8-1 8 0,0 1 0 0,0-4-10 16,-7 1 10-16,-3 3 0 16,3-4-32-16,-4 1 0 0,-3 2 0 0,-7-2 0 0,4-4 63 0,-4 1 13 15,3-1 2-15,-10 1 1 0,7-1-32 0,-7 0-7 16,0 1 0-16,-11 2-8 0,11-2 9 0,-7-1-9 16,-3 1 0-16,-8 2 9 0,7 1-9 0,4-1 8 0,-4 1-8 0,-10 2 8 15,10-2-8-15,-3-4 0 0,4 1 0 16,13-1 0-16,-3-3 0 0,-4-2 0 0,1 2 9 0,-1-3-9 15,4 0 0-15,0 0 0 0,0-3 0 16,-25 0 0-16,18 0-13 0,7-3-4 0,7-3-1 0,0 3 0 16,3-4-124-16,8 1-25 15,3 0-5-15,4 0 0 0</inkml:trace>
  <inkml:trace contextRef="#ctx0" brushRef="#br0" timeOffset="90403.63">9677 9898 1074 0,'0'0'30'0,"0"7"8"0,0-1-30 0,0 0-8 0,0 4 0 0,0-4 0 15,0 3 145-15,0 1 28 16,0-1 6-16,0 1 1 0,0-1-48 0,0-3-8 0,3 0-3 0,-3 1 0 16,0-7-30-16,0 0-7 0,4 0 0 15,-1 3-1-15,4-6-43 0,-3 0-9 0,3-1-2 0,-4-2 0 16,5-3 5-16,-1 3 1 0,-4-4 0 0,4-2 0 16,0-4 23-16,-3 3 5 0,3-2 1 0,-4-4 0 15,4 3-52-15,0-3-12 0,0 1 0 0,1-4 0 16,-1 3 0-16,0-3 0 0,-4-3 0 0,4 0 0 15,0-4 0-15,0 1 0 0,-3 0 0 0,-1 3 0 16,4 3 0-16,-3-3 0 0,0 0 0 0,3 3 0 0,-4 3 28 0,1 0 4 16,-4 7 0-16,3-4 0 0,1 7-16 0,-4 9-2 15,0 0-1-15,0 0 0 0,-4 12 11 0,4 4 1 16,0 3 1-16,-3 6 0 0,3-3-26 0,0 3 0 16,3 0-12-16,-3 0 12 0,4-3 0 0,-1 0 12 15,1-3 0-15,-1-1 0 0,4-2-12 0,0-3-17 16,0-1 4-16,4-2 1 0,0-4 12 0,3-3 0 15,0-3 0-15,-4 0 10 0,5-6-10 0,-1 0-16 16,0-4 4-16,0 1 1 0,-4-1-2 0,5 1-1 16,-5-4 0-16,4 1 0 0,-3 2 6 0,-1-2 8 15,1-4-13-15,-4 1 5 0,0 2 8 0,0-3 0 16,0 1 0-16,0-1-8 16,0-3-21-16,-3 3-4 0,3 1-1 0,-4-4 0 0,1 3 57 0,-1 1 11 0,1-1 2 15,0 3 1-15,-1 1-25 0,1 2-4 0,-1 1-8 16,1 0 11-16,-4 9-11 0,0 0 0 15,0 0 9-15,0 0-9 0,3 6 9 0,1 3-9 16,-1 1 12-16,1 9-12 0,-4 2 12 0,3 1-12 0,1 7 12 0,-4-1-12 16,0 0 12-16,0 0-12 0,3 4 12 0,-3-1-12 15,4 0 14-15,-4 4-4 0,3-1-1 16,-3 1 0-16,4-1-9 0,-1 1-12 0,1-1 2 0,0 1 1 16,-1-4 9-16,1-3 16 0,-1 1-4 0,1-4-1 15,3-7-11-15,-4 1-16 0,4-3 4 0,0 0 1 16,-3-7-65-16,-1 0-12 0,1-2-4 15,-1-4 0-15,1 0-57 0,-4-3-12 16,11-3-3-16,-8-3-907 0</inkml:trace>
  <inkml:trace contextRef="#ctx0" brushRef="#br0" timeOffset="90912.4">10495 9861 1877 0,'0'0'53'0,"0"0"12"0,0 0-52 0,0 0-13 16,0 0 0-16,0 0 0 0,0 0 87 0,-3 0 14 16,3 0 3-16,-7-3 1 0,7 3-33 0,0 0-6 15,-7 0-2-15,-1 0 0 0,5 3 16 0,-4-3 4 16,0 3 0-16,0 0 0 0,3 0-25 0,-3 3-5 16,0 1-1-16,0 2 0 0,0 1-22 0,0 2-5 0,3-2-1 0,-3 2 0 15,4 4-16-15,-4-7-9 16,3 4 10-16,4-4-10 0,-3 4 0 0,3-1 0 15,-4-2 0-15,4 2 0 0,0-2 0 0,4 2 0 0,-1-6 0 0,1 1 0 16,3-1-11-16,-4-3 11 16,4-3-10-16,-3-3 10 0,3 0-15 0,-3 0 3 0,3-4 1 0,0-2 0 15,0-4-1-15,-4 4 0 0,4-4 0 0,-3 1 0 16,3-7 12-16,-4 3-13 0,4-2 5 0,-3-1 8 16,3 0-15-16,-3 0 5 0,-1 3 1 0,4 1 0 15,-3-1 0-15,-1 4 0 0,1-1 0 0,-1 7 0 16,1-1 9-16,-4 7 0 0,0 0 0 0,0 0 0 15,0 0 0-15,0 0 8 0,0 0 0 0,0 0 0 0,3 0 14 0,4 4 3 16,-7 2 1 0,4 0 0-16,-1 4-5 0,1-1-1 0,-1 0 0 0,1 4 0 15,0-1 8-15,-1 1 0 0,1 3 1 0,3-4 0 16,-4 1-29-16,1-1-10 0,3 1 0 0,-4-4 0 16,4 1 10-16,-3-1-8 0,3-3 8 0,-4 4-8 0,5-4 8 15,-5 0 0-15,4 1 0 0,-3-1 0 0,3-3-9 0,0 3-7 16,0 1 0-16,0-1-1 15,-4-3-15-15,4 0-4 0,0 0 0 0,-3-3 0 16,3 0-21-16,-3 0-5 0,3-3-1 0,-4-3 0 16,4 0-61-16,0-1-12 0,-3-5-2 0,3-1-563 15,-4 1-113-15</inkml:trace>
  <inkml:trace contextRef="#ctx0" brushRef="#br0" timeOffset="91269.11">10806 9980 2192 0,'0'0'48'0,"0"0"11"0,0 0 1 0,0 3 1 0,3 3-49 0,-3-6-12 0,0 0 0 0,0 0 0 15,0 0 76-15,0 0 13 0,4 3 3 0,-1-3 0 16,4-3-36-16,-3-3-6 0,-4 0-2 0,3-4 0 16,-3-2-23-16,4-1-5 0,-4-2 0 0,0-1-1 15,3-3-19-15,-3 3 0 0,0-2 0 0,-3-1-9 16,-1 0-19-16,1 0-4 0,-1 0-1 0,1 7 0 15,-1-1-7-15,-3 1-2 0,4-4 0 0,-4 4 0 16,-1 2-21 0,5-2-4-16,-4 2-1 0,3-2 0 0,-3-1-16 0,4 4-3 0,-4-1-1 0,0 4 0 15,3-3-23-15,1 2-5 0,-1 4 0 0,-3-3-1 16,7 6 93-16,0 0 24 0,0 0 0 0,0 0 0 0,0 0 47 0,0 0 13 16,-3 0 4-16,3 0 0 0,0 0 0 15,0 0 0-15,-8 0 0 0,8 0 0 16,0 0-3-16,0 0 0 0,0 0 0 0,0 0 0 0,0 0-46 0,-3 6-15 15,3-3 8-15,0-3-8 16,3 7-150-16,1-1-34 0,0 0-6 0,-1 0-2 0</inkml:trace>
  <inkml:trace contextRef="#ctx0" brushRef="#br0" timeOffset="91588.46">10936 9920 1549 0,'0'0'44'0,"0"0"9"0,4 7-42 0,-4-4-11 15,0-3 0-15,0 0 0 0,0 0 105 0,3 3 19 16,-3-3 4-16,7 0 1 0,-3-3-52 0,-1-3-10 0,1-1-3 0,-1 1 0 16,1-3 0-16,-1-4 0 15,1 0 0-15,-1-2 0 0,-3-1-51 0,4 0-13 0,0 4 0 0,-1-4 0 16,4 1 47-16,-3 2 6 0,3 0 2 0,-4 4 0 16,4 3-37-16,0 0-7 0,0 2-2 0,0-2 0 15,0 3 44-15,1 3 9 0,-1-3 2 0,7 6 0 16,-4-3-52-16,1 3-12 0,-1 3 0 0,1 1 0 15,0 5 54-15,-4-2 8 0,3 5 2 0,-3 1 0 16,0 0-52-16,0 2-12 0,0 1 0 0,1 3 0 0,-1-3 0 16,0 0 0-16,-4-7 0 0,4 4 0 0,-3-3 0 0,3-1 0 15,-4-6 0-15,1 1 0 16,3-1-48 0,-7-6-13-16,0 0-3 0,0 0-819 0,3-3-164 0</inkml:trace>
  <inkml:trace contextRef="#ctx0" brushRef="#br0" timeOffset="93052.12">11613 9914 2880 0,'0'0'64'0,"0"0"12"0,-7 3 4 0,0 0 0 0,0 4-64 0,4-4-16 0,-4 3 0 0,3 0 0 16,-3 1 29-16,0-4 3 0,4 3 1 0,3-6 0 15,0 0-9-15,0 0-1 0,0 0-1 0,0 0 0 16,0 0-10-16,0 0-3 0,0 0 0 0,0 0 0 16,0 0-109-16,0 0-23 0,0 0-4 0,0-9-1127 15</inkml:trace>
  <inkml:trace contextRef="#ctx0" brushRef="#br0" timeOffset="93809.27">10019 11275 1552 0,'0'0'44'0,"0"0"10"0,0 0-43 0,0 0-11 15,3-3 0-15,1-3 0 0,-4-1 171 0,3 1 32 0,1 0 6 16,-4-4 2-16,0 1-94 0,0-1-18 15,0-2-4-15,0 3-1 0,0-1-20 0,-4-2-4 16,1-1-1-16,-4 4 0 0,0-1-17 0,0 4-4 16,0 3-1-16,-4 0 0 0,1 3-16 0,-1 3-3 15,-3 0-1-15,0 6 0 0,0 1-27 0,0 2 0 16,-1 7 0-16,5 0 0 0,-4 6 0 0,3 3 0 0,1 0 0 16,-5 4 0-16,12-1 0 0,-4-3 0 15,0 1 0-15,3-7 0 0,1 0 0 0,-1 3 0 0,4-3 0 0,4 3 0 16,-1-7 0-16,-3 1 0 0,4 3 0 0,3-3 0 15,0 0 0-15,0-10 0 0,4 1 0 0,-1-4 0 16,4-3-21-16,-3 0-10 0,6-6-1 0,-2 0-1 31,-1-3-101-31,7-7-20 0,0-3-4 0,-3 1-1 16,3-4-28-16,-7-3-5 0,4 3-2 0,-4-3 0 0</inkml:trace>
  <inkml:trace contextRef="#ctx0" brushRef="#br0" timeOffset="94060.88">10178 11024 2329 0,'0'0'51'0,"0"0"10"0,0 0 3 0,-4 6 2 0,4-3-53 0,-3 7-13 16,3-4 0-16,0 4 0 0,0 2 74 0,0 1 12 15,3-1 2-15,-3 4 1 0,7 0-71 0,-3-1-18 16,-1 1 0-16,1 6 0 0,-1-3 39 0,1 3 4 15,3 3 1-15,-4-3 0 0,1 3-20 0,-1-3-3 0,1 3-1 0,-4-3 0 16,0-3-4-16,4-1 0 0,-1-2-1 0,1 3 0 31,-4-3-75-31,3-4-16 0,4 1-2 0,-3 2-1 16,-4-2-141-16,3-1-29 0,4 1-6 0,-3-1-1 0</inkml:trace>
  <inkml:trace contextRef="#ctx0" brushRef="#br0" timeOffset="94517.83">10418 11297 1347 0,'0'0'38'0,"0"0"9"0,0 0-38 0,0 0-9 0,0 0 0 0,0 0 0 16,0 0 148-16,0 0 28 0,0 0 6 0,-4 3 1 16,0 3-95-16,1 1-20 0,-1 2-3 0,1-3-1 15,-1 7 0-15,1-4 0 0,-1 4 0 0,4-1 0 16,-3 1 0-16,3-4 0 0,0 4 0 0,0-1 0 0,0 1-51 0,3-4-13 15,-3-2 0-15,0-1 0 0,4 0-13 0,-1 0-6 16,1-3-1-16,-1 1 0 16,-3-4 32-16,0 0 7 0,4 0 1 0,-1-4 0 0,1 4-36 0,0-3-8 15,3-3 0-15,-4 3-1 0,1-3 25 0,-4-1 0 16,3 1 0-16,-3 0-8 0,4 0 8 0,-1-1 0 16,1-2 0-16,-1 3 0 0,-3-4 19 0,0 4 5 15,4-3 2-15,-4 2 0 0,0-5-26 0,0 2 0 16,0 1 0-16,0-1 0 0,3 1 0 0,-3-3 0 15,0 2 0-15,4 1 0 0,-4 2-15 0,0 7-8 16,0 0-1-16,0 0-1 0,0 0 40 0,3 4 8 16,4 2 1-16,-3 3 1 0,0 1-25 0,3 5 0 0,-4-2 0 15,4 3 0-15,-3-1 0 0,3 1 0 16,-4 0 0-16,1-1 0 0,-1 1 65 0,4-3 8 0,-3 2 2 16,-1-2 0-16,1 2-75 0,-1-5 0 0,5 2-12 15,-5-2 1-15,1-4 11 0,3 0 0 16,0-3 0-16,-4 1 0 0,4-4-12 0,0 0-1 0,0-7 0 15,0 1 0-15,1-3-133 0,-5-4-26 16,4 7-6-16,0-4-554 0,0 1-110 0</inkml:trace>
  <inkml:trace contextRef="#ctx0" brushRef="#br0" timeOffset="94911.35">10753 11128 1728 0,'0'0'38'0,"0"0"8"0,0 0 2 0,0 0 0 15,0 0-39-15,0 0-9 0,-4-4 0 0,4 4 0 16,0 0 104-16,0 0 20 0,-7 4 3 0,-3-1 1 16,6 0-52-16,-3 3-9 0,3 0-3 0,-3 1 0 0,4 2 0 0,-1 4 0 15,-3-1 0-15,7 1 0 0,-7 2 0 0,4 1 0 16,-1 0 0-16,1-1 0 16,-1 1-51-16,1-3-13 0,-1-1 0 0,0 1 0 0,4-4 15 0,0 0 0 15,0-2 0-15,0-4 0 0,0-3-15 0,4 3 0 16,3 0-9-16,-3-3 9 0,3 0-8 0,0-3 8 15,-4-3 0-15,4 3-9 0,0-4 9 0,4 1-13 16,-4-3 5-16,4 2 8 0,-1 1 0 0,-3 0 0 16,4 0 0-16,-1 2 0 0,1 1 0 0,-4 0 0 15,4 3 0-15,-4 0 0 0,3 0 44 0,-3 3 16 16,0 4 3-16,-3-1 1 0,3 0-33 0,-7 4-7 0,3-1 0 0,1 3-1 16,-4-2 0-16,0-1 0 15,0 1 0-15,0-1 0 0,0 1-15 0,-4-1-8 16,1 0 8-16,-1 1-8 0,4-4 0 0,-3 3 0 15,-1-5-12-15,1 2 4 16,-1-3-80-16,4-3-15 0,0 0-3 0,0 0-1 16,0 0-17-16,0 0-3 0,0 0-1 0,0 0 0 0,0 0-153 0,0 0-31 0</inkml:trace>
  <inkml:trace contextRef="#ctx0" brushRef="#br0" timeOffset="95351.33">11060 10961 2134 0,'0'0'47'0,"0"0"9"0,0 0 3 0,0 0 1 16,0 4-48-16,-4-1-12 0,1 3 0 0,-1 0 0 0,0 0 92 0,1 1 16 16,-1 2 4-16,1-3 0 0,-1 4-40 0,-3 5-8 15,4-2-2-15,-4 6 0 0,3 0-34 16,-3-4-8-16,4 4 0 0,-4 0-1 0,0 0 1 0,-1 0 0 15,5-1 0-15,-4-2 0 0,3 0 3 0,4-4 1 16,-3 1 0-16,-1-4 0 0,4 1-12 0,0-1-1 16,4-3-1-16,-4-3 0 0,3 1-10 0,-3-4 0 15,4 3 0-15,-1-3 0 16,4 3-32-16,-7-3-6 0,4-3-1 0,3 3 0 0,-3-3 61 0,3-1 12 0,0 1 2 0,0 0 1 16,0 0-27-16,-4 3-10 15,8-3 0-15,-4 3 9 0,-4 0 9 0,8 0 2 16,-4 3 0-16,0-3 0 0,0 6 8 0,0-3 3 0,0 4 0 15,-3-1 0-15,3 0-3 0,-4 4 0 0,1-1 0 0,0 0 0 16,-1 1-9-16,1 2-3 0,-4-2 0 0,3-1 0 16,-3 1-16-16,-3-1 8 0,-1 0-8 0,4 1 0 15,-3-1 0-15,-1-2 0 0,0-1 0 0,-3 0 0 16,4-3-57-16,-1 4-15 16,-3-4-4-16,4 0-877 0,-1 0-176 0</inkml:trace>
  <inkml:trace contextRef="#ctx0" brushRef="#br0" timeOffset="97563.66">12421 11030 2504 0,'0'0'71'0,"0"0"16"0,0 0-70 0,0 0-17 0,0 0 0 0,0-6 0 0,7 0 33 0,-3-4 3 15,6 4 1-15,1-3 0 0,0-1-17 16,3 1-4-16,3 0-1 0,1-4 0 0,3 4 20 0,0-1 4 16,4 1 1-16,0-1 0 0,3 1-13 0,-3 0-3 15,3-1 0-15,4 1 0 0,-1-1 7 0,5 1 1 16,2-1 0-16,1 1 0 0,7-3-32 0,0 2 0 15,3 4 0-15,1-4 0 0,3 1 0 16,3 0 0-16,1-1 0 0,6 4 0 0,4-3 12 0,-3 2-3 16,3-2-1-16,0 3 0 0,0-1-8 15,7 1 0-15,0 0 9 0,0 0-9 0,0-1 15 0,0 1-2 16,7 0 0-16,-3-1 0 0,3 1 5 0,-3 0 1 0,-4 3 0 16,3 0 0-16,1-1-8 0,0 1-2 15,-1 0 0-15,1 0 0 0,-1 0 7 0,-3-3 0 0,1 3 1 0,-1-4 0 16,0 4 1-16,-4-3 0 0,1 3 0 0,-1-4 0 15,-3 4-7-15,0 0-2 0,-3 0 0 0,-4 0 0 16,-4 0-9-16,-6-3 0 0,-4 2 0 0,-4-2 0 31,0 3-65-31,-10 0-15 0,3 0-4 0,-10 0 0 0,-4-1-126 16,-7 1-26-16,0-3-4 0,-7 3-2 0</inkml:trace>
  <inkml:trace contextRef="#ctx0" brushRef="#br0" timeOffset="98483.56">15854 10074 1538 0,'-11'9'44'0,"4"-5"8"0,0 2-41 0,4 3-11 0,-4-2 0 0,0 2 0 16,3 3 0-16,-3-2 0 0,3 2 0 0,1-2 0 16,-1 2 11-16,1 1 6 0,3-1 2 15,0-2 0-15,0 2 17 0,3 1 4 0,1-1 1 0,-4 4 0 16,0-3 6-16,3 6 1 0,-3-1 0 0,4 4 0 15,-4 0-13-15,0 3-3 0,3 0 0 0,-3 7 0 0,-3 2-20 0,3 1-12 16,-7 5 12-16,3 1-12 0,1 3 12 16,-1 0-4-16,-3 6 0 0,4-3-8 0,-4 0 24 0,0 0-1 15,-4 0-1-15,7-3 0 0,-3 0 10 16,4-6 3-16,-4-1 0 0,3-5 0 0,1-1-1 0,-1-6 0 16,1 0 0-16,3-3 0 15,0-6-11-15,0-4-3 0,0-2 0 0,0-1 0 0,3-6-11 0,-3-3-9 16,4 0 12-16,3-3-12 0,0-3 12 15,0-3-12-15,0-4 12 0,4-3-12 16,-4-2 10-16,0 2-10 0,3-6 8 0,-3 0-8 0,0-3 0 0,4 3-9 16,-4-6 0-16,4-1 0 0,-4-2 1 0,3-3 0 15,1-1 0-15,-1-2 0 0,1-4-6 0,0 0-1 16,-1 0 0-16,4 4 0 16,-3-4-12-16,3 0-2 0,-3-3-1 0,-1 3 0 15,4 1-2-15,-3 2 0 0,-1 0 0 0,-3 1 0 16,8 5 0-16,-8 4-1 0,0 0 0 0,0 3 0 0,0 0 17 0,0 3 3 0,-4 3 1 15,1 3 0-15,3 4 12 0,-3-1 0 0,-1 1 0 0,1 5 0 16,-1-2 8-16,1 6-8 0,-1 0 12 0,-3 3-12 16,4 0 16-16,3 0-3 0,0 3-1 0,0 0 0 15,3 6-12-15,-3-2 0 0,4 2 0 0,0 1 0 16,-1 2 10-16,4 1-10 0,-3 2 10 0,3 4-10 16,4 0 0-16,-4 0 8 0,3 0-8 0,5-4 0 15,-5 7 0-15,8-3 0 0,-4 3 0 0,0 0 0 16,4 0 0-16,-4 0 0 0,4-3 0 0,-4 3 0 15,0-4 0-15,-3 1 0 0,-1 0 0 0,1-3 0 16,-7 3 22-16,-1-4-2 0,-3 1 0 16,-3 3 0-16,-4 3 20 0,-7-4 4 0,0 4 1 0,-7 0 0 15,-4 3 8-15,-3 1 2 0,-4 2 0 16,-3 0 0-16,-4 0-10 0,0 4-1 0,4-4-1 0,-7 0 0 16,3 0-11-16,-3 0-1 0,-4-3-1 0,0 1 0 15,0-4-30-15,1-1 0 0,-1 1 0 0,0 0-825 16,-3-3-159-16</inkml:trace>
  <inkml:trace contextRef="#ctx0" brushRef="#br0" timeOffset="100873.17">16626 9996 1188 0,'0'0'26'15,"-3"-4"6"-15,-4 4 0 0,0 0 1 0,7 0-33 0,0 0 0 0,0 0 0 0,0 0 0 0,-7-3 88 0,7 3 10 16,0 0 2-16,0 0 1 16,0 0-40-16,3 10-8 0,-3-1-1 0,4 1-1 0,3 5-22 0,0 1-4 15,0 6-1-15,0 0 0 0,0 6-8 0,4 3-3 16,-4 7 0-16,0 6 0 0,0 3 10 0,0 0 1 16,0 6 1-16,0 4 0 15,-3-1-43-15,3 1-9 0,-4 5-1 0,1-12-1 16,3 7-5-16,-4-1-1 0,1 7 0 0,3-3 0 15,3 2 56-15,-3 1 11 0,4 0 3 0,3 21 0 0,0-11-18 0,0-4-3 16,0-4-1-16,1-2 0 0,-1-3 3 0,0-4 0 0,0-6 0 16,4 4 0-16,-4-11-16 0,0 1 0 0,3 0 8 0,-2-3-8 15,-5-6 0-15,4-4 0 0,-3 0 0 16,-4-6 0-16,0-3 0 0,0 0 0 16,-4-6 8-16,1 0-8 0,0-7 12 0,-1 0 0 0,-3-2 0 15,0-7 0-15,0 0-12 0,-7-7 11 16,3-5-11-16,-6-4 10 0,3-3-10 0,0-3 0 0,-4-6 0 0,1-9 0 15,-1-1 0-15,0-3 0 0,1-3-9 0,-4-9 9 16,7 3 0-16,-4-3 0 0,1-4 0 0,-5-3 0 16,5 4-15-16,-1-4-2 0,1-2-1 0,-1-4 0 15,-3 3 18-15,3 0 0 0,1-2 0 0,-4-7 0 16,3 3 0-16,1 0 0 0,-1 0 0 0,-3-4 0 16,3 4 0-16,1 1 0 0,-1-1 0 0,1-4 0 0,-1 11 0 0,4-1 0 15,0 0 0-15,0 16 0 0,0 0 0 16,3-3 0-16,1 0 0 0,-4 3 0 15,3-3 15-15,4 3 6 0,-3 3 2 0,-1-10 0 16,4 11-23-16,0 8 0 0,0 1 0 0,4 5 0 16,-4 4 0-16,3 6 0 0,-3 1 0 0,4 5 0 0,-1 4-16 0,1-1-5 15,3 7-1-15,0 0 0 0,-7 3 22 0,7 3 0 16,7 0 0-16,-3 4 0 16,3-1 0-16,3 0 0 0,1 0 0 0,3-2 0 15,4 2 12-15,3-3 8 0,4 0 0 0,7 0 1 0,-1-6-6 0,5 0-2 16,3 0 0-16,3-3 0 0,0 2 0 0,4-2 0 15,0-3 0-15,11-4 0 0,-1 4-13 0,1-1 8 16,-1-2-8-16,8-1 0 0,-8 4 0 0,8-4 0 16,3 1 0-16,7-1 0 0,-7 1 15 0,0-1 0 15,7 1 0-15,4-1 0 0,-4 4-23 0,-3-4-5 16,3-3-1-16,7 1 0 0,-3 2 23 0,-4-2 5 16,0-4 1-16,11 0 0 0,-11 3-4 0,4-3-1 15,-1 4 0-15,8-1 0 0,-14 0 6 0,3 1 0 0,-4 2 1 0,4-6 0 16,-7 4-6-16,-6-1-2 0,-1 3 0 0,-4 1 0 15,-7 2-9-15,1 1 10 16,-1 3-10-16,-3 0 10 0,-7-1 5 0,-4 1 1 0,-6 3 0 0,-1 3 0 16,-7 0 4-16,0 0 0 0,-6 0 1 0,-5 3 0 15,1 0 4-15,-4 0 1 0,0 0 0 0,-3 1 0 16,-4 2-4-16,-7-6-1 0,7 3 0 0,-7-3 0 16,0 0-21-16,10 9 8 0,-10-9-8 0,4 7 0 0,-4-7 0 0,7 9 0 15,-3 0 0-15,-4 1 0 16,3-1 0-16,1 1 0 0,-1-1 0 0,-3 0 0 0,4 1 16 15,-1-1-2-15,-3 4 0 0,4-1 0 16,-1 7-22-16,1-3-5 0,-1 3-1 0,1 3 0 0,-1 3 14 16,4 3 16-16,0 0-3 0,1 7-1 0,-1-1-12 15,3 4 0-15,1-4 0 0,3 7 0 16,3-3 0-16,1 6 0 0,0-1 0 0,3 8 0 0,0 2-12 0,0 0 2 16,4 7 0-16,-4 2 0 0,0-2 10 0,0 6 12 15,4 0-2-15,0 9-1 0,-4-3-9 0,0 3-12 16,4-3 2-16,0 13 1 0,-4-3 9 0,3-1 14 15,1 1-3-15,3 9-1 0,-6-7-2 0,2 1 0 0,1 3 0 0,3 6 0 16,-3-13 7-16,0 4 1 0,-4 3 0 0,7 3 0 16,-7-13 11-16,4-3 2 0,-1 1 1 15,1 5 0-15,0-9-30 0,0-3-10 0,-4-3 0 0,7-3 0 16,-3-10 10-16,-1-3 0 0,1-3 0 0,-4 0 0 16,0-9 8-16,-3 0 1 0,-4-4 0 0,0 1 0 15,-3-7-9-15,-1 0 0 16,-3-3 0-16,-3-6 0 0,-1 0 0 0,-3 0 0 0,-3-4 0 0,-1 1 0 15,-6 0 0-15,-1-7 0 0,-3 0 0 0,-7 1 0 16,0-4 0-16,0 3 0 0,-8-5 0 0,-2 2 0 16,2-3 0-16,-6-3 0 0,0 3 0 0,-11 0 0 15,4 0 12-15,-8 1 0 0,-3-1 0 0,-7-3 0 16,4 3-12-16,-4-3-17 0,-3 3 4 0,-8 0 1 16,0-3 12-16,1 3 0 0,-8-3 0 0,-6 0 0 15,6 3 0-15,-7 1 0 0,1-1 0 0,-15-3 0 0,14 3 48 16,-7 0 13-16,-6 3 3 0,-8-3 0 0,11 4-52 0,-4-1-12 15,-7 3 0-15,-7 1 0 16,11-1 0-16,-4 4 0 0,0-4 0 0,-10 4 0 16,17-4 0-16,0-3-16 0,-3 1 3 0,-4-1 1 0,11-3 12 15,7-3 16-15,-4 0-3 0,-3-3-1 16,13-3-12-16,5-1 0 0,-1-2-12 0,4-4 12 16,7 7-29-16,7-3 1 0,0 2 0 0,0 1 0 15,11 0-119-15,6-4-23 0,1 4-5 0,3-3-977 16</inkml:trace>
  <inkml:trace contextRef="#ctx0" brushRef="#br0" timeOffset="101641.1">17614 10949 1159 0,'0'0'25'0,"0"0"6"0,0 0 1 0,-3-6 0 0,3 6-32 0,0 0 0 15,0 0 0-15,0 0 0 0,-4-4 112 0,4 4 15 0,0 0 3 0,0 0 1 16,0 0-32-16,0 0-7 16,0 0 0-16,0 0-1 0,0 7-73 0,4-4-18 0,-1 3 0 0,1 0 0 15,-1 4 55-15,4-4 7 0,0 3 2 0,0-5 0 16,0 2-52-16,4 3-12 0,0-2 0 0,-1 2 0 16,1 0 52-16,3 1 8 0,4-1 2 0,-1 7 0 15,1-4-15-15,-1 4-3 0,5-3-1 0,-8 2 0 16,3 4-6-16,1 0-1 0,-4 3 0 15,4-3 0-15,-8-1-6 0,1 4-2 0,0-3 0 0,-1 3 0 16,-3-3-7-16,0 6-1 0,0-3-1 0,0-6 0 16,-3 6 1-16,-1-7 1 0,-3 4 0 0,0-3 0 15,0 0-1-15,0-4 0 0,-3 4 0 16,-1-4 0-16,1 4-4 0,-4-7-2 0,0 1 0 0,0-7 0 0,0 0-4 0,-4 0-1 16,0-6 0-16,1 0 0 15,-4 0-9-15,-4-7 0 0,0 1 0 0,1 0 0 16,-1-4 0-16,1 0-12 0,-5 1 0 0,1-4 1 15,4 4-85-15,-5-1-18 0,1-3-3 0,4 1-719 16,-1-1-143-16</inkml:trace>
  <inkml:trace contextRef="#ctx0" brushRef="#br0" timeOffset="101840.99">17470 10682 2880 0,'0'0'64'0,"0"0"12"0,-4 7 4 0,1-4 0 0,-1 3-64 0,0 0-16 0,1-3 0 0,3 4 0 15,-4-1 10-15,4-6-1 0,4 3 0 0,-4 0 0 16,7 3-9-16,-3-2-12 0,3 2 2 0,0-3 1 31,0 0-249-31,3 0-50 0,8 7-9 0,-4-1-3 0</inkml:trace>
  <inkml:trace contextRef="#ctx0" brushRef="#br0" timeOffset="102418.57">18052 10899 1958 0,'0'0'43'0,"0"0"9"0,-4-7 1 0,-3 1 3 0,4-3-45 0,-1 2-11 16,0 1 0-16,1 0 0 0,-1 3 80 0,4 3 15 15,0 0 2-15,-7-3 1 0,7 3-14 0,-7 3-2 16,0 0-1-16,0 3 0 0,0 4-21 0,4 5-4 0,-4-2 0 0,3 6-1 16,1-1-32-16,-1-2-7 15,0 0 0-15,1 3-1 0,3-4-15 0,0 1 0 16,3 3 0-16,-3-7 0 0,4 1 0 0,0-1 0 0,-1 1 0 0,1-7 0 15,-1 0 0-15,4 1 0 0,-3-4 0 16,-1-3 0-16,4 0 0 0,-3 0 9 0,3-3 1 0,0 0 0 16,-4-1-10-16,4-2-12 0,-3 3 2 0,3-6 1 15,0 2 9-15,-3-2 0 0,3 3 0 0,-4-4 0 16,1 1 0-16,-1-1 12 0,1-2-2 0,-1 3-1 16,-3-4-9-16,4 0 0 15,-4-2 0-15,3 2 0 0,1-2 0 0,-4-1 0 0,3 0 0 0,1 1 0 16,0-1 0-16,-1-3 0 0,1 3 0 0,-1 1 0 15,4-1 0-15,-3 3 0 0,3 4 0 0,-4 3 0 16,4 3 0-16,-7 3 0 0,7 3 0 0,-3 3 0 0,3 7 0 0,0 2 0 16,4 4 0-16,-4 0 0 0,0 3 0 15,0 3 0-15,3-3 0 0,-3 3 0 16,0-3 0-16,4 0 0 0,0-3 0 0,-1-1 0 16,1-2 53-16,3 0 9 0,-4-4 2 0,1-2 0 15,3-1-103-15,-3 1-20 0,-1-7-4 0,4 3-1 0,-3-6 52 16,0 3 12-16,-1-6 0 0,1 0 0 15,-1 0-105-15,1 0-19 0,-4-4-3 0,4-2-1 16,-4 0-51-16,0-1-10 0,0-2-3 16,0-1 0-16,0-3-51 0,-4 1-10 0,8-20-3 0,-4 7 0 0</inkml:trace>
  <inkml:trace contextRef="#ctx0" brushRef="#br0" timeOffset="102750.24">18471 10673 1314 0,'0'0'37'0,"0"0"8"0,0 0-36 0,0 0-9 0,0 0 0 0,0 0 0 15,0 0 122-15,0 0 22 0,0 0 5 0,0 0 1 16,0 0-66-16,0 0-12 0,0 0-4 0,4 6 0 16,-4 0-24-16,4 4-4 15,-1 6-2-15,4-1 0 0,-3 4 21 0,-1 0 4 0,4 0 1 0,0 3 0 16,0 0 0-16,-3-1 0 16,3-2 0-16,0 3 0 0,0-6 0 0,0 3 0 0,0-4 0 0,0-2 0 15,0-4-52-15,4 1-12 0,-4-4 0 16,3 0 0-16,-2-3 0 0,2-3 0 0,-3 0 0 0,4-3 0 15,-4 0 10-15,0-6-1 0,3 3 0 0,-3-4 0 16,1 1-9-16,-1-4 12 0,0 1-12 0,-4-1 12 16,1 1-22-16,-1-1-4 0,1-3-1 0,-4 1 0 15,0-1 36-15,0-3 7 0,-4 0 2 0,-3 4 0 16,0-4-21-16,0 0-9 0,0 3 8 0,0 1-8 16,0 2 0-16,0 1 0 0,0 2 0 0,3 1 0 15,1 2-75-15,-4 4-7 0,7 3-2 0,0 0 0 16,0 0-72-16,0 0-16 0,0 0-2 0,3 7-845 0</inkml:trace>
  <inkml:trace contextRef="#ctx0" brushRef="#br0" timeOffset="103219.52">18979 10717 1687 0,'0'0'48'0,"0"0"10"0,0 0-46 0,0 0-12 0,0 0 0 0,-3 3 0 16,-1 3 76-16,1 0 12 0,-1 1 4 0,1-1 0 16,-1 3-23-16,1 1-4 15,-1 2-1-15,1 4 0 0,-4 0-51 0,3 3-13 0,1-1 0 0,-1 1 0 16,1 0 54-16,3 0 8 0,0-4 2 0,0-2 0 16,0 0-52-16,0-4-12 0,3-3 0 0,-3 1 0 15,7-7 0-15,-7 0 0 0,4 0 0 0,3 0 0 16,-4-4 0-16,1 1 0 0,3 0 0 0,-4-3 0 15,1 0 0-15,-1-4 0 0,1 1 0 0,-1 2 0 16,1-5 0-16,0-1 0 0,-1 1 0 0,1-7 0 0,-4 3 0 16,0-2 0-16,0-1 0 0,-4-3 0 15,1 3 0-15,3-3 0 0,-4 3 0 0,4 0 0 16,-4 4 0-16,1-1 0 0,3 3 0 0,-4 1 0 16,4 3 0-16,4 2 0 0,-4 7 0 0,0 0 0 0,0 0 0 0,7 3 0 15,0 4 0-15,0 2 0 0,0 0 0 0,4 4 0 16,-4 3 0-16,3 3 0 0,1-1 0 15,3 1 0-15,-3 0 0 0,3 0 0 16,0-4 0-16,0 1 0 0,4 0 0 0,-1-4 0 0,1 1 39 0,0-1 5 16,3-2 0-16,0-1 1 0,-3-2-21 0,3-1-4 15,0-6 0-15,-4 3-1 0,1-3-19 0,3 0 0 16,-3-3 0-16,3-3 0 0,0 2 0 0,0-5-11 16,1 3 2-16,-1-4-771 0,0-2-153 15</inkml:trace>
  <inkml:trace contextRef="#ctx0" brushRef="#br0" timeOffset="105039.24">20881 10648 1267 0,'-18'6'28'0,"11"-6"5"0,-3 3 2 0,-1 0 1 0,0-3-36 0,1 0 0 0,3 3 0 0,0-3 0 16,7 0 108-16,0 0 16 0,-7-3 2 16,7 3 1-16,-4-6-63 0,4 6-13 15,0-6-3-15,4 0 0 0,-1-1-28 0,1 1-5 0,3 3-2 0,0 0 0 16,3 0 3-16,1-1 0 15,3 1 0-15,4 0 0 0,3 3 4 0,4 0 2 0,3 0 0 0,4-3 0 16,-1 3 1-16,5-3 0 0,-5 0 0 16,8 3 0-16,0-3-3 0,3-4-1 0,4 4 0 0,11-3 0 15,3-3-3-15,0 2 0 0,0-2 0 0,7-1 0 16,0 1-5-16,7-3-2 0,3-1 0 16,8 0 0-16,-11 1-9 0,7-1 0 0,7 1 0 0,8-1 8 0,-12-2-8 15,5 5 0-15,-1-2 0 0,14 2 0 16,-10 1-30-16,3 3 2 0,-7-1 0 15,15 1 0-15,-8 3-36 0,-4 3-6 0,-6-3-2 0,7 3 0 16,-7-3-96-16,-1 3-20 0,82-4-4 0,-53 1-1 16</inkml:trace>
  <inkml:trace contextRef="#ctx0" brushRef="#br0" timeOffset="105752.89">23890 9754 1641 0,'0'0'36'0,"-3"6"7"0,3 1 1 0,0 2 4 0,0 1-39 0,0 5-9 0,0-2 0 16,0 2 0-16,3 7 65 0,-3-3 11 0,4 6 3 0,-1 4 0 15,1 2-11-15,-1 3-3 0,1 1 0 0,-1 6 0 16,4-1-25-16,-7 4-4 0,4 3-2 0,-4 10 0 16,0-1-14-16,0 1-4 0,-4 2 0 0,1 4 0 15,-1-4 3-15,1 4 0 0,-4 0 0 0,3 3 0 16,1-7-11-16,-1-5-8 0,1-4 9 0,-1-6-9 15,4-4 0-15,0-5 0 0,-3-4 0 0,3-6 0 0,3-9 0 16,-3-3 0-16,0-7 0 0,0-6-10 16,0 0-41-16,7-10-8 0,-3-5-1 0,-1-4-1 15,4 0 61-15,-3-3 0 0,-1-3 0 0,4-6 13 0,-3-1-13 0,-1-5-10 16,1-1 2-16,3 4 0 0,0-1 8 0,-3-2 0 16,-1-1 0-16,1-3 0 0,-4 0 0 0,-4 1 0 15,1-1 0-15,-1 0 0 0,1 0 0 0,-1-3 0 16,-3 4 0-16,3-1 0 0,1 3 0 0,-1-2 0 15,-3 5 0-15,0 1 0 0,4 2 0 0,-1 1 0 0,-3 6 0 0,4 0 0 16,-1 3-11-16,1 0 0 0,-1 6 0 0,0 0 0 16,4 7 11-16,-3 0 16 0,-1 2-4 0,4 7-1 15,0 0-11-15,4 3 0 0,-1 7 0 0,1-1 0 16,7 4 0-16,-4-1-11 16,0 7 11-16,3 0-12 0,8 3 12 0,-4 0-8 15,4 0 8-15,-1 6-8 0,4 0 8 0,4-3-8 0,3 4 8 0,-3-1-8 16,0 3 8-16,-1-3 0 0,5 1 8 0,-1-1-8 15,4 0 0-15,-4 0 0 16,4-3 0-16,-4 0 0 0,7-3 19 0,0 3-1 0,-6-3 0 16,2 4 0-16,-2-5 2 0,-1 1 1 0,0-3 0 0,-7 3 0 15,0-3-5-15,-3 0-2 0,-4 0 0 0,-3-4 0 16,-4 4-1-16,-4 0 0 0,-3 0 0 0,-7-4 0 16,0 4-3-16,-7 0-1 0,-4 3 0 15,-3-3 0-15,0-4 19 0,-7 4 4 0,-4-3 1 0,-3 0 0 16,3-4-53-16,0 1-10 0,1-1-2 0,-5 1-1 15,1 2-102-15,-4-2-20 0</inkml:trace>
  <inkml:trace contextRef="#ctx0" brushRef="#br0" timeOffset="107368.69">25612 10306 1036 0,'0'0'23'0,"3"-6"5"0,-6 0 0 0,3-1 1 0,0 7-29 0,3-3 0 0,-3 3 0 0,0 0 0 16,4-3 57-16,-4 3 6 0,0 0 1 0,3 3 0 16,1 7-1-16,-1 2 0 0,1 4 0 0,3 6 0 15,-4 3-51-15,4 3-12 16,-7 3 0-16,4 4 0 0,0 2 0 0,-1 4 11 0,-3 6-11 0,4 3 10 16,-1 4 25-16,1-1 5 0,-4 0 0 0,3 1 1 15,-3-1 23-15,4-3 4 0,-4 3 0 16,3-6 1-16,1 0-25 0,-1-6-6 0,1 0-1 0,-1-10 0 15,4 1-27-15,0-10-10 0,-3 0 0 0,3-10 9 16,4 1-31-16,-4-4-6 0,-4-6-2 16,8 0 0-16,-4-6-1 0,3-3 0 15,-6-7 0-15,3 1 0 0,0-4 19 0,0-3 12 0,-3 1-13 0,-1-8 5 16,4 1-12-16,0-6-1 0,-7 3-1 0,4-4 0 16,-1 1 41-16,-3 0 8 0,0-7 1 0,0 1 1 15,4-4-21-15,-4 0-8 0,-4-6 0 0,1 3 0 16,3 3 0-16,0 1 8 0,-4-1-8 0,1 0 0 15,3 3 0-15,-4-2 0 0,1 2 8 0,-1 3-8 0,4 1 12 16,-3 3-1-16,-4 2 0 0,3 7 0 16,4 1 9-16,-3-1 3 0,-1 3 0 0,0 3 0 15,1 4-6-15,3 2-1 0,-4 1 0 0,1 2 0 16,3 4-2-16,0 3-1 0,0 0 0 0,0 0 0 0,7 0-13 0,-4 0 9 16,5 3-9-16,-1 1 8 0,3-1-8 0,4 0 0 15,0 0 0-15,1 0 0 0,2 0-8 0,1 0 8 16,-1-3 0-16,5 4 0 15,-5-1-31-15,4 0-1 0,1-3-1 0,-1 3 0 0,3 0 56 0,1-3 11 16,0 3 2-16,3 0 1 0,0 1-28 0,0-4-9 0,-3 3 0 16,3 0 0-16,-3 0 0 0,0 0 0 15,-1-3 0-15,1 3 0 0,-7 0 8 0,-1-3-8 16,1 0 9-16,0 0-9 0,-4 0 0 0,0 0 0 16,-3 0 0-16,-1 0 0 0,1 0 23 0,-1 0-2 0,-3 0 0 0,0 0 0 15,4 0-33-15,-4 3-6 0,0 1-2 16,-3-1 0-16,3 3 20 0,0 3-8 15,-4 4 8-15,4-1 0 16,0 4-32-16,0 3 0 0,-3 3 0 0,-1 0 0 0,5 3 0 16,-5 0 1-16,1 0 0 0,-1 6 0 0,4 1 22 0,-3 2 9 0,-1 1-8 0,-3 2 8 15,7-2 0-15,-3 3 9 0,-1 2 0 0,1-2 0 16,3-4-1-16,0 4 0 0,-3-3 0 0,-1 2 0 16,8 1-8-16,-4-1 0 0,-4 1 0 15,4 0 8-15,0-4-8 0,0 1 0 0,-3-1 0 0,3-6 0 16,-4 1 15-16,5-4 1 0,-8-7 0 0,3 1 0 0,1-6 15 0,-1-1 3 15,-6-2 1-15,-1-1 0 16,4-3 6-16,-7-2 2 0,0-1 0 0,-4-3 0 0,1 0-15 0,-8 0-2 16,1 3-1-16,-1-3 0 0,-3 0-17 15,0 0-8-15,-1 3 0 0,-6-3 8 0,3 3 17 16,-6 0 3-16,-1 0 1 0,0 1 0 0,-3-1-29 0,0 0 0 16,-4-3 0-16,4 0 0 15,3 0 0-15,0-3 0 0,-3-4 11 0,3 1-11 16,0-3-151-16,4-1-37 0</inkml:trace>
  <inkml:trace contextRef="#ctx0" brushRef="#br0" timeOffset="108050.35">25753 9930 952 0,'0'0'27'0,"0"0"5"0,0-6-32 0,0-1 0 0,0 1 0 0,0 0 0 15,3-1 96-15,-3-2 13 0,0 3 3 0,0-1 0 16,4 4-26-16,-1-3-5 0,-3 6-1 0,0 0 0 16,0 0-37-16,0 0-8 0,0 0-2 0,0 0 0 15,-3 3 25-15,3 3 5 0,-4 4 1 0,1 2 0 16,6 1-52-16,-3 3-12 0,-3 6 0 0,6-4 0 15,1 4 0-15,-1-3 0 0,1 3 0 0,-1-3 0 16,4 3-32-16,1-3 0 0,-1 3 0 0,0-4 0 16,3 1-44-16,-3-3-8 0,0 0-1 15,0-1-643-15</inkml:trace>
  <inkml:trace contextRef="#ctx0" brushRef="#br0" timeOffset="108314.31">25986 9886 1371 0,'0'0'30'0,"0"0"6"0,0 6 2 0,0 0 1 0,0 1-31 0,3-4-8 15,-3 3 0-15,0 4 0 0,4-4 22 0,-1 3 3 0,1 1 1 0,-1 2 0 16,4-2-14-16,-3 2-2 0,-1 4-1 0,1-1 0 15,-1 1 43-15,1 3 9 16,-4-3 2-16,3 2 0 0,-3-2-39 0,4 3-7 0,-4-3-1 0,0 2-1 16,0 1-23-16,0-3-5 0,0 0-1 0,0-4 0 31,0 1-86-31,0-4-16 0,0 0-4 0,0-2-1 0</inkml:trace>
  <inkml:trace contextRef="#ctx0" brushRef="#br0" timeOffset="108539.43">26204 9924 1432 0,'0'0'32'0,"0"6"6"0,-3 3 2 0,3 4 0 0,0-1-32 0,0 1-8 0,0-1 0 0,0 4 0 0,0-3 13 0,3-1 2 16,1 4 0-16,-1-1 0 0,1-2-2 0,3 0 0 15,-7 2 0-15,7-2 0 0,0-1-13 0,-3 1 8 16,-1 3-8-16,1-4 0 16,-1 1-82-16,4-1-22 0,-7 20-5 15,7-14-467-15</inkml:trace>
  <inkml:trace contextRef="#ctx0" brushRef="#br0" timeOffset="109034.36">26550 10488 1630 0,'0'0'36'0,"0"0"7"0,0 0 1 0,0 0 3 0,7 0-38 0,-7 0-9 16,0 0 0-16,7 3 0 0,4 0 44 0,-4-3 8 16,0 0 0-16,0 3 1 15,4-3-32-15,-1 3-6 0,1-3-2 0,-1 0 0 0,4 0-13 0,0 0 0 16,1-3 0-16,-1 3 0 15,0-3-25-15,0 0-5 0,0 3-1 0,-3-3 0 16,-1 0-28-16,1 0-5 0,3 3-2 0,-7 0 0 16,0 0-74-16,0 0-16 0</inkml:trace>
  <inkml:trace contextRef="#ctx0" brushRef="#br0" timeOffset="109301.92">26589 10685 1357 0,'0'0'29'0,"0"0"7"0,0 7 0 0,0-7 4 0,0 3-32 0,0-3-8 0,0 0 0 0,0 0 0 16,3 3 76-16,1 0 13 0,-4-3 3 0,3 0 1 15,5 3-29-15,-1-3-5 0,-4 0-2 0,4 0 0 0,4 0-18 0,-1 0-4 16,1-3-1-16,-1 3 0 0,1 0-20 0,0-3-4 15,-1 3-1-15,4 0 0 16,-3-3-9-16,0 3 0 0,3-3 0 0,-4 3 0 0,1-3-13 0,-4 3-5 16,7-4-1-16,-7 4 0 15,0 0-93-15,0 0-18 0,0 4-4 0,-3-4-373 16,-1 3-74-16</inkml:trace>
  <inkml:trace contextRef="#ctx0" brushRef="#br0" timeOffset="109573.99">26610 10996 1213 0,'7'0'26'0,"-7"3"6"0,0-3 0 0,7 3 4 0,0-3-36 0,4 0 0 15,-4 3 0-15,3-3 0 0,1 0 35 0,3 0 0 0,0 0 0 0,-3-3 0 16,3 3-11-16,0-3-1 0,4 0-1 0,-8 0 0 16,4 3-22-16,-3-3 0 0,0-1 0 0,3 4 0 15,-7 0 0-15,0-3 9 0,3 3-9 0,-3 0 0 16,-3 0 0-16,-1 0 0 0,5 0 0 0,-8 0-426 16,0 0-78-16</inkml:trace>
  <inkml:trace contextRef="#ctx0" brushRef="#br0" timeOffset="109819.96">26741 11200 1366 0,'0'0'39'0,"0"6"8"16,3 0-38-16,1-3-9 0,-1 0 0 0,1 4 0 0,3-7 58 0,0 3 10 15,0-3 1-15,3 3 1 0,-3-3-24 0,1 0-5 16,2-3-1-16,1 3 0 0,-4-3-28 0,3 3-12 0,-3-3 8 0,4 3-8 16,-4-4 0-16,4 4 0 15,-4 0 0-15,0 0 0 0,3 0 0 0,-3 0 0 16,0 7 0-16,0-7-507 16,1 3-106-16</inkml:trace>
  <inkml:trace contextRef="#ctx0" brushRef="#br0" timeOffset="110414.37">25975 11491 1033 0,'-3'3'22'0,"-1"-3"5"0,0 4 1 0,1-1 2 0,-1 3-30 0,1-3 0 0,-1 0 0 0,1 0 0 16,-1 0 65-16,1 1 7 16,3-4 2-16,-4 3 0 0,4 0-15 0,-3 0-3 0,3 0-1 0,0 3 0 15,0-2-44-15,0 2-11 0,3 3 0 0,1 1 0 16,-4-1 0-16,0 7 0 0,3-4 0 0,1 4 0 0,-4 0 27 0,0 2 3 15,0 1 1-15,3-3 0 0,-3 3-31 16,0 0 0-16,0-7 0 0,0 4 0 16,0-4-87-16,0-2-23 0,4-1-5 0</inkml:trace>
  <inkml:trace contextRef="#ctx0" brushRef="#br0" timeOffset="110632.64">26106 11438 1400 0,'3'3'31'0,"-3"0"6"0,0 4 2 0,0-4 0 0,4 3-31 0,-4 3-8 16,-4 1 0-16,4-1 0 0,4 1 23 0,-4 2 3 0,0 1 1 0,0-1 0 16,3 1 6-16,-3-1 2 0,0 4 0 0,0-4 0 31,0 1-56-31,4 3-11 0,-8-4-3 0,8 4 0 0,-1-4 11 0,-3 4 3 15,0-3 0-15,4-1-624 0</inkml:trace>
  <inkml:trace contextRef="#ctx0" brushRef="#br0" timeOffset="110890.28">26331 11573 1173 0,'0'3'25'0,"0"3"6"0,4 4 1 0,-4-4 2 16,0 3-34-16,3 4 0 0,-3-4 0 0,4 4 0 0,-4-4 28 0,3 4-2 15,-3-1 0-15,4 1 0 0,-4-4-4 0,4 4-1 16,-4-1 0-16,3-2 0 15,-3-1-55-15,4 1-11 0,-1-1-3 0,-3-3 0 0</inkml:trace>
  <inkml:trace contextRef="#ctx0" brushRef="#br0" timeOffset="111091.59">26480 11529 1074 0,'0'28'30'0,"0"-18"8"0,0 2-30 0,0 1-8 0,0 2 0 0,0 4 0 15,3-3 104-15,-3 3 19 0,0-1 4 0,0 1 1 16,4-3-66-16,-4 0-13 0,3 2-2 0,-3-5-1 16,0-1-46-16,4 1 0 0,-4-4-10 0,0 1-722 15</inkml:trace>
  <inkml:trace contextRef="#ctx0" brushRef="#br0" timeOffset="111692.85">25464 11178 626 0,'0'0'17'0,"0"0"6"0,0 0-23 0,-4 0 0 15,4 0 0-15,0 0 0 0,0 0 96 0,0 0 14 16,0 0 3-16,0 0 1 0,0 0-35 16,0 0-7-16,0 0-2 0,0 0 0 0,0-7-10 0,0 4-1 15,4 0-1-15,-1-3 0 0,-3 3 10 0,7 0 1 16,-3-1 1-16,3 1 0 0,0 3-56 0,0-3-14 15,3 3 0-15,1 0 0 0,-4 0 0 0,7 3 0 0,-3-3 0 0,3 0 0 16,-4 3 0-16,5-3 0 0,-5 4 0 0,4-4 0 16,-3 0 0-16,-1 3 0 15,1-3 0-15,0 0 0 16,-4 0-24-16,0 0-8 0,0 0-2 0,0 0-458 16,-7 0-91-16</inkml:trace>
  <inkml:trace contextRef="#ctx0" brushRef="#br0" timeOffset="111974.38">25442 10971 1497 0,'0'0'32'0,"0"0"8"0,0 0 0 0,0 0 4 0,0 0-36 0,0 0-8 16,4 3 0-16,-4-3 0 15,3 6 48-15,4-3 8 0,1-3 2 0,-1 0 0 16,0 0-42-16,3 0-8 0,-3 0-8 0,4 0 12 0,-4 0 21 0,3-3 5 16,1 3 1-16,-4 0 0 0,4-3-27 0,-1 3-4 15,1-3-8-15,-1 3 11 16,1-3 6-16,0 0 2 0,-4 0 0 0,0-1 0 16,0 4-67-16,0-3-12 0,0 0-4 0,0 3 0 15,0-3 0-15,0 0 0 0,-3 3 0 0,3-3-409 16,-7 3-83-16</inkml:trace>
  <inkml:trace contextRef="#ctx0" brushRef="#br0" timeOffset="112229.01">25478 10833 1497 0,'0'0'32'0,"0"0"8"0,7 3 0 0,-4 3 4 0,4-3-36 0,0 0-8 0,0 1 0 0,0-1 0 16,4-3 25-16,0 3 3 0,-1-3 1 0,1 0 0 15,-1 0 14-15,1-3 2 16,3 0 1-16,-3-1 0 0,3-2-46 0,-4 0-8 0,1-3-3 0,-1 2 0 16,-2-2 11-16,-1-1 0 0,0 4 0 0,-4-3-770 15</inkml:trace>
  <inkml:trace contextRef="#ctx0" brushRef="#br0" timeOffset="112431.6">25509 10629 1045 0,'0'0'29'0,"4"3"7"0,-1 3-28 0,4-2-8 15,-3-4 0-15,3 0 0 0,4 0 59 0,-4-4 10 0,0 1 3 0,0 0 0 16,0 0-7-16,0 0-1 16,0 0 0-16,0 0 0 0,0-4-51 0,-3-2-13 0,-1 3 0 0,1-4 0 15</inkml:trace>
  <inkml:trace contextRef="#ctx0" brushRef="#br0" timeOffset="112635.21">25428 10513 1587 0,'0'0'35'0,"0"0"7"0,4 3 2 0,3 0 0 0,-4-3-35 0,4 3-9 0,-3-3 0 0,7 0 0 16,-4 0 38-16,3-3 6 0,-3 0 0 0,7 0 1 15,-3 0-45-15,3-3 0 0,-3-1 0 0,6 1-519 16,1-3-98-16</inkml:trace>
  <inkml:trace contextRef="#ctx0" brushRef="#br0" timeOffset="124943.74">17794 1687 806 0,'0'0'17'0,"0"0"4"0,0 0 1 0,0 0 2 0,0 0-24 0,0 0 0 0,0 0 0 0,0 0 0 16,0 0 87-16,0 0 13 15,4-7 2-15,-4 1 1 0,3 0-12 0,1-4-3 16,-4 1 0-16,0-1 0 0,3 4 23 0,-3-9 4 0,-3 5 1 0,3-6 0 16,0 7 5-16,-4-10 2 0,1 4 0 0,3 2 0 15,-4-6-35-15,1 0-8 0,-1 7 0 0,-3-7-1 16,3 6-31-16,-3 1-5 0,0 6-2 0,0-7 0 16,0 7-12-16,0-4-2 0,-3 4-1 15,3 3 0-15,-4 3-26 0,0 0 0 0,1 3 0 16,-1 3 0-16,4 1 46 0,-3 5 4 0,3 4 1 0,-4 0 0 15,0 2-31-15,4 8-7 0,0 5-1 0,-3-3 0 16,3 3-12-16,0 7 9 0,3-7-9 0,-3 7 8 16,7 0-8-16,-4 6 0 0,4-4 0 0,0 4 0 15,4 0 0-15,-4-3 0 0,7-3 0 0,0 2 0 0,-3-8 0 16,3-4 16-16,3 6 0 0,1-12-1 0,-1 0-15 0,1-6 0 16,0 0 0-16,3-10 0 0,0 0-14 0,0-6 1 15,4-6 0-15,-4 0 0 0,7-4-8 16,-4-2-2-16,5-4 0 0,-5 0 0 15,1-3-4-15,3-6-1 0,-3 3 0 0,-1 1 0 16,5-1-8-16,-8 0-1 0,3 3-1 0,-3 0 0 16,1 0-1-16,-1 0 0 0,-7 1 0 0,0 2 0 0,0-3 39 0,-4 3 0 15,4 1 0-15,-3-4 0 16,-1 0 0-16,-3 3 0 0,4 4 0 0,-4-4 0 0,0 4 0 0,0-4 21 16,-4 10-2-16,4-7-1 0,-3 7-29 0,3 6-5 15,-7-3-2-15,0 3 0 0,3 3 68 0,-3 9 14 16,0-5 2-16,0 8 1 0,-3 10-30 0,6-6-5 15,-3 6-2-15,3 4 0 0,-3-1-1 0,7-3 0 16,0 3 0-16,0-3 0 0,4 0-6 0,-1-6-2 16,4 0 0-16,1-3 0 0,-1-4-12 0,0-2-9 15,3-4 12-15,-3-3-12 0,0 3 0 0,4-6 0 16,-4-6 0-16,4 3 0 0,-4-3 0 0,3-4 0 0,1-2 0 0,-4-4 0 16,3 3 0-16,-3-5 0 0,1 5 0 0,-1-9 0 15,0 6 0-15,-4 4 0 0,4-4 0 0,-7 0 0 16,4 7 8-16,-4-3-8 0,0-1 0 15,0 4 0-15,-4-4 10 0,1 7-10 0,-4-7 8 0,3 4-8 16,-3-4 0-16,0 4 0 0,0 3 0 0,-4-7 0 16,4 4-16-16,0 2-9 0,0-2-2 0,0 3 0 15,4 6-84-15,3 0-17 16,-4-3-3-16,4 3-1 0,0 0-99 0,0 0-20 0,0 0-4 0,0 0-1 0</inkml:trace>
  <inkml:trace contextRef="#ctx0" brushRef="#br0" timeOffset="125694.09">18225 1966 1314 0,'0'0'37'0,"0"0"8"0,0 0-36 0,0 0-9 16,3 9 0-16,-3-6 0 0,4 0 104 0,-4 0 20 0,3 4 3 0,-3-7 1 15,4 3 0-15,-4-3 0 0,3 6 0 0,-3-6 0 16,4 3-52-16,-4-3-9 16,0 0-3-16,0 0 0 0,0 0 52 0,0 0 9 0,0 0 3 0,0 0 0 15,0 0-52-15,0 0-9 0,0 0-3 0,0 0 0 16,0 0-46-16,0 0-10 0,0 0-8 0,-4-6 12 16,1-3-12-16,-1-1 0 0,1-6-12 0,-1 4 12 15,4-7 0-15,-3 3 15 0,3 1-1 0,-4-1 0 16,0-3-14-16,4-3 0 0,0 7 0 0,0-4 0 15,-3 0 0-15,3 10 9 0,0-10-9 16,3 6 8-16,-3 4-8 0,4 3 8 0,-4-4-8 0,0 10 8 16,4-6-24-16,-4 6-4 0,7 0-2 0,-4 0 0 15,4 3 22-15,-3 0 0 0,-1 7 0 0,1-4 0 0,3 3 26 0,-4 4 10 16,1 6 1 0,-1-10 1-16,1 7-61 0,-4-4-12 15,3 4-2-15,1-4-1 0,-1 1 62 0,-3 0 13 0,4-1 3 0,0-6 0 16,-1 1-13-16,-3-1-3 0,4-3 0 0,-4-3 0 15,3 3-40-15,-3-3-9 16,7-3-2-16,-3 0 0 0,-1-3 27 0,1-1-8 0,-1 1 8 31,1 0 0-15,-1-10 0 0,1 7 0-16,-1-1 0 0,1 1 0 0,-1 3 0 0,1-7 0 0,0 4 0 0,-1 2 0 15,4 1-33-15,-3 3-2 0,3 0 0 0,0 3 0 0,0 0 79 0,0 0 16 16,0 0 4-16,3 3 0 0,-2 0-64 0,-1 3-26 0,-4 1 2 0,4 2 0 0,-3-3 38 0,3 7 8 0,-4-7 2 0,1 4 0 0,-1-1-24 0,1 0 0 0,-4 4 0 0,0-10 0 15,3 6 0-15,-3-2-18 16,0-1 3-16,4 0 1 0,-4-3 14 0,0-3 0 0,0 0 0 0,0 0 0 16,0 0 0-16,0 0-9 0,0 0 9 0,3-3 0 15,1-3 0-15,3-3-10 0,-3-1 10 0,-1 1 0 16,1-7 0-16,-1 4-8 0,1-4 8 16,-1-3 0-16,1 0 13 0,3 7 7 0,-4-7 0 0,4 6 1 15,0 4-21-15,-3 3 0 0,-1-1 0 0,1 1 0 16,3 6 0-16,-3 6 0 0,3-2 0 0,-4-1 0 15,1 6 0-15,-1 4 0 16,4 9 0-16,-3-10 0 0,-1 7 0 0,1 0 0 0,-1-4 0 0,1 1 0 16,-1 3 0-16,1-7 0 0,0 4 0 0,-1-6 0 15,1 2-47-15,-1-3-13 0,1-2-4 16,-1-1 0-16,-3 0-102 16,4-3-21-16,-4-3-4 0,3 4-999 0</inkml:trace>
  <inkml:trace contextRef="#ctx0" brushRef="#br0" timeOffset="126253.97">18690 1674 1795 0,'0'0'51'0,"0"0"11"0,0 0-50 0,0 0-12 15,0 0 0-15,0 0 0 0,0 9 104 0,0-5 19 16,4 2 3-16,-4 3 1 0,3 1-63 0,4 2-13 15,-3 1-3-15,3 5 0 0,0 8 26 0,0-8 5 16,0 11 1-16,4-4 0 0,-4 3-15 0,3 0-2 0,1 3-1 16,-1 4 0-16,1-7-7 0,-4 0-2 15,4-2 0-15,-1-1 0 0,1-7-26 0,-1-2-6 16,1 0-1-16,-4-1 0 0,0-5-20 0,0-1 0 0,-3 1-12 0,3-10 4 16,-4 3 8-16,-3-3 0 0,0 0 0 0,0 0 0 15,0 0 0-15,0 0 0 0,-3-6 0 0,-4-7 0 16,0 4 0-16,0-4 0 0,-4 4 0 0,0-7 0 15,1 0 0-15,-1-3 0 0,1 1 0 16,-1-4 0-16,0 0 0 0,1-3-13 0,-1 0 5 0,1-1 8 16,3 1-12-16,0-3 12 0,0 3-12 0,3-3 12 15,4 3-10-15,-3 3 10 0,3-3 0 0,0 3-9 16,3 0 9-16,4 0 0 0,-3 6 0 0,3-3 0 0,3 1 8 0,-3 8 8 16,4-5 0-16,-1 2 1 0,1 0-17 0,3 7 0 15,0-6 0-15,0 5 0 0,1 1 0 0,-1 3 0 16,-4 3 0-16,1 0 0 0,-1 6 0 15,-3 0 0-15,4 7 0 0,-7-4 0 0,3 7 36 16,-4 0 4-16,-3 3 1 0,4 3 0 0,-4 0-14 16,0-7-3-16,-4 4-1 0,1 3 0 0,-1 0-13 15,-3 0-2-15,0-3-8 0,0 3 12 0,0-7-12 16,-4 1-8-16,1 3 8 0,-4-7-13 0,3 1-6 0,-3-4-1 16,3 4 0-16,-3-7 0 15,4-3-70-15,-5 3-14 0,5-2-4 0,3-1 0 16,-4-3-136-16,4 3-28 0</inkml:trace>
  <inkml:trace contextRef="#ctx0" brushRef="#br0" timeOffset="126523.55">18951 1639 2188 0,'0'10'48'0,"0"-4"11"0,0 0 1 0,-3 1 1 0,3 5-49 0,3-5-12 0,-3-4 0 0,4 6 0 16,-1 0 105-16,-3-2 19 0,4 2 3 0,-4 4 1 15,3-1 0-15,1 4 0 0,-1 3 0 0,1-4 0 16,-1 4-67-16,1-3-13 0,0 6-2 0,-1 0-1 0,1-7-21 0,-1 1-5 16,1 3-1-16,-1-13 0 0,1 4-18 0,3-1 0 15,-4-6 0-15,-3-3 0 16,0 0-44-16,0 0-16 0,0 0-4 0,4-6 0 15,-1 0-51-15,1-4-10 0,-4 4-3 0,0-7 0 16,0 1-64-16,0 2-14 0,-4-15-2 0,1 0-1 0</inkml:trace>
  <inkml:trace contextRef="#ctx0" brushRef="#br0" timeOffset="126677.32">18870 1505 2188 0,'-3'0'48'0,"-4"-3"11"0,-1 3 1 0,1-4 1 0,7 4-49 0,0 0-12 16,-3 0 0-16,3 0 0 0,0 0 44 0,0 0 5 16,0 0 2-16,-4 4 0 15,4-4-183-15,4 9-36 0,-1 0-7 0,-3-9-1 0</inkml:trace>
  <inkml:trace contextRef="#ctx0" brushRef="#br0" timeOffset="126983.53">18955 1251 1497 0,'0'0'32'0,"0"0"8"0,0 0 0 0,0 0 4 0,3 6-36 0,1 0-8 0,-1 0 0 0,1 7 0 15,-1 3 136-15,4-1 24 0,-3 4 6 0,3 3 1 0,-3 3-63 0,3 0-12 16,-4 10-2-16,4-7-1 0,0 3-20 16,0 7-4-16,0-10-1 0,0 0 0 15,0 4 0-15,1-7 0 0,2 0 0 0,-6-6 0 0,3 3-51 16,0-3-13-16,0-7 0 0,-4 1 0 16,1-1 54-16,-1 1 8 0,4-7 2 0,-3 0 0 15,-4 1-154-15,4-4-30 0,-4 0-7 0,0 3-1 16,0-3-102-16,0 7-21 0,-4-7-4 0</inkml:trace>
  <inkml:trace contextRef="#ctx0" brushRef="#br0" timeOffset="127622.78">19163 1683 2269 0,'-4'7'64'0,"4"-7"15"0,0 9-63 0,0-3-16 15,0 1 0-15,4-1 0 0,-1 0 105 0,1 4 19 0,-1-7 3 0,5-3 1 16,-1 3-52-16,3-3-9 0,-3 0-3 0,4 0 0 16,3-3 0-16,-3 3 0 0,3-7 0 0,0 1 0 15,0 0-51-15,0 0-13 0,-3-4 0 0,-1 1 0 16,4-1 0-16,-7-2 0 0,4-1 0 0,-4-6 0 16,4 10 0-16,-4-10 0 0,-4 0 0 0,4 4 0 15,0 2 0-15,-7-2 0 0,7 5 0 16,-7-6 0-16,0 7 0 0,0 0 0 0,-3-1 0 0,3 10 0 15,0 0 0-15,0 0 0 0,-7 0 0 0,-4 7 0 0,4 2 16 0,-4 3 0 16,1 7 0-16,-1-3 0 0,-3 3-26 0,4 0-5 16,-1 6-1-16,0-3 0 0,4 0 16 15,0 0 0-15,4-4 0 0,-1 7 0 0,4-3 13 16,0 3 6-16,0-9 1 0,4 6 0 0,3-3-32 0,0-10-7 16,0 4-1-16,0-4 0 0,4 4 20 0,-4-7 0 15,3-6 0-15,1 3 0 0,-4-3 0 0,3 0 0 16,1-3 0-16,0 0 0 15,-1-6-55 1,-3 2-7-16,4 1-2 0,-1-3 0 0,1-4-51 0,0 7-10 0,3-4-3 0,-4 4 0 16,1 0 52-16,3 3 9 0,-3 0 3 0,-1 3 0 15,1 3 0-15,-1 0 0 0,1 0 0 0,-1 0 0 0,1 3 124 0,-4 1 26 16,0-1 5-16,-3-6 1 0,3 3 6 0,-4 0 2 16,-3-3 0-16,0 0 0 0,0 0-29 0,0 0-6 15,0 0-1-15,4-6 0 0,-1 6 0 0,1-13 0 16,-4 4 0-16,0 0 0 0,-4-7-39 0,4 6-8 0,-3-5-1 0,-1-1-1 15,1 4-24-15,-1-7-5 0,-3-3-1 16,4 0 0-16,-4 0 15 0,3 3 0 0,1-6 0 0,-1 3 0 16,0 0 0-16,4 3 0 0,0-3 0 0,0 4 0 15,4 2 0-15,0-3 0 0,3 3 0 0,0 7 0 16,3-7 15-16,1 4 5 0,3-1 2 0,4 4 0 16,3-4-35-16,3 4-7 0,5 3-2 0,-5 2 0 0,5 1 22 15,-5 3 0-15,4 0 0 0,-3 3 0 0,3 1 0 16,1 2 0-16,-5 0 0 0,5 4 0 15,-1-1-209-15,-4-6-38 0</inkml:trace>
  <inkml:trace contextRef="#ctx0" brushRef="#br0" timeOffset="133339.59">17194 8726 1400 0,'0'0'40'0,"0"0"8"0,0 0-39 0,0 0-9 16,0 0 0-16,0 0 0 15,0 0 86-15,0 0 15 0,0 0 3 0,-3 3 1 0,3-3-33 0,0 0-6 16,-4 6-2-16,4-6 0 0,0 0 0 0,0 0 0 16,0 0 0-16,0 0 0 0,-3 3 0 0,3-3 0 15,-4 7 0-15,4-4 0 0,-3 3-21 0,3-6-5 16,3 6-1-16,-3-3 0 0,0 4-12 0,4-1-2 15,-1 0-1-15,1 0 0 0,-1 1-14 0,1-1-8 16,3 0 10-16,0 4-10 0,0-1 0 0,0 0 0 16,4 1 0-16,-1-1 0 0,1 4 0 0,3-4 0 15,0 4 0-15,0-4 0 0,0 4 0 0,4-4 0 0,0 4 0 16,-1-4 0-16,4 1 23 0,-3-1-2 0,3 3 0 16,-3-2 0-16,0 2-1 0,-1-2-1 0,1 5 0 0,-4-2 0 15,0 0 9-15,-3-1 3 0,-1 1 0 0,-3-1 0 16,0 1 1-16,-3-4 0 0,-1 1 0 0,-3-1 0 15,0-3-4-15,-3 0 0 0,-4 1 0 0,0-4 0 16,0 0-8-16,-4 0-3 0,-3 0 0 0,0 0 0 16,-4-3-17-16,1-3 0 0,-1 0 8 0,-3 0-8 31,0 0-18-31,-1-3-7 0,5-4-2 0,-4 4 0 0,3-3-77 0,0-4-15 0,4 4-3 0,0-1-1 31,0 1-55-31,0 3-11 0,3-4-3 0,1 4-477 0,3 0-96 0</inkml:trace>
  <inkml:trace contextRef="#ctx0" brushRef="#br0" timeOffset="133562.44">17127 8603 2649 0,'-7'7'58'16,"0"-1"12"-16,0-3 2 0,0 3 4 0,0-2-61 0,0-4-15 0,7 0 0 0,-7 3 0 0,7-3 54 0,0 0 8 15,-4-3 2-15,4 3 0 0,0 0-52 0,0 0-12 16,0 0 0-16,-3-7 0 0,3 7-17 0,3-6-7 16,1 0 0-16,3 3-1 15,-3-4-192-15,3 4-39 0,10 3-7 0,-3-3-1 0</inkml:trace>
  <inkml:trace contextRef="#ctx0" brushRef="#br0" timeOffset="134248.31">17491 8694 836 0,'0'0'24'0,"0"0"4"15,-4-6-28-15,1 0 0 0,-1 0 0 0,1-4 0 0,-1 1 108 0,1 2 16 16,3-2 4-16,-4 3 0 0,1 0 0 0,3 6 0 15,0 0 0-15,-4-7 0 0,4 7-52 0,0 0-9 16,0 0-3-16,0 0 0 0,0 0 51 0,0 0 9 16,0 0 3-16,0 0 0 0,0 0-62 0,0 0-12 15,0 0-2-15,0 0-1 0,0 0-16 0,0 0-3 16,0 0-1-16,0 0 0 0,0 0-6 0,0 0 0 16,0 0-1-16,0 0 0 0,0 0 4 0,4 3 1 0,-1 4 0 0,1-1 0 15,3 3-1-15,-4 1 0 0,1 2 0 0,3 1 0 16,0-4-9-16,0 4-2 0,-4-1 0 0,4 1 0 15,0-1-2-15,4 1-1 0,-4-4 0 16,0 1 0-16,0-1-1 0,0 1-1 0,0-1 0 0,0-3 0 16,0 1-3-16,-3-1-8 0,0 0 12 0,3 0-4 15,-4 1-8-15,1-1 12 0,-1 3-12 0,1-2 12 16,-1-1-4-16,1 0-8 0,3 4 12 0,-4-4-4 16,1 0-8-16,-1-3 8 0,1 3-8 0,-1-2 8 15,1-4-8-15,-4 0 8 0,7-4-8 0,-3 1 8 0,-1-3-8 0,1-3 12 16,-1-4-12-16,1 1 12 0,-1-1 1 0,-3-3 1 15,0 1 0-15,0-4 0 16,0 0-3-16,0 0-1 0,0 0 0 0,-3 1 0 0,3-4-10 16,0 3 0-16,0-3 0 0,-4 6 0 0,4 1 10 15,0-1-10-15,0 3 12 0,0 4-12 0,0 3 0 0,0-1 0 16,0 7-10-16,0 0 10 16,0 0-15-16,0 0 5 0,0 0 1 0,0 0 0 15,0 0-87-15,0 0-18 0,0 0-3 0,0 0-1 16,0 0-110-16,0 0-23 0,0 0-4 0,14-9-1 0</inkml:trace>
  <inkml:trace contextRef="#ctx0" brushRef="#br0" timeOffset="135100.87">17787 8534 1074 0,'0'0'30'0,"0"0"8"0,0 0-30 0,0 0-8 0,0 0 0 0,0 0 0 15,0 0 104-15,0 0 19 16,0 0 4-16,0 0 1 0,0 0-18 0,0 0-3 0,0 0-1 0,0 0 0 15,0 0-44-15,0 0-9 16,0 7-1-16,0-7-1 0,0 0-7 0,0 0 0 0,0 6-1 0,0-3 0 16,0 3-3-16,0 1-1 0,0-1 0 0,0 3 0 15,0-2-18-15,0 2-3 0,0 0-1 0,4 1 0 16,-4 2 35-16,0-2 8 0,3 2 0 0,-3 1 1 0,0-1-46 0,4 1-15 16,-4 0 8-16,3-4-8 0,1 0 32 0,-1 4 2 15,1-4 1-15,-1 1 0 0,1-4-23 0,-1 3-4 16,-3 1 0-16,4-4-8 0,-1 0 8 0,-3 1-8 15,4-4 0-15,-4 3 0 0,3-3 10 16,1 0-10-16,-4-3 8 0,0 0-8 0,0 0 8 0,0 0-8 16,0 0 0-16,0 0 8 0,0 0 2 0,4-3 0 15,-4-3 0-15,3 0 0 0,-3-1 2 0,0-2 1 16,0-4 0-16,0 4 0 0,0-4-5 0,0 1-8 16,-3-1 11-16,3 1-11 0,0-1 8 0,0-2-8 0,0 2 0 15,0 0 0-15,0 1 0 0,0-1 0 0,0 4 0 16,0 0 0-16,0-1 0 0,0 1 0 15,3 3 0-15,-3-1 0 0,4-2 0 0,-1 6 0 0,1-4 0 0,-1 1 0 16,1 3 0-16,-1-3-22 0,-3 3 3 16,4-4 1-16,-4 7 29 0,7-3 5 0,-7 3 2 0,0 0 0 15,3 3-18-15,1 4 0 16,-1-1 8-16,1 6-8 0,-1 1 9 0,-3 3-1 0,4-1-8 0,-4 4 12 16,0 0-4-16,0-3-8 0,3 2 11 0,-3 1-11 15,0-3 9-15,4-4-9 0,0 1 0 0,-1-4 9 16,1-2-36-16,-1-1-7 0,1-3-2 0,-1 0 0 15,-3-3 55-15,4 0 10 0,-1-3 3 16,4-3 0-16,-3 0-32 0,-1-1 0 0,1 1 0 0,-1-3 0 16,1-1 0-16,-1 1 0 0,1-1 0 0,0 1 0 0,-1 0 0 0,4-1 0 15,-3 1 0-15,3-1 0 0,0 4 0 0,0 0 0 16,0 0 0-16,-4-1 0 0,8 1 0 0,-8 3 0 16,8 0 0-16,-7-4 0 0,6 4 0 0,-3 3 0 15,0-3 0-15,0 0 0 0,0 3 12 0,0 0-4 16,1 0-8-16,-1 0 12 0,0 3-3 0,-4 0-1 15,4 0 0-15,-3 4 0 0,-1 2 8 0,1 1 0 16,-1-1 1-16,1 3 0 0,-1-2-17 0,1 6-11 0,-1-4 2 16,1 1 0-16,-4 2 9 0,3 1 0 15,-3-3 0-15,0 2 0 0,4-2 0 0,-4-1 0 16,0-2 0-16,-4 2 0 0,4 1-16 0,0-4-5 16,0 4-1-16,-3-4 0 15,-1-3-163-15,4 4-33 0,-7 6-6 0,7-16-2 0</inkml:trace>
  <inkml:trace contextRef="#ctx0" brushRef="#br0" timeOffset="136321.71">18944 8719 1234 0,'0'0'27'0,"4"7"5"0,-4-1 2 0,3-3 2 0,-3 3-36 0,0-6 0 15,4 7 0-15,-4-7 0 0,0 0 65 16,0 0 7-16,0 0 0 0,0 0 1 0,0 0 44 0,0 0 9 15,0-10 2-15,-4 1 0 0,1-1-52 16,3 1-9-16,-7 0-3 0,3-1 0 0,-6 1 0 0,2 3-1 16,-2-4 0-16,-1 4 0 0,-3 0-15 0,0 2-4 15,0-2 0-15,0 0 0 0,0-3-18 0,-4 2-4 16,4-5-1-16,0 2 0 0,-4-5-21 0,4-1 0 16,4-3 0-16,-1-3 0 0,4 0 14 0,0 0-2 15,0-3 0-15,3 0 0 0,1 0-12 0,3 3 0 16,0 0 0-16,3 0 0 0,1 3 0 0,-1-3 0 0,4 4 0 15,0-4 0-15,4 6 0 0,0-3 0 0,3 0 0 16,0 1 0-16,-4 2 0 0,8-3 0 0,0 7 0 0,-1-4 0 16,1 3-12-16,-4 1-1 0,4-1-1 0,-4 1 0 31,-4 2-140-31,5 1-28 0,-5 3-6 0,1-4-796 0</inkml:trace>
  <inkml:trace contextRef="#ctx0" brushRef="#br0" timeOffset="136800.09">19209 8318 1494 0,'0'0'32'0,"0"0"8"0,0 0 0 0,0 0 3 0,0 0-35 0,0 0-8 16,0 0 0-16,0 0 0 0,0 0 79 0,0 0 13 16,0 0 4-16,0 0 0 0,0 0-40 0,3 3-8 15,1 7-2-15,-4-4 0 0,7 0-20 0,0 4-4 0,0-1-1 0,0 0 0 16,0 1 4-16,4-1 1 0,-4 4 0 0,3 2 0 16,1 1 3-16,-1-3 1 0,1-1 0 0,-4 4 0 15,4-4-14-15,-8 1-4 0,4-4 0 0,0 1 0 16,-3-1-40-16,3 1-8 0,-4-4-1 0,1-3-1 15,0 0 38-15,-1 0 0 0,-3-3 0 0,0 0 0 16,0 0-88-16,0 0-11 0,0 0-1 0,0 0-1 16,0 0 8-16,-3-6 1 0,-1 0 1 0,-3-4-629 15</inkml:trace>
  <inkml:trace contextRef="#ctx0" brushRef="#br0" timeOffset="137073.44">18972 8227 1497 0,'0'0'32'0,"0"0"8"0,0 0 0 0,0 0 4 0,-3 6-36 0,3-6-8 15,0 0 0-15,0 0 0 0,0 0 53 0,0 0 9 16,0 0 2-16,3 4 0 16,-3-4 0-16,7 0 0 0,-3-4 0 0,7 1 0 0,-4 0 0 0,0-3 0 15,3 0 0-15,1-4 0 0,3 4 0 0,0-3 0 16,0-1 0-16,4 4 0 0,3-4-16 0,-3 4-4 15,3 3 0-15,3 0 0 0,1 0-33 0,0 0-11 16,0 3 0-16,-1 0 0 0,1 0 10 0,-7 0-10 16,3 3 8-16,-4-3-8 0,-2 3-12 0,2 0-7 0,-3-3-1 0,-3 0-1 31,3 0-71-31,-3 0-15 0,-1-3-2 0,1 0-573 0,-4 0-114 0</inkml:trace>
  <inkml:trace contextRef="#ctx0" brushRef="#br0" timeOffset="137379.81">19159 8607 1864 0,'0'0'41'15,"0"0"9"-15,7 0 2 0,0 0 0 0,4 0-42 0,0-4-10 0,-1 4 0 0,4-3 0 0,4 0 23 0,-4 0 2 16,4 0 1-16,-1-3 0 0,1-1 30 0,0 1 7 16,-4-3 1-16,3 2 0 0,-2-2-52 0,2 0-12 15,-3-1 0-15,4 1 0 0,-4 6 0 0,-3-4 0 0,3 4 0 0,-4-3 0 31,1 6-151-31,-1 0-33 0,1 0-6 0,0 0-2 0</inkml:trace>
  <inkml:trace contextRef="#ctx0" brushRef="#br0" timeOffset="137750.54">19611 8578 1483 0,'0'0'32'0,"0"0"8"0,0 0 0 0,0 0 2 0,0 0-34 0,0 0-8 0,0 0 0 0,0-9 0 16,-4 3 44-16,4-1 8 0,-3 1 0 0,3-3 1 16,0 2-12-16,-4-2-2 0,4 0-1 0,0-1 0 0,0 1-10 15,0-4-3-15,0 1 0 0,0-1 0 0,0 1 7 0,0-1 0 16,4 1 1-16,-4 2 0 0,3-2-5 0,1 2 0 15,-4 4-1-15,3-3 0 0,5-1-15 16,-5 4-2-16,1 0-1 0,3 2 0 0,0-2-9 0,0 3 8 16,0 3-8-16,0 0 8 0,0 0-8 0,3 3 12 15,1 3-12-15,0 1 12 0,-4-1-12 16,3 3 10-16,-3 4-10 0,4 0 10 0,-4 5 9 16,0 1 1-16,0-3 1 0,-3 3 0 0,3-1 7 0,-4-2 2 15,1-3 0-15,-1 2 0 0,1-5-22 0,-4-1-8 0,3-3 0 0,-3-2 0 31,0-4-106-31,0 0-27 0,0 0-6 0,0 0-785 0</inkml:trace>
  <inkml:trace contextRef="#ctx0" brushRef="#br0" timeOffset="138007.84">19830 8271 1490 0,'0'0'32'0,"0"0"8"0,0 0 0 0,0 0 3 0,0 0-35 0,0 0-8 0,0 0 0 0,3 6 0 16,1 1 79-16,-1 2 13 0,1 0 4 0,-1 1 0 16,1-4-32-16,3 7-7 0,-4-1-1 0,4 1 0 15,-3-1-11-15,3 4-2 0,-3 0-1 0,3 2 0 16,0 1-34-16,0-3-8 0,0 0 0 0,0 2 0 0,0-5 33 0,0 0 5 16,0-1 1-16,0-3 0 0,-3 1-39 0,3-4 0 15,-4 0 0-15,1 1-12 16,-4-7-83-16,0 0-17 0,0 0-3 0,0 0-1 15,0 0-96-15,0 0-20 0,3-13-4 0,-3 1-1 0</inkml:trace>
  <inkml:trace contextRef="#ctx0" brushRef="#br0" timeOffset="138618.73">19847 8481 1728 0,'0'0'38'0,"0"0"8"0,0 0 2 0,0 0 0 0,0 0-39 0,0 0-9 16,0 0 0-16,0 0 0 0,0 0 56 0,0 0 8 16,0 0 3-16,7 0 0 0,-7 0-25 0,4-6-5 0,-1 0-1 0,4 2 0 15,1-2-22-15,-1 3-5 0,0-3-1 0,0 0 0 16,0 2 0-16,0-2 0 16,0 3 0-16,3-3 0 0,-3-1-8 0,1 4-11 15,2 0 3-15,-3 0 0 0,4-3 8 0,-1 3 0 0,1 0 0 16,0-4 0-16,-1 1-8 0,-3 3 8 0,4 0-8 0,-1-4 8 15,-3 4 0-15,0 0 0 16,0 0 0-16,-3 0 8 0,3 0 17 0,-3 0 4 0,-4 3 1 0,0 0 0 16,0 0 2-16,0 0 0 0,0 0 0 0,0 0 0 15,0 0-7-15,0 0-1 0,0 0 0 0,0 0 0 16,0 0-12-16,0 0-2 0,0 6-1 0,0 0 0 16,-4 0-9-16,4 1 0 0,0 2 0 0,-3-3 0 15,3 4 0-15,0-4 0 0,0 3 0 0,0 4 0 16,0 0 0-16,3-4 0 0,-3 0 0 0,4 1 0 15,-4-1 0-15,3-3 0 0,4 1 0 0,-3-1 0 16,3 0 0-16,0-3 0 0,0 1 0 0,0-1 0 0,0 0 0 0,4 0 0 16,-4-3 0-16,0 0 0 0,3 0 0 0,-3 0 0 15,0 0 0-15,0 0 0 16,0-3 0-16,1 0 8 0,-5 3-8 0,4-3 12 0,-3-4-1 0,-1 4 0 16,-3 0 0-16,4-3 0 0,-4 3 6 15,0-4 2-15,0 1 0 0,0-3 0 0,0 2-2 0,-4-2 0 0,1 0 0 0,-1-1 0 16,1-2-8-16,-4 5-1 15,3-2-8-15,-3 0 12 0,3 2-12 0,-3 1 0 0,4-3 0 0,-1 2 0 16,1 1 0-16,-1 3 0 0,4 3 0 0,0-6 0 16,0-1 0-16,0 7 0 0,0 0 0 0,4-6 0 15,-1 0-8-15,4 3 8 16,0 0-12-16,0-1 12 0,4 1-8 0,-4 0 8 0,4 0 0 0,-1 3 0 31,-3-3-28-31,4 3 2 0,0 0 0 0,-4 0 0 0,3 0-110 16,4 3-23-16,-3-3-4 0,-4 3-493 15,3 0-100-15</inkml:trace>
  <inkml:trace contextRef="#ctx0" brushRef="#br0" timeOffset="139287.16">20391 8365 1497 0,'0'0'32'0,"0"0"8"0,0 0 0 0,0 0 4 0,0 0-36 0,0 0-8 0,0 0 0 0,0 0 0 15,0 3 104-15,-4 4 20 0,4-1 3 0,0 3 1 16,4-2-52-16,-4 2-9 16,3 3-3-16,1 1 0 0,-1 3-51 0,1-1-13 15,3 4 0-15,0-3 0 0,0 0 0 0,-4 2 0 0,4 1 0 0,0 0 0 16,1 3 43-16,-1-3 5 0,0 0 2 0,0-4 0 16,0 1-29-16,0 0-5 0,0-4-2 0,0 1 0 15,0-4-14-15,0-3 0 0,0-3 0 16,4 1 0-16,-4-4 28 0,-4 0 4 15,4 0 0-15,-3-7 0 0,-1 1-21 0,-3 0-11 0,4-4 12 0,-4 1-12 16,-4-4 12-16,4 1-4 0,-7 2 0 0,4-2-8 16,-4-1 14-16,0 1-4 15,-4 2-1-15,1-2 0 0,-1-1 1 0,0 1 0 0,1 2 0 0,-4-2 0 16,7 2-10-16,-4-2 0 0,0-1 0 0,4 1 0 16,0-1 0-16,0 4 0 0,0-4 0 0,4 1 0 15,-1 2 0-15,4 1 0 0,-3 3 0 0,3-4 0 16,0 4 0-16,0 0 0 0,0 0 0 0,3 2 0 0,1-2 0 0,-4 6 0 15,3-3 0-15,1 0 0 0,3 0 0 16,0 3 0-16,0-3 0 0,0-1 0 16,0 4 0-16,4-3 0 0,-4 3 0 0,3 0 0 0,-3 0 0 0,4 3 0 15,-4-3 0-15,0 0 0 0,-3 4 0 0,-1-1 0 16,1 3 0-16,-4 0 0 16,3 1 0-16,-3-1 0 0,0 0 0 0,-3 0 0 0,-1 4 0 0,1-1 0 15,-1 1 0-15,-3-4 0 0,3 0 0 0,-3 0 0 16,0 1 0-16,0-1 0 0,0 0 0 0,0-3 0 15,0-3 0-15,0 3 0 16,0-3-100-16,0 4-23 0,3-4-4 0,4 0-1 16,0 0-51-16,-7-4-10 0,-3-2-3 0,10 6 0 0</inkml:trace>
  <inkml:trace contextRef="#ctx0" brushRef="#br0" timeOffset="139947.46">20623 8393 1965 0,'0'0'43'0,"0"7"9"0,0-1 1 0,4 0 3 0,-4 0-44 0,3-2-12 0,1 5 0 0,-4-6 0 15,0-3 46-15,0 0 7 0,0 0 2 0,0 0 0 16,0 0-35-16,0 0-8 0,0 0 0 0,0 0-1 16,4-6-11-16,-1 0 0 0,1 2 0 0,-4-2 0 15,0 6 0-15,0-6 8 0,0 0-8 0,-4-1 0 0,4 7 16 0,-3-6-1 16,-1 0-1-16,0 3 0 15,1-4 10-15,-1 1 1 0,1 0 1 0,-1 0 0 16,1-1-7-16,-1 1-2 0,1 0 0 0,3-4 0 0,-4 4 4 0,4 0 1 16,0 0 0-16,4-1 0 15,-4 1-22-15,3 0 8 0,1 0-8 0,-4-1 0 0,3 1 0 0,4 3 0 16,-3-3 0-16,-1 2 0 0,5 1-15 0,-5 0-7 16,4 3-2-16,-7 0 0 0,0 0 36 0,4 0 6 15,-1 3 2-15,-3-3 0 0,4 3-20 0,-1 1 8 16,4 2-8-16,-3-3 0 0,-4 3 10 0,3 4-10 15,-3-4 8-15,4-3-8 16,-1 3-16-16,-3 1-9 0,4-4-2 0,-1 0 0 0,-3 3 27 0,0-6 0 16,4 3 0-16,-1 0 0 0,1 1 0 0,-4-4 0 15,7 3 0-15,-7-3 0 0,4 3 20 0,-1-3 8 0,1 0 3 0,-4 0 0 32,7 0-50-32,-7 0-9 0,0 0-3 0,3-3 0 0,1 0 31 15,-4 3 0-15,3-7 0 0,1 1 0 0,-4 3 45 0,0-3 15 0,3-1 4 16,-3 1 0-16,0 6-52 0,4-6-12 0,-4 0 0 15,0-4 0-15,3 4 0 0,-3 0 0 0,0 6 0 16,0-7 0-16,4 1 0 0,-4 6 0 16,0-6 0-16,0-1 0 0,0 7 0 0,0 0 0 0,0 0 0 0,0 0 0 15,0 0 0-15,0 0 0 0,0 0 0 0,0 0 0 16,0 0 0-16,0 0 0 0,0 0 0 0,-4 7 0 16,1-1 0-16,3 0 0 0,-4 4 0 0,4-1 0 15,0 4-19-15,4-1-6 0,-4 1-2 0,0-4 0 0,3 7 43 0,-3-4 9 16,4 1 2-16,-1-1 0 0,1 1-27 15,0-4 0-15,-1 4 0 0,1-4 0 16,-1 4 0-16,1-4 0 0,3 1 0 0,-4-4 0 0,4 0 0 16,0 0 0-16,0-2 0 0,-3-1 0 15,3 0 0-15,0-3 0 0,4 3 0 0,-4-6 0 16,3 0-111-16,-3-4-27 16,4 1-6-16,-4-3-553 0,4-1-111 0</inkml:trace>
  <inkml:trace contextRef="#ctx0" brushRef="#br0" timeOffset="140740.84">20934 8114 1818 0,'0'0'40'0,"0"0"8"0,0 7 1 0,0-1 3 0,0 3-42 0,3 1-10 0,-3-1 0 0,4 0 0 16,-4 4 76-16,3 0 12 0,4-4 4 0,-3 4 0 15,0-1-32-15,-1-3-7 0,4 4-1 0,-3-4 0 16,3 4-20-16,-4 0-5 0,4-4-1 0,0 0 0 16,-3 4-4-16,3-4-1 0,-4 1 0 0,5-4 0 15,-5 0-12-15,1 0-9 0,-1 1 12 0,-3-7-12 16,0 0 0-16,0 0-17 0,0 0 1 0,0 0 1 16,0 0-107-1,0 0-22-15,-7 0-4 0,-4-3 0 0,4 3-25 0,0-4-5 0,-3 1-1 0,-1-3 0 16,4 3 60-16,-3 0 12 0,2-3 3 0,-2-1 0 31,3 4 11-31,0-3 2 0,0 3 1 0,0 0 0 0,3-1 119 0,1 1 24 0,3 3 5 0,0 0 1 0,0 0 4 0,0 0 1 16,0 0 0-16,0 0 0 15,0 0 0-15,0 0 0 0,0 0 0 0,0 0 0 16,0 0 28-16,0 0 5 0,3-3 2 0,4 0 0 16,-3 3-31-16,3 0-5 0,0 0-2 0,0 0 0 0,0 0-21 0,4 0-5 15,-1 0-1-15,-3 0 0 0,4 0-10 0,-1-3-3 16,1 3 0-16,3-3 0 0,-3 3-13 15,-1-3-8-15,4 0 10 0,0-4-10 16,-3 4-16-16,0 0-10 16,-1 0-2-16,1-3 0 0,-1-1 28 0,1 4 0 0,-4-3 0 15,4 0 0-15,-4 2 0 0,3-2 0 0,-6 3 0 0,3-3 0 16,-4 3 26-16,1 0 10 0,-1-1 3 0,-3 4 0 0,0 0-11 0,0 0-3 16,0 0 0-16,0 0 0 0,0 0 31 0,0 0 7 0,0 0 1 0,0 0 0 15,0 7-52-15,-3-1-12 0,-1 3 0 0,4-2 0 16,-3 2 0-16,3 0 0 0,-4 4 0 0,1-4 0 15,3 4 0-15,-4-4 0 0,8 4 0 0,-4-4 0 16,0 4 0-16,0-4 0 0,3-3 0 0,1 4-10 16,-1-4 10-16,1 0 0 0,3 4-9 0,-4-7 9 15,4 0 0-15,-3 0 0 0,3 0 12 0,0 1-4 16,0-4-16-16,0 0-4 0,0 0-1 16,0-4 0-16,0 4 13 0,0-3 0 0,1 0 0 0,-1-3 0 15,-4 3 0-15,4-7 13 0,-3 4-1 0,-1 0 0 16,1-1 28-16,-4-2 6 0,3 0 1 0,-3-4 0 15,0 4 5-15,0-4 0 0,-3 1 1 16,3-1 0-16,-4 1-18 0,1-1-4 0,-1 0-1 0,1 1 0 0,-1-1-30 16,1 4 0-16,-1 0 0 0,4 2 0 0,0 7 0 0,0 0 0 15,0 0 0-15,0 0 0 0,0 0 0 0,0 0 0 16,4-3 0-16,-1 0 0 0,4 3 0 0,-3 0 0 16,3 6 0-16,0-3 0 0,3 1 0 0,-3-1 0 15,4 3-13-15,0-3 4 0,-1 0-13 0,-3-3-2 16,0 3-1-16,4-3 0 15,-4 0-148-15,0 0-30 0,0 0-5 0</inkml:trace>
  <inkml:trace contextRef="#ctx0" brushRef="#br0" timeOffset="141227.17">21364 7744 1314 0,'0'0'37'0,"-7"-3"8"15,4 0-36-15,-4 0-9 0,3 0 0 0,-3-3 0 16,7 6 130-16,-4-4 24 0,1-2 5 0,-1 3 1 0,1-3-61 0,3-1-12 15,0 1-3-15,0 6 0 0,0 0-15 0,0 0-3 16,0-3-1-16,0 3 0 0,0 0 8 0,0 0 2 16,0 0 0-16,7 0 0 15,-4 0-9-15,5 3-2 0,-1 3 0 0,0 1 0 0,0-4-51 0,3 3-13 16,1 0 0-16,3 1 0 0,-3-1 49 0,3 0 7 16,3-3 2-16,1 4 0 0,0-4-28 15,-1 3-6-15,4 0 0 0,-3 1-1 0,3 2-4 0,-3 0-1 16,3 1 0-16,0 2 0 0,0 4-7 0,-3 0-2 15,3-1 0-15,-3 4 0 16,-1 0 5-16,-2 0 1 0,-1 6 0 0,0 0 0 0,-4 6-15 0,-3 1 11 16,4 2-11-16,-7 4 10 0,-1-1 43 0,1 1 9 15,-4-3 2-15,-4 2 0 0,1-5-52 0,-5-4-12 16,1-3 0-16,0 0 0 16,-3 0-48-16,-4-3-13 0,0-3-3 0,-1-4 0 15,1 1-102-15,0-3-21 0,0-1-4 0,0-6-1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6T14:40:55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9511 14790 1796 0,'0'0'40'0,"0"0"8"0,-4-6 1 0,1-4 1 0,3 4-40 0,-4-4-10 0,1 1 0 0,-1 0 0 0,1-1 106 0,-1-2 19 16,4 2 4-16,-3-2 1 0,3 2-39 15,0 1-8-15,-4 3-2 0,4-1 0 0,0 7-13 16,0 0-2-16,0 0-1 0,0 0 0 16,0 0-16-16,-3 10-3 0,3 2-1 0,3 4 0 0,-3 6-25 0,4 3-4 15,-1 6-2-15,1 4 0 0,-1-1-14 0,1 4 11 16,-1 0-11-16,4 6 10 0,0 6-10 0,0 0 10 0,1 3-10 0,-1 7 10 16,0-1-10-16,0-2 10 0,0-1-10 15,0 7 10-15,3 0-10 0,-3 6 12 0,1 0-12 0,-1 3 12 16,0-6-3-16,3 3 0 0,-3 6 0 15,0 3 0-15,4-3-9 0,-4-2 0 0,0-8 0 0,4 8 0 16,-4-1 0-16,0-3 0 0,3 0 0 0,1 0 0 16,-4-13 0-16,4 0 0 0,-1-5 0 0,1 2 0 15,-1-6 0-15,1 3 0 0,-4-6 0 0,3 0 0 16,1-3 0-16,0-4 0 0,-4-2 0 0,3-4 0 16,-3 1 0-16,-3-11 0 0,3 5 0 0,-4-8 0 15,1-2 0-15,0 0 0 0,-1-4 0 0,1-2 8 0,-4-4-8 0,0 0 0 16,0-3 0-16,0-3 0 0,0 0 0 0,0 0 0 15,0-9 0-15,-4-4 0 16,4-2 0-16,-7-10 0 0,0 0 0 0,0-7 0 0,3-2 0 16,-3-4 0-16,4-3 0 0,-4-3 0 0,3 4 0 0,-3-4 0 15,4-3 0-15,-1 0 0 0,-3 3-24 0,3-3-1 16,-3 3 0-16,4-3 0 16,-4 3-11-16,3 0-3 0,-3 0 0 0,0-3 0 0,0 3 39 15,0-3 0-15,0 0 0 0,-4-6 0 16,4 0 0-16,0-4 0 0,0 4 0 0,-3-7 0 0,6 1 44 0,-3 8 16 15,4-2 3-15,-4-3 1 16,-1-4-103-16,5 1-20 0,-4 2-4 0,3-2-1 0,1 2 103 16,-1-15 20-16,1 6 4 0,-1-3 1 15,1 6-103-15,-1 7-20 0,1 3-4 0,-1 3-1 0,1 6 52 0,-1 3 12 0,1-3 0 16,-1 0 0-16,1 0 0 0,-1 3 0 0,0 1 0 0,1-1 0 16,-4 6 0-16,3-2 0 0,-3 2 0 0,4 4 0 15,-1 0 0-15,1-1 0 0,-1 1 0 0,4-4 0 16,-3 4 28-16,-1 0 9 0,4 2 2 0,4-2 0 15,-4 6-31-15,0 0-8 0,3 3 0 0,-3 0 0 16,4 3 0-16,-4 0 0 0,3 4 0 0,1 2 0 16,-4 4 0-16,0 3 9 0,3-1 0 0,-3 1 0 15,4 3-9-15,-4 3 0 0,3-3 0 0,4 0 0 16,-3-1 0-16,3 1 0 0,0 0 0 0,0 0 8 16,4-3-8-16,-1 3 0 0,1 0 0 0,-1-1 0 15,5-2 12-15,-1 0 4 0,3 0 1 0,1-1 0 0,3 1-17 0,4 3 0 16,3-3 0-16,0-1 0 0,4 4 0 15,7-3 0-15,0 3 0 0,3-3 0 16,0 2 0-16,1 1 0 0,-5 3 0 0,8-3 0 0,0-3 0 0,4 3 0 16,6 0 0-16,0-4 0 15,-3 1-13-15,0 0-7 0,4-4 0 0,3 4-1 16,3-3-18 0,1 2-3-16,3-2-1 0,7 3 0 0,-11-4 68 0,1 4 14 0,3 0 2 0,3 0 1 15,1-1-34-15,-4 1-8 0,-4 0 0 0,4-1 0 0,-3 1 0 16,-4 0 0-16,3 3 0 0,8-4 0 0,-11 1 0 0,0 3 0 15,-4-3 0-15,4 3 0 0,-7-4 0 16,0 4 10-16,0 0-10 0,4 0 10 0,-8 0-10 0,0 0 0 0,-6 3 0 16,-1 0-11-16,-3 0 11 0,-7 0 0 0,3 0 0 15,-7 3 0-15,0 0 17 0,-3 0 3 0,-4 0 0 0,0 4 0 16,0-1-28-16,-3-3-6 16,-4 3-1-16,-3 4 0 0,-4-4 15 0,0 3 8 0,-4 1 0 15,1-1-8-15,-1 4 15 0,-3-1-4 0,0 1-1 0,-3-1 0 16,-1 1-2-16,1 2 0 0,-1 1 0 0,1 0 0 15,-1 0-8-15,-3 2-14 0,4 1 3 16,-1 3 1-16,1-3 18 0,-4 6 3 0,3 0 1 16,1 3 0-16,-1 1-12 0,4 2-17 0,-3 3 4 0,-1 1 1 15,4 2 12-15,0 4 16 0,0-3-3 0,0 3-1 16,0-1-12-16,4 7 0 0,-1 7 0 0,-3 2 0 16,7 4-9-16,-3-4-2 0,6 1 0 0,1 2 0 15,-1 4 11-15,4 0 16 0,1 6-4 0,2 3-1 16,1-10-11-16,-4 1-16 0,4 0 4 0,-1 6 1 0,1-6 11 15,0 2 0-15,-1 1 0 16,1 3 0-16,-1-6 8 0,1 3 3 0,0 3 1 0,-1 6 0 0,1-3-12 0,0 0-17 16,-1-6 4-16,4 9 1 15,-6-3 12-15,6 4 0 0,-7-1 0 0,3 0 0 0,1-9 27 0,0 0 8 16,-4 3 1-16,4 0 1 16,-4 0-27-16,0-6-10 0,0-7 0 0,0 0 9 0,0-2 12 15,0-7 3-15,-3 3 0 0,-4 3 0 0,3-3-38 0,1-3-7 16,-4 0-2-16,0 1 0 0,0-8 23 0,-3-2 0 15,3-4 0-15,-4 1 0 0,-3 3 0 16,0-1 0-16,0-2 0 0,0-1 0 0,0-3 0 0,-7-2 0 16,4-4 0-16,-4-3 0 0,0-3 0 0,0-4 0 15,-4-5 11-15,0-4-11 0,1-6 8 0,-4 0-8 16,0 0 0-16,-8 0 0 0,5-3 18 0,-4 3-2 0,-1-3-1 16,-9-4 0-16,-1 4-15 0,0-3-12 0,4 0 3 0,-4 3 0 15,0-4 9-15,-3 1 12 16,-4 3-2-16,-3 3-1 0,-4 0-9 0,-3 0 0 0,-4 0 0 0,0-3 0 15,4 3 0-15,-4-3 0 0,-4 6 0 16,-6-3 0-16,-4 3 0 0,3-3 0 0,-6 0 0 0,-4-3 0 16,3 3 0-16,-7 0 0 15,1-3 0-15,-8 3 0 0,7-4 16 0,1 4 0 0,-4 4 1 0,-11-4 0 16,7 3-17-16,-3 3 0 0,3 3 8 16,-10-2-8-16,7 2-12 0,0 0-5 0,3 4-2 0,-7 0 0 15,8-4 33-15,3 4 6 0,-1-1 2 16,-2 4 0-16,10-4-22 0,0-2 0 0,-4 2 0 0,0-2 0 15,8-1 0-15,6-3 0 0,4 1 0 0,7-1 0 16,4-3 0-16,7 3 0 0,-4-3 0 16,7 1 0-16,0-1 0 0,8-3 0 0,2 0 0 0,1 0-8 15,10-3 8-15,1 3 0 0,6 0-9 0,1 0 9 0,3 0-16 16,7 0 0-16,0 0 1 0,0 0 0 16,0 0-17-16,0 0-4 0,3 3-1 0,4 0 0 15,0 0 9-15,4 0 1 0,-1 0 1 0,1-3 0 0,3 3 6 0,-3-3 2 16,-1-3 0-16,4 3 0 0,-3-3 18 0,3-3-12 15,0 3 12-15,-3-7-10 0,-1 4 10 0,1-7-8 47,0 1 8-31,-1-7-8-16,1-3 8 16,-4-3 0-16,3-6 0 0,-3-7 0 0,-3-3 0 0,3 1 11 0,-4-7-11 0,5-4 12 0,-5-2-12 0,1-3 0 15,-4-1 9-15,3-9-9 0,1 4 0 0,-1-1 0 0,1 0 0 0,3-6 8 0,-4 3-23 0,1 4-4 0,-1-1-1 0,4 3 0 16,0 4-160-16,-3 6-33 0,3-47-7 0,-7 31-885 0</inkml:trace>
  <inkml:trace contextRef="#ctx0" brushRef="#br0" timeOffset="1297.93">10156 14464 1036 0,'0'0'23'0,"0"0"5"0,0 0 0 0,0 0 1 0,0 0-29 0,-7-3 0 0,7 3 0 0,0 0 0 15,0 0 10-15,0 0-10 16,-3-4 10-16,3 4-10 0,0 0 64 0,-7 0 6 0,7 0 2 0,-4 7 0 16,1-4 16-16,-1 0 4 0,-3 3 1 0,4-3 0 15,-1 1-6-15,1-1-2 16,-1 0 0-16,4-3 0 0,-3 6-22 0,3 0-5 0,-4-2-1 0,4 2 0 15,0 3-39-15,0-3-8 0,0 7-2 0,0-4 0 16,4 4 27-16,-4-1 5 0,3 7 0 0,1 0 1 16,3 0-14-16,-4 3-3 15,4 0-1-15,-3 0 0 0,-1 0 16 0,1-3 3 0,3 2 1 16,-4-2 0-16,1-3-1 0,-1 0 0 0,1-4 0 0,0-2 0 16,-1-4-13-16,1 0-2 0,-4 0-1 0,0-6 0 15,0 0-11-15,0 0-3 0,0 0 0 0,0-9 0 16,3 0-12-16,-3-4 11 0,0 1-11 0,0-7 10 15,0 3 4-15,-3-3 1 0,3 0 0 0,0-3 0 16,0 4-15-16,-4-1 8 0,4 0-8 0,0 0 0 16,-3 4 0-16,3-4 0 0,0 6 0 0,0 1 0 0,0-1-8 15,0 1-8-15,3 5-2 0,-3-2 0 16,0 3 29-16,0 6 5 0,7-4 2 0,-3 4 0 0,3 0-29 0,-4 4-5 16,1 2-2-16,3-3 0 0,-4 6 18 0,1 1 0 15,3-1 0-15,-4 1 0 0,1 2 28 0,0 1 10 16,-1-1 2-16,1-2 0 0,-1-1-13 0,1 0-3 15,-1 1 0-15,1-1 0 0,-4-6-24 0,3 1 0 16,-3-4 0-16,0 0 0 0,7 0 0 0,-3-4 0 16,3 1 0-16,-4-6 0 15,4 3-46-15,-3-4-14 0,3 1-4 0,-3-1 0 0,3-2 52 0,0 2 12 16,-4 1 0-16,4 3 0 0,4-4 0 0,-4 4 0 0,3 3 0 0,-2-3 0 16,2 3 0-16,-3-1 0 0,0 4 0 0,0 0 0 15,4 0 0-15,-1 0 0 0,-3 4 0 0,1-4 0 16,-1 3 35-16,0-3 9 0,0 6 3 0,0-3 0 15,0 0-24-15,-4 0-5 0,4-3-1 0,0 3 0 16,1 1-17-16,-1-4 0 16,0 3 0-16,0 0 0 0,-4 0 28 0,8 0 3 0,-8 3 0 0,4-2 0 31,0 2-50-31,0 0-9 0,-3 4-3 0,3-1 0 0,-3 3 62 0,3 1 12 16,-4 3 2-16,1-1 1 0,-1 1-30 0,1 3-5 0,-1-3-2 0,1 2 0 15,-4-2-1-15,3 0 0 0,-3-1 0 16,4 1 0-16,-4 0-8 0,0-4 0 0,0-2 9 0,3-1-9 15,-3 0 0-15,4-2 0 0,-4-1 0 0,0 0 0 16,0-6-71-16,0 0-12 0,0 0-2 0,0 0-1 16,0 0-67-16,0 0-14 0,0 0-2 0,0 0-1008 15</inkml:trace>
  <inkml:trace contextRef="#ctx0" brushRef="#br0" timeOffset="2020">10788 14661 2419 0,'0'0'53'0,"0"0"11"0,0 0 3 0,0 0 1 0,0 0-55 0,0 0-13 0,-7-6 0 0,7 6 0 16,0 0 105-16,-4-3 19 15,-3 3 3-15,0 0 1 0,4 0-52 0,-4 6-9 16,3 0-3-16,-3 1 0 0,4 2-51 0,-1 4-13 0,1-1 0 0,3 7 0 15,-4 0 0-15,4 3 0 0,0 0 0 0,0 3 0 16,4-3 0-16,-4 0 0 0,3-4 0 0,4-2 0 16,-3 0 0-16,3-4 0 15,-4-2 0-15,4-4 0 0,0-3 0 0,0-3 0 0,-3 0 0 0,3-3 0 16,0-3 0-16,0 0 0 0,-3-4 0 0,-1-2 0 16,4-4 0-16,-3 0 0 0,-1-3 0 0,1 1 0 15,-1-1 0-15,1-3 8 0,-1 6-8 0,1 0 0 16,-1 1 0-16,1-1 0 0,-4 7 0 0,3-4 0 15,1 4 0-15,-4 2 0 0,0 7 0 0,4-6 9 16,-4 6-9-16,3 0 0 0,-3 0 0 0,7 0 8 16,-3 3-8-16,-1 0 0 0,4 4-12 0,-3-4 12 0,-1 3 0 0,1 0 0 15,3 1 9-15,-4-1-1 16,4 0-8-16,0 4 0 0,-3 2 8 0,3 1-8 16,0-1 12-16,0 1-1 0,-3 3-1 0,3-1 0 0,0 1-24 0,0 0-5 15,3-1-1-15,1-2 0 0,-4 2 38 0,4-2 7 16,-4 0 2-16,3-4 0 15,-3-3-43-15,4 0-9 0,-4 1-2 16,4-4 0-16,-4-3 27 0,0 0 0 0,0 0 0 0,-4-3 0 16,4 0-56-16,0-4-7 0,0 1-1 0,-3-3 0 15,0-1 0-15,-1 1 0 0,1-1 0 0,-1 4 0 16,-3-3 0-16,4-1 0 0,-4 1 0 0,3 3 0 16,1-1-102-16,-4 7-21 0,3-6-4 0,-3 6-1 15,7-6 103-15,-3 3 20 0,-4 3 4 0,3-3 1 16,4-1-52-16,-7 4-9 0,4 0-3 0,-4 0 0 0,7 0 154 0,0 4 30 0,-3-1 7 0,-1 0 1 15,1 3 51-15,-4 0 10 0,3 1 3 0,1-1 0 16,-1 0 51-16,-3 0 10 0,4 1 3 0,-1-4 0 16,-3-3-52-16,0 0-9 15,0 0-3-15,0 0 0 0,0 0-51 0,0 0-10 0,0 0-3 0,0 0 0 16,0 0-51-16,0-10-13 16,0 1 0-16,-3-3 0 0,-1-4 0 0,4 3 0 15,-3-2 0-15,-4-4 0 0,3 0 0 0,1 0 0 0,-5 0 0 0,1 1 0 16,4-4-100-16,-4 3-22 15,3-3-5-15,-3 0-717 0,0 0-144 0</inkml:trace>
  <inkml:trace contextRef="#ctx0" brushRef="#br0" timeOffset="2163.48">11077 14354 2649 0,'0'0'58'0,"-3"6"12"0,-1 1 2 0,1 2 4 0,-1 0-61 0,1 1-15 0,-1-4 0 0,4 0 0 0,-3 4 54 16,3-10 8-16,0 0 2 0,0 0 0 15,0 0-52-15,0 0-12 0,7 0 0 0,-4 3 0 16,1-3-48-16,3 3-13 0,0 0-3 0,3-3 0 16,1 3-106-16,0 4-22 0,-1-4-4 0</inkml:trace>
  <inkml:trace contextRef="#ctx0" brushRef="#br0" timeOffset="2466.91">11324 14749 1879 0,'4'6'41'0,"-4"1"9"0,0 2 2 0,3-3 0 0,1-3-41 0,-4-3-11 15,3 7 0-15,-3-7 0 0,0 0 71 0,0 0 12 16,0 0 2-16,0 0 1 0,0 0 19 0,0-10 4 16,0 1 1-16,0-1 0 0,0-2-74 0,0-1-14 15,0 1-3-15,4-1-1 0,-4-2 37 0,0-1 7 0,3 3 2 0,1-2 0 16,-1 5-64-16,1 1 0 16,3 0-14-16,-3-1 2 0,3 4 12 0,0 0 12 0,0 2-2 0,0-2-1 15,3 6 7-15,-3-3 0 0,0 3 1 0,4 0 0 16,-4-3 6-16,4 3 1 0,-4 0 0 0,3 3 0 15,-3-3 0-15,4 3 1 0,-4 3 0 0,4 1 0 16,-4 2-2-16,0 1-1 0,0-1 0 16,-4 3 0-16,4 1-10 0,-3 3-3 0,-1-1 0 0,1 1 0 15,-1 3-9-15,1 0 8 0,-1-1-8 0,1-2 8 0,-4 0-23 16,4 0-5-16,-4-4 0 0,0-3-1 16,3-2-97-16,-3-1-19 0,4-3-4 0,-4-3-711 15,0 0-141-15</inkml:trace>
  <inkml:trace contextRef="#ctx0" brushRef="#br0" timeOffset="2689.3">11832 14846 2473 0,'0'7'54'0,"0"-1"11"0,0-6 3 0,0 0 2 0,0 0-56 0,0 0-14 0,0 0 0 0,0 0 0 15,0 0 24-15,0 0 3 16,4-6 0-16,-1-4 0 0,-3 1-13 0,4-1-2 16,-4 1-1-16,3-4 0 15,1 4-99-15,-4 0-19 0,3 2-4 0,-3-2-937 0</inkml:trace>
  <inkml:trace contextRef="#ctx0" brushRef="#br0" timeOffset="3189.41">12111 14514 2188 0,'0'0'48'0,"0"0"11"0,0 0 1 0,0 0 1 15,0 0-49-15,0 0-12 0,0 0 0 0,0 0 0 16,0 0 54-16,-7 0 8 0,0 0 2 0,3 0 0 16,4 0 0-16,0 0 0 0,0 0 0 0,0 0 0 15,-3 6-52-15,3-6-12 0,-7 3 0 0,7-3 0 16,0 0 0-16,0 7 0 0,0-7 0 0,0 0 0 0,0 0 0 0,0 0 0 15,0 0 0-15,0 0 0 0,-4 3 0 0,4-3 0 16,0 0 0-16,0 0 0 0,0 0 0 0,0 0 0 16,4 6 0-16,-4-6 0 15,0 0 0-15,0 0 0 0,0 0 0 0,0 0 0 0,0 3 0 0,0-3 0 0,0 0 0 16,0 0 0-16,0 0 0 0,0 0 0 16,0 0 0-16,0 0 0 0,3 6 54 15,-3-6 8-15,0 0 2 0,0 0 0 0,0 0-52 0,0 0-12 16,0 0 0-16,0 0 0 0,0 0 0 0,0 0 0 0,0 0 0 0,0 0 0 15,0 0 54-15,0 0 8 16,0 0 2-16,-7 0 0 0,4 4-52 0,-4-1-12 0,7-3 0 0,-4 3 0 16,-3 3 54-16,3-3 8 0,-3 3 2 0,4 1 0 15,-4-1-52-15,3 3-12 0,-3 1 0 0,0 6 0 16,4-1 0-16,-1 4 0 0,1 3 0 0,3-3 0 16,0 3 0-16,0 3 0 0,3 0 0 15,1 0 0-15,3 0 0 0,3-6 0 0,1 3 0 0,3-3 0 16,0-7 0-16,4 1 0 0,-1-4 0 0,5-3 0 15,-1-2 0-15,-4-4 0 0,4 0 0 0,1-4 0 16,-5-2-48-16,1 0-13 0,3-4-3 16,-3 4 0-16,-1-3-102 0,-3 2-21 0,15-11-4 0,-12-1-1 15</inkml:trace>
  <inkml:trace contextRef="#ctx0" brushRef="#br0" timeOffset="4263.1">12876 15850 2669 0,'0'0'76'0,"0"0"16"0,0 0-74 0,7-3-18 0,4-1 0 0,3 1 0 0,0 3 8 0,7-3-8 15,4 3 12-15,0-3-12 0,7 3 0 0,-1-3 0 0,5 3 0 16,-1 0 0-16,4 0 0 0,-1 0 0 15,8-3-11-15,4 3 11 0,3-3 0 16,0-1 0-16,-1 4 8 0,5-3-8 0,-1-3 34 0,4 3 1 16,0-3 0-16,7 2 0 0,0 1-4 0,0 0-1 0,4-3 0 0,0 0 0 15,3-1 3-15,0 4 1 0,3 3 0 16,1-3 0-16,3 3-34 0,-3 0 0 0,-1 3 0 16,1 0 0-16,-1 1 0 0,-2-4 0 0,-5 3 0 15,-3-3 0-15,-3 3 0 0,-1-3 0 0,1 3 0 0,-11-3 0 16,-1 0 0-16,-6 0-12 0,0-3 0 0,-7 0 0 31,-4 0-130-31,-3-4-26 0,-4 4-4 0</inkml:trace>
  <inkml:trace contextRef="#ctx0" brushRef="#br0" timeOffset="5038.45">15311 15122 2325 0,'0'0'51'0,"-4"10"10"0,-3-4 3 0,3 6 2 0,1 4-53 0,3-3-13 0,0 5 0 0,0 4 0 16,0 0 0-16,0 7 9 0,0 2-9 0,3 3 8 16,1 4-8-16,-4 3 0 0,4 0 0 0,-4 2 0 15,3 4 0-15,-3 1 0 0,0 2 0 0,4 0 0 16,-4 0 11-16,3 0 0 0,-3-3 0 0,4 0 0 15,-4-3 33-15,0-3 8 0,3 0 0 16,1-7 1-16,-4-2-9 0,3-4-3 0,1 0 0 0,3-9 0 16,-4-4-13-16,1-2-4 0,3-7 0 0,0-3 0 15,-4-6 11-15,8-3 1 0,-4-7 1 0,0-5 0 16,4-1-29-16,-4-6-8 0,3 0 0 0,-3-7 0 16,1 1-23-16,-1 0-5 15,0-7-2-15,-4 0 0 0,4 1-2 0,-3-7-1 0,-4 3 0 0,0-3 0 16,0 0-17-16,-4 0-3 0,1 0-1 0,-1 1 0 15,1 2 36-15,-4-3 7 0,3 6 2 0,1-2 0 0,-1 2 9 0,0 3 0 16,1 1 0-16,3 3-8 0,0 2 30 0,0 4 6 16,0 3 2-16,3 4 0 0,1 2 5 0,3 3 1 15,-3 4 0-15,3 3 0 0,0-1-36 0,3 7 0 16,4 3 0-16,0 4 0 0,1 2 0 0,2 7 0 16,1 0 0-16,0-1 0 0,3 7-12 0,0 0-5 15,4 3-2-15,-4 0 0 0,3 3 5 16,1 1 1-16,0-1 0 0,-4 0 0 0,0 3 13 15,0-2 0-15,4 2 0 0,-4 0 0 0,-3 1 22 0,-1-1 7 0,1 0 2 16,-4 1 0-16,0-4-23 0,0 3-8 16,-7-2 0-16,1 2 9 0,-5-3-1 0,-3-3 0 0,0 0 0 0,-7 0 0 15,0-3 5-15,-4-3 1 16,1 3 0-16,-8-3 0 0,4-3 22 0,-4 2 5 0,-3-2 1 16,0-3 0-16,-4 2-24 0,1-2-5 0,-5-4-1 15,-2-2 0-15,-1-1-12 0,0-3 0 0,0 0 8 0,-3-3-8 31,3 0-60-31,4-3-14 0,-4 0-3 0,4 0-1 16,4-7-91-16,2 4-19 0,5 0-3 0,3-4-825 0</inkml:trace>
  <inkml:trace contextRef="#ctx0" brushRef="#br0" timeOffset="6831.04">16154 15059 2336 0,'0'0'52'0,"0"0"10"0,0 0 2 0,0 0 1 0,3 7-52 0,1-1-13 0,-1 0 0 0,1 7 0 15,-1 6 0-15,1-1-10 0,3 8 2 0,-4-1 0 16,5 3 8-16,-5 3-13 0,4 4 5 0,-7 2 8 15,7 4-9-15,-3-3 9 0,-1 6 0 0,4 0 0 16,0-1 0-16,0 8 9 0,4-4 1 0,-4 6 0 0,4-3 10 16,-1 3 1-16,-3-2 1 0,4-1 0 0,-1 0 10 0,1 0 3 15,3 0 0-15,-3 0 0 0,-1-3-11 0,1 0-3 16,-1-3 0-16,5-3 0 16,-5-3 10-16,1-4 1 0,-1-2 1 0,4-1 0 15,-7-6-18-15,1 0-4 0,-1-3-1 0,0-3 0 0,-4-7-10 0,1 1 8 16,-1-4-8-16,1-2 8 0,-4-4 0 0,0-3 0 15,0 0 0-15,-4-10 0 0,-3-2 4 16,0-7 0-16,0 0 0 0,-4-6 0 0,1 0-12 0,-1-6 0 16,1-4 0-16,-4-2 0 0,3-4 0 0,-3 0-11 0,3-6 3 15,-3 0 0-15,0 0 8 0,4 0 0 16,-1-3 0-16,-3-4 8 0,3 1-8 0,1 0 0 16,-1-4 0-16,4 1-8 0,-4 0 8 0,4-1 16 15,0-3-4-15,0 1-1 0,0-4-11 0,4 4 0 0,-4-4 0 16,3 3 0-16,1 1 0 0,3 2 0 0,-4 1 0 0,4-1 0 15,0 4 18-15,0 0 11 0,-3 9 3 0,6 0 0 16,1 3-20-16,-1 4-3 0,1-1-1 0,-1 10 0 16,4 3-8-16,0 6 0 0,0 3 0 0,0 4 0 15,0 2 0-15,8 1 0 0,-1-1 0 0,0 4 0 16,7 3 0-16,0 0 0 0,4 6 0 0,7-3 0 16,3 3 0-16,0 0 0 0,7 0 0 0,4 1 0 0,-3 2 0 15,6-3 0-15,4 0 0 0,7-3 0 16,0 0 0-16,7 0 0 0,3 0 0 0,1 3 8 15,3-3-8-15,4-3 8 0,3 3-8 0,0-6 8 0,0 0 5 0,4-1 1 16,3 1 0-16,4 0 0 16,-1 0-14-16,1-1 0 0,3 1 8 0,1 0-8 15,-1-4 0-15,-3 4 0 0,-4-3 0 0,0-1 0 16,4 1 0-16,-4-1 0 0,0-2 8 0,-3-4-8 0,-1 4 11 16,1-1-1-16,0 4 0 0,-8-4 0 0,-3 4-10 15,1-1-14-15,-8 1 3 0,-4 0 1 16,1-1 33-16,-4 4 6 0,-4 0 2 0,-3 2 0 15,-7 1-31-15,-4 3 8 0,-3 0-8 0,-4 0 0 16,-3 3 0-16,-4 4 0 0,-3-4 0 0,3 6 0 0,-7 1 0 0,0-1 0 0,1 4 0 0,-5-4 0 16,1 7 0-16,0-4 0 15,-1 7 0-15,-3 0 0 0,0 3 0 0,0-3 0 0,1-1 0 0,-1 4 0 16,-4 7 0-16,4 2 0 0,1 3 0 0,-5 4 0 16,4 3 0-16,-3 3 0 0,3 3 0 0,0 3 0 15,0 0 0-15,0 7 0 0,4-1 0 0,0 7 0 16,-1 3 0-16,4-1-18 0,0 4 4 15,1 3 1-15,-1 1 13 0,4 2 16 0,-4 0-3 0,7 4-1 16,-3-1-12-16,3 0 0 0,-3 1 0 0,-1-1 0 16,1 0 0-16,0 1 0 0,-1-4 0 0,-3 0 0 15,1 1 0-15,-1 2-12 0,0-3 1 0,0 0 0 16,0 1 11-16,0-4 0 0,1 3 0 0,-1-3 8 16,0-3-8-16,-3 3 11 0,3-6-11 0,-4 0 12 15,1-6-12-15,0-1 0 0,-4-2 0 0,0-4 8 16,0-3-8-16,0-3 0 0,-3-3 0 0,-4-3-11 15,0-4 11-15,-4-2 0 0,1-4 0 0,-4-3 8 16,-4 1-8-16,1-7 0 0,-4 3-11 0,-7-6 11 0,3-1 0 0,-7-2 16 16,1 0-1-16,-4-4-1 15,-4-2-14-15,-3-1 9 0,-1 0-9 0,-6-2 8 0,3-4 4 0,-3 3 0 16,-4-3 0-16,-3 0 0 0,-4 1-12 0,-3-4 8 16,-1 3-8-16,-6-3 8 0,3 0-8 15,-7 0 0-15,4-3 0 0,-8-1 0 0,-3 1 0 0,-3 0 8 16,-1 0-8-16,0 0 8 15,1 0 3-15,-4 0 0 0,-4-1 0 0,1 1 0 0,-1 0 1 0,-3 0 1 16,0 0 0-16,0 0 0 0,-1 0 6 0,1 3 1 16,0-3 0-16,0-1 0 0,0 8-10 0,3-8-2 15,1 1 0-15,-1 0 0 0,7 3-8 0,-3-3 0 16,0 3 0-16,4-3 0 0,-4 3 0 0,3 0 0 0,4 0-12 16,4 0 12-16,-4 3-12 0,3-3 12 0,1 3-12 0,3-3 12 15,0 3-9-15,3 0 9 0,8 1 0 0,-1-1 0 16,1 0 0-16,0 0 0 0,3 0 0 0,3 0 0 15,1 0 0-15,7 0 0 0,0-3 8 0,3 0-8 16,4 0 8-16,-1 0-8 0,5 0 0 0,2 0 0 16,1 4 0-16,4-4 0 0,-1 0 0 0,7 0 0 15,-3 0-10-15,0 0-2 0,4 3 0 0,-4-3 0 16,3 0 0-16,0 0 0 0,4 0 0 0,-3 0 0 16,-1 0 12-16,4 0 0 0,0-3-9 0,0-1 9 15,0 1 0-15,0 0 0 0,0-3 0 0,3 0 0 16,1-1 0-16,-1 1 0 0,1-6 0 0,-1 2 8 15,4 1 0-15,0-4-8 16,-3 1 12-16,3-1-4 0,0 1-8 0,-4-4 0 0,1 0 0 0,-1 1 0 16,1-1 0-16,-5 0 0 0,1-3 0 0,0 4 0 15,0-7 8-15,0 3 0 0,-3-3 0 0,-1 3 0 16,-3 0-8-16,0-3 0 0,0 0 0 16,0 1-11-16,3-5 11 0,-3-2 11 0,3 0-3 0,-3 0 0 15,4-4 0-15,-4 1-8 0,3-3 12 0,0-1-4 0,1 1-8 16,-1-4 0-16,4-3 0 0,-3 0 8 15,3 1-8-15,-4-4 0 0,4 6 0 0,0-3 0 0,-4 4 0 0,4-1 0 16,-3 4 0-16,3-1 0 0,-1 4 0 0,-2-1 0 0,3 4-12 16,0 3 12-16,-4 0-18 0,4 0 4 15,0 3 1-15,4 3 0 16,-4-3-91-16,7 0-17 0,-4 4-4 16,0-4-1261-16</inkml:trace>
  <inkml:trace contextRef="#ctx0" brushRef="#br0" timeOffset="7894.16">17378 15906 2185 0,'0'0'48'0,"-7"0"9"0,0 0 3 0,0 0 2 0,0 0-50 0,0-3-12 0,0 3 0 0,-1-3 0 16,-2 0 33-16,3 0 4 0,3-1 1 0,-3 1 0 16,0 0-10-16,0 0-1 15,0 0-1-15,0 0 0 0,-4 0-6 0,4-1 0 0,0 4-1 0,-3 4 0 16,3-4-32-16,-4 6-7 0,1 0 0 0,-1 4-1 16,4-1-3-16,-4 7-1 0,1-1 0 0,3 4 0 15,0 6 13-15,0 0 4 0,-1 0 0 0,5 0 0 16,-1-3 8-16,4 3 0 0,0-3 0 15,0 4 0-15,4-5 17 0,3-2-1 0,0-3 0 0,0-4 0 16,4 4 1-16,-1-6 0 0,1-4 0 0,3 0 0 0,0-6 18 0,0 0 3 16,4 0 1-16,-1-6 0 0,1 0-23 15,-4-4-5-15,4-2-1 0,0-1 0 16,-1-3-10-16,-3 1 0 0,4-4 9 0,-4 0-9 16,0 0 0-16,-3-3 0 0,-1 0 0 0,1 0 0 15,-4 4 30-15,0-4 2 0,4 0 0 0,-4 3 0 0,0 0-32 0,-4 3 0 16,4-2 0-16,-3 2 0 0,-1 3 0 0,-3 1-20 15,4-1 4-15,-4 4 0 16,3 3 25-16,-6-1 6 0,3 7 1 0,0 0 0 16,0 0-48-16,0 0-10 0,0 0-2 0,-4 0 0 15,-3 7-24-15,4-1-6 0,-4 6-1 0,7-2 0 16,-4 6 13-16,4-1 2 0,0 1 1 0,0 3 0 0,4 0 43 0,-1 2 8 16,4-2 8-16,-3 3-12 0,6 0 12 0,1 0 8 0,0 0-8 0,-1 0 11 15,4 3-11-15,-3-3 12 0,3 3-12 0,0-3 12 16,-3 6-12-16,3-3 0 0,-4 4 0 0,1 2 0 15,-4 0 0-15,4 4-11 0,-4-1 3 16,0 4 0-16,-4 3 8 0,1-4-8 0,-1 4 8 0,-3 0-8 16,0 0 8-16,-3-1 0 15,-1-2 0-15,1 0 0 0,-1-4 13 0,-3 1 8 0,4-1 2 0,-1-3 0 16,-3-2 15-16,0-4 3 0,0 0 1 0,-4-6 0 16,4 3-30-16,0-7-12 0,0-5 8 0,-3-1-8 15,-1-3 11-15,0-6-3 0,1 0-8 0,-1-9 12 16,-3-4-20-16,0-2-5 0,3-7-1 0,-3-3 0 15,4-4 2-15,-4-2 0 0,-1 0 0 0,5-1 0 16,-4 1 12-16,3-3 8 0,1-1 0 0,-1 4-8 0,0-4 13 16,4 4-4-16,0 0-1 0,0-1 0 15,4 4-8-15,-1-3 8 0,4 2-8 0,-3 4 8 0,3 0-8 0,3 3 0 16,-3 0 0-16,4 3-11 16,3 4-17-16,-4-1-3 0,4 0-1 0,4 4 0 15,0-4 4 1,-1 4 0-16,1-1 0 0,3 4 0 0,0-1-11 0,0 1-1 0,0 3-1 0,0-1 0 15,0 1-77-15,0 0-15 16,1 3-3-16,-1 0-582 0</inkml:trace>
  <inkml:trace contextRef="#ctx0" brushRef="#br0" timeOffset="8223.48">18101 15746 2863 0,'0'0'81'0,"-7"0"18"0,7 0-79 0,0 0-20 0,-7 0 0 0,3 3 0 15,-3 0 0-15,4 4 0 0,-4-4 0 16,3 3-9-16,-3 4-41 0,0 2-8 15,0 1-2-15,-4-1 0 16,1 4-4-16,-4 0-2 0,3 2 0 0,1 1 0 16,-4 3 10-16,3 0 1 0,-3 0 1 0,3-3 0 0,4 3 37 0,-3 0 7 0,3 0 2 0,-1 3 0 0,5-3 8 0,-1 3 0 15,4 3 0-15,0-3 0 16,0 3-98-16,4-3-18 16,-1 0-3-16,5-3-1 0,-1-3 29 0,0 3 6 0,0-3 1 0,3 0-560 15</inkml:trace>
  <inkml:trace contextRef="#ctx0" brushRef="#br0" timeOffset="8533.79">18588 15825 2257 0,'-4'0'49'0,"-6"6"11"0,-1 0 1 0,1 0 3 0,-5 4-51 0,-2 2-13 0,3-2 0 0,-4 5 0 16,0 1 9-16,-3 0-1 16,4-1 0-16,-1 1 0 0,-3 3-8 0,3 0 0 15,-3 3 0-15,3 0 0 0,1 3 0 0,3-3 0 0,0 3 0 0,3-3 0 16,4 3 12-16,0 0 9 16,3 3 3-16,1-3 0 0,3 3 15 0,3 1 3 0,4-4 1 0,4 0 0 15,3 0-35-15,0-3-8 0,7 0 0 0,4-3 0 16,0-4 0-16,3 1-11 0,0-4 3 15,11 1 0 1,3-7-36-16,4 1-8 0,7-1 0 0,4-6-1001 0</inkml:trace>
  <inkml:trace contextRef="#ctx0" brushRef="#br0" timeOffset="9862.76">20638 15749 1821 0,'-4'7'40'0,"-7"-4"8"0,4 3 1 0,0 0 3 0,0-3-41 0,0 1-11 0,0 2 0 0,0-3 0 16,7-3 57-16,0 0 10 0,0 0 1 0,0 0 1 16,0 0-12-16,0 0-2 0,0 0-1 0,0 0 0 15,0 0-22-15,0 0-5 0,7 3-1 0,0-3 0 16,4 0 5-16,-4 3 1 0,3-3 0 0,1 0 0 16,3 3-10-16,-3-3-2 0,3 3 0 0,3-3 0 15,1 0-8-15,3 4-3 0,4-4 0 0,7 0 0 16,-1 0 9-16,8 0 2 0,7 0 0 0,3-4 0 15,-3 1-20-15,4 3-9 0,-1-3 1 0,8 0 0 0,-1 0 8 16,8 0 0-16,-1-3 0 0,4-1 0 0,-7 4 0 0,4 0 0 16,3-3 0-16,7-1 0 15,-4 1 0-15,-3 0 0 0,0 0 0 0,0-1 0 0,-7 1 0 0,4 3-10 16,-4-3 10-16,7 3-10 16,-11-4-14-16,-3 4-4 0,-4-3 0 0,-6 3 0 15,-4-4-47-15,-4 4-9 0,0 0-3 0,-3 3-602 16,-7-3-121-16</inkml:trace>
  <inkml:trace contextRef="#ctx0" brushRef="#br0" timeOffset="10684.98">22574 15226 1267 0,'0'0'28'0,"0"0"5"0,0 0 2 0,-7 0 1 0,7 0-36 0,0 0 0 16,-3 0 0-16,3 0 0 0,-7 3 96 0,3 0 12 15,1 3 2-15,-1 4 1 0,4-1-75 16,0 4-16-16,0 5-2 0,0 1-1 0,0 3 35 0,4 3 8 16,-1 0 0-16,-3 7 1 0,4 2 5 0,-4 1 1 15,3 2 0-15,-3 4 0 0,0 0-3 0,4 3 0 16,-4-4 0-16,0-2 0 0,3-3-51 0,-3-4-13 16,0-3 0-16,0-6 0 0,0 0 0 0,4-6 0 15,-4-1 0-15,0-5 0 0,3-4 0 0,-3-6 0 16,0 0 0-16,0 0 0 0,4-6 0 0,-1 0 0 0,4-7 0 0,-3-3 0 15,-4-6 0-15,3 0 0 0,1-3 0 0,-4-6 0 16,0 0 0-16,0-1 0 0,0-2 0 0,-4-1 0 16,4 1 0-16,-3-4 0 0,-1 7 0 0,1-4 0 15,-1 4 0-15,-3 0 0 0,4-4 0 0,-1 1 0 16,4-1 0-16,0 7 0 0,-3-3 0 0,3 2 0 16,3 7 0-16,-3 4 0 0,0-1 0 0,4 6 0 15,-1 1 0-15,1 5 0 0,-1 7 0 0,4 0 0 0,0 7 0 16,4-1 0-16,0 7 0 0,3 2 0 0,3 4 0 15,-3 0 0-15,4 3 0 0,3 3 0 16,4-3 0-16,-4 0 0 0,4 0 0 0,0 0 0 0,-1 0 0 0,1 0 0 16,-4-4 0-16,0 4 0 0,0 0 0 15,1-3-12-15,-1 3 3 0,3-6 0 16,-2 2 9-16,-1-5 12 0,0 0-2 0,0-1-1 0,-3 1-9 0,-1-4 0 16,-3-3 0-16,1 4 0 15,-5-4 0-15,-3 0 0 0,-3 1 0 0,-1-1 0 0,-6 0 0 0,-1-3 0 16,-6 4 0-16,-1-1 0 0,-7 3 0 0,-3-3 0 15,0 7 0-15,-7 0 0 0,3-1 28 0,-3 1 4 16,3 2 1-16,-6-2 0 0,-5 3-21 0,4-4-12 0,-6 4 12 0,-1-4-12 31,4 1-24-31,-1-4-12 0,5 1-3 0,2-4-1060 0</inkml:trace>
  <inkml:trace contextRef="#ctx0" brushRef="#br0" timeOffset="12948.57">24285 15549 1267 0,'0'0'28'0,"-3"3"5"0,-4 0 2 0,3 0 1 16,-3 3-36-16,4-3 0 0,3-3 0 0,0 0 0 15,0 0 12-15,0 0-4 0,-8-6 0 0,1-3-8 16,4 2 0-16,3-5 0 0,-4-1 0 0,4 1-12 15,0-1 12-15,0 1 0 0,0-1 0 0,4 1 0 16,-4 2 45-16,0-2 15 0,3 5 4 0,1-2 0 16,-1 3 0-16,1 0 0 0,-4 6 0 0,4-4 0 15,3 1 0-15,-7 3 0 0,7 0 0 0,-4 3 0 0,4 1 0 0,0-1 0 16,0 3 0-16,-3-3 0 16,-1 3 0-16,4-3 0 0,-3 4 0 0,0-1 0 15,-4 3-52-15,3-2-12 0,-3 2 0 0,0-3 0 0,-3 4 54 0,3 2 8 16,-4-2 2-16,0-1 0 0,1 4-52 15,-4-4-12-15,3 0 0 0,-3 1 0 16,0-4 0-16,0-3-12 0,4 0 3 0,3-3 0 16,0 0 9-16,-7-3 12 0,0 0-2 0,3-3-1 15,0 0-58-15,1-1-12 0,-1-2-3 0,4 0 0 16,-3 2-2-16,6 1-1 0,-3 0 0 0,0 6-609 16,4-7-123-16</inkml:trace>
  <inkml:trace contextRef="#ctx0" brushRef="#br0" timeOffset="13252.73">24670 15342 119 0,'0'0'0'0,"0"0"0"0,0 0 0 0,0 0 0 16,0 0 0-16,0 0 0 16,3-7 36-16,-3 1 1 0,0 6 0 0,4-6 0 0,-4 6-29 0,7-6-8 15,-7 6 0-15,3-4 0 0,-3 4 0 0,0 0-12 16,11-9 4-1,-11 9-95-15</inkml:trace>
  <inkml:trace contextRef="#ctx0" brushRef="#br0" timeOffset="13624.5">24733 15219 918 0,'0'-6'20'0,"4"0"4"0,-1-4 0 0,1 1 3 0,-4 0-27 0,3-1 0 0,-3 1 0 0,4 3 0 0,-4-4 133 0,0 1 22 0,0 2 4 0,0 7 1 16,0 0-36-16,0 0-6 0,0 0-2 0,-7 0 0 15,3 0-31-15,-3 7-6 16,0 2-2-16,0 4 0 0,0 6-24 0,0 2-5 16,0 5 0-16,3 5-1 0,1 3-27 0,3 1-4 0,0-1-2 0,0 4 0 15,3-4-14-15,-3 4 8 16,4 0-8-16,0 2 0 0,3-5 57 0,0-1 6 0,3 1 1 0,1-7 0 16,-1-3-52-16,4-6-12 0,4-3 0 0,0-4 0 15,3-5 11-15,0-4-1 0,0-6 0 0,4-1 0 16,0-5 2-16,-1-4 0 15,1 1 0-15,-4-7 0 0,4 0 4 0,-7 1 0 0,-1-1 1 0,1-3 0 16,-4 3 6-16,-3-3 1 0,-1 6 0 0,1-3 0 16,-4 4 5-16,-4 2 2 0,1 4 0 0,-4-4 0 15,-4 1-7-15,1 2-2 0,-4 1 0 0,-4 0 0 16,1-1-6-16,-5-2 0 0,-6 2-1 0,0 1 0 16,-4 3-15-16,-3-4 9 0,-4 4-9 0,4 0 8 15,0-1-8-15,0 4-12 0,0 0 2 0,3 3 1 16,4 0-145-16,-1 3-29 0,-16 7-5 15,20-4-2-15</inkml:trace>
  <inkml:trace contextRef="#ctx0" brushRef="#br0" timeOffset="17396.27">24610 16210 1267 0,'-4'6'28'0,"-3"1"5"0,0 2 2 0,-3 1 1 0,-1-4-36 0,0 3 0 0,1 1 0 0,-1-4 0 0,-3 0 64 0,0 0 5 16,3-2 2-16,-6-1 0 16,-1 0-11-16,4-3-3 0,-7 0 0 0,3-3 0 0,1 0 6 0,-5-4 1 15,1 1 0-15,0-3 0 0,0-4-52 0,0 1-12 16,0-1 0-16,-4-3 0 16,-3 1 0-16,-1-4 0 0,-2-3 0 0,-5 0 0 0,5-3 0 0,-1 0 0 15,0 0 0-15,4-7 0 0,0 7 36 0,3-6 5 16,4 3 1-16,3-7 0 15,4 1-16-15,0-4-3 0,3-9-1 0,8-3 0 0,-1 0 34 0,4 0 6 16,4-4 2-16,3-2 0 0,7-1-64 0,0 1-16 16,7-7-2-16,4-6 0 0,7 7 29 0,3 2 5 15,7 0 2-15,1-5 0 0,-1 5-33 0,4 4-6 16,3-1-2-16,11-6 0 0,0 13 23 0,4 6 0 0,3 4-9 16,3 2 9-16,-6 7-9 0,6 9 9 0,4 0-13 15,11 3 5-15,-11 9-4 0,-3 4-1 16,3 3 0-16,7 6 0 0,0 3 1 0,-7 7 1 0,-3 3 0 0,-1 9 0 15,-10 3 3-15,0 10 0 16,0 5 0-16,0 11 0 0,-10-1 27 0,-5 7 5 0,-2-1 2 0,-8 13 0 16,-10 4-1-16,-4 2 0 0,-7 0 0 0,-7 13 0 15,-3 0 25-15,-8-3 5 0,-6 6 1 0,-8 6 0 16,-7-9-7-16,-3 3-1 0,-7 1 0 0,-11 2 0 16,7-16-28-16,-3-6-7 0,-1 1-1 0,-6-1 0 15,0-12 0-15,-8-7 0 0,1-9 0 0,-8-6 0 16,8-13-12-16,3-9 0 0,-4-6 0 0,-3-7 0 31,-3-9-52-31,-1-10-14 0,1-9-2 0,-1-9-1123 0</inkml:trace>
  <inkml:trace contextRef="#ctx0" brushRef="#br0" timeOffset="19809.52">25552 14561 1609 0,'0'0'35'0,"0"0"7"0,0 0 2 0,0 0 2 0,0 0-37 0,0 0-9 0,0 0 0 0,0 0 0 16,0 0 27-16,0 0 3 15,0 0 1-15,0 0 0 0,0 0 12 0,0 0 2 0,0 0 1 0,0 0 0 16,7-3-21-16,-4-3-4 0,1 2-1 0,-1-2 0 15,4 3-20-15,-3-6 0 16,3 2 0-16,0-5 0 0,0-1 42 0,0 1 4 0,0-7 1 0,0 0 0 16,4-3-38-16,-1-3-9 0,5 0 0 0,-1-6 0 15,0-1 0-15,3 1 0 0,1-4 0 0,7 1 0 16,-8-1 0-16,8-5 15 0,0-4-4 0,-1-6-1 16,5-1 11-16,-5-5 3 0,-2 0 0 0,-1-4 0 15,-4 7 5-15,1-7 2 0,0 1 0 16,-1-10 0-16,-3 6-11 0,4 0-3 0,-4 4 0 0,0-7 0 15,0 6 38-15,-3-3 7 0,3-2 2 0,4-4 0 16,-8 6-64-16,4 3-18 0,-3 1-1 0,3-10 0 16,0 6 19-16,-3-6 14 0,3 3-2 15,-4-6-1-15,1 9-11 0,0 4 10 0,-4-7-10 0,3-3 10 16,-3 6-10-16,-3 1 10 0,3 2-10 0,0-6 10 16,-4 13-10-16,-3-4 8 0,4 4-8 0,-4-7 8 15,4 7 6-15,-4 3 1 0,-4-3 0 0,4 3 0 0,-4 6-4 0,1 0-1 16,-1 3 0-16,-3 0 0 15,4 4-10-15,-4-1 8 0,0 0-8 0,0 7 8 0,3 3-8 16,-3 6 0-16,4 0 0 0,-4 3 8 0,3 3-8 0,0 4 0 16,-3-1 0-16,7 1 0 0,-3 2 0 0,-1 1 0 15,1 3 0-15,3-1 0 0,0 1 0 0,0 3 0 16,0-3-9-16,0 3 9 0,0-4 0 0,0 7 0 0,0 0-8 0,0 0 8 16,0-3 0-16,3-3-8 0,-3 6 8 15,0-3 0-15,0 3-9 0,0 0 9 16,7-3 0-16,-7 3-9 0,4-3 9 0,-4 3 0 0,3-4-9 0,-3 4 9 15,0 0 0-15,8 0 0 0,-8 0 0 16,0 0 0-16,0 0-24 0,3-6 2 0,-3 6 1 0,0 0 0 16,0 0 33-16,0 0 8 0,0 0 0 0,0 0 1 15,0 0-21-15,0 0 0 0,0 0 0 0,0 0 8 16,0 0-8-16,0 0 0 0,0 0 0 0,0 0 0 16,0 0 0-16,0 0 0 0,0 0 0 0,0 0 0 15,0 0 0-15,0 0-13 0,4 6 3 0,-4 4 1 16,3-1-3-16,-3 4 0 0,0-1 0 0,0 4 0 15,0 0-1-15,-3 6-1 0,-1 0 0 0,1 3 0 16,-5 3 14-16,5 0 0 0,-4 0 0 0,0 0 0 16,0 1 0-16,-4-4 0 0,4 0 0 15,0 0 0-15,-4-3 0 0,4 0 0 0,0 0 0 0,0-3 0 0,0-1 0 16,0-2 0-16,0 0 0 0,4-4 0 16,-4-2 0-16,3-1-14 0,4-3 4 0,-3 1 1 15,3-7-19-15,0 0-4 0,0 0-1 0,0 0 0 0,0 0 18 0,3-13 4 16,1 1 1-16,-1-1 0 0,1-6-6 15,3 0 0-15,-4 1-1 0,1-1 0 16,-1-3 17-16,1 0 0 0,-1 0 0 0,1-6 0 0,-1 3 0 0,-3 0 0 16,0-1 0-16,4-2 0 0,-4 3 0 0,3 3 0 15,-3 0 0-15,0-3 0 0,4 6 0 0,-4-3 8 16,3 0-8-16,1 4 0 0,0-4 0 0,3 3 9 16,-4 0-9-16,4 0 8 0,0 4-8 0,0-1 0 15,0 0 9-15,0 1-9 0,0-1 0 0,4 3 8 16,0 4-8-16,-4-4 0 0,3 1 0 0,1-1 0 15,-1 4 0-15,-3 3 0 0,1-1 0 0,2 1 0 0,-3 3 0 0,-3 0 8 16,3 0 0-16,-7 3 1 0,0 0 0 0,3 6 0 16,1-3-9-16,-1 3 0 15,-3 7-12-15,4-4 12 0,-1 7 18 0,-3 0 11 0,7-1 3 0,1 4 0 16,-5 0 0-16,4 3 0 0,-3 3 0 16,3-3 0-1,0 0-77-15,0 0-15 0,3 0-4 0,1-7 0 0,0 1 52 0,-4 0 12 0,3-4 0 16,1-2 0-16,-1-1 0 0,4 1 0 0,-3-4 0 15,0 0 0-15,-1-3-16 0,1 0 0 0,-4 1 0 0,0-1 0 16,0 0 4-16,-4 0 0 0,1 0 0 0,0 0 0 16,-1 0 12-16,-3-3 0 0,4 4 0 0,-4-4 0 15,0 6 0-15,0-6 0 0,0 6 0 0,0-6 0 16,-4 3 0-16,4-3 10 0,-3 3-10 0,-1 0 8 16,4-3-8-16,-7 4 0 0,3-4 0 0,-3 3 0 0,-3 0 22 15,3 0-1-15,-4 0 0 0,1 0 0 0,-1 0-21 0,0 1 0 16,-3 2 0-16,0 0 0 0,0 0 0 0,-4 1 0 15,-3-1 0-15,-3 3 0 0,-1-2 12 0,-3 2-3 16,-1-3 0-16,1 4 0 0,4-4 1 0,-1 3 0 16,0-2 0-16,0-1 0 15,4 0-110-15,-3 0-23 0,-15 4-4 0,3-1-1 16</inkml:trace>
  <inkml:trace contextRef="#ctx0" brushRef="#br0" timeOffset="31893.39">18161 5255 680 0,'7'-10'15'0,"0"1"3"0,0-4 1 0,4 4 0 0,-4 0-19 0,0-1 0 0,3 1 0 0,-2-1 0 0,-1 1 21 0,0 0 1 0,-4-1 0 0,4 4 0 0,0 0 34 0,0-1 6 16,-3-2 2-16,3-1 0 0,0 1 0 0,0 3 0 16,0-4 0-16,0 1 0 0,4 3-26 0,-1-4-5 0,1 4-1 0,3 0 0 15,4 0-32-15,-4-1 0 0,3 1 0 0,5 0 0 16,-1-4 0-16,3 1 0 15,5-1 0-15,-1-2 0 0,11-4-9 0,3 4-9 0,4-4-2 16,0 0 0-16,7 1 7 0,0-1 1 16,7-3 0-16,-1 0 0 0,9 4 12 0,2-1 0 0,4 0 0 0,0 4 0 15,0-1 0-15,7 1 0 0,1 5-8 0,2 1 8 16,1 3 24-16,0 3 8 0,6-3 2 0,1 6 0 16,3 3-19-16,1 1-4 0,2-1-1 0,5 0 0 15,-1 0 3-15,-3 1 1 16,-1-1 0-16,1 3 0 0,4 1-34 0,-5-4-6 15,-6 0-2-15,0 1-576 0</inkml:trace>
  <inkml:trace contextRef="#ctx0" brushRef="#br0" timeOffset="34090.51">17794 11830 1263 0,'0'0'28'0,"-3"3"5"0,-4-3 2 0,-1 3 1 0,5 0-36 0,3-3 0 0,-7 0 0 0,7 0 0 15,0 0 33-15,-4 3 0 0,4-3 0 0,0 0 0 16,0 0-18-16,0 0-4 0,-7 0-1 0,7 0 0 16,0 0 2-16,0 0 1 0,-3 0 0 0,3 0 0 15,0 0 12-15,0 0 3 0,-4-3 0 0,4 3 0 16,-7-3 12-16,7 3 4 0,0 0 0 0,-3-3 0 0,3 3-4 0,0 0 0 15,0 0 0-15,0 0 0 16,-4-6 4-16,4 6 0 0,0 0 0 0,0 0 0 0,0 0-20 16,0 0-3-16,-3-3-1 0,3 3 0 15,0 0-3-15,3-7-1 0,1-2 0 0,-1 6 0 16,4 0-6-16,0-4-2 0,4 1 0 0,-1 0 0 0,8-4 8 0,0 4 2 16,3-3 0-16,7-4 0 0,0 4-3 15,8-4-1-15,2-2 0 0,1-1 0 0,7 0-1 16,4 1 0-16,2-1 0 0,5 0 0 0,3 1-1 0,0-1 0 15,0-3 0-15,3 3 0 0,4 1-12 0,4-1 0 16,-4 0-9-16,3 1 9 0,1 2 9 0,7 1 8 16,-4-1 2-16,7 1 0 0,0 2-19 0,0 1 0 0,0 2 8 0,0 1-8 15,1 0 0-15,-1 3-11 0,-7-4 2 0,0 4 0 32,0 0-91-32,-7 3-19 0,0 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6T13:23:21.9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1640 758 2030 0,'0'0'57'0,"0"0"14"0,0 0-57 0,-10-3-14 0,10 3 0 0,-4-6 0 16,4-3 72-16,0-1 12 0,0 4 3 0,0-3 0 16,0 5-19-16,4-2-3 0,-4 0-1 0,0-4 0 15,0 4-18-15,0 0-4 0,0 6-1 0,-4-3 0 16,-3-4 70-16,4 4 13 0,-8 3 4 0,8 0 0 15,-15 0-52-15,7 3-9 0,-3 4-3 0,0-1 0 0,-3 7-32 0,2 2-8 16,1-2 0-16,0 6-1 0,-3 3 14 0,2 3 3 16,1 6 1-16,-3 7 0 15,6-4-55-15,4 10-11 0,-4 3-3 0,1 9 0 0,-1 4 28 0,11-7 0 16,-3 4 0-16,-4 9 0 0,3-7 0 0,4 4 0 16,4-7 0-16,3 7 0 0,0-13 0 15,3-6 0-15,8-6 0 0,-4-1-8 0,7-8 8 0,-3-4 0 16,14-7 0-16,-1 4-8 0,-2-12 8 0,13-4 0 15,-7 0 0-15,4-6-8 0,3-3 8 16,-6-6 0-16,-1 6 0 0,11-13 0 0,0-3 24 0,-4 4 8 16,11-11 0-16,-7 1 1 0,-7-9-33 0,3-1 0 15,-7-5 0-15,1 2 0 0,-8-6 0 0,4 6 0 16,-11 1 0-16,-7-1 0 0,0 4 0 0,-7 2 0 16,-4-2 0-16,-6 3 0 0,-4-7 0 0,-4 3 0 15,-3 4 0-15,0-3 0 0,-7 5 0 0,-4 1 0 0,-7 6 0 16,-3-3 0-16,0 6 10 0,-4 0-2 0,4 7 0 0,-7-7 0 15,6 3-8-15,8 4 8 0,-4 2-8 0,1-5 8 16,6 5-8-16,4 1-16 0,3 3 4 0,-3-1 1 16,-4 1-107-1,15-3-22-15,-5 3-4 0,5-4-827 0,-1 4-165 0</inkml:trace>
  <inkml:trace contextRef="#ctx0" brushRef="#br0" timeOffset="1081.47">2593 896 1314 0,'0'-12'37'0,"0"12"8"0,-7-10-36 0,3 4-9 15,4 0 0-15,-7 0 0 0,4 6 104 0,3 0 20 16,0 0 3-16,-11 0 1 0,8-4 0 0,3 4 0 0,0 4 0 0,-11-1 0 15,11 3-52-15,-7 0-9 0,7 7-3 0,-4 2 0 16,4-5-23-16,0 9-5 0,-7 6 0 0,7-6-1 16,7 12-18-16,-7-6-3 0,0 6-1 0,4 7 0 15,3-10 3-15,-7 4 0 0,4 2 0 0,3-9 0 16,-4 7 17-16,4-7 4 0,-3 0 1 0,-1 3 0 16,4-6-8-16,-7 0-2 0,4 0 0 0,3-7 0 15,-7 1-9-15,0 3-3 0,0-10 0 0,3 1 0 16,-3-1-2-16,0-3-1 0,8-2 0 0,-8-4 0 15,0 0 2-15,0 0 0 0,0 0 0 0,0 0 0 16,0 0-4-16,0 0-1 0,-8-7 0 0,8-2 0 16,-3-1-10-16,3 1 10 0,3 3-10 0,-3-10 10 15,8 7-10-15,-8-1 0 0,3 1 9 0,1 0-9 16,3-4 0-16,-4 4 0 0,4-1 0 0,4 1 0 0,-8 6-10 16,8-7 10-16,-8 7-12 0,4 0 12 0,4 3 0 0,-7 0 8 15,6 3 0-15,1 0 1 0,-8 3-9 0,8 1 0 16,-4-4 0-16,0 3 0 0,4 7 53 0,-4-1 9 15,3 4 2-15,-10-4 0 0,4 4-52 0,-4 3-12 16,3 0 0-16,-3 6 0 0,-3-6 0 0,3 3 0 16,-4 0 0-16,-3 3 0 0,4-7 33 0,-4 4 4 15,3 0 1-15,-7-9 0 0,8 3-30 0,-8-1-8 16,1-5 0-16,3-4 0 0,-4 0 0 0,4-3 0 16,0 0 0-16,3 1 0 0,4-4-16 0,-10-4-2 15,-1 1 0-15,8-3 0 16,3 6-76-16,-7-6-15 0,3 0-3 0,4-7-1 15,-7 7-91-15,14-4-17 0,-7 1-4 0,0-1-883 0</inkml:trace>
  <inkml:trace contextRef="#ctx0" brushRef="#br0" timeOffset="1512.65">3087 1392 1850 0,'0'0'40'0,"-4"3"9"0,-3-3 2 0,0 0 1 0,0 0-41 0,4 3-11 0,-8-3 0 0,4 0 0 15,7 0 77-15,0 0 14 0,-4 3 2 0,4-3 1 0,0 3-24 0,0-3-5 16,0 0-1-16,0 0 0 0,0 7-34 0,4-1-7 15,-4-3-2-15,7 3 0 0,-3 7 18 0,3-10 3 16,3 6 1-16,-6 4 0 0,6-1-35 0,-6 4-8 16,3-6 0-16,3 8 0 0,-2 1 53 0,2-6 9 15,-3 5 2-15,4 1 0 0,3-3-8 0,-11 0 0 16,8 2-1-16,0-8 0 0,-4 6-12 0,7 2-3 16,-11-5 0-16,4 3 0 0,-3-4-3 0,3 1-1 15,-7 2 0-15,3-2 0 0,-3 3-36 0,-3-7 0 16,3 4 0-16,0-4 0 0,-7 0 49 0,3 1 12 15,-3-4 3-15,4-3 0 0,-8 0-52 0,1 0-12 0,-1-6 0 0,0 0 0 16,8 0 0-16,-11 0 0 0,7-10 0 0,-4 4 0 31,1-7-48-31,2 7-13 0,1-7-3 0,4 4 0 16,-4-7-97-16,3 0-20 0,-6 3-4 0,6-2-1 0</inkml:trace>
  <inkml:trace contextRef="#ctx0" brushRef="#br0" timeOffset="1679.21">3076 1166 2422 0,'0'0'53'16,"0"0"11"-16,0 0 3 0,0 0 1 0,-3 6-54 0,3 1-14 0,0-4 0 0,0-3 0 16,0 0 23-16,0 9 1 0,0-9 1 0,0 0 0 15,3 0-69-15,4 3-13 0,-3-3-3 0,-4 0-648 16,7-3-130-16</inkml:trace>
  <inkml:trace contextRef="#ctx0" brushRef="#br0" timeOffset="2097.94">3281 1429 2235 0,'0'0'49'0,"0"0"11"0,0 0 1 0,0 0 2 0,3 7-51 0,4-4-12 0,-3 0 0 0,3-3 0 16,0 0 95-16,4 3 16 16,-4-3 3-16,3-3 1 0,4 3-92 0,-3-3-23 15,3-7 0-15,0 1 0 0,4 3 45 0,-4-4 5 16,0 1 1-16,4 3 0 0,-11-4-31 0,10 1-5 0,-6-1-2 0,-7 1 0 16,6 3-13-16,-6-7 0 0,3 7 0 0,-4-3 0 15,4 2 0-15,-7 1 0 0,4 0 0 0,-4 3 0 16,0 3 30-16,0 0 3 0,0 0 1 0,0 0 0 15,0 0-18-15,-11 0-4 0,8 3-1 0,-11-3 0 16,7 3-11-16,-4 3 0 0,-3 0 0 0,0 7 0 16,3 6 0-16,-7-7 0 0,8 4 0 0,-4 6 0 15,3-3-11-15,8 3 11 0,-4-7-8 0,0 7 8 16,0 0 0-16,3 0 0 0,4 3 0 0,-7-6 0 0,7 6 0 16,7-12 0-16,-7 6 0 0,4 2 0 0,6-8 0 15,1 0 0-15,3-4 0 0,-4 0 0 16,12-5-33-1,-8-4-5-15,0-4-1 0,3 1 0 0,1-6-71 0,0-1-14 0,-4-2-4 0,7 2 0 16,-7-8-109-16,7 2-23 0,0 0-4 0</inkml:trace>
  <inkml:trace contextRef="#ctx0" brushRef="#br0" timeOffset="2331.94">3912 1307 2188 0,'0'0'48'0,"0"0"11"0,0 0 1 0,0 0 1 0,-3-6-49 0,-4 3-12 16,3 3 0-16,-10 0 0 0,7 0 109 0,-4 0 19 15,8 0 4-15,-11 6 1 0,3 3-59 0,1 1-12 16,-1 5-2-16,-3-2-1 0,3 3 4 0,1 3 1 0,3-4 0 0,0 4 0 16,0 3-48-16,3-3-8 0,4-4-8 0,-7 4 9 15,7 0-9-15,7 0 0 0,-7-10 0 0,4 7 0 16,3-7 0-16,0 1 0 0,3 2 0 0,1-9 0 16,-1 4-9-16,5-4-7 0,2 0-2 0,-6-3 0 31,6 0-87-31,1-3-18 0,-4 0-3 0,7 0-1 15,-7-4-64-15,1 7-13 0,-1-6-2 0,3 0-443 0,-3-1-89 0</inkml:trace>
  <inkml:trace contextRef="#ctx0" brushRef="#br0" timeOffset="2584.4">4187 1141 2188 0,'0'0'48'0,"0"0"11"0,0 0 1 0,0 0 1 0,0 6-49 0,0-3-12 15,-7 0 0-15,7 7 0 0,0-4 105 0,7 4 19 16,-7 2 3-16,4-2 1 0,3 2-52 0,-3-3-9 16,6 10-3-16,-6-9 0 0,3 8 0 0,0 1 0 15,0 0 0-15,3 3 0 0,1 0-51 0,-7 3-13 16,3-3 0-16,0 3 0 0,3 0 54 0,-3-3 8 16,4 0 2-16,-8-3 0 0,4 3-52 0,1-10-12 15,2 4 0-15,1-7 0 16,-8 4-51-16,4-7-9 0,4-6-3 0,-8 0 0 15,4 0-52-15,-3-3-10 0,3-6-3 0,-3-4-716 16,-1 1-144-16</inkml:trace>
  <inkml:trace contextRef="#ctx0" brushRef="#br0" timeOffset="2784.18">4177 1448 2348 0,'0'0'67'0,"0"0"13"0,0 0-64 0,3 0-16 0,4 3 0 0,1-3 0 16,2 3 89-16,1-3 15 0,3 0 2 0,3 0 1 16,-2 0-11-16,6 0-3 0,0-3 0 0,-3 0 0 15,3 0-46-15,0 0-10 0,-7 3-1 0,7-3-1 32,0 0-131-32,-7-7-25 0,8 4-6 0,-5 3-717 0,4 0-144 0</inkml:trace>
  <inkml:trace contextRef="#ctx0" brushRef="#br0" timeOffset="3435.11">6265 815 2120 0,'0'-6'47'0,"0"2"9"0,0-2 3 0,0-3 0 0,-3-1-47 0,3 4-12 0,-4 0 0 0,1 0 0 16,3 6 120-16,-4-4 21 0,4 4 5 0,-10 0 1 15,-1 0-30-15,4 0-5 0,-4 7-2 0,1 2 0 16,-1 0-46-16,1 4-8 0,-4 0-3 0,3 5 0 16,-10 7-17-16,0-3-4 0,3 7-1 0,-3-1 0 15,0 6-31-15,0 4 0 0,3 6 0 0,0 0 0 16,4-3 30-16,0-1 6 0,3 1 2 0,4 0 0 0,4 0-10 0,3-4-1 15,3 1-1-15,4-4 0 0,0 4-35 16,8-7-7-16,2-2-2 0,4 2 0 0,8-15 29 0,-1 2 5 16,-7-2 2-16,4-10 0 0,-1 1-28 0,5-4-6 15,-1 0 0-15,7-6-1 0,0-4 27 0,1 4 6 16,2-9 0-16,5 2 1 0,-4-5-31 0,-1 5-6 16,1-9-2-16,-3 7 0 0,-5-4 35 0,1 1 7 15,0 2 2-15,-4-6 0 0,0 7-22 0,-3-10 0 16,0 3 0-16,-4-6 0 0,-4 6 0 0,-2 0-15 15,-5-3 3-15,-3 3 0 0,-7-9 12 0,-3 3 12 16,-4-12-3-16,-8 2 0 0,1-3-9 0,-7 4 0 16,0-4 9-16,-4 1-9 0,4-1 16 0,-4 7 0 15,1-10-1-15,-8 10 0 0,7 2-15 0,-6-5 0 0,-1 9 0 0,0-3 0 16,4 6 0-16,-4 0-8 0,4 6 8 0,0-3 0 31,3 10-66-31,0-1-6 0,4 7-2 0,0 0 0 16,7 3-94-16,3 0-20 0,1 3-3 0</inkml:trace>
  <inkml:trace contextRef="#ctx0" brushRef="#br0" timeOffset="4050.55">7020 1144 1720 0,'0'0'38'0,"0"0"8"0,-3 3 2 0,-1 0 0 0,1 0-39 16,-1 1-9-16,1 5 0 0,-1-3 0 0,4 4 44 0,4 2 8 0,-4-5 0 0,3 5 1 15,1 1 19-15,-1 2 4 0,1-2 1 0,-1 2 0 16,1 4-10-16,-1-6-3 15,1 9 0-15,-1 0 0 0,4-10 29 0,-3 4 6 0,0 0 1 0,-1-10 0 16,1 6-28-16,-4-2-4 0,7-4-2 0,-4 0 0 16,1 1-22-16,-1-4-5 0,-3-3-1 0,0 0 0 15,0 0-38-15,7-3-12 0,-3-4 0 0,-1 4 0 16,1-6 47-16,-4 3 9 0,3-7 1 0,-3 7 1 16,0-10-28-16,0 4-6 0,-3-1 0 0,-1 0-1 15,1-2-11-15,-1-1 8 0,1 4-8 0,-4-7 8 0,7 6-8 16,-4-2 0-16,1-1 0 0,-4 0 0 0,7 1 0 0,-4-1 0 15,4 3 9-15,-3-2-9 0,3 5 0 0,0-5 0 16,3 5 0-16,1-2 0 0,-1 5-11 0,1 1-3 16,-1 0-1-16,4-1 0 0,0 4 3 0,4 0 1 15,-4 3 0-15,3-3 0 16,5 3-21-16,-5 0-4 0,4 3 0 0,0-3-1 16,4 3 37-16,-4-3 0 0,4 3 0 0,-4 4 0 15,4-4-83-15,-4 3-9 0,0-3-1 0,0 0-772 16,0 4-155-16</inkml:trace>
  <inkml:trace contextRef="#ctx0" brushRef="#br0" timeOffset="4323.67">7461 1216 2419 0,'0'6'53'0,"-3"1"11"0,3 5 3 0,0-5 1 0,-4 2-55 0,4 0-13 0,0 4 0 0,0 3 0 16,0-7 105-16,4 7 19 0,-4 6 3 0,0-10 1 16,3 7-52-16,-3 3-11 0,4-6-1 0,-4 9-1 15,3 9 50-15,-3-12-57 0,4-6 0 16,-4-1-25-16,0 1-6 0,3-6-1 0,-3 2 0 16,0-3-24-16,4-2 0 0,-4 2 0 0,0-9 0 15,0 0-22-15,0 0-10 0,0 0-1 0,0 0-1 16,3-12-111-16,1 2-23 0,3-2-4 0,-3 2-693 15,-4-5-139-15</inkml:trace>
  <inkml:trace contextRef="#ctx0" brushRef="#br0" timeOffset="4500.24">7461 1044 2188 0,'0'0'48'0,"0"0"11"0,0 0 1 0,0 0 1 15,0 0-49-15,0 0-12 0,0-10 0 0,4 4 0 0,-1 0 0 0,1 0 0 16,-1-1 0-16,1 1 0 0,-1 0-11 0,1-4-5 16,3 7 0-16,-3-3-1 15,-1 3-178-15,-3 3-35 0,11 6-7 0,-11-6-2 0</inkml:trace>
  <inkml:trace contextRef="#ctx0" brushRef="#br0" timeOffset="5129.76">7616 1310 1792 0,'0'0'51'0,"4"7"10"0,-4-1-49 0,4-3-12 0,-4 3 0 0,3 0 0 16,4 1 146-16,-3-4 26 0,3 0 6 0,0 0 1 15,0 0-74-15,3-3-14 0,1 0-3 0,0-3-1 16,3 0-34-16,-4-3-6 0,4 6-2 0,-3-7 0 0,0-2-29 0,-1 3-5 15,1 0-2-15,-1-1 0 0,1-2 11 0,-4 6 3 16,4-4 0-16,-4-2 0 16,0 3-15-16,0-1-8 0,-4 1 8 0,-3 0-8 0,4 0 8 0,-1 3-8 15,-3 3 10-15,-3-7-10 0,3 7 10 0,-4-9-10 16,-3 6 10-16,0-4-10 16,-3 7 0-16,2 0 0 0,-2 0 0 0,-1 4-10 15,1 2-18-15,-1 3-3 0,1-2-1 0,-1 5 0 0,4 4 32 0,-4 3 0 16,8-4 0-16,-4 7 0 0,3-3-23 0,1 3 2 15,3 0 0-15,0 0 0 0,3 3 21 0,-3-6-9 16,7 0 9-16,0-1 0 0,0-2-9 0,4 6 9 16,-4-13 0-16,7 7-9 0,0-7 9 0,-3 4 0 15,3-7 0-15,0-3 0 0,0 4 8 0,4-4 0 16,-1 0 0-16,-2-3 0 0,-5 0 8 0,1 0 1 16,-1 0 1-16,1-3 0 0,-4 0 7 0,4 0 2 0,-4-1 0 15,0 1 0-15,0 0-15 0,-4-6-4 0,4-1 0 0,-3-2 0 16,3-1 0-16,0 4 0 0,0-13 0 0,-4 6 0 15,5 1-8-15,-1-1 0 0,0-3 0 0,-4 3 8 16,4 4-8-16,-3-4 0 0,3 7 0 0,-4-10 8 16,4 6-8-16,0 1 0 0,1 6 0 0,-5-7 0 15,4 4 0-15,0 2 0 0,0-2 0 0,0 3 0 16,0 6 0-16,0-3 0 0,4 3 0 0,-4 0 0 16,4 0 0-16,-4 3 0 0,3-3 0 0,-3 3 8 15,4 3 6-15,-1 4 1 0,1 2 0 0,-4 4 0 16,0-1-15-16,0 4 0 0,0 0 0 0,0 3 0 0,-7 0 54 15,4 3 8-15,3 0 2 0,-7-3 0 16,0 3-52-16,3-6-12 0,-3 0 0 0,4-4 0 0,-4 1 0 16,0-3 0-16,0-1 0 0,0-6 0 15,0-6-151-15,0 0-33 0,0 0-6 0,3-9-1102 16</inkml:trace>
  <inkml:trace contextRef="#ctx0" brushRef="#br0" timeOffset="5382.09">8463 1084 1958 0,'0'16'43'0,"0"-13"9"0,0 7 1 0,0-1 3 0,0 4-45 0,4 2-11 16,-1-2 0-16,1 6 0 0,-1-4 104 0,8 26 147 16,-8-22-123-16,4 3-52 0,0 0-9 15,1 6-3-15,-1-3 0 0,0 7 0 0,0-7 0 0,0 6 0 0,0-9 0 16,0 6 0-16,0-3 0 0,0 0 0 0,0-9 0 15,-3 0-51-15,3-1-13 0,-4-5 0 0,1-1 0 16,3-3 0-16,-4-2 0 0,-3-4 0 0,0 0 0 16,0 0-116-16,0-7-25 15,0-2-6-15,-3-4-685 0,-1 1-138 0</inkml:trace>
  <inkml:trace contextRef="#ctx0" brushRef="#br0" timeOffset="5842.45">8428 1489 1552 0,'0'0'44'0,"0"0"10"0,7 0-43 0,0-3-11 0,0 3 0 0,0-6 0 0,4 2 104 0,-1 1 20 16,1 0 3-16,3 0 1 0,0-3 0 0,4 3 0 16,-1-4 0-16,1 4 0 0,0-3-52 0,-1 6-9 15,4-3-3-15,1 0 0 0,-5-4-20 0,4 4-4 16,1 0 0-16,-1 0-1 0,-4 0-16 0,1 0-3 15,0 0-1-15,-4-1 0 0,0 1-6 0,0-3-1 16,-3 3 0-16,3 0 0 0,-4 0-12 0,1 0 0 16,-1-7-12-16,-3 7 12 0,4-3 0 0,-4-1 0 15,-3 1 0-15,3 3 0 0,-4-3 32 0,1 3 14 16,-1-7 2-16,-3 10 1 0,0 0-27 0,0 0-6 16,0-6 0-16,0 6-1 0,-7-3-15 0,7 3 0 15,-7-3 0-15,0 3 0 0,-3-3 0 0,2 6 0 0,1 0 0 0,-3 6 0 16,-1 1 0-16,1-1 0 0,3 4 0 0,0 2 0 15,-4 1 0-15,7 3 0 0,-3 3 0 0,4-4 0 16,-1 1 0-16,1 3 0 0,3-3 0 0,0 3 0 16,3-6 0-16,-3-1 0 0,7 4 0 0,-3-9 0 15,3 5 0-15,0-2 0 0,0 2 0 0,4-8 0 16,-4 2 0-16,3 1 0 0,4-4 0 0,-3 3 0 16,3-2 0-16,0-7 0 0,0 3 0 0,4-3 0 15,-4 0-48 1,4 0-13-16,-1 0-3 0,1-3 0 0,0-1-51 15,-1-5-10-15,1 3-3 0,-4-4 0 0,0-2-71 16,0 2-14-16,11-21-3 0,-7 9-1 0</inkml:trace>
  <inkml:trace contextRef="#ctx0" brushRef="#br0" timeOffset="6264.79">9275 968 1735 0,'0'0'38'0,"0"0"8"0,0 0 2 0,-4 7 0 0,4 2-38 0,4 1-10 15,-4-1 0-15,3 4 0 0,-3-1 64 0,4 7 10 16,-1-7 2-16,1 7 1 0,3 3-10 0,-4-6-3 16,4 9 0-16,0-6 0 0,0 3 40 0,0-3 7 15,1 2 1-15,-1 5 1 0,3-11-39 0,-3 4-8 16,4 3-2-16,-1-3 0 0,1 3-51 0,0-3-13 16,-1 3 0-16,1-10 0 0,-1 4 0 0,1-1 0 15,-4-2 0-15,4-4 0 0,-1 1 0 0,-3-4 0 16,0 0 0-16,-3-3 0 0,3 1 0 0,-7-4 0 15,0 0 0-15,0 0 0 0,0 0 0 0,0 0 0 0,-7-4 0 16,0-2 0-16,-4-3 0 0,1-1 0 0,-5 4 0 16,5 3 0-1,-4-10-48-15,0 7-13 0,-1 3-3 0,1 0 0 16,-3 6 0-16,3 3 0 0,0 4 0 0,-4-4 0 0,4 6 40 0,0 4 8 0,0 3 2 0,3-3 0 16,0 6 14-16,1-4 0 0,3 4 0 0,0 0 0 15,0-6 22-15,3 0 7 0,8 2 2 0,-4-5 0 16,7 0 4-16,-4-4 1 0,4 4 0 0,0-10 0 15,4 3-9-15,-1-3-2 0,1 3 0 0,3-3 0 16,0 1-25-16,4-1-17 0,0-3 2 0,3 3 1 0,0-3 14 16,0 0 0-16,4 0 0 0,-4 0 0 0,4 0 24 0,-1 0 7 15,1 0 1-15,0 0 1 16,3 0-148-16,-3-3-29 0,-1 3-7 0</inkml:trace>
  <inkml:trace contextRef="#ctx0" brushRef="#br0" timeOffset="7148.65">11165 978 1396 0,'0'0'40'0,"-3"-6"8"16,-1-1-39-16,-3 1-9 0,4 0 0 0,-4 0 0 16,3-4 116-16,1 7 20 0,3 3 5 0,-4-6 1 0,4-1-40 0,0 7-8 15,0 0-2-15,0 0 0 0,0 0-22 0,0 0-5 16,7 7-1-16,-3-1 0 0,3 10 4 0,0-7 1 15,3 10 0-15,1 6 0 0,3-3-20 0,4 6-4 16,-4 0-1-16,4 4 0 0,3 2-23 0,-4-9-5 16,4 4 0-16,-3-1-1 0,3 0 57 0,-3 6 12 15,0-5 3-15,-4 2 0 0,0-3-46 0,-4 0-9 16,1 4-1-16,0-10-1 0,-1 6-20 0,-3-6-10 16,0 3 10-16,4-9-10 0,-4 2 11 0,0-2-11 15,-4-6 12-15,5-1-12 0,-5-3 0 0,1 1 0 16,-4-7 0-16,0 0 0 0,0 0 10 0,0-10-10 15,-4 1 8-15,-3-4-8 0,0-6 0 0,0 1 0 16,-4-4 0-16,1-3 0 0,-4-1 0 0,-8-2 0 0,1 0 0 16,0 0 0-16,-4-4 0 0,1 4 0 0,-1-3 0 15,-3-1 0-15,3 1 0 0,0-10 0 0,4 4 0 0,-3-4 0 16,6 3 0-16,0 1 0 0,1-4 0 0,-1-3 0 16,7 6-13-16,-3-2 5 0,7-1 8 0,-3 0-13 15,3-6 13-15,3 0 8 0,4 3 0 0,-3-6-8 16,6 3 0-16,-3 3-12 0,4 6 0 0,3-2 0 15,0 8 12-15,3-5 0 0,1 5 0 0,3 4 0 16,4-3 0-16,3 9 0 0,3 0 0 0,1 6 0 16,7 7 0-16,-4-4 0 0,4 10 0 0,-4 3 0 15,0 6 0-15,1 4 0 0,-8-1 13 0,0 10-4 16,-3 3-9-16,-1-3 10 0,1 9-10 0,-4-6 10 16,0 9 43-16,-3-6 9 0,-4 4 2 0,3 11 0 0,-6-5-64 0,-1 6-18 15,1 3-1-15,-4 3 0 0,-4-4 19 0,1 1 0 16,-1 3 0-16,1-3 9 0,-4-6-9 0,0 3 12 15,0-4-12-15,-4 1 12 0,4 0-12 0,-4-10 0 16,4 3 0-16,-3-3 0 0,-1-6-16 16,-3 0 4-16,3-3 0 0,-3-6 1 15,-3-1-24-15,3-6-5 0,-1 1 0 0,5 2-1 16,-4-6-76-16,3-3-15 0,1 3-4 0,-1-6-772 16,4 0-154-16</inkml:trace>
  <inkml:trace contextRef="#ctx0" brushRef="#br0" timeOffset="7679.5">11889 1298 1436 0,'0'0'32'0,"-4"0"6"0,1 9 2 0,-1-3 0 0,1 4-32 0,-1-1-8 0,4 4 0 0,-4-1 0 0,4 1 66 0,0 6 12 15,0-10 2-15,0 7 1 0,4-1 38 0,-4-2 7 16,4 3 2-16,-4-4 0 0,3 4-52 0,1-4-9 15,-1 1-3-15,1-1 0 0,-1 1 34 0,-3-7 6 16,4 4 2-16,-4-4 0 0,3 0-36 0,1-3-7 16,-4-3-2-16,0 0 0 0,0 0-22 0,0 0-5 15,0 0-1-15,0 0 0 0,0-6-9 0,3-6-1 16,-3 5-1-16,0-8 0 0,-3 2-9 0,3-3-1 16,0 4-1-16,-4-7 0 0,1 3 9 0,3 1 3 15,-4-7 0-15,4 3 0 0,0 3-35 0,0 4-6 16,0-7-2-16,0 9 0 0,0-5 20 0,0 5 0 15,4-2 0-15,-1 6 0 0,1-7-8 0,-1 0 8 16,4 4 0-16,0 0 0 0,0 2 12 0,4 1 8 16,-4-3 3-16,4 6 0 15,-1-4-70-15,1 4-13 0,3 3-4 0,-3 0 0 0,3 0 52 0,0 3 12 0,0 0 0 0,-4 1 0 16,5 2 0-16,-5 3 0 0,1-2 0 0,-1-4-9 31,1 3-79-31,-1 3-16 0,1-2-4 0,-4 2 0 0,4 4-184 0,-1-7-36 16</inkml:trace>
  <inkml:trace contextRef="#ctx0" brushRef="#br0" timeOffset="8032.18">12390 1301 2419 0,'0'0'53'0,"-4"3"11"0,1 3 3 0,-5-3 1 0,1 4-55 0,0 2-13 0,0 4 0 0,0-4 0 0,0 7 54 0,-3 3 8 15,3-4 2-15,-4 4 0 0,4 3-9 0,0 3-2 16,-4 0 0-16,4 0 0 15,4 0-21-15,-4-3-5 0,7 3-1 0,0-6 0 0,0 3-3 0,3-9-1 16,1-1 0-16,3 1 0 0,0-1-12 0,0-5-2 16,0-1-8-16,3-3 12 0,1 3-12 0,-4-6 0 15,4 0 0-15,-1 0 0 0,1 0 0 0,-1-3 0 16,1 0 0-16,0-3 0 0,-1 3 21 0,1-1-1 16,-1-5-1-16,1 0 0 0,0-1-30 0,-1 1-5 15,-3 2-2-15,4-8 0 0,-8 5 18 0,4-2 0 16,-3 2 0-16,-1 1 0 0,-3-4 16 0,0 1 0 15,0 3 0-15,-3-1 0 0,-1-6-16 0,-3 7 0 16,0-3 0-16,0 2 0 0,-3 4 0 0,-1-4 0 16,4 4 0-16,-4 0 0 0,1 3 0 0,3 3-15 0,0-3 3 0,0 3 1 31,7 0-85-31,0 0-16 0,-7 6-4 0,3-3-1 16,1 3-60-16,3-3-12 0,3 7-3 0,-3-4 0 0</inkml:trace>
  <inkml:trace contextRef="#ctx0" brushRef="#br0" timeOffset="8688.18">12771 1379 1918 0,'0'0'42'0,"0"0"9"0,-4 10 1 0,1-7 3 16,3 0-44-16,-4 3-11 0,0 4 0 0,-3-1 0 15,4 10 86-15,-4-7 15 0,0 7 3 0,-4 3 1 0,1 0-30 0,3 6-7 16,-4-6 0-16,4 3-1 0,0 0-9 0,3 0-2 15,1-6 0-15,-1 3 0 0,4-9-13 0,4 2-3 16,-1-5-1-16,1 6 0 0,3-10-26 0,3 0-5 16,1-3 0-16,0-3-8 0,-1 0 0 15,1-3 0-15,3 0-10 0,-3-3 10 0,-1-1 0 0,4-5 0 16,-3 2 0-16,-1-2 0 0,1 3 0 0,0-4 0 16,-4 0 0-16,3-2 0 0,-3 5 0 0,0-5 0 15,0 2 0-15,-3 1 0 0,-1 5 0 16,-3-8 0-16,0 5 0 0,0-2 0 0,-3 5 0 0,-1 1 0 15,1-6 0-15,-4 5 0 0,0-2 0 0,0 0 0 16,-4 2 0-16,4 4 0 0,0 3 0 0,0-3 0 16,7 3 0-16,-7-3 0 0,7 3-10 0,0 0 10 15,-7 3 0-15,3 0-9 0,1 3 9 0,3 7 0 0,3-4 0 16,1 10 8 0,-1-6-58-16,4 5-11 0,0 1-3 0,0 6 0 0,4 0 52 0,0-3 12 0,-1 7 0 0,1 2 0 15,-1 3 48-15,5 4 13 0,-5 3 3 0,1 6 0 16,3 0-52-16,0 0-12 0,0-3 0 0,0 9 0 15,-3-3 25-15,-1 4 3 0,4-4 0 0,-3 9 0 16,0 1-11-16,-4-4-1 0,3-2-1 0,-3-4 0 16,0 0-5-16,0-3-1 0,-3-3 0 0,-1 0 0 15,-3-6 3-15,0-1 0 0,0-6 0 0,-3-2 0 16,-1-4 3-16,-3-10 1 0,0 1 0 0,0-6 0 0,-3-7-6 16,-4-6-1-16,-1-4 0 0,-2-5 0 0,-1-1-27 0,0-6-6 15,-3-3 0-15,0 0-1 0,0 1 41 16,3-5 8-16,1 1 1 0,-1 0 1 15,0 0-15-15,1 0-3 0,-1 0-8 0,1 0 12 16,-1-3-1-16,0 0-1 0,1-1 0 0,2-5 0 16,1-1-10-16,0 7 0 0,7-6 9 0,0 2-9 0,4 4 0 0,3-3 0 15,3 2 0-15,1 4 0 0,6 7 0 0,1-8 0 16,3 8 0-16,0-4 0 0,0 3 0 0,0 6 0 16,4-5 0-16,0 2 0 15,-4 6-56-15,3-2-12 0,-3-1-2 0,4 4-1 16,0 0-150-16,-4 2-31 0</inkml:trace>
  <inkml:trace contextRef="#ctx0" brushRef="#br0" timeOffset="9184.39">13063 1454 1990 0,'-3'7'44'0,"-1"2"8"0,1 1 3 0,-1 2 1 16,1 1-44-16,-4 2-12 0,3 4 0 0,1-6 0 15,-1 5 100-15,1 1 19 0,3-3 3 0,0 0 1 0,0 2-42 0,0-2-8 16,3 3-1-16,4-3-1 0,-3-1-25 0,3 1-5 15,-4 3-1-15,8-4 0 0,-4 1-12 0,0 0-2 16,0-7-1-16,4 4 0 0,-1-4-4 0,-3 1-1 16,4-7 0-16,-1 0 0 0,-3-3-4 0,1 0 0 15,-1 0-1-15,0 0 0 0,-4-6 1 0,1-4 1 16,-1 4 0-16,1-7 0 0,-4 1-6 0,0 6-2 16,0-10 0-16,0 0 0 0,-4 4-9 0,1-1 0 15,3 1 9-15,-4-4-9 0,4 3 0 16,-3-5 0-16,-1 2 0 0,1 0 8 0,3-6-8 0,-4 3 0 15,4 1-11-15,0-4 11 0,0 3-12 0,0-3 3 16,0 3 1-16,4 3 0 0,-1 1 8 0,1-1 0 16,3 7-9-16,-4-4 9 0,4 4 0 0,-3 2 0 15,3 1-9-15,0 6 9 0,0 0 0 0,4 3 0 16,-4 4 0-16,0-1 0 0,3 0-11 0,1 0 2 0,-1 7 0 16,1-10 0-1,0 6-84-15,3-2-17 0,-4-1-3 0,4 0-1 16,0-3-114-16,1 1-22 0,13 2-5 0,-3-6-1 0</inkml:trace>
  <inkml:trace contextRef="#ctx0" brushRef="#br0" timeOffset="9604.01">13603 1511 1792 0,'-3'12'51'0,"3"-12"10"0,-7 4-49 0,3 2-12 0,0 0 0 0,-3-3 0 15,0 0 105-15,4 1 19 0,-4 2 3 0,3 0 1 16,-3 0-12-16,-3 1-3 0,6 2 0 0,-6-3 0 0,2 4-44 0,1 2-9 15,0 1-1-15,0 2-1 0,0 1-30 0,0 0-5 16,0 0-2-16,0 2 0 0,4 7 14 16,-1-9 2-16,-3 6 1 0,7-3 0 15,0 0-10-15,0-4-1 0,7 1-1 0,-3-3 0 0,3-7-26 0,0 0 0 16,3-3 0-16,1-3 0 0,3 0 0 0,-3-6 0 16,3 0 0-16,0-4 0 0,3 1 0 0,-6-10 0 15,3 3 0-15,-3 4 0 0,-1-7-13 0,4 3-8 16,-7 1-2-16,4-1 0 0,-4 0 37 0,0 4 7 15,-3-1 2-15,3-2 0 16,-4 2-70-16,1 0-13 0,-1 7-4 0,-3-6 0 0,4 2 76 0,-4 4 16 16,0 0 2-16,0 6 1 0,0 0-31 0,0 0 0 15,0 0 0-15,0 0 0 16,0 0-24-16,0 0-4 0,3 3 0 0,1 3-1 0,-1 0 48 0,1 4 9 0,3 5 3 16,-4-8 0-16,5 8-31 0,-5-2 0 0,4 0 0 15,0-1 0 1,0 4-21-16,0 3-7 0,0-7-2 0,0 7 0 0,0 3 75 0,1-6 15 0,-1-1 4 0,0 1 0 31,0-4-103-31,0 1-20 0,0-4-4 0,0 1-1 16,0-4 0-16,0-6 0 0,0 0 0 0,-7 0-1152 0</inkml:trace>
  <inkml:trace contextRef="#ctx0" brushRef="#br0" timeOffset="10296.24">13966 1527 1728 0,'0'0'38'0,"0"0"8"0,0 9 2 0,0-3 0 0,0 1-39 0,4 2-9 0,0 3 0 0,-1 7 0 15,4-6 53-15,-3 6 9 0,3-1 2 0,0 1 0 0,0 3 0 0,0-6 0 16,0 6 0-16,0 0 0 0,-3 0 39 0,3 3 8 16,-4-9 1-16,4 2 1 0,-3-2-27 0,3 0-6 15,-4-7 0-15,1 1-1 0,-1-1-63 0,-3-6-16 16,4 0 0-16,-1-3 0 0,4-3 0 0,-3 3 0 15,-1-3 0-15,-3-10 0 0,4 4 35 0,0-7 4 16,-4 7 1-16,3-10 0 0,1 0-13 0,-1 7-3 16,1-7 0-16,-1 3 0 0,-3 1-37 0,4-4-8 15,-1 0-2-15,4 3 0 0,-3-3 23 0,3 1 0 16,-4 5 0-16,4-6 0 0,-3 4 0 0,3 5 0 16,0-2 0-16,-3 5 0 0,3 4 14 0,-7 3 7 0,0 0 2 0,7 3 0 15,-4 7-23-15,1 2 0 0,-1 7 0 0,-3-3 0 16,4 3 0-16,-4 3 0 0,3 0 0 0,-3-7 0 15,0 4 0-15,0 0 0 0,0 3 0 0,0-3 0 16,4-7 0-16,-1 4 0 0,-3-7 0 0,4 1 0 16,-1-4 0-16,1-6 0 0,3 0 0 0,0 0 0 15,0-3 29-15,0-10 2 0,0 4 0 0,4-4 0 16,-1 1-50-16,1-4-9 16,0 0-3-16,-1 1 0 0,4-1 45 0,0 0 9 0,-3-2 1 0,3-1 1 15,0 0-25-15,0 6 0 0,0-2 0 0,1 2 0 16,-5 4 0-16,4 2 8 0,-3 4-8 0,-1 3 0 15,1 3-16 1,-4 4-9-16,0 5-2 0,-3 1 0 0,3 2 70 0,-4 1 13 0,1 0 4 0,-4 0 0 16,3 2-36-16,-3-2-8 0,4 0 0 0,-1-1-1 15,-3 1-7-15,4 3-8 0,-1-10 11 0,-3 1-11 0,7-4 0 0,-3 0-20 16,0-3 2-16,3-3 1 0,-4-3 17 0,4-3 11 16,0-3-2-16,0-1 0 0,0 1-9 0,0-7-12 15,4 3 2-15,-4-2 1 0,4 5 9 0,-1-5 0 16,-3 2 0-16,4 1 0 15,-1 5-53-15,1-2-9 0,0 3-2 0,-1-1 0 0,1 7 103 0,-1 4 20 16,-3-1 4-16,0 9 1 0,0-5-52 0,-3 8-12 16,0 1 0-16,-1 3 0 0,-3 3 0 0,0 3 0 15,0-6 0-15,-3 6 0 0,3-7 0 0,0 1 0 16,-4 0 0-16,4-3 0 16,0-4-48-16,0 1-13 0,4-7-3 0,-4-6 0 15,0 0-153-15,3-6-31 0,4-10-7 0,0 0-1 0</inkml:trace>
  <inkml:trace contextRef="#ctx0" brushRef="#br0" timeOffset="11035.76">15018 1903 1937 0,'-4'12'55'0,"4"-2"12"0,0-4-54 0,0-3-13 15,-3 7 0-15,3-1 0 0,-4-3 125 0,4 4 23 16,0-1 4-16,-3-6 0 16,3 4-70-16,-4-1-14 0,4-6-4 0,0 0 0 15,0 0 0-15,0 0 0 0,0 0 0 0,0 0 0 0,0 0-51 0,0 0-13 16,0-10 0-16,-3 4 0 0,3-6 54 0,0-4 8 15,0 3 2-15,-4 1 0 0,4-10-52 0,0 3-12 16,0-6 0-16,0 0 0 0,-3 3 0 0,3 0 0 16,0 0 0-16,0-3 0 0,0 6 0 0,0 0 0 15,0 4 0-15,0-1 0 0,0 3 0 0,-4 7 0 16,4-3 0-16,0 9 0 0,0 0 54 0,0 0 8 16,-4 9 2-16,1 1 0 0,-1 5-52 0,1-5-12 0,-1 5 0 15,1 4 0-15,-1 0 0 0,1 3 0 0,-1 0 0 0,1-3 0 16,3 3 0-16,-4-7 0 0,4 1 0 15,-3-7 0-15,6 7 0 0,-3-13 0 0,4 3 0 0,-4-6 0 16,0 0 0-16,7-6 0 0,-4 3 0 0,4-3 0 16,0-10 0-16,0 4 0 0,1-4 0 0,-1 0 0 15,0 4 0-15,0-4 0 0,-4 3 0 0,4-2 0 16,0 5 0-16,0-2 0 0,0 9 0 0,1-10 0 16,-1 7 0-16,0 3 0 0,-4 0 0 0,-3 3 0 15,7 0 0-15,-3 3 0 0,3 3 0 0,-4 3 0 16,1-2 0-16,-1 5 0 0,1 1 0 0,-1 2 0 15,-3-2 0-15,0 3 0 0,4-1 0 0,-4-2 0 16,3-1 0-16,-3 1 0 0,4-4 0 0,0 1 0 0,-1-7 0 16,4 0 0-16,-3-3 0 0,3 0 0 15,0-6 0-15,0-4 0 0,3 1 0 0,-3 0 0 0,4-7 0 0,0 3 0 16,-1-2 0-16,4-1 0 0,-3 3 0 0,-1-2 0 16,5 2 0-16,-5 1 0 0,4-1 0 0,-3 4-12 15,3 2 3-15,-3 1 0 0,3 0 9 0,-4 6 12 16,-3 3-2-16,4 3-1 0,-8 4-9 0,4 5 0 15,-3 1 0-15,0 9 0 0,-1 3 48 0,-6 7 8 16,3-7 2-16,-4 7 0 0,4-1-33 0,-4-3-6 16,4 1-2-16,-3-1 0 0,3-9-17 0,0-3 0 15,0-3 8-15,0-1-8 0,3-5 0 0,1-7-17 16,3 0 3-16,-3-9 1 16,3-4-92-16,0-5-19 0,3-4-3 0,1-6-854 0,-1 0-171 0</inkml:trace>
  <inkml:trace contextRef="#ctx0" brushRef="#br0" timeOffset="11261.49">15617 2072 2986 0,'0'10'84'0,"0"-7"20"0,0 6-84 0,0 1-20 0,0-4 0 0,0 6 0 15,-3-5 107-15,3-1 17 0,-4 0 3 0,4 0 1 0,0-6-52 0,0 0-9 16,0 0-3-16,0 0 0 0,-7-6-51 0,0-3-13 16,4-1 0-16,-1-8 0 15,1-4-202-15,3 0-43 0,0-7-9 0,0-5-2 0</inkml:trace>
  <inkml:trace contextRef="#ctx0" brushRef="#br0" timeOffset="11396.13">15561 1495 2649 0,'-11'10'58'0,"8"-7"12"0,-4-3 2 0,0 3 4 0,7-3-61 0,-7 3-15 16,7-3 0-16,0 0 0 0,0 0 54 0,0 0 8 15,0 0 2-15,0 0 0 16,0 0-103-16,0 0-20 0,3 3-4 0,1 0-1153 0</inkml:trace>
  <inkml:trace contextRef="#ctx0" brushRef="#br0" timeOffset="11697.33">15783 2066 1958 0,'0'0'43'0,"0"9"9"0,0-6 1 0,0-3 3 0,0 0-45 0,0 0-11 0,0 0 0 0,0 0 0 16,0 0 118-16,0 0 22 0,-3-6 4 0,3-6 0 15,0-1-88-15,0-3-19 0,3 1-3 0,-3-7-1 16,7 3-20-16,-3-6-4 0,3 6-1 0,0-6 0 15,4 3-8-15,-4 0 0 0,3 0 9 0,1 3-9 16,-1 4 9-16,-3 2-9 0,4 7 12 0,0 0-12 16,-1 2 0-16,1 4 0 0,-4 4 0 0,0 2 0 15,0 0 48-15,0 7 13 0,0 2 3 0,-3 4 0 16,-1 0-52-16,1 6-12 0,-4-3 0 0,3 6 0 0,-3-3 0 0,0 0 0 16,0 0 0-16,0 1 0 0,0-8 0 0,4 4 0 15,-4-9 0-15,0-1 0 16,3-2-100-16,1-4-22 0,-4-6-5 0,0 0-649 15,3-3-131-15</inkml:trace>
  <inkml:trace contextRef="#ctx0" brushRef="#br0" timeOffset="12216.59">16235 1611 1922 0,'-4'10'42'0,"-3"2"9"0,4 1 1 0,-4 6 3 0,0 3-44 0,0 3-11 16,0 3 0-16,-1 9 0 0,5-5 80 0,-1-1 15 15,4 10 2-15,-3-10 1 0,3 1-44 0,3-1-9 16,-3-9-1-16,7 0-1 0,-3 0-32 0,3-6-11 0,0-1 0 0,4-9 9 16,-1-2-9-16,-3-1 0 0,4-3 0 0,-4-3-11 15,0-1-2-15,0-8-1 0,0 3 0 0,0-10 0 16,-3 6 2-16,3-9 1 0,-4 0 0 0,1-3 0 16,3 0 11-16,-4 0 0 0,1 0-9 0,-1-3 9 15,1 3-8-15,-4 0 8 0,4 3-10 0,-4 0 10 16,3 3 0-16,-3 3 0 0,0 0 0 0,0 4 0 15,0 6 0-15,0 3 0 0,0 3 8 0,0 0-8 16,0 0 49-16,0 3 7 0,-3 3 0 0,3 6 1 0,0 4-10 16,0 3-3-16,3 6 0 0,-3 6 0 0,4 4-44 15,-1 3-8-15,1 2-3 0,-1 7 0 0,4-3 39 16,0 6 7-16,-3 1 1 0,3 8 1 16,0 4-59-16,0 3-12 0,0-4-2 15,4 4-1-15,-4-6 37 0,0-1 0 0,0 4 0 0,-4 3 0 0,1-6 0 16,-1-1 0-16,-3-2 0 0,0-4 0 0,-3-6 0 0,-1-6 0 15,-3-1 0-15,-3-2 0 0,-1-7 44 0,0-2 16 16,1-7 3-16,-4-4 1 0,-4-2-50 0,4-7-14 16,-4-2 0-16,-3-7 8 0,4 0 0 0,-1-7 0 15,4 1 0-15,-4-6 0 0,4-4-8 0,4 0 0 16,2-3 0-16,1-3 0 0,4 1 21 0,-1-8 0 16,8-2 0-16,-1-13 0 0,4-3 14 0,8-6 2 15,2-4 1-15,4 1 0 0,1 3-5 0,-1-4-1 0,7-2 0 0,4-7 0 16,3 12-15-16,0 1-3 0,4 3-1 0,7-3 0 15,-7 15-13-15,3 0 0 0,-3 7 0 0,3 0-975 16,-7 6-195-16</inkml:trace>
  <inkml:trace contextRef="#ctx0" brushRef="#br0" timeOffset="13617.66">1312 2787 2566 0,'-7'0'56'0,"4"-3"12"0,-4 0 3 0,3 3 1 0,-6 3-57 0,10-3-15 0,-4 0 0 0,-7 3 0 16,1 0 0-16,6-3-13 0,-3 3 2 0,7-3 1 16,0 0-37-16,0 0-7 0,0 0-2 0,0 0 0 15,0-6 24-15,7-3 4 0,-3 2 0 0,-1-2 1 0,8 6 55 0,7-7 10 16,-4 1 2-16,0 3 1 0,7-4-1 0,0 4 0 15,4 3 0-15,3-10 0 0,7 7-15 0,4 0-3 16,0-4-1-16,0 4 0 0,7-3 10 0,-4 6 1 16,4-10 1-16,10 4 0 0,-3-4-21 0,14 4-4 15,0-1 0-15,4 1-8 0,-1 0 30 0,4-1-1 16,8 4 0-16,6 0 0 0,-4 2-4 0,8-8-1 16,0 3 0-16,7-1 0 0,3 1-1 0,4 2-1 0,7-5 0 15,3 2 0-15,1 4-4 0,10-3-1 0,3-1 0 0,8-2 0 16,-11-1 5-16,14 4 1 0,0-1 0 15,11 1 0-15,10-7-1 0,0 1 0 0,0 2 0 0,8-2 0 16,3-1-2-16,3 3 0 0,7 4 0 16,8-7 0-16,3 4-3 0,4 2-1 0,-1 1 0 0,11-1 0 15,7 4-7-15,4 0-1 0,0 3-8 0,7 0 12 16,6-1-1-16,12 1-1 0,3 0 0 0,3 3 0 16,8 0-1-16,3 0 0 0,0 0 0 0,7 0 0 15,7 0 3-15,7 0 0 0,8 0 0 0,3 3 0 16,10-3-1-16,4 3 0 0,-4 1 0 0,8-1 0 15,6 3 0-15,1 3 0 0,-1 1 0 0,4-1 0 16,4 7-1-16,-4 6 0 0,-4-3 0 0,-6 0 0 16,3 2 2-16,-11 1 0 0,-10 3 0 0,-4 4 0 15,-3-4-12-15,-14 3 0 0,-4-3 0 0,-14 0 0 16,-11 0 0-16,-14-3 8 0,-10-3 0 0,-14 3 0 0,-15-3-8 0,-6-4 0 16,-11 1 0-16,-15 3 7 0,-13-6-7 15,-15 2 0-15,-10 4 0 0,-14-13 0 0,-11 7 0 16,-10-4 0-16,-7 1 0 0,-11-1 0 0,-11-9 0 0,-6 0 0 15,-12 0 0-15,-6 0 0 16,-7-6-11-16,-7-1-1 0,-8 1-1 0,1 0 0 16,-11-3-65-16,-4-1-13 0,-3 4-2 0,-11-10-1 15,1 1-146-15,-8 2-30 0</inkml:trace>
  <inkml:trace contextRef="#ctx0" brushRef="#br0" timeOffset="16962.41">1813 3919 1011 0,'0'0'28'0,"0"-9"8"0,4-1-36 0,-4 1 0 16,0-1 0-16,0-2 0 0,7 2 123 0,-7-2 17 16,0 2 4-16,0-2 1 0,0 3-21 0,3-4-5 15,-3 4-1-15,7-1 0 0,-7 1 16 0,0 2 3 16,0 1 1-16,0 6 0 0,0 0-2 0,0 0-1 16,0 0 0-16,0 0 0 0,0 0-25 0,-10 0-5 15,3 3-1-15,-4 0 0 0,8 4-18 0,-8 2-4 0,8 1-1 0,-8-1 0 16,0 7-81-16,1-1-11 0,-4 4-5 0,-7 0 0 15,6 3 26-15,-6 0 6 0,0 3 0 0,-4 3 1 16,4 0-17-16,-3 10 0 0,-1-7 0 0,0 13 0 16,4-3 8-16,0 3 0 0,7 0 1 0,-7 3 0 15,6-3-9-15,5-3-11 0,-4-1 3 0,3 4 0 16,4-3 8-16,4 0 0 0,3-1 0 0,0-2 0 16,0-3 0-16,10-7 0 0,-6 0 0 0,3-3 0 15,7-3 0-15,-4-3 0 0,5-7 0 0,2 4 0 16,-3-10-42-16,7 1-6 0,-6-4-2 0,6 0 0 15,-7 0-74-15,7-3-14 0,4-3-3 0,-4 0-1 16</inkml:trace>
  <inkml:trace contextRef="#ctx0" brushRef="#br0" timeOffset="17530.3">2434 4164 806 0,'0'0'17'0,"-3"-7"4"0,3 1 1 0,-7 0 2 0,3-1-24 0,4 1 0 0,0-3 0 0,-7 3 0 15,7-1 124-15,-4-2 21 0,4 3 4 0,-3-1 1 16,3 1 16-16,0 0 3 0,0 6 1 0,-11-3 0 16,11 3 1-16,0-3 0 0,-10 3 0 0,3 0 0 15,0 3-51-15,0 0-11 0,-4 6-1 0,8-3-1 16,-8 7-52-16,0 0-11 0,1 2-1 0,-4 4-1 16,3 0 20-16,0 3 4 0,1 3 1 0,6 0 0 15,-6 0-27-15,-1 0-4 0,8 3-2 0,-8-3 0 16,4 4-6-16,4-4 0 0,3 0-1 0,0 0 0 15,0-3-19-15,0-6-8 0,3 2 0 0,4 1 8 16,-3 0-8-16,6 0 0 0,1-4 0 0,3-2 0 16,4 3 0-16,-1-4 0 0,4 4 0 0,4-7 0 15,-4 1 0-15,4-7 0 0,7 3 0 0,-8-6 0 16,1 0 0-16,0-6 0 0,-1-4 0 0,-2-2 0 16,-1-1 0-16,0 1 0 0,-3-4 0 0,3-3 0 0,-7 1 0 15,3-4 0-15,-2 0 0 0,-1 0 0 0,-4 3 0 0,1-3 0 16,-4 0 0-16,0 3 8 0,-7 0-8 15,0-3 0-15,-4 0-10 0,1 0 10 0,-8 1 0 0,1 2 0 16,-1 0 0-16,-3 0 0 0,3 0 0 0,-6 4 0 16,3-4 0-16,0 6 0 0,0 1 0 0,3-1 16 0,-7 4-1 15,4-1-1 1,0 1-51-16,3 3-11 0,-3 3-1 0,4-4-1 16,3 4-94-16,-4 3-18 0,8-3-4 0,3 3-1197 0</inkml:trace>
  <inkml:trace contextRef="#ctx0" brushRef="#br0" timeOffset="18178.04">3189 4179 1728 0,'0'0'38'0,"4"-6"8"0,3-3 2 16,-7-4 0-16,0 4-39 0,3-4-9 0,-3-3 0 0,0 4 0 0,0 2 108 0,0 1 20 16,-3 0 4-16,3 2 1 0,-7 1 43 0,0 3 9 15,0 3 2-15,-4 0 0 0,7 3-81 0,-6 3-16 16,-4 1-3-16,-4 2-1 0,8 4-35 0,2 2-7 0,-9 4-2 16,6 0 0-16,4 3 18 0,-3 3 3 15,-1 0 1-15,-7 3 0 0,11 0-52 0,-3-2-12 0,3 2 0 0,-4-3 0 16,8 3 0-16,-1-3 0 0,4 3 0 0,0-3 0 15,0 1 12-15,0-1 0 16,4-3 0-16,6 0 0 0,1-4-12 0,-8-2-16 16,11 0 3-16,-3-4 1 0,7 1 12 0,-8-7 13 15,4 0-2-15,0 1-1 0,8-7-10 0,-1 0-14 0,-7 0 3 16,7-4 1-16,4-2 10 0,-4-3 0 16,4-1 0-16,-1-2 0 0,1-1 0 0,-4 4 0 0,0-4 0 0,-3 1 0 15,0-4 0-15,-1-3 14 0,1 4-3 0,-11-7-1 16,11 3-10-16,-8-6-14 0,-6 0 3 15,3 0 1-15,-4 0 10 0,-3-4 0 0,-3 1 0 0,-4 3 0 16,3 0 0-16,-14 0 0 0,4 0 0 0,0 0 0 16,-3 6 0-16,-1-3 0 0,-3 6 0 0,0 1 0 15,3 5 0-15,0 1 0 0,4 2 0 0,-7 1 0 16,7 0 0-16,0 3 0 0,-4 3 0 0,4 0 0 16,4 0-53-16,-1 0-9 0,7 3-2 0,-6-3 0 15,10 0-102-15,0 0-21 0,0 0-4 0,0 0-1101 16</inkml:trace>
  <inkml:trace contextRef="#ctx0" brushRef="#br0" timeOffset="19072.59">3796 4091 1267 0,'-11'0'28'0,"11"0"5"0,0 0 2 0,-3-3 1 16,-4 0-36-16,0 0 0 0,0 0 0 0,3-3 0 0,4 6 58 0,0-3 5 16,0 3 1-16,-7-7 0 0,4 4 38 0,3 3 8 15,0 0 2-15,0 0 0 0,0-6 4 0,0 6 0 16,-11 0 1-16,11 0 0 0,0 0-21 0,-4 3-4 16,1 3 0-16,-1 1-1 0,4 2-22 0,0 7-4 15,0-1-1-15,4 7 0 0,-4 3 0 0,3 4 0 0,4 2 0 0,1-3 0 16,-5 0-51-16,4 1-13 0,-3-4 0 0,3 0 0 15,0-3 29-15,3 0 3 0,-3-4 1 0,4-2 0 16,-4-3-17-16,4-1-3 0,-4-6-1 16,3 1 0-16,-6-1-4 0,3-3 0 0,0-3-8 0,0 0 12 15,-7 0 2-15,0-3 0 16,0 3 0-16,3-6 0 0,-3-4 3 0,0 4 1 0,0-3 0 16,-3-1 0-16,-4 1-10 0,3-1-8 0,-6 1 9 0,6-4-9 15,-6 1 0-15,-1-1 8 0,-3 1-8 0,7-4 0 16,-4 0 0-16,1 1 0 0,-4-7 0 0,3-3 0 15,8 0-18-15,-8 0-6 16,0-4-2-16,8 7 0 0,-4-3 39 0,3-3 8 0,-3 3 2 0,4 3 0 16,3 0-23-16,0 3 0 0,3 1-12 0,-3 2 4 15,7 3 8-15,-3 1 0 0,3-1 0 0,-4 4-8 16,8-1 8-16,0 4 0 0,-1 0-9 0,4-4 9 16,-3 4 0-16,3 3 0 0,0 0 0 0,4 3 0 0,-8 0-13 0,4 3 1 15,0 0 1-15,1 3 0 0,-5 1 26 0,1 2 5 16,-1 4 0-16,1-1 1 0,-1 1-5 15,-6 2 0-15,3 4-1 0,-3 0 0 0,3 3 10 0,-7-9 3 16,0 5 0-16,0-2 0 0,0 3-28 0,0 3-9 16,0-7 0-16,-7 7 0 0,3-3 9 0,-3 0 11 15,3 0-3-15,-6-3 0 0,6 2-8 0,-6-2 0 16,-1-3 0-16,1-1 8 0,-1 1-8 0,0-7 12 16,1 0-12-16,-4 0 12 0,3-6-12 0,1 0-16 15,-1 0 4-15,4-6 1 16,-4 0-68-16,4-3-13 0,4-1-4 0,-8 1 0 15,8-1-201-15,-1-2-41 0</inkml:trace>
  <inkml:trace contextRef="#ctx0" brushRef="#br0" timeOffset="19893.12">4223 3634 836 0,'0'0'24'0,"0"0"4"0,0 0-28 0,0 0 0 0,0-7 0 0,-7 1 0 15,7 6 57-15,0 0 6 16,-4-6 1-16,-3 0 0 0,7 6-9 0,-3-7-2 16,3 7 0-16,0 0 0 0,0-6-33 0,0 0-8 15,0-1 0-15,0-2-1 0,0 9 42 0,0-6 9 0,0-4 2 0,0 10 0 16,0 0 40-16,0 0 8 0,0 0 1 0,0 0 1 15,-7-3 36-15,7 3 7 0,-8 0 2 0,1-3 0 16,4 3-39-16,-4 0-7 0,3 3-1 0,-3 0-1 16,7-3-27-16,0 0-4 0,0 0-2 0,0 0 0 15,-3 0-37-15,3 0-7 0,0 0-2 0,0 0 0 16,0 0-11-16,0 0-2 0,0 0-1 0,0 0 0 16,3 7-18-16,4-1 0 0,-7-3 0 0,4 0 0 0,3 0 0 0,3 4 0 15,-2-4 0-15,9 3 0 0,-6 0 0 0,3 1 0 16,0 2 0-16,4 0 0 0,-1 1 55 0,1 2 7 15,-8 1 2-15,5-1 0 16,-1 4-52-16,0 0-12 0,3-1 0 0,-2 1 0 16,-1 3 0-16,3 0 0 0,-6 0 0 0,7 3 0 0,-8-1 0 15,4 1 0-15,4 0 0 0,-4 3 0 0,0 1 0 0,-3 2 0 16,-1-3 0-16,-3 3 0 0,0 0 0 0,0 1 0 16,-3-1 0-16,3 3 0 0,-14 0 0 0,3-2 0 15,4-1 0-15,-7 0 0 0,-3-3 0 0,3-3 0 16,-11 0 0-16,4 0 0 0,0-3 0 0,-7 0 0 15,7 3 0-15,-8-4 0 0,8 1 0 0,-7-3 0 16,0 3 0-16,-4-4 0 0,4-2 0 0,-4 3 0 16,4-1 0-16,0-2 0 15,-4 3-48-15,8-4-13 0,-1-3-3 0,0 4 0 16,8-4-204-16,-1 1-42 0,4 5-8 0,4-5-2 0</inkml:trace>
  <inkml:trace contextRef="#ctx0" brushRef="#br0" timeOffset="25435.95">942 6782 2269 0,'0'0'64'0,"0"0"15"0,0 0-63 0,0 0-16 0,0 6 0 0,0-6 0 15,3 3 54-15,5 0 8 0,2 0 2 0,-6 1 0 16,13-1-52-16,-10 0-12 0,14 3 0 0,-6 0 0 16,6 1 24-16,0 2 1 0,4 0 1 0,-4 1 0 15,7-1-42-15,-7-2-8 0,0-4-1 0,4 3-704 16,0 0-141-16</inkml:trace>
  <inkml:trace contextRef="#ctx0" brushRef="#br0" timeOffset="26067.12">2131 6515 1818 0,'0'0'52'0,"0"0"10"16,0 0-50-16,0 0-12 0,0 0 0 0,0 0 0 0,0 0 64 0,0 0 9 16,0 0 3-16,7-6 0 0,-4 0-21 0,-3 3-4 15,4-4-1-15,-4 7 0 0,0 0 7 0,0-3 2 0,7 0 0 0,-7 3 0 16,0 0 25-16,0 0 4 15,3 0 2-15,5 6 0 0,-8 1-42 0,3-1-8 0,4 6-1 0,-7-2-1 16,4 5 9-16,-1 1 1 0,4 3 1 0,-3 0 0 16,3 0-27-16,-4-1-6 15,4 4 0-15,4 3-1 0,-7-3-6 0,-1 3-1 0,4 1 0 0,-3-1 0 16,3-3-8-16,-4-4-11 0,8-5 3 0,-8-1 0 16,4 4 8-16,-7-3 0 0,4-4 0 15,-4-3 0 1,0 1-104-16,0-1-20 0,0-6-3 0,0 0-1 15,0 0-91-15,0 0-18 0,-4-6-4 0</inkml:trace>
  <inkml:trace contextRef="#ctx0" brushRef="#br0" timeOffset="26433.52">1732 6434 2188 0,'0'0'48'0,"-10"0"11"0,-1 0 1 0,0 0 1 0,-3 0-49 0,4 0-12 16,-1-3 0-16,1 3 0 16,-1 3 113-16,4-3 20 0,0 3 4 0,3 0 1 0,4-3-31 0,0 0-7 15,0 0 0-15,0 0-1 0,0 0-64 0,4 0-13 16,6 0-2-16,5 0-1 0,6-3 16 0,-11 3 3 16,4 0 1-16,8-3 0 0,-1 0-19 0,3 3-3 15,1-4-1-15,7 1 0 0,-4 3-5 0,14-3-2 16,4 3 0-16,4 0 0 0,-12 0-9 0,5 0 0 15,-4 3 0-15,3 0 0 0,-3 1 0 0,3 2 0 16,4 0 0-16,-7-3 0 0,3 3 0 0,-3-2 0 16,3 2 0-16,-3-3 0 0,-7 0 18 0,3 0 2 15,-10-3 0-15,7 0 0 0,-8 3-32 0,1-3-7 0,-4 0-1 0,4 0 0 16,-4 4 20-16,-7-4 0 0,0 3 0 0,-3 0 0 31,-1-3-55-31,1 3-7 0,-8 3-2 0,-3-3 0 16,0 4-177-16,0 2-36 0,-10 7-7 0,-4-1-2 0</inkml:trace>
  <inkml:trace contextRef="#ctx0" brushRef="#br0" timeOffset="26780.15">2039 7177 2415 0,'-3'3'53'0,"-8"0"11"0,7 0 3 0,-3 0 1 0,7-3-55 0,-3 0-13 0,3 0 0 0,0 0 0 0,0 0 55 0,0 0 8 16,0 0 1-16,0 0 1 0,3-3-22 0,4-3-5 16,0 3-1-16,1-3 0 0,2 2-8 0,4 1-1 15,0-3-1-15,4 3 0 0,-4-3 29 0,7 2 7 16,-3 1 1-16,0 0 0 0,-1 0-52 0,4 0-12 15,1 0 0-15,2 0 0 0,1-4 0 0,7 4 0 16,-8-3 0-16,12 3 0 0,-1 0 0 0,-3 0 0 0,-4-4 0 0,0 7 0 16,-3-3 0-16,-1 3 0 0,-2 3 0 0,-5-3 0 15,1 7 0-15,-4-4 0 16,0 0 0-16,4 0 0 16,-4-3-100-16,-4 3-22 0,1-3-5 0,-4 0-1127 0</inkml:trace>
  <inkml:trace contextRef="#ctx0" brushRef="#br0" timeOffset="27272.65">2836 6967 1728 0,'0'0'38'0,"0"0"8"16,0-7 2-16,0 1 0 0,0 0-39 0,0 6-9 0,-7-6 0 0,7 6 0 0,0 0 104 15,-3-3 20-15,3 3 3 0,0 0 1 0,0 0-52 0,0 0-9 16,0 0-3-16,0 3 0 0,0 3 0 0,3 6 0 16,-3 1 0-16,7 3 0 0,-7 2 0 0,4-2 0 15,-1 0 0-15,4 3 0 0,-3-7-51 0,3 4-13 16,-3 0 0-16,3-4 0 0,-4-6 54 0,1 4 8 15,3-4 2-15,-4 0 0 0,4-3-52 0,-3-3-12 16,3 0 0-16,0-3 0 0,0-6 0 0,-3 3 0 16,3-7 0-16,-4 4 0 0,4-7 0 0,4 3 0 15,-11-2 0-15,7-4 0 0,0 3 0 0,3 1 0 0,-6-1 0 0,3 0 0 16,-3 4 0-16,6-1 0 0,-6 4 0 0,3-1 0 16,3 4 0-16,-10-3 0 0,4 6 0 0,6 3 0 15,-10-4 0-15,4 8 0 0,3-1 0 0,-3 0 0 16,3 6 0-16,-7-2 0 0,3 2 0 0,4 3 0 15,-7 1 54-15,4 0 8 0,6-1 2 0,-10 4 0 16,4-4-52-16,3 1-12 0,-7 3 0 0,3-4 0 16,4 1 0-16,-7-4 0 0,0 4 0 0,4-4 0 15,-4 0 0-15,4 1 0 0,-4-4 0 0,7 0 0 32,-7-3-202-32,0-3-43 0,0 0-9 0,0 0-974 0</inkml:trace>
  <inkml:trace contextRef="#ctx0" brushRef="#br0" timeOffset="28180.55">3256 6904 2163 0,'0'0'48'0,"0"0"9"0,0 6 3 0,0-6 0 0,0 3-48 0,0 4-12 16,0-4 0-16,0 3 0 0,4 4 60 0,-4-4 8 15,3 0 3-15,-3 3 0 0,7 1-6 0,-7 2-1 16,0 1 0-16,4 3 0 0,-4-4 0 0,7 1 0 0,-7 2 0 0,0 1 0 16,0 0-51-16,3-1-13 0,-3-2 0 15,7-1 0-15,-7 1 57 0,4-4 9 16,3 4 2-16,-3-7 0 0,6 1-48 0,-6-4-10 16,6 0-2-16,-3-3 0 0,7-3-8 0,-10-4 0 0,7-2 0 0,-1 0 8 15,4-4-8-15,-7 0 8 0,4-2-8 16,-1-1 8-16,-3 0-8 0,4 1 0 0,-4-1 0 0,-3-3 8 15,3 7-22-15,-4-4-5 0,1 7-1 0,3-4 0 16,-7 4 20-16,0 2 0 0,0 1 0 0,0 0 0 16,0 0 0-16,-7-1 0 0,7 7 0 0,0 0 0 15,0 0 0-15,0 0 0 0,-4-3 0 0,4 3 0 16,0 0-91-16,0 0-14 0,0 0-3 0,0 0-1 16,0 0-59-16,0 0-12 0,4 0-3 0,3 0 0 15,-4 0-20-15,4 3-4 0,-3 1-1 0,3 2 0 16,0 0 157-16,0 0 31 0,4 4 7 0,-8-1 1 15,4-3 79-15,-3 4 16 0,3 2 3 0,0-2 1 16,0-4 52-16,4 0 10 0,-8 1 3 0,4-1 0 16,0 0-6-16,0-3-1 0,4-3 0 0,-8 0 0 0,4 3-65 15,0-3-12-15,4-3-4 0,-4 0 0 0,4 0-51 16,-1 0-13-16,4 0 0 0,-3-4 0 16,-8 1 0-16,8-3 0 0,0-1 0 0,-8 1 0 0,4 3 0 0,-3-4 0 15,3-2 0-15,-4-1 0 0,1 4 0 0,-1 3 0 16,1-7 0-16,-4 4 0 0,3-1 0 15,-6 1 0-15,3 2 0 0,-4 1 0 0,4 6 54 0,-7-3 8 16,7 3 2-16,-3-3 0 0,-8 3-52 0,4 3-12 16,4 3 0-16,-8 4 0 0,0 2 0 0,8 4 0 15,-8 0 0-15,4 2 0 0,4-2 0 0,-1 3-12 16,4 0 3-16,-3-4 0 0,3 1 9 0,0 0 12 0,3-4-2 0,1 1-1 16,-1-1-9-16,4 1 0 0,-3-4 0 0,3-2 0 15,-4-1 0-15,8 0 0 0,0 0 0 0,-8-2 0 16,8-1 0-16,-1-6 0 0,4 3 0 0,-3-4 0 15,0 1 0-15,-1-3 0 0,4 3 0 0,-3-3 0 16,-1-1 0-16,1 1-11 0,0-3 3 0,-1-1 0 16,-3 1 8-16,0-1 9 0,4 4-1 15,-8-3-8-15,5-4 0 0,-1 4 0 0,0-4 0 0,-4 4 0 16,4-4 8-16,-3-2-8 0,3 5 0 0,-4-2 0 16,4 5 0-16,-3 1 0 0,-1 0 0 0,4 0 0 15,-3 6 0-15,3 3 10 0,-7 0-10 16,4 3 8-16,3-3 9 0,-4 4 2 0,1 2 0 0,3 0 0 15,-4 1 5-15,4 2 2 0,-3 1 0 0,3-1 0 16,-4 4-7-16,5-3-2 0,-5 2 0 0,8-5 0 16,-11 2-17-16,3-2 10 0,4 2-10 0,4-6 8 0,-8 4-8 15,8-4 0-15,-11 0 0 0,3 1 0 0,4-1 0 16,-7-3 0-16,0-3 0 0,0 0 0 16,0 3-75-16,0-3-7 15,0 7-2-15,0-7 0 0,0 0-72 0,0 0-16 16,0 0-2-16,0 0-1006 0</inkml:trace>
  <inkml:trace contextRef="#ctx0" brushRef="#br0" timeOffset="28535.54">4230 6782 1728 0,'0'0'38'0,"0"0"8"0,0 0 2 0,0 0 0 0,7-3-39 0,-7-1-9 0,10 1 0 0,-10 3 0 16,0 0 113-16,4 0 21 0,3 7 4 0,-3-1 1 16,3-3-18-16,-4 6-3 0,1 4-1 0,3-1 0 15,-4 4 9-15,4 0 2 0,-3 0 0 0,3 2 0 16,-4 4-103-16,1 0-25 0,-1 0 0 0,5 0 0 15,-1 0 52-15,-4 0 4 0,4-3 2 0,-3 0 0 16,-1-1-42-16,4-5-8 0,-3 3-8 0,3-7 12 16,3 0-12-16,-6-2 0 0,3-4 0 0,-3-3 0 0,6 3 0 15,-10-6 0-15,11 3 0 0,-11-6 0 16,0 6-100-16,3-7-23 0,-3 1-4 0,0 0-1 16,0-4-74-16,0 1-15 0,-3 0-3 0,3 2-840 15</inkml:trace>
  <inkml:trace contextRef="#ctx0" brushRef="#br0" timeOffset="29009.89">4251 6989 1958 0,'0'0'43'0,"0"6"9"0,0 0 1 0,0-6 3 0,0 0-45 0,0 0-11 16,7 6 0-16,-7-2 0 0,4-1 124 0,-1 0 24 15,4-3 4-15,-3 3 0 0,3 0-90 0,3 0-18 16,1-3-4-16,-4 3-1 0,0 1 20 0,4-1 4 15,-1 0 1-15,1 0 0 0,3-3-52 0,-4 0-12 16,-2 3 0-16,9-3 0 0,-6-3 0 0,3-3 0 16,0 3 0-16,4-1 0 0,-4-2 26 0,0 3 2 15,3-3 1-15,1-1 0 16,0 1-46-16,-4-3-10 0,7 3-1 0,-7-1-1 0,7 1 29 0,-7 0 0 16,1-1 0-16,2 1 0 0,-6 0 0 0,3-3 0 0,-4 2 0 0,-3 4 0 15,1-3 45-15,2 3 15 0,-10-4 4 0,4 4 0 16,-4 3-52-16,0 0-12 0,0 0 0 0,0 0 0 15,0 0 54-15,-4 0 8 0,-10 0 2 0,7 0 0 16,-4 0-56-16,1 3-8 0,-4 4 0 0,3-1-10 16,1-3 10-16,2 3 0 0,-2 1 10 0,3-1-10 15,-4 3 0-15,8 1 0 0,3 2 0 0,-7 1 0 0,3-4 0 16,1 4 0-16,3-1 0 0,0 4 0 0,3-3 0 0,1-1 0 16,3 1 0-16,-7-1 0 0,10 1 0 0,-6-1 0 15,6 1 0-15,-3-4 0 16,8 1-45-16,-5-1-15 0,1-3-4 0,3-3 0 0,-4 1 52 0,5-4 12 15,-1 0 0-15,-4-4 0 16,1-2-54-16,3 0-8 0,-3-4-2 0,-1-2 0 16,1-1-36-16,-1-2-7 0,1-4-1 0,-1 0-1 15,5-3-133-15,-12 3-26 0,4-3-6 0,0 4-557 16</inkml:trace>
  <inkml:trace contextRef="#ctx0" brushRef="#br0" timeOffset="29408.37">4921 6706 1267 0,'0'-12'28'0,"0"12"5"0,0-6 2 0,0-1 1 0,0 7-36 0,0 0 0 15,0 0 0-15,0 0 0 0,0 0 109 0,0 0 15 16,0 0 4-16,4 7 0 0,-1-1 0 0,1 3 0 16,3 4 0-16,0 3 0 0,-7-4-52 0,3 7-9 0,5-3-3 0,-1-1 0 15,0 4 0-15,3 0 0 0,1-3 0 0,-4-1 0 16,3 1 0-16,1 0 0 0,-4-4 0 0,4 1 0 16,3-1-51-16,-4-2-13 0,1-1 0 0,3-3 0 15,-3 4 0-15,-1-4 9 0,-3 0-9 0,4 1 8 16,-4-4-8-16,4 0 0 0,-8 0 0 0,4-3-11 15,-3 0 11-15,-4 0 8 0,3 0-8 0,-3 0 11 16,0 0-11-16,4-6 0 0,-4 6-12 0,0-7 12 16,-4 1 0-16,1-3 0 0,-8 2 0 0,0-2 0 15,1 3-16-15,-1 0 4 0,-3-1 0 0,0 4 1 16,0 0 11-16,-4 3 16 0,4 0-4 0,0 6-1 16,-4 1-60-16,4-1-12 0,-3 6-3 15,6 1 0-15,1-1 51 0,-1 1 13 0,4 3 0 0,0-1 0 0,7-2 0 0,0 3 0 16,0-1 0-16,3-2 0 0,1-1-9 15,3 4 0-15,4-7 0 0,-1 1 0 0,1-1 9 16,3-3 12-16,-7 4-2 0,7-4-1 0,0-3-9 0,0 0 0 16,0 1 0-16,4-1 0 0,0-3 0 0,-1 0 0 15,1 0 0-15,0 0 0 0,-4-3 0 0,7-1 0 16,-11 1 0-16,1 0 0 16,3 0-49-16,-3-3-12 0,-1-1-3 0,1 1 0 0</inkml:trace>
  <inkml:trace contextRef="#ctx0" brushRef="#br0" timeOffset="30096.84">6103 6584 1074 0,'0'0'30'0,"0"0"8"0,0 0-30 0,0 0-8 15,0 0 0-15,0 0 0 0,0 0 155 0,0 0 29 16,0 6 7-16,0 4 1 0,0 2-52 0,4-2-9 16,-4 2-3-16,3 1 0 0,1 6 0 0,-4 0 0 15,7-1 0-15,-4 7 0 0,4-3-40 0,-3 3-8 16,-1-3-1-16,4 3-1 0,4-3-22 0,-7 0-5 16,-1-3-1-16,4 3 0 0,4-3-40 0,-1 0-10 15,-6 3 0-15,6-7 0 0,-3 1 33 0,4 3 5 16,3-3 1-16,-10-4 0 0,3 1-28 0,0-4-11 15,0 4 8-15,-4-7-8 0,4 0 0 0,0 0 0 16,-3-2 0-16,0-1 0 0,-1 0 0 0,-3-3 0 16,0 0 0-16,0 0 0 0,4-6 22 0,-1-1-1 0,-3-2 0 0,0-1 0 15,4 1-21-15,-4 0 0 0,7-4 0 0,-7 1 0 16,3-1 0-16,-3 0 0 0,7 1 0 0,-3-1 0 16,-4 1 0-16,3-1 0 0,4 1 0 0,-3 2 0 15,3-2 0-15,0-1 0 0,4 4 0 0,-4 3 0 16,3 2 0-16,4 1 0 0,-3 0 0 0,0 0 0 15,3 0 0-15,0 0 0 0,3 3 0 16,-3-3 0-16,-3 6 0 0,3-3 0 0,0 3 0 0,0 0 0 16,1 3-16-16,-8 1-7 0,3 2-1 0,-3 0-1 15,4 4 40-15,-8 0 8 0,4-1 1 0,-3 1 1 0,-4-1-25 16,0 1 0-16,-4 2 0 0,1-2-11 16,-4-1 19-16,0 1 3 0,0 0 1 0,-4-1 0 15,4 1-12-15,-7-1 0 0,0 1 9 0,3-4-9 16,-10 0 0-16,7 1-12 0,0-4 2 0,-4 0 0 15,4 1-146-15,4-4-28 0,-1 0-7 0,0-3-1 16,8-3-102-16,-4 0-21 0,-4-7-4 0,11 10-1 0</inkml:trace>
  <inkml:trace contextRef="#ctx0" brushRef="#br0" timeOffset="30736.04">6738 6920 2188 0,'0'6'48'0,"0"3"11"0,-7 1 1 0,3 5 1 0,1-2-49 0,3 3-12 0,-4-1 0 16,4 1 0-16,0 0 105 0,0-1 19 0,0 1 3 0,4-3 1 16,-1-1-52-16,1 4-9 0,3-7-3 0,-3 4 0 15,3-4-51-15,0-3-13 0,0 1 0 0,3-1 0 16,-6-3 0-16,6 0 0 0,1-3 0 0,0-3 0 15,-1 0 0-15,1 0 0 0,-1-3 0 0,4-4 0 16,-6 4-48-16,2-7-13 0,1 4-3 0,-1-7 0 16,1 4 52-16,-4-1 12 0,4 1 0 0,-4-1 0 15,0 1-54-15,-4-1-8 0,1 0-2 0,-1 1 0 16,1 6 52-16,-1-4 12 0,-3 4 0 0,4 0 0 16,-4 6 0-16,0 0 0 0,0 0 0 0,0 0 0 0,0 0 0 0,0 3 0 15,3 3 0-15,1 4 0 0,-4-4 48 0,7 6 13 16,-4 1 3-16,4-1 0 0,1 4-52 0,-1 3-12 15,0 3 0-15,3 3 0 0,-3-3 0 0,0 6 0 16,4 3 0-16,0 4 0 0,-1-4 0 0,-3 4 0 16,4 2 0-16,-1 4 0 0,1-6 54 0,-1 2 8 15,-2 1 2-15,-1 3 0 0,0-4-52 0,-4 1-12 16,1 0 0-16,-1-4 0 0,-3-3 0 0,-3-2 0 16,-1-4 0-16,-3-3 0 0,0 0 0 0,0-4 0 15,-4-5 0-15,1 0 0 0,-1-4 54 0,-3-3 8 16,4-3 2-16,-5 0 0 0,5-6-52 0,-4 3-12 15,0 0 0-15,-4-3 0 0,7-3 0 0,-3 0 0 16,0-1 0-16,0-2 0 0,4 3 0 0,-5-4 0 16,5-2 0-16,-1 2 0 0,4-2 0 0,-3-1 0 0,6 1 0 15,1-7 0 1,3 3-48-16,0-6-13 0,3 0-3 0,1-3 0 0,3-3 83 0,3-3 16 0,-3 2 3 0,7-5 1 16,1-1-11-16,2 1-3 0,-3-4 0 0,4 1 0 15,-4 5-25-15,4 1 0 0,-1 0 0 0,4 6 0 16,-6 0 0-16,2 6 0 0,1 6 0 0,-1-3 0 15,1 7 0-15,-4 0 0 0,0 6 0 0,0-4 0 16,-3 4-46-16,0 3-14 0,-1 0-4 16,-3 0 0-16,4 0-173 0,3-3-35 0</inkml:trace>
  <inkml:trace contextRef="#ctx0" brushRef="#br0" timeOffset="31433.78">8287 7199 1792 0,'0'0'51'0,"0"0"10"0,0 0-49 0,0 0-12 0,3-10 0 0,4 1 0 16,-3-4 54-16,3-2 8 0,0-4 2 0,0 0 0 16,-3-6 51-16,3 0 10 0,0-3 3 0,0-4 0 0,0-2-52 0,-4-1-9 15,4-5-3-15,0-1 0 0,-3-3-51 0,3 3-13 16,0-3 0-16,-3 0 0 0,-1 4 54 15,4-4 8-15,-3-3 2 0,-1 12 0 0,-3 1-52 0,4-1-12 16,-1-2 0-16,1-1 0 0,-1 0 54 0,1 4 8 16,-1 6 2-16,1-10 0 0,-1 10-52 0,-3 9-12 15,4 3 0-15,0 4 0 0,-1 2 0 0,-3 10 0 16,0 0 0-16,4 0 0 0,6 7 0 0,-3-1 0 16,0 6 0-16,0 1 0 0,4 6 0 15,-1 0 0-15,1-4 0 0,0 4 0 0,3 3 0 0,0 0 0 16,0 3 0-16,-3-3 0 0,3 6 0 0,0-3 0 15,3 0 0-15,1 4 0 0,0 2 0 0,-1 0 0 16,-3 1 0-16,1 8 0 0,-1 4 0 0,-4 3 0 16,-3 7 0-16,4-1 0 0,-1 0 0 0,-2-3 0 15,2 1 0-15,-3 2 0 0,-3-3 0 0,3-6 0 0,0 0 0 16,0-3 0-16,-4-7 0 0,4-6 0 16,-3-3 0-16,0-9 0 15,-1 0-100-15,1-10-22 0,-4-6-5 0,0 0-1 16,3-6-51-16,-3-7-10 0,0-2-3 0,-3-7 0 0</inkml:trace>
  <inkml:trace contextRef="#ctx0" brushRef="#br0" timeOffset="31685.78">8382 7017 2419 0,'0'0'53'0,"4"3"11"0,-1 0 3 0,4 0 1 0,0-3-55 0,0 0-13 0,4 0 0 0,3-3 0 0,-3 3 105 0,6-3 19 15,-3-3 3-15,4 3 1 0,0-4-103 0,3-2-25 16,-4 0 0-16,5-1 0 0,2 4 0 0,-3 0 0 16,1-1 0-16,-1 1 0 15,3 3-46-15,-6 0-14 0,3 0-4 0,0 3-751 16,1-3-150-16</inkml:trace>
  <inkml:trace contextRef="#ctx0" brushRef="#br0" timeOffset="32018.64">9049 6380 1627 0,'0'0'46'0,"-4"0"10"0,4 0-44 0,0 0-12 0,0 0 0 0,0 0 0 16,-7 4 113-16,4 2 21 0,3 0 4 0,0 0 1 15,0 4-29-15,0-1-6 0,0 1 0 0,3-1-1 16,1 3-21-16,-1 1-4 0,4 3-1 0,-3 3 0 16,3-4-14-16,0 7-3 0,0 0-1 0,0 3 0 15,0 7-11-15,0-1-1 0,0 10-1 0,-3 3 0 16,3 3-34-16,-4 0-12 0,4 0 9 0,-3 3-9 15,3-6 32-15,-4 0 2 0,5 0 0 0,-5-4 0 0,4 1-34 16,0-6 0-16,0-1 0 0,-3-6 0 16,3 0-20-16,-4-9-12 0,4 0-1 15,0-6-1-15,1-4-75 0,-1-6-15 16,3-3-4-16,-3-3 0 0,0-3-153 0,0-7-31 0,7-12-7 0,1 3-1 16</inkml:trace>
  <inkml:trace contextRef="#ctx0" brushRef="#br0" timeOffset="32621.68">9430 6970 1958 0,'0'0'43'0,"0"0"9"0,0 0 1 0,-7 3 3 0,7-3-45 0,-4 3-11 0,-3 7 0 16,0-4 0-16,4 6 104 0,-1-2 20 15,0 2 3-15,-3 4 1 0,4 3-103 0,-4 0-25 0,3 3 0 0,1-4 0 16,3 4 56-16,-4 0 7 0,1 0 1 0,-1 0 0 15,4-6-52-15,0-4-12 0,0 1 0 0,0-4 0 16,4-2 0-16,3-1 0 0,0-3 0 0,0-3 0 16,3-6 0-16,-2-1 0 0,-1-5 0 0,3-4 0 15,-3 4 0-15,4-7 0 0,-4 0 0 0,3-3 0 16,1 3 0-16,-4 0 0 0,0 1 0 0,0-4 0 16,0 6 0-16,0 0 0 0,-7 1 0 0,7 2 0 15,-3 4-48-15,-1-4-13 16,-3 4-3-16,0 3 0 0,0-4 52 0,0 10 12 0,0 0 0 0,0 0 0 15,0 0 0-15,0 0 0 0,0 0 0 0,0 6 0 16,0 1 0-16,4 2 0 0,-1 4 0 0,-3-1 0 0,8 1 48 0,-5 6 13 16,4-4 3-16,0 4 0 0,0 0-64 0,0 0-16 15,0-4-2-15,0 4 0 0,0 0 29 0,1-3 5 16,-1 2 2-16,0-2 0 0,0 0-18 0,0-1 0 16,3-2 0-16,-3-4 0 0,-3 1 55 0,3-4 7 15,0 0 2-15,0-3 0 0,0-3-52 0,0 0-12 16,-3-3 0-16,-1-3 0 0,4 0 0 0,-3-4 0 15,3-2 0-15,-4-4 0 0,1 1 0 0,3-4 0 16,-3 0 0-16,3-3 0 0,-4 3 0 0,4-3 0 16,0 0 0-16,0-3 0 0,0 6 0 0,-3-3 0 15,6 0 0-15,1 4 0 0,0-4 0 0,-4 6 0 16,3 0 0-16,1 1 0 0,-1 2 0 0,-3 4 0 16,4-1 0-16,0 4 0 0,3 3 0 0,-4 0 0 15,1 3 0-15,-1 3 0 0,1 3 0 0,0 7 0 0,-1 2 0 16,-3 7 0-16,4 0 54 0,-4 3 8 0,0 0 2 15,-3 4 0-15,-1-4-51 0,1 3-13 16,-4 3 0-16,3-2 0 0,1 2 0 0,-1-6 0 0,-3-3 0 0,0-3 0 31,4 0-49-31,-1-7-12 0,1 1-3 0,-1-10-819 0,-3-3-164 0</inkml:trace>
  <inkml:trace contextRef="#ctx0" brushRef="#br0" timeOffset="33251.61">10915 5916 1728 0,'3'13'38'0,"-3"-4"8"0,0 4 2 0,0 2 0 0,4 1-39 0,-4 6-9 15,4 0 0-15,-1 3 0 0,-3 0 156 0,4 3 28 16,3 4 7-16,-4 2 1 0,-3 7-52 0,4 3-9 16,-1 6-3-16,1 3 0 0,3-2-51 0,-4-1-10 15,1 3-3-15,-1 0 0 0,4 4-51 16,-3-1-13-16,0 1 0 0,-1-1 0 0,4-6 54 0,-3-3 8 15,3-6 2-15,-4 0 0 16,1-4-103-16,3-2-20 0,-4-1-4 0,1-2-1 16,3-10 0-16,-4 0 0 0,4-7 0 0,1-5 0 15,-1-4-153-15,0-3-31 0,0-3-7 0,0-6-1 0</inkml:trace>
  <inkml:trace contextRef="#ctx0" brushRef="#br0" timeOffset="33652.58">11359 6308 1792 0,'-14'19'51'0,"7"-10"10"0,-3 7-49 0,-1 3-12 0,1 0 0 0,-1 6 0 16,-3 0 105-16,3 0 19 0,-3 3 3 0,0 0 1 15,0-2-52-15,3 2-9 0,-3 0-3 0,0 3 0 16,4-2 0-16,-1-1 0 0,0 0 0 0,1 0 0 15,3-3 0-15,0-6 0 0,3 0 0 0,1-3 0 16,-1-4-51-16,4 1-13 0,4-7 0 0,-1 0 0 0,1 1 0 16,3-7 0-16,0 3 0 0,3-3 0 15,1-3 0-15,0-1 0 0,3 1 0 0,0-3 0 0,3 0 0 16,1-1 0-16,3 4 0 0,0-3 0 16,1 3 0-16,-5 0 0 0,4 0 0 0,-3 3 0 0,0 0 0 0,-4 3 0 15,0 0 0-15,0 3 0 0,0 0 0 0,0 7 0 16,0-4 0-16,-3 7 0 0,3 3 54 0,-3 9 8 15,-1 0 2-15,-3 1 0 0,0 2-52 0,-3 0-12 16,-4 1 0-16,3-1 0 0,-3-3 0 0,0 0 0 16,0 1 0-16,-3-4 0 0,3-6 0 0,0-4 0 15,-4-2 0-15,4-4 0 16,4-6-202-16,-4-3-43 0,3-3-9 0</inkml:trace>
  <inkml:trace contextRef="#ctx0" brushRef="#br0" timeOffset="34050.4">11807 7011 2149 0,'-3'15'47'0,"-4"-2"9"0,3 3 3 0,-3-1 2 0,4 4-49 0,-4 3-12 0,3 0 0 0,-3 0 0 16,4 0 63-16,-1 3 9 0,4-3 3 0,-3-3 0 15,3-4-60-15,3-2-15 0,1-4 0 0,-1-6 0 16,4 1-48-16,0-4-13 0,0-4-3 0,0-5 0 16,0 3 52-16,4-7 12 0,-4-2 0 0,0-4 0 0,4 3 0 15,-1-6 0-15,-3 0 0 0,0 0 0 16,4 3-54-16,0 1-8 0,-4-1-2 0,0 0 0 16,0 3 0-16,0 4 0 0,0 2 0 0,0-2 0 0,0 2 52 0,-4-2 12 15,1 6 0-15,0-1 0 0,-1 1 0 0,-3 6 0 16,0 0 0-16,0 0 0 0,0 0 48 0,0 0 13 15,0 6 3-15,0 4 0 0,0-1 0 0,0 4 0 16,4-1 0-16,-1 7 0 0,-3 0 0 0,4 3 0 16,-1 3 0-16,4 0 0 0,-3 3-52 0,3-3-12 15,0 0 0-15,0 0 0 0,-4 0 0 0,5-3 0 16,-1-3 0-16,0-3 0 16,3-4-48-16,-3-2-13 0,4-1-3 0,-4-6 0 15,0-3-122-15,4-3-25 0,6-9-5 0,-3-7-540 0</inkml:trace>
  <inkml:trace contextRef="#ctx0" brushRef="#br0" timeOffset="34616.87">12273 7004 1483 0,'0'38'32'0,"0"-22"8"16,0 6 0-16,0 0 2 0,4 3-34 0,-4 0-8 0,3 3 0 0,1-3 0 15,3-3 90-15,-4 0 16 0,4 0 3 0,0-3 1 16,0-4-71-16,4-5-15 0,0-1-2 0,-1-3-1 16,1 1-21-16,-1-1 0 0,5-6 0 0,-5-3-12 15,4-3-36-15,-3-4-8 16,-1 4-2-16,1-7 0 0,0-2 26 0,-1-4 6 0,11-22-24 16,-10 19 14-16,-1-3-3 0,-2 3 0 0,2 0 0 15,-3 3 39-15,0-3 0 0,-3 4 0 0,3-1 0 0,-4 0 0 16,1 3 0-16,-1 4 0 0,-3-1 0 0,4 4 24 15,-4-1 12-15,0 10 2 0,0 0 1 0,0 0 17 0,0 0 3 16,0 0 1-16,3 7 0 0,1 2-7 0,3 4-1 16,-3-1 0-16,3 4 0 0,3 3-29 0,-3-1-7 15,4 8 0-15,-1 2-1 0,1 6-1 0,0 1 0 16,-1 6 0-16,4 2 0 0,0 8 9 0,-3-4 1 16,3 6 1-16,0 3 0 0,-3 4 7 0,3 0 0 0,0 2 1 0,-3-12 0 15,-4 1 36-15,0 2 7 16,3 0 2-16,-3 0 0 0,0 4-8 0,0-7-2 0,-3 0 0 0,-4 7 0 15,0-10-31-15,-4-10-6 0,-3-2-2 0,0-7 0 16,0-9-14-16,-3 0-3 0,-1-7-1 0,-3-2 0 16,0-4-2-16,-4-3 0 0,1-3 0 0,-5-3 0 15,5 0 5-15,-4-7 1 0,-1 1 0 0,1-7 0 16,4 1-29-16,-1-4-6 0,0-6 0 0,4 0-1 16,4-7 21-16,-1-2-9 0,4-1 9 0,4-2 0 15,-1-1-8-15,4 0 8 0,4 4 0 0,3-10 0 16,3 0 0-16,8-6-8 0,3-7 8 0,7-5 0 15,4 2 0-15,0 1 0 0,3-1 0 0,-3 10 0 16,3-7 0-16,4-5 8 0,3-1-8 0,8 0 9 16,-1 1-42-16,0 2-9 0,4 0-2 0,21-21-1260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3:25:21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55 10136 0 0,'0'-1'230'0'0,"-2"-3"31"0"0,0 1-636 0 0,-20-19 7220 0 0,22 21-6541 0 0,1-1 1 0 0,0 1-1 0 0,-1-1 0 0 0,1 1 1 0 0,0-1-1 0 0,0 1 1 0 0,0 0-1 0 0,0 0 0 0 0,2-2 1 0 0,-1 2-138 0 0,0 0 0 0 0,0 0 0 0 0,0 0 1 0 0,0 1-1 0 0,0-1 0 0 0,0 1 0 0 0,0-1 0 0 0,0 1 1 0 0,0-1-1 0 0,0 1 0 0 0,1 0 0 0 0,1 0 0 0 0,29 3 1181 0 0,41 12 341 0 0,-48-9-1786 0 0,29 4 0 0 0,-43-9-329 0 0,0 0 0 0 0,0-1 0 0 0,0-1 1 0 0,0 1-1 0 0,18-5 0 0 0,40-12-979 0 0,-10 1-17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6T13:25:39.8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4501 9199 1384 0,'0'0'39'0,"0"0"9"16,0 0-38-16,0 0-10 0,0 0 0 0,0 0 0 0,0-6 88 0,0 0 16 16,-3-1 4-16,3 1 0 0,-4 0-4 0,4 0 0 15,-3-1 0-15,3-2 0 0,0 3-12 0,0-1-2 16,-7 1-1-16,3 0 0 0,4 3 31 0,-7-4 7 15,7 7 1-15,-3-6 0 0,-4 3-54 0,0 0-10 16,7 3-3-16,-7 3 0 0,3 0-46 0,-7 7-15 16,1-1 8-16,6 3-8 0,-3 4 22 0,4 3 1 15,-8 3 0-15,4 0 0 0,4 3-23 0,-1 6 0 16,1-2 0-16,3 5 8 0,0 4-26 0,0-7-5 16,3 4-1-16,1-4 0 0,6-3 24 0,-6-3 0 0,3 0 0 15,3-6 0-15,1 0 0 0,3-7 0 0,-3-2 0 16,3-4 0-16,7-3 0 0,-7-6 0 0,7 0 0 0,-3-10 0 15,3 1 11-15,0-7 6 0,4-3 2 0,0-3 0 16,-4 0-31-16,0 3-5 0,0-3-2 0,-3 0 0 16,-1 3 67-16,-6 3 12 0,-4 7 4 0,4-7 0 15,-4 3-52-15,-4 3-12 0,-3-2 0 0,0 2 0 16,0 1 0-16,-3-4 0 0,-4 0 0 0,3 4 0 16,-10-1 0-16,3 4 0 0,1 3 0 0,-11-4 0 15,-1 1 0-15,5-1 0 0,-4-2 0 0,-1-1 0 16,1 1 0-16,-3-1 0 0,2 4 0 0,5-1 0 15,-1 4-100-15,4 3-22 0,3 3-5 16,1 3-785-16,6 3-158 0</inkml:trace>
  <inkml:trace contextRef="#ctx0" brushRef="#br0" timeOffset="634.07">4914 9052 1746 0,'0'0'38'0,"-3"-6"8"0,-8 2 2 0,1-2 1 0,6 0-39 0,-3 0-10 0,3-1 0 15,-3-2 0-15,4 3 49 0,-1-1 8 0,4 7 2 0,0 0 0 16,0 0-39-16,0 0-7 0,0 0-1 0,0 0-1 16,0 0 30-16,0 0 7 0,4 7 0 0,-1-1 1 15,4 6 15-15,-3 1 4 0,3 3 0 0,0 6 0 16,4 0-55-16,-1 0-13 0,1 3 0 16,-1 0 0-16,1 0 54 0,0 0 8 0,-1-3 2 0,4 3 0 15,-3 0 0-15,-1-3 0 0,1 0 0 0,-4 0 0 16,4 0-44-16,-4-3-9 0,0 3-2 0,0 0 0 15,3-4 12-15,-6-2 3 0,-4 3 0 0,7-4 0 16,-7-2 5-16,0-4 2 0,0 1 0 0,0-4 0 16,0 0-31-16,0-6 0 0,0 0 0 0,0 0 0 0,-7-6 0 0,3 0 8 15,-6-4-8-15,3-2 0 0,0 2 0 0,7-2 0 16,-11-1 0-16,11 1 0 0,-10-1 0 0,6 1 0 16,0 2 0-16,1 1 0 0,-1 0 0 0,4-4 11 15,-3 7-11-15,6-4 10 0,1 4-10 0,-1-3-9 16,1 2 9-16,3-2-13 0,0 0 13 0,4 2 0 15,-4 1 0-15,3 0 0 0,8-4 0 0,-7 7 0 16,3 0 0-16,0 0 0 0,3 0 0 0,-2 6 0 16,2 0 0-16,1 3 0 0,-8 4 0 0,4 2 0 15,-3 1 0-15,0 6 0 0,-1-1 20 0,-3 1 4 16,0 0 1-16,4 0 0 0,-11 3 11 0,3 0 3 16,-3 3 0-16,0-3 0 0,-3 3-31 0,3-6-8 15,-7 3 0-15,0-3 0 0,0-4 0 0,-4 4 0 0,1-6 0 16,-5-1 0-16,5 1 0 0,-4-4 0 0,-4-3 0 0,1-3 0 31,2-3-68-31,-2 0-14 0,3 0-3 0,0-6-1 16,3 0-96-16,0-4-19 0,-3 4-4 0,4-3-936 0</inkml:trace>
  <inkml:trace contextRef="#ctx0" brushRef="#br0" timeOffset="1002.6">5369 9365 1958 0,'0'0'43'0,"0"0"9"0,0 0 1 0,-3 0 3 0,3 0-45 0,0 0-11 0,-7 7 0 0,3-4 0 0,-3 3 103 0,4 0 18 16,3 1 4-16,0-1 1 0,0 6-48 0,0 1-10 15,7 3-1-15,-4 2-1 16,4-2-2-16,0 3-1 0,4 3 0 0,-1 0 0 0,1 3-50 0,0-3-13 15,-1 0 0-15,4 0 0 0,0-3 56 0,-3-1 7 16,0 1 1-16,3 0 0 0,-4 3-8 0,4-3 0 16,-3 3-1-16,-4 0 0 0,4 0-27 0,-8-4-4 15,1 4-2-15,-1-3 0 0,-3 3-8 0,-3 0-2 16,-1-3 0-16,-6 3 0 0,6-6-12 0,-7-1 11 16,1-2-11-16,-1-4 10 0,1-3 19 0,-4-2 4 15,3-4 1-15,-3-4 0 16,0-2-54-16,-4-3-12 0,1-7-1 0,-1 0-1 15,4-6-48-15,-4 1-10 0,11-5-1 0,-11-2-1 16,8 0-27-16,-4-3-6 0,10 2-1 0,-10-2 0 16,7 3-153-16,4 0-31 0</inkml:trace>
  <inkml:trace contextRef="#ctx0" brushRef="#br0" timeOffset="1181.21">5203 9068 2161 0,'0'9'61'0,"0"-9"14"0,0 0-60 0,0 6-15 0,0 0 0 0,0-6 0 16,4 4 88-16,-4-4 16 0,4 3 2 0,-4-3 1 0,3 0-67 0,8 0-14 15,-11 0-2-15,7-3-1 16,0-1-48-16,0 1-10 0,0 3-1 0,3-3-1062 0</inkml:trace>
  <inkml:trace contextRef="#ctx0" brushRef="#br0" timeOffset="1551.29">5616 9434 2188 0,'0'0'48'0,"0"0"11"0,0 0 1 0,0 0 1 0,4 7-49 0,-1-4-12 16,1 0 0-16,3-3 0 0,3 0 54 0,-6-3 8 15,3 0 2-15,0-4 0 0,0 1 0 0,4-3 0 16,-1-4 0-16,1-3 0 0,-1 1-52 0,5-1-12 0,-8-3 0 0,3 0 0 16,-3 4 20-16,4-1 0 0,-1 0 1 0,-6 4 0 15,7-4 18-15,-8 4 3 0,4-1 1 0,-3 4 0 16,-4-1-35-16,7 4-8 0,-7 6 0 0,0 0 0 16,-11-3 0-16,4 6 0 0,0 0 0 0,0 3 0 15,3 7 0-15,-6 0 0 0,-1 5 0 0,1 4 0 16,-1 3 9-16,1 0 0 0,-1 4 0 0,4 2 0 15,0 0-9-15,3 1 0 0,-3-1 0 0,0 4 0 16,4-7-10-16,3-3 10 0,0 0-13 0,3-3 5 0,1 0 8 16,-1-6 0-16,4-4 0 0,4-2-8 15,-4-4-44-15,11-3-8 0,-11-3-1 0,10-6-1 16,-3-4-104 0,4 1-21-16,0-7-4 0,3-3-794 0</inkml:trace>
  <inkml:trace contextRef="#ctx0" brushRef="#br0" timeOffset="1793.58">6258 9086 1728 0,'0'0'38'0,"0"0"8"0,0 0 2 0,0 0 0 0,0 0-39 0,0 0-9 15,0 0 0-15,-7 0 0 0,0 7 156 0,0 2 28 16,0 7 7-16,-4-1 1 0,4 4-103 0,-3 3-20 16,3 0-4-16,-4 3-1 0,8 3 0 0,-4 1 0 15,3 2 0-15,1 0 0 0,-4-2-51 0,7-4-13 16,0 3 0-16,0-3 0 0,0-3 0 0,0-3 0 15,3-1 0-15,4-2 0 0,-3-3 17 0,3-1 1 16,3-2 0-16,-3-7 0 0,0 0-29 0,4-3-5 16,3 0-2-16,-3-6 0 15,3-1-108-15,3 1-22 0,-6-3-4 0,3-4-609 0,0-3-123 0</inkml:trace>
  <inkml:trace contextRef="#ctx0" brushRef="#br0" timeOffset="2021.88">6629 8958 2188 0,'-4'9'48'0,"4"4"11"0,0 2 1 0,0 4 1 0,0 3-49 0,0 0-12 16,0 6 0-16,4-3 0 0,-1 0 69 0,1 1 11 16,-1-1 3-16,1 3 0 0,3-3-31 0,0 3-5 15,-4-3-2-15,5 3 0 0,-1-2 15 0,0-4 4 16,0-1 0-16,3-2 0 0,-3 0-52 0,4-6-12 15,-4-1 0-15,0-2 0 0,0-1 0 0,-3-6 0 16,3 0 0-16,0 0 0 16,0-6-151-16,-7 3-33 0,0 0-6 0,3-6-548 15</inkml:trace>
  <inkml:trace contextRef="#ctx0" brushRef="#br0" timeOffset="2548.36">6495 9347 2188 0,'0'0'48'0,"-4"6"11"0,4 0 1 0,4 0 1 0,-4 1-49 0,3-4-12 0,4 3 0 0,0-3 0 15,4 0 59-15,-4-3 9 0,7 0 1 0,-3-3 1 16,6 0-44-16,1-3-9 0,0 0-1 0,-1-1-1 16,4-2-29-16,4-1-6 0,0-5 0 0,-1 2-1 15,8-2-9-15,-4-1-2 0,4 0 0 0,0 1 0 16,0-1-58-16,-4 0-12 0,4-3-2 0,-8 4-1 15,1-1 1-15,0 3 1 16,-4 1 0-16,0-1 0 0,-3 4 74 0,-4 3 14 0,0-4 3 0,-4 4 1 16,-2 0 82-16,-1 3 16 0,0-1 3 0,-7 4 1 15,0 0 55-15,0 0 11 0,0 0 3 0,-7 0 0 16,-4 4-52-16,0 2-11 0,4 0-1 0,-3 4-1 16,3-1-42-16,-4 0-8 0,1 4-1 0,-1-1-1 15,0 1-27-15,4-4-4 0,0 4-2 0,0-4 0 0,4 4-10 16,-4-4 0-16,7 1 0 0,-4-4 0 0,4 0 0 0,0-6 0 15,0 0 0-15,0 0 0 0,0 0 0 0,4 0 0 16,3 0 0-16,-4 0 0 0,4-3 0 0,4 0 0 16,-1 0 0-16,1 0 0 0,0-4 20 0,3 4 0 15,0 0-1-15,3-3 0 0,1 3 0 0,0 3 0 16,-1-3 0-16,5-1 0 0,-5 8 13 0,1-1 4 16,3 0 0-16,-3 3 0 0,-1 0 7 0,1 1 1 0,-4 2 1 15,0 1 0-15,0 2-6 0,-3 1-2 0,-1 2 0 0,-3 4 0 16,-3-3-17-16,0 3-4 0,-1-1-1 15,-6 1 0-15,3 0-15 0,-4 0 0 0,-3 0 0 0,-4-1 0 16,4-2 0-16,-3-3 0 0,-4-1 0 16,0-2 0-1,-1-1-56-15,1-6-4 0,0 3 0 0,0-6-1 16,0-3-74-16,0 0-14 0,7 0-3 0,-4-3-1180 0</inkml:trace>
  <inkml:trace contextRef="#ctx0" brushRef="#br0" timeOffset="3461.11">8759 9296 1746 0,'0'0'38'0,"0"0"8"0,0 0 2 0,-7-6 1 0,4 0-39 0,-4 0-10 0,-4-1 0 0,4 1 0 15,0 0 72-15,0 0 12 0,-3 2 2 0,-1 1 1 16,0 0-7-16,1 3-2 0,-4 0 0 0,0 0 0 15,3 3-4-15,-3 4-1 0,3 2 0 0,1 3 0 16,3-2-20-16,-4 6-4 0,4 2-1 0,0 4 0 16,0-3-17-16,3 3-4 0,1 0-1 0,3 0 0 15,0 0-10-15,0 3-1 0,3-6-1 0,1 3 0 16,3-3-6-16,0-7-8 0,4 4 11 0,-4-7-11 16,7-3 0-16,-4 1 0 0,4-7 0 0,1 0 0 15,-1-3 0-15,0-4 0 0,0 1-9 0,0-10 9 0,0 4 0 16,-3-7-8-16,3 0 8 0,-4 0 0 0,1 1-12 15,0-1 2-15,-1 0 1 0,-6-3 0 0,3 0 9 0,-4 3 9 16,4 0-1-16,-3 4-8 0,-4 2 0 0,0 1 0 16,0 2 0-16,0 4 0 0,0 6 9 0,0 0-9 15,-4-3 0-15,4 3 9 0,0 0-9 0,0 0 0 16,-7 3 9-16,4 3-9 0,-1 1 0 0,1 2-16 16,3 3 2-16,0 4 1 0,0-3 13 0,3 2 13 15,1 1-2-15,-1 3-1 0,4-3-10 0,-3 2 0 0,3-2 0 16,0 0 0-16,4-1 0 0,-1 1 0 15,1 0 0-15,-1-4 0 0,1-2-13 0,3 2 5 16,0-2 8-16,0-4-13 0,-3-3 13 0,-1 3 0 16,4-3 0-16,-3-3 0 0,-4 4 0 0,4-4 0 15,-8-4 0-15,-3 4 0 0,7-3 0 0,-3 0 0 0,-1-3 0 0,1-7 0 16,-4 4 40-16,0-4 10 0,-4 1 2 0,1-7 1 16,-1 3-33-16,-3 1-8 0,4-4 0 0,-4 3-1 15,3-3-11-15,-3 1 0 0,0-1 0 16,0 0 0-16,3 0 0 0,1 3 0 0,-1 1 0 0,4 2 0 15,-3 1 0-15,3 2 0 0,3-2 0 0,1-1 0 16,-1 4 0-16,4-1 0 0,1 1 0 0,2 3 0 16,-3-1 0-16,4 1 0 0,-1 0 0 0,1 3 0 15,7 0 0-15,-4 0 0 0,3 3 0 0,1 0 0 16,3 0 0-16,-3 0 0 0,-1 0 0 0,-3 0 0 16,1 3-49-16,-1-3-12 0,0 3-3 0,0-3 0 15,0 0-111-15,-3 3-22 16,-1-3-5-16,1 0-1 0</inkml:trace>
  <inkml:trace contextRef="#ctx0" brushRef="#br0" timeOffset="3965.24">9391 9249 2188 0,'0'0'48'0,"0"0"11"0,0 4 1 0,3 2 1 0,1-3-49 0,-4-3-12 0,7 3 0 0,-3 0 0 16,3 0 59-16,0 0 9 0,0-3 1 0,3 4 1 15,1-8-15-15,3 4-3 0,-7 0-1 0,4-3 0 16,-1 0 16-16,1 3 3 0,-4-3 1 0,0 0 0 15,0 0-57-15,0-3-14 0,-3 2 0 0,3 1 0 16,-4 0 12-16,1-3-1 0,-4 6 0 0,3-6 0 16,-3 6-11-16,0 0 12 0,0-7-12 0,0 7 12 15,0 0-12-15,0 0 0 0,-3-6 9 0,3 6-9 16,-7-3 10-16,0 0-2 0,-4 0-8 0,4 3 12 16,-4 0-31-16,-3 3-6 0,4 0-2 0,-4 3 0 15,3 4 27-15,0-1 0 0,1 4 0 0,3 5 0 16,-4-2 0-16,4 6 0 0,0 0 0 0,-4 0 0 0,8 3 0 15,-1 0 0-15,1 0 0 0,3 3 0 0,0-3 0 16,3-3 0-16,4 0 0 0,1-3 0 0,-1 0 0 0,3-3 0 16,1-1 0-16,3-2 0 0,0-4 0 0,0-2 0 15,4-1 0-15,3-6 0 0,-3 0 0 0,3 0 0 16,-4-6 0-16,5-1 0 0,-5 1 23 0,1 0 9 16,-1-4 3-16,5 1 0 15,-5-1-107-15,1 1-22 0,3 0-4 16,0 2-1139-16</inkml:trace>
  <inkml:trace contextRef="#ctx0" brushRef="#br0" timeOffset="5574.76">10933 9259 1045 0,'0'0'29'0,"0"0"7"0,0 0-28 0,0 0-8 0,0 0 0 0,0-6 0 16,0 6 59-16,0-7 10 0,0 7 3 0,0-6 0 15,0 6 58-15,-4-6 12 0,4 6 2 0,0 0 1 16,-3-3-18-16,3 3-4 0,-4-7-1 0,-3 1 0 0,7 6-9 0,-4-3-1 15,4 3-1-15,-7-6 0 0,-3 2-31 0,3 1-5 16,0 3-2-16,0 3 0 16,-4 1-24-16,4-1-5 0,0 0 0 0,-4 0-1 0,1 10-15 0,-1-4-2 15,1 7-1-15,-5-1 0 0,5 4-25 0,-4 9 0 16,3 1-12-16,1 2 12 0,3 3 0 16,0-5 0-16,3-1 0 0,0-3 0 0,4 0 44 15,0-3 16-15,4-3 3 0,0-7 1 16,-4-2-78-16,10-4-15 0,1 0-3 0,-1-6-1 0,4-3 22 0,-3-3 11 15,3-4-10-15,4-2 10 0,-4-7 0 0,3 0-9 16,-2-6 9-16,2 3 0 0,-6-3 0 0,3 3 0 16,-4 0 0-16,1 0-8 0,0 4 8 0,-8-1 0 15,4 6 0-15,-3 1 0 0,-1 2 0 0,-3 1 0 16,0 3 0-16,0-1 0 0,-3 4 0 0,3 0 0 0,0 3 0 16,0 0 0-16,-7 3 0 0,0 0 0 0,-4 4 0 0,4-4 8 15,3 6-8-15,-3-3 0 0,4 1 0 0,-4 2 0 31,3 0-20-31,4-2-4 0,-3 5-2 0,3-2 0 0,0-1 26 0,0 4 0 0,3-1 0 0,1 1 0 16,3-1 12-16,0 4 8 0,0 3 2 0,4 0 0 16,-1-1-22-16,1 1 0 0,6 3 0 0,-2 0 0 15,2 3-20 1,1 0 0-16,-4 0 1 0,4 7 0 0,-1 2 19 16,-3 1 0-16,0 2 0 0,1 4 0 0,-1-3 0 0,0 2 0 0,-4-2 0 0,1 0 0 15,-1-4 48-15,-2-2 12 0,-1-4 4 0,-7 0 0 16,3-6-53-16,-3-3-11 0,0 0 0 0,-3-4 0 15,-4-2 0-15,-1-4 0 0,-2-3 0 0,-1-2 0 16,-3-4 12-16,-7-4 0 0,3-2-1 0,-6-3 0 16,3-1-11-16,-1 1 0 0,-2 0 0 0,-5-4 0 0,5 4 0 0,-4-1 0 15,-1 4 0-15,1-3 0 0,0-1 0 0,3 1 0 16,0 2 0-16,4 1 0 0,7 3 8 0,-3 0-8 16,2 0 0-16,5 0 8 0,3-1-8 0,0-2 0 15,3-3 0-15,4-7 0 0,4 0 0 0,3-2-11 16,0-7 3-16,3-4 0 15,5 4 8-15,2-6-10 0,4 0 10 0,1-1-10 0,-1 1 10 0,0-1 0 16,4 1 0-16,-4 0 0 0,0 3 0 0,0-1-8 16,-3 4 8-16,3 0-8 0,-3 6-12 0,-4 1-3 15,0 2 0-15,3 3 0 16,-3 1-43-16,-3 5-9 0,0 1-1 0,-4 3-1 16,0 0-113-16,0 3-22 0,-7 0-5 0,0 0-1 0</inkml:trace>
  <inkml:trace contextRef="#ctx0" brushRef="#br0" timeOffset="6283.79">11095 9390 2188 0,'0'7'48'0,"0"-4"11"0,0 6 1 0,0-2 1 15,0-1-49-15,0 0-12 0,0 0 0 0,7-2 0 16,-4-1 54-16,5 0 8 0,-1-3 2 0,0 0 0 16,3-3 0-16,4 0 0 0,-3-4 0 0,3-2 0 15,0-1 0-15,0 1 0 0,0-4 0 0,4-2 0 0,-4-1-52 0,4 0-12 16,-4 4 0-16,3-4 0 0,-2 1 54 0,-5 2 8 16,4 0 2-16,-3 1 0 0,-4 3-52 0,4-1-12 15,-4 1 0-15,-4 2 0 0,1 1 0 0,-4 6 0 16,0 0 0-16,0 0 0 0,0 0 0 0,0 0 0 15,0 0 0-15,-4 0 0 0,-3 3 0 0,0 4 0 16,-4-1 0-16,4 3 0 0,-3 7 0 0,-1-4 0 16,1 7 0-16,-1 6 0 0,0 0 0 0,4 4 0 15,0-1 0 1,4 0 0-16,3 0 0 0,-4 1 0 0,8-1 0 0,-1-3 0 0,1 0 0 16,3-3 0-16,3-3 0 0,-2 0 0 0,6-4 8 0,-4-2-8 15,4-1 11-15,-3-5-11 16,3-1 0-16,0-6-17 0,-3 0 1 0,3-3 1 15,0-4-32-15,0-2-6 0,-3 0-2 0,-1-4 0 0,1 1 44 0,-1-1 11 0,-3-3 0 16,1 4 0-16,-1-4 0 0,0 0 0 0,-4 7 0 0,4 0 0 16,-3-1 0-16,-4 10 0 0,0 0 0 0,0 0 0 15,0 0 0-15,0 0 0 0,0 0 0 0,0 0 0 16,-4 0 0-16,4 3 0 0,-3 0 0 0,-1 4 0 16,4-4 0-16,0 0 0 0,0 3 0 0,-3-3 0 15,3 1 49-15,0-1 12 0,0 0 3 0,0-3 0 16,3 3-64-16,-3-6 0 0,0 3 0 0,0 0-10 15,0 0 10-15,4-10 9 0,-1 1-1 0,1 0-8 16,-1-4 8-16,1 0-8 0,3-2 0 0,-4 2 0 16,1-2 0-16,-1-1 0 0,4 0 0 0,1 4 0 0,-1-4 0 0,0 3 13 15,0 1-4-15,3-1-1 0,-3 4-8 0,4 0 0 16,0 2 0-16,3 1 0 0,-4 3 8 0,4 3-8 16,0 0 8-16,1 3-8 0,-1 3 25 0,-4 4 0 15,4 5 0-15,0 4 0 0,-3 0 1 0,-4 6 0 16,4 0 0-16,-1 3 0 0,-3 4 2 0,0-4 1 15,0 0 0-15,0 0 0 0,1-2 5 0,-5-5 1 16,1-2 0-16,-4 0 0 16,3-6-55-16,-3-1-12 0,4-2-1 0,-4-7-1 15,0-3-105-15,0-7-21 0,0 1-4 0,0-6-1204 0</inkml:trace>
  <inkml:trace contextRef="#ctx0" brushRef="#br0" timeOffset="7049.61">12026 9375 1868 0,'-3'3'41'0,"-4"3"9"0,3 0 2 0,-3 1 0 0,4 2-42 0,-5-3-10 0,5 4 0 0,-1-4 0 16,-3 0 124-16,4-2 24 0,3 2 4 0,0-6 0 0,-4 6-68 0,4-6-13 16,0 0-3-16,0 0-1 0,4 3-12 0,-4 3-3 15,3-2 0-15,4-1 0 0,0 0-34 0,1-3-7 16,-1-3-2-16,3 0 0 0,1-1 44 0,-1-2 9 15,1 0 2-15,-4-3 0 0,4 2-52 0,-1-5-12 16,4 2 0-16,-3-5 0 0,3 5 12 0,-3-2 0 16,-1-1 0-16,4-3 0 0,0 4-12 0,-3 2 11 15,-1-2-11-15,-2 3 10 0,-1-1-10 0,0 4 8 16,-4 0-8-16,-3 6 8 0,0 0 3 0,0 0 0 16,0 0 0-16,0 0 0 0,-10 0 1 0,3 3 0 0,-4 3 0 15,-3 0 0-15,3 4-12 0,-3 2 10 0,4 1-10 16,-5 2 10-16,5 7 4 0,-1-3 1 0,1 6 0 0,-1 0 0 15,4 0-15-15,0 1 0 16,0-1 0-16,3 0 0 16,4 0-48-16,-3-3-13 0,6 3-3 0,1-3 0 0,-1-3 52 0,8-1 12 0,-4-2 0 0,4 0 0 15,-1-4 0-15,4-2 0 0,1-4 0 0,-1 0 0 16,7 1 0-16,-4-7 0 16,1 0 0-16,0-4 0 0,-1 1-12 0,-3-3 1 0,4 3 0 0,-4-3 0 15,4 2-33 1,-4-2-8-16,-3 3 0 0,3 0-1 0,-4 0 42 0,1 0 11 0,-11 3 0 0,10 0 0 15,-10 0 0-15,0 0 0 0,11 0 0 0,-11 0 0 16,0 0 0-16,0 0 0 0,0 0 0 0,0 0 0 16,7 3 49-16,-7-3 12 0,0 0 3 0,0 0 0 15,0 0-52-15,0-7-12 0,0-2 0 0,-3 0 0 0,-1-1 54 0,-3-2 8 16,3-4 2-16,-3 0 0 0,0-6-64 0,0 0 0 16,0 4-9-16,4-4 0 0,-4 3 9 15,3 0 12-15,1 0-2 0,-1 0-1 0,4 4-9 0,-4-1 0 16,8 4 0-16,-4 2 0 0,4 1 0 0,-1 2 0 15,1 1 0-15,3 3 0 0,-7 3 0 0,10-6 0 16,1 3 0-16,-1 0 0 0,1 3 0 0,0-4 0 16,3 4 0-16,-4 0 0 0,4 0 0 0,-3 4 0 15,3-4 0-15,-3 3 0 16,3-3-49-16,0 3-12 0,0 0-3 0,0-3-887 16,4 0-177-16</inkml:trace>
  <inkml:trace contextRef="#ctx0" brushRef="#br0" timeOffset="7246.09">12876 9619 3340 0,'0'0'74'0,"-3"7"15"0,3-1 3 0,-7 0 1 0,3 0-74 0,1 1-19 0,-1-1 0 0,4-6 0 16,-3 3 55-16,3-3 7 0,0 0 2 0,0 0 0 15,0 0-52-15,-7-6-12 0,3-4 0 0,1-2 0 16,3-4-72-16,-4-6-18 0,1 0-3 0,-1-9-1 15,4 0-145-15,-4-7-29 0,4-3-5 0,-3-3-2 0</inkml:trace>
  <inkml:trace contextRef="#ctx0" brushRef="#br0" timeOffset="7386.7">12841 9002 2269 0,'0'0'64'16,"0"0"15"-16,0 0-63 0,-3-3-16 0,3 3 0 0,0 0 0 16,-4-4 156-16,-3 8 29 0,3-1 6 0,1 0 1 0,-1 0-52 0,-3 6-9 15,4-2-3-15,3 2 0 0,0-3-102 0,0 1-26 16,0-1 0-16,0-3 0 15,7 3-97-15,-4-3-25 0,4 1-5 0,1-1-1 16,2 0-122-16,-3-3-25 0,11 12-5 0,-8-2 0 0</inkml:trace>
  <inkml:trace contextRef="#ctx0" brushRef="#br0" timeOffset="7647.85">13328 9274 2469 0,'0'19'54'0,"0"-9"11"0,0-1 3 0,0 0 2 0,0 1-56 0,-4-4-14 0,1 0 0 0,-1-2 0 16,4 2 124-16,-3 0 23 16,-1-3 4-16,-3 0 1 0,0 1-54 0,0 2-10 15,-3 0-3-15,-1 0 0 0,0 4-33 0,1 2-6 16,-4 4-2-16,0 3 0 0,3 3-17 0,-3 3-4 0,3 3-1 0,-3-3 0 16,7 3-10-16,-3-3-1 0,3 1-1 0,3-1 0 15,0-3-2-15,1-1-8 0,3 1 12 0,3-3-4 16,1 0-8-16,3-6 0 0,0-4 0 0,4-6 0 15,3 0 0-15,-4-3 0 0,4 0 0 0,1-6 0 16,2 0-51-16,4-1-2 0,1-2-1 0,-1-3 0 16,3-1-76-16,12-6-15 0,-1 0-3 0,4 1-1222 15</inkml:trace>
  <inkml:trace contextRef="#ctx0" brushRef="#br0" timeOffset="11084.13">14542 9234 2269 0,'0'0'64'0,"0"0"15"0,0 0-63 0,-4 3-16 16,-3 0 0-16,3 0 0 0,-3 0 149 0,4-3 27 16,-4 3 6-16,0-3 1 0,0 4-94 0,-4-1-18 15,4 0-4-15,-4 0-1 0,-3 3-31 0,0 0-7 16,0 1 0-16,0-1-1 0,0 7-14 0,-4-1-2 15,4 4-1-15,-4-4 0 0,4 4-10 0,0 0 0 16,4-1 0-16,-4-2 0 0,3 3 0 0,7-7 0 0,-3 0 0 0,7-2 0 31,-3 2-24-31,3-6-4 0,3 3-1 0,1 1 0 0,-1-4 44 0,5-3 9 16,6 0 1-16,0-3 1 0,0-4-26 0,3 1 0 16,1 3 0-16,0-3 0 0,-1 0 13 0,1-1-2 0,0 4-1 15,3 0 0-15,-7 3 18 0,4 3 3 0,-4 0 1 16,0 4 0-16,0 2 22 0,-3 0 5 15,-4 4 1-15,3-1 0 0,-3 4-48 16,0 0-12-16,0-1 0 0,-3 1 0 0,-1 0 12 0,-3-1 1 16,0-5 0-16,-3 2 0 0,-1-2-13 0,-3-1-18 0,0-2 4 15,0-1 1-15,-3 0 13 0,3-3 0 0,-4 0 0 0,-3 0 0 16,3-3-54-16,-3 0-8 0,4 0-2 16,-5 0 0-16,5-3-29 15,-1 3-7-15,1-3 0 0,3 0-1 16,0 3-149-16,7 0-30 0</inkml:trace>
  <inkml:trace contextRef="#ctx0" brushRef="#br0" timeOffset="11646.01">14609 9525 2030 0,'0'0'57'0,"0"0"14"0,0 0-57 0,7 7-14 0,-4-1 0 0,4 0 0 0,-3 0 105 0,3 1 19 15,0-4 3-15,0 0 1 16,0 0-4-16,0-3-1 0,4 3 0 0,-1-3 0 0,1-3-43 0,-1 0-9 15,4 0-2-15,1-7 0 0,-1 1-55 0,0-4-14 0,0 1 0 0,0-4 0 16,-3 1 54-16,3-1 8 0,-7 0 2 0,3 1 0 16,-3-1-52-16,0 3-12 15,-3-2 0-15,-1 2 0 0,1 1 0 0,-4 5 0 16,0 7 0-16,0 0 0 0,-4-6 21 0,-3 3 2 16,0 3 0-16,-3 3 0 0,-4 3-37 0,3 4-7 0,-3 5-2 15,0 1 0-15,0 3 70 0,0 0 13 0,3 3 4 0,0-4 0 31,4 4-87-31,4 0-17 0,-1 0-3 0,1 0-1 0,3-3 20 0,0 0 3 0,3-3 1 0,4-4 0 16,4-3 20-16,0 1 0 16,-1-4 0-16,4 0 0 0,0-2 0 0,1-4 0 0,-1 3 12 0,0-3-4 15,3-3-8-15,-6-1-9 0,3 1 9 0,0 0-13 16,-3 0 13-16,-1 0 0 0,1 0 0 0,0 0 0 16,-4 3 0-16,0-4 0 0,0 4 0 0,-4-3 0 15,4 0 0-15,-3 0 12 16,-1-3-3-16,1 0 0 0,-1-4-9 0,-3 4-12 0,7-7 2 0,-3 4 1 15,-1-4 9-15,5 1 0 0,-5-1 0 16,1-2 0-16,-1 2 0 0,4 4 0 0,0-4 0 0,0 4 0 16,4 2 0-16,-1 1 0 0,1 0 0 0,3 3 0 0,-3 0 0 15,-1 3 0-15,1 3 0 16,-1 0 0-16,1 0 20 0,0 3 5 0,-1 1 2 0,4-1 0 0,-3 0-18 16,0 7-9-16,-1-1 10 0,1 1-10 15,-4 6 32-15,3-4 0 0,-3 1 0 0,0 3 0 0,0 3-32 0,1-7 0 16,-5 4 0-16,4 0 0 0,-3-7-14 0,-4 1-9 15,0-4-1-15,3-2-1 16,-3-7-47-16,0 0-8 0,0 0-3 0,0 0 0 16,-3-10-52-16,3-5-10 0,0-4-3 0</inkml:trace>
  <inkml:trace contextRef="#ctx0" brushRef="#br0" timeOffset="12566.85">15501 9096 1552 0,'0'0'44'0,"0"0"10"0,0 0-43 0,7 3-11 15,0 0 0-15,-3 3 0 0,3 4 187 0,3-1 35 0,-3 4 7 0,0 2 2 16,4 4-63-16,-4 0-12 0,0 3-2 0,0 3-1 16,0 3-71-16,4-3-14 0,-4 3-4 0,3 4 0 15,1-4 10-15,-4 3 2 0,4-5 0 0,-1-1 0 16,1-3-44-16,-1-4-9 0,-2-2-2 0,-1-3 0 15,0-1-13-15,0-6-8 0,0 4 10 0,-7-7-10 16,0-3 0-16,0 0 0 0,0 0 0 0,0 0 0 0,0-6 0 16,-7-1 0-16,3-2 0 0,1 0 0 15,-4-1 0-15,0 1 0 0,-4 2 0 0,4-2-10 0,-4 0 1 0,-3-1 0 16,0 4 0-16,0 0 0 0,0 3-3 0,0 3 0 16,0 0 0-16,0 6 0 0,-4 0 12 0,4 4 0 15,0-1-9-15,0 3 9 0,3 4 0 0,4 0 0 16,-4 0-9-16,8-1 9 0,-4 1 0 0,7 3 0 15,0-4-8 1,0-2 8-16,3-1 0 0,4 1-8 0,0-4 8 0,0-2 0 0,4-1-10 0,3 0 10 16,0-3-8-16,0 0 8 0,0 1 0 0,-3-4 0 15,3 0 0-15,4-4 0 0,-4 1 0 0,4 0-15 16,-4-3 4-16,3 0 1 0,-3-4 10 0,4 1-8 16,-7-4 8-16,3 1-8 15,-4-1-2-15,-3-2 0 0,4-1 0 0,-4 3 0 16,4-2-16-16,-4 2-3 0,0 4-1 0,-4-1 0 0,-3 10 12 0,0 0 2 0,0 0 1 15,0 0 0-15,0 0 15 0,7-6 0 16,-7 6 9-16,0 0-9 0,0 0 0 0,0 0 0 0,0 0 0 0,7-6 0 16,-3-1 0-16,-4 7 8 0,3-9-8 0,1 0 12 15,-1 2-2-15,-3 1-1 0,0 6 0 0,4-6 0 16,0-4-9-16,-4 4 10 0,7-3-10 0,-7 3 10 16,3-4-10-16,1 4 0 0,-1 0 0 0,-3-4 0 15,0 10 0-15,4-9 0 0,-4 9 0 0,3-10 0 16,-3 4 0-16,0 0 8 0,0 0-8 0,0 6 0 15,0-4 16-15,-3 1-1 0,3 0-1 0,-4 0 0 16,1 3 1-16,-1 0 0 0,1 3 0 0,3 0 0 16,-4 4-5-16,1 2-1 0,3 0 0 0,-4 4 0 0,4 6-9 0,0 0 0 15,-4 2 9-15,4 1-9 16,4-3 0-16,0 3 8 0,3 0-8 0,0 0 0 16,0-6 0-16,3-1 0 0,1 1 0 0,-1-3 8 15,1-4-8-15,0-3 0 0,-1 1 0 0,4-4 0 0,0-3 0 0,-3 0 0 16,3 0 0-16,0-7 0 0,-3 1 0 0,-1 0 0 15,1-3 0-15,0-4 0 0,-4 4 0 0,0-1 0 16,0 1 0-16,0-1 0 0,0-2 0 0,-4-1 0 16,4 4 0-16,-7-1 0 0,0 1 0 0,4 3 0 15,-4-1 0-15,0-2 0 0,0 3 0 0,-4 0 0 16,4 6 10-16,0-7-10 0,0 7 9 0,0 0-9 16,-3-6 8-16,3 6-8 0,-4-6 0 15,4 6-9-15,0 0 0 0,0 0 0 0,0-7 9 0,0 7 0 16,0 0 0-16,0 0 0 0,4-6 0 0,-4 6 0 15,3-3 0-15,4 0 0 0,1 3 0 0,2 3 12 16,-3-3-2-16,0 3-1 0,0 0-9 0,4 0 0 16,-4-3 0-16,0 0 0 15,4 0-68-15,-4 0-8 0,0 0-3 0,3-3 0 16,1 0-100-16,-4-6-20 0,3-1-4 0,-2-2-1 16,2-1-132-16,1-2-28 0,6-14-4 0,-3 7-2 0</inkml:trace>
  <inkml:trace contextRef="#ctx0" brushRef="#br0" timeOffset="12864.06">16344 9240 1497 0,'0'0'66'0,"0"0"14"0,0 0-64 0,0 0-16 0,4-6 0 0,-4 6 0 15,0 0 181-15,0 0 33 0,0 0 6 0,0 0 2 16,0 0-70-16,-4 6-15 0,1 3-2 0,-1 4-1 16,-3-1-64-16,4 1-13 0,-1 3-2 0,1-1-1 15,-1 1-14-15,-3 0-4 0,3 3 0 0,-3-1 0 0,4 1 0 0,-1-3 0 16,1 0 0-16,3-4 0 16,0-3-4-16,0 1-2 0,0-10 0 0,3 3 0 0,-3-3-16 15,4 0-3-15,6 0-1 0,-3-3 0 0,4 0-10 0,0-4 10 16,3 1-10-16,0 0 10 0,0 0-10 0,4-1 12 31,-1 4-12-31,-3 0 12 0,8 0 24 0,-5 0 6 0,1 3 1 0,-1 0 0 0,5 3-35 0,-5-3-8 16,1 6 0-16,0 1 0 0,-4-1 0 0,-4 3 12 15,1 4-12-15,-1-1 12 0,-3 1 3 0,-3 2 1 16,-1 1 0-16,-3 0 0 16,-3 0-8-16,-1-1-8 0,1 1 11 0,-4-4-11 0,0 4 0 0,-4-6 0 15,1-1 0-15,-1-3 0 16,0-3-24-16,1-3-11 0,3 0-2 0,-4-6-1 15,1-3-64-15,6-1-13 0,1-2-2 0,-1-4-859 0,4 0-172 0</inkml:trace>
  <inkml:trace contextRef="#ctx0" brushRef="#br0" timeOffset="13756.11">18027 9513 1036 0,'0'0'23'0,"0"0"5"0,0 0 0 0,-4-7 1 0,4 7-29 0,0-6 0 16,-3 0 0-16,3 6 0 0,-4-3 57 0,1-3 6 16,-1 2 1-16,-3-2 0 0,0 3-52 0,4 0-12 15,-4 0 0-15,-4 0 0 0,4 3 0 0,0-4 0 16,-4 4 0-16,4-3 0 0,-3 3 54 0,3 0 8 16,-4 0 2-16,4-3 0 0,0 3 0 0,0-3 0 15,3 0 0-15,-3 0 0 16,4 0 0-16,-4 0 0 0,3 3 0 0,-3-4 0 0,4-2 0 0,-1 3 0 0,-3-3 0 15,4 3 0-15,-5-4 51 0,1 4 10 16,0-3 3-16,-3 3 0 0,3-4-52 0,-4 1-9 0,1 3-3 0,-1 0 0 16,-3 0 0-16,3 3 0 15,1 0 0-15,-4 3 0 0,3 0-51 0,0 0-13 16,1 7 0-16,-1 2 0 0,4 4 37 0,0 0 5 0,0 2 1 0,4 1 0 16,-1 0-34-16,4 3-9 0,0 0 0 15,0 0 0-15,4-3 0 0,-4-4 0 0,3 1 0 0,4-3 0 16,0-4 0-16,0-3 0 0,4 0 0 0,-1 1 0 15,1-4 0-15,-11-3 0 0,14-6-9 0,-3-1 9 16,3 1 16-16,-4-3 7 16,1-4 1-16,0-3 1 0,-4 1-25 0,0-1 0 15,0-3 0-15,-4 0 0 0,4 4 0 0,-3-4 0 0,-1 0 0 0,1 3 0 16,-1 4-46-16,-3-1-14 0,4 4-4 0,-4 3 0 0,-4 3 103 0,4-1 20 16,-3 4 4-16,3 4 1 0,-4 5-52 0,4 0-12 15,0 4 0-15,0 3 0 0,4-4 0 0,-4 4 0 16,3-1 0-16,1 1 0 0,-1 0 0 0,5 3 0 15,-1-4 0-15,3 1 0 0,-3 0 0 0,4-7 0 16,-1 4 0-16,1-7 0 0,0 3 0 0,-1-6-18 16,1 4 4-16,-1-4 1 0,1 0 13 0,-1-3 0 15,1 0 0-15,-11 0 0 0,0 0 0 0,11 0 0 16,-1 0 0-16,-10 0 0 0,0 0 0 0,0 0 0 16,14-3 0-16,-14 3 0 0,0 0 0 0,0 0 0 15,0 0 0-15,0 0 0 0,0 0 0 0,0 0 10 16,7-10-10-16,0 1 8 0,-3 0 7 0,-4-1 1 15,3-5 0-15,-3-1 0 0,-3 0-4 0,3 1 0 16,0-1 0-16,-4 0 0 0,4 4-12 0,0-4 9 0,0 0-9 16,4 4 8-16,-4 2-8 0,3 1 0 0,1 0 0 0,-4 9 0 15,0 0 0-15,0 0 0 0,7-7 8 16,-7 7-8-16,11-3 0 0,-11 3 0 16,14 0 0-16,0 3 0 0,0-3 34 0,0 3 2 0,0 1 0 15,0-1 0-15,-3-3-36 0,3 3 0 0,0 0 0 16,0 0 0-16,-3 0-44 15,-1-3-16-15,1 3-4 0,0 0 0 16,-11-3 0-16,14 0 0 0,-4 0 0 0,-10 0 0 0,11 0-153 0,-11 0-31 0,0 0-7 16,0 0-1-16</inkml:trace>
  <inkml:trace contextRef="#ctx0" brushRef="#br0" timeOffset="14826.34">18196 9516 806 0,'0'0'17'0,"0"0"4"0,0 0 1 0,0 0 2 16,0 0-24-16,0 0 0 0,-3-6 0 0,3 6 0 16,3-7 0-16,-3 7 0 0,0 0 0 0,0-6 0 0,0 0 56 0,0 3 6 15,0 3 2-15,0 0 0 16,0 0-52-16,0 0-12 0,0 0 0 0,0 0 0 15,0 0 0-15,0 0 0 0,0 0 0 0,0 0 0 0,0 0 54 0,0 0 8 16,0 0 2-16,0 0 0 0,0-7 51 0,0 7 10 16,0 0 3-16,-3-6 0 0,3 6-103 0,0-6-25 15,0 3 0-15,0 3 0 0,0 0 0 0,3-7 0 16,-3 7 0-16,0-6 0 0,0 6 56 0,0 0 7 16,0 0 1-16,0 0 0 0,0 0 51 0,0 0 10 15,0 0 3-15,0 0 0 0,0 0-52 0,0 0-9 16,0 10-3-16,0-4 0 0,0 3 0 0,0 1 0 15,0-1 0-15,4 0 0 0,-4 4-51 0,0-4-13 16,3 1 0-16,-3-1 0 0,4 4 0 0,-4-4 0 0,7 1 0 16,-4-4 0-16,1 3 33 0,0-2 4 15,-1-1 1-15,1-3 0 16,-1 0-61-16,-3-3-12 0,0 0-2 0,0 0-1 0,0 0 17 0,0 0 3 0,0 0 1 16,0 0 0-1,4-3-154-15,-4 3-30 0,0 0-7 0,0 0-836 0</inkml:trace>
  <inkml:trace contextRef="#ctx0" brushRef="#br0" timeOffset="15666.76">18489 9231 1249 0,'0'0'27'0,"0"0"5"16,0 0 2-16,0 0 2 0,0 0-28 0,0 0-8 0,7 3 0 0,-3 0 0 15,-1 0 108-15,1 3 20 0,3 1 4 0,-4-1 0 0,4 3 20 0,-3 4 4 16,3-1 1-16,0 4 0 0,0 3-17 0,-3 0-4 16,3-1-1-16,0 4 0 0,-4 0-35 0,1-3-6 15,-1 0-2-15,1 3 0 0,3-6-22 0,-4 2-5 16,1-2-1-16,-1-3 0 0,1-4-51 0,0-3-13 16,-1-3 0-16,1 1 0 0,-1-1 0 0,-3-3 0 15,0 0 0-15,4-7 0 0,-1 1 0 0,-3-3 0 16,4 2 0-16,-1-2 0 0,-3 0 0 0,0-4 0 15,0 1 0-15,-3-1 0 0,-1-3 0 0,1 4 0 16,-4-1 0-16,0 4 0 0,-1 3 0 0,-2-1 0 0,-1 1 0 16,-3 6 0-16,0 0 0 0,0 6 0 15,3 1 0-15,-3 2 0 0,4 0 0 0,-1 7 0 16,1 0 0-16,-1-1 0 0,4 4 0 0,-4 0 0 16,8 0 0-16,-1 0 0 0,1-1 0 0,3 1 0 0,0-3 0 15,0 0 0 1,3-1-48-16,1 1-13 0,3-3-3 0,0-4 0 0,-4 0 52 0,4-2 12 0,4 2 0 0,0-6 0 15,-1 0 0-15,1 0 0 0,3-3 0 0,0 4 0 16,0-4 20-16,4-4 6 0,-4 1 2 0,0-3 0 16,0 3-45-16,0-3-9 0,0-1-2 15,-3-2 0-15,3 3-28 0,-3-1-7 0,-1 1-1 16,1 0-1254-16</inkml:trace>
  <inkml:trace contextRef="#ctx0" brushRef="#br0" timeOffset="16867.5">19375 9356 1231 0,'0'0'27'0,"0"0"5"0,0 0 2 0,0 0 1 0,0 0-35 0,0 0 0 16,3 6 0-16,1 1 0 16,-1-1 59-16,4 0 5 0,-3 3 0 0,-1 1 1 0,4 2 7 0,-3 1 0 15,3 0 1-15,0 5 0 0,-4 1 80 0,5 0 16 16,-5 3 3-16,4 0 1 0,-3 0-21 0,3 0-4 15,-4 0 0-15,1-3-1 0,-1-1-70 0,-3-2-13 16,4 0-4-16,-4-4 0 0,3 1-26 0,-3-1-6 16,0-5 0-16,4-1-1 0,-4 0-12 0,3-3-3 15,-3-3 0-15,0 0 0 0,0 0-12 0,0 0 0 16,0 0 8-16,-7-6-8 0,7-3 11 0,-7-1-1 16,4-2 0-16,-4-1 0 0,0-3-2 0,0-2 0 0,3-1 0 0,-3 0 0 15,0-3 0-15,0-3 0 0,3 0 0 0,1 0 0 16,-1-3-8-16,1 2 0 0,3-2 0 15,-4 0 0-15,4 3 0 0,0-3 0 0,0 6 0 16,0-3 0-16,4 3 0 0,-4-3 0 0,7 6 0 0,-4-3 0 16,4 3 0-16,0 3 0 0,4 7 0 0,0 0 0 15,-1 2 0-15,4 7 0 0,0 3 0 0,1 7 0 16,-1-1 0-16,0 4 0 0,0-1 0 16,4 1 0-16,-4-1-8 0,0-2-4 0,0 2-1 0,0-5 0 31,0 2-67-31,-3-3-12 0,3-3-4 0,-7 1 0 0,3-1-44 0,-3-3-10 0,1 0-2 0,-1-3 0 15,-4 3-78-15,-3 0-16 0,0 0-3 16,0 0-1-16</inkml:trace>
  <inkml:trace contextRef="#ctx0" brushRef="#br0" timeOffset="17276.64">19657 9456 2545 0,'-4'22'56'0,"1"-12"11"0,-1-1 2 0,-3 4 3 0,4-1-57 0,3-2-15 16,-4 2 0-16,4 1 0 0,0-4 77 16,4 0 13-16,-4 1 2 0,7-4 1 0,-4 0-23 0,4 1-5 15,0-4-1-15,4-3 0 0,-1-3-51 0,1-4-13 16,0 4 0-16,3-6 0 0,-4-4 25 0,4 1 3 16,-3-4 0-16,0-3 0 0,3 4-12 0,-4-7-1 15,1 3-1-15,-1 0 0 0,-2 0-5 0,-1 4-1 16,3-4 0-16,-6 3 0 0,3 0 5 0,-4 1 1 15,1 5 0-15,-4-2 0 0,0 5-14 0,0 1 0 0,0 0 0 16,0 6 0-16,0 0 0 0,0 0 0 0,-7-3 0 0,-4 6 0 16,4 3 0-16,-3 0 0 0,2 4 0 0,-2 2 0 15,-1 7 0-15,1 0 0 0,-1 3 0 0,4 3 0 16,0 0 0-16,0 0 0 0,0 3 0 0,3 1 0 16,4-1 0-16,0-6 11 0,4 3-11 0,-1-3 10 15,1-6-10-15,3 2 0 0,0-2 0 0,0 0 0 16,4-1-16-16,3-2 4 0,-4-4 0 0,5 1 1 15,2 2-35-15,-3-5-7 16,0-4-2-16,4-3 0 0,0 3-58 0,-1-3-12 0,-3-6-3 16,1-1 0-16,2 1-12 0,-3-3-4 0,-3-1 0 15,3 1-554-15,-3-4-111 0</inkml:trace>
  <inkml:trace contextRef="#ctx0" brushRef="#br0" timeOffset="17583.99">20158 9469 1314 0,'3'-13'37'0,"-3"4"8"0,0 0-36 0,0-1-9 16,0-2 0-16,0-4 0 0,0 3 132 0,0 1 25 15,0-1 5-15,0-2 1 0,0 5-33 0,-3 1-6 16,3-1-2-16,0 4 0 0,0 6-2 0,0 0 0 16,0 0 0-16,0 0 0 0,-11 3-22 0,4 3-5 0,4 4-1 0,-8 2 0 15,7 1-37-15,-3 3-8 0,0 2-2 0,0 4 0 16,0 4-17-16,0 5-3 0,0-3-1 0,0 3 0 15,4-2-4-15,-1-1 0 0,-3 0-1 16,3-3 0-16,4 0-4 0,0-3-1 0,0-3 0 0,4 0 0 16,3 0-14-16,0-4 0 0,0 1 0 0,4-7 0 15,3 4 0-15,0-7 0 0,0-6-8 0,4-3 8 16,-4-3-65 0,3-4-7-16,1-2 0 0,0-1-1 0,-1-2-33 0,1-1-6 15,0 3-2-15,-1-2 0 16,1 2-82-16,0 1-16 0,-1-1-3 0</inkml:trace>
  <inkml:trace contextRef="#ctx0" brushRef="#br0" timeOffset="19620.23">20433 9506 1652 0,'0'0'36'0,"0"0"8"0,0 0 2 0,-4 4 0 0,4-4-37 0,-7 0-9 15,7 0 0-15,0 0 0 0,-3 6 119 0,3-6 21 16,-4 3 5-16,4 3 1 0,4 1-63 0,-4-4-13 0,3 0-2 16,1 3-1-16,-1-3-3 0,4 0 0 0,-3-3 0 0,3 4 0 15,0-4 0-15,0-4 0 0,0-2 0 0,0 0 0 16,4 0-28-16,-1-4-5 16,1 1-2-16,-4-4 0 0,4 1-5 0,3-4-2 0,-4 0 0 0,-3-2 0 15,4 5-8-15,-8 0-2 0,5 1 0 0,-8 2 0 16,3 1-4-16,1 0-8 0,-4 6 11 0,-4-4-11 15,1 4 12-15,3 3-4 0,-4 0 0 0,-3 3-8 16,-4 0 13-16,4 4-4 0,-3 2-1 0,-1 4 0 16,-3 2-8-16,3 1 0 0,-3 3 0 15,4 3 0-15,-1-3-16 0,4 2-3 0,-3 1 0 0,2 4 0 0,1-5 19 16,4 5 0-16,-1-4 0 0,1-1 0 16,3 1 0-16,0-3 0 0,0 0 0 0,3 0 0 15,4-7 0-15,-3 4 0 0,7-7 0 0,-4 1 0 16,3-1-55-16,1-6-7 0,3 1-2 0,0-4 0 15,0-4-80-15,0-2-16 0,4-3-3 0,-4-4-953 16</inkml:trace>
  <inkml:trace contextRef="#ctx0" brushRef="#br0" timeOffset="19828.39">20750 9350 2278 0,'0'6'101'0,"-3"0"21"0,3 4-98 0,0-1-24 15,0 7 0-15,0-1 0 0,0 1 112 0,3 0 18 16,1 3 3-16,-4-1 1 0,3-2-41 0,1 3-8 16,0 0-1-16,3 0-1 0,-4-1-26 0,1-2-5 15,3 3 0-15,-4-3-1 0,1-4-19 0,-1 1-4 0,1-1-1 0,3-2 0 32,-4-4-84-32,1 0-17 0,-4-6-3 0,0 0-1 15,7-3-151-15,-4 0-31 0,5-10-5 0,-12-2-2 0</inkml:trace>
  <inkml:trace contextRef="#ctx0" brushRef="#br0" timeOffset="19982.43">20726 9290 2269 0,'0'0'64'0,"-4"3"15"0,4-3-63 0,0 0-16 0,0 0 0 0,0 0 0 0,0 0 105 0,0 0 19 15,-3-3 3-15,3 3 1 16,-4-6-128-16,4 6-29 0,0 0-4 0,0-6-731 15,0 6-147-15</inkml:trace>
  <inkml:trace contextRef="#ctx0" brushRef="#br0" timeOffset="21027.95">20948 9459 1958 0,'0'0'43'0,"0"0"9"0,0 0 1 0,0 0 3 0,0 0-45 0,0 0-11 15,0 0 0-15,0 0 0 0,0 7 79 0,0-1 13 16,0 3 4-16,3 4 0 0,1 3-52 0,3-4-9 16,0 4-3-16,-3 3 0 0,6-4 77 0,-3-2 15 15,0 3 4-15,0-4 0 0,4 1-52 0,-4-4-9 16,4 4 61-16,-4-10-105 0,0-3-9 15,0 0-2-15,-4-3 0 0,4-1-1 0,-3-2-1 16,-1 0 0-16,-3-3 0 0,7 2-10 0,-7-5 12 0,4-1-12 0,0-3 12 16,-1 4-12-16,-3-7 0 0,0 3 9 15,4 1-9-15,-4 2 0 0,3 1 0 16,-3-1 0-16,0 4 8 0,-3-1-8 0,3 10 0 16,0 0-11-16,0 0 11 0,0 0-16 0,0 0 2 0,0 0 1 0,0 0 0 15,3 3 4-15,-3 1 1 0,0 2 0 0,0 0 0 16,0 4 8-16,4-4 0 0,-4 3 0 0,3-3 0 15,-3 1 0-15,4 2 0 0,3-6 8 0,-4 4-8 16,1-1 8-16,-1-3-8 0,4 0 8 0,-3 0-8 16,3 0 0-16,-3-3 9 0,3 4-9 0,0-4 0 15,-7 0 8-15,10-4-8 0,-3 4 0 0,-7 0 0 16,7-3 0-16,4 0 0 0,-11 3 0 0,7-6 0 16,-7 6-11-16,7-3-5 0,-7 3-2 0,0 0 0 15,11-7 18-15,-11 7 0 0,0 0 0 0,0 0 0 0,0 0 0 0,0 0 0 16,0 0 0-16,0 0 0 0,0 0 0 0,0 0 0 15,0 0 0-15,0-9 0 0,0 9 0 16,0 0 0-16,0 0 0 0,-4 3 0 0,1-3 21 16,3 6 8-16,-4 4 2 0,8-1 0 15,-4 4-50-15,3-1-9 0,1 1-3 16,-1 3 0-16,4-1 47 0,-3-2 8 0,3 2 3 0,0-2 0 16,0 0-43-16,-4-4-9 0,4 0-2 15,1 1 0-15,-1-4 27 0,3 0 0 0,-3 1 0 0,0-7 0 0,4 0 0 0,-4 0 0 16,0-7 0-16,-4 1 0 15,5 0 0-15,-5-4 0 0,4 4 0 0,-3-3 0 0,-1-4 46 0,-3 1 14 16,0-1 4-16,0 1 0 16,0-4-52-16,0 0-12 0,0 4 0 0,0-1 0 0,-3 1 0 0,3-1 0 0,0 0 0 15,-4 4 0-15,4-4 0 0,0 4 0 0,0 0 0 0,0-1 0 16,0 1 0-16,0-1 0 0,-3 1 0 0,3 3 0 16,0 3-13-16,3-4-6 0,-3 7-1 0,0 0 0 15,0 0 20-15,7 4 0 0,-3-4-8 0,3 3 8 16,0 0-10-16,0 0 2 15,0 0 0-15,0 0 0 16,0 0-52-16,0 0-11 0,0-3-1 0,4 0-1 0,-4 0-52 16,3-3-11-16,-3 0-1 0,4-3-1 15,0 0-110-15,-1-1-21 0,-3-2-5 0,4 0-1 0</inkml:trace>
  <inkml:trace contextRef="#ctx0" brushRef="#br0" timeOffset="21353.8">21668 9274 1552 0,'0'0'44'0,"0"0"10"0,0 0-43 0,0 0-11 0,0 0 0 0,0 0 0 16,0 0 207-16,0 0 39 0,-7 4 8 0,-4-1 2 15,4 0-103-15,0 3-20 0,-4 0-4 0,4 1-1 0,4 5-56 0,-8 1-12 16,8-1-3-16,-8 1 0 0,4 3-40 0,3-1-8 16,-3 1-1-16,4 3-8 0,-4 0 0 0,3-4 0 15,1 1 0-15,3-4 0 0,0-2 0 0,0-1 0 16,3 1 0-16,1-4 0 0,-1-3 33 0,-3-3 0 16,7 0 0-16,0 0 0 0,4 0-18 0,0-3-4 15,-1-3-1-15,4-1 0 0,0 1 7 0,1 0 2 16,-1 3 0-16,3 0 0 0,-3-4-19 0,4 4 0 15,-4 3 8-15,-3 0-8 0,3 3 55 0,-4 0 7 16,5 7 2-16,-5-4 0 0,1 3-52 0,-1 1-12 16,-3 2 0-16,0 1 0 0,-3 6 0 0,-1-4 0 15,-3 4 0-15,-3 0 0 0,-1 0 0 0,-3-3 0 16,0 6 0-16,-3-7 0 0,-1 4 0 0,1-3 0 16,-1-1 0-16,-3-2 0 15,0-1 0-15,3-2 0 0,-3-1 0 0,0-2 0 16,3-1-26-16,-3-3-8 0,7-3-2 0,-3-3 0 15,-1 0-96-15,7-4-19 0,1 1-4 0,-1-3-771 0,4-1-154 0</inkml:trace>
  <inkml:trace contextRef="#ctx0" brushRef="#br0" timeOffset="23279.04">4643 10776 1937 0,'0'0'55'16,"0"0"12"-16,0 0-54 0,0-9-13 0,-7 3 0 0,3-4 0 15,0 4 125-15,1 0 23 0,-1-1 4 0,-3 1 0 16,4 3-48-16,3 3-11 0,-4-3-1 0,4 3-1 16,-10-3-23-16,3 3-5 0,7 0-1 0,-7 3 0 15,0 3-18-15,3 4-4 0,-7-4-1 0,4 6 0 16,4 4-31-16,-4 3-8 0,3 0 0 0,1 6 0 16,-4 0 52-16,3 3 10 0,4 0 2 0,0-3 0 15,0 1-52-15,4 2-12 0,3-3 0 0,-7 0 0 0,7 0 0 0,3-9 0 16,-3-1 0-16,8 1 0 0,-1-3 0 0,3-7 0 15,-3 0 0-15,8-3 0 0,-8-3 0 0,10-6 0 16,1-3 0-16,-4-4 0 0,-3-3 0 0,-4-2 0 16,4-4 0-16,-1 3 0 0,-6-6 0 0,-4 0 0 0,11 3 0 0,-15-3 0 15,8-1 0-15,-4 5 0 0,0 2 0 16,-4 0 0-16,1 0 0 0,-4 3 0 0,-4 1 0 0,1 2 0 16,-1 1 0-16,-3 2 0 0,0 1 0 0,0 3 0 15,-4-1 0-15,-3 1 0 0,0 3 0 0,0-3 0 16,4 2 0-16,-12-2 0 0,1 3 0 0,0-3 0 31,3 0-27-31,1 2-8 0,-1-2-1 0,8 3-1 0,-5 0-43 16,5 0-9-16,3 0-2 0,-4-1 0 0,11 4-132 15,0 0-26-15,0 0-6 0</inkml:trace>
  <inkml:trace contextRef="#ctx0" brushRef="#br0" timeOffset="23647">5136 11149 2419 0,'0'0'53'0,"0"7"11"0,0-1 3 0,0-6 1 15,0 0-55-15,0 0-13 0,0 0 0 0,0 0 0 0,0 0 54 0,-3-6 8 16,3-4 2-16,-7-2 0 0,3-7 0 0,-3 3 0 16,0-2 0-16,-3-4 0 0,-1 0-52 0,-3 0-12 15,3 0 0-15,-6-6 0 0,3-1 0 0,-4-2 0 16,4-4 0-16,-4 1 0 0,1-1 54 0,2 1 8 15,1-1 2-15,7 10 0 0,0-3-48 0,-3 0-16 16,-1 0 9-16,4 0-9 0,0-4 0 0,0 1 0 16,7 3 0-16,-4-10 0 0,4 7 0 15,0-1 8-15,4 4 2 0,-1 3 0 0,5 3-10 16,2 0-14-16,1 3 3 0,-1 0 1 16,4 7 10-16,0-1 0 0,1 1 0 0,-1 2 0 0,3 4 10 0,-3 3 4 15,4 0 1-15,-4 0 0 16,0 6-24-16,4-3-5 0,-4 6-1 0,7 0 0 0,-7 4 3 0,-3 2 1 15,3 1 0-15,-3 3 0 16,-1 2-85-16,4 1-16 0,-3 0-4 0,-4 0-1 16,-4-4-9-16,1 1-2 0,-4 0 0 0,0 0-921 0</inkml:trace>
  <inkml:trace contextRef="#ctx0" brushRef="#br0" timeOffset="23823.52">4904 10914 2188 0,'0'0'48'0,"7"3"11"0,-4 1 1 0,4-1 1 0,0-3-49 0,4 0-12 0,7 0 0 0,-1-3 0 15,4-1 72-15,1-2 12 0,2 3 3 0,8-6 0 0,-4 2-58 16,7-2-11-16,-3 0-2 0,0-1-1 16,0 1 9-16,-1 2 1 0,5 1 1 0,-1 0-799 15,0 3-160-15</inkml:trace>
  <inkml:trace contextRef="#ctx0" brushRef="#br0" timeOffset="24836.1">6495 10651 1267 0,'0'0'28'0,"0"0"5"0,0 0 2 0,0 0 1 16,0 0-36-16,0 0 0 0,0 0 0 0,-4-6 0 0,4 6 75 0,0-7 8 15,0 7 1-15,0 0 1 0,0 0 18 0,0 0 3 16,-3-9 1-16,3 9 0 0,0 0-35 0,0 0-6 16,0 0-2-16,0 0 0 0,-7-3 52 0,7 3 9 15,0 0 3-15,0 0 0 0,0 0-52 0,-4 9-9 16,4 1-3-16,0-1 0 0,4 7-51 0,-1 3-13 16,-3-1 0-16,7 7 0 0,-3 1 0 0,6 2 0 15,-6-3 0-15,3 0 0 0,0 0 47 0,0-3 6 0,-4 0 2 0,5-3 0 16,-1-4-37-16,0-2-7 0,0-4-2 0,0 1 0 15,0-4 2-15,-4-3 0 0,4 0 0 0,-3-3 0 16,3-3-11-16,-4-3-16 0,1 0 4 0,0-1 1 16,-1-2 19-16,-3-4 4 0,0-2 1 0,0-1 0 15,0 0-13-15,0-2-18 0,-3-1 4 0,3-3 1 16,0 3 13-16,-4 0 0 0,4 0 0 0,-4 1 0 16,4 2 0-16,0 0 0 0,0 4 0 0,0 2 0 15,-3 1 0-15,3 3 0 0,0 6 0 0,0 0 0 16,0 0 0-16,0 0 0 0,0 0 0 0,0 0 0 15,3 6 0-15,-3 3 0 0,4 4 0 0,0-1 0 16,-1 1 40-16,8 3 10 0,-11-1 2 0,3 4 1 16,1-3-33-16,3-4-8 0,-4 1 0 0,4-1-1 15,-3 1-11-15,3-4 0 0,-7 1 0 0,3-4 0 16,5 0 0-16,-5-3 0 0,-3-3 0 0,4 7 0 16,-1-7 0-16,-3 0 0 0,0 0 0 0,4-3 0 15,-1-4-20-15,4 1-5 0,-3-3-2 0,-1-1 0 16,1-2 43-16,-1-1 9 0,1-3 2 0,-1-2 0 15,1-1-73-15,3 0-14 0,0 0-4 0,0 3 0 16,-3 1 52-16,3 2 12 0,0 1 0 0,0 2 0 0,3 1 27 0,-3 6 8 16,0 0 1-16,4 3 1 0,0 3-9 0,-1 3-3 15,1 3 0-15,-1 4 0 0,-3 3 0 0,4 2 0 0,0 1 0 16,-4 3 0-16,3 0-9 0,-3-3-3 0,0 3 0 16,-3-3 0-16,6 0-13 0,-6-4 8 15,3 1-8-15,-3-4 0 0,3 1 0 0,-4-7 0 16,1 1 0-16,-1-1 0 0,-3-6 0 0,0 0 0 15,0 0-9-15,0 0 9 0,0 0-12 0,0 0 12 16,0 0-13-16,7-3 5 0,-3-4 8 0,-1 4 0 16,-3 3 0-16,0 0 0 0,4-3 0 0,-4 3 0 0,0 0 0 0,0 0 0 15,0 0 0-15,0 0 0 0,7 3 0 16,-4 0 0-16,-3-3 0 0,4 7 0 0,-4-1 0 16,0-3 0-1,0-3-34-15,0 0-11 0,3 6-3 0,-3-6 0 0,0 0-155 0,0 0-31 0,0 0-6 16,0 0-2-16</inkml:trace>
  <inkml:trace contextRef="#ctx0" brushRef="#br0" timeOffset="25262.18">7101 10764 2188 0,'0'16'48'0,"0"-10"11"0,0 3 1 0,0 1 1 0,0-1-49 0,4-3-12 16,-1 4 0-16,1-4 0 0,0 0 105 0,3 0 19 16,0-2 3-16,0-1 1 0,3-3-52 0,1-3-9 15,-1-1-3-15,5-2 0 0,-8-3-51 0,3-1-13 16,1-2 0-16,-1-1 0 0,1-2 54 0,-4-1 8 15,4 0 2-15,-8 1 0 0,4-1-52 0,0 0-12 0,-3 4 0 16,3-1 0-16,-7 1 0 0,3 2 0 0,-3 1 0 0,0 6 0 16,0 3 0-16,0 0 0 0,0 0 0 0,-3 3 0 15,-4 3 0-15,0 7 0 0,3-1 0 0,-3 10 0 16,4 3 0-16,-4 0 0 0,7 4 0 0,-8-1 0 16,5 0 0-16,3-3 0 0,0 3 0 0,0 0 0 15,0-2 0-15,3-4 0 0,-3-1 0 0,4-5 0 16,3 0-48-16,-3-4-13 15,3 1-3-15,0-7 0 0,3 0-51 16,1-6-10-16,-4 0-3 0,4-3 0 0,-1-6-51 0,1-1-10 0,-1-2-3 16,1-4-691-16</inkml:trace>
  <inkml:trace contextRef="#ctx0" brushRef="#br0" timeOffset="25632.86">7535 10541 1580 0,'0'0'67'0,"0"0"-54"15,0 0-13-15,0 0 0 0,0 0 156 0,0 0 29 16,0 0 6-16,0 0 1 0,-3 6-52 0,-1 4-9 16,1-1-3-16,-1 4 0 0,1 3-52 0,-1-1-10 15,1 4-2-15,-1 0-1 0,1 0 1 0,-1 3 1 16,1 0 0-16,-1-1 0 0,0-2-52 0,1 0-13 16,-1-3 0-16,1-1 0 0,-1-2 0 0,4-4 0 0,0 1 0 0,0-4 0 15,0 0 0-15,0-6 0 16,0 0 0-16,0 0 0 0,0 0 0 0,11-9 0 15,0 0 0-15,-1-1 0 0,4-2 0 0,-3 2 0 16,3-2 0-16,0 2 0 0,0 1 0 0,4 3 0 16,-4-1 0-16,4 1 0 0,-1 6 0 0,-3 0 0 15,0 0 0-15,1 0 0 0,-5 6 54 0,1 1 8 0,-4-1 2 16,0 3 0-16,3 4-52 0,-6 2-12 16,-1-2 0-16,-3 3 0 0,4-4 54 0,-8 4 8 0,4 0 2 0,-7-1 0 15,4 1-52-15,-4 0-12 0,3-4 0 0,-3 1 0 31,-3-1-100-31,3-2-22 0,0-4-5 0,-1 0-1 0,1-3 0 0,0-3 0 16,0 0 0-16,0-6 0 0,7 0-153 0,-3 0-31 0,-1-10-7 16,1 0-1-16</inkml:trace>
  <inkml:trace contextRef="#ctx0" brushRef="#br0" timeOffset="26015.83">7899 10519 2030 0,'0'0'57'0,"0"0"14"0,0 0-57 0,0 0-14 0,0 0 0 0,0 0 0 0,0 0 105 0,0 0 19 16,0 0 3-16,0 0 1 0,0 0 0 16,-4 7 0-16,1-1 0 0,-4 3 0 0,7 1-103 0,-4 2-25 15,4 4 0-15,0 3 0 0,-3-1 56 0,3 1 7 16,3 0 1-16,-3 3 0 0,0-3-52 0,0 0-12 16,4 3 0-16,-4-4 0 0,3-2 54 0,-3-3 8 15,4-1 2-15,-4-2 0 0,3-4-52 0,-3 0-12 16,4 0 0-16,-4-2 0 0,3-4 18 0,4 3 1 15,-3 0 0-15,-4-3 0 0,7 0-31 0,-7 0-5 16,7 0-2-16,0 0 0 0,-3 0 19 0,3 0 0 16,0 0 0-16,3 0 0 0,-3 3 0 0,0 0 0 0,4 0 0 15,-8 3 0-15,4 4 21 0,1-1 8 0,-5 4 2 0,4-1 0 16,-3 4-15-16,-1 0-4 0,-3-4 0 0,0 4 0 16,0 0-3-16,0 2-1 0,0-2 0 0,-7 0 0 15,4-1-8-15,-1-2 0 0,-3-4 0 0,0 1 0 16,0-1 0-16,0-2 0 0,0-1 0 0,3-3 0 15,-3-3-68-15,0-3-16 16,4-3-4-16,-4-4 0 0,3 1-124 16,4-4-26-16,0 1-5 0,0-1-938 0</inkml:trace>
  <inkml:trace contextRef="#ctx0" brushRef="#br0" timeOffset="26479.48">8386 10657 1792 0,'0'0'51'0,"0"0"10"0,0 0-49 0,0 0-12 16,-4 0 0-16,4 0 0 0,0 0 134 0,-7 0 24 16,0 0 5-16,0 0 1 0,3 3-27 0,-3 0-5 15,0 1 0-15,0 2-1 0,0 3-34 0,-3 1-6 16,2-1-2-16,-2 4 0 0,3-1-71 0,-4 7-18 15,1-3 0-15,3 6 0 0,3-4 55 0,-3 4 7 16,3 0 2-16,1-3 0 0,6 3-47 0,1-6-9 16,0 3-8-16,-1-7 12 0,4 1-12 0,0-4 0 15,0-3 0-15,4-2 0 0,-4-1 0 0,3-3 0 0,1-3-14 16,0-1 5-16,-1-2-13 0,1-3-2 0,3-7-1 16,-4 0 0-16,1 1 2 0,0-4 1 0,-4 3 0 15,3-3 0-15,-3-3 5 0,0 4 1 0,0-1 0 0,-3-3 0 16,0 6 16-16,-1-3 0 0,1 4 0 0,-4 2 0 15,0 1 0-15,0 2 0 0,0 1 0 0,0 6 0 16,-4-4 0-16,1 7 0 0,3 0 0 0,-4 0 0 16,0 7 0-16,4 2 0 15,0 4 0-15,0 2 0 0,0 4 0 0,4 0 0 0,0 3 0 0,3 3 0 16,-4 0 23-16,4 0 8 0,4-3 1 0,-4 3 1 16,0-6-25-16,3 0-8 0,1 0 0 0,-4-1 0 15,4-2 0-15,-1-3 0 0,-3-4 0 0,0 0-9 16,4-2-85-16,0-4-17 0,-4-3-3 0,3 0-770 15,-3-3-155-15</inkml:trace>
  <inkml:trace contextRef="#ctx0" brushRef="#br0" timeOffset="27366.35">8767 10660 2649 0,'0'0'58'0,"0"0"12"0,-8 7 2 0,5-4 4 0,3 6-61 0,-4 1-15 16,4-1 0-16,-3 4 0 0,3-1 54 0,3 4 8 15,-3-1 2-15,4 4 0 0,-1 0-52 0,1-3-12 16,3-1 0-16,-3 1 0 0,3 0 28 0,0-7 2 16,0 4 1-16,0-4 0 0,0-3-19 0,0-2-3 0,11 2 7 15,-11-6-16-15,0-3-11 0,0 0 3 0,0-4 0 16,0 1 8-16,-4-3 0 0,4-1 0 0,-3-2 0 31,-1 2-27-31,1-5-3 0,0 2-1 0,-4-3 0 0,0 1 31 0,3-7 0 0,-3 6 0 0,0-3 0 16,0 7 0-16,-3-1 0 15,3 1 0-15,-4-1 0 0,0 7 0 0,4-4 0 0,-3 4 0 16,-1 0 0-16,1 0 0 0,-1 2 0 0,4 4 0 0,0 0 0 16,-3-3 0-16,-1 3 0 0,4 3 0 0,0 1 0 15,-3 2 0-15,6 3 0 0,1 4 0 0,-1 6 0 16,4-1 0-16,-3 4 0 0,7 3 0 0,-4 1 0 16,3-1 28-16,1 3 12 0,-1 0 3 0,1 0 0 15,0 4-3-15,3 2-1 0,0-3 0 0,0 4 0 16,-4 3-24-16,5 2-5 0,-1 4-1 0,0-3 0 15,0 0-9-15,0-4 8 0,0 4-8 0,0 0 8 0,-3-3 0 16,-1-4 0-16,-3-3 0 0,0 1 0 0,1-7-8 16,-8-3 0-16,3-3 0 0,-6-1 0 15,-1-2 0-15,-3-3 0 0,-4-4 0 0,1-3 0 16,-4-3 0-16,0 1-11 0,-4-8 3 0,0 1 0 0,1-3 8 0,3-3-8 16,-4 2 8-16,4-5-8 0,0-1 8 0,-4-2 0 15,4 2 0-15,0-6 0 0,3 4 0 0,4-4 0 16,-3-3 0-16,3 3 0 0,7-3 0 0,0 0 0 15,0 3 0-15,0-3 0 0,3 3 0 0,4 1 0 16,4-1 0-16,-1 0 0 0,4 0 0 0,-3 0 0 16,0 4 0-16,3-4 0 0,0 3 0 0,0 4 0 15,4-7 0-15,-1 3 0 0,-3 1 0 0,4-1 0 16,-4 0 0-16,4 1 0 0,-4-4 0 0,0 3 0 16,-4-3 0-16,1 0 0 0,0 1 0 0,-1-1 0 0,1-3 0 15,-4 3 0-15,0-3-8 0,-4 3 0 0,5 0 0 16,-5 4 0-16,4-1-9 0,-3 0-2 0,-1 7 0 15,1 0 0-15,-1-1 19 0,-3 4 0 0,0 6 0 16,0 0 0-16,0 0 0 0,0 0 0 0,0 0 0 0,0 0 0 16,0 0 48-16,0 0 12 0,4 3 4 0,-4-3 0 15,0 0-52-15,0 0-12 0,7 0 0 0,-4-6 0 16,4-4 0-16,-3 1 0 0,-1 0 0 0,1-1 0 16,-1 1 0-16,-3-4 0 0,4 1 0 0,-4-1 0 15,4 4 0-15,-4-7 0 0,0 7 0 0,0-4 0 16,0 4 0-16,0-1 0 0,0 1 0 0,-4 3 0 0,0-1 0 15,-3 4 0-15,4 3 0 0,-4 3 0 16,0 0 0-16,0 4 0 0,0 2 0 0,0 4 0 0,3 2 0 16,1 7 0-16,-1 3 0 0,1 4 0 0,-1-4 0 15,4 3 0-15,0 0 0 0,0 0 0 0,4-3 18 16,-1 1 1-16,1-1 0 0,-1-3 0 0,4-4-19 16,0 1 0-16,4-6 0 0,-4-1 0 0,0 1 0 0,3-4 0 15,1-3 0-15,0-2 0 16,3-1-48-16,0-3-12 0,0-3-4 0,0-1 0 15,-3-2-76-15,3-6-16 0,-4-1-4 0,1-6-685 16,0 1-138-16</inkml:trace>
  <inkml:trace contextRef="#ctx0" brushRef="#br0" timeOffset="27703.45">9564 10425 1958 0,'0'0'43'0,"0"0"9"0,0 0 1 0,0 0 3 0,0 0-45 0,0 0-11 0,0 0 0 0,0 0 0 16,0 6 156-16,-4 7 28 15,1-4 7-15,3 7 1 0,-7 0-103 0,3-1-20 0,1 7-4 0,-4 0-1 16,0 0 0-16,-1 0 0 0,5 0 0 0,-4 3 0 16,0-3-10-16,0 3-2 0,3-3-1 0,1-3 0 15,-1 0-15-15,4-3-4 0,0-4 0 0,0-6 0 16,4 4-32-16,-1-10 0 0,4 3 0 0,-7-3 0 16,11-6 0-16,3-1 0 15,0 1 0-15,0 0 0 0,0-4 0 0,4 1-16 0,0 3 2 0,-1-1 0 16,-3 1 22-16,0 3 4 15,4 3 0-15,-4 3 1 0,4 3-13 0,-4 4 0 0,4-1 0 0,-1 4 0 0,-3 3 8 16,4 2 9-16,-7-2 2 0,-1 6 0 0,1-3-2 0,-4 6 0 16,0-3 0-16,-7 0 0 0,3 3 12 0,-6-6 3 15,-1 3 0-15,-6-4 0 0,-1 1-32 0,-3 0-13 16,-4-3 1-16,1-1 0 16,-1-2-80-16,-3-4-15 0,0-2-3 0,0-1-889 15,-4-3-177-15</inkml:trace>
  <inkml:trace contextRef="#ctx0" brushRef="#br0" timeOffset="30266.25">6516 11447 1602 0,'0'0'35'0,"0"0"7"0,0 0 2 0,0 0 1 0,0 0-36 0,0-6-9 16,0-3 0-16,0 2 0 0,0 1 52 0,3 0 8 15,1 3 1-15,3-4 1 0,-4 7 31 0,8-3 7 16,-4 3 0-16,4-3 1 0,-1 6-81 0,4-3-20 15,0 3 0-15,1-3 0 0,2-3 48 0,1 3 4 16,3 0 2-16,4 0 0 0,3 0-18 0,4 0-4 16,3-3-1-16,0-3 0 0,4 3 7 0,0 0 2 15,3 0 0-15,4-4 0 0,3-2-30 0,4 3-10 0,7-1 0 16,0-2 9-16,0-1 21 0,0 1 4 16,4 0 1-16,6-1 0 0,4 1-27 0,0-1-8 15,4 1 0-15,7-3 0 0,-8 5 28 0,8 1 0 16,3-3-1-16,7 2 0 0,-13 4-27 0,6 0-16 15,4 0 3-15,10 3 0 0,-10-3 21 0,-1 3 4 0,5 0 0 16,9 0 1-16,-13 0 10 0,0 0 1 0,0 0 1 0,6 0 0 16,-6 0-8-16,0-7-1 0,-4 4-1 0,11 0 0 15,-15 0 7-15,1 0 2 0,-4-6 0 0,4 2 0 16,-8 4-16-16,-6 3-8 0,0-3 8 0,3 3-8 16,-14 0 11-16,-4 0-3 0,-3 3 0 0,-4 3 0 15,-10-2-8-15,0 2-17 0,-7 0 4 0,-4 3 1 16,-3 4 12-16,-8-4 0 0,-3-2 0 0,-3 2 0 15,-4 1 28-15,-3-4 9 0,-1 0 2 0,-3-6 0 16,-7 3-25-16,0-3-5 0,-4 0-1 0,1 0-976 16,-4-3-195-16</inkml:trace>
  <inkml:trace contextRef="#ctx0" brushRef="#br0" timeOffset="34950.85">4501 9807 1692 0,'0'0'37'0,"4"-6"8"0,0 0 2 0,3 0 0 0,-7-1-38 0,3 4-9 0,-3 3 0 0,0 0 0 31,0 0-28-31,0 0-8 0,7-6-2 0,-7 6 0 0,0 0-18 16,0-3-4-16,4-3-1 0,3-4 0 0,-4 4-3 0,1-3 0 0,3 2 0 0,3-2 0 15,1 3 52-15,-7-4 12 0,6 1 0 0,1 2 0 16,-1-2 91-16,-3 3 21 0,0 0 4 0,4-1 0 15,0 4-4-15,-1 0 0 0,-6-3-1 0,-1 3 0 16,4 3-57-16,4 3-11 0,-8-3-3 0,4 0 0 16,-3 3-32-16,-1-3-8 0,5 3 0 0,2-3 0 15,-10 0 0-15,0 0 0 0,11 3 0 0,-8-3 0 0,4 0 24 16,0-3 4-16,4 3 0 0,-4 0 0 0,4-3 48 16,-1 3 9-16,4 0 3 0,-10-3 0 0,6 0-43 0,-3-1-8 15,0 4-1-15,4 0-1 0,-4 0-10 0,-3 0-1 16,3 0-1-16,0 4 0 0,-7-4-15 0,7 0-8 15,-4 0 10-15,4 0-10 0,-7 0 0 0,7 3 8 16,1 0-8-16,-1-3 0 0,0 0 0 0,3 3 0 16,1-3 0-16,-1 0 0 0,4 0 0 0,1 3 8 0,-1-3-8 15,0 0 0-15,0 3 8 0,7-3-8 0,-7 3 11 0,7-3-11 16,1 4 15-16,2-4-4 0,-3 0-1 0,4-4 0 16,0 4-10-16,-1-3 8 0,1-3-8 0,7 0 8 15,-4-1 8-15,4 1 2 0,7 0 0 0,0 0 0 16,3-1 1-16,0 4 0 0,4 0 0 15,0 0 0-15,0 3-7 0,0 0-2 16,3-3 0-16,0 3 0 0,1 3-10 0,3-3 12 0,3 3-12 16,-6 0 12-16,2 4-12 0,1-4 0 0,0 0 0 0,7 0 0 15,-7 0 0-15,11 0 0 0,-8 3 11 0,4-2-11 16,-11 5 16-16,8-3-4 0,-1-3 0 0,-3 4 0 16,4-1-4-16,-1 3 0 0,-3-2-8 0,0 2 12 15,-4-3-12-15,1 1 0 0,3-4 8 0,-7 0-8 16,3-3 8-16,0 0-8 0,-6 0 11 0,-1 0-11 15,-3 0 14-15,-7 0-4 0,-4 0-1 0,0 0 0 0,-7-3-9 16,-3 3 0-16,-4-3 0 0,-3-1 8 0,-1 4-8 16,-3-3 0-16,0 3 0 0,-7 0-11 15,0 0-21-15,0 0-4 0,0 0 0 0,0 0-1 16,-3 7-24-16,-1-1-5 16,-3 3-1-16,0 1 0 0,0-1-158 15,-4 4-32-15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6T13:29:44.2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1545 686 2804 0,'0'0'62'0,"0"0"13"0,-7 0 2 0,4-3 1 0,-8 3-62 0,7 0-16 0,-6 0 0 0,3 0 0 16,3 0 71-16,-6 3 11 0,6 0 2 0,-6 1 1 16,3 2-13-16,-4-3-4 0,0 3 0 0,4-3 0 15,-3 7-33-15,-1-4-7 0,1 3-2 0,-5 7 0 16,5-6-6-16,-1 2 0 0,-3 4-1 0,4 3 0 16,-1 3-7-16,-3 3 0 0,-4 3-1 0,4 3 0 15,0 7-11-15,-7 3 8 0,7 2-8 0,-4 14 8 16,4-7-8-16,3 3 0 0,1-2 0 0,-1 8 0 15,8 1 0-15,-1-1 0 0,4 4 0 0,0-10 0 16,7-3 0-16,0-3 12 0,7-6-12 0,1-6 12 16,2-4-12-16,4-6 0 0,-7-3 0 0,8-3 0 0,-5-3 0 15,4-10 0-15,4-6-12 0,0 0 12 0,7 0-9 0,-8-13 9 16,12 1 0-16,-1-1 0 0,0 1 0 0,-3-10 0 16,3 3 0-16,-3-3 0 0,-7 0 0 0,-8-6 0 15,4-4 0-15,1-2 0 0,-12-1 0 0,1 1 0 16,-8-10 0-16,4 3 0 0,-7 4 0 0,-7 2 11 15,4 1-3-15,-15-1-8 0,4 4 0 0,-7 0 0 16,3 2-10-16,-3 4 10 0,-4 0 0 0,4 3 13 16,-4 0 0-16,1 3 0 0,-4 7-13 0,10-4 0 15,-3 7 0-15,7-1-10 0,-8 4 1 0,12 0 0 16,-4-4 0-16,3 4 0 16,4 3-147-16,7 3-28 0,0 0-7 0,0 0-1 0</inkml:trace>
  <inkml:trace contextRef="#ctx0" brushRef="#br0" timeOffset="648.52">2127 862 2188 0,'0'0'48'0,"0"-6"11"0,0 2 1 0,0-2 1 0,0 6-49 0,-7-9-12 16,7 3 0-16,-3-1 0 0,3 7 123 0,-7-3 21 0,3 3 5 0,-6 3 1 15,-1 0-30-15,-3 4-7 0,0 8-1 0,-4-5 0 16,4 9-44-16,0 6-8 0,-7-3-3 0,7 9 0 15,-4 7 7-15,0-1 0 0,8 7 1 0,-1 0 0 16,1-3-65-16,6 0-14 0,-7 2-2 0,11 1-1 16,0-3 27-16,0 3 6 0,11 0 0 15,-7 0 1-15,6-7-17 0,4 1 0 0,7-10 0 0,1-3 0 16,2-9 0-16,1 0 0 0,7-7 0 0,-8-3 0 16,5-6 0-16,-1-3 0 0,-3-6 0 0,3-4 0 15,4-9 0-15,-8 0 0 0,8-3 0 0,3-6 0 16,1 0 0-16,-8-1 0 0,3 1 0 0,1 0 0 15,-7-4 0-15,3 4 0 0,-7-1 0 0,0-5 0 16,-10 2 0-16,-7 1 0 0,-4 2 0 0,0-2 0 16,-4 9 0-16,-7-3 0 0,-3 9 0 0,-7-3 0 15,0 6 22-15,0 7 1 0,3-4 0 0,-10 7 0 16,10 3-37-16,-3 0-7 0,7 3-2 0,-7 0 0 16,7 0-33-16,3 3-6 0,1-3-2 0,3 0 0 15,7 0-111-15,0 0-22 0,0 0-5 0,-4-7-1 0</inkml:trace>
  <inkml:trace contextRef="#ctx0" brushRef="#br0" timeOffset="1300.46">2755 1097 1728 0,'0'0'38'0,"-7"-3"8"0,7 3 2 0,-3-3 0 0,-4-4-39 0,7 7-9 0,0 0 0 0,0 0 0 16,0 0 91-16,0 0 16 0,0 10 3 0,-4-4 1 15,4 7-75-15,4 2-16 0,3 7-2 0,-7 0-1 16,3 3 89-16,4 0 18 0,-3 4 3 0,6 8 1 0,-10-5-52 0,11 2-9 16,-8 4-3-16,4-4 0 15,1 4 0-15,2-7 0 0,-3 1 0 0,4-7 0 0,-1 0-9 0,4-6-3 16,-3-1 0-16,0 1 0 0,-8-9-32 16,8 2-8-16,-1-2 0 0,-6-4-1 0,6-3-11 0,-6 3 0 15,3-6 0-15,-3-6 0 0,3 3 0 0,-7-3 0 16,0-7 0-16,0 0 0 0,0-5 15 15,-11-7-3-15,4-4 0 0,0-2 0 0,-4-3-12 0,1-1 0 16,-4-3 0-16,3 4 0 0,-7-7 0 16,11 7 0-16,-3 2 0 0,-1-8 0 0,1 2 0 0,3 0-12 15,-1 7 12-15,8-7-10 0,-7 4 10 0,7 2-10 16,7 1 10-16,-3 0-10 0,7 6 10 0,-8-4 0 16,8 7 0-16,6-3 0 0,-3 7 0 0,1-4 0 15,-1 3 0-15,3 6 0 0,1-2 0 0,3 8 0 16,-3 1 0-16,6 0 0 0,-9 6 8 0,6 3 3 0,-7 0 1 15,7 6 0-15,-10 7 5 0,-1-3 2 0,4 6 0 0,-3 6 0 16,-8-7 4-16,4 11 1 0,-3-7 0 0,0 6 0 16,3-6-12-16,-7 6-3 0,0-3 0 0,0 3 0 15,0-3-1-15,0 0-8 0,-7 1 12 0,3-5-4 16,-7-2-8-16,8 3 0 0,-8-3 0 0,-3-3 0 16,4 3 0-16,-12-10-9 0,1 7 9 0,-3-7-13 15,2 4 13-15,-2-7 0 0,3 0 0 0,-4 0 0 16,11-2-88-16,-7-1-11 15,6-6-2-15,5-1-1383 0</inkml:trace>
  <inkml:trace contextRef="#ctx0" brushRef="#br0" timeOffset="2019.88">4628 711 298 0,'0'0'0'0,"0"0"12"15,0 0-3-15,0 0 1 0,8-3-10 0,-1 3 0 0,-7 0 0 0,0 0 0 0,0 0 115 0,0-6 21 16,3 3 4-16,-3 3 0 0,7-6 27 0,-7 6 5 15,0-7 0-15,0 7 1 0,0-6 25 0,0 3 5 16,0 3 1-16,0-10 0 0,0 10-56 0,0 0-10 16,-7-3-2-16,7 3-1 0,-3-3-14 0,-4 3-2 15,-4 0-1-15,0 6 0 0,4 7-35 0,-3 0-7 16,-8 5-2-16,4 1 0 0,3 9-59 0,-3-3-15 16,0 4 0-16,-3 5 0 0,6 1 0 0,-3 5 0 15,0 1 0-15,3 6 0 0,8 0 54 0,-8-3 8 16,4 6 2-16,3-3 0 0,1 4-52 0,-1-4-12 0,4 0 0 15,4 6 0-15,-1-3 0 0,1 0 0 0,7 0 0 16,-1-3 0-16,1-3 0 0,3-9 0 0,3 2 0 16,1 1 0-16,3-3 0 0,0-10 0 0,1 3 0 0,2-3 0 15,1 0-20 1,0-6-6-16,-1-3-2 0,-2-1 0 16,2-5-56-16,1-1-12 0,-4-6-3 0,0 0 0 0,0-6-143 0,-3-3-29 15,14-10-5-15,-11-9-2 0</inkml:trace>
  <inkml:trace contextRef="#ctx0" brushRef="#br0" timeOffset="2376.39">5278 984 2426 0,'0'0'53'0,"0"0"11"0,-4-3 3 0,4 3 1 0,0 0-54 0,0 0-14 15,0 0 0-15,0 0 0 0,-11 0 97 0,11 0 17 16,0 0 3-16,0 6 1 0,-3 7-37 0,3-4-7 16,0 7-2-16,3 3 0 0,-3 3-24 0,8 6-6 15,-8 0-1-15,3 3 0 0,1 7-1 0,-1-7 0 16,1 7 0-16,6 6 0 0,-10 0 6 0,4 3 1 15,3 0 0-15,-4 3 0 16,4-6-38-16,0-6-9 0,0-4 0 0,4 1 0 16,-7-7 0-16,3-3 0 0,0-3 0 0,0-3 0 15,3-1 8-15,-6 4-8 0,3-12 12 0,-4-1-4 16,5-2-40-16,-5-4-8 0,1 0-1 0,-4-3-1 16,7-6-92-16,-7-4-18 0,0-2-4 0,0-7-771 0,0 0-153 0</inkml:trace>
  <inkml:trace contextRef="#ctx0" brushRef="#br0" timeOffset="2678.5">4900 1003 2473 0,'-10'0'54'0,"10"0"11"0,-8 0 3 0,1 0 2 0,7 0-56 0,-7-3-14 0,0 0 0 0,7 3 0 0,0 0 93 0,0 0 16 16,0 0 3-16,0 0 1 0,0 0-39 0,0 0-8 15,0 0-2-15,0 0 0 0,4 3 0 16,6-3 0-16,-3 0 0 0,4 0 0 0,7 3 0 0,-1-3 0 16,4-3 0-16,4 3 0 0,7-3-52 0,3 0-12 15,0-4 0-15,8 1 0 0,-4 0 0 0,-4-1 0 16,0 1 0-16,0 0 0 0,1 3 0 0,-5-3 0 16,5-4 0-16,-1 7 0 0,0 0 12 0,1 3 0 15,-1-3-1-15,4 0 0 0,-8 3-11 0,1-4-16 16,-7 4 4-16,0 0 1 15,-4-3-102-15,-4 3-21 0,5 0-4 0,-8 0-837 16,0-6-167-16</inkml:trace>
  <inkml:trace contextRef="#ctx0" brushRef="#br0" timeOffset="3112.16">5793 1536 2649 0,'0'0'58'0,"-7"-3"12"0,0-7 2 0,-1 7 4 0,-2 0-61 0,-1 0-15 0,4 3 0 0,0 3 0 0,0 0 63 0,-3 4 9 16,2 5 3-16,1-2 0 0,-3 5-18 0,6 7-3 15,-3-6-1-15,0 3 0 0,4-1-24 0,3 1-5 16,3 6 0-16,1-9-1 0,-1 3-1 0,4 0 0 16,-3-7 0-16,3 4 0 0,0 0-9 0,4-7-1 15,-1-3-1-15,1 1 0 0,-1-4-11 0,4-3 10 16,1 0-10-16,2-7 10 0,1 1-10 0,-1 0 0 16,1-4 9-16,0-5-9 0,3 2 10 0,-7 1-2 15,0-4-8-15,0 3 12 0,0-2-12 0,-7 2 9 16,4-6-9-16,-8 1 8 0,1-1 2 0,-4 3 0 0,-4-3 0 15,-3 0 0-15,-3 4-10 0,-4 2 12 16,-4-9-12-16,0 7 12 16,1 2-32-16,-1-3-5 0,1 4-2 0,-5-1 0 15,8 4-1-15,0 6-1 0,4 0 0 0,-5-7 0 16,8 7-159-16,-3 3-31 0,10 0-6 0,0 0-2 0</inkml:trace>
  <inkml:trace contextRef="#ctx0" brushRef="#br0" timeOffset="3633.06">6346 874 2188 0,'0'0'48'0,"0"0"11"0,0 0 1 0,-3 7 1 0,-1 2-49 0,4 4-12 0,-3-7 0 0,3 6 0 0,0 1 105 15,0 6 19-15,3 0 3 0,1 3 1 16,-1 0-52-16,1 6-9 0,0-3-3 0,-1 6 0 0,8 1 0 0,-4-1 0 16,0 0 0-16,3-3 0 0,-3-2 0 15,4-1 0-15,3 0 0 0,-7 3 0 0,4-6 0 0,-1 3 0 16,1-3 0-16,-1-3 0 0,1-4-51 0,0 4-13 16,-1-3 0-16,-3-4 0 0,0 4 0 0,0-6 0 15,0-1 0-15,1 0 0 0,-5-6 0 0,1 7 0 16,-1-7 0-16,-3-3 0 0,0 0 0 0,0 0 0 15,0 0 0-15,0 0 0 0,-7-3 0 0,-4-7 0 16,1 7 0-16,-4-3 0 0,0 3-17 0,-4 0-7 0,0 0 0 16,-3 3-1-16,0 3 25 0,3 0 0 0,-3 6 0 0,4 4 0 15,-1-4 15-15,0 4 8 0,4 2 1 0,0 4 1 32,4 0-71-32,-1 3-14 0,7-6-4 0,-6 3 0 0,6 3 52 0,1-7 12 0,-1 4 0 15,4 0 0-15,0 0 8 0,4-1 5 0,-1-2 1 0,1 0 0 16,-1-4-22-16,4 4-5 0,4-7-1 0,0 1 0 15,3-1 22-15,-4-2 5 0,4-1 1 16,4-3 0-16,0-3-14 0,3-9 0 0,0 2 0 16,0-2 0-16,0-4-8 0,0 1-5 0,1-7-1 0,-1 0 0 31,4 7-13-31,-8-7-2 0,1 0-1 0,-1 6 0 0,1-5-106 0,-4 2-20 0,4 3-5 0,-4-5-1 16,4 5-178-16,-4 0-35 0,14-12-7 15,-7 7-2-15</inkml:trace>
  <inkml:trace contextRef="#ctx0" brushRef="#br0" timeOffset="4038.53">6830 1492 2188 0,'0'0'48'0,"0"0"11"0,0 0 1 0,0 0 1 0,0 0-49 0,-4 0-12 16,-3 0 0-16,0 0 0 0,0 0 156 0,0 3 29 15,0 7 6-15,0-1 1 0,0 10-103 0,-4-7-20 16,4 7-4-16,0 3-1 0,0-6-51 0,0 6-13 16,7 0 0-16,-11 0 0 0,11-3 47 0,-3-4 6 15,3 4 2-15,0 0 0 0,0-4-37 0,0-2-7 16,3 3-2-16,8-10 0 0,-7 3-9 0,3-2 0 15,0-4 0-15,3 0 0 0,4-3 8 0,1 0-8 16,-1-3 12-16,3-3-4 0,1-7-8 0,0 7 0 16,-1-10 0-16,4 0 0 0,-7 1 0 0,4-4-17 0,0 0 4 15,-4 0 1-15,0-3-4 0,0 3 0 16,-3-2 0-16,-4-1 0 0,3 3 5 0,-3 0 1 16,-3 3 0-16,-1-3 0 0,1 7 10 0,-4-4 0 0,0 7 0 0,-4-4-8 15,1 4 8-15,-1-1 0 0,-3 1 0 0,4 6 0 16,3 3 0-16,0 0 0 0,0 0 0 0,-7 0 0 15,7 0 0-15,-4 3 0 0,1 3 0 0,-1 7-8 16,4-1-17-16,-3 4-3 0,6 3-1 16,-3 6 0-16,4-9 29 0,-1 6 0 0,1-4 0 0,-1 4 0 15,4 0 0-15,-3-9 0 0,3 6-8 0,0 0 8 16,0-7 0-16,0 1 0 0,0-1 0 0,0 1 0 16,4-4-9-16,-4 0 1 0,3-5 0 0,-3 2 0 15,4-3-140-15,0 0-28 16,-1 3-6-16,-3-6-1 0,4-6-85 0,-4 3-16 0,7 0-4 0,-3-7-1 0</inkml:trace>
  <inkml:trace contextRef="#ctx0" brushRef="#br0" timeOffset="4788.26">7285 1426 2269 0,'-7'16'64'0,"3"-13"15"0,1 6-63 0,-1 1-16 16,1 2 0-16,-1 4 0 0,4-3 105 0,0 5 19 0,0 1 3 15,4 0 1-15,-1 3-68 0,1-3-14 0,3 0-2 0,0-1-1 16,3 1-18-16,1-6-3 0,-4 3-1 0,4-7 0 16,3 3 35-16,0-5 6 0,4 2 2 0,-4-3 0 15,3-2-52-15,-3-1-12 0,4-6 0 0,0 3 0 16,-4-4 0-16,0-2 0 0,4 0 0 0,-4-4 0 15,3 4 0-15,-3-6 0 16,1 2 0-16,2-9 0 0,-3 4 0 0,-3 2 0 0,3-6 0 0,-3-3 0 16,-1 7 0-16,1-4 0 0,-4 3 0 0,0-6 0 15,-4 4 0-15,1 5 0 0,-1-3 0 0,-3 4 0 16,-3-1 0-16,3 7 0 0,-4 0 0 0,1-4 0 16,3 10 0-16,-7-6 0 0,0 3 0 0,0 0 0 15,3 3 0-15,4 0 0 0,-7 0 0 0,0 3 0 16,7-3 0-16,0 0 0 0,0 0 0 0,0 0 0 0,0 0 0 0,0 0 0 15,0 0 0-15,0 0 0 0,0 3 0 0,0 3 0 16,4 4 0-16,-4-7 0 0,3 0 0 0,4 3 0 16,-3-3 0-16,-1 4 0 0,1-1 0 0,-1 0-12 15,1 0 3-15,-1-2 0 0,1 5 9 0,-4-6 0 16,3 3 0-16,1-2 0 0,-4 2 0 0,3 0 12 16,-3 0-2-16,0-6-1 0,4 3-9 0,-4 7 0 15,3-4 0-15,1-3 0 0,0 0 0 0,-1 7 0 16,4-1 0-16,-3 1 0 0,3 2 0 0,0 1 0 15,0 2 0-15,3 7 0 0,1-3 0 0,-4 6 0 16,4-3 0-16,-1 13 0 0,1-1 0 0,-1 7 0 16,-3 3 0-16,4 3 0 0,-4 0 53 0,4 3 9 0,-4-6 2 15,0 3 0-15,0 0 0 0,-4-3 0 16,4 0 0-16,-7 3 0 0,0-6-52 0,0-1-12 0,0-2 0 0,-7-4 0 16,4-5 0-16,-4-4 0 0,0-6 0 0,0-1 0 15,0-8 0-15,-4-4 0 0,-3 0 0 0,0-9 0 16,0-3 0-16,-4-7 0 0,0-2 0 0,1-10 0 15,-1 0 0-15,0-4 0 0,1 1 0 0,3 0 0 16,3-10 0-16,-3 7 0 0,3 3 0 0,1-7 0 16,3 7 0-16,3 0 0 0,-3-4 0 0,4-5 0 15,3 5 0-15,3-5 0 0,1 5 0 0,3 1 0 16,0-3 0-16,3 5 0 0,5 4 0 0,-1 0 0 16,0 6-48-16,7 7-13 15,-3-7-3-15,-1 10 0 0,4-1 52 0,-7 4 12 0,8 3 0 0,-5 3 0 16,1 0-105-16,0 0-19 0,-1 3-3 0,1 0-785 15,-1-3-158-15</inkml:trace>
  <inkml:trace contextRef="#ctx0" brushRef="#br0" timeOffset="5283.45">8153 536 2221 0,'0'0'48'0,"-7"0"11"0,0-3 1 0,-4 3 4 0,4 0-52 0,-4 3-12 0,4 0 0 0,-3 3 0 16,-1 7 149-16,4-7 27 0,-3 3 6 0,2 4 1 15,1 3-95-15,0-7-20 0,0 4-3 0,4-1-1 16,3 4 0-16,0-7 0 0,0 1 0 0,3-1 0 16,4 0 0-16,4 4 0 0,3-4 0 0,0 1 0 15,7-1-51-15,0 1-13 0,4 2 0 0,3-6 0 16,4 7 0-16,-4-1 0 0,4 7 0 0,-4-3 0 0,-3 3 0 15,0 3 0-15,-1 6 0 0,5 3 0 0,-8 7 0 16,4 0 0-16,-4 2 0 0,0 10 0 0,0-2 0 0,-3 2 0 16,-8 6 0-16,1 4 0 0,-8-4 0 15,-3 10 0-15,-3 3 0 0,-4 0 0 0,-4-3 0 0,-3-3 0 16,-4 5 0-16,1 5 0 0,-4-8 0 0,-1-5 0 16,1-4 0-16,-7-2 0 0,0-4 0 0,-4-3 0 15,-3-3 0-15,-4-3 0 16,7-4-48-16,-3 1-13 0,7-10-3 0,-4 0-1459 0</inkml:trace>
  <inkml:trace contextRef="#ctx0" brushRef="#br0" timeOffset="34940.11">430 2568 1612 0,'0'0'36'0,"0"0"7"0,0 0 1 0,7-10 1 0,-3 7-36 0,-4-3-9 16,4 0 0-16,-4 6 0 0,7-4 78 0,-4 1 14 0,4 0 2 16,-7 3 1-16,0 0-31 0,0 0-7 15,4 0-1-15,-4 0 0 0,10 0-14 0,-10 0-3 16,11 3-1-16,-11-3 0 0,0 0-18 0,0 3-4 0,10-3-1 0,-6 4 0 15,3-4-15-15,-3-4 0 0,6 1 8 0,-6-3-8 16,6 3 0-16,1 0 11 0,-1-4-11 0,1 4 10 16,0-3-10-16,3 0 8 0,7-1-8 0,-7 1 8 15,7 0-8-15,4 0 0 0,-4 3 0 0,7-1-11 16,4-5 11-16,0 3 16 0,-4-1-4 0,4 1-1 16,3-3 7-16,0-1 2 0,4 4 0 0,7-6 0 15,0 5-20-15,7-2 0 0,0-1 0 0,7 4 0 16,-4-6 0-16,11 2 0 0,0 1 0 0,4 3 0 15,3 2 13-15,3-2-4 0,-3 3-1 0,15-6 0 16,-5 5-8-16,1 1 0 0,7 0 0 0,21 0 0 0,-15 0 8 16,12 0 4-16,-1 0 0 0,22-4 0 15,-8 4 3-15,4 0 1 0,0-3 0 0,25 3 0 16,-22-7-5-16,11 7-1 0,8-3 0 0,20 3 0 16,-21-4 10-16,4 1 3 0,6 3 0 0,22 0 0 15,-21 0 14-15,-4 3 3 0,8 0 1 0,24 0 0 16,-29 0-32-16,-2 0-9 0,2 0 0 0,22 3 0 0,-28 0 25 15,3 0 1-15,-3 3 0 0,24 1 0 0,-31-1-5 16,0-3-1-16,-1 3 0 0,18 4 0 0,-27-1-8 0,-1 1-1 16,-4-1-1-16,11 4 0 0,-21-4-2 0,-3 4-8 15,-1-1 12-15,4 1-4 0,-14 2-8 0,-7 1 0 16,-8 0 0-16,5-1 0 0,-12 1 0 0,-10-3 0 16,-7 5 9-16,0-5-9 0,-14-1 0 0,-3-2 9 0,-12 2-9 0,-2-5 0 15,-8-1 0-15,-3 0 0 0,-4-3 0 0,-4 4 0 31,-2-4-27-31,-5-3-2 0,1 0-1 0,-4-3 0 16,0 0-56-16,-4-7-11 0,1 1-3 0,-1 2-732 0,-3-8-148 16</inkml:trace>
  <inkml:trace contextRef="#ctx0" brushRef="#br0" timeOffset="48001.47">2748 3900 1497 0,'0'0'32'0,"0"0"8"0,0 0 0 0,0-6 4 0,-3 0-36 0,3 6-8 0,0 0 0 0,0-10 0 16,-7 4 104-16,7 6 20 0,-4-6 3 0,4 6 1 15,0 0 0-15,0 0 0 0,0 0 0 0,0 0 0 16,0 0-20-16,0 0-4 0,0 0-1 0,0 0 0 16,0 6-63-16,4 3-12 0,3 1-2 0,-7-1-1 15,10 4 31-15,-6-1 7 0,6 4 1 0,1 0 0 16,-1 2-52-16,5-2-12 0,-1 3 0 0,3 6 0 15,8-6 47-15,-7 6 6 0,3 6 2 0,4 4 0 16,3-1-23-16,-4 4-4 0,-6-1 0 0,3 4-1 0,0 3 15 0,-6-3 3 16,2 3 1-16,-3 3 0 0,7 0-31 0,-6 0-7 15,-5 3 0-15,4 0-8 0,0-3 0 0,-3-3 0 16,7 0-10-16,-15-13 10 0,8 4 18 0,-8-1 11 16,4 1 3-16,-3-4 0 0,-4 1-32 0,0-1 0 15,-4-3 0-15,-3-3 0 0,4 0 0 0,-8-6 0 16,-3 0 0-16,-4 0 8 15,1-7-34-15,-4-2-5 0,-1-4-1 16,-2-6 0-16,-1-3 32 0,-7-3 0 0,-3-4 0 16,0 1 0-16,3-7 20 0,-3 0 9 0,6 1 3 0,-6-4 0 15,3 0-52-15,8 0-9 0,-1 1-3 0,4-1 0 16,0 0-40-16,3-3-9 0,0 3-2 0,4-3-925 16,0 0-186-16</inkml:trace>
  <inkml:trace contextRef="#ctx0" brushRef="#br0" timeOffset="48356.03">2152 3856 2862 0,'-7'-3'63'0,"3"0"13"16,-6 0 2-16,6 0 2 0,-3 0-64 0,4-4-16 0,3 7 0 0,0-6 0 0,0 6 59 16,0 0 8-16,0 0 1 0,3-6 1 0,4 3 18 0,-3 3 3 15,6-3 1-15,1 3 0 16,0 0-42-16,-1 3-8 0,4-3-1 0,0 0-1 0,8 0-8 0,2 0-2 16,1-3 0-16,10-4 0 0,8 4-29 0,2-6 8 15,1 2-8-15,4-5 4 16,-5 2-30-16,1-2-5 0,0-1-1 0,4 4 0 0,6-4 52 0,4 1 9 15,0 3 3-15,-4-1 0 16,1 4-52-16,-8 0-9 0,4-1-3 0,7 4 0 0,-10 0 52 0,6 0 9 16,0 3 3-16,-6 0 0 15,-1 0-52-15,-6 0-9 0,-5 0-3 0,-2 3 0 16,-5 0-149-16,1 0-31 0,-7 4-5 0</inkml:trace>
  <inkml:trace contextRef="#ctx0" brushRef="#br0" timeOffset="49067.95">3803 4741 2269 0,'0'0'64'0,"-7"-7"15"0,3 1-63 16,4 0-16-16,-10-1 0 0,3 1 0 0,3 0 152 0,-6 0 27 0,6 2 5 0,-6-2 2 15,2 3-69-15,-2 0-13 16,-4 0-4-16,3 3 0 0,1 0-36 0,3 3-7 0,-4 0-1 0,0 3-1 16,-3 7-10-16,7-1-1 15,-3 1-1-15,-1 6 0 0,4 3-35 0,0-3-8 0,3 2 0 0,-6 1 0 16,10 4 0-16,-7-1 0 0,3-3 0 0,4 3 0 16,0-3 0-16,0 0 0 0,0-4 0 0,4 1 0 15,3-3 0-15,-4 3 0 0,4-7 0 16,0 1 0-16,1-4 0 0,2 1 0 0,1-4 0 0,-1 0 0 15,4-3 0-15,0 0 0 0,-3-3 0 0,3-3 0 16,4 0 0-16,-8 0 0 0,5-3 0 0,-1-4 0 16,0-2 0-16,-4-1 0 0,-3 1 0 0,4-7 0 15,-4 3 0-15,0 0 0 0,-3-5 0 0,3 2 0 16,-7-3 0-16,0 3 0 0,0 0 0 0,0-3 0 16,-7 7 0-16,3-4 0 0,-3 3 0 0,0 0 0 15,7 4 0-15,-11-1 0 0,4 7 0 0,4 0 0 0,-8 3 0 16,4-1 0-16,4 4 0 0,3 0 0 0,-4 4 0 0,4-1 0 15,0 3-10-15,0 3 10 16,0-2-16-16,4 2 4 0,3 0 0 0,0-2 0 0,3-1 12 16,1 3-9-16,-1-2 9 0,1-1-8 0,0 3 8 15,-1-2 0-15,-3 2 0 0,11 0 0 0,-7 7 0 0,-8-6 0 16,11 2 0-16,-7 1 8 0,4-1 8 0,-1 4 1 16,-6 0 1-16,6-1 0 0,1 4-18 0,0 3 0 15,-1 3-8-15,4-6 8 0,-3 0 0 0,0-4 0 16,3-2 0-16,-4-4 0 15,1 1-46-15,3-7-13 0,-11 0-2 0,8-6-1 16,-4-3-104-16,0-4-21 0,0-6-4 0,-3 1-683 16,3-7-137-16</inkml:trace>
  <inkml:trace contextRef="#ctx0" brushRef="#br0" timeOffset="49440.58">4124 4700 2487 0,'0'0'55'0,"-4"6"11"0,1 0 2 0,-1-3 2 0,4 4-56 0,-3-1-14 0,3 0 0 0,0 4 0 15,3-1 90-15,-3 4 15 0,4-1 3 0,-1 4 1 16,1 3-36-16,3-4-7 0,4 7-2 0,-8 0 0 16,8 3 0-16,-1-3 0 0,1 3 0 0,-1-3 0 15,5 6-51-15,-5-6-13 0,4 0 0 0,7-3 0 16,-10-3 54-16,3-4 8 0,0-2 2 0,4-4 0 15,-8 0-64-15,5-6-12 0,-5 0-2 0,1-6-1 16,3 0 24-16,-4-4 5 0,-2-2 1 0,-1-4 0 0,3 1-15 16,1-4 0-16,-8 3 0 0,4-6 0 0,-3 3 21 0,3-3 2 15,0-3 0-15,0 0 0 0,-7 3-37 0,4 0-7 16,-4-3-2-16,7 0 0 0,-7-3 23 0,0 6 0 16,0-3 0-16,0 3 0 0,0 3 0 0,0 3 0 15,0 7 0-15,0-4 0 0,0 7 14 0,0 6 7 16,0 0 2-16,0 0 0 0,0 0-37 0,0 6-7 15,0 4-2-15,0-1 0 16,0 1-135-16,3 2-27 0,1-2-6 0,3-1-752 16,-4 0-150-16</inkml:trace>
  <inkml:trace contextRef="#ctx0" brushRef="#br0" timeOffset="49937.71">4854 4791 1958 0,'0'0'43'0,"0"0"9"0,0 0 1 0,0 0 3 0,4-3-45 0,-4 3-11 0,3-7 0 0,-3 7 0 16,0 0 156-16,0 0 28 0,0 0 7 0,0 0 1 15,-7 0-52-15,0 3-9 0,0 4-3 0,-3 2 0 16,-1 4-51-16,0-1-10 0,1 7-3 0,-1 0 0 16,-3 3-31-16,4 0-6 0,-1 0-2 0,4 3 0 15,-4 0-6-15,4 0-2 0,4 0 0 0,3 0 0 0,0-3-8 16,0 0-1-16,0-3-8 0,3-4 12 0,1 1-12 15,3-6 0-15,0-1 0 0,0-3 0 0,4 0 0 16,-4-6 0-16,3 0 0 0,-3 0 0 0,4-6 10 0,-4 0 6 16,3-3 0-16,-3-4 1 0,1 0-29 15,2-2-5-15,-6-1-2 0,3-3 0 0,0 4 19 0,0-4 0 16,-4 0 0-16,4 3 0 0,-7 4 0 0,4-4 0 16,-4 4 0-16,3-4 0 0,-3 6 12 0,0-2 5 15,0-1 2-15,0 7 0 0,0 0-29 0,0 6-6 16,0 0 0-16,0 0-1 0,0 0 17 0,0 0 0 15,8 0-8-15,-5 3 8 0,8 0 12 0,-4 3 5 16,3 1 2-16,1-1 0 0,3 3-29 0,-3 1-6 16,-1-1 0-16,4 1-1 0,-3 2 17 0,3 1 17 15,0 2-3-15,4 1-1 0,-8 6 3 0,4-3 1 16,0 6 0-16,4-3 0 0,-4 3-17 0,0-3-17 16,8 0 3-16,-8-3 1 0,-4-1 29 0,4-5 7 0,4-1 1 15,-7 1 0-15,3-4-24 0,-4-2 0 0,1-1 0 0,3-3-8 31,-3 0-43-31,-4-3-8 0,3 0-1 0,8-6-1 0,-11 0-123 16,3-1-25-16,1 1-5 0,0 0-1 0</inkml:trace>
  <inkml:trace contextRef="#ctx0" brushRef="#br0" timeOffset="51137.73">3069 7835 2440 0,'0'0'54'0,"0"-6"11"0,4 0 3 0,-1-4 0 0,4 1-55 16,-7-4-13-16,0 1 0 0,0-1 0 0,4-2 112 0,-4-1 19 16,-4 3 4-16,4 1 1 0,0-1-18 0,-7-2-3 15,7 5-1-15,-7-2 0 0,0 2-40 0,4 4-8 16,-8-3-2-16,0 2 0 0,1 4-44 0,-4 0-8 15,3 6-3-15,-10-3 0 0,0 3 4 0,-4 4 1 16,0 5 0-16,1 1 0 0,-1 2-14 0,0 10 11 16,-3 4-11-16,0 5 10 15,3-3-30-15,4 4-7 0,-4 3-1 0,-3 2 0 0,10 1 28 0,1 6 0 16,-1 3 0-16,-3 4 0 0,7-1 20 0,3-3 8 16,-3 0 3-16,4 0 0 0,-1-3-31 0,11-6 0 15,-7 0 0-15,7 0 0 16,0-4-19-16,7 1-9 0,4 0-3 0,-8-7 0 0,11-3 51 0,7 4 9 0,4-7 3 15,0-10 0-15,7-2-24 0,3-10-8 16,0-6 0-16,7-7 0 0,-3-2 0 0,4-1 0 0,-5-2 0 0,5-1 0 16,-15-6 0-16,4 3 0 0,-4 0 0 0,4 1 0 31,-1-1-31-31,-6 3 1 0,0 4 0 0,-4-4 0 0,-3 3-4 0,-1 1-1 0,-3-1 0 16,-3 1 0-16,0-1-142 0,-11 4-29 15,3-1-6-15,-3 1 0 0</inkml:trace>
  <inkml:trace contextRef="#ctx0" brushRef="#br0" timeOffset="51579.68">3944 7901 2419 0,'0'0'53'0,"0"0"11"0,0-6 3 0,0 0 1 0,0 6-55 0,0 0-13 16,0-7 0-16,0 7 0 0,0 0 105 0,0 0 19 0,0 0 3 0,0 0 1 15,0 0 0-15,0 0 0 0,0 10 0 0,0-1 0 16,4 4-52-16,-4-1-9 16,0 10-3-16,0-3 0 0,0 6-51 0,7 0-13 0,-7 3 0 0,0 4 0 15,0 5 0-15,3-2 0 0,1 2 0 0,-1 1 0 16,1-7 0-16,-1-2 0 0,4-1 0 16,-7-6 0-16,4 0 0 0,3-7 0 0,-7 4 0 15,3-6 0-15,-3-1 0 0,4 1 0 0,0-4 0 0,-4-2 0 16,3-1 0-16,-3-3 0 0,0-3 0 0,0 0 0 15,0 0-48-15,0 0-13 0,0-9-3 0,-3-1 0 16,-1-2-58-16,0-1-12 0,1-3-2 0,-4 1-772 16,3-1-153-16</inkml:trace>
  <inkml:trace contextRef="#ctx0" brushRef="#br0" timeOffset="51805.6">3715 8262 2135 0,'-4'15'60'0,"4"-5"14"0,-7-4-59 0,7 3-15 15,-3 1 0-15,6-4 0 0,-3 0 160 0,7 1 30 16,4-4 6-16,-4 3 0 0,3-3-80 0,8 0-17 16,-4 0-3-16,7-3-1 0,-7 0-23 0,8 0-4 15,-5 0 0-15,4 0-1 0,-3 0-30 0,0 0-5 16,3-3-2-16,0 3 0 0,-3-3 1 0,3 3 0 16,-3 0 0-16,6 0 0 0,-10 0-31 0,7 0 0 15,-6 0 0-15,6 0 0 16,-4 3-96-16,1-3-26 0,0 0-5 0,3 0-1 15,-4-3-153-15,1 0-31 0,17-3-7 0,-13-7-1 0</inkml:trace>
  <inkml:trace contextRef="#ctx0" brushRef="#br0" timeOffset="52157.93">4628 7876 2269 0,'0'0'64'0,"0"0"15"15,0 0-63-15,0 0-16 0,0 0 0 0,0 0 0 16,0 0 156-16,0 0 29 0,4 3 6 0,0 3 1 0,-4 1-103 16,7-1-20-16,-7 3-4 0,3 1-1 0,-3 5 52 0,7 1 9 15,-7 6 3-15,4 0 0 0,-4 3-103 0,7 6-25 16,-4 4 0-16,8 6 0 0,-8-4 0 0,4 4 0 15,0-6 0-15,1-1 0 0,2 1 0 0,-6-4 0 16,3-3 0-16,0 4 0 0,0-7 0 0,0 0 0 16,-4-3 0-16,1 0 0 0,3-4 0 0,-7 1 0 15,4-3 0-15,3 0 0 0,-7-7 0 0,0 0 0 16,0-2 0-16,0-7 0 16,0 0-46-16,0 0-14 0,0 0-4 0,-7-7 0 15,-4-2-102-15,4 0-21 0,-4-4-4 16,1 0-683-16,-1 1-137 0</inkml:trace>
  <inkml:trace contextRef="#ctx0" brushRef="#br0" timeOffset="52336.55">4420 8362 2649 0,'0'0'58'0,"-7"3"12"0,4 3 2 0,3-6 4 0,0 7-61 0,0-7-15 16,0 0 0-16,0 0 0 0,0 3 85 0,3 0 15 0,4-3 2 0,0 0 1 15,4 0-11-15,7 0-3 0,-4-3 0 0,7 3 0 16,4-3-20-16,-4 0-4 0,7-1-1 0,4 1 0 15,-1 0-51-15,1-3-13 0,0 0 0 0,0-1 0 16,-4 1 0-16,0 0 0 0,0 0 0 0,4-1 0 16,3 4-48-16,-6-3-13 0,2 3-3 0,1-4-1459 15</inkml:trace>
  <inkml:trace contextRef="#ctx0" brushRef="#br0" timeOffset="91844.33">27944 633 2041 0,'0'0'44'0,"0"0"10"0,0 0 2 0,0 0 2 0,-4-6-46 0,4 6-12 0,-4-7 0 0,4 1 0 16,-3 3 64-16,3 3 12 15,0-6 1-15,0 6 1 0,3-10-11 0,-3 10-3 16,0 0 0-16,0 0 0 0,0 0 22 0,0 0 4 0,0 0 1 16,0 0 0-16,4 10-19 0,-4-4-4 0,4 7-1 0,-4-1 0 15,3 10-22-15,1-3-4 16,-1 9-1-16,1-3 0 0,-1 3-17 0,4 4-4 0,-3 2-1 0,3 1 0 16,-4 2-10-16,1-5-8 0,3 5 9 0,-4 1-9 15,1-10 8-15,3 0-8 0,0 4 0 0,-3-13 0 16,3 3 0-16,-4-4 0 0,1-5 0 0,3-1 0 15,-4-5 0-15,1 2-15 0,-1-6 2 0,-3-3 0 16,0 0-85-16,0-9-17 0,4 3-3 0,-1-4-1 16,-3-6-36-16,-3 7-7 0,-1-10-2 0,-3 0-591 15,0 4-118-15</inkml:trace>
  <inkml:trace contextRef="#ctx0" brushRef="#br0" timeOffset="92201.86">27566 370 1918 0,'-14'3'54'0,"7"0"13"16,0-3-54-16,0 0-13 0,3 0 0 0,-3 0 0 0,7 0 126 0,0 0 22 16,0 0 5-16,0 0 1 0,0 0-69 0,0 0-13 15,0 0-4-15,0 0 0 0,0 0-3 0,0 0-1 16,0 0 0-16,7 3 0 0,0 0 16 0,4 0 4 0,-1 0 0 0,8 1 0 15,0 2-32-15,6 0-7 0,-2 3-1 0,2-5 0 16,5 5-23-16,-5-3-5 0,4 4 0 0,1-4-1 16,6 3-2-16,0-2 0 0,8-4 0 15,-1-3 0-15,4 0-4 0,-4 0-1 0,0 0 0 0,-3 0 0 16,0 0 16-16,-7 0 4 0,3 0 0 0,-7 3 0 16,-3 3-39-16,0 4-7 0,-4-1-2 0,-4 0 0 15,-2 1 20-15,-1 2 0 0,-7 1 8 0,3 3-8 16,-6-7 0-16,-1 4 0 0,1-1 0 0,-4 1 0 15,0-4-69 1,-4-6-7-16,4 3-2 0,-7-2 0 16,7-4-99-16,-3 3-20 0,-4-3-4 0,-4 3-1029 0</inkml:trace>
  <inkml:trace contextRef="#ctx0" brushRef="#br0" timeOffset="92911.54">28617 743 1674 0,'0'-10'36'0,"0"4"8"15,0 0 2-15,0-4 2 0,0 7-39 0,4-3-9 0,-4-3 0 0,0 9 0 0,0-4 96 0,0 4 18 16,0 0 3-16,0 0 1 0,0 0-23 0,0 0-5 16,7 4-1-16,-4 2 0 0,1 3 31 0,3-2 7 15,-3 8 1-15,-1-2 0 0,4 2-103 0,-3 1-25 16,3 0 0-16,-4 3 0 0,1-1 56 0,-1 4 7 15,1-3 1-15,-1 0 0 0,1 0-52 0,-1 3-12 16,-3-3 0-16,4-4 0 0,-4 1 0 0,3 3 0 0,1-10 0 0,-4 7 0 16,0-1 0-16,4 1 0 0,-4-3 0 0,0-4 0 15,3 7 0-15,-3-7 0 0,4-3 0 0,-4 4 0 32,0-4-100-32,0-6-22 0,0 0-5 0,0 0-1 15,0 0 0-15,0-9 0 0,0-1 0 0,-4-2 0 16,-3-7-102-16,0 0-21 0,-21-25-4 0,10 10-1 0</inkml:trace>
  <inkml:trace contextRef="#ctx0" brushRef="#br0" timeOffset="93225.75">28370 539 2419 0,'-3'-3'53'0,"-4"0"11"0,0 0 3 0,3-1 1 15,4 4-55-15,0 0-13 0,0 0 0 0,0 0 0 0,0 0 104 0,0 0 19 16,0 0 3-16,0 0 1 0,0 0-55 0,0 0-10 16,7 0-2-16,0 4-1 0,4-4-43 0,3 0-8 15,-3 3-8-15,6 0 12 0,4 0 20 0,1 3 5 16,6-6 1-16,-3 6 0 0,-4-2-23 0,3-1-5 16,-2 0-1-16,2 0 0 0,-3-3-9 0,1 0 8 15,-1 0-8-15,21 3 8 0,-10 0-8 0,-18 0 0 16,0-3 0-16,0 4 0 0,0-1 0 0,-3-3 8 15,3 6-8-15,-3-3 8 0,-1 3-8 0,-3 1 0 16,0-1 0-16,-3-3 8 0,-1 3-8 0,-3 4-16 0,4-4 4 16,-4-3 1-1,0 3-101-15,0 4-21 0,0-10-4 0,-4 3-1 16,4-3-146-16,0 6-30 0</inkml:trace>
  <inkml:trace contextRef="#ctx0" brushRef="#br0" timeOffset="93535.93">28448 1103 2649 0,'-11'16'58'0,"8"-10"12"0,-1 1 2 0,1-4 4 0,3-3-61 0,0 9-15 15,3-3 0-15,1-6 0 16,3 3 72-16,4 4 11 0,3-4 2 0,0 0 1 15,7 0-26-15,-3 0-6 0,3 4-1 0,0-4 0 16,-3 6-25-16,3-3-4 0,0-2-2 0,0 2 0 0,0-3-13 0,0 0-9 16,4 0 12-16,0 0-12 0,-1 0 27 0,-2-3-2 15,-1 4 0-15,0-4 0 0,0 0-39 16,-3 3-8-16,-1-3-2 0,1 0 0 0,-4 3 16 0,0-3 8 16,0 6-10-16,0-6 10 15,1 0-84-15,-5 0-12 0,1 0-1 0,-1 0-1 16,-3-6-91-16,0 6-19 0,1-3-3 0,-1 0-1 0</inkml:trace>
  <inkml:trace contextRef="#ctx0" brushRef="#br0" timeOffset="93954.31">29175 705 2649 0,'0'0'58'0,"0"0"12"0,-7 3 2 0,3 0 4 0,-3 4-61 0,0-1-15 0,0 3 0 16,3 1 0-16,-3 5 54 0,0-2 8 0,4 6 2 0,-8 0 0 15,4-1-3-15,0 7 0 0,0 1 0 0,0 2 0 16,0-3-46-16,3 0-15 0,1 0 8 0,-4 0-8 16,7 0 55-16,0-3 7 0,0 0 2 0,0 0 0 15,7-6-52-15,-4-4-12 0,4 4 0 0,1-7 0 16,2-6 0-16,4 1 0 0,0-1 0 0,15-3 0 15,-5-7 0-15,-13 4 0 0,3 0 0 0,0-9 0 0,4 5 0 0,-1-2 0 16,1-4 0-16,0 4 0 0,-1-4 0 0,1 1 0 16,0 3 0-16,-4-1 0 0,0 1 0 0,-4-4 0 15,1 4 0-15,-4-4 0 0,-3 7 0 0,-1-10 0 16,1 4 0-16,-4-4 0 0,-4 0 0 0,-3-9 0 16,-4 10 0-16,1-7 0 0,-1 3 0 0,-3 6 0 15,-4-5 0-15,1 2 0 0,-1 3 0 0,1-2 0 16,-1 5 0-16,-17-9 0 0,10 1 0 0,14 14 0 15,1-2 0-15,-1 0 0 16,4 3-48-16,0-3-13 0,0 2-3 0,0 1 0 16,7 3-102-16,0 0-21 0,0 0-4 0,0 0-1 0</inkml:trace>
  <inkml:trace contextRef="#ctx0" brushRef="#br0" timeOffset="94290.1">29517 749 2188 0,'0'6'48'0,"0"1"11"0,0 5 1 0,0 1 1 0,0 2-49 0,3-5-12 0,1 9 0 0,0 2 0 16,3-2 105-16,-4 6 19 0,4-6 3 0,0 3 1 0,-3 0-103 16,3 3-25-16,0-3 0 0,-4 3 0 0,4-3 56 0,0 0 7 15,1 3 1-15,-5-6 0 0,4 3-52 0,-3-10-12 16,-1 4 0-16,-3-6 0 0,4 2 0 0,-4-6 0 16,0-2 0-16,0-4 0 0,0 0 0 0,0 0 0 15,0 0 0-15,0 0 0 16,0-4-124-16,-4-8-28 0,1 2-6 0,-1-2-963 0</inkml:trace>
  <inkml:trace contextRef="#ctx0" brushRef="#br0" timeOffset="94858.63">29485 558 1792 0,'-7'-3'51'0,"7"3"10"0,-7 0-49 0,4-4-12 0,-5 4 0 15,1-6 0-15,0 6 151 0,4-3 27 16,3 3 6-16,0 0 0 0,0 0-61 0,0 0-13 0,0 0-2 0,0 0-1 16,0 0-33-16,0 0-6 0,0 0-2 0,0 0 0 15,0 0-26-15,3-3-4 0,4 3-2 0,0 0 0 16,4 0-14-16,0 0-4 0,-1 0 0 0,1 0 0 16,3 3-7-16,-3 0-1 0,6 3-8 0,1-2 12 15,-4 2 17-15,4 0 3 0,-1 4 1 0,1-1 0 16,-1 0-77-16,-2 7-16 0,-1-7-4 15,0 7 0-15,-4 0 103 0,1-7 20 0,-4 7 4 0,-3-4 1 0,-1 7-52 16,1-6-12-16,-4-1 0 0,-4 4 0 0,1-7 9 0,-1 4-1 16,-3-1 0-16,-7 14 0 0,0-14-8 0,7-6 0 15,-4 4 0-15,-7 5 0 0,4-8 0 0,11-1 0 16,-4-3 0-16,0 3 0 0,3-2 0 0,-3-1-11 16,4 0 3-16,3-3 0 0,-4 3 8 15,4-3 0-15,0 0 0 0,0 0 0 0,0 0 0 0,0 0 0 16,0 0 0-16,11-6 0 0,-11 6 0 0,7-3 0 15,3-1 0-15,8-2 0 0,3 3 0 0,-14 0 0 16,4 0 0-16,3 3 0 0,0-3 0 0,4 3 0 16,-1 0 0-16,4 0 0 0,-3 0 0 0,3 0 0 15,-3 3 0-15,-1 3 0 0,1-3 0 0,-4 3 0 0,0 1 0 16,0 2 8-16,-3 4 3 0,-4-7 1 16,0 3 0-16,4 4 0 0,-8 3 29 0,1-7 7 0,-4 7 0 0,0-1 1 15,0 1-39-15,-4 3-10 0,-3 3 0 0,0-7 0 16,0 7 0-16,-3-3 0 0,-5 3 0 0,1 0 0 15,-3-6 0-15,-1 3 0 0,0-1 0 16,1-5 0-16,3 3 0 0,-4-1 0 0,4-8 0 16,-4-1 0-1,4 0-25-15,0-3-7 0,3 0-2 0,1-6 0 0,3 0-99 0,0 0-20 16,3-6-4-16,1 5-770 0,3-8-153 0</inkml:trace>
  <inkml:trace contextRef="#ctx0" brushRef="#br0" timeOffset="95503.9">30099 658 2095 0,'0'0'46'0,"0"0"10"0,0 0 1 0,0 0 2 0,-4 3-47 0,4 3-12 16,0 7 0-16,0-4 0 0,0 4 125 0,0-4 23 16,4 7 5-16,-4 0 1 0,4-1-123 0,3 4-31 15,-4 6 0-15,4-6 0 0,-3 6 57 0,3-6 6 16,0 6 1-16,0-3 0 0,0 3 0 0,0-3 0 16,0 0 0-16,0 0 0 0,0 0-52 0,-3 3-12 15,3-9 0-15,-4 2 0 0,4 1 0 0,-3 0 0 16,3-6 0-16,-4 2 0 0,4-5 9 0,-3-1-1 0,0 1 0 0,-1-4 0 15,1 0-8-15,-1-6 0 0,1 0 9 0,-4 0-9 16,0 0 0-16,3-9-13 0,1 2 1 0,-4-2 1 16,0 0 33-16,0-1 6 0,-4-9 2 0,1 7 0 15,-1-4 3-15,-3-3 1 0,0 4 0 0,-4-1 0 16,1-3-34-16,-4 0 0 0,3 4 0 0,-3-7 0 16,0 0 0-16,0-3 0 0,3 3 0 0,-13-28 0 15,6 15 0-15,11 23 0 0,0-10 0 0,0 0 0 16,3 6-44-16,-3-9-16 0,4 9-4 0,-1-9 0 15,1 6 52-15,3 7 12 0,0-10 0 0,0 6 0 16,0 10 0-16,0-7 0 0,3 7 0 0,-3 0 0 16,0 6 0-16,0 0 0 0,0 0 0 0,0 0 0 0,0 0 48 15,4 6 13-15,-1 0 3 0,4 7 0 0,0-10-52 0,0 3-12 16,0 4 0-16,4-4 0 0,0-3 0 0,-1 3 0 16,1 1 0-16,3-4 0 0,0 0 0 15,4-3 0-15,-4 0 0 0,0 0 0 0,3-3-9 16,-2 3-5-16,2-3-1 0,1 3 0 0,-1-7 15 0,-2 4 0 15,-5 3 0-15,4-3 0 0,-3 3 0 0,-1 0 0 16,-3 0 0-16,-3 0 0 0,3 0 0 0,-3 0 0 16,-4 0 0-16,0 0 0 0,0 0 0 0,0 0 0 15,0 0 0-15,0 0-9 16,0 0-31-16,0 0-5 0,0 0-2 0,0 0 0 16,3-3-116-16,1 0-23 0,-4 3-5 0,0 0-615 0,0 0-123 15</inkml:trace>
  <inkml:trace contextRef="#ctx0" brushRef="#br0" timeOffset="95813.89">30103 959 2508 0,'0'0'71'0,"0"0"16"0,7 3-70 0,0 3-17 0,0-2 0 0,3-4 0 16,1 3 106-16,-1 0 18 0,5-3 3 0,-1 0 1 16,3 3-33-16,4-3-7 0,-3 0 0 0,3 0-1 15,0 0-37-15,1 0-7 0,-5 0-2 0,1 0 0 16,-4 0-41-16,0 0-14 0,0 0 0 0,0 0 0 16,-3 0 22-16,0 3 5 0,-1-3 1 0,1 0 0 15,-1 3-55-15,-3-3-11 0,0 0-3 0,0 0 0 16,0 7-65-16,1-7-14 0,-5 0-2 0,1 3-1 15,-1-3-44-15,-3 0-9 0,4 3-2 0,-4-3 0 0</inkml:trace>
  <inkml:trace contextRef="#ctx0" brushRef="#br0" timeOffset="96074.57">30201 1248 2508 0,'0'0'71'0,"0"0"16"0,0 0-70 0,0 3-17 15,4 0 0-15,3 0 0 0,-4 0 106 0,8 0 18 0,0-3 3 0,3 0 1 16,-4 0-52-16,8 0-9 0,0-3-3 0,3 0 0 16,-4 0 0-16,5 0 0 0,-1 0 0 0,-4-1 0 15,5 1-51-15,-1-6-13 0,3 6 0 0,-2-4 0 16,2 1 0-16,-3 3 0 0,4-3 0 0,-4 3 0 15,-3 3-100-15,0 0-22 0,-1 0-5 0,-3 0-1 16,0 3 0-16,-3-3-1 0,0 3 0 0,-4 0-1023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6T13:34:30.4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6184 4546 1074 0,'0'0'30'0,"0"0"8"16,0 0-30-16,0 0-8 0,0 0 0 0,0 0 0 15,0 0 104-15,0 0 19 0,0 0 4 0,0 0 1 16,0 0-52-16,0 0-9 0,0 0-3 0,0 0 0 16,0 0 0-16,0 0 0 0,0 0 0 0,0-6 0 0,0 6-24 0,0 0-6 15,7-3-1-15,-7 3 0 0,0 0 17 0,0 0 3 16,4-3 1-16,3-1 0 0,0 8-10 0,0-4-3 15,0 3 0-15,7 0 0 0,-10-3-11 0,6 3-2 16,4 0-1-16,-3 0 0 0,3-3-7 0,4 3 0 16,-8 1-1-16,4-1 0 0,0 3-6 0,4 0-1 15,-4 4 0-15,0-4 0 0,0 6 4 0,4-2 0 16,-4-1 0-16,0 4 0 0,0-1-6 0,4 1-1 16,-4-1 0-16,0 4 0 0,0-3-9 0,1-1 10 15,-1 1-10-15,-4-1 10 0,1 4-10 0,-4-4 8 16,3 1-8-16,-3 0 8 0,1-1 1 0,-1 1 0 15,0-1 0-15,-4 1 0 0,1 6-9 0,3-4 0 16,-7 1 0-16,3 3 0 0,-3 0 21 0,0-1 6 0,0 4 1 0,-3 0 0 16,3 3-41-16,-4 0-8 0,1 0-2 15,-1 4 0-15,1-1 37 0,3 0 7 16,-11 0 2-16,4-3 0 0,3 4-36 0,-3-4-7 0,0 3-2 16,4 0 0-16,-4 4 35 0,0-4 7 0,3 0 2 0,-3 0 0 15,0 0-22-15,0 1 0 0,4-1 0 0,-8 3 0 16,4-6 0-16,3 4 0 0,1-4 0 0,-4 0 0 15,3-3-12-15,4 3-8 0,0-3 0 16,-7 3-1-16,7 0 21 0,-3 0 0 0,3 0 0 0,0 0 0 16,3 0 0-16,-3-3 0 0,7 3 0 0,-3 0 0 15,-1-3 10-15,4 0 10 0,-3 0 1 0,3 0 1 16,4-3-36-16,-8 0-7 0,8 0-2 0,-4-1 0 16,3 4 37-16,1-3 7 0,-4 3 2 0,3 0 0 15,1 0-23-15,3-3 0 0,-3 0 0 0,-1 3 0 0,1-4-9 0,3 1-7 16,-3 0 0-16,3-3-1 0,-4-1 17 15,4 1 0-15,4 0-8 0,-7-1 8 0,3-2 0 16,0-1-12-16,0-2 12 0,0-1-10 0,0-3 10 0,0 1 0 16,0 2 0-16,1-3 0 0,-5-2 0 0,4-1 0 15,0 3 0-15,-3-3 0 0,0 0 20 0,-1 0 2 16,1 1 1-16,-4-1 0 0,3 0-33 0,1 0-6 16,-8 0-2-16,4 0 0 0,-3 0 18 0,0-3-8 15,-1 3 8-15,-3-3 0 0,4 4 0 0,-4-4 0 16,0 0 0-16,0 0 0 0,0 0 0 0,0 0 0 0,0 6 0 0,0-6 0 15,0 3 0-15,0-3-10 0,-7 3 2 0,-1 0 0 16,1 0 8-16,4 1 0 0,-4-4 0 0,0 3 0 16,7-3 0-16,-4 0 0 0,-3 3 0 0,0 3 0 15,0-3 16-15,-3 4 9 0,2 2 2 0,-6 0 0 32,0 1-45-32,-3-1-9 0,2 1-1 0,-6 2-1 0,11 1 46 0,-8-1 10 0,4 4 1 0,-4 0 1 31,1-1-74-31,-1 4-15 0,0 0-4 0,1 3 0 0,-1 0 103 0,1 0 20 0,6 0 4 0,-10 0 1 15,10 0-52-15,-3 3-12 0,3-3 0 0,1 3 0 16,-1-3-48 0,4 0-13-16,0-1-3 0,0 1 0 0,4-3 103 0,-1 0 20 0,4 0 4 0,-3 0 1 15,3-4-78-15,3 4-15 16,1 3-3-16,3-3-1 0,0 0 23 0,3 0 10 16,1-1-8-16,-1 4 8 0,5-3-27 0,-1 0 0 15,3 0 0-15,5 0 0 0,-1-1 27 0,3 1 0 0,1 0 0 0,0 6 0 0,7-3 14 16,-4 0 8-16,3 3 2 0,-6 0 0 0,3 0-15 0,-3 0-9 15,0 4 12-15,-1 2-12 16,-2-3 18-16,-5 0-3 0,1-3-1 0,-4 1 0 16,0-1 5-16,-3 0 1 0,-1 3 0 0,-3-6 0 0,0 3-20 0,-3 0 0 15,-1 3 0-15,-3 13 0 0,-3-3 19 0,-1-1 0 16,-6 4 0-16,-1-3 0 0,-3-1-4 0,0 1-1 16,-4-4 0-16,-3-2 0 0,-3-1 13 0,-1-3 2 15,-3 1 1-15,-4-4 0 0,0 0-30 0,0-6 8 16,1 2-8-16,-5-2 0 0,1-3 21 0,0-4 2 15,3 1 0-15,-3-4 0 0,-1 1-37 0,1-4-7 16,0-3-2-16,-4 0 0 16,4 1-98-16,3-4-20 0,-3 0-4 0,3-4-1091 0</inkml:trace>
  <inkml:trace contextRef="#ctx0" brushRef="#br1" timeOffset="6555.1">7938 6195 2188 0,'0'0'48'0,"0"0"11"0,0 0 1 0,0 0 1 0,-4-6-49 0,0-3-12 0,4 2 0 0,-3-2 0 16,-1 3 99-16,1 3 17 0,-1-4 3 0,1 4 1 15,3 3-48-15,-7-3-8 0,7 3-3 0,-7-3 0 16,0 6-12-16,0 0-2 0,0 0-1 0,-1 7 0 16,1 2-19-16,0 4-4 0,-3 3-1 0,3 3 0 15,0 0-8-15,0 6-2 0,0 0 0 0,0 3 0 16,-4 4 12-16,7-1 1 0,-3 4 1 0,4 0 0 16,-4-1 0-16,3-2 0 0,4 2 0 0,0 1 0 15,0 0-6-15,4-4 0 0,-1 4-1 0,4-4 0 16,4 1-8-16,0-7-2 0,3 0 0 0,0-3 0 0,3-3-9 15,-3-6 0-15,1-3 0 0,2-1 0 0,-3-3 0 0,4-5 0 16,3-1 0-16,-3 0 0 0,3-3 0 0,0-3 0 16,4-4 0-16,0-2 0 0,-1 0-12 0,1-4-8 15,3-3-2-15,0-6 0 0,-3 4 22 0,0-4 0 16,-1-3 0-16,1 0 0 0,-4-4 0 0,-3 1 0 16,-4-3 0-16,-3 3 0 0,-1-4 0 15,-6 4 0-15,3-7 0 0,-4 1 0 0,1-1 16 0,-4 1 8 16,-4-1 2-16,1 4 0 0,-8 0 10 15,-3-1 1-15,-4 4 1 0,-3-6 0 0,-7 9-30 0,3 0-8 16,-3 6 0-16,-4 0 0 0,8 6 0 0,-5 4 0 16,8 0 0-16,-3 2 0 0,2 1 0 0,5 3 0 15,-1 3 0-15,4 0 0 16,0 0-85-16,3 3-19 0,1-3-3 0,3 3-1 16,0 3-83-16,3-2-17 0,4-4-3 0</inkml:trace>
  <inkml:trace contextRef="#ctx0" brushRef="#br1" timeOffset="7005.28">8498 6286 2354 0,'0'0'52'0,"-7"0"10"0,4-6 2 0,-8 0 3 0,8 0-54 0,-4-1-13 0,3 1 0 0,-3 0 0 16,4-1 80-16,-4 4 14 0,-1 0 2 0,8 3 1 0,-7 0-21 0,0 0-5 16,0 6-1-16,0 1 0 0,0 2-22 0,-3 7-4 15,3-1 0-15,-1 7-1 0,5 3 17 0,-4 1 3 16,3 2 1-16,1 3 0 0,3 0-52 0,0 1-12 16,0-4 0-16,0 3 0 0,3-2 0 0,1-1 0 15,-1 3 0-15,4-3 0 0,1-2 0 0,-1-1 0 16,3-7 0-16,4 1 0 0,-3-3 15 0,7-4 0 15,-4-5 0-15,3-1 0 0,4-3-15 0,1-6-8 0,2 0 8 0,5-3-13 16,-1-7 13-16,0 1 0 0,0-4 0 0,0 0 0 16,4-6 0-16,-7 3 0 0,0 1 0 0,-4-4 0 15,0 3 9-15,-3 0-9 0,-1 0 0 0,1-6 9 16,-4 0 0-16,0 0 0 0,-3-3 0 16,-4-4 0-16,0 4 6 0,-4 0 1 0,1 0 0 15,-8-1 0-15,4 4-16 0,-7 0 9 16,0 0-9-16,-3 3 8 0,-1 3 11 0,-3 1 1 0,3 5 1 15,1 4 0-15,-1-1-21 0,-3 4 0 0,0 3 0 0,0 3 0 16,-4 0 0-16,0 3 0 0,1 0 0 0,-4 0 0 16,7 4-144-1,-1-1-34-15,1 0-6 0,4 4-763 0,3-4-152 0</inkml:trace>
  <inkml:trace contextRef="#ctx0" brushRef="#br1" timeOffset="7717.46">9740 6054 1954 0,'0'0'43'0,"0"0"9"0,0 0 1 0,0 0 3 0,-3-6-45 0,3 6-11 16,0-6 0-16,0 6 0 0,0 0 54 0,0 0 9 15,0 0 1-15,0 0 1 0,0 0 51 0,0 6 9 16,3 3 3-16,1 4 0 0,-4 3-52 0,3 2-9 16,1 4-3-16,-4 3 0 0,3 7 0 0,1 2 0 15,-1 1 0-15,-3 2 0 0,4 4 1 0,-1 0 0 0,1-3 0 16,-1 2 0-16,1-8-41 0,0 2-9 16,-1-6-2-16,1 4 0 0,-1-7-21 0,1 0-5 15,-1-3-1-15,1 0 0 16,-1-3-40-16,1-4-8 0,-1 4-2 0,1-6 0 15,-1-4-21-15,1-3-5 0,3 1-1 0,-4-4 0 16,-3-3-130-16,8 0-27 0,-1-6-4 0</inkml:trace>
  <inkml:trace contextRef="#ctx0" brushRef="#br1" timeOffset="8385.95">10072 6449 2012 0,'0'0'44'0,"0"0"10"0,0 0 2 0,0 0 0 15,0 0-45-15,0 0-11 0,0 0 0 0,-4 7 0 16,1-1 92-16,-1 0 17 0,1 4 3 0,-4 2 1 0,0 4-29 0,0-1-7 16,3 4-1-16,-3 0 0 0,3 3-19 0,-3 0-4 15,4 3-1-15,-4-3 0 0,3 3-41 0,1-3-11 16,3 3 0-16,-4-6 0 0,4 0 52 0,0-4 8 16,0-2 1-16,4-4 1 0,-4 1-50 0,3-7-12 15,4 0 0-15,-3-3 0 0,3 0 0 0,0-6 0 16,0-4 0-16,-3 1 0 0,6 0 0 0,-6-4 0 15,3-3 0-15,0 1 0 0,-4 2 0 0,4-3-12 16,-3 4 12-16,-1-4-10 0,1 4 10 0,-1-1 12 16,1 1-2-16,-4-1-1 15,0 4-29-15,0 2-5 0,0-2-2 0,-4 0 0 0,4 2 43 0,0 7 9 16,0 0 2-16,0 0 0 0,0 0-27 0,0 0 0 16,0 0 0-16,0 0 0 0,0 0-11 0,0 0-7 0,-3 7-2 0,3-1 0 15,0 0 20-15,0 7 0 0,3-4 0 0,-3 4 0 16,4-1 14-16,0 4 0 0,3 0 0 0,0 2 0 15,-4-2-14-15,4 0 9 16,0-1-9-16,0 4 8 0,4-6 4 0,-4-1 1 16,0 1 0-16,-3-1 0 0,6-2-13 0,-6-1-18 15,3 1 4-15,0-4 1 0,0 0 13 0,-4 0 0 16,1-2 0-16,-1-1 0 0,1 0 25 0,-4-3 8 0,0 0 2 16,0 0 0-16,0 0-26 0,0 0-9 0,0 0 0 0,7-6 9 15,-3-4-9-15,-1 1 0 0,-3-4 0 0,4 1 0 16,-4-4 0-16,3-3 0 0,1 0 0 0,-1-3 0 0,1 4 0 15,-1-1 8-15,4 0-8 0,-3-3 0 16,3 3 0-16,0 3 0 0,0-2 0 0,4 2 0 16,-4 3 8-16,0 1-8 0,3-1 8 0,1 4-8 0,-1 3 0 15,1 3 0-15,0-1 0 0,-1 4 0 0,4 4 16 0,-3 2 4 16,-4 3 0-16,3 4 1 0,-2-1-21 16,2 7 0-16,-6 0 0 0,3 0 0 0,0 3 0 0,0 0 0 15,-4 3 0-15,4-3 0 0,-3 0 0 0,-1 0 0 16,5-4 0-16,-5 1 0 0,1-3 0 0,-1 0 0 15,1-4 0-15,-4-6 0 16,3 1-49-16,-3-1-15 0,0-6-2 0,0 0-1 16,0 0-71-16,4-9-14 0,-1-1-4 0,1-6 0 15,-1 4-115-15,1-4-23 0,6-15-5 0,-6 0-1 0</inkml:trace>
  <inkml:trace contextRef="#ctx0" brushRef="#br1" timeOffset="8981.34">10654 6493 1552 0,'0'0'44'0,"0"0"10"0,0 0-43 0,0 7-11 16,0-1 0-16,-4 6 0 0,4-2 104 0,0 2 20 16,0 4 3-16,-3 3 1 0,3-4 0 0,0 1 0 0,0 3 0 0,3 0 0 15,-3 0-52-15,4-4-9 0,-1 4-3 0,1-3 0 16,-1-1-51-16,1-2-13 0,3 0 0 0,0-4 0 16,0-3 54-16,0 0 8 0,0-6 2 0,0 4 0 15,4-8-52-15,-4 1-12 0,4 0 0 0,-4-6 0 16,0-1-13-16,0 1-6 0,3 0-1 0,-3-1 0 15,0-2 20-15,0-1 0 0,-3 1 0 0,3-4 0 16,-3 3 17-16,-1-2 1 0,-3 2 0 0,0 1 0 0,0-1-30 16,0 0-7-16,-3 1-1 0,-1 3 0 0,1-1 20 0,-5 1 0 15,5 2 0-15,-4 1 0 0,0 0 12 0,3 3 7 16,-3 3 1-16,0-3 0 0,7 3-20 0,-7 0 0 16,7 0 0-16,0 0 0 0,-3 6 0 15,-1-3-17-15,1 3 3 0,3 1 1 0,3 2 13 0,1 4 0 16,-1-1 0-16,1 1 0 0,3-1 8 0,0 4 4 15,0-1 0-15,3 4 1 0,1 3-13 0,-4 0-12 16,4 3 3-16,3 4 0 0,-4 2 23 0,1 3 5 16,3-2 1-16,-3 8 0 0,-1-2 14 0,1 3 3 15,-1 0 1-15,1 3 0 0,0-7-8 0,-4 4-2 16,3 3 0-16,-3-3 0 0,4-4-14 0,-4-2-3 16,0-1-1-16,0 1 0 0,-3-10-10 0,-1 0 0 15,1-6 0-15,-1 3 8 0,-3-7-8 0,0-2 0 16,0-1 0-16,0-2 8 15,-3-7-28-15,3-3-5 0,-7 0-2 0,-4-6 0 0,0-1 54 0,1-5 10 0,-4-1 3 16,0-6 0-16,-1-2-40 0,1-5 0 0,0 4 0 0,-3-6 0 31,2 0-27-31,5-3-9 0,-4 6-3 0,3-7 0 0,1 4 63 0,3 3 12 0,3 0 2 0,0 0 1 16,1 3-63-16,3 0-12 16,0 3-2-16,3-3-1 0,1 6 63 0,3 1 12 0,0-1 2 0,4 4 1 15,-1-1-39-15,4 4 0 0,-3-1-12 0,3 4 4 16,0 0-9-16,-3 3-2 0,3 3 0 0,-4 3 0 15,-2 0-37 1,2 3-8-16,1 0-2 0,-4 4-829 0,3 2-165 0</inkml:trace>
  <inkml:trace contextRef="#ctx0" brushRef="#br1" timeOffset="9584.1">11144 6465 1958 0,'0'0'43'0,"0"0"9"0,-3 3 1 0,-4 0 3 0,7-3-45 0,0 0-11 0,0 0 0 0,-7 0 0 15,3 3 104-15,4-3 20 0,-3 4 3 0,-1-1 1 16,1 3-52-16,-1-3-9 0,0 3-3 0,1 1 0 15,-1 2 0-15,4-3 0 0,-3 4 0 0,3-4 0 16,0 0-51-16,-4 4-13 0,4-4 0 0,-3 0 0 0,3-6 0 16,0 0 0-16,0 0 0 0,0 0 0 15,7 3 0-15,-4 1 0 0,1-1 0 0,3-3 0 16,0 0 0-16,0 0 0 0,4 0 0 0,-1 0 0 0,1 0 0 16,3 0 0-16,-3 3 0 0,3 0 0 15,0 0 54-15,0 0 8 0,0 0 2 0,4 4 0 16,-4-1-33-16,-4 0-7 0,4 0 0 0,-3 1-1 15,0-4 3-15,-4 3 1 0,0 3 0 0,0-2 0 0,-4-4-7 16,1 3 0-16,-1 0-1 0,-3 1 0 0,0-1-7 0,-3 0 0 16,-1 4-1-16,-3-1 0 0,0 0-22 0,-3 4-4 15,-5-4-1-15,1 4 0 0,0 3 33 0,0-1 7 16,0-2 0-16,0 3 1 0,3-4-25 0,-3-3 8 16,0 1-8-16,4-1 0 0,-5-2 0 0,8 2 0 15,0-6-9-15,0 0 9 16,7-3-72-16,0 0-8 0,0 0-2 0,0 0 0 15,0 0-142-15,4-6-28 0,-1-3-5 0</inkml:trace>
  <inkml:trace contextRef="#ctx0" brushRef="#br1" timeOffset="11032.64">12439 6302 1922 0,'0'0'54'0,"-4"-6"13"0,1-1-54 0,3 1-13 0,0 6 0 0,-4-9 0 15,4 9 77-15,0 0 13 0,0 0 2 0,0 0 1 16,0 0-23-16,4 6-5 0,3 0-1 0,-4 4 0 0,5 5 52 0,-1 7 9 16,3 0 3-16,-3 10 0 0,4-1-103 0,-1 3-25 15,-3 1 0-15,8-1 0 0,-5-2 56 0,4-1 7 16,-3 4 1-16,-1-4 0 0,1 4-52 15,0-4-12-15,-1-3 0 0,1 0 0 0,3-6 0 16,-4 0 0-16,-2-6 0 0,-5-4 0 0,4-2 0 16,0-4 0-16,-3-6 0 0,-1 0 0 15,1-6-48-15,-4-4-13 0,0 1-3 0,0 0 0 16,-4-7-51-16,-3-3-10 0,-3 0-3 0,-1-3-648 16,0 4-131-16</inkml:trace>
  <inkml:trace contextRef="#ctx0" brushRef="#br1" timeOffset="11528.66">12298 6521 1728 0,'-7'4'38'0,"0"-1"8"0,0 3 2 0,0-3 0 0,-4 3-39 0,8 1-9 0,-5-1 0 16,5 0 0-16,-1 1 104 0,4-1 20 0,0 0 3 15,4 0 1-15,-1-3-52 0,5 1-9 0,-1-1-3 0,3 0 0 16,1 0-51-16,3 0-13 0,0-3 0 0,0 3 0 16,4 0 54-16,-1 1 8 0,1-4 2 0,3 3 0 15,4 0-52-15,-4-3-12 0,4 0 0 0,3 3 0 16,-3-3 0-16,-1 0 0 0,5 0 0 0,-5-3 0 15,1 0 0-15,0 0 0 0,-4-1 0 0,-4-2 0 16,5 3 0-16,-5-3 0 0,1-1 0 0,0 1 0 16,-4 0 0-16,0 0 0 0,-4-4 0 0,1 4 0 15,-1 0 54-15,-2-1 8 0,-1 4 2 0,-4-3 0 16,-3 6 0-16,0 0 0 0,0 0 0 0,0 0 0 16,-3 3-52-16,-1 7-12 0,1-1 0 0,-1 10 0 15,-3-4 54-15,3 11 8 0,-3-5 2 0,4 8 0 16,3-1-52-16,0 3-12 0,-4-2 0 0,4 2 0 0,4 0 0 0,-4-6 0 15,3 0 0-15,1-3 0 0,3-3 0 0,0-3 0 16,4-7 0-16,-1 1 0 0,1-4 0 0,3-6 0 16,0-3 0-16,4-3 0 0,-4-1 0 0,3-2 0 15,1-1 0-15,0-2 0 0,-1-1 0 0,1-2 0 16,0-4 0-16,-1 0 0 0,-3 0 0 0,-3 0 0 16,3 7 0-16,-3-4 0 0,-4 4 0 0,0-4 0 15,-4 3 0-15,1 1 0 0,-4-1 0 0,0 4 0 16,-4 0 0-16,1-1 0 0,-8 1 0 0,1-1 0 15,-1 1 0-15,-3-1 0 0,0 1 0 0,-4 0 0 16,4 2 0-16,-4-2 0 0,1 3 0 0,6-1 0 16,-3 1 0-16,0 3 0 0,3-3 0 0,1 3 0 15,3 0 0-15,3-1 0 16,4 4-151-16,0 0-33 0,0 0-6 0,0 0-1102 0</inkml:trace>
  <inkml:trace contextRef="#ctx0" brushRef="#br1" timeOffset="12033.79">13508 6199 2188 0,'-7'6'48'0,"0"-3"11"16,3 0 1-16,1 0 1 0,3-3-49 0,-4 6-12 0,4-2 0 0,0 2 0 0,0 0 54 0,4 0 8 16,-1 1 2-16,4 2 0 0,-3 4 0 0,3 2 0 15,0 1 0-15,0 3 0 0,0 3 0 0,4 3 0 16,-1 3 0-16,1 0 0 0,-1 0 0 0,1 1 0 16,0-4 0-16,-1 0 0 0,1 0 0 0,-1 0 0 15,1-3 0-15,-1 0 0 0,1-3-52 0,0 0-12 16,-1-4 0-16,1 1 0 0,-1-7 0 0,1 1 0 15,0-1 0-15,-4-3 0 0,0-2 0 0,0-4 0 16,0 0 0-16,-4-4 0 0,-3 4 0 0,0 0 0 0,4-6 0 0,-4 0 0 16,0-4 0-16,-7 4 0 15,3-3 0-15,-6-1 0 0,-1-2 0 0,-3 6 0 0,0-4 0 0,0 7 0 16,-4 0 0-16,0 3 0 16,4 0 0-16,-3 6 0 0,-1 7 0 0,0-4 0 0,1 7 0 0,3-1 0 15,0 4 17-15,-1 0 1 0,1 6 0 0,0-3 0 16,4 3-29-16,3-3-5 0,3 0-2 15,-3-3 0-15,7 3 18 0,0-6 0 0,0-1 0 16,7-2 0-16,-3-1 0 0,6-2 0 0,1-4 0 16,-4-3 0-16,7 0 0 0,-3-3 0 0,3-3 0 15,0 0 0-15,0 0-106 16,3-3-18-16,1-4-3 0,3-2-1 0,0-1-102 0,1-3-21 0,2-2-4 0,-3-4-769 16</inkml:trace>
  <inkml:trace contextRef="#ctx0" brushRef="#br1" timeOffset="12464.39">14002 6528 1552 0,'3'-13'44'0,"-3"13"10"0,0 0-43 0,0 0-11 0,0 0 0 0,0 0 0 0,0 0 156 0,0 0 28 16,0 0 7-16,-3 6 1 0,-1 1-52 0,1 5-9 15,-4 1-3-15,3 6 0 0,-3-4-51 0,4 7-10 16,-5 0-3-16,5 0 0 0,-4 3 0 0,3 0 0 16,1 4 0-16,3-4 0 0,-4 0-51 0,4 0-13 15,0-3 0-15,4-3 0 0,-1-1 54 0,1-2 8 16,-1 0 2-16,1-4 0 0,3-2-52 0,-3-4-12 15,3-3 0-15,0 0 0 0,-4-6 0 16,4 0 0-16,0-3 0 0,0-4 0 0,0-2 0 0,-3-4 0 16,3 0 0-16,-3-2 0 15,-1-4-48-15,1-3-13 0,-1-1-3 16,1 1 0-16,-1 3 52 0,-3 0 12 0,4 1 0 0,-4 2 0 16,0 0 0-16,0 3 0 0,0 1 0 0,-4 2 0 15,4-3 0-15,0 7 0 0,-3 3 0 0,3 6 0 0,0 0 0 0,0 0 0 0,0 0 0 16,-4 9 0-16,4 0 0 0,-3 7 0 0,6 0 0 15,-3 3 0-15,4 3 0 0,-1 0 0 16,1 3 0-16,3 0 0 0,0 0 48 0,-4-3 13 0,8 0 3 0,-4 0 0 16,4-7-52-16,-4 4-12 0,3-3 0 0,1-4 0 15,-1-2 0-15,1-1 0 0,0-3 0 0,-1 1 0 16,1-7-48-16,-1 0-13 16,1-7-3-16,-1-2 0 0,1 3-20 0,-4-7-4 0,0 1 0 15,4-4-1-15,-4-3-79 0,0-3-15 0,3 0-3 0,-3-3-1 16,1 0-133-16,-1 3-26 15,0-25-6-15,-4 13 0 0</inkml:trace>
  <inkml:trace contextRef="#ctx0" brushRef="#br1" timeOffset="13012.63">14291 6468 1267 0,'0'0'28'0,"0"0"5"0,0 0 2 0,0 0 1 15,0 0-36-15,-3 6 0 0,-5 1 0 0,8 5 0 16,-3 1 160-16,3 2 26 0,0 4 5 0,3 3 1 0,1 0-86 0,0 3-17 16,3 0-3-16,0 0-1 0,0 4 18 0,0-4 3 15,0 3 1-15,3 0 0 0,1-6-42 0,0 0-8 16,-1-6-1-16,1 3-1 0,-1-1-16 0,4 1-3 15,-3-6-1-15,3-4 0 0,-3 4-21 0,3-7-4 16,-4-3-1-16,1-3 0 0,3-3-9 0,-3 0 0 16,-1-3 0-16,1-4 0 0,-1-6 0 0,-3 1 0 15,1-4 0-15,-1-3 8 0,0 0-18 0,-4-3-4 16,1 3-1-16,-1-3 0 0,1 3-6 0,-1-3-2 0,-3 3 0 16,0-3 0-16,-3 0 6 0,3 0 1 0,-4 3 0 0,1 0 0 15,-1 6 16-15,1 0 0 0,-1 1 0 0,1 2 0 16,-1 4 0-16,4 3 0 15,0 6 0-15,0 0 0 0,0 0 0 0,0 3 9 0,0 6-1 0,4 4 0 16,-1 2-8-16,4 4 8 0,0 0-8 0,4 6 8 16,-4 3-8-16,7 4 8 0,0 2-8 15,4 7 8-15,-1 0-8 0,1 3 0 0,3 3 0 0,4 3 0 16,-4 0 0-16,4 0 0 0,-1 0 0 0,1 10 0 16,-4-4 56-16,0 1 7 0,1 2 1 0,-1 1 0 15,-4-1 0-15,-2-5 0 0,2-1 0 0,-3 0 0 16,-3-2-52-16,-4-4-12 0,0 0 0 0,0-4 0 0,-7-5 0 15,0-3-18-15,0-4 4 0,-7-6 1 0,3-3 35 0,-6-6 7 16,-1-7 2-16,-6-3 0 0,-1-6-31 0,-3-3 0 16,-4-9 0-16,-3-1 0 0,0 1 0 0,3-4-15 15,-3-6 5-15,3-6 1 0,4 6 9 0,0-10-13 16,0-5 5-16,-1-4 8 0,5 3 0 0,-1-5 0 16,8-5 0-16,-1 1 0 0,4-3 0 15,0 3 0-15,7 0 0 0,0-6 0 0,3 6 0 0,4 0 0 16,4 6 0-16,3-3 0 0,4 10 0 0,3-1 0 15,4 4 0-15,3 6 0 0,4 0 0 0,-1 6 0 16,1 3 0-16,3 1 0 0,1 8 0 0,-5 4 0 16,1 0 0-16,0 6 0 15,0 0-110-15,3-3-14 0,-7 3-4 0,4-3-1228 0</inkml:trace>
  <inkml:trace contextRef="#ctx0" brushRef="#br1" timeOffset="55876.85">674 10739 1497 0,'0'0'32'0,"0"0"8"0,0 0 0 0,0 0 4 0,0-3-36 0,0 3-8 16,3-7 0-16,4 1 0 0,-7 3 104 0,0 3 20 15,4-3 3-15,-4 3 1 0,7-3-8 0,-7 3 0 16,0 0-1-16,4-3 0 0,6 6-31 0,-10-3-7 0,4 6-1 16,3-3 0-16,-4 6-18 0,-3 1-4 15,7 2-1-15,-7 1 0 0,4 3-19 0,3-1-4 0,-4 1-1 0,4 3 0 16,-3 3-6-16,-4 0-2 0,0 3 0 0,0 3 0 16,0 0-15-16,0 10-10 0,0-1 12 0,0 1-12 15,-4 3 51 1,-3 0 3-16,7 3 1 0,-10 3 0 0,10-4-34 0,-4 1-6 0,-3 0-2 15,4 0 0-15,-4-3-13 0,7 3 0 0,-4 0 0 0,4 0-10 16,0-7 22-16,-3-2 4 0,6-1 0 0,-3-2 1 16,4-4-17-16,3-3 8 0,-4-3-8 0,8 0 0 15,-1-7 0-15,1 1 0 0,0-3 0 0,3-4 0 16,-4-3-12-16,4 1-5 0,8-4-2 0,-8-3 0 16,7 0 19-16,0-3 0 0,0-1 0 0,4 1 0 0,-8 0 0 15,5 0 0-15,2 0 0 0,5 0 0 0,-5 0 12 0,1 3 5 16,-4 0 2-16,-3 0 0 0,10 0-19 15,-14 3 0-15,7-3 0 0,-3 3-9 16,0 0-29-16,-4 0-6 0,0 0 0 0,3 0-1 16,-3 1-94-16,-3-4-18 0,3 3-4 0,-3-3-699 15,-1-3-140-15</inkml:trace>
  <inkml:trace contextRef="#ctx0" brushRef="#br1" timeOffset="56590.24">1760 11548 1746 0,'0'0'49'0,"-3"-3"12"0,-11-4-49 0,3 1-12 0,1 0 0 0,-5 3 0 15,5-4 138-15,-1 4 25 0,1 3 5 0,-4 0 0 16,3 3-55-16,0 4-11 0,-3-4-2 0,4 6-1 15,-1 1-79-15,8-1-20 0,-8 7 0 0,4-1 0 16,3 1 55-16,-3 3 7 0,4 0 2 0,3-1 0 16,-7 1-64-16,7 0-28 0,7-3 3 0,-7 3 0 15,0-4 40-15,0-2 8 0,3-1 1 0,4-2 1 16,-3-1-25-16,3-6 0 0,4 4 0 0,-8-7 0 0,8 0 0 0,-8-4 0 16,8-2 0-16,-1-3 0 0,1-1 0 15,0-5 0-15,3-1 0 0,-11 0 0 16,8-6 0-16,-4 4 0 0,3-1 0 0,-6 0 0 15,7 0 0-15,-8 3 0 0,4 1 0 0,-7 2 0 16,4 4 0-16,-4-1 0 0,7 4 0 0,-7 0 0 0,0 6 0 0,0 0 0 16,0 0 0-16,0 0 0 0,0 0 0 0,0 6 0 15,0 0 0-15,3 4 0 0,-3-1 35 0,7 4 1 16,-3-1 1-16,-4 4 0 0,0-3-21 16,3 2-5-16,4-2-1 0,-7-1 0 0,4 1-10 15,3-4 12-15,-3 1-12 0,6 2 12 0,-6-6-1 16,3 4 0-16,3-1 0 0,-6 1 0 0,3-4-11 0,3 0-9 15,-6 0 9-15,7 1-13 0,-8-4 13 0,4 3 8 16,-3 0 0-16,3 1-8 0,-4-1 0 0,1 3 0 16,-4-2 0-16,7-1-9 0,-7 0 9 0,0-6 0 15,0 0 10-15,0 0-10 0,0 0 0 0,0 0 0 0,10 0 0 0,-10 0 0 16,0 0 0-16,0-6 0 16,4-4 0-16,3 1 0 0,-3-3 0 0,-1-1 0 0,8 0 0 15,-4 1 0-15,-4-1 0 0,4 1 0 0,-3-1 0 16,-1 1 0-16,8-1 0 0,0 1 0 15,-1-4 0-15,1 3 0 0,-1 4 24 0,1-3-2 0,-1 2 0 0,-3-2 0 16,4 2-35-16,0 4-7 0,-11 6-2 0,0 0 0 16,10 3 49-16,1 0 9 0,-1 3 3 0,-6 4 0 15,3 2-11-15,-3 4-3 0,-4 3 0 0,7 3 0 16,-4 0-6-16,-3 0-2 0,0 0 0 0,0 0 0 16,0 0-27-16,4-1-6 0,-4-2 0 0,7 0-1 15,-7-6 17-15,0-1 0 0,3-2 0 0,-3-4 0 16,7-3-142-16,-7-3-25 0,0 0-5 0,0 0 0 15,11-9-98-15,-4-1-19 0</inkml:trace>
  <inkml:trace contextRef="#ctx0" brushRef="#br1" timeOffset="57152.68">2314 11557 2188 0,'-7'6'48'0,"4"4"11"0,3-1 1 0,0 4 1 0,-7-1-49 0,0 7-12 16,7 0 0-16,-8 3 0 0,8 0 105 0,-3 0 19 15,3 0 3-15,-7 0 1 0,7 0-103 0,0-4-25 16,0 4 0-16,0-3 0 0,0-3 56 0,7 3 7 16,-7-4 1-16,3-2 0 0,-3-1-52 0,8-5-12 15,-8-1 0-15,7-3 0 0,0 0 0 0,-4-6 0 16,4 0 0-16,4-3 0 0,-8-1 0 0,4-2 0 0,-3-4 0 0,7 1 0 16,-11-1 0-16,3-5 0 0,4-1 0 0,-3 0 0 31,3 0-48-31,-7 3-13 0,3-2-3 0,1-1 0 0,-4 3 52 0,0 0 12 0,7 4 0 0,-14-1 0 15,7 1 9-15,-4 2 5 0,1 1 1 0,-4 3 0 16,7 6-24-16,0 0-5 0,-4 3-1 0,-3 3 0 16,4 0 15-16,3 4 0 0,-8 2 0 0,8 1 0 15,0 3 0-15,8-1 0 0,-8 4 0 0,3 3 0 16,4 0 48-16,4 0 13 0,-4 6 3 0,0 0 0 16,3 1-52-16,1 2-12 0,-4 3 0 0,4 4 0 15,-1 0 0-15,1 2 0 0,-1 1 0 0,1 0 0 16,0 0 54-16,-1-4 8 0,4 4 2 0,-3 0 0 15,-1-3-42-15,-3-1-8 0,0 1-2 0,-3-1 0 16,3-2-12-16,-3-4-16 0,-4 1 3 0,7-7 1 16,-14 3 12-16,7-6 0 0,-4 0 0 0,4-7 0 0,-11-2 48 0,4 0 13 15,0-7 3-15,-3-3 0 0,-1-3-52 0,-3 0-12 16,4-6 0-16,-1-4 0 0,-3-2-14 0,3 2-6 16,1-5 0-16,-1-4-1 15,0 3-18-15,1-6-3 0,6-3-1 0,-6 0 0 16,3 0 86-16,7 0 17 0,-4 0 3 0,4 0 1 15,0 3-74-15,4 0-14 0,3 0-4 0,-4 0 0 16,4 0-6-16,4 3-2 0,-4 0 0 0,4-3 0 0,-1 7 24 0,1-1 12 16,-1 0-12-16,4 4 12 15,-3-1-53-15,0 4-4 0,-1-1-1 0,1 1 0 16,-1 0-159-16,-3-1-32 0,15-9-7 0,-5 4 0 0</inkml:trace>
  <inkml:trace contextRef="#ctx0" brushRef="#br1" timeOffset="57630.14">2692 11513 2188 0,'0'0'48'0,"0"0"11"0,0 0 1 0,0 0 1 0,0 0-49 0,0 0-12 0,0 0 0 0,-4 6 0 0,4 4 109 0,-7 2 19 16,7 1 4-16,0 3 1 15,0 2-57-15,0 4-12 0,7 4-3 0,-7-1 0 0,0 0 3 16,4 0 0-16,3 0 0 0,-7-3 0 0,3-3-2 0,4-4 0 16,-3 1 0-16,3-4 0 0,0-5-50 0,0-1-12 15,4-3 0-15,-8-3 0 0,8 0-13 0,-1-3-6 16,-6-3-1-16,6-4 0 0,-3-2 32 0,8-4 7 15,-5 0 1-15,-6 1 0 16,6-4-68-16,-3 0-12 0,0 0-4 0,4 4 0 0,-4-1 52 0,4 3 12 16,-4 1 0-16,3-1 0 0,1 4 0 0,-1 6 12 15,1 0-3-15,0 3 0 0,-8 6-9 0,8 0 0 16,-4 4 9-16,0 2-9 0,0 4 0 0,3-4-15 16,1 7 3-16,-7 0 0 0,6 0 60 0,-6 3 13 0,6 0 3 0,-3 0 0 15,-3 0-52-15,6-4-12 0,-6 4 0 0,3-3 0 16,-3-3 0-16,3 0 0 0,-4-4 0 0,4 1 0 31,0-4-48-31,0 0-13 0,-3-2-3 0,3-1 0 0,3-6-102 16,-6 0-21-16,7-3-4 0,-8-3-615 0,4-1-123 15</inkml:trace>
  <inkml:trace contextRef="#ctx0" brushRef="#br1" timeOffset="58020.8">3260 11614 2419 0,'0'0'53'0,"0"3"11"0,-4 3 3 16,-3 3 1-16,4 1-55 0,-4 2-13 0,3 4 0 0,4-3 0 16,-7 5 105-16,3-2 19 0,4 3 3 0,-3-3 1 0,3 2-103 0,0 1-25 15,0-3 0-15,0-1 0 0,0 1 56 0,0-3 7 16,0 2 1-16,0-5 0 0,3-1-64 0,8-3-21 16,-7 1 0-16,3-4 0 0,-7-3 33 0,3 0 8 15,4-3 0-15,-3 0 1 16,6-4-68-16,-10-2-13 0,11 3-4 0,-8-10 0 15,4 3 52-15,-3-2 12 0,3-4 0 0,-3 3 0 16,-1 1-54-16,4-4-8 0,-3 6-2 0,-4-2 0 0,7-4 52 0,-7 6 12 16,0 1 0-16,0-1 0 0,0 4 0 15,-7-1 0-15,3 4 0 0,4 3 0 16,-7 0 0-16,4 0 0 0,3 3 0 0,-4 0 0 0,4 0 0 0,0 6 0 16,0 0 0-16,0 4 0 0,4-1 48 0,-4 4 13 15,3-1 3-15,4 1 0 0,-3 2-52 0,3 1-12 16,-4 0 0-16,8-1 0 0,-1 4 0 0,1-3 0 0,0-1 0 0,3 1 0 15,-4 0 0-15,1 0 0 0,-4-7 0 16,3 3 0-16,1-2 0 0,-4-4 0 0,4 0 0 0,-4-2 0 31,3-1-114-31,-10-3-26 0,0 0-4 0,11-7-622 0,0-2-124 0</inkml:trace>
  <inkml:trace contextRef="#ctx0" brushRef="#br1" timeOffset="58907.16">3630 11592 1788 0,'-7'12'51'0,"7"-2"10"0,-3-1-49 0,3 7-12 0,-4-1 0 0,4 4 0 0,-4 0 106 0,4 3 18 16,4 0 4-16,-4 0 1 0,7 0-52 0,0-3-10 15,-7-1-3-15,11 1 0 0,-8-3-51 0,1 0-13 16,6-1 0-16,-3-5 0 0,4 2 54 16,0-6 8-16,-8 1 2 0,8-4 0 0,-1 0-52 0,1-6-12 15,-4 0 0-15,3-4 0 16,-2 1-48-16,2-3-13 0,-6-1-3 0,3 1 0 0,0-7 44 0,0 4 9 15,-4-7 2-15,4 3 0 0,-7-3-11 0,4 4-1 16,-4-1-1-16,7-3 0 16,-7 4 11-16,0-4 3 0,0 0 0 0,0 3 0 15,-7 4-14-15,3-1-2 0,4 4-1 0,-7 3 0 0,4-1 25 0,-4 4 0 16,3 3 0-16,4 0 0 0,0 3 30 0,0 4 11 16,-3-1 3-16,-1 3 0 0,4 1-23 15,4 2-4-15,-1 1-1 0,1 2 0 0,3 1-16 0,-4 3 10 16,8 0-10-16,-4 6 8 0,0 0 29 0,4 0 6 0,-1 6 1 0,1 1 0 15,-1 5 11-15,1 1 2 0,0 6 1 0,-1 0 0 16,4 3 0-16,-10-3 0 0,6 3 0 0,1 3 0 16,-1-6-14-16,1 0-4 0,-7 3 0 0,3-3 0 15,-4-1-15-15,1-2-3 0,-1-6-1 0,1-1 0 16,-1-2-13-16,-3-4-8 0,0-3 10 0,0-6-10 16,-3-4 9-16,-1-2-9 0,1-4 8 0,-1-6-8 15,1 1 0-15,-8-8 0 0,4-2 8 0,3-3-8 16,-6-4 0-16,-1-6 0 0,8 1-12 0,-8-8 12 15,1 1-9-15,3-3 9 16,0-6 0-16,-4 2 0 0,4-2-32 0,0-1 1 0,0 1 0 0,3-4 0 0,4 1 31 16,0-1 8-16,0 3 1 0,0 1 0 15,7-1-105-15,0 4-20 0,4 0-5 0,0-1-1 16,-4 7 17-16,3 3 3 0,1 4 1 0,-1-1 0 16,1 6-4-16,-1 4-1 0,1-1 0 0,0 7 0 15,-4 0 34-15,3 0 8 0,1 3 0 0,-1 0 1 16,-2 0-22-16,6 0-5 0,-11 0-1 0,8 0 0 15,-4 0-53-15,7 0-10 0,-4 0-2 0,-6 0-1 16,7-3 12-16,-1 0 2 0,-6 0 1 0,6-7 0 16,-3 4 66-16,4 0 14 0,-4-4 2 0,4 1 1 0,-1-1 99 0,-3 1 19 15,7 0 4-15,-3-1 1 0,-8 4 102 0,8-3 21 16,0 5 4-16,-1-2 1 0,-6 0 0 0,-4 6 0 16,7-3 0-16,0 0 0 0,0-1-3 0,-7 4 0 15,0 0 0-15,10-3 0 0,-6 0-97 0,3 0-20 16,-7-3-4-16,4-1-1 0,-1 1-3 0,1-3 0 15,-4-4 0-15,3 4 0 0,-3-4-51 0,0 1-13 0,4-1 0 16,-4 1 0-16,0-4 0 0,0 0 0 0,0 1 0 0,-4-1 0 16,4 0 0-16,0 4 0 0,-3 2 0 0,-1-2 0 15,1 2 54-15,-1 7 8 0,-3 3 2 0,3 0 0 16,-3 7-52-16,4 2-12 0,-4 7 0 0,0-1 0 16,7 7 0-16,-11-3 0 0,11 3 0 0,-7 3 0 15,4 0 0-15,3 3 0 0,0 1 0 0,0-1 0 16,3-3 0-16,4 0 0 0,-3 0 0 0,3-3 0 15,3-3 0-15,4-3 0 0,-3-1 0 0,3 1 0 16,0-7 0-16,4-2 0 0,-4-1 0 0,7-6 0 0,-7 0 0 16,7 0 0-16,-6-3 0 0,6-4 0 0,-7 1 26 15,7-3 2-15,-3-1 1 0,10 1 0 16,-10 0-73-16,3-1-14 16,0 4-3-16,0-7-855 0,4 7-170 0</inkml:trace>
  <inkml:trace contextRef="#ctx0" brushRef="#br1" timeOffset="59949.5">5923 11131 2188 0,'0'0'48'0,"-10"-3"11"0,3-4 1 0,-1 4 1 0,1 0-49 0,4 0-12 16,-4 0 0-16,7 3 0 0,0 0 105 0,0 0 19 16,-4 3 3-16,1 3 1 0,3 4-52 0,0 2-9 0,0 4-3 0,7 6 0 15,0 0-51-15,3 9-13 0,1 0 0 0,3 4 0 16,-3-4 0-16,3 4 0 0,0-1 0 0,4 7 0 16,-4-3 54-16,0 5 8 0,3-2 2 0,-2 3 0 15,-1-3-29-15,7-3-6 0,-11-4-1 0,1-9 0 16,0-3-44-16,3-3-10 0,-7 3-2 0,3-3 0 15,1-4 28-15,0 1 0 16,-4-7 0-16,3 4 0 0,-3-7 0 0,4 0 0 0,-8-2 0 0,-3-4 0 16,0-10-56-16,0 1-7 0,0-1-1 15,-7-5 0-15,0-1 52 0,0-3 12 0,-7-3 0 0,0 0 0 16,0 0-54-16,0-3-8 16,-4 0-2-16,-3 0 0 0,-4-3 52 15,8 0 12-15,-12-4 0 0,5 1 0 0,-1 0 48 0,0-4 13 0,1 1 3 0,-1-4 0 16,0 4-103-16,4-4-20 0,-4-3-4 0,4 0-1 0,4 4 52 15,-1-1 12-15,0 0 0 0,4 4 0 0,0 0 0 0,0-1 0 16,3 4 0-16,-3-1 0 0,7 1 48 0,0 3 13 16,4 3 3-16,-1 0 0 0,4-1-52 0,0 5-12 15,4-5 0-15,-1 5 0 0,8-1 0 0,-1 3 0 16,1 0 0-16,3 3 0 0,4 1 0 0,-4 2 0 16,10 4 0-16,-2 2 0 0,2 1 54 0,1 3 8 15,0 0 2-15,3 6 0 0,0 0-52 0,0 6-12 16,1 1 0-16,2 6 0 0,-10-1 54 0,4 7 8 0,0 3 2 15,-11 4 0-15,7-1-52 0,-7 0-12 0,0 6 0 0,4 1 0 16,-11-1 0-16,4-2 0 0,-4 5 0 0,3-2 0 16,-6-1 54-16,-1 1 8 0,1 2 2 0,-4-2 0 15,0-1-52-15,0-2-12 0,-4-1 0 0,4-3 0 16,-3-3 0-16,-1-3 0 0,-6 0 0 0,6-3 0 16,-3-3-100-16,0-4-22 0,0 1-5 15,0-4-1-15,0 1 0 16,3-4 0-16,1-3 0 0,-4 0-1126 0</inkml:trace>
  <inkml:trace contextRef="#ctx0" brushRef="#br1" timeOffset="60589.47">6657 11429 2030 0,'0'0'57'0,"0"0"14"0,0 0-57 0,-11-4-14 16,4 1 0-16,0 3 0 0,-3-3 156 0,-1 3 29 15,4 3 6-15,-4 0 1 0,1 1-103 0,-1 2-20 16,1 0-4-16,-4 4-1 0,7-1 0 0,-8 7 0 16,1-1 0-16,7 1 0 0,-3 6-51 0,6-3-13 15,-3 3 0-15,0 0 0 0,3 0 0 0,4 0 0 16,0-1 0-16,0-2 0 0,4 0 0 0,0-3 0 15,-1-1 0-15,4-5 0 0,-3-1 0 0,6-6 0 16,-6-6 0-16,3 3 0 0,0-3 0 0,0-3 0 16,4 3 0-16,-4-7 0 0,0 1 0 0,3-7 0 0,-3 4 0 0,0-7 0 15,0 0 0-15,0 3 0 0,0-2 0 0,-3-1 0 32,0 3-48-32,-1 0-13 0,-3 4-3 0,4-1 0 0,-4 1 52 0,0 5 12 0,0 7 0 0,0-9 0 15,0 9 16-15,0 0 7 0,0 0 1 0,0 0 0 16,0 0-13-16,0 0-3 0,0 9 0 0,7-2 0 15,-7 2-8-15,3 1 12 0,1-1-12 0,3 7 12 16,0-1-12-16,-4 1 0 0,8 3 0 0,-4 0 0 16,0-4 0-16,4-2 0 0,-1-1 0 0,1 1 0 15,-1-4 20-15,4 4 6 0,-3-4 1 16,3 1 0-16,-3-4-27 0,-1 0 0 0,1 1 0 0,-4-4 0 0,0 0 0 16,-7-3 0-1,11 0 0-15,-11 0 0 0,0 0 0 0,0 0 0 0,0 0 0 0,3-3 0 0,-3 3 0 16,4-10 0-1,-4 1 0-15,0-1 0 0,-4 1 33 0,1-4 2 0,-1 1 0 0,-3-1 0 0,4 1-25 0,-1-4-10 16,0 1 8-16,-3-1-8 0,4 3 0 0,-1-2 0 16,-3 2 0-16,4-3 0 0,-1 1 0 0,4 2 0 15,-3 1 0-15,6-1 0 0,1 4 0 0,-4-1 0 16,0 10 0-16,10-6 0 16,-10 6-36-16,7-6 1 0,4 3 0 0,3-1 0 0,-3 1 21 0,3 3 4 15,0 0 1-15,0 0 0 16,0 3-88-16,4-3-18 0,-4 0-3 0,0 0-1 15,4 4-54-15,-1-4-11 0,1 3-3 0,-8 0 0 0</inkml:trace>
  <inkml:trace contextRef="#ctx0" brushRef="#br1" timeOffset="60982.51">7303 11444 1792 0,'0'0'51'0,"0"0"10"0,0 0-49 0,0 0-12 0,0 0 0 0,0 0 0 16,-8 0 156-16,1 0 28 0,0 0 5 0,0 3 2 15,-3 1-101-15,3-1-20 0,0 3-4 0,0 3-1 16,-1 4-1-16,1 3 0 0,0-1 0 0,0 4 0 16,4 0-51-16,-1 3-13 0,4-3 0 0,-3-1 0 15,-1 4 0-15,4-3 0 0,4 0 0 0,-1 0 0 16,-3-4 54-16,4-2 8 0,-1-4 2 0,1 1 0 0,3-4-52 0,-4-3-12 16,4 0 0-16,-3-3 0 0,3-6 0 0,0 0 0 15,-3 0 0-15,3-1 0 16,0-5-48-16,0-1-13 0,0 1-3 0,0-10 0 0,4 0 52 0,-4 3 12 15,3-6 0-15,-6 3 0 16,6 3-54-16,-6-3-8 0,3 6-2 0,-4-2 0 0,4 5 52 16,-3 1 12-16,-1 2 0 0,-3 10 0 0,0 0 0 0,0 0 0 15,0 0 0-15,0 0 0 0,0 0 48 0,11 3 13 16,-4 4 3-16,-3-1 0 0,3 3 0 0,-4 4 0 16,4 2 0-16,-3 1 0 0,6 0-48 0,-3 3-16 15,1-4 9-15,-1 4-9 0,0 0 11 0,0 0-3 16,3-4-8-16,-3 1 12 15,0 0-12-15,0-4 8 0,0 1-8 0,1-4 0 16,-5-2-56-16,4-4-18 0,0 3-3 0,-7-6-813 16,11-3-162-16</inkml:trace>
  <inkml:trace contextRef="#ctx0" brushRef="#br1" timeOffset="61491.02">7846 10949 970 0,'7'6'27'0,"-4"-3"7"0,8 4-34 0,-4-1 0 0,0 6 0 0,4 1 0 0,-1 3 132 16,1 2 19-16,-1 4 4 0,1 0 1 15,0 3 24-15,-1 4 6 0,1-4 1 0,-1 6 0 16,1 0-57-16,3 1-11 0,-3-1-3 0,3-3 0 15,0 0-35-15,-7-6-7 0,3 0-2 0,1 0 0 16,3 0-50-16,-3-3-10 0,-1 0-3 0,1-3 0 0,-1-1 24 0,5 1 5 16,-5 0 1-16,1-7 0 15,-1 0-63-15,-3-2-12 0,0-4-2 0,1 0-1 0,-8-3 63 0,0 0 12 16,0 0 2-16,0 0 1 16,0 0-63-16,0-6-12 0,-4-1-2 0,-3 1-1 0,0 0 39 0,0 0 0 15,-4-4 0-15,1 4 0 0,-4 0 0 0,-1 3 0 16,-2-1 0-16,-1 4 0 0,4 0 0 0,-4 4 0 15,4-1 0-15,0 3 0 0,0 0 0 0,3 4 21 16,1-1-2-16,-1 4-1 0,1 2-29 0,3 1-5 16,0 0-2-16,3-1 0 0,1 4 18 0,3 0-8 0,0-3 8 0,3 6 0 15,1-4-12-15,-1 1 12 0,4 0-12 16,4 0 12-16,-1 3-8 0,1-7 8 16,3 7 0-16,0-6 0 0,-3 3 0 0,3-3 11 0,4-1 0 15,-4 1 0-15,0-4-11 0,0-2 0 0,0-4 0 16,0 0 0-16,0-2 0 0,-3-4 0 15,3-4 0-15,-4 1 0 0,5-3 0 0,-5 0 0 0,1-7 0 0,-1 1 0 16,1-1-100-16,-1 1-23 16,1-4-4-16,0 0-1025 0</inkml:trace>
  <inkml:trace contextRef="#ctx0" brushRef="#br1" timeOffset="61685.12">8488 11792 2549 0,'3'10'108'15,"-3"-1"-87"-15,0-3 76 0,0 1 15 16,0-7 4-16,0 0 0 0,0 0-71 0,0 0-13 16,0 0-4-16,0-10 0 0,4 1-28 0,-4-1 0 15,0-2 0-15,0-4 0 0,0-3-26 16,0 1 2-16,-4-4 0 0,1-3 0 16,-1-1-73-16,-3 1-15 0,4 0-2 0,-4-3-1 15,0 3-61-15,-4 0-13 0,0 0-3 0,4 0-691 0</inkml:trace>
  <inkml:trace contextRef="#ctx0" brushRef="#br1" timeOffset="61808.14">8347 11372 1728 0,'0'0'38'0,"0"6"8"0,-4-2 2 0,4 2 0 0,0 0-39 0,0 0-9 0,0-6 0 0,0 0-510 15,4 3-104-15</inkml:trace>
  <inkml:trace contextRef="#ctx0" brushRef="#br1" timeOffset="62469.6">8654 11422 2030 0,'0'0'57'0,"0"7"14"0,0-1-57 0,0 0-14 0,-4 0 0 0,4 1 0 15,0 2 105-15,-3 0 19 0,3 1 3 0,-4 2 1 16,1 4 0-16,-1 0 0 0,-3-1 0 0,3 4 0 0,-3 3-52 0,4-3-9 16,-4 3-3-16,3 0 0 0,1 0-51 0,-1 0-13 15,1-3 0-15,-1-1 0 0,8-2 0 0,-4-3 0 16,3 2 0-16,1-5 0 0,-1-4 0 0,4 0 0 16,0-3 0-16,0-3 0 0,4-3 0 0,0 0 0 15,3-6 0-15,-4-1 0 16,1-5-48-16,-1-1-13 0,5 0-3 0,-5-3 0 0,4 1 34 0,-3-4 6 15,-1 3 2-15,5-9 0 16,-1 3-6-16,-4 3-2 0,-3 0 0 0,0 3 0 0,0 3 14 16,0 1 4-16,-3 2 0 0,0 4 0 0,-4-1 12 0,-4 4 0 15,4 6 0-15,0-6 0 0,0 6 12 0,-7-3 6 0,0 3 1 0,0 0 0 16,3 3-6-16,-3 0-1 16,4 3 0-16,-4 0 0 0,7 4-4 0,-4-1 0 15,4 1-8-15,0-1 12 0,4 7-12 0,-1 2 11 0,1-2-11 16,-1 6 10-16,4 0-10 0,4 3 8 0,-4 0-8 0,4 7 8 15,-1-1-8-15,4 0 0 16,0 4 0-16,0 5 8 0,1-5 6 0,2 6 1 0,1 0 0 0,-1 2 0 16,1 1-15-16,-4 3 0 0,4-3 0 0,-4 0 0 15,4 0 18-15,-4 0 1 16,0 0 0-16,0-3 0 0,0-1 1 0,-3 1 0 16,-4-3 0-16,0-1 0 0,0-2-20 0,-7-7 10 0,0 0-10 0,0-3 8 0,-4-3-8 15,-3-3 10-15,0-3-10 0,-3-4 10 0,-5 1-10 16,1-4 0-16,0-2 0 0,-3-4 8 0,-1 0 0 0,0-3 0 15,1 0 0-15,-4-6 0 0,3 2-8 0,0-5 0 16,1 0 0-16,-1-4 0 0,4 1 0 0,-4-7 0 16,1 3 0-16,2-6 0 0,-2 0 0 15,6 0 0-15,-3-3 0 0,4 0 0 0,2 0 0 0,1 0 8 16,4 0 0-16,3 0 0 16,0 3-8-16,3-3-14 0,1 0 3 0,-1 0 1 0,5-1 10 0,2 4-8 15,1-3 8-15,6 3-8 16,-3-3-19-16,4 3-3 0,3-3-1 0,4 0 0 15,-4 0-93-15,4 3-18 0,-4 0-4 0</inkml:trace>
  <inkml:trace contextRef="#ctx0" brushRef="#br1" timeOffset="63336.21">9137 11291 1843 0,'0'0'40'0,"0"0"9"0,0 0 2 0,0 0 1 16,0 0-42-16,0 0-10 0,0 0 0 0,0 0 0 0,0 0 129 0,0 6 24 15,3 3 5-15,5 7 1 0,-5-4-75 0,1 7-16 16,3 0-2-16,-4 3-1 0,4 0-15 0,0 6-3 16,0 0-1-16,0 1 0 0,0-4 0 0,1-3 0 0,-1-3 0 0,-4-4 0 15,1 1-8-15,-1-7-2 16,1 4 0-16,-1-7 0 0,1 0-36 0,-4-6-13 15,0 0 0-15,0 0 0 0,0 0 13 0,0-6 0 0,0-3 0 0,0-4 0 16,0 4 0-16,0-4 0 0,0 1 8 0,-4-4-8 16,4 3 13-16,-3-2-4 0,3-1-1 0,-4-3 0 15,4 4-8-15,0-1 0 0,-3 0 0 0,3 1-11 16,3-1 11-16,-3 0 0 0,0 1-9 0,4 2 9 16,-1 0 0-16,-3 4 0 0,7 0 12 0,-3 2-4 15,-1 1-8-15,-3 6 0 0,4 0-10 0,-4 0 10 16,3 3 0-16,4 0 20 0,0 0-4 0,-3 4 0 15,0 2-16-15,-1 4-14 0,4 2 2 0,-3 1 1 0,3 0 39 0,0 3 8 16,0-1 2-16,-4 4 0 16,4-3-30-16,0 0-8 0,1 0 0 0,-1 0 0 0,0-4 0 0,-4-2 0 15,4-1-10-15,0-2 10 0,-3-1-21 0,3-6 2 16,-4 0 1-16,4-6 0 0,0 0-1 0,-3-6 0 16,3-1 0-16,-3 1 0 0,3-7 8 0,0 4 2 15,0-4 0-15,3 0 0 0,-3 1 17 16,0-1 4-16,1 0 1 0,-1-2 0 0,3 5-13 0,1 0 0 15,-1 1 0-15,1 2 0 0,-1 4 0 0,1 3 0 16,0 0 0-16,-1 3 0 0,1 3 24 0,-4 0 1 16,3 3 1-16,-2 4 0 0,-5 2 9 0,4 1 1 15,-3 3 1-15,3 2 0 0,-4 1-10 0,1 3-3 0,-4 3 0 16,3 0 0-16,-3 4-12 0,4-7-2 16,-4 0-1-16,3-1 0 0,1-2-9 0,-4-6 0 0,3 2 0 15,-3-2 0 1,0-4-44-16,4-2-4 0,-4-1 0 0,0-3-1 15,0-3-129-15,0 0-26 0,0 0-4 0,0 0-1036 0</inkml:trace>
  <inkml:trace contextRef="#ctx0" brushRef="#br1" timeOffset="66887.58">9878 10902 1641 0,'0'0'36'0,"0"0"7"0,-4-6 1 0,1-1 4 0,3-2-39 0,0 3-9 0,0-4 0 0,0 4 0 16,0 0 72-16,3-1 13 0,-3 7 3 0,0-6 0 16,0 6-35-16,0 0-6 0,7 0-2 0,-3 3 0 15,3 7 20-15,-4-1 4 0,4 4 1 0,1 5 0 16,2 1 6-16,-3 0 0 0,4 0 1 0,-1 3 0 15,1-3-77-15,0-4-29 0,-1 4 1 0,4 0 0 16,-3-3 44-16,-1-1 10 0,1 1 2 0,0-4 0 16,-1-2-228-16,4-1-44 0,-3 1-10 0,-1-4-2 15</inkml:trace>
  <inkml:trace contextRef="#ctx0" brushRef="#br1" timeOffset="67079.87">10202 10867 1724 0,'0'0'48'0,"4"3"12"0,-4 4-48 0,3-1-12 0,1 3 0 0,-1-2 0 0,5 2 42 0,-1 4 6 16,3-1 0-16,1 1 1 0,-1 2-28 0,-3 1-5 16,4 3-2-16,0 3 0 0,-1 6-2 0,-3-3 0 15,4 3 0-15,-4 1 0 0,0-1-12 0,-4-3 0 16,4 0 0-16,-3-3-576 15,-4 0-109-15</inkml:trace>
  <inkml:trace contextRef="#ctx0" brushRef="#br1" timeOffset="68104.28">173 10419 1497 0,'0'0'32'0,"0"0"8"0,0 0 0 0,0 0 4 15,0 0-36-15,0-6-8 0,-4-1 0 0,4 7 0 16,0 0 52-16,0 0 8 0,0 0 1 0,0 0 1 16,0 0-18-16,0 0-3 0,0 0-1 0,0 7 0 15,0-1 4-15,-7 3 1 0,7 4 0 0,0 3 0 16,0-1-45-16,0 7-21 0,0-3 1 0,0 9 1 15,0-6-57-15,0 3-12 16,0-6-3-16,-3-6 0 0</inkml:trace>
  <inkml:trace contextRef="#ctx0" brushRef="#br1" timeOffset="68307.75">303 10391 2109 0,'0'0'46'0,"-3"6"10"0,-8 3 1 0,8-2 3 0,-4 5-48 0,-4-2-12 0,8 5 0 0,-4-2 0 15,3 2 20-15,4 1 2 0,0-3 0 0,0 2 0 32,0 1-69-32,0 3-13 0,0-3-4 0,4 2 0 15,3 1-74-15,-4 0-15 0</inkml:trace>
  <inkml:trace contextRef="#ctx0" brushRef="#br1" timeOffset="195497.87">19759 8977 1576 0,'0'0'32'0,"4"-7"9"0,-1 1-33 0,1 0-8 0,-1 3 0 0,1-4 0 16,3 4 33-16,-4 0 5 0,-3 3 1 0,4-6 0 15,-1 3 5-15,-3 3 0 0,7-3 1 0,-3-1 0 16,3 1-37-16,0 3-8 0,0-3 0 0,0 0 0 15,4 3 0-15,-4-3 16 0,3 0-4 0,5 0 0 16,-1-1 15-16,3 1 2 0,1 0 1 0,3-3 0 16,0 3 5-16,0 0 1 0,1 0 0 0,2-1 0 15,1 1 0-15,7 0 0 0,-4 0 0 0,0 0 0 16,7 0 0-16,1 0 0 0,3-1 0 0,3-2 0 16,4 3-8-16,0 0 0 0,3 0-1 0,4 0 0 15,3-1 8-15,1 1 1 0,3 0 1 0,0 3 0 16,3-3-20-16,4 0-4 0,4 3-1 0,-1-3 0 15,8 3 11-15,3 0 1 0,4 0 1 0,3 0 0 16,4 0-14-16,3 0-3 0,4 0-8 0,3-3 12 16,4 0 0-16,10 3 0 0,1-4 0 0,3 1 0 0,3 3 16 15,4-3 2-15,0 0 1 0,4 0 0 16,6 0 1-16,1 0 0 0,3-1 0 0,4 1 0 0,3 3 0 16,3 0 1-16,1 0 0 0,0-3 0 0,7 3-10 0,-1 0-3 15,5 0 0-15,6 0 0 0,0 0-9 0,4 0-3 0,3 0 0 0,4-3 0 16,0 3-8-16,-3 0 0 0,3-3 0 0,-4 3-11 15,4 0 11-15,-4 0 0 0,1 3 8 0,-4-3-8 16,-4 0 16-16,0 3 0 0,-3 0-1 0,-4-3 0 16,-10 3 4-16,-4 4 1 0,-3-1 0 0,-8 0 0 15,-6 1-8-15,-4-1-2 0,-4 3 0 0,-6 1 0 16,-8-1-10-16,-7 0 8 0,-3 1-8 0,-11 2 8 16,-6-2-8-16,-5 2 10 0,-6 1-10 0,49 9 10 15,-39-6-10-15,-49-10 0 0,-1 3 0 0,1-3 0 16,-7 4-12-16,-1-4-5 0,1 0-1 15,-7 4 0-15,-4-7 2 0,-3 0 0 0,-1 0 0 0,-3-3 0 16,-3 0-52-16,-4 0-9 0,0 0-3 16,-4-9 0-16,4-1-139 0,-7 1-28 15</inkml:trace>
  <inkml:trace contextRef="#ctx0" brushRef="#br1" timeOffset="197617.75">19734 8904 836 0,'0'0'24'0,"0"-6"4"0,4 3-28 0,-4-3 0 0,0 0 0 0,0-1 0 31,0 4 0-31,3-3 0 0,-3 0 0 0,0-1 0 16,0 1 57-16,0-3 6 0,0 2 1 0,0 1 0 0,0-3 21 0,4-1 5 15,-4 1 1-15,0-1 0 16,0 1-35-16,0-3-8 0,0-1 0 0,0-3-1 0,0 1-4 16,0-4-1-16,0 3 0 0,0-3 0 0,-4 0-13 0,4-2-2 0,0-1-1 15,0 0 0-15,-3-3-26 16,3-1-17-16,-4-2 2 0,1 0 1 0,-1 0 55 0,1 0 11 15,-1-1 3-15,1-2 0 0,-1 0-19 16,-3-4-3-16,4 1-1 0,-1-4 0 0,1 0-1 0,-1-2-1 0,1-1 0 16,3-6 0-16,-4 3-13 0,0 0-2 0,4-3-1 0,-3-6 0 15,3-1-14-15,-4 1 9 0,1-3-9 0,3-7 8 16,-4 7-8-16,-3-4 0 0,4-3 9 0,-1-3-9 16,-3-3 0-16,4 4-12 0,-4-8 2 0,3 14 0 15,1-4 10-15,-1 0 0 0,-3-5 0 0,0-1 0 0,3-4 49 0,-3 1 12 16,0-6 3-16,0-29 0 0,4 13-52 15,-4 6-12-15,3 4 0 0,-3-10 0 16,4 9-14-16,3 0-6 0,-4 4 0 0,4-10-1 0,0 13 21 0,-4-4 0 16,8 1 0-16,-4-7 0 0,0 12 0 0,4-2 0 15,-4-3 0-15,3-4 0 0,-3 10 0 0,4-1 0 16,-1 4 8-16,1-3-8 0,-1 6 13 0,-3 3-2 16,4 0-1-16,-4-3 0 0,3 10-2 0,-3 5-8 15,0 1 12-15,0 3-4 0,0 3-8 0,0 3 10 16,-3 3-10-16,-1 1 10 0,4 5-10 0,0 7 0 15,0 3 9-15,-3 9-9 0,3 4 8 0,0-1-8 0,0 4 10 16,0 2-10-16,0 7 0 0,0 0-18 0,0 0 2 16</inkml:trace>
  <inkml:trace contextRef="#ctx0" brushRef="#br1" timeOffset="198631.43">22849 8792 1190 0,'-3'-7'33'0,"3"1"9"15,0 0-34-15,-4-7-8 0,4 4 0 0,0-4 0 16,0-2 28-16,0-4 4 0,0 0 1 0,0-6 0 15,0 0-33-15,0-3 0 0,0-4 0 0,0-2 0 16,-3-1 35-16,3 1 0 0,0-1 0 0,0-2 0 16,-4-1 5-16,4 0 2 0,-3 1 0 0,-1-7 0 0,1 0 2 0,-1-3 1 0,1-3 0 15,-4-4 0-15,3 4 3 0,-3 0 0 16,0-3 0-16,-4-4 0 0,4-2-21 0,-3-4-4 0,3-3-1 0,-4-9 0 16,1 3 15-16,-1-3 3 0,0-4 1 15,-3-12 0-15,4 7-12 0,-1-4-2 16,-3-3-1-16,3-13 0 0,-3 7-4 0,4-3-1 0,-1-7 0 0,1-9 0 15,-5 13-10-15,5-1-3 0,-1-2 0 0,-3-13 0 16,4 15-32 0,-1 1-6-16,0-1-2 0,1-12 0 0,-1 16 56 0,4-4 10 0,-3 4 2 0,-1-10 1 15,4 16-29-15,0 0-8 0,-4 3 0 0,4-6 0 16,4 12 0-16,-4 4 0 0,3 2 0 0,-3 1 0 16,4 9 8-16,-1 3-8 0,1 4 8 0,-1-1-8 15,4 10 22-15,-4 2 0 0,4 7 0 0,-3 7 0 0,3 5-22 16,0 4-15-16,0 3 3 0,0 6 0 0,0 7 12 15,0 2 0-15,0 10 0 0,0 0 0 0,0 0 16 0,0 0-3 16,0 0-1-16,0 7 0 16,0-1-80-16,3 0-17 0,1 4-3 0,0 2-904 0</inkml:trace>
  <inkml:trace contextRef="#ctx0" brushRef="#br1" timeOffset="199497.65">24525 8748 1337 0,'0'-7'56'0,"4"-2"-44"16,-4-4 20-16,0-2 5 0,3-1 1 15,-3-6 0-15,4 0-12 0,-4-3-2 0,3 0-1 0,-3-6 0 16,4-1-23-16,-1 1 9 0,-3-4-9 0,4-2 0 31,-1 2 0-31,-3-5 0 0,4 2 0 0,-4-6 0 0,0 3 36 0,3-6 1 0,1 0 0 0,-4-3 0 16,0 0-17-1,3 0-4-15,-3-4-1 0,0-5 0 0,4-1-15 0,-4 1 0 0,4-1 0 0,-4-9 0 16,3 3 0-16,-3 0 0 0,0-2 0 0,4-8 0 16,-4 4 0-16,0 0 0 0,0-3 9 0,0-10-9 15,0 7 12-15,0-4-2 0,0-2-1 0,0-11 0 16,0 8 20-16,0-1 4 0,0-3 1 0,0-13 0 15,0 14-10-15,0-5-3 0,0-2 0 0,3-12 0 0,-3 14-9 0,4-2-3 16,-1-3 0-16,1-10 0 0,-1 10-9 0,4 0 0 16,-3-4 0-16,3-9 0 0,-4 13 0 0,4-4 0 15,0 1 0-15,1-10 0 0,2 16 0 0,-3 0 0 16,0 3 0-16,0-7 0 0,0 13 53 0,0 4 9 16,0 9 2-16,-3-4 0 0,0 16-52 0,-1 4-12 15,1 2 0-15,-4 7 0 0,0 9 0 0,0 7 0 16,-4 3 0-16,4 6 0 15,-3 3 0-15,3 6 0 0,-4 3 0 0,0 4 0 0,1 3 0 0,3 6 0 16,0 0 0-16,0 0 0 16,0 0-100-16,0 9-22 0,0 0-5 0,-4 4-1 0</inkml:trace>
  <inkml:trace contextRef="#ctx0" brushRef="#br1" timeOffset="200230.23">26663 8613 1116 0,'0'0'32'0,"0"-10"6"0,3-5-30 0,-3-1-8 0,4-3 0 0,0-6 0 15,-1 0 67-15,-3-3 12 0,4 0 2 0,-1-4 1 16,1 4-19-16,-1-3-4 0,1-4-1 0,-1 1 0 16,-3-7-7-16,0-3-2 0,4 0 0 0,-4-9 0 15,0 6-11-15,0-3-2 0,-4 0-1 0,1-10 0 16,-1-3-2-16,1-3 0 0,3-3 0 0,-7-9 0 16,3 6-1-16,-3 6-1 0,0-9 0 0,0-7 0 15,-4-5-19-15,4-1-3 0,-3-6-1 0,-1 0 0 16,1-7 20-16,-1-30 3 0,0 5 1 0,-3-12 0 15,4 16-41-15,-1 0-8 16,0-1-2-16,-3-15 0 16,4 19 52-16,-1 3 11 0,4-3 1 0,-7-13 1 0,3 19-22 15,1 1-5-15,-1-1-1 0,1-10 0 0,-1 14-18 0,4 2 0 16,0-3 0-16,-4-9 0 0,8 19 0 0,-1 0 0 0,-3 2 0 0,4-2 0 16,-1 12 0-16,4 10 0 0,-3 3 0 0,3-1 0 15,0 14 0-15,3 5 0 0,-3 7 0 0,0 6 0 16,0 6 0-16,0 10 0 0,0 0 0 0,0 9 0 15,0 10-66-15,-3 3-17 0,3 6-3 0,0 6-1 16,0 3-105-16,0 10-22 0,0 3-4 0</inkml:trace>
  <inkml:trace contextRef="#ctx0" brushRef="#br1" timeOffset="200989.55">29087 8723 1384 0,'0'0'39'0,"0"0"9"0,0-10-38 0,-4 4-10 0,0-3 0 16,1-1 0-16,3-2 21 0,-4-1 3 0,4-3 0 0,-3 1 0 15,-1-1 17-15,4-3 4 0,-3-3 1 0,3 0 0 16,-4 3 9-16,1-6 1 0,-1 0 1 0,1 0 0 16,-1-3-9-16,1-3-3 0,3-1 0 0,-7-2 0 15,3-7 7-15,1-3 2 0,-4-3 0 0,-1-6 0 16,1 0-3-16,-3-7-1 0,3-3 0 0,-4-3 0 15,1-9-10-15,-1-3-3 0,0-4 0 0,-3-6 0 16,4-9 3-16,-1-3 0 0,1-4 0 0,-1-2 0 16,4 5-6-16,0-5-1 0,-4-1 0 0,4 16 0 0,0-3-12 15,-3-3-2-15,-1-3-1 0,0-7 0 0,1-6-7 0,-1 0-2 16,1 4 0-16,-4-54 0 0,-4 31 6 0,4 3 1 16,-4 7 0-16,1-13 0 0,2 19-16 0,-2 3 0 15,-1 7 0-15,1-13 0 0,2 15 0 0,1 4 0 16,0 3 0-16,-3-10 0 0,2 16-8 0,5 0 8 15,-1 3 0-15,-3 0 0 0,7 13-20 0,-3 6 4 16,2 3 0-16,1 4 0 16,4 5-143-16,-1 7-28 0,1 9-5 0</inkml:trace>
  <inkml:trace contextRef="#ctx0" brushRef="#br1" timeOffset="202979.31">17131 9343 1398 0,'0'0'29'0,"-4"4"7"0,4-4-36 0,0 0 0 0,0 0 0 0,0 0 0 16,-7-4 45-16,4 1 3 0,-1-3 0 0,1 0 0 16,-1-1 12-16,4-2 4 0,0 3 0 0,0-4 0 15,0 1 0-15,0 3 0 0,4-4 0 0,-4 1 0 16,3 0 0-16,-3 2 0 0,4-2 0 0,-1-1 0 16,-3 1-52-16,4-4-12 0,-1 1 0 0,-3 3 0 15,4-4 0-15,-4 0 0 0,3-2 0 0,1-1 0 16,-4-3 0-16,3 4 0 0,1-4 0 0,3-9 0 15,0 2 34-15,0 1 4 0,-3 3 1 0,6-3 0 16,-3 0-20-16,0 0-4 0,4 0-1 0,-4-3 0 16,4 0-2-16,-1-1-1 0,1-2 0 0,3-3 0 15,-4 2-11-15,5-2 0 0,-5 2 0 0,4-2 0 16,0-1 12-16,1 4 1 0,-1-7 0 0,3 4 0 16,-3-1-5-16,4 1-8 0,-4-1 11 0,4-2-11 15,-4 2-8-15,0 1-9 0,4-4-2 0,-1 1 0 16,-3 5 19-16,4-2 0 0,-4-1 0 0,4-2 0 15,-4 2 48-15,4-2 12 0,-4 2 4 0,3-3 0 0,1 4-52 0,0-1-12 16,-1 1 0-16,-3-1 0 0,4 1 0 16,0-1 0-16,-1 1 0 0,1-4 0 0,-1 4-12 0,5-4-4 0,-5 4-2 15,4-4 0-15,1 4 18 0,-1-4 0 0,0-3 0 0,0 0 0 16,0 4 0-16,-3-1 8 0,3-3-8 0,0 4 0 16,0-1 0-16,-3 1 0 15,3-4 0-15,0 3 0 0,1 1 14 0,-1-1 0 0,0 0 0 0,0-2 0 16,4 2-14-16,-4-3 0 0,4 0 0 0,3-2 0 15,-3 5 0-15,-1 0 0 0,-3-2 0 0,4-1 0 16,-4 0 0 0,0 0 0-16,1 0 0 0,2 1 0 0,-3-1 0 0,1 0 0 0,-1 0 0 0,0-2 0 15,0 2 0-15,0 3 0 0,-3-3 0 0,3-3 0 16,4 4 8-16,-4-1-8 0,4-3 0 0,3 0 9 16,-7 3-1-16,4-3-8 0,-4 1 12 0,4-8-4 15,-1 8 0-15,-3-4 0 0,4-1 0 0,0 1 0 16,-4 0-21-16,4 4-5 0,-1-5-1 0,1 1 0 15,0 7 38-15,-1-1 7 0,-2 0 2 0,-1-3 0 16,4 7-20-16,-4-1-8 0,0 0 8 0,-4 4-8 16,1-1 8-16,-4 10-8 0,0 0 0 0,-3 0 8 15,0 6-8-15,-1 1 0 0,-3-1 9 0,4 0-9 16,-4 0 8-16,0-3-8 0,-4 0 8 0,4 3-8 16,0 4 22-16,1-1 0 0,-5 7 0 0,1-4 0 15,3 1-38-15,-4-1-7 0,1-3-1 0,-1 7-1 16,1-1-11-16,-1 7-3 0,1-3 0 0,-4 6 0 15,0 0-33-15,0 0-8 0,0 0 0 0,0 0-1 16,0 0-75-16,0 0-16 0,0 0-2 0</inkml:trace>
  <inkml:trace contextRef="#ctx0" brushRef="#br1" timeOffset="204337.26">17784 6797 1512 0,'0'0'33'0,"0"0"7"0,0-6 2 0,3 0 0 0,4-4-34 16,-3 1-8-16,-1-3 0 0,4-1 0 0,0-3 75 0,-3-3 13 0,3-2 2 16,0-1 1-16,-4 0 5 0,5 3 0 0,-5-6 1 0,4 0 0 15,0-4-49-15,-3 1-9 0,3-3-3 0,-4-7 0 16,4 4-6-16,0-4-2 0,4 0 0 0,-4-2 0 16,4 2-12-16,-4-3-4 0,3 4 0 0,1-4 0 15,-1 3-12-15,1-2 0 0,0 2 0 0,-1 3 0 16,1 4 0-16,-1 3 0 0,1 3 0 0,-1 6 0 15,1 0 0-15,-4 7 0 0,4 2 0 0,-4 4 0 16,0 3 9-16,0 3-9 0,0 3 8 0,4 3-8 16,-4 4-8-16,3-1-8 0,-3 7 0 0,4-1-1 15,-4 4 25-15,0 0 6 0,3 3 1 0,1 0 0 16,-4-3-24-16,4 0-5 0,-1-1-1 0,1-2 0 16,-1 0 15-16,-2-4 0 0,-1 1 0 0,0-4 0 15,0 1 0-15,3-4 0 0,-3 3 0 0,4 1 0 16,-4-4-105-16,4 0-19 0,-1-3-3 0,-3 0-513 15,0 1-102-15</inkml:trace>
  <inkml:trace contextRef="#ctx0" brushRef="#br1" timeOffset="204930.33">17914 5756 1418 0,'0'0'63'0,"0"0"13"16,0 0-61-16,0 0-15 0,0-6 0 0,0 0 0 15,0-4 72-15,0-2 11 0,4-1 2 0,3 1 1 16,-4-4 5-16,4-3 1 0,0-6 0 0,4 0 0 16,-1 0-45-16,1-3-9 0,3 0-2 0,-3-1 0 0,-1 1-28 15,4 3-8-15,-3-3 0 0,0 6 0 0,-1 3 0 0,-3 0 0 0,0 7 0 0,0 2 0 16,0 1 0-16,-3 3 0 0,-1 3 0 0,-3 3 0 31,0 0-166-31,0 0-34 0,0 0-8 0</inkml:trace>
  <inkml:trace contextRef="#ctx0" brushRef="#br1" timeOffset="205719.36">17752 5380 1235 0,'-7'6'52'15,"7"-6"-42"1,0 0 46-16,0 0 8 0,3 4 3 0,1-1 0 16,3 0-35-16,0 0-8 0,3 0 0 0,5 0-1 15,-1 0 10-15,3 1 3 0,5 2 0 0,-1-3 0 16,0 0-6-16,0 0-1 0,0 3 0 0,0-2 0 16,1-1 5-16,2-3 1 0,-6 3 0 0,3-3 0 0,0 3-27 0,-3-3-8 0,-1 3 0 0,-6-3 0 31,3 3-23-31,0-3-11 0,0 0-2 0</inkml:trace>
  <inkml:trace contextRef="#ctx0" brushRef="#br1" timeOffset="206085.49">18066 4762 1208 0,'-7'29'51'15,"-7"2"-41"1,3 4 25-16,0 2 5 0,-3 1 0 0,0 3 1 16,4-1 64-16,-1 4 13 0,0 0 2 0,1 0 1 15,3-3 19-15,3-4 4 0,1 1 1 0,-1-4 0 16,4-5-78-16,7-4-16 0,0-6-3 0,0-1-1 15,8-8-38-15,-1-1-9 0,0-6 0 0,3-3 0 16,1-3 0-16,0 0 0 0,3-6 0 0,-4-1 0 16,1-2 53-16,0-1 9 0,3-6 2 0,0 1 0 15,-3-4-52-15,-1-3-12 0,5-1 0 0,-1-8 0 16,-4 3 0-16,-3-1 0 0,-3 4 0 0,0-3 0 16,-8 6 0-16,1 3 0 0,-4 0 0 0,-4 0 0 15,1 3 0-15,-8 0 0 0,0 0 0 0,1-3 0 16,-1 4-48-16,-3-4-13 0,0 3-3 0,3 0 0 15,-3 0-102-15,4 3-21 0,3-2-4 0</inkml:trace>
  <inkml:trace contextRef="#ctx0" brushRef="#br1" timeOffset="207649">19413 3850 1497 0,'0'0'66'0,"0"0"14"16,0 0-64-16,4 3-16 0,-1 0 0 0,1 4 0 0,-1-4 97 0,-3 0 16 15,4 0 3-15,3 0 1 16,-3-3-33-16,3 3-8 0,0 0 0 0,0-3-1 0,3 0-60 0,1 0-15 16,-4 7 0-16,4-14 0 0,-1 7 52 0,4-3 7 15,-3 0 1-15,3 0 1 0,0 0-46 0,4 3-15 0,-1-3 8 16,-3 3-8-16,8 3 0 0,-8-3 0 0,7 0 0 0,-3 3 0 15,-1-3 55-15,-3 0 7 0,7 0 2 0,-3 0 0 16,0-3-52-16,-1 0-12 0,5 0 0 0,-5-1 0 16,8-2 0-16,-4 0 0 0,0 3 0 0,4-4 0 15,-4 1 0-15,4 0 0 0,-1-3 0 0,5 2 0 16,-5 4 28-16,5 0 2 0,-5-3 1 0,5 3 0 16,-5-1 1-16,1 4 1 0,0 0 0 0,-1-6 0 15,5 6-33-15,-5-3 0 0,4 3 0 0,-3 0 0 16,0-3 0-16,0 3 0 0,3-3 0 0,0 0 0 15,0-1 9-15,0 1-9 0,1-3 0 0,2 3 9 16,-6 0 7-16,3-3 0 0,1 2 1 0,-5-2 0 16,8 3-5-16,-4 0 0 0,0 3-1 0,4-3 0 15,-4 0-3-15,4-1 0 0,3 1 0 0,-3 0 0 16,3-3-8-16,-3 3 10 0,0 0-10 0,-4 3 10 0,4-3-1 16,-4 3 0-16,4-7 0 0,0 7 0 0,-1 0 2 0,1 0 0 15,0-3 0-15,7 0 0 0,-4 0 2 0,0 0 1 16,1 0 0-16,2-4 0 0,-6 4-22 0,3 0-5 15,4 0-1-15,0 0 0 16,0 0 14-16,0-1 0 0,3 4 0 0,0-3 0 0,4 0 22 0,-4 0 7 16,-3 3 2-16,4 0 0 15,-1 0-50-15,0 0-9 0,4 0-3 0,0 0 0 0,0 0 31 0,3 0 0 16,-3 0 0-16,3-6 0 0,-3 6 0 0,0 0 0 16,0 0 0-16,0 0 0 0,0 0 45 0,0 0 15 0,7 0 4 15,-1-3 0-15,-6 3-52 0,0-3-12 16,4 3 0-16,-1 0 0 0,0 0 0 0,4 0 0 0,4 0 0 0,-1-4 0 15,-6 4 0-15,2 0 0 16,-2 0 0-16,6 0 0 0,1 0 0 0,-4 0 0 0,7 0 0 0,0 0 0 16,-4-3 0-1,-3 0 0-15,0 0 0 0,7 3 0 16,-4-3 0-16,1 3 0 0,3 0 0 0,3-3 0 0,-6 3 0 0,-1-3 0 0,4 3 0 0,0-4 0 16,0 4 0-16,4-3 0 0,-1 0 0 0,1 0 0 15,-5 0 0-15,1-3 0 0,4 2 0 0,7-2 0 16,-4-3 0-16,3 3 0 0,-6-4 0 0,6 4 0 15,-3-4 0-15,0 4 0 0,4 0 0 0,3-3 0 16,-7-1 0-16,0 4 0 0,3 3 0 0,-13-7 0 0,-1 10 0 0,8-3 0 16,-1 0 0-16,1 0 0 0,3 3 54 0,0-3 8 15,0 0 2-15,28-4 0 0,-14 1-52 0,-3 0-12 16,-4 3 0-16,11-4 0 0,-11-2 0 16,3 3 0-16,-3-7 0 0,8 4 0 0,-8 3 0 0,0-10 0 15,3 6 0-15,8-5 0 0,-7 5 0 0,-1-2-18 16,-3-1 4-16,-3 4 1 0,3-1 13 0,-7 1 0 15,4 0 0-15,-8 2 0 0,1-2 0 0,-1 3 0 16,-3 3 0-16,0-4 0 0,0 4 0 0,-4 3 0 16,-3-6 0-16,-3 3 0 0,-4 3 0 0,-1 0 0 15,-2-3 0-15,-1 3 0 0,-3 0 0 0,0 3 0 0,-4-3 0 16,-3 0 0-16,0 3 23 0,-4 3 7 16,0-6 2-16,-7 0 0 0,0 6-32 0,0-2 0 15,-3-1 0-15,-4 3 0 0,0-3 0 0,0 3 0 0,-3-3 0 0,0 4 0 16,-1-4 11-16,-3 0-11 0,0 3 12 0,0-6-12 15,-7 0 8-15,4 0-8 0,-4 0 0 0,0 0 0 16,0 0 0-16,0 0 0 0,0 0 0 0,0 0 0 31,-4 0-25-31,-3-6-12 0,4 3-3 0,-4-3 0 16,0 2-38-16,0-2-8 0,0 3-2 0</inkml:trace>
  <inkml:trace contextRef="#ctx0" brushRef="#br1" timeOffset="213113.51">19861 12263 836 0,'0'0'24'0,"0"0"4"16,0 0-28-16,0 0 0 0,0 0 0 0,0 0 0 16,0 0 57-16,0 0 6 0,0 0 1 0,0 0 0 0,0 0 0 15,-3-4 0-15,3 4 0 0,0 0 0 0,0 0 44 0,0 0 8 16,0 0 3-16,0 0 0 0,0 0-37 0,0 0-7 0,0 0-2 0,0 0 0 16,0 0-21-16,0 0-4 0,3-6 0 0,-3 6-1 31,0 0-24-31,4-6-5 0,-4 6-1 0,7-3 0 15,-3 3 16-15,-4 0 3 0,7-3 1 0,0 0 0 0,0 3-8 0,0 0-1 0,0-4-1 0,0 4 0 16,0-3-27 0,3 3 0-16,1-3 0 0,-4 0 0 0,4 3 36 15,3-3 3-15,-4 0 0 0,5 0 0 0,-1-1-19 0,0 1-4 16,3 0-1-16,-3 0 0 0,4 0-4 0,0 0-1 0,-4 3 0 16,7-3 0-16,-7-1-10 0,4 1 0 0,-4 3 0 0,0-3 0 15,0 3 0-15,0 0 0 0,0 0 0 0,0 0 0 16,1 0 53-16,2 0 9 0,1 3 2 0,-1-3 0 15,1 0-64-15,7 3-8 0,-4-3-4 0,4 0-1 16,-1 0 25-16,1 0 4 0,3 0 2 0,1 0 0 16,-5 0-18-16,1 0 0 0,3 0-8 0,-3 0 8 15,0 0 45-15,-4 0 15 0,0 0 4 0,0 0 0 16,0 0-52-16,4-3-12 0,0 0 0 0,3 0 0 16,0 0 0-16,4 3-12 0,0 0 3 0,6 0 0 15,1 0 9-15,-7-3 11 0,0 0-3 0,-4 0 0 16,-3 3 0-16,3 3-8 0,4-3 12 0,-4 3-4 15,3-3 1-15,5 3 0 0,-1-3 0 0,11 0 0 16,-4 0 0-16,1 0 0 0,-5 0 0 0,1 0 0 16,0-3 1-16,0 0 0 0,0 3 0 0,3-3 0 15,0-1 0-15,4 1 0 0,0 0 0 0,3 0 0 16,-3 0 8-16,-3 0 2 0,-1 0 0 0,4-4 0 0,3 4-20 16,1-3-11-16,2 0 2 0,1-1 0 0,-3 4 9 15,3 3 12-15,-4 0-2 0,4 3-1 0,0-3-9 0,0 0 0 0,3 0 0 16,1 0 0-16,-1 0 9 0,-3 4 0 0,0-4 0 0,3 0 0 15,4 0 0-15,0 0 0 0,0 0 0 16,7 0 0-16,-3 0-21 0,-4 3-5 0,0 3-1 0,7-3 0 16,-4 3 37-16,1 1 7 0,3-1 2 0,3 0 0 15,-3 0-16-15,4-2-2 0,-4 2-1 0,11 0 0 16,-8-3 15-16,1 3 2 0,3 1 1 16,7 2 0-16,-3-6-27 0,-1 4-14 0,1-1 2 0,6-3 0 15,-2 3 12-15,2 1 16 0,1-1-3 0,10 0-1 16,-10 3-12-16,0-2 0 0,-1-1 0 0,11 0 0 15,-10 1 0-15,0-1 0 0,3 0 0 0,7 0 0 16,0-2 0-16,1 2 0 0,-1-3 0 0,0 0 0 16,0 0 0-16,1 0 0 0,-1 0 0 0,0 1 0 15,-3-1 0-15,3 0 0 0,0 0 0 0,1 0 0 16,-1 0-15-16,0 4 4 0,0-4 1 0,1 3 0 16,-5-3 10-16,-2 0 0 0,-5 3 0 0,1-2 0 15,-4-1 0-15,0 0 0 0,-3 0 0 0,-1-3 0 16,1 3 0-16,0 0 0 0,-4 0 0 0,0 4 0 15,0-7 0-15,0 3 0 0,4 0 0 0,-8 0 0 16,-3-3 24-16,-3 3 6 0,-1 0 2 0,-3-3 0 16,-3 0-32-16,3 0-13 0,-4-3 1 0,-14 3 0 15,-3 0 12-15,4-3 10 0,-5 0-2 0,1 3 0 0,-4-3-8 0,1 0 0 16,-5 0 0-16,12-1 0 16,-11 1 0-16,-1 0 0 0,-3 0 0 0,-3 0 0 0,-4 0 0 0,-3 0 0 0,0 3 0 0,-1-4 8 15,-3 4-8-15,-3 0 8 0,0 0-8 0,-4 0 8 16,0 4-8-1,3-4 0-15,-10 0 0 0,4 0 8 0,-4 0-8 16,10 3 0-16,-3 0 0 0,-7-3 0 0,7 3 0 0,-7-3 0 16,4 3 8-16,-4-3-8 0,7 3 0 0,-7-3 0 0,4 3 0 15,-4-3 0-15,7 7 0 0,-4-1 12 0,1-3-12 0,-4-3 12 16,3 6-12-16,1 1 0 0,3-1 0 0,-4 0 0 16,1-3 0-16,3 4 0 0,-4-1 0 0,4-3 0 15,1 0 0-15,-1 3 0 0,0-2 0 0,0-1 0 16,0 0 0-16,0-3 0 0,0 3 0 0,0-3 0 15,-4 0 0-15,5 0 0 0,-5 0-8 0,1-3 8 16,-1-3-128-16,-3 2-20 0,4-5-5 0</inkml:trace>
  <inkml:trace contextRef="#ctx0" brushRef="#br1" timeOffset="-212212.72">19851 12256 608 0,'0'0'25'0,"0"0"-25"16,0 0 56-16,0 0 7 0,3-6 1 0,1 0 0 16,-4 6 0-16,0 0 0 0,0 0 0 0,0 0 0 15,0 0 24-15,0-6 6 0,0 6 1 0,0 0 0 16,0 0-38-16,0 0-7 0,0 0-2 0,0 0 0 16,0 0 1-16,0 0 0 0,0 0 0 0,0 0 0 15,0 0-39-15,0 0-10 0,0 0 0 0,0 0 0 16,0 0 46-16,0 0 7 0,0 0 2 0,0 0 0 15,0 0-15-15,0 0-4 0,0 0 0 0,0 0 0 16,0 0-3-16,0 0-1 0,0 0 0 0,0 0 0 16,0 0-6-16,0 0-2 0,0 0 0 0,0 0 0 15,0 0-4-15,0 0-2 0,0 0 0 0,0 0 0 16,0 0-7-16,0 0-2 0,0 0 0 0,0 0 0 16,0 0 0-16,0 0 0 0,0 0 0 0,0 0 0 15,0 0 0-15,-4 6 0 0,4-6 0 0,-3 3 0 16,3-3-9-16,0 0 0 0,0 6 0 0,0-6 0 15,-4 6 0-15,4-6 0 0,-3 4 0 0,3-4 0 16,0 6 53-16,0-6 9 0,0 0 2 0,0 0 0 16,0 3-52-16,0-3-12 0,0 0 0 0,0 0 0 15,0 0-17-15,0 0-7 0,0 0 0 0,0 0-1 16,-4 6 25-16,4-6 0 0,0 7 0 0,0-7 8 16,0 3 0-16,0-3 0 0,0 0 0 0,-3 3 0 15,3-3 3-15,0 0 1 0,-4 6 0 0,1-3 0 0,3-3-12 0,0 7 0 16,-4-4 0-16,4 0 0 0,0-3 0 0,-3 6 0 0,3-3 0 0,0-3 0 15,-4 6 0-15,4-6 0 0,0 4 0 0,-3 2 0 16,3-6 0-16,-4 3 0 0,4 0 0 0,0-3 0 16,-4 6 24-16,4-6-1 0,-3 4 0 0,-1 2 0 15,1 0-23-15,3 0 0 0,-4 4 0 0,-3-1 0 16,4-3 10-16,-1 4-2 0,1-4-8 0,-1 4 12 16,-3-4-33-16,4 3-7 0,-4 4-2 15,3-1 0-15,-3-2 75 0,0-1 15 0,-4 4 4 16,4-4 0-16,0 4-52 0,-3-1-12 0,-1 1 0 0,0 2 0 15,1-2 0-15,-1 3 0 0,1 2 0 0,-4 1 0 16,3 0-8-16,-3 0-5 0,3 3-1 0,-3 0 0 16,0 0 14-16,0 0 0 0,0 0 0 0,-4 3 0 15,4 0 0-15,-3 3 0 0,2 0 0 0,-2 4 0 16,3 2 16-16,-4-3-4 0,0 7-1 0,1 3 0 16,-1-4-11-16,-3 1-14 0,-4 3 3 0,1 6 1 15,-1-3 10-15,-3 0 14 0,-1 3-3 0,-2 3-1 16,2-3-10-16,-2 0-9 0,6 0 9 0,-7 6-13 15,8-3 13-15,-1 1 8 0,0 5 0 0,-3 0-8 16,0 1 0-16,-1-1 0 0,1 4 0 0,-7 3 0 0,0-1 0 16,3 1 0-16,-3 3 0 0,-4 3 0 0,7-6 0 15,0-1 0-15,1 1 0 0,-5 6 0 16,5-3 0-16,-1-4 0 0,0 7 0 0,-7 0 0 0,4-3 0 0,-4-3 0 0,-3 0 0 16,0 3 0-16,3-7 0 0,3 1 0 0,1-1 0 0,0 1 0 15,3-4 16 1,0-2-4-16,1-1-1 0,-5 0 0 0,5-3 0 0,-5-3 0 15,5 0 0-15,-1 0 0 0,0-6-11 16,4-6 8-16,3-1-8 0,0 1 8 16,4-7-27-16,0 0-5 0,4 0-2 0,-1 1 0 0,4-7 26 0,3-1 0 0,1-2 0 0,-1-3 0 15,0-3 0-15,4-1 0 0,0-3 0 0,0-2 0 32,4-1-174-32,-1 0-30 0</inkml:trace>
  <inkml:trace contextRef="#ctx0" brushRef="#br1" timeOffset="-211055.97">29767 12495 1892 0,'-10'0'53'0,"-4"-4"13"0,0 4-53 0,3 0-13 0,-3 4 0 0,-11-1 0 16,4 0 0-16,14 0 0 0,-7 0 0 0,3-3 0 31,-3 3-39-31,4-3-10 0,-1 3-3 0,-3-3 0 0,3 0 41 0,1 0 11 0,-1 0 0 0,1-3 0 16,-1 3 0-16,4 0 0 0,-4-3 0 0,4 3 0 15,0 0 0-15,-3 0 0 0,3 0 12 0,3 0-4 16,-3 0 28-16,0 0 4 0,0 0 2 0,3 0 0 15,-3 0 5-15,4 3 1 0,-4-3 0 0,0 3 0 16,3 1-8-16,1-1 0 0,-1 0-1 0,1 3 0 16,-4-3-5-16,3 4-1 0,0-1 0 0,1 0 0 15,-1 0 8-15,1 1 2 0,-1 2 0 0,4-3 0 16,0 1 0-16,0 2 0 0,4 0 0 0,-4 1 0 16,3-4-15-16,1 3-2 0,3 1-1 0,-3 2 0 15,6-2-4-15,-3-1-1 0,4 4 0 0,-4-1 0 16,3 4-2-16,4-3-1 0,-3 2 0 0,3 4 0 15,4 3 1-15,-4 0 0 0,4 0 0 0,-1 3 0 16,4 3-6-16,1 4-2 0,2 2 0 0,-3 1 0 16,8 2 14-16,-5 1 4 0,8 3 0 0,0 2 0 15,-4 1-13-15,7 0-3 0,-3 3 0 0,0 3 0 16,3 1 1-16,4 2 0 0,0 6 0 0,0-2 0 16,3 6-4-16,0-4-1 0,1 7 0 0,-1 0 0 0,0 0-8 0,1 6 0 15,-1-3 0-15,-3 3-11 0,3-3 11 0,0 3 0 0,1 0 10 0,-1 0-10 16,-3 0 30-16,3 1 0 0,-3-1 0 0,3 0 0 15,-3-3-2-15,0 0 0 0,0-3 0 0,-1-1 0 16,1 1-10-16,0-3-2 0,0 0-1 0,-4-4 0 16,0-2-6-16,1-4-1 0,-5-3 0 15,-2-3 0-15,-1-3-8 0,-3-3 0 0,-1-4 0 0,-3-2 0 16,-3-4-9-16,-4-2 9 0,0-4-12 0,-3-7 12 16,-4 4-32-1,0-6 1-15,-3-3 0 0,-8-1 0 0,1-6-87 16,-8 4-18-16,-3-7-3 0</inkml:trace>
  <inkml:trace contextRef="#ctx0" brushRef="#br1" timeOffset="-209478.99">21661 12288 1806 0,'-7'19'51'0,"3"2"12"0,0 5-51 0,-3-5-12 0,4 8 0 0,-1-1 0 16,1 6 34-16,-1 4 4 0,-3 0 1 0,4 2 0 15,-8 7-28-15,4 0-11 0,0 7 8 0,-4-1-8 16,1 7 9-16,-4 2-9 0,0 1 10 0,-4 6-10 16,0 3 11-16,1 0-11 15,-8 4 12-15,4 5-12 0,-4 1 33 0,0 5 0 0,-3 1 0 16,0 3 0-16,0 3-2 0,0 3-1 0,-4 4 0 16,0-1 0-16,0 0 15 0,4 4 3 15,-4-4 1-15,4 4 0 0,0-4 14 0,0-3 2 0,-1 4 1 0,5-7 0 16,-1 0-18-16,0-7-4 0,8-2-1 15,-1-6 0-15,0-4-23 0,8-6-4 0,3-3 0 0,0-7-1 16,0-2-15-16,3-7 0 0,1-3 0 0,-1-6 0 16,4-4-69-1,4-2-11-15,-4-4-1 0,3-6-1 0,-3 0-113 0,4-9-22 16,-1 0-5-16</inkml:trace>
  <inkml:trace contextRef="#ctx0" brushRef="#br1" timeOffset="-208760.02">23798 12234 1888 0,'0'0'80'15,"0"0"-64"1,0 7 15-16,-3-4 3 0,-1 3 1 0,4 0 0 15,-3 1-19-15,3-1-4 0,-4 0-1 0,4 0 0 16,-3 1 7-16,3 2 2 0,-4 1 0 0,4-1 0 16,-3 3-20-16,-1 1-16 0,1 3 4 0,3-4 0 15,-4 4 20-15,1 3 5 0,-1 0 1 0,4 2 0 16,-3 5 2-16,-1-1 1 0,0 3 0 0,4 3 0 16,-3 1 20-16,3 2 4 0,-4 4 1 0,4-1 0 15,0 4-13-15,0 3-2 0,0 0-1 0,0 6 0 0,0 3 11 16,0 4 3-16,0 2 0 0,-3 4 0 0,3 3-40 0,-4 6 0 15,1 0 0-15,-1 7 0 0,1-1 0 0,-4 10 0 0,3 0 0 0,-3 2 8 16,0 5-8-16,-3 2 11 0,2 0-11 0,1 0 12 16,-3 0 35-16,3-3 7 0,3 0 2 15,-3 1 0-15,4 2-24 0,-1-3-4 0,4 0 0 0,0 0-1 16,0-3 5-16,4-7 0 0,-1 1 1 0,1-3 0 16,-1-7-13-16,4-6-2 15,0 0-1-15,4-3 0 0,-4-7-17 0,0-2 8 0,0-1-8 16,4-6 0-16,-4-6 8 0,0-3-8 0,0-3 0 0,0-7 0 15,0-3 0-15,-4-6-14 0,5-3 2 0,-1-6 1 16,0-4-114 0,-4-3-23-16,1 0-5 0</inkml:trace>
  <inkml:trace contextRef="#ctx0" brushRef="#br1" timeOffset="-208145.01">25594 12448 2101 0,'-11'3'60'0,"1"-3"12"0,3 3-57 16,0-3-15-16,3 0 0 0,4 0 0 0,0 0 36 0,-7-3 5 0,7 3 1 0,0-7 0 15,0 7-16-15,-3-6-3 0,3 6-1 0,3-6 0 16,-3 6-22-16,0 0 0 0,0-3-12 0,0 3 4 16,7-3 8-16,-3 0 8 0,3 3-8 0,0 0 11 15,0 3 0-15,-4 3 0 0,8 0 0 0,-4 0 0 16,0 7 34-16,0-4 7 0,4 4 2 0,-4-1 0 16,3 4-2-16,1 3 0 0,0 0 0 0,-4 6 0 15,3 0-16-15,1 3-3 0,-1 4-1 0,1-1 0 16,0 3-16-16,3 7-3 0,0 0-1 0,-4 3 0 15,4 6-12-15,1 3 0 0,-5 4 0 0,4 2 0 16,-3 4 28-16,3 6 4 0,-3 3 0 0,-1 3 0 16,-3 7-32-16,0 6 0 0,0 3 0 0,-3 3 0 15,-1 6 0-15,-3 7 0 0,-3-1 0 0,3 4 0 16,-7 0 25-16,3-1-1 0,-3-2 0 0,0 6 0 16,-3 0 11-16,3 3 1 0,-4 0 1 0,4 0 0 15,-4-6-8-15,4-7-1 0,0 1-1 0,0-7 0 16,4-6-12-16,3-4-3 0,0-2 0 0,0-10 0 0,0-6-12 0,7-6 0 15,-4-6 0-15,4-7 0 16,4-10-68-16,-4-2-16 0,3-10-3 0</inkml:trace>
  <inkml:trace contextRef="#ctx0" brushRef="#br1" timeOffset="-207542.15">27862 12369 3057 0,'-7'6'87'0,"4"1"18"16,3-4-84-16,0 3-21 0,3 0 0 0,1 1 0 0,-1 2 0 0,4 4 0 15,1-1 0-15,2 7 0 0,1 0 0 0,-1 0-10 0,4 6 1 0,-3 0 0 16,3 6 9-16,0 4 12 0,4-1-2 0,-4 7-1 16,0 0-9-16,0 3-17 0,-3 3 4 0,3 6 1 15,0 0 12-15,-3 7 16 0,-1 6-3 0,4-1-1 16,-3 4-12-16,-4 7 0 0,3 2 0 0,-2 4 0 15,-1 5 26-15,0 7 2 0,3 4 1 0,-6-1 0 16,3 3 23-16,0-3 4 0,0 4 0 0,0-1 1 16,-4 0-15-16,5-2-3 0,-5-4-1 0,4 3 0 15,-3-6-19-15,3 0-4 0,0-3-1 0,0-4 0 16,-4-2-6-16,1-4 0 16,3-3-8-16,-7-6 12 0,3-3-12 0,-3-6 0 0,0-4 0 0,-3-6 0 15,-1 1-65-15,1-4-13 0,-1-4-2 16,-3-2-1-16,-3-3-168 0,-4-1-34 15</inkml:trace>
  <inkml:trace contextRef="#ctx0" brushRef="#br1" timeOffset="-205200.33">17776 16082 2325 0,'15'-3'103'0,"-1"-4"21"0,0 4-99 0,0 0-25 0,0-3 0 0,4 3 0 15,-4-1 41-15,3 1 3 0,1 3 1 0,-4-3 0 16,4 0-36-16,-1 3-9 0,1-3 0 0,0 0 0 16,-1 3 0-16,-3-3 0 0,4 3 0 0,0 0 0 15,3-4 16-15,-3 4 2 0,-1 0 0 0,4 0 0 16,1 0 31-16,-5 0 7 0,4 0 0 0,4 0 1 16,-4 0-21-16,4 0-4 0,0-3 0 0,-4 3-1 15,3 0-7-15,1 0-2 0,3 0 0 0,-3 0 0 16,3-3-13-16,-3 3-9 0,3-3 12 0,0 0-12 15,4 0 18-15,0 3-3 0,0 0-1 0,-1-3 0 16,5 3 4-16,-1 0 1 0,0-3 0 0,1 3 0 16,2-4 2-16,-2 1 1 0,-1 0 0 0,4 0 0 15,0 0-8-15,3 0-2 0,0 0 0 0,1-4 0 16,2 4-4-16,-2-3-8 0,3 3 11 0,-1 0-11 16,1 0 11-16,0-1-11 0,4 1 10 0,-1 0-10 15,-3 0 11-15,3 3-11 0,1-3 12 0,-5 0-12 16,5 3 11-16,-1-3-11 0,1-1 10 0,-5 4-10 15,8-3 13-15,-3 3-3 0,3 0-1 0,0 0 0 16,-4 0-9-16,0 0 8 0,1 0-8 0,-1-3 8 0,4 3-8 16,0-3 0-16,3 3 0 0,-3-3 0 0,0 0 0 0,0 3 0 15,0-3 0-15,4-1 0 0,-5 1 0 0,5 0 12 16,-1 0-4-16,1 0 0 0,-1 3 0 0,1-3 0 0,-4 0 0 16,0 0 0-16,3-1 1 0,4 1 0 0,0 0 0 0,-4 0 0 15,4 0-9-15,0 0 8 0,-3 0-8 16,3-1 8-16,0 1-8 0,3 3 0 15,1-3 0-15,-1 0 0 0,4 0 0 0,0 0 0 16,0 0 0-16,0 0 0 0,0-1 0 16,0-2 0-16,0 6 0 0,0-6 0 0,0 3 0 0,4 0 0 0,-4-4 0 0,4 4 0 15,-4 0 0-15,3 0 0 0,-3-3 0 0,0 2 0 16,4 1 12-16,-1 3-2 0,1 0-1 0,-1 0 0 16,5 0-9-16,-1 0 0 0,0 0 0 0,3 0 0 15,-3 0 0-15,0 0 0 0,4 0 0 0,-4 0 8 16,4 3-8-16,-4-3 0 0,3 0 0 0,5 4 0 15,-1-4 0-15,-4 0 0 0,4 3 0 0,1-3 0 16,-5 3 0-16,4-3 0 0,1 0 0 0,-1 3 0 16,0-3 0-16,0 0 0 0,0 3 0 0,0-3 0 15,0 3 0-15,0 0 0 0,4-3 0 0,-4 4 8 16,4-1-8-16,0-3 10 0,-1 3-10 0,4 0 10 16,-3 0-10-16,0-3 12 0,3 0-12 0,-3 3 12 15,-1-3-12-15,5 0 0 0,-5-3 0 0,4 3 0 16,-3 0 0-16,3 0 15 0,0 0-4 0,1 0-1 15,-1 0-10-15,0 0 12 0,0 3-12 0,0-3 12 16,4 0-12-16,-4 3 8 0,1 1-8 0,-1-4 8 16,0 3-8-16,0-3 12 0,0 3-12 0,1-3 12 15,-1 3 1-15,0-3 1 0,4 3 0 0,-1-3 0 16,1 0-14-16,0 0 0 0,3 0 0 0,-3 0-10 16,-1 0 10-16,1 0 8 0,0 0-8 0,0 0 11 0,-1 0-11 0,5 0 0 0,-1 0 9 15,0 0-3-15,0 0-6 0,-3 0 0 0,3 0 0 0,1 0 0 16,-1 0 0-16,-3 0 0 0,3 0 0 0,0 0 0 15,0-3 0-15,-3 0 0 0,0 0 0 16,-1 0 0-16,-6-1 0 0,0-2 0 0,-4 3 0 0,0-3 0 16,-3 3 0-16,-4-1 0 0,3 1 0 0,-6 0 0 15,0 3 0-15,-4-3 0 0,-4 0 0 16,1 3 0-16,-8 0 0 0,-3 0 0 0,-4 0 0 0,-3 0 0 16,0 0 0-16,-4 0 0 0,-3 0 0 0,-7 3 0 15,0-3 0-15,-4 0 0 0,-3 3 0 16,-1-3 0-16,-6 3 0 0,0-3 0 0,-1 0 0 0,-6 3 0 15,-1-3 0-15,1 0 0 0,0 0 0 0,-4 0 0 16,-4 0 0-16,1-3 0 0,3 3 0 0,-7 0 0 16,0 0 0-16,0 0 0 0,0 0 0 0,0 0 0 15,0-3 0-15,3 3 0 0,1-3 0 0,-4 3 0 16,3-6 0-16,-3 3 0 0,0 3 0 0,0 0 0 16,0 0-84-16,-3-10-17 0,-1 1-3 0</inkml:trace>
  <inkml:trace contextRef="#ctx0" brushRef="#br1" timeOffset="-201816.42">32205 16000 2101 0,'7'0'60'0,"0"0"12"0,4-3-57 0,-1 0-15 0,1 0 0 0,3 0 0 16,0-4 9-16,0 1-1 0,4-3 0 0,3 2 0 16,-3-5 5-16,-1 2 1 0,5-2 0 0,-1-4 0 15,0 4-14-15,-3-7 8 0,3 3-8 0,0-3 0 16,-4 1 0-16,5-1 8 0,-5 0-8 0,1 0 0 16,3-3 0-16,-3 0 0 0,3 0 8 0,-3-3-8 15,-1 3 20-15,4-3 0 0,-7 0 1 0,4-3 0 0,0 3 10 16,-1-3 1-16,-3-1 1 0,4 1 0 15,-4-3-8-15,0-1-1 0,0-2-1 0,1-1 0 0,-5 1 6 16,1-7 2-16,3 4 0 0,-4-4 0 0,1-3-6 0,-4 3-1 16,0 0 0-16,0-3 0 0,4-3 7 15,-8-3 1-15,4-3 0 0,0 0 0 0,0-1-20 0,1-2-3 16,-5 3-1-16,4-4 0 0,0 1 4 0,-3-4 0 0,3 1 0 0,-7-4 0 16,3 3 0-16,1-2 0 0,-4-4 0 0,0 3 0 15,0-6-2-15,-4 3 0 0,1-3 0 0,3 3 0 16,-7-6 10-16,3 0 1 0,-3 0 1 0,0-3 0 15,0 0-11-15,-4-4-3 0,4 4 0 0,-3-4 0 16,-1 1-8-16,1-3 0 0,-5 2 0 0,1-2 0 16,-3-4 0-16,-1 3 0 0,0-2 9 0,-3-1-9 15,0 0 0-15,-4 4 0 0,1-1 0 0,-1-2 0 16,-3-1 12-16,0 0-3 0,-1 1 0 16,-2-1 0-16,2 0-9 0,-2 1 0 0,2-1 0 0,-6 4 0 15,0-4 0-15,0 3 0 0,-4 1 9 0,0-1-9 16,-3 1 0-16,3-1 0 0,-3 1 0 0,3-1 0 15,-4 4 0-15,-2 3 0 0,-1-4 0 0,0 4 8 16,0 0-8-16,-3 3 0 0,3 3 8 0,-4-3-8 16,1 3 8-16,0 3-8 0,-1 0 8 0,1 3-8 15,-1 0 15-15,-3 1-2 0,1 5 0 0,-1-2 0 16,3 5-4-16,-3-2-1 0,4 6 0 0,0-3 0 16,-1 2 12-16,1 7 1 0,-1-3 1 0,4 7 0 15,1-1-12-15,2 0-2 0,1 4-8 0,0 2 12 16,3 4-4-16,0-1 0 0,0 1-8 0,0 3 12 15,4 3-12-15,0 0 8 0,0 0-8 0,3 3 0 0,0 0 11 0,4 3-11 16,3 0 12-16,-3 3-12 0,7 1 12 0,-4 2-4 0,7 1 0 0,-3-1-8 31,4 4 0-31,-1-1 0 0,0 1-12 0,4 3 3 0,0-1 17 0,0 1 4 0,3 0 1 0,1-1 0 16,3 4-13-16,0 0 0 0,7 3 0 16,-7-6 0-16,7 6-10 15,0 0-2-15,0 0 0 0,-4-6 0 0,4 6 12 16,4-7 0-16,-1 1 0 0,-3 6 0 0,4-3 0 0,-1 0 0 0,4 3 0 15,-3 0 0-15,3 0 0 0,-4 0 0 0,4 3 0 0,-3 0 0 16,0 0 0-16,-1 3-8 0,1-2 8 0,-1 2-8 16,1 3-4-16,-1 1 0 0,1 2 0 0,-4-2 0 15,3 2 12-15,1 4 0 0,-1 0 0 0,4-1 8 16,-3 1-8-16,3 6 0 0,0 0 0 0,0 0 0 16,0 3 0-16,0 0 0 0,-3 3 0 0,3 0 0 15,0 4 0-15,0-1 0 0,-4 4 0 0,4-1 0 16,0-3-9-16,-3 4 9 0,3-1-10 0,0 1 10 15,0-4-12-15,-3 1 3 0,6-4 1 0,-6 0 0 16,6-3-3-16,-3 3 0 0,1-6 0 0,-1 3 0 16,-4-6 11-16,1 0 0 0,-1-3 0 0,1-4 0 15,-1 1 0-15,-3-1 0 0,4 1 0 0,-4-7 0 16,3 0 0-16,-3-6 9 0,0 0-1 0,0 0-8 16,0 0 12-16,0 0-4 0,0-9 0 0,0-4-8 15,0-5 0-15,0-1 0 0,0-6-12 0,0-3 3 16,0-4 9-16,-3 1 0 0,3-4 0 0,-4-2 0 15,-3 2 0-15,4-2 0 0,-4-1 0 0,0 0 0 16,-4 1-26-16,0-1-6 0,1 4-2 0,-1-4 0 16,-3 0 21-16,0 4 4 0,0-1 1 0,0-2 0 0,3 5 8 15,-6-2 0-15,2-1 0 0,1 4-8 0,4 0 8 0,-4-1 0 16,3 4 0-16,4-3 0 0,3 3 0 0,1-4-8 0,3 4 8 16,3 0-8-16,8-1 8 0,0 1-12 0,3 3 12 0,0 3-12 15,3 0 2-15,5 0 0 0,2 4 0 0,5 2 0 16,2 3 10-16,5 1-10 0,-1 2 10 0,7 4-10 15,1 3 10-15,-1 0 0 0,7 0 10 0,-3 3-10 16,0 3 0-16,3 0 0 0,4 0 0 0,-3 0 0 16,-1 0 12-16,4 0-3 15,-4 4-1-15,1-4 0 16,-4 3-81-16,-1-3-17 0,-2 4-3 0,-4-4-1 16,-1 3-54-16,-6 0-12 0,0 4-1 0,-7-1-1 0,-4-3-66 15,0 4-12-15,-7 2-4 0</inkml:trace>
  <inkml:trace contextRef="#ctx0" brushRef="#br1" timeOffset="-201643.9">31380 8732 1422 0,'-32'25'63'0,"0"-3"13"16,0 0-61-16,1 0-15 0,-1 0 0 0,-3 3 0 16,-1-3 117-16,-3 0 21 0,4 3 4 0,-4-3 1 15,1 3-22-15,2 0-4 0,1 0-1 0,3 3 0 16,1-3-40-16,2 4-8 0,5-1-1 0,-1 0-1 16,0 0-18-16,4 4-4 0,0-4-1 0,0 0 0 15,0 3-35-15,-1-2-8 0,1 2 0 0,0 4 0 16,0-7 0-16,0 3-11 0,0 0 3 0,-4-2 0 15,4-1-39-15,-4-3-7 0,0 3-2 0,4-6 0 16,-4 0-144-16,1-3-30 0</inkml:trace>
  <inkml:trace contextRef="#ctx0" brushRef="#br1" timeOffset="-190459.45">30127 4439 1474 0,'28'-6'41'0,"1"-3"11"0,6-1-42 0,0 4-10 0,4-3 0 0,3-1 0 15,4-2 32-15,4-1 5 0,3 1 1 0,3-4 0 16,4 3-22-16,0-2-5 0,3-1-1 0,1 0 0 15,3-2 2-15,4-1 0 0,-1-3 0 0,1 3 0 16,-4-3 16-16,3 3 4 0,-3 0 1 0,-3 1 0 16,-8 2-59-16,1 0-12 0,-4 7-2 0,-4-4-1 15,-7 7-38-15,-3-3-7 0,0 2-2 0,-7-2 0 16,-4 3 12-16,-3-4 1 0,-4 1 1 0,0 0 0 16,-7 2 27-16,-3-2 6 0,-4 6 1 0</inkml:trace>
  <inkml:trace contextRef="#ctx0" brushRef="#br1" timeOffset="-189748.3">30244 4239 1242 0,'3'-6'52'0,"-3"6"-41"16,0 0 1-16,0 0 0 0,0 0 0 0,0 0 0 15,0 0 22-15,0 0 5 0,0 0 1 0,0 0 0 16,0 0-20-16,-7 6-3 0,0 0-1 0,-4 3 0 16,1 1-8-16,-4-1-8 0,0 4 12 0,0-1-12 15,-8 4 32-15,-2 0 0 0,-1-1 0 0,-3 1 0 16,0 3-24-16,-1 0-8 0,-2 0 0 0,2-4 0 16,-2 4 0-16,6-3-11 0,-3 3 0 0,3-4 0 15,0 1 33-15,8 0 6 0,3 2 2 0,-1-5 0 16,12-1 11-16,-1-2 3 0,8 2 0 0,-1-2 0 15,8-1-28-15,7 1-6 0,-1-1-1 0,4-3 0 16,4 7-18-16,3-4-4 0,4 1-1 0,3-1 0 16,4-3-115-16,0 4-23 0,7-1-5 0</inkml:trace>
  <inkml:trace contextRef="#ctx0" brushRef="#br1" timeOffset="-121422.43">2540 5766 1679 0,'78'-22'71'16,"3"0"-57"0,10-3 18-16,5 0 4 0,6-3 1 0,7 2 0 15,8 1-37-15,6 0-12 0,8 0 0 0,-4 3 0 0,3 7 12 16,8-1 8-16,-8 3-8 0,8 4 11 0,-7 3-11 0,-1-1 0 0,4 4-12 0,-7 0 12 16,0 0 0-16,4 3 0 0,-11 0 0 15,3 3 0 1,-6-3-68-16,-1 3-7 0</inkml:trace>
  <inkml:trace contextRef="#ctx0" brushRef="#br1" timeOffset="-120733.42">2388 9337 2263 0,'64'-28'47'0,"-39"19"12"16,10-1-47-16,11 4-12 0,3 0 0 0,11-4 0 15,7 4 18-15,14 0 2 0,4 3 0 0,10-4 0 16,14 4-20-16,8 0 0 0,6 3 0 0,15 0 0 16,10 3 0-16,4 0 0 0,10 7 0 0,0-1 0 15,8 0-64-15,3 1-20 0,-1-1-4 16</inkml:trace>
  <inkml:trace contextRef="#ctx0" brushRef="#br1" timeOffset="-106719.25">1743 13768 1820 0,'0'0'76'0,"0"0"-60"16,10-3 39-16,-6 3 8 0,6-4 1 0,-6 1 1 15,14 0-1-15,-4 0 0 0,0 0 0 0,7 0 0 16,-7-4-51-16,11 4-13 0,-4 0 0 0,11 0 0 16,-8-3 0-16,1 3 0 0,7-1 0 0,-4-2 0 15,4 3 0-15,-7 0 0 0,6-3 0 0</inkml:trace>
  <inkml:trace contextRef="#ctx0" brushRef="#br1" timeOffset="-105243.64">2688 13492 1580 0,'-7'-10'67'15,"7"-2"-54"1,-3-1 69-16,3 4 14 0,0-4 2 0,0 1 1 16,3 2-19-16,-3 1-3 0,0 0-1 0,7 2 0 15,-7 7-16-15,0 0-4 0,0 0-1 0,0 0 0 16,0 0-23-16,4 3-5 0,3 4-1 0,-4 5 0 15,4 1 30-15,-3 6 7 0,3 3 1 0,0-4 0 0,0 4-27 0,-3 0-5 0,6 6 0 16,-3-2-1-16,7 2 1 0,-3 0 1 16,-1 0 0-16,5 13 0 0,-5-7-33 15,4 1 0-15,0-4 0 0,-3-2 0 0,0-4 24 0,3-3-1 16,-4-4-1-16,1-2 0 0,-1 0-13 0,1-4-9 0,0 1 12 0,-1-1-12 16,-6-2-16-16,3-4-9 15,-4 0-3-15,-3-6 0 0,0 0 48 0,0 0 8 0,0 0 3 0,0 0 0 16,0 0-19-16,0 0-4 0,0-6-8 0,0-3 12 15,-3-1-12-15,-4-2 0 0,3-4 0 0,-6-6 0 16,-1 3 8-16,0-6-8 0,1-3 0 0,-1-3 9 0,1 2-9 16,-4-2 0-16,-1 0 0 0,1-7 0 0,-3 4 22 15,3-4-1-15,-1 0 0 0,-2 1 0 16,3-4-29-16,0 3-7 0,3 4-1 0,-3-4 0 0,-4 4 26 16,8 2 5-16,-1 1 1 0,-3 0 0 15,3-1-16-15,8 4 0 0,-11 0 0 0,7 3 0 16,3 0 0-16,-6 3 0 0,10 0 0 0,-7 3 0 0,3 3 0 0,1 4 0 15,3-1 0-15,0 1 0 16,0 2 0-16,0 4 0 0,3 0 0 0,1 3 0 0,3-1 8 0,3 4-8 16,-6 0 11-16,3 4-11 0,7-1 11 0,-4 0-11 15,5 3 10-15,6-3-10 0,-7 0 12 0,11-3-4 16,-4 0-8-16,3 0 12 0,8-3 8 0,-4 0 0 16,4-6 1-16,3-1 0 0,-3 4-4 0,3-3-1 15,-6-4 0-15,2 0 0 0,1 4-5 0,-7 3-2 16,3-4 0-16,4 4 0 0,0 0-9 0,-8 0 0 0,1 2 0 0,0 1 0 15,-1 0 0-15,-2 0-9 0,-1 3 9 0,-7-3-13 32,0 3-59-32,-3 0-12 0,-1 0-3 0,1 0 0 0,-8 0-101 0,-3 0-21 15,0 0-4-15</inkml:trace>
  <inkml:trace contextRef="#ctx0" brushRef="#br1" timeOffset="-104934.55">2886 13667 2221 0,'0'0'48'0,"0"0"11"0,0 0 1 0,0 0 4 0,0 3-52 0,10-3-12 16,-6 0 0-16,3-3 0 0,7 3 98 0,-3-3 17 15,3-3 3-15,0 0 1 0,3-1-49 0,-2 1-10 16,6 0-1-16,-7-4-1 0,7 4 10 0,-10-3 1 16,6 2 1-16,1 1 0 0,-4 0-56 0,7 3-14 15,-10 0 0-15,6-4 0 0,1 4 0 0,-7 0 0 16,3-3 0-16,-4 0 0 16,1 2-48-16,3 1-13 0,0 0-3 0,-3 0 0 15,-1 0-84-15,4 0-16 0,4 0-4 0,-11-4-944 0</inkml:trace>
  <inkml:trace contextRef="#ctx0" brushRef="#br1" timeOffset="-104234.21">3344 13542 1958 0,'-3'9'43'0,"3"-9"9"0,-4 7 1 0,-3-4 3 0,4 3-45 0,-4 0-11 0,3 1 0 0,4-4 0 16,-7 3 115-16,4 0 21 0,-1 0 4 0,4 4 0 15,0-1-71-15,0 1-14 0,0 2-3 0,4 1-1 16,-1 6 9-16,4-1 3 0,-3 4 0 0,3 7 0 16,3-4-14-16,-6 3-2 0,6 3-1 0,1-3 0 0,0 1-5 0,-4-4-1 15,3 0 0-15,8-6 0 0,-11-4-21 0,11 1-5 16,-8-3-1-16,1-7 0 0,-4 0-13 16,3-6 0-16,1 0 0 0,0-3 0 15,-1 0 0-15,1-3 0 0,-1-4 0 0,-3 1 0 16,4-4 0-16,-1 1 0 0,-2-4 0 0,2 0 0 15,-6 1-22-15,6-1-10 0,-10 0-3 0,4-3 0 0,3 4 55 0,-7 2 10 16,0-2 2-16,3 2 1 16,-3 0-53-16,-3 4-10 0,3-3-2 0,0 5-1 0,0-2 55 0,0 3 11 15,-7 2 3-15,7 4 0 16,0 0-58-16,0 0-11 0,0 0-3 0,0 0 0 0,0 0 63 0,0 4 12 16,7 2 2-16,-7 3 1 0,3 1-33 0,4-1-9 15,-7 4 0-15,4 2 0 16,-1 1 0-16,5 3 8 0,-5 0-8 0,4-1 0 15,-3-2 20-15,6-3-1 0,-3 2 0 0,0-2 0 0,0-1-19 16,4 1 0-16,0 3 0 0,-8-7 0 0,8-3 0 0,-11 1 0 0,10-4 0 0,-10-3 0 31,0 0 0-31,4 3 0 0,-4-3 0 0,0 0 0 0,0 0 0 0,0 0 0 0,7-6 0 0,0-4 0 16,0 1 0-16,4-1 0 16,-11 1 0-16,3 0 0 0,4-4 0 15,-3 0 0-15,-1 1 0 0,1-4 0 0,-1 1 0 0,1-4 0 0,3 3 0 0,-4 0 0 16,4 1 0-16,-3-1 0 0,3 3 0 0,-4-2 0 15,8 2 0-15,-7 1 0 0,3 2 0 0,3 1 0 16,-3-1 0-16,4 4 0 0,-4 0 0 0,4 3 0 16,-4 0 0-16,3 0 0 0,1 3 0 0,-4 0 0 15,3 0 0-15,-3 3 12 0,0 0-4 0,4 3-8 16,0 0 0-16,-8 4 0 0,4-1 0 0,0 4-12 16,4-1 26-16,-4 1 6 0,0 2 0 0,0 4 1 0,4-3 18 0,-8 6 3 15,4-3 1-15,4 0 0 16,-8-4-55-16,1 4-10 0,3-3-2 0,-7-4-1 15,3-2 40-15,-3-1 8 0,7 0 1 0,-7-2 1 16,0-7-122-16,0 0-25 0,0 0-5 0,0 0-1 16,0 0-39-16,4-7-8 0,3 1-1 0,-3-3-1 15,3-1-127-15,-4 1-24 0</inkml:trace>
  <inkml:trace contextRef="#ctx0" brushRef="#br1" timeOffset="-103916.98">4251 13743 1432 0,'11'-10'32'0,"-8"7"6"0,1-3 2 0,3-1 0 0,0-2-32 0,-4 3-8 15,4-4 0-15,-3 1 0 0,3 0 133 0,0-1 26 0,-4 1 5 16,1-1 0-16,0 4-44 0,3 0-8 0,-7-4-3 0,0 4 0 16,0 6-36-16,0 0-7 0,0 0-2 0,0 0 0 15,0 0 52-15,0 0 9 0,-7 3 3 0,-1 0 0 16,1 7-103-16,4-1-25 16,-8 4 0-16,4-1 0 0,-3 7 56 0,3 0 7 0,0 3 1 0,-4 0 0 15,7 3-52-15,-6 0-12 0,6-3 0 0,-3 3 0 16,7 0 0-16,-3-3 0 0,3-3 0 0,0 3 0 15,3-6 0-15,1-4 0 0,3 4 0 0,3-7 0 16,1 1 0-16,-7-1 0 0,10-3 0 0,-4 0 0 16,8-2 0-16,-11-1 0 0,11-3 0 0,-8-3 0 15,1 3 0-15,3-4 0 0,-4 4 0 0,-2-3 0 16,2 0-48-16,1 0-13 16,-1-6-3-16,1 2 0 0,-1-2 52 0,1 0 12 0,0-1 0 0,-4 1 0 15,3-4-105-15,1 4-19 0,-1-4-3 16,1 1-1-16,0-1-51 0,-8-2-10 0,4-4-3 0,4 0-477 15,-8 3-96-15</inkml:trace>
  <inkml:trace contextRef="#ctx0" brushRef="#br1" timeOffset="-103673.42">4607 13457 1958 0,'0'0'43'0,"0"0"9"0,0 0 1 0,0 0 3 0,0 0-45 0,0 0-11 15,0 0 0-15,0 7 0 16,0-1 156-16,0 3 28 0,4 1 7 0,-4 2 1 0,3 4-103 0,1 3-20 15,-1-1-4-15,1 1-1 16,-1 3 0-16,5 3 0 0,-1 4 0 0,-4-4 0 0,4 6-51 0,0 0-13 16,4 1 0-16,-4-1 0 0,3 0 54 0,-3-2 8 0,4-1 2 0,0 0 0 15,-1-6-52-15,1 0-12 0,-4 0 0 0,0-3 0 32,0-1-48-32,4-2-13 0,-8 0-3 0,4-4 0 15,0 1 0-15,0-7 0 0,-3 4 0 0,-4-7 0 16,7 3-51-16,-7-3-10 0,-7 0-3 0</inkml:trace>
  <inkml:trace contextRef="#ctx0" brushRef="#br1" timeOffset="-103387.83">4480 13918 2310 0,'0'0'97'15,"0"0"-77"1,0 0 86-16,11-3 18 0,-11 0 3 0,7 0 1 16,-4 0-59-16,5-1-11 0,-1 1-2 0,3 0-1 15,-6 3 14-15,3 0 3 0,3 0 1 0,4-3 0 16,-3 3-58-16,-4 0-15 0,11 3 0 0,-8-3 0 16,4 0 0-16,1 0 0 0,2 3 0 0,-6-3 0 15,3 0 0-15,0 0 0 0,-3 0 0 0,3 0 0 16,-4 0 54-16,4 0 8 0,4 0 2 0,-7 0 0 15,-1 0-52-15,4-3-12 0,-3 0 0 0,-4 0 0 16,3 3-100-16,1-3-22 0,0 3-5 0,-1-3-785 16,1 0-158-16</inkml:trace>
  <inkml:trace contextRef="#ctx0" brushRef="#br1" timeOffset="-103152.92">5136 13830 2642 0,'0'0'58'0,"0"7"12"0,0 5 2 0,0 1 3 0,8-1-60 0,-8 4-15 0,3 0 0 0,4-1 0 16,-3 4 96-16,-1-3 17 0,4 6 3 0,-3-3 1 15,3-1-33-15,-4 1-6 0,4 0-2 0,-3 0 0 16,3-4-60-16,-4-2-16 0,1 0 0 0,0-1 0 16,3-2 57-16,-7-7 6 0,0-3 1 0,0 0 0 15,0 0-84-15,0 0-17 0,7-10-3 0,-7 1-1 16,3-7 14-16,-6 0 3 0,3 4 1 0,0-4 0 15,-7 1-111-15,0-1-22 0,-1-3-5 0</inkml:trace>
  <inkml:trace contextRef="#ctx0" brushRef="#br1" timeOffset="-102982.33">5006 13605 2649 0,'0'0'58'0,"0"0"12"0,0 0 2 0,0 6 4 0,0 0-61 16,0 0-15-16,3 4 0 0,-3-7 0 0,4 3 54 0,0 1 8 16,-1-4 2-16,4 0 0 15,4 0-103-15,-8 0-20 0,4 0-4 0,0-3-752 16,0 0-150-16</inkml:trace>
  <inkml:trace contextRef="#ctx0" brushRef="#br1" timeOffset="-102604.2">5362 13765 2649 0,'0'0'58'0,"0"0"12"0,-3 6 2 0,-1 0 4 0,4 3-61 0,-3-2-15 0,-1 2 0 0,1 1 0 16,3-1 54-16,0 4 8 0,0-1 2 0,0 1 0 15,3 5-52-15,1-2-12 0,-1 0 0 0,4 3 0 0,-3-1 54 16,6-2 8-16,1 0 2 0,-8-4 0 0,12 1-52 0,-5-1-12 15,1-2 0-15,-1-4 0 0,1-3 0 0,3-3 0 16,-3 3 0-16,-1-3 0 16,4 0 0-16,0-3 0 0,4 3 0 0,3-6 0 15,-3 3 0-15,-1-4 0 0,1 1 0 0,-4 0 0 16,0 0 0-16,0-4 0 0,-3 1 0 0,-7-1 0 16,6 1 54-16,-6 0 8 0,3-1 2 0,-4 1 0 15,-3-1-52-15,0 1-12 0,0 0 0 0,0-4 0 0,-3 4 0 0,-4-4 0 16,0 1 0-16,-4-1 0 0,0 1 0 0,-6-1 0 15,3 4 0-15,-4 2 0 0,4 1 0 0,-4 3 0 16,4 0 0-16,4 3 0 16,-1 0-48-16,0 0-13 0,1 0-3 0,6 0 0 15,-3 0-65-15,7 0-14 0,0 3-2 0,0-3-689 16,7 3-138-16</inkml:trace>
  <inkml:trace contextRef="#ctx0" brushRef="#br1" timeOffset="-102280.49">5835 14034 2112 0,'-4'13'60'0,"4"-1"13"15,-3-5-58-15,3-1-15 0,0-6 0 0,0 0 0 16,0 0 88-16,0 0 14 0,0 0 3 0,0 0 1 16,-4-6-85-16,1-4-21 0,3 1 0 0,0-4 0 15,0 4 56-15,3-7 6 0,1 4 2 0,-1-1 0 16,-3-3-52-16,11-2-12 0,-11 2 0 0,7-6 0 15,-3 3 54-15,3 0 8 0,0 0 2 0,3 4 0 16,1-1-52-16,-8 4-12 0,8-1 0 0,0 4 0 0,-1 2 0 0,1 1 0 16,-1 3 0-16,4 0 0 0,-3 3 54 15,3 0 8-15,-3 9 2 0,-1 1 0 0,1 2 0 0,-1 4 0 16,-2 3 0-16,-1 3 0 16,0 0-52-16,0 3-12 0,3 0 0 0,-6-3 0 15,3 3 15-15,-4-3 0 0,1 0 0 0,-1-4 0 16,1-2-15-16,-1-3-16 0,1-4 3 0,-4-3 1 15,0-6-147-15,0 0-29 0,0 0-5 0</inkml:trace>
  <inkml:trace contextRef="#ctx0" brushRef="#br1" timeOffset="-101842.7">6389 13733 2188 0,'0'0'48'0,"0"6"11"0,-7-2 1 0,3 2 1 0,-3 0-49 16,4 0-12-16,-1 1 0 0,-3 2 0 0,4-3 105 0,-1 1 19 0,-3-1 3 0,3 3 1 16,-3 1-52-16,0 2-9 0,4 4-3 0,-4 0 0 15,3 2-51-15,1-2-13 0,3 3 0 0,-7 3 0 16,3-3 54-16,4-1 8 0,0 1 2 0,0 0 0 16,0 0-52-16,4-7-12 0,3 1 0 0,-4-4 0 15,4 1 0-15,0-4 0 0,0-3 0 0,4 0-10 16,0-6 10-16,-4 0 0 0,3-3 8 0,-3 0-8 15,4-4 0-15,-1 1 0 0,-3-1 0 0,1-2 0 16,2-1-47-16,-6-2-13 0,-1 2-4 0,4 0 0 0,-3 1 52 0,3 3 12 16,-7-4 0-16,0 0 0 15,3 1 0-15,-3 2 0 0,0 4 0 0,0-3 0 16,0 9 0-16,-3-6 0 0,3-1 0 0,0 7 0 0,0-6 0 0,0 6 0 16,-4 0 0-16,1 0 0 15,3 3 48-15,0 0 13 0,3 4 3 0,1-1 0 0,3 3-64 16,0 1 0-16,0-1-14 0,4 4 2 15,-4-4 12-15,3 4 16 0,-3-1-4 0,4 1-1 16,-4-1-11-16,3 1 0 0,1-1 0 0,-4 1 0 16,4-1 53-16,-1-2 9 0,-3-1 2 0,4 1 0 15,-4-1-103-15,0 0-20 0,4-2-4 0,-4-1-1 16,3-3-52-16,-3 3-10 0,4-3-2 0</inkml:trace>
  <inkml:trace contextRef="#ctx0" brushRef="#br1" timeOffset="-101518.22">6657 13222 1958 0,'0'0'43'0,"0"0"9"0,0-6 1 0,0 0 3 0,3-1-45 0,-3 7-11 0,0 0 0 0,0 0 0 0,8 0 136 0,-5 3 24 16,8 4 6-16,-4 2 1 15,0 0-63-15,0 4-12 0,3 3-2 0,-3 3-1 16,4 6-20-16,0 0-4 0,-1 3-1 0,1 6 0 16,3 1 0-16,-4 3 0 0,1-1 0 0,3 4 0 15,0 3 0-15,0 0 0 0,4 0 0 0,-4 9 0 16,0-6-51-16,-3 3-13 0,3 0 0 0,4 0 0 16,-8-6 28-16,4 0 4 0,4-3 0 0,-11-3 0 15,4-4-32-15,-1-9 0 0,1 0 0 0,-4-6 0 16,3-3 0-16,-3-1 0 0,-3-2 0 0,-1-4 8 15,1-2-64-15,0-7-10 0,-4 3-2 0,0-3-1 16,0-10-120-16,0 1-24 0,-4-19-5 0,-7 6-1 0</inkml:trace>
  <inkml:trace contextRef="#ctx0" brushRef="#br1" timeOffset="-87767.2">1792 15298 1672 0,'0'0'70'0,"0"0"-56"15,0 0 35-15,-3 0 7 0,3 0 2 0,0 0 0 16,0 0-26-16,0 0-6 0,3-6-1 0,8-1 0 16,-1-2 18-16,1-1 3 0,3 1 1 0,0-4 0 15,7 4-24-15,4 0-5 0,0-1-1 0,6 1 0 16,-6 3-9-16,7-4-8 0,3 4 12 0,0 0-12 15,1-1 0-15,-1 1 0 0,0 0-10 0,1 0 10 16,2-1-16-16,5 1 4 0,3 0 0 0</inkml:trace>
  <inkml:trace contextRef="#ctx0" brushRef="#br1" timeOffset="-86122.38">3059 14749 1569 0,'0'0'66'16,"-7"-6"-53"-16,3 3 95 0,4-4 18 0,-7 1 4 0,7 0 1 15,-4 3-54-15,4-4-10 16,0 1-3-16,0 0 0 0,0 0 0 0,0 6 0 0,0-4 0 0,0 4 0 16,0 0-14-16,0 0-3 0,0 0-1 0,0 0 0 15,4 7 29-15,3 5 5 0,-3 4 2 0,3 3 0 16,-7 3-42-16,0 6-9 0,3 6-2 0,-3 1 0 16,7 3 5-16,-7-1 1 0,0 4 0 0,4 3 0 15,-4 3 9-15,0 0 1 0,-4 6 1 0,4 1 0 16,4-11-22-16,-4 1-5 0,3-3-1 0,-3-3 0 15,7-4-18-15,-7-2-11 0,4-4 2 0,3 0 0 16,-7-6 9-16,3-3 0 0,4-4 0 0,-7 1 0 16,4 0 0-16,0-7 11 0,3 1-1 0,-4-4 0 15,4-3-10-15,-3 0 0 0,3 0 0 0,0-3 0 16,3 0 0-16,-3 0 0 0,4-3 0 0,0 0 0 16,3-3-16-16,-4 3-6 0,1-4-1 0,3 4 0 15,7-3 37-15,-7 3 7 0,7 0 2 0,-6-4 0 16,6 4-37-16,-7 0-7 0,7 3-2 0,-7 0 0 15,7 0 14-15,-7-3 9 0,8 3-12 0,-8 0 12 16,7-3-74-16,-11 0-8 0,1 0-2 0,0-1 0 16,3-5-98-16,-4 0-20 0,-6-4-4 0</inkml:trace>
  <inkml:trace contextRef="#ctx0" brushRef="#br1" timeOffset="-85716.45">3838 15191 2553 0,'0'0'53'0,"0"0"12"0,0 0-52 0,0 0-13 0,-10 3 0 0,10 0 0 16,-11 4 87-16,4-4 14 0,0 6 3 0,0-2 1 16,3 5-30-16,4 1-7 0,-7 2 0 0,4 1-1 15,3 3-23-15,0 0-5 0,0-1-1 0,0 4 0 16,0-6-10-16,0 3-3 0,0-3 0 0,3-4 0 15,4 1-9-15,-3-1-1 0,3 1-1 0,0-7 0 16,0 3-14-16,4-5 0 0,-1 2 0 0,-3-6 0 16,4 3 11-16,-1-3-11 0,5-3 12 0,-5 0-12 15,8 0 0-15,-8-1 0 0,-3 1 0 0,4-3 0 16,-4 0 0-16,4 3 0 0,-4-1 0 0,0-2 0 16,-4 0 0-16,4 0 0 0,4-1-15 0,-8 1 5 15,1 0 10-15,0-4 0 0,-1 4 0 0,-3-3 0 16,0-1 0-16,-3 1 0 0,3-1 0 0,-8-2 8 0,5 3-8 15,-4-4 0-15,3-3 0 0,-6 4 0 0,-1-1 0 16,8 1 0-16,-8-1-12 0,0 1 4 0,-3-1-8 0,4 4-2 16,-1-1 0-16,1 1 0 15,3 6-9-15,0-4-1 0,-1 4-1 0,8 3 0 16,0 0-83-16,0 0-17 0,-3 7-3 0</inkml:trace>
  <inkml:trace contextRef="#ctx0" brushRef="#br1" timeOffset="-85017.57">4293 15182 1959 0,'0'0'40'0,"0"0"12"16,0 0-42-16,0 0-10 0,0 0 0 0,-7-6 0 15,7 6 136-15,-3-4 24 0,-8 4 6 0,4 0 1 16,0 0-40-16,0 7-8 0,-4-1-2 0,4 3 0 15,0 4-68-15,4 3-13 0,-8 2-4 0,4 4 0 16,7-3 2-16,-3 6 0 0,-1-3 0 0,4 0 0 16,0-3-34-16,0-3 0 0,0-1 0 0,0-2 0 15,4-4 16-15,-1 1 4 0,-3-1 0 0,7-3 0 16,-3-3-32-16,3 1-7 0,-4-4-1 0,4 0 0 16,0-4 20-16,0 1 0 0,-3-3 0 0,3 0 0 15,0-1-55-15,0-2-7 0,-3 0-2 0,3-1 0 16,-4-2 52-16,-3 2 12 0,7-2 0 0,-7 2 0 15,0-2 0-15,0-1 0 0,0 1 0 0,0 2 0 16,0-2 0-16,-7 2 0 0,4 1 0 0,3 3 0 16,-7-4 0-16,0 4 0 0,3 3 0 0,-3-3 0 0,7 6 0 15,0 0 0-15,0 0 0 0,0 0 0 0,0 0 15 0,0 0 5 16,0 0 2-16,0 6 0 0,4 0-35 0,-1 4-7 0,4-1-2 0,-3 0 0 16,6 4 22-16,-3-1 0 0,4 4 0 0,-1 0 0 15,5-1 0-15,-5 1 0 0,4 0 0 0,0 3 0 16,1-1 0-16,2 4 0 0,-6 0 0 0,3 7 0 15,0 2 0-15,4 3 0 0,-4 4 0 16,0 6 0-16,0-6 27 0,4 2 9 0,-8 1 3 0,4 0 0 16,-3 0-22-16,3-4-4 0,-3-2-1 0,-1 2 0 15,1-2 16-15,-1-1 4 0,-10 1 0 0,4-1 0 16,-4-5-20-16,-4-1-3 16,4 0-1-16,-10-6 0 0,3-6 4 0,0-1 0 0,-4 1 0 15,0-7 0-15,-3-5-1 0,4-1 0 0,-8-3 0 0,4-3 0 16,0-4-11-16,-4-5 0 0,4-4 0 0,0-3 0 15,3-3 0-15,-3-6 0 0,4 3 0 0,-1-6 0 16,1 2 0-16,-1 1 0 0,0-3 0 0,8 6 0 16,-8-3-11-16,8 6 11 0,-1-4-8 0,4 5 8 15,0-1 0-15,4 3 8 0,-1-3 0 0,8 0 0 16,-11 0-8-16,10 0 0 0,-10 3 0 0,8-3 8 16,-1 7 2-16,3-4 1 0,1 3 0 0,-1 0 0 15,-3 1-11-15,4 2 0 0,-4 4 0 0,4-1 0 16,-1 1 0-16,4 3 0 0,-3-4 0 0,-4 4 0 15,0 3-49-15,4-3-12 0,-1-1-3 0,-6 4 0 16,3-3-51-16,0 3-10 0,0 0-3 0</inkml:trace>
  <inkml:trace contextRef="#ctx0" brushRef="#br1" timeOffset="-84701.41">4561 15207 2066 0,'0'0'43'0,"0"0"10"0,0-6-42 0,0-1-11 0,0 7 0 0,0 0 0 16,0 0 104-16,0 0 20 0,0 0 3 0,0 0 1 15,4 7 0-15,3-1 0 0,-3 0 0 0,3 7 0 16,0-1 0-16,3 7 0 0,-3 0 0 0,4 0 0 15,-4-1-75-15,4 1-14 0,-4 3-3 0,3-6-1 16,-6 3-11-16,3-4-3 0,0-2 0 0,0-1 0 16,-4 1-10-16,-3-4-3 0,7 1 0 0,-7-4 0 15,4 0-8-15,-1-2 0 0,1-1 0 0,-4-3 0 16,0 0-100-16,0 0-23 0,4-3-4 16,-4-4-1-16,0 1-51 0,-4-3-10 0,0-1-3 0</inkml:trace>
  <inkml:trace contextRef="#ctx0" brushRef="#br1" timeOffset="-84551.56">4537 15000 2880 0,'0'6'128'0,"-11"-3"25"0,11 4-122 16,-7-1-31-16,4 0 0 0,3-3 0 0,0 4 0 0,0-1 0 0,0 0 0 0,3 0 0 31,4-3-96-31,-7 1-26 0,11-1-5 0</inkml:trace>
  <inkml:trace contextRef="#ctx0" brushRef="#br1" timeOffset="-84219.07">4949 15072 2381 0,'0'0'68'0,"0"0"14"0,0 0-66 0,0 0-16 0,0 0 0 0,0 0 0 15,0 0 82-15,0 0 13 0,0 0 2 0,-3 0 1 16,3 0 24-16,-11 0 5 0,4 0 1 0,0 3 0 16,0 0-52-16,4 4-9 0,-4-1-3 0,3 3 0 15,1 4-49-15,-1-1-15 0,1 4 0 0,-1 3 8 16,0 3-8-16,4 3 0 0,0 0 0 0,0 0 0 16,0 0 24-16,0 3 11 0,4-6 1 0,0 3 1 15,-1-6-15-15,4 0-3 0,4 0-1 0,-1-7 0 16,-3 1-10-16,4-4-8 0,7 1 12 0,-8-4-12 15,8-3 0-15,3-3-9 0,0 0-1 0,0-3 0 16,4-3 10-16,0-1 0 0,-1-2 0 0,1-4 0 16,-4 1 0-16,4-1 16 0,-4-2-4 0,-3-1-1 0,-1 0-22 0,5 1-4 15,-8-1-1-15,0 0 0 16,3 1-121-16,-3 2-25 0,4 1-5 0</inkml:trace>
  <inkml:trace contextRef="#ctx0" brushRef="#br1" timeOffset="-45965.87">2177 16775 1824 0,'0'9'76'0,"-4"-3"-60"16,4 1 89-16,0-1 19 0,0-3 3 0,0-3 1 15,0 0-52-15,0 3-9 0,4-3-3 0,6 0 0 16,-10 3-12-16,11-3-2 0,-8 0-1 0,8 0 0 15,0 3-27-15,3-3-6 0,3 4 0 0,-3-4-1 16,0 0-15-16,8 3 0 0,-1 0 0 0,-7-3 0 16,7 3 0-16,-7 0 0 0,7 0 0 0,-7-3 0 15,8 3 0-15,-8 0 0 0,7 1 0 0,-7-4 0 16,7 0-130-16,-7 3-29 0,7-3-5 0</inkml:trace>
  <inkml:trace contextRef="#ctx0" brushRef="#br1" timeOffset="-45349.65">3454 16608 1728 0,'0'-6'38'0,"3"-3"8"0,-3-7 2 0,0 0 0 0,0 1-39 0,4-1-9 0,-4 0 0 0,7 1 0 16,-7 2 104-16,0-6 18 0,0 4 4 0,0-1 1 15,-7 7-20-15,3-4-4 0,1 7-1 0,-4-1 0 16,-4 7 3-16,0 0 1 0,1 0 0 0,3 7 0 16,-11-1-27-16,4 7-6 0,4-1-1 0,-5 4 0 15,1 3-24-15,4 3-6 0,-8 3-1 0,4 6 0 16,3 3-41-16,1 4 0 0,-1 9 0 0,4 0 0 16,-3 3 0-16,3 1 0 0,3 2 0 0,-7 3 8 15,8-6-8-15,3-3 0 0,0 0 0 0,0 1 0 16,0-11 0-16,7-2 0 0,0-1 0 0,4-6 0 15,3-6 0-15,0-3 0 0,-4-3 0 0,12-7 0 16,-1-3 14-16,-4-2 1 0,12-4 0 0,-5-7 0 16,-3-2-15-16,4-4 0 0,0 1 0 0,-4-7 0 15,7-3 0-15,-3 0 0 0,3-3 0 0,-3-6 0 16,0-1 0-16,-4 1 0 0,3-4 0 0,-2-2 0 16,2-1 0-16,-3-3 0 0,4 4 0 0,-11-4 0 15,0 0 0-15,-3 7 0 0,-1-4 0 0,-6 4 0 16,-4 2 0-16,-4 4 9 0,-6 3-9 0,-1-3 8 0,-3 3 0 15,0 0 0-15,-7 3 0 0,7 0 0 0,-7 3 24 16,-1 3 4-16,1 7 0 0,4-1 1 16,-1 4-58-16,0 3-12 0,8 6-3 0,-1-3 0 0,-3 3-53 15,7 4-11-15,4-1-3 0,-5 0 0 0,5-3-110 0,3-3-23 0,3 3-4 16</inkml:trace>
  <inkml:trace contextRef="#ctx0" brushRef="#br1" timeOffset="-44885.54">4078 16420 2153 0,'-7'-15'44'0,"0"8"12"16,3 4-44-16,-3 3-12 0,4-3 0 0,-11 3 0 15,3 3 137-15,1 0 26 0,-1 7 5 0,0-1 0 16,1 7-57-16,-1 3-12 0,1 6-3 0,3 0 0 16,0 6-42-16,3 4-9 0,-3 2-1 0,3 7-1 15,-3 0-19-15,4 3-4 0,-1 3-1 0,4 4 0 16,-7-7 12-16,14 3 2 0,-7 0 1 0,0 0 0 0,7-9-12 16,0 0-2-16,4-4-1 0,0-2 0 15,3-7-10-15,0-3-1 0,4-3-8 0,6-6 12 16,-10-4-12-16,11-5 8 0,-4-1-8 0,7-6 0 0,1-6 0 0,-5-4 0 15,5-2 0-15,-1-4 0 16,0-6 0-16,-7-3 0 0,4-6 0 0,0-4 0 0,-8 4 0 0,1-10 0 0,-1 0 0 0,-2 0 0 16,-5 1 0-16,1 2 0 15,-1 3 0-15,-10-2 0 0,4 2 0 0,-4 4 0 0,-4 3 0 16,-3 0 0-16,4 2 12 16,-8 5-1-16,-3-1 0 0,3 6 0 0,-6 3 1 0,-1 7 0 0,1 0 0 15,-1 3 0-15,-3 3-12 0,0 0 0 0,-1 0 0 0,5 0 0 16,-1 3-14-16,8-3-5 0,2 6-1 0,-2-6 0 15,3 0-90-15,7 0-18 0,-4-6-4 0,-3-4-1 16,7-2-119-16,0-1-24 0</inkml:trace>
  <inkml:trace contextRef="#ctx0" brushRef="#br1" timeOffset="-44101.8">4590 16803 1337 0,'0'0'56'0,"0"0"-44"32,-4-6 85-32,4 6 18 0,0 0 3 0,0 0 1 15,0 0-37-15,0 0-7 0,0 0-2 0,0 0 0 0,0 0 44 0,0 0 9 0,0 3 2 0,4 3 0 16,3 7-52-16,-7-4-9 0,3 7-3 0,4-1 0 16,0 4 0-16,4 0 0 0,0 6 0 0,6 0 0 15,-10 0-51-15,11 0-13 0,-8 0 0 0,5 4 0 16,-1-4 0-16,-4-3 0 0,1 3 0 0,3-3 0 15,-3-4 24-15,-1-2 3 0,-3-3 0 0,7-1 0 16,-10-6-27-16,3 1 0 0,0-4 0 0,0 0 0 16,-7-3-41-16,0 0-11 0,3-6-1 0,5-4-1 15,-8 1-98-15,-8 0-20 0,5-4-4 0</inkml:trace>
  <inkml:trace contextRef="#ctx0" brushRef="#br1" timeOffset="-43714.47">4470 16593 2188 0,'-7'0'97'0,"3"0"20"16,4 0-93-16,-3-7-24 0,-4 1 0 0,3-3 0 15,4-1 56-15,-7 1 6 0,7-4 2 0,0 1 0 16,0-1-52-16,0-2-12 0,7-1 0 0,-7 0 0 0,11 4 36 0,-8 2 5 15,4-2 1-15,0 2 0 0,11 1-16 0,-8 3-3 16,8-1-1-16,0 1 0 0,-1 3-22 0,5 0 0 0,2 0 0 0,1 3 0 16,-4-3 56-16,4 3 6 0,-1 0 2 0,-2 3 0 15,-1 0-52-15,0 0-12 0,-7 3 0 0,0 1 0 16,4 2 54-16,-4 7 8 0,-3-1 2 0,3 1 0 16,-4 6 0-16,-3 0 0 0,7 3 0 0,-10 0 0 15,-1 0-52-15,-3 3-12 0,0-2 0 16,0 2 0-16,-3 0 54 0,-1 0 8 0,-3 0 2 0,0 1 0 15,-3 2-52-15,3-3-12 16,-4 0 0-16,-3 1 0 0,3-4 0 0,-3 0 0 0,0 0 0 16,4-6 0-16,-8 0-48 0,0-4-13 15,8 1-3-15,-8-4 0 0,4-5 0 0,0 2 0 16,0-3 0-16,3 1 0 0,1-4-153 16,3 0-31-16</inkml:trace>
  <inkml:trace contextRef="#ctx0" brushRef="#br1" timeOffset="-83444.88">2244 17847 1398 0,'0'16'29'0,"0"-16"7"0,0 3-36 0,-7 3 0 0,3 0 0 0,4-6 0 15,0 0 65-15,0 0 7 0,0 0 0 0,0 0 1 16,0 0-4-16,0 0-1 0,0 0 0 0,0 0 0 16,0 0-4-16,0 0 0 0,0 0-1 0,0 0 0 15,0 0-8-15,0 0-2 0,0 0 0 0,0-6 0 16,0 6-7-16,4-3-2 0,3 0 0 0,-4 0 0 15,8 3-11 1,-8 0-2-16,4 3-1 0,4-3 0 0,0 3-13 0,3 0-2 0,0 3-1 0,7-3 0 16,-10 1-14-1,3-1 0-15,0 0 8 0,3-3-8 0,-3 0 0 0,1 0 0 0,2-3 8 0,1 3-8 16,0-3 0-16,-4 3 0 0,0-4-12 0,3 1 12 16,-3 3-114-16,1 0-16 0,2 3-3 15</inkml:trace>
  <inkml:trace contextRef="#ctx0" brushRef="#br1" timeOffset="-82194.08">2967 17703 1792 0,'0'0'80'15,"0"0"16"-15,0 0-77 0,0 0-19 0,0 6 0 0,0 0 0 16,0 4 23-16,0 2 1 0,3 4 0 0,4 0 0 16,-3 6-3-16,3-1 0 0,-3 5 0 0,6 2 0 15,-6 0 28-15,3 0 6 0,3 0 1 0,-6 1 0 16,6-1 28-16,-6-3 7 0,3 0 1 0,-3-3 0 16,3 3-25-16,-4-3-5 0,4 0-1 0,-3-3 0 15,-1-4-53-15,-3 4-8 0,7-6 0 0,-7-1-10 16,0-2 10-16,0-1 0 0,0-3 0 0,4-2 0 15,-4-4 0-15,0 0 0 0,0 0 0 0,0 0 8 16,0 0-8-16,0 0 0 0,-4-7 0 0,4 1 8 16,-7-7-8-16,0 4 0 0,7-3 0 0,-10-1 0 0,3-3 0 15,-4 1 8-15,7-4-8 0,-10 0 0 0,4 3 0 16,-1-2 0-16,-3-1 0 0,3 0 0 0,-6 0 0 0,10 0 0 0,-11-3-12 16,8 4 4-16,-1-4 8 0,4 3 8 15,-4-3-8-15,1 0 11 0,-1 3-11 0,8 0 0 0,-4 0 0 0,3 1 0 16,4-1 0-16,0 3 0 0,0-3 0 15,0 4 0-15,0 2 0 16,0 4 0-16,4-4 0 0,3 4 0 0,-4-1-17 0,8 4-3 0,-8 3 0 16,8-3 0-16,-1 6 10 0,5-3 2 15,2 3 0-15,-6 0 0 0,3 0 8 0,7 0 0 0,-7 0 0 16,0 0 0-16,0 0 0 0,4 3 0 0,-4 0 0 16,0 0 0-16,4 0 0 0,-8 0 9 0,5 3-9 0,-5 1 10 15,1-4-10-15,3 3-11 0,-4 4 3 0,1-4 0 16,0 6 32-16,-4 1 6 0,3-1 2 0,-3 1 0 15,-3 3-32-15,3 2 0 0,-7 1 0 0,3 3 0 16,-3-3 0-16,-3 3 0 0,3 0 0 0,0 0 0 16,0 0-22-16,-7-3-10 0,7 3-3 0,-4-7 0 15,4 4 35-15,-7-3 0 0,4-4 0 0,3 1 0 16,-7-4 0-16,0 1 0 0,7-4 0 0,-7 0 0 16,7 0-16-16,0-6-2 0,0 0-1 0,0 0 0 15,0 0 4-15,-4 4 1 0,4-4 0 0,-7 3 0 16,3 0-30-16,-6 0-5 0,3 3-2 0,0-3 0 15,0 1 34-15,3 2 6 0,-3 0 2 0,4-3 0 16,-4 0 9-16,3 4 0 0,0-4 0 0,-3 0 0 16,4 0 0-16,3 0 16 0,0-3-4 0,0 0-1 15,0 0-3-15,0 0-8 0,0 0 12 0,-7-3-4 16,7 3-8-16,-4-3 0 0,4 3 0 0,0 0 0 0,0 0-8 16,0 0 8-16,0 0 0 0,0 0 0 15,0 0 0-15,0 0 0 0,-7-3 0 0,7 3 0 0,0 0-8 0,0 0 8 0,0 0 0 16,0 0 0-16,0 0 0 0,0 0 0 0,0 0 0 15,0 0 0-15,0 0 0 0,0 0 0 0,0 0 0 0,0 0 0 16,0 0 0-16,0 0 8 0,0 0 0 0,0 0 0 16,0 0 1-16,0 0 0 0,0 0 0 0,0 0 0 15,0 0 1-15,7-3 0 0,4 0 0 0,-8 3 0 16,4 3 10-16,-3-3 1 0,7 6 1 0,-1-3 0 16,-6 3-22-16,3 1 0 0,0-1 0 0,3 0 0 15,-3 4 0-15,4-1 0 0,0 0 0 0,-4 1 8 16,10 2-8-16,-6-2 12 0,3-1-4 15,0 1 0-15,0-4-8 16,4 3-10-16,-4 1 10 0,7-4-13 0,-10 0 13 0,3 0 0 16,7-2 0-16,-10 2 0 0,3-3 0 0,-4 0 0 0,1 0 0 15,-4 0 0-15,0-3 0 0,4 0 0 0,-8 0 9 0,4 4-9 16,-7-4 0-16,0 0-8 0,11-4-1 0,-11 4 0 16,0 0-115-16,0 0-24 0,0 0-4 0</inkml:trace>
  <inkml:trace contextRef="#ctx0" brushRef="#br1" timeOffset="-81265.21">3584 18189 1556 0,'0'0'44'0,"0"0"10"0,0 0-43 0,0 0-11 0,0 0 0 0,0 0 0 16,4-7 45-16,3 1 7 0,-7-3 2 0,3-1 0 15,4 1-14-15,-3-4-4 0,-1 1 0 0,5 2 0 16,2-2-2-16,-6 3-1 0,6-1 0 0,-6 1 0 16,3-1 2-16,3 4 0 0,-6 0 0 0,3-1 0 15,-4 1-11-15,5 0-1 0,-8 3-1 0,3-3 0 16,-3 6 6-16,4-7 2 0,3 4 0 0,-7 3 0 15,0 0-18-15,0-6-3 0,0 6-1 0,0-6 0 16,3-7 1-16,-3 7 0 0,-3 0 0 0,3-1 0 16,0 4 2-16,-11-3 0 0,11 6 0 0,-3-3 0 15,-5 0-11-15,5 3 12 0,-4 0-12 0,3 3 12 16,-3 0-3-16,4 3 0 0,-1 0 0 0,1 4 0 16,-1 2-9-16,1 4 0 0,3 0 0 0,0-1 0 15,0 4-15-15,0 0 5 0,0 0 1 0,0 0 0 16,0-4 9-16,0 4 0 0,0-3 0 0,3 3 0 15,-3-4 0-15,4-2 0 0,-4 2 0 0,7-2 0 16,-4 0 0-16,4-4 8 0,-3 0-8 0,3-2 8 16,4-1-8-16,-8 0 0 0,8-3-8 0,-1-6 8 15,-10 3-15-15,11-6 3 0,-4 0 0 0,11-7 0 16,-8 1-65-16,1-4-13 0,6 0-2 0,-6 1-1 16,3-4-23-16,4 3-5 0,-8-3-1 0,4 0 0 15,0 4-9-15,-3-1-1 0,3 0-1 0,-7 7 0 16,4-4 36-16,-8 7 7 0,4-3 2 0,0-1 0 15,0 4 44-15,4 0 8 0,-7 0 3 0,3-1 0 16,-7 7-34-16,3-6-6 0,-3 6-2 0,7-9 0 0,-7 9 49 0,0 0 10 0,7-7 1 0,-7 7 1 16,0 0 76-16,0 0 15 0,0 0 3 0,0 0 1 15,0 0 74-15,7-6 14 0,-7 6 3 0,0 0 1 16,0 0-29-16,0 0-7 0,0-9-1 0,0 9 0 16,0 0-29-16,0 0-7 0,0-3 0 0,-7-1-1 15,4 1-33-15,-1 3-6 0,4 3-2 0,-3 1 0 16,-1-1-30-16,1 3-7 0,3 3-1 0,0 1 0 0,0-1-7 15,0 1-1-15,-7 2-1 0,7 1 0 0,7-1-11 0,-7 4 0 16,0 0 0-16,3 2 0 16,-3-2 0-16,4 3 0 0,-4 0 0 0,3-1 0 0,1-2 0 0,-1-3 0 15,-3-1 0-15,7-2 0 0,-3-4-11 0,-4-3 11 16,0-3-8-16,0 0 8 0,0 0-12 0,0 0 2 16,7-9 1-16,0-4 0 0,-3 1-4 0,-1-4-1 15,8 0 0-15,-11 1 0 0,3 2 14 0,-3-3-9 16,7 7 9-16,-7-4-8 0,4 4 0 0,-4-4 0 15,7 7 0-15,-7 6 0 0,0 0 8 0,0-9 0 16,0 2 0-16,0 7 0 0,0 0 0 0,3-9-10 16,-3 9 10-16,0 0 0 0,0 0 0 0,0 0 11 0,0 0 0 0,0 0 0 15,0 0-11-15,0 0 12 0,0 0-12 16,4 3 12-16,3 0 0 0,-4 4 0 0,4 2 0 0,-3-3 0 16,3 7-12-16,0-4 0 0,4 4 0 0,-4-1 8 15,3 4-8-15,-6 0 0 0,3-1 0 16,7-2 0-16,-10-1 0 0,3 1 0 0,0-4-11 0,0 1 11 31,3-1-147-31,-6-6-24 0,3 0-5 0,-7-3 0 0</inkml:trace>
  <inkml:trace contextRef="#ctx0" brushRef="#br1" timeOffset="-80981.19">4431 17856 1911 0,'0'0'42'0,"0"0"9"0,0 0 1 0,-4 7 2 0,1-1-43 0,-1 0-11 15,-3 4 0-15,4 2 0 0,3 1 56 0,-7-1 8 16,3 4 3-16,4 0 0 0,-7-4-27 0,7 4-4 16,-3 3-2-16,3-4 0 0,-4 1-6 0,1 3-2 15,3-4 0-15,-4 4 0 0,4 3-6 0,-4-3-2 16,4 3 0-16,0-3 0 0,0-4-18 0,0 4 8 15,4-3-8-15,-4 0 0 0,4-4 0 0,3 1 0 16,3-4 0-16,-6 1-12 16,3-4-53-16,3 0-11 0,-3-3-1 0,4-3-1 15,0 0-98-15,-1-3-19 0,4 0-4 0,4-3-553 0</inkml:trace>
  <inkml:trace contextRef="#ctx0" brushRef="#br1" timeOffset="-80695.88">4611 17787 982 0,'0'0'21'0,"0"0"5"0,0 0 1 0,0 0 1 0,3 4-28 0,-3 2 0 0,4 0 0 0,-4-3 0 15,3 3 97-15,1 1 14 0,-1-1 2 0,1 0 1 16,0 4-2-16,3-1 0 0,-4 1 0 0,4-1 0 15,-3 3-19-15,3 1-4 0,0 3-1 0,0-1 0 0,3 1-9 0,-6 3-3 16,7 0 0-16,-1-1 0 0,1-2-28 0,-4 3-7 16,3 0-1-16,1 3 0 0,0 0-32 15,3 0-8-15,-4 0 0 0,1 0 0 0,-4-1 0 0,3-2 0 16,-3-3 0-16,1 0-11 16,2-4-100-16,-6 1-20 0,-1-4-4 0,4-3-529 15,-7 4-105-15</inkml:trace>
  <inkml:trace contextRef="#ctx0" brushRef="#br1" timeOffset="-80425.59">4636 18189 2142 0,'0'0'47'0,"0"0"9"0,0 0 3 0,0 0 1 0,7-7-48 0,-7 1-12 0,3 0 0 0,4-3 0 16,-3 2 35-16,3 1 4 0,7 0 1 0,-4-1 0 16,-3 1-20-16,4 0-3 0,7 0-1 0,-8-1 0 15,4 1-6-15,-3 0-2 0,3-4 0 0,-3 4 0 16,3 0-8-16,-4 0 0 0,-3-1 0 0,8 1 0 16,-5 0-12-16,1-1 1 0,-1 1 1 0,4 0 0 31,-7 3-142-31,4 0-29 0,0 0-6 0,-1-1-1 0</inkml:trace>
  <inkml:trace contextRef="#ctx0" brushRef="#br1" timeOffset="-79993">5133 18107 2487 0,'3'13'110'0,"5"-1"23"0,-8 4-106 0,0-3-27 0,3 2 0 0,-3-2 0 16,7-1 56-16,-7 1 7 0,4-1 1 0,-4-2 0 15,3-1-43-15,1 1-8 0,-1-4-1 0,-3 0-1 16,4 0-11-16,3 1 0 0,-7-4 0 0,3 3 0 16,-3-6 0-16,0 3 0 0,7 0 0 0,-7-3 0 15,4 3 0-15,-4-3 0 0,0 0 0 0,0 0 0 16,0 0-15-16,0 0 5 0,3-3 1 0,-3 3 0 15,0-6 9-15,4 0 0 0,-4 0 0 0,-4-1 0 16,4-2 0-16,-3 3 0 0,3-1 0 0,-4-2 0 16,4-1-194-16,-7 4-40 0</inkml:trace>
  <inkml:trace contextRef="#ctx0" brushRef="#br1" timeOffset="-79749.66">4971 17888 2457 0,'-7'28'51'0,"3"-22"13"0,1 4-52 0,3-4-12 0,0 0 0 0,0-6 0 31,0 0 12-31,0 0-1 0,3 3 0 0,-3-3 0 0,0 0-11 0,0 0 0 0,0 0 0 0,0 0 0 32,0 0-160-32,4-6-30 0</inkml:trace>
  <inkml:trace contextRef="#ctx0" brushRef="#br1" timeOffset="-78747.3">5193 17941 1697 0,'0'0'35'0,"0"0"9"16,0 0-35-16,0 0-9 0,0 0 0 0,0 0 0 15,3 0 115-15,4 6 21 0,-3-3 4 0,0 4 0 16,3-1-55-16,0 3-11 0,-4 1-2 0,4 2-1 16,0 1-27-16,0-1-4 0,4 1-2 0,0 3 0 15,-4-4-11-15,0 4-3 0,3-4 0 0,1 1 0 16,-4-1 16-16,0-2 4 0,0-1 0 0,0 1 0 16,0-1-28-16,-3-3-4 0,3 1-2 0,-4-1 0 15,4 0-10-15,-3 0 0 0,6-2 0 0,-6-1 0 16,3 3 0-16,-4 0 0 0,5-3 0 0,-5 4 0 15,8-1 0-15,-11-3 0 0,0 3 0 0,3-3 0 0,-3 4 0 16,7-4 0-16,-7 3 0 0,0-6 0 0,0 3 0 0,0-3 0 0,4 7 0 0,-4-7 0 16,0 0 0-16,0 0 0 0,0 0 0 0,0 0 0 15,0 0 0-15,0 0 0 0,0 0 0 0,0-10 0 16,-4 1 0-16,4-1 0 0,0 1 0 0,0-4 0 16,0 1 0-16,-7-1 0 0,7 4 0 0,0-4 0 15,0 4 0-15,-3-4 0 0,3 4 0 16,0 0 0-16,-7-4 8 0,7 4 0 0,-4-1 0 0,4 1 0 15,-3-1-8-15,3 1 0 0,0 0 0 0,0-1 0 16,0 1 0-16,0-1 0 0,0 4 0 0,3-3 0 16,-3 2 0-16,0 7 0 0,0 0-12 0,0 0 12 15,0 0-16-15,0-9 5 0,0 9 1 0,0 0 0 16,0 0-2-16,11 0 0 0,-8 3 0 0,4-3 0 16,0 6 12-16,0-2 0 0,0 2 0 0,0-3-8 15,0 3-18-15,1 1-3 0,-1-1-1 0,0 0 0 16,0-3 30-16,3 0 0 0,-3 4 0 0,0-4 0 15,15 0 0-15,-12 0 0 0,1-3 0 16,-1 3 0-16,1-3 0 0,-1-3 0 0,1 3 10 16,-4-3-10-16,0 3 0 0,0-3 0 0,0 0 0 15,0 3 0-15,-3-4 8 0,6 1-8 0,-6 0 0 16,3 0 0-16,0 3 0 0,0-3 8 0,-3 0-8 0,3 0 0 0,-4 0 0 16,4-1 0-16,-3 1 0 0,3 0 0 15,-4 0 0-15,1 0 0 0,-1 0 0 0,-3 3 0 16,0-7 0-16,0-2 8 0,4 3-8 0,-4 0 16 0,0-1 2 0,0 1 0 0,0 0 0 31,0 6-18-31,0 0 0 0,0-7 0 0,0 7 0 0,0 0 12 0,0 0-2 16,0 0 0-16,0 0 0 0,0 0-10 0,0 0 0 0,0 0 0 0,-7 7 0 15,7-1 0-15,-4 0 0 16,1 1-10-16,-1-1 10 0,4 0 0 0,-3 0-9 16,-1 1 9-16,4-1 0 0,-7 0 0 0,4 0 0 0,-1 1 0 0,1-1 0 15,3 0 0-15,-4 0 0 0,4 4-12 0,0-4 4 16,0 0 8-16,4 4 0 0,-1-4 0 0,1 0 8 15,6 4-8-15,-10-1 0 0,7-3 0 0,0 4 0 16,0-1-28-16,1 4-4 0,2-4-1 0,-3 1 0 16,4 2 33-16,-1-2 11 0,4 2 0 0,-6 1 0 15,2-4-11-15,1-3-12 0,3 4 2 0,0-4 1 16,0-3 9-16,-3 0 0 0,3-3 0 0,0 0 0 16,0 0 14-16,0 0 2 0,0-3 0 0,-3 0 0 15,-1-3 0-15,4 3 0 0,-7-4 0 0,4 1 0 16,0 0-16-16,-1 0 0 0,1-1 0 0,-4 1 0 15,3 0 0-15,-2-1 0 0,2 1 0 0,-3 0 0 16,0 0-23-16,0 3-7 0,4-1-2 0,-11-2 0 16,7 3-96-16,-4 0-19 0,1 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6T13:41:28.4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1725 997 2548 0,'0'-22'113'0,"-3"3"23"15,3 0-108-15,0 0-28 0,-4 0 0 0,4-2 0 16,-7 5 130-16,3 3 21 0,-3 1 4 0,4 2 1 16,-8 4-70-16,1 0-14 0,-1 3-2 0,1 3-1 15,-5 3-17-15,1 0-3 0,-3 3-1 0,-1 4 0 16,0 5-22-16,4-2-5 0,-7 6-1 0,3 6 0 16,-3 3-20-16,7 3-10 0,-7 7 1 0,3 3 0 15,4-1 25-15,0 4 6 0,4 7 1 0,-5 8 0 16,5 1-23-16,3 6 0 0,3 6 0 0,-6-16 0 15,6 4 9-15,4 2-9 0,0 7 12 0,0-6-12 16,4 3 9-16,6 3-9 0,1-10 0 0,10 26 9 16,-3-22-6-16,6-4-3 0,5-5 0 0,6-4 0 15,-7-12 0-15,14-4 0 0,-6-6 0 0,10-3 0 16,-1-9 0-16,5-10 0 0,-1-3 0 0,8-6 0 16,-1-6 0-16,-6-7 0 0,9-3 0 0,-16-3 0 15,6 0-26-15,-3-6-5 0,11 0-1 0,-12 0 0 16,1-13 32-16,0 0 0 0,0-6 0 0,3-12 0 0,-13 5 0 15,-5 1 0-15,-13 6 0 0,0-3 0 0,-15 3 0 16,-3 3 0-16,-10-3 0 0,-1 0 0 0,-7 6 20 0,-3-6 9 0,-11 3 3 0,4 0 0 16,-7 7-24-1,0-1-8-15,-1 7 0 0,-2-4 0 0,2 10 0 0,1 0 0 0,0 3 0 0,7 3 0 16,-8-6-28 0,1 6-3-16,3 1 0 0,0-4 0 0,4 9-43 0,4-6-9 15,2 7-1-15,-2-1-1 0,6 4-223 0,4-4-44 16</inkml:trace>
  <inkml:trace contextRef="#ctx0" brushRef="#br0" timeOffset="807.98">2854 1204 1356 0,'-4'0'57'0,"-3"0"-45"16,7 0 88-16,-7 0 19 0,7 0 3 0,0 0 1 15,0 0 4-15,0 0 1 0,0 0 0 0,0 3 0 16,-7 3-52-16,4-3-9 0,-4 3-3 0,3 4 0 16,4-1 0-16,0-2 0 0,-7 5 0 0,7 1 0 15,0 5 0-15,0 1 0 0,0 3 0 0,0 0 0 16,7 10 6-16,-3-1 1 0,3 0 0 0,3 10 0 16,-3-7-63-16,4 1-8 0,0 3-9 0,-1 2 9 15,4-8 14-15,4-1 10 0,-4 4 3 0,0-7 0 16,4-3-15-16,-4 3-4 0,-4-6 0 0,5 0 0 15,-5 3 0-15,1-6 0 0,-1 3 0 0,4-10 0 16,-3 4 6-16,-7-3 1 0,3 2 0 0,-4-12 0 16,4 7-4-16,-7-4-1 0,4-3 0 0,-4-3 0 15,0 0-10-15,0 0 0 0,0 0 0 0,3-6-11 16,-3-3 21-16,0 2 4 0,0-8 1 0,0-1 0 16,7 0-15-16,-7 1 0 0,0-4 0 0,0 3 0 15,4-9 0-15,3 3 0 0,-4 0 0 0,4 0 0 16,1 6 0-16,2-6 0 0,1 4 0 0,-1 2 0 0,1 0 0 15,-1 4-8-15,1 6 8 0,3-7 0 16,0 7 0-16,4 3 0 0,-4-1 0 0,0 4 0 0,7 0-12 0,-7 4 0 0,4-1 1 16,7 3 0-16,-11 3 23 0,0-2 5 0,4 8 1 0,-4-2 0 15,-4 6 22-15,-6-4 5 0,3 4 1 0,-4 3 0 16,-3 3-36-16,-3-3-10 0,3 6 0 0,-11-3 0 16,4 7 13-16,-7-7-1 0,4 6-1 15,-5-9 0-15,1 3-11 0,4-3-17 0,-8 0 4 0,0-9 1 16,8-1 12-16,-8-2 0 15,1-1 0-15,6-3 0 0,-10-6 0 0,7 0 0 0,0-6 0 0,-4 3 0 16,4-3-54-16,0-1-8 16,-4 1-2-16,8-3 0 0,2 2-51 0,-2 4-10 0,-1-6-3 15</inkml:trace>
  <inkml:trace contextRef="#ctx0" brushRef="#br0" timeOffset="1273.14">3665 1737 2040 0,'-14'0'86'16,"4"0"-69"-1,3 0 43-15,-4 0 9 0,4 0 2 0,0 0 0 0,7 0-6 16,-4 0-1-16,4 0 0 0,0 0 0 16,0 0-51-16,0 0-13 0,0 0 0 0,0 0 0 0,0 0 54 0,-7 6 8 0,4-3 2 0,3 3 0 15,0 4-20-15,0-1-4 0,3 7-1 0,4-7 0 16,-7 7-11-16,7 3-3 0,4-7 0 0,-4 10 0 16,4-3 11-16,3 3 3 0,0 3 0 0,4 0 0 15,-4 0-11-15,7 0-3 0,-4 0 0 0,1 4 0 16,7-1 31-16,-11-3 7 0,7 3 1 0,0 4 0 15,-10-4 0-15,3 3 0 0,0 7 0 0,-3-7 0 16,-1 4-52-16,1 2-12 0,-1-5 0 0,-3 2 0 16,0-3 0-16,-3-2 0 0,3-4 0 0,-3 0 0 15,3-6 0-15,-7-4 0 16,0 1 0-16,0 0 0 0,0-10 0 0,-7 0 0 0,3 0 0 0,-7-2 0 16,1-4 0-16,-1-4 0 0,-3-2 0 0,-3-3 0 15,-1-1 0-15,-3-2 0 0,0-4 0 0,-4 4 0 16,4-10 0-16,-4-3 0 0,4-1 0 0,-4 1 0 15,8-6-151-15,-5 0-33 0,1-1-6 0</inkml:trace>
  <inkml:trace contextRef="#ctx0" brushRef="#br0" timeOffset="1468.12">3560 1386 3002 0,'0'9'63'0,"0"-9"13"16,-8 6-61-16,8 0-15 0,0-6 0 0,-3 7 0 0,3-7 56 0,3 3 8 0,-3 3 1 0,8-3 1 16,-8 0-46-16,3-3-10 0,4-3-2 0,-3 3 0 31,6-3-211-31,-6 0-42 0</inkml:trace>
  <inkml:trace contextRef="#ctx0" brushRef="#br0" timeOffset="1856.22">3891 1762 2701 0,'7'15'56'0,"-3"-8"13"15,3-4-55-15,-7-3-14 0,10 3 0 0,-10 0 0 16,7 0 91-16,0 0 15 0,4 1 3 0,0-4 1 15,-4 0-58-15,10-4-11 0,-6 1-2 0,0-3-1 16,6 3-27-16,1-3-11 0,-4-7 8 0,0 4-8 16,4-1 0-16,-1 1 0 0,1-1 0 0,-4-2 0 15,0 2 8-15,-3-2-8 0,-1 6 8 0,1-1-8 16,-1-5 0-16,-6 6 0 0,0-1 0 0,-4 7 0 16,0 0 0-16,0 0 0 0,0 0 0 0,-8 0 0 15,-2 3 0-15,-1 7 0 0,-6 2 0 0,3-2 0 16,-4 9 22-16,0 3 9 0,1-1 1 0,-1 11 1 15,4-7-21-15,0 3-12 0,3 4 12 0,1 2-12 16,-1-6 27-16,4 4-2 0,3-1 0 0,4 0 0 16,0-6-25-16,8 0 0 0,-1-9 0 0,3 3 0 0,1-3 0 0,-1-7 0 0,4 0 0 15,4-2 0-15,0-4 0 0,3-3-9 0,4-3 0 0,-4-4 0 32,3-2-88-32,1 0-18 0,3-4-3 0,1-3-1 15,-5 1-58-15,-3 2-12 0</inkml:trace>
  <inkml:trace contextRef="#ctx0" brushRef="#br0" timeOffset="2102.46">4643 1596 3040 0,'0'-7'64'0,"-11"7"12"0,4-3-60 0,0 0-16 0,0 3 0 0,-4 0 0 16,8 6 54-16,-4-3 8 0,3 4 2 0,-3 5 0 15,4 7 0-15,-1-6 0 0,-7 9 0 0,4 0 0 16,4-1-52-16,-4 8-12 0,3-4 0 0,1 6 0 15,3-3 54-15,-7 1 8 0,7 5 2 0,0-9 0 16,7 3-52-16,-7 1-12 0,3-1 0 0,8 3 0 16,-1-12 0-16,1 3 0 0,3-3 0 0,0 0 0 15,4-7 0-15,7 1 0 0,-8-7 0 0,4 0 0 16,1-3-48-16,-1 0-13 0,3-6-3 0,-2 0 0 16,2-3-102-16,-6 0-21 0,10-1-4 0</inkml:trace>
  <inkml:trace contextRef="#ctx0" brushRef="#br0" timeOffset="2352.3">5214 1291 2518 0,'-3'26'52'0,"-1"-17"13"0,4 10-52 15,-4-7-13-15,4 7 0 0,0 0 0 0,4 9 105 0,-4 0 19 0,7 7 3 0,-3-4 1 16,3 4-44-16,-4 2-9 0,1-5-2 0,3 5 0 15,-4 4-7-15,4 0-2 0,4 6 0 16,-8-3 0-16,5-3 0 0,-1 2 0 0,0 1 0 0,3-3 0 16,-6-3-39-16,6-4-8 0,-3-6-1 0,4 4-1 15,3-7-15-15,-10-3 0 0,6 0 0 16,-3 0 0-16,0-10-60 16,0 1-16-16,-3-7-2 0,3 0-1 0,-7-6-90 0,0 0-19 0,0 0-3 0</inkml:trace>
  <inkml:trace contextRef="#ctx0" brushRef="#br0" timeOffset="2570.71">5045 1803 2880 0,'10'3'128'0,"1"0"25"16,3-3-122-16,4 0-31 0,-4 3 0 0,7-3 0 15,0 3 0-15,-3-3 0 0,3 0 0 0,0 0 0 16,4 0 0-16,-4-3 0 0,4 3 0 0,3-3 0 16,0 0-45-16,7 0-15 0,1-4-4 0,-5 1 0 15,5 3-93-15,-1-7-19 0,4-5-4 0</inkml:trace>
  <inkml:trace contextRef="#ctx0" brushRef="#br0" timeOffset="2879.44">6008 1586 1497 0,'7'-3'133'16,"-7"3"-106"-16,0 0 181 0,0 0 37 0,-7 3 7 0,-4 0 2 15,-3 4-99-15,0 5-20 0,3 1-4 0,-13 2-1 16,3-2-53-16,-1 3-10 0,-2 2-3 0,-1 1 0 16,0 3-51-16,1 0-13 0,2 3 0 0,1-3 0 15,4 0 0-15,-1-3 0 0,4 0 0 0,3-4 0 16,-3 1 0-16,7-7 0 0,0 4 0 0,4-7 0 16,3-6 54-16,0 0 8 0,3 0 2 0,4 0 0 15,0 0-52-15,7-3-12 0,-3-3 0 0,3 0 0 16,4-1 0-16,-1 1 0 0,8 3 0 0,-4-6 0 15,4 2 0-15,0 4 0 0,-1 3 0 0,1-3 0 16,3 6 0-16,-3 0 0 0,0 0 0 0,-1 10 0 16,-3-7 54-16,1 7 8 0,-8 2 2 0,0 1 0 15,0 3-52-15,-4 6-12 0,-2-9 0 0,-1 6 0 16,-4 0 0-16,1 0 0 0,-4-1 0 0,0 1 0 16,-4 0 21-16,-3-6 2 0,0 6 0 0,-4-6 0 15,1 2-23-15,-8-5-8 0,1 6 0 0,-1-13 0 16,0 7-108-16,1-7-22 0,-1-3-4 0</inkml:trace>
  <inkml:trace contextRef="#ctx0" brushRef="#br0" timeOffset="3703.65">1245 3173 2030 0,'-21'3'57'0,"4"-3"14"0,-5 0-57 15,1 3-14-15,0-3 0 0,7 0 0 0,0 0 105 0,0 0 19 0,-4 0 3 0,7 0 1 16,8 0-52-16,3 0-9 0,0 0-3 0,0 0 0 16,0 0-51-16,0-3-13 0,11-3 0 0,-1 2 0 15,4-2 0-15,0 3 0 0,7 0 0 0,1-3 0 16,6 3 54-16,-3-1 8 0,6 1 2 0,5 0 0 16,6 0-52-16,4 0-12 0,-4 3 0 0,15-3 0 15,-1 3 0-15,0-3 0 0,4 3 0 16,18 0 0-16,-4 3 0 0,7-3 0 0,11 3 0 0,7 0 0 15,0-3 54-15,6 3 8 0,5-3 2 0,17 0 0 16,-4 3-52-16,-3-3-12 0,18 0 0 0,13-3 0 16,-9 3 47-16,6-3 6 0,7 3 2 0,28-3 0 15,-27 0-39-15,2-4-8 0,8 4-8 0,28-3 11 16,-35 0-11-16,7 6 0 0,0-7 9 0,31 4-9 16,-35 0 12-16,4 3-3 0,7 0 0 0,14 0 0 15,-39 0-9-15,-3 3 10 0,3 0-10 0,4 4 10 16,-25-7-19-16,0 6-4 0,-7-3-1 0,10 3 0 15,-24-2 14-15,-7-1 0 0,-4-3 0 0,0 0 0 16,-24 0 48-16,-4 0 13 0,-11 0 3 0,-3 0 0 0,-10-3-52 0,-5 3-12 16,-6-4 0-16,-4 4 0 15,-10 0-24-15,-7 0-7 0,-11 0-1 0,0 0-1 16,0 0-101-16,-8 7-20 0,-2-4-4 0</inkml:trace>
  <inkml:trace contextRef="#ctx0" brushRef="#br0" timeOffset="15782.82">1919 5176 2489 0,'-7'3'104'0,"4"4"-83"15,3-1 86-15,0 0 17 0,0 1 3 0,0-7 1 16,0 3-52-16,3 3-9 0,4-3-3 0,4-3 0 16,-1 3-37-16,4-3-8 0,8 0-2 0,-5 0 0 15,4-3-17-15,4 3 0 0,7-3 8 0,-7 0-8 16,-1 3-49-16,8 0-14 0,-7 0-2 0,6 3-1 15,-2 3-153-15,2 1-30 0</inkml:trace>
  <inkml:trace contextRef="#ctx0" brushRef="#br0" timeOffset="16588.74">3189 5060 1121 0,'0'0'47'0,"0"0"-38"15,0 0 181-15,-3-3 36 0,-4 3 7 0,7 0 2 16,-4-3-71-16,4 3-13 0,-11 0-3 0,11 0-1 16,-7 0-71-16,7 0-13 0,0 0-3 0,-3 3-1 15,-4 0 15-15,3 4 3 0,1 2 1 0,3 0 0 16,-7 4-22-16,3-1-5 0,4 7-1 0,-7 0 0 15,7 3-38-15,-3 3-12 0,3 3 8 0,0 4-8 16,0-1 0-16,0 0 0 0,0 4 0 0,0 3 0 16,0-1 45-16,0 1 15 0,0-1 4 0,0 1 0 15,3-3-52-15,4-7-12 0,4 3 0 0,-8-9 0 16,11 0 0-16,-3-6 0 0,7-4 0 0,-4-2 0 16,0-7 0-16,7 0 0 0,0-3 0 0,4 0 0 15,0-3 0-15,-1-3 0 0,1-4 0 0,7-2 0 0,-8-1 0 0,-2-3 0 0,-1 1 8 16,3-4-8-16,-9-3 0 0,6 3 0 0,-7-6 0 15,0 0 0-15,-4 0 0 0,1 0 0 0,0 0 0 0,-1 0 0 16,-10-4 0-16,4 7 9 0,-4-3-9 0,0 3 8 16,-4 0-8-16,4 0 0 0,0 4 0 0,0-1 0 15,0 3 0-15,0 1 0 16,4 2 0-16,-4 4 0 0,0 2 0 0,0 7 0 0,0 0 0 0,0 0 0 16,7 3 0-16,-7 7 0 0,0 6 0 0,3-1 0 15,4 4 0-15,-3 6 0 16,3-3 0-16,0 6 0 0,0-3 10 0,-3 4-10 0,6-4 12 15,-3 3-12-15,0-3 0 0,4 0-14 0,-4-3 1 0,4 0 0 16,3-3 61-16,-4 0 13 0,4-4 3 0,0 1 0 16,4-7-52-16,-4 1-12 0,7-1 0 0,-10-3 0 15,7 1-62-15,-8-4-15 0,4 0-3 0,4 0-1 16,-7-3-75-16,-1-3-16 0,4 0-2 0</inkml:trace>
  <inkml:trace contextRef="#ctx0" brushRef="#br0" timeOffset="16991.68">4177 5255 2419 0,'0'-7'107'0,"-7"1"22"16,3 0-103-16,-3-3-26 0,0 2 0 0,0 1 0 16,4 3 56-16,-4 3 7 0,3-3 1 0,-10 3 0 15,7 0 0-15,-4 3 0 0,-3 3 0 0,4 0 0 16,-5 1 0-16,5 2 0 0,-1 0 0 0,8 1 0 15,-8-1-52-15,1 1-12 0,3-1 0 0,0 0 0 0,3 1 0 16,0-4 0-16,1 0 0 0,3 1 0 16,0-1 0-16,0 0 0 0,0 1 0 0,0-4 0 0,3 3 0 0,1-3 0 0,3 0 0 0,4 0 0 15,-8 0 0-15,4 1 0 0,4-1 0 0,3 0 0 16,-4 0 0-16,5 0 0 0,-1 0 0 0,3 0 0 16,-3 1 54-16,1-1 8 0,2 0 2 0,1 0 0 15,-1 3-52-15,1-3-12 0,3 1 0 0,0 2 0 16,-6 0 54-16,-1 3 8 0,3 1 2 0,-6 2 0 15,-4 1-52-15,0 3-12 0,4 2 0 0,-8 1 0 16,-3 3 0-16,0 0 0 0,0 3 0 0,-3-3 0 16,-4 0 0-16,-1-3 0 0,1 0 0 0,-3 0 0 15,-1-4 0-15,-3-5 0 0,0 2 0 0,-4-2 0 16,4-7 0-16,0-3 0 0,0-3 0 0,3-4 0 16,1 1-60-16,-1-6-14 0,11 2-3 0,-7-6-1 15,7 1-131-15,0-4-27 16,0 0-4-16</inkml:trace>
  <inkml:trace contextRef="#ctx0" brushRef="#br0" timeOffset="17384.6">4420 5459 2444 0,'0'3'108'0,"4"3"23"0,-1-3-105 0,1 3-26 15,3-3 0-15,0 1 0 16,4-4 102-16,-4-4 15 0,3 1 3 0,1 0 1 0,-1-3-97 0,5 0-24 0,2-4 0 0,-3 1 0 15,7-1 56-15,-10-2 7 0,7-1 1 0,-1 1 0 16,-6-1-52-16,3 1-12 0,0-1 0 0,-3 1 0 16,3 2 0-16,-7-2 0 0,3 5 0 0,-6-2 0 15,-1 6 0-15,1-3 0 16,-4 6 0-16,0 0 0 0,0 0 47 0,-11 0 6 0,1 3 2 0,-1 0 0 16,-3 3-38-1,4 0-7-15,-8 7-2 0,4 0 0 0,0 2-8 0,-4 4 0 0,4 3 0 16,3 0 0-16,1 3 0 0,3 0 0 0,-4 3 0 15,11-3 0-15,-7 4 0 0,7-7 0 0,0 3 0 0,7-7 0 16,-3 1 11-16,3 0-3 0,-4-6-8 0,8 2 12 16,3-5-12-16,0 2-8 0,4-2 8 0,-1-4-13 15,5 0 13-15,-5-3 0 0,8 0 0 0,-11-3 0 16,7-3 0-16,-3 0 0 0,-1-3 0 0,5 0 0 16,-8-4-54-16,7 1-8 0,-7-1-2 0,0-5 0 15,7-4-96-15,-7-3-19 0,4-3-4 0,0-3-1 16,-1-1-115-16,-3-5-23 0</inkml:trace>
  <inkml:trace contextRef="#ctx0" brushRef="#br0" timeOffset="17806.49">5133 5016 1892 0,'3'-12'53'0,"5"2"13"0,-5 4-53 0,-3 0-13 0,7 0 0 0,-3 3 0 16,-1 3 84-16,4 3 13 0,-3 3 3 0,3 0 1 15,3 4 17-15,-6 2 3 0,3 1 1 0,4 6 0 0,-4-1-42 0,0 4-8 0,0 0-1 0,0 3-1 31,3 0-14-31,1 0-2 0,-8 1-1 0,8-4 0 16,-4 3-6-16,7-3-2 0,-3-1 0 0,-4 1 0 0,0-3-12 0,3 0-2 0,1 0-1 16,0 0 0-16,-1-4-19 0,4-2-11 0,-3 6 12 15,-4-7-12-15,4-2 8 0,-1-1-8 0,1-3 0 0,-1 1 0 16,1-4 0-16,-1 0 0 0,-2-3-13 0,-5 0 5 16,-3 0 8-16,0 0-8 0,0-6 8 0,-3-4-8 15,-1 1 8-15,-7-1 0 0,4 1 8 0,-7 0-8 16,7-4-47-16,-14 7-13 0,7-4-4 0,3 7 0 15,-10 0 88-15,7 3 18 0,-4 6 3 0,1 1 1 16,6 2-37-16,-10 4-9 0,7-1 0 0,-4 4 0 16,4 3 0-16,0 3-9 0,-4 0 9 0,4 3-13 15,0-3 13-15,4 0-12 0,-1-1 12 16,8-2-12-16,-8 0 12 0,11 0 0 0,0-3 0 0,3-1 0 16,5-2-24-16,2-1-9 0,1-2-2 15,6-1 0-15,-3 1 59 0,8-1 12 0,-1-3 3 0,0 0 0 16,4-2-11-16,-1-1-3 0,8 0 0 0,-7-6 0 15,7 0-40-15,3-1-8 0,0-5-1 0,0 3-1 16,1-4 25-16,-1 4 0 0,-7-3 0 0,4-1-8 16,-4 1-104-16,4 0-21 0,-7-4-4 0</inkml:trace>
  <inkml:trace contextRef="#ctx0" brushRef="#br0" timeOffset="18722.38">6805 5183 2358 0,'-3'3'104'0,"3"3"22"0,-4 0-101 0,4 4-25 0,0-1 0 0,4 4 0 16,-1 5 66-16,1-2 8 0,-1 6 2 0,1 0 0 15,3 6 3-15,0 0 1 0,0 7 0 0,3-1 0 16,1-2-4-16,0 5-1 0,-1-2 0 0,4-1 0 15,-3-5-27-15,3-4-4 0,0 0-2 0,-3-6 0 16,-1-1-26-16,1-5-6 0,-1 0-1 0,1-1 0 16,-4-3-9-16,0-2 0 0,0 2 0 0,0-6 0 15,0 0-12-15,0-6 0 0,-3 3-1 0,3-6 0 16,-7 3-73-16,3-3-14 0,-3-4-4 0,-3 1 0 16,-1-4-34-16,-3 1-7 0,-3-4-2 0,-1-3 0 15,-3 4-87-15,-4-4-18 0,4 0-3 0,-7-3-1 16,0 3 55-16,-4 3 10 0,1 1 3 0,-1-1 0 0,4 4 131 15,0 5 26-15,-1 1 6 0,5 0 1 16,-4 3-16-16,6-1-4 0,-2 4 0 0,3 0 0 0,0 0 35 16,3 4 9-16,0-1 0 0,8-3 0 0,-8 3 48 0,4 0 13 0,4 0 3 15,-4 0 1-15,7-3 102 0,-4 7 20 0,1-4 4 0,3 3 1 16,0 0-19-16,0-3-3 0,0 7-1 0,3-4 0 16,1 0-14-16,-1 1-3 0,4-1-1 0,4 3 0 15,-1-2-70-15,5-1-13 0,2 0-4 0,4 0 0 16,4-2-51-16,0-4-13 0,-1 0 0 0,8-4 0 15,3 1 30-15,-6 0 3 0,2-3 1 0,5-4 0 16,-1 1-34-16,0 3 0 0,1-4 0 0,2 1 0 16,-2 0-20-16,-1 2-12 0,0-2-1 0,-3 3-1 15,0 2 57-15,-4-2 11 0,-3 3 2 0,-4 0 1 16,0 0-6-16,-7 3-2 0,0 0 0 16,-7 0 0-16,0 0 10 0,-3 0 1 0,-4 0 1 0,0 0 0 15,0 6 7-15,-4 0 2 0,-3 1 0 0,0-1 0 16,0 6-12-16,-7 1-2 0,3-1-1 0,-6 4 0 15,3 3-35-15,0 0-12 0,3 3 0 0,-3 3 0 16,3-3 12-16,4 0 0 0,4 0-10 0,-1 0 10 16,4 0 0-16,0-1 0 0,4-2 0 0,3 0 8 15,0 0-8-15,3-3 0 0,5-4-12 0,-1 1 12 16,3-7-10-16,-3 0 10 0,8-6 0 0,-5 0-9 16,1-3 9-16,-4-6 0 0,7-1 0 0,-3-2 0 15,-1-1 19-15,1 1-1 0,0-4 0 0,-1 0 0 16,1 1-18-16,3-1 0 0,-3 3 0 0,-1-2 0 0,-6 2-10 0,0-2-6 0,-1-1 0 0,-3 3-1 31,-3-2 27-31,-4-1 6 0,0 0 0 0,-4 1 1 0,-3 2-17 0,0-3 0 0,-4 1 0 0,-3 2 0 16,0 1 0-16,0-1 0 0,0 4 0 0,-4 2 0 31,4 1-48-31,0 3-12 0,4 0-4 0,-5 0 0 16,8 3-59-16,7 0-12 0,0 0-2 0</inkml:trace>
  <inkml:trace contextRef="#ctx0" brushRef="#br0" timeOffset="19558.09">8841 5314 2131 0,'0'0'60'0,"0"0"14"16,0 0-59-16,0 0-15 0,0 0 0 0,-4 3 0 15,1 7 135-15,3 2 24 0,-4 1 5 0,4-1 0 16,4 7-79-16,-4-3-16 0,3 6-3 0,-3 0-1 0,4 0-1 0,-4 3-1 0,3 0 0 0,1 3 0 16,3-6-51-16,-4 3-12 0,4-3 0 0,0 0 0 15,0-3 54-15,-3-3 8 0,3-1 2 0,0 1 0 16,-3 0-52-16,-1-4-12 0,4 4 0 0,-3-4 0 15,-1-2 20-15,-3 2 0 0,0-2 1 16,0-4 0-16,4 0-21 0,-4-6 8 0,0 0-8 16,0 0 0-16,0 0 0 0,0 0 8 0,0 0-8 0,-4-6 0 15,1 0-16-15,-1-4-7 16,1-2-1-16,-1-1-1 0,4 1 41 0,0-7 9 16,0 3 2-16,0-6 0 0,0-3-27 0,0 3 0 0,4 0 0 0,-4 0 0 15,3 0 0-15,1 4 0 0,-1 2 9 0,1-3-9 16,-1 7 0-16,4-1 0 0,0 0 0 0,0 4-8 15,1 3 8-15,-1 3 8 0,0-4-8 16,0 7 11-16,0 0-11 0,0 4 0 0,3 2 0 0,1 3-11 16,-4 7 11-16,4 3 14 0,-1 3-3 0,-3 3-1 15,0-3 4-15,-3 3 1 0,3-3 0 0,-4 0 0 16,1 0-7-16,-4-4-8 0,3-2 11 0,1 0-11 16,0-1 0-16,-4-5 0 0,3-1 0 0,1 1 0 15,-1-7 12-15,-3-3-12 0,0 0 12 0,4-3-12 16,3 0 0-16,-4-1-11 0,4-2 0 0,-3-3 0 0,3-1 11 0,-4-5 0 15,4-1 0-15,0 0-8 0,1-3 8 0,-1 4 0 16,0-4 0-16,3 0 0 0,-3 4 0 0,0-1 17 0,4 0-2 0,-4 4-1 16,4 2-23-16,-4 4-5 0,3 0-1 15,-3-1 0-15,4 4 24 16,-4 3 5-16,0 3 1 0,0 1 0 16,0 2-15-16,4 0 0 0,-4 3 0 0,3 4 0 0,-3-4 0 0,0 7 0 15,0-3 0-15,1 2 0 0,-1 1 0 0,-4 0 8 16,4-4-8-16,-3 4 0 0,-1 0 9 0,4-4-9 0,-3 1 8 15,-1-1-8-15,-3 1 0 0,0-1 0 16,0 1 0-16,-3-1 0 16,3-2-44-16,0-4-15 0,-4 0-2 0,4 1-1 15,0-7-111-15,0 0-23 0,0 0-4 0</inkml:trace>
  <inkml:trace contextRef="#ctx0" brushRef="#br0" timeOffset="19888.53">9546 5543 2296 0,'-3'10'102'0,"-1"-1"21"15,1 4-99-15,-1-1-24 0,-3 1 0 0,3-1 0 16,1 1 135-16,-1 2 21 0,1-2 5 0,-1 3 1 16,4-1-78-16,-3 1-16 0,-1-3-4 0,4 2 0 15,0 1 0-15,4-4 0 0,-1 1 0 0,4-1 0 16,0-2-55-16,4-4-9 0,0 0 0 0,-1-2-10 15,4-4 10-15,-3-4-12 0,3 1 12 0,0-3-12 16,0-3 12-16,0-1 16 0,0-2-4 0,4-1-1 16,-4 1-11-16,0-4 0 0,-3 0 0 0,3 1 0 15,-3-1 0-15,-1 0-16 0,-3 4 4 0,0-4 1 0,0 3 11 0,-3 4 0 0,-4 3 0 16,0 0 0-16,0 6 12 0,-7-7-3 0,3 4 0 0,-6 3 0 16,-1-3-9-16,-3 6 12 0,3-3-12 15,-6 3 12 1,3 0-66-16,0 1-13 0,-1-1-2 0,1 0-1 0,0 0-79 15,4-3-16-15,3 3-3 0</inkml:trace>
  <inkml:trace contextRef="#ctx0" brushRef="#br0" timeOffset="20609.8">9867 5154 1337 0,'0'0'56'0,"0"0"-44"16,7 4 133-16,0 2 27 0,0 3 6 0,0 1 1 15,0 2-31-15,4 1-5 0,-4 2-2 0,4 7 0 16,-1-3-5-16,1 6-2 0,-1 0 0 0,1 7 0 16,0-4-23-16,-1 3-5 0,1 4-1 0,-1-4 0 15,-3 0-41-15,4 1-8 0,0-1-1 0,-1-3-1 16,1-6-22-16,-1 0-5 0,1-3-1 0,-4 0 0 15,0-3-18-15,0-4-8 0,4 1 8 0,-8-1-8 16,4-2 8-16,-3-1-8 0,-1-3 8 0,1 1-8 16,-4-4 0-16,0 0 0 0,0-3-12 0,0 0 12 15,0 0-8-15,0 0 8 0,-7 0 0 0,-4-3 0 0,1-4 0 16,-4 4 0-16,-1-3 0 0,1 0 0 16,-3-1-34-16,-1 1-6 0,0-3 0 0,4 3-1 0,0-1 13 0,0 1 4 15,0-3 0-15,0 2 0 0,3 1 24 16,-3 0 0-16,7-1 0 0,-7 4 0 15,7 3-53-15,0 0-9 0,3 3-2 0,4-3 0 0,0 7 52 0,-3-1 12 0,3 3 0 16,3-2 0-16,-3 2 0 0,7 1 0 0,-3-1 0 16,3 3 0-16,4-2 0 0,-4-1 0 0,3 1 0 0,1-1 0 15,3 0 0-15,0 1 0 0,0-1 12 0,0 1-12 16,4-4 0-16,-4 3 0 0,7-2 0 0,-3-1-12 16,-1-3 12-16,1 0 0 15,0-3 0-15,3 0 0 0,0-3 24 0,0-3 7 0,0 3 1 16,1-7 1-16,-1-2-1 0,0-4-1 0,0 0 0 0,0-2 0 15,0-1-31-15,-3 0 0 0,3 0 0 16,-3 0 0-16,-4 0-8 0,0 4-8 0,-3-1-2 16,-4 4 0-16,-4-1 26 0,4 1 4 0,-7 2 2 0,4-2 0 15,-8-1-14-15,4 4 9 0,-7 2-9 0,0 1 8 16,0 3-8-16,-4 0 0 0,1 6 0 0,-1 3 0 16,1 0 17-16,-1 4 2 0,1 2 0 0,-1 4 0 15,4 0-31-15,0 3-5 0,0-1-2 0,0 1 0 16,0 0 19-16,3 0 0 0,1-3 0 0,-1 2 0 15,4 1 0-15,0-3 0 0,0 3 0 0,4-1 0 16,-1-2 0-16,4 3 0 0,0-7 0 0,0 1 0 16,7 0 8-16,1-1 6 0,2-2 1 0,1-4 0 15,-1 0-15-15,5-6 0 0,-1 3 0 0,-4-6 0 0,1 0-14 0,3 0 1 16,-3-7 0-16,0 4 0 0,-4-3 13 0,3-4-11 0,-3 4 11 16,-3-1-10-1,0-2-90-15,-4-1-19 0,3-2-3 0</inkml:trace>
  <inkml:trace contextRef="#ctx0" brushRef="#br0" timeOffset="20864.84">10612 5176 2508 0,'-4'10'71'0,"1"-1"16"0,3 4-70 0,0-4-17 16,0 4 0-16,3-1 0 0,1 4 83 0,-1 0 13 0,1-1 2 0,-1 4 1 15,4 3-5-15,0 3-1 0,4-3 0 0,-4 9 0 16,3 1-23-16,1-1-5 0,0 7-1 0,-1 2 0 16,4-5-18-16,-3-1-4 0,-4-2-1 0,4 2 0 15,-1-5-15-15,1 2-3 0,-1-3-1 0,4 0 0 16,-3-3-22-16,0-3 0 0,-1 0 0 0,1-3 0 16,-1-3-56-16,1-4-7 0,0-2-1 0,-4-4 0 15,3 0-159-15,1-6-32 0</inkml:trace>
  <inkml:trace contextRef="#ctx0" brushRef="#br0" timeOffset="22298.12">12076 5515 1792 0,'0'0'51'0,"0"0"10"15,0-6-49-15,0-4-12 0,3 4 0 0,-3-3 0 16,0-4 112-16,4 4 20 0,-4-1 4 0,0 1 1 16,0-1-24-16,0 1-5 0,0 0 0 0,-4 2-1 15,1 1-25-15,-1 3-5 0,-3 0-1 0,0 0 0 16,-4 6-9-16,1 0-3 0,-1 3 0 0,1 7 0 16,-1 2 0-16,-3 1-1 0,3 6 0 0,-3 3 0 15,4 3-47-15,-1 4-16 0,4-1 9 0,-4 0-9 16,4 1 14-16,4-4-2 0,-1 0-1 0,1 0 0 15,3-2-11-15,0-1 0 0,3-3 0 0,-3-7 0 16,7 1 0-16,-3-7 0 0,3 1 0 0,4-1 0 16,-4-6 0-16,3 4 0 0,4-4-14 0,0-3 5 15,1-3 9-15,-1-7 0 0,0-2 0 0,0-1 0 16,-4 1-9-16,1-4 9 0,0 0-10 0,-4 0 10 16,0 1-9-16,-4-1 9 0,1 0-8 0,-1 1 8 15,-3 2 0-15,0 1 0 0,0-1 0 0,-3-3 0 0,3 7 0 16,-4-3 0-16,4 2 0 0,-3 1 0 0,-1-4-11 0,1 4-6 15,3-1-2-15,-4-2 0 0,4 2 8 16,0 1 2-16,0 0 0 0,4 2 0 0,-4 1 9 0,0 6-8 16,0 0 8-16,10 0-8 0,-3 3 8 0,4 0 0 15,-4 4 0-15,4-1 0 0,-1 6 24 16,1 1 6-16,-1 3 2 0,1-4 0 0,-4 4-32 16,3-4 0-16,1 4 0 0,0-3 0 0,-1 2 11 0,1-2-11 0,-1-1 12 0,-3-2-12 15,4 2 8-15,0-2-8 16,-1-1 0-16,-3-3 0 0,0-2-22 15,4-1-8-15,-4 0-2 0,0-3 0 0,0-3-108 16,4-4-21-16,-4-2-5 0,0-4-1 0,0-2-122 0,0-4-25 16</inkml:trace>
  <inkml:trace contextRef="#ctx0" brushRef="#br0" timeOffset="22640.05">12439 5377 1579 0,'7'-22'32'0,"-3"13"10"15,-4-4-34-15,0 1-8 0,3-1 0 0,-3 0 0 16,0 1 144-16,4 3 28 0,-4 2 4 0,0 1 2 15,0 6-29-15,0 0-5 0,0 0-2 0,-7 3 0 16,-1 3-62-16,-2 4-13 0,3 5-3 0,-4 1 0 16,1 3 0-16,-1 3 0 0,1 0 0 0,-5 3 0 15,5-3 0-15,-1 3 0 0,4 0 0 0,-3 0 0 16,3-6-46-16,-1 3-10 0,1-3-8 0,4-4 12 16,3 1-12-16,0-6 0 0,0 2 9 0,3-6-9 15,1 1 0-15,3-4 0 0,4-3 0 0,-1 0 0 16,1-3 0-16,3-1-13 0,4 1 5 0,-1 0 8 15,1 0 0-15,-1 0 8 0,1-3 2 0,0 3 0 0,3-1-2 16,0-2 0-16,-3 3 0 0,3 3 0 0,-4 0 11 16,1 0 1-16,0 3 1 0,-4 3 0 0,0 4 3 0,-3-4 0 0,-1 7 0 15,-3-4 0-15,0 4-9 0,-3-4-2 0,-1 3 0 0,-3 1 0 16,0 0-13-16,0-4 9 0,-7 4-9 0,4-1 8 16,-8 1-8-16,4-1 0 0,-3 1 0 0,-5-4 0 15,1 0-45-15,0-5-11 0,4-1-3 0,-5-3 0 16,1 0-84-16,4-3-17 0,3-4-3 0</inkml:trace>
  <inkml:trace contextRef="#ctx0" brushRef="#br0" timeOffset="23444.76">12749 5534 2206 0,'0'0'63'0,"0"0"13"16,7 3-61-16,-3 3-15 0,3 0 0 0,-3 4 0 15,3 2 108-15,-4 4 18 0,8 3 4 0,-4 3 1 16,0 3-27-16,3 3-6 0,1 0-1 0,-4 4 0 16,4 2-15-16,-1 4-3 0,1 3-1 0,-1-1 0 15,1 1-38-15,0 0-7 0,-1 0-1 0,4 3-1 16,-7-10 26-16,4 1 6 0,-4-4 1 0,0 0 0 16,4 1-45-16,-4-7-9 0,0 0-2 0,-4 0 0 15,4-6-8-15,-3-4 0 0,-1-5 9 0,1-4-9 16,-4-6 0-16,0 0 0 0,0 0 0 0,-4-6 0 0,-3-4 0 0,4-5 0 15,-4-1 0-15,-4-12 0 0,1 3-9 0,-1-7 9 0,0-2-10 0,-3-1 10 16,0 1-8-16,0-1 8 0,-4-5 0 0,4-4-9 16,0 0 9-16,0 3 0 0,3-3 0 0,1 3 0 15,-1 4-11-15,4 2 0 0,0 1 0 0,4-1 0 16,-1 1 11-16,1 2 0 16,3 4 0-16,0 0 0 0,3 0 0 0,1 0 0 0,3 2 0 0,0 1 0 15,0 7 0-15,3-4-8 0,1 6 8 0,0 0 0 16,3 4 0-16,-4-1 17 0,4 7-2 0,1 0-1 15,-1-1-14-15,-4 7 0 0,1 0 0 0,3 0 0 16,0 4 0-16,0 2 0 0,-3 0 0 0,-1 3 0 16,4 4 0-16,-3 6 0 0,0-3 0 0,-4 5 0 15,0-2 0-15,-4 0 9 0,-3 6-9 0,-3-3 8 16,-1 0-8-16,1 0 0 0,-8 0 9 0,0 0-9 0,-3-3 0 16,0-4 8-16,0 1-8 0,-4-3 0 0,4-1 0 0,-3-6-10 15,3 1 1-15,-4-4 0 16,7 0-44-16,-3-3-9 0,4 0-2 0,3-3 0 15,0 0 0-15,3 0 0 0,1-4 0 0,3-2 0 16,0 3-51-16,3-4-10 0,1 4-3 0,3 0 0 16,0-1 16-16,3 4 4 0,1-3 0 15,-4 3 0-15,0-3 47 0,4 2 9 0,-1 1 3 0,1 3 0 0,-1-3 61 0,1 3 13 16,3 0 3-16,0 3 0 0,0-3 70 0,4 3 14 16,-4-3 4-16,-3 0 0 0,3 0-12 0,0 0-1 15,0 0-1-15,0-3 0 0,-3 3-29 0,3-6-5 16,-4 3-2-16,1-6 0 0,-1 2-26 0,1-2-4 15,-4-4-2-15,0-2 0 0,0 2-14 0,0-6-2 16,4 4-1-16,-8-4 0 0,1 3-9 0,-1 0-8 16,1 4 12-16,-4 2-12 0,3-2 9 0,-6 6-9 15,3-1 0-15,-4 4 9 0,1 0 26 0,3 3 5 0,-7 3 0 0,-4 4 1 16,4 2-33-16,0 3-8 0,-3 4 0 0,3 6 0 16,-1 0 0-16,1 3 0 0,4 0 0 0,-4 0 0 15,7 4-20-15,0-1-7 0,0-3-1 16,0 0 0-16,3-3 28 0,4-3 0 0,0-4 0 0,-3-2-8 15,7-1 8-15,-4-2-12 0,3-1 12 0,4-6-12 16,-3-3-49-16,3-6-11 0,0 0-1 0,0 0-1 16,-3-1-58-16,6 1-12 0,1-7-3 15,-4 1 0-15,0 3-101 16,4-4-20-16,-4 0-4 0</inkml:trace>
  <inkml:trace contextRef="#ctx0" brushRef="#br0" timeOffset="23675.49">13575 5418 1314 0,'10'-16'37'0,"-10"10"8"0,4-7-36 0,-4 4-9 0,0-4 0 0,0 1 0 0,0-1 156 0,0 1 28 15,-4 2 7-15,1 4 1 0,-1 0 0 0,-3 3 0 16,0 3 0-16,0 3 0 0,-3 6-103 0,-1 1-20 16,1 5-4-16,-1 1-1 0,0 3 0 0,1 6 0 15,3 0 0-15,0 6 0 0,0 1 0 0,3-4 0 16,4 0 0-16,0 0 0 0,0 1-51 0,4-8-13 16,-1 1 0-16,4 0 0 0,0-6 0 0,4 0 0 15,-1-4 0-15,1 1 0 0,3-1 0 0,-3-2 0 16,3-4 0-16,-4 0 0 0,4-3 0 0,1 1 0 0,-1-4 0 15,0-4 0 1,0-2-48-16,0 0-13 0,4-4-3 0,-8 1 0 16,4-3-102-16,-3-4-21 0,3 0-4 0,0-6-615 0,0 0-123 0</inkml:trace>
  <inkml:trace contextRef="#ctx0" brushRef="#br0" timeOffset="27386.59">13861 5283 2310 0,'-4'-9'48'0,"1"-1"11"15,-1 1-47-15,1-1-12 0,-1-2 0 0,4-1 0 16,0 4 53-16,0 3 9 0,0-1 2 0,0 1 0 16,0 6-20-16,0 0-4 0,0 0-1 0,0 0 0 15,7 3 40-15,0 3 8 0,0 4 1 0,-3 2 1 16,3 4-71-16,3 0-18 0,-3 3 0 0,4 2 0 15,-4 1 55-15,4 7 7 0,-1-1 2 0,1 3 0 16,-1 1-52-16,1-1-12 0,0 3 0 0,-4 1 0 0,3-7 0 0,1-3 0 16,3 0 0-16,-7-6 0 0,-4-6 54 0,5 2 8 0,-1-5 2 0,0 2 0 15,-4-5-78-15,1-1-15 16,-1 0-3-16,1-3-1 0,-1 0-50 0,-3-3-9 0,0 0-3 16,0 0 0-16,0 0-77 0,0 0-16 0,-7-6-4 0,-3 0 0 15,-1 3 103-15,-3 0 20 0,0-1 4 16,0-2 1-16,-4 3 0 0,0-6 0 0,1 2 0 0,-4-2 0 15,-1 0 0-15,5-4 0 0,-1 0 0 0,1 1 0 16,-1-1 51-16,4 1 13 0,3-1 0 0,1 4 0 16,-1-4 0-16,4 1 0 0,0-1 0 0,3 4 0 15,1-1 46-15,3 4 15 0,0 6 3 0,3-6 1 16,1 0-1-16,-1-4 0 0,5 4 0 0,-1 3 0 16,0 0 52-16,0 3 9 0,0 0 3 0,3 3 0 15,1 0 0-15,-1 3 0 0,1 0 0 0,3 4 0 16,0-4-103-16,0 4-25 0,4-4 0 0,-4 3 0 15,4-2 0-15,-4-1 0 0,4 0 0 0,-1-3 0 16,-3-3 0-16,4 0 0 0,-4-3 0 0,4-3 0 16,-1-4 0-16,-3 1 0 0,4 0 0 0,0-4 0 15,-4 4 0-15,3-7 0 0,-2 0 0 0,-1 4 0 16,-4-1-46-16,1 1-14 0,-1 2-4 0,1 1 0 16,-4 3 52-16,0-1 12 0,-3 1 0 0,-4 6 0 0,0 0 48 15,0 0 13-15,0 0 3 0,-4 6 0 0,1-3 0 0,-4 4 0 16,-4 2 0-16,4-3 0 0,0 4-6 0,-4 2-1 0,1 1 0 0,3-1 0 15,-4-2-40-15,0 2-8 0,4 1-1 0,-3-1-8 16,3-2 0-16,0-1 0 0,3 1 0 16,-3-4 0-16,4 0 16 0,-1 0-3 0,4 1-1 0,0-7 0 15,0 0-12-15,-3 3-16 0,3-3 3 16,-4 6 1-16,4-6 20 0,0 0 5 0,4 6 1 0,-1-2 0 16,1-4-14-16,3 0 0 0,0 0 0 15,3-4 0-15,1 1 0 0,-1 0-12 0,5 0 12 16,6-3-10-16,-4-1 10 0,5 4-13 0,-1-3 5 0,3 0 8 15,5-4 0-15,-5 4 0 0,5 0 0 0,-1 3 0 16,-7 0 44-16,0 3 16 0,-3 3 3 0,-4 0 1 16,0 3-52-16,-3 4-12 0,-4-1 0 0,0 3 0 15,0-2 0-15,-7-1 0 0,0 4 0 0,0-1 0 16,-7-2 0-16,0 2 0 0,0 4 0 0,-8-3 0 16,8-4 27-16,-3-3 2 0,-4 0 1 0,3 1 0 15,1-4-48-15,-5-3-10 0,5 0-1 0,-1-3-1 16,4 0-100-16,0-4-20 0,4 1-4 0</inkml:trace>
  <inkml:trace contextRef="#ctx0" brushRef="#br0" timeOffset="28090.09">15790 5412 1840 0,'-3'-4'52'0,"-1"-2"12"15,1 3-52-15,-1-3-12 0,1-1 0 0,-1-2 0 16,1 3 126-16,-1-1 22 0,1 1 5 0,-4 0 1 16,3 3-43-16,-3 0-9 0,3 3-2 0,-3 0 0 15,0 0-16-15,-3 3-4 0,3 3-1 0,0 0 0 0,0 4-21 0,-4-1-4 0,0 4-1 0,4 2 0 16,-3 1-3-16,3 6-1 0,0 0 0 0,0 3 0 15,3 0-49-15,1 3 0 0,-1 1 0 16,4-1-12-16,4-3 12 16,-1 0 8-16,4-3 0 0,0-3-8 0,4 0 0 0,3-4 0 0,-4-2 0 0,8-4 0 15,-4-3 12-15,21-2 4 16,-17-8-16-16,3-2 0 16,-3 0 0-16,0-4 0 0,-4 1 0 0,0-3 0 15,0-4 0-15,-4-3 0 0,5 0 0 0,-5 4 0 0,-3-4 0 16,0 0 0-16,0-3 0 0,0 3 8 0,-7 0-8 15,4 1 0-15,-8-1 0 0,1 6 11 0,-4 1-11 0,-4-1 10 0,1 4-10 16,-4-1 0-16,-1 4 0 0,1 3 0 0,0 0 0 16,-3 0-17-16,2 6-7 0,-2 0 0 0,3 0-1 15,0 3-95-15,-1 1-20 0,5-1-3 0,-1 3-1 16,4 1-84-16,4-1-18 0,3 0-3 0</inkml:trace>
  <inkml:trace contextRef="#ctx0" brushRef="#br0" timeOffset="28446.76">16076 5722 2090 0,'11'3'88'15,"-8"0"-71"1,4-3 98-16,-3 3 19 0,-4-3 4 0,0 0 1 16,3-6-43-16,1 0-8 0,-4-4-1 0,0 1-1 15,-4-4 2-15,-3-5 1 0,4 2 0 0,-8-6 0 16,4 0-71-16,-7-6-18 0,3 0 0 0,-3-4 0 15,0-2 0-15,0-1 0 0,0 1 0 0,-4-7 0 16,1 3 33-16,-1-6 3 0,0 1 1 0,1-4 0 0,-1 3-29 0,4-3-8 0,3 0 0 16,-3 3 0-16,7 6 0 0,0 7 0 0,0 3 0 0,4-1 0 15,-1 7-12-15,4 4 2 0,0-1 1 0,4 6 0 16,-1 1-4-16,1-1-1 0,-1 4 0 0,4 2 0 16,0 1 14-16,4 0-12 0,-1 3 12 0,5 0-12 15,-1-1 12-15,3 1 0 0,1-3 0 0,3 3 0 16,0 0 0-16,4-3 0 0,3-1 0 0,0 4 0 15,1-3 0-15,-1 3-9 0,0 0 1 0,0 3 0 16,-3 3 8-16,-4 3 16 0,0 0-4 0,-3 4-1 16,-4 2-11-16,0 1 0 0,-3 2-10 0,-4 1 10 15,0 3-121-15,-7 3-19 16,3 0-3-16</inkml:trace>
  <inkml:trace contextRef="#ctx0" brushRef="#br0" timeOffset="28632.53">15960 5553 2310 0,'17'-7'97'16,"1"1"-77"0,3 0 81-16,4 0 17 0,0-1 3 0,3 1 1 15,-4 0-93-15,1-1-18 0,3 1-11 0,-3 3 12 16,3 0-12-16,-3 0 0 0,0 3 0 0</inkml:trace>
  <inkml:trace contextRef="#ctx0" brushRef="#br0" timeOffset="29321.81">17272 5421 1769 0,'-7'-3'50'0,"0"3"11"16,7 0-49-16,0 0-12 0,0 0 0 0,-7 3 0 15,3 3 110-15,1 4 19 0,-4-1 4 0,7 4 1 16,-4 2-5-16,1 7-1 0,3-3 0 0,0 6 0 15,0-3-51-15,0 3-10 0,3 0-3 0,1-3 0 16,-1 0 0-16,8-6 0 0,-4 3 0 0,3-7 0 16,1-2-51-16,3-1-13 0,0-3 0 0,4-3 0 15,0-3 0-15,3-3 0 0,3-3 0 0,-9 0 0 16,6-7 17-16,-4-3 1 0,5-2 0 0,-5-1 0 16,1-3-18-16,-4 0 0 0,0 0 0 0,4-9 0 15,-8 6 8-15,1-1-8 0,-1 1 0 0,-6 3 0 16,-1 7-10-16,1-4-9 0,-4 6-1 0,-4 4-1 15,1 0 33-15,-4 2 6 0,0 1 2 0,0 3 0 0,0 3-20 16,-4 3 0-16,4 3 0 0,-4 1 0 0,4 2 0 16,-3 0-14-16,6 4 4 0,-3 3 1 15,4-4-7-15,3 4-2 0,0 3 0 0,3-1 0 0,1 1 2 0,3 3 1 16,0 0 0-16,3 0 0 0,1 3 15 0,0 0-9 0,-1 0 9 0,1 4-8 16,-1-4 8-16,1 6 0 0,3 0 0 0,0 1 8 15,-3 2 12-15,3 1 4 0,0 2 0 0,-3 1 0 16,-1 0-24-16,1-4 0 0,-4-3 0 0,3 4 0 15,-6-7 0-15,3-3 0 0,-3 0 0 0,-4-3 0 16,0-3 0-16,0 0 0 0,-4-7 0 16,-3-2 0-16,0-1 0 0,0-6 0 15,-4-3 0-15,-3-3 0 0,0-3 0 0,0-7 0 0,-4-2 0 0,1-1 0 16,-1-3 19-16,0 0-1 0,1-3 0 0,-1 1 0 16,0 2-18-16,-3-3 0 0,7 0 0 0,-7 0 0 15,10 3-11-15,-3 0-5 0,4 0-2 0,-1-3 0 16,4 7 18-16,4-4 0 0,3 0 0 0,0 0 0 15,3 1 8-15,4 2 4 0,0 0 2 0,4-3 0 16,-1 4-14-16,4 2 0 0,1-3 0 0,-1 1 0 16,3 2-8-16,1-2 8 0,-4-1-12 0,4 3 12 15,-4-2-84-15,3-1-11 0,-2 0-1 0</inkml:trace>
  <inkml:trace contextRef="#ctx0" brushRef="#br0" timeOffset="29621.25">17766 5355 2310 0,'0'0'48'0,"-7"6"11"16,0 1-47-16,3-1-12 0,-6 6 0 0,3 1 0 0,0 0 104 0,0 5 20 15,3 1 3-15,-7 3 1 0,8 0-52 0,-4 3-9 16,0 0-3-16,3 0 0 16,1 0 0-16,-1-3 0 0,4 0 0 0,0-3 0 0,0 0-23 0,0-7-5 0,4 1 0 0,-1-4-1 15,4-2-5-15,0-4-1 0,0 0 0 0,4 0 0 16,0-3-29-1,-1-3 0-15,1 0 0 0,-1-3 0 0,1-4 0 0,-1 1 0 0,-2-1 0 0,-1-2 0 16,0 2 0-16,0-5 0 0,0 2 0 0,0-3 0 16,-4 1 0-16,4 2 0 0,-3 4 0 0,-4-7 0 15,3 7-45-15,-6-1-15 0,3 4-4 0,-4 3 0 16,-3-3 52-16,0 3 12 0,-3-1 0 0,3 1 0 16,-4 0-105-16,4 3-19 0,0-3-3 0,-4 3-1 15,4 0-153-15,0 0-31 0</inkml:trace>
  <inkml:trace contextRef="#ctx0" brushRef="#br0" timeOffset="30190.68">17932 5465 2030 0,'-7'3'57'0,"3"3"14"15,1-3-57-15,-1 7-14 0,1-4 0 0,-1 3 0 16,0 1 85-16,4 2 15 0,0 1 2 0,0 3 1 16,0-1 0-16,4 1 0 0,0 3 0 0,-1-4 0 15,1 4-43-15,3-3-8 0,-4 0-1 0,4-1-1 0,4 1 34 0,-4-7 6 0,0 4 2 0,4-4 0 16,-1-2-64-16,-3-4-13 0,4 0-3 0,-1-3 0 16,4-3-12-16,-3 0 0 0,0-4 0 0,-1-2 0 15,1 0 0-15,-4-1 0 0,3-6 0 0,-3 1 0 16,4 2-36-1,-4-2-1-15,4 2 0 0,-1-6 0 0,1 4 37 0,-4 2 0 0,3 0 0 0,-6 4 0 16,3 3 0-16,0 3 0 0,-7 3 0 0,0 0 0 16,7 3 0-16,-3 3 0 15,3 0 0-15,0 4 0 0,0-1 0 0,-4-3 0 0,4 4 0 0,-3-1 0 16,3 1 0-16,0 2 0 16,0-2 0-16,4-1 0 0,-1-3 0 0,1 4 0 0,-1-4 0 0,5 0 0 15,-5 0 0-15,1-2 0 0,-1-1 0 0,-3 0 0 16,4-3 0-16,0 0 0 0,-4 0 0 0,3-3 0 15,-3 3 0-15,0-3 0 0,0-1 0 0,-3-2 0 16,-1 0 0-16,1-4 0 0,-1 1 0 0,1 0 0 16,-4-1 12-16,0 1 11 0,0-1 1 0,0 1 1 15,-4 0-15-15,-3-1-10 0,4 1 12 0,-4-1-12 16,0 4 9-16,0-3-9 0,3-1 0 0,-3 1 9 16,0-4-9-16,4 4 0 0,-1-4 0 0,1 4 0 15,-1-4 0-15,4 4 0 0,0 0 0 0,4-1 0 0,-1 4 0 16,1 0 0-16,3-1 0 0,3 1 0 15,-3 3 0-15,4 0 0 0,3 0 0 0,0 0 0 0,0 0 0 16,0-1 0-16,0 1 0 0,4 0 0 16,-4 0 0-16,7 3 0 0,-3 0 0 0,0-3 0 15,-1 3-132-15,1-3-23 0,-4 0-4 0</inkml:trace>
  <inkml:trace contextRef="#ctx0" brushRef="#br0" timeOffset="31208.71">19773 5336 1680 0,'-3'3'48'0,"-4"4"9"0,7-7-45 0,-4 3-12 0,4-3 0 0,-3 6 0 15,3 0 92-15,0 1 17 0,0 2 3 0,3 0 1 16,1 4-32-16,3 3-6 0,0-1-2 0,0 7 0 16,0 0 22-16,0 6 4 0,3 1 1 0,1 2 0 15,0 0-30-15,3 1-6 0,0-1 0 0,4 0-1 16,-1 1-1-16,-3-1 0 0,4 0 0 0,3-2 0 16,-7 2-47-16,4-6-15 0,-1 0 8 0,-2-6-8 15,-5-3 0-15,4-1 0 0,0-2 0 0,0-4 0 16,-3 4 32-16,0-7 2 0,-1 0 1 0,1 1 0 15,-4-4-35-15,0-3 0 0,-4 0 0 0,-3 0 0 16,-3-10-28-16,-1-2-4 0,-3-1 0 0,-3-2 0 0,-4 2 44 0,-4-3 8 0,0 1 1 16,-3-4 1-16,4 0-35 0,-8 0-7 0,4 1-2 15,-4-4 0-15,0 3 22 0,4-3 0 0,0 3 0 16,0-3 0-16,3 0 0 0,-3 0 0 0,7-3 0 0,-4 0 0 16,4 0 0-16,4 0 0 0,-1-7 0 0,4 1 0 15,0 3 0-15,3 0 0 0,4-1 0 16,0 1 0-16,4 3 0 0,3 3 0 0,-4 0 0 15,5 3 0-15,-1 4 14 0,3-1 7 0,4 0 2 0,0 4 0 16,0 2-9-16,4 4-2 0,0 0 0 0,3 0 0 16,4 6 5-16,-4 0 1 0,0 3 0 0,4 3 0 15,-4 0 2-15,0 4 0 0,-3 2 0 0,-1 1 0 16,1 6-4-16,-8-4 0 0,1 7 0 0,0-3 0 16,-4 3-4-16,-7 3 0 0,3 0-1 0,-6 3 0 15,-1-6-3-15,-3 3 0 0,-3-6 0 0,-5 3 0 0,1-3 10 0,0 0 2 16,0-3 0-16,-4-4 0 15,1 1-20-15,-1-1-14 0,-3-2 2 0,3-4 1 0,1 0 11 0,-1-6-12 16,0 3 12-16,1-9-12 16,3 0-52-16,0-4-12 0,-1-2-1 0,5-4-1 15,-1 4-50-15,8-4-11 0,-4-3-1 0,3 3-1 16,4 1-108-16,4-1-22 0,-1-9-4 0,4 6-1 0</inkml:trace>
  <inkml:trace contextRef="#ctx0" brushRef="#br0" timeOffset="31771.78">20246 5502 2336 0,'0'0'52'0,"0"0"10"0,-4 4 2 0,4 2 1 0,-3 0-52 0,-1-3-13 0,1 4 0 0,3-7 0 15,0 0 124-15,-7 0 23 0,0 0 4 0,3-4 1 16,-3-2-69-16,0 0-14 0,-4-4-2 0,4-2-1 15,-3-1-41-15,-1-2-8 0,1-1-1 0,-1 0-1 16,4 1-15-16,0 2 0 16,0-3 0-16,0 1 0 0,7 5-12 0,-4-2-4 0,4-1-2 0,0 4 0 15,0-1 7-15,4 4 2 0,3 3 0 0,0 0 0 16,0-3-37-16,0 2-7 0,4 1-2 0,-1-3 0 16,1 3 3-16,6-3 1 0,1-1 0 0,-4 1 0 15,4 0 20-15,-4 3 4 16,4 0 1-16,-1-1 0 0,-3-2 26 0,4 3 16 0,0 3-3 0,-1-6 0 0,1 0-13 15,-4 2 0-15,0 1 0 0,0 0 0 0,-3 3 0 16,-4 0 0-16,0-3 0 0,0 6 0 16,-3 0 54-16,-1 0 8 0,-3 4 2 0,0-1 0 0,0 3 0 0,-3 1 0 15,-1 5 0-15,0 1 0 0,1 0-35 0,-4 3-6 16,3 3-2-16,1 3 0 0,-1 3-3 0,4-3-1 16,0 0 0-16,0 0 0 0,0 0 7 0,4-6 2 15,-1 3 0-15,4-6 0 0,0-1-26 0,4-2 0 16,0-4 0-16,-1-2 0 0,4-1 0 0,0-3 0 15,4-3 0-15,0-3 0 0,-1-3 0 0,-3-4 0 16,1 1 0-16,2-4 0 0,-6 1 0 0,-1-1 0 16,5-3 0-16,-8 1 0 0,3-1 0 0,-3 0-12 15,0 1 0-15,-3 2 1 0,-4-3 11 0,3 4 0 16,-3 3 0-16,-3-1 8 0,-1 1-8 0,1-1 9 16,-4 1-9-16,-4-1 10 0,1 1-10 0,-5 0-11 15,1-1 3-15,-3 1 0 16,3 3-88-16,-4-1-16 0,4 1-4 0,0 0-1 15,3 6-60-15,-3-3-12 0,3 3-3 0,4-4-896 0</inkml:trace>
  <inkml:trace contextRef="#ctx0" brushRef="#br0" timeOffset="32274.92">20655 5026 1765 0,'0'0'50'0,"0"6"11"0,0 4-49 0,0-4-12 0,0 3 0 0,4 4 0 15,-1-1 117-15,4 4 21 0,0 0 4 0,0 2 1 0,4 4-23 0,0 0-5 16,3 0-1-16,-4 7 0 0,4-1-35 0,0 3-7 16,1-3-2-16,2 4 0 0,-3-4 13 0,4 3 2 15,-4-3 1-15,4-2 0 0,-4-1-35 0,0-3-7 16,-3-4-2-16,-1 1 0 0,1-3-34 0,-1-4-8 15,-3 4 0-15,0-6 0 0,0-1 0 0,-3-3 0 16,-1 0 0-16,1 1 0 0,-4-7 0 0,0 0 0 16,0 0 0-16,0 0 0 0,0 0 0 0,0 0 0 15,-4-7 0-15,4-2 0 0,-3-3 0 0,3-1 0 16,-4-3 0-16,1 1 0 0,3-1 0 0,0 0-12 0,0-3 2 0,3-6 1 16,1 3 9-16,-1 4 0 0,5-4 0 15,-1 3 0-15,0 0 0 0,3 0 0 0,-3 4-9 0,0 2 9 16,4 0 0-16,0 4 0 0,-1 3 0 0,1-1 0 15,-1 1 0-15,1 3 0 0,-1 3 0 16,1 0 0-16,0 0 0 0,-1 3 15 0,1 3-3 0,-1 1 0 16,-3 2 0-16,4 1-1 0,-4 5 0 0,0-2 0 15,0 2 1-15,0-2 0 0,-3 6 0 0,-1-3 0 16,1-1-12-16,-1 4 10 0,-3-3-10 0,0-4 10 16,-3 1-10-16,-1-1 0 0,1-2 0 0,-4-4 8 15,0 0-8-15,0-3 0 0,0 1 0 0,-1-4 0 16,-6-4-77-16,4 1-8 15,-4-3-2-15,0-3 0 0,3-1-176 0,-3 4-35 0</inkml:trace>
  <inkml:trace contextRef="#ctx0" brushRef="#br0" timeOffset="32781.18">21368 5073 1896 0,'-4'0'80'0,"-3"3"-64"16,7-3 126-16,0 0 26 0,-3 3 4 0,3-3 2 15,-4 6-67-15,4-6-14 0,-3 7-2 0,3-1-1 16,3 0-40-16,1 4-8 0,-1 2-2 0,1 4 0 16,3 0 17-16,0 2 3 0,0 4 1 0,0 3 0 15,-4 4-32-15,5-1-6 0,-1 3-2 0,0 1 0 16,0 2 10-16,0 1 1 0,0-1 1 0,0 0 0 16,0-5-17-16,-4-4-3 0,4-3-1 0,1-7 0 15,-5-2-12-15,1-4 0 0,-1 1 0 0,1-7 0 16,-4-3-106-16,3-6-18 0,-3-4-3 0,4 1-1 15,-4-4-81-15,-4-2-17 0</inkml:trace>
  <inkml:trace contextRef="#ctx0" brushRef="#br0" timeOffset="33149.68">21463 5449 1956 0,'0'25'40'0,"0"-15"11"0,4-4-41 16,-4 3-10-16,7-2 0 0,-4-1 0 0,4 0 110 0,0 0 20 0,0-2 4 0,0-1 1 15,4 0-41-15,0-3-8 0,-1 0-2 0,4-3 0 16,0 3-21-16,0-7-5 0,4 4-1 0,0 0 0 16,-4 0-23-16,0-3-5 0,0-1-1 0,0 1 0 15,0 0-37-15,-3 0-8 0,-1-4-2 0,5 1 0 16,-8 3 19-16,0-4 0 16,0 1 0-16,-4-4 0 0,4 4 0 0,-7-4 0 0,4 4 0 0,-4-1 0 15,0 1 24-15,-4 3 8 0,1-4 1 0,-1 4 1 16,1 3-34-16,-8-3 0 0,4 3 0 0,-7-1 0 15,3 8-20-15,1-4-12 0,-1 6-1 16,-3 0-1-16,4 3 34 0,-1 1 17 0,0 2-1 0,4 4-1 16,-3 3-24-16,6 0-5 0,-3 3-1 0,4 0 0 15,-1 0 15-15,4 0 0 0,4-1 0 0,-4-2 0 16,3 0 0-16,4 0 0 0,0 0 0 0,0-4 0 16,0-2 0-16,4-1 0 0,0 1 0 15,-1-4 0-15,4-2 0 0,4-4 0 0,-4 0 0 0,4 0 0 16,-4-6-105-16,3-3-19 0,1-1-3 0,-4-5-1 15,4-1-127-15,-4-2-25 0</inkml:trace>
  <inkml:trace contextRef="#ctx0" brushRef="#br0" timeOffset="33853.11">21915 5412 2329 0,'0'6'66'0,"0"0"14"0,-4 3-64 0,4 13-16 0,-3-12 0 16,3 2 114-16,0 1 19 0,-4-1 4 0,4 4 1 15,0-3-49-15,0 2-9 0,0-2-3 0,0-1 0 16,4 1-29-16,-4 0-7 0,3-4-1 0,-3 0 0 15,4-2-20-15,-1 2-4 0,1-6 0 0,-1 0-1 16,-3-3-15-16,0 0 0 0,4-3 0 0,-1 0 0 16,1-6 0-16,-1 2 0 0,4 1 0 0,-3-6 0 15,-1 2 0-15,-3-6 0 0,4 4 0 0,-1-4 0 16,-3 1 0-16,4-1 0 0,-4 3 0 0,3 1 0 16,-3-1 0-16,0 4 0 0,4-1 0 0,-4 4 0 15,0 0-19-15,4 0-9 0,-4 6-3 0,0 0 0 16,0 0 55-16,0 0 10 0,0 0 2 0,3 3 1 15,1 3-18-15,-1 3-4 0,1 1-1 0,-4 2 0 16,3 1 8-16,1-1 2 0,-1 1 0 0,-3 0 0 16,4-4-12-16,-4 0-1 0,3 1-1 0,1-4 0 15,-1 3-10-15,1-2 0 0,-1-4 0 0,1 3-11 16,-1-6 11-16,5 0 0 0,-5 0 0 0,1-3-8 16,-1 0 8-16,1-3 0 0,3-1 0 0,-4-2 0 0,4-4-14 0,0 4-1 0,0-7 0 15,0 4 0 1,0-1 15-16,1 1 0 0,-1-1 0 0,0 4 0 0,3-1 0 0,-3 4 0 0,4 3 0 15,-4 0 0-15,4 0 0 0,-4 6 0 0,0-3 0 0,0 6 0 16,3 0 48-16,-3 4 13 0,0-1 3 0,0 4 0 16,0 2-52-16,-3-2-12 0,3 6 0 15,-3-4 0-15,-1 4 0 16,1-3 0-16,-1 3 0 0,1-4 0 0,-1 1 0 0,-3 0 0 0,4-4 0 0,-1-2 0 16,1-1 0-16,-1-3 0 15,1-3 0-15,3 1 0 0,-4-4-11 16,5-4-5-16,-5 1 0 0,4-3-1 0,-3-3-3 0,3-1 0 0,0-2 0 0,0 2 0 15,-4-2 12-15,4 2 8 0,4 1-12 0,-4-4 12 16,0 4 0-16,4 0-8 0,-1 2 8 0,1-2 0 16,3 6-20-16,-3 6 0 0,-1 0 0 0,-3 3 0 15,4 7 36-15,-4-1 8 0,0 1 0 0,0 3 1 16,-4-1-17-16,4-2-8 0,-3 2 8 0,0-2-8 16,-1-4-28-16,-3-2-10 0,0-4-2 0</inkml:trace>
  <inkml:trace contextRef="#ctx0" brushRef="#br0" timeOffset="35475.4">23442 5029 2260 0,'0'0'47'0,"0"6"11"0,4 7-46 0,-1-4-12 0,1 4 0 0,3 2 0 16,0 4 115-16,3 3 21 0,1 0 4 0,0 3 0 15,-1 0-60-15,1-3-13 0,3 3-3 0,-4-3 0 16,1 0 0-16,0-3 0 0,-1 3 0 0,-3-6 0 16,4-1 0-16,-8-5 0 0,4 2 0 0,0-5 0 15,-3-1-64-15,-1-3 0 0,5 0-13 0,-8-3 1 16,0 0 12-16,0 0-8 0,3-3 8 0,1-6-8 0,-4-4 8 0,0 0 0 15,0 1 0-15,-4-1-8 0,1 1 8 0,-1-1 0 16,-3 1 0-16,-4-1 0 0,4-2 0 0,-3 2 0 16,-4 4 0-16,0-1 0 0,-1 4 16 0,1 0 0 15,-3 6-1-15,-1 0 0 0,0 6-15 0,1 3 0 16,-1 7 0-16,-3 0 0 0,3 2 0 0,4 4 0 16,-3 4 0-16,2 2 0 0,5 3 0 0,-4 4 0 15,3-1 0-15,4 1-10 0,0-4 10 0,4 0 0 16,-1 1 8-16,4-1-8 0,0-6 0 0,0 0 0 0,7-6 0 15,-3 3 0-15,3-3 0 0,3-4 0 16,1-2 0-16,3-1 0 0,0-5 0 0,4-1 0 16,3-6 0-16,0-6 0 0,0-4 0 0,4-5 0 0,0-4 0 15,3-6 0-15,0 0-11 0,-3-7-6 0,-1 1-2 0,1-3 0 16,-4-1 7-16,0-3 2 0,-3 4 0 16,-4-1 0-16,0 4 10 0,-3 6-8 0,-1 0 8 0,-3 6-8 15,-3 3 8-15,0 4 0 0,-4 6 0 16,0 6 0-16,0 0 17 0,0 0-1 0,-4 6 0 0,-3 6 0 15,3 4 1-15,-3 6 0 0,4 3 0 0,-1 3 0 16,4 1-17-16,-3 2 0 0,3-3 8 0,3 0-8 16,-3-3 0-16,4 1 8 0,-1-8-8 0,4 1 0 15,0-3 0-15,1-4 0 0,-1-2 0 0,3-4 0 16,-3 0 0-16,7-3 0 0,-3-3 0 0,0-3 0 0,3-3 0 0,-4-3 0 16,1-4 0-16,3-3 0 0,-7 4 0 0,0-1 0 15,0-2 0-15,-3-1 0 0,-1-3 8 0,1 3 2 16,-4 4 0-16,-4-4 0 0,1 4-10 0,-1-1 12 15,-3 4-12-15,0-4 12 0,0 4-12 0,-4-1 0 16,1 1 0-16,-1 3 8 0,-3-4-8 0,3 4 0 16,-3 3 0-16,4 0 0 15,-4-3-56-15,3 6-6 0,4 0-2 16,0 3 0-16,0-3-68 0,3 6-13 0,-3-3-3 0,4 6-1 16,3-2-138-16,0-1-27 0,7 10-6 0,-7-16-536 0</inkml:trace>
  <inkml:trace contextRef="#ctx0" brushRef="#br0" timeOffset="36072.33">23999 5603 1958 0,'0'0'43'0,"0"0"9"0,0 0 1 0,0 0 3 0,0 0-45 0,0 0-11 0,0 6 0 0,0-6 0 16,0 0 144-16,0 0 26 0,0 0 6 0,0 0 0 15,0 0-77-15,0 0-16 0,0 0-3 0,0-9-1 16,4-1-63-16,-4 1-16 0,0-7 0 0,-4 4 0 15,4-1 54-15,0-3 8 0,0 4 2 0,0-4 0 16,4-3-64-16,-4 4-21 0,0 2 0 0,0-3 0 16,4 1 21-16,-4 5 0 0,3 4 0 0,-3 6 0 15,0-6 12-15,0 6-2 0,0 0-1 0,0 0 0 16,4 9 0-16,-1 1 0 0,1 2 0 0,-1 1 0 16,1-1 20-16,-1 4 4 0,-3 3 1 0,4-4 0 0,-1-2-14 0,1 0-2 15,-1-1-1-15,1 1 0 0,-4-1-9 0,3-2-8 16,1-1 12-16,-1-3-12 0,1 1 0 15,-4-7 0-15,0 0 0 0,4 0 0 0,3 0 0 16,-4-7 0-16,4 1 0 0,-3-3-9 0,3-1 9 0,-4-2 0 16,1-4 0-16,-1 0-8 0,1 1 8 0,-1 2 0 15,1-3 0-15,3 4 0 0,-4-1 0 0,5 4 0 16,-1 3 0-16,-4-1 0 0,4 1 8 0,-7 6 0 16,4 0 0-16,3 3 0 0,-4 3 18 0,1 4 4 15,3-1 1-15,-7 4 0 0,3 2-3 0,1 1 0 16,-1 0 0-16,5 0 0 0,-5-1-15 0,1-5-3 15,-1 2-1-15,4-6 0 0,-3 4-9 0,-1-7 0 16,4-3 0-16,-3-3 0 0,3 0 0 0,-4-4 0 16,4-2 0-16,0-4 0 0,1 1 0 0,-1-4-11 0,-4 1 1 0,4-1 0 15,0 0-1-15,4 1 0 16,-4 2 0-16,3 0 0 0,1 1 26 0,0 3 5 16,-1 2 0-16,1 4 1 0,-1 0-21 0,1 3 0 0,-4 3 0 0,0 7 0 15,0-1 0-15,0 7 0 16,0-1 0-16,-3 4 0 0,-1-3 0 0,4 3 0 0,-3-1 0 0,-1 1 0 15,-3 0 0-15,4 0 0 0,-4-3 0 0,3-4 0 16,-3 4 0-16,0-4 0 0,0-5 0 0,0 2 0 16,0-3-28-16,0-6-11 15,0 0-1-15,0 0-1 0,0 0-139 0,0 0-28 0,0 0-6 0</inkml:trace>
  <inkml:trace contextRef="#ctx0" brushRef="#br0" timeOffset="36494.67">24567 5421 1810 0,'0'0'40'0,"0"-6"8"0,0-4 1 0,0 1 3 0,0-1-42 0,4 1-10 0,-4 3 0 0,0 6 0 0,0 0 137 0,0 0 26 16,0 0 5-16,0 0 0 0,-4 9-36 0,1 1-7 16,-1 5-1-16,1 4-1 0,3 3-43 0,-4 3-9 15,4 3-2-15,0-3 0 0,0 0-4 0,4 1-1 16,-1-4 0-16,1-4 0 0,3 1-51 0,-3-6-13 15,3 2 0-15,0-5 0 0,0-4 0 0,0 0 0 16,0-3 0-16,0 1 0 0,0-8 0 0,-4 1 0 16,4 0 0-16,1-6 0 0,-5-1 0 0,1 1 0 15,-1-7 0-15,1 4 0 0,-1-1 0 0,-3-6 0 16,4 4 0-16,-4-1 0 16,0 0-48-16,0 4-13 0,0-1-3 0,0 1 0 0,-4-1 52 0,1 4 12 0,3 2 0 0,-4-2 0 15,1 3 0-15,3 6 0 0,0 0 0 0,0 0 0 16,0 0 0-16,-4 6 0 0,4 0 0 0,-3 1 0 15,3 5 0-15,0 1 0 0,3-1 0 0,1 4 0 16,-1-4 0-16,4 4 0 0,-3 0 0 0,3 0 0 16,-4-4 0-16,4 1 0 0,0-1 0 0,0 1 0 15,-3-1 48-15,3 1 13 0,4-4 3 0,-4-3 0 16,0 1-52-16,0-1-12 0,0-3 0 0,0-3 0 16,0 0-48-16,-4-3-13 15,5-3-3-15,-1-1 0 0,-4-2-153 0,1-4-31 16,3-12-7-16,0 0-1 0</inkml:trace>
  <inkml:trace contextRef="#ctx0" brushRef="#br0" timeOffset="37055.28">24797 5386 1337 0,'0'7'56'15,"3"-4"-44"1,-3 3-12-16,4 0-12 0,-4 1 2 0,3-4 1 16,1 3-139-16,-4-3-28 0</inkml:trace>
  <inkml:trace contextRef="#ctx0" brushRef="#br0" timeOffset="37259.43">24839 5487 2066 0,'4'9'43'0,"-4"-9"10"0,0 0-42 0,0 0-11 0,-4 6 0 0,4-2 0 16,0 2 155 0,0 0 29-16,0 0 5 0,0 1 2 0,0-1-101 0,4 3-20 0,-4-2-4 15,0-1-1-15,3 3-1 0,-3 1 0 16,4-1 0-16,-4 1 0 0,3-1-51 0,1 0-13 16,-1 1 0-16,1-4 0 0,-1 0 0 0,1 1 0 0,-4-7 0 15,0 0 0-15,0 0-48 0,0 0-13 0,3-4-3 16,1-2 0-16,-1 0-51 15,-3 0-10-15,0-4-3 0</inkml:trace>
  <inkml:trace contextRef="#ctx0" brushRef="#br0" timeOffset="37478.85">24751 5170 2310 0,'0'0'97'15,"0"0"-77"1,0 0 35-16,0 0 7 0,0 0 2 0,0 0 0 16,0 0-103-16,0 0-20 0,0 0-4 0</inkml:trace>
  <inkml:trace contextRef="#ctx0" brushRef="#br0" timeOffset="38782.64">25008 5515 171 0</inkml:trace>
  <inkml:trace contextRef="#ctx0" brushRef="#br0" timeOffset="39258.25">25001 5499 1101 0,'-3'-6'48'0,"3"0"12"16,-4-1-48-16,4 1-12 0,0 0 0 0,-3 0 0 16,3-1 90-16,0 4 16 0,-4-3 3 0,4 6 1 15,0 0-1-15,0 0 0 0,0 0 0 0,0 0 0 16,0 0-17-16,0 0-4 0,0 0-1 0,0 0 0 15,0 0 13-15,0 0 4 0,0 0 0 0,0 0 0 16,0 6-24-16,0 1-5 0,0-1-1 0,0 0 0 16,0 7-28-16,0-1-6 0,4 4 0 0,-4 3-1 15,3-1-18-15,1 1-3 0,-1 6-1 0,4-3 0 16,-3 0-6-16,3 0-2 0,0-3 0 0,-3 0 0 16,3-3-9-16,0-1 8 0,0-2-8 0,-4-7 8 15,4 0-8-15,-3-3 0 0,3 1 0 0,-7-4 0 16,3-4-9-16,1-2 9 0,0 0-12 0,-4-4 12 15,0 1 0-15,0-3 0 0,0-1 8 0,0 0-8 16,0-2 10-16,-4 2-10 0,4-2 10 0,-4 2-10 0,1 0 8 16,-1 1-8-16,1 3 0 0,-1-4 0 0,1 4 0 0,3 2 0 15,0-2 0-15,-4 3 0 0,4-4 0 0,-3 4 0 0,3 0 0 0,0-4 0 16,3 4 0-16,-3-3 0 0,4 2 0 0,-4 1 0 16,7 3 0-16,-4-3 0 0,4 2-8 0,1 1 8 15,2 3-12-15,-3 0 0 0,4 3 1 0,-1 1 0 16,1 2 3-16,-1-3 0 0,1 3 0 15,0 4 0-15,-1-4-26 0,1 0-5 16,-1 4-1-16,1-1 0 0,-4 0 76 0,0-2 14 0,0-1 3 0,0 3 1 16,-3 1-35-16,3 2-7 0,-4 1-2 0,4 3 0 15,-3-1-10-15,-1 4 0 0,1 0 0 0,-4 0 0 16,3 3 30-16,-3-4 4 0,4 4 1 0,0-3 0 16,-4 0-35-16,0-3 0 0,3-1 0 0,-3 1 0 15,0-7 0-15,-3 1 0 0,3-4-12 0,0-6 3 16,0 0-117-16,0 0-23 0,0 0-5 0</inkml:trace>
  <inkml:trace contextRef="#ctx0" brushRef="#br0" timeOffset="40026.15">25569 5744 3458 0,'-14'37'72'0,"7"-24"16"0,4-4-71 0,-4 1-17 0,3-4 0 0,-3 4 0 16,3-7 44-16,1 0 4 0,-1 0 2 0,4-3 0 15,0 0-67-15,0 0-14 0,0 0-2 0</inkml:trace>
  <inkml:trace contextRef="#ctx0" brushRef="#br0" timeOffset="58613.12">3193 6967 1364 0,'0'0'57'0,"0"0"-45"16,0 0 92-16,0 0 20 0,0 6 3 0,0-6 1 15,0 0-64-15,0 0-13 0,0 0-3 0,0 0 0 16,0 0 4-16,0 0 1 0,0 0 0 0,0 0 0 15,-4 3 5-15,4-3 1 0,0 0 0 0,-3 3 0 16,3-3-27-16,0 7-6 0,0-7-1 0,0 0 0 16,-7 3 31-16,7-3 7 0,-4 3 1 0,4-3 0 15,0 0-52-15,0 0-12 0,0 0 0 0,-7 6 0 16,7-6 0-16,0 6 0 0,-4-3 0 0,4-3 0 16,0 0 0-16,0 4 0 0,0-4 0 0,-7 6 0 15,7-6 13-15,0 3 0 0,0-3 0 0,0 0 0 16,-3 6 4-16,3-6 1 0,0 0 0 0,-7 3 0 15,7-3 12-15,-4 7 2 0,4-7 1 0,0 3 0 16,0-3-33-16,0 0-11 0,-3 6 0 0,3-6 0 16,0 0 11-16,-7 3 14 0,7-3-3 0,-4 7-1 15,4-7-10-15,0 6 0 0,0 0 0 0,0-6 0 16,0 0 0-16,0 0 0 0,0 0 0 0,0 0 0 16,0 0 0-16,0 0 0 0,0 0 0 0,0 0 0 15,-7 3 0-15,7-3 0 0,0 0 0 0,0 0 0 16,0 0 0-16,0 6 0 0,0-6 0 0,0 0 0 15,0 0 0-15,0 0 0 0,0 0 0 0,0 0 0 16,0 0 0-16,0 0 0 0,0 7 0 0,0-7 0 16,0 0 0-16,0 0 0 0,0 0 0 0,0 0 0 15,0 0 0-15,0 0 0 0,0 0 0 0,0 0 0 16,0 0 0-16,0 0 0 0,0 0 0 0,0 0 0 16,0 0 0-16,0 0 0 0,0 0 0 0,0 0 0 0,0 0 28 0,0 0 1 0,0 0 0 15,0 0 0 1,0 0-46-16,0 0-10 0,0 0-1 0,0 0-1 0,0 0 67 0,0 0 14 0,0 0 2 0,0 0 1 15,0 0-39-15,0 0-8 0,0 0-8 0,0 0 11 16,0 0-11-16,0 0 0 0,0 0 9 0,0 0-9 16,0 0 8-16,0 0-8 0,0 0 8 0,0 0-8 15,0 0 0-15,0 0 0 0,0 0 0 0,0 0-8 16,0 0 8-16,0 0 0 0,0 0 0 0,0 0 0 16,0 0 0-16,0 0 0 0,0 0 0 0,0 0 0 15,0 0 0-15,0 0 0 0,0 0 0 0,0 0 0 16,0 0 0-16,0 0 0 0,0 0 0 0,0 0 0 15,0 0 0-15,0 0 0 0,0 0 0 0,0 0 0 16,0 0 0-16,0 0 0 0,0 0 0 0,0 0 0 16,0 0 0-16,0 0 0 0,0 0 0 0,0 0 0 15,0 0 0-15,0 0 0 0,0 0 0 0,0 0 0 16,0 0 0-16,0 0 0 0,0 0 0 0,0 0 0 16,0 0 20-16,0 0 5 0,-3 3 2 0,-4 0 0 15,7-3-43-15,0 0-9 0,0 0-2 0,0 0 0 16,-4 6 27-16,4-6 0 0,0 0 0 0,0 7 0 15,0-4 20-15,-4 3 8 0,4-3 3 0,0-3 0 16,0 6-31-16,0-6 0 0,0 0 0 0,0 7 0 16,0-4 0-16,-7 3 0 0,7 0 0 0,0 1 0 0,0-1 12 0,0-3-4 15,-3 3-8-15,3-3 12 0,0 4 12 0,0-1 1 0,0 0 1 0,0-3 0 16,0 4-41-16,0-7-8 0,0 6-1 16,0 0-1-16,0 0 25 0,0 1 0 0,0 2 0 0,0-3 0 15,0 1 15 1,-7-1 8-16,7 0 1 0,0 0 1 0,0 1-25 0,0-1 0 0,7 0 0 0,-7 1 0 15,0-1 0-15,0 0 0 16,0 0 0-16,-7 1 0 0,7-1-12 0,0 0-8 0,0 4-2 16,0-7 0-16,0 6 22 0,0-3-9 0,0 1 9 15,0-4 0-15,0 3 0 0,7 0 0 0,-7 1 0 16,0-1 0-16,0 0 13 0,0 0 10 0,0 1 1 0,0-1 1 16,0 0-25-16,0 1 0 0,0-1 0 0,0 0 0 15,0 0 0-15,0 1 0 0,0-1 0 0,0 0 0 16,0 0-14-16,0 1-8 0,0-4-2 0,0 3 0 15,0 0 24-15,0 1 0 0,3-1 0 0,-3-3 0 16,0 3 0-16,0-6 0 0,0 3 0 16,0 1 0-16,7 2 0 0,-7 0 0 0,0 4 0 0,0-4 0 15,0 0 0-15,0 0 0 0,4 1 0 0,-4-4 0 16,4 0 0-16,-4-3 0 0,0 0 0 0,0 6 0 16,7 0 0-16,-7 1 0 0,0-1 0 0,0 3 0 15,0-2 0-15,0-1 0 0,3-3 0 0,-3 3 0 16,0 1 0-16,7 2 0 0,-7-3 0 0,0 4 0 15,0-4 12-15,4 0 11 0,-4 4 1 0,7-1 1 0,-7-3-25 16,0 4 0-16,3-4 0 0,1 3 0 16,3-2-15-16,-7-1-8 0,0 0-1 0,3 0-1 0,4 4 25 0,-7-4 0 15,4 0 0-15,3 4 0 0,-7-4 0 16,4 3 0-16,3-2 0 0,-7 2 0 0,0-3 0 0,3 4 0 0,-3-1 0 16,4 1 0-16,-4-4 0 0,7 3 0 15,-7-2 0-15,0 2 0 0,3-3 15 16,-3 4 8-16,7-4 1 0,-7 3 1 0,0-2-40 0,4 2-8 0,-4 0-1 0,7 1-1 15,-7-1 25-15,0 1 0 0,3-1 0 0,-3 4 0 16,0-1 0-16,0 1 0 0,4-1 0 0,-4 1 0 16,0 2 15-16,0 1 8 0,0 0 1 0,0 3 1 15,0-1-25-15,0 1 0 0,0 0 0 0,0 3 0 16,0 0 0-16,0 0 0 0,0 0 0 0,0-3 0 16,0 3 0-16,0-4 0 0,0 1 0 0,0 0 0 15,7 3 0-15,-7-3 0 0,0 3 0 0,0-3 0 16,0 3-14-16,0-1-8 0,0 1-2 0,4 0 0 15,-4 0-12-15,0 3-4 0,0 1 0 0,0 2 0 16,0-3 40-16,7 3 0 0,-7 0 0 0,0 0 0 16,0-2 24-16,0-1 12 0,0 0 2 0,0 0 1 15,0 0-11-15,0 0-3 0,0 0 0 0,0 3 0 16,-7-3-25-16,7 4 0 0,0-4 0 0,0 3 0 16,0 0-15-16,0-3-8 0,0 3-1 0,0-3-1 15,0 1 25-15,0-1 0 0,0-3 0 0,0 3 0 16,0-3-36-16,0 0-3 0,0 0 0 0,0-1 0 15,0 1 83-15,0 0 16 0,0-3 3 0,0 0 1 16,0 3-64-16,0-6-28 0,0 6 3 0,0-7 0 16,0 1-11-16,0 0-3 0,0-4 0 0,0 1 0 15,0-1 62-15,0 1 12 0,0-4 2 0,0 1 1 0,0-4-30 0,0 0-8 16,0 0 0-16,0 1 0 0,0-7 0 0,0 0 0 0,-4 3-11 16,4-3 11-1,0 0-160-15,0 0-25 0,0-6-6 0</inkml:trace>
  <inkml:trace contextRef="#ctx0" brushRef="#br0" timeOffset="59751.48">5846 7089 1337 0,'0'0'56'15,"0"0"-44"1,0 0 41-16,0 0 9 0,0 0 2 0,0 0 0 16,0 0 28-16,0 6 5 0,-4 4 2 0,4-4 0 15,-7 3-31-15,3-2-7 0,4 2-1 0,-3-3 0 16,3 4-21-16,0-1-5 0,-4-3-1 0,4 4 0 16,0-1 12-16,0 4 3 0,0-1 0 0,0-2 0 0,0 2-28 0,4 4-4 0,-4-4-2 0,0 4 0 15,3 0-4-15,-3 3-1 0,0-1 0 0,4 4 0 31,-4 0-9-31,7 0 10 0,-7 0-10 0,0 0 10 0,0 3-10 0,4 3-17 0,-4-2 4 0,0 2 1 16,0 0 60-16,3 0 13 0,-3 0 3 16,0 4 0-16,4-4-64 0,-1 0-12 15,-3 4-2-15,4-1-1 0,-4-3 15 0,3-3 13 0,1 3-2 0,-4 1-1 16,0-4-10-16,3 3 0 0,1 0 0 0,-4 4 8 16,3-4-8-16,-3 3 0 0,4 1 0 0,-4-1 0 15,7 3 0-15,-7-2 8 0,0-4-8 0,3 3 0 16,1-2 0-16,-1-4 0 0,1 0 0 0,-4 0 0 15,4-3 0-15,-1 3 0 0,1-3 0 0,-1 3 0 16,4-3 0-16,-7 0 0 0,4 0 0 0,-1 3 0 16,1-6 0-16,-4 6 0 0,3-3 0 0,1 0 0 15,-4-4 0-15,3 4 0 0,-3-3 8 0,4 0-8 16,-4 3 0-16,0-6 0 0,0 2 0 0,0 1 0 16,0-3 0-16,0 3 0 0,0-1 8 0,0 1-8 15,3 3 12-15,-3-6-4 0,0 3 0 0,7 0 0 16,-7-1 7-16,0 1 1 0,0-3 0 0,0 3 0 15,0-1-3-15,4-2 0 0,-4 3 0 0,3 0 0 0,1-4-4 16,0 1-1-16,-4 3 0 0,3-3 0 16,-3-1-8-16,0 1 12 0,4-3-12 0,-4 2 12 15,0-2-3-15,3 2 0 0,-3-2 0 0,0 0 0 0,0 2-9 16,0 1 0-16,4-4-12 0,-4 7 12 16,-4-3-8-16,4 0 8 0,-3-1 0 0,-1 1 0 15,1-4-17-15,3 1 1 0,-8 0 0 0,5-4 0 16,-1-3-72-16,4-3-13 0,0-3-3 0</inkml:trace>
  <inkml:trace contextRef="#ctx0" brushRef="#br0" timeOffset="60449.23">5711 7183 1552 0,'4'6'44'0,"-4"-3"10"0,4 4-43 16,3-1-11-16,-4-3 0 0,1 0 0 0,-1 0 53 15,4-3 9-15,0 0 2 0,0 0 0 0,0-3 0 0,4 0 0 0,3 0 0 0,-3 0 0 16,6-3-52-16,-3 2-12 0,4 1 0 0,3 0 0 16,0 0 0-16,11 0 0 0,-7 0 0 0,7 0 0 15,-4 0 0-15,7-1 0 0,-3 4 0 0,3-3 0 16,0 3 15-16,-3 0 0 0,0 3 0 0,3-3 0 15,4 0-24-15,0 0-5 0,7 4-1 0,3-4 0 16,-3-4 63-16,0 4 13 0,3-3 3 0,4 0 0 16,4 0-42-16,-1 0-8 0,7 0-2 0,4-4 0 15,-7 1-12-15,4 3-16 0,-4 0 3 0,10-3 1 16,-6 2 60-16,7-2 13 0,-1 0 3 0,8 0 0 16,-4 3-52-16,0-4-12 0,0 4 0 0,0-3 0 15,-3 3-11-15,-4 3-5 0,-4-3 0 0,8-1-1 16,-4 4 33-16,0-3 6 0,0 0 2 0,3 3 0 15,-10-3-1-15,-3 0 0 0,-4 3 0 0,0-3 0 16,-1-3 9-16,1-1 1 0,0 4 1 0,-3-3 0 16,-8 0-34-16,-7 2 0 0,-3 1 0 0,-4 0 0 15,-3 0-147-15,-4-3-36 0,-3 3-7 0</inkml:trace>
  <inkml:trace contextRef="#ctx0" brushRef="#br0" timeOffset="61297.49">1161 7102 1792 0,'0'0'51'0,"0"0"10"0,0 0-49 0,0 0-12 0,3 3 0 0,4 0 0 15,-3 0 105-15,6-3 19 0,-6 3 3 0,6 0 1 16,1-3-52-16,0 3-9 0,3-3-3 0,-4 0 0 16,4 3-51-16,-3-3-13 0,10 0 0 0,-10 4 0 15,3-4 49-15,0 0 7 0,4-4 2 0,3 4 0 16,-4-3-24-16,5-3-5 0,2 3-1 0,8-3 0 16,-4 3 12-16,8-4 1 0,6 1 1 0,-3 0 0 15,-4-1-54-15,7 4-10 0,-6-3-2 0,-1 3-1 16,11-3 40-16,-7 3 8 0,6-1 1 0,1-2 1 15,0 3-38-15,3 0-8 0,4-3-2 0,4 2 0 16,-8 1 37-16,1 0 7 0,3 0 2 0,7 0 0 16,-11 0-23-16,7-4 0 0,1 4 0 0,3-3 0 15,-4 0 0-15,-3 3 0 0,4 0 0 0,-1-1 0 16,0 1 42-16,1-3 4 0,-8 3 1 0,8-3 0 16,-8-1-24-16,8 4-5 0,-8 0-1 0,4 0 0 15,-4 0-7-15,1 3-2 0,-4-3 0 0,-1 3 0 16,-2 3-8-16,-8 0 8 0,-7 0-8 0,4 3 8 15,-7 1-8-15,-1-1-17 0,1 0 4 0,-4 4 1 0,0-4 22 0,-7 0 5 16,8 0 1-16,-12 1 0 16,1-4-111-16,-4 0-21 0,0-3-5 0</inkml:trace>
  <inkml:trace contextRef="#ctx0" brushRef="#br0" timeOffset="63912.37">3189 7095 1344 0,'0'0'28'0,"11"0"7"16,-11 0-35-16,10 0 0 0,-10 0 0 0,11 0 0 15,-11 0 43-15,0 0 1 0,3-3 1 0,-3 3 0 16,11 0-7-16,-11 0-2 0,4 0 0 0,3 0 0 16,-7 0 27-16,3 0 5 0,-3 0 0 0,7-3 1 0,-3 0 5 0,-1 0 1 15,-3 3 0-15,7-7 0 16,-7 7-22-16,4-3-4 0,-4 3-1 0,7-3 0 15,-7 0-22-15,3-3-5 0,-3 3-1 0,7 0 0 16,-7 3-12-16,0 0-8 0,0 0 8 0,0-7-8 0,4 4 0 16,-4 3 0-16,7-3 0 0,-7-3 0 0,7 3 11 0,0 3-3 0,-3-4 0 0,3 1 0 15,3 0 20-15,-6 0 3 0,6-3 1 0,-6 3 0 16,3-1-18-16,-3 1-3 0,6 3-1 0,1-6 0 16,-8 6-10-16,8-3 12 0,-1 0-12 0,-3 0 12 15,8 0-12-15,-5 3 0 0,-6-4 0 0,6 1 0 16,1 0 0-16,-1 0 0 0,1 3 0 0,0-3 0 15,3 0 8-15,-4 3-8 16,4-3 0-16,0-1 8 0,4 4-8 0,-4-3 0 0,0 0 0 0,-3 0 0 16,0 0 0-16,3 0 0 0,0 0 0 0,3 3 0 15,-3-3 0-15,1 3 8 0,2 0-8 0,8 0 8 16,-4 0-8-16,4 0 0 0,-4 3 0 0,4-3 0 16,-8 3 0-16,4 0 0 0,1-3 0 0,-1 0 8 15,3 0-8-15,-9 0 0 0,6 3 0 0,0 0 0 16,4-3 10-16,-4 0 0 0,-4 0 0 0,8 0 0 0,3 0-10 15,-3 0 0-15,0 0 0 0,6 3-11 0,-6 0 11 0,0-3 0 16,7 4 0-16,-4-4 0 0,4 6 0 0,-11-3 16 16,3 0-3-16,1 0 0 0,0 0-21 0,0 4-5 15,-1-4-1-15,1 3 0 0,3 0 14 0,-10-3 0 16,10 1 0-16,-3-1 0 0,-1 3 0 0,8-3 0 16,-7 3 0-16,3-2 0 0,4 2 0 0,0-3 0 0,-8 0 0 15,1 0 0-15,3 0 29 0,0 1 3 16,-3-4 0-16,3 3 0 0,1 0-32 0,-1 0 0 0,0 0 0 0,0-3 0 15,4 3 0-15,-7 0 0 16,3 4 0-16,0-4 0 0,0-3 0 0,-3 3 0 0,-4-3-13 16,4 3 4-16,-4-3 9 0,0 3 8 0,-7 0-8 15,7-3 11-15,-3 3-11 0,0-3 0 16,3 4 0-16,-7-4 8 0,7 0-8 0,-3 0 12 0,3 0-12 16,-3 0 12-16,-1 0-12 0,1 0 12 0,0 0-12 0,-1 0 12 15,1 3-12-15,-4-3 8 0,4 0-8 0,-4 0 8 16,0 3-8-16,-4-3 0 0,8 3 0 0,-11-3 8 15,0 3-8-15,4 0 0 0,-8 0 0 0,-3-3 8 16,7 3-8-16,-7-3 0 0,0 0 0 0,0 0 8 16,7 0-8-16,-7 0 0 0,0 0 0 0,0 0 0 15,0 0 8-15,0 0 0 0,7 0 0 0,-7 0 0 16,0 0-8-16,4 0 12 0,3-3-12 0,-7 3 12 0,0 0-12 0,0 0 0 16,0 0-10-16,0 0 10 0,11 0 0 0,-11 0 0 15,0 0-8-15,0 0 8 0,0 0 0 0,0 0 0 16,0 0 0-16,0 0 0 0,0 0 0 0,0 0 0 15,0 0 9-15,0 0-9 0,0 0 0 16,0 0 0-16,0 0 0 0,0 0 0 0,0 0 0 0,0 0 0 16,0 0 0-16,-11-3 0 0,11 3 0 0,-4 0 0 15,-3-3 0-15,4 0 0 0,3 3 0 0,-7 0 0 16,3 0 0-16,-6 0 0 0,3 0 0 0,3 0 0 16,-3 0 0-16,0-3 0 0,0 3 0 0,3-3 0 15,-3 0 0-15,0-4 9 0,0 7-9 0,-3-3 0 16,6 3 0-16,-6-3-11 0,-1 0 11 0,-3 3 0 15,3-3 0-15,-3 3 0 0,4-3 0 0,-1 3 0 16,-10 0 0-16,7-4 0 0,0 1 0 0,-4 3 0 0,4 0 0 16,-4 0 0-16,1 0-8 0,3-3 0 0,-4 0 0 0,0 0 0 15,4 0 8-15,0 3 0 0,0-3 0 0,0 0 0 16,-7 3 0-16,-1-7-12 0,-2 4 4 0,3 0 0 16,-8 3 8-16,5-3 0 0,-5 0 0 15,1 3-8-15,-4 0-6 0,1 0-1 0,-1 0 0 0,0 0 0 16,0 3-15-1,-3-3-3-15,0 0-1 0,-4 3 0 0,4 0 3 16,-7 0 1-16,6-3 0 0,-3 7 0 0,4-4-8 16,-4 0-2-16,4 0 0 0,0-3 0 0,7 3 20 0,-8-3 3 0,1 3 1 0,0-3 0 15,-1 0 16-15,5 0 0 0,-5 0 0 0,5 0 0 16,2 0 0-16,-6-3 0 0,10 0 0 0,-10 3 0 16,7 0 0-16,0-3 0 0,3 3 0 0,-7 0 0 15,8-3-12-15,-1 3 0 0,-7-3 1 0,7-1 0 0,1 1 11 16,-4 0 0-16,3 0 0 0,7-3 0 15,-3 3 0-15,-4-1 0 0,8 1 0 0,-1-3 8 0,0 3-8 16,1 0 0-16,6-4 0 0,1 4 0 0,-4 0 0 0,3 0 0 16,0 0 0-16,-3 0-8 0,4 0 8 0,-1 0 0 15,1-1 0-15,-1 1 0 16,0 3-24-16,1 0-7 0,6-3-1 0,-10 3 0 0,7 0 32 0,-4 0 0 16,8 0 0-16,-8-3 0 0,1 3 0 0,6-3 0 15,-6 3 0-15,-4 0 0 0,7-3 0 0,-4 3 0 16,7-3 0-16,-6-1 0 15,-1 1 0-15,1 0 0 0,-1 0 0 0,8-3-9 16,-5 3-123-16,1 0-25 0,0 3-5 0,4-4-1 0</inkml:trace>
  <inkml:trace contextRef="#ctx0" brushRef="#br0" timeOffset="65450.06">3164 7989 936 0,'0'0'26'0,"0"0"7"15,0 0-33-15,0 0 0 0,0 0 0 0,0 0 0 16,0 0 93-16,0 0 12 0,0 0 3 0,0 0 0 0,0 0-16 0,0 0-4 16,0 0 0-16,0 0 0 15,0 0-12-15,0 0-4 0,0 0 0 0,0 0 0 16,0 0-3-16,-7-6-1 0,7-1 0 0,0 7 0 16,0-6-8-16,0 6-1 0,0-6-1 0,0 0 0 15,7-1-10-15,-7 1-1 0,0 0-1 0,4-1 0 16,-4 1-21-16,7 0-4 0,-3 3-1 0,3-3 0 15,-7 2-20-15,0 4 0 0,0 0 0 0,3-6 8 0,8 3-8 0,-11 0 0 16,3-3 8-16,4 2-8 16,-7-2 11-16,4 3-3 0,3 0 0 0,-7 0 0 15,3-4-8-15,1 4 0 0,3 0 0 0,-3-3 0 16,3 3 0-16,-4 0 0 0,4 3 0 0,-3-7 0 0,6 1 0 0,-6 0 0 16,6-4 0-16,-3 7 0 0,4-3 0 0,-4 3 0 0,4-3 0 0,-4-1 0 15,7 1 8-15,-4 3-8 0,1 3 12 0,0-3-4 16,-4 0-8-16,10-4-11 0,-6 4 3 0,-4 0 0 15,3-3 8-15,-2 3 0 0,2 0 0 0,1-1 0 16,3 1 0-16,-4 3 0 0,-6-3 0 0,7 0 0 16,-1 0 0-16,1 0 9 0,-1 3-1 0,1-3-8 15,3 0 0-15,-3-1 0 0,3-2-12 0,0 0 3 16,3 0 18-16,-6 2 4 0,3 1 1 0,4 0 0 16,-1 3-14-16,-6-3-16 0,0 0 3 15,3 0 1-15,0 0 12 0,3-1 8 16,-2-2 0-16,2 3-8 0,1 0 0 15,-4 3 0-15,7-3 0 0,-7 3 0 0,4-3 0 0,-4 3 0 16,0 0 0-16,0-3 0 0,4-1 0 0,-8 1 0 16,4 0-10-16,1 0 10 0,-1-3 16 0,3 3 12 0,1-1 1 0,3 1 1 15,-3 0-30-15,-1 0 8 0,1 3-8 0,0-3 0 16,-1 0 0-16,1 0 0 0,0 0 0 0,-1-1 0 16,1 1 0-16,0 3 0 0,-1-3 0 0,1 3 0 15,-1 0 0-15,1 0 0 0,3 3 0 0,-3-3 0 16,-4 0 0-16,7 0 0 0,-7-3-10 0,0 3 10 0,4 0 0 0,-4 0 0 15,7 0 0-15,-7 0 8 16,8 0-8-16,-8-3 0 0,7 3 0 0,4-3 0 16,-4 3 0-16,-4 0 0 0,5 0 0 0,-1 3 8 0,0-3-8 0,4 0-12 15,-4 0 4-15,-4 0 0 0,5 0 8 0,-1 0 11 0,-7 0-3 16,7 3 0-16,-10 0-8 16,6 0 0-16,1 1 0 0,-8-1-11 0,8 0 11 0,-4-3 0 0,4 3 8 0,-4 0-8 15,0 0 0-15,4 0 0 0,-4 0 0 0,7 1 0 16,-10-4 0-16,3 3 0 0,0 0 0 0,0 0 0 15,0 3 0-15,4-3 0 0,-4 4 0 16,3-1 0-16,-3-3 0 0,1 0 0 0,2 3 0 0,1-2 0 16,0-1 0-16,-4 3 0 0,0-3 0 0,3 0-8 15,-10 4 8-15,8-4 0 0,-1 3 8 0,-4 0-8 16,4-3 10-16,-3 4-2 0,0-4-8 0,-4-3 12 16,10 3 1-16,-6 0 0 0,-4 0 0 0,3 0 0 15,1 0-13-15,0 1 0 0,3-4 8 0,3 6-8 16,-3-3 14-16,1 3 0 0,2-6 0 0,-3 3 0 15,7-3-14-15,-3 0 0 0,0 0 0 0,-1 0-10 16,5 0 25-16,-5 0 5 0,8 4 0 0,-11-1 1 0,0 0-13 0,4 0-8 16,-4 3 10-16,0-3-10 0,-3 0 8 0,-1 1-8 15,1-1 0-15,-1 0 0 0,-3 3 9 0,-3 0-9 16,-1-2 8-16,-3-4-8 0,7 3 0 0,-7-3 0 16,4 6 0-16,7-3 0 0,-11 0 8 0,0-3 0 15,7 3 0-15,-7-3 0 0,0 0-8 0,7 4 0 16,0-4 0-16,-7 0 0 0,7 3 0 15,-7-3 0-15,7 0 0 0,3-3 0 0,-6 3 0 16,-4 0 0-16,11 0 0 0,-11 0 0 16,7 0-21-16,-7 0-7 0,7 0 0 0,-7 0-1 15,7 3-139-15,-7-3-27 0,0 0-5 0,0 0-2 0</inkml:trace>
  <inkml:trace contextRef="#ctx0" brushRef="#br0" timeOffset="67514.17">3270 7854 990 0,'0'0'21'0,"0"0"5"0,0 0 1 0,0 0 1 0,0 0-28 0,0 0 0 0,0 0 0 0,0 0 0 16,0 0 68-16,0 0 7 0,0 0 1 0,0-6 1 0,0 0 2 16,0-1 0-16,0 1 0 0,0 0 0 15,0 6 6-15,0-7 2 0,0 7 0 0,4-6 0 0,-4 0-16 0,0 6-3 16,0 0-1-16,0 0 0 0,7-3-35 0,-4-4-8 15,4 4 0-15,-7-3-1 0,4 3 11 0,3-3 2 16,-7-1 1-16,7 1 0 0,0 0-8 0,4 0-1 16,-1-4-1-16,-6 1 0 0,10-1-27 0,-3 1 0 15,-1-4 0-15,4 1 0 0,4-1 0 0,-11 1 0 0,11-1 0 16,-4 1 0-16,0-4 46 0,-4 7 4 0,1-4 1 0,3-3 0 16,4 7-22-16,-8-4-4 0,1-2-1 0,3-1 0 15,0 4-13-15,0-7-3 16,4 6-8-16,-4 1 12 0,0-1-12 0,4 4 11 0,-1-4-11 15,1 1 10-15,-7 2-26 0,6 1-6 16,1-1-1-16,-8 1 0 0,5-4 34 0,-1 1 6 16,0 3 2-16,3-1 0 0,-3 1-31 0,-3 2-5 0,3-2-2 15,-3 0 0-15,3-4 19 0,-4 1 0 0,1 2 0 0,3-2 0 16,-3 2 15-16,-1-2 6 0,1-1 2 16,-1 4 0-16,1-1-23 0,-7 4 8 0,3 3-8 0,-7 0 0 15,0 3-11-15,0 0-6 0,0 0-2 0,7 0 0 16,-4 3-143-1,-3-3-29-15,4 3-5 0</inkml:trace>
  <inkml:trace contextRef="#ctx0" brushRef="#br0" timeOffset="68566.27">4830 7095 1497 0,'0'0'66'0,"0"0"14"0,0 0-64 0,0 0-16 0,0 0 0 0,0 0 0 15,3 7 86-15,-3-7 14 0,7 3 2 0,-7 3 1 16,4-3-63-16,-4 0-12 0,7 0-2 0,-7-3-1 15,3 3 31-15,1 4 7 0,-1-1 1 0,1-3 0 16,-1 3 0-16,4 1 0 0,-7-1 0 0,4 0 0 16,-1 1 0-16,5 2 0 0,-5-3 0 0,4 0 0 15,-3 1-52-15,3-1-12 0,-4 0 0 0,4-3 0 16,0 7 0-16,0-4 0 0,4 4 0 0,0 2 0 16,-1-3 0-16,1 1 0 0,3-1 0 0,-7 4 0 15,3-4 24-15,1 1 3 0,0-4 0 0,3 0 0 16,-4 4 8-16,8-1 1 0,-7 4 1 0,3-4 0 15,0 0-37-15,0 4-20 0,4-4 3 0,-4 4 0 16,7-4 17-16,-7 1 0 0,4-1 11 0,-4 4-11 16,0-4 13-16,7 0-4 0,-10 1-1 0,3-1 0 15,0 4-8-15,-4-4 0 0,4 4 9 0,4 2-9 16,-7-2 0-16,3 3 0 0,0-1 0 0,0 4 0 0,4-3 0 0,-8 3 0 16,4 3 0-16,0-7 0 15,-3 4 0-15,0-3 0 0,-1-4 0 0,1 1 0 16,-1-1 56-16,1 1 6 0,3-4 2 0,-3 1 0 15,-8-4-52-15,8 0-12 0,-8 0 0 0,4-2 0 16,-7-4 0-16,4 0-8 0,3-4 8 0,-7 4-13 16,0 0-55-16,0 0-10 0,0 0-2 0,0 0-1 15,0 0-110-15,0 0-21 0,0 0-5 0</inkml:trace>
  <inkml:trace contextRef="#ctx0" brushRef="#br0" timeOffset="69660.42">3983 7227 821 0,'0'0'23'0,"0"0"5"0,0 0-28 0,0 0 0 0,0 0 0 0,0 0 0 16,0 0 105-16,-4-3 15 0,4 3 4 0,0 0 0 15,0 0-42-15,-7-3-8 0,7 3-2 0,0 0 0 16,0 0-6-16,0 0-2 0,-3-7 0 0,3 7 0 16,0 0-16-16,0 0-3 0,0 0-1 0,0 0 0 15,0 0-19-15,0 0-4 0,0 0-1 0,0 0 0 16,0 0 36-16,0 0 6 0,3 7 2 0,-3-4 0 0,7 3 0 0,-3 0 0 15,3-2 0-15,-7 5 0 0,3-3-52 0,5 0-12 16,-1 4 0-16,0-1 0 0,3 1 54 0,1-1 8 16,-4 0 2-16,3 1 0 0,1-1-52 0,3 1-12 15,4-1 0-15,-8 1 0 0,4-1 0 0,8 0 0 16,-12 1 0-16,8-4 0 0,-1 7 0 0,1-4 0 16,0 0 0-16,-1 1 0 0,1 2 0 0,-4 1 0 15,0-1 0-15,-3 1 0 0,3-1 0 0,4 1 0 16,-8 0 0-16,-3-4 0 0,0 0-17 0,4 1-7 15,-8-4 0-15,4-3-1 16,-3 0-165-16,-4-3-33 0,0 0-6 0,0 0-2 0</inkml:trace>
  <inkml:trace contextRef="#ctx0" brushRef="#br0" timeOffset="70277.09">4420 7653 1507 0,'0'0'31'0,"0"0"9"0,0 0-32 0,0 0-8 0,0 0 0 0,0 0 0 15,0 0 68 1,0-6 12-16,0 0 2 0,0-4 1 0,0 1-15 16,0 0-4-16,4-1 0 0,-4 1 0 0,0-1-51 15,3 1-13-15,4 0 0 0,-3-1 0 0,3 1 0 0,-3-1 0 0,3-2 0 0,0 2 0 16,0 1 54-16,7 0 8 0,-4-1 2 0,5 1 0 16,2-4-52-16,-3 1-12 0,7-1 0 0,-6-2 0 15,6-4 0-15,-7 0 0 0,3 0 0 0,1-3 0 16,0-3 34-16,-1 3 4 0,1-6 1 0,0 6 0 15,-4-3-63-15,3 6-12 0,-2-3-2 0</inkml:trace>
  <inkml:trace contextRef="#ctx0" brushRef="#br0" timeOffset="73679.95">3083 7293 1545 0,'0'0'32'0,"0"0"8"16,0 0-32-16,0 0-8 0,0 0 0 0,0 0 0 15,0 0 112-15,0 0 20 0,0 0 4 0,0 0 0 16,0 0-57-16,0 0-12 0,0-6-3 0,-7-1 0 15,7 1-51-15,0 0-13 0,7-1 0 0,-7 1 0 16,0 0 0-16,4 0 0 0,-4-1 0 0,7 1 0 16,-7 6 0-16,0 0 0 0,0 0 0 0,0 0 0 15,0 0 0-15,0 0 0 0,0 0 0 0,0 0 0 16,0 0 0-16,0 3 0 0,3 4 0 0,-3-7 0 16,0 3 0-16,7 3 0 0,-7 0 0 0,0 0 0 15,0-2 0-15,0 2 0 0,4 0 0 0,-4 0 0 16,0-6 30-16,0 0 3 0,0 0 1 0,0 4 0 15,0 2-3-15,0 0-1 0,4 0 0 0,-4 1 0 0,0-1-30 0,7 3 0 0,-7-2 0 16,0 2 0-16,0 0 57 0,0 4 6 0,3 3 1 16,-3-1 0-16,7 1-52 0,-7 0-12 0,4 2 0 0,3 1 0 15,-4 0 0 1,-3 0 0-16,4 0 0 0,3 3 0 0,-7-4 0 0,0 1 0 0,0 6 0 0,0-3 0 16,0 3 0-16,0 0 0 0,0 1 0 0,0-1 0 15,0 0 0-15,0 0 0 0,0 3 0 0,0-3 0 16,0 3 54-16,0-3 8 0,0 4 2 0,0-4 0 15,0 0-52-15,0 0-12 0,0 0 0 0,0 3 0 16,0 0 0-16,0-2 0 0,-7 2 0 0,7 0 0 16,0-3 0-16,7 0 0 0,-7 0 0 0,0 0 0 15,0-3-14-15,0 3-6 0,0 0 0 0,0 0-1 16,0-3 21-16,0 4 0 0,0-1-9 0,0 0 9 16,0 0 0-16,0 0 0 0,0 6 0 0,0-6 9 15,0 4-9-15,3-4 0 0,-3 0 0 0,7 0 0 16,-7 0 0-16,4 0 0 0,-4-3 0 0,7 3 0 15,-7-3 0-15,4 0 0 0,3-3 0 0,-7 3 0 16,0-4 17-16,3 1 2 0,1 0 0 0,-4-3 0 16,0 3-19-16,0-1 0 0,0 4 0 0,0-3 0 15,-4-3 0-15,4 3 0 0,0-1 0 0,0 1 0 16,0 0 0-16,0-3 0 0,0 6-8 0,4-7 8 16,-4 1 0-16,0-3 0 0,7-1 0 0,-7-2 10 15,3 2-10-15,-3-6 0 0,7 7 0 0,-7-7 0 16,0 0 0-16,0-6 0 0,4 0 0 0,-4 0 0 15,0 0 0-15,0 0 0 0,0 0 0 0,7-3 0 16,-7 3 0-16,0 0 0 0,0-6 0 0,0 6 0 16,0-3 53-16,0 3 9 0,0-6 2 0,0 6 0 0,3-7-52 15,-3 7-12-15,-3-9 0 0,3 3 0 16,0 6 0-16,0-7 0 0,0 7 0 0,0-6 0 0,0 0 0 0,0 3 0 16,0 3 0-16,0-10 0 0,0 4 0 0,0 0 0 15,0-1 0-15,0 7 0 0,0 0 0 0,0 0 0 0,0-3 0 0,0 3 0 16,0 0 0-16,0 0 0 0,0 0 0 0,0 0 0 15,0 0 0-15,0 7-13 0,3-1 2 0,-3 0 1 16,4 4 10-16,3-4 0 0,-7 3 0 0,0-2 0 16,0-1 0-16,4 0 0 0,-4 0 0 0,7 4 0 15,-7-4 8-15,0 3 1 0,0 1 0 0,0-1 0 16,0 4-9-16,3-1 0 0,-3 1 0 0,0 3 0 16,7-1 0-16,-7 1 0 0,0 0 0 0,4 2 0 15,-4 1 0-15,0-3-12 0,0 3 2 0,0-7 1 16,0 1 9-16,0-4 12 0,3 1-2 0,-3-4-1 15,0 0-9-15,0-6 0 0,0 0 0 0,0 0 0 16,0 0 0-16,0 0 0 0,0 0 0 0,7-9 0 16,-7 2 16-16,0-5 2 0,0 3 0 0,0-4 0 15,0-3-10-15,-7 1-8 0,7-1 12 0,-3-3-12 16,-1 0 8-16,4 4-8 0,-7-7 0 0,4 3 0 16,-4-6 11-16,3 0-11 0,4 0 10 0,-7-4-10 15,3 1 0-15,1-3 0 0,-8 3 0 0,11-4 0 16,-7 1-19-16,4-4-9 0,3 1-3 0,-7-4 0 15,7 1 50-15,0-1 9 0,-4-3 3 0,4-6 0 16,-3 3-50-16,3 0-9 0,0-3-3 0,0-3 0 0,-7 6 52 0,7-3 11 16,0 0 1-16,-4 0 1 15,4-3-54-15,0 3-12 0,-7 0-1 0,7-3-1 0,0 0 54 0,0 3 12 0,0 3 1 0,0-6 1 16,0 6-25-16,0-3-9 0,7 3 0 0,-7-6 9 16,0 3-9-16,4-4 0 0,-4 4 0 0,7-3-11 15,-7 3 11-15,3 0 0 0,1 0 10 0,3-3-10 16,-7 9 0-16,3 0 0 0,-3 4 0 0,0 9-10 15,0-1 10-15,0-2 0 0,0 6 0 0,0 0 0 16,0 0 0-16,-3 3-15 0,3 3 3 0,0-6 0 16,0 6-135-16,0 3-26 15,-7 1-6-15</inkml:trace>
  <inkml:trace contextRef="#ctx0" brushRef="#br0" timeOffset="74944.34">5849 7274 1552 0,'0'0'44'0,"0"0"10"0,0 0-43 0,0 0-11 16,0 0 0-16,0 0 0 0,-3 3 104 0,3-3 20 15,-4 6 3-15,-3-2 1 0,7 2-52 0,-4 3-9 16,4 1-3-16,0-1 0 0,0 4-51 0,4-1-13 0,-4 4 0 0,7-1 0 16,-7 1 47-16,0 3 6 0,4 0 2 0,-1 0 0 15,-3 3 14-15,4-1 3 0,-4 5 1 0,3 2 0 16,1-3-58-16,-1 0-15 0,1 3 0 0,-4 4 0 16,3 2 54-16,1 1 8 0,-1 2 2 0,1 1 0 15,3 6-52-15,-4 15-12 0,4 1 0 0,-3-1 0 16,3 1 0-16,0-4 0 0,0 4 0 0,-3 3 0 15,-1-4 34-15,4 1 4 0,-3-1 1 0,-1 4 0 16,1-6-11-16,-1-4-3 0,4 0 0 0,-3-3 0 16,-1 1-25-16,5-4 0 0,-5-4 0 0,1 4 0 15,-1-3 24-15,4-3-1 0,0-3 0 0,0-1 0 16,-3-2-23-16,3-4 0 0,-4 1 0 0,4-7 0 16,1 0 0-16,-1-3 0 0,-4-3 0 0,1-1 0 15,3-2 0-15,0 3 0 0,-4-4 0 0,8 4 0 16,-11-3-16-16,3 0-5 0,4-1-1 0,-3-2 0 15,-4 3 22-15,3-4 0 0,1 1 0 0,0-4 0 16,-4 0 0-16,3-2-11 0,1-1 11 0,-4-6-8 16,0 0-11-16,0 0-1 0,0 0-1 0,0 0 0 15,0 0-15-15,0-9-2 0,0-1-1 0,0-2 0 16,0-1 39-16,-4-3 0 0,1-2 0 0,3-1 0 16,-8 3 0-16,5-3 16 0,3 0 0 0,-7 1-1 15,3-1-15-15,1 0-10 0,3-3 2 0,-11 3 0 16,8-3-8-16,-1 4-2 0,-3-1 0 0,0 0 0 15,4 0 18-15,-4-3 14 0,-1 3-2 0,5 1-1 16,-4-8-29-16,3 4-6 0,-3-6 0 0,0 0-1 0,4-3 25 16,-1-1 0-16,1-2 0 0,-4-4-8 0,3 1 8 0,-3-4 0 0,3 0 0 15,-3-6 0 1,7 0-30-16,-7 0-7 0,4 3-2 0,-4-6 0 0,3 3 56 0,4 0 11 16,-3 0 3-16,-1 0 0 0,1 0-31 0,3 3 0 0,-4 0 0 0,4 0 0 31,0 0-21-31,0 0-7 0,-7 3-2 0,7-2 0 0,-3-1 30 0,3 3 0 0,-4 3 0 0,4-2 0 15,0-1 0-15,0 0 0 0,0-3 0 0,4 0 0 16,-4 7 45-16,0-4 15 0,3 3 4 0,4 1 0 16,-7 2-52-16,0 10-12 0,0 3 0 0,0 0 0 15,0 0 0-15,-7 6 0 0,7-2 0 0,0 5 0 16,-3 1-11-16,-1 2-5 0,1 1 0 0,3 3-1 16,-4-1 27-16,4 7 6 0,0 0 0 0,-4 0 1 15,1 3-65-15,-1-3-12 0,4 0-4 0,0 0 0 16,0 7 52-16,0 2 12 0,0-9 0 0,4 3 0 15,-4-3-54-15,0 0-8 0,0 0-2 0,0 0 0 16,0 0 0-16,0 0 0 0,0 0 0 0,0 0 0 0,7 0 52 0,-7 0 12 16,11 0 0-16,-11 0 0 15,0 0-156-15,0 0-29 0,0 0-6 0,0 0-1 0</inkml:trace>
  <inkml:trace contextRef="#ctx0" brushRef="#br0" timeOffset="105784.22">12386 7472 1668 0,'0'0'35'0,"-7"3"7"16,7-3-34-16,0 0-8 0,0 0 0 0,0 0 0 16,0 0 117-16,0 0 22 0,0 0 4 0,0 0 1 15,0 0-44-15,0 0-9 0,0 0-2 0,0 0 0 16,7 0-20-16,0 3-4 0,4-3-1 0,-4 0 0 16,3 3-51-16,4 0-13 0,1 0 0 0,2 3 0 15,1-2 54-15,3 2 8 0,-3 0 2 0,10 0 0 16,-3 1-52-16,-4-4-12 0,0 3 0 0,0-3 0 0,0-3-13 0,-3 3-6 0,3-3-1 15,-3 0 0 1,3-3-19-16,-4-3-4 0,5 3-1 0</inkml:trace>
  <inkml:trace contextRef="#ctx0" brushRef="#br0" timeOffset="108442.47">13695 7268 1314 0,'-4'-7'37'0,"1"1"8"15,-1 0-36-15,1 0-9 0,3 6 0 0,0-7 0 16,-4 1 53-16,4 6 9 0,0-6 2 0,0 6 0 16,0 0 51-16,0 0 10 0,0 0 3 0,0 0 0 15,0 0 0-15,0 0 0 0,0 0 0 0,0 9 0 16,4 1-52-16,-4 5-9 0,3 4-3 0,1 3 0 16,3 3-51-16,-4 7-13 0,4-4 0 0,0 9 0 15,1 1 0-15,-1 0 0 0,0 6 0 0,3-1 0 16,-3-2 34-16,4 0 4 0,-1 0 1 0,1 3 0 0,-4-7-19 0,0-5-3 15,4-1-1-15,-4-6 0 0,0-3-5 0,-4-6-2 16,4-4 0-16,-3 1 0 16,-1-7-58-16,-3-6-12 0,0 0-3 0,0 0 0 15,0 0-102-15,-3-3-21 0,-1-3-4 0</inkml:trace>
  <inkml:trace contextRef="#ctx0" brushRef="#br0" timeOffset="109009.17">13518 7174 1792 0,'-10'-7'51'0,"6"1"10"16,1 0-49 0,-1 0-12-16,1-4 0 0,-1 4 0 0,1 0 105 0,3-4 19 0,0 1 3 0,0 3 1 15,0-4-52-15,3 1-9 0,1 2-3 0,3 4 0 0,0-3 0 0,3 3 0 16,1 0 0-16,3 0 0 15,0 3-51-15,4 0-13 0,3 3 0 0,-3-3 0 0,6 0 54 0,-2 0 8 16,6 0 2-16,-4 0 0 16,5 3-52-16,-1 0-12 0,0-3 0 0,4 3 0 15,-7 0 54-15,3 0 8 0,-3 1 2 0,-1-1 0 0,-3 3-52 0,-3 0-12 16,-4 1 0-16,0-1 0 0,0 3 0 0,-7 1 0 16,0-1 0-16,-3 0 0 0,-4 4 54 0,-4-4 8 15,1 7 2-15,-8 0 0 0,1 3-52 0,-8-1-12 16,0 4 0-16,1 3 0 0,-1-3 0 0,1 0 0 15,-5 0 0-15,5-3 0 0,-1 0 0 0,8-7 0 16,-5 1 0-16,1 0 0 0,4-4 0 0,-1 0 0 16,4 1 0-16,0-4 0 0,4-3 0 0,3-3 0 0,0 0 0 0,0 0 0 15,3 3 0-15,4 0 0 0,4-3 0 16,-1 0 0-16,4 0 0 0,0 0 0 16,4 0 0-16,0 0 0 0,6 0 0 0,5 0 0 0,-1 4 0 0,4-4 0 15,-8 3 54-15,1 0 8 0,0 6 2 16,-8 1 0-16,5 5-52 0,-5 4-12 0,-3 0 0 0,0 3 0 15,-3 3 0-15,0 3 0 0,-1 0 0 0,-3 7 0 16,-3-4 21-16,3 4 2 0,-7-7 0 0,3 3 0 16,-3-6-12-16,-3-3-3 0,-1-3 0 0,1 0 0 15,-4-3-8-15,3-4 0 0,-6 1 0 0,3-4 0 16,-4-3-23-16,0-2-6 0,1-1-2 16,-4-3 0-16,0-3 31 0,3-1 0 0,-3-2 0 0,3 3 0 15,4-3-160-15,0 3-25 16,-3-7-6-16,3 4-752 0,3 3-150 0</inkml:trace>
  <inkml:trace contextRef="#ctx0" brushRef="#br0" timeOffset="109357.23">14429 7920 1958 0,'0'12'43'0,"0"-5"9"0,3-1 1 0,-3 0 3 0,0 1-45 0,0-7-11 15,0 0 0-15,7 3 0 0,-3 0 144 0,-1 0 28 16,-3-3 4-16,0 0 2 0,0 0 2 16,4-6-101-16,-4-1-1 0,-4 1 40 0,1-3 8 0,-4 2 2 0,0-2 0 15,-4 0-88-15,0-1-16 0,1 1-4 0,-4-4-1 16,3 1-7-16,-3-1-2 0,3-2 0 0,-3-4 0 15,4 3 20-15,3 0 4 0,3 1 1 0,1-1 0 16,-1 0-79 0,1 1-16-16,-1-1-4 0,4 0 0 0,0 1 52 0,0-1 12 0,4 0 0 0,-1 4 0 15,4-1 0-15,0 7 0 0,4 0 0 0,-1-1 0 32,1 4-61-32,3 0-10 0,-3 6-1 0,3 0-1 0,0 1-81 0,0 2-16 15,-3 0-3-15,3-3-1 0</inkml:trace>
  <inkml:trace contextRef="#ctx0" brushRef="#br0" timeOffset="109548.78">14746 7901 2419 0,'0'19'53'0,"0"-13"11"0,-3 0 3 0,-1 1 1 0,4-7-55 0,0 0-13 16,0 0 0-16,0 0 0 0,0 0 105 0,0 0 19 15,0 0 3-15,0 0 1 0,0-13-60 0,-3 1-12 16,3-1-3-16,-4 1 0 0,-3-4-33 0,3 0-8 15,1 1 0-15,-4-4-1 16,3 3-60-16,-3-3-12 0,0 4-3 0,4-1 0 16,-4 0-102-16,3 4-21 0,-3-1-4 0</inkml:trace>
  <inkml:trace contextRef="#ctx0" brushRef="#br0" timeOffset="109687.35">14658 7450 2501 0,'-11'0'71'0,"4"0"15"0,0 3-69 0,0-3-17 0,0 3 0 0,0-3 0 15,4 3 108-15,-5 0 17 0,5 0 4 0,-1 4 1 16,4-4-104-16,0-3-26 0,0 6 0 16,4-3 0-16,3 0-251 0,-3-3-55 15,10 3-11-15,-14-3-3 0</inkml:trace>
  <inkml:trace contextRef="#ctx0" brushRef="#br0" timeOffset="110146.02">14919 7240 1958 0,'0'-7'43'0,"0"1"9"0,0-3 1 0,4 2 3 0,-4 1-45 0,0-3-11 0,0 9 0 0,0 0 0 0,0 0 0 0,7 3 0 15,0 3 0-15,0 0 0 0,0 7 104 0,0 3 20 16,3 5 3-16,-3 1 1 0,4 7 0 0,-4-4 0 15,4 6 0-15,-1 0 0 0,4 1-52 0,-3 2-9 16,0 1-3-16,3-1 0 0,-4 1-51 0,1-4-13 16,-1-3 0-16,4 4 0 0,-3-7 54 0,0 0 8 15,-1-6 2-15,-3-1 0 0,0-2-52 0,-3-3-12 16,3-1 0-16,-4-2 0 0,1-4 0 0,-4-6 0 16,0 0 0-16,0 0 0 0,0 0 0 0,0 0 0 0,-7-6 0 15,0-4 0-15,0 1 0 0,-4-4 0 0,-3 1 0 0,0-1 0 31,0-2-48-31,0 5-13 0,0 1-3 0,0-1 0 0,-1 7 52 0,1 3 12 0,0 3 0 0,4 0 0 16,-1 1 0-16,0 5 0 0,1 0 0 0,3 1 0 16,0 2 0-16,0 4 0 0,3-3 0 0,1 5 0 15,3-2 0-15,0 0 0 0,3 3 0 0,1-7 0 16,3 1 0-16,0-7 0 0,3 3 0 0,1-2 0 16,0-4 0-16,-1 0 0 0,4-3 0 0,4-3 0 15,-4 3-156-15,4-3-29 16,-1-4-6-16,1 1-1 0,0-7 0 0,-1 1 0 15,4-1 0-15,-3 1-409 0,3-4-83 0</inkml:trace>
  <inkml:trace contextRef="#ctx0" brushRef="#br0" timeOffset="110882.3">15374 7631 1497 0,'7'-9'32'0,"-3"3"8"0,-1-4 0 0,4 1 4 15,-3 0-36-15,-4 2-8 0,0 1 0 0,0 6 0 0,0 0 156 0,0 0 28 16,0 0 7-16,0 0 1 0,-7 3-32 0,0 3-7 16,0 10-1-16,-4 0 0 0,4-1-71 0,0 7-14 15,0-3-3-15,0 6-1 0,3-3-18 0,1 0-3 16,-1 0-1-16,4 0 0 0,0 0-21 0,4-6-4 15,3-1 0-15,-4-2-1 0,4-1-15 0,-3-2 0 16,6-4 0-16,-2-3 0 0,2-3 0 0,-3-3 0 16,4 3 0-16,-4-6-10 0,0 0-2 0,3-4 0 15,-2-2 0-15,-1-4 0 0,0 0-4 0,0 1-2 16,-4 2 0-16,1 1 0 16,-1-1-22-16,1 0-4 0,-4-2 0 0,0-1-1 0,0 4 16 0,0 2 3 15,-4 1 1-15,1-1 0 16,3 1-2-16,-4 0 0 0,1 2 0 0,3 7 0 15,0 0 12-15,0 0 3 0,-7 7 0 0,7-1 0 0,-4 3 12 0,4 4 0 0,4 2 0 0,-4 1 0 16,3 0 0-16,4 3 0 16,-3-1 0-16,3 4-9 0,0 0 38 0,0 3 8 0,3 0 2 15,1 7 0-15,-4-4 15 0,4 7 3 0,-1-4 1 0,1 0 0 16,-1 7-20-16,1-4-4 0,0 1-1 0,-1-1 0 16,-3 1 25-16,0-4 5 0,0 1 1 0,-3-4 0 15,-1 0-52-15,1-3-12 0,-4-6 0 0,0 0 0 16,-4-4 0-16,1-2 0 0,-4-4 0 0,3 1 0 15,-6-7 0-15,3-3 0 0,-4-3 0 0,1-7 0 0,-1 1 0 0,0-4 0 16,1 1 0-16,-1-7 0 0,4 0 0 0,0-3 0 16,0 0 0-16,-4-3 0 0,8 3-14 0,-1-6-2 15,1 3-1-15,-1-6 0 16,4 2-9-16,0-5-2 0,4 3 0 0,3-1 0 16,-4 1-4-16,8 3 0 15,-4 3-1-15,4-4 0 0,-1 7-13 0,1-3-2 0,-1 6-1 0,5 1 0 16,-5 2 39-16,4 3 10 0,-3 1 0 0,-1-1 0 0,4 4 35 0,1 3 9 15,-1-1 1-15,0 1 1 0,0 0-18 0,4 0-4 16,-4-1-1-16,0 1 0 0,0-3-23 0,0-1 0 16,0-2 0-16,0-4-12 0,0 0 49 0,0 1 10 15,-3 2 1-15,-4-3 1 0,4 1-28 0,-1-4-5 16,1 3-2-16,-4-3 0 0,0 4-6 0,-4-1-8 16,1 0 11-16,0 4-11 0,-1 2 12 0,-6 1-12 15,3 3 12-15,-4 0-12 0,0 2 12 0,-3 8-4 0,0-1 0 0,-3 3-8 16,3 6 11-16,0 1-11 0,-4 3 10 0,4 3-10 15,0 2 0-15,-4 5 0 0,4 5 0 0,0-3 0 16,4 3 0-16,-1 4 0 0,4-1 0 0,0-5 0 16,4-4 0-16,-1-6 0 0,8-1 0 0,-4-5 0 15,4-1 0-15,3-5 9 0,0 2-9 0,3-6 8 16,1 4-8-16,3-4 12 0,0 0-12 0,1-6 12 16,2 0 16-16,1-1 3 0,0-2 1 0,-1 0 0 15,1-4-72-15,0 1-13 0,-4 0-3 16,0-7-1-16,-3 7-165 0,-1-7-33 15</inkml:trace>
  <inkml:trace contextRef="#ctx0" brushRef="#br0" timeOffset="112513.32">14086 9002 2146 0,'0'0'60'0,"0"0"15"0,7 0-60 0,-3 3-15 0,3 0 0 0,0 0 0 16,4 3 29-16,3 1 3 0,0-1 1 0,4 0 0 16,-1 0 4-16,4 1 1 0,4-4 0 0,0 0 0 15,3 0-24-15,0-3-5 0,7 0-1 0,-3-3 0 16,0 3-8-16,0-3 0 0,-4 0 0 0</inkml:trace>
  <inkml:trace contextRef="#ctx0" brushRef="#br0" timeOffset="114236.49">15244 8832 1937 0,'10'-6'55'0,"-3"0"12"0,4-4-54 16,-4 4-13-16,0-3 0 0,0 2 0 0,0 1 104 0,0 3 19 0,-3 3 3 0,-4 0 1 16,0 0-30-16,0 0-5 0,0 0-2 0,0 0 0 15,0 0-14-15,0 0-4 0,0 0 0 0,-7 3 0 16,-4 3-17-16,4 1-4 0,-7 2-1 0,3-3 0 16,-6 7-20-16,2-4-4 0,-2 1-1 0,-4 2 0 15,3 4-16-15,0-3-9 0,-3 2 10 0,4-2-10 16,-5 2-13-16,5 1-9 0,3 0-2 0,-4-1 0 15,4 1 24-15,0-3 0 0,7-4 0 0,-4 4 0 16,4-7 0-16,0 0 0 0,3 0 0 0,4-6 0 16,0 0 0-16,0 0 0 0,0 0 0 0,0 0 0 15,4 0 0-15,3 0 0 0,4-3 0 0,-1 0 0 16,4 0 0-16,0 0 0 0,4 0 0 0,0 0 0 16,3-1 12-16,0 4 8 0,0-3 0 0,4 3 1 15,-4 0-5-15,-3 0 0 0,3 3-1 0,0 4 0 16,-3-1 5-16,-1 0 2 0,-3 4 0 0,1-4 0 15,-5 3-6-15,-3 1-2 0,4 2 0 0,-4-2 0 16,0 2-6-16,-4 4-8 0,4 0 11 0,-7 2-11 16,4 1 9-16,-4-3-9 0,0-4 0 0,-4 1 9 15,1 0-9-15,-4-1 0 0,3-2 0 0,-6 2 8 16,-1-6-21-16,-3 1-5 0,0-1-1 0,0-3 0 16,0-3-25-16,0-3-6 0,0 0-1 0,3-4 0 15,4 1-108-15,-4-3-21 0,1-4-5 0</inkml:trace>
  <inkml:trace contextRef="#ctx0" brushRef="#br0" timeOffset="114518.62">15522 8810 2269 0,'0'0'64'0,"0"0"15"0,0 0-63 0,0 0-16 0,0 0 0 0,0 0 0 15,0 0 105-15,7 0 19 0,-3 7 3 0,3-1 1 16,-4 3-52-16,1 7-9 0,-1 0-3 0,1 3 0 16,3 6 0-16,-3 0 0 0,-1 6 0 0,1 4 0 15,3-4 0-15,-4 7 0 0,4-4 0 0,0 0 0 16,0-2-45-16,-3-7-10 0,3 0-1 0,-4-3-8 16,5-3 0-16,-5 0 0 0,4-7 0 0,-3 1 0 15,-1-4-54-15,1-3-18 0,-4 1-3 0,0-7-1 16,0 0-67-16,0 0-13 0,0-7-4 0,0-2 0 15,-4 0-26-15,1-1-6 0,-4 1 0 0</inkml:trace>
  <inkml:trace contextRef="#ctx0" brushRef="#br0" timeOffset="115014.89">15452 9121 1580 0,'7'3'67'16,"0"-3"-54"-16,0 3 83 0,0-3 17 15,0 0 3-15,4 3 1 0,-1-3-46 0,1 0-10 0,3-3-1 0,-4 3-1 16,5-3-28-16,-1 0-6 0,0 0-1 0,3-4 0 16,1 1-12-16,0 0-4 0,-1-4 0 0,4 1 0 15,-3 3-8-15,0-4 8 0,-1-2-8 0,-3 2 8 16,1 4 2-16,-1-3 0 0,-4 2 0 0,1-2 0 16,-1 3 19-16,-6 3 4 0,3 0 1 0,-7 3 0 15,0 0 32-15,0 0 6 0,0 0 2 0,0 0 0 16,0 0 1-16,-7 6 0 0,3 3 0 0,-6 1 0 15,3 5-36-15,-4 1-7 0,1 3-2 0,3 3 0 16,-4 3-18-16,4-3-4 0,0 3-8 0,0-3 12 16,3 0-12-16,1 0 0 0,-1 0 0 0,4-4 0 15,0-2 0-15,4-3 0 0,-1-1 0 0,1-2 0 16,3-7-10-16,0 0 2 0,0-6 0 0,4-4 0 16,-4-2-13-16,3-3-3 0,1-1 0 0,-4-3 0 15,3 1 5-15,-2-4 1 0,2 0 0 0,-3-3 0 16,0 3 18-16,0 0-12 0,0 1 12 0,0-1-10 15,0 3 10-15,-3 0 0 0,-1 7 0 0,1 0 0 16,-4 2 0-16,0 7 0 0,0 0 0 0,0 0 0 16,4 4 0-16,-1 2 0 0,1 3 0 0,-1 4 0 0,4-1 0 15,-3 7 0-15,3 0 0 0,-4 0 0 0,4 0 46 0,0-1 14 16,0 4 4-16,1-3 0 0,-1 0-54 0,0 0-10 16,3 0 0-16,-3-1 0 0,0-2 0 0,0-3 0 0,0-4 0 0,0 0 0 15,1-2 0-15,2-4-18 0,-3-3 3 0,0-3 1 31,0-4-153-31,0-5-30 0,0-1-7 0</inkml:trace>
  <inkml:trace contextRef="#ctx0" brushRef="#br0" timeOffset="115241.61">16143 8857 2256 0,'-3'32'47'0,"-1"-23"11"0,4 7-46 0,0 0-12 0,4-1 0 0,-4 1 0 15,3 6 71-15,4-3 12 0,0 3 2 0,0 3 1 16,0-3-15-16,0 3-3 0,4 0-1 0,0-3 0 16,-4 3 5-16,3-3 0 0,1 0 1 0,-1 0 0 15,-3-3-19-15,0-1-4 0,1 1-1 0,-5 0 0 16,4-3-35-16,-3-4-14 0,-1 1 11 0,1-4-11 16,-1-3-56-16,-3-2-16 0,0-4-4 15,0 0-1-15,0 0-95 0,-3-7-20 0,-1-5-3 0</inkml:trace>
  <inkml:trace contextRef="#ctx0" brushRef="#br0" timeOffset="115740.1">16090 9165 1580 0,'7'6'67'16,"0"0"-54"-1,4 1 114-15,-4-4 22 0,4 3 5 0,-1-3 1 0,1-3-95 0,-1 3-18 0,1 0-4 0,-1-3-1 16,5 0 16-16,-5 0 3 0,4-3 1 0,0 0 0 15,0 0-41-15,1 0-8 0,-1-3-8 0,0-1 12 16,3 1-12-16,-2 0 0 0,-1-4 0 0,3 1 0 16,-3-1 0-16,4-2-12 0,-4 3 4 0,0-4 8 15,0 4-16-15,-3-1 4 0,-4 1 0 0,0-1 1 16,4 4 11-16,-8 0 0 0,4 3 0 0,-7 3 0 16,4 3 30-16,-1 0 2 0,1 6 0 0,-1 1 0 15,-3 2 14-15,0 7 3 0,0 0 1 0,0 0 0 16,4 3 11-16,-4 0 3 0,3 3 0 0,4-6 0 15,-3 3-52-15,3-4-12 0,4 1 0 0,-4-3 0 16,3-4 0-16,-3-2 0 0,4-1 0 0,0-3 0 16,3-6 0-16,-4 0 0 0,1-3 0 0,-1 0 0 15,1-6 0-15,0-1 0 0,-4-2 0 0,3-1 0 16,-3 1-48-16,4-4-13 16,-4 0-3-16,0 1 0 0,0-4 52 0,0 3 12 0,0 1 0 0,0-1 0 15,0 0 0-15,0 4 0 0,0 2 0 0,-3 4 0 16,3 3 0-16,-4 0 0 0,4 3 0 0,-3 3 0 15,3 3 0-15,0 0 0 0,0 4 0 0,-3 2 0 16,3 1 48-16,-4 3 13 0,4-4 3 0,-3 4 0 16,3-1-52-16,-4-2-12 0,5 0 0 0,-5-1 0 15,4-3 0-15,0 1 0 0,0-1 0 0,-3-2 0 16,3-4-48-16,-4 0-13 0,-3-3-3 0,4-3 0 16,3-4-102-16,-4-2-21 0,1-4-4 15</inkml:trace>
  <inkml:trace contextRef="#ctx0" brushRef="#br0" timeOffset="116065.22">17025 8826 2139 0,'0'0'90'0,"0"0"-72"15,0 0 125-15,0 0 25 0,-3 6 4 0,-1 1 2 16,0-1-76-16,-3 6-15 0,4 1-3 0,-4 3-1 16,0-1-38-16,0 4-7 0,0 0-2 0,0 3 0 15,0 0-12-15,0 3-4 0,-1-3 0 0,-2 3 0 16,3-3-16-16,3-3 0 0,1 0 0 0,-4-4 0 15,7-2 55-15,-4-4 7 0,4 1 2 0,0-4 0 16,4 0-52-16,-1-3-12 0,1 0 0 0,3-3 0 16,0 0 0-16,3 0 0 0,5-3 0 0,-1 0 0 15,0 0 0-15,0 0 0 0,4-3 0 0,-1 2 0 16,1 1 14-16,-1 0 0 0,1 3 0 0,0 0 0 16,-4 0 0-16,3 3 0 0,-2 0 0 0,-1 1 0 15,3 2 10-15,-3 0 1 0,1 0 1 0,-5 4 0 16,-3-4-14-16,0 3-2 0,0 1-1 0,0-1 0 15,-3-2-1-15,-4 2 0 0,-4-3 0 0,1 4 0 16,-1-1-8-16,-3-3 0 0,0 4-10 0,-3-1 10 16,-4 1-53-16,-1 2-5 0,1-3-1 0,-3 1 0 15,-1-4-183-15,-3 4-37 0</inkml:trace>
  <inkml:trace contextRef="#ctx0" brushRef="#br0" timeOffset="119659.92">14323 10055 1337 0,'0'0'28'0,"0"0"6"16,0 0-34-16,0 0 0 0,0 0 0 0,0-6 0 15,0 6 122-15,0 0 18 0,0 0 3 0,0 0 1 0,0 0-2 0,0 0 0 0,0 0 0 0,3-3 0 32,-3 3-31-32,4-6-7 0,3 6 0 0,-4-4-1 15,4 4-35-15,1 0-8 0,-1 4 0 0,0-1-1 16,0 0-32-16,3 0-7 0,4 0 0 0,-3 0-1 15,3 0-19-15,0 0 0 0,0 4-8 0,7-1 8 16,-3-3-171-16,0 0-28 0,-1 0-5 0</inkml:trace>
  <inkml:trace contextRef="#ctx0" brushRef="#br0" timeOffset="125599.1">15042 9833 1094 0,'0'-22'23'0,"0"15"5"15,0-5-28-15,0 2 0 0,0 1 0 0,0-4 0 16,0 4 56-16,-3 0 7 0,3 2 1 0,0 1 0 16,0 6 51-16,0 0 10 0,0 0 3 0,0 0 0 15,0 0 0-15,0 0 0 0,0 0 0 0,0 6 0 16,0 4 0-16,3 2 0 0,-3 4 0 0,0 0 0 15,4 6-103-15,-4 3-25 0,4 3 0 0,-4 3 0 16,3 4 56-16,1-1 7 0,-1 7 1 0,1 0 0 16,3-4 0-16,-4 4 0 0,1 0 0 0,-1 0 0 15,1-1-52-15,3-5-12 0,-4 3 0 0,1-1 0 16,-1-9 0-16,4-2 0 0,-3-8 0 0,0 1 0 16,-1-3-114-16,4-7-26 0,-3-3-4 0</inkml:trace>
  <inkml:trace contextRef="#ctx0" brushRef="#br0" timeOffset="126202.78">15222 10372 2214 0,'0'19'46'0,"0"-13"11"0,0-6-45 16,0 6-12-16,0-6 0 0,4 3 0 0,3-3 73 0,-4 0 13 0,8 0 2 0,-4-3 1 15,4-3-32-15,-1 0-6 0,4-7-2 0,-3 4 0 16,3-4-11-16,0 1-2 0,0-1-1 16,-3 1 0-16,-1-1 7 0,1 1 2 0,0-1 0 0,-4 0 0 15,0 1-44-15,-4-1-19 0,4 1 2 0,-7 2 0 16,4 1 17-16,-1 0 0 0,1 2 11 0,-4-2-11 16,-4 3 9-16,4 6-9 0,0 0 0 0,0 0 9 15,-7 0-1-15,0 0 0 0,0 3 0 0,0 0 0 16,0 3 2-16,0 4 0 0,-4-4 0 0,4 3 0 15,0 4-10-15,0 2 0 0,0 1 0 0,0 3 0 16,4 0 0-16,-1 0 0 0,4 3-14 0,0-4 5 16,4-2 9-16,-1 3-8 0,1-3 8 0,3-1-8 15,0 1 8-15,0-4 0 0,3 1 0 0,1-4-8 0,0 1 8 0,-1-4-8 16,1-3 8-16,-1-3-8 16,1 0 8-16,3-3 9 0,-3 0-1 0,-1-3-8 15,4-1 0-15,-3-2 0 0,0 0 0 0,-1-1 0 16,-3-2 0-16,4 5 0 0,-1-2 0 0,-3 0 0 15,0-1 0-15,-3 1 0 0,3-1-15 0,-3-2 5 16,-1 2 10-16,1 1 12 0,-1-4-2 0,4 4-1 0,-3 0-9 0,-1-1 0 16,4 1 0-16,0-1 0 15,0 1 0-15,0 3 0 0,1-1 0 0,-1 4 0 0,3 0 0 16,-3 0 0-16,4 0 0 0,-1 3 0 0,-3 0 0 0,4 3 10 16,0 0-2-16,-4 0-8 0,3 4 37 0,-3 2 1 0,0 4 0 15,0-1 0-15,0 1 9 0,-3 5 1 16,3-2 1-16,-3 3 0 0,-1-7-24 0,1 4-5 0,-1 0 0 0,1-1-1 31,-4-2-19-31,0 0 0 0,3-4 0 0,-3-3 0 16,0 0-44-16,0-6-16 0,0 0-4 0,0 0 0 15,0 0-84-15,0-6-16 0,4-3-4 0,-4-1-1 0,0 1-76 0,0-4-15 16,3 1-4-16</inkml:trace>
  <inkml:trace contextRef="#ctx0" brushRef="#br0" timeOffset="126748.09">15900 10243 2134 0,'0'0'47'0,"0"0"9"0,0 0 3 0,0 0 1 0,0 0-48 0,0 0-12 16,0 7 0-16,-4 2 0 0,4-3 83 0,0 4 13 16,0 2 4-16,0 4 0 0,0 0-37 0,0-1-7 15,4 4-2-15,-4 3 0 0,3-3-12 0,4 0-2 16,-3-1-1-16,3 1 0 16,0-6-15-16,0-1-4 0,0 1 0 0,0-4 0 0,0-2-20 0,4-4 0 15,-1 0-10-15,1-3 10 0,-1-3 0 0,1-4 0 16,-4 1 0-16,0-3 0 15,0-7-58-15,-3 4-5 0,3-4-1 0,-4 0 0 16,1-3 52-16,-1 4 12 0,-3-4 0 0,4-3 0 0,-4 6 0 0,3 1 0 16,-6 2 0-16,-1 1 0 0,4 2 0 0,-7 1 0 15,4-1 0-15,-4 4 0 0,0 0 0 0,0 3 0 16,3-1 0-16,-3 1 0 16,4 3-28-16,-1 0-2 0,-3 0-1 0,3 3 0 0,1 4 50 15,-1-4 9-15,4 3 3 0,0 4 0 0,4-1-31 0,-1 4 0 0,1 2 0 0,-1-2 0 16,5 6 0-16,-1-4 0 0,0 1 0 0,3 6 0 15,1 0 0 1,3 0 0-16,-3 3 0 0,3 0 0 0,0 3 39 0,0 0 1 0,0 4 1 0,0 2 0 16,0 1 5-16,0-1 1 0,-3 4 0 15,3-1 0-15,-3-2-10 0,-4-1-1 16,3-2-1-16,-6 2 0 0,3-6-15 0,-4-2-2 16,-3 2-1-16,0-6 0 0,-3 0-5 0,-1-4-2 15,-3-5 0-15,-3 0 0 0,-1-4-1 0,0 0 0 0,-6-5 0 0,3-4 0 16,-4-4-32-16,4-2-6 15,-7-3-2-15,3-1 0 0,1-5 31 0,-1-1 0 0,0 0 0 0,4-6 0 16,0 4 0-16,3-4 0 0,1-4 0 0,-1 5 0 16,4-8 0-16,0-2 0 0,4 3 0 0,3-7 0 15,-4 7 0-15,4 0 0 0,4 0 0 0,-1 2 0 16,1 5 0-16,3-1 0 0,3 6 0 0,-3 0 0 16,4 1 0-16,0 2 0 0,3 7 0 0,-4-4 0 15,4 4-108-15,0 0-16 0,1 0-4 0</inkml:trace>
  <inkml:trace contextRef="#ctx0" brushRef="#br0" timeOffset="126984.01">16256 10090 1947 0,'0'0'43'0,"0"0"9"0,0 6 1 0,4 0 2 0,-1 1-44 15,1 2-11-15,-1 0 0 0,1 4 0 0,3 3 107 0,0-1 19 0,0 4 4 0,-4 0 1 16,8 0-54-16,-4 3-10 0,0 0-3 0,0 3 0 16,4 0 0-16,-4 0 0 0,0-3 0 0,3 3 0 15,-3-3-51-15,0-3-13 0,1 3 0 0,-5-7 0 16,4-2 0-16,0-4 0 0,0 1 0 0,-3-4 0 16,-1 0-158-16,-3-6-34 0,0 0-8 0,0 0 0 15</inkml:trace>
  <inkml:trace contextRef="#ctx0" brushRef="#br0" timeOffset="127187.99">16217 10290 1879 0,'0'0'41'0,"0"7"9"0,0-4 2 0,0 3 0 16,4-3-41-16,-1 3-11 0,1-2 0 0,-1-1 0 0,4 3 42 0,4-3 6 15,0 3 2-15,-1 1 0 0,1-1-25 0,-1-3-5 16,4 0 0-16,1 0-1 0,-5 0-11 0,4 1-8 15,-3-4 12-15,3 0-12 16,0 0-52-16,0-4-18 0,0 1-3 0,-3-3-1 16,3 0-129-16,0-7-25 0,11-6-6 0,-8 1-1 0</inkml:trace>
  <inkml:trace contextRef="#ctx0" brushRef="#br0" timeOffset="127558.2">16517 10036 1074 0,'0'13'30'0,"0"-10"8"0,0 6-30 0,0-2-8 0,0 2 0 0,0 4 0 16,4-1 52-16,-4 4 10 0,3 0 2 0,1 2 0 16,3 1 0-16,0 3 0 0,0 0 0 0,0 0 0 15,3 3 15-15,-2-3 3 0,2 3 1 0,1 0 0 16,-1 0-23-16,-3 0-4 0,4-3 0 0,-4 0-1 16,4-3 9-16,-4-3 3 0,3-1 0 0,-3 1 0 15,0-3-22-15,-3-4-4 0,-1 1-1 0,1-4 0 16,-1 0-22-16,-3-3-5 0,0-3-1 0,0 0 0 15,0 0-12-15,4-9 11 0,-4-1-11 0,3 1 10 16,-3-7-10-16,0 1 0 0,0-1 0 0,0-3 0 16,4 3 8-16,0 1-8 0,-1 2 0 0,1-6 8 0,-1 4 4 15,1 2 1-15,6 1 0 0,-3-4 0 16,0 7 23-16,4-1 4 0,-4 1 0 16,7 3 1-16,-3-1-33 0,-1 7-8 0,4-3 0 0,0 6 0 15,-3 4 53-15,3 2 9 0,0 3 2 0,-3 4 0 16,3 3 0-16,0 0 0 0,0 3 0 0,-3 0 0 15,3 0 0-15,-4 3 0 0,-2-3 0 0,2 3 0 16,-3-3-52-16,4 0-12 0,-4 0 0 0,-4-4 0 16,1-2-136-16,-1 0-29 0,-3-4-7 0</inkml:trace>
  <inkml:trace contextRef="#ctx0" brushRef="#br0" timeOffset="128305.01">14460 11441 1843 0,'0'0'40'0,"0"0"9"0,0 0 2 0,0 0 1 0,0 0-42 0,0 0-10 16,7-3 0-16,-3 0 0 0,7 3 79 0,-4-3 13 15,0 0 4-15,3-1 0 0,1 1-26 0,-1 3-5 16,1-3-1-16,0 0 0 0,3 0 0 0,0 0 0 15,0 3 0-15,4-3 0 0,-4-1-51 0,3 4-13 16,1-3 0-16,0 3 0 16,-1-3-100-16,4 3-22 0,1 3-5 0,-1-3-922 0</inkml:trace>
  <inkml:trace contextRef="#ctx0" brushRef="#br0" timeOffset="129475.89">15332 11306 754 0,'0'0'21'0,"0"0"5"16,-4-6-26-16,4 0 0 0,0 6 0 0,0-7 0 0,-3 1 72 0,3 3 8 15,0 3 3-15,0 0 0 0,0 0 48 0,0 0 9 16,0 0 3-16,0 0 0 0,0 0 20 0,0 0 4 15,0 0 1-15,0 6 0 0,-4 4-50 0,4-1-10 16,0 7-1-16,4 3-1 0,-1-4-53 0,1 7-10 16,-1-3-3-16,1 0 0 0,3 3-16 0,-4 0-4 15,4 3-1-15,0-3 0 16,-3 0-3-16,3-3 0 0,-3-4 0 0,3 1 0 16,-4-4 6-16,1-2 1 0,-1-1 0 0,1-2 0 15,-4-7-38-15,0 0-7 0,0 0-2 0,0 0 0 16,0 0 24-16,7-13 0 0,-7 4-9 0,3-7 9 15,-3 0 0-15,0-3 0 0,-3 1 8 0,3-4-8 16,0 6 0-16,0-3 8 0,0 4-8 0,0-1 0 16,0 0 0-16,3 4 8 0,-3-4-8 0,4 3 0 0,-4 1 0 15,7 2 0-15,-4 1 0 0,-3 9 0 0,0 0 0 0,0 0 0 0,11-6 0 0,-4 6 0 16,4 0 20-16,-1 3-3 0,1 3 0 0,-4 0 0 16,3 1 35-16,-2 5 8 0,-1-2 0 0,0 5 1 15,0-2-46-15,-4 3-15 0,4-1 8 16,0 4-8-16,-3 0 28 0,3 0 3 15,-4-4 0-15,5 1 0 0,-5 0-50 0,1-7-9 16,-1 1-3-16,1-4 0 0,-4-6 31 0,0 0 0 0,0 0 0 0,0 0 0 16,3-6 0-16,4-1 0 0,0-2 0 0,0-4 0 15,-3 1 0-15,-1-4 0 0,4 4 0 0,-3-1 0 0,3 0 0 16,0 1 0-16,0-1 8 0,4 4-8 16,-1 3 0-16,1-4 0 0,-1 4 0 0,1 3 0 0,-4 0 22 15,4 3-2-15,-1 0-1 0,1 3 0 0,-1 0 13 16,1 6 4-16,0-2 0 0,-4 5 0 0,0-2-3 15,0 5 0-15,0 4 0 0,0-3 0 0,-4 6-20 0,4-3-4 16,-3-1-1-16,3 4 0 0,-3-3 15 0,-1 3 2 16,1-6 1-16,-1-1 0 15,1-2-100-15,-4-4-20 0,3 1-4 0,-3-10-1 16,0 0-69-16,0 0-15 0,7-6-2 0,-3-4-1 16,3 1-84-16,-4-4-17 0,4-12-3 0,0 3-1 0</inkml:trace>
  <inkml:trace contextRef="#ctx0" brushRef="#br0" timeOffset="129879.33">16136 11297 2041 0,'0'0'44'0,"0"0"10"0,0 0 2 0,0 0 2 0,-3 0-46 0,-5 3-12 0,5 0 0 0,-4 3 0 15,0 1 86-15,3 2 15 0,-3 0 3 0,4 4 1 16,-1 0-33-16,1 5-6 0,-1-2-2 0,1 0 0 15,-1 6 0-15,4-3 0 0,-3 6 0 0,-1 0 0 16,4 0-51-16,4-3-13 0,-4 0 0 0,0-4 0 16,3-2 54-16,-3-3 8 0,4-1 2 0,3-5 0 15,-4-4-103-15,4-3-20 0,4-3-4 0,-4-4-1 16,0-2 52-16,4-7 12 0,-4 0 0 0,0-2 0 16,3-4-54-16,-3 0-8 0,0 0-2 0,0 0 0 0,0 3 43 0,1 0 8 15,-5 0 1-15,1 4 1 0,-1-1-3 0,4 4-1 16,-3 2 0-16,-1-2 0 0,1 5 15 0,-4 1 0 15,0 6 0-15,0 0 0 0,0 0 44 0,0 0 3 16,3 6 0-16,1 4 0 0,-1 2 15 0,1 1 3 16,-1-1 1-16,4 7 0 0,-3 0-22 0,-1-3-5 15,1-1-1-15,0 4 0 16,3 0-18-16,0 0-4 0,-4-4-1 0,4 4 0 0,-3 0-15 0,3 0 0 16,3-3 0-16,-3-4 0 15,1-2-47-15,-1-1-15 0,-4-6-3 0,4 0-1 16,-7-3-89-16,0 0-17 0,7-3-4 0,0-3-586 15,-3 0-117-15</inkml:trace>
  <inkml:trace contextRef="#ctx0" brushRef="#br0" timeOffset="130090.55">16464 11209 2098 0,'0'6'46'0,"0"4"10"0,0 2 1 0,0 1 3 0,4-1-48 0,-1 7-12 0,-3 0 0 0,7 0 0 16,-3 0 56-16,3 3 10 0,0-4 2 0,3 4 0 15,1 0 13-15,-4 0 3 0,4 3 1 0,-1 0 0 16,1 0-72-16,-1-3-13 0,1 4 0 0,0-1-9 16,-1-7 9-16,-3 1 11 0,0 0-3 0,0-6 0 15,0-1-80 1,-3-2-17-16,-1-7-3 0,-3-3-640 0,0 0-128 0</inkml:trace>
  <inkml:trace contextRef="#ctx0" brushRef="#br0" timeOffset="131005.9">16379 11444 1687 0,'-3'10'48'0,"3"-10"10"0,0 9-46 0,-4-3-12 15,4 4 0-15,4-4 0 0,-4 0 24 0,7 1 4 16,-3-1 0-16,-1-3 0 0,4 0 2 0,0 0 1 16,0-3 0-16,0 0 0 0,0 0-19 0,4-3-3 15,-4 0-1-15,4 3 0 0,-1-3 0 0,-3 0 0 16,4 0 0-16,-1-1 0 0,4 1 7 0,-3 3 1 15,3-3 0-15,-7 3 0 0,7-3 18 0,-3 3 4 16,0 0 1-16,-1 0 0 0,-3 0 41 0,4 0 8 16,-1 0 1-16,4 0 1 0,-3-3-60 0,0 3-12 15,-1-3-2-15,-3 0-1 0,4 3-24 0,-4-4-5 16,0 1-1-16,0 0 0 0,-7 3 42 0,7-3 8 16,-7 3 1-16,0 0 1 0,7-3-8 0,-7 3-1 15,0 0-1-15,7-3 0 0,-7 3-27 16,7-3-14-16,-7 3 2 0,0 0 0 0,0 0 12 0,0 0 16 15,0 0-3-15,0 0-1 0,0 0 20 0,0 0 3 0,0 0 1 0,0 0 0 16,0 0-7-16,0 0-1 0,0-7 0 0,0 7 0 16,4-6-28-16,-4 0 0 0,0 6 0 0,3-10 0 15,-3 10 0-15,-3-6 0 0,3 6 0 0,0 0 0 16,0 0 0-16,0 0 0 0,0 0 0 0,0 0 0 16,0 0 0-16,0 0 0 0,0 0 0 0,0 0 0 0,0 0 0 15,0 0 0-15,0 0 0 0,0 0 0 16,0 0 0-16,0 0 0 0,0 0 0 0,0 0 0 15,0 0 0-15,0 0 0 0,0 0 0 0,0 0 0 0,0 0 0 0,0 0 0 16,0 0 0-16,0 0 0 16,0 0 0-16,0 0 0 0,0 0 0 0,0 0 0 15,0 0 0-15,0 0 0 0,0 0 0 0,0 0 0 16,0 0 0-16,3-6 0 0,-3 6 0 0,0 0 0 16,0 0 0-16,0-6 0 0,0 6 0 0,0 0 0 15,0 0 0-15,0 0 0 0,-3-4 0 0,-1 1 0 16,4 0 34-16,-3 0 1 0,-4 3 0 0,3 0 0 15,1 0-7-15,-1 3-2 0,-3 0 0 0,3 4 0 16,-3-4-18-16,4 3-8 0,-1 3 0 16,1 1 8-16,-1-1-8 0,1 1 0 0,-1 5 0 0,1-2 0 0,-1 6 12 0,4-1 0 15,4 1 0-15,-1 6 0 0,1 4-12 0,-1-7 0 16,4 0 0-16,0-1 0 0,-3-2 0 0,7-3-17 0,-4-4 4 0,3 1 1 16,1-4 12-16,-1-2 15 0,1-1-3 15,-1-3-1-15,5 0-11 0,-1-3-16 0,-4-3 4 0,4 0 1 16,1 0 11-16,-1-3 0 0,0 2 0 0,0-2 0 15,-4-3 0-15,1 2 0 0,0 1 0 0,-1 0 0 16,1 0 0-16,-11 6 0 0,0 0 0 0,0 0 0 16,10-10 0-16,-10 10 0 0,0 0 0 0,0 0 0 15,0 0 0-15,0 0 0 0,4-9 0 0,-1-1 0 16,-3 4 0-16,0 0 0 0,-3-3 0 0,-1 2 0 16,1-2 0-16,-1-1 0 0,1 4 0 0,3-3 0 15,-7-1 0-15,3 1 0 0,1 3 0 0,-1-4 0 16,1 1 0-16,-1-1 0 0,1 1 0 15,3 0 0-15,0-1 0 0,0 10 0 0,0-6 0 0,0 6 0 16,0 0 0-16,7-9 0 0,-4 2 0 0,4 1 0 16,0 0 0-16,0 3 0 0,0-1 0 0,0 1 0 15,0-3 0-15,4 3 0 0,-4 0 0 0,4-3 0 0,-1 2 0 0,1 1 0 16,-1 0 0-16,1-3 0 16,0 3 0-16,-1 3 0 0,4-3 0 0,-3 3 0 15,-4 0-104-15,4 3-20 0,-4 0-3 0,3 0-1 16,-3 3-91-16,-3-3-18 0,3 4-4 0</inkml:trace>
  <inkml:trace contextRef="#ctx0" brushRef="#br0" timeOffset="131201.91">17258 11667 2847 0,'0'0'63'0,"0"0"13"0,0 0 2 0,0 0 2 0,0 0-64 0,0 0-16 16,0 0 0-16,0-10 0 0,-4 4 21 0,4-3 2 0,0-1 0 0,-3 1 0 16,3-4-23-16,0 1 0 0,-4-1 0 0,1-2 8 15,3-4-70-15,-4 3-14 0,1-6-2 0,-4 3-744 16,3 4-149-16</inkml:trace>
  <inkml:trace contextRef="#ctx0" brushRef="#br0" timeOffset="131332.09">17152 11291 2689 0,'0'0'59'0,"0"0"12"0,0 0 2 0,0 0 3 0,-3 6-60 0,3-6-16 0,0 6 0 0,3-3 0 0,-3 4 0 15,4-1-15-15,-1-3 3 0,4 3 1 16,-3-3-147-16,3 0-30 0</inkml:trace>
  <inkml:trace contextRef="#ctx0" brushRef="#br0" timeOffset="131744.17">17431 11400 2649 0,'0'0'58'0,"0"0"12"0,0 0 2 0,0 0 4 0,0 0-61 16,0 0-15-16,0 0 0 0,-4 3 0 0,1 1 54 0,-4 2 8 0,3 0 2 0,1 0 0 16,-1 4-24-16,1 2-5 0,-1 1-1 0,0 6 0 15,1 3-9-15,3 0-1 0,0 0-1 0,0 3 0 16,0-3-13-16,0 0-2 0,3 0-8 0,-3-4 12 15,8 1 15-15,-5-6 2 0,1-4 1 0,-1 0 0 16,8-5-30-16,-4-4 0 0,0-4 0 0,-4-2-10 16,4-3-12-16,0-4-2 0,-3-2-1 0,3-1 0 31,-3-3-31-31,3 0-7 0,-4 0-1 0,1-9 0 0,-1 6 30 0,1 0 6 0,-1 4 0 0,-3-4 1 16,0 3-8-1,0 3-1-15,0 4-1 0,0-1 0 0,-3 0 37 0,3 7 0 0,-4 0 0 0,4 6 0 16,0 0 0-16,0 0 0 0,0 0 0 0,-3 6 0 15,6 0 0-15,-3 1 0 0,0 2 0 0,7 4 0 16,-3-4 23-16,-1 7 12 0,1-4 2 0,3 1 1 0,0 3-15 16,0-7-3-16,0 3-1 0,4 1 0 0,-4 0 3 0,3-4 1 15,1 0 0-15,-4 4 0 0,0-4-15 0,4-2-8 16,-4 2 10-16,0-3-10 0,0 1 0 0,0-1 0 16,3-3 0-16,-3 0 0 15,-3 0-134-15,-4-3-20 0,0 0-4 0,0 0-990 0</inkml:trace>
  <inkml:trace contextRef="#ctx0" brushRef="#br0" timeOffset="131982.7">17717 11081 1792 0,'0'0'51'0,"0"0"10"0,0 0-49 0,0 0-12 15,0 0 0-15,0 0 0 0,3 3 105 0,1 3 19 0,-1 3 3 0,1 1 1 16,3 5 0-16,-4 1 0 15,8 3 0-15,-4 3 0 0,3 0 0 0,-3 6 0 16,4 0 0-16,0 4 0 0,-1-4-52 0,1 0-9 0,3 3-3 0,-3-2 0 16,-1 2-51-16,4 3-13 0,-3-2 0 0,3 2 0 15,-4-2 24-15,1-4 3 0,-4 0 0 0,0-3 0 32,0-3-54-32,0-9-10 0,-3-4-3 0,-1-3 0 0,-3 1-96 0,0-1-19 0,0 0-4 0</inkml:trace>
  <inkml:trace contextRef="#ctx0" brushRef="#br0" timeOffset="132495.26">14577 12451 1958 0,'0'0'43'0,"0"0"9"0,7 0 1 0,0 0 3 0,3 3-45 15,1-3-11-15,3 0 0 0,4 0 0 0,-1-3 53 0,1 3 9 16,3-3 2-16,4 3 0 0,-4-4 0 0,7 4 0 16,-3-3 0-16,3 3 0 15,-3-3-205-15,3 3-41 0,25 0-8 0,-11 0-2 0</inkml:trace>
  <inkml:trace contextRef="#ctx0" brushRef="#br0" timeOffset="133105.84">15526 12322 1340 0,'0'0'38'0,"0"0"8"0,0 0-37 0,0 0-9 15,0 0 0-15,0 0 0 0,0 0 135 0,0 0 25 0,0 0 4 0,0 0 2 16,0 0-66-16,0 0-14 0,0 0-2 0,3 0-1 15,4 3 36-15,0 4 7 0,0 5 2 0,1 4 0 16,2 3-52-16,-3-1-9 0,4 8-3 0,-4 2 0 16,3 0-51-16,-3 3-13 0,4 1 0 0,-4-4 0 15,0 0 0-15,0-3 0 0,0 0 0 0,0-6 0 32,-3-3-100-32,-1-1-22 0,1-2-5 0,-4-4-1 0,0-2-102 15,0-7-21-15,0 0-4 0,0 0-1 0</inkml:trace>
  <inkml:trace contextRef="#ctx0" brushRef="#br0" timeOffset="134118.34">15448 12523 1778 0,'0'0'39'0,"0"0"8"0,0 0 1 0,4 3 3 0,3 0-41 0,-4 0-10 16,8 0 0-16,-1-3 0 0,1 4-9 0,3-4-4 15,4 0-1-15,-4 0 0 0,4 0 14 0,-1-4 0 16,4 1 0-16,0 0 0 0,1 0-8 0,-1-3 8 15,0 3-13-15,0-4 5 16,0 4-65-16,-3 0-13 0,3 0-2 0,-3 3-1 16,-4 0 37-16,0 0 7 0,-3 3 1 0,-1-3 1 0,-3 3 35 0,0-3 8 15,0 3 0-15,-3 0 0 0,-4-3 0 0,3 4 0 16,1 2 10-16,-4-6-10 0,0 6 10 0,0-6-10 16,0 3 10-16,0-3-10 0,-4 7 53 0,4-7 5 15,0 6 1-15,0-6 0 0,-3 3 26 0,3-3 6 16,-4 6 1-16,4-6 0 0,-3 3-14 0,3-3-2 0,0 0-1 0,0 0 0 15,0 0-33-15,0 0-6 0,0 0-2 0,-4 7 0 16,4-4-34-16,0 3 0 0,0 0 0 0,0-3 0 16,4 4 0-16,-1-1 15 0,-3 0-3 0,4 1-1 15,-4-4 2-15,0-3 1 0,0 0 0 0,0 0 0 16,3 3 3-16,1 0 1 0,-4-3 0 0,0 0 0 16,0 0-18-16,3 0 0 0,-3 0 0 15,0 0 0-15,7-3 20 0,-3-3 1 0,0 2 0 0,-4 4 0 16,3-3-35-16,-3 3-7 0,4-3-2 0,-1-3 0 15,-3 6 23-15,7-3 0 0,-7 3 0 0,4-3 0 16,-4 3 0-16,0 0 0 0,0 0 0 0,0 0 0 0,0 0 0 0,0 0 0 16,0 0 0-16,0 0 0 0,0 0 19 0,0 0 1 15,0 0 1-15,0 0 0 16,0 0-33-16,0-7-8 0,0 7 0 0,0-6-1 0,-4 3 33 16,4-3 8-16,0 2 0 0,-3-2 1 15,3 6-38-15,-4-3-8 0,4 3-2 0,0-6 0 0,0 6 43 16,0 0 9-16,0 0 2 0,-7 0 0 0,4 3-39 0,-1 3-8 15,4 0-2-15,0 4 0 0,0-1 22 0,0 4 12 16,0-1-2-16,0 4 0 0,4 0 53 0,-4-1 10 16,3 1 3-16,4 0 0 0,-3 3-61 0,-1-7-15 15,1 4 0-15,3-1 0 0,-4-2 54 0,8 0 8 16,-4-1 2-16,4 4 0 0,-1-4-52 0,1-2-12 16,3 2 0-16,-4-2 0 0,4-1 0 0,4-3-18 15,0 1 4-15,-1-4 1 0,1 0 13 0,0-3 0 16,-1-3 0-16,1-4 0 0,0 1-9 0,-1-3 1 15,-6-4 0-15,3 4 0 0,-3-4-13 0,-1 1-3 16,-6-1 0-16,3 4 0 0,-4-4 24 0,-3 4 0 16,0-1 0-16,0-2 0 0,-3 3-21 0,-1-1 0 0,1 4 0 15,-1 0 0-15,-3-4 33 0,4 7 8 0,-1 0 0 16,0 0 1-16,-3 0-32 0,4 3-6 0,-1 0-2 16,1 3 0-16,3 0 19 0,0 0 0 0,0 3 0 0,0 1 0 15,3 2 0-15,1-3 0 0,3 7 0 0,0-4 0 16,4 7 0-16,-4 3 0 0,3 3 0 0,1 3 0 15,-1 3 37-15,1 0 11 0,0 7 3 0,-1-1 0 16,-3 1-7-16,4-1 0 0,-4 1-1 0,3-4 0 16,-3 0 7-16,-3-2 2 0,3-1 0 0,-3 0 0 15,-1 3-32-15,-3-2-5 0,-3-1-2 0,-1-3 0 0,1 0 2 16,-5-6 0-16,1 0 0 0,0-7 0 0,0-6-15 0,0 1 11 16,-3-7-11-16,-4 0 10 15,-1 0-10-15,1-7 0 0,0-2 0 0,-3-4 0 16,-1-2 0-16,-3-1 0 0,3 0 0 0,4-6 0 15,0 4 0-15,0-1 0 0,7-3 0 0,-4-3 0 16,4 3 0-16,4 0 8 0,-4 0-8 0,3-3 8 16,4 3 1-16,0 0 0 0,4 3 0 0,3-3 0 0,0 3-9 0,0 4 0 15,3 2 0-15,1 1 0 16,3-1-49-16,-3 4-12 0,3-1-3 0,0 4 0 16,0-3-51-16,-4 2-10 0,5 1-3 0,-1 0 0 15,-4 0-28-15,1 2-7 0,-1-2-1 0,-3 0-522 16,4 0-105-16</inkml:trace>
  <inkml:trace contextRef="#ctx0" brushRef="#br0" timeOffset="134921.14">16341 12692 1907 0,'0'0'80'0,"0"6"-64"0,0 1-16 0,3-1 0 16,-3 0 96-16,4 4 15 0,-1-1 3 0,1 0 1 15,3 4-48-15,0 0-10 0,0 2-1 0,4 10-1 16,-1-3 7-16,1 3 2 0,-1 4 0 0,4-1 0 15,-3 3-27-15,0 1-5 0,-4-1 0 0,3-3-1 16,-3 0 23-16,0 1 5 0,0-8 1 0,4 1 0 16,-8-3-6-16,1-6-1 0,0 2 0 0,-1-5 0 0,-6-1-33 0,3-2-8 15,-4-4 0-15,0 0-1 16,1-3-3-16,-4-3 0 0,0 0 0 0,0-7 0 0,0 1-8 0,-4-4 0 16,4 1 0-16,0-4 0 0,-4-6 0 15,4 0 0-15,0-6 0 0,0 0 0 16,0-4 0-16,0 4 0 0,4-3-9 0,-4-4 9 15,7 4-28-15,0 3-3 0,0-1 0 0,3 4 0 0,1 3 31 0,-4 0 0 16,7 0 0-16,-4 1 0 0,1 2 0 0,3 0 0 16,-4 3 0-16,4 1 0 15,-3 2 0-15,7-3 0 0,-4 4 0 0,0 2 0 0,0 1 0 0,-7 9 0 16,0 0 0-16,7-3 0 16,0 9 45-16,0-3 15 0,0 4 4 0,-4 2 0 0,4 3-52 0,1 1-12 15,-5 3 0-15,1-1 0 0,-4 1 0 0,3 3 0 16,-6 0 0-16,3-1 0 15,-4 1 0-15,-3-3 0 0,3 0 0 0,-6-4 0 0,3 1 0 0,0-4-18 0,-4-3 4 16,4-2 1-16,0-1 21 0,0-3 4 16,4 0 0-16,-5-3 1 15,8 3-61-15,-3-4-13 0,-1-2-3 0,4 6 0 0,0-9 52 0,0 2 12 16,4 1 0-16,3-3 0 16,-3 3-54-16,3-1-8 0,0 4-2 0,-4 0 0 0,4 0 52 0,0 0 12 0,0 0 0 0,0-1 0 15,4 1 0-15,0 0 0 0,-1-3 0 0,1 3 0 16,-1-4 0-16,1-2 0 0,-1 3 0 0,1 0 0 15,0-4 22-15,-1 4 7 0,1-4 2 0,-4 1 0 16,3 0-15-16,1-1-4 0,0-2 0 0,-4 2 0 16,3-2 8-16,-3 2 0 0,4 1 1 0,-4-4 0 15,0 4-21-15,0 0 0 0,0-1 0 0,-3 1 0 0,3-1-9 16,-4 1-7-16,4 0 0 0,-3-1-1 0,-1 4 27 16,-3-4 6-16,0 10 0 0,4-6 1 0,-4-3-17 0,-4 2 0 15,4 7 0-15,-3-6 0 0,-1 3 0 0,-3 0 0 16,4 3 0-16,-4 3 0 0,0 0 0 0,3 3 0 15,-3 4 0-15,0 2 0 0,3 4 55 0,1 0 7 16,-1 6 2-16,4 0 0 0,0 3-52 0,0-3-12 16,0 0 0-16,4 0 0 0,3-4 0 0,-4 1 0 15,5 0 0-15,-1-3 0 0,0-1 18 0,3-2 1 16,1 0 0-16,-1-1 0 0,4-3-19 0,-3 1 0 16,7-4 0-16,-1-3 0 0,1 0 8 0,0-3-8 15,3 0 12-15,0-3-12 0,-3 0 8 0,3-3-8 16,0 3 0-16,-3-4 0 0,3-2 0 0,-4 3 0 15,1-7 0-15,-4 4 0 16,0-1-38-16,0 1-14 0,-3 0-4 0,-4-1 0 16,4 1-70-16,-8-1-14 0,1 4-4 0</inkml:trace>
  <inkml:trace contextRef="#ctx0" brushRef="#br0" timeOffset="138422.62">14746 13855 2553 0,'0'0'108'0,"0"0"-87"15,0 0-21-15,0 0 0 16,0 0 56-16,4 4 6 0,3-4 2 0,-4 3 0 16,8 0 0-16,-4 0 0 0,3 0 0 0,5 0 0 15,-1-3-52-15,0 3-12 0,3-3 0 0,1-3 0 16,0 3 47-16,-4-3 6 0,3 0 2 0,1 0 0 15,0-3-37-15,-1-1-7 0,-3 4-2 0,4-3 0 16,-4 0-58-16,4-1-12 0,0 4-3 0,-4-3 0 16,3 3-108-16,1 0-21 0,3 0-5 0</inkml:trace>
  <inkml:trace contextRef="#ctx0" brushRef="#br0" timeOffset="138935.78">15519 13558 1780 0,'-7'-4'50'0,"0"1"12"0,3-3-50 0,-3 3-12 16,0-3 0-16,3-1 0 0,1 1 56 0,-4 0 9 0,3 0 2 0,4-1 0 15,-3 1 32-15,-1 0 6 0,4-1 2 0,0 7 0 16,0 0-32 0,0-6-7-16,0 6 0 0,0 0-1 0,0 0 3 0,0 0 1 0,0 0 0 0,0 0 0 15,-3 13-12-15,3 2-3 0,3 4 0 0,-3 6 0 16,4 4-24 0,-1 2-4-16,4 3-2 0,0 10 0 0,0 3-5 15,1 10-1-15,-1 2 0 0,0 1 0 0,3-4 14 0,-3 1 2 16,4-4 1-16,-4-3 0 0,0-6-29 0,0-3-8 0,0 0 0 0,-3-13 0 15,-1-6-101-15,1 0-22 0,-1-7-4 0,1-2-1 16,-4-4-51-16,3-2-10 0,-3-7-3 0,4-7 0 16,-1-2-51-16,-3-4-10 0,4-5-3 0</inkml:trace>
  <inkml:trace contextRef="#ctx0" brushRef="#br0" timeOffset="139218.84">15759 14037 1933 0,'0'7'42'0,"0"2"9"0,3 4 1 0,-3-1 4 0,4 4-45 0,3-1-11 16,-4 4 0-16,1 3 0 0,-1 0 85 0,4-3 15 16,-3 3 4-16,3-3 0 0,0 0-29 0,0-4-6 15,0-2-1-15,0-1 0 0,0-2-29 0,0-4-7 16,4 0 0-16,-4-3-1 0,3-3-31 0,1-6 0 16,-4 0 0-16,4-4 0 0,-1 1 18 0,1-7 10 15,-1 1 3-15,-2-1 0 0,-1-3 1 0,3-3 1 16,-6 3 0-16,-1 4 0 0,1 2-33 0,-4 1 0 15,0-1 0-15,0-3 0 16,-4 7 25-16,1-4-1 0,-4 4-1 0,-4-3 0 0,0 2 2 0,-3 1 1 16,4-1 0-16,-4 4 0 0,-4-3-16 0,7-1-10 0,-6 4 12 0,3 3-12 15,0-3 0-15,3 6 0 0,0-4-15 0,1 8 5 16,6-1-117-16,-3 0-23 16,4 3-5-16,-1 3-1042 0</inkml:trace>
  <inkml:trace contextRef="#ctx0" brushRef="#br0" timeOffset="139953.34">16087 13993 1497 0,'0'0'32'0,"0"0"8"0,0 0 0 0,0 0 4 16,0 0-36-16,0 0-8 0,0 0 0 0,0 0 0 0,0 0 132 0,0 7 24 15,0-4 4-15,-4 3 2 0,4 0-61 0,0 4-12 16,-3-4-2-16,3 3-1 0,0-2-11 0,0 2-3 16,0 4 0-16,0-1 0 0,0-2-57 0,0 2-15 15,0 4 0-15,0 3 0 0,3-4 54 0,1 4 8 16,-1 0 2-16,1-3 0 0,-1 2-52 0,4 1-12 16,-3-3 0-16,6 0 0 0,-3-1 0 0,1-8 0 15,2-1 0-15,-3 0 0 16,4-3 0-16,-1 0 0 0,1-3 0 0,0 0 0 15,-1-3-37-15,4-3-11 0,0 0-1 0,-3-4-1 16,-1 1-22-16,1-4-5 0,0 1-1 0,-4 2 0 16,0-2 11-16,0 2 3 0,0-2 0 0,0 2 0 0,-4 1 51 0,1 0 13 0,3-1 0 0,-3 1 0 15,-4 9 0-15,7-6 0 0,0-4 0 0,-4 4 0 16,-3 6-46 0,4-9-6-16,-4 9-2 0,3-7 0 15,1 1 9-15,-1-7 1 0,1 4 1 0,-1 0 0 0,1-4 19 0,-1 4 3 0,1-1 1 0,-4-2 0 16,3 2 20-16,1-2 0 0,0 2 0 0,-4 10 0 15,0 0 38-15,0 0 12 0,0 0 2 0,0 0 1 16,0 0 60-16,-4 7 12 0,4-1 3 0,0 3 0 16,-4 1-52-16,4-1-9 0,4 7-3 0,-4-4 0 15,0 4 0-15,4 3 0 0,-4 0 0 0,3-1 0 0,-3 1-64 16,4 0 0-16,-1 0-18 0,1 0 4 0,3-4 37 0,-4 1 7 16,4 0 2-16,-3-7 0 0,3 1-32 0,0-4 0 15,-4 0 0-15,1-6 0 16,-4 0-20-16,0 0-9 0,0 0-3 0,7-6 0 15,-3 0 32-15,-1-4 0 0,1-2 0 0,-1-1 0 16,1 1-22-16,-4-4 2 0,3 3 0 0,-3-6 0 16,4 4-20-16,-1 2-4 0,-3-2-1 0,4 2 0 0,-4 4 30 0,-4-1 7 15,4 10 8-15,0 0-13 16,0 0 13-16,0 0 10 0,0 0-2 0,0 0 0 0,0 0 20 0,0 0 3 16,0 0 1-16,0 0 0 15,0 0-7-15,4 7-1 0,-1-1 0 0,4-3 0 16,-7 3-12-16,7 0-4 0,0 4 0 0,-3-1 0 0,7 1 20 0,-4-1 3 15,3 4 1-15,1-1 0 16,3-2-32-16,-3 2 0 0,3 1-13 0,-4-1 4 16,4 1 9-16,-3-4 0 0,-1 4 0 0,1-7 0 0,0 3 0 0,-1-2-15 15,1-4 3-15,-4-3 0 16,0 0-138-16,0 0-27 0,0-3-6 0</inkml:trace>
  <inkml:trace contextRef="#ctx0" brushRef="#br0" timeOffset="140307.9">16866 13934 1497 0,'0'0'32'0,"0"0"8"0,0-6 0 0,0 6 4 0,0-7-36 0,0 7-8 0,0 0 0 0,4-6 0 0,-4 6 104 0,0 0 20 16,0 0 3-16,3 0 1 0,1 3 0 0,3 0 0 15,-4 4 0-15,5-1 0 16,-1 3-36-16,0 4-8 0,0 2 0 0,7 7-1 16,-4 0-41-16,5 3-8 0,-1 1-2 0,0-1 0 15,0 3 16-15,0 0 2 0,0 3 1 0,0 1 0 16,0-4-27-16,0 0-4 0,1-3-2 0,-1 0 0 15,-4-6-18-15,1 0 8 0,-1-3-8 0,-3-4 0 16,4-2-42-16,-7-4-15 0,3 0-3 0,-7-6-1 16,0 0-111-16,0-9-21 0,0-1-5 0</inkml:trace>
  <inkml:trace contextRef="#ctx0" brushRef="#br0" timeOffset="140520.94">16866 14200 1743 0,'0'0'49'0,"0"0"11"16,0 0-48-16,0 0-12 0,0 0 0 0,0 0 0 16,7 0 89-16,-3 0 15 0,6 0 4 0,-2 0 0 15,-1 0-29-15,3 0-6 0,-3 0-1 0,4-3 0 16,-1 0-38-16,1 0-8 0,3 0-2 0,-3 0 0 16,3-4-16-16,0 4-8 0,0 0 8 0,-3-3-8 15,3 0-43-15,0 2-13 0,0 1-4 0,0-3 0 16,0 3-156-16,-3 0-32 0</inkml:trace>
  <inkml:trace contextRef="#ctx0" brushRef="#br0" timeOffset="140717.37">17321 14169 2374 0,'4'13'49'0,"-4"-7"12"15,0 0-49-15,0 0-12 0,3 4 0 0,-3-1 0 16,0 4 80-16,4-1 12 0,0 1 4 0,-1 2 0 0,1-2-24 0,3 0-5 15,-4 2-1-15,1 1 0 16,3-4-14-16,-4-2-2 0,8 2-1 0,-8-2 0 16,4-1-27-16,0-3-6 0,1 1 0 0,-5-1-1 0,1-3 12 0,-1-3 2 0,1 3 1 0,-4-3 0 31,0 0-50-31,0 0-11 0,0-6-1 0,0 0-1 16,-4-4-86-16,4 1-17 0,0 0-3 0</inkml:trace>
  <inkml:trace contextRef="#ctx0" brushRef="#br0" timeOffset="140885.91">17276 13987 2718 0,'-4'6'60'0,"0"1"12"0,1-4 2 0,-1 3 2 0,4-6-60 0,0 0-16 0,0 3 0 0,0-3 0 0,0 0 12 0,0 0 0 15,0 0 0-15,0 0 0 16,4 3-64-16,3-3-12 0,0 0-4 0,0 0-709 15,-3 0-143-15</inkml:trace>
  <inkml:trace contextRef="#ctx0" brushRef="#br0" timeOffset="141231.4">17579 14053 2487 0,'0'0'55'0,"0"0"11"0,0 0 2 0,0 0 2 0,0 3-56 15,-4 3-14-15,4 1 0 0,0 2 0 0,0 0 28 0,0 1 4 16,4 2 0-16,-1 4 0 0,-3 3 16 0,4 3 3 16,0 3 1-16,3-3 0 0,0 3-7 0,0 0-1 0,0 0 0 15,0-3 0-15,0-3-9 0,0-3-3 0,0-4 0 0,0 1 0 16,4-7-32-16,-4 0 0 0,3-6 0 0,-6 0 0 16,3-6 0-16,3-3 0 0,-3-1 0 0,1 1 0 15,2-1 0-15,-6-5 0 0,3-1-12 0,0-6 3 16,-4 3 9-16,1-3 0 15,-4 7 0-15,3-7 0 0,-3 6 0 0,-3 0 0 16,3 4 0-16,-4-1 0 0,-3 1 0 0,0 2 0 0,0 4 0 0,-3-3 0 16,2 2 0-16,-2 4-8 0,3-3 8 0,-4 3-8 15,4 0-36-15,-3-1-6 0,3 4-2 16,-1 0 0-16,1 4-9 0,4-4-3 0,-1 0 0 0,1 3 0 16,-1-3-102-16,4 0-21 0,0 0-4 0</inkml:trace>
  <inkml:trace contextRef="#ctx0" brushRef="#br0" timeOffset="141532.14">17925 14420 1743 0,'0'0'49'0,"0"0"11"0,0 0-48 16,0 0-12-16,0 0 0 0,0 0 0 0,0-6 80 0,0-4 12 15,0 1 4-15,0-4 0 0,0-2-52 0,0-4-9 16,3-3-3-16,1 0 0 0,-1 3 10 0,1-3 2 15,3 0 0-15,0 0 0 0,0-3 6 0,0 6 2 16,4 0 0-16,-4 1 0 0,3 2 9 0,1 0 3 16,-1 4 0-16,1 2 0 0,0-2-26 0,3 6-5 15,-4-1-1-15,4 4 0 0,-3 0 26 0,0 6 5 0,-1 0 1 0,-3 4 0 16,4 5-16-16,-1 1-4 0,1 5 0 0,-1 1 0 16,1 3-19-16,3 10-4 0,-3-4-1 0,-1 3 0 15,-3-6-20-15,0-3 0 0,4-3 0 0,-7 0 0 16,-1-7-15-16,1 1-7 0,-4-7-2 0,0-3 0 15,-4-3-185-15,-3-6-38 0</inkml:trace>
  <inkml:trace contextRef="#ctx0" brushRef="#br0" timeOffset="144270.04">18778 7446 1958 0,'0'0'87'0,"0"0"17"0,0 0-83 0,0 0-21 0,0 0 0 0,0 0 0 16,0 0 86-16,0-6 13 0,4 0 2 0,-1 3 1 16,8-3-26-16,-4 2-6 0,4 4-1 0,3-3 0 15,0 3-38-15,0-3-8 0,0 0-2 0,4 3 0 16,-4 0 35-16,3 0 6 0,1 0 2 0,-4 0 0 16,4 0 0-16,-4 0 0 0,7 0 0 0,-3-3 0 15,-1 0-74-15,1 0-14 0,0-1-4 16,3-5 0-16,0 3-98 15,0-4-20-15,4 4-4 0</inkml:trace>
  <inkml:trace contextRef="#ctx0" brushRef="#br0" timeOffset="145905.53">20048 7086 1357 0,'0'0'29'0,"0"0"7"0,0 0 0 0,0 0 4 0,7 0-32 0,-7 0-8 0,4 0 0 0,-4 0 0 15,7 0 135-15,-7 0 25 0,4-3 6 0,-1 3 1 16,1-3-31-16,3-4-7 0,-4 4-1 0,1-6 0 15,3 3-42-15,-4-7-9 0,-3 4-1 0,4-7-1 16,-4 0-18-16,3 1-3 0,-3-4-1 0,0 0 0 16,0 0-5-16,-3 0 0 0,-1 4-1 0,1-1 0 15,-4 0-24-15,0 1-5 0,0 2-1 0,-4 4 0 16,0-1 38-16,1 7 7 0,-4 3 2 0,3 3 0 0,-3 3-52 16,-4 4-12-16,4 2 0 0,-3 10 0 0,-1 0 0 15,4 7 0-15,-4 2 0 0,4 3 0 0,0 1 0 0,0 3 0 16,3 2 0-16,-3 1 0 0,4 3 0 0,3 0 0 15,0 3 0-15,-1 0 0 0,8 0 0 16,-3-3 0-16,3-3 0 0,3 2 0 16,1-5 0-16,0 3 0 0,3-7 0 0,3 1 0 15,1-4 0-15,3-6 0 0,0-3 0 0,4 0 0 16,-1-9-13-16,1-1-3 0,3-5 0 0,4-4 0 16,-4-3-24-16,0-3-6 0,4-7-1 0,-1 1 0 15,1-4-45-15,-4-6-8 0,4 4-3 0,0-7 0 16,-4 3-34-16,0-3-7 0,0 0-2 0,-3 0 0 15,0 0 60-15,-4 0 12 0,0 3 2 0,0 1 1 0,-4-1 50 0,-3 3 9 16,1-3 3-16,-5 4 0 0,4 2 9 0,-7 1 12 16,0 2-2-16,0 1-1 0,0-1 75 0,-3 4 14 0,-4 0 3 15,3 3 1-15,-3 3-11 0,3 3-3 0,-3 3 0 0,4 3 0 16,-4 1-28-16,3 2-5 0,1 4-2 0,-4 3 0 16,3 3-29-16,1 0-5 0,-1 3-2 0,1 3 0 15,3-3-17-15,0 3 0 16,0 1 0-16,3-4-9 0,1-3 58 0,-1-4 12 0,4 1 3 0,4-3 0 15,-4-4-64-15,3-2-23 16,1-7 1-16,0 0 0 0,-1-3 35 0,1 0 7 0,3-3 2 0,-4-3 0 16,5-4-22-16,-5 1 0 0,1-4 0 15,-1 1 0-15,-3-4 0 0,0-3 0 0,0 4 0 0,1-4 0 16,-5 3 0-16,-3 1-20 0,4 2 4 0,-8-3 1 16,1 4 15-16,-1 2 10 0,0 1-2 0,-3 0 0 0,0 2 0 15,-3 1-8-15,-1 0 12 0,1-1-4 16,-4 1-8-16,-1 3 0 0,5-3 0 0,-1 3 0 15,1 3-143-15,-1-4-30 0,4 4-7 0,-4 0-632 16,8 0-128-16</inkml:trace>
  <inkml:trace contextRef="#ctx0" brushRef="#br0" timeOffset="146230.72">20553 7713 1579 0,'0'0'32'0,"0"0"10"0,0 0-34 0,3-6-8 15,1-1 0-15,-4-2 0 0,3-4 156 0,1-2 28 0,-4-1 7 0,3-6 1 32,1 7-103-32,0-4-20 0,-4 0-4 0,3 0-1 0,4-3 12 0,-3 0 3 0,-1 3 0 0,4 1 0 15,0 5-35-15,0 0-6 0,0 1-2 0,4 3 0 16,-4 5-7-16,0 1-1 0,4 3-1 0,-4 3 0 15,3 1 12-15,1 5 2 0,-4 3 1 0,4 1 0 16,-1 3-27-16,1-1-6 0,-4 7-1 0,3-3 0 16,1 3 33-16,-4 0 7 0,0 3 0 0,0-3 1 15,0 0-36-15,0-3-13 0,0 0 9 0,0-1-9 16,-3-2 0-16,3-3-11 0,-4 2 1 0,1-5 0 16,-1-4-180-16,-3-6-36 0,0 0-7 0</inkml:trace>
  <inkml:trace contextRef="#ctx0" brushRef="#br0" timeOffset="146491.07">21008 7227 2174 0,'0'0'48'0,"0"0"9"0,0 0 3 0,0 0 1 0,0 0-49 0,0 0-12 15,0 0 0-15,3 9 0 0,1 4 57 0,0 3 9 16,-1 2 2-16,4 7 0 0,4-3 7 0,-4 7 1 15,3-1 1-15,1 3 0 0,-4 1 1 0,4-1 0 16,-1 3 0-16,-3 1 0 16,4-4-19-16,-4 4-4 0,0-1-1 0,3 1 0 0,-6-7-32 15,3-3-6-15,0 0-2 0,-3-6 0 0,-1-3-14 0,4-4 0 0,-7 1-9 16,4-7 9 0,-4-6-129-16,0 0-20 0,0 0-4 0,0-9-1 0,0-4-10 15,-4 0-1-15,-3-5-1 0</inkml:trace>
  <inkml:trace contextRef="#ctx0" brushRef="#br0" timeOffset="146886.84">20987 7487 2134 0,'0'0'47'0,"0"0"9"0,-4 3 3 0,-3 0 1 15,4 1-48-15,3-4-12 0,-4 3 0 0,4-3 0 16,0 0 48-16,0 0 6 0,0 0 2 0,0 0 0 0,7 0-41 0,0 0-15 16,0 3 11-16,4-6-11 15,-1 0 0-15,1-1 0 0,0 4 0 0,3-3 0 0,-4 6 0 0,4-3 0 16,1 4 0-16,-1-4 0 0,0 3-9 0,0 3-2 15,0 0 0-15,4 1 0 16,-4 2-31-16,3-3-6 0,-3 4-2 0,4-1 0 16,0-3-49-16,-1 4-9 0,-2 2-3 0,-1 1 0 15,0-1 81-15,0 4 16 0,0 0 3 0,0-1 1 16,-3 1-1-16,-1 0 0 0,-3-1 0 0,4-2 0 16,-8 3 11-16,4-4 8 0,1 1-8 0,-5-4 11 15,1 1 33-15,-1-4 8 0,-3 0 0 0,0-6 1 16,0 0 42-16,0 0 8 0,0-6 1 0,-3-4 1 15,-1 4 2-15,-3-3 0 0,3-1 0 0,-3-5 0 16,0 2-34-16,0-3-6 0,4-2-2 0,-4 2 0 16,0 0-30-16,3-3-7 0,1 7 0 0,-1-4-1 0,1 1-16 0,3 2-3 15,-4 0-8-15,4 1 12 0,0-1-12 0,4 4 0 0,-4 9 0 16,0 0 0-16,0 0 0 0,7-6 0 16,3 3 0-16,4-1-10 15,-3 1-14-15,3 3-4 0,0 0 0 0,0 0 0 16,0 3-84-16,0 1-16 0,-3-4-4 0,7 3-1 0,-4-3-130 15,0 0-25-15</inkml:trace>
  <inkml:trace contextRef="#ctx0" brushRef="#br0" timeOffset="147223.01">21724 7528 1630 0,'0'0'36'0,"0"0"7"0,0 0 1 0,0 0 3 16,4-6-38-16,-4 6-9 0,0 0 0 0,0 0 0 16,0 0 126-16,0 0 23 0,0 0 5 0,-7 3 1 0,-1 0-36 0,5 3-7 15,-4 7-2-15,3-1 0 0,1 4-74 0,-4 0-14 16,3-1-3-16,1 1-1 15,3 0 17-15,-4-1 3 0,4 1 1 0,0-3 0 16,0-1-11-16,0-2-3 0,4-1 0 16,-4-3 0-16,0-6-25 0,0 0 0 0,0 0 0 0,0 0 0 15,0 0-46-15,7-6-14 0,0 0-4 0,0-4 0 16,-4-2 52-16,1 2 12 0,-1-2 0 0,1-4 0 16,0 4 0-16,-1-4 0 0,1 3 0 0,-1 1 0 15,-3 2-54-15,0 1-8 0,4 3-2 0,-4 6 0 0,0 0 52 0,0 0 12 16,0 0 0-16,0 0 0 0,7 6 48 0,0 3 13 15,0 7 3-15,0 0 0 16,0 3-52-16,0-1-12 0,0 4 0 0,0-3 0 16,4 0 54-16,-4-3 8 0,0-1 2 0,0 1 0 0,0-3-28 15,3-4-6-15,-2 3-1 0,2-2 0 0,-3-4-29 0,0 0 0 16,-7-6-11-16,11 0 11 16,-11 0-179-16,10-6-28 0,-3 0-5 0</inkml:trace>
  <inkml:trace contextRef="#ctx0" brushRef="#br0" timeOffset="147465.81">22154 7356 2419 0,'0'0'53'0,"0"0"11"0,0 0 3 0,0 0 1 0,0 0-55 0,-7 3-13 0,0 3 0 0,0 3 0 16,0 4 84-16,4 3 13 0,-4-1 3 0,3 4 1 15,1 3-33-15,3 0-8 0,-4 3 0 0,4 0-1 0,0 3-11 0,4-6-1 16,3 3-1-16,-4-6 0 15,4 3-19-15,0-3-4 0,0-3-1 0,0 2 0 16,0-5-22-16,4-4 0 0,0 1 0 0,-1-4 8 16,1-3-8-16,-1-3-12 0,4 0 4 0,1-3 0 15,-1-3-86-15,0 0-17 0,3-1-3 0,-2 1-1 16,2 0-34-16,1-1-7 0,-4 1-2 0</inkml:trace>
  <inkml:trace contextRef="#ctx0" brushRef="#br0" timeOffset="147819.9">22606 7268 1792 0,'-4'-13'51'0,"4"13"10"0,0 0-49 0,0-3-12 0,0 3 0 0,0 0 0 16,0 0 105-16,0 0 19 0,0 0 3 0,0 0 1 15,0 6 51-15,0 1 10 0,0 2 3 0,0 4 0 16,4 2-103-16,0 1-20 0,-1 3-4 0,1 9-1 16,-4 0 0-16,7 4 0 0,-4-1 0 0,4 0 0 15,0 4-52-15,0 2-12 0,0-2 0 0,0-1 0 16,1-5 0-16,-1-1 0 0,3-6 0 0,-3 0 0 15,0-4 0-15,0-2 0 0,4-3 0 16,-8-1 0-16,4-6-99 0,-3-2-23 0,-4-4-5 0,0 0-1 16,0-7-22-16,0-2-5 0,0 0-1 0,-4-7 0 15,1 0-57-15,-4-3-12 0,0 1-3 0</inkml:trace>
  <inkml:trace contextRef="#ctx0" brushRef="#br0" timeOffset="148260.56">22539 7481 1497 0,'0'0'32'0,"0"0"8"0,0 0 0 0,0 0 4 0,7 3-36 0,-3 0-8 16,3-3 0-16,0 0 0 0,3 3 120 0,-3 0 21 15,4 1 5-15,3-4 1 0,-3 0-82 0,-1 0-16 16,4 0-3-16,-3 3-1 0,3-3 15 0,0 0 4 0,0 0 0 0,0-3 0 16,4-1-54-16,0 1-10 0,-4 0 0 0,0 0 0 15,0 0 0-15,-3 0 0 0,-1 0 0 16,1-4 0-16,-4 4 0 0,0 0 0 0,0 3 0 0,-7 0 0 15,0 0 64-15,0 0 8 0,0 0 1 0,0 6 1 16,0 4-4-16,0-1-1 0,-4 1 0 0,4 2 0 16,-3 1-16-16,-1 6-3 0,4 6-1 15,0-3 0-15,0 0-39 0,0-4-10 0,4 4 0 0,-4-3 0 16,3 3 0-16,4-6 8 0,0 3-8 16,0-4 8-16,1-2-8 0,-1-4 0 0,3 1-10 15,-3-4 10-15,4-3 0 0,-4-3 0 0,3-3 0 16,-2-3 0-16,-1-1-54 0,0-2-8 15,-4-1-2-15,1-2 0 16,-1-1 52-16,-3-2 12 0,0 2 0 16,0-6 0-16,-3 4 0 0,-1-1 0 15,4-3 0-15,-7 4 0 0,4 2 0 0,-1 0 0 0,-3 4 0 0,0-4 0 0,0 4 0 0,-4-3 0 0,1 2 0 0,-1 4 0 16,1 0-54-16,2 2-8 0,-2 4-2 0,-1-3 0 0,4 3 52 0,0 0 12 16,0 7 0-16,4-4 0 15,-1 0-120-15,4 3-22 0,0 4-4 16,4-1-1-16,-1 0-47 0,1 1-10 0,10 15-1 0,-4-6-531 0</inkml:trace>
  <inkml:trace contextRef="#ctx0" brushRef="#br0" timeOffset="148501.01">23072 7823 1948 0,'3'9'55'0,"-3"-9"13"16,0 0-55-16,0 0-13 0,0 0 0 0,0 0 0 0,0-6 123 0,-3-4 21 0,3-2 5 0,-4-1 1 15,1-2-69-15,-1-4-13 0,1 0-4 0,-4-3 0 16,3 3 0-16,0-3 0 15,1 0 0-15,-1 0 0 0,4 4-51 0,0-1-13 0,4 0 0 0,-1 0 0 16,1 4 0-16,0-4 0 16,3 3 0-16,0-3 0 0,3 4 54 0,1 2 8 0,3-3 2 0,4 1 0 15,-1-1-52-15,1 3-12 0,3 1 0 0,0-1 0 16,0 1 0-16,-3 2 0 0,3 4 0 0,0 0 0 16,0 3 8-16,1 3-8 0,-1 3 11 0,0 3-11 15,0 4-21-15,-3-1-11 16,-1 3-3-16,1 4-1322 0</inkml:trace>
  <inkml:trace contextRef="#ctx0" brushRef="#br0" timeOffset="153068.07">20257 8588 2568 0,'7'0'108'0,"3"0"-86"16,1 3 22-16,-1-3 5 15,4 3 1-15,1 0 0 0,2 0-32 0,4 0-6 0,1 4-2 0,2-1 0 16,4-3 6-16,1 3 2 0,2-2 0 0,1-4 0 16,-4 3-135-1,8-3-27-15,-5-3-6 0</inkml:trace>
  <inkml:trace contextRef="#ctx0" brushRef="#br0" timeOffset="154855.51">21410 8569 1152 0,'0'0'51'0</inkml:trace>
  <inkml:trace contextRef="#ctx0" brushRef="#br0" timeOffset="155903.99">21438 8600 836 0,'0'0'24'0,"0"0"4"0,0 0-28 16,0 0 0-16,0 0 0 0,0 0 0 0,0 0 95 0,0 0 13 0,0 0 2 0,0 0 1 16,0 0-24-16,0-6-5 0,4 0-1 0,-4 0 0 15,3-1 38-15,-3 1 7 0,0 0 2 0,0-1 0 16,0 1-52-16,0 0-9 0,-3-4-3 0,3 4 0 15,0-3 52-15,-4 3 9 0,1-1 3 0,-1-2 0 16,1 3-94-16,-4-1-18 0,3-2-4 0,-3 3-1 16,0-1 12-16,0 1 2 0,-4 0 1 0,4 0 0 15,-3 2-10-15,-1 1-1 0,1 3-1 0,3 0 0 16,-8 3-1-16,5 1 0 0,-1-1 0 0,-3 3 0 16,4 0-13-16,-1 0 0 0,0 7 0 0,1-4 0 15,3 7 18-15,-4 0 1 0,1 3 0 0,3 3 0 16,-1 0-19-16,5 3 8 0,3 0-8 0,-4 3 0 15,4-3-11-15,7 3-9 0,-3 0-1 0,3 1-1 16,4-4 22-16,-1 0 0 0,1-3 0 0,6-3 0 16,-2-4 0-16,6-2 0 0,-4-4 0 0,5 1 0 15,2-7-56-15,-3-3-6 0,1-3-2 0,-1-4 0 16,3-2 25-16,-6 0 5 0,0-1 1 0,-1-6 0 16,-3 4 7-16,1-4 2 0,-5 1 0 0,1-1 0 15,-1 3 13-15,-6-2 11 0,3 2-13 0,-4 1 5 16,1-1 8-16,-1 4 0 0,-3-4 0 0,4 4 0 15,-4-1 0-15,-4 1 0 0,4-1 0 0,-3 4 0 16,-1 0 15-16,1 0 5 0,-1 2 0 0,1 1 1 0,-1 0-33 0,-3 3-8 16,4 3 0-16,-1 0-1 0,-3 4 50 0,4-1 11 0,-4 3 1 0,3 4 1 15,1 0-14-15,-1 2-2 0,0 4-1 0,1 0 0 16,-1 3-2-16,4-3-1 0,0-1 0 16,4 4 0-16,-4-3 14 0,3 0 2 0,1-3 1 0,0-4 0 15,3 1-52 1,0-4-11-16,3 1-1 0,-3-4-1 0,4-6 26 0,-4 0-8 15,3 0 8-15,1-6 0 0,0-1-34 16,3 1-2-16,-4-7 0 0,1 1 0 0,0-4 80 0,-1 1 16 16,-3-1 4-16,4-3 0 0,-4 0-52 0,0 0-12 0,-4 4 0 0,4-4 0 15,-7 3 0-15,4 4 0 0,-4-1 0 0,0 1 0 16,-4 5 0-16,1-2 0 0,-4 6 0 0,0-3 0 16,-4-1 0-16,1 1 0 0,-1 3 0 0,-3-3 0 15,3 2 0-15,-3 4 0 0,0-3 0 0,4 0 0 16,-1 3-48-16,0 0-13 15,4 0-3-15,0 0 0 0,0 3-111 0,7-3-22 0,0 0-5 16</inkml:trace>
  <inkml:trace contextRef="#ctx0" brushRef="#br0" timeOffset="156183.26">21833 8879 1953 0,'0'0'82'0,"-3"-6"-66"16,3 0 46-16,-4 0 9 16,1-4 1-16,3 1 1 0,-4-1 10 0,1-2 1 0,-1 2 1 0,1-2 0 31,-4-1 4-31,3 4 1 0,-3-4 0 0,0 1 0 0,0 2-42 0,0-2-8 0,3-1-1 16,-3 4-1-16,0 0 21 0,4-1 4 0,-1 1 1 0,4 2 0 15,0 1-52-15,0 3-12 0,4-3 0 0,-1 3 0 16,1 3-11-16,6-4-5 0,1 4 0 0,-4-3-1 15,7 3-24-15,-3 0-5 0,3 0-1 0,0 3 0 16,-3-3 38-16,3 0 9 0,0 4 0 0,-4-1 0 16,4-3-156-16,-3 3-28 0,0-3-7 0</inkml:trace>
  <inkml:trace contextRef="#ctx0" brushRef="#br0" timeOffset="156684.04">22027 8644 2149 0,'0'0'95'0,"-3"3"20"16,-1 0-92-16,4 4-23 0,-3-1 0 0,3 0 0 16,0 4 56-16,3 2 6 0,1 1 2 0,-1 2 0 15,1 4-12-15,0 0-1 0,3 3-1 0,-4 0 0 16,4 3-20-16,0 3-4 0,4 4-1 0,-1 2 0 15,1-2 31-15,-4-1 7 0,4 3 1 0,-1-2 0 16,1-4 0-16,-1 0 0 0,1-3 0 0,3-3 0 0,-3 0-52 0,-1-6-12 0,4-1 0 0,-3-2 0 16,-1-4 8-16,-2-5-8 0,-1-1 11 0,0-3-11 15,0 0 0-15,-7 0 0 0,0-7 0 0,0-2-12 16,0-4 12-16,-7-2 0 0,3 2 0 0,-3-6 0 16,-4 4 0-16,1-4 0 0,-1 0 0 0,-3 0 0 15,4-3 0-15,-1 0 0 0,0-3 0 0,-3 0 0 16,7 3 0-16,0-3 0 0,-3 3 0 0,6-3 0 15,-3 3 0-15,4-3 0 0,-1 0 0 0,4 0 0 16,0 0 0-16,4 0 0 0,-4-3 0 0,7 3 0 16,-4 3 0-16,4 0 0 0,4 3 0 15,-4 0 0-15,3 6 0 0,1 4 0 0,3 3 0 16,-3 0 0-16,3 2 0 0,0 1 0 0,0 3 0 0,4 3 0 16,-8 4 25-16,4-1 8 0,0 3 2 0,1 4 0 15,-5-1-4-15,-3 1-1 0,0-1 0 0,0 1 0 16,-3 3-10-16,-1-4-3 0,-3 4 0 0,0-4 0 15,0 1-8-15,-7 0-1 0,4-4-8 0,-8 4 12 16,4-4-12-16,-7-3 0 0,3-3 0 0,-3 4 0 16,-3-7-68-16,-1 0-17 0,4 0-3 0,-4-4-876 15,1 1-174-15</inkml:trace>
  <inkml:trace contextRef="#ctx0" brushRef="#br0" timeOffset="157571.15">20359 9701 1176 0,'0'0'33'0,"0"0"7"0,-7-3-32 0,0 0-8 16,3-1 0-16,-3 1 0 0,4 0 83 0,-4 0 14 15,7 3 3-15,-4-6 1 0,4 6-44 0,0 0-9 0,-4-3-1 0,4 3-1 16,0 0 29-16,0 0 5 0,0 0 2 0,0 0 0 16,0 0-9-16,0 0-1 0,0 0-1 0,4 3 0 15,3 0-28-15,0 3-6 0,4-3-1 0,-1 0 0 16,4 1-12-16,1 2-2 0,2-3-1 0,4 3 0 15,4-3-5-15,0-3-2 0,-1 4 0 16,1-1 0-16,3-3-14 0,-3 0 0 0,0 0 0 16,-1 0 0-1,1 0-81-15,0 0-19 0,-4 0-4 0,4 3-889 0</inkml:trace>
  <inkml:trace contextRef="#ctx0" brushRef="#br0" timeOffset="158963.37">21389 9666 1497 0,'0'0'32'0,"0"0"8"0,0 0 0 0,0 0 4 16,0 0-36-16,0 0-8 0,-4-3 0 0,1 0 0 16,3 3 104-16,-7-3 20 0,3 0 3 0,-3-3 1 15,4 2 0-15,-4 4 0 0,0-3 0 0,-4 0 0 16,0 3-52-16,4 0-9 0,0-3-3 0,-3 3 0 15,3 3 0-15,-4 0 0 0,1 0 0 0,-1 4 0 16,0 2-51-16,1 1-13 0,3-1 0 0,-4 3 0 16,4 4 33-16,0 0 4 0,0 3 1 0,0 3 0 15,0 0-38-15,3 6 0 0,1 0 0 0,3 3 0 16,0 1 0-16,0-1 0 0,3 0-10 0,1-2 10 16,-1-4-26-16,4 0 2 0,0-3 0 0,8-7 0 15,-5 1-38-15,1-3-7 0,3-4-2 0,4-3 0 16,-4-3-60-16,3-3-12 0,-3-3-2 0,4-3-1 15,0-3-14-15,-1-4-4 0,1-3 0 0,-4 1 0 16,4-4 97-16,-4 3 19 0,0-3 4 0,-4 1 1 16,1-1 10-16,-4 3 1 0,4-6 1 0,-4 3 0 15,0 4 101-15,-4-1 20 0,1 3 4 0,-1 4 1 0,-3 0 1 16,4-1 1-16,-8 4 0 0,4 0 0 0,-3 6 4 0,-1-3 1 16,1 3 0-16,-4 0 0 0,3 6-10 0,1 0-1 15,-1 7-1-15,-3-4 0 0,4 7-51 0,3 3-11 0,-4-1-1 0,4 1-1 16,0 3-9-16,0 0-1 15,0 3-1-15,4-3 0 0,-1 0 6 0,1-3 2 0,3-3 0 16,-4 2 0-16,4-5-13 16,0-4-2-16,0 1-8 0,0-1 12 0,1-6-12 15,2 0 0-15,-3-3 0 0,4-3 0 0,-1-3-8 16,1-3 8-16,-1 2 0 0,-2-5 0 0,2 2-8 0,-3-5 8 0,0 2 0 16,0 1 0-16,-3-4 0 0,-1 0 0 0,1-3 0 0,-4 4 0 15,0-1 0-15,-4 7 0 0,1-1 0 0,-1 1 0 16,-3 3 0-16,-3-1 0 0,3 1 0 0,-4 0 0 15,0 3 11-15,1 0 9 0,-4-1 1 0,3 1 1 16,1 0-22-16,-5 3 0 0,5-3 0 0,3 3-8 16,-4 0-13-16,8 0-3 0,-4 0 0 0,7 0 0 15,0 0-79-15,-4 6-16 0,4-3-3 0,0 4-1 16,4-1-119-16,-1-3-24 0</inkml:trace>
  <inkml:trace contextRef="#ctx0" brushRef="#br0" timeOffset="159364.99">21731 10099 851 0,'0'0'36'16,"0"0"-36"-1,0 0 58-15,0 0 5 0,0 0 1 0,0 0 0 16,4-3 0-16,-1-3 0 0,1 3 0 0,-4 3 0 0,0-7 0 0,0 7 0 0,0 0 0 0,0 0 0 15,3-3 0-15,-3 3 0 0,0 0 0 0,0 0 0 16,0 0 76-16,0 0 16 0,7 0 4 0,-7 0 0 16,0 0-52-16,0 0-9 0,0 0-3 0,0 0 0 15,0-6-25-15,0 0-6 0,0-1-1 0,-3-2 0 16,3 0-51-16,-4-1-13 0,4-2 0 0,-3-1 0 16,3 0 54-16,0-2 8 0,0-1 2 0,0 0 0 15,3-2-52-15,-3-1-12 0,4 0 0 0,-1 0 0 16,4 0 0-16,0 4 0 0,0 2 0 0,1 4 0 15,2-1 0-15,1 1 0 0,-1 6 8 0,4 3-8 0,0 3 9 16,-3 3-1-16,3 4 0 0,-3 2 0 16,3 7 0-16,-4 0-8 0,1 6 12 0,0 0-4 15,-1-3-8-15,1 3 10 0,-1-3-10 0,-3 0 10 16,0-3-10-16,1 0 10 0,2-4-10 0,-6 1 10 16,3-7-10-16,-4 1 0 0,1-1 0 0,-1-3 0 15,-3-6-153-15,0 0-27 0,0 0-4 0</inkml:trace>
  <inkml:trace contextRef="#ctx0" brushRef="#br0" timeOffset="159636.93">22190 9751 1958 0,'0'0'43'0,"0"0"9"0,0 0 1 0,0 0 3 0,0 0-45 0,0 0-11 16,0 0 0-16,0 0 0 0,0 0 104 0,0 0 20 0,-4 6 3 15,4 1 1-15,4 2-52 0,-1 0-9 0,1 4-3 0,3-1 0 16,-4 4 0-16,8 3 0 0,-4 6 0 0,0-3 0 16,0 3 0-16,4-3 0 0,-4 6 0 0,3-3 0 15,1 0-51-15,0-3-13 0,3 3 0 0,-4-3 0 16,1-3 0-16,-1 0 0 0,-3-3 0 0,0-1 0 16,1 1 28-16,-5-7 2 0,4 1 1 0,-3-4 0 15,-1 0-101 1,-3-6-20-16,0 0-4 0,0 0-1 0,4-6-112 0,-4-3-22 0,-4-1-5 0</inkml:trace>
  <inkml:trace contextRef="#ctx0" brushRef="#br0" timeOffset="160168.38">22133 9939 1724 0,'-3'10'76'0,"-1"-4"16"15,1-3-73-15,-1 3-19 0,4-3 0 0,0-3 0 16,4 4 56-16,-1-1 7 0,1 0 1 0,3 0 1 15,0 0-1-15,0-3 0 0,4 0 0 0,-1 0 0 16,1 0-5-16,-1 0-2 0,4 0 0 0,0 0 0 16,1 0-38-16,2-3-8 0,-3 3-2 0,4-3 0 15,-4 0-29-15,4 0-7 0,-1-1-1 0,-3 1 0 16,1-3-44-16,2 3-8 0,-3-3-3 0,0-1 0 16,-3 4 46-16,3 0 9 0,-3 0 1 0,-1-3 1 0,1 3 26 15,-8-4 0-15,4 4 12 0,1-3-4 0,-5 0 44 0,1-1 10 0,-1 1 2 0,-3 6 0 31,0 0 0-31,0 0 0 0,0 0 0 0,0 0 0 0,0 0 0 0,0 0 0 16,0 0 0-16,-3 6 0 0,-1 4-9 0,4-1-2 16,-3 7 0-16,-1-1 0 0,4 4-34 0,0 0-7 15,0 3-2-15,0-3 0 0,4 3-2 16,-4-3-8-16,3-1 12 0,1-2-4 0,3-3-8 0,-4-4 0 0,4 0-12 16,0-2 12-16,0-4 0 0,-3 0 0 0,3-3 0 0,0-3 0 15,0-3 0-15,-3-1 0 0,-1-2 0 0,1 0 0 16,-1-4 0-16,1 0 0 0,-1-2 0 0,-3-1 0 15,0 0-15-15,0 1 5 0,0-1 1 16,0-3 0-16,0 7 9 0,0-1 12 0,-3 4-2 0,3-4-1 16,-4 7-58-16,4 6-12 0,0 0-3 15,0 0 0-15,0 0 103 0,0 0 20 0,0 0 4 0,0 6 1 16,0 4-52-16,4 2-12 0,-1 1 0 0,4 2 0 16,0 1 0-16,0 3 0 0,0 0 0 0,4-1 0 15,-4-2 54-15,4-3 8 0,-1 2 2 0,-3-2 0 16,4-1-52-16,-1-2-12 0,1-1 0 0,0-2 0 15,3-1-48-15,-4-6-13 0,-3 0-3 0,4-3 0 16,0 0-68-16,-4-7-13 0,3 1-3 0</inkml:trace>
  <inkml:trace contextRef="#ctx0" brushRef="#br0" timeOffset="160385.87">22906 9823 2156 0,'0'0'48'0,"0"-9"9"0,0-1 3 0,3 1 0 0,-6 0-48 15,3 2-12-15,0 1 0 0,0 6 0 0,0 0 124 0,0 0 24 0,-7 0 4 0,0 0 0 16,0 3-56-16,0 3-11 0,0 4-2 0,3-1-1 15,-3 1-34-15,3 5-8 0,-3 1 0 0,4 3-1 16,-1 0-39-16,4 6 0 0,0-3-14 0,0 3 4 16,0 0 30-16,4 0 5 0,-4-3 2 0,3 3 0 31,1-3-43-31,3-3-9 0,-3 3-2 0,3-7 0 0,0 1 44 0,0 0 9 16,3-7 2-16,-3 0 0 0,4 1-28 0,0-1 0 0,-1-2 0 0,4-4 0 31,-3 0-76-31,3-3-10 0,0 0-2 0,0 0-1 0,0-3-83 0,-3 0-16 0,3-4-3 0</inkml:trace>
  <inkml:trace contextRef="#ctx0" brushRef="#br0" timeOffset="160719.07">23213 9566 2232 0,'0'0'49'0,"0"0"11"0,0 0 1 0,3 6 1 0,-3 1-50 15,4 2-12-15,-1 0 0 0,4 1 0 0,-3 2 100 0,-1 4 16 0,5 3 4 0,-1 0 1 16,0 6-49-16,0 6-11 15,0 4-1-15,0-1-1 0,3 4 1 0,-3-1 1 0,4 1 0 0,-4-4 0 16,4-2-29-16,-1-1-5 0,1-6-2 0,-4 0 0 16,3-6-37-16,-2-3-8 0,-1 0-2 0,-4-7 0 15,-3-3-95-15,4 0-19 0,-1-2-4 16,-3-4-1-16,0 0-155 0,0 0-30 0</inkml:trace>
  <inkml:trace contextRef="#ctx0" brushRef="#br0" timeOffset="160918.07">23128 9905 2188 0,'0'0'48'0,"0"0"11"0,-3 6 1 15,3 0 1-15,0-3-49 0,0-3-12 0,3 4 0 0,1-1 0 16,3 0 54-16,3 0 8 0,1 0 2 0,3-3 0 16,0 0 51-16,4 0 10 0,-1 3 3 0,5-6 0 15,-1 3-52-15,3-3-9 0,-2 3-3 0,2-3 0 16,4 3-51-16,-3-3-13 0,3 3 0 0,1-3 0 15,-1 3 0-15,0-4 0 0,0 4 0 0,1 0 0 16,-5 0 0-16,1 0 0 0,0 0 0 0,-4 4-1380 0</inkml:trace>
  <inkml:trace contextRef="#ctx0" brushRef="#br0" timeOffset="161603.01">20429 10939 2188 0,'0'0'97'0,"0"0"20"0,7-3-93 0,-3 3-24 0,3-3 0 0,-3 3 0 16,6 0 91-16,1 3 13 0,-1 0 4 0,4 1 0 15,1-1-43-15,2 0-8 0,-3 0-1 0,7 0-1 16,-3 0-29-16,3 0-6 0,0 1 0 0,1-4-1 16,2 0-59-16,-3 0-11 0,1-4-2 0</inkml:trace>
  <inkml:trace contextRef="#ctx0" brushRef="#br0" timeOffset="173673.06">21392 10858 1494 0,'-3'-10'66'0,"-1"4"14"15,1 0-64-15,-1 0-16 0,1-1 0 0,-1 1 0 16,4 0 84-16,0 0 15 0,0-1 2 0,0 7 1 16,0 0-12-16,0 0-2 0,0 0-1 0,0 0 0 15,0 0-15-15,0 0-4 0,0 0 0 0,0 7 0 16,4 2-3-16,3 0-1 0,-4 7 0 0,4 3 0 16,1 6-22-16,-1 3-5 0,3 4-1 0,-3-1 0 15,4 3-6-15,-4 4-2 0,0 0 0 0,3-4 0 16,-2 4-14-16,-1-4-3 0,3 1-1 0,-3-4 0 15,0-3-10-15,0-3 0 0,0-3 0 0,0-3 8 16,-3-6-67-16,0-1-13 0,3-2-4 0,-7-4 0 16,0-6-103-16,0 0-21 0,0 0-4 0</inkml:trace>
  <inkml:trace contextRef="#ctx0" brushRef="#br0" timeOffset="173937.34">21216 11090 1960 0,'4'6'56'0,"-1"0"11"0,4 1-54 16,0-4-13-16,0 3 0 0,4-3 0 0,10 4 134 0,-10-4-61 0,3 0 1 16,3 0-4-16,1 0-1 0,0 0 0 0,-1-3 0 15,1 3-36-15,0-3-7 0,3 3-2 0,-4-3 0 16,1-3-35-16,0 3-7 0,-1-3-2 0,1 0 0 15,0 0 20-15,-4 0 0 0,3-3 0 0,-3 2 0 16,1-2-106-16,2 3-18 0,-3 0-3 0,-3-3-1 16,3 2-51-16,-7-2-10 0,0 3-3 0</inkml:trace>
  <inkml:trace contextRef="#ctx0" brushRef="#br0" timeOffset="174518.16">21636 11074 1094 0,'0'0'46'15,"0"0"-37"1,-4 7 95-16,1-4 20 0,-1 3 3 0,4 0 1 0,-3 4 0 16,-1 2 0-16,4 1 0 0,-3-1 0 15,3 4-52-15,0 0-9 0,0-1-3 0,0 4 0 0,0-3 0 0,3 3 0 0,1-7 0 0,-1 4 0 16,1-1-8-16,3-5-1 0,0 2-1 0,0-2 0 16,0-1-35-16,0-6-7 0,4 0-2 0,-1-3 0 15,1 0-10-15,3 0 0 0,0-6 0 0,0 3 0 16,0-6 0-16,0-1 0 0,1 1 0 0,-5-1 0 15,4-2 0-15,0-1 0 0,-3 4 0 16,3-4 0-16,-3-2-12 0,-4 2 12 0,3-2-10 0,1 2 10 16,-8 0-17-16,4 4 2 0,-3 0 1 0,-1-1 0 15,-3 4 14-15,0 6 0 0,0 0-10 0,0 0 10 16,0 0 0-16,0 0 0 0,0 0 0 0,0 0 0 16,0 0 11-16,0 6-3 0,-3 0-8 0,3 4 12 15,0 6-3-15,0-1-1 0,3 1 0 0,1 3 0 16,0 0-8-16,-1-1 8 0,4 4-8 0,-3 0 8 15,3 6-8-15,3 1 0 0,1 2 9 0,-1 4-9 16,1 2 8-16,3 4-8 0,-3 3 10 0,3 6-10 0,3-3 32 0,-2 0 1 16,-1 3 0-16,-4-6 0 15,4 0-5-15,-3-6-2 0,0-4 0 0,-4 4 0 16,0-7 9-16,-4-3 1 0,1-3 1 0,-4 1 0 16,-4-5-20-16,1-5-4 0,-1-3-1 0,-3-4 0 15,-4-3 3-15,-3-9 0 0,0 0 0 0,0-6 0 16,-3-1-15-16,-1-5 0 0,0-4 0 0,-3-3 0 15,0 0 0-15,3-3 0 0,-6-3 0 0,2-4 0 16,1 1 0-16,4 0 0 0,-1-1 0 0,0-2 0 0,4 5 0 0,0-2 0 0,7-3 0 0,0 2 0 16,3 1 0-16,4 3 0 15,4-4 0-15,-4 4 0 0,7 3 0 0,4 3 0 0,-1 0 0 16,1 3 0-16,3 4-12 0,0 5-6 0,4 1-1 16,-4 3 0-1,3-1 7-15,-2 7 2 0,2 0 0 0,-3 0 0 0,4 3 10 0,-4 4-8 0,4-1 8 16,-4 0-8-16,0 1-79 0,0 2-15 15,0-3-3-15</inkml:trace>
  <inkml:trace contextRef="#ctx0" brushRef="#br0" timeOffset="175464.91">22087 11240 2188 0,'0'0'48'0,"0"7"11"0,-3-1 1 0,3 0 1 0,3 1-49 16,1 2-12-16,-1 0 0 0,5 1 0 0,2 5 51 0,1 1 7 15,-1 3 2-15,1 0 0 0,3 3 6 0,0 3 2 16,0 3 0-16,4 6 0 0,-4-2-4 0,4 5 0 16,-1 1 0-16,1 3 0 0,-4-7 0 0,0-9 0 15,-3-3 0-15,-1 0 0 16,1-3-19-16,-1-3-4 0,-3 3-1 0,1-4 0 15,-5-2-24-15,4-1-4 0,-3 1-2 0,-4-4 0 16,0-2-2-16,-4-4 0 0,1 0 0 0,-4-6 0 16,-1 0-8-16,-2-1 10 0,-1-5-10 0,-3-4 10 15,0-2-10-15,4-1 0 0,-8-3 0 0,4-6 0 0,0 0 0 16,0-3 0-16,-1-3 0 0,1-1 0 0,4 1 0 0,-4-4-9 0,0 7 0 0,3-6 0 16,4 2 9-1,0-2 0-15,0 2 0 0,0 1 0 0,3 3 0 16,1-3 0-16,-1 2 0 0,4 1 0 0,0 3 0 0,0 0 0 0,4 3 0 0,-1 0-8 15,4 0 8-15,0 3 0 0,0 4 0 0,4 2 0 16,0-3 0-16,-4 4 0 0,7 2 0 0,-4 1 0 16,4 3 0-16,0-1 0 0,1 7 0 0,2 0 0 15,-6 4 12-15,3-1-3 16,-3 6 0-16,-1 1 0 0,1 2-9 16,-4 4 0-16,0-1-12 0,-4 7 12 0,1 0 0 0,-1 0 13 0,-6 7 0 15,3-4 0-15,-7-3-3 0,3 3-1 0,-3-3 0 0,-3 0 0 16,3-4-9-16,-8 1 0 0,1 3 0 0,0-6 8 15,4-4-8-15,-4-2 0 0,-1-1 0 0,5-3 0 16,-4-2-23-16,3-8 3 0,4 4 1 0,-3-6 0 16,2-3-12-16,5-1-2 0,-4 1-1 0,0-4 0 15,7 1 6-15,0-1 2 0,0 1 0 0,3-1 0 16,1 1-82-16,-1 2-16 0,4 1-3 0,1-1-1 16,-1 1 52-16,0 0 9 0,3-1 3 0,1 4 0 15,-1 3-52-15,4 0-9 0,1 0-3 0,-1 3 0 16,0 0 139-16,-4 0 27 0,5 3 6 0,-5 0 0 15,1 0 46-15,-1 3 9 0,1-3 1 0,-4 1 1 16,3 2 2-16,1-3 0 0,-4 3 0 0,0-3 0 16,4 4-29-16,-4-4-6 0,3 0 0 0,-3 0-1 0,4 0-29 15,0 0-6-15,-1 0 0 0,-3-3-1 16,4 4-17-16,-1-4-3 0,-3 0-1 0,4-4 0 0,0 4-10 0,-4-3 0 16,3 0 0-16,1 0 8 0,-4-3-8 0,0 3 0 0,0-4 0 0,0-2 0 15,-3 0 0-15,-1-4 0 0,1 0 0 16,-4 1 0-16,0-4 0 0,0 1 0 15,-4-1 0-15,1-3 0 0,-4 6 22 0,0-2 2 0,-4 2 1 16,4 1 0-16,-4 2-37 0,1 4-7 16,3 3-1-16,-4 3-1 0,0 0 21 0,1 6 0 0,-1 0 10 15,1 7-10-15,3 0 0 0,-4 5 0 0,4 1 0 16,0 3 0-16,3 3-9 0,1 0-3 0,3 0 0 0,0 4 0 16,3-4 12-16,1 0-8 0,3 0 8 0,0-3-8 15,4-3 8-15,-1-4 0 0,4 1 0 0,0-7 0 16,1 1 0-16,6-1 0 0,-4-3 0 0,5-2 8 15,-1-4 0-15,0 0 1 0,4-4 0 0,-4 1 0 16,3-3 10-16,-2 0 1 0,2 0 1 0,1-4 0 16,-4 4-21-16,0 0-20 0,-3-4 4 0,3 4 1 15,-7 0 5-15,4-1 1 0,-4 1 0 0,0 3 0 16,-3 0-117-16,-1 0-23 0,-3 3-5 0</inkml:trace>
  <inkml:trace contextRef="#ctx0" brushRef="#br0" timeOffset="183949.57">24807 7211 1967 0,'-3'3'56'0,"3"-3"12"16,0 0-55-16,0 0-13 0,0 0 0 0,0 0 0 0,0 0 87 0,0 0 14 15,0 0 3-15,0 0 1 0,0 0-28 0,7 4-5 16,0-1-2-16,7 3 0 0,-3-6-13 0,3 6-2 15,3-3-1-15,-3 1 0 0,4-4-20 0,0 0-4 16,-1 0-1-16,1 3 0 0,0-3-21 0,-1 0-8 16,1-3 0-16,3-1 9 15,-3 1-151-15,3 3-30 0,0-3-7 0</inkml:trace>
  <inkml:trace contextRef="#ctx0" brushRef="#br0" timeOffset="191319.71">25904 6735 2156 0,'8'-13'96'0,"-1"1"19"0,-4-1-92 0,4 4-23 0,-3-4 0 0,3 1 0 31,-4 2 120-31,4 1 19 0,-3-1 4 0,-1 1 1 0,1 6-39 0,-4 3-7 0,0 0-2 0,0 0 0 15,0 0-14-15,-4 6-3 0,-3 3-1 0,0 1 0 16,0 6-45-16,-3-1-9 0,-4 4-1 0,-1 3-1 16,5 3-14-16,-8 3-8 0,1 1 8 0,-1-1-8 15,0 3 0-15,1-3 9 0,-1 1-9 0,0-1 0 16,4 0 0-16,0-3-22 0,0 0 3 0,3-3 1 16,4 0 18-16,0-3 0 0,4 0 0 0,-1-7 0 15,4 1 0-15,4-4 0 0,3-3 0 0,0 1 0 16,4-4 0-16,3 0 14 0,3-3-2 0,4 0-1 15,-3-3-11-15,3 0 0 0,0 0 9 0,1-1-9 16,-1 1 0-16,0 0 0 0,0 3 0 0,-3 0 8 16,-1 3-8-16,1 0 0 0,0 4 0 0,-4-1 0 15,0 3-16-15,-4 4 3 0,1 3 0 0,0 2 0 16,-8 1 61-16,4 0 13 0,-3 0 3 0,-1 3 0 16,-3 0-64-16,0 3-10 0,0-3-3 0,-3 0-1 15,-1 0 14-15,-3-7 0 0,4-2 0 0,-4-1 0 16,-1-2 13-16,1-1-1 0,-3-2 0 0,3-1 0 15,-4-6-31-15,4 0-6 0,-3-3-2 0,-1 0 0 16,0-1-34-16,1 1-7 0,3 0-2 0,0 0 0 16,0 0-40-16,7 3-8 0,-7-6-2 0,3-4 0 15,4 10-59-15,4-6-12 0,-1 3-2 0</inkml:trace>
  <inkml:trace contextRef="#ctx0" brushRef="#br0" timeOffset="191587.57">26321 7158 2030 0,'7'-3'57'0,"-7"3"14"0,0 0-57 0,0 0-14 0,0 0 0 0,0 0 0 16,0 0 161-16,0 0 30 0,0 0 5 0,-7 3 2 15,0 3-92-15,-4-3-18 0,4 7-4 0,0-1-1 16,-4 4-42-16,4 2-8 0,-3 1-1 0,3 6-1 16,0-3-19-16,0 3-3 0,0 3-1 0,0-3 0 15,3 3 4-15,4-3 0 0,0 3 0 0,0-3 0 16,4 0-12-16,3-3 0 0,0-1 0 0,3-5 0 15,1-4 0-15,-1-2 0 0,4-1-10 0,4-3 10 16,-4-6-40-16,4 0-1 0,0 0-1 0,-4-7 0 16,3 1-106-16,-3-7-22 0,4 1-4 0,0-1-1 15,-4 0-26-15,0 1-6 0,0-1-1 0,0-3 0 16,-3 3-31-16,-1 1-6 0</inkml:trace>
  <inkml:trace contextRef="#ctx0" brushRef="#br0" timeOffset="192230.33">26515 6885 1454 0,'0'0'30'0,"0"0"8"0,0 0-30 0,0 0-8 0,0 0 0 0,0 0 0 16,-4 10 99-16,4-1 18 0,0 4 4 0,0-1 1 16,0 4-66-16,4-1-14 0,-4 4-2 0,3 0-1 15,-3 0-10-15,4 3-1 0,-1 3-1 0,-3 0 0 16,4 3 8-16,-1 0 1 0,1 4 1 0,3-1 0 15,-3-3 73-15,-1 1 14 16,1-4 4-16,3 3 0 0,-4-6-36 0,4 0-8 0,0-3 0 0,0-4-1 16,0-2-66-16,0-4-17 0,4 1 0 0,-4-7 0 15,0-3 9-15,0-3-9 0,4 0 8 0,-8-4-8 16,4-2 11-16,0-1-3 0,-3-5-8 0,3 2 12 16,-3 1 0-16,-1-4 0 0,1 0 0 0,3 1 0 15,-4 2-4-15,1-3 0 0,-1 4-8 0,4 2 12 16,0-2-12-16,0 3 8 0,0-1-8 0,4 4 0 15,-4 3 8-15,4 0-8 0,-4-1 0 0,0 4 0 16,3 4 14-16,-3-1-3 0,0 3-1 0,1 0 0 16,-1 7 17-16,0 2 3 0,-4 1 1 0,4 6 0 15,-3 0-2-15,-1 0 0 0,1 3 0 0,-1 3 0 16,1-6-13-16,-1 0-4 0,1 0 0 0,-1-3 0 16,1 0-12-16,0-4 0 0,-1-2 0 0,4 0 0 15,-3-4 0-15,3-3 0 0,-4 0 0 0,4-6 0 16,0 0 0-16,4-3-15 0,-4-3 5 0,0-3 1 15,4-1 9-15,-1-2 0 0,1-1 0 0,-1-3 0 16,1-2 0-16,-4-1 0 0,0 0 0 0,4 0 0 0,-4 0 0 16,3 1 0-16,-3-1 0 0,0 3 0 15,0-3 0-15,0 4-10 0,-3-1 10 0,0 0-10 16,-1 4 10-16,-3 2 0 0,0 1 0 0,0 0 8 0,0 9-8 16,0 0 9-16,-7-4-9 0,0 4 10 0,0 4-10 15,3 5 10-15,-3 0-10 0,4 1 10 0,-1 5-10 0,4 1 0 0,-3 3 0 16,3 0 0-16,0 0 0 0,0 2 0 0,0 1 0 0,3-3 0 15,4 0 0-15,-3 0 0 0,3-3-11 0,0-4 11 16,0 1 0-16,4-1-10 0,-1-2 10 0,1-4 0 16,3 0-10-16,-4 0 10 0,5 1-8 0,-1-4 8 15,-4 0-65-15,4-3-8 0,-3-3-2 0,0 0 0 16,-1 3-48 0,1-7-9-16,-1 1-3 0,-3 0 0 0,0-4-147 0,0-2-30 15</inkml:trace>
  <inkml:trace contextRef="#ctx0" brushRef="#br0" timeOffset="192970.25">27351 6945 1558 0,'7'19'65'15,"-4"-1"-52"1,5 1 112-16,-1 0 23 0,0 0 4 0,0 3 0 15,0 0-35-15,0 0-7 0,0 0-2 0,0 0 0 0,0 0-9 0,0-1-3 16,4 5 0-16,-4-8 0 0,0 4-35 0,0-6-7 0,3 0-2 0,-3-1 0 16,0-2-41-16,1-4-11 15,-1 1 0-15,-4-4 0 0,4 0 0 0,-3-3-11 0,-4-3 3 0,0 0 0 16,0 0-7-16,0 0-1 0,0 0 0 0,0-9 0 16,-4 0 0-16,1 2-1 0,-4-2 0 0,0-1 0 15,-1 4 5 1,1-3 0-16,-3-1 1 0,-1 4 0 0,1 3 11 0,-1 3 0 0,-3 3 0 0,0 0 0 15,3 7 0 1,-3-1 0-16,4 7 0 0,-1-1 0 0,0 4 0 16,4 0 0-16,0 3 0 0,4 0 0 0,-1-3 0 0,1 3 0 0,3 0 0 0,0 0 0 15,0-7 0-15,7 1 0 0,-4 0-9 0,4-4 9 16,0 1 0-16,4-4 0 0,-4 1 0 0,7-1 0 16,-3-3 0-16,-1 1 0 0,4-4 0 0,-3 0 0 15,3-3 0-15,0 0 0 0,4-3 0 0,-4 0 0 16,4-4-41-16,-1 1-1 15,-3-3 0-15,4-4 0 0,-4 0-26 16,-3 1-6-16,3-7-1 0,-4 3 0 0,5 1 18 0,-8-4 3 0,3 0 1 16,-3 3 0-16,0 1 37 0,-3 2 16 0,3 4-12 0,-7-4 12 15,3 4 23-15,1 3 12 0,-1 2 2 0,-3 4 1 16,0 0 22-16,0 0 4 0,0 0 0 0,0 0 1 16,-3 7-13-16,-1 2-2 0,1 4-1 0,3-1 0 15,0 4-17-15,0 0-4 0,0 2-1 0,3 1 0 16,1-3-7-16,-1 0 0 0,1-1-1 0,-1 1 0 15,5-4-7-15,-5-2-2 0,4 2 0 0,4-2 0 16,-4-7-10-16,0 0 0 0,3 0 0 0,-3-6 0 16,4 3 0-16,0-3 0 0,-1 0 0 0,-3-7-11 15,4 1 3-15,-1-4 0 0,-3-2 0 0,4-4 0 16,-4 3-11-16,0-3-1 0,4-2-1 0,-4 2 0 16,0 3 11-16,-4 0 10 0,4 1-13 0,1 2 5 0,-5 4 8 0,1-1 0 0,-1 4 0 15,-3 6 0-15,0 0 8 0,0 0 3 0,4 6 1 0,-1 4 0 16,1-1 32-16,-1 4 6 0,1-1 2 0,3 4 0 15,-4 0-32-15,4 2-7 0,4 1-1 0,-4 0 0 16,4-3 6-16,-1-1 1 0,1 4 0 0,-1-3 0 16,4-4-11-16,-3 1-8 0,0 0 12 0,-1-4-12 15,1-3 0-15,-1 0 0 0,1-2-12 0,-4-1 3 16,4 0-135-16,-4-3-28 0,0 3-4 0</inkml:trace>
  <inkml:trace contextRef="#ctx0" brushRef="#br0" timeOffset="193603.87">28120 6904 2214 0,'0'13'46'0,"3"-7"11"15,-3 3-45-15,4 4-12 0,0-1 0 0,-1 7 0 16,1 0 88-16,3 3 15 0,3 28 110 15,-3-19-141-15,0 1-8 0,4 5 0 0,-4 1-1 16,4 0 1-16,-4 6 1 0,3-1 0 0,-3 1 0 16,4-3-27-16,-4-3-6 0,0 2 0 0,4-5-1 0,-4-4-31 15,0-6 0-15,3 1 0 0,-6-8 0 16,3-2-46-16,0-7-12 0,-4 1-2 0,1-7-1 16,3-6-60-16,-4-3-12 0,-3-4-3 0,4-6 0 15,0-2 4-15,-1-1 0 0,-3-3 0 0,0 3 0 16,4-3 11-16,-4 3 2 0,3 0 1 0,1 1 0 15,-1 2 35-15,-3 0 7 0,4 4 2 0,-4-1 0 0,0 10 118 0,0 3 24 0,0 0 5 0,0 0 1 16,7 0 122-16,-7 6 24 0,3 1 4 0,1 2 2 16,-1 0-78-16,1 1-16 0,-1-1-4 0,4 1 0 15,-3-1-51-15,3 0-10 0,0 4-3 0,0-4 0 16,4-2-27-16,-1 2-5 0,1-6-2 0,-1 4 0 16,1-4 2-16,0 0 1 0,3 0 0 0,-4-3 0 15,1 0-33-15,3-3 0 0,-3 0 0 0,3-4 0 16,-4 1 0-16,1 0 0 0,-1 0 0 0,1-7 0 15,-4 0 0-15,4-2 0 0,-4 2 0 0,0-2 0 16,0-1 14-16,0 0-4 0,-4 4-1 16,1-4 0-16,0 0-9 0,-1 1 0 0,-6 2-10 0,-1 4 10 15,0 2 0-15,1 1 0 0,3 6 13 0,-7-3-4 0,-4 3 11 16,4 6 1-16,-3 1 1 0,-1 8 0 0,0 4-5 0,1 3-1 16,-1 3 0-16,1 3 0 0,3 1-8 0,0 2-8 15,3-3 12-15,1 3-12 0,3 1 12 0,3-7-4 16,1 0 0-16,6-6-8 0,-3 3 15 0,7-3-4 15,0-4-1-15,4 1 0 0,3-4-10 0,-3-2 0 16,7-4 0-16,-1 0 0 0,1 1 0 0,0-4 0 16,-1-3 8-16,5 0-8 0,-1 0 0 0,-3-3 0 15,-1 0 8-15,-3-1-8 0,1 4 0 0,-5-3-12 16,1 3 2-16,-4 0 1 16,-3 0-50-16,-1 3-9 0,4 1-3 0,-7-4 0 15,4 3-145-15,-8-3-30 0</inkml:trace>
  <inkml:trace contextRef="#ctx0" brushRef="#br0" timeOffset="201513.05">25626 8575 1552 0,'0'0'44'0,"0"0"10"16,0 0-43-16,0 0-11 0,0 0 0 0,0 0 0 15,0 0 53-15,3 3 9 0,4 1 2 0,-3-1 0 16,6-3 38-16,1 3 8 0,0-3 2 0,3 0 0 16,0-3-23-16,4 3-4 0,-1 0-1 0,1-3 0 15,-1 3-37-15,5 0-8 0,-1 0-2 0,0 3 0 16,0-3-62-16,0 3-13 0,0 0-2 0</inkml:trace>
  <inkml:trace contextRef="#ctx0" brushRef="#br0" timeOffset="202829.78">26508 8274 836 0,'0'0'24'0,"0"0"4"0,0 0-28 0,0 0 0 0,0 0 0 0,0 0 0 16,0 0 108-16,0 0 16 0,0 0 4 0,0 0 0 16,0 0 0-16,0 0 0 0,0 0 0 0,0 0 0 15,0 0 0-15,7 7 0 0,-4-1 0 0,1 3 0 16,3 1-52-16,-4 5-9 0,4 4-3 0,1 3 0 15,-1 3 9-15,3 0 2 0,-3 7 0 0,4 2 0 16,3-3-38-16,-3 7-7 0,-1 0-2 0,1-4 0 16,-1 1-4-16,1-7 0 0,-1 0-1 0,1-3 0 15,0-3-13-15,-1-3-2 0,-3-3-8 16,0-4 12-16,-3 1-12 0,-1-4 8 0,1 0-8 0,-4-2 0 16,3-1 12-16,-3-6-3 0,0 0-1 0,0 0 0 15,0 0 6-15,0 0 1 0,-7-6 0 0,4-4 0 16,-1 4-7-16,-3-6-8 0,0 2 11 0,-3-2-11 15,-1-4 9-15,0 0-9 0,1-3 0 0,-4 4 9 16,0-4-9-16,0 0 0 0,-4-3 0 0,0 6 8 16,4 1-8-16,-4-1 0 0,4 4 9 0,-3 5-9 15,3 4 10-15,0 3-2 0,3 3-8 0,-3 7 12 16,3 2 0-16,1 7 0 0,3 0 0 0,0 3 0 16,-1 0-12-16,5 3 0 0,-4 0 0 0,3 0 0 15,4 0 0-15,0 0-8 0,4 0 8 0,-1 0 0 16,1-6-9-16,3 0 9 0,0 0 0 0,0-3-9 15,4-1 1-15,3-2 0 0,0-1 0 0,-3 1 0 0,6-4-12 16,-3 1-1-16,4-1-1 0,0-6 0 16,3 0-28-16,-4 0-6 0,5-3 0 0,-1-3-1 15,0-3-16-15,0-3-3 0,0-4-1 0,0 1 0 16,1-4-19-16,-5-3-3 0,1-3-1 0,-1-3 0 16,-2 3 18-16,-1-3 3 0,-4 0 1 0,1 0 0 15,-4 3 23-15,3 0 5 0,-2 0 1 0,-1 3 0 0,0 0 29 0,-4 1 7 16,4 2 1-16,-3 0 0 0,-1 4 24 0,1 2 4 0,-1-2 2 0,1 5 0 15,-4 1 28-15,0 6 6 0,0 0 0 0,0 0 1 16,0 0 25-16,0 0 5 0,0 6 1 0,-4 4 0 16,1-1 32-16,-1 4 8 0,1-1 0 0,-1 4 1 15,-3-3-31-15,4 2-6 0,-1 1-2 0,-3 3 0 16,4-4-34-16,-1 4-8 0,0-3 0 0,1 0-1 16,3 2-19-16,-4 1-4 0,4 0-1 0,0-3 0 15,4-4-19-15,-1-2 0 0,1-1 0 0,0-3 0 16,-1-6 0-16,4 0 0 0,0-3 0 0,0-6 0 15,4 2-11-15,-4-5 1 0,3-4 0 0,-3-3 0 16,1 4-2-16,-1-4 0 0,0 0 0 0,-4 0 0 16,1 1 3-16,-1-1 0 0,-3 3 0 0,4 0 0 15,-4 4 9-15,0-1 0 0,0 4 0 0,0-1 8 16,-4 4-8-16,4 6 0 0,0 0 0 0,0 0 0 16,0 0 8-16,0 0-8 0,0 0 8 0,-3 6-8 15,3 1 0-15,0 5 0 0,3-2 0 0,1 2 0 16,-1 4 0-16,4-4 0 0,-3 4 0 0,6 0 0 15,-2-1 0-15,-1-2 0 0,0 3-8 0,3-1 8 16,1-2 0-16,-1 3 0 0,1-4 0 0,0 1 11 16,-1-4-11-16,1 0 0 0,-1 1 0 0,1-4 0 15,-4-3-49-15,4 0-9 0,-1-3-2 0,-3 0 0 16,4-6-72-16,-1-3-14 0,1 2-3 0</inkml:trace>
  <inkml:trace contextRef="#ctx0" brushRef="#br0" timeOffset="203055.19">27189 8575 1907 0,'0'-9'54'0,"-4"3"12"16,4 6-53-16,0 0-13 0,0 0 0 0,0 0 0 15,0 0 80-15,4 3 12 0,-1 6 4 0,4 1 0 16,-3 5-30-16,3 4-6 0,0 0 0 0,0 3-1 16,3 3-1-16,-2 0 0 0,2 3 0 0,-3 0 0 15,4 1 6-15,-4 2 2 0,0 3 0 0,0-2 0 16,0-1-22-16,0-3-5 0,-3 1-1 0,3-4 0 15,0-3-25-15,-4-4-5 0,4 1 0 0,-3-6-8 16,-1-4-30-16,4-6-13 0,-7-3-2 0,0 0-1 16,4-6-88-16,-4-6-18 0,3-1-3 0</inkml:trace>
  <inkml:trace contextRef="#ctx0" brushRef="#br0" timeOffset="203488.77">27174 8757 1874 0,'-3'3'53'0,"-1"4"11"16,1-1-51-16,3 0-13 0,3-3 0 0,-3 3 0 0,4 1 64 0,-1-4 11 0,1 3 1 0,3-3 1 16,0 4-8-16,4-4-1 0,-1 3-1 0,-3-3 0 15,4 0-11-15,0 0-3 0,3 0 0 0,-4 1 0 16,1-1-14-16,-1-3-3 0,1 0-1 0,3 0 0 16,-3-3-12-16,3-1-3 0,0 1 0 0,0-3 0 15,-3 0-20 1,6-4 0-16,-3 4 0 0,0-6 0 0,1 2 0 0,2-2 0 0,-3-1 0 15,4 1 0-15,-4-1 0 0,-3 0 0 16,-1 1-10-16,1-1 10 0,-1 1 0 0,-3 2 16 0,-3-2-2 16,3 2 0-16,-3 1 9 0,-4 3 1 0,0 6 1 0,0-6 0 15,0 6 6-15,-8-7 1 0,5 4 0 0,-4 0 0 16,0 0-19-16,0 6-3 0,-4 0-1 0,4 3 0 16,-3 1 2-16,-1 2 0 0,0 4 0 0,1-1 0 15,-1 4-11-15,1 3 8 0,3-1-8 0,-4 4 8 16,7-3 4-16,-3 3 0 0,4 0 0 0,3 3 0 15,-4-3 12-15,8 3 4 0,-4 0 0 16,3 0 0-16,4-3-19 0,1 0-9 0,2 0 10 0,1-3-10 16,-1 0 0-16,4-7 0 0,1 1 0 0,2 0 0 15,1-7 0-15,-1-3 0 0,-2-3-10 0,6-3 10 16,-4-3-72-16,1-1-10 0,0-2-2 0,-1-4 0 16,1 1-55-16,0-4-11 0,-8 4-2 0,4-7-1 15,-3 3-113-15,-1-3-22 0,-3 0-5 0</inkml:trace>
  <inkml:trace contextRef="#ctx0" brushRef="#br0" timeOffset="203836.48">27795 8745 934 0,'0'-13'40'16,"-3"-3"-32"-16,-1 4 100 0,4-1 20 0,0-2 4 0,-3 2 0 31,3-3-10-31,0 4-2 0,-4-1-1 0,4 1 0 0,0 2-19 16,-3 1-4-16,3 3-1 0,0 6 0 0,0 0 13 0,0 0 2 0,-7 6 1 0,3 3 0 15,-3 1-13-15,4 5-2 0,-4 1-1 0,3 0 0 16,-3 3-32-16,3-4-7 0,1 4 0 0,-4 0-1 15,3-3-15-15,1-1-2 0,-1-2-1 0,4-1 0 16,-3-2-13-16,6-4-2 0,-3 3-1 0,4-5 0 16,3 2-12-16,-4-3-9 0,4 0 12 0,0-3-12 15,1 0 8-15,2 0-8 0,1-3 0 0,3 0 0 16,-4 0 10-16,4 0-2 0,-3-1 0 0,3 1 0 16,-3 0 0-16,3 0 0 0,-4 3 0 15,5 0 0-15,-5 0-8 0,1 0 12 0,3 3-12 0,-4 0 12 16,1 0 1-16,0 1 1 0,-4 2 0 0,3 3 0 15,-3-3-1-15,0 7 0 0,-3 0 0 0,-1-1 0 16,-3 1-2-16,0-1-1 0,0 4 0 0,-3 0 0 16,-4-1-10-16,0 1 8 0,-4 0-8 0,1-1 8 15,-1 1-8-15,-3 0 0 0,3-1-10 0,-3-2 10 16,0-1-78-16,4-2-10 0,-5-4-1 0</inkml:trace>
  <inkml:trace contextRef="#ctx0" brushRef="#br0" timeOffset="207725.4">27270 9905 2104 0,'-11'9'44'0,"11"-9"10"16,0 0-43-16,0 0-11 0,0 0 0 0,0 0 0 16,0 0 85-16,0 0 15 0,0 0 4 0,4 3 0 15,3-3-21-15,3 3-4 0,4-3-1 0,-3 0 0 16,7 4-62-16,-1-1-16 0,1 3 0 0,0-3 0 16,6 3-58-16,-3 4-14 0,8-4-4 0</inkml:trace>
  <inkml:trace contextRef="#ctx0" brushRef="#br0" timeOffset="208895.13">27919 9726 823 0,'0'0'16'0,"0"0"7"0,0 0-23 0,0 0 0 0,0 0 0 0,0 0 0 15,0 0 112-15,0-6 19 0,0 6 3 0,0 0 1 16,0-7-39-16,0 7-7 0,-4-6-1 0,4 6-1 16,-3-6 17-16,3 6 3 0,0-6 1 0,0 6 0 15,-7-4-21-15,3-2-4 0,4 6-1 0,-7-6 0 16,0 3-21-16,4 3-4 0,-4-3-1 0,-1 3 0 15,1 0-4-15,-3 3 0 0,3 3-1 0,0 3 0 16,-4 4-41-16,4 6-10 0,0 0 0 0,0 9 0 16,0 3-49-16,3 4-12 0,-3 5-3 0,7 1 0 15,-3 0 52-15,3-3 12 0,0 2 0 0,3 1 0 16,4-3 0-16,-3 3 0 0,3-4 0 0,4-2 0 16,-1-4 48-16,1-3 13 0,3-6 3 0,0-3 0 15,4-6-83-15,-4-4-16 0,7-6-3 0,0-6-1 16,-3-6-7-16,3-4-2 0,4-6 0 0,-1-3 0 15,-3-3-122-15,1-3-25 0,-1 0-5 0</inkml:trace>
  <inkml:trace contextRef="#ctx0" brushRef="#br0" timeOffset="209037.26">28229 9949 1094 0,'-14'12'23'0,"11"-6"5"0,-4-2-28 15,3-1 0-15,-3 0 0 0,7-3 0 0,0 0 0 0,0 0 0 16,0 0 0-16</inkml:trace>
  <inkml:trace contextRef="#ctx0" brushRef="#br0" timeOffset="209374.34">28250 9864 1784 0,'-3'3'51'0,"-4"-3"10"15,0 3-49-15,0 3-12 0,3-2 0 0,-3 2 0 16,4 3 56-16,-4 1 8 0,3 2 1 0,1 1 1 16,-1 6-2-16,0-1 0 0,4 4 0 0,-3 3 0 15,3 1-27-15,0-1-5 0,0 0-2 0,3 0 0 16,-3 0 31-16,4 3 7 0,0 0 0 0,-1-6 1 16,1 0-18-16,-1-3-4 0,4-3-1 0,-3-4 0 15,3-2-31-15,0-7-7 0,0 0 0 0,3-3-8 16,1-3 0-16,-4-7 0 0,4-2-10 0,-1-1 10 15,1-2 0-15,-1-1 0 0,1-3 0 0,0 0 0 16,-1 0-9-16,-3 1-1 0,0-1 0 0,0 0 0 16,-3 3 10-16,-1 1 0 0,-3 2-9 0,0 1 9 15,0 2 0-15,-3 1 0 0,-4-1 0 0,0 4 0 16,-4 0 0-16,1 0 16 0,-1-1-2 0,-3 1-1 0,3 0-25 0,-3-1-6 16,0 4-1-16,0-3 0 15,3 6-87-15,-3 0-18 0,7 0-3 0,-3 3-1 16,6 0-57-16,1 0-12 0,-1 7-3 0</inkml:trace>
  <inkml:trace contextRef="#ctx0" brushRef="#br0" timeOffset="209528.25">28402 10246 414 0</inkml:trace>
  <inkml:trace contextRef="#ctx0" brushRef="#br0" timeOffset="209823.37">28459 10203 1344 0,'0'0'28'0,"0"0"7"16,0 0-35-16,0 0 0 0,0 0 0 0,0 0 0 15,0 0 135-15,0 0 20 0,0 0 4 0,0 0 1 16,0 0-47-16,0 0-9 0,3-7-1 0,-3-2-1 15,0 3-40-15,0-4-8 0,0-2-2 0,-3-1 0 16,3-3-18-16,-4 1-4 0,1-4-1 0,-1 0 0 16,0 0-9-16,4-3-1 0,-3 4-1 0,3-1 0 15,-4-3-9-15,4 3-1 0,0 0-8 0,4 4 12 16,-4-1-12-16,3 3 8 0,1 4-8 0,0-1 0 16,3 4 9-16,-4 3-9 0,4 3 8 0,4 3-8 0,-1 0 14 15,1 4-2-15,3 2-1 0,-3 0 0 0,3 4-11 0,-4 0 0 16,4-1 0-16,1 4-11 0,-5-4 11 15,4 4 0-15,-3-4 0 0,3 4 0 0,-3 0 11 0,-4-4 4 0,3 7 1 16,-3-3 0-16,0 3-16 0,0 0 0 16,-3 2 0-16,-1 1 0 15,1 0-18-15,-1 3-10 0,1 1-1 0,-4-1-1 16,3-7-70-16,-3 1-15 0,0 0-2 0</inkml:trace>
  <inkml:trace contextRef="#ctx0" brushRef="#br0" timeOffset="210127">28720 9814 1530 0,'3'-16'32'0,"-3"16"8"16,0 0-32-16,0 0-8 0,0 0 0 0,0 0 0 15,4 6 91-15,-1 1 17 0,1 5 3 0,3 4 1 16,0 3-23-16,-4-1-4 0,4 8-1 0,4-4 0 16,0 6-25-16,-4-3-6 0,3 0-1 0,4 3 0 15,-3-3 9-15,0-3 2 0,3 3 0 0,-4-3 0 16,1-3-29-16,-1 0-6 0,-3-4 0 0,4 1-1 16,-4-3-27-16,-3-4 0 0,3 1 0 0,-4-7 0 15,-3-3-106-15,0 0-23 0,4-7-5 0,-8-2-1 16,1 0-67-16,-1-1-14 0,-3-2-2 0</inkml:trace>
  <inkml:trace contextRef="#ctx0" brushRef="#br0" timeOffset="210276.6">28663 10005 1641 0,'0'0'34'0,"0"0"8"0,0 0-34 0,0 0-8 0,-3 3 0 0,3-3 0 16,3 6 61-16,1 1 11 0,-1-1 1 0,4 0 1 15,0 1-53-15,0-1-10 0,4 0-3 0,0-3 0 16,3 0-8-16,0 0 0 0,0-3 0 0,0 4 0 15,0-4-63 1,4 0-14-16,-1 3-3 0</inkml:trace>
  <inkml:trace contextRef="#ctx0" brushRef="#br0" timeOffset="210505.96">29051 10112 1263 0,'25'22'56'0,"-18"-16"12"16,0 3-55-16,0 1-13 0,-3-4 0 0,-1 3 0 16,1-2 144-16,-1-1 27 0,-3 0 5 0,0-6 0 15,0 0-32-15,0 0-8 0,0 0 0 0,0 0-1 16,-3-3-36-16,-4-3-7 0,0 3-2 0,0-7 0 15,-1 4-69-15,1-3-13 0,4-4-8 0,-4 0 8 16,0 1-8-16,3-1 0 0,1 1 0 0,-4-1 0 16,7 1 0-16,-4-1 0 0,1 1 0 0,3-1 0 15,0 4 0-15,3-1-10 0,1 1 10 0,-1 3-13 16,1 2-13-16,-4 4-2 0,7-3-1 0,0 6 0 16,0 1-22-16,0 2-4 0,0 0-1 0,0 0 0 15,4 1 13-15,-4 2 3 0,3 1 0 0,1-4 0 16,-1 0-64-16,1-3-12 0,3 0-2 0</inkml:trace>
  <inkml:trace contextRef="#ctx0" brushRef="#br0" timeOffset="210837.27">29333 9967 1890 0,'0'0'84'0,"0"0"16"0,0 0-80 16,0 0-20-16,-3-3 0 0,-4 6 0 0,0 1 115 0,-4-1 18 0,1 6 4 0,3-3 1 16,-4 7-66-16,0 3-14 0,4-4-2 0,-3 7-1 15,-1-3-40-15,4-1-15 0,4 4 11 0,-1-3-11 16,1-1 0-16,3 1 0 0,0 0 0 0,3-1 0 15,-3-2 0-15,7 0 0 0,0-4 0 0,0-3 0 16,0 1 0-16,0-4 8 0,4-6-8 0,0 3 0 16,-4-7-8-16,3 1-8 0,-3-3-2 0,4-1 0 15,-4-2-7-15,0 2-2 0,0-2 0 0,0-1 0 16,-3 1 6-16,3-1 1 0,-4 1 0 0,1-1 0 16,-1 0 20-16,-3 4-11 0,4-4 11 0,-1 7-8 15,-3 6 8-15,0 0 0 0,0 0 0 0,0 0 8 16,0 0 1-16,4 3 1 0,-4 4 0 0,3-1 0 15,4 3-1-15,-3 1 0 0,-1 2 0 0,5-2 0 16,-1-1 9-16,-4 0 2 0,8 1 0 0,-8-1 0 16,4 1-20-16,0-1 0 0,0-3 0 0,-3 1 0 15,3-1 0-15,-4 0-12 0,5-3 3 0,-5 0 1 16,1 1-141-16,-1-4-28 0</inkml:trace>
  <inkml:trace contextRef="#ctx0" brushRef="#br0" timeOffset="211161.02">29563 9898 2343 0,'-4'4'104'0,"-3"-1"21"0,4 3-100 0,-1 3-25 0,1 1 0 0,-4 2 0 16,3 1 95-16,1 3 13 0,-1 2 4 0,-3-2 0 16,7 3-61-16,0 3-12 0,0-3-3 0,0 3 0 15,0-4-8-15,0 1-1 0,3 3-1 0,5-6 0 16,-5-1-26-16,4 4 0 0,0-3 8 0,0-3-8 16,4-4-29-16,-1 0-8 0,4-2-2 0,-3-4 0 15,3-3-26-15,0 0-6 0,4-3-1 0,-4-1 0 16,4-2-6-16,-1 0-2 0,4 0 0 0,-3-4 0 15,0 4-6-15,-4-3-2 0,4-4 0 0,-8 0 0 16,1 4-70-16,-1-3-14 0,-3-4-4 0</inkml:trace>
  <inkml:trace contextRef="#ctx0" brushRef="#br0" timeOffset="211373.57">29746 9726 1810 0,'0'0'80'0,"4"6"17"0,-4 4-77 16,3 2-20-16,4 4 0 0,-3 3 0 16,3 3 93-16,0 6 15 0,0 0 4 0,4 3 0 0,-1 1-15 0,1-1-2 0,-1 0-1 0,4 1 0 15,-3-1-21-15,0-3-4 0,-1 1-1 0,1-4 0 16,-1 3-36-16,-3-3-8 0,1 0-2 0,2-3 0 16,-3-3-22-16,0-3-8 0,0-4 0 0,0-2 0 15,-3-7-125-15,3 0-25 0,-4-3-5 16</inkml:trace>
  <inkml:trace contextRef="#ctx0" brushRef="#br0" timeOffset="211891.27">29729 10027 1530 0,'-11'6'32'0,"0"1"8"16,4-1-32-16,0 0-8 0,4 0 0 0,-1 1 0 15,4-1 94-15,4 0 18 0,-4-3 3 0,7 4 1 16,0-4-52-16,0-3-9 0,0 3-3 0,4-3 0 15,3-3-41-15,-4 0-11 0,4-1 0 0,1-2 0 16,-1 0 0-16,0-4 0 0,0 1 0 0,3-3 0 16,-2 2 0-16,2-6-11 0,-3 4 3 0,0-4 0 15,-3 1-39-15,3-1-7 0,0-3-2 0,-3 3 0 16,-1 4 39-16,1-4 7 0,3 7 2 0,-3-4 0 16,-4 7 8-16,3 0 0 0,-3 3 0 0,0 3 0 15,1 3 56-15,-1 3 12 0,-4 3 4 0,1 4 0 16,-1 3 12-16,-3 2 4 0,4 4 0 0,-4 0 0 0,0-3-20 0,3 3-3 0,-3-3-1 0,4 3 0 15,-4-7-16-15,3 1-4 0,1-3-1 0,-1 2 0 16,1-5-29-16,-1-1-6 16,1-3 0-16,3 1-8 0,0-4 8 0,0 0-8 0,4 0 0 0,-1-3 0 15,1 0 0-15,-1 0 0 0,1-3-12 0,3-3 3 16,0 3 9-16,0-4-8 0,0-2 8 0,1 0-8 16,-1-1 0-16,3 1 0 15,1-4 0-15,0 4 0 0,-8-4 8 0,4-2 0 0,-3 2 0 0,-1 4 0 16,1-4 0-16,-7 4 11 0,3-4-3 0,-4 4 0 15,1 2 13-15,-4 1 3 0,0 6 0 0,-4-9 0 16,4 9 12-16,-3-7 4 0,-4 1 0 0,-4 3 0 16,0 0-23-16,-3 0-4 0,0 6-1 0,0-3 0 15,-4 3-12-15,4 0-10 0,-3 7 2 0,3-4 0 16,-1 0-26-16,1 4-5 0,0-1-1 0,4-3 0 16,-1 0-22-16,4 4-5 0,0-7-1 0,3 0 0 15,4-3-3-15,0 0-1 0,0 0 0 16,0 0 0-16,0 0-96 0,7 0-19 0</inkml:trace>
  <inkml:trace contextRef="#ctx0" brushRef="#br0" timeOffset="212121.69">30522 10127 2139 0,'-3'-6'90'0,"-4"0"-72"15,3 0 103-15,-3-4 21 0,0 1 4 0,4-1 1 16,-4-2-56-16,-4-1-11 0,4 1-3 0,-4-4 0 15,4 3-26-15,0-5-6 0,0 2-1 0,0-3 0 32,4 3-35-32,-4 1-9 0,3-1 0 0,0 4 0 0,4-1 0 0,0 0 0 0,4 1 0 0,0 3 0 15,-1-4 0-15,4 4 0 0,4-1 0 0,-1 1 0 16,8 2 0-16,-4 1 0 0,4 0 0 0,3 3-11 31,-4 0-23-31,8 3-5 0,-4-3-1 0,4 3 0 0,0 3 13 0,-4-3 3 0,4 0 0 0</inkml:trace>
  <inkml:trace contextRef="#ctx0" brushRef="#br0" timeOffset="213243.68">27301 11146 1967 0,'0'0'56'0,"0"0"12"16,0 0-55-16,0 0-13 0,0 0 0 0,8 0 0 0,-5 3 54 0,4-3 8 0,0 4 2 0,0-1 0 16,0 0 6-16,4 0 2 0,-1 0 0 0,1 0 0 15,3 4-21 1,0-1-4-16,0 0-1 0,4 0 0 0,-4 1-26 0,4-1-4 16,-4 3-2-16,4-2 0 15,-4-1-83-15,0-3-17 0,0 3-3 0</inkml:trace>
  <inkml:trace contextRef="#ctx0" brushRef="#br0" timeOffset="213895.52">27891 11203 996 0,'0'0'28'0,"0"0"7"0,0 0-35 16,0 0 0-16,0 6 0 0,0 0 0 0,0 1 75 0,3 2 8 0,-3 0 1 0,0 1 1 15,4 2-17-15,-4 1-3 0,3 3-1 0,1-4 0 16,-1 7 16-16,1-3 2 0,-1 2 1 0,4 1 0 15,-3-3-15-15,-1 0-4 0,1 2 0 0,-1-5 0 16,1 0 7-16,0-1 1 0,-1 1 0 0,1-7 0 16,-1 0-39-16,-3-6-7 15,0 0-2-15,0 0 0 0,4-3 7 0,-4-3 1 0,3-1 0 0,-3-2 0 16,-3 0 0-16,3-4 0 0,-4-3 0 0,1-2 0 16,-4 2 0-16,3-3 0 0,0-3 0 0,-3 0 0 15,4 3-41-15,-1-3-8 0,1 4-2 0,-1-1 0 16,1 3 19-16,3 0 0 0,3 4 0 0,-3-4 0 15,4 7 0-15,-1-4 0 0,4 4 0 0,0-1 0 16,1 4 0-16,2 3 0 0,1 0 0 0,-1 0 0 16,1 3 0-16,-1 3 0 0,1 0 0 0,0 3 0 15,-1 1 21-15,4 2 8 0,-3 0 2 0,3 4 0 16,-3 3-15-16,-4 2-4 0,3 4 0 0,1 0 0 16,-4 0-3-16,0 3-1 0,-4 0 0 0,5-3 0 15,-8 4-8-15,3-5 0 0,1 1 0 0,-4-3 0 16,3-3-14-16,-3-4-5 0,4 1-1 0,-4-7 0 15,0-6-147-15,0 0-29 0,0-6-7 0</inkml:trace>
  <inkml:trace contextRef="#ctx0" brushRef="#br0" timeOffset="214193.31">28240 11181 1151 0,'0'0'48'16,"0"0"-38"-16,0 0 162 0,0 6 32 0,0 0 6 0,0 4 2 15,-4 2-58 1,1 4-11-16,-1 3-3 0,1 0 0 0,3 3-68 0,-4 0-15 15,1 3-2-15,3-3-1 0,0 0 0 0,0-4 0 0,0 4 0 16,0-6 0-16,3 0-27 0,1-1-6 0,-1 1-1 0,1-7 0 16,-1 1-20-16,4-1 0 0,0-3 0 0,4-2 0 15,0-1 0-15,-1-3 0 0,1-3 0 0,-1-1 0 16,4-2 0-16,-3 0-8 0,3-3 0 0,0-1 0 16,-3 1 8-16,-1-4 0 0,1 1 0 0,0-1 0 15,-4 4 0-15,0-7 0 0,0 3 8 0,-7 1-8 16,3 3 11-16,-6-1-3 0,-1-2 0 0,1 2 0 15,-4 4 20-15,-4-4 3 0,1 1 1 0,-1 0 0 16,-3 2-32-16,-4 1 0 0,4 0 0 0,0 0 0 16,0-1-96-16,0 7-26 0,3-3-5 0,1 6-1 15,-1-3-128-15,4 7-25 0</inkml:trace>
  <inkml:trace contextRef="#ctx0" brushRef="#br0" timeOffset="214421.36">28639 11570 1926 0,'0'0'81'15,"3"-10"-65"1,-3 4 66-16,0 0 13 0,0-4 2 0,-3 1 1 0,3-1-35 0,-4-2-7 0,4-1-2 0,-4-2 0 16,-3-1-18-16,4-3-3 0,-4 0-1 0,3-3 0 15,-6 1-32-15,3-1 0 0,0-4 0 0,-4-2 0 16,0 3 0-16,1 0 0 0,3 0 0 0,-4 0 0 15,1 6 0-15,-1 0 0 0,4 4 0 0,-4 2 0 16,4 4-63-16,-3 2-19 0,3 1-4 16</inkml:trace>
  <inkml:trace contextRef="#ctx0" brushRef="#br0" timeOffset="-214700.84">28444 11410 1576 0,'11'0'70'0,"-4"0"14"16,4-3-67-16,3 3-17 0,0-4 0 0,0 1 0 15,0 0 56-15,0-3 7 0,0 3 1 0,0-7 1 16,-3 4-4-16,3-3-1 0,-3-1 0 0,3 1 0 16,-4-4-25-16,1 1-6 0,0-1-1 0,-1-2 0 15,-3 2 7-15,4 1 1 0,-1-1 0 0,-3 0 0 16,-3 1-13-16,3 2-3 0,-3 1 0 0,-1 3 0 15,1-4-7-15,-4 4-1 0,0 6-1 0,0 0 0 16,0 0 17-16,0 0 4 0,-7-3 1 0,7 3 0 16,-7 0-20-16,-1 3-4 0,1 0-1 0,0 7 0 0,0 2-8 0,0 4 0 0,4 3 0 0,-4 3 0 15,7 0 0-15,-4 3-11 0,4 3 3 0,0-3 0 32,0 0-11-32,4-3-1 0,3 3-1 0,-4-3 0 15,4-3 21-15,0 0 0 0,0 3 0 0,4-7 0 0,0 1-13 0,3-7 1 0,0 1 1 16,0-4 0-16,0-3 11 15,0-3 0-15,4 0 8 0,-4-6-8 0,0 0-15 0,0-7-7 0,4 1-2 16,-4-1 0 0,-4 4-100-16,5-4-20 0,-5 1-4 0</inkml:trace>
  <inkml:trace contextRef="#ctx0" brushRef="#br0" timeOffset="-213053.55">27372 12184 2411 0,'0'0'68'0,"0"0"16"0,0 0-68 0,0 0-16 0,0 0 0 0,4 3 0 15,-1 4 24-15,4 2 2 0,-3 0 0 0,6 1 0 16,1 2 46-16,3-2 8 0,0 2 3 0,4-2 0 15,-1-1-66-15,5-3-17 0,-5 4 0 0,4-7 0 16,0 3 11-16,1-3-11 0,-1 1 12 0,0-1-12 16,-3-3-101-16,-4 3-27 0</inkml:trace>
  <inkml:trace contextRef="#ctx0" brushRef="#br0" timeOffset="-212151.37">28021 12250 1203 0,'0'0'24'0,"-3"-6"8"0,-1 0-32 0,1-1 0 0,-4 1 0 0,3 0 0 15,0-1 108-15,1 4 14 0,-1-3 3 0,1 0 1 16,-4 3-9-16,3-4-1 0,-3 4-1 0,4 0 0 16,-4 3-15-16,0 0-2 0,0 0-1 0,3 3 0 15,-3 3-25-15,0 4-6 0,3 6-1 0,-3-4 0 0,4 7-28 16,-1 0-5-16,1 6-2 0,-1 0 0 15,4 0-30-15,0 6 0 0,4 1 0 0,-1-4 0 0,1 3 0 16,-1-3 0-16,4 1 0 0,4-4 0 0,-4-3 0 0,4 0 0 16,3-7-8-16,-4 1 8 0,4-7-13 0,1-5 1 15,-1-1 0-15,0-6 0 16,3-4-30-16,-3-2-6 0,4-4 0 0,-4-2-1 16,0-1-3-16,0-3 0 0,1-3 0 0,-5 0 0 0,1-3 19 0,-1 3 3 15,-3-3 1-15,4 3 0 0,-4 3 29 0,-3 1 0 0,3 2 0 0,-4 0 0 16,1 4 13-16,-4-1 9 0,0 4 2 0,0-1 0 15,0 10 3-15,0 0 1 0,0 0 0 0,0 0 0 16,0 0 16-16,-7 7 3 0,0 2 1 0,3 0 0 16,0 7-16-16,-3 6-4 0,7 0 0 0,-3 3 0 15,3 0-20-15,0 3-8 0,3-3 0 0,1 1 0 16,-1-4 0-16,5-1 0 0,-1-2 0 0,0-3 0 16,3-3 0-16,1-4-13 0,-1-3 2 0,1-3 1 15,3-3 10-15,0-6 0 0,-3-3 0 0,3-1 0 16,-4-2 0-16,1-4 0 0,3 0 0 0,-3-2-8 15,-4-1 8-15,0 0 11 0,0 0-3 0,-4 3 0 16,1 1 7-16,-4-1 1 0,0 4 0 0,-4 2 0 16,1 1-2-16,-4 2 0 0,-4 1 0 0,4 0 0 15,-3 0 2-15,-4 2 1 0,3 1 0 0,-3 0 0 16,0 3-71-16,0-3-14 0,3 0-4 0,-3 3 0 16,3-3-126-16,4 3-26 0</inkml:trace>
  <inkml:trace contextRef="#ctx0" brushRef="#br0" timeOffset="-211698.52">28512 12247 2426 0,'3'3'68'0,"-3"3"16"0,-3 1-67 0,3-1-17 0,-4-3 0 0,0 3 0 15,-3-3 61-15,0 4 9 0,0-1 2 0,0 3 0 16,0-2-28-16,0-1-6 0,-3-3-1 0,2 3 0 15,-2 1-25-15,3-4-12 0,0 3 10 0,-4 0-10 16,4 1 0-16,4-1 0 0,-4 0 0 0,3 0 0 16,1 1 0-16,-1-4 0 0,0 3 0 0,4-6 0 15,0 3 0-15,0-3 0 0,4 6 0 0,-4-6 0 16,7 4-9-16,0-1 9 0,0 0 0 0,0-3-9 16,4 0 9-16,-1 0 0 0,1 0 8 0,0 0-8 15,-1 0 0-15,1 0 8 0,-1 0-8 0,1 3 0 16,-1-3 20-16,1 3 0 0,0 0 0 0,3 0 0 15,-7 4 21-15,3-4 4 0,-3 3 1 0,0 0 0 16,1 4 5-16,-1-4 1 0,-4-3 0 0,4 3 0 16,-3-2-28-16,3-1-4 0,-4 0-2 0,1 0 0 15,-1-3-10-15,-3 0-8 0,0 0 12 0,4 3-12 16,-4-3 10-16,3 3-10 0,-3 0 8 0,4 0-8 16,-1 4 8-16,-3-1-8 0,0 0 8 0,0 4-8 0,4-1 0 15,-4 1 8-15,0 5-8 0,4-2 0 0,-4-1 0 16,0 4 0-16,0-3 0 0,0-1 0 15,-4 1-11-15,4-4 11 0,-4 0-8 0,4 1 8 16,-3-4-20-16,-1-3 0 0,1 0 1 0,3-3 0 16,0 0-93-16,0 0-18 0,0 0-4 0</inkml:trace>
  <inkml:trace contextRef="#ctx0" brushRef="#br0" timeOffset="-211347.68">28667 12241 2070 0,'0'0'92'0,"0"0"18"0,0 0-88 0,3 6-22 0,1-3 0 0,-1 6 0 15,1-2 107-15,3 2 17 0,-4 1 3 0,1-1 1 16,3 4-10-16,0 2-2 0,0-2 0 0,4 6 0 16,-4-4-44-16,0 7-8 0,3 0-3 0,-3 0 0 15,4 0-41-15,0-3-9 0,-1 3-2 0,1 0 0 16,-4-3-9-16,3-4 0 0,-3 1 0 0,1-4 0 16,-1 1-54-16,-4-4-13 0,4-2-2 0,-3-1-1 15,-4-6-83-15,0 0-17 0,0 0-3 0,0 0-1 16,0 0-80-16,-7-6-16 0</inkml:trace>
  <inkml:trace contextRef="#ctx0" brushRef="#br0" timeOffset="-211205.06">28642 12485 2063 0,'7'-6'87'0,"4"0"-70"15,3-1 78-15,3 1 15 0,1-3 3 0,3-1 1 16,7 1-6-16,1 0-2 0,6-1 0 0,0 1 0 15,4-4-66-15,0 4-14 0,0 2-2 0,-1-2-1 16,1 3-23-16,-3 0 0 0,-1-1-12 0</inkml:trace>
  <inkml:trace contextRef="#ctx0" brushRef="#br0" timeOffset="-192523.52">27400 13272 1094 0,'0'0'46'16,"0"0"-37"-1,0 0 95-15,0 3 20 0,0-3 3 0,4 4 1 16,-1 2-52-16,-3-3-9 0,4 0-3 0,-1 0 0 15,1 0 33-15,3 0 7 0,0 1 0 0,4-1 1 16,-4 0-65-16,3 0-14 0,4 3-2 0,-3-3-1 0,3 1 1 0,0-1 0 0,0-3 0 16,4 3 0-1,-4-3-39-15,0 0-7 0,4 0-2 0,-4 0 0 16,0 0-40-16,-3-3-8 0,3 3-1 0,3-3-1 16,-3-1-35-16,1 4-7 0,-1-3-2 0</inkml:trace>
  <inkml:trace contextRef="#ctx0" brushRef="#br0" timeOffset="-191549.84">28042 13598 1082 0,'4'7'30'0,"-4"-1"8"0,3-3-30 0,-3 3-8 16,4 1 0-16,-4-1 0 0,3-3 72 0,-3 3 14 0,4-3 2 0,-4-3 1 16,0 0 3-16,0 0 0 0,0 0 0 0,0 0 0 15,0 0-19-15,0 0-3 0,0 0-1 0,0 0 0 16,0 0-1-16,-4-6 0 0,1 0 0 0,-1-4 0 15,-3 4-23-15,4-3-5 0,-4-4 0 0,0 1-1 16,0-1-39-16,0 4 0 0,0-4 0 0,-1 1 0 16,5-1 0-16,-11-9 0 0,10 10 0 15,1-1 0-15,-1 1 0 0,4-1 0 0,0 4 0 16,0-1 0-16,0 1 0 0,0 2 0 0,0 1 0 16,4 3 0-16,-1 0 0 0,-3 3-9 0,4-6 9 15,3 3 0-15,0-1 0 0,4-2 0 0,-4 3 0 16,3 0-9-16,1 3 9 0,-4 0 0 0,3 0 0 15,1 0-31-15,0 3 1 0,-1 0 0 0,-3 0 0 16,4 0 50-16,-1 7 11 0,1-4 1 0,0 3 1 16,-1 1-24-16,1-1-9 0,-1 1 0 0,1-4 9 15,-1 3-9-15,1-2 0 0,0-1 0 0,-1 0 0 0,1-3 0 16,3 0 0-16,-4 1 0 0,1-4 0 16,0-4-24-16,-1 1-11 0,1-3-1 0,-1 0-1 15,-3 0 56-15,0-1 11 0,4-2 2 0,-7 3 1 0,3-1-24 0,-4-2-9 0,1 3 0 16,-1-1 9-16,-3 7-9 0,0-6 12 0,0 6-12 15,0 0 12-15,-3-6-1 0,-1 0 0 0,-3 2 0 0,0-2 0 16,0 3 0-16,0 0 0 0,-4 3 0 0,1 0 0 16,-1 0-11-16,4 3 0 0,-3 0 0 15,-1 3 0-15,0 1 0 0,4-1 0 0,-3 3 0 0,3 4 0 16,0 3-54-16,3-1-6 16,1 1-2-16,-1 3 0 0,4 0 54 0,0 2 8 0,4-2 0 0,-1 0 10 15,1 0-10-15,-1 0 0 0,1-4-12 0,3 4 12 16,0-3-10-16,0-4 10 0,0 1 0 0,4-4-9 15,-4 1 9-15,3-4 0 0,1 0 0 0,-4-3 0 16,3-3 0-16,1 0-8 0,0 0 8 0,-1-3-12 16,1 0-34-16,3-3-7 0,-4 0-2 0,1-1 0 15,0-2-77-15,-1 0-16 16,1 2-4-16</inkml:trace>
  <inkml:trace contextRef="#ctx0" brushRef="#br0" timeOffset="-191086.63">28631 13689 1784 0,'0'0'51'0,"0"0"10"0,0 0-49 15,0 0-12-15,8 3 0 0,-8-3 0 0,0 0 56 16,0 0 8-16,0 0 1 0,0 0 1 0,0 0-2 16,3-3 0-16,-3 3 0 0,4-6 0 0,-1 3 0 0,-3-7 0 0,0 4 0 0,0-3 0 15,-3-4-16-15,-1 1-4 0,-3-7-1 0,0 3 0 16,0-6-29-16,-4 3-6 0,1 1 0 0,-4-7-8 16,3 3 0-16,-7-7 0 0,1 4 0 0,-1-3 0 15,0 0 0-15,1 3 0 0,-4-3 0 0,3 2 0 16,4 1 0-16,0 0 0 0,3 0 0 0,1 3 0 15,-1 0 0-15,4 3 0 0,3 4 0 0,1 2 0 16,-1 1-8-16,4 2 8 0,4-2 0 0,-1 2-9 16,1 1-2-16,3 3 0 0,4-1 0 0,3 1 0 15,0 0 11-15,3 6-10 0,-2-3 10 0,6 3-10 16,-4 0-14-16,1 0-2 0,3 3-1 0,0-6 0 16,1 3 27-16,-1 0 0 0,0 0 0 0,4 3 0 15,-4-3 0-15,0 3 0 0,4 0 0 0,-8 3 0 16,1 1 0-16,0-1 0 0,-1 7 0 0,-6-1 0 15,3 1 0-15,-4-1-8 0,-3 4 8 0,-3-1 0 16,0-2-124-16,-4 3-20 0,0-1-4 0</inkml:trace>
  <inkml:trace contextRef="#ctx0" brushRef="#br0" timeOffset="-190821.62">28487 13532 1944 0,'14'4'55'0,"0"-1"13"0,0 0-55 0,4 0-13 0,-4-3 0 0,4 0 0 15,-4 0 14-15,3 0 0 0,1 0 0 0,-4 0 0 16,4-3-14-16,-1 0 0 0,4 0 0 0,-3-4 0 15,0 1 0-15,-1 3 0 0,1-3-8 0,-4-1 8 16,0 4-44-16,4 0-6 0,-4 0-1 0</inkml:trace>
  <inkml:trace contextRef="#ctx0" brushRef="#br0" timeOffset="-150803.29">19794 6023 646 0,'0'0'27'0,"0"0"-27"15,0 0 22-15,0 0-1 0,0 0 0 0,0 0 0 16,0 0-21-16,0 0 0 0,0 0 0 0,0 0-8 16,4-6 8-16,-4 6 0 0,3-3 0 0,-3 3-8 15,0 0 56-15,0 0 11 0,7-4 64 16,-3 1-63-16,3 3 0 0,-3-3 0 0,3 3 0 16,-4-3-27-16,8 3-5 0,-4 0-2 0,3 0 0 15,1-3-2-15,3 3 0 0,0-3 0 0,0 0 0 16,0 3-1-16,4 0-1 0,0 0 0 0,-1 0 0 15,1 0-10-15,0 0-1 0,-4 0-1 0,3 3 0 16,5-3 2-16,-5 3 0 0,1 0 0 0,3-3 0 16,0 3 16-16,0-3 3 0,4 0 1 0,0 0 0 15,-1 0-24-15,5 0-8 0,-1 0 0 0,4-3 0 0,-1 0 12 16,5 0-3-16,-5 0-1 0,5-1 0 0,2 1 7 16,1 3 1-16,-3 0 0 0,6-3 0 0,-3 0 1 0,7 0 1 0,-4-3 0 0,0-1 0 15,4 4 3 1,0-3 1-16,0 3 0 0,3 0 0 0,1-4-22 0,2 1 0 0,-2 3 0 15,6-3-12-15,1-1 20 16,3 4 4-16,0 0 1 0,3-3 0 0,4 3-13 0,-3-3 0 0,6-1 0 16,-3 1 0-16,4-3 0 15,-4 2 0-15,3 1 0 0,1 0 0 0,3 3 0 0,0-4 0 0,4 1 0 16,3 0 0-16,0 3 10 0,0 0 2 0,4-1 1 0,3 1 0 16,0 0-13-16,4 3 9 0,0 0-9 0,3-3 8 15,4 3-8-15,0 3 8 0,3-3-8 0,-3 3 8 16,3 0-8-16,-3 1 0 0,3 2 0 0,-7-3 0 15,4 0 0-15,-4 0 12 0,-3 0-2 0,0 0 0 16,-4 1 30-16,0-1 7 0,0 0 1 0,-3 0 0 16,-4 0 8-16,0 0 1 0,-3 0 1 0,-1 1 0 15,-2 2-34-15,-8 3-8 0,-4-2 0 0,1 2-1 16,-4 3-15-16,-4 1 0 0,0-4 0 0,-3 4 0 16,-7-4 0-16,-3 1 0 0,-1-4 0 0,-3 0 0 15,-1 1 0-15,-6-1 0 0,0-3 0 0,0 3 0 16,-4 1 0-16,-3-4 0 0,-1 3 0 0,1-3 0 15,-4 0 0-15,0-3 0 0,-3 3 0 0,0-3 0 16,-1 3 0-16,-6-3 9 0,3 4-9 0,-3-4 8 16,-1 3-8-16,-3-3 0 0,-3 0-12 0,3 0 12 15,0-3-116-15,-4 3-15 0,1 0-3 0</inkml:trace>
  <inkml:trace contextRef="#ctx0" brushRef="#br0" timeOffset="-122967.2">29665 12369 1292 0,'0'0'57'0,"0"0"12"0,0 0-55 0,0 0-14 0,0 0 0 0,0 0 0 16,0 0 73 0,0 0 12-16,0 0 3 0,7 0 0 0,4 0-29 0,3-3-6 0,3 3-1 0,5 0 0 15,2 0-25-15,1 0-6 0,7 0-1 0,3 0 0 16,4-3-20-16,7 0 9 0,7-3-9 0,3-1 0 16,8 1 0-16,6-3 0 0,4-1 0 0,4-2 0 15,7-4-8-15,3 3 8 0,0-2-13 0,0-4 5 16,-3 0 8-16,-1 3 0 0,1 1-9 0,-11-4 9 15,0 3 0-15,-10 1-9 0,-4-1 9 16</inkml:trace>
  <inkml:trace contextRef="#ctx0" brushRef="#br0" timeOffset="-120970.28">29714 12162 968 0,'22'-12'20'0,"-12"5"5"0,1 1-25 15,-1 0 0-15,5 0 0 0,-5 3 0 0,4-4 53 0,-3 1 6 0,3 0 1 0,-4 3 0 16,1-1-28-16,0 1-4 0,-4 3-2 0,0-3 0 15,-7 3-1-15,7 0 0 0,-7 0 0 0,7-3 0 16,-7 3 9-16,0 0 2 0,7 0 0 0,-7 0 0 16,0 0-4-16,0 0-1 0,0 0 0 0,0 0 0 15,0 0-7-15,3 6 0 0,-3-6-1 0,0 0 0 16,-3 7 1-16,-1-4 1 0,-3 3 0 0,4-3 0 16,-4 3-10-16,-4 1-3 0,1-1 0 0,-5 3 0 15,-2-2-4-15,-1 2-8 0,-3-3 11 0,-4 4-11 16,4-4 8-16,0 3-8 0,0-2 0 0,0 2 0 15,0 0 0-15,-1-2 0 0,5 2 8 0,-1 1-8 16,0-4 0-16,4 3 0 0,0 1 0 0,4-1 0 16,3-3 0-16,3 4 0 0,1-4 0 0,-1 3 0 15,4 1-11-15,4-4 11 0,-1 3-12 0,4 1 12 16,0-1 0-16,4 1 0 0,3-4 8 0,-4 0-8 16,5 0 0-16,-1-2 0 0,0 2-8 0,0 0 8 15,0 0 0-15,0 1 0 0,0-1 8 0,0 0-8 0,4 1 0 16,-4-1 0-16,4 0 0 0,-1-3 0 0,-3 0 8 0,4 0-8 0,0 4 0 0,-1-4 9 15,1-3-9-15,0 3 0 0,-4 0 9 0,3-3-9 16,-2 3 0-16,-1 0 0 0,0-3 0 16,0 4 8-16,-4-1-8 0,1-3 0 0,0 3 0 15,-1 0 0-15,-3 0 0 0,-3 0 0 0,3 0 0 0,-4 0 8 16,1 1-8-16,-4-4 0 0,0 6 0 0,0-6 0 16,0 3 0-16,0-3 0 0,0 6 0 0,0-6 0 15,-4 3-8-15,4-3 0 0,-7 4 0 16,0-1 0-16,0 0 8 0,7-3 0 0,-7 0 0 0,0 0-8 15,0 3-2-15,0-3 0 0,0 0 0 0,-4 0 0 16,4 0 18-16,0 0 3 0,0 0 1 0,0-3 0 16,0 3-12-16,7 0 0 0,-7-3 0 0,3 0 0 15,4 3 0-15,-7-4-17 0,7 4 4 0,-7-3 1 16,7 3 12-16,-7-3 16 0,4 0-3 0,3 3-1 16,-7-3-12-16,0 0 0 0,7 3 0 0,-7-3 0 15,0-1 0-15,-1 1 0 0,-2 3 0 0,3-3 0 16,0 0-14-16,-4 0-2 0,4 0-1 0,-3 0 0 15,-1-4 26-15,0 4 6 0,1 0 1 0,3-3 0 16,-4 0-25-16,4-1-5 0,0 4-1 0,0-3 0 16,0 0 25-16,3 3 5 0,1-4 1 0,-4 1 0 15,3 0-24-15,-3-1-5 0,4 1-1 0,-1 0 0 16,4 6 14-16,-10-3 0 0,3 0 0 0,0-1 0 16,-4 1 0-16,4 3 0 0,0 0 0 0,-4 0-9 0,4 0 19 0,0 0 4 15,7 0 1-15,-7 0 0 16,4 0-25-16,3 0-5 0,-8-3-1 0,8 3 0 0,0 0 16 0,-3-3 0 0,3 3 0 15,-4-6 0-15,4 6 9 16,-3-6-9-16,3 6 0 0,0-7 9 0,0 7-9 16,-4-3 0-16,4 3 0 0,-3-6 0 0,3 6 0 0,0 0 0 0,-4-3 0 0,4 3 0 15,0 0 0-15,-7 0 0 0,7 0 0 0,0 0 0 16,0 0 0-16,-3-3 0 0,3 3 0 0,0 0 0 16,0 0 12-16,-4-4 0 0,4 4 0 0,0 0 0 15,-3-3-12-15,3 3-16 0,-4-3 4 0,4 3 1 16,-3-6 11-16,3 6 11 0,-4-6-3 0,4 6 0 15,0-3-8-15,0 3-11 0,0-7 3 0,4 1 0 16,-4 0 8-16,3-1 0 0,1 1 0 16,-1 0 0-16,-3 3 0 0,4-4 14 0,3 1-3 0,-4 0-1 15,1 0-10-15,-1-1 8 0,4 4-8 0,-3-3 8 16,-1 0 0-16,1-1-8 0,3 1 12 0,-3 0-4 16,3 0 2-16,-4-4 0 0,4 4 0 0,-3 0 0 15,6-1-10-15,-3-2 0 0,4 3 0 0,0-4-11 16,3 1 11-16,0 3-8 0,7-4 8 0,-3 4-8 15,-1-3 8-15,1-1 0 0,3 1 0 0,-3-1-8 16,-1 4 8-16,-3-3 0 0,4-1 0 0,-7 4 0 16,-1 0 0-16,1 3-8 0,-4-1 8 0,0 1 0 15,-7 3 0-15,0 0 0 0,0 0 0 0,0 0 0 16,-4 7-31-16,-3-1-1 0,4 0 0 0,-4 4 0 16,0-1-21-16,-4 0-5 0,1 1-1 0,-1-1 0 15,0 1 25-15,1-1 5 0,-4-3 1 0,0 4 0 16,3-4 28-16,-3 0 0 0,3 0-8 0,1 1 8 0,-4-1 0 0,3 0 0 0,0 1 9 0,-3-4-9 15,4 3 9-15,-4 0-9 16,0-3 8-16,-1 7-8 0,-2-4 8 0,-1 3-8 0,0-2 8 0,4 2-8 16,-3 1-15-16,-1-4-8 0,4 3-1 0,0 1-1 15,3-4 6-15,1 0 2 0,-1 0 0 0,4-2 0 16,4-1 17-16,3-3 0 16,0 0 0-16,0 0 0 0,0 0 0 0,3-3 8 0,4 3-8 15,0-4 0-15,4 4 13 0,-1-3-3 16,1 0-1-16,0 0 0 0,-1 3 9 0,1 0 2 0,-4-3 0 0,3 3 0 15,-3 3-20-15,0-3 0 0,-3 3 0 0,-1 0 0 16,1 4 0-16,0-4-11 0,-1 3 11 0,-3 0-10 16,4 1-6-16,-1-4-2 0,1 0 0 0,-1 3 0 15,1-3 6-15,3 0 2 0,-4 0 0 0,4 1 0 16,0 2 10-16,0-3 0 0,4 0 0 0,0 3-8 16,-1 1 20-16,1-4 4 0,-1 3 0 0,4 3 1 15,-3-2-29-15,3 2-7 0,0-3-1 0,0 7 0 16,-3-4 9-16,3 1 2 0,-3-1 0 0,-1 4 0 15,1-4-82-15,-1-3-16 0,-3 1-3 0</inkml:trace>
  <inkml:trace contextRef="#ctx0" brushRef="#br0" timeOffset="-117429.53">28924 8735 360 0,'99'-19'0'0,"-57"10"16"15,4 3-16-15,7-4 0 0,4 1 0 0,3-1 0 16,3 1 8-16,4 0-8 0,0-4 11 0,0 4-11 16,4-7 0-16,-1 0 0 0,1-2 0 0,-1-1 0 15,-3 0 53-15,0 3 11 0,0-3 1 0</inkml:trace>
  <inkml:trace contextRef="#ctx0" brushRef="#br0" timeOffset="-116618.18">28970 8500 900 0,'0'0'38'0,"-7"3"-30"15,0 3 30-15,-4 1 6 0,1-1 2 0,-4 3 0 16,0 1-18-16,-4 2-3 0,-3-2-1 0,-4 5 0 15,0-2-24-15,1-1 0 0,-1 1-9 0,-3 3 9 16,3-4 20-16,0 4 12 0,1 0 1 0,-1-4 1 16,7 1 8-16,4-1 2 0,0 1 0 0,7-4 0 15,4 1-44-15,3-1 0 0,7-3 0 0,7 4 0 16,3-4 0-16,8 0 0 0,3 0 0 0,8 1 8 16,2 2-8-16,5 1 0 0,3 2 0 0,7-3 8 15,-1 4-8-15,1 0 0 0,4-1 0 0,-1 4 0 0,4-1 0 16,-3 1 0-16,-1 0 0 0</inkml:trace>
  <inkml:trace contextRef="#ctx0" brushRef="#br0" timeOffset="-22620.57">12076 7017 548 0,'0'-16'15'0,"3"-3"5"0,1 4-20 0,-4 2 0 0,3-2 0 0,-3 2 0 16,4 0 80-16,-4 1 13 0,3 2 3 0,1 1 0 15,-4 0 0 1,3 2 0-16,1 1 0 0,-4 6 0 0,3-6 6 0,-3 6 2 15,4-6 0-15,-4 6 0 16,3-4-48-16,-3 4-10 0,4-3-2 0,-4 3 0 0,7-3-16 0,-7 3-3 0,4 0-1 0,-4 0 0 16,7-3 10-16,-7 3 2 0,3-3 0 0,-3 3 0 15,0 0 6-15,0 0 2 0,0 0 0 0,0 0 0 16,0 0-15-16,0 0-2 0,4 9-1 0,-8-2 0 16,1 2-8-16,-1-3-2 0,-3 1 0 0,0-1 0 15,0 3-7-15,3 1-1 0,-3 2-8 0,0-2 12 16,0-1 0-16,0 0 0 0,4 1 0 0,-4-4 0 15,3 3 2-15,0-2 0 0,1-1 0 0,3-6 0 16,0 6-14-16,-4 1 8 0,4 2-8 0,0-3 0 16,0 0 0-16,0-2 0 0,0 2 0 0,0 0 0 15,0 0 8-15,0 1-8 0,0 2 0 0,0-3 0 16,0 4 15-16,0-4-3 0,0 0-1 0,0 4 0 16,0-4 4-16,4 7 1 0,-4-4 0 0,0 0 0 15,0-2-4-15,3 2-1 0,1 0 0 0,-4 1 0 16,4-1-3-16,-4 1-8 0,3 2 12 0,-3-2-4 15,4 2-8-15,-1 1 10 0,-3-4-10 0,4 1 10 16,-4 2-10-16,3 1 0 0,-3-4 0 0,0 4 8 16,4-1-8-16,-4 1 0 0,3-1 0 0,-3 1 8 15,4 2-8-15,-1 1 10 0,1 3-10 0,-4 0 10 0,3 0-10 16,-3-1 8-16,4 1-8 0,-1 0 8 0,-3 0-8 0,4-4 12 16,-4 4-12-16,3 3 12 0,1-3-12 0,-4 6 10 0,0-3-10 0,4 3 10 15,-4-3-10-15,0 0 8 0,0 0-8 16,3 3 8-16,-3 0-8 0,4 3 0 0,-1 1 0 0,-3-1 0 15,4 0 0-15,-4 0 8 0,3-3-8 16,1 7 0-16,-4-4 8 0,3 6-8 0,-3 1 0 0,4-1 8 16,-1 4-8-16,1 0 0 0,-1-1 0 0,1 4 0 15,-1-3 0-15,4-1 0 0,0 1 0 0,1 3 0 16,-5-4 0-16,4 4 0 0,0-3 0 0,0 2 0 16,0 4 0-16,4-3 8 0,-4 3-8 15,4-3 0-15,-1 0 0 0,1 2 0 0,-4 1 0 0,3 0 0 16,-3 3 0-16,0 3 0 0,0 1 0 0,4-1 0 15,-4 3 0-15,0-3 0 0,0 4 0 0,0-1 0 16,0 6 0-16,-3-2 0 0,-1 6 8 0,4-4-8 16,-3 4 0-16,3 0 8 0,0-1-8 0,0 7 8 15,0-6-8-15,0 6 0 0,0-3 0 0,4 3 8 16,-4 0-8-16,4 0 0 0,-4 3 0 0,3 0 0 16,1 0 0-16,-1 3 0 0,1 4 0 0,0-1 0 15,-1 4 0-15,1-4 0 0,3 7 0 0,-4-1 0 16,1 1 0-16,0 3 0 0,-1 0 0 0,1 2 0 15,-4 1 0-15,3 3 8 0,-3 1-8 0,0-1 0 16,1 0 8-16,2 0-8 0,-3 0 8 0,4-3-8 0,-1 3 19 16,1-3-2-16,-1-3 0 0,1-1 0 0,3 4-17 0,0-6 0 15,0 3 0-15,4 0-9 0,0-1 17 0,-1 4 4 16,4 3 1-16,-3-3 0 0,3 3-13 16,-3 0 0-16,0 0 0 0,3 0 0 0,-4-3 0 0,1 3 0 0,0 1 0 0,-1-5 0 15,1-5 0-15,0 0 0 16,-1-7 0-16,-3-3 0 0,0 1 12 0,1-1-4 15,-1 0-8-15,0-3 12 0,0-3 4 16,0 0 0-16,-3 0 0 0,3-3 0 0,3 0-7 0,-3 0-1 0,1 0 0 0,-1-1 0 16,0-2-8-16,0 3 0 0,0 3 0 0,0-6 0 15,-3-4 0-15,-1-2 8 0,4-1-8 0,-7-3 8 16,4 1-8-16,-4-7 0 0,0 0 0 0,0 0 0 16,0-9 0-16,0-1 0 0,0 1 0 0,0-7 0 15,-3-3 0-15,7 1 0 0,-4-1 0 0,0-6 8 16,0 0-8-16,3-7 8 0,1 4-8 0,-4-3 8 15,3-4-8-15,5 1 0 0,-5-1 0 0,4-2 8 16,0-1-8-16,1-2 0 0,2-1 0 0,-3 0 0 16,4-3 0-16,0 0 0 0,-1 1 0 0,4-4 0 15,-3 0 0-15,3-4 0 0,4 1 0 0,-4 0 0 16,7-6 0-16,-3-1 10 0,3 1-10 0,4-4 10 16,-4 4-10-16,4-7 0 0,0 4 0 0,-1-1 0 15,1 4 0-15,0-4-9 0,3 7 9 0,-3-3 0 16,3 2 0-16,4 4-8 0,0-3 8 0,0 6 0 15,3-3 0-15,0 0 0 0,4-1 0 0,-4 4 0 16,4-3 0-16,0 0 0 0,0 0 0 0,3 0 9 16,1 0-9-16,3 0 0 0,0 0 0 0,3-1-11 0,-3-2 11 15,3 0 0-15,-3 3 0 0,4-4 0 16,3 1 0-16,3 3 0 0,1 0 0 0,-1-3 0 16,4 2 0-16,-3 1 0 0,-1 0 0 0,4 0 8 0,0 0-8 0,0 0 0 0,0 0 0 15,4 3 0-15,0-3 0 0,6 3 0 16,-3 0 0-16,4 0 0 0,-4 0 0 0,0-4 0 0,0 4 0 0,0-3 0 15,0 0 0-15,0 0 0 0,0 0 0 0,1-3 0 16,2 2 0-16,1 1 0 0,-4 0-9 0,3 0 9 16,1 0 0-16,0 0 0 0,-4 0 0 0,0 3 0 15,0-3 0-15,-7 3 0 0,0 0 0 0,0 0 0 16,0 0 0-16,-3 0 0 0,3 3 8 16,-4 0-8-16,-3-3 0 0,-4 3 8 0,1 0-8 0,-4 0 0 15,-4 0 0-15,1 0 0 0,-1-3 0 0,-3 4-11 16,-4-1 11-16,1-3 0 0,-8 3 10 0,0 0-10 15,-3-3 8-15,0 3-8 0,-4-3 0 0,0 0 0 16,-3-3 0-16,-1 3 0 0,-2 0 0 0,-1-3 0 16,-4 3 0-16,-3-3 0 0,1 0 0 0,-1 3 0 15,-4-4 0-15,-3 1 0 0,0 3 8 0,0-3-8 16,1-3 16-16,-1 3 1 0,0-3 0 0,-4-4 0 16,1 1-5-16,3 2-2 0,-4-2 0 0,-3-4 0 15,4 1-1-15,-1-1 0 0,1-2 0 0,-1-4 0 16,1-3-9-16,-1 0 0 0,1 0 0 0,-1-3 0 15,1 0 0-15,-4 0 0 0,4-3 0 0,-1 2 0 16,-3-2 0-16,0 0 0 0,0 0 0 0,-3-4 0 16,3 1 0-16,-4 0 0 0,4-4 8 0,-4 4-8 0,4-4 0 0,-3 4 0 15,3 0 0-15,0-4 0 0,-4 1 0 0,4 2 8 16,0-2-8-16,0-1 0 0,0 1 0 0,0-1 0 16,-3-2 8-16,-1-1-8 15,4 4 0-15,-3-4 0 0,3 0 0 0,-4-2 0 0,1 2 0 16,-1 0 0-16,1-2 0 0,-1 2 0 0,-3 0 0 15,0 1 0-15,4-1 9 0,-8 1-9 0,7-1 8 0,-3 0-8 16,0-2 8-16,0 2-8 0,0-3 11 0,0 0-3 16,-3 4 0-16,3-1 0 0,-1-3-8 0,-2 1 12 0,3-1-12 0,-4 0 12 15,1 0-12-15,-1 1 8 0,1-4-8 0,-1 3 8 16,0-3 2-16,-3 0 0 0,4 0 0 0,-4 0 0 16,-1 0 8-16,5 0 2 0,-4-3 0 0,0 4 0 15,3-4-20-15,-3 3 0 0,0 0 0 0,0 0-9 16,3-3 17-16,-3 0 3 0,0 0 1 0,0 0 0 15,3 0-12-15,-3-3 0 0,0 2 9 0,0-2-9 16,3 3 8-16,-3-3-8 0,0-3 8 0,3 3-8 16,-3-1 0-16,4-2 9 0,-1 3-9 0,1-3 0 15,-4 3 8-15,3-4-8 0,0 1 0 0,1 0 0 16,-4-1 8-16,3 1-8 0,0 0 0 0,1-4 0 16,-1 4 9-16,1 0-9 0,-1-1 0 0,1-2 9 15,3 3-9-15,-4-4 0 0,4 4 0 0,0-4 8 16,0 1-8-16,0 3 0 0,3-4 0 0,-3 4 0 15,4 0 0-15,-4-4 0 0,3 4 0 0,0 0 8 16,-3-4-8-16,0 4 0 0,0 0 0 0,0-1 0 16,0 1 0-16,0 0 0 0,4-1 0 0,-8 1 0 15,4 0 0-15,-4-1 0 0,1-2 0 0,-1 3 0 16,4-1 0-16,-3 1 0 0,3 0 8 0,-1-4-8 0,1 4 0 16,0 0 0-16,0-1 0 0,0-2 0 0,0 3 0 15,4-4 0-15,-1 4 0 0,4 0 0 0,-3-1 0 0,-1 1 0 0,1 0 0 0,-1-1 0 16,1 4 0-16,-5-3 0 0,5 3 0 0,-4 0 0 15,0-1 0-15,3 1 0 0,-3 3 0 16,0-3 0-16,0 3 0 16,0-3 0-16,0 3 0 0,0-3 0 0,0 3 0 0,0 3 0 0,0 0 0 0,-4 0 0 15,4 0 0-15,-3 0 0 0,3 0 0 0,-4 0 0 16,4 0 0-16,-4 1 0 0,1-1 0 0,-1 0 0 16,4 0 0-16,0 0 0 0,-4 3 0 0,4 0 0 15,-3 1 0-15,3-1 0 0,-4 3 0 0,4 1 0 16,-3 2 0-16,-1 1 0 0,0 2 0 0,4 1 0 15,-3 0 0-15,-1-1 0 0,-3 4-9 0,0 0 9 16,3 0 0-16,-3-1 0 0,0 1-8 0,0 0 8 16,0 0 0-16,0 3 0 0,0 0 0 0,3 3 0 15,-3-3 0-15,0-1 0 0,3 1 0 0,1 0 0 16,-1 0 0-16,1 3 0 0,-1-3 0 0,4 0 0 16,-4 0 0-16,1 3 0 0,-1-3 0 0,1 0 0 15,-1 0-8-15,0 0 8 0,1 0 0 0,-1 3 0 16,1-3-9-16,-1 6 9 0,4 0 0 0,-7 0-9 15,3 3 9-15,1-2 0 0,-1 2 0 0,1-3-8 16,-1 3 8-16,-3 1 0 0,3-1 0 0,-3-3 0 16,4 4 0-16,-5-1 0 0,1 0 0 0,0 1 0 15,0-1 0-15,0 0-8 0,0 1 8 0,-4-1 0 16,4 3 0-16,0-2 0 0,-4 2 9 0,1 1-9 0,3 2 0 0,-4-2 0 16,0 5 0-16,1-2-12 15,-1 3 12-15,0 3 0 0,1-4 0 0,-1 4-9 0,-3-3 9 16,3 0 0-16,-3 2-9 0,4-2 9 0,-5 0 0 15,-2 0 0-15,3-1 0 0,-4 1 0 16,-3-3 0-16,3 6 0 0,-3-4 0 0,-1 1 0 0,1 3 0 16,0-3 0-16,0-1 0 0,-4 4 0 0,7-3 0 0,-3 0 0 0,0-1 0 0,-4 4 0 15,4-3-8-15,-7 3 8 0,-1 0 0 0,1 0 0 16,0-1 0-16,-4 1 0 0,0 3 8 0,0-3-8 16,-3 0 0-16,3 3 0 0,-3-3-9 0,3 3 9 15,-7-3 0-15,0 3-8 0,-3 0 8 0,3 0 0 16,-3 0 0-16,-1-6 0 0,1 2 0 0,0 1 0 15,-4 3 0-15,0-3 0 0,0 3 0 0,-4 0 0 16,5 0 0-16,-1 0 0 0,0 0 0 0,-4 3 0 16,1-3 0-16,-1 3 0 0,1-3 0 0,-4 4 0 15,3 2 0-15,1-3 0 0,-4 0 0 0,4 3 0 16,-8 1 0-16,4-1 0 0,-3 0 0 0,-1 0 0 16,-3 1-8-16,4-1 8 0,-1 3 0 0,-3-2 0 15,4-1 0-15,-8 0 0 0,4 0 0 0,0 1 0 16,-4-1 0-16,4 0 0 0,0-3 0 0,0 1 0 15,4 2 0-15,-1-3 0 0,1 3 0 0,3 0 0 16,-4 1 0-16,4-4 0 0,-3 3 0 0,6-3 0 16,1 0 0-16,0 1 0 0,6-1 0 0,-3 0 0 15,4 0 0-15,-1 0-8 0,-2 0 8 0,6 0 0 16,0 1 0-16,0-1 0 0,4-3 8 0,3 3-8 16,0-3-10-16,4-3-8 0,3 0-2 0,4-1 0 15,3-2-60-15,0 0-12 0,1 0-2 0,3-1-1 16,3 4-82-16,4-3-17 0,3 0-3 0</inkml:trace>
  <inkml:trace contextRef="#ctx0" brushRef="#br0" timeOffset="-19780.07">18344 6948 1922 0,'4'9'85'0,"0"4"18"0,-1-1-83 0,1 1-20 0,3 6 0 0,0-4 0 31,0 4-24-31,0 0-10 0,-4 0-2 0,4 0 0 0,-3 3 19 0,-1 3 3 0,1 0 1 0,-1 0 0 16,-3 0 21-16,4 6 5 0,-4-2 1 0,0 2 0 16,4 0 6-16,-4 4 2 0,0-1 0 0,0 1 0 15,0 2 15-15,0 4 3 0,3 0 1 0,1 3 0 16,-4 0-33-16,7 3-8 0,-4 0 0 0,4 0 0 15,0 3 0-15,0-3 0 0,0 3 0 0,0 3 0 16,1 4 10-16,-1-1-10 0,3 7 12 0,-6 0-12 16,3-1 0-16,0 1 0 0,0 0-15 0,-4 3 5 15,4 0 22-15,-3 3 5 0,-1-4 1 0,1 8 0 16,0-1 2-16,-1 3 1 0,1 3 0 0,3-2 0 16,-4 2 4-16,4 0 1 0,0 1 0 0,-3-1 0 15,6 4-3-15,-3-1-1 0,4 4 0 0,0-1 0 16,-1 1-14-16,4 0-8 0,0-1 8 0,1 1-8 0,-1 0 9 15,3 3-9-15,-3-1 12 0,1-2-12 0,-1 0 0 16,3-4 0-16,-3 4 0 0,4-4 0 0,-4 1 8 16,4-4-8-16,-4 1 0 0,0-1 0 15,0-3 31-15,0 1-1 0,4 2 0 0,-4-6 0 0,0 0-30 0,0-3 8 0,0 0-8 0,0 0 0 16,1-3 0-16,-1-3 0 0,0-1 0 0,-4-5 0 16,4-1-8-16,1-6-5 0,-1 1-1 0,0-4 0 15,0 0 23-15,0-7 5 0,0 1 1 0,0-6 0 16,4-4 4-16,-4-3 1 0,4 0 0 0,3-2 0 15,0-5-9-15,0-2-2 0,0 3 0 0,4-6 0 16,0-4 27-16,-1 1 6 0,1 0 1 0,3-7 0 16,4 0-26-16,0-3-5 0,3 0 0 0,0-3-1 15,4 3-11-15,0-3 0 0,0 0 0 0,0 0 0 16,-1 0 0-16,1 0 0 0,0 0 8 0,0 0-8 16,3 4 0-16,4-4 0 0,-4 0 0 0,4 3 0 15,0 0 0-15,0-3 0 0,-4 0 0 0,4 0 0 16,3-3 0-16,1 0 0 0,-1-4 0 0,4 4 0 15,-3-3 0-15,6 3-14 0,-7-3 5 0,8-1 1 16,-1 4 8-16,1-3 0 0,3 3 0 0,0-4-8 16,0 7 8-16,0-3 0 0,0 3 0 0,0 3 0 15,3-3 0-15,1 4 0 0,3-1 0 0,0 0 8 16,-4 3-8-16,4 4 0 0,0-1 8 0,4 3-8 16,-1-2 8-16,1 2-8 0,3 1 8 0,0 0-8 15,7-1 0-15,-3-3 0 0,6 1 0 0,-2-1 0 16,-1-2 0-16,-4-1 0 0,4 0 0 0,-3-3 0 0,3 0 0 0,-7-3 0 0,4 4-11 15,-1-4 11-15,1 0 0 0,0 0 0 0,3 0 8 16,-4 0-8-16,5-4 0 0,-5 4 0 16,1 0 0-16,3 0 0 0,-7 0 0 0,0 0 0 0,-3 4-9 0,-1-1 9 15,1 0 0-15,-4 0 0 0,0 0 9 0,-4 3-9 16,-3 1 0-16,0-1 0 0,-3 0 0 0,-1 4 0 16,-6-4 0-16,-1 3 0 15,-3-3 0-15,-4 1 0 0,-3-1 0 0,-4-3 0 0,-3 3 0 0,-4-6 0 16,0 4 0-16,-3-4 0 0,-4 0 0 15,0 0 0-15,-3 0 10 0,0 0-10 0,-4 0 8 0,0-4-8 16,-3 1 12-16,-1 0-4 0,-3 0 0 0,0 0 0 16,0-3 19-16,0 2 3 0,0-2 1 0,-3 0 0 15,-1 0-31-15,-3-4 8 0,0 1-8 0,0-1 0 16,0 1 0-16,0-3 0 0,-3-4 0 0,3 0 0 16,-4 0 0-16,1 1 0 0,-1-4 0 0,1 0 0 15,-4-3 0-15,0 3 0 0,0-3 0 0,0 1 0 16,0-8 0-16,-1 4 0 0,1 0 0 0,0-3 0 15,0 0 0-15,0-4 0 0,0 4 0 0,0-3 0 16,-3-1 0-16,3-2 0 0,-1 3 0 0,1-1 0 16,0-2 0-16,0-4 0 0,0 4 0 0,0-4 0 15,0-3 0-15,4 0 0 0,-4 1 0 0,3-4 0 16,0 3 0-16,1-3 0 0,-1 0 0 0,4 0 0 16,0 0 0-16,-3-3 0 0,3 4 0 0,-4-1 0 15,4 0 0-15,0 0 0 0,-3 0 0 0,3 0 0 16,-4 0 0-16,4 3 0 0,-3-3 0 0,-1 1 0 15,1-1 9-15,-4 0-1 0,3-3 0 0,1 3 0 16,-4 0-8-16,3-3 8 0,-3 3-8 0,3 0 8 0,-3-3 2 0,4-3 0 16,-4 3 0-16,3-3 0 0,-3 0-2 0,4-4 0 15,-1 4 0-15,-3-3 0 0,4-1-8 0,-1-2 0 16,-3 0 0-16,3 2 0 0,1-2 27 0,-1 3 6 0,-3-1 2 16,4 1 0-16,-4 0-35 0,3-1 0 0,-3 1 0 0,4-3 0 15,-4 5 0-15,0-2 13 0,0 3-4 0,-1-3-1 16,1 2 5-16,0 1 1 0,0 3 0 0,0-3 0 15,0 0-14-15,0 0 9 0,0 0-9 0,0-1 8 16,0 1-8-16,-4 0 10 0,4 0-10 0,-3 0 10 16,-1 0-10-16,1-4 0 0,-1 1 0 0,0 0 0 15,-3-1 0-15,0 1 0 0,4 3 0 0,-5-3 0 16,5-4 0-16,-4 1 0 0,3-1 8 0,1 1-8 16,-1 3 0-16,0 2 0 0,1 1 0 0,-1 0 0 15,4 0 0-15,0 0 0 0,-3 0 0 0,-1-1 0 16,4 4 0-16,0 0 0 0,0 0 0 0,0 0 0 15,0 3 0-15,0 0 0 0,0-3-14 0,0 4 5 16,0 2 9-16,-1-3 0 0,5 6 0 0,-4-3 0 16,0 1 0-16,0 2-10 0,3-3 10 0,-3 7-10 15,-3-4 10-15,3 1-10 0,-4-1 10 0,4 0-10 16,-4 4 10-16,4-4-12 0,-3 4 12 0,3 2-12 16,-4 1 12-16,-3 3 0 0,3 0-9 0,-3-1 9 15,4 7 0-15,-4 0-9 0,3 0 9 0,0 4 0 16,-3-1-8-16,0 3 8 0,4 4 0 0,-1-4 0 0,-3 7-9 15,3-1 9-15,1 4 0 0,-1 0-9 0,-3-1 9 16,3 1 0-16,1 0 0 0,-1 0 8 0,-3 2-17 16,0-2-3-16,3 0-1 0,-3 3 0 0,0-4 21 0,-3-2 4 0,-1 3 0 15,0-1 1-15,1 1-13 0,3 3 0 16,-4 0 0-16,0 0 0 0,1 0 0 0,3 3-16 16,-4-3 3-16,0 3 1 0,-3 0 12 0,3 0 0 0,1 0 0 0,-1 0 0 15,1 0 0-15,-5 3 0 0,5 0 0 16,-4 0 0-16,-1 0-9 0,-2 0 1 0,-1 0 0 15,-3 0 0-15,0 4 8 0,-4-4-13 0,4 3 5 16,-4-3 8-16,-3 0-9 0,3 1 9 0,-3-1 0 0,3 0 0 16,-3-3 0-16,-1 0 0 0,4 3 0 0,-3-3 0 15,0 3 0-15,-4-3 0 0,4 0 0 0,-4 0 0 16,0 0 0-16,0 3-8 0,1-3 8 0,-5 3 0 16,4 1 0-16,-3-1 0 0,3 0-8 0,-3 0 8 15,0 0 0-15,-4-3 0 0,-4 3 0 0,5 0 0 16,-5-3 0-16,4 0-8 0,0 3 8 0,1-3 0 15,-8 0 0-15,3-3 0 0,-3 3 0 0,0 0 0 16,1-3 0-16,2 3 0 0,1 0 0 0,-1-3 0 16,-3 0 0-16,4 0 0 0,-4 0 0 0,0 3 0 15,4-3 0-15,-1 3 0 0,1-4 0 0,0 4 0 16,-1-3 0-16,1 0 0 0,-4 0 0 0,4 0 0 16,-4 0 0-16,0-4 0 0,3 4 0 0,-6 0 0 15,3 0 0-15,0 0 0 0,-3 0 0 0,3 0 0 16,-4-4 0-16,1 4 0 0,3 0 0 0,-4-3 0 15,1 3 0-15,0 0 0 0,-1-1 0 0,-3 1 0 16,4 0 0-16,-1-3 0 0,4 3 0 0,-3-4 0 16,3 4 0-16,0 0 0 0,0 3 0 0,0 0 0 15,0 0 0-15,4 3 0 0,-4 0 0 0,4 1 0 0,-1-1 0 16,-3 0 0-16,4 0 0 0,0 0 0 0,-1 0 0 0,-3 4 0 16,7-1 0-16,-3 0 0 0,0 0 0 0,-1 1 0 0,4 2 0 0,4 0 0 15,-4-2 0-15,4 2 0 0,0 1 0 0,-1-1 0 16,4-3 0-16,1 4 0 0,2-7 0 15,5 6 0-15,-1-3 0 0,0 1 0 16,4 2-8-16,0 1 8 0,3-1 0 0,0-3 0 0,4 4-8 16,0-1 8-16,3-3-12 0,1 4 0 0,6-4 1 15,0 0 0-15,4 0-73 16,4-2-14-16,3-4-3 0,3 6-1 0,4-3-47 0,4 0-10 0,7-3-1 16</inkml:trace>
  <inkml:trace contextRef="#ctx0" brushRef="#br0" timeOffset="-15654.11">24306 6659 2098 0,'-3'-9'60'0,"-4"3"12"15,0-1-58-15,7 7-14 0,0 0 0 0,0 0 0 16,0 0 0-16,0 0 0 0,0 0 0 0,0 0 0 16,0 0 0-16,0 0 0 0,3-6 0 0,-3 6 0 15,0 0 0-15,4-3 0 0,-1 0 0 0,-3 3 0 16,0 0 12-16,0 0 0 0,0 0 0 0,0 0 0 15,0 0 11-15,0 0 1 0,0 0 1 0,0 0 0 16,0 0 17-16,0 0 3 0,0 0 1 0,0 0 0 16,-3 3-26-16,3-3-6 0,-4 6-1 0,4-6 0 0,-7 3 4 15,7-3 1-15,0 0 0 0,-3 7 0 0,3-7-2 0,0 3-1 0,-4 3 0 0,4 0 0 16,4 1-15-16,-4-4 0 0,3 3 0 0,1 0 0 31,-1 1 10-31,4-1 2 0,-3 0 1 0,-1 0 0 0,4 1-5 0,-3-1 0 0,3 3-8 16,-3-2 12-16,-1 2-12 0,4 1 11 0,-3-1-11 15,-1 3 10-15,1-2-2 16,-1-1-8-16,4 4 12 0,-3-4-4 0,-1 4 20 0,1-1 4 0,-1 1 1 0,1 3 0 16,-1-4-33-16,1 4 0 0,3 3 0 0,-3-1 0 15,-1 1 13-15,1 3-4 0,-1-3-1 0,1 3 0 16,-1 0-8-16,1 3 0 0,-1-3 0 0,1 3 0 16,3-3 0-16,0 3 8 0,0-3-8 0,4 3 8 15,-1 0 0-15,1 0 0 0,-1 3 0 0,1 1 0 16,3-1-8-16,0 0 0 0,-3 3 0 0,3-2 0 15,0 2 0-15,0-3 0 0,0 4 0 0,0 2 0 16,-3-3 0-16,3 4 0 0,-3 3 0 0,-1-4 0 16,1 4 0-16,-1-1 0 0,-3 4 0 0,0-3 0 15,4-1 0-15,-4 4 0 0,4-3 0 0,-4 2 0 16,3 1 0-16,-3 0 8 0,4 0-8 0,-4 6 8 16,4-3-8-16,-1 3 0 0,1 3 0 0,3-3 0 15,-4 3 0-15,1 0 0 0,0 0 0 0,-1 4 0 16,1-1 11-16,-1 0-3 0,1 1-8 0,-1 2 12 15,-2-3-12-15,2 7 0 0,-3-4 0 0,4 4 0 16,-4 3 0-16,3-4 0 0,-3 4 0 0,1 3 0 16,2 0 28-16,-3-4 4 0,4 4 0 0,-1 3 0 15,1-3-32-15,3 0 0 0,0 3 0 0,0-3 0 16,0 3 0-16,4 3 0 0,0 0 0 0,3 0 0 0,0 3 0 0,-3-3 0 16,3 4 0-16,3 2-10 0,-2-3 10 0,2 4 0 0,-3 2 8 15,4 1-8-15,0 2 0 0,-4 1 0 0,4 3 0 16,-4 3 8-16,0-3-8 0,0 2 0 0,-3 5 0 0,0-5 0 15,-4 8 0-15,0-1 0 0,0 0 0 0,0 3 0 16,0-2 0-16,0 5 0 0,-3-3-8 0,3 1 8 16,0-1 0-16,0 0 14 15,4 1-2-15,-4-4 0 0,0 0-12 0,4 0 0 0,-8 1 0 0,4-4 0 16,0 3 0-16,1-3 0 0,2-3 0 0,-3 0 0 16,0 0 0-16,-3-7 0 0,3 1 0 0,0-3 0 15,0-1 0-15,-3 1 9 0,3-1-9 0,-3-6 8 16,-1-3-8-16,4-3 12 0,-3-3-12 0,-1-6 12 15,1-4-12-15,0-2 0 0,-1-4 0 0,1-3 8 16,-1-3-8-16,1-4 0 0,0-2 0 0,-1-3 8 16,4-7-8-16,-3-3 0 0,3 0 0 0,0-6 8 15,4 0-8-15,-1-4 0 0,1 1 0 0,0-3 0 16,6-4 0-16,-3 0 12 0,1-6-12 0,2 1 12 16,1-1-12-16,3 0 0 0,0-3 0 0,1 0 0 15,2-3 28-15,-2-4 3 0,2 1 1 0,5 0 0 16,-1 0-24-16,0-1-8 0,4 1 0 0,3-3 0 15,1 2 12-15,-1-5-3 0,0 2-1 0,4-2 0 16,4-1-8-16,3-2-12 0,-1 2 2 0,1-3 1 16,4 4 9-16,-1 3 9 0,1-4-1 0,-1 0-8 0,4 4 0 15,4-3 0-15,-1-4-12 0,1 3 3 0,-4 4 9 0,3-4 0 16,4 4 0-16,-3 0 0 16,-1-1 0-16,4 1 0 0,0-1 0 0,0 1 0 0,0 0 0 0,0-1 0 0,4 4 0 0,-4 0 0 31,3-4-28-31,4 4-4 0,1-4-1 0,-1 1 0 0,3 3 33 0,-3 0 0 0,7 2 0 15,-3 1 0-15,3 0 0 0,0 0 0 16,4 3 0-16,-4-3 0 0,0 3 0 0,0-3 0 0,1 3 0 16,-1 0 0-16,0 0 0 0,-4 3 0 0,1 0 0 0,0 0 0 15,-1-3 0-15,1 3 0 0,-4-3 0 0,4 0 0 16,-1 0 0-16,-3 0 0 0,0-3 0 0,0 3 0 16,1 0 0-16,-1 0 0 0,0 3 0 0,-4-3 0 15,8 0 0-15,-4 0 0 0,4-3 0 0,-1 3 0 16,-3 0 0-16,4 0 0 0,-4 3 0 0,0-3 0 15,-3 0-8-15,-4 3 8 0,3-3-12 0,-6 4 12 16,-1-1-10-16,-3 0 10 0,0 3-8 0,-3-3 8 16,-5 0-13-16,-2 0 2 0,-4 4 1 0,-4-4 0 15,-3 0 10-15,0 3 0 0,-8-3 0 0,1 1 0 16,-4 2 0-16,1-3 11 0,-1 0-3 0,-3 3 0 16,-4-2-8-16,0-1 8 0,0 0-8 0,-3 0 8 15,-4-3-8-15,0 3 0 0,0-3 0 0,-3-3 8 16,-4 3-8-16,3-6 8 0,-6-1-8 0,3 4 8 15,-4-3-8-15,1-3 8 0,-1 2-8 0,-3-2 8 16,0-4-8-16,4 1 0 0,-4-4 0 0,0-3 0 16,0 0 0-16,-4 1 0 0,4-4 0 0,-3-3 0 15,3 0 0-15,-4-1 0 0,1 1 0 0,-1 0 0 16,1-3-10-16,-1 0 10 0,1 0 0 0,-1-4-9 16,1 1 9-16,-1-7 0 0,1 4 0 0,-1-4 0 0,4 1 0 0,-3-4-10 15,-1 0 10-15,4 0 0 0,-4-3-15 0,1 0 4 0,3-3 1 16,0 0 0-16,0 4 10 0,0-8-10 0,0 4 10 0,0-3-10 15,0 0 10-15,-4 0 0 0,4 0 8 0,0-1-8 16,0-2 11-16,-3 3-3 0,3 0 0 0,-4-3 0 16,4 2-8-16,-3-2 0 15,3 0 0-15,-4-1 0 0,1 1 0 0,-1-3 0 0,1 2 0 0,-1-2 0 16,1 0 12-16,3-1-4 16,-4 4 0-16,1-4 0 0,3-2-8 0,-4-4 0 0,4 0 0 0,0 1 0 15,-3-1 0-15,3 0 0 16,0-3 0-16,0 4 0 0,-4-4 0 0,4 3 12 0,-3 4-12 0,3-4 12 15,0 0-12-15,-4 4 0 0,0-1-10 0,1 0 10 16,-1-2 0-16,1 2 13 0,-1-3-1 0,1 4 0 16,-4-7 7-16,3 3 1 0,1 1 0 0,-4-1 0 15,3-3-20-15,-3 0 0 0,4 0 0 0,-5 0 0 16,1 1 0-16,4-8 0 0,-4 5 0 0,0-1 0 16,3 0 0-16,-6 0 0 0,3 0 0 0,0 0 0 15,0 3 0-15,-4-3-11 0,4 0 2 0,-4 3 0 16,4-3 22-16,-3 3 5 0,3-3 1 0,0 3 0 15,-1 4-19-15,1-4 0 0,0 0 0 0,0 3 0 16,0-3-8-16,0 4 8 0,0-4 0 0,-3 3-9 16,3 0 9-16,-4 1 0 0,0-1 10 0,1-3-10 15,-4 3 0-15,3-2 0 0,0-1-13 0,-3 0 4 0,0 3 9 0,0-3 0 16,0 0 0-16,-4 4 0 0,4-4 0 0,-3 6 0 16,3-2 0-16,-1 2 0 15,-2 0 0-15,-1 1 0 0,4 2 0 0,-4 1 0 0,4 3 0 16,-3-1 0-16,3 1 0 0,-1 3 0 0,1 0 0 15,0 0 0-15,0-1 0 0,0 1 0 0,0 3-12 16,3 0-6-16,-3 3-2 0,0 0 0 0,0 4 20 16,0-4 0-16,0 3 0 0,3 3 0 0,-3-2-12 0,0 2 0 0,0 0 1 15,0 1 0-15,0 2 11 0,-1-2-10 0,1-1 10 0,0 3-10 16,0 1 10-16,0 3 0 0,3-4 0 0,-3 4 0 16,4 3 0-16,-4 2 11 0,3 1-3 0,0 0 0 15,1 3-8-15,-1 0 0 0,1 0 0 0,-1 7 0 16,1-1 0-16,-5 4 0 0,5 2 0 0,-1 1 0 15,1-1 0-15,-1 1-17 0,1 3 4 0,-1-4 1 16,-3 1 12-16,3 3 0 0,1-1 0 0,-4 1 0 16,3-3 0-16,0 2 0 0,-3-2 0 0,4 3 0 15,-1-1 0-15,-3 1 0 0,3 0 0 16,-3 0 0-16,4 2 12 0,-1-2-12 0,-3 3 12 0,3-3-12 16,1 3 0-16,-4 0 0 0,3-1 0 0,1 1 0 15,-5 3 0-15,5 0 0 0,-4 3 0 0,3-3 0 16,-3 0 0-16,0 4 0 0,0-1 0 0,0 0-9 15,0-3 9-15,-4 3-10 0,4 0 10 0,-4-3-10 16,1 3 10-16,-1-3 0 0,-3 0 0 0,3 0 0 16,1 0 0-16,-5 0 0 0,1 3 0 0,0 0 0 15,-4-3 0-15,1 4 0 0,-1-1 0 0,-3-3-8 16,0 3 8-16,3 0 0 0,-7-3 0 0,4 3 0 16,0 0 0-16,-1 0 0 0,5 4 0 0,-8-1 0 15,4-3 0-15,-4 3 0 0,0 1 0 0,0-4-8 0,-3 3 8 0,0-3 0 16,0 3 0-16,-1-2 0 0,1-1 0 15,0 0 0-15,0 0 0 0,-1 0 0 0,1-3 0 0,0 3 0 0,-4 0 0 0,0 1 0 16,-3-4 0-16,3 3 0 0,-3-3 0 0,-1 0 0 16,1 0 0-16,3 3 0 0,0 0 0 15,-3 0 0-15,0 0 0 0,-4 0 0 0,0-3 0 0,0 0 0 16,0 3 0-16,4-3 0 16,-4 0 0-16,0 0 0 0,0 4 0 0,0-1 0 0,1 0 0 0,-1 0-8 15,0 0 8-15,0 0 0 0,-3 0 0 0,-1 1 0 16,4-1 0-16,1 0 0 0,-5-3 0 0,4 0 0 15,-3 0 0-15,-4-3 0 0,0 3 0 0,0-3 0 16,0-1 0-16,4 1 0 0,-4 3 0 0,4-3 0 16,-1 3 0-16,-3 0 0 0,4 0 0 0,-4 3 0 15,4-3 0-15,-1 0 0 0,4 3 0 0,0-3 0 16,1 0 0-16,-1 0 0 0,0 0 0 0,-4 0 0 16,5 0 0-16,-1 0 0 0,3-3 0 0,-2 0 0 15,-1 3 0-15,3 0 0 0,-3-3 0 0,1 3 0 16,-1-3 0-16,0 3 0 0,-4-3 0 0,5 0 0 15,2-4 0-15,1 4 0 0,0-3 0 0,-1 3 0 16,1 0 0-16,0-4 0 0,-4 4 0 0,3 3 0 16,1-3 0-16,3 3 0 0,0-3 0 0,1 3 0 15,-1 0 0-15,4 3 0 0,-1-3 0 0,-2 0 0 16,2 0 0-16,-3 0 0 0,1 0 0 0,-1-3 0 0,0 3 0 16,0 0 0-16,4-3 0 0,-4 3 0 15,4 0 0-15,0 0 8 0,-1 0-8 0,1 0 0 0,-4 3 0 16,4 0 0-16,-4 0 0 0,0-3 8 0,4 3-8 15,0-3 0-15,-4 0 0 0,4 0 0 0,-1 0 0 0,1 0 0 0,3 0 0 16,1 0 8-16,-5 0-8 16,5 0 0-16,-5 0 0 0,5 4 8 0,-1-4-8 0,0 3 0 0,0-3 0 0,1 3 0 15,2 0 0-15,-2-3 0 0,2 3 0 16,1-3 0-16,3 3 8 0,1-3-8 0,-1 0 8 16,0 0-8-16,4 0 9 0,-3 0-9 0,-1 0 12 0,4 0-12 15,-1 0 8-15,1 0-8 0,0 0 0 0,0 0 0 16,0-3 8-16,3 3-8 0,1 0 0 0,-1-3 0 15,0 0 0-15,4 3 8 0,0-3-8 0,0 0 0 16,0 3 9-16,0 0-9 0,3 3 0 0,1 0 9 16,-1-3-9-16,4 3 0 0,0 0 0 0,-4 0 0 15,4 0 0-15,0 0 0 0,4 1 0 0,-4-1 0 16,3-3 0-16,-3 3 0 0,3-3 0 0,4 0 0 16,0 0 0-16,-7 0 0 0,7 0 8 0,0 0-8 15,-7 3 0-15,7-3 0 0,-3 3 0 0,3-3 0 16,0 0 0-16,0 0 0 0,0 0 0 0,0 0 0 15,0 0 0-15,0 0 0 0,0 0 0 0,-4 3 0 16,4-3 0-16,0 0 0 0,0 0 0 0,-7 3 0 16,7-3 0-16,-3 4 0 0,3-4 0 0,-4 3 0 15,4-3 8-15,-3 3 7 0,-1 0 1 0,4-3 0 16,0 0-25-16,0 0-5 0,0 0-1 0,-7 0 0 16,7 0 25-16,-7 3 5 0,0 0 1 0,3 0 0 15,4-3-16-15,-7 0 0 0,0 0 0 0,0 4 0 0,4-4-10 16,-8 0-5-16,4 0-1 0,0 0 0 0,0 0 16 0,0-4 0 0,0 4 0 15,0 0 0-15,0 0 12 0,0 0 3 0,0 0 0 0,0 0 0 16,7 0-15-16,-7 0 0 0,7 0 0 0,0 0 0 16,-4 0 0-16,4 0 0 0,0 0 0 0,-7 0 0 15,7 0 0-15,-7-3 0 0,7 3 0 16,0 0 0-16,0 0 0 0,-7-3 0 0,7 3 0 16,-7 0 0-16,7 0 0 0,-7 0 0 0,0 0 0 0,3 0 0 15,4 0 0-15,-10-3 0 0,6 3 0 16,4 0 0-16,0 0 0 0,-7-3 0 0,7 3 0 15,0 0 0-15,-7-3 0 0,7 3 0 0,-7 0 0 0,7 0 0 16,0 0 0-16,0 0 0 0,-7 3 0 0,7-3 0 16,0 0-24-16,-4 3-5 15,4-3-1-15,-7 0 0 0,7 0 30 0,-7 3 0 0,7-3 0 0,0 0 0 16,-7 3 0-16,7-3 0 0,-7 0 0 0,7 0 0 16,0 0 18-16,0 0 10 0,0 0 1 0,0 0 1 15,0 0-38-15,-3 7-8 0,-1-1-2 0,4 0 0 16,-4 0 18-16,4-6 0 0,0 0 0 0,0 3 0 15,-3 4-17-15,3-1 3 0,0 0 1 0,-4 1 0 16,4-7 13-16,0 3 0 0,0 3 0 0,0-6 0 16,0 6 0-16,0-6 0 0,0 3 0 0,0 4 0 15,0-1 11-15,0 0 1 0,0-3 1 0,0-3 0 16,0 7 3-16,0-7 1 0,0 0 0 0,0 3 0 16,0-3-17-16,-3 6 0 0,3 0 0 0,0-3 0 15,0 4 0-15,0-1 0 0,-4 0 0 0,4 0 0 0,-3 1 0 0,3-1-19 0,0 0 3 0,0 1 0 31,0-1 16-31,0-6 0 0,0 9 0 0,0-9 0 16,0 7 0-16,0-7 0 0,0 3 0 0,0-3 0 16,3 6 0-16,-3 0 0 0,0-6 0 0,0 6 0 0,0 1-18 15,0-1 3-15,0-3 1 0,-3 3 0 16,-1 1-90-16,4-1-17 0,-3 0-4 0,-1 0-1 16,1 1-106-16,-1-1-20 0</inkml:trace>
  <inkml:trace contextRef="#ctx0" brushRef="#br0" timeOffset="-2227.34">24222 14517 2012 0,'0'0'89'0,"7"0"19"15,0-3-87-15,3 0-21 0,-3 0 0 0,1 0 0 16,2-1-23-16,-3 1-9 0,4 0-1 0,-4-3-1 15,0 0-47-15,0-1-10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6T13:48:49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23372 7606 1409 0,'0'0'60'0,"0"0"-48"31,0 0 60-31,0 0 13 0,0 0 3 0,0 0 0 0,0 0-13 0,0 0-3 0,0 0 0 0,0 0 0 31,0 0-6-31,0 0-2 0,0 0 0 0,0 0 0 0,0 0-6 16,0 0-2-16,3 0 0 0,-3 0 0 0,4 4-3 0,3-4-1 0,-4 0 0 0,4 0 0 16,-3 0-25-16,3 0-6 0,-4 3-1 0,1 0 0 15,3-3 20-15,0 3 3 0,-3-3 1 0,3 3 0 16,0-3-26-16,0 3-5 0,0 3-1 0,0-2 0 16,0-1-3-16,0 0-1 0,0-3 0 0,0 0 0 15,0 3 20-15,0-3 3 0,-3 3 1 0,3-3 0 16,3 0-20-16,-3 0-3 0,0-3-1 15,0 3 0-15,1 0 7 0,2 3 1 0,-3 0 0 0,4 0 0 16,-4 1 0-16,0-1 1 0,0-3 0 0,0 0 0 16,4 3 5-16,-4-3 1 0,0 0 0 0,3 0 0 15,-3 0-23-15,-3 3-18 0,3-3 3 0,0 3 1 16,0-3 22-16,0 3 5 0,0-3 1 0,4 0 0 16,-4 0-14-16,0 0 0 0,0 0 0 0,0 0 0 15,3 3 9-15,-2 0-1 0,2 1 0 0,1 2 0 16,-4 0-8-16,3 0 0 0,1 1 0 0,0-1 0 15,-4-3 0-15,3 3 0 0,1 4 0 0,3-4 8 16,-7 0-8-16,3-3 8 0,1 1-8 0,0 2 8 16,-4-3-8-16,3 3 0 0,1 1 0 0,-4-4 8 15,4 0-8-15,-1 0 0 0,4-3 0 0,-3 3 8 16,-1 0-8-16,1 3 12 0,3 1-12 0,-3-1 12 0,3 0-12 0,-4-3 0 16,4 4 0-16,1-1 0 0,-5 0 0 15,4 4 0-15,-3-1 9 0,-1 0-9 0,1-2 0 0,0-1 9 0,-1 0-9 0,1 1 0 16,-1-1 8-16,1 3-8 0,0 4 0 15,-1-4 0-15,1 1 9 0,-1-4-9 0,4 0 0 0,-3 4 9 16,0-4-9-16,-1 3 0 0,1 4 9 0,-1-4-9 16,1 4 8-16,-1-4-8 15,1 1 10-15,3-1-10 0,-3 3 0 0,-1 1 0 16,1 0 0-16,-1 2 0 0,1-2 0 0,0 2-12 0,-1 4 1 0,1-3 0 16,-1-4 11-16,5 4 0 0,-5 0 0 0,1-4 0 15,-1 4 24-15,1 0 6 0,-1-4 2 0,1 4 0 16,3 0-32-16,-7-1-21 0,4-2 3 0,-1 3 1 15,-3-1 17-15,4-2 0 0,-4 2 0 0,4 4 0 16,-4-3 10-16,3 0 2 0,-3 2 1 0,0 1 0 16,0 0-13-16,4-3-13 0,-4 3 2 0,4-1 1 15,-4 1 10-15,3-3 0 0,1 6 0 0,-4-3 0 16,4-1 0-16,-1-2 0 0,1 0 0 0,-1 3 0 16,1-4 0-16,-1 1 0 0,1 0 0 0,0 2 0 15,-1-2 0-15,-3 0 0 0,4-4 0 0,-1 4 0 16,-3-3 0-16,1 2 0 0,2-2 0 0,1-1 0 15,-4 4 0-15,3-3 0 0,-3-1 0 0,4 1 0 16,0 2 0-16,-1 1 0 0,1 0 0 0,-1-1 0 16,1 4 11-16,-1-3 1 0,1 3 0 0,0-4 0 15,-1 1-12-15,1 0 0 0,-1-1 0 0,1 1 0 16,0 0 0-16,-1-1 0 0,1 1 0 0,-1 3 0 16,1-3-9-16,-1-1-4 0,-2 1-1 0,2 0 0 15,1-4 14-15,-1 4 0 0,1-1 0 0,-1-2 0 16,1 3 12-16,3-4-2 0,-3 1 0 0,-1 2 0 0,1-2-10 0,-1 3-17 15,1-4 4-15,0 1 1 16,-1 2 12-16,1 1 0 0,-1 0 0 0,4-1 0 0,-3 1 11 0,0 0 1 0,3-1 1 16,-4-2 0-16,4 0-13 0,1-1 0 0,-1 1 0 0,0-1 0 15,-4-2 0-15,4 2 0 0,-3 1 0 0,3-1 0 16,-3-2-9-16,-1-1-5 0,4 0-1 0,1 4 0 16,-5-7 15-16,4 4 0 0,0-1 0 0,-3-3 0 15,3 4 0-15,0-1 0 0,0 1 0 0,0-1 0 16,1-3 0-16,-1 4 0 0,0-4 0 0,-4 3 0 15,4-2 10-15,1-1 2 0,-1 0 0 0,0 0 0 16,0 1-12-16,0 2 0 0,0 0 0 0,4-2 0 16,-4-1 0-16,0-3 0 15,0 3 8-15,0 1-8 0,4-1 0 0,-4-3 0 0,0 3 0 0,0 1 0 16,0-1 0-16,0-3 0 0,0 0 0 0,1 0 0 16,-1 0-14-16,0 4 2 0,0-4 0 0,0 0 0 15,0 0 12-15,0 0 0 0,4 0 0 0,-4 1 0 16,4-1 0-16,-1 0 0 0,4 0 0 0,-3 0 0 15,0 0 0-15,-1-3 16 0,1 3-1 0,0-3-1 16,3 4-14-16,-4-4-15 0,5 0 3 0,-5-4 1 16,1 4 19-16,0-3 3 0,-1 3 1 0,-3-3 0 15,4 0-12-15,-4 3 0 0,0-3 0 0,4 0 0 16,-4 3-8-16,4 0-4 0,-1 0-1 0,1 0 0 16,-4 0 13-16,4 0 0 0,-1 0 0 0,1 0 0 0,-1 0 0 0,1 0 0 15,-4 0 0-15,4 0 0 0,0-3 0 0,-1 3 13 0,1 0-4 16,-1-4-1-16,-2 1-8 15,-1 0 8-15,3 3-8 0,-3-3 8 0,1 3-8 0,-1 0 0 0,0 0 0 16,0-3 0 0,-4 3 0-16,5 0-12 0,-5 0 2 0,1 0 1 0,-1 0 9 0,1 0 0 0,-1 0 0 0,1 0 0 15,0 0 0 1,-1 0 0-16,1 0 0 0,-1-3 8 0,-3 3-8 0,4 0 0 16,-4 0 0-16,0 0 0 0,0 0 0 15,0 0 0-15,-3 0 0 0,3 0 0 0,-4 0 0 0,-3 0 0 16,7 0 0-16,-3 0 0 0,-4 0 12 0,7 0-3 0,-7 0 0 0,4 3 0 15,-4-3-9-15,7 0 0 0,-7 0 0 0,3 0 0 16,-3 0 0-16,4 0 0 0,-4 0 11 0,3-3-11 16,-3 3 0-16,7 0 0 0,-3-3 0 0,-4 3 0 15,0 0 0-15,0 0 0 0,3 0 0 0,-3 0 0 16,0 0 0-16,0 0 0 0,0 0 0 0,0 0 0 16,0 0 0-16,0 0 0 0,0 0 0 0,0 0 0 15,0 0 0-15,0 0 0 0,0 0 0 0,0 0 0 16,0 0 0-16,4-7 0 0,-4 7 0 0,0 0 0 15,0 0 0-15,0 0 0 0,0 0 0 0,0 0 0 16,0 0 0-16,0 0 0 0,0 0 0 0,3-3 0 16,-3 3 0-16,0 0 0 0,0 0 0 0,0 0 0 15,0 0 0-15,0 0 0 0,0 0 0 0,0 0 0 16,0 0-8-16,0 0 8 0,0 0 0 0,0 0 0 16,0 0 0-16,0 0 0 0,0 0 0 0,0 0 0 15,0 0 0-15,0 0 0 0,0 0 0 0,0 0 0 16,0 0-12-16,0-6 12 0,0 6-12 0,-3-6 12 15,3 6-8-15,0 0 8 0,0 0 0 0,0 0 0 16,0 0 0-16,0 0-8 0,0 0 8 0,0 0 0 0,0 0 0 0,0 0 0 0,0 0 0 0,0 0 0 16,0 0 0-16,0 0 0 15,0 0 0-15,0 0 0 0,0 0 0 0,0 0 0 0,0 0 0 0,0 0 0 16,0 0 0-16,0 0 0 0,0 0 0 0,0 0 0 16,0 0 0-16,0 0 0 0,0 0-13 0,0 0 4 15,0 0 9-15,0 0 0 0,0 0 0 0,0 0 0 16,0 0 0-16,0 0 0 0,0 0 0 15,0 0 0-15,0 0 0 0,0 0 0 0,0 0 0 0,0 0 0 16,0 0 8-16,-7-7 3 0,7 7 1 0,0 0 0 16,-4-6-12-16,4 6-17 0,-7-6 4 0,0 3 1 15,0 0 12-15,4-4 0 0,-5 4 0 0,1 0 0 16,0-3 0-16,4 3 0 0,-4-1 0 0,0-2 0 16,3 0 0-16,-3 3 0 0,0-3 0 0,0-1 0 15,0 1 0-15,0 0-9 0,0-1 9 0,3 1 0 16,-3 3 0-16,0-3 0 0,4 0 0 0,-1-1 0 15,1 4 0-15,3 3-8 0,-4-6 8 0,1 0 0 16,-1-1-8-16,1 4 8 0,-5-3-8 0,5 3 8 16,3 3-8-16,-4-7 8 0,1 4-8 0,3 3 8 15,-7-3-11-15,7 3 11 0,0 0-13 0,0 0 5 16,-4 0 8-16,4 0 0 0,0 0 0 0,0 0 0 16,0 0 0-16,0 0 0 0,0 0 8 0,0 0-8 15,0 0 0-15,0 0-8 0,0 0 0 0,0 0 0 0,0 0 0 0,0 0 0 0,0 0 0 16,0 0 0-16,0 0 8 0,0 0 0 0,0 0 0 0,0 0 0 15,0 0 0-15,0 0 0 0,0 0 0 0,0 0 0 16,0 0 0-16,0 0 0 0,0 0 0 0,0 0 0 31,0 0-12-31,0 0 4 0,0 0 0 0,0 0 0 0,0 3 8 0,4 4 0 0,-1-4 0 0,-3-3 0 32,0 6 0-32,4-3 0 0,-4-3-11 0,7 3 11 0,-7 4 0 0,0-7 0 15,7 3-8-15,-3 0 8 0,-4-3 0 16,3 3 0-16,1 3 0 0,3-3 0 0,-4 4 0 0,1-4 0 0,-1 0 0 0,1 3 0 15,3-3 0-15,0 4 0 0,0-1 0 0,0 0 0 16,0 0 0-16,0 1 0 0,4-1 0 0,-4 0-9 16,0 0 9-16,3 1 0 0,-3 2 8 0,4-3-8 15,-4 1 0-15,0-4 0 0,0 3 0 0,0 0 0 16,0-2 0-16,0-1 0 0,-3 3 0 16,-1-3 0-16,1 3 0 0,-1-3 0 0,1 1 0 15,-1-1 0-15,-3 0 0 0,4 0 0 0,0 0 0 0,-4-3 0 16,3 6 0-16,-3-6 0 0,0 0 0 0,0 0 0 15,0 0 0-15,0 4 0 0,0-4 0 0,0 0 0 16,4 3 0-16,-4-3 0 0,0 3 0 0,0-3 0 16,0 0 0-16,0 0 0 0,0 0 0 0,0 0 0 15,0 0 0-15,0 0 0 0,-4 3 0 0,4-3 0 16,0 0 0-16,0 0 0 0,-3 3 0 0,3-3 0 16,0 0 0-16,-8 3 0 0,8-3 0 0,-7 3 0 15,7-3 0-15,-7 4 0 0,7-4 0 0,-10 0 0 16,3 0 0-16,0 3 0 0,0-3 0 0,7 0 0 15,-7 3 0-15,3 0 0 0,4-3 0 0,-7 3-8 16,0 0 8-16,0-3 0 0,3 3 0 0,-3 0 0 16,0 1 0-16,0-4 0 0,4 3 0 0,-4 0 0 0,0 0 0 0,-1-3 0 0,5 3 0 0,-4 0 0 15,0-3 0-15,7 0 0 16,-4 3 0-16,-3 1 0 0,7-4 0 0,-7 3 0 0,7-3 0 16,-3 3 0-16,3-3 0 0,0 0 0 0,-4 6 0 0,4-6 0 15,0 0-36 1,0 0-9-16,0 0-2 0,0 0 0 0,0 0-159 0,0 0-32 0,-3-3-6 15</inkml:trace>
  <inkml:trace contextRef="#ctx0" brushRef="#br0" timeOffset="1972.3">23287 7697 802 0,'0'0'22'0,"0"0"6"0,0 0-28 0,0 0 0 0,0 0 0 0,0 0 0 16,0 7 88-16,0-7 11 0,0 6 104 15,0-6-104-15,0 0-1 0,0 0 0 0,0 0 0 16,0 0-13-16,0 3-2 0,0 3-1 0,3-3 0 16,-3 4-30-16,0-1-5 0,0 0-2 0,4 0 0 15,-1 1-9-15,1-4-3 0,-4 3 0 0,7-3 0 16,-3 0-5-16,3 1-2 0,0-1 0 0,-4 3 0 16,4 0-2-16,4 4-1 0,-4-1 0 0,3 0 0 15,-2 1-23-15,2-1 9 0,-3 1-9 0,4-1 0 16,-4 0 0-16,3 1 0 0,1-1 0 0,0 1 0 15,-4-4 13-15,3 3-4 0,1-2-1 0,-4 2 0 16,3 0-8-16,-3 1 0 0,1-4 0 16,-1 0 0-16,0 1 0 0,-4-4 8 0,4 0-8 0,-3-3 8 15,-1-3-8-15,1 3 0 0,-1-3 0 0,-3 3 0 16,4-7 0-16,-4 7 0 0,-4-6 0 0,4 0-11 16,-3-4 28-16,-4 1 6 0,3 3 1 0,-3-4 0 15,0 1 6-15,-3 0 2 0,2-1 0 0,1 1 0 16,-3-1-16-16,-1-2-4 0,4 2 0 0,-3 1 0 15,3 0-12-15,-4 2 0 0,4 4 0 0,-4-6 0 16,1 2 0-16,3-5 0 0,-4 3 8 0,1-4-8 0,2 0 0 0,-2 4 0 16,3-3 0-16,0 2 0 0,0 1 0 15,0-4 0-15,-4 4 8 0,4-1-8 0,0 1 0 16,3 3 8-16,-3-1-8 0,4 1 0 0,-1 0 8 0,1-4-8 16,3 4 0-16,0 6 9 0,0 0-9 0,0 0 0 15,0 0 9-15,0 0-9 0,0 0 0 0,0 0 0 16,0 0 0-16,0 0 8 0,0 0-8 0,0 0 0 0,0 0 0 0,0 0 0 15,0 0 0-15,0 0 8 0,0 0-8 0,0 0 0 16,0 0 0-16,0-6 0 0,0 0 0 0,0 6 0 16,3-10 0-16,-3 10 0 0,4-6 0 0,-4 6 8 15,3-3-8-15,1-3 0 0,-4 6 0 0,7-7 8 16,-3 4-8-16,-4 3 0 0,7-3 0 0,0 0 0 16,0 0 8-16,0 0-8 0,0-4 8 0,0 4-8 15,-4-3 0-15,4 0 0 0,0-1 0 0,1 4 8 16,-1 0-8-16,-4 0 0 0,4 3 0 0,0-3 8 15,4 3-8-15,-4-3-12 0,0 0 4 0,0 3 0 16,4-4 32-16,-4 4 6 0,0 4 2 0,0-4 0 16,0 0-32-16,3 0 0 0,-3-4 0 0,4 4 0 15,-7 0 0-15,3 0 0 0,0 0 0 0,-4 4 0 16,1-4 0-16,-4 0 0 0,0 0 0 0,0 0 0 16,0 0 0-16,0 0 0 0,0 0 0 0,0 0 0 15,0 0 0-15,0 0 0 0,0 0 0 0,0 0 0 16,0 0 12-16,0 0-3 0,0 0-1 0,0 0 0 15,0 0-8-15,0 0 8 0,0 0-8 0,-7 0 8 16,0 0-8-16,7 0 0 0,-7-4 0 0,-1 1 0 16,8 3 0-16,-10-3 0 0,3 3 0 0,0 0 0 0,0 0 0 15,0 0 0-15,0 3 0 0,0-3 0 0,0 3 0 0,-1-3 0 0,1 0 0 0,0 4 0 16,0-4 0-16,0 0 0 0,0 0 0 0,0 0 0 16,4 0 0-16,-4 0 0 0,-1 0 0 0,1 0 0 15,0 0 0-15,0 3 0 0,0 0 0 0,0 3 0 16,4-3 0-16,-4 0 0 0,0 4 0 0,3-1 0 15,1 0 0-15,-1 0 0 0,0-2 0 0,1 2 0 16,-1-3 0-16,4-3 0 0,0 0 0 16,0 0 0-16,0 0 0 0,0 6 0 0,0-6 0 0,-3 3 0 15,3-3 0-15,0 7 0 0,0-1 0 0,0-6 0 16,0 6 0-16,0-6 0 0,0 7 0 16,3-1 0-16,-3-3 0 0,0 3 0 0,4 0 0 0,-1 4 0 15,1-4 0-15,-4 4 0 0,4-4 0 0,3 3 0 16,-4 4 0-16,4-4 0 0,0 4 0 0,4-4 0 15,-4 4 0-15,3-4 0 0,1 4 0 0,0-4 0 16,-1-3 0-16,1 4 0 0,3 2 0 0,-4-2 0 16,1-1 0-16,0 0 0 0,-1-2 0 0,-3 2 0 15,0-3 0-15,0 1 0 0,0-4 0 0,-3 0 0 16,-1 0 0-16,-3-3 0 0,4 6 0 0,-4-6 0 16,0 0 0-16,0 0 0 0,0 0 0 0,0 0-11 15,0 0 11-15,-7-6 0 0,3 0 0 0,-3-4 0 16,0 4 0-16,0 0 0 0,4 0 0 0,-4-1 0 15,0-2 0-15,0-4 0 0,-4 1 0 0,4-1 0 16,0-2 0-16,0-1 0 0,0 3 0 0,3-2 0 16,-3-1 0-16,0 0 0 0,0 1 0 0,0-1 0 15,3 0 0-15,-3 7 0 0,4-4 0 0,-1 4 0 16,1 0 0-16,3-1 0 0,-4 1 0 0,4-1 0 16,0 10 0-16,0-6-8 0,0 6 8 0,4-6-8 0,-1 3 8 15,1-4 0-15,3 4 0 0,0 0 0 0,0 3 0 0,0 0-12 0,4 0 4 16,-4 3 0-16,3-3 8 0,1 0 0 0,-4-3 0 15,4 0 8-15,-1 0-8 0,-3-3 0 0,4 2 0 0,-1-2 0 16,-3 0 0-16,-3 0 0 0,3-1 0 0,0 1 0 16,0 3 0-16,0 0 0 0,0 0 0 0,0 3 0 31,0-3-24-31,0 3-7 0,4 3-1 0,-4-3 0 0,4 0-17 16,-4-3-4-16,3 3-1 0,-3-4 0 0,0 1-118 15,4-3-23-15</inkml:trace>
  <inkml:trace contextRef="#ctx0" brushRef="#br0" timeOffset="37608.53">25718 7751 884 0,'0'0'24'0,"0"0"8"16,0 0-32-16,0 0 0 0,3 0 0 0,4-4 0 15,4 1 48-15,-4 0 3 0,7 0 1 0,-4 0 0 16,8 0-28-16,-4 3-4 0,7 0-2 0,1 0 0 0,-1 0-18 0,3 0 0 16,5-3 0-16,2 3 0 15,1 0-21-15,7 0-5 0,0 0-1 0,7 3 0 16,-1-3-17-16,8 3-4 0,4 3-1 0,3-3 0 15,7 0 35-15,7 1 14 0,0-1-11 0,11 0 11 0,3 0 57 16,7-3 18-16,4 0 3 0,3 0 1 0,4 3-1 16,3 3 0-16,1 1 0 0,6-4 0 0,1 0-48 15,-1 3-10-15,4-6-1 0,-4 3-1 0,1 0-18 0,-4 4 0 16,3-1 8-16,-7 0-8 0,-3 1 0 0,-3-1 0 16,-5 0-8-16,-2 4 8 0,-8-4-11 0,-4 0 11 0,1 0-12 0,-7 1 12 31,-8 2-55-31,1 0-4 0,-8 4-1 0</inkml:trace>
  <inkml:trace contextRef="#ctx0" brushRef="#br0" timeOffset="42875.97">26585 9146 732 0,'-10'0'15'0,"3"0"5"0,0 0-20 0,0 0 0 0,0 0 0 0,-1 0 0 15,1 3 15-15,-3 0-1 0,3 0 0 0,-4 4 0 16,4-1-14-16,-3-3-10 0,3 3 2 0,-4 1 0 15,7-4-16-15,-3 3-2 0,4-3-1 0,3-3 0 16,0 0 41-16,7 3 8 0,0 0 2 0,11-3 0 16,-1 0 56-16,11-3 11 0,1 0 2 0,6 0 1 15,4 0-46-15,7 0-8 0,-1 0-3 0,8-1 0 16,4 1-23-16,3 0-5 0,0-3-1 0,7 3 0 16,0 3-8-16,3 0-11 0,4 3 3 0,1-3 0 15,2 0 8-15,4 0 0 0,4 0 0 0,3 0 0 0,-3 0 22 16,7 0 6-16,-4 0 2 0,0 0 0 0,0 0-30 0,0 0 0 0</inkml:trace>
  <inkml:trace contextRef="#ctx0" brushRef="#br0" timeOffset="147866.88">3644 12943 1702 0,'0'-16'76'0,"0"4"15"16,0-1-73-16,0-2-18 0,0 2 0 0,-3-3 0 15,3 4 111-15,0-1 18 0,0 4 4 0,0-1 1 16,-7 1-4-16,3 3-1 0,4-4 0 0,-7 4 0 16,0 0-52-16,3 3-10 0,-3 0-3 0,0-1 0 15,4 1 21-15,-8 3 4 0,4-3 1 0,0 6 0 0,-3 0-42 16,2 4-8-16,-2-1-1 0,-1 0-1 0,4 7-27 16,-3 2-11-16,-4 1 8 0,3 3-8 0,-7 3 14 15,4 3-2-15,0 3-1 0,4 4 0 0,-8-1-3 16,4 3 0-16,0 4 0 0,0 3 0 15,3-4 0-15,0 4-8 0,1-3 12 0,6 6-4 0,-6 0-8 16,3-1 0-16,3 1 9 0,4 3-9 0,0-9 9 16,4 0-9-16,3-4 12 0,-4-2-12 0,8-7 8 0,3-7-8 0,-3-2 0 0,10-6 0 15,-7-4 23 1,7-3 1-16,0-3 0 0,4-3 0 0,-4-3-24 0,-3-1 0 0,3-5 0 0,3-4 0 16,-6-3 0-16,7-3 0 0,-8-3 0 15,5-3 0-15,-1 3 0 0,0-6 0 0,-3 5 0 0,-1-5 0 16,1 3 0-16,0 0 0 0,-8-4 0 0,1 1 0 15,3 0 0-15,-11-4 0 0,4 4 0 0,-7-7 0 16,0 0 0-16,-7 1 0 0,4-4 0 0,-4 3 0 16,-7 1 11-16,0 5-3 0,-4 1 0 0,0 3 0 15,-3 3-8-15,0 3-11 0,0 3 3 0,3 0 0 16,-7 7 18-16,8-1 4 0,-1 7 1 16,0 0 0-16,1 2-15 0,-1 4 0 0,4 0 0 0,0 4 0 15,3-1-35-15,1 0-9 0,3 0-3 16,7-3 0-16,0 0-85 0,0 0-16 0,7 6-4 0</inkml:trace>
  <inkml:trace contextRef="#ctx0" brushRef="#br0" timeOffset="148936.9">4879 12727 1166 0,'0'-7'49'16,"0"1"-39"0,-4 0 130-16,4 0 27 0,0-1 5 0,0 1 0 15,0 6-32-15,0-6-8 0,0 6 0 0,0 0-1 0,0 0-5 16,0 0-1-16,0 0 0 0,0 0 0 0,0 0-49 0,-7 6-9 0,7 3-3 15,0 4 0-15,-3 3 0 0,3 2 0 0,0 4 0 0,0 7 0 16,3 5 0-16,-3 7 0 16,0 3 0-16,7 6 0 0,-7-3 0 0,4 3 0 0,3 0 0 0,-3 0 0 15,3-2-51-15,-4-1-13 16,8-4 0-16,-11 4 0 0,10-6 0 0,-10-3 0 0,7 0 0 0,-3-4 0 16,3-3 0-16,0-2 0 0,-4-4 0 15,5-3 0-15,-8-4 0 0,3-2 0 16,1 0 0-16,-4-7 0 0,3 1 0 0,-3-1 0 15,0-3 0-15,4-3 0 0,-4-3 0 0,0 0 0 0,0 0 0 16,0 0 0-16,0 0 0 0,0 0 0 0,-7-6 0 0,0 0 0 16,-1-4-100-16,5 4-22 15,-4-3-5-15,3-1-1 0,-3 1-102 0,4-4-21 16</inkml:trace>
  <inkml:trace contextRef="#ctx0" brushRef="#br0" timeOffset="183897.65">3274 14232 2073 0,'-14'-13'43'0,"14"13"11"0,0 0-43 0,0 0-11 0,3-6 0 0,4 0 0 15,-7 2 24-15,11 1 4 0,-8 0 0 0,8 0 0 16,0 0-19-16,-1 0-9 0,4-3 10 0,-3 2-10 16,3 1 0-16,4 0 0 0,-4 0-11 0,0-3 11 15,3 3-8-15,1-1 8 0,0 1 0 0,-1 0 0 16,5 3 0-16,2 0-9 0,8 0 9 0,-7 0 0 15,10 0-33-15,0-3 0 0,0 0 0 0,8 3 0 16,-4-3-103-16,3 3-20 0,-7-3-4 0</inkml:trace>
  <inkml:trace contextRef="#ctx0" brushRef="#br0" timeOffset="184424.5">4445 14247 2298 0,'0'-12'48'0,"4"2"11"15,3 1-47-15,3 3-12 0,4-1 0 0,4 4 0 16,10-3 0-16,0 3 0 0,4 0 0 0,7 0 0 0,14 3 0 0,0 0-11 16,10 0 11-16,1 0-8 15,6 3-1-15,8-3 0 0,0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6T13:53:32.59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1894 1241 1855 0,'0'-15'52'0,"0"-1"12"0,0 0-51 0,0-3-13 0,4-3 0 0,-4 1 0 16,0-1 62-16,0 3 10 0,7-6 1 0,-7 6 1 16,0-9-2-16,-7 9 0 0,7-6 0 0,-4 6 0 15,-3-3 6-15,4 3 1 0,-8 7 0 0,1-4 0 16,-1 10-1-16,1-1 0 0,2 4 0 0,-9 3 0 16,3 10-11-16,0 5-3 0,-8 1 0 0,1 9 0 15,-3 6-51-15,-8 7-13 0,4 9 0 0,-8 0 0 16,5 3 36-16,6 1 4 0,-10 2 0 0,10 10 1 15,0-1-14-15,4 1-3 0,3 6-1 0,1 6 0 16,6-12-23-16,1 3 0 0,-1 0 0 0,7-4 0 0,4-2 0 16,0-7 0-16,0-3 0 0,11 1 0 0,-4-8 0 0,4-5 0 0,6 0 0 15,-3-7 0 1,8-3 0-16,2-6 0 0,1-3 0 0,7 0 0 16,-8-7 0-16,12-5-12 0,-8 2 2 0,4-9 0 0,-1-3 10 0,-6-3 14 0,0-1-3 15,-4-5-1-15,4-4-49 16,-4-3-9-16,4-3-3 0,-1-3 0 15,-3 0 8-15,-3-3 2 0,3-3 0 0,0-1 0 16,1 1 5-16,-8 0 2 0,0-4 0 0,-4 4 0 0,4-1 26 0,-6 4 8 0,2 3 0 0,-6 0 0 16,3 6 0-16,-7 0 0 0,0 7 0 0,0 2 0 15,0 10 0-15,0 0 0 0,-11-3 10 0,4 6-2 16,4 7 19-16,-8 2 4 0,0 7 1 0,8 6 0 16,-4 0-16-16,3 10-4 0,-3-4 0 0,4 4 0 15,3 2 0-15,0-5 0 0,0-1 0 0,0 3 0 16,3-8-4-16,4-1 0 0,-3 0-8 0,3 0 12 15,3-10-12-15,5 1 11 16,-5 0-11-16,4-10 10 0,0-3-10 0,4-3 0 0,0-3 0 0,-1-3 0 16,1-4 0-16,0-2 0 0,-4-7 0 0,-4 7 0 15,1-14 0-15,-1 8-16 0,1-7 4 0,-7 3 1 16,-1-7 11-16,4 4 0 0,-3-9 0 0,-4 6 0 16,0-1 23-16,-4 4 6 0,-3 0 2 0,4 3 0 15,-8-3-19-15,0 6-3 0,1 1-1 0,-4 2 0 16,0 3-8-16,3 4 0 0,-10 6 0 0,7 0 0 15,3 3-91-15,-3 3-13 0,3 3-4 0,4 0 0 16,4 4-111-16,-4-4-22 0,7 7-5 0</inkml:trace>
  <inkml:trace contextRef="#ctx0" brushRef="#br0" timeOffset="721.02">2459 1953 1094 0,'0'-9'46'0,"0"2"-37"15,0 7 78-15,0 0 15 0,0 0 3 0,0 0 1 16,0 0-13-16,0 0-2 0,0 0-1 0,0 0 0 15,-4 3-24-15,4 7-5 0,-3-1-1 0,-4 7 0 16,7-7 4-16,0 7 0 0,0 3 0 0,0-3 0 16,0 2 51-16,0 1 10 0,0-6 3 0,7 6 0 15,-4-7-90-15,-3 1-18 0,0-1-3 0,4 1-1 16,3-4 26-16,-4 1 5 0,5-7 1 0,-5 3 0 16,4-3-39-16,-3-3-9 0,6 0 0 0,-10-3 0 15,4 0 0-15,3 0 0 0,-7-7 0 0,3 1 0 16,4-1 15-16,-7-2 1 0,4 2 0 0,-1-5 0 15,4-1-26-15,-7 0-5 0,0 1-1 0,4-7 0 16,3 6 36-16,-3-6 8 0,3 3 0 0,-4 1 1 16,8 2-46-16,-8-3-10 0,4 3-1 0,4 4-1 0,-8-4 29 0,5 10 0 15,-1-7 0-15,0 7 0 0,-4 3 45 16,4 3 15-16,-3 3 4 0,3 3 0 0,-4 7-52 16,1-4-12-16,-4 7 0 0,0 6 0 0,7-6 54 15,-7 9 8-15,0 0 2 0,0 0 0 0,0 0-52 16,0-3-12-16,0 0 0 0,0 0 0 0,3-3 0 0,-3-1 0 0,0-2 0 15,7-3 0 1,-7-1 15-16,0-2 0 0,4-1 0 0,3-6 0 0,-7-3-24 0,0 0-5 0,0 0-1 0,7-3 0 16,0-3 15-16,-3-1 0 0,3 1 0 0,3-3 0 15,-6 3 0-15,3-10 0 0,0 3 0 0,0-2 0 16,4-1 0-16,-1-3 8 0,-3 3 0 0,11-2-8 16,-8-1 0-16,5 6 0 0,-1-2 0 0,3 2 0 15,-3 1 0-15,-3 5 0 0,3 4 0 0,0-6 0 16,4 9 8-16,-11 0-8 0,4 0 0 0,-1 9 0 15,-3-6 15-15,4 10-4 0,-8-1-1 0,1 1 0 16,3 3 1-16,-4 2 0 0,-3 4 0 0,7-9 0 16,-7 6-11-16,0 3 10 0,4-10-10 0,-4 4 10 15,0 3 15-15,7-7 3 0,-7 1 1 0,0-1 0 16,0 1-45-16,4-4-10 0,-4 4-2 0,0-7 0 16,0 0 19-16,0-6 9 0,0 0-10 0,0 0 10 15,0 0-48-15,-4 3-3 0,4 4-1 0,0-7 0 16,0 0-113-16,0 0-23 0,0 0-5 0</inkml:trace>
  <inkml:trace contextRef="#ctx0" brushRef="#br0" timeOffset="1335.29">3239 1994 2202 0,'-4'9'62'0,"4"4"14"0,0 2-60 0,-7 1-16 0,7 9 0 0,0-6 0 16,7 6 68-16,-7 6 12 0,0 1 1 0,4 2 1 15,3 7-14-15,-4 0-4 0,4 0 0 0,0 6 0 16,0-4 0-16,4 1 0 0,-1-6 0 0,1 3 0 16,3-10-51-16,-3 4-13 0,-1-7 0 0,-3 0 0 15,4-3 54-15,0-6 8 0,-1 3 2 0,1-6 0 16,-1-4-64-16,1-2-28 0,-8-4 3 0,1 0 0 16,-1-6 25-16,4 0 0 0,-7-6 0 0,8-4 0 15,-8 1 0-15,-8-4 0 0,8-5 0 0,-3 2 0 16,-4-9 20-16,0 0 2 0,-4-3 1 0,1-4 0 15,-1-2-35-15,1-4-8 0,-1-3 0 0,0 1-1 16,4-1 21-16,0 3 0 0,4-3-9 0,-8 1 9 16,11 5 0-16,0 1 0 0,0-4 0 0,0 4 0 0,4-1 0 0,3 1 0 15,3-4-8-15,-6 3 8 16,10 7 0-16,-3-3 0 0,3 6 0 0,3 0 0 16,-6 6 0-16,6-3 9 0,1 3-9 0,-4 10 12 15,0-4 4-15,-3 7 2 0,0 3 0 0,-1 6 0 16,1 0 15-16,-1 10 3 0,-6-1 1 0,3 7 0 0,-4 3 0 0,1 3 0 0,-4 3 0 0,7 4 0 15,-7-1-16-15,-7 0-3 16,7 1-1-16,0-4 0 0,-7 6-9 0,3-5-8 0,-3-1 12 0,0 0-12 16,-3 0 9-16,-1-3-9 0,-3 0 0 0,3 0 9 15,-6-6-9-15,6 3 0 0,-7 0 0 0,1-9 0 16,6-1-27-16,-6-2 3 0,3 2 0 0,3-12 0 16,0 3-70-1,4-6-14-15,-3 3-2 0,3-3-1 0,3-9-85 0,4-1-18 0,0-3-3 0</inkml:trace>
  <inkml:trace contextRef="#ctx0" brushRef="#br0" timeOffset="1653.42">3669 1884 2269 0,'0'0'64'0,"-4"6"15"15,4 4-63-15,-7 2-16 0,0 4 0 0,0-4 0 16,4 7 98-16,3 3 17 0,-7 0 3 0,3 3 1 15,4 0-37-15,0 0-7 0,-7 1-2 0,7-1 0 16,7-3-58-16,-7 3-15 0,0-3 0 0,11 3 0 16,-11-13 54-16,7 4 8 0,3 3 2 0,-3-13 0 15,4 0-52-15,3 1-12 0,-3-4 0 0,3-3 0 0,0-7 0 16,4 4 0-16,-4-6 0 0,0 6 0 0,3-13 13 0,-6 7 0 0,3-7 0 0,-3 7 0 16,-8-7-13-16,4 3 11 0,4 1-11 0,-8-1 10 15,1 4-10-15,3-4 12 0,-7 4-12 0,0-1 12 16,-7-2-4-16,0 3-8 0,-4-4 12 0,1 4-4 15,-1 2-8-15,-10-8 0 16,7 2 0-16,-7 4 0 0,7-1-74 16,-4 7-17-16,0-6-3 0,8 2-1 0,-4 7-40 15,3 0-8-15,4 0-1 0</inkml:trace>
  <inkml:trace contextRef="#ctx0" brushRef="#br0" timeOffset="2418.77">4004 2379 2033 0,'0'0'85'16,"0"0"-68"-1,0 0 96-15,0 0 19 0,0 0 4 0,0-6 1 16,0-9-58-16,0 2-12 0,0-6-3 0,0 0 0 16,0 1-51-16,4 2-13 0,-4-9 0 0,7 3 0 15,-7 0 0-15,3 0 0 0,4 3 0 0,-3 0 0 16,3 4 0-16,0-7 0 0,0 3 0 0,3 6 0 15,1-2 54-15,-4 5 8 0,4-2 2 0,-4 5 0 16,3 4-52-16,1 3-12 0,-4 0 0 0,4 7 0 16,-1-1 54-16,1 6 8 0,-1 7 2 0,1-6 0 15,-1 2-52-15,-2 7-12 0,-1-6 0 0,3 6 0 16,-6-3 54-16,3 6 8 0,-4-3 2 0,1 3 0 0,3-3-52 16,-4-3-12-16,4-1 0 0,-3 1 0 0,3-3 0 15,-3 0 0-15,-1-4 0 0,4 1 0 0,4-4 0 16,-1-3-12-16,-6-2 3 0,6-1 0 0,5-3 9 15,-5-3 12-15,1-4-2 0,-1 1-1 0,4-7-9 0,-3 4 0 16,0-10 0-16,-1 0 0 0,1 1 0 0,-1-4 0 0,-3 3 0 0,0-6 0 16,4 3 0-16,0 3 0 0,-8-3 0 0,8 0 0 15,-8 0 0-15,4 3 0 0,-3-6 0 0,3 3 0 16,-7-3 0-16,0 6 0 0,0 1 0 0,-7 5 0 16,3 1 0-16,4 5 0 0,-7 4 0 0,7 3 0 15,-3 0 0-15,-4 3 0 0,0 10 0 0,0-1 0 16,3 7 0-16,4-3 0 0,-7 3 0 15,3-1 0-15,1 4 0 0,3 0 0 0,0-6 0 0,0 6 0 16,3-3 0-16,-3 3 0 0,4 0 0 0,3-7 0 16,-3 4 0-16,3 0 0 0,-4-3 0 0,1-1 0 15,3 1 0-15,3-3 0 0,1 2 0 0,-4 1 0 16,0-7 0-16,4 1 0 0,-1-1 0 0,1 1 0 16,3-4-49-16,-4 0-12 0,1-3-3 15,3-3 0-15,-3-3 52 0,-1-3 12 0,1 0 0 0,-1-4 0 16,5 1 0-16,-5-4 0 0,-3-2 0 0,4-1 0 15,-1-3 0-15,-3 0 0 0,4 0 0 0,-4 4 0 16,4-7 48-16,-1 6 13 0,-3 4 3 0,4-7 0 16,3 6-103-16,-3 1-20 0,-4 2-4 0,3 1-1 15,1-1 52-15,-1 1 12 0,1 0 0 0,0 5 0 0,-1-5 0 16,-6 3 0-16,3 0 0 0,0 2 0 0,0 1 0 0,3 3 0 0,-3 3 0 0,1 1 0 16,2 2 48-16,1 0 13 15,-8 7 3-15,8-4 0 0,-4 4-52 0,0 2-12 0,0 4 0 0,-4 3 0 16,5 0 0-16,-5 0 0 0,4 3 0 0,-3 3 0 15,-1-3 0-15,1 0 0 0,-1-3 0 0,1 3 0 32,-4-6 0-32,7-3 0 0,-7 0 0 0,3-7 0 15,1 0-100-15,-4-5-22 0,0-4-5 0,0 0-1 16,3-4-124-16,1-8-26 0</inkml:trace>
  <inkml:trace contextRef="#ctx0" brushRef="#br0" timeOffset="2642.18">5306 2420 2747 0,'3'3'78'0,"-3"-3"17"15,0 0-76-15,0 0-19 0,0 0 0 0,0 0 0 16,0-3 106-16,4-9 18 0,-4 2 3 0,3-5 1 16,-3-1-72-16,4-6-13 0,-4 0-3 0,0 0-1 15,0-3-11-15,0 0-3 0,-4 0 0 0,1-7 0 16,-1-2-25-16,1 3 0 0,-4-7 0 0,3 0 0 15,-6 4-9-15,3-4-1 0,0 1 0 0,-4-1 0 16,-7 10-85-16,4-4-17 0,0 7-3 0,-4 7-1 16,1 2-135-16,-1 10-27 0</inkml:trace>
  <inkml:trace contextRef="#ctx0" brushRef="#br0" timeOffset="3121.12">5062 2151 2188 0,'14'3'97'0,"4"0"20"0,0 0-93 0,3-3-24 0,4-3 0 0,-1 0 0 16,1-4 56-16,-4 1 6 0,0-3 2 0,1 2 0 16,2-5-52-16,-6-1-12 0,3 1 0 0,0 2 0 15,4-8 0-15,-4 2 0 0,4 0 0 0,-1-3 0 16,-2 1-48-16,2 5-13 0,1-9-3 0,0 3 0 16,3 7 0-16,-7-7 0 0,4 3 0 0,-1 4 0 15,-6-7 32-15,0 6 5 0,-4 1 2 16,-4-1 0-16,1 4 40 0,0 0 8 0,-8 5 1 0,1 1 1 15,-4 3 31-15,0 0 7 0,0 0 1 0,0 0 0 16,0 7 37-16,-4-4 8 0,4 3 2 0,-3 3 0 16,-12 4-75-16,5-7-16 0,-1 7-2 0,-10 2-1 15,0 1 38-15,-4 3 7 0,1 3 2 0,-1-3 0 16,0-1-52-16,4 4-12 0,0 0 0 0,7 0 0 16,-4-9 54-16,4-1 8 0,3 1 2 0,4-1 0 15,4-5-52-15,-1-1-12 0,4-3 0 0,0-3 0 16,7 3 0-16,0-3 0 0,4-3 0 0,0 0 0 15,10-3 0-15,-7-1 0 0,11 1 0 0,-4-3 0 16,3-1 0-16,8 1 0 0,-7 0 0 0,0 2 0 16,-1 7 34-16,1-3 4 0,0-3 1 0,-1 6 0 15,-2 6-15-15,-1-3-4 0,3 4 0 0,-2 5 0 0,-1 1 13 16,3 2 3-16,-6 1 0 0,0 0 0 0,-1 6-4 16,-3-7 0-16,-3 4 0 0,-4 0 0 0,-3 3-20 0,-1 0-4 15,-3 0 0-15,-3 3-8 0,-4 0 0 0,-4 0 0 0,0-6 0 0,-3 0-12 31,0-1-42-31,-7-2-8 0,7 0-2 0,-11-7 0 16,4 1-102-16,0-4-21 0,0-3-4 0</inkml:trace>
  <inkml:trace contextRef="#ctx0" brushRef="#br0" timeOffset="3809.28">1242 2812 1792 0,'-18'6'51'0,"8"-2"10"15,3 2-49-15,-4 0-12 0,4 0 0 0,3-2 0 16,4 2 105-16,0 3 19 0,4-6 3 0,3 0 1 0,4 4-52 0,3-4-9 0,-4 3-3 0,11-3 0 16,-7 0 0-16,11-3 0 15,-11 4 0-15,11-4 0 0,3 3-51 0,0 0-13 0,8-3 0 0,6 3 0 16,-3-3 0-16,14 0 0 0,-4 0 0 16,8 0 0-16,3-3 54 0,-4 3 8 15,4-3 2-15,11 0 0 0,-4 3-52 0,7-4-12 0,3 1 0 0,8 0 0 16,7 0 0-16,-8 0 0 0,15 3 0 0,10-3 0 15,-3 3 0-15,7 0 0 16,-3 0 0-16,27-3 0 0,-13 3 0 0,6 0 0 0,1 0 0 0,27 0 0 16,-24 0 40-16,4-4 6 0,3 4 1 0,28-3 0 15,-27 0-24-15,9-3-5 0,1 0-1 0,28-1 0 16,-28 1-17-16,3-3 0 0,0-1 0 0,28 4 0 16,-31-7 0-16,-7 4 0 0,7-3 0 0,20 2 0 15,-31-2 48-15,4 2 5 0,-4 1 2 0,14-4 0 16,-24 7-37-16,-8 3-7 0,-3-7-2 0,7 7 0 15,-24 0-9-15,-8 3 0 0,-7 3 0 0,-3 0 0 16,-11 7 19-16,-7-7 1 0,-7 0 1 0,-4 3 0 16,-10 1-11-16,-11-1-2 0,-10 0-8 0,-4 0 12 15,-3 4 20-15,-7-4 3 0,-4 0 1 0,-4 1 0 16,-3 2-70-16,-3 0-14 0,-4-2-2 0,0 2-1 16,-4-3-119-16,-3 1-24 0</inkml:trace>
  <inkml:trace contextRef="#ctx0" brushRef="#br0" timeOffset="44304.38">1813 4446 1333 0,'0'-13'56'16,"0"4"-44"-1,4-4 144-15,-4 4 30 0,0-4 6 0,7 4 0 16,-7 0-51-16,-7 2-10 0,7-2-3 0,0 3 0 16,-4-1-20-16,4 1-5 0,0 6-1 0,-7-6 0 15,7 6-17-15,-10 0-3 0,6 0-1 0,-6 0 0 0,-1 3-33 0,0 0-6 16,4 6-2-16,-3 1 0 16,-1 6-12-16,1-1-4 0,-5 10 0 0,5 0 0 15,-1 4-12-15,1 5-2 0,-4 1-1 0,-4 18 0 16,11 0-9-16,-4 0 0 0,4 4-10 0,7 2 10 15,0-5 0-15,0-1 0 0,7 0 0 0,-3-2 10 16,6-8-10-16,1-5 0 0,3-7 0 0,0-2 0 0,4-4 0 16,3-6 0-16,-7-4 0 0,7-2 0 15,4-7 0-15,0-3 0 0,-1-6 0 0,8-3 0 0,-4-4 0 16,4 1 0-16,3-4 0 0,-3-5 0 0,-7 2 0 16,10-6 0-16,-10-3 0 0,7 0 0 15,-8-3 0-15,1-7 0 0,-4 4 0 0,-7-7 0 0,7 1 0 0,-6-1 8 0,-5 0-8 16,-6-3 12-16,3 1-4 0,-7-1-8 0,-7-3 12 0,-4 3-4 15,8 4-8-15,-12-1 10 0,-2 0-10 0,-1 7 10 16,-3 3 0-16,-4 3 0 0,-6 6 0 0,6 3 0 16,-7 4-10-16,4 5 0 0,-7 4 0 0,3 0 0 15,7 6-68-15,0 0-12 0,1 4-2 0,3-1-1 16,-1 0-93-16,8 1-18 0,4 2-4 0</inkml:trace>
  <inkml:trace contextRef="#ctx0" brushRef="#br0" timeOffset="45039.83">2420 4452 1326 0,'0'0'28'0,"0"0"5"0,-7 3-33 0,7-3 0 0,0 0 0 0,0 0 0 15,-4 6 112-15,1-2 15 0,-4-1 3 0,7-3 1 16,0 0-70-16,0 0-13 0,0 0-4 0,0 0 0 16,0 0 36-16,0 6 6 0,0-6 2 0,0 0 0 15,-4 3-2-15,4 0 0 0,-7 0 0 0,4 1 0 16,3-1-26-16,-7 3-4 0,7 0-2 0,-4 4 0 16,4 2-5-16,0 4-1 0,0 3 0 0,0 3 0 15,4 0-48-15,3 3 0 0,-7 0 0 0,3 3 0 16,4 0 18-16,-3 0 10 0,3 4 1 0,-4-1 1 15,8-3 7-15,-7 1 2 0,3-4 0 16,3 0 0-16,1-3-31 0,-4 0-8 0,0-4 0 0,4 1 0 16,-1-3 38-16,-6-4 6 0,6-2 2 15,-6-1 0-15,3-2-33 0,-4-1-13 0,-3 0 11 16,7 0-11-16,-7-6 14 0,0 0-3 0,0 0-1 0,0 0 0 16,0 0-10-16,0 0 0 0,0 0 0 0,0-6 8 15,-7-3-8-15,7-1 12 0,-3-2-12 0,3-1 12 16,0-3-12-16,-7 1 0 0,7-4-10 0,0 3 10 15,0 1 0-15,7-1 0 0,-7 0-8 0,3 1 8 16,4 2 0-16,0 1 0 0,0-1 0 0,4 0 0 16,-7 1 0-16,6 2 0 0,1 4 0 0,-1 0 0 15,1 0 0-15,0 6 0 0,3 0 0 0,-4 3-9 0,1 0 9 16,3 0 0-16,-4 3 0 0,1 1 8 16,-7-1-8-16,6 0 0 0,1 4 0 0,-8 2 0 0,4 4 52 0,-3-4 10 15,3 7 2-15,-4 3 0 0,1 0-64 0,-4 0-15 16,7 0-1-16,-14 0-1 0,7 0 27 0,-7 0 6 0,0 0 0 0,3-3 1 15,-6-4-17-15,-1 1-14 0,1-4 2 0,-1 1 1 16,0-7 11-16,1 1 16 0,-4-1-4 16,3-3-1-16,1-3-80 0,3 0-16 0,-4 0-3 15,4-3-1-15,-4 0-114 0,8 0-22 0,3 3-5 0</inkml:trace>
  <inkml:trace contextRef="#ctx0" brushRef="#br0" timeOffset="45445.74">2865 4853 2419 0,'0'0'107'0,"0"0"22"16,0 0-103-16,0 0-26 0,0 0 0 0,0 0 0 16,0 0 72-16,7 7 8 0,-4 2 3 0,8-3 0 15,-8 7-7-15,4-1-2 0,-3 4 0 0,6 0 0 0,1 3-6 0,-7 3-2 0,6 3 0 16,-3 0 0-16,4 3-16 0,-8 0-3 0,8 3-1 0,-8-2 0 16,4-1-16-16,4-3-3 0,-7 0-1 0,-1 0 0 15,4-3-1-15,-3 3 0 0,3-3 0 0,-7-3 0 16,3 3-25-16,-3-3 0 0,0-4 0 0,0 1 0 15,0-3 0-15,-3-1 0 0,3-2 0 16,-7-4 0-16,3 0 0 0,4-3 0 16,0-3 0-16,-10 0 0 0,-1-3 17 0,7 0-1 15,-6 0-1-15,3-3 0 0,0-1-15 0,-4-2-10 0,1 0 2 0,3-1 0 16,-4-2-74 0,4-1-14-16,-4 0-4 0,4-2 0 0,-3-4-120 0,3 0-24 15,-4 3-4-15</inkml:trace>
  <inkml:trace contextRef="#ctx0" brushRef="#br0" timeOffset="45625.84">2780 4662 2747 0,'0'13'78'0,"-7"-4"17"15,7 4-76-15,0-4-19 0,0 0 0 0,0 1 0 16,7-4 55-16,-7 0 7 0,3 1 2 0,4-4 0 15,-3 0-52-15,0-3-12 0,6-3 0 0,-3 0 0 16,4 0-48-16,-1-4-13 0,-3-2-3 0,4 3-1152 0</inkml:trace>
  <inkml:trace contextRef="#ctx0" brushRef="#br0" timeOffset="46011.39">3147 4944 2986 0,'0'7'84'0,"0"-1"20"0,0 0-84 0,7 0-20 0,-7-2 0 0,0-4 0 16,0 6 56-16,10-3 6 0,-6-3 2 0,3 3 0 16,4-6-52-16,-4 3-12 0,0-3 0 0,3-3 0 15,1-1 40-15,-4 1 6 0,4-3 1 0,-1-1 0 16,1 1-24-16,-1-1-5 0,1-2-1 0,-8-1 0 15,8 1-17-15,-4 2 0 0,-3 1 0 0,-1 0 0 16,4-1 0-16,-7 4 0 0,0 6 0 0,0 0 0 16,0 0 0-16,0 0 0 0,0 0 0 0,-10 3 0 15,-1 3 0-15,0 4 0 0,1 2 0 0,-1 4 0 16,-3 3-48-16,4 3-12 0,-1 6-4 0,4 0 0 16,-4 3 52-16,1 1 12 0,3 2 0 0,3 1 0 15,1-4 48-15,3-3 13 0,-7 1 3 0,7-1 0 16,0-6-52-16,7 0-12 0,-7-4 0 0,7-2 0 15,0-6-48-15,3-1-13 0,1-3-3 0,3-6 0 16,0-3 0-16,7-3 0 0,0-4 0 0,4-5 0 16,-4-4-51-16,4 0-10 0,0-3-3 0</inkml:trace>
  <inkml:trace contextRef="#ctx0" brushRef="#br0" timeOffset="46241.28">3821 4725 1580 0,'0'-6'67'16,"0"6"-54"-16,0 0 195 0,-4 0 38 0,-3 0 8 15,0 3 2 1,-4 6-104-16,4 1-20 0,-3 2-4 0,-4 1 0 0,3 2-51 0,0 1-9 0,-3 3-3 16,4 0 0-1,-1-1-1-15,1 7 0 0,3 1 0 0,-4-1 0 0,4 3-51 0,3-3-13 0,-3 3 0 0,7-3 0 16,0 0 0-16,0 4 0 0,7-8 0 0,-7 1 0 16,11-3 0-16,-8-3 0 0,8-4 0 0,0 1 0 15,3-7 0-15,3 1 0 0,-2-4 0 0,6-3 0 31,-4-3-48-31,1-1-13 0,7-2-3 0,-11-3 0 0,7-4-51 0,-7 1-10 16,0-1-3-16</inkml:trace>
  <inkml:trace contextRef="#ctx0" brushRef="#br0" timeOffset="46479.52">4124 4662 2467 0,'0'16'70'0,"7"3"15"16,-7-4-68-16,0 4-17 0,4 3 0 0,3 3 0 0,-7-3 64 0,7 3 8 16,3 3 3-16,-3-3 0 15,4 4 42-15,-1-4 9 0,-2 3 2 0,2 3 0 16,1-2-52-16,-1-1-9 0,-3 0-3 0,0 0 0 0,4-3-51 16,-4-3-13-16,-3-3 0 0,3-3 0 15,-4-4 14-15,8-2 0 0,-11-4 0 0,3 0 0 16,-3-6-74-16,0 0-14 0,0 0-3 0,0-9-1 15,0-1-90-15,-3-2-17 0,3-7-4 0</inkml:trace>
  <inkml:trace contextRef="#ctx0" brushRef="#br0" timeOffset="46961.4">4008 4957 2067 0,'10'0'87'0,"-3"0"-70"16,7 0 86-16,0-3 17 0,4 0 3 0,-4-1 1 15,7-2-96-15,-3 0-20 0,7 0-8 0,-4-1 8 16,4-2 45-16,3 0 9 0,0-4 2 0,-3 0 0 16,3 1-103-16,0-1-20 0,-3 1-4 0,3-4-1 15,0 0 0-15,4 1 0 0,-4-1 0 0,4-3 0 16,0 1 52-16,-4-1 12 0,4 3 0 0,-4-3 0 16,0 4 0-16,-3 2 0 0,-11 4 0 0,7-4 0 15,-10 7 48-15,-1 3 13 0,1-1 3 0,-8 8 0 16,-3-1 51-16,0 6 10 0,-7 4 3 0,0 2 0 15,0 4-52-15,-7 3-9 0,0 0-3 0,3 3 0 16,-10 0-51-16,7 0-13 0,-3-3 0 0,-1 3 0 16,7-3 54-16,1 0 8 0,-4 0 2 0,7-3 0 0,3 0-52 15,-7-7-12-15,11 1 0 0,-7-1 0 0,14-5 0 0,-7-1 0 16,4-3 0-16,3 0 0 16,0-6 0-16,11 0 0 0,-8 0 0 0,8-3 0 0,3-1 0 15,-3-2 0-15,6 0 0 0,1-1 0 16,-4 1 0-16,4-1 0 0,-4 1 0 0,7 0 0 0,-3 2 54 15,3 1 8-15,4 0 2 0,-4-1 0 0,0 7-52 16,1 0-12-16,-1 4 0 0,-3 2 0 0,-4 3 0 16,0 4 0-16,-7-1 0 0,0 4 0 0,-3 3 0 0,-8 6 0 15,4-3 0-15,-10 6 0 0,-1-3 0 0,-3 0 0 0,-7 0 0 16,-4 0 0-16,4-3 0 0,-3-3 0 0,-1-3 0 16,-3-4 0-16,0-2 0 0,3-4 0 0,0 0 0 0,1-3 0 15,-1-6-100-15,8 0-22 16,-1 0-5-16</inkml:trace>
  <inkml:trace contextRef="#ctx0" brushRef="#br0" timeOffset="47681.74">6255 4822 1958 0,'0'-13'87'0,"3"1"17"15,-3 3-83-15,0-4-21 0,0 4 0 0,0 2 0 16,0 1 158-16,0 6 27 0,0 0 6 0,-7-6 1 0,4 6-47 0,-4 3-9 0,-4 3-1 0,4 0-1 15,-4 4-60-15,4 2-12 0,-3 4-2 0,-1 3-1 16,1 0-30-16,3 3-5 0,-4 0-2 0,4 3 0 16,0 0-13-16,0 3-9 0,3 0 12 0,-3-3-12 15,7 4 10-15,0-8-10 0,0 5 8 0,4-8-8 16,-1-2 0 0,1 0 0-16,3-7 0 0,0-3 0 0,4-2 0 15,-1-8 0-15,1 1-10 0,-1 0 10 0,-3-6-12 16,4-4 3-16,3 1 1 0,0-1 0 0,-3-6 8 0,-1 0-12 15,4 1 12-15,-7-4-12 0,1 3 12 0,-1-3-8 16,0 3 8-16,3-6-8 0,-3 6 8 0,-3 4 0 0,3-1 0 0,-4 3-8 16,-3 7 8-16,0 0-13 0,0 6 5 0,0 0 8 15,0 0 0-15,0 0 0 0,-3 3 0 0,-1 0 0 16,4 6 0-16,0 1 0 0,4-1 0 0,-1 4 0 16,1-1 0-16,3 1 0 0,-4 3 0 0,8-1 0 15,-4 1 0-15,0 3 16 0,0 0 0 0,4-4-1 16,-1 1-24-16,1 0-5 0,3-1-1 0,-3-2 0 15,-1-1 36-15,1-2 7 0,-1-4 2 0,1 0 0 16,0 1 3-16,-4-4 1 0,3-3 0 0,1-3 0 16,-4-4-50-16,0 1-9 0,4 0-3 0,-8-7 0 15,1 1 28-15,3-4 0 0,0 0 0 0,-4 1 0 16,4-4 20-16,-3 0 5 0,3 0 2 0,0 0 0 16,0 1-42-16,0-4-8 0,4 3-1 0,-1 3-1 0,1-3 40 0,-1 7 8 15,4-1 1-15,-3 4 1 16,0-1-40-16,-1 4-8 0,1 0-1 0,-1 3-1 0,1 0 40 15,-4 6 8-15,4 0 1 0,-1 3 1 16,-3 4-25-16,0 2 8 0,0 4-8 0,0-1 0 0,0 4 16 0,1 0-1 16,-1 3-1-16,0 6 0 0,-4 0-14 15,4 1 0-15,-3-1 8 0,-1-6-8 16,1 0-18-16,-1-3-6 0,4-4-2 0,-3-5 0 16,-1-4-89-16,-3-6-17 0,0 0-4 0</inkml:trace>
  <inkml:trace contextRef="#ctx0" brushRef="#br0" timeOffset="48106.6">7179 4367 2310 0,'4'19'97'16,"-1"0"-77"-1,1 3 86-15,-1 3 18 0,1 0 3 0,-1 6 1 16,4-2-52-16,0 2-9 0,4 4-3 0,-4-1 0 15,4 1 52-15,-1-1 9 0,1-3 3 0,3 1 0 16,-4-4-83-16,5-3-16 0,-1-3-3 0,-4 0-1 16,1-3 11-16,-1 0 3 0,1-4 0 0,0-2 0 15,-8-4-31-15,4 1-8 0,-3-4 0 0,-1 0 0 16,1-3 0-16,-4-3 0 0,0 0 0 0,0 0 0 16,0 0 0-16,0 0 0 0,0 0 0 0,-7-3 0 15,0-3-35-15,-4 3-8 0,-3-4-1 0,0 1-1 16,0 0 21-16,-4 0 4 0,-3-1 0 0,0 4 1 0,0 0 19 15,-4 3 0-15,0 3 0 0,4 4 0 16,0-1 0-16,0 6 0 0,3 4 0 0,-3 3 0 0,7 3 0 0,0 3 0 0,7 0 0 0,0-3 0 16,7 3 0-16,0-6 0 0,7 3 0 0,0-3 0 15,3-7 0-15,4 1 0 16,4-1 0-16,3-2 0 0,0-4 0 0,4-6 0 0,0 3 0 0,3-6 0 16,0-3 0-16,4-1 0 0,0-5 0 0,-1-1 0 15,1 1 0-15,-7-1 0 0,3-3 0 0,-3 4 0 16,3-4-177-16,-3 4-32 0,-1-4-7 15</inkml:trace>
  <inkml:trace contextRef="#ctx0" brushRef="#br0" timeOffset="48568.04">8819 4345 2067 0,'-3'-18'87'0,"-4"2"-70"16,0 3 191-1,3 4 39-15,-6 0 7 0,3 2 2 0,-4 4-154 0,0 3-30 0,-3 3-7 0,0 7-1 32,-3 2 0-32,-1 7 0 0,-3 3 0 0,0 6 0 0,-1 0 0 0,1 7 0 0,0 6 0 0,4 3 0 15,2 0-51-15,1 9-13 0,4 0 0 0,-1 4 0 16,8-7 0-16,-1 0 0 0,4 0 0 0,4 0 0 15,3-3 0-15,0 0 0 0,3 0 0 0,4-12 0 16,1-7 0-16,6 0 0 0,0-6 0 0,0-3 0 16,4-6 0-16,3-7 0 0,0 0 0 0,7-6 0 15,1-6-31-15,3-4-9 0,-4-2-1 0,4-10-1 16,-4 0-35-16,-3-3-7 0,-1-3-2 0,-2-4 0 16,-5 4-85-16,1 0-17 0,-4-3-3 0</inkml:trace>
  <inkml:trace contextRef="#ctx0" brushRef="#br0" timeOffset="48791.05">9186 4408 2553 0,'-7'19'53'0,"7"-13"12"16,0 4-52-16,0 5-13 0,0 1 0 0,4 0 0 15,-4 6 105-15,0 3 19 0,3 3 3 0,-3 0 1 16,0 3-52-16,7 4-9 0,-3-4-3 0,-1 7 0 15,5-4 0-15,-5 4 0 0,1-3 0 0,-1 2 0 0,1 1 0 0,3-1 0 0,-4 1 0 0,1 0 0 16,3-4-51-16,-4-2-13 0,4-1 0 0,-3-3 0 31,3-9-48-31,-4 0-13 0,5-7-3 0,-1 1 0 16,0-7-51-16,0-3-10 0,0-3-3 0</inkml:trace>
  <inkml:trace contextRef="#ctx0" brushRef="#br0" timeOffset="49180.58">9603 4828 2242 0,'0'0'100'0,"0"0"20"0,0 0-96 0,0 0-24 0,0 0 0 0,-7 0 0 16,3 3 112-16,-3 4 19 0,0 2 3 0,0 4 1 16,-4 2-55-16,4 4-10 0,-3 3-2 0,-1 3-1 15,4 0-11-15,-4 3-1 0,4 1-1 0,0-1 0 16,0 0-16-16,4-3-3 0,-1 0-1 0,1-3 0 15,3-6-22-15,3 0-4 0,-3-7 0 0,4 0-8 16,-1-5 13-16,4-1-4 0,0-3-1 0,0-7 0 16,0 1-22-16,4-6-5 0,0-1-1 0,-1-3 0 15,1-2-7-15,-4-4-1 0,3 0-1 0,1-3 0 16,-4 3-40-16,0 0-8 0,4 0-2 0,-8 0 0 16,4 3 56-16,0 3 11 0,-3-2 3 0,-1 5 0 15,1 0-6-15,-1 7-1 0,-3 6 0 0,0 0 0 0,0 0 16 16,0 6 10-16,0 4-2 0,4 2 0 15,-4 1 8-15,0 6 0 0,0-4 1 0,0 1 0 16,4 0 38-16,-1 3 7 0,1-1 2 0,-1 1 0 16,1-3-52-16,-1 3-12 0,4-4 0 0,0 4 0 0,0-3 0 0,0 0 0 0,4-4 0 15,-4 1 0 1,4-7 0-16,-1 0 0 0,1-3 0 0,-1-3 0 16,1 0-100-16,0-6-22 0,-1 0-5 0</inkml:trace>
  <inkml:trace contextRef="#ctx0" brushRef="#br0" timeOffset="49528.9">10029 4653 2310 0,'0'0'48'0,"0"0"11"15,-7 6-47-15,0 0-12 0,-3 1 0 0,-1 2 0 16,4 3 104-16,-3 1 20 0,-1 3 3 0,0-1 1 16,1 4-52-16,-1-3-9 0,-3 3-3 0,4-1 0 15,2 1 0-15,-2-3 0 0,3 3 0 0,0-4 0 16,3 1-51-16,1-3-13 0,3-1 0 0,-4 1 0 15,8-7 54-15,-4 3 8 0,3-5 2 0,4-1 0 16,0 0-64-16,4-3 0 0,3-3 0 0,0 0-13 16,0-4 13-16,4 1 0 0,0-3 0 0,3-1 0 15,-4 4 0-15,5-3 0 0,-5-1 0 0,4 1 0 16,-3 2 0-16,0 4 0 0,-1-3 0 0,-3 6 0 16,4 0 23-16,-4 0-3 0,-3 3 0 0,-1 0 0 15,-3 4 10-15,0 2 2 0,-7 0 0 0,0-2 0 16,0 5-8-16,-3 1-2 0,-4 2 0 0,0-2 0 15,0 3-13-15,-4-1-9 0,1 1 12 0,-8 3-12 0,4 0 0 16,-4-7-9-16,1 4-1 0,2-10 0 16,5 4-61-16,-4-4-12 0,3 0-2 0,1-3-1 15,-1-3-72-15,4 0-14 0,0-3-4 0</inkml:trace>
  <inkml:trace contextRef="#ctx0" brushRef="#br0" timeOffset="50174.88">10312 4559 2424 0,'0'0'51'0,"0"0"10"0,0 0-49 0,-4 6-12 0,-3 3 0 0,-3 4 0 15,2-1 132-15,-2 4 24 0,-1 3 5 0,1 3 1 16,-4-3-74-16,3 3-16 0,-3 0-2 0,0 0-1 16,3-4-33-16,1 1-6 0,3-3-2 0,0-1 0 15,-1-2 3-15,1 0 0 0,7-1 0 0,-3-6 0 16,3 1-31-16,0-4 0 0,3 0-8 0,1-3 8 15,3 0-9-15,0-3 9 0,4 0 0 0,-1-4-9 16,1 4 9-16,3-3 0 0,0-3 0 0,4 2 0 16,-1-2 0-16,1 3 0 0,3-4 0 0,7 1 0 15,-3 3 0-15,0 2 12 0,3 1-2 0,-7 3-1 16,0 0 13-16,-3 3 2 0,0 4 1 0,-4 2 0 16,-4 0 8-16,1 4 2 0,-8 3 0 0,4-1 0 15,-3 1-11-15,-4 0-1 0,-4 3-1 0,1-1 0 0,-4 1-32 16,0 0-6-16,-4 0-2 0,-3 0 0 15,0-4 33-15,0-2 6 0,-4 3 2 0,4-4 0 16,0-3-23-16,0 1-15 0,0-4 3 0,3 0 0 16,4-2-15-16,0-4-2 0,7 0-1 0,0 0 0 15,0 0-13-15,0 0-2 0,0 0-1 0,0 0 0 16,4-10-4-16,3 4-1 0,0 0 0 0,0 2 0 0,0-2 24 0,0 0 5 16,3 3 1-16,1-3 0 0,3-1 21 15,-3 1 0-15,3 0-9 0,4-4 9 0,-4 1 0 0,3-1 9 0,1 1-1 0,0-3 0 16,-1-1 2-16,1 0 0 0,-1-2 0 15,1-1 0-15,-4 0 5 0,4 1 1 0,-1-1 0 0,-2-3 0 16,-1 0-8-16,0 4-8 0,-4-4 11 0,1 0-11 16,-7 3 15-16,3 4-4 0,-4-4-1 0,-3 7 0 15,0 3 12-15,-7 2 2 0,4 1 1 0,-8 6 0 16,0 4-25-16,1 5 0 0,-4 4 0 16,-4 0 0-16,4 2 0 0,0 4 0 0,0 0 0 0,3 7 0 15,1-4 0-15,-1 0 8 0,7 3-8 0,-3 0 0 16,4 0 0-16,3-3 0 0,0 4 0 15,3-4 0-15,1-3 0 0,3-4 0 0,0 1 0 0,4-3 0 16,-1-7 0-16,4 1 0 0,0-1 0 0,4-6 8 16,0-3-8-16,-4 0 0 0,7-6 0 0,-3 0 0 15,-1-4-128-15,-3-5-17 0,4-1-4 0,0-3-1 16,-1 0-93-16,-3-3-18 0</inkml:trace>
  <inkml:trace contextRef="#ctx0" brushRef="#br0" timeOffset="50491.31">11024 4621 2310 0,'0'-15'48'0,"0"15"11"16,0 0-47-16,0 0-12 0,-7 6 0 0,-3 0 0 0,3 4 160 0,-4 2 31 0,0 7 5 0,-3-3 2 16,4 6-98-16,-1-4-19 0,-3 4-4 0,3 3-1 15,1-6-36-15,-1 3-8 0,4-3-2 0,0 3 0 16,0-6-6-16,4 2 0 0,-1-2-1 0,4-3 0 16,0-4-8-16,4-3-2 0,-1 1 0 0,4-4 0 15,0-3-13-15,0 0 0 0,7-3 8 0,-3 0-8 16,3-4 0-16,0 1 0 0,0 0 0 0,4-1 0 15,0 1-12-15,-1 0-9 0,1 0-2 0,3 2 0 16,0 4 23-16,-3 0 0 0,3 0 0 16,0 4 0-16,-3-1 47 0,-1 6 13 0,-2-3 4 0,-5 4 0 15,1 2-52-15,-4 1-12 0,-4 3 0 0,1-1 0 16,-4 4 0-16,-7 3 0 0,3 3 0 0,-10 0 0 16,4-3 0-16,-5 6 0 0,-6-3 0 0,4 1 0 15,-4-5 0-15,-4 1 0 0,4-3 0 0,-4-3 0 16,4 0 0-16,0-7 0 0,3 4 0 0,0-7 0 15,8 0-151-15,-4-3-33 0,3-3-6 0</inkml:trace>
  <inkml:trace contextRef="#ctx0" brushRef="#br0" timeOffset="72470.64">16679 774 1697 0,'0'0'35'0,"7"0"9"0,-3-3-35 0,-1 0-9 0,5 0 0 0,-5-4 0 15,1 4 125-15,3-9 23 0,-4 2 5 0,1 1 1 16,-1-4-42-16,4-5-9 0,-3 2-2 0,-4 0 0 16,3-3-24-16,-3 4-5 0,0-1 0 0,0-3-1 15,0 4 6-15,-3 2 2 0,3 4 0 0,-4-7 0 16,-3 3-13-16,4 1-2 0,-4 6-1 0,0-7 0 15,0 4-40-15,-4-1-8 0,-3 1-2 0,7 6 0 16,-7 0 23-16,3-1 4 0,0 4 0 0,-3-3 1 16,0 3-26-16,-3 3-6 0,-1-3-1 0,-3 4 0 15,0 2 6-15,-1 0 1 0,-2 3 0 0,3 10 0 16,-1 0-15-16,1 6 0 0,0 7 0 0,0 2 0 16,0 4 0-16,0-7 0 0,3 7 0 0,0 2 0 15,4 1 0-15,0 0-10 0,4 0 2 0,-1 6 0 16,4 0 8-16,3 0 0 0,4 0 0 15,0 3 0-15,0-3 0 0,7-3 0 0,4 0 0 0,0 0-8 16,3 0 8-16,0-13 14 0,7 0-3 0,0 4-1 16,0-13-20-16,4 3-4 0,3-9-1 0,0-4 0 15,4-3 15-15,-4 1-9 0,4-10 9 0,-4-6-8 16,1 2-1-16,-5-8 0 0,1-1 0 0,-4-5 0 16,0 2-22-16,-3-6-4 0,-4 0-1 0,0 0 0 15,-3 0-22-15,-1 0-5 0,1 0-1 0,-4 0 0 16,0 3-153-16,0-3-31 0,0 4-7 0</inkml:trace>
  <inkml:trace contextRef="#ctx0" brushRef="#br0" timeOffset="73112.34">16877 1056 1979 0,'0'0'84'15,"-7"0"-68"-15,0 3 134 0,0 4 26 0,-4-1 6 0,4 3 1 16,-3 7-71-16,2-3-13 0,-2 2-3 0,-1 7-1 15,4-3-24-15,-3 6-5 0,3-6-1 0,-4 9 0 16,4-6-52-16,0 9-13 0,0-5 0 0,3 2 0 16,1-3 45-16,3 3 7 0,0-3 0 0,3 0 1 15,1-6-41-15,-1 3-12 0,4-9 0 0,4-1 8 16,-4-3-8-16,7-5 0 0,-3-4 0 0,-1-4 0 16,1-5-15-16,0 0 3 0,-1-4 0 0,4-3 0 15,-3 1-24-15,3-4-4 0,-4 0 0 0,5-6-1 16,-5 0 41-16,1 3 12 0,-4 0 1 0,0 3 0 15,0 4-13-15,-4-4 0 0,-3 0 0 0,0 6 0 16,0 1 0-16,-3 2 0 0,-1 1 0 0,1 3 0 16,3 6 0-16,0 0 0 0,0 0 0 0,-7 0 0 15,3 3 9-15,1 3-9 0,-1 0 8 0,1 4-8 16,-1 2-9-16,4-2-7 0,4 5-2 0,-4 4 0 16,3-9 31-16,1 5 7 0,-1-2 0 0,4 3 1 15,-3-7-21-15,3 4 8 0,0 2-8 0,0-2 0 16,4-4 0-16,-1 1 9 0,4-1-9 0,-3-3 0 15,3 4 8-15,-3-7-8 0,3 0 0 0,0-3 0 16,0 3 0-16,0-3 0 0,0 3 0 0,0-3 0 16,-3 0 0-16,3 0 0 0,0 0 0 0,-3 0 0 15,-4 0 8-15,3-3-8 0,-3 3 9 0,0 0-9 16,-3 0 19-16,3-3-3 0,-7 3 0 0,0 0 0 0,0-3 12 16,0-7 1-16,0 1 1 0,-4-4 0 0,1 1-11 15,-1 3-3-15,1-10 0 0,-8 0 0 0,4 3-4 16,0-3 0-16,-3 4-1 0,3-7 0 0,-1 3 9 0,1 6 3 15,4-9 0-15,-1 7 0 0,1 2-34 0,-1-2-6 16,4-1-2-16,4 3 0 0,-1 4 19 0,4-7 0 0,4 7 0 0,0-4 0 16,-1 4-8-16,8-4 8 0,-1 4 0 0,1-4 0 15,3 7 11 1,4 3 9-16,-4-3 1 0,7-1 1 0,-3 1-22 16,3 0 0-16,-3 0 0 0,0-4 0 0,-1 7-13 15,-2 0-7-15,-1 3-2 0,0 3 0 0,-7-3 35 0,0 3 7 0,0 4 2 0,-3-1 0 16,-1-3-70-16,1 3-15 15,-4 7-2-15,-3-7-1 0,-1 0-150 0,1 4-31 0</inkml:trace>
  <inkml:trace contextRef="#ctx0" brushRef="#br0" timeOffset="74223.56">16125 1865 801 0,'-21'0'16'0,"14"0"5"0,-3 0-21 0,3-3 0 0,-4 0 0 15,4 3 0-15,-4-3 149 0,4 3 26 0,-3 3 5 0,3-3 0 16,-4 3-15-16,4-3-3 0,-4 3-1 0,4 0 0 16,0-3-14-16,0 4-3 0,0 2-1 0,0-3 0 15,7-3-31-15,-3 0-7 0,3 0-1 0,0 0 0 16,0 0-39-16,0 0-8 0,0 0-1 0,0 0-1 15,0 0-25-15,0 0-5 0,0 0-1 0,0 0 0 16,3 3-24-16,4 0-19 0,4-3 3 0,-1 3 1 16,1-3 37-16,3 3 7 0,0 1 2 0,4-1 0 15,0 0-17-15,3 0-3 0,3 3-1 0,1-3 0 16,0 1 3-16,-1 2 1 0,5-3 0 0,-1 0 0 16,4-3-1-16,3 3 0 0,0 0 0 0,8-3 0 15,2 3-1-15,5-3-1 0,3 0 0 0,7-3 0 16,0 3 4-16,3-6 1 0,4 6 0 0,11-6 0 15,-4-4 13-15,3 1 3 0,8 3 1 0,7-7 0 16,-4 7-33-16,4-10 0 0,3 7 0 16,14-7 0-16,-6 7 0 0,-1-7 0 0,4 4 0 0,14-4 0 15,-11 6 0-15,1-2 0 0,-1-1 0 0,18 1 0 0,-18 2 0 0,8-2 0 0,-1 2 0 16,15-5 0-16,-19 9 17 0,1-7-3 16,4 0-1-16,10 1 0 15,-14 2-13-15,-4 1 0 0,0-3 0 0,11 2 0 0,-17 1 0 0,-1-1-16 16,-3 7 1-16,7-6 1 0,-15 6 30 0,1 3 5 0,-7 0 2 0,6 0 0 15,-13 9-37 1,-4-6-7-16,-3 3-2 0,-1 1 0 0,-10 2 44 0,-7 1 9 0,-4 2 2 16,-3-3 0-16,-7-2-24 0,-4 2-8 0,1-3 0 0,-8 1 0 15,-3-1 0-15,-4 0 0 0,0-3 0 0,-3-3 0 16,-4 0 0-16,0-3 0 0,-4 3 0 0,1-6 0 16,-4 0 0-16,-3 3 0 0,3-4 0 0,-4 4 0 15,-3-3-28-15,0 6-3 0,0-6 0 0,0 6 0 16,0 0-137-16,0-4-27 0,0 4-5 0</inkml:trace>
  <inkml:trace contextRef="#ctx0" brushRef="#br0" timeOffset="79127.37">16506 2376 1478 0,'0'0'62'16,"0"0"-50"0,0 0 64-16,0 0 12 0,0 0 2 0,0 0 1 15,0 0-43-15,0 0-9 0,0 0-2 0,0 0 0 16,-3 7-8-16,-1-1-1 0,4 3-1 0,0 4 0 15,0-1 43-15,0 7 9 0,4-3 1 0,-4 3 1 16,3 3-26-16,5 0-6 0,-1 3-1 0,0 0 0 16,0 0-11-16,3 0-2 0,1 0-1 0,3 0 0 15,-3-3-12-15,6 0-2 0,-3-9-1 0,4-1 0 16,-4-6-7-16,4-3-2 0,-1-3 0 0,-3-3 0 0,1-6-10 16,-1-7 0-16,0-3 0 0,-4 1 0 0,1-1 0 15,0 0 0-15,-1 0 0 0,-3-3 0 0,0 7 0 0,-3-4 10 0,-1 0-1 0,1 3 0 16,-4 4-9-16,0 2-9 0,0-2 9 0,-4 2-13 15,1 4 13-15,3 6 0 0,-4-6 0 0,4 6 0 16,0 0 0-16,-7 0 0 0,0 3 0 0,4 3 0 16,-1 4 0-16,1-1 0 15,3 4 0-15,-4-1 0 0,8 7 0 0,-4 0 0 0,3 3 0 0,1 0 0 16,3 3 0-16,0 3 0 0,3 0 0 0,-3 4 0 16,7 2 0-16,-3-3 0 0,0 7 0 15,3-4 0-15,-4-2 0 0,4 2-12 0,-3-5 12 0,3 2-12 16,0-3 32-16,-3-3 8 0,-4-3 0 0,3 0 1 15,-2-3 1-15,-5 0 0 0,1-4 0 0,-1-2 0 16,-3-1-15-16,-3-2-3 0,-4-1-1 0,-1-2 0 16,-2-4 42-16,-1 3 9 0,1-6 2 0,-4 0 0 15,-1-9-64-15,-2 2-28 0,-1-2 3 0,1-7 0 16,-1 4 25-16,4-4 0 0,-4 0 0 0,4 4 0 16,0-7-10-16,3 3 10 0,1 4-12 0,-1-4 12 15,1 4 0-15,3-4-8 0,3 3 8 0,1 1 0 16,-1-4-29-16,4 4-3 0,-4-7 0 0,8 0 0 0,0 6 46 15,-1-5 9-15,4-1 1 0,0 6 1 16,0-2-40-16,4 2-8 0,-1 0-1 0,4-2-1 16,-3-1 25-16,3 4 19 0,-3-1-3 0,3 4-1 15,-4-4-24-15,1 4-5 0,3-1-1 0,-3 4 0 16,-1-7-12-16,1 4-2 0,-1-4-1 0,1 4 0 16,-4 0-6-16,0-4-2 0,4 7 0 0,-8-4 0 15,4 1-18-15,-3 3-3 0,3 3-1 0,-4-4 0 16,-3 7-3-16,0 0-1 0,0 0 0 0,0 0 0 0,0 0 72 0,0 0 13 15,0 7 3-15,4-4 1 0,-4 3 27 16,0 0 6-16,0 1 1 0,0-1 0 0,0 0 4 0,4 0 1 0,-4 1 0 0,0-7 0 16,0 0-16-16,3 3-4 0,-3-3 0 0,0 0 0 15,4 0-35-15,3 0-9 0,-4 0 0 0,4-3 0 16,0-7 53-16,0 4 9 0,4-3 2 0,-4-1 0 16,0 1-54-16,0-1-10 0,0-2 0 0,0 2 0 15,-3 1 0-15,3 0 0 0,-4-1 0 0,1 1 11 16,-1 3-11-16,-3 6 0 0,0 0 0 0,0 0 0 15,0 0 0-15,-7 0 16 0,-3 0-2 0,-1 6-1 16,4 0-1-16,-4 3-1 0,1-2 0 0,-4 5 0 16,3 4 1-16,1 0 0 0,-1 2 0 0,4 1 0 15,0 3-12-15,0 3 8 0,0-3-8 0,3 6 8 16,1-2-8-16,3-1 0 0,-4 0 0 0,8 0 0 16,-1-6-32-16,4-1-6 0,0 1-1 0,0-13 0 15,4 1-20-15,3-4-4 0,0-6-1 0,0 0 0 16,4-4-102-16,0-5-21 0,-1-1-4 0,1-2-1 15,0-1 0-15,-1 0-1 0,1-3 0 0,-1 1 0 16,-2-1 104-16,-1 0 21 0,0-3 4 0,-4 0 0 16,1 3 52-16,0 4 12 0,-4-1 0 0,0 0 0 15,0 1 100-15,0 2 22 0,-4 4 5 0,1-4 1 0,-4 4-53 16,0-4-11-16,0 4-1 0,-4 2-1 0,4-5-48 0,-3 3-14 16,-1 2 0-16,1 1 8 0,-1 0 44 0,4 6 10 0,0 0 2 0,-7 0 0 15,7 0 0-15,-7 6 0 0,4 3 0 0,-1 1 0 16,1 5-19-16,3-5-3 0,-4 6-1 0,4 2 0 15,-4 1-14-15,4 3-3 0,0 0-1 0,4 0 0 16,-4 0-23-16,0-3 0 0,4 0 0 16,-1-4 0-16,1-2 0 0,-1-1 0 0,4-2 0 0,-3-1 0 15,3-9 0-15,0 0 0 0,0 0 0 16,-4 0 0-16,4-9 0 0,0-1 0 0,-3 1 0 0,3-4 0 16,-3 1 0-16,-1-4 0 15,1-3 0-15,-1 7 0 0,1-7 0 0,-4 3 0 16,3 4 0-16,-3-4 0 0,0 4 0 0,0 2 0 0,0 4 0 15,-3 0 0-15,3 6 0 0,0 0 0 0,0 0 0 0,0 0 0 16,0 0 20-16,0 0-1 0,3 6 0 0,-3 3 0 16,4 4-31-16,-1-1-5 0,1 4-2 0,-1 0 0 15,4-1 27-15,0 1 6 0,1 3 1 0,2-7 0 16,-3 1-15-16,4 0 0 0,-1-1 0 0,1 1 0 16,-1-1 0-16,1-9 9 0,3 7-9 0,-3-4 8 15,-1-3-21-15,1 0-5 0,-4 0-1 0,4-3 0 16,-1 0 69-16,-3-3 14 0,0 0 2 0,-3 0 1 15,3-6-28-15,-7 2-6 0,3 1-1 0,-3-7 0 16,4 1-15-16,-8-1-3 0,4 1-1 0,-3-7 0 16,3 0-13-16,-4 4 9 0,1-1-9 0,-1-3 8 15,4 3-8-15,-3 1 0 0,3 2 0 0,0 1 8 16,0-4-8-16,3 7 0 0,1-4 0 0,-1 4 0 16,4-4 10-16,0 7 0 0,0 0 0 0,4-1 0 0,0 4-10 15,-1 3 0-15,4 0 0 0,-3 0-11 0,3 3 11 16,0 0 0-16,0 1 10 0,0-1-10 0,-3 0 0 15,3 0 0-15,4 0 0 0,-4 0-10 16,-4 3-152-16,5-2-30 0</inkml:trace>
  <inkml:trace contextRef="#ctx0" brushRef="#br0" timeOffset="80177.23">16718 3634 608 0,'0'-7'25'0,"0"7"-25"16,0-3 56-16,-3-3 7 0,3 6 1 0,0-6 0 15,0-1 0-15,0 1 0 0,-4 0 0 0,4 0 0 16,0 6 44-16,0 0 8 0,0 0 3 0,-3-7 0 16,3 1-37-16,0 6-7 0,0 0-2 0,0 0 0 15,-4-3-8-15,1 0-1 0,-1 0-1 0,0 0 0 16,4 3-6-16,0 0-1 0,0 0 0 0,-3-7 0 16,-1 4 4-16,4 3 0 0,-3-6 0 0,-1 0 0 15,4 6-9-15,0 0-2 0,0 0 0 0,0 0 0 16,0-7-2-16,0 7-1 0,0 0 0 0,0 0 0 15,0 0 2-15,0 0 1 0,0 7 0 0,0 2 0 16,4 0-5-16,-4 10 0 0,3-3-1 0,1 6 0 16,-4 6-20-16,3-3-4 0,1 3-1 0,0 1 0 15,-1-4-18-15,-3 0 0 0,4-3 0 0,-1-3 0 16,1-4 0-16,-1 1 0 0,1-7 0 0,-1 4 0 16,-3-7 0-16,4 0 0 0,-1 1 0 0,-3-7 0 15,0 0 0-15,0 0 0 0,0 0 0 0,0-10 0 16,4 1 0-16,-4-7 0 0,0 0 0 0,3 1 0 0,-3-4 0 0,0 6 0 15,0-2 0-15,0-4 0 0,4 3 0 16,-1 1 0-16,-3-7 0 0,4 6 0 0,-1 0 0 0,1-3 0 16,-1 10 0-16,-3-7 0 0,8 7 0 0,-5 3 0 15,1 3 0-15,-4 3 0 0,7 0 0 0,-4 3 0 0,4 3 0 0,-3 0 0 16,-1 7 35-16,1-1 3 0,-1 4 1 0,-3 3 0 16,4-3-12-16,-4-1-3 0,3 1 0 0,-3 0 0 15,0-4-24-15,4 4 0 0,-1-1 0 0,-3-5 0 16,4-4 0-16,-4-3 0 0,0-3 0 0,0 0 0 15,4 7 0-15,-4-7-14 0,0 0 5 0,7-4 1 16,0 1-8-16,-4-3-2 0,4 0 0 0,-3-1 0 16,3-5-14-16,-4 2-2 0,4-2-1 15,-3-1 0-15,6-2 47 0,-2-1 10 0,-1 0 2 0,0 4 0 0,3-1-24 16,1 1 0-16,-1-1 0 0,1 4 8 16,0 3 0-16,-1-1 0 0,1 1 0 0,-1 0 0 0,1 3 6 0,-1 3 2 15,-2 0 0-15,2 3 0 0,-3 3 9 0,0 0 3 16,0 7 0-16,-3 2 0 0,3 4 0 0,-7 0 1 15,3 0 0-15,1 3 0 0,-4-3-17 0,3 3-4 16,-3 0-8-16,0 0 12 0,0-1-12 0,0-2 0 16,-3 3 0-16,3-3 0 15,0-3-46-15,-4-1-9 0,4-5-1 0,0-4-1 16,0-6-89-16,0 0-18 0,0 0-3 0,0 0-712 16,0 0-142-16</inkml:trace>
  <inkml:trace contextRef="#ctx0" brushRef="#br0" timeOffset="80562.81">17283 3605 1958 0,'0'0'43'0,"0"0"9"0,0 0 1 0,0 0 3 0,0 0-45 0,-7 4-11 0,3-1 0 0,-3 3 0 16,3 0 104-16,1 1 20 0,-1 5 3 0,1-3 1 16,-1 7-20-16,-3 0-4 0,4 0-1 0,3 2 0 15,-4 4-63-15,4-3-12 0,-3 3-2 0,3 0-1 16,0-3 18-16,0 0 3 0,3-4 1 0,-3-2 0 15,4-1-38-15,-4-2-9 0,3-1 0 0,1-3 0 16,-1-2 0-16,-3-4-11 0,7 0 3 0,-3-4 0 16,3 1-25-16,-4-3-5 0,1-3-1 0,3-7 0 15,-3 3 39-15,-1-2 0 0,1-1 0 0,3-3 0 16,-7 7-59-16,7-7-4 0,-4 3-1 0,-3 1 0 16,0 2 52-16,4 0 12 0,-4 4 0 0,0 0 0 0,0-1 0 0,-4 4 0 15,4 6 0-15,0 0 0 16,0 0 48-16,0 6 13 0,-7 7 3 0,7-1 0 15,-3 1-52-15,6 3-12 0,-3 2 0 0,0-2 0 0,4 3 54 0,-1 3 8 16,1-3 2-16,3-1 0 0,0 1-52 0,0-3-12 16,0 3 0-16,-3-7 0 0,3-2 0 0,0-1 0 15,0-3 0-15,-7-6 0 16,0 0-60-16,0 0-16 0,14-3-2 0,-4-3-1 16,1 0-69-16,-4-4-13 0,0-5-3 0,-3-1-928 0</inkml:trace>
  <inkml:trace contextRef="#ctx0" brushRef="#br0" timeOffset="80801.64">17519 3389 1922 0,'0'10'42'0,"0"-4"9"0,0 3 1 0,0 1 3 0,3 2-44 0,-3 1-11 0,4-1 0 0,0 7 0 15,-1 0 103-15,4 3 18 0,0 3 4 0,-3-3 1 16,3 0-23-16,0 6-5 0,0-3-1 0,0 6 0 15,0-2-21-15,0 2-5 0,4 0-1 0,-4 1 0 16,0-4-28-16,-4-3-6 0,8 3 0 0,-8-3-1 0,4-3-27 0,0-3-8 16,-3 3 0-16,0-6 0 15,3-1-65-15,-7-8-20 16,3 2-4-16,-3-6-1 0,0-3-132 0,0 0-26 0,0-3-6 0,0-6-1 0</inkml:trace>
  <inkml:trace contextRef="#ctx0" brushRef="#br0" timeOffset="81379.45">17699 3571 2030 0,'0'0'57'0,"0"0"14"0,-4 6-57 0,1 0-14 15,3 1 0-15,-4 2 0 0,1 4 130 0,3-1 23 16,-4 1 5-16,4 2 1 0,-3 1-77 0,3 3-15 16,-4 0-3-16,4 0-1 0,0-4-34 0,0 1-6 0,-3 0-2 0,3 2 0 15,0-8-10-15,-4-1-3 16,4 1 0-16,-3-4 0 0,3 0-8 0,0-6 0 0,0 0 0 0,0 0 8 15,0 0-8-15,0 0 0 0,0-9-12 0,3 3 12 16,-3-4-12-16,4 1 12 0,-1 2-12 0,4-5 12 16,-3 2-9-16,3 1 9 0,0 3 0 0,0 3 0 15,0 0 0-15,0-1 20 0,4 4-2 0,-4 4-1 16,3-1-17-16,-3 3 0 0,4 3 0 16,-4 1 0-16,0 5 54 0,0-2 7 0,-3 3 2 0,-1-7 0 15,1 4-12-15,-1-1-3 0,1 4 0 0,-1 3 0 16,1-7-32-16,-4 4-6 0,3 0-2 0,1-1 0 15,-4 4 1-15,3-6 0 0,4-1 0 16,-3-2 0-16,3-1-9 0,0-3-16 0,0 0 4 0,0-6 1 16,0 0 1-16,4-6 0 0,-1 0 0 0,1 0 0 15,3-1 0-15,-3-5 0 0,-1-1 0 0,1 1 0 16,-1-4 10-16,1 0-10 0,0 1 10 0,-4-4-10 0,3 0 10 16,-3 0 0-16,0 4 0 0,0-1-8 0,-3 0 8 0,-1 4 0 15,-3-1 0-15,4 4 0 0,-4-1 0 0,0 4 0 16,-4 0 0-16,1 3 8 0,3 0-8 0,-7 6 11 15,3 0-11-15,-3 0 12 0,0 0-12 0,0 6 0 16,0 4 9-16,0 0-9 0,4 2 0 0,-5 4-15 16,5-3 3-16,-1 3 0 15,1-1-3-15,3 1 0 0,-4 0 0 0,8-3 0 0,-4-1 15 0,7 1-9 16,-4 0 9-16,5-4-8 0,2 1 8 0,1-4 0 16,3 1 0-16,-4-1 0 0,8-6 0 0,0 0 0 15,3 0 9-15,0-3-9 16,-3-3 8-16,6 0-8 0,-3 0 0 0,4-3 0 0,0-4 0 0,0 4-16 15,-1-3 2-15,1-1 0 16,-4 4-40-16,-3-3-8 0,3-1-2 0,-7 4-819 16,0-4-164-16</inkml:trace>
  <inkml:trace contextRef="#ctx0" brushRef="#br0" timeOffset="82486.81">16753 4778 1933 0,'0'0'55'0,"0"0"12"0,-3 6-54 0,3 1-13 15,0 2 0-15,-4-3 0 0,4 1 126 0,-3-1 22 16,3-6 5-16,0 0 1 0,0 0-21 0,0 0-4 16,0 0-1-16,0 0 0 0,0 0-102 0,0 0-26 15,-4-6 0-15,-3 2 0 0,4-2 0 0,-1 0 0 0,1-7 0 16,-1 4 0-16,1-4 56 0,3 1 7 16,-4-4 1-16,1 1 0 0,-1-1-64 0,4-3-12 15,0 0-2-15,-3 4-1 0,3-4 15 0,0 6 0 0,-4-2 12 16,4 2-12-16,0 4 14 0,0 2-4 0,0 7-1 0,0 0 0 31,0 0 3-31,0 0 0 0,0 7 0 0,4-1 0 0,-1 0 11 16,1 10 2-16,-1-4 1 0,1 4 0 15,-1 0-14-15,1 3-4 0,-1-4 0 0,1 4 0 16,-1-3 0-16,4-4-8 0,-3-2 12 0,-1-1-4 0,1-3-8 0,-4-6-9 16,0 0 9-16,0 0-13 0,0 0 5 0,0 0 8 0,10-6-13 0,-2 0 5 15,-5-4-5-15,8-2-1 0,-8 2 0 0,4-2 0 16,-3-4 14-16,3 4-9 0,0 2 9 0,0-2-8 15,-4 2 8-15,5 4 0 16,-8 6 0-16,0 0 0 0,0 0-19 0,10-3-1 0,1 6-1 0,-1 0 0 16,-3 7 54-16,0 2 11 0,0 4 3 0,-3-4 0 15,-1 4-19-15,1 0-3 0,0 3-1 0,-1-1 0 0,1-2-24 16,-1 0 0-16,-3-1-12 0,4 4 12 0,-1-6 0 16,1-1 0-16,3-5 0 0,-4-4 0 15,1 0-8-15,-4-3 8 0,0 0 0 0,7-13 0 16,3 4-20-16,-2-4 0 0,-1-2 0 0,0-1 0 0,3-3 11 0,-3 3 9 15,4-2-12-15,-1-1 12 16,1 3-36-16,0-3-1 0,-1 7 0 0,1-1 0 0,-1 7 81 16,-10 6 16-16,11-6 3 0,-11 6 1 0,11-3-64 0,-1 3 0 15,-3 6 0-15,4 0-13 0,-8 4 37 0,4 2 8 16,0 1 2-16,-3 2 0 0,-1-2-12 0,-3 3-2 16,4-1-1-16,-1 1 0 0,-3-4 0 0,4 4 0 15,-4-7 0-15,4 4 0 16,-4 0-82-16,3-4-16 0,-3 0-3 0,4-5-1 15,-4 2-123-15,3-6-25 0,-3 0-5 0,0 0 0 0</inkml:trace>
  <inkml:trace contextRef="#ctx0" brushRef="#br0" timeOffset="82757.38">17290 4693 2236 0,'0'0'64'0,"-4"7"12"0,1 2-60 0,-4-3-16 0,3 4 0 0,0-1 0 15,1 4 112-15,-1-4 20 0,4 4 4 0,-3-1 1 16,3 4-58-16,0-4-12 0,0 4-3 0,3-3 0 15,1-1-51-15,-1-2-13 0,1-1 0 0,3-3 0 16,0 1 33-16,0-4 4 0,0 0 1 0,0-3 0 16,4 0-22-16,-1-3-5 0,1-4-1 0,-4 1 0 15,4 0 5-15,-4-3 1 0,3-1 0 0,-3-2 0 16,0 2-16-16,0 1 0 0,-3-4 0 0,0 7 0 16,-1-7 0-16,-3 7 0 0,0-3 0 0,0 2 0 15,-3 4 24-15,3 3 1 0,-4-3 1 0,-7 3 0 16,4 0-14-16,-3 0-4 15,-1 0 0-15,1 3 0 0,-4-3-17 0,-1 0-4 0,1-3-1 0,0 3 0 16,0 0-107-16,3 3-22 16,1-3-4-16</inkml:trace>
  <inkml:trace contextRef="#ctx0" brushRef="#br0" timeOffset="83530.9">17561 4436 2120 0,'0'0'47'0,"0"0"9"0,0 0 3 0,0 7 0 0,0-1-47 16,4 3-12-16,-4 1 0 0,3-1 0 0,1 4 103 0,-1 2 18 0,4 4 4 0,-3 3 1 16,3 0-33-16,0 3-6 0,0 3-2 0,0 4 0 15,-3-7-1-15,3 3 0 0,-4-6 0 0,4 3 0 16,0 0-32-16,-3-3-6 0,-1-3-2 0,5-3 0 15,-5-1-35-15,1-5-9 0,-1-1 0 0,4-3 0 16,-3-3 0-16,-4-3 0 0,3-6 0 16,1-3 0-16,-1 3 0 0,-3-7 0 0,0 0 0 15,-3 1 0-15,-1-1 0 0,4 1 0 0,-7-1 0 16,4 1-49-16,-4 2-12 0,0 4-3 0,-1 0 0 16,1 0 64-16,0 6 0 0,0 0 14 0,0 6-2 0,-3 0-12 15,3 3-16-15,3 4 4 0,-3 0 1 16,0 5-17-16,7 1-4 15,-4 3-1-15,1-3 0 0,3 0 1 0,-4 3 1 0,8-7 0 0,-4 4 0 0,3-3 49 16,1-4 10-16,0 1 1 0,3-4 1 16,0-2-48-16,3-1-10 0,-3-3-1 0,7-3-1 0,-3 0 30 0,0-3 0 15,3 0 0-15,-4-4 0 0,4 1 0 0,0-3 0 16,1 3 0-16,-1-4 0 0,0 1 0 0,0-4 0 16,-4 4 0-16,5-4 0 15,-5 4-57-15,1-1-6 0,-1 1-1 0,-3 0 0 0,0-1 52 0,-3 4 12 16,0-3 0-16,-1 2 0 0,1-2 0 0,-1 3 0 15,-3-1 0-15,0 7 0 0,4-6 0 0,-4 6 0 16,0-6 0-16,0 6 0 0,0 0 25 0,0 0 8 0,0 0 2 16,0 0 0-16,0 0-12 0,0 0-3 0,0 0 0 0,0 0 0 15,0 0-8-15,0 0-3 0,0 0 0 0,0 0 0 16,0 0 42-16,0 0 8 16,-4-3 1-16,-3 3 1 0,0-4-38 0,0 4-8 0,0 0-2 0,0 4 0 15,7-4-13-15,-4 0-13 0,-3 3 2 0,0 0 1 16,4 0 10-16,3-3 0 0,0 0 0 0,-7 3 0 15,3 3 10-15,4-2 4 0,-3 5 1 16,3-3 0-16,0 1-24 0,0-1-5 0,0 3-1 0,0 1 0 16,0-1 15-16,3 0 0 0,1 1 0 0,-4-1 0 15,3 1 0-15,-3-1 0 0,4 4 0 0,-4-7 0 16,0 3 0-16,3 1 15 0,1-1-3 0,-1 0-1 16,-3-2-11-16,7-1 8 0,0 0-8 0,4 1 8 0,0-1-8 15,-1-3 0-15,4 3 0 0,0-3 8 16,0 1-8-16,1-4 0 0,2 0 0 0,1 0 0 15,-4-7 0-15,0 1 0 0,4 0-9 0,-4-4 9 0,-4 1-20 16,4-1-1-16,-3-2 0 0,0-1 0 16,-4 1-16-16,0 2-3 0,0-2-1 0,-4 3 0 15,-3 9-82-15,4-10-16 0,-4 1-3 0</inkml:trace>
  <inkml:trace contextRef="#ctx0" brushRef="#br0" timeOffset="83832.73">18098 4364 2242 0,'0'0'49'0,"0"0"11"0,0 0 1 0,0 0 3 0,3 7-52 0,-3 2-12 0,4 3 0 15,-1 7 0-15,1 0 93 0,3 0 16 0,-4 3 3 0,4 3 1 16,0 3 12-16,4 0 3 0,-4 4 0 0,0-1 0 16,4 4-52-16,-4-7-9 0,0 3-3 0,3-3 0 15,-3 1-51-15,4-4-13 0,0 0 0 0,-4-10 0 16,0 7 0-16,0-6 0 0,0 3 0 0,-4-3 0 16,4-4 0-16,-3-2 0 0,3-1 0 0,-4 3 0 15,4-5-202-15,-7-1-43 0,0 0-9 0</inkml:trace>
  <inkml:trace contextRef="#ctx0" brushRef="#br0" timeOffset="84729.24">17127 5587 1403 0,'0'0'40'0,"0"0"8"15,0 0-38-15,0 0-10 0,0 0 0 0,0 0 0 0,0 0 116 0,0 0 22 16,0 0 4-16,0 0 1 0,0 0-21 0,0 0-4 15,4-6-1-15,-4 0 0 0,3-1-3 0,-3 1-1 16,0 0 0-16,0-1 0 0,0-2 2 0,-3 3 0 16,-1-4 0-16,1 1 0 0,-1 0-63 0,-3-1-13 15,0 4-3-15,0-4 0 0,0 4-9 0,-3 3-3 16,-1 0 0-16,0 3 0 0,-3 3-10 0,7 0-2 16,-3 7-1-16,-1-4 0 0,-3 6-11 0,7-2 10 15,-4 6-10-15,4-1 10 16,-3 4-10-16,3 6 0 0,0 0 9 0,-1 3-9 15,1 1 0-15,4-1 0 0,-1 0 0 0,1 0 0 16,3 0 0-16,3 1 0 0,1-1 0 0,-1-3-12 16,4 0 4-16,4-3 0 0,3-3 0 0,0 0 0 0,0-4 8 0,0-5 0 15,1-1 0-15,2-6-8 16,1 0-44-16,-4-6-9 0,0 0-2 0,4-6 0 16,-4-1 12-16,3-2 3 0,-2-4 0 0,-1-3 0 0,-4 1 23 0,4-1 5 15,1 0 0-15,-5 0 1 0,1-3 19 0,-1 3 0 0,1-3 0 0,-4 0 0 16,0 4 0-16,-4-1 0 0,1 3 0 0,-4 0 0 15,4 1 0-15,-8 5 0 0,4 1 0 0,0 3 0 16,-4-1 33-16,1 4 4 0,-1 3 1 0,-3 3 0 16,4 1 0-16,-4 2 0 0,3 3 0 0,-3 1 0 15,4 2-16-15,-1 4-3 0,1 0-1 0,3-1 0 16,0 4-9-16,0-3-1 0,0 6-8 16,3-4 12-16,-3 1 12 0,7 0 3 15,-3-3 0-15,3 3 0 0,0-7-42 0,3-2-8 0,1-1-1 0,0-3-1 16,-1-3 25-16,4-3-8 0,-3 0 8 0,-1-3 0 15,5-3 0-15,-5-3-8 0,4-4 8 0,0-3 0 16,-3 4 0-16,0-4 0 0,-1 0 0 0,-3-2 0 16,0 5 0-16,0-3 0 0,-3 1 0 0,-4 2 0 15,0 4 0-15,0-1 0 0,-4 1 0 0,-3 0 0 16,4 2 0-16,-8 1 8 0,1-3-8 16,-1 2 8-16,0 1-8 0,-3 0-8 0,0 3 8 0,0-4-12 15,0 4-69-15,3 0-15 0,-3 0-2 0,4 3-1 16,-1 0-74-16,4 3-15 0,-4 0-4 0</inkml:trace>
  <inkml:trace contextRef="#ctx0" brushRef="#br0" timeOffset="85095.56">17537 5349 1459 0,'0'0'41'0,"0"0"10"16,0 6-41-16,3 3-10 0,-3 1 0 0,4 2 0 0,-1 4 130 0,1 0 24 15,-1 3 5-15,1-1 1 0,3 4-32 0,-4 3-5 16,4 4-2-16,-3-1 0 16,3-3 5-16,0 3 1 0,0 0 0 0,-3 1 0 0,3-1-50 0,-4 3-9 15,4 1-3-15,-3-1 0 0,-1-3-1 0,1 0 0 16,-1 1 0-16,-3-7 0 0,4-1-64 16,-1-2-20-16,1-3-1 0,-1-7 0 15,1-2-69-15,-4-7-14 0,4-7-2 0,-4-2-1 16,3-4-152-16,1-2-30 0</inkml:trace>
  <inkml:trace contextRef="#ctx0" brushRef="#br0" timeOffset="85381.27">17717 5615 1958 0,'0'0'43'0,"0"0"9"0,0 10 1 0,-4-1 3 0,4 1-45 0,-4 2-11 0,4 1 0 0,4 5 0 16,-4 4 84-16,4 0 16 0,-1 0 2 0,4 3 1 15,-3-3-63-15,3 3-12 0,0-3-2 0,0 0-1 16,0 0 31-16,0-3 7 0,0 0 1 0,4-3 0 15,-4-1 0-15,0-5 0 0,3-1 0 0,1-3 0 16,-1-3-52-16,1-3-12 0,0 0 0 0,-1-6 0 16,1-3 0-16,-1-1 0 0,1-2 0 0,-4-1 0 15,4-2 0-15,-4-1 0 0,0-3 0 0,-4 3 0 32,1-2 54-32,-1 2 8 0,1 3 2 0,-4-5 0 0,0 2-52 0,-4 0-12 15,1 4 0-15,-4 2 0 0,0 1 0 0,-4 3 0 16,-3-1 0-16,0 1 0 0,3 3 0 0,-3 0 0 0,-4 6 0 0,4 0 0 15,4 0-48-15,-4 7-13 16,3-4-3-16,0 3 0 0,4 4-153 0,0-4-31 0,4 4-7 0</inkml:trace>
  <inkml:trace contextRef="#ctx0" brushRef="#br0" timeOffset="85664.15">18062 5973 2030 0,'0'0'57'0,"0"0"14"0,0 0-57 0,0 0-14 16,0 0 0-16,0 0 0 0,0 0 105 0,0 0 19 16,0-10 3-16,4 1 1 0,-4 0 0 0,-4-4 0 15,4-3 0-15,-3 4 0 0,3-4-90 0,-4 0-18 0,4 4-3 16,0-4-1-16,0 4-8 0,0-1-8 16,0 1 12-16,0-1-12 0,4 0-11 0,-1 1-9 0,1 3-1 0,-1-1-1 15,4 1 33-15,0-1 6 0,0 1 2 0,4 3 0 16,0-1-19-16,-1 1 0 15,4 3 0-15,-3 0 0 0,-1-3-12 0,5 2-5 16,-1 1-2-16,0 3 0 0,0-3 53 0,0 3 10 16,4 3 3-16,-1 0 0 0,4 7-24 0,1-4-5 0,-8 4-1 0,3-1 0 31,-2 0-100-31,-1-2-20 0,0 2-4 0</inkml:trace>
  <inkml:trace contextRef="#ctx0" brushRef="#br0" timeOffset="86673.38">17082 6471 1162 0,'0'-12'49'0,"-4"-1"-39"15,4 1 121-15,0-1 24 0,0 1 5 0,0-1 0 16,-4 4-15-16,4 2-3 0,0 1-1 0,0 6 0 16,0 0-20-16,0 0-4 0,0 0-1 0,0 0 0 15,0 3-14-15,0 7-3 0,4 2-1 0,0 7 0 16,-1 0-42-16,4 6-8 0,0 3-1 0,0 3-1 15,0-2-30-15,4 2-5 0,-1 0-2 0,1 1 0 16,0-1-9-16,3-3 0 0,-4 7 0 0,1-7 8 16,-4-3-8-16,4-3-12 0,-4-3 2 0,0-3 1 15,0-1-100-15,-4-5-20 0,1-1-4 0,-4-3-1 16,0-6-46-16,0 0-10 0,0-9-2 0</inkml:trace>
  <inkml:trace contextRef="#ctx0" brushRef="#br0" timeOffset="86880.88">16976 6663 1541 0,'0'0'44'0,"-4"3"9"0,1 3-42 15,3-6-11-15,0 0 0 0,0 0 0 0,3 3 84 16,4 0 16-16,4 0 2 0,-1-3 1 0,4 4-24 0,1-4-5 0,-1-4-1 0,0 4 0 16,3-3-2-16,1 3-1 0,0 0 0 0,3 0 0 15,0 0-19-15,-3 0-4 0,3 3-1 0,0 1 0 16,0-4-32-16,0 0-6 0,1 3-8 0,-1-3 11 15,0 3-82-15,0-3-16 0,-3 3-3 0,3 0-1 16,-7 0-134-16,4-3-27 0</inkml:trace>
  <inkml:trace contextRef="#ctx0" brushRef="#br0" timeOffset="88292.92">17551 6863 1018 0,'0'16'28'0,"0"-10"8"0,0 0-28 0,0 1-8 0,3-1 0 0,-3 0 0 15,4 1 94-15,-4-4 18 0,0-3 3 0,0 0 1 16,3 3 72-16,-3 0-97 0,0-3 0 16,0 0 24-16,0 0 5 0,0 0 0 0,0 0 1 15,0 0 11-15,0 0 3 0,4-9 0 0,-4-1 0 16,-4 1-64-16,4-1-13 0,-3 1-2 0,-1-4-1 16,4 4-37-16,-3-4-7 0,3 4-2 0,-4 0 0 15,1-1 24-15,-1 1 5 0,4-4 1 0,0 4 0 16,-3-1-30-16,3 4-9 0,0-3 0 0,3 3 0 15,-3 6 25-15,0-7-1 0,0 7-1 0,4-9 0 16,3 6-56-16,-4-4-11 0,4 1-3 0,0 3 0 16,0-3-3-16,0 3-1 0,4-1 0 0,-4-2 0 15,4 3-34-15,-1 0-7 0,1 0-2 0,3 0 0 16,-3 0 24-16,3-1 5 0,0 4 1 0,0-3 0 16,4 0-6-16,-4 0-1 0,0 0 0 0,0 0 0 0,0 0 52 0,4-1 11 15,-4 1 8-15,-4 0-12 0,4 0 12 0,-7 3 0 16,1 0 0-16,-1-3 0 0,0 0 20 0,-7 3 0 0,0 0 0 15,0 0 0-15,0 0 41 0,0 0 8 16,0 0 2-16,0 0 0 0,0 0 13 0,0 0 2 16,-7-3 1-16,0 3 0 0,-1 3-26 0,1 3-5 15,-3 3 0-15,3 1-1 0,0 6-17 0,0-1-3 0,0 7-1 16,0 0 0-16,3 0-34 0,-3 0 0 0,7 0 0 16,-4-3 0-16,4 0 0 0,4-1 0 0,-4-2 0 0,3-3 0 15,5-1 0-15,-5-2 0 0,4-1 0 0,0-3 0 16,4-6 0-16,-4 0-19 0,0 0 3 0,0-6 0 15,0 0-5-15,0-1-1 0,0-5 0 16,0-1 0-16,0-2 6 0,-3 2 0 0,3-6 1 0,-4 4 0 16,4 2 15-16,-3-3-12 0,-1 1 12 15,1 5-12-15,-1 1 12 0,1 6 0 0,-4 3 0 0,0 0 0 16,0 0 8-16,4 6 0 0,-1 0 1 0,1 7 0 16,-1-4 19-16,1 7 3 0,-1 0 1 0,1-1 0 15,-1 1-4-15,1 3 0 0,-1 0 0 0,8 15 27 16,-8-21-29-16,1 2 0 0,3-5 0 15,-3-1-10-15,3-3-1 0,-4-2-1 0,-3-4 0 16,7 0-6-16,-3-4-8 0,3 1 11 0,-4-3-11 16,1 0 9-16,3-4-9 0,-4-2 0 0,1-4 9 15,-1 4-9-15,4-7 0 0,-3 3 0 0,0-3 0 16,-1 0 0-16,1 4 0 0,3 2 0 0,-4-2 0 16,4 5 0-16,-3 1 0 0,3 2 0 0,-4 4 0 15,4 3 0-15,0 0 0 0,1 3 8 0,-1 4-8 16,0 2 10-16,0 1 0 0,-4 5 0 0,4 1 0 15,0 0-10-15,-3-1-11 0,3 1 3 0,-4 0 0 0,4-1 44 16,-3 1 8-16,3-3 3 0,-3 2 0 16,-1-5-39-16,1 2-8 0,-1-2 0 0,1-1 0 15,-1-3-88-15,1-3-18 0,-1 0-3 0,-3-3-1 16,0 0-117-16,4-6-23 0,-1-3-5 0</inkml:trace>
  <inkml:trace contextRef="#ctx0" brushRef="#br0" timeOffset="88625.6">18302 6688 1552 0,'4'-16'44'0,"-4"7"10"0,0-1-43 0,0 1-11 0,0-1 0 16,0 1 0-16,0 3 189 0,0 6 36 0,0 0 7 0,0 0 2 16,0 0-67-16,0 0-14 0,-4 6-2 0,1 3-1 15,3 4-75-15,-4 3-15 0,1-1-4 0,-5 4 0 16,8 3-19-16,-3 0-4 0,-1 0-1 0,1 0 0 16,3 0-15-16,-4-3-3 0,1-4-1 0,-1 4 0 15,4-6-2-15,0-1-1 0,0 1 0 0,0-4 0 16,4-3-10-16,-1-2 0 0,-3-4 0 0,0 0 0 15,7 0-9-15,8-7 9 0,-5 4-12 0,1-6 12 16,3 2 13-16,0 1 10 0,0-3 1 0,-3 3 1 16,3-1-25-16,-4 1-17 0,4 3 2 0,-3 0 1 0,3 6 38 0,-3 0 7 15,-1 0 1-15,-3 0 1 16,0 4 2-16,4 2 0 0,-4 0 0 0,0 1 0 16,-3 5-8-16,-1-2-2 0,1 3 0 0,-1-1 0 0,-3 1-10 0,0-3-3 15,-3 2 0-15,-1-2 0 16,4-1-12-16,-3-2 0 0,-4 2 0 0,0-2-10 15,-1-7-10-15,1 3-3 0,0-3 0 0,-3-3 0 16,3 0-157-16,-4 0-32 0,4-3-7 0</inkml:trace>
  <inkml:trace contextRef="#ctx0" brushRef="#br0" timeOffset="89586.92">18729 6885 1995 0,'-4'6'84'0,"4"1"-68"15,-3-1 140-15,3-3 27 16,0-3 5-16,0 0 2 16,0 0-74-16,0 0-16 0,0 0-2 0,0 0-1 0,-7-6-46 0,3-4-10 0,-3 4-1 0,4-3-1 15,-1 3-21-15,1-4-4 0,-1-2-1 0,-3 2 0 16,4 1-13-16,-1-4 0 0,1 4 0 0,-1-4 0 15,-3 4 54-15,7 3 8 0,-4-1 2 0,4 7 0 32,0 0-72-32,0 0-15 0,0 0-2 0,0 0-1 0,0 0 42 0,0 0 8 0,-3 7 1 0,-1 2 1 15,1 0-26-15,3 4-9 0,0-1 0 0,0-2 0 16,0-1 9-16,0 1 11 0,-4-1-3 0,4-3 0 16,4-2-8-16,-4-4 0 0,0 3 0 0,0-3 0 15,0 0 0-15,7 0 0 0,-7 0 0 16,3 0 0-16,1-7 0 0,3 1 0 0,-3 0 0 0,-1-7 0 15,1 4 0-15,3-7 0 16,0 1 0-16,-4-1 0 0,4 3 0 0,-3 1 0 0,3-4-12 0,0 7 12 16,0-1 0-16,-3 4 0 15,3 3 0-15,-7 3 0 0,7 0 0 0,0 0 0 0,0 3 0 0,0 3 8 16,-4 1 12-16,1 2 1 0,-1 0 1 0,1 4 0 16,-1-4-1-16,-3 1 0 0,4-1 0 0,-4 1 0 15,3-1-11-15,-3-3-2 0,4 0-8 0,0-2 12 16,-4-4-12-16,0 0 0 0,0 0 0 0,0 0 0 15,7-4 0-15,-4-2 0 0,1 0-8 0,-1-7 8 16,1 1 0-16,3-1-8 0,-4-2 8 0,1-1 0 16,3 3 0-16,-4 1 0 0,1-1 0 0,3 4 0 15,-3 0 0-15,3 2-8 0,-4 4 8 0,4 0 0 16,0 3 0-16,0 3 0 0,0 0 0 0,-3 4 0 16,6-1 21-16,-6 3-1 0,3 4-1 0,-3-4 0 0,3 4 5 0,-4 2 0 0,-3 1 1 0,4-3 0 15,-1 2-13-15,1 1-2 0,-1 0-1 0,1-4 0 16,-1-2-6-16,1-1-3 0,-1 0 0 0,-3-2 0 15,4-4 0-15,-1 0 0 0,4 0 0 0,-3 0 0 16,0-3-11-16,-1 3-1 0,-3-3-1 16,7 3 0-16,-7-3-6 0,7 0-1 0,-3 4 0 0,-1-4 0 15,1 0 20-15,-1 0 0 0,1 0 0 0,-4 0 0 16,3 0-30 0,1 0-6-16,-1 3 0 0,-3-3-1 0,0 0 8 0,0 0 1 0,4 3 1 15,-4-3 0-15,0 0-81 0,0 0-16 16,0 0-3-16</inkml:trace>
  <inkml:trace contextRef="#ctx0" brushRef="#br0" timeOffset="89797.35">19149 6888 2795 0,'-4'16'58'0,"1"-13"14"16,3-3-57-16,0 0-15 0,0 6 0 0,0-6 0 15,0 0 105-15,0 0 19 0,0 0 3 0,0 0 1 16,0 0-103-16,0-9-25 0,-4 0 0 0,1-1 0 16,3 1 0-16,0-4 0 0,-4 1 0 0,4-4 0 15,-3 0-46-15,-1-2-14 0,1-4-4 0,-1 3 0 16,1 0-204-16,-1 0-42 0</inkml:trace>
  <inkml:trace contextRef="#ctx0" brushRef="#br0" timeOffset="89902.07">19114 6559 1958 0,'0'0'43'0,"0"0"9"0,0 0 1 0,0 0 3 0,0 0-45 0,0 0-11 0,0 0 0 0,0 0 0 16,0 0 0-16,3 6 0 0,1 1 0 0</inkml:trace>
  <inkml:trace contextRef="#ctx0" brushRef="#br0" timeOffset="90244.15">19279 6528 2269 0,'7'9'64'0,"-7"-9"15"0,7 3-63 0,-7 4-16 16,4-1 0-16,-4 0 0 0,0 0 105 0,0 1 19 0,-4-1 3 0,4 0 1 16,-3 4-52-16,-1-4-9 15,1 3-3-15,-4 1 0 0,3-1 0 0,-3 0 0 0,0 4 0 0,0 0 0 16,4-4-51-16,-4 4-13 0,3-1 0 0,-3 1 0 16,3-4 0-16,1-3 0 0,-1 4 0 0,4-4 0 15,-3-3 0-15,3-3 0 0,0 0 0 0,0 0 0 16,0 0 0-16,7 0 0 0,-4-3 0 0,4 0 0 0,1 0 13 0,-1-4 0 15,0 1 0-15,3-3 0 0,1-1-13 0,-1 4-18 16,1 0 4-16,-4 0 1 0,4-1 22 0,-1 4 5 16,1 0 1-16,-1 3 0 15,-3 0 27-15,4 0 6 0,-4 3 0 0,0 3 1 16,0 4-20-16,0-1-4 0,-3 7-1 0,-1 0 0 16,1 2 13-16,-4 1 3 0,3 3 0 0,-6 0 0 0,3-3-32 0,0-3-8 15,-4 2 0-15,-3-2 0 0,4 0-12 0,-1-4-4 0,1 1-1 16,-1-4 0-1,1 1-75-15,3-10-16 0,0 0-2 0,0 0-1 0,0 0-19 16,-7-7-4-16,3 1-1 0</inkml:trace>
  <inkml:trace contextRef="#ctx0" brushRef="#br0" timeOffset="90625.1">19502 6500 2508 0,'0'0'71'0,"0"0"16"0,0 0-70 0,0 0-17 0,0 0 0 0,-4 3 0 16,-3 6 137-16,3 0 24 0,-3 4 5 0,0 3 1 16,0-4-86-16,4 4-17 0,-4 0-3 0,0-1-1 15,3 1-28-15,1 0-7 0,-1-1-1 0,1 1 0 16,-1-3-16-16,4-1-8 0,0-3 8 0,0 1-8 16,4-1 0-16,-1-2 0 0,1-1 8 0,-1-3-8 15,1 0 0-15,3-6-12 0,0 0 2 0,0 0 1 16,-4 0 9-16,8-4 12 0,-4 1-2 0,0-3-1 15,4 2-9-15,-4 1 0 0,3 0 0 0,-3 0 0 16,4 2 0-16,-1 4 0 0,1-3 0 0,-4 3 0 16,4 3 0-16,-4 1 0 0,3 2 0 0,-3 0 0 15,0 7 53-15,-3-1 9 0,0 1 2 0,-1 2 0 16,-3 4-46-16,0 0-9 0,4 3-1 0,-8-3-8 0,4 0 0 16,0 3 0-16,-3-4-10 0,-1 1 10 15,0 0 0-15,1-3 0 0,-1-1 0 0,-3-2 0 16,7-4-59-16,-7-2-4 0,4-4-1 0,3-3 0 15,0 0-51-15,-4-7-10 0,4-2-3 0,0 0 0 16,0-1-102-16,4-2-21 0</inkml:trace>
  <inkml:trace contextRef="#ctx0" brushRef="#br0" timeOffset="90774.86">19749 6860 2880 0,'0'6'128'0,"-4"1"25"16,4-7-122-16,0 6-31 0,0-6 0 0,0 0 0 15,0 0 57-15,0 0 6 0,0 0 1 0,0-9 0 16,-4-1-64-16,4-2 0 0,0-1-9 0,-3-3 0 16,3-2-99-16,-4-1-19 0,1-3-4 0</inkml:trace>
  <inkml:trace contextRef="#ctx0" brushRef="#br0" timeOffset="90895.18">19660 6478 2269 0,'-7'6'64'0,"0"3"15"15,7 4-63-15,-3 2-16 0,3-2 0 0,0 3 0 16,3-1 28-16,-3-2 4 0,4-4 0 0,3 1 0 16,-4-1-103-16,4-3-20 0,0 1-4 0</inkml:trace>
  <inkml:trace contextRef="#ctx0" brushRef="#br0" timeOffset="91209.07">19911 6725 2269 0,'-4'22'64'0,"1"-9"15"0,3-1-63 16,0 4-16-16,-4 0 0 0,4-1 0 0,0-2 156 0,0 3 29 16,0-1 6-16,4-2 1 0,-4-4-103 0,3-3-20 0,1 4-4 0,-1-7-1 15,-3-3-51-15,7 3-13 0,0-3 0 0,-7 0 0 16,7-3 0-16,1-3 0 0,2-4 0 0,-3 1 0 16,0 0 0-16,0 2 0 0,-3-2 0 0,3-1 0 15,-4-2 0-15,1-1 0 0,-1-2 0 0,1 2 0 16,0 4 0-16,-4-1 0 0,3-2 0 0,-3 2 0 15,-3 1 0-15,3 0 0 0,-4-1 0 0,-3-2 0 16,-4 2 0-16,1 1 0 0,-1 3 0 0,-3-1 0 16,0 4 0-16,0 0 0 0,0 0 0 0,0 3 0 0,3 3-8 15,0 0-5-15,1 3-1 0,-1 1 0 16,8-1-29-16,-4 3-5 0,3 1-2 0,1-4 0 16,3 3-87-16,3 1-18 0,1-4-3 0,-1 4-1 15,4-4-104-15,0 0-21 0,7 7-4 0,-14-13 0 0</inkml:trace>
  <inkml:trace contextRef="#ctx0" brushRef="#br0" timeOffset="91458.81">20070 6838 2030 0,'3'16'57'0,"-3"-10"14"15,0 0-57-15,4 4-14 0,-4-4 0 0,3 0 0 16,-3-6 156-16,0 0 29 0,0 0 6 0,0 0 1 16,0 0-103-16,7-3-20 0,-3-3-4 0,-1 0-1 15,4-4 0-15,-3-2 0 0,-1 2 0 0,4-5 0 0,0-4-51 0,-3 0-13 0,7 0 0 0,-1-6 0 16,1 0 0-16,3 3 0 15,-4 3 0-15,1 0 0 0,3 4 0 0,0 5 0 0,0 1 0 0,0 3 0 16,1 6 23-16,-1 0 1 0,0 6 1 16,3 6 0-16,-2 1 16 0,-5 9 3 0,1 0 1 0,3 3 0 15,-7 3-9-15,3 4-3 0,-2-1 0 0,-1 0 0 16,0 1-6-16,0-4-2 0,-4 0 0 0,1-6 0 16,-1 0-25-16,1-3 0 0,-4-4 0 0,0-5 0 15,0-1-200-15,-4-6-44 0,1-3-10 0,-4 0-2 16</inkml:trace>
  <inkml:trace contextRef="#ctx0" brushRef="#br0" timeOffset="100378.19">15755 536 850 0,'4'-16'17'0,"-4"16"6"16,0-6-23-16,0-4 0 0,0 1 0 0,0 0 0 16,0 2 119-16,0 7 19 0,0-6 4 0,0 6 1 15,0 0-25-15,0 0-5 0,0 0-1 0,0 0 0 16,0 0-9-16,0 0-3 0,0 0 0 0,0 0 0 15,0 0-28-15,0 0-7 0,0 0-1 0,0 6 0 16,0-3-28-16,3 4-7 0,-3-4-1 0,0 6 0 16,4 1-28-16,-4-7 8 0,3 6-8 0,1 4 0 0,-4 6 0 0,0-7 0 0,0 4 0 15,0 6 0-15,0-7 0 16,0 4 0-16,0 3 0 0,0-3 0 0,0 6 31 0,0-6 3 0,0 9 1 0,0-9 0 16,3 6-19-16,-3-6-4 0,4 3-1 0,-1 0 0 15,-3 0-11-15,4 3 8 0,-1-3-8 0,1 6 8 16,-1-6-8-16,1 3 0 0,-1 3 0 0,1-3 0 15,0 3 0-15,-1 4 0 0,1 2 0 16,-4-5 0-16,3 2 0 0,-3 7 8 16,4-10-8-16,-4 9 0 0,0-2 0 0,3 9 0 0,-3-10 8 0,4 10-8 15,-1-6 0-15,-3 3 0 16,4-1 0-16,-1 7 0 0,1-9 0 0,-1 3 8 0,1 3-8 0,3 0 8 16,-4-1-8-16,4 1 0 0,-3 0 0 0,3 3 0 15,0 0 9-15,0-3-9 0,-3 0 10 0,3 0-10 16,0 0 0-16,0 3 0 0,-4 0 0 0,4 0 0 15,1 3 0-15,-1-3 0 0,0 3 0 0,0 1 0 16,-4-1 0-16,4 0 0 0,0 3-13 0,-3 0 4 16,3-2 9-16,0 2 0 0,0 3 0 0,-3-5 0 0,3 2 0 0,-4 0 0 15,1 7 0-15,-1-1-8 16,1-2 8-16,3 2 0 0,0-2-9 0,3 5 9 0,-6-5 0 0,3 2 0 16,0 1 0-16,0 0 0 15,0 2 0-15,4 1 0 0,-1 0 0 0,1 6 0 16,-1-7 0-16,5 4 0 0,-5 0 0 0,1 3 0 0,-1-6 0 0,4 3 0 15,-3-4 0-15,0 4 0 0,-1-3-9 16,4 3 9-16,-3 0 0 0,-1 3 0 0,1 0 0 0,0-4 19 0,-1 8-3 16,1-1 0-16,3-3-31 0,-7-4-6 0,4 1-2 15,-1 3 0-15,-3-3 23 0,4 3 0 16,-1-3 0-16,1 6 8 0,-4-9-8 16,4 0 0-16,-4-1 0 0,3 4-11 0,1-3 11 0,-1-4 0 0,-3 1 0 0,4 3 0 15,-4-4 0-15,4 1 0 16,-1 3 0-16,-3-13 0 0,0 0 0 0,4 6-10 15,-4 4 10-15,4-4-10 0,-4 4 30 0,0-1 7 0,0 1 1 0,3 18 0 16,-3-12-50-16,0-9-10 0,1-4-1 16,-1 0-1-16,0-6 34 0,-4-3 0 0,4 0 0 0,-3-3 0 15,3-3 0-15,-4-1 0 0,1-2 0 0,3-4 0 16,-4 0 0-16,4-2 9 0,-3-1-9 0,0 0 8 0,-1-3 16 0,1 0 2 16,3 7 1-16,-4-4 0 0,1 0-27 15,-1 0 0-15,1-3 0 0,-4 4 0 16,3-4 0-16,1-3 0 0,-1 3 0 0,-3-3 0 15,4-7 0-15,-1 1 0 0,1 0 0 0,-1-7 0 0,1 0 0 16,0-2 0-16,3-1 0 0,-4-3 0 0,1-3 0 0,-1-3 0 16,1 3 0-16,-1-3 0 15,4 3 0-15,0 0 0 0,0-3 0 0,0 3 0 16,4 0 0-16,-4 0 0 0,4 0 0 0,-4 3 0 16,3-3 0-16,1 3 0 0,-1 3 0 0,1-3 0 15,3 4 0-15,-3-4 0 0,3-3 0 0,0 3 0 16,4 3 12-16,3-3-2 0,0 0-1 0,4 1 0 15,-4-1-9-15,3 0 0 0,1 0 0 0,3 0 8 16,1 3-8-16,-1-2-16 0,0-4 4 0,4 3 1 16,3 0 11-16,0 0 0 0,4 0 0 0,4 0 0 0,-1 3 0 0,0-2 0 15,1-1 0-15,2 3 0 0,5-3 0 16,-4 0 0-16,3 4 0 0,7-4 0 0,-3 3 0 0,4-3 16 0,-1 0-4 0,11 0-1 16,-7 4-11-16,4-4-16 15,-1 0 4-15,8 0 1 0,-8 0 11 0,1-3 16 0,-1 3-4 0,8-3-1 16,-4 0-11-16,3 3 0 0,1-3 0 0,10 4 0 15,-10-4 0-15,6 0 0 0,1 0 0 0,7 0 0 16,-8 0-9-16,1 0-1 0,3 0 0 0,4 0 0 16,-8 0 18-16,1 0 4 0,-1 3 1 15,8-3 0-15,-7 0-13 0,3 0-18 0,0-3 4 0,7 3 1 16,-10-4 22-16,-1 4 5 16,1 0 1-16,3 0 0 0,-7 0-24 0,0-3-5 0,4 3-1 0,0 0 0 15,-8 0 15-15,4 0 0 0,-3-3 0 0,6 3 0 16,-10-3 0-16,-3 0 0 0,3 0 0 0,3 0 0 0,-6 0 0 0,-4 3 0 15,0-7 0-15,-4 4 0 16,-3 0 0-16,-3-3 0 0,3 3 0 0,-4-4 0 0,0 4 0 0,-3 0 15 16,-7 0-3-16,0 3-1 0,-4-3-11 0,-3 3-16 15,-4 0 4-15,-3 3 1 0,-1-3 11 0,-2 3 0 16,-1 0 0-16,-4-3 0 0,1-3 0 0,0 3 0 16,-4 0 0-16,0 0 0 0,-3 0 0 0,-1 0 0 15,-3-3 0-15,0 0 0 0,-3 0 49 0,-4 3 12 16,0 0 3-16,0 0 0 15,3-7-52-15,1 1-12 0,-1 3 0 0,1-6 0 0,-1 2 0 0,-3-2 0 16,0-1 0-16,0 1 0 0,0-4 0 16,0 4 0-16,0-3 0 0,4-1 0 0,-4 4 0 15,0-7 0-15,0 3 0 0,3-2 0 0,1-1 0 16,-4-3 0-16,4-3 0 0,-4 0 0 0,0 4 0 0,0-8 0 0,3 4 0 16,-3-3 0-16,0 0 0 0,4 0 0 0,-4 0 0 0,0-6 0 15,0 3 0-15,3-4 0 0,-3 1 0 16,0-4 0-16,0-2 0 0,0-1 0 0,0 4 0 0,-3-4 0 15,3 0 0-15,-4 1 0 0,4-4 0 0,-3 0 0 16,-1 4 0-16,0-4 0 0,4-3 0 0,-3 0 0 16,-1 0 0-16,-3 0 0 0,4 0 0 0,-4-3 0 15,3 3 0-15,-3 1 0 0,4-1 0 0,-8-7 0 16,8 1 0-16,-5 0 0 0,5 3 0 0,-4-6 0 0,0 6 0 16,0-3 0-16,0-1 0 0,0-2 0 0,0 3 0 0,0-3 0 15,0-1 0-15,-1 1 0 0,1 3 11 0,0-3-1 16,0 2 0-16,0-2 0 0,-3 0-10 0,3 3 8 15,0-4-8-15,-4 1 8 0,4 3-8 0,0-3 0 16,0 2 0-16,-4-5 8 0,4-1-8 0,0 1 10 16,-3 0-10-16,-1-1 10 0,4 4-10 0,0-4 8 15,-4 4-8-15,1-10 8 0,3 7-8 0,-4 0 0 16,0-4 0-16,1 0 8 0,3 4-8 0,0-1 0 16,-4 1 0-16,1-7 8 0,3 4-8 0,-4-4 0 15,4 3 0-15,-4-5 0 0,4 2 0 0,0 0 8 16,0 4-8-16,0-4 0 0,0-3 12 0,0 7-4 15,3 2 0-15,-3-12 0 0,0 6 6 0,0 4 1 16,0-4 0-16,0-6 0 0,4 6-5 0,-1 7-1 16,1-7 0-16,-1-3 0 0,1 4 3 0,-1-1 0 0,-3 0 0 15,3 1 0-15,1 8-12 0,-1 1-17 0,1-7 4 0,-1-2 1 16,1-1 20-16,-1 7 5 0,1 2 1 0,-1-5 0 16,-3 8-14-16,4 1 0 0,-1-3 0 0,1 12 0 15,-1-3 8-15,0-3-8 0,1 0 0 0,-1 0 9 16,4-3-9-16,-3 3 0 0,-1 0 0 0,1-9 8 15,-1-4-8-15,4 7 0 0,-3 3 0 0,-1-4 0 16,4 7 0-16,0 0 0 0,-3 3 8 0,3 7-8 16,-4-4 0-16,4 10 0 0,-3-4 0 0,3 4 0 15,-4-1 0-15,4 7 0 0,-3-6 0 0,3 0 0 16,-4 2 0-16,4 4 8 0,-3 3-8 0,3-3 0 16,-4 3 0-16,4 7 0 0,-3-7 8 0,3 3-8 0,-4-3 0 15,4 3 0-15,0 6 0 0,-4-5 0 0,4 2 0 16,-3 3 0-16,3-2 0 0,-4-1 0 0,4 4 0 15,-3 2 0-15,-1-6 0 0,1 7 0 0,3-3 0 0,-4 5 0 16,4 1 0-16,-3-7 0 0,-1 7 0 0,1-3 0 16,-4 3 0-16,3-1 0 0,4 7 0 0,-3-6 0 15,-4-3 0-15,-1 2 0 0,8 7 0 0,-7-6 0 16,4 0 0-16,-4-1 0 0,0 1 0 0,0 3 0 16,3-3 8-16,-3-4-8 0,0 4 0 0,0-3 0 15,4-4 0-15,-5 7 0 0,1 0 0 0,0-7 0 16,0 4 0-16,0 2 0 15,0-2-23-15,0 3-3 0,0-1-1 0,0-2 0 0,0 6 27 0,-4-3 0 16,4-1 0-16,0 1 0 0,0 3 17 0,0 0 9 16,0 3 2-16,-3-3 0 0,-1 0-28 0,0-1 0 0,1 4 8 0,-1-3-8 15,4-6 0-15,-3 6 0 0,-1 0 0 0,0-1 0 16,4 4 0-16,-7-3 0 0,4 3 0 16,-1-3 0-16,4 0 0 0,-4-3 0 0,1 6 0 0,-1-3 0 15,1 0 0-15,-1 3 0 0,0-4 0 0,1 1 0 16,-4 3 0-16,3 0 0 0,-3 0 8 0,0 0-8 15,0-6 0-15,0 6 0 0,-4 0 0 0,0 0 0 16,1-3 0-16,-4 3 0 0,3 0 0 0,-3-3 0 16,3 0 8-16,4 3-8 0,0-4 0 0,-4 1 8 15,1 3-8-15,-1-3 8 0,-3 3-8 0,3-3 8 16,-3 0 14-16,-4 3 2 0,1-3 1 0,-1 0 0 16,0 3-37-16,1 0-7 0,-5 0-1 0,-2 0-1 0,2 0 21 15,1 0 0-15,0 0 0 0,-4 0 0 0,1 0 0 0,-1 3 0 16,4-3 0-16,-4 0 0 0,4 3 8 0,-4-3-8 15,0 0 0-15,-7 3 8 16,4-3-8-16,0 3 0 0,-1 0 9 0,-2-3-9 0,-1 0 13 0,4 3-1 16,-1-3-1-16,-3 4 0 0,4-4-11 0,0 0 0 15,-4 0 0-15,0 0 0 0,0 0 0 0,-3 3 0 16,3-3 0-16,-3 3 0 0,3 0 11 0,-3 3-3 16,3-6-8-16,-3 3 12 0,-1 1-12 0,1-4-8 15,-4 3 8-15,-3 0-13 0,3-3 13 0,4 0 15 16,-4 0-3-16,0 0-1 0,4 0-11 0,-1 0 12 15,1-3-12-15,-7 0 12 0,3-1-12 0,0 1 8 16,3-3-8-16,-6 3 8 0,7-3-8 0,-4 2 0 16,4 1 0-16,-1 0 8 0,1-3-8 0,0 3 0 0,-4 0 0 15,-4 3 0-15,1-7-21 0,3 4 0 0,0 0 0 16,-3-6 0-16,3 6 21 0,0-1 0 0,0 1 0 0,-7-3 0 16,4 3 14-16,0 0 7 0,-1 0 2 0,-3-1 0 15,7-2-37-15,0 3-7 0,-3-6-2 16,-4 2 0-16,4 1 23 0,-1 0 0 0,-3-4 0 0,1 7 0 15,2-3 0-15,1-3 0 0,-4 5 0 0,0-2 0 16,0 3 0-16,0-3 0 0,4 0 0 0,-8 2 0 16,4 1 0-16,0 3 0 0,4 0 0 0,-4 0 0 15,0 0 0-15,-3 0 0 0,6 0 0 0,-3 0 0 16,1 3 0-16,2-3 0 0,4 4 0 16,-3-1 0-16,3-3 0 0,0 0 0 0,-3 3 0 0,3-3 0 0,4-3 12 15,-1 3 6-15,4-3 2 0,4 3 0 16,0 0-58-16,7 0-11 15,-1 0-3-15,1 0 0 0,4-4-57 0,2 4-12 0,5 4-3 0,-4-4 0 16,3 0-64-16,4 0-12 0,0 3-4 0,7 3 0 0</inkml:trace>
  <inkml:trace contextRef="#ctx0" brushRef="#br0" timeOffset="101535.9">22662 564 1177 0,'0'0'52'0,"0"0"11"16,0-3-51-16,4-3-12 0,-4 6 0 0,0-4 0 16,4-2 133-16,-4 6 24 0,0-6 5 0,0 6 1 15,0-3-18-15,3-3-3 0,-3-1-1 0,0-2 0 0,-3 6-32 0,3-7-6 0,-4-5-2 0,0 5 0 16,1 1-34-16,-4-4-7 0,3 1-2 15,-3-1 0 1,4 1-38-16,-4 5-8 0,0-5-2 0,0 6 0 0,-4-1 43 0,-3 4 9 0,3 0 2 0,-3 3 0 16,0 6-52-16,0 7-12 0,-4 6 0 0,4 3 0 15,4 6 0-15,-4 9 0 0,-1 1 0 0,5 6 0 16,-1 0 14-16,4 0 0 0,-3-3 0 0,6 2 0 16,1 1-22-16,3 0-5 0,0-6-1 0,3 6 0 15,4-10 14-15,0 4 0 0,0-10 0 0,4 3 0 16,3-6 0-16,0-6 0 0,0 0-10 0,4 0 10 15,-1-10-53-15,1-6-7 0,3-3 0 16,0 0-1-16,1-3 5 0,-1-6 2 0,3-4 0 0,1-2 0 16,-4 2 21-16,0-9 4 15,-3 3 1-15,0-3 0 0,-4 7-151 0,0-4-29 0</inkml:trace>
  <inkml:trace contextRef="#ctx0" brushRef="#br0" timeOffset="101835.4">22976 351 2004 0,'-3'12'56'0,"-1"-2"14"0,1 2-56 0,-1 7-14 0,1-3 0 0,3 6 0 16,0 3 104-16,-4 0 17 0,4 3 4 0,0 10 1 16,0-10-42-16,4 10-9 0,-4-1-2 0,0 4 0 15,3-10-7-15,1 1-2 0,-4 5 0 0,3-8 0 16,1-4 0-16,-1 3 0 16,1-3 0-16,-1-3 0 0,1 0-102 0,-4-7-21 15,4 1-4-15,-1-3-1 0,-3-7-51 16,4 0-10-16,-1 1-3 0</inkml:trace>
  <inkml:trace contextRef="#ctx0" brushRef="#br0" timeOffset="102228.73">23220 674 1881 0,'0'0'79'16,"-4"6"-63"-1,1 3 107-15,-1 4 21 0,-3-4 5 0,4 1 1 16,-4 5-67-16,3 4-14 0,-3-3-2 0,0 3-1 15,0 3-33-15,0 0-6 0,0 3-2 0,3-3 0 16,-3 3 37-16,4-6 7 0,-1 6 2 0,1-10 0 16,3 1-49-16,0 3-10 0,0-10-1 0,0 1-1 15,3-1-10-15,1-3 8 0,-1 4-8 0,1-10 8 16,-1 3-20-16,1-6-5 0,3 3-1 0,0-10 0 16,0 4-39-16,0-3-8 0,0-4-2 0,0 1 0 15,4-7 37-15,-4 0 7 0,3 0 2 0,-3 0 0 16,0 4-36-16,-3-4-7 0,0 0-2 0,-1 3 0 15,1 1 42-15,-4 2 8 0,0 1 1 0,-4 8 1 16,4 4 36-16,0 0 7 0,0 0 2 0,0 0 0 0,-3 4 33 0,-5-1 8 0,1 9 0 0,0 1 1 16,4 2-29-16,3-5-7 0,-4 6-1 0,4 2 0 15,0-5-18-15,4 3-4 0,-1-4-1 0,1 4 0 16,-1-7-13-16,4 4 8 0,1-7-8 0,-1 0 0 16,0 4-49-16,0-7-16 0,0 0-3 0,3-3-1 15,-3 0-87-15,4-3-18 0,0-3-3 16,-1-7-1-16,1 0-26 0,-4 1-6 0</inkml:trace>
  <inkml:trace contextRef="#ctx0" brushRef="#br0" timeOffset="102961.62">23513 586 2059 0,'0'0'91'0,"-4"3"19"16,-3 3-88-16,0 4-22 0,0-4 0 0,-4 7 0 15,4-4 94-15,0 7 14 0,0-4 4 0,-3 4 0 16,3 0-48-16,-4 2-10 0,4 1-2 0,0 3 0 15,0-9 9-15,0 5 2 0,0 4 0 0,0-9 0 16,3 0-27-16,4 2-4 0,0-5-2 0,0-7 0 16,0 3-19-16,4 0-11 0,3-3 12 0,-4-3-12 15,8-3 0-15,-4 0 0 0,3-3 0 0,1 0 0 16,3 2 0-16,-3-2 8 0,3-3-8 0,0-1 0 16,0 4 9-16,0-3-9 0,4 6 0 0,-4-4 9 15,4 1 0-15,-4 0 0 0,0 6 0 0,0-3 0 16,-4 6 5-16,1 3 1 0,0 0 0 0,-4 1 0 0,-4-1 40 0,1 6 8 15,-4 7 1-15,0-9 1 0,-4 5-32 0,1 1-6 0,-4 3-2 0,0-7 0 16,3 4-15-16,-7 3-10 0,1-4 12 0,-1 4-12 16,1-3 0-16,-1 0 0 0,1-4 0 0,3 4-9 31,-1-10-42-31,1 0-8 0,4-2-1 0,3-4-1 16,0 0-48-16,0 0-10 0,3-7-1 0,1 1-1 0,-1-10 7 15,5 4 2-15,2-7 0 0,1 3 0 0,-1-3 44 16,1 1 10-16,-1-4 2 0,5 0 0 0,-5-3-23 0,4 3-4 15,-3-3-1-15,3 0 0 0,-3 3 12 16,-1-3 3-16,4 3 0 0,-3-3 0 0,-1 3 49 0,1 0 11 0,0 3 9 0,-4-3-13 16,0 3 66-16,0 3 14 0,0 1 2 0,-4-1 1 15,1 7 36-15,-1-4 7 0,1 7 2 0,-1 0 0 16,-3 6-22-16,0 0-4 0,0 0-1 0,0 0 0 16,0 0-4-16,0 0-2 0,0 0 0 0,-3 6 0 15,-1 0-66-15,4 7-16 0,-3-4 0 0,-1-3 0 16,-3 7 53-16,4-1 7 0,-4 4 2 0,0-3 0 15,0 2-20-15,-1 4-4 0,-2-10-1 0,3 7 0 16,-4 3-9-16,4-6-1 0,0 2-1 0,0 4 0 16,4-10-11-16,-1-2-3 0,4 2 0 0,0-9 0 15,4 3-12-15,-1-3 0 0,4 0 0 0,4-6 0 16,-1 0 0-16,1-1 0 0,3 1-8 0,0-3 8 16,0-1 0-16,0 4 0 0,4 0-8 0,0-4 8 0,3 10 0 15,-4-6-8-15,1 3 8 0,3 3 0 16,-3-3 0-16,0 3 0 0,-1 3 0 0,1 0 9 0,-4 0 7 15,-4 0 2-15,1 7 0 0,-4 2 0 0,-3 7 14 0,-4-6 2 16,0 9 1-16,-7 0 0 0,0 3-15 16,-1-3-4-16,-2 0 0 0,-4 3 0 0,0-7-16 0,0 4 10 0,-1-6-10 0,-2 3 8 15,-1 0-8-15,4-10 0 0,-7 7 0 0,3-7 0 16,4 4-33 0,0-7-12-16,0-3-3 0,3-3 0 0,1 3-32 0,3-6-8 0,0 3 0 15,7 0-1-15,-7-3-87 0,3-3-18 0,4 6-3 0</inkml:trace>
  <inkml:trace contextRef="#ctx0" brushRef="#br0" timeOffset="104253.75">21745 1103 1497 0,'0'0'66'0,"0"0"14"15,0 0-64-15,0 0-16 0,0 0 0 0,0 0 0 16,0 0 47-16,0 0 5 0,0 0 2 0,0 0 0 16,0 0-35-16,4-3-7 0,-1-3-2 0,1-4 0 15,6 1 43-15,1 0 9 0,3-1 2 0,4 4 0 16,-1-7-52-16,5 4-12 0,-1 0 0 0,3-1 0 15,1 4 0-15,-4-10 0 0,7 7 0 0,-3-7 0 16,3 10 0-16,-3-7 0 0,3-2 0 0</inkml:trace>
  <inkml:trace contextRef="#ctx0" brushRef="#br0" timeOffset="105031.23">21685 934 1295 0,'0'0'36'0,"0"0"9"15,0 0-36-15,0 0-9 0,0 0 0 0,0 0 0 16,0 9 57-16,0-2 10 0,-3-1 1 0,-1-3 1 16,1 6 15-16,3-2 2 0,-4 2 1 0,1 1 0 15,-1-1-35-15,1 0-8 0,-1 4 0 0,-3-1-1 16,3 4 0-16,1-3 0 0,-4 2 0 0,3 4 0 16,1-6-19-16,-1 2-4 0,1 4-1 0,-1-9 0 15,1 2 22-15,3 1 5 0,-4-1 1 0,4-5 0 0,0 2-24 16,0-3-5-16,4 0-1 0,-1-2 0 0,4-1-17 0,-3-3 0 0,6 3 0 0,-3-3 0 15,4-3-9-15,0 3-6 0,-1-3-1 0,1-1 0 16,3 4 16-16,0-3 8 0,0 0 0 0,4 0-8 16,-4 3 9-16,4 0-9 15,-4 0 0-15,3 3 9 0,-6-3-9 0,3 3 12 0,-3 4-12 16,-1-4 12-16,-3 0-12 0,0-3 0 0,0 6 0 16,-3-3 0-16,-1 0 0 0,4 1 0 0,-7-4 0 0,4 3 0 15,-4-3 33-15,3-3 5 0,1-1 1 0,0-2 0 16,-4-6-11-16,-4 2-3 0,4-2 0 0,-4 2 0 15,-3-5-1-15,4 2-1 0,-4-3 0 0,0 7 0 0,-4-10-37 0,-3 7-7 16,0-1-2-16,0-3 0 16,-4 1 35-16,1 2 8 0,-1-6 0 0,0 4 1 15,-3-1-136-15,3 0-27 0,1 4-6 0</inkml:trace>
  <inkml:trace contextRef="#ctx0" brushRef="#br0" timeOffset="113771.64">22602 1517 1637 0,'0'-9'69'0,"0"-4"-55"31,0 7 118-31,0-7 23 0,0 4 5 0,0 0 0 0,0-1-45 0,-3 4-10 0,3 3-1 0,0 3-1 16,0 0-22-16,0 0-4 16,0 0-1-16,0 0 0 0,-4 3 14 0,1 0 2 0,-1 3 1 0,1 4 0 15,-4 2-74-15,3 7-19 0,-3-6 0 0,0 9 0 16,0 9 0-16,0 0 0 0,-4 10 0 0,4-6 0 16,0 2 55-16,0 1 7 0,4 3 2 0,3-7 0 15,-4 4-52-15,4-1-12 0,0 4 0 0,4-10 0 16,-1 4 0-16,1-4 0 0,-1-9 0 0,8 6 0 15,-4-12-48-15,0 0-13 16,4-1-3-16,-1-8 0 0,4 5-51 0,-3-5-10 0,3-4-3 16,-3 0 0-16,3-3 0 0,0-3-1 0,0 0 0 15</inkml:trace>
  <inkml:trace contextRef="#ctx0" brushRef="#br0" timeOffset="115167.97">22892 1790 2236 0,'0'0'64'0,"-7"-3"12"15,3 3-60-15,-3 0-16 0,4 0 0 0,-4 0 0 16,3 3 100-16,-3 0 18 0,3 3 3 0,-3 1 1 16,0 2-52-16,4 7-10 0,-1-7-3 0,1 7 0 0,-1 0-21 0,1-1-4 0,3 4 0 0,-4 0-1 15,4-7-7 1,0 4-2-16,0 0 0 0,4-4 0 0,-1-5 9 0,1 2 1 0,-4 0 1 0,7-6 0 31,-4 1-49-31,1-1-9 0,3-3-3 0,0-3 0 0,0-4 20 0,0 1 8 0,0 0-8 0,0-7 8 16,0 1-13-16,-3-1 2 0,3-6 1 0,-4 7 0 15,1-7-4 1,3 0-1-16,-4 10 0 0,-3-10 0 0,4 10 6 0,-4-4 1 16,4 10 0-16,-4-3 0 0,-4-4 8 0,4 10 0 15,0-6 0-15,0 6 0 0,0 0 0 16,0 0 0-16,-7 0 8 0,7 0-8 0,-7 3 0 0,3 0 0 0,-3 7 0 0,7-7 0 15,-3 0 0-15,3 6 0 0,0 1 0 0,0-1 0 16,3 7 0-16,1-7 0 0,3 10 0 16,-4-6-8-16,4 2 0 0,1 1 0 0,2-4 0 15,-3 4 0-15,4-3 8 0,-1-1 0 0,1 4 0 0,-4 0-8 16,4-1 8-16,-1 1 16 0,1 3-4 0,-1-4-1 16,-3 7-11-16,4-9 0 0,-4 6 0 0,0 0 0 15,0-7 0-15,0 7 0 0,0 0 0 0,-3-7 0 16,-1 7 53-16,-3-3 9 0,0-4 2 0,0 1 0 15,-3 2-52-15,-1-2-12 0,-3-4 0 0,0 4 0 16,0-4 0-16,-4 4 0 0,1-7 0 0,-4-6 0 16,3 0 0-16,-3 0 0 0,0-3 0 0,3-6 0 15,1 2 16-15,-1 1 1 0,1 0 0 0,3-4 0 16,-4 1-17-16,4 0 0 0,3-1 0 0,1-2 0 16,-1-1 0-16,4 7 0 0,0-10 0 0,0 0 0 0,4 4 0 0,-4 3-9 15,7-10 9-15,-4 3 0 0,5 4 0 0,-1-4 0 16,3 3 0-16,-3-2 0 0,0 8-10 0,4-8 10 0,-1 5-12 15,1 1 12-15,0-1-25 0,-1 7 1 16,-3-9 1-16,4 6 0 16,-1 2-19-16,1-2-4 0,-4 0-1 0,4 0 0 15,-4-1-78-15,0 4-16 0,0-9-3 0,0-1-1 16,0 4 49-16,-4-1 11 0,8-2 1 0,-7-1 1 0,3-3-7 16,-4 4-2-16,4-7 0 0,-3 7 0 0,-1-1 37 0,1 7 7 0,-4-7 2 15,3 7 0-15,-3 6 71 0,0 0 15 0,0 0 2 0,0 0 1 16,0 0 73-16,0 0 16 0,-3 6 2 0,-4 1 1 15,7 2-20-15,-4-6-4 0,1 3-1 0,-1 1 0 16,1-1-34-16,-1 0-8 0,1 0 0 0,-1 4-1 16,4-10-24-16,0 0-5 0,0 3-1 0,0-3 0 15,0 0-19-15,0 0-4 0,0 0-1 0,0 0 0 0,0 0-13 0,4-9 0 16,3 2 8-16,-4 1-8 0,1 3 0 16,-1-3 0-16,1-1 0 0,-1 1 0 0,-3 6 0 0,0 0 0 15,0 0 0-15,7-3 0 0,-7-6 0 16,0 9 0-16,0 0-10 0,0 0 10 0,4-4 0 0,-1-2 0 15,-3 0 0-15,0 6 0 0,0 0 0 0,0 0 0 16,0 0 0-16,4-6 0 0,-4-1 0 0,0 4 0 16,0-3 0-16,0 3 0 0,0 3 0 0,0-10 0 15,0 4 0-15,0 3-8 0,0 3 8 0,0-6 0 16,0-1 0-16,0 7 0 0,0 0 0 0,0 0 0 16,0 0 0-16,0-3 0 0,0 3 0 0,0 0 0 15,0 0 8-15,-7 0-8 0,3 3 19 0,1 1-1 0,-1-1 0 16,1 3 0-16,-4 3 3 0,3 4 1 0,1-4 0 15,-4 7 0-15,3-3-9 0,0 2-1 16,1 4-1-16,3 3 0 0,0-10-11 0,0 4 0 0,3 3 0 0,1-10 0 16,-4 7 0-16,7-3 0 0,0 2 0 0,-3-5 0 15,3 2 0-15,0-5 0 0,0-4 0 16,0 0 0-16,0-3 0 0,0-3 0 0,4 0-9 16,-4-1 9-16,0-2-11 0,0 0 2 0,-4 0 0 0,4-1 0 15,0 4-46 1,-3-9-9-16,3 5-1 0,-4-2-1 0,5-4-61 0,-5 10-12 15,4-9-2-15,-3 5-1 0,-1 1-56 16,1 3-11-16,-1-3-3 0,-3 6 0 0,0 0 12 0,0 0 1 0,0 0 1 0,0 0 0 16,7-3 102-16,-7 3 21 0,0 0 4 0,0 0 1 15,0 0 33-15,0 0 6 0,0 0 2 0,0 0 0 0,0 0 93 0,0 0 20 16,0 0 3-16,0 0 1 0,0 0 44 0,0 0 8 16,0 0 3-16,0 0 0 0,0 0 8 0,4 6 1 15,-4-6 1-15,0 0 0 0,0 0 31 0,0 0 7 16,0 0 1-16,0 0 0 0,0 0-105 0,0 0-21 15,0 0-4-15,0 0-1 0,0 0-30 16,3-10-7-16,1 4 0 0,-1 0-1 0,-3-7-13 16,4 1-2-16,-1 2-8 0,-3 1 12 0,4-7-12 0,-4 7 0 15,4-4 0-15,-1 1 0 0,1 9 0 0,3-7-8 16,-4 4 8-16,1 3 0 0,-4 3-22 0,0 0-1 16,7 0 0-16,0 3 0 0,0 3 23 0,0 4 0 15,0-4 0-15,-4 3 0 0,5 4 14 0,-5 0 7 16,4-1 2-16,-3 1 0 0,-1-1-37 0,4 4-7 15,-3-7-2-15,-1 4 0 0,1-4 43 16,-1 1 9-16,4 2 2 0,-7-9 0 16,0-3-50-16,0 0-9 0,0 0-3 0,0 0 0 15,0 0-26-15,0 0-6 0,0 0-1 0,7 0 0 16,-3-3-153-16,3 0-31 0,-7 3-7 0,0-9-1 0</inkml:trace>
  <inkml:trace contextRef="#ctx0" brushRef="#br0" timeOffset="115665.21">23527 1872 1728 0,'0'0'38'0,"0"0"8"0,0 0 2 0,0 0 0 0,0 0-39 0,0 0-9 0,0 0 0 0,0 0 0 15,7 0 36-15,-4-4 4 0,4 1 2 0,-3 0 0 16,3 0-16-16,-3 0-3 0,-1-3-1 0,4-1 0 0,-3 1 49 0,3 3 9 16,-4-10 3-16,4 4 0 0,-3 3-27 0,-4-1-6 15,3-2-1-15,1 6 0 0,-1-3-6 0,-3-4-2 16,0 10 0-16,0 0 0 0,0 0-6 0,0 0-2 15,0 0 0-15,0 0 0 0,-3 6 14 0,-1 1 2 16,-3-4 1-16,4 6 0 0,-1 4-50 0,1-1 0 16,-1 4-14-16,1 0 3 0,-1 15 25 15,4-15-3-15,0-4-1 0,4 4-10 0,-1-10 0 16,1 4-12-16,-1-1 12 0,4 0-9 0,-3-2 9 16,6-7 0-16,-3 6 0 0,0-3-8 0,1-3 8 15,2 0 0-15,-3 0 0 0,0-3 0 0,0-3 9 16,0 3 1-16,0-4 0 0,0 4-10 0,1 0-14 15,2-3 3-15,-6-1 1 0,3 4 10 0,0 0 0 0,-4 0 0 16,1 0 0-16,-4 3 0 0,7-3 0 0,-7 3 8 0,3-10-8 16,-3 4 21-16,0 6 0 0,0-6 0 15,0-4 0-15,0 4 0 0,0 3 0 16,-3-9 0-16,-1 2 0 0,4 4-10 0,-3-7-3 0,-1 4 0 0,1 6 0 16,-1-7-8-16,4 4 0 0,-3 0 0 15,3 6 0-15,0 0 0 0,0 0 0 0,0 0 0 0,0 0 0 16,3-6 0-16,-3 6 0 0,0 0 0 0,7 0-11 15,-3 0 1-15,3 0 0 0,0 3 0 0,0 0 0 16,-4 0-14-16,5-3-4 16,-1 3 0-16,0-3 0 0,0 3-132 0,0-3-28 0,0 0-4 0,0-3-2 15,0 0-18-15,0 0-4 0,4 0-1 0,-4-4-539 16</inkml:trace>
  <inkml:trace contextRef="#ctx0" brushRef="#br0" timeOffset="116005.58">23908 1702 1314 0,'0'0'37'0,"0"0"8"0,0 0-36 0,0 0-9 16,0 0 0-16,0 0 0 0,0 0 156 0,-7-3 28 15,7 3 7-15,-7 0 1 0,0 3-52 0,3 0-9 16,-3 4-3-16,0 2 0 0,0 0-34 0,3-2-7 16,-3 2-2-16,4 4 0 0,-1-1-36 0,4 4-7 15,-3-7-2-15,3 4 0 0,-4-1-29 0,4 1-11 16,4-1 0-16,-4-2 9 0,3-4 7 0,1 0 0 16,-4 4 1-16,7-7 0 0,-7-3-17 0,3 0 0 15,4-3 0-15,-3-3 0 16,3-1-17-16,0 1 2 0,-3-3 1 0,3-1 0 15,0 1 14-15,0-4 0 0,-4 1 0 0,4-1 0 16,-3 7 0-16,3-4 0 0,-4-2 0 0,1 2 0 16,-4 10 0-16,4-9 0 0,-4 9 0 0,0 0 0 0,0 0 0 15,0 0 0-15,0 0 0 0,3 6 0 0,1-3 0 16,-1 4 0-16,1 2 0 0,-1 4 0 0,4-7 0 16,-7 7 0-16,7-4 0 0,-3 0 0 15,-1 1 48-15,4-7 13 0,-3 3 3 0,-1-3 0 16,4 0-77-16,-7-3-15 0,0 0-4 0,0 0 0 0,0 0-51 15,11-3-10-15,-4-3-3 0,0 0 0 16,0-7-41-16,0 4-9 16,-3-4-2-16</inkml:trace>
  <inkml:trace contextRef="#ctx0" brushRef="#br0" timeOffset="116233.29">24038 1451 1520 0,'4'-9'32'0,"-4"9"6"15,0 0-30-15,3-3-8 0,-3 3 0 0,7 0 0 16,-3 0 116-16,3 3 23 0,-3 0 4 0,3 6 1 16,0 4-64-16,-4 0-13 0,4 5-3 0,0 1 0 15,0 3 49-15,0-3 10 0,0 6 1 0,0-6 1 16,4 3-46-16,-4-3-10 0,0 3-1 0,0 0-1 16,0-4-2-16,0 7 0 0,0-6 0 0,0-3 0 15,-3 3-43-15,3-10-9 0,0 4-1 0,0-4-1 16,-3 4-11-16,3-7-17 0,-4 3 4 0,4 1 1 15,0-4-108-15,-3-3-20 0,-1 0-5 0</inkml:trace>
  <inkml:trace contextRef="#ctx0" brushRef="#br0" timeOffset="116624.53">24236 1279 2419 0,'0'0'107'0,"0"0"22"16,0 0-103-16,0 0-26 0,0 0 0 0,0 0 0 15,0 3 56-15,3 6 7 0,1-5 1 0,-4-1 0 16,7-3-14-16,0 0-2 0,0 3-1 0,0-3 0 15,4 0-24-15,-1 0-5 0,1-3-1 0,3 3 0 16,0 0 38-16,0 0 7 0,4 3 2 0,-1 0 0 16,5 0-52-16,-5 3-12 0,4 1 0 0,4 5 0 15,-7 1 54-15,3 6 8 0,-3 6 2 0,-4-3 0 16,3 6 0-16,-6 0 0 0,3 3 0 0,-7 7 0 16,4-10-52-16,-4 0-12 0,-4 4 0 0,4-1 0 15,-7 1 0-15,0-7 0 0,0 0 0 0,-3 3 0 16,-1-3 0-16,-3 0 0 0,0-3 0 0,0 0 0 15,0 0-48-15,-4-10-13 0,1 1-3 0,-1-4 0 16,1 4-124-16,3-10-24 0</inkml:trace>
  <inkml:trace contextRef="#ctx0" brushRef="#br0" timeOffset="129778.84">26532 1150 1202 0,'0'0'34'0,"0"0"7"0,0 0-33 0,0 0-8 0,0 0 0 0,0 0 0 16,0 0 77-16,0 0 14 0,-3 0 2 0,3 0 1 31,-4 7 7-31,4-7 2 0,0 6 0 0,0-6 0 16,-3 6-5-16,3-3-1 0,-4 4 0 0,4-1 0 0,-3 3-1 0,3-6-1 0,0 1 0 0,0 2 0 15,0 0-5-15,0-3-1 0,0-3 0 0,0 0 0 16,0 0-71-16,0 0-18 0,0 0 0 0,3-3 0 16,4-6 30-16,-3-1 2 0,3-9 1 0,0 1 0 15,0-7-12-15,4-1-2 0,-4-2-1 0,3-3 0 16,1-4-6-16,-1 4-2 0,1 0 0 0,0-7 0 16,-1 0-1-16,1 1 0 0,-1 2 0 0,1-9 0 15,0 7 2-15,-4-4 0 0,3 3 0 16,-3 4 0-16,4-4-3 0,-4 10-8 0,0 3 12 0,0 9-4 15,-3-3-8-15,-1 10 8 0,-3 3-8 0,0 6 8 16,4 6 4-16,-4 7 1 0,0 5 0 0,0 4 0 16,0 7-5-16,0-4-8 0,0 6 11 0,0 7-11 15,3-7 8-15,-3 0-8 0,4-6 0 0,3 4 0 16,-4-7 0-16,8 0 0 0,-4-7 0 0,0-5 0 16,3 2 0-16,1-9 0 0,-4-3 0 0,4-9 0 15,-1 3-11-15,1-7 11 0,-1 1-12 0,1-7 12 16,0-3-10-16,-1 3 10 0,1-9-8 0,-4 0 8 15,3 2 0-15,1 8 0 0,-4-11 0 0,4 11 0 16,-8-4 0-16,4 6 0 0,-3 7 0 0,3-7 0 16,-4 7 0-16,-3 5 0 0,0 4 0 0,0 0 0 15,0 0 23-15,0 0 0 0,-3 10 0 0,3 5 0 0,-4-2-2 16,1 6 0-16,3 3 0 0,-4 0 0 0,4 6-11 0,0-6-2 0,-3 9-8 16,3-3 12-16,0 1 22 0,-4 2 4 0,4-6 1 0,0 10 0 31,0-7-58-31,-3 0-11 0,-1 7-2 0,4-4-1 0,-3 3 53 0,-1 4 10 0,4-7 2 0,-3 4 1 31,3-1-57-31,-4-9-12 0,4 1-3 0,0-1 0 16,0-3-91-16,0-7-18 0,4-2-4 0,-1 2-1 15,1-8-83-15,-1-1-16 0,4-3-3 0</inkml:trace>
  <inkml:trace contextRef="#ctx0" brushRef="#br0" timeOffset="130390.51">27122 1053 2269 0,'-7'10'64'0,"-1"-1"15"0,1 0-63 0,0 7-16 0,0-7 0 0,4 7 0 15,-1 3 79-15,4-7 13 0,-3 4 2 0,3 0 1 16,0-4-50-16,0 4-9 0,3-3-3 0,1 2 0 15,-1-8-15-15,1-1-3 0,3 0-1 0,0-3 0 16,0 0-22-16,0-3-5 0,4 0-1 0,-1-3 0 16,1-3 14-16,3 0 0 0,-4 3 0 0,1-7 0 15,0-6 0-15,-1 1 0 0,1 2 0 0,-1-9 0 16,-3 7 0-16,1-1 0 0,-1-3 0 0,0 3 0 0,-4 4 0 16,1-1 0-16,-4 4 0 0,3 0 0 0,-3 2 0 15,0 7 0-15,0 0 0 0,0 0 0 0,0 0 0 16,0 0 0-16,-7 7 0 0,0-1 0 0,0 3 0 15,4 4 0-15,-1-4 0 0,0 1 0 0,1 2 28 0,3 1 9 0,0 2 2 0,0 1 0 16,3 3-11-16,1-3-3 0,0 2 0 0,3 4 0 16,-4-3-25-16,4 3 0 0,-3 3 0 0,3 0 0 15,0 3 0-15,-4 4 0 0,4-7 0 0,0 6 0 16,-3 1 56-16,3 2 7 16,-3 1 1-16,-1 2 0 0,1-9-42 0,-4 1-8 15,0-1-2-15,0 0 0 0,-4 3 12 0,1-9 3 0,-1 7 0 16,0-7 0-16,-3 3-4 0,0-10-1 0,-3 4 0 0,-1 0 0 15,-3-13-22-15,0 4 9 0,0-4-9 0,0-3 0 16,-4-6 25-16,0-3-1 0,1-4-1 0,3 1 0 16,-4-10-23-16,4 0 0 0,3 0 0 0,1-6-8 15,3 6 8-15,0-6 0 0,7 3 0 0,0-9-8 16,3 0 8-16,1 2 0 0,6-11 0 0,1 5-8 16,3 4 8-16,0-4 0 0,4 4-9 0,3 3 9 15,-3 0-14-15,-1 6 2 0,1-3 0 0,0 6 0 16,-4 0 12-16,0 10 0 0,-4-1 0 0,1 4 0 15,-1 3 0-15,-2 3 0 0,2-3 0 0,-3 6 0 16,0-3-54-16,0 3-8 0,-3 3-2 0,3-3 0 16,0 0-153-16,0 1-31 0,0-4-7 0</inkml:trace>
  <inkml:trace contextRef="#ctx0" brushRef="#br0" timeOffset="131364.28">27700 768 2508 0,'0'-10'71'0,"-7"1"16"0,4-7-70 0,-1 4-17 0,-3 2 0 0,3-8 0 16,-3 5 106-16,0 0 18 0,0 4 3 0,-3 0 1 15,-1-1-52-15,1 7-9 0,-1 0-3 0,0 6 0 16,-3 3 0-16,0 10 0 0,0-3 0 0,0 5 0 16,0 8-51-16,-4 8-13 0,4-6 0 0,0 10 0 15,0 3 0-15,3-7 0 0,1 10 0 0,-1-3 0 16,4 3 54-16,0-4 8 0,3 1 2 0,4 0 0 16,0-10-52-16,0-2-12 0,4-4 0 0,3-3 0 15,4-7-48-15,-1 1-13 16,1-4-3-16,3-5 0 0,0-1 52 0,0-3 12 0,4-3 0 0,-1-3 0 15,1-3-54-15,0 3-8 0,-1-4-2 16,1-5 0-16,0 2 0 0,-4-2 0 0,3 6 0 0,-3-10 0 16,-3 3 0-16,0-2 0 0,-1 5 0 0,1-5 0 15,-1-1 0-15,-3 3 0 0,4-5 0 0,-4 5 0 16,0-3 0-16,0 7 0 0,0-10 0 0,0 7 0 16,-3 2 52-16,3-6 12 0,-4 7 0 0,4-3 0 15,-3 2-16-15,-1 7-1 0,1-6 0 0,-4-1 0 16,0 10 27-16,0 0 6 0,0 0 0 0,0 0 1 15,0 0 69-15,-7 3 14 0,3 4 2 0,-3-1 1 0,4 0-11 0,-4 7-3 0,0-1 0 0,0 7 0 16,3-3-20-16,1 2-4 0,-1 1-1 0,1 3 0 16,-1 0-51-16,4-6-13 0,0 3 0 0,0-4 0 15,0 1 0-15,0-7 0 0,4 1 0 0,-1 2 0 16,-3-8 0-16,4-4 0 0,3 3 0 0,-4-3 0 16,1-3 0-16,-1 3 0 0,1-7 0 0,3-2 0 15,-4-1 0-15,-3 1 0 0,4-3 0 0,-1-4 0 16,1 3 0-16,-4-2 0 0,3 2 0 0,1-6 0 15,-4 7 0-15,0-1 0 0,4 4 0 0,-4-4 0 16,0 7 0-16,-4 0 0 0,4 6 0 0,0 0 0 16,0 0 0-16,0 0 0 0,0 0 0 0,0 0 0 15,0 0 0-15,0 0 0 0,-4 6 0 0,1 0 0 16,3 7 0-16,0-4 0 0,3-3 0 0,-3 7 0 16,4-4 0-16,0 4 0 0,-1-4 0 0,1 1 0 15,-1-1 0-15,4-3 0 0,-3 1 0 0,3 2 0 16,-4-3 0-16,4-2 0 0,0-1 0 0,-3 3 0 15,3-3 0-15,0 0 0 0,0 0 0 0,-3-3 0 16,-4 0 0-16,7 0 0 0,0-3 0 0,0 3 0 16,-4-3 0-16,1-3 0 0,-1 0 0 0,1 2 0 15,-1-2 0-15,1-6 0 0,-4 5 0 0,0-2 0 16,0-4 0-16,0 7 0 0,0-6 0 0,0-1 0 0,-4 4 0 16,4-1 0-16,-3 1 0 0,-1-4 0 0,1 4 0 15,3-1 0-15,-4 4 0 0,1 0 0 0,-1-7 0 0,4 7 0 0,-3 0 0 16,-1 0 0-16,4-1 0 0,0 1 0 0,4 6 0 0,-4-6 0 15,0 6 0 1,3-10 0-16,1 4 0 0,-1 3 0 0,-3 3 0 0,7-3 0 0,0 0 0 0,0 3 0 16,1 0 0-16,2 0 0 0,1 3 0 0,-4 0 0 15,3 0 0 1,1 0 0-16,0 0 0 0,-4 4 0 0,3-4 0 16,-3 0 0-16,4 0 0 0,-4-3 0 0,3 3 0 0,-3-3 0 0,1 3 0 0,-1 4 0 15,0-4 0-15,-4 0 0 0,4 0 0 0,-3-3 0 16,3 3 0-16,-7-3 0 0,3 0 0 0,-3 0 0 15,0 0-49-15,0 0-13 0,0 3-2 0</inkml:trace>
  <inkml:trace contextRef="#ctx0" brushRef="#br0" timeOffset="132805.56">26815 1931 1303 0,'-14'0'57'0,"-1"0"13"0,1 0-56 0,0 3-14 0,4-3 0 0,-1 0 0 16,0 0 72-16,4 0 11 0,0-3 2 0,0 3 1 16,0 0-10-16,0-3-1 0,4 3-1 0,3 0 0 15,-4-9-11-15,4 9-3 0,0 0 0 0,0-7 0 16,4 4-27-16,-4 3-5 0,0-6-2 0,7-4 0 16,0 7 17-16,3-3 3 0,1 6 1 0,0-3 0 15,6 0-31-15,-3-3-5 0,4 2-2 0,3-2 0 16,0 0-9-16,0 0 0 0,1-1 0 0,6-2 0 15,0 6 0-15,7-7 0 0,4 1 8 0,3 0-8 16,4-1 16-16,4 4 2 0,3 0 0 0,10-7 0 16,1 4 7-16,3 2 2 0,7-2 0 0,10 3 0 15,-2 3-2-15,2-7 0 0,4 4 0 0,15 0 0 16,-8-1-15-16,11 1-10 0,3 0 12 0,18 0-12 16,-10 2 0-16,-1-5 0 0,4 3 0 0,21-4-12 15,-21 1 60-15,7 3 13 0,0-1 3 0,25-5 0 0,-4-1-48 16,-4 4-16-16,5-4 9 0,-1 7-9 0,-4-7 13 0,1 7-2 0,0 0-1 15,-1 0 0 1,-10-1 2-16,-3 4 0 0,-4 3 0 0,-7-3 0 0,0 0-12 0,-7 3 0 0,0 0 0 0,-11 0 0 16,-3 0 0-16,-8 0 0 15,-2 3 0-15,-12-3 0 0,-6 3 0 0,-4-3 0 16,-7 3 0-16,-7 1 0 16,-7-1-138-16,-11 0-23 0,0 0-5 0</inkml:trace>
  <inkml:trace contextRef="#ctx0" brushRef="#br0" timeOffset="134697.18">26786 2408 1754 0,'0'0'49'0,"7"0"12"0,1 0-49 0,-1 0-12 0,0-3 0 0,0-1 0 16,3 1 62-16,-3-3 10 0,4 0 1 0,0-1 1 15,-4 4-8-15,3 0-2 0,1 3 0 0,-1 0 0 16,1 0 0-16,-1 3-1 0,1 4 0 0,-4 2 0 16,4 0-15-16,-1 7-2 0,-3-7-1 0,4 10 0 15,0-3-5-15,-4 3 0 0,0 0-1 0,0 3 0 16,-4-4-5-16,1 7-1 0,-1-9 0 0,1 6 0 15,-4 0-6-15,-4 3-2 0,4 0 0 0,-3 0 0 16,-4 0 8-16,-4 0 2 0,4 4 0 0,-7-4 0 16,3 3-15-16,-3 0-4 0,0-6 0 0,0 6 0 15,0-12 2-15,3 3 0 0,-3-3 0 0,0-4 0 16,4-3-18-16,-5 1 0 0,5-4 0 0,-1-6 0 16,1 0-22-16,-1-3-8 0,0-3-2 0,4-4 0 15,4 1 9-15,-1 0 2 0,1-10 0 0,6 0 0 16,1 6 10-16,-1-9 3 0,4 0 0 0,1 4 0 15,-1-4 8-15,3 9 0 0,4-9-9 0,-3 3 9 16,3 7 0-16,0-4 0 0,0 1 0 0,0 2 0 16,4 4-16-16,-4-1-3 0,0 4 0 0,0 3 0 0,-3 3 38 0,3 0 7 15,-3 3 2-15,-1 0 0 0,1 3-8 0,-4 7-2 0,0-10 0 0,0 6 0 16,0 1-18-16,0-4 0 0,-3 0 0 16,3 1 0-1,-4 2-103-15,4-9-24 0,-3 3-5 0</inkml:trace>
  <inkml:trace contextRef="#ctx0" brushRef="#br0" timeOffset="135030.04">27249 2549 2127 0,'0'0'94'0,"-4"6"20"0,1 3-91 15,-1-5-23-15,0 2 0 0,1 3 0 0,3 1 69 0,-4-1 10 0,1 4 1 0,3-1 1 16,0 7-13-16,0 0-4 0,0 0 0 0,0-1 0 15,3 1-48-15,1-3-16 0,-1 6 10 0,1-13-10 16,0 4 0-16,3-1 0 0,0-5 0 0,0 5 0 16,0-12 44-16,0 3 16 0,0-3 3 0,3 0 1 15,-3-3-52-15,1 3-12 0,-1-3 0 0,-4-6 0 16,4 2 0-16,0-2 0 0,0 3 0 0,-3-4 0 16,-1 4 0-16,1-3 0 0,-1 2 0 0,-3 7 0 15,0-6 0-15,0 6 0 0,0 0 0 0,-3-9 0 16,-1 2 31-16,1 1 3 0,-1 3 1 0,-3-6 0 15,0 2-5-15,0-2-1 0,0-1 0 0,-4 1 0 16,4 3-74-16,0-10-15 0,-3 7-4 0,3-1 0 16,0 1-16-16,3 3-3 0,1-1-1 0,3 7 0 15,0 0-60-15,0 0-13 0,0 0-3 0</inkml:trace>
  <inkml:trace contextRef="#ctx0" brushRef="#br0" timeOffset="135365.29">27478 2486 2120 0,'0'0'60'0,"0"0"13"0,0 0-58 0,0 0-15 0,-4 3 0 0,-3 0 0 16,4 0 103-16,-1 4 17 0,1 5 4 0,-1-9 1 16,1 10-45-16,3 0-8 0,-4-1-3 0,4 4 0 15,-3-1-18-15,-1 1-4 0,4 3-1 0,-3 0 0 16,3 3-6-16,-4-4-2 0,4 8 0 0,-4-4 0 16,1-1-18-16,-1 1-4 0,4 3-1 0,-3-6 0 15,-1 0-15-15,4-3 8 0,0-4-8 0,-3 1 0 16,3-4-85-16,0-6-23 0,0-3-5 0,0 0-1 15,0 0-320-15,3-3 204 0</inkml:trace>
  <inkml:trace contextRef="#ctx0" brushRef="#br0" timeOffset="135749.47">27633 2549 1627 0,'-3'9'46'0,"-1"1"10"0,1-1-44 0,-1 4-12 0,4-1 0 0,-4 1 0 16,4 5 80-16,0 1 15 16,-3 3 2-16,3 0 1 0,0 0-7 0,0 0-2 0,0 0 0 0,0 0 0 15,3 3-7-15,-3-3-2 0,4 0 0 0,0-3 0 16,3 3-35-16,0-7-7 0,0 1-2 0,3-3 0 16,-3-4-20-16,4 4-5 0,-1-10-1 0,-2 0 0 15,2-3 1-15,1 0 0 0,-1-3 0 0,-3 0 0 16,4-1-11-16,0-8 0 0,-1 2 9 0,-3-2-9 15,0-1-17-15,0-2-8 0,4-1-2 0,-8 0 0 16,4 1 27-16,-3 2 0 0,-1 1 0 0,1 2 0 16,-4-2 0-16,-4 2 0 0,4 4 0 0,-3-3 0 15,3 9 46-15,-4-4 14 0,-3 1 4 0,0 3 0 16,0 0-52-16,0 7-12 0,4 2 0 0,-8 0 0 16,8 1-48-16,-4 5-13 0,-1 4-3 0,5-3 0 15,-1 3 73-15,1 0 15 0,-1-1 2 0,1-2 1 16,3 3-27-16,0-3 0 0,3-4 0 0,-3 4 0 15,4-7 0-15,-1 1 0 0,4-4-14 0,-3 0 5 16,3-3-131-16,0-3-25 0,0 0-6 0</inkml:trace>
  <inkml:trace contextRef="#ctx0" brushRef="#br0" timeOffset="137129.84">26829 3489 1440 0,'0'0'30'0,"0"0"6"15,0-6-28-15,0 6-8 0,0 0 0 0,0 0 0 16,0 0 82-16,0 0 15 0,0 0 3 0,0 0 1 16,3 6 22-16,1 1 4 0,-4-4 1 0,3 6 0 15,-3 1-52-15,0 2-9 0,4 4-3 0,-4 3 0 0,3 3 0 16,-3 0 0-16,0 6 0 0,4 0 0 15,-4 3-28-15,0 1-7 0,3-4-1 0,-3 6 0 0,4-8 6 0,0 2 1 0,-1-3 0 0,-3-3 0 16,4-3-6-16,-4-4-1 0,0 1 0 0,3-7 0 16,-3 1-16-16,0-4-3 0,4 0-1 0,-4-3 0 15,0-3-8-15,0 0 0 0,0 0 9 0,0 0-9 16,0 0 0-16,0-3 9 0,0-3-9 0,0-7 0 16,3 4 0-16,-3 0 0 0,4-4 0 0,-1-3 0 15,-3 1 0-15,4-1 0 0,-4-6 0 0,3 0 0 16,1-6 0-16,-1 3 0 0,-3-6 0 15,4-1 0-15,-1 4 0 0,1-3 0 0,-1 2 0 16,-3 1 0-16,4 3 0 0,-1 6 0 0,-3 0 0 0,4 4 0 16,0 2 0-16,-1 4 0 0,-3 6 0 0,4-4 0 15,-4 7 25-15,0 0-1 0,0 0-1 0,0 0 0 16,7 0-34-16,0 7-6 0,-4-4-2 0,1 3 0 16,-1 0 31-16,4 4 5 0,0-1 2 0,-3 1 0 15,-1-1-19-15,5 4 0 0,-5-4 0 0,1 7 0 16,-1-4 0-16,1 4 0 0,-4 0 0 0,3-1 0 15,1 1-8-15,-1 0-6 0,1-1-1 0,3 1 0 16,-4 3 15-16,8-7 0 0,-4 4 0 0,4-4 0 16,-1 1 0-16,1-4 0 0,3 1 0 0,-4-4 0 15,5-3 0-15,-1-3 0 0,0-3 0 0,0-3-9 16,0-4 9-16,-3-2 0 0,3-7 0 0,-4 0-8 16,-3-3 8-16,4-3 0 0,-4-3 0 0,0 0 0 0,0 3 13 0,-3 0 5 0,3 0 1 0,-4 3 0 31,-3 3-19-31,4 0 0 0,-1 3 0 0,1 4 0 0,-4-1 0 0,3 7 0 0,1-3 0 0,-1 5 0 15,-3-2 0 1,0 6-11-16,0 0 2 0,0 0 0 0,4 3 9 0,3 0 0 0,-4 4 0 16,1-1 8-16,-1 6-8 0,-3 1 11 15,4 3-11-15,-4-4 12 0,0 10 16 16,4-3 4-16,-4 6 1 0,0 0 0 0,3 0-9 0,-3 3-1 0,0 4-1 16,4 2 0-16,-4-5-11 0,0 2-3 0,3 0 0 0,1 1 0 15,-1-4-8-15,-3-6 0 0,4 0 0 0,-1-3 0 16,1-4 0-16,-1 1-11 0,1 0 3 0,-1-7 0 15,1-3-74-15,-1 1-14 0,1-4-4 16,-4-3 0-16,0 0-67 0,0 0-13 0,3-7-4 0</inkml:trace>
  <inkml:trace contextRef="#ctx0" brushRef="#br0" timeOffset="137569.1">27555 3790 1580 0,'0'0'67'16,"0"0"-54"-1,0 0 114-15,0 0 22 0,-3-6 5 0,-4 6 1 16,7 0-40-16,-7 6-8 0,0-2-2 0,0 2 0 16,0 0-25-16,3 4-6 0,-3 2-1 0,4 1 0 15,-4-1-28-15,3 4-5 0,-3 3-2 0,3-7 0 16,1 7-10-16,-1-3-3 0,1-1 0 0,-1 1 0 0,4-3-17 0,4-1-8 0,-4-2 8 0,3-1-8 15,1-6 0-15,3-3 0 0,0 0 0 0,0-3 0 16,0-3-19-16,0-4 4 0,0-2 1 0,4-1 0 16,-4 1 1-16,0-4 0 0,0 0 0 0,0 4 0 15,-3-4 13-15,-1 0-11 0,4-2 11 0,-7 2-10 16,4 3 10-16,-1 1-8 0,1 6 8 0,-4-4-8 16,0 10 8-16,0 0 11 0,0 0-3 0,3 3 0 15,-3 4 12-15,4 2 3 0,-1 0 0 0,1 4 0 16,-4-1-3-16,3 1-1 0,1 3 0 0,-1-7 0 15,1 0-7-15,-1 4-2 0,1-4 0 16,0 1 0-16,-1 2-10 0,1-2 0 0,-1 2 0 0,1-2 8 16,3-1-8-16,-4 4 0 0,1-1 0 15,-1-2 0-15,1-1-20 0,3-6 0 0,-4 3 0 0,1-6 0 16,3 0-136-16,-4-3-26 16,5-3-6-16,-5 0 0 0,1-4-55 0,-1-5-10 0</inkml:trace>
  <inkml:trace contextRef="#ctx0" brushRef="#br0" timeOffset="137942.54">27750 3668 2032 0,'0'10'42'0,"0"-10"10"15,0 0-41-15,3 6-11 0,1 0 0 0,-1-3 0 0,4 0 58 0,-3 1 10 0,6-4 1 0,-3 0 1 16,4 0-34-16,-1-4-6 0,1 1-2 0,0 0 0 31,-1-3-1-31,4 3-1 0,0-4 0 0,-3-2 0 0,3 3-6 0,-3-1 0 0,3 1-1 0,-4 3 0 16,-3 3 5-16,1-6 2 0,-8 6 0 0,0 0 0 15,0 0 18-15,0 0 3 0,0 6 1 0,0 3 0 16,-8 1-7-16,5 6-1 0,-8-1 0 0,4 1 0 16,-3 6-10-16,3 0-2 0,-4 6-1 15,4-3 0-15,-4 3-27 0,4-3 0 0,-3 4 0 0,-1-4 0 16,4 0 0-16,0 3 0 0,4 0 0 0,-4 0 0 15,7-2 0-15,-4-1 0 0,0-3 0 0,1-4 0 16,3-2 0-16,3 0 0 0,-3-1 0 0,4-2 0 16,0-4-20-16,-1-2-10 0,4-1-2 0,0-6 0 15,0 0 7-15,0-6 1 0,0-4 0 0,0 1 0 16,0-1-92-16,4-5-17 0,-4 2-4 0,0 1-1 16,0-4-66-16,4 3-14 15,-8 1-2-15</inkml:trace>
  <inkml:trace contextRef="#ctx0" brushRef="#br0" timeOffset="138153.78">27732 3913 2413 0,'10'3'101'16,"1"0"-81"-16,0-3 55 15,3 3 10-15,0 0 3 0,3 0 0 0,1-3-39 0,0 4-7 0,3-1-2 16,0-3 0-16,0 0-28 0,4 0-12 0,0-3 8 0,-1 3-8 31,-2-4-84-31,-1 1-23 0,0 3-4 0</inkml:trace>
  <inkml:trace contextRef="#ctx0" brushRef="#br0" timeOffset="139651.59">27234 4709 1933 0,'0'0'85'0,"0"0"19"16,0-6-84-16,0 0-20 0,0-4 0 0,0 1 0 15,0 3 92-15,-3-4 13 0,3 4 3 0,-4-4 1 16,1 1-28-16,-4 3-5 0,3-1-2 0,-6 4 0 15,3 0-14-15,0 0-2 0,-4 3-1 0,-3 3 0 16,3 0-13-16,-3 7-2 0,0-1-1 0,0 7 0 16,0 0-21-16,0 2-5 0,0 7-1 0,0-3 0 15,3 7-6-15,4-4-8 0,-4 0 11 0,4 3-11 16,4-3 8-16,3 3-8 0,0 1 0 0,0-1 0 16,3 0 0-16,4 3 0 0,0-2 0 0,4-1 0 15,3-3 0-15,0-6 0 0,4-1-10 0,-1-2 10 16,1-3-16-16,3-7 2 0,0 0 0 0,1-6 0 15,2-3-26-15,-3 0-6 0,1-6-1 0,-1-1 0 16,-4 1-3-16,5-4-1 0,-1 1 0 0,-4-1 0 16,1 1-13-16,0-4-2 0,-4 3-1 0,3-2 0 15,-6-1-154-15,3 3-31 0</inkml:trace>
  <inkml:trace contextRef="#ctx0" brushRef="#br0" timeOffset="139901.54">27679 4631 1204 0,'0'0'51'0,"3"6"-41"16,-3 0 151-16,0 1 31 0,0 2 5 0,0 0 2 15,-3 4-55-15,3 3-12 0,0-1-1 0,-4 4-1 16,1 0-37-16,-1 3-7 0,1 0-2 0,-4 0 0 16,3 3-18-16,-3 3-4 0,0 0-1 0,0 1 0 15,-3-1-30-15,2-3-7 0,1 3 0 0,-3 0-1 16,-1-6-23-16,4 0 0 0,0 0-12 0,0-3 4 15,0-7-72-15,0 1-13 0,0-7-3 16,3 1-1-16,1-4-128 0,3-3-26 0,0 0-5 0</inkml:trace>
  <inkml:trace contextRef="#ctx0" brushRef="#br0" timeOffset="140113.87">27439 4825 1478 0,'0'0'62'15,"0"0"-50"1,4 6 88-16,-4 1 18 0,3-1 3 0,1 0 1 0,3 1-33 16,0 2-6-16,3 0-2 0,-3 1 0 15,4 2 14-15,3 1 2 0,-3-1 1 0,3 4 0 0,0-3-22 16,0 2-5-16,4 1-1 0,-4 0 0 16,3-4-15-16,-2 1-3 0,-1-1-1 0,0 1 0 0,0-1-31 0,0-5-7 0,0 2-1 0,0-3 0 31,0-3-56-31,-3 1-12 0,-1-1-3 0,1-3 0 15,-4 0-154-15,0-3-31 0</inkml:trace>
  <inkml:trace contextRef="#ctx0" brushRef="#br0" timeOffset="140390.07">27862 4951 2698 0,'0'0'76'0,"0"0"18"15,0 0-75-15,0 0-19 0,4 3 0 0,3 0 0 16,-3-3 48-16,3 0 7 0,3 3 1 0,-3-3 0 15,4 0-40-15,-1 0-8 0,1 0-8 0,0 0 11 16,3 0-22-16,0 0-4 0,-4 0-1 0,4 0 0 16,1-3-165-16,-5 0-34 0,4 3-6 0</inkml:trace>
  <inkml:trace contextRef="#ctx0" brushRef="#br0" timeOffset="140883.1">28282 4643 2184 0,'0'0'45'0,"0"0"11"16,0 0-44-16,-3-3-12 0,3 3 0 0,-7 3 0 16,0-3 146-16,0 7 27 0,-1-4 6 0,1 3 1 15,0 0-93-15,0 1-19 0,0-1-3 0,0 0-1 16,4 3-45-16,-1 1-10 0,1-1-1 0,-1-2-8 16,1-1 0-16,3 0 0 0,-4-3 0 0,4-3 0 15,0 0 8-15,4 7-8 0,-4-1 0 0,3-3 0 16,1-3 0-16,3 3 0 0,0 0 0 0,0-3 0 15,3 3 0-15,1-3 0 0,0 3 0 0,-1-3 0 16,1 0 16-16,3 4 0 0,-4-4 0 0,4 0 0 16,1 3 17-16,2-3 3 0,1 0 1 0,0 3 0 15,-1-3-19-15,1 3-4 0,-4 0-1 0,4 0 0 0,-4 4 15 16,0-1 2-16,0 3 1 0,-4-3 0 16,1 4-4-16,-4-1-1 0,0 1 0 0,0 2 0 15,-3 1-14-15,-1-1-2 0,-3 1-1 0,4-1 0 0,-8 1-9 16,1-4 0-16,-1 4 0 0,-3-4 0 0,0 1 0 0,0-1-9 0,-4-3 0 0,1 1 0 31,-4-4-48-31,0 0-10 0,0 0-1 0,-1-6-1 16,1 0-47-16,0-3-10 0,0-7-2 0</inkml:trace>
  <inkml:trace contextRef="#ctx0" brushRef="#br0" timeOffset="141067.26">28261 4543 2310 0,'11'0'97'16,"-1"3"-77"0,4 0 137-16,4-3 28 0,0 0 6 0,-1 0 1 15,4 0-118-15,4 0-23 0,-4-3-5 0,4 0-1 16,0 0-33-16,-1 0-12 0,1 0 9 0,-4-1-9 16,4 1-46-16,-4 3-14 0,0-3-4 0</inkml:trace>
  <inkml:trace contextRef="#ctx0" brushRef="#br0" timeOffset="142631.34">27277 5979 1242 0,'0'0'52'0,"0"-6"-41"16,-4-1 127-16,4 1 26 0,0 6 4 0,-3-6 2 15,3 0-21-15,-4-1-4 0,4 1-1 0,-3 0 0 16,3 6-39-16,0-10-8 0,0 10-1 0,-4-3-1 16,4 3-19-16,0 0-3 0,0 0-1 0,0 0 0 15,-3 3-13-15,-1 7-3 0,1-1-1 0,-1 4 0 16,4 2-19-16,-3 4-4 0,3 3-1 0,-4 0 0 16,4 0-8-16,0 3-2 0,4 0 0 0,-4 0 0 15,0 0-5-15,3 4 0 0,-3-1-1 0,4 0 0 16,-1-3-15-16,1 0 0 0,-1-3 8 0,4 0-8 0,0-6 0 0,0-4 0 15,0 1 0-15,0-7 0 0,0-6-12 0,1 0-3 0,2-3 0 0,1-3 0 16,-4-7-5-16,3 4-2 0,1-4 0 16,-4-2 0-16,4 2 13 0,-4-3 9 0,0 4-12 0,-4 3 12 15,4-4-26-15,-3 7 2 0,3 3 0 0,-7 3 0 16,7 3 45-16,-4 3 10 0,4 0 1 0,1 7 1 16,2-1-11-16,-3 4-2 0,7 3-1 15,-3-4 0-15,3 1-7 0,0-3 0 0,4-1-1 0,-4-2 0 16,3-4-11-16,1-3 10 0,3-3-10 15,-3-6 10-15,0 0-10 0,-1-7 0 0,1 0 9 0,-4-2-9 16,0-1 12-16,-3-3-1 0,-1 0-1 0,-3-2 0 16,0 2-2-16,0 0 0 0,-3 0 0 0,-1 3 0 15,-3 1-8-15,0-1 12 0,0 7-12 0,-3-4 12 16,-1 7-12-16,1-4 8 0,-1 4-8 0,1 0 8 16,-4 0-8-16,0 2 0 0,-4 1 9 0,4-3-9 15,0 3 0-15,-4 0-16 0,4-3 2 0,-3 2 1 16,3-2-54-16,0 0-10 0,3 0-3 0,-3-1 0 15,4-2-32-15,3-1-6 0,0 1-2 0,0-3 0 16,7 2-122-16,-4 1-25 0</inkml:trace>
  <inkml:trace contextRef="#ctx0" brushRef="#br0" timeOffset="143096.49">27813 5788 1862 0,'0'9'52'0,"4"4"13"0,-4-1-52 0,0 4-13 0,0 0 0 0,3 2 0 16,1 4 97-16,-1 0 17 0,1 7 3 0,-1-1 1 15,4 0-19-15,-3 0-4 0,3-3-1 0,0 4 0 16,-4-4-14-16,4 0-4 0,1 0 0 0,-1-3 0 16,0-3-26-16,0-1-6 0,-4 1 0 0,4-6-1 15,-3-1-18-15,3-2-3 0,-4-4-1 0,-3-3 0 16,0-3-10-16,0 0-3 0,0 0 0 0,0 0 0 16,4-6 1-16,-4-4 0 0,3-2 0 0,-3 2 0 15,0 1-9-15,4 0 0 0,-4-4 9 0,3 4-9 16,1-1 0-16,0 1 0 0,3-1 0 0,0 1 0 15,0 3 0-15,0-1 0 0,0 1 0 0,3 3 0 16,1 0 0-16,-4 0 0 0,4 3 0 0,-1 0 0 16,1 3 17-16,-4 0-1 0,3 3 0 0,1 1 0 15,0 2 20-15,-4 4 3 0,0-1 1 0,0 1 0 16,0 2-15-16,0 1-2 0,0 0-1 0,-4-1 0 16,1 1-22-16,0-3 9 0,-1-1-9 0,1 1 0 15,-1-4-37-15,1 0-15 0,-4-2-2 0,3-1-1 16,1-3-102-16,-4-3-21 0,0 0-4 0</inkml:trace>
  <inkml:trace contextRef="#ctx0" brushRef="#br0" timeOffset="143248.63">28236 6308 2299 0,'0'3'96'16,"0"-3"-76"-16,0 7 129 0,0-7 27 0,0 0 4 0,0 0 2 15,0 0-70-15,0 0-13 0,0 0-3 0,-3-7-1 16,-1 1-75-16,1-3-20 0,3-4 0 0,-4 1 0 31,4-7-96-31,-3 3-26 0,3-3-5 0</inkml:trace>
  <inkml:trace contextRef="#ctx0" brushRef="#br0" timeOffset="143368.62">28162 5951 2340 0,'-3'9'66'0,"-1"-3"15"0,4 1-65 0,-3-1-16 0,3-6 0 0,0 0 0 15,3 3-22-15,-3-3-8 0,4 3-2 0</inkml:trace>
  <inkml:trace contextRef="#ctx0" brushRef="#br0" timeOffset="143600.31">28473 6214 2728 0,'3'16'77'0,"1"0"18"15,-1-4-76-15,1-2-19 0,-1-1 0 0,1 0 0 16,-4-6 88-16,0-3 13 0,0 0 3 0,0 0 1 16,0 0-50-16,0 0-11 0,-4-6-1 0,1 0-1 0,-1-7-18 0,-3 1-4 0,0-1-1 0,0-2 0 31,0-1-19-31,-4 0 0 0,1 1 8 0,-4-4-8 16,3-3 0-16,-3 0-14 0,0-3 2 0,3 0 1 15,1 3-41-15,-1 0-8 0,1 0-1 0,-1 3-1 16,8 3-44-16,-5 4-9 0,5 2-1 0,-1 1-1 0,1 3-120 0,3 6-24 15</inkml:trace>
  <inkml:trace contextRef="#ctx0" brushRef="#br0" timeOffset="144037.04">28339 6151 1896 0,'10'4'80'15,"1"-1"-64"1,3 0 89-16,0 0 19 0,0 0 3 0,4 0 1 15,-4-3-52-15,4 0-9 0,-1-3-3 0,4 0 0 16,-3 0-22-16,0 3-5 0,-4-3-1 0,3-4 0 16,-3 4-6-16,-3-3-2 0,3 3 0 0,-3-3 0 15,3-1-12-15,-4-2-4 0,-2 3 0 0,2-4 0 16,-3 4 7-16,0-3 1 0,0 2 0 0,0-2 0 16,-3 3 8-16,-1-1 3 0,4 1 0 0,-7 3 0 15,0 3-19-15,0 0-3 0,0 0-1 0,4-6 0 16,-4 6-8-16,0 0 10 0,0 0-10 0,0 0 10 15,0-7-10-15,0 7 0 0,0 0 0 0,0 0 0 0,0 0 8 0,-4-6 0 0,4 6 0 0,-3-3 0 16,3 3-8-16,-11 0 0 0,8 3 0 0,-4 0 0 16,0 0 0-16,0 4 8 0,0 2-8 0,3-3 8 15,-3 4 26-15,3 2 5 0,-3 1 1 0,4-4 0 16,3 4-32-16,0-1-8 0,0 1 0 0,0-4 0 16,3 4 0-16,1-1 12 0,-1 1-4 0,1 0 0 15,3-1-8-15,0-3 0 0,4 4 0 16,-1-4 0-16,1-2 11 0,3-1-3 0,0 3 0 15,0-5 0-15,0-1-8 0,0-3 0 16,4 0 0-16,0 0 0 0,-4-3 0 0,0-1 8 16,0-2-8-16,0 3 8 0,0-3-54 15,-3-1-11-15,-1 1-3 0,1 0 0 0,-7 0-115 16,3 2-23-16</inkml:trace>
  <inkml:trace contextRef="#ctx0" brushRef="#br0" timeOffset="144476.31">27506 7362 2307 0</inkml:trace>
  <inkml:trace contextRef="#ctx0" brushRef="#br0" timeOffset="145057.79">27425 7522 573 0,'0'0'24'0,"0"0"-24"16,0 0 64-16,0 0 7 0,0 0 1 0,0 0 1 16,0 0-33-16,0 0-8 0,0 0 0 15,0 0-1-15,0 0 53 0,0 0 10 0,0 0 2 0,0 0 1 16,0 0 63-16,0 0 12 0,0 0 2 0,0 0 1 15,0 0-27-15,0 0-4 0,0 0-2 0,0 0 0 16,3 6-62-16,-3-6-13 0,4 3-3 0,-4-3 0 16,0 0-48-16,4 0-16 0,-1-3 8 0,1-3-8 15,-1-1 55-15,1-2 7 0,-1-4 2 0,1-2 0 16,-1-4-34-16,1 0-6 0,-1-3-2 0,-3-3 0 16,4 0 2-16,-1-3 1 0,1 3 0 0,-4-7 0 15,3 4-6-15,-3 0-2 0,4-3 0 0,-1 2 0 16,-3 1-17-16,4 3 10 0,-4-3-10 0,4 0 8 15,-1 3-8-15,1-1 0 0,-1 1 0 0,4 0 8 16,-3 3-8-16,3 4 0 0,-4-1-12 0,4 3 12 16,0 4 0-16,0-1 0 0,0 4 0 0,1-1 12 15,-1 7-12-15,-4 3 0 0,4 0 9 0,0 6-9 16,0 7 13-16,4 3-1 0,-4 2-1 0,4 4 0 16,-1 3 0-16,1 4 0 0,-1 2 0 0,1 3 0 15,-1 4 17-15,1 0 4 0,3-1 1 0,-3 4 0 16,3 0-33-16,-4-4-20 0,5 4 2 0,-5-3 1 15,4-4 17-15,-3 1 0 0,-1-4 0 0,1 1 0 16,0-7 0-16,-4-3-8 0,0 0 8 0,0-7-10 16,-4-2-3-16,1-1-1 0,-1-5 0 0,1-1 0 15,-4-6-74-15,0 0-14 0,0 0-3 0,0 0-1 16,-7-10-38-16,0 1-8 0,0 0-2 0,0-7 0 16,0 0-80-16,-4 1-16 0</inkml:trace>
  <inkml:trace contextRef="#ctx0" brushRef="#br0" timeOffset="145599.31">27520 7321 1519 0,'0'9'43'0,"0"1"9"0,0-1-41 0,4-2-11 0,-1-4 0 0,1 0 0 16,3 0 91-16,0 0 16 0,0-3 3 0,4 0 1 16,-4 0-32-16,3 0-7 0,1 0 0 0,-1-3-1 15,1 3-7-15,3-3-2 0,0 3 0 0,-3 0 0 16,3-3-34-16,-4 3-8 0,5 0 0 0,-5 0-1 15,1 0-19-15,3-3-16 0,-4 3 4 0,1-4 0 16,3 1-10-16,-3 0-2 0,-1-3 0 0,1 3 0 16,-1 0-140-16,1-4-28 0,-4 1-5 0,4 0-2 15,-4-1-46-15,0 1-10 0,0 0-1 0,10-16 221 32,-9 6 72-32,-8 16 15 15,0 0-42-15,0 0-10 0,0 0 0 0,0 0 0 16,0 0 160-16,3 7 31 0,-3-1 5 0,0 0 2 15,0 7-51-15,0-1-11 0,-3 4-1 0,3 0-1 16,0-1-40-16,3 1-8 0,-3 0-2 0,4 2 0 0,-1-2-46 16,4-3-10-16,0 2-1 0,0 1-1 0,0-7-12 0,4 4-2 15,-4-1-1-15,4-5 0 0,3-1-11 0,-4-3 0 16,1 0 0-16,3-3 0 0,-3 0 8 0,-1 0-8 0,4-3 8 0,-3 0-8 16,-1-6 21-16,-3-1-1 15,4 1 0-15,-4-4 0 0,0 1-20 0,0-1 8 0,0 1-8 16,0-4 0-16,-3 3 11 0,-1-2-3 0,1-1 0 0,-1 4 0 15,-3 2-8-15,4 1 0 0,-4 2 0 0,0 7 0 16,0 0 0-16,0 0 10 0,0 0-2 0,0 0-8 16,3 7 28-16,1 5-2 0,0 1 0 0,-4-1 0 15,3 4-4-15,1 3-1 0,-1 0 0 0,1-1 0 16,-1-2-9-16,1-3-1 0,-1 2-1 0,4-2 0 16,-3-1-10-16,3-2-9 0,-4-1 9 0,4 1-13 15,0-1-15-15,-3-6-4 0,3-3 0 0,-3 0 0 16,-4 0-148-16,3-3-29 0,1-6-7 0</inkml:trace>
  <inkml:trace contextRef="#ctx0" brushRef="#br0" timeOffset="145830.31">28272 7186 2128 0,'0'16'60'0,"3"0"13"15,1 2-58-15,-1 1-15 0,4 0 0 0,-3 3 0 16,3 0 100-16,-4-3 16 0,4 6 4 0,0-3 1 16,-3 0-36-16,3 0-7 0,0 3-2 0,0-3 0 15,0-4-36-15,-3 1-7 0,3 0-1 0,-4 0-1 0,1-3-21 16,-1-4-10-16,1-2 10 0,-1-1-10 16,-3-3-52-16,0-6-17 0,0 0-3 0,0 0-1 15,0 0-123-15,-3-6-25 0,-4-7-5 0</inkml:trace>
  <inkml:trace contextRef="#ctx0" brushRef="#br0" timeOffset="146265.38">28219 7340 1918 0,'0'0'54'0,"0"0"13"16,0 0-54-16,3 6-13 0,1-3 0 0,-1 4 0 16,4-1 76-16,-3 3 12 0,3 1 2 0,4-1 1 15,-4 0-5-15,0 1-1 0,3-1 0 0,-3-2 0 16,0-1-51-16,4-3-10 0,-4 0-3 0,4 0 0 15,-1-3-1-15,1 0-1 0,-1 0 0 0,4-3 0 16,-3 0-9-16,0-3-2 0,3 3 0 0,-4-4 0 16,1 1-8-16,-1 0 0 0,1-1 0 0,0 1 0 15,-4 0 0-15,0 0 8 0,0-1-8 0,-4 1 0 16,1 0 12-16,-1 3-2 0,-3 3-1 0,0 0 0 16,0 0 22-16,0 0 4 0,0 0 1 0,0 0 0 15,0 0 8-15,-7 6 3 0,4 3 0 0,-1 4 0 16,1-1-17-16,-1 4-3 0,4 0-1 0,0 3 0 15,0-4-16-15,0 4-10 0,4 0 12 0,3 0-12 16,-4-4 8-16,4 4-8 0,4-3 0 0,-4-4 0 16,4-2 0-16,-1-4 0 0,4-3 0 0,-3 0 0 15,-1-3 0-15,5 0 0 0,-5-3 0 0,4 0 0 0,-3-3 0 0,-1-4 0 0,1-2-8 0,-4 2 8 32,0-2 0-32,0-4 0 0,0 4 0 0,-3-1 0 0,-4 1 14 0,3-1 2 0,-3 1 1 15,-3 2 0-15,-1 1-17 16,1-4-14-16,-1 7 2 0,1-3 1 0,-8 2 11 0,4 4 0 15,-4-3 0-15,1 3 8 0,-1 0-27 0,-3-4-5 0,4 4 0 0,-5-3-1 16,1 3-147 0,4 0-30-16,-4-1-6 0</inkml:trace>
  <inkml:trace contextRef="#ctx0" brushRef="#br0" timeOffset="149896.99">26233 388 1155 0,'0'0'48'16,"0"0"-38"-1,0 0 82-15,0 0 16 0,0 0 3 0,0 0 1 16,0 0-16-16,0 0-2 0,0 0-1 0,0 0 0 16,0 0-18-16,3 0-4 0,4 4-1 0,-7-4 0 0,4 3-33 0,-4 0-6 15,3 6-2-15,1-3 0 0,-1-2 48 0,-3 2 10 0,4 0 1 0,-4 4 1 16,3-1-37-16,-3 4-8 0,4-4-2 0,-4 0 0 15,0 4-7-15,3-1-2 0,-3-2 0 0,4-7 0 16,-1 10-21-16,1-1-12 0,-4 1 12 0,3-4-12 16,1 7 24-16,0-4-1 0,-1 4-1 0,4-4 0 15,-3 4-34-15,-1 3-6 0,4-10-2 0,-3 7 0 16,-1 3 20-16,1-7 0 0,-4 4 0 16,3 0 0-16,1-1 13 0,-1 4-3 0,1 0-1 15,-1-6 0-15,1 5 2 0,0 4 0 0,-4 0 0 0,3-3 0 16,-3 0-1-16,4 3 0 0,-1 0 0 0,-3-7 0 15,4 4-10-15,-1-3 12 0,-3 6-12 0,4 0 12 16,-4-6-25-16,3 2-5 0,1 1-1 0,-4 3 0 16,3-3 19-16,-3-3 0 0,4 2 0 0,-1 1 0 15,-3-3 0-15,0 0 0 0,4 2 0 0,-4-5 0 16,0 6 0-16,3 3 0 0,-3-3 0 0,0 2 0 16,4-2 16-16,-4 0 6 0,0 3 2 0,3 0 0 15,-3 0-39-15,0-3-7 0,4 0-2 0,-4-1 0 16,0 4 38-16,0 0 7 0,3-6 2 0,1 0 0 15,-4 2-15-15,4-2-8 0,-1 0 8 0,1 3-8 16,-4-4-17-16,3-2-8 0,1 3-2 0,-4-1 0 16,3 1 27-16,-3 3 0 0,4-4 0 0,-4 4 0 15,3 0 0-15,-3 3 0 0,0 0 0 0,0-3 0 0,4 6 0 16,-4-3 0-16,3 6 0 0,1-6 0 0,-4 3 16 16,3-3 8-16,-3 6 1 0,4-6 1 0,-1 3-26 0,-3-6 0 15,4 0 0-15,-1 3 0 0,1 0 0 0,0 0 0 0,-4 3 0 16,3 0 0-1,1-3-16-15,-1 3-8 0,-3-3-1 0,4 6-1 0,-4-3 26 0,0 3 0 16,3 1 0-16,-3 2 0 0,0 0 16 16,4-3 9-16,-4 1 2 0,0 5 0 0,3-2-27 15,-3-1 0-15,4 3 0 0,-1 4 0 0,1-3 0 0,-4-1 0 0,7 4 0 16,-4 2 0-16,1-5 0 0,-1 2 0 0,1 1 0 0,-1 0 0 16,1-4 0-16,0 7 0 0,-1 0 0 0,1 0 0 15,-1-1 0-15,1 4 0 0,-1 0 0 0,-3 3 0 16,4-3 0-16,-1 3 0 0,1-3 0 0,-1 6 0 15,1 0 0-15,-1 0 0 0,1 4 0 0,-1 2 0 16,1-6 0-16,-1 4 0 0,5-4 12 0,-5 6-4 16,1-2-8-16,-1 5 0 0,1-2 0 0,-1 5-11 15,1-2 11-15,-1-4-13 0,-3 1 5 0,4 5 8 16,-4-2-11-16,3 0 11 0,-3 2-8 0,0-12 8 16,0 4 0-16,-3-1-8 0,3 4 8 0,-4-1 0 15,4 4 0-15,-3 2 0 0,-1 1 0 0,1 22 11 16,-1-10-11-16,1-3 0 0,-1-3 0 0,1 6 0 15,-1-9 0-15,0 3 0 0,1-3 0 0,3 6 0 16,-4-9 0-16,-3 3 0 0,4 3 0 0,-1 0 0 16,-3-4 0-16,4 1 0 0,-4 0 0 0,3-13 0 15,1 4 0-15,-1-1 0 0,-3 7 0 0,3 0 0 16,1-1 0-16,-1 4 0 0,-3-3 0 0,4 25 0 16,-1-13 0-16,4-6 0 0,-3-6 0 0,3 6 0 15,-4-7 0-15,1 1 0 0,3 6 0 0,-4-6 0 16,4-7-26-16,0-2-4 0,-3-1-1 0,3 0 0 0,0-3 31 0,0 0 0 0,0 1-8 15,0-1 8-15,0-3 0 0,0-3 0 0,0-4 0 0,0 4 0 16,0-6 0-16,0 3 0 0,3-4 0 16,-3 4 0-16,4-6 0 0,-1 2 0 0,1-2 0 0,-1 2 0 15,4-5 0-15,-3-4 0 0,-1 0 0 0,1-3 0 16,-1-3 0-16,5-3 0 16,-5 0 0-16,1 0 0 0,-1-7 0 0,4 1 0 0,0-4 0 0,-3 1 0 15,3-1 10-15,0-3 2 0,0 1 0 0,-4-1 0 16,5-3-12-16,-5 0 0 0,4 0-12 15,0 0 12-15,0 0 0 0,4 1 0 0,-4 2 0 16,3 0 0-16,1-3 0 0,-4 0 0 0,4 4 0 0,-1-4 0 16,1 0 0-16,-1 0 0 0,1 0 0 0,-4 0 0 15,4 0 0-15,-1-3 0 0,1 4 0 0,3-4 0 16,-4 0 0-16,1 0 0 0,0 0 0 0,3 0 0 0,0 0 0 16,0 0 0-16,4-4 0 0,-1 4 0 0,4 0 23 15,1 0-1-15,-1 0 0 0,7-3 0 0,0 3-22 0,-3 0 0 16,0 0 0-16,3-3 0 0,4 0 0 0,-1 0-8 15,1 0 0-15,3-3 0 0,1 2 8 16,9-5 9-16,5 0-1 0,-1-1-8 0,4 1 0 0,-3-4 0 16,2 1 0-16,1-1-9 0,0 1 9 0,0-1 8 15,4 1-8-15,6-4 11 0,1 3-11 0,-4-2 0 16,3-1 0-16,8 3 0 0,-4 1 0 0,3-4 13 16,4 4-3-16,4-4-1 0,-7 0-9 0,3 1 0 15,3 2 0-15,8-3 0 0,-7 1 0 0,-1-1 0 16,4 0 0-16,11-2 0 0,-11 5 8 0,7-3 4 0,-3 1 0 15,7-1 0-15,3 0-4 0,0 4-8 0,-3-1 12 16,3 4-4-16,-3-1-8 0,0 1 0 0,6 3 0 16,-2-4 8-16,-5 4-8 0,5 0 12 0,2 3-12 0,-2-4 12 15,-5 1-2-15,1 0 0 0,-4 3 0 0,4 0 0 16,0-4 8-16,-1 1 2 0,-2 3 0 0,-1 0 0 16,0-4-20-16,0 1-16 0,-7 0 4 0,1 0 0 15,-1 3 12-15,0-1 0 0,0-2 9 0,-3 3-9 16,-8 0 0-16,1 0 8 0,3 3-8 0,-4 0 0 15,1-3 0-15,-4 3 0 0,-4 0 8 0,-3-4-8 16,-3 4 0-16,-1 0 0 0,-3 0 8 0,-14 0-8 16,3-3 0-16,-3 0 0 0,0 0 8 0,-4-3-8 0,0 3 0 0,-3-1 0 15,-7 1 0-15,10 0 0 0,-7 0 8 0,-3 3-8 16,-7-3 0-16,-1 0 0 0,1 0 10 0,-7 3-10 16,-1-3 10-16,-3-1-10 0,4 4 13 15,-4-6-3-15,-4 3-1 0,1-3 0 0,-1-4-1 0,1 1-8 16,0 3 12-16,-4-4-4 0,0-2-8 0,0-1 0 15,0-3 9-15,-4 1-9 0,4-4 0 0,-4 0 8 16,4 4-8-16,-7-4 0 0,4 0 0 0,-4 0 0 16,3-3 0-16,1-3 0 0,-4 0 0 0,3 0 0 15,-3-3 0-15,0-4 8 0,0 1-8 0,3-4 0 16,-3-2 0-16,4 2 8 0,-1-2-8 0,1-1 0 16,-1 0 0-16,4-2 0 0,0-1 0 0,-3-3 8 0,3 0-8 15,0-6 8-15,0 0-8 0,0-4 0 16,0 4 0-16,0-3 8 0,0 0-8 0,0-1 0 0,0-2 0 0,0 0 0 15,-4-4 0-15,1 0 11 0,3 7-11 0,-4-3 12 16,1-4-12-16,-1 0 0 0,1 1-10 0,-1-4 10 16,1 0 0-16,-1 1 0 0,1-1 0 0,-1 0 0 15,0-2-12-15,1-1 12 0,-1-3-13 0,1 0 5 16,-1 0 8-16,-3-3 0 0,4-4 0 0,-1 1 0 16,-3 3 0-16,4-6 0 0,-4 5 0 0,0-5 0 15,-1 3 8-15,1 0 4 0,0-7 1 0,0 7 0 16,-3-7-13-16,-1 4 0 0,1 0 8 0,-1-4-8 15,0 0 0-15,1-2 0 16,-1-4 8-16,1 3-8 0,-1 1 0 0,0 2 8 0,4 1-8 0,-3-1 0 16,3-6 8-16,-4 1-8 0,1-4 0 0,-1 0 0 15,0 0 11-15,-3 0-11 0,4 0 12 0,-4 6-12 16,3-3 0-16,-3 4 0 0,3 2 0 0,-3 1 0 16,4 2 0-16,-1-2 0 0,-3 2 0 0,3-2 0 15,-3 3 0-15,4-4 0 0,-1 0 0 0,1 4 0 16,-1-3 0-16,0 2 10 0,4 1-10 0,-3 3 8 15,3 2-8-15,-4 4 0 0,4 0 0 0,-4 4-11 16,8-1 11-16,-8 6 0 0,4-3 0 0,0 10 0 16,-3 0 0-16,3 3 0 0,-4 3 0 0,4 0 8 15,0 0-8-15,-4 6 0 0,4 0 0 0,-3 0 0 16,6 7 8-16,-3-4-8 0,4 1 10 0,-1 5-10 0,1 4 0 16,-5-3 0-16,8 6 0 0,-3-4 0 0,-1 11 0 0,-3-8 0 15,4 8 0-15,-1 5 0 0,1-3 8 0,-1 1-8 0,4 5 0 16,-3-2 0-16,3 2 9 0,0 10-9 0,0 0 8 0,0 0-8 15,0 0 13-15,0 0-2 16,0 0-1-16,0 0 0 0,0 0-10 0,0 0 0 0,0 0 0 0,0 0 0 16,0 0 0-16,0 0 0 0,0 0 0 0,0 0 0 15,0 0 0 1,0 0 0-16,0 0-12 0,0 0 12 0,0 0 0 0,0 0 0 0,0 0 0 0,0 0 0 16,0 0 0-16,0 0 0 0,0 0 0 0,0 0 0 15,0 0 0-15,0 0 8 0,0 0-8 0,-7 0 0 16,0 0 11-16,0 0-3 0,-1 0-8 0,1 0 12 15,0 0-12-15,0 0 0 0,4 0 0 0,-8 0 0 16,4-3 0-16,0 3 0 0,-3 0 0 0,2 0 0 16,-2-3-9-16,-1 0 9 0,4 0 0 0,-7 0-9 15,4 0 9-15,-1-1 0 0,0 4 10 0,1-6-10 16,-4 6 8-16,0 0-8 0,-4 0 0 0,4 3 0 16,-4-3 11-16,-3 3-11 0,0-3 12 0,3 0-12 15,-6 0 0-15,2 4 0 0,-2-4 0 0,-1 0 0 16,0 0 0-16,-3 0 0 0,0 0 0 0,3 3 0 15,-3-3 0-15,3 0 0 0,-3 0 0 0,0 0 0 16,0 0 0-16,-4 3 0 0,0-3 0 0,0 0 0 16,-3 0 0-16,3 3 0 0,1-3 8 0,-5 0-8 15,1 0 0-15,0 0 0 0,-1 0 0 0,-2 0 0 16,2 0 0-16,-2 0 0 0,-1 0 0 0,0 3 0 16,0-3 0-16,0 0 0 0,-3 0-10 0,3 0 10 15,-3 0 0-15,3 0 0 0,0 0 0 0,0-3 8 16,-6 3-8-16,2-3 0 0,-3-3 0 0,0 2 0 0,1 4 0 15,-5 0 0-15,4 0 0 0,-3 0 0 0,0 4 0 0,-1-4 0 0,1 3 12 0,-1-3-4 16,-2 3-8-16,2 0-9 0,1-3 9 0,-4 3-13 16,0-3 13-16,0 0 0 0,-3-3 12 0,3 3-12 15,0 0 9-15,-4 0-9 0,4 0 0 0,-3-3 9 16,-1 3-9-16,-3 0 0 0,4-3 9 0,-4 3-9 16,0-3 8-16,4 3-8 0,-4 0 8 0,0-4-8 15,0 4 0-15,-4-3 0 0,4 0 0 16,-3 0 0-16,-1 0 0 0,1 3 9 0,-1-6-9 0,-3 6 10 15,0 0-10-15,-3 0 0 0,-4 6 0 0,3-3 0 16,-3-3 0-16,3 3 0 0,1-3 0 0,-1 0 8 16,4 0-8-16,-3 0 12 0,-1 0-12 0,4 0 12 15,0 0-12-15,-3-3 0 0,-1 3 0 0,4 0 0 16,-4 0 0-16,4 0 8 0,0 0-8 0,4 0 8 16,-4 0-8-16,3 0 0 0,1 0 0 0,3 0 0 15,-4 0 0-15,4 0 0 0,4 0 0 0,-4 3 8 16,7 0-8-16,-3 0 0 0,3 1 0 0,-4 5 0 15,8-3-78-15,-1 1-11 0,1-1-3 0,3 0 0 16,4-3-41-16,0 0-9 0,6 0-2 0,12-3 0 16,2-3-100-16,5 0-20 0,-19-12-4 0,19-1 0 0</inkml:trace>
  <inkml:trace contextRef="#ctx0" brushRef="#br0" timeOffset="151832.56">23463 3088 1417 0,'0'0'60'15,"0"0"-48"1,0 0 24-16,0 0 6 0,0 0 1 0,0 0 0 16,0 0 68-16,0 0 13 0,0 0 4 0,0-6 0 15,0 6-52-15,4-6-9 0,-4 6-3 0,0-7 0 16,0 7 52-16,0 0 9 0,0 0 3 0,0 0 0 16,0 0 0-16,0 0 0 0,0 0 0 0,-4 0 0 15,-3 0-52-15,4 3-9 0,-1 4-3 0,1-4 0 0,-4 6-51 16,3 4-13-16,-3-4 0 0,-4 13 0 0,4 0 22 15,0 3 2-15,0 0 0 0,0 7 0 0,0-4-13 16,4 6-3-16,-4 1 0 0,3 2 0 0,4-2-8 16,0-1 0-16,4 1 9 0,-1-1-9 0,1 1 28 0,3-4 0 15,3-3 1-15,1-2 0 0,3-5-29 16,0-2 0-16,4-3 0 0,-1-3 0 16,4-4-21-16,1-6-11 0,-1 0-1 0,4-3-1 0,-4-9 25 15,3-4 9-15,1-2 0 0,-4-4-9 0,4 3 9 0,-7-6 0 16,3 0 0-16,-4 0-8 0,-3 0 8 0,4 0 0 0,-4 0 0 0,0 0 0 15,-3-3 0-15,0 3 0 0,-4 4 0 0,-4-4 0 16,1 3 8-16,-8 0-8 0,4 3 8 0,-7-6-8 16,4 7 31-16,-8-4 1 0,0 3 1 0,1 1 0 0,-1-4-46 0,-3 3-10 15,0 0-1-15,0 1-1 0,-4 2 40 16,4 1 8-16,0-1 1 0,0 10 1 16,0-6-71-16,3 5-14 0,-3 1-4 0,3 3 0 15,11 0-76-15,-7 7-15 0,4 2-3 0,-1 0-1168 16</inkml:trace>
  <inkml:trace contextRef="#ctx0" brushRef="#br0" timeOffset="152437.64">23869 3251 1918 0,'0'0'42'0,"0"0"9"0,0 0 1 0,0-6 3 0,-4-4-44 0,4 4-11 0,-3-3 0 0,3 3 0 16,0-1 62-16,0 7 10 0,0 0 3 0,0 0 0 15,0 0-9-15,0 0-2 16,0 0 0-16,0 0 0 0,0 7-5 0,0 2-2 0,3 3 0 0,1 4 0 16,-1 0-31-16,5 3-6 0,-5 3-2 0,4-7 0 15,0 1 28-15,0 0 6 0,0-1 0 0,0 1 1 16,0 0-42-16,4 2-11 0,-4-2 0 0,7 0 0 15,-3-1 0-15,-1-2 0 0,1 3 0 0,-1-13 0 16,1 6 34-16,0-6 5 0,-1 4 1 0,-3-4 0 0,0-3-20 0,-7 0-3 16,7 0-1-16,-7 0 0 15,0 0-1-15,7-10-1 0,-3 4 0 0,0 0 0 16,-1-4-14-16,-3 1 0 0,0 3-12 0,-3-7 12 0,-1 1 14 0,4-1 10 16,-4 4 1-16,1-4 1 0,3 1-26 0,0 2 0 15,-4 1 8-15,4-1-8 0,0 1 0 0,0 0 0 16,4 2 0-16,-1 1 0 0,1-3 0 0,3 2 0 15,-3-2 0-15,-4 9 0 0,10-6 0 0,1-1 0 16,-1 4 0-16,1-3 0 0,-1 6 0 0,-2 0 0 16,2 6 11-16,-3-6-11 0,4 3 17 0,-1 4-2 15,1-1-1-15,0 7 0 0,-1-1 4 0,-3 4 1 16,4-1 0-16,-8 1 0 16,4 0-3-16,0 3-1 0,-3-4 0 0,-1-2 0 0,1 2-24 0,-1 1-5 15,-3-3-1-15,0-4 0 16,-3 4 31-16,3-1 5 0,-7-2 2 0,3-1 0 0,-3-3-23 0,0 1 0 15,0-1 0-15,0-3 0 16,-3 3-26-16,3-6 0 0,-4 3 0 0,0-6 0 16,-3 3-44-16,4-3-9 0,-1 0-1 0,-3 0-1 0,0-7 35 0,0 4 7 15,3 0 2-15,1-7 0 0,-1 4 15 0,4 0 3 0,0 2 1 0,0 1 0 16,3 3 6-16,1 0 2 0,3 3 0 0,0 0 0 16,0 0-164-16,0 0-33 15</inkml:trace>
  <inkml:trace contextRef="#ctx0" brushRef="#br0" timeOffset="153049.04">24370 3311 1728 0,'0'0'38'0,"0"0"8"0,0 0 2 0,0 0 0 0,0 0-39 0,0 0-9 16,0 0 0-16,0 0 0 0,0 0 104 0,0 0 20 0,0 0 3 0,0 0 1 15,0 0 0-15,3 6 0 0,4 3 0 0,-3 4 0 16,3-1-52-16,-3-2-9 0,3 2-3 0,0 1 0 16,0 3-8-16,-4 2-3 0,8 1 0 0,-8 0 0 15,4 0-3-15,4 3-1 0,0 0 0 0,-4-3 0 16,0-4-18-16,0 1-4 0,0-4-1 0,-4-2 0 15,4-1-11-15,-3-2-3 0,3-1 0 0,-3-3 0 16,3 0-12-16,-7-3-16 0,0 0 3 0,3 0 1 0,-3 0 21 16,7 0 5-16,-7 0 1 0,0 0 0 0,4 3-24 0,-1-3-5 15,4 3-1-15,-7-3 0 0,0 0 27 0,0 0 4 16,0 4 2-16,0-4 0 16,4 6-29-16,-4 0-5 0,0-3-2 0,0 3 0 0,0 1 18 0,-4-4 0 15,1 3 0-15,-1 0 0 0,1-2 0 0,-4 2 0 16,3 0 0-16,-3 0 0 0,0-2 19 0,3-1 7 15,-3 0 2-15,0 3 0 16,0-3 6-16,-3 0 2 0,3 0 0 0,0 1 0 16,0-1-80-16,0-3-16 0,-1 0-4 0,1 0 0 15,4-7 0-15,-4 1 0 0,0 0 0 0,0-3 0 16,3-4-51-16,-3 0-10 0,0 1-3 0,0-4-716 16,3 4-144-16</inkml:trace>
  <inkml:trace contextRef="#ctx0" brushRef="#br0" timeOffset="153245.57">24285 3210 2548 0,'0'0'56'0,"0"0"12"0,0 0 3 0,-7 4 0 0,7-4-57 0,0 0-14 0,0 0 0 0,0 0 0 15,0 0 0-15,0 0 0 0,0 0 0 0,0 0-759 16,0 0-145-16</inkml:trace>
  <inkml:trace contextRef="#ctx0" brushRef="#br0" timeOffset="153618.34">24529 3320 1728 0,'0'0'38'0,"0"0"8"0,7-3 2 0,-4 0 0 0,4 0-39 0,-3 0-9 16,3-1 0-16,3 1 0 0,-2 3 104 0,-1-6 20 15,0 3 3-15,-4 0 1 0,4 0-52 0,0-1-9 16,-3 1-3-16,-4 3 0 0,3-6-20 0,-3 6-4 15,0 0 0-15,4-6-1 0,-1 0-20 0,1 2-4 16,-4-2-1-16,0 0 0 0,0 6-5 0,0-6-1 16,-4 2 0-16,4-2 0 0,0 6-8 0,0 0 0 0,-7 0 9 15,4 0-9-15,-4 3 24 0,0 0 0 0,0 4 0 0,0 2 0 16,3 4-1-16,-3-1 0 0,7 4 0 0,-4 0 0 16,4 2-14-16,0 4-9 0,0-6 12 0,4 6-12 15,0-3 0-15,-1 0 0 0,1-1 0 0,3-2 0 16,-4-3-16-16,4-1 4 0,0 1 0 0,0-10 0 15,0 3-174-15,0-3-34 0,0 0-8 0</inkml:trace>
  <inkml:trace contextRef="#ctx0" brushRef="#br0" timeOffset="153873.17">24814 3154 2188 0,'0'0'48'0,"0"0"11"15,-7 0 1-15,4 6 1 0,-1 0-49 0,1 4-12 0,-4-1 0 0,0 1 0 0,3 2 103 0,-3 1 17 16,4 2 4-16,-5 1 1 0,5 3-61 0,-1-3-13 16,1 2-3-16,-1 1 0 0,1 0-14 0,-1-3-3 15,4 3-1-15,0-4 0 0,-3 1-12 0,3 3-2 16,3-7-1-16,-3 1 0 0,4-1-15 0,-1-2 0 16,4-1 0-16,-3-3 0 0,3 1 0 0,0-7-16 15,0 0 3-15,4 0 1 16,-1 0-53-16,1 0-11 0,3-7-1 0,-3 1-1 15,-1 0-51-15,1 0-11 0,3-4-1 0,-4 1-1 16,1-4-29-16,3 1-5 0,0-1-2 0</inkml:trace>
  <inkml:trace contextRef="#ctx0" brushRef="#br0" timeOffset="154158.47">25061 3389 2649 0,'0'0'58'0,"0"0"12"0,0 0 2 16,0 10 4-16,0-10-61 0,0 0-15 0,0 0 0 0,0 0 0 16,0 0 54-16,0 0 8 0,0 0 2 0,0 0 0 15,0 0-7-15,0 0-1 0,0-13 0 0,0 4 0 0,0-4-32 0,0 0-6 16,0-2-2-16,0-4 0 0,0 3-16 0,-3-6-9 15,3 0 1-15,-4 0 0 0,1-3 8 0,-1 3 0 16,1-3 8-16,-4 0-8 16,3 3-101-16,-3 10-25 0,4-1-5 0,-5 4-1 15,5-1-122-15,-4 4-25 0,-4-3-5 0,11 9 0 0</inkml:trace>
  <inkml:trace contextRef="#ctx0" brushRef="#br0" timeOffset="154340.41">24956 3226 2548 0,'0'0'56'0,"0"0"12"0,3 6 3 0,1-3 0 0,-1 4-57 0,4 2-14 16,4-9 0-16,-1 3 0 0,1 4 77 0,3-4 13 0,4 0 2 0,-4-3 1 15,7 3-45-15,-3-3-10 0,3 0-2 0,0 0 0 16,0-3-7-16,0 3-1 0,4-3-1 0,0 0 0 16,-4-1-42-16,0 4-8 0,4-3-1 0,-1 3-1 31,-2 0-71-31,2 3-13 0,-3 1-3 0,-3-1-1118 0</inkml:trace>
  <inkml:trace contextRef="#ctx0" brushRef="#br0" timeOffset="155409.76">25714 3380 1519 0,'-14'-3'43'0,"10"-1"9"0,-6 4-41 0,3-3-11 0,0 3 0 0,0-3 0 0,0 3 112 0,3 0 20 16,4 0 4-16,0 0 0 0,0 0-57 0,0 0-12 15,0 0-3-15,0 0 0 0,0 6-7 0,7 1-1 16,-3-4-1-16,6 3 0 0,-3-3 14 0,4 4 3 16,-1-7 1-16,5 3 0 0,-1-3-41 0,3 3-8 15,1-3-1-15,7 3-1 0,-1-3 25 0,1 0 5 16,3 3 0-16,0-3 1 0,1 3-13 0,-1-3-4 15,4 3 0-15,-4 0 0 0,4 4-36 0,-4-1 0 0,0-3 0 0,0 3 0 32,-3 1-35-32,0 2-8 0,-1 0-1 15,-2 1-1-15,-1-1-37 0,-7 1-7 0,3-1-2 0</inkml:trace>
  <inkml:trace contextRef="#ctx0" brushRef="#br0" timeOffset="156165.5">26134 3282 1337 0,'0'0'56'16,"0"0"-44"-1,0 0 92-15,0 0 20 0,0 0 3 0,0 0 1 0,0 0-52 0,0 0-9 16,0 0-3-16,0 0 0 16,-4 7 0-16,4-4 0 0,-3 6 0 0,3-2 0 15,0 2-51-15,0 0-13 0,0 4 0 0,0 3 0 0,-4-1 54 0,4 4 8 0,-3 0 2 16,3 0 0 0,-4 3-52-16,4-4-12 0,-3 4 0 0,3-3 0 0,-4 0 0 0,1 0 0 0,3-3 0 0,0-1 0 15,0-2 40 1,0-4 6-16,0-3 1 0,0-2 0 0,0-4-24 0,0 0-5 0,0 0-1 0,7-7 0 15,0-2-17-15,-4-1 0 0,1-2 0 0,-1-4 0 16,4 7-48-16,-3-10-12 0,-1 0-4 16,1 7 0-16,-1-4 52 0,1 0 12 0,-1 1 0 0,1 2 0 15,-4 1 0-15,0-1 0 0,0 4 0 0,0-1 0 16,0 1 0-16,0-1 0 16,0 1 0-16,-4 0 0 0,4 2 0 0,0-5 0 0,0 6 0 0,0-4 0 15,0 4 9-15,0 0 5 0,4-1 1 0,0 1 0 16,-4 3-15-16,7 0 0 0,-4 0 0 0,4 3 0 15,-3 0 0-15,3 3 0 0,0 0 0 0,3 0 0 16,-3 6 9-16,1 1-1 0,2-1 0 0,-3 4 0 16,0 2 27-16,4-2 5 0,-1 6 0 0,1-3 1 15,-4-4-33-15,0 4-8 0,4-1 0 0,-1-2 0 16,-3 3-12-16,4-4-5 0,-4 1-1 0,0-4 0 16,0 1 18-16,0-1 0 0,0 0 11 0,0 4-11 15,-3-10 16-15,-1 3-3 0,-3 1-1 0,4 2 0 16,-4-3-12-16,-4 0 0 0,4 1 0 0,-3-4 0 0,-1 0 25 15,4-3 3-15,-7 3 0 0,0-3 0 16,0 3-13-16,-4-3-3 0,1 3 0 0,-4-3 0 16,0 0-3-16,0-3-1 0,-1 3 0 0,-2-3 0 0,-1 3-8 0,1-3 0 0,2 3 0 0,-2 0 0 31,3-3-85-31,0 3-23 0,3 3-4 0</inkml:trace>
  <inkml:trace contextRef="#ctx0" brushRef="#br0" timeOffset="157748.84">29044 1282 1364 0,'0'0'57'0,"0"0"-45"16,0 0 87-16,0 0 17 0,0 0 4 0,0 9 1 16,0-9 55-16,0 4 10 0,-3-1 2 0,3-3 1 15,0 6-61-15,-4 0-13 0,1-3-3 0,-4 4 0 16,3-4-35-16,1 0-7 0,-1 0-2 0,4-3 0 15,-7 0-25-15,0-3-6 0,0-3-1 0,0-4 0 16,0 1-45-16,0-1-10 0,-4-8-1 0,0 2-1 16,4 0 42-16,-3-9 9 0,3 6 2 0,0-9 0 15,-4 6-52-15,8-6-9 0,-4 3-3 0,3-3 0 0,1-1 32 0,-1 4 0 0,4 0 0 16,0 0 0-16,0 0 0 16,0 0 0-16,4 3 0 0,-1 0 0 0,1 3 0 15,3-3 0-15,0 4 0 0,3-4 0 0,1 6 0 16,-1 0 0-16,1-3 0 0,3 4 0 0,-3 5 0 0,3-2 0 0,-4-1 0 15,1 4 0 1,0 3-77-16,3 2-10 0,-7 4-1 0</inkml:trace>
  <inkml:trace contextRef="#ctx0" brushRef="#br0" timeOffset="158838.74">29418 871 2030 0,'-3'-3'57'0,"-4"0"14"0,7 3-57 16,0 0-14-16,-4-3 0 0,4 3 0 0,0 0 102 0,0 0 18 0,0 0 3 0,0 0 1 16,-7 6-68-16,7-6-14 15,0 3-2-15,0-3-1 0,0 0-8 0,0 0-2 0,-4 3 0 0,4-3 0 16,0 0 28-16,-3 4 6 0,-4-1 1 0,3 0 0 16,1 0-20-16,-1 0-4 0,1 6-1 0,-1-5 0 15,4-4-20-15,-7 3-4 0,7-3-1 0,0 0 0 16,0 0-14-16,0 0 0 0,0 0 0 0,0 0 0 15,0 0 0-15,0 0 0 0,0 0 0 0,0 0 0 16,0 0 0-16,0 0 0 0,0 0 0 0,0 0 0 16,0 0 0-16,0 0-8 0,0 0 8 0,0 0 0 15,0 0 0-15,0 0 0 0,0 0 0 0,0 0 0 16,0 0 0-16,0 0 0 0,0 0 0 0,0 0 0 16,0 0 0-16,0 0 0 0,0 0 0 0,0 0 0 15,0 0 0-15,0 0 0 0,0 0 8 0,0 0-8 16,0 0 0-16,0 0 8 0,0-7-8 0,0 7 0 15,0 0 0-15,0 0 8 0,0 0-8 0,0 0 0 16,0 0 0-16,0 0 0 0,0 0 0 0,0 0 0 16,0 0 0-16,0 0 0 0,0 0 0 0,0 0 0 15,0 0 0-15,0 0 0 0,0 0 0 0,0 0 0 0,0 0 0 16,0 0 8-16,0-9-8 0,0 9 0 16,0 0 0-16,0 0 11 0,0 0-11 0,0 0 10 0,0 0-10 0,0 0 0 0,0 0 0 0,0 0 0 31,0 0 0-31,0 0 0 0,0 0 0 0,0 0 0 0,0 0 0 0,0 0 0 0,0 0 0 0,0 0 0 15,0 0 0 1,0 0 0-16,0 0 0 0,0 0 0 0,0 0 0 0,0 0 0 16,0-6 0-16,0 6 0 0,0 0 0 0,0 0 0 15,0 0 0-15,0 0 0 0,0 0 0 0,0 0 0 0,0 0 0 0,0 0 0 16,0 0 0-16,0 0 0 0,0 0 0 0,0 0 0 16,0 0 0-16,0 0 0 0,0 0 0 0,0 0 0 15,0 0 0-15,0 0 0 0,0 0 0 0,0 0 0 16,0 0 0-16,0 0 0 0,0 0 0 0,0 0 0 15,0 0 0-15,0 0 0 0,0 0 0 0,0 0 0 16,0 0 0-16,0-6 0 0,0 6 0 0,0 0 8 16,0 0 2-16,0 0 0 0,0 0 0 0,0 0 0 15,0 0 1-15,0 0 0 0,0 0 0 0,0 0 0 16,0 0-11-16,0 0 10 0,0 0-10 0,-7 0 10 16,4 3-10-16,-4 3 0 0,3 3 9 0,0-2-9 15,1-4 10-15,-1 3-2 0,-3 0-8 0,4 1 12 16,-1 2-1-16,1 4-1 0,-1-4 0 0,4-3 0 15,-3 7-10-15,-1 6 12 0,1-10-12 0,3 7 12 16,0-1-12-16,0 4 0 0,3 0 0 0,-3 0 0 16,4-4 0-16,-1 1 0 0,4 6 0 0,-3-9 0 15,3 2 0-15,0-2 0 0,0-1 0 0,0-2 0 16,4-1 0-16,-4-3 0 0,3 4 0 0,-3-4 0 16,4 0-12-16,0-2 1 0,-4-4 1 0,3 0 0 15,-3 0-60-15,4 0-12 0,-4-4-2 0,3-2-1 16,-3-3-58-16,1 2-11 0,-1-2-2 0</inkml:trace>
  <inkml:trace contextRef="#ctx0" brushRef="#br0" timeOffset="159429.65">29623 1003 1914 0,'0'0'40'0,"0"0"9"0,0 0-39 0,0 0-10 0,0 0 0 0,0 0 0 16,0 0 132-16,0 0 24 0,-4 0 4 0,-3 0 2 16,4 3-74-16,-4 0-14 0,3 0-3 0,-3 4-1 15,3-1-5-15,1 3-1 0,-1 7 0 0,1-7 0 16,-1 7-51-16,4 0-13 0,-3-1 0 0,3 1 0 16,0 3 21-16,0-7 2 0,0 4 0 0,3-3 0 15,-3-1-37-15,7-5-7 0,-3 2-2 0,-1-3 0 16,1-3 23-16,3 0 0 0,-3 1 0 0,-4-4 0 15,3 0 0-15,1-4 0 0,-1 1 0 0,1-3 0 16,-1-3 0-16,1 2 0 0,-1-5 0 0,-3 2 0 16,4-2 11-16,-1-1 6 0,-3 4 2 0,4-7 0 15,-4 1-41-15,0 5-8 0,3 1-2 0,-3-4 0 16,0 7 32-16,0 0 0 0,0 6 0 0,0 0 0 16,0 0 0-16,0 0 0 0,0 0 0 0,0 0 0 0,0 0 0 15,0 6 0-15,0 3 0 0,0 4 0 16,4-7 0-16,-4 10 0 0,3-4 0 0,5 7 0 0,-5-9 0 0,4 2 0 0,-3 1 0 15,6-1 0-15,-3-5 0 16,4-1 0-16,-1 0 0 0,1 0 0 0,0-3 8 0,-1 1-8 16,1-1 0-16,-1 0 0 0,-3-3 16 15,4-3-4-15,-4 3-1 0,4-7 0 0,-8 4 8 0,4-3 1 16,-3-3 1-16,-1 2 0 0,1 1 6 0,-4-3 1 0,0-1 0 0,0 1 0 16,-4-1-7-16,4 1-1 0,-3-3 0 0,-1 2 0 15,1 1-8-15,-1-1-3 0,1 4 0 0,-1 0 0 16,-3-4-9-16,4 4 0 0,-1 0 9 0,4 6-9 15,0 0 0-15,0 0 0 0,0 0 0 0,0 0 0 16,0 0 0-16,0 0 0 0,0 0 0 0,7-3 0 16,-3 0-12-16,3 3 4 0,-4 3 0 0,4-3 0 15,4 0-8-15,-4 3-2 0,3-3 0 0,-3 0 0 16,4 0-131-16,0 0-27 0,-1 0-4 0</inkml:trace>
  <inkml:trace contextRef="#ctx0" brushRef="#br0" timeOffset="160116.73">29979 664 1302 0,'0'0'27'0,"-3"-3"7"15,3 3-34-15,-4-3 0 0,0-3 0 0,4 6 0 16,-3-3 138-16,-1-7 21 0,1 7 4 0,3 3 1 0,-4-3-37 0,4 3-7 15,-3-3-2-15,3 3 0 0,-7-3-28 0,7 3-6 16,0 0 0-16,0 0-1 0,-4-7-33 0,4 7-6 16,0 0-2-16,0 0 0 0,0 0-10 0,0 0-1 15,0 0-1-15,0 0 0 0,0 0 0 0,0 0 0 16,0 0 0-16,0 0 0 0,0 0-3 0,4 0-1 16,3 0 0-16,-4 0 0 0,4 0 2 0,0 0 0 15,1 0 0-15,2 0 0 0,1 0 2 0,-1 0 1 0,1 4 0 0,-1-4 0 16,5 3-6-16,-1 3-1 15,0 0 0-15,3 7 0 0,1-4-12 0,-4 1-4 16,7 5 0-16,-3 4 0 0,0-3 8 0,-1 3 2 0,-3-1 0 16,4 1 0-16,-7 6 3 0,3-6 1 0,-4 9 0 0,-3-9 0 15,0 3 4-15,0 0 1 0,1 3 0 0,-5-3 0 16,-3 3-11-16,0 0-3 0,0-3 0 0,0 0 0 16,-3 3-13-16,-5-3 8 0,1-3-8 0,0 3 0 15,-3-10 0-15,-1 1 0 0,1 0-11 0,-5 2 11 16,1-8-68-16,0 5-7 15,4-6-1-15,-4 1 0 0,7-1-70 0,-4 0-14 0,4 0-4 0,7-2-1155 16</inkml:trace>
  <inkml:trace contextRef="#ctx0" brushRef="#br0" timeOffset="162038.7">23961 4035 851 0,'0'-6'36'16,"3"-1"-36"-1,-3 7 168-15,0-6 28 0,0 0 4 0,-3 0 2 0,3-1-42 0,-4 1-9 16,4 0-2-16,0 6 0 0,-7-6-18 0,4 2-4 0,-4 1-1 16,-1 3 0-16,5 0-28 15,-8 3-6-15,4 1 0 0,0 2-1 16,-3 3-31-16,3 4-7 0,-4 2-1 0,4 1 0 0,0 9-25 0,-4 0-6 0,4 7-1 0,0-1 0 15,0-3-20-15,4 4 0 16,3-1 0-16,0 0 0 0,0 1 0 0,3-4 0 0,1-3 0 0,3 0 0 16,0-3-47-1,3-6-13-15,1-1-4 0,3 1 0 16,-3-3-51-16,6-4-10 0,1 4-3 0</inkml:trace>
  <inkml:trace contextRef="#ctx0" brushRef="#br0" timeOffset="165359.99">24264 4154 1812 0,'0'0'76'0,"0"0"-60"16,0 0 92-16,0 0 18 0,0 0 4 0,0 0 1 16,0 0-54-16,0 0-10 0,0 0-3 0,0 0 0 15,0 0 0-15,0 0 0 0,0 0 0 0,0 0 0 16,0 0 0-16,0 0-1 0,0 0 0 0,0 0 0 15,0 0-4-15,0 0-1 0,0 0 0 0,-3 3 0 16,-5 4-41-16,1 2-8 0,0 0-1 0,0 1-8 16,0-1 36-16,0 4 1 0,0-4 0 0,-3 4 0 15,3 2-29-15,-1-2-8 0,1-1 0 0,4-2 0 16,-1-1 0-16,1-2 0 0,3-1 0 0,0-6 0 16,0 0 0-16,0 0 0 0,0 0-11 0,7 0 11 15,0 0-10-15,4-3 10 0,-4-4-10 0,3 1 10 16,1 3-28-16,-1-3 1 0,4-1 0 15,-3 4 0-15,0 0 43 0,3 3 9 0,0 0 2 0,-4 3 0 16,1 0-12-16,-4 1-3 0,4 2 0 0,-4-3 0 16,0 3 11-16,-4 4 1 0,4-4 1 0,-7 3 0 15,4 1-6-15,-4-1-2 0,0 1 0 0,-4 2 0 16,4-2-17-16,-3 2 10 0,-4-3-10 0,3 1 8 16,-3-1-23-16,4 1-5 0,-4-1 0 0,3-3-1 15,-3-3-35-15,0 1-6 0,0-1-2 0,7-3 0 16,-7 0-51-16,7 0-10 0,-7-7-3 0,0 1 0 15,7 0-102-15,-4 0-21 0,4-1-4 0</inkml:trace>
  <inkml:trace contextRef="#ctx0" brushRef="#br0" timeOffset="165820.81">24388 4311 1580 0,'0'0'67'0,"0"0"-54"0,0 0-13 0,0 0 0 15,0 0 156-15,7 3 29 0,-4 0 6 0,4 3 1 16,0 4-103-16,0-1-20 15,0 7-4-15,0 0-1 0,4 2 0 0,0 1 0 0,-4 6 0 0,3 0 0 16,1 1-13-16,-1-1-3 0,1 3-1 0,-4 0 0 16,4-3 0-16,-4 0 0 0,0-3 0 0,-4 0 0 15,4 0-11-15,-7-3-1 0,4-3-1 0,-1-4 0 16,-3-2-12-16,0-1-2 0,0-6-1 0,0-3 0 16,0 0-3-16,0 0-1 0,-7-3 0 0,4-6 0 15,-4-4-39-15,0 0-8 0,3 1-2 0,-3-7 0 16,0 0 54-16,0 0 12 0,0-3 1 0,0 1 1 15,0-1-54-15,0 3-12 0,0-6-1 0,3 3-1 16,-3 0 47-16,4 3 10 0,-1 0 1 0,1-3 1 0,3 0-40 0,3 3-8 16,1 4-1-16,-1-4-1 15,4 0 36-15,0 3 7 0,0 1 2 0,4-1 0 0,-1 7-20 0,1 2 0 16,0 1 0-16,-1 0 0 0,1 3 0 0,-4 3 0 16,0 0 10-16,3 3-10 0,-2 0-13 0,-1 0-8 15,-4 3-2-15,1 1 0 16,-1-1 62-16,-3 3 12 0,4 4 2 0,-4-1 1 0,0-2-36 0,0 2-7 15,-4 1-2-15,1-4 0 16,-4 4-1-16,0-4 0 0,-1 4 0 0,1-1 0 16,-3-2-8-16,3-4-11 0,-4 3 3 0,1-2 0 15,-1-1-14-15,0 0-2 0,1 1-1 0,-1-4 0 16,1 3-68-16,3-6-14 0,0 0-2 0,7 0-1 16,0 0-59-16,0 0-12 0,0 0-3 0,-4-6 0 15,4-4-160-15,4 4-32 0,3-10-6 0,0 7-2 0</inkml:trace>
  <inkml:trace contextRef="#ctx0" brushRef="#br0" timeOffset="166136.53">24567 4361 1541 0,'0'0'44'0,"0"0"9"15,0 0-42-15,0 0-11 0,8-3 0 0,-5 0 0 16,-3 3 100-16,4-3 17 0,3 0 4 0,-4-1 1 0,4 1-39 0,0 0-8 16,0 0-2-16,4 0 0 15,-4 0-7-15,4-4-2 0,-1 1 0 0,-3 0 0 16,4-3-51-16,-4 2-13 0,0-2 0 0,0 3 0 0,0-1 54 0,0 1 8 15,-3 3 2-15,-1-3 0 16,1-4 0-16,-1 4 0 0,1 0 0 0,-4-1 0 0,0-2-52 0,0 3-12 16,0 6 0-16,0 0 0 0,0 0 0 0,0 0 0 15,0 0 0-15,0 0 0 0,0 0 24 0,-7 3 1 16,0 0 1-16,0 0 0 16,-1 7-42-16,1-1-8 0,-3 7-1 0,6-4-1 0,-6 4 48 0,6 3 10 15,-3-4 1-15,4 7 1 0,-4 0-26 0,7 0-8 16,-4-3 0-16,4 0 0 15,-4-4 0-15,4 4 0 0,4-3 0 0,-4 0 0 16,4-4-25-16,-1 1-3 0,4-7 0 0,0 0 0 16,0-3-135-16,0-6-27 0,7 0-6 0</inkml:trace>
  <inkml:trace contextRef="#ctx0" brushRef="#br0" timeOffset="166439.73">24903 4154 1497 0,'0'0'32'0,"-4"6"8"0,1 1 0 0,-1 2 4 0,0 1-36 0,1 2-8 0,-1 1 0 0,1 2 0 16,-1 1 104-16,1 3 20 0,3 0 3 0,-4-1 1 15,4 1-103-15,-3-3-25 0,3 3 0 0,0-4 0 16,3 1 56-16,1 0 7 0,-1-1 1 0,-3-5 0 0,7-1-64 0,-3 1 0 15,3-1 0-15,-3-3-13 16,6 1 5-16,-6-1 8 0,6-3-13 0,-3 0 5 16,0-3-33-16,0-3-7 0,4 0 0 0,-4 0-1 15,4 0-24-15,-1-1-5 0,-3 1-1 0,4-3 0 16,-4 0 24-16,3 3 5 0,-2 3 1 0,2-4 0 16,-3-2-115-16,-7 6-22 0,18-12-5 0,-18 12-1 0</inkml:trace>
  <inkml:trace contextRef="#ctx0" brushRef="#br0" timeOffset="166725.38">25171 4436 2649 0,'0'0'58'0,"0"0"12"0,0 7 2 0,0-7 4 0,0 0-61 0,0 0-15 0,0 0 0 0,0 0 0 16,0 0 54-16,-4-7 8 0,4-2 2 0,-3 0 0 0,3-1-52 15,-4 1-12-15,4-1 0 0,-3-2 0 16,-1-1-158-16,1-2-34 0,-5-7-8 0,1 6 0 0</inkml:trace>
  <inkml:trace contextRef="#ctx0" brushRef="#br0" timeOffset="166867.37">25023 4138 2004 0,'-8'13'56'0,"5"-7"14"0,3-3-56 16,0 4-14-16,0-1 0 0,0-3 0 0,3 3 0 0,1-2-16 15,0-1 3-15,3 0-835 0</inkml:trace>
  <inkml:trace contextRef="#ctx0" brushRef="#br0" timeOffset="167205.79">25277 4377 1792 0,'0'0'51'0,"0"0"10"0,3 6-49 0,-3-6-12 0,0 3 0 0,0-3 0 15,0 0 105-15,0 0 19 0,0 0 3 0,0 0 1 16,0 0 0-16,0 0 0 0,4-6 0 0,-4 0 0 16,0-4-52-16,-4 4-11 0,1-7-1 0,-1 4-1 15,-3-4-50-15,0-2-13 0,0-4 0 0,0 0 0 16,-4 0 0-16,1 1 0 0,3 2 0 0,-4-6 0 16,0 0 0-16,1-3 0 0,-1 3 0 0,1-3 0 15,-1 3 0-15,0-6 0 0,1 6 0 0,3 0 0 0,0 3 0 16,3 6 0-16,1 1 0 0,-1-1 0 15,4 7-46-15,0-3-14 0,0 9-4 0,0-7 0 16,0 7 52-16,0 0 12 0,7-3 0 0,0 0 0 0,0 3 0 0,4 0 0 16,0-3 0-16,-1 3 0 0,-3 3 0 0,4 0 0 15,-1 0 0-15,1 1 0 16,3-1 0-16,-3 0 0 0,-1 3 0 0,1 0 0 0,-4 1 0 0,0-1 0 16,3 0 0-16,-2 4 0 15,-1-4-105-15,0 3-19 0,0 1-3 0</inkml:trace>
  <inkml:trace contextRef="#ctx0" brushRef="#br0" timeOffset="167451.03">25202 4251 2185 0,'0'0'48'0,"0"7"9"0,4-4 3 0,0 0 2 0,3 0-50 0,0 0-12 0,0-3 0 0,0 0 0 15,3 0 55-15,1-3 8 0,-1 0 1 0,1 0 1 16,3-4-52-16,-3 1-13 0,3 0 0 0,0 0 0 16,0-4-163-16,0 4-35 0,7-10-7 15,-3 7-2-15</inkml:trace>
  <inkml:trace contextRef="#ctx0" brushRef="#br0" timeOffset="167615.04">25534 4302 2419 0,'0'0'53'0,"0"0"11"0,-3 6 3 0,3-6 1 0,-4 3-55 0,4-3-13 16,0 0 0-16,0 0 0 0,0 0 54 0,0 0 8 15,-4-3 2-15,-3-3 0 0,4-4 0 0,3 4 0 16,-4-4 0-16,1-2 0 15,-1 2-174-15,1-5-34 0,-1 2-8 0,-3 1 0 0</inkml:trace>
  <inkml:trace contextRef="#ctx0" brushRef="#br0" timeOffset="167731.96">25442 4063 1552 0,'0'0'44'0,"0"0"10"0,0 0-43 0,0 0-11 0,0 0 0 0,0 0 0 16,0 0-49-1,0 7-12-15,0-7-3 0,4 12 0 0</inkml:trace>
  <inkml:trace contextRef="#ctx0" brushRef="#br0" timeOffset="168009.6">25703 4095 2176 0,'0'0'62'0,"0"0"13"16,-3 0-60-16,-4 3-15 0,0-3 0 0,3 3 0 0,4-3 74 0,-7 3 12 15,0 0 2-15,0 3 1 0,0 4-27 0,0 2-6 16,0 1 0-16,0 6-1 0,3 0-37 0,-3-1-7 16,4 4-2-16,-1-3 0 0,4 3 31 0,0-3 5 15,0 0 2-15,0-4 0 0,0 1-17 0,4-3-3 16,-1 2-1-16,4-5 0 0,-3-1-9 0,3 0-1 16,3-2-1-16,1-4 0 15,3 0-31-15,-7-3-7 0,4 0-1 0,3-3 0 0,-3 0 24 0,3 0 0 16,0-1 0-16,0-2 0 15,3 3-107-15,1-3-17 16,0 0-3-16,-4-1-1 16,0 1 0-16,-3 3 0 0,-1-3 0 0,1 2-819 0</inkml:trace>
  <inkml:trace contextRef="#ctx0" brushRef="#br0" timeOffset="168539.37">25735 3718 836 0,'0'0'24'0,"0"-9"4"16,0 3-28-16,-3-1 0 0,3 7 0 0,0-6 0 0,0 6 108 0,0 0 16 15,0 0 4-15,0 0 0 0,0 0-52 0,0 0-9 16,-4 6-3-16,1 1 0 0,3 2 0 0,-4-3 0 16,4 4 0-16,-3-4 0 0,3 0 52 0,0 1 9 15,0-1 3-15,0-6 0 0,0 0-52 0,0 0-9 16,0 0-3-16,0 0 0 0,0 0 0 0,0 0 0 15,3 3 0-15,1-3 0 0,-4 0 0 0,3 3 0 16,4 0 0-16,0 0 0 0,0 0 0 0,4 1 0 16,-1-1 0-16,5 0 0 0,2 3-41 0,-3 0-9 15,4 1-2-15,0-1 0 0,-1 3 16 0,1 1 2 16,-4-1 1-16,4 1 0 0,-4-1 1 0,3 4 0 0,1-1 0 16,-4 4 0-16,0-1 16 0,0 4 4 15,-3 0 1-15,3 3 0 0,-3 0-24 0,-1 6-5 16,1 0 0-16,-1 4-1 0,-3-1-37 0,0 4-7 0,-3-1-2 15,0 1 0-15,-1-1 44 0,-3 4 9 16,0-1 2-16,-3 1 0 0,-1-7-24 0,-3 4-8 0,3-4 0 0,-6-3 0 31,-1-3-42-31,1-6-8 0,-1 0-2 0,-3-3 0 0,0-1-147 0,3-2-29 16</inkml:trace>
  <inkml:trace contextRef="#ctx0" brushRef="#br0" timeOffset="172137.47">2279 6791 2229 0,'-11'13'46'0,"11"-7"12"0,-7-3-46 0,4 3-12 0,3 1 0 0,0-7 0 15,0 3 70-15,3 3 12 0,4-3 2 0,-7 0 1 16,11 0-17-16,0-3-3 0,3 0-1 0,-4-3 0 15,1 0-52-15,6 0-12 0,1 0 0 0,7-3 0 16,-4-1-50-16,4-2-10 0,-4 0-3 0</inkml:trace>
  <inkml:trace contextRef="#ctx0" brushRef="#br0" timeOffset="172734.4">3496 6547 1314 0,'0'0'37'0,"0"0"8"16,0 0-36-16,0 0-9 16,0 0 0-16,0 0 0 0,0 0 120 0,0 0 21 0,0 0 5 0,0 0 1 0,0 0-17 0,0 0-3 15,0 0-1-15,0 0 0 0,0 0-10 0,0 0-1 16,-3 6-1-16,-1-3 0 15,-3 6-30-15,-4-2-5 0,-3 2-2 0,4 0 0 0,-4 1-23 0,-4 2-5 16,0 1-1-16,1 3 0 0,-1 2-15 0,-3 4-3 16,7 3-1-16,-11 4 0 0,7 5 5 15,-3 7 1-15,4 0 0 0,-1-4 0 0,4 1-35 0,3-4 0 16,8 1 0-16,-8 3 0 0,8-7 0 0,3 0 0 16,0-3-15-16,0 1 5 0,7-7 10 0,0 0 12 15,7-7-2-15,0-2-1 0,4-4-9 0,-1-6 0 16,11 1 0-16,-3-11 0 0,3 1 0 0,1-7 0 15,6-5 0-15,-7-4 0 16,4 0-19-16,-11-3-5 0,4 0-2 0,-1-4 0 0,1 1 26 0,-4 0 0 16,0-3 0-16,-3-1-8 0,0-2 8 0,-8-1 0 15,4 1 0-15,-14 5 0 0,4 4 8 0,-4 0-8 0,0 0 8 16,-4 3-8-16,-6 0 21 0,-1 0 0 0,1 4 0 16,-12-4 0-16,5 3-21 0,-4 3 0 0,-1 4-10 15,1-1 10-15,4 4 0 0,-4 2 0 0,6 1 8 0,-6 3-8 31,7 0-112-31,4 6-28 0,2-3-5 0,1 3-756 0,7-3-151 0</inkml:trace>
  <inkml:trace contextRef="#ctx0" brushRef="#br0" timeOffset="173509.95">3874 6481 1292 0,'0'0'28'0,"0"0"7"0,0-7 1 0,0 1 0 0,0-3-36 0,0-1 0 0,0 4 0 0,0-3 0 16,3-1 104-16,-3 4 13 0,4 0 3 0,-4 6 1 16,0 0 6-16,0 0 1 0,0 0 0 0,0 6 0 15,3 3 0-15,-3 4 0 0,0 3 0 0,4 6 0 16,-1 0-48-16,-3 6-10 0,7 0-2 0,-7 0 0 16,4 4-12-16,3-1-2 0,-4 3-1 0,4 4 0 15,-3-7-18-15,6 4-4 0,-6-4-1 0,3 1 0 16,-3-4 9-16,3-3 1 0,-4 0 1 0,4-3 0 15,0-3-33-15,0-7-8 0,-3 4 0 0,3-7 0 16,0-2-10-16,0-1-4 0,-7-6-1 0,0 0 0 16,0 0 15-16,0 0 0 0,11-6 12 0,-11 6-12 15,3-7 0-15,4-2 0 0,-7 3 0 0,4-4-12 16,-4 1 12-16,0 3 0 0,0-4 9 0,0 1-9 16,0-1 14-16,0-2-3 0,7 2-1 0,-7-5 0 15,0 5-18-15,3-2-4 0,1-1-1 0,3 1 0 16,-4-1 21-16,4 1 4 0,-7 2 0 0,4 1 1 15,3-1-21-15,0 4-5 0,0 0-1 0,4 0 0 16,-11 6 22-16,10-4 5 0,-3 4 1 0,4 0 0 0,-4 7-14 0,4-1 0 16,-8 0 0-16,4 4 0 15,-3 2 0-15,6-2 12 0,-10 5-3 0,0 1-1 0,4 0 7 16,3-1 1-16,-7 1 0 0,0 3 0 0,0-3 20 0,0 2 4 16,0 1 0-16,-7 0 1 15,3-3-33-15,-6 2-8 0,-1-2 0 0,-3 0 0 16,0-4 0-16,3 1 0 0,-6-1 0 0,3-2 0 0,-1-4 0 15,5-3 0-15,-4 0 0 0,3 0 0 16,1-3-64-16,-1-3-14 0,0 3-3 0,8-6-1 16,-8 3-125-16,11-3-25 0,0 6-4 0</inkml:trace>
  <inkml:trace contextRef="#ctx0" brushRef="#br0" timeOffset="173955.33">4382 6860 1497 0,'0'0'32'0,"0"0"8"0,-4-6 0 0,0 0 4 0,-3-1-36 15,4 1-8-15,-4 0 0 0,3-1 0 0,1 1 104 0,-1 0 20 16,4 6 3-16,0 0 1 0,0 0-52 0,0 0-9 15,0 0-3-15,0 0 0 0,0 0 52 0,0 0 9 16,0 0 3-16,0 0 0 16,0 0-52-16,0 0-9 0,0 0-3 0,0 0 0 15,4 3-51-15,-1 3-13 0,1 1 0 0,3-1 0 0,-4 0 54 0,4 0 8 16,1 7 2-16,-1-4 0 16,7 7-52-16,-4 3-12 0,1-3 0 0,3 2 0 0,-3 7 0 0,-1-6 0 0,4 3 0 15,4 0 0-15,-8 3 54 0,5 0 8 0,-5 4 2 16,1-1 0-16,-8-3-52 0,4 0-12 0,0 0 0 15,0 0 0-15,-7-3 54 0,0 0 8 0,0 0 2 0,0-3 0 16,-7-4-52-16,4 1-12 0,-4 0 0 0,0-7 0 16,0-3 0-16,-4 1 0 0,1-4 0 0,-5-3 0 15,5-3 0-15,-4-4 0 0,0-2 0 0,-4-3 0 16,4-1 0-16,0-6 0 16,3-3 0-16,-6 0 0 0,2-3-100 0,5 3-22 0,-1-3-5 0,4 0-854 15,-3 0-171-15</inkml:trace>
  <inkml:trace contextRef="#ctx0" brushRef="#br0" timeOffset="174140.8">4307 6565 2880 0,'-10'10'64'0,"6"-7"12"0,-6 3 4 0,-1-3 0 0,8 0-64 0,-4 1-16 16,3-1 0-16,4-3 0 0,0 0 0 0,0 0 0 15,0 0 0-15,0 0 0 0,0 0 0 0,0 0 0 16,0 0 0-16,4-7 0 16,3 1-202-16,0 0-43 0,10-3-9 0,-6 2-2 0</inkml:trace>
  <inkml:trace contextRef="#ctx0" brushRef="#br0" timeOffset="174501.58">4583 6719 2030 0,'0'13'57'0,"3"-7"14"16,-3 0-57-16,4-3-14 0,3 0 0 0,-4 1 0 0,4-1 105 0,-3 0 19 0,6-3 3 15,1 0 1-15,0 0-52 0,-1 0-9 0,-3-3-3 0,4 0 0 16,6-1-51-16,-10-2-13 0,4 3 0 0,0-3 0 16,-1-1 0-16,1 1 0 0,-4 0 0 0,7-4 0 15,-3 4 54-15,-8 0 8 0,4-3 2 0,0 5 0 16,-7 4-52-16,7-9-12 0,-3 3 0 0,-4-1 0 15,0 7 0-15,7-9 0 0,-7 3 0 0,0-1 0 0,0 4 54 0,-7 0 8 16,3 0 2-16,-3 0 0 0,0 3-52 0,0 0-12 16,4 0 0-16,-8 3 0 0,-3 3 0 0,3 4 0 15,1 5 0-15,-8 1 0 16,4 3 0-16,3 6 0 0,1 0 0 0,-4 3 0 0,3 1 0 0,1 2 0 16,-1 0 0-16,4 4 0 0,0-7 0 0,3 0 0 15,4 0 0-15,-7-3 0 16,7-6 0-16,7 0 0 0,-7-3 0 0,7-4 0 15,0-5-48-15,8-1-13 0,-5-6-3 0,8-3 0 16,-4 0-153-16,3-7-31 0,1 1-7 0</inkml:trace>
  <inkml:trace contextRef="#ctx0" brushRef="#br0" timeOffset="174773.03">5052 6547 2419 0,'0'0'53'0,"0"0"11"0,-4 6 3 0,-3 3 1 0,4-2-55 0,-8 5-13 0,4 4 0 0,0-1 0 16,0 1 105-16,0 3 19 0,0 0 3 0,-4 3 1 16,4 3-52-16,0 0-9 0,0 3-3 0,4-3 0 15,-5 0 0-15,5 0 0 0,-4-3 0 0,3 0 0 16,1 0-51 0,3-3-13-16,0-3 0 0,3-1 0 0,1 1 0 0,3-3 0 0,4-1 0 0,-8-3 0 15,11 1 0-15,4-4 0 0,-8-3 0 0,8 0 0 16,0-3-100-16,-4 0-22 15,0-3-5-15,4 0-1 0,-1 0 103 0,-3-3 25 0,0-1 0 0,1-5 0 16,-1 3-159-16,-4-4-26 0,1 0-6 16,-1-2-1-16,1-1 0 0,0-3 0 0,3-3 0 0,-11-3 0 15</inkml:trace>
  <inkml:trace contextRef="#ctx0" brushRef="#br0" timeOffset="174989.71">5299 6493 2664 0,'0'0'59'0,"-4"7"12"0,-3 5 2 0,4 1 1 0,-1 2-59 0,1 1-15 16,-1 0 0-16,4-1 0 0,0 4 60 0,0 3 8 16,4-6 3-16,-4 6 0 0,3 0-15 0,1 0-2 15,6 0-1-15,-10 0 0 16,4 3-42-16,3-7-11 0,0 7 0 0,-4-3 0 0,1 4 45 0,3-5 7 16,-4 1 2-16,1-3 0 0,3 3-42 0,0-3-12 15,0-3 0-15,0-1 0 16,0-2-55-16,0-4-15 0,-3-2-3 0,3-1-1 15,-7-6-86-15,0 0-18 0,0 0-3 0</inkml:trace>
  <inkml:trace contextRef="#ctx0" brushRef="#br0" timeOffset="175184.21">5119 6750 2419 0,'0'0'53'0,"0"0"11"0,0 0 3 0,3 0 1 0,4 0-55 0,8 0-13 0,-5 0 0 0,-3-3 0 16,4 3 105-16,6-3 19 0,-3 0 3 0,1 0 1 16,2 0-47-16,-3-4-9 0,8 4-1 0,-8 0-1 0,7 0-61 0,-4 0-9 15,5-3 0-15,-1 2-12 16,3 4-46-16,1-3-9 0,-4 3-1 0,8 0-812 16,-1 0-163-16</inkml:trace>
  <inkml:trace contextRef="#ctx0" brushRef="#br0" timeOffset="175554.21">6389 6744 2419 0,'0'0'53'0,"0"0"11"0,0 0 3 15,0 0 1-15,-11 3-55 0,11-3-13 0,0 0 0 0,-3 3 0 16,-1 4 105-16,1-1 19 0,3 3 3 0,0 1 1 15,0 2-52-15,0 4-9 0,0 0-3 0,0-1 0 16,3 4 0-16,1 0 0 0,-1 0 0 0,-3 0 0 16,11-1-51-16,-11-8-13 0,3 2 0 0,1-2 0 15,-1-1 0-15,1-3 0 0,3 4 0 0,-3-4 0 16,-1 0-100-16,4-3-22 0,-3-3-5 0</inkml:trace>
  <inkml:trace contextRef="#ctx0" brushRef="#br0" timeOffset="175744.63">6382 6484 2649 0,'-11'12'58'0,"4"-5"12"0,0 2 2 0,0-3 4 0,3 1-61 16,-3-4-15-16,4 3 0 0,-1 0 0 0,1 1 54 0,3-7 8 15,0 6 2-15,3-3 0 0,-3 3-52 0,7 1-12 16,0-7 0-16,1 3 0 15,2 0-171-15,-3-3-37 0,11 0-7 0,-11 0-1 0</inkml:trace>
  <inkml:trace contextRef="#ctx0" brushRef="#br0" timeOffset="176095.39">6668 6493 2188 0,'0'0'48'0,"3"7"11"0,1-1 1 0,-1 0 1 0,1 0-49 0,-4 1-12 0,0 2 0 0,0-3 0 15,0 1 105-15,0 2 19 0,-4 0 3 0,-3 4 1 16,4-4-52-16,-1 1-9 0,-3-1-3 0,0 4 0 15,0-1 0-15,0 4 0 0,0-4 0 0,0 1 0 16,0 0-49-16,3-1-15 0,1 7 0 0,-1-7 8 16,0 1-8-16,1 0 0 0,3-4 0 0,0 0 0 15,0-2 0-15,3-4 9 0,-3-3 0 0,4 3 0 0,3-3-9 0,4 0 0 16,-8-3 0-16,8 0 0 16,-4-1 0-16,7-2 0 0,-7 0 0 0,4 0 12 0,-1-1-12 0,1 4-17 15,3-3 4-15,0 3 1 0,0-3 52 16,-7 6 10-16,7 0 2 0,0 3 1 0,-3 0-33 15,3 3-8-15,-3 0 0 0,3 4-1 0,0 5-11 16,-4-2 0-16,1 3 0 0,0 2 0 0,-4-2 53 0,0 3 9 16,-4 0 2-16,1 3 0 15,-8-3-52-15,1 3-12 0,-1-4 0 0,-3 4 0 0,-3-6 0 0,2 3 0 16,-6-7 0-16,0 1 0 0,0-4 0 0,0-2 0 16,0-1 0-16,-4-6 0 15,4 3-48-15,0-6-13 0,0-3-3 0,0-4 0 16,7 4-153-16,-4-4-31 0,4-2-7 0,4 2-1 0</inkml:trace>
  <inkml:trace contextRef="#ctx0" brushRef="#br0" timeOffset="176889.65">8040 6659 885 0,'0'0'19'0,"-4"-6"4"0,4 6 1 0,0-6 2 0,0 6-26 0,-3-6 0 15,3 6 0-15,0-7 0 0,0 7 141 0,0 0 23 16,0 0 5-16,0 0 1 0,0 0 69 0,0 0 13 16,0 0 4-16,0 0 0 0,0 0-112 0,0 0-21 15,-7 3-5-15,0 1-1 0,7-4-40 0,0 9-8 16,-4 4-1-16,4-1-1 0,4 7-34 0,-1 6-6 16,1 3-2-16,3 0 0 0,-4 4-25 0,4-4 0 15,0 0 8-15,0 4-8 0,1-1-12 0,-1 0-5 16,3-2-1-16,-3-4 0 0,-3-3 33 0,3 0 6 15,-4-7 2-15,4-5 0 16,-3-1-88-16,3-6-18 0,-7-3-3 0,3-6-1 16,1-4-84-16,0-2-17 0,-4-7-3 0,3-3-897 0</inkml:trace>
  <inkml:trace contextRef="#ctx0" brushRef="#br0" timeOffset="177085.2">7902 6431 2293 0,'0'0'50'0,"0"0"10"0,0 0 3 0,0 0 2 0,-3 3-52 0,-1 3-13 0,1-3 0 0,3 3 0 16,-4 4 59-16,4-4 9 0,0 3 1 0,4-2 1 16,-4-1-33-16,3 0-6 0,1 1-2 0,-1-4 0 15,1 6-134-15,3-6-27 0,-4 3-6 0,4-2-1 0</inkml:trace>
  <inkml:trace contextRef="#ctx0" brushRef="#br0" timeOffset="177428.78">8234 7058 1958 0,'0'0'43'0,"0"0"9"0,0 0 1 0,0 0 3 0,0 0-45 0,0 0-11 15,-4-7 0-15,-3 1 0 0,4-3 104 0,3-4 20 16,-4-3 3-16,4 1 1 0,0-4-103 0,4 0-25 16,-4-3 0-16,3 0 0 0,1 0 56 0,-1 4 7 15,8-8 1-15,-4 4 0 0,0 1-64 0,0 2-23 0,4 3 1 0,-1 0 0 16,-3 1 35-16,4 2 7 0,-1 4 2 0,1-1 0 16,0 1-22-16,-1 3 0 0,-3 3 0 0,0-1 0 15,4 8 56-15,-4-1 6 0,0 0 2 0,0 6 0 16,0 7-10-16,0 0-2 0,-3 6 0 0,-1 3 0 15,1-3-10-15,-1 6-2 0,-3 3-1 0,4 0 0 16,-4-2-53-16,0-1-10 0,0 0-3 0,0-3 0 16,0-3 44-16,-4 0 9 0,4-6 2 0,0-1 0 15,-3-2-148-15,3-4-28 0,0-9-7 0,0 0-1 16,0 0-80 0,0-6-16-16,3-13-3 0,-3 1-1 0</inkml:trace>
  <inkml:trace contextRef="#ctx0" brushRef="#br0" timeOffset="177837.26">8590 6590 2404 0,'0'0'53'0,"0"0"11"0,0 0 3 0,0 0 0 16,0 0-54-16,0 0-13 0,-3 4 0 0,-1 2 0 15,1 0 108-15,-1 0 20 0,1 1 3 0,-1 2 1 16,-3 0-88-16,3 1-16 0,-3-1-4 0,0 4-1 15,4-4 14-15,-1 4 3 0,1 2 1 0,-1 1 0 16,1-3-33-16,-1-1-8 0,1 4 0 0,-1-4 0 16,4 1 0-16,0 0 0 0,0-4 0 0,0 0 0 0,0-2 0 0,4-4 0 0,-4 0 0 0,0-3 0 15,0 0 0-15,0 0 0 0,10 0 0 0,-3 0 0 32,4 0 0-32,-1-3 0 0,1 3 0 0,0-3 0 0,3 6 0 0,0-3 0 0,3 0 0 0,-6 3 0 15,7 0 16-15,-8 0 0 16,4 0 1-16,-3 0 0 0,0 1 2 15,-1-1 0-15,1 3 0 0,-4 0 0 0,0 1 9 16,-4 2 1-16,1 3 1 0,-1 1 0 0,-3 0-6 0,4-1-2 0,-4 4 0 16,0-1 0-16,-4 1-10 0,1 0-3 0,-1-1 0 15,-3-2 0-15,0 0-9 0,0-1 0 0,-3 1 0 0,-1-4 8 16,0-3-34-16,1-3-7 0,-4 4-2 16,0-7 0-16,3 3-23 0,0-6-5 0,1 0-1 0,-1-4 0 15,8 1-159-15,-1-6-32 0,-3-1-6 0</inkml:trace>
  <inkml:trace contextRef="#ctx0" brushRef="#br0" timeOffset="178078.36">8812 6609 2066 0,'0'0'43'0,"0"7"10"15,4-4-42-15,-4 3-11 0,0 3 0 0,3-2 0 16,1 5 118-16,0 1 22 0,-1 2 4 0,4 1 0 15,0 6-26-15,0 0-6 0,0 3 0 0,-3 3-1 16,3-3-38-16,0 4-7 0,-4-1-2 0,1 3 0 16,3-3-15-16,-3 4-3 0,-4-4-1 0,3 0 0 15,1 0-22-15,-1-3-5 0,1 1-1 0,-1-8 0 16,1 1-17-16,-1-6 0 0,1-4 8 0,-4 1-8 16,3-7-99-16,-3-3-23 0,0 0-5 0,0 0-1 15,0-7 0-15,0-2-1 0,-3 0 0 0</inkml:trace>
  <inkml:trace contextRef="#ctx0" brushRef="#br0" timeOffset="178781.43">8781 6882 1486 0,'0'0'32'0,"0"0"8"0,0 0 0 0,0 0 3 16,0 0-35-16,0 0-8 0,0 0 0 0,0 0 0 16,7-3 67-16,-4 3 11 0,4 0 2 0,0-3 1 15,0 3-6-15,0 0-2 0,4 0 0 0,-4 0 0 16,4 0-25-16,-1 3-6 0,1-3-1 0,-1 3 0 15,1-3 17-15,3 3 3 0,0-3 1 0,-3 3 0 16,3-3-48-16,-3-3-14 0,3 3 0 0,0-3 8 16,-4-3-18-16,4 3-3 0,-3-4-1 0,3-2 0 15,-3 3-7-15,-1-1-2 0,1 1 0 0,-1 0 0 16,-2 0-3-16,-1 2-1 0,-4 1 0 0,-3 3 0 16,0 0 67-16,7 0 12 0,-3 3 4 0,-4 4 0 15,0-1 12-15,0 0 4 0,-4 1 0 0,4 2 0 16,-7 0-7-16,4 1-1 0,-4 2 0 0,-1 1 0 15,5 3-51-15,-1 2-13 0,1 1 0 0,-1 0 0 16,4-3 0-16,0 2 0 0,0 1 0 0,4-3 0 16,-1 0 54-16,1-4 8 0,3 1 2 0,0-7 0 15,0 0-103-15,0 1-20 0,0-1-4 0,0-6-1 16,0 0 52-16,4-3 12 0,-1 0 0 0,-2-4 0 16,-1 1 0-16,0 0 0 0,-4-4 0 0,4 1 0 15,-3-4-16-15,-1 1-1 0,1-4 0 0,-1 4 0 16,1-4-24-16,-4 3-5 0,3 1-1 0,1-4 0 0,-4 4 38 0,0-1 9 15,0 4 0-15,0-1 0 0,0 10 0 16,0 0 0-16,0 0 0 0,0 0 0 0,0 0 0 0,-4 7 0 0,1-1 0 16,3 0 0-16,-4 4 0 0,4-1 0 0,0 3 0 0,4 1 0 15,-4 0 28-15,3-4 8 0,1 3 2 0,-1 1 0 16,1-4-10-16,0 1-1 0,-1 2-1 0,1-2 0 16,-1-1-26-16,-3 1 0 0,4-4 0 0,-1 3 0 15,1-2 0-15,-1-1 0 0,1 0 0 0,-1-3 0 16,1 0 36-16,3-3 3 0,0 3 0 0,-4-6 0 15,4 0-25-15,-7-3-5 0,4 0-1 0,0-4 0 16,-1 4-8-16,1-7 0 0,-1 4 0 16,1-3 0-16,-1-4 16 0,4 3 0 0,-3-2 1 0,-1-4 0 15,4 6-17-15,-3-2 0 0,3 2 0 0,4 1 0 16,-4 2 0-16,0 1 0 0,3 2 0 0,-3 1 0 16,0 0 0-16,0 6 0 0,4 0 0 0,-4 6 0 15,0 0 0-15,-3 1-11 0,3 5 2 0,-4 1 0 16,4 2 9-16,-3 4 12 0,-1 0-2 0,4 3-1 15,-3 0-9-15,-1 3 0 0,1-3 0 0,-1 0 0 16,1-3 0-16,0 0 0 0,-1-1 0 0,-3-5 0 16,4-1-49-16,-1-2-12 0,1-7-3 0,-4-3 0 15,0 0-204-15,0 0-42 0</inkml:trace>
  <inkml:trace contextRef="#ctx0" brushRef="#br0" timeOffset="179382.92">9620 6807 2269 0,'-3'9'64'0,"-1"1"15"15,1 2-63-15,-1 1-16 0,4 2 0 0,-3-2 0 0,-1 3 105 0,4 2 19 0,-3 1 3 0,-1 3 1 16,4-3-52-16,-3 3-9 0,3 0-3 0,0-3 0 16,-4 3 16-16,4 0 2 0,0-4 1 0,-4 4 0 15,4-3-31-15,0 0-5 0,4 0-2 0,0-4 0 16,-1 1-36-16,1-3-9 0,-1-4 0 0,1 1 0 15,3-4-10-15,0 0-4 0,0-3-1 0,-4-3 0 16,8 0-25-16,-4-3-4 0,0 0-2 0,0-6 0 16,4 2-17-16,-4-2-3 0,0-1-1 0,0-2 0 15,0 2 3-15,0-2 0 0,0 3 0 0,0-4 0 16,0 4 0-16,0-1 0 0,-3 1 0 0,3-1 0 16,0 7 51-16,0 0 13 0,0 0 0 0,-4 3 0 15,4 0 0-15,1 0 0 0,-5 0 0 0,4 3 0 16,-3-3 0-16,-1 3 0 0,1 0 0 0,-1 0 0 15,-3-3 48-15,7 4 13 0,-3-4 3 0,3 3 0 16,-4-3-52-16,4-3-12 0,1 3 0 0,-1-4 0 16,0 1 54-16,0-3 8 0,0 3 2 0,0 0 0 15,3-3-52-15,1 2-12 0,0 1 0 0,-1-3 0 16,1 0 0-16,-1 3 0 0,1-4 0 0,3-2 0 0,-3 3 0 0,-1-4 0 16,1 1 0-16,-4-1 0 15,0 1 0-15,0-4 0 0,0 1 0 0,-4 3 0 16,1-4 0-16,0 4 0 0,-4-1 0 0,-4 1 0 15,0-1 0-15,1 1 0 0,-4 0 0 0,0 2 0 0,-4-2 0 16,-3 3 0-16,4-1 0 0,-5 4 0 0,1 3 54 16,0 0 8-16,0 3 2 0,0 4 0 15,0 2-103-15,0 4-20 0,3-1-4 0,1 4-1 0,3 3 52 0,0-4 12 16,-1 4 0-16,5 0 0 0,-1-3 0 0,4 2 0 16,4-2 0-16,-1 0 0 0,5-1 48 0,2 1 13 15,4 0 3-15,0-1 0 0,0 1-52 0,4 0-12 0,3-4 0 0,-3 1 0 16,3-1 0-16,-3 1 0 0,3 0 0 0,-4-4 0 15,1 0 12-15,3-2 0 0,-7-4 0 0,4 0 0 16,0 0-52-16,-4-3-10 0,0 0-2 0</inkml:trace>
  <inkml:trace contextRef="#ctx0" brushRef="#br0" timeOffset="180410.01">10844 6935 1900 0,'-10'0'84'0,"-4"4"18"16,3-1-82-16,1 3-20 0,2 0 0 0,-2 4 0 15,3-1 113-15,0 4 19 0,3-1 3 0,-3 4 1 16,4-1-52-16,-1 4-9 0,1 3-3 0,-1 0 0 15,1 3-10-15,3 3-2 0,0 4-1 0,0-1 0 16,0-3-14-16,3 1-2 0,1-1-1 0,-1-3 0 16,4 0-12-16,4-3-2 0,-4 0-1 0,7-3 0 15,-3-4-17-15,3-2-10 0,3-1 12 0,1-5-12 16,-4-7 0-16,7-3 0 0,-3-4 0 0,3-5 0 16,-3-1 0-16,-1-6 0 0,4-3-10 0,-6-3 10 0,2 0-8 0,-3-3 8 0,0 0-10 15,1 0 10-15,-5 3 0 0,1 3-9 16,-4 0 9-16,0 0 0 0,0 3 0 0,-7 3 0 15,0 1 0-15,-4 2 0 0,-3 0 0 0,0 4 0 16,-3 0 10-16,-4-1-10 0,-1 4 9 0,1 0-9 0,0-1 8 0,0 4-8 16,-4 3 0-16,4 0 0 0,0 0 0 0,4 3 0 31,-1 1-28-31,0-1 0 0,1 3-1 0,6-3 0 0,4-3-64 0,0 0-13 16,-3 10-2-16,6-1-1 0,1 0-24 0,-1-2-5 0,4 2-1 15,4-3 0-15,3 4-81 0,-3-1-16 0,3-3-3 0,4 4-460 16,17 2 559-1,4 7 472-15,-1 3-238 0,-23-13-47 0,2 4-10 0,1 0-1 0,-4 2-28 16,4-2-8-16,-1 2 0 0,1-2 0 0,-1 0 176 16,5-1 35-16,-8-3 6 0,3 1 2 15,-3-1-57-15,1-2-11 0,-1 2-3 0,-4-3 0 0,1 1-48 16,-4-7-11-16,0 0-1 0,0-4-1 0,-3-2-35 16,-1 0-6-16,-3-4-2 0,0 1 0 0,0-7-8 0,0-6-3 15,-3 0 0-15,-4-6 0 0,-1 3-13 0,1-3-2 16,-3 0-1-16,-1-7 0 0,-3 1-9 0,-4-4-8 15,1 4 12-15,-1-7-12 0,-3 0 25 16,3 0-1-16,1 1-1 0,-1-1 0 0,0 0-34 0,1 3-6 16,3 4-2-16,0-1 0 0,0 1 19 0,3 3 0 15,0 2 0-15,1 1 0 0,6 3 0 0,-3 6 0 0,7 4 0 16,0 2 0-16,0-3-9 0,4 4 9 16,-1-1-13-16,4 4 5 0,4-4-4 0,3 4 0 0,0 0 0 0,4 2 0 31,-4 1-11-31,7 3-2 0,0 3-1 0,0 3 0 0,4 0 26 0,0 0 0 0,-1 7 0 0,-2-1 0 15,2 0-14-15,-3 4 2 0,4 0 1 0,-4-1 0 32,0 4-85-32,1-1-16 0,-5 1-4 0,-3 0-1 15,1-1-111-15,-5 1-23 0,8 16-4 0,-11-11-1 0</inkml:trace>
  <inkml:trace contextRef="#ctx0" brushRef="#br0" timeOffset="180602.56">11194 7045 2269 0,'10'3'64'0,"-3"-3"15"0,4-3-63 0,-1 0-16 15,8 3 0-15,0-3 0 0,6 3 131 0,1-3 23 16,0 0 5-16,3 3 1 0,-3-4-62 0,-1 1-12 16,1 3-2-16,3 0-1 0,1 0-55 0,-5 0-10 15,4 3-2-15,1-3-1 16,-5 4-65-16,5-4-13 0,-5 0-2 0,1 3-1255 0</inkml:trace>
  <inkml:trace contextRef="#ctx0" brushRef="#br0" timeOffset="181585.56">3630 8281 1497 0,'0'0'32'0,"0"0"8"0,0 0 0 0,0 6 4 0,0-3-36 0,4 0-8 15,-4 3 0-15,0-6 0 0,7 3 104 0,-7-3 20 16,3 0 3-16,4 0 1 0,0 4-52 0,-7-4-9 16,7 0-3-16,-7 0 0 0,4-4 52 0,-4 4 9 15,0-3 3-15,7-3 0 0,-7-3-52 0,0-1-9 16,0 1-3-16,-7-4 0 16,3 4 0-16,-3-4 0 0,0-2 0 0,0-1 0 15,-3 3-42-15,-1-2-9 0,-3 5-1 0,3 1-1 16,1 6-3-16,-4 0 0 0,3 3 0 0,-3 3 0 15,3 3 0-15,-3 3-8 0,4 7 12 0,-8 3-4 16,11 3-27-16,-4 3-5 0,1 0-2 0,-1 3 0 0,8 4 26 16,-4-4 16-16,7 3-3 0,0 1 0 0,0-1-13 15,7-3 0-15,-4 4 0 0,8-7-10 0,-1-3 1 16,1 0 0-16,-4-7 0 0,11-2 0 0,-8-4-2 0,4-3 0 0,8 1 0 16,-12-4 0-16,8-6-85 15,3-4-16-15,0 1-4 0,-7-6-1 0,7-1-60 0,1-6-12 16,-5 0-3-16</inkml:trace>
  <inkml:trace contextRef="#ctx0" brushRef="#br0" timeOffset="181835.43">3965 7936 2415 0,'0'0'53'0,"0"0"11"0,0 0 3 0,-3 3 1 15,3-3-55-15,-4 9-13 0,1 4 0 0,3-1 0 0,-7 4 108 0,3 0 20 16,4 2 3-16,0 7 1 0,0 1-44 0,0 5-9 16,0 0-2-16,0 1 0 0,0 2-35 0,0-3-7 15,0 1-2-15,0 2 0 0,4 1-17 0,-4-1-3 16,7-2-1-16,-7 2 0 0,3-6-12 0,4 1 0 16,-3-7 0-16,-1-1 0 15,4-2-112-15,-3-3-15 0,3-3-3 0,-4-10-774 16,5 0-156-16</inkml:trace>
  <inkml:trace contextRef="#ctx0" brushRef="#br0" timeOffset="182205.77">4142 8343 2419 0,'0'0'53'0,"0"0"11"0,0 0 3 0,0 3 1 0,-7 4-55 0,3-1-13 0,4-3 0 0,0 3 0 15,-7 4 54-15,3-1 8 0,4 4 2 0,-3 2 0 16,-1 4-52-16,1 0-12 0,3 3 0 0,-4 0 0 15,4 3 54-15,0 3 8 0,0 0 2 0,0-3 0 16,0 1-52-16,4-8-12 0,-4 1 0 0,3 0 0 16,4-6 0-16,-3-4 0 0,7-3 0 0,-4-3 0 15,-4 0 0-15,4-3 0 0,0-6 0 0,0 0 0 16,4-3-48-16,-8-1-13 0,4-6-3 0,-3-2 0 16,0 2 52-16,3-6 12 0,-4 0 0 0,4 0 0 15,-3 0-54-15,3-6-8 0,-4 3-2 0,-3 3 0 16,0 6 0-16,0 1 0 0,0 5 0 0,0 1 0 0,0 9 92 0,0 0 19 15,-3 0 3-15,3 3 1 0,-7 3 21 0,7 4 4 16,-4 5 0-16,4 1 1 0,0 3-10 0,0 0-3 16,4 2 0-16,-4-2 0 15,7 3-51-15,-4-3-13 0,1 0 0 0,3-3 0 16,3-4 0-16,1 1 0 0,-4-1 0 0,4-2 0 0,6-4 0 0,-6-3-8 16,-8 0 8-16,8-3-13 15,-11 0-107-15,11-6-22 0,-1 0-4 0</inkml:trace>
  <inkml:trace contextRef="#ctx0" brushRef="#br0" timeOffset="182572.52">4501 8296 2419 0,'0'0'53'0,"0"0"11"0,-3 3 3 0,-4 0 1 0,7 1-55 16,-11-1-13-16,4 0 0 0,4 0 0 0,-4 3 105 0,3 1 19 0,1 2 3 0,-8-3 1 15,4 7-103-15,3-4-25 0,1 7 0 0,-4 3 0 16,3-4 56-16,-3 7 7 0,7-3 1 0,-3 0 0 15,3-3-52-15,-7-1-12 0,7 1 0 0,0-4 0 16,0-2 0-16,7-4 0 0,-7 0 0 0,10-2 0 16,-6-1-48-16,3-3-13 0,0-3-3 0,4-4 0 15,-1 1 52-15,1 0 12 0,3-1 0 0,-4-2 0 0,5 3 0 16,2-4 0-16,-3 4 0 0,0 3 0 16,4 0 0-16,-7 3 0 15,3 3 0-15,-4 0 0 0,-3 3 48 0,4 7 13 0,0-1 3 0,-4 1 0 16,-4 3 0-16,4 3 0 0,-7-1 0 0,4 1 0 15,-4 0-52-15,-4 3-12 0,4 0 0 0,-7-3 0 16,4-1 0-16,3 1 0 0,-11-3 0 0,0-3 0 16,4-1 0-16,4-3 0 0,-1-2 0 0,-3-1 0 15,4-3 0-15,-8 0 0 0,11-3 0 0,-3-3 0 16,-1-3-48-16,1 0-13 0,3-4-3 0,0-2 0 16,-4-1-102-16,8 1-21 0,-4-4-4 0</inkml:trace>
  <inkml:trace contextRef="#ctx0" brushRef="#br0" timeOffset="182922.59">4890 8265 1552 0,'0'0'44'0,"3"-3"10"0,4 0-43 16,4 3-11-16,-8 0 0 0,4 3 0 0,-3 0 207 0,-4 0 39 0,3 3 8 0,-3 1 2 16,4-1-103-16,-4 3-20 0,-4 1-4 0,4-1-1 15,-3 0-51-15,-1 1-10 0,4 2-3 0,-10 1 0 16,3 6-51-16,0-4-13 0,0 4 0 0,-4 0 0 15,7 0 0-15,-6 3 0 0,3-3 0 0,0-1 0 16,0 1 54-16,3-3 8 0,4 0 2 0,-7-1 0 16,4-2-52-16,3-7-12 0,0 3 0 0,0-9 0 15,0 0 0-15,0 0 0 0,3-3 0 0,4 3 0 16,-3-6 0-16,3 3 0 0,3-3 0 0,4 3 0 16,-7-4 0-16,4 1-18 0,7 0 4 0,-1-1 1 15,4 4 21-15,-3 3 4 0,0 0 0 0,3 3 1 16,-7 4-13-16,4-1 0 0,-4 3 0 0,0 1 0 15,-4 2 31-15,1 1 3 0,0 3 1 0,-1-1 0 16,-10 4-5-16,4 3-1 0,-4 3 0 0,3-3 0 16,-3 0-29-16,-3-3 0 0,3 0 0 0,-4-1 0 15,-3 1 0-15,0-6 0 0,4-1 0 0,-4 4 0 16,-1-7-96-16,-2-2-26 0,6-1-5 16</inkml:trace>
  <inkml:trace contextRef="#ctx0" brushRef="#br0" timeOffset="184288.33">7811 7559 1892 0,'-11'3'53'0,"4"4"13"0,0-4-53 0,0 3-13 0,0 4 0 0,3-4 0 16,1-3 115-16,-1 3 20 0,4 1 4 0,0-4 1 15,4 0-41-15,-4 3-8 0,3-3-2 0,4 0 0 16,0 0-71-16,4 1-18 0,-1-1 0 0,5-3 0 16,-1 0 48-16,0-3 5 0,3-1 2 0,1 1 0 15,3 0-31-15,4 0-7 0,0 0-1 0,6 0 0 0,1 0-16 0,3 3 0 16,4-3-13-16,7-1 5 0,-7 1 32 0,3 0 8 15,1 0 0-15,2 3 1 0,1 0-1 0,0 3-1 16,7 0 0-16,3-3 0 0,-3 3-43 0,0 1-8 16,0-1-1-16,4 3-1 0,-1 0 35 0,1 0 7 15,-5 1 2-15,8-1 0 16,-7 0-22-16,4 1 0 0,-4 2 0 0,3-3 0 16,-3 0 0-16,-4 1 0 0,4-1 0 0,4-3 0 0,-4 0 44 0,-4 4 4 15,4-7 0-15,4 3 1 16,-8 3-36-16,4-3-13 0,0 0 9 0,-4 0-9 15,1 1 0-15,-1-1 0 0,-7 0 0 0,1 0 0 16,-5 3 0-16,-6 0 8 0,0 1-8 0,-7-1 0 0,-4 0 8 16,-4-3-8-16,-3 1 8 0,1-4-8 0,-8 3 9 0,-4-3-9 0,-3 0 10 0,0 0-10 15,0 0-96-15,-3-7-26 0,-8 1-5 0</inkml:trace>
  <inkml:trace contextRef="#ctx0" brushRef="#br0" timeOffset="206016.59">13875 1222 1337 0,'-7'10'28'0,"7"-10"6"16,0 0-34-16,0 0 0 0,0 0 0 0,0 6 0 16,3-3 0-16,1 4 0 0,-1-7 0 0,4 3 0 15,0 3 58-15,0-3 5 0,4 0 1 0,3 0 0 16,0-3 0-16,4 0 0 0,3-3 0 0,-7 3 0 16,0-6-52-16,4 3-12 0,0 0 0 0,3 0 0 15,0-1 0-15,0-2 0 0,4 0 0 0,10 3 0 16,0 0 32-16,1-4 3 0,-1 4 1 0,4 0 0 15,-4-3-58-15,0 0-11 0,4 2-3 0,-4 1 0 16,4-6 36-16,-4 6-8 0,4-4 8 0,4 1 0 16,-5 3-54-16,5 0-7 0,-1-3-2 0</inkml:trace>
  <inkml:trace contextRef="#ctx0" brushRef="#br0" timeOffset="207019.39">14704 959 851 0,'-4'-3'36'16,"4"3"-36"-16,0 0 39 0,0 0 1 0,0 0 0 0,0 0 0 16,0 0-13-16,0 0-3 0,0 0 0 0,-3-3 0 15,3 3 32-15,0 0 7 0,0 0 1 0,0 0 0 16,-7 3 0-16,3 0 0 0,1 3 0 0,-1 4 0 16,4 2-52-16,-3 4-12 0,3 0 0 0,0 2 0 15,0 4 0-15,0 0 0 0,0 0 0 0,0 3 0 16,3 0-48-16,-3 4-13 0,0 2-3 0,4 4 0 15,-1-10 83-15,1 3 16 0,-1 0 3 0,1-6 1 16,-1 3-11-16,1-6-3 0,-1 0 0 0,1-7 0 16,-1 4-25-16,-3-7 0 0,4 1 0 15,-4-4 0-15,3 0 0 0,-3-6 0 0,0 0 0 0,0 0 0 16,0 0 0-16,4-6 0 0,-4 3 0 0,3-7 0 16,-3 1 0-16,0 0-9 0,4-10 0 0,-4 3 0 15,4 4-28-15,-4-10-6 0,0 0-1 16,0-3 0-16,0 6 27 0,-4-3 5 0,4-6 0 0,-4-1 1 15,1 4-42-15,-1 0-9 0,1 0-2 0,3 0 0 16,-4 3 52-16,4-3 12 0,-3 3 0 0,-1-3 0 16,4 9 0-16,-3 4 0 0,3-7 12 0,-4 3-12 0,4 7 8 0,4 3-8 15,-4-7 0-15,3 10 0 0,-3 3 12 0,4-3-4 16,-1 3 0-16,-3 0-8 0,7 0 0 0,-3 0-17 16,-1 3 1-16,5 0 1 0,-1 3 15 0,0-2 0 15,0-1 0-15,0 3 0 0,3-3 0 0,-3 3 0 0,4 4 0 0,0-4 0 16,3 0 0-16,-4 4 0 0,4-1 0 0,-3 1 0 15,3-1 48-15,0-3 13 0,0-3 3 0,0 7 0 16,1-7-23-16,2 0-4 0,-3 0-1 0,0-3 0 16,0 0-6-16,1 0-2 0,-1 0 0 0,0 0 0 15,-4 0-28-15,1 3 0 0,0-3 0 16,-4 0 0-16,3 0 0 0,-3 0 0 0,-3 0 0 0,3 3 0 16,-7-3-21-16,0 0-11 15,0 0-1-15,0 0-1 0,-7 10 3 0,3-4 1 16,-3 3 0-16,-3 4 0 0,-1-4 68 0,-3 4 14 0,-4 0 2 0,1 5 1 0,-1-2 14 15,-3 9 3-15,0-3 1 0,0 3 0 16,-4-3-58-16,0 6-15 0,-3-6 0 0,3 10 0 16,1-7 0-16,2 3 0 0,1-6 0 0</inkml:trace>
  <inkml:trace contextRef="#ctx0" brushRef="#br0" timeOffset="210300.59">15554 2204 1094 0,'0'0'23'0,"0"0"5"0,0 0-28 0,0 0 0 0,0 0 0 0,0 0 0 15,0 0 68-15,0 0 9 0,0 0 2 0,0 0 0 16,0 0-24-16,0 0-5 0,0 0-1 0,0 0 0 15,0 0 45-15,0 0 9 0,0 0 1 0,0 0 1 16,-4-3-65-16,4 3-14 0,-3-3-2 0,3 3-1 16,-7-4 32-16,7 4 6 0,0 0 2 0,-7 0 0 15,0 0-50-15,0 0-13 0,3 0 0 0,4 0 0 16,-7 4 0-16,4-4 0 0,-4 3 0 0,3 0 0 16,-3 0 0-16,0 0 0 0,3 0 0 0,-3 4 0 15,4-4 0-15,-4 0 0 0,0 0 0 0,0 0 0 16,3 3 0-16,-3-3 0 0,4 4 0 0,-5-1 0 15,1 0 0-15,0 4 0 0,0-7 0 0,0 3 0 16,0 0 16-16,-3 1-1 0,-1-1-1 0,0 3 0 16,1-2-14-16,-1 2 0 0,1 4 0 0,-1-4 0 0,1 4-8 0,-5-1 8 15,1-6 0-15,0 7 0 16,0-4 0-16,0 4 0 0,0-4 0 0,0 1 0 16,0 2 0-16,0 1 0 0,-1 2 0 0,-2-5 0 15,3 2 0-15,3 1 0 0,-3-1 0 0,0 4 0 0,0 0-14 16,3-1 4-16,-3-5 1 0,0 2 0 0,3 4 9 15,1-3 0-15,-1-1 0 0,1 1 0 0,-1-1 0 16,0 1 0-16,1-4 0 0,3 4 0 16,-4-1 0-16,4 4 0 0,-3-3 0 0,3 2 0 0,-1 1 0 15,1-4 0-15,0 4 0 0,0 0 0 0,0-1 0 16,0 1 0-16,4-3 0 0,-4-1 0 0,3 4 0 16,1-4 0-16,-1 7 0 0,0-9 0 0,1 2 0 15,3 1 0-15,0 2 0 0,0-5 0 0,0 2 0 0,0 1 0 16,3 3 0-16,1-10 0 0,0 6 0 0,3 1 0 0,-4 3 0 0,4-10 0 15,0 3 0-15,0 4 0 0,-3-4 0 0,6 4 0 16,-3-7 0-16,1 3 0 0,2 4 0 0,-3-4 0 16,4 4 0-16,-1-4 0 0,1 4 0 0,-1-1 0 15,1 1 0-15,3-4 0 0,0 4 0 0,0-1 0 16,1 4 0-16,2-3 11 0,-3 5-3 0,4 1 0 16,-4-3 0-16,4 3-8 0,-4-4 12 0,3 4-4 15,1 0-8-15,0 0 10 0,-4 3-10 0,3 0 10 16,1 0-24-16,-4 0-5 0,-3-3-1 0,3 6 0 15,-4-3 48-15,5-1 8 0,-5 1 3 0,-3 4 0 16,7-5-20-16,-7 5-4 0,4-4-1 0,-4 6 0 16,4-6-2-16,-4 6-1 0,0-3 0 0,0 0 0 15,0-3-11-15,-4 3 0 0,4-3 0 0,0 3 0 16,-3-3 0-16,0 0 0 0,-1 0 0 0,-3 3 0 16,4 0 0-16,-4 0 0 0,0 0 0 0,-4 4 0 15,4-8 0-15,-3 5 0 0,3-4 0 0,-4 3 0 16,0-3 0-16,-3 3 0 0,0 0 0 0,4 0 0 15,-4-3 22-15,0 3 2 0,0-6 1 0,-4 3 0 16,0-4-40-16,4 1-8 0,-3 3-1 0,-4-3-1 16,3-3 38-16,-3 2 8 0,3 1 2 0,-3 0 0 15,-3-3-37-15,3 3-7 0,-4-4-2 0,0 1 0 0,1 0 23 0,-1-1 10 0,4 1-1 16,-4 0 0-16,1-4-9 0,-1 4-12 0,0 0 2 0,-3-1 1 16,4 4 9-16,-1-3 0 0,-3-1 0 0,0 1 0 15,-1-3 0-15,1 2 0 0,0-2 0 0,0-1 0 16,0 4 0-16,0-3 0 15,-1 5 0-15,-2-5 0 0,3 3 0 0,-1-4 0 0,-2 1 0 0,3-1 0 16,-1-2 0-16,1-1 0 0,4 0 0 16,-5 1 0-16,8-1 0 0,-3 1 0 0,3-4 0 15,-1 3 0-15,5-2 0 0,-1 2 0 16,1 0 0-16,-1-2 0 0,4-1 0 0,0 0 0 0,0 4 0 0,3-4 0 16,4-6-53-1,0 0-9-15,0 0-2 0,0 0 0 0,0 0 52 0,0 0 12 16,0 0 0-16,0 0 0 0,0 6 0 0,0-6 0 0,4 6 0 0,-4-6 0 0,3 7 0 0,1-4 0 15,0 3 0-15,3 0 0 0,0 1 0 0,-4-4 0 16,4 0 0-16,0 0 0 0,0 3 0 0,0 1 0 16,4-1 0-16,-4-3 0 0,4 0 0 0,-1 0 0 15,1 4 0-15,-4-4 0 0,3 0 0 0,5 0 0 16,-5 0 0-16,4-3 0 0,4 6 0 0,-4-2 0 16,0-1 0-16,4 0 0 0,-1 0 0 0,1 0 0 15,-4 3 0-15,4-2 0 0,-4-1 0 0,3 0 0 16,-2 0 0-16,-1 0 0 0,3 0 0 0,-3 0 0 15,1 0 0-15,2 1 0 0,-3 2 0 0,0-3 0 0,4 3 0 16,-4-3 0-16,4 1 0 0,-1-1 0 0,1 3 0 16,0-3 0-16,-1 0 17 0,1 0 7 15,0 0 0-15,-1 1 1 0,1-1-40 0,0 0-8 0,-1 3-1 0,-3 0-1 16,4-2 42-16,-4 2 9 0,0 3 2 0,-3-2 0 16,-1-1-20-16,1 3-8 15,-4 1 8-15,0-1-8 0,0 4-20 16,-3-1-10-16,3 1-2 0,-7 2 0 0,3 1 60 0,-3 0 11 0,0-1 2 0,0 4 1 15,-3-3-16-15,3 0-3 0,-4 2-1 16,1 1 0-16,-1 0-22 0,-3 0 0 0,4 0 0 0,-5 3 0 16,1-1 0-16,0 1 0 0,-3 0 0 0,3 3 8 15,0 1-8-15,-4-1 0 0,0 3 0 0,1 0 0 16,-1-3 0-16,-3 3 0 0,4 1 0 0,-1 2 0 16,0 0 0-16,-3 1 0 0,4 2 0 0,-1 1 0 15,1-4 0-15,-1 0 0 0,4 1 0 0,-4 2 8 16,1-2-8-16,3 5 0 0,0-2 0 0,0 2-8 15,-4 1 8-15,8 0 0 0,-5 2 0 0,1 1 0 16,4-3 0-16,-1 2 0 0,1 4 0 0,3 0 0 16,0-3 0-16,0 3 0 0,3 0 0 0,1 0 0 15,3 0 0-15,-4 0 0 0,5-4 0 0,6 7 0 16,-4-6-9-16,1 3 0 0,6-3 0 0,1-1 0 16,0-2 9-16,6 3 0 0,-2-4 0 0,6 1-8 15,-4-7 8-15,5 4 16 0,2-7-4 0,1 4-1 16,0-4-11-16,3 0-12 0,1-3 2 0,2-3 1 15,1-3 19-15,3-3 4 0,1-7 1 0,3 0 0 16,-4-2-2-16,4-1 0 0,0-3 0 0,3-3 0 0,-3 0-4 0,3-3-1 16,-3 0 0-16,7 0 0 0,-7-4-8 15,-4 1-11-15,4-3 3 0,-3 2 0 16,-1-2-112-16,-3 0-21 0,-4 2-5 0</inkml:trace>
  <inkml:trace contextRef="#ctx0" brushRef="#br0" timeOffset="-212286.97">12905 4273 1954 0,'7'0'87'0,"-4"0"17"15,1 0-83-15,-1-3-21 0,4 3 0 0,-3-6 0 16,-4 6 108-16,0-6 16 0,0-4 4 0,3 1 1 15,-3-1-52-15,-3-2-10 0,3-1-3 0,-4-2 0 16,1-1-51-16,-1-3-13 0,1-3 0 0,-4 3 0 16,0 1 32-16,-4-1 4 0,4 0 1 0,-7-3 0 0,3 3-21 0,1-3-5 15,-1 0-1-15,1-3 0 16,-1 3-10-16,0-6 0 0,1 3 0 0,-1-6 0 0,1 6 0 16,3-7 0-16,0 4 0 0,-1-3 0 0,5-1 0 0,-1 4 0 15,1 6 0-15,3-9 0 0,-4 9 0 16,4 0 0-16,0 0 0 0,4 3 0 0,-4 0 13 0,7 7 4 15,-4-7 1-15,5 6 0 0,-1 1-18 0,3 2 0 16,-3 4 0-16,4 0 0 0,3 0 0 0,0 2 0 16,0-2 0-16,4 3 0 0,-1 3 0 0,1 0 0 0,0 0 0 15,-1 3 0-15,-3 0 19 0,4 0 0 16,0 4 0-16,-1-1 0 0,-3 3-19 0,1 1-9 16,-1 2 1-16,-4 1 0 15,1-1-54-15,-8 1-10 0,4 3-3 0,-7-1 0 16,0 1-147-16,0-3-30 0,-3 2-5 0</inkml:trace>
  <inkml:trace contextRef="#ctx0" brushRef="#br0" timeOffset="-212074.25">12711 4038 2415 0,'7'0'107'0,"0"-3"22"15,3 3-103-15,1 0-26 0,-1-9 0 0,5 5 0 0,-1 1 57 0,0 3 7 16,0-3 0-16,0 0 1 0,4 0-52 0,-4 3-13 16,0-3 0-16,0 0 0 0,0 3-9 0,0-3-5 15,4-1-1-15,7 1-208 16,-11 3-23-16</inkml:trace>
  <inkml:trace contextRef="#ctx0" brushRef="#br0" timeOffset="-211889.75">13134 4236 2747 0,'-4'3'78'0,"-3"0"17"16,0 3-76-16,7-6-19 0,-3 3 0 0,3-3 0 0,0 0 55 0,0 0 7 16,0 0 2-16,-7-6 0 0,3 3-52 0,1-6-12 0,3 2 0 0,-4-2 0 15,4-4 0-15,0-2 0 0,-3-1 0 0,3 0 0 31,-4-3-202-31,1 1-43 0,-1-4-9 0,0 0-2 0</inkml:trace>
  <inkml:trace contextRef="#ctx0" brushRef="#br0" timeOffset="-211760.07">13049 3853 1970 0,'0'0'56'0,"0"0"12"16,-3 6-54-16,3 1-14 0,-4-1 0 0,4 0 0 15,0-6 55-15,0 0 8 0,4 3 1 0,-4-3 1 16,3 7-94-16,4-7-19 0,-3 3-4 0,3 0-844 15</inkml:trace>
  <inkml:trace contextRef="#ctx0" brushRef="#br0" timeOffset="-211387.07">13148 4104 1755 0,'7'0'74'16,"-3"0"-59"0,3-3 53-16,0 0 12 0,0-4 1 0,0 1 1 15,0 3-14-15,3-3-4 0,-2 0 0 0,2-1 0 16,1 1 0-16,-4 0 0 0,3-1 0 0,-3-2 0 0,0 3 0 0,1-4 0 16,-1 4 0-16,-4 0 0 0,1 0-51 0,-1 2-13 15,-3 4 0-15,0 0 0 0,0 0 0 0,0 0 0 0,0 0 0 0,-3-9 0 16,3 9 54-16,0 0 8 0,0 0 2 0,-7-3 0 15,0 3-64-15,-1 0-28 0,5 3 3 0,-1 3 0 32,-3 4-11-32,4 2-3 0,-1 7 0 0,1-6 0 0,-1 5 29 0,4 4 10 15,0 0 0-15,0 0-9 0,0-3 9 16,0 3 0-16,0 0 0 0,4-3 8 0,3-4-8 0,-4 1 0 16,4-3 0-16,-3-1 0 0,7-6 0 0,-4-2 0 15,3-1 0-15,1-3 0 0,-1 0-55 0,1-3-5 0,-1-4-2 0,5 1 0 16,-5 0-104-1,1-4-21-15,-1-2-4 0</inkml:trace>
  <inkml:trace contextRef="#ctx0" brushRef="#br0" timeOffset="-211106.83">13448 3662 2188 0,'0'0'48'0,"0"6"11"0,-4 0 1 0,4 1 1 0,4-1-49 16,-4 0-12-16,3 4 0 0,1 2 0 0,-4-2 105 0,7 2 19 15,0 1 3-15,-3 9 1 0,3 0-52 0,3 3-9 16,-3 3-3-16,0 3 0 16,4-3-51-16,-4 4-13 0,0-1 0 0,4 1 0 0,-4 2 54 0,0-6 8 0,0 0 2 0,0 4 0 15,0-10-52-15,0 0-12 0,0-3 0 0,0-4 0 16,0 1 0-16,-3-4 0 0,-1-2 0 15,1-4 0 1,-1 3-82-16,-3-5-19 0,0-4-4 0,0 0-1 0,0 0-86 0,0 0-18 0,0 0-3 0</inkml:trace>
  <inkml:trace contextRef="#ctx0" brushRef="#br0" timeOffset="-210388.7">13751 3580 1552 0,'0'0'44'0,"0"0"10"0,0 0-43 0,0 0-11 0,0 0 0 0,4 7 0 16,-4 2 104-16,3-3 20 0,1 4 3 0,-1 2 1 15,1 7-52-15,3-6-9 0,0 9-3 0,-3 0 0 16,3-1 52-16,3 11 9 0,-3-1 3 0,4 1 0 15,-4-1 0-15,3-3 0 0,-2 0 0 0,-1-3 0 0,3 0-103 0,-3-3-25 16,0-3 0-16,0 0 0 16,0-3 56-16,0-4 7 0,1 1 1 0,-1-4 0 15,0 1-52-15,0-7-12 0,-4 0 0 0,-3-3 0 16,0 0 0-16,7-6 0 0,-3-4 0 0,-1-2 0 16,-3 2-15-16,0-2-5 0,-3 2-2 0,-1-2 0 0,1 2 35 0,-4 1 7 15,0 0 2-15,-4 2 0 16,0 4-69-16,4 0-13 0,-3 6-4 0,-1-3 0 0,-3 6 52 0,4 1 12 15,-5 2 0-15,5 1 0 0,-4 5 0 0,3 4 0 16,4-6 0-16,-3 5 0 0,2 4 0 0,5-3 0 16,-1 0 0-16,4 0 0 15,0-4 0-15,0-2 0 0,4 0 0 0,-1-4 0 16,1 0 0-16,3 1 0 0,0-4 0 0,0 0 0 16,0 1-54-16,4-4-8 0,-1 3-2 0,1-3 0 15,0 0 0-15,-1 3 0 0,1-2 0 0,-1-1 0 16,1-3-51-16,-4-3-10 0,4-1-3 0,-4-2 0 15,0-3-51-15,3-1-10 0,-3 1-3 0</inkml:trace>
  <inkml:trace contextRef="#ctx0" brushRef="#br0" timeOffset="-210059.35">14122 3797 2649 0,'0'0'58'0,"-4"3"12"0,-3 0 2 15,4 0 4-15,-4 3-61 0,3 1-15 0,-3 2 0 0,3 0 0 16,1 1 54-16,-4 2 8 0,3 1 2 0,-3 3 0 15,4-1-52-15,-4 1-12 0,0 0 0 0,-4-1 0 16,4 4 34-16,0-3 4 0,0 3 1 0,3-4 0 16,-3 1-11-16,4-10-3 0,-1 4 0 0,4-4 0 15,0-6-25-15,0 0 0 0,4 3 0 0,3 0 0 16,0-3 0-16,0 0 0 0,0-3 0 0,4 0 0 16,-1 0 0-16,1 0 0 0,-1-4 0 0,1 4 0 15,3 0 0-15,-3 0 0 0,3 3 0 0,-4-6 0 0,4 12 56 0,1-6 7 16,-1 3 1-16,-4 0 0 15,1 7-52-15,-1 2-12 0,-3 1 0 0,4-1 0 16,-7 4 54-16,-1 3 8 0,1-4 2 0,-1 4 0 16,-3-3-52-16,-3 0-12 0,-1-1 0 0,1 4 0 15,-5-6 0-15,1 2 0 0,-3 1 0 0,-1-3 0 16,4-4-48-16,-3 4-13 0,-4-4-3 0,3 0 0 16,-3-2-153-16,0-1-31 0,0 0-7 0</inkml:trace>
  <inkml:trace contextRef="#ctx0" brushRef="#br0" timeOffset="-209309.75">13113 5020 1776 0,'-4'-16'50'0,"4"16"12"15,-3-10-50-15,-4 1-12 0,3 0 0 0,1-1 0 0,-4 4 108 0,3 0 20 16,-3-1 3-16,0 4 1 0,0-6-33 0,-4 6-7 0,4-3 0 0,-3 2-1 16,-1 1-34-16,0 3-6 0,1 0-2 0,-1 3 0 15,1 1 4-15,-1 2 1 0,4 0 0 0,0 3 0 16,0 4-14-16,0 0-2 0,0 2-1 0,3 4 0 16,-3 0-37-16,4 0 0 0,-1 3 0 15,4 0 0-15,0-4 0 0,4-2 0 16,-1 0 0-16,1-1 8 0,3-2-38 0,-4-1-7 15,8 4-2-15,-4-6 0 0,4-1 39 0,3-6 0 0,-4 0 0 16,4-6 0-16,1 0 12 0,-5-6 11 0,4-1 1 0,-3-2 1 16,-1-1-25-16,1-3 0 0,0-2-12 0,-1-4 12 15,-3 3-9-15,0-6 9 0,0 0 0 0,-3 0 0 16,-1 6-20-16,1-3 4 16,-1 6 0-16,1 0 0 0,-4 1 24 0,0 5 6 0,0 1 1 0,-4 3 0 0,4 6-15 0,0 0 0 15,0 0 8-15,-3 3-8 0,-1 0-11 0,1 3-5 16,3 4 0-16,-4-1-1 15,4 4 40-15,0 2 8 0,4 1 1 0,-1 3 1 16,1 0-21-16,-1-4-12 0,1 1 12 0,3-4-12 16,0 4 27-16,0-3-2 0,0 2 0 0,-3-2 0 15,6 3-25-15,-6-1 0 0,3 1 0 0,0 0 0 16,0-4-27-16,0 1-10 0,0-4-3 0,0 1 0 16,0-1-124-16,0-3-26 0,0-3-5 0</inkml:trace>
  <inkml:trace contextRef="#ctx0" brushRef="#br0" timeOffset="-209063.42">13342 4737 1552 0,'0'0'44'15,"0"0"10"-15,0 10-43 0,0-1-11 0,0 1 0 0,0-1 0 16,4 7 148-16,-1-1 28 0,1 4 6 0,3 0 1 15,-4 0-37-15,4 0-7 0,0 6-2 0,0-3 0 16,-3 0-58-16,3 0-12 0,0-1-3 0,0-2 0 16,-3 0-51-16,3-3-13 0,-4-1 0 0,1 1 0 15,-1-3 0-15,1-4 0 0,-1-3 0 0,1 1 0 16,-4-1-151-16,0-6-33 0,0 0-6 0</inkml:trace>
  <inkml:trace contextRef="#ctx0" brushRef="#br0" timeOffset="-208838.02">13236 5038 1717 0,'7'-3'48'0,"0"0"12"16,0 0-48-16,4 0-12 0,-4 0 0 0,4 0 0 15,-1-1 120-15,1 1 23 0,-1 0 4 0,1 0 1 0,0-3-68 16,-1 3-12-16,1-1-4 0,-1 1 0 0,1 0 0 0,-1 0 0 0,1 0 0 0,0 3 0 31,-1 0-102-31,1-3-21 0,-4 3-4 0</inkml:trace>
  <inkml:trace contextRef="#ctx0" brushRef="#br0" timeOffset="-208603.65">13550 4797 1792 0,'-3'12'51'0,"3"-5"10"0,-4-4-49 15,4 3-12-15,0 0 0 0,4 1 0 16,-1-1 71-16,1 3 11 0,-1 1 2 0,1-1 1 0,3 1-33 16,-4 2-6-16,4 4-2 0,-3 0 0 15,3 2 67-15,0 1 13 0,-3 3 2 0,3 0 1 16,0 0-51-16,0 0-9 0,0 0-3 0,0 0 0 15,0 0-52-15,0-7-12 0,-3 4 0 0,3-3 0 16,-4-7 0-16,1 1 0 0,-1-1 0 0,-3-9 0 16,0 0-150-16,0 0-34 0,0 0-6 0</inkml:trace>
  <inkml:trace contextRef="#ctx0" brushRef="#br0" timeOffset="-208391.22">13462 5032 1501 0,'7'-3'63'15,"0"0"-51"-15,0 0 110 0,0 0 22 0,4-1 4 0,-4 1 0 16,3 0-118-16,1 3-30 0,0-3 0 0,-4 3 0 16,3 0 57-16,1 3 6 0,-4-3 1 0,3 3 0 15,1 0-52-15,0 1-12 0,-1-1 0 0,1 0 0 16,-1 0-100-16,1 0-22 0,0 0-5 0</inkml:trace>
  <inkml:trace contextRef="#ctx0" brushRef="#br0" timeOffset="-208138.29">13875 5161 2508 0,'0'0'71'0,"-7"-3"16"15,0-1-70-15,3-2-17 0,-3 0 0 0,0 0 0 16,0-4 55-16,0 4 7 0,-4-4 2 0,4 4 0 15,-3-3 0-15,3-1 0 0,0 1 0 0,-4 0 0 16,4-1-52-16,3 4-12 0,-3-3 0 0,4-4 0 16,-1 4-48-16,1-1-13 0,3 1-3 0,0-4 0 0,0 1 76 0,0-1 16 15,3 4 2-15,4-4 1 0,-3 4-31 0,3-1 0 16,0 4 0-16,0-3 0 0,4 6 0 0,-1-4 0 16,1 4 0-16,-1 0 0 0,1 6 0 0,3-3 0 15,0 3 0-15,-3 4 0 16,3-1-19-16,0 0-9 0,0 0-3 0,0 4 0 15,0-4-129-15,-3 3-25 0,7 10-6 0,-4-12-1 0</inkml:trace>
  <inkml:trace contextRef="#ctx0" brushRef="#br0" timeOffset="-207963.76">14093 5142 2880 0,'-3'6'64'0,"-1"0"12"0,1 1 4 0,3-1 0 0,0-6-64 0,0 0-16 0,0 0 0 0,0 0 0 15,0 0 54-15,0 0 8 0,0 0 2 0,0 0 0 16,0 0-52-16,0-6-12 0,0-1 0 0,0-2 0 16,0 3-202-16,0-7-43 0,0-3-9 15,0 1-2-15</inkml:trace>
  <inkml:trace contextRef="#ctx0" brushRef="#br0" timeOffset="-202365.36">11695 1257 1497 0,'3'-6'66'0,"-3"-1"14"16,4 1-64-16,-4-6-16 0,0-1 0 0,0 4 0 16,0-1 144-16,0-2 24 0,-4 2 6 0,4 1 1 15,0 3-41-15,-3-1-8 0,-1 1-2 0,1-3 0 16,-1 2-32-16,0 4-6 0,-3 0-2 0,0 0 0 15,-3 3-15-15,3 0-3 0,-4 3-1 0,1 3 0 16,-1 1-52-16,0 8-13 0,-3-2 0 0,4 3 0 16,-4 2 0-16,3 1 0 0,0 9 0 0,1-6 0 0,-1 10 0 0,4-7 0 15,-3 3 0-15,3 7 0 16,3-7 20-16,1 0 2 0,-1 0 0 0,4-3 0 16,4 0-35-16,-4-3-7 0,3-6-2 0,1 0 0 15,3-1 32-15,0-8 6 0,3-1 2 0,-3-3 0 16,7-3-29-16,-3-6-5 0,3-4-2 0,0 4 0 15,0-13-92-15,4 4-18 0,0 2-4 0,-1-9-1 16,-3 3-79-16,4 0-16 0,-4 1-4 0</inkml:trace>
  <inkml:trace contextRef="#ctx0" brushRef="#br0" timeOffset="-202139.96">11797 1047 1552 0,'0'0'44'0,"0"0"10"15,0 0-43-15,-4 0-11 0,1 3 0 0,-1 0 0 16,1 0 138-16,-1 4 26 0,1-1 4 0,3 3 2 16,-4 4-72-16,4-1-14 0,-3 4-4 0,3 6 0 15,0-3-8-15,0 3-1 0,0 0-1 0,0 6 0 16,0-3-18-16,0 0-3 0,3 3-1 0,-3 7 0 16,0-10-17-16,0 3-4 0,4 3-1 0,-4-6 0 15,3-3-26-15,-3-3 0 0,4-3 8 0,-1-4-8 16,4 1-160-16,-3-7-35 0,-1-6-6 0</inkml:trace>
  <inkml:trace contextRef="#ctx0" brushRef="#br0" timeOffset="-201757.35">11956 1295 1728 0,'-4'3'76'0,"1"3"16"15,-1 3-73-15,1 1-19 0,3 5 0 0,-4-2 0 16,0 3 106-16,4 3 18 0,-3-4 3 0,-1 4 1 16,1 0-52-16,-1-4-9 0,-3 4-3 0,4 0 0 15,-1-6 32-15,1 2 5 0,-1 1 2 0,1-7 0 0,3-2-63 0,0 2-12 0,0-9-2 0,0 0-1 16,0 0-25-16,0 0-12 0,7-6 0 0,-4-4 1 16,4 4 11-16,0-10 16 0,0 4-4 0,0-4-1 31,1-3-60-31,-5 4-12 0,8-4-3 0,-8 0 0 0,4 0 52 0,-3 10 12 0,-1-7 0 0,-3 7 0 15,4 3-12-15,-4 6 0 0,0 0 0 0,0 0 0 16,0 0 12-16,0 0 16 0,0 0-3 0,-7 3-1 16,3 6 42-16,4 7 8 15,-3-7 2-15,3 10 0 0,0 0-20 0,0-4-4 0,3 4-1 0,-3 0 0 16,4-3-11-16,-1-1-3 0,4 1 0 0,-3-6 0 16,3 2-34-16,0-3-7 0,0 7-2 0,0-10 0 15,0 1 18-15,-3 2-10 0,3-6 10 0,0 0-8 16,0-6-79-16,-4 0-15 0,4-3-3 0,-3-4-1 15,-1 7-39-15,1-12-8 0,0 5-2 0</inkml:trace>
  <inkml:trace contextRef="#ctx0" brushRef="#br0" timeOffset="-201409.59">12132 1263 2238 0,'-3'3'94'16,"-5"4"-75"-1,5-1 90-15,-4 6 19 0,3-5 3 0,-3 8 1 16,4-2-63-16,-1 6-12 0,-3-4-2 0,4 1-1 16,-1 3-23-16,-3 3-5 0,4 3-1 0,-5-6 0 15,5 0-25-15,-1-1 0 0,1-2 0 0,3-3 0 16,-4-1 35-16,4-9 1 0,0-3 1 0,0 0 0 16,0 0-59-16,0 0-12 0,4 0-2 0,3-6-1 15,0-3 37-15,0 2 0 0,0-2 0 0,0-4 0 0,4 7 11 16,-1-10 9-16,1 4 3 0,0-1 0 0,-1 4-12 0,1 6-3 0,-4-7 0 0,3 7 0 15,-3 0 26-15,0 6 5 16,0 0 1-16,1 4 0 0,-1-1 6 0,-4 3 2 0,1 1 0 0,-1 2 0 16,-3 4-13-16,0-7-3 0,0 7 0 0,0-3 0 15,-3 2-20-15,3 1-4 0,-4 0 0 0,-3-1-8 16,4-5 0-16,-1 5 0 0,0 1 0 16,1-7 0-16,-4 1-45 0,3-4-10 0,-3 0-1 0,7-6-1 15,0 0-85-15,-3-3-17 0,-4-6-3 0</inkml:trace>
  <inkml:trace contextRef="#ctx0" brushRef="#br0" timeOffset="-201049.51">12326 1226 2264 0,'-3'3'96'16,"-1"6"-77"-1,0-3 148-15,1 1 29 0,-1-1 7 0,1 6 1 0,-4 1-112 0,0 3-23 16,3-4-4-16,-3 1-1 15,0 6-28-15,4-7-7 0,-4 7-1 0,3 0 0 16,1-10-10-16,-5 7-2 0,5 3-1 0,-1-10 0 16,4 4-15-16,-3-4 9 0,3 0-9 0,0 4 8 15,3-10-8-15,-3 0 0 0,0-3 0 0,0 0 0 16,0 0 0-16,0 0 0 0,0 0-11 0,0 0 11 16,7-3 0-16,-3 0 0 0,0 0 0 0,-1-7 0 15,4 4 10-15,-3 0 1 0,-1 3 0 0,4-4 0 16,-3 1-2-16,3 3 0 0,3 0 0 0,1 3 0 0,0 0-9 0,-1 0 0 0,4 3 0 15,0 3 0-15,-3 1 0 0,3 2 0 16,0 0 0-16,-3 7 0 0,-1-3 28 0,1 5 4 16,-1 1 1-16,-6 3 0 0,3 3-6 0,-3-6-2 0,-4 6 0 15,0-6 0-15,-4 0-15 0,1-3-10 16,-5 2 12-16,1-5-12 0,0-1 0 0,-3-5 0 0,-1-1 0 0,1-3 0 16,-1-3-96-1,0-3-25-15,4 0-6 0</inkml:trace>
  <inkml:trace contextRef="#ctx0" brushRef="#br0" timeOffset="-200421.34">11896 2072 1552 0,'0'0'44'0,"0"0"10"0,0 0-43 16,0 0-11-16,0 0 0 0,0 0 0 0,0 0 156 0,0 0 28 0,0 0 7 0,0 0 1 15,0 0-52-15,0 0-9 0,0 3-3 0,0 0 0 16,0 7-51-16,3 2-10 0,1 1-3 0,-1 3 0 16,1-1-51-16,3 1-13 0,-4 6 0 0,4 3 0 15,0-6 0-15,1 0 0 0,-1-1 0 0,0 1 0 16,-4-3 54-16,1-4 8 0,3 1 2 0,-4 0 0 15,1-7-52-15,-1 0-12 0,-3-6 0 0,0 0 0 16,0 0 0-16,0 0 0 0,0 0 0 0,0-12 0 16,4 2 54-16,-4-6 8 0,0 4 2 0,0-4 0 15,-4 4-52-15,4-7-12 0,0 6 0 0,0 1 0 16,0-7 0-16,0 6 0 0,0-2 0 0,0-1 0 16,4 4 0-16,-1-4 0 0,1 3 0 0,3-5 0 15,-3 5 0-15,3 0 0 0,0 7 0 0,0-3 0 16,-7 9 0-16,0 0 0 0,10 0 0 0,1 0 0 15,-4 3 0-15,3 3 0 0,-2 0 0 0,2-2 0 16,-3 5 0-16,0 0 0 0,0 4 0 0,0 3 0 16,0-1 0-16,-3 1 0 0,3 0 0 0,-3 2 0 15,-1-2 0-15,1 3 0 0,-1-3 0 0,-3-1 0 0,0-2 0 16,0-1 0-16,0-2 0 0,0-1 0 16,-3-3-100-16,3-6-22 0,0 0-5 0,0 0-1 15,0 0-153-15,0 0-31 0</inkml:trace>
  <inkml:trace contextRef="#ctx0" brushRef="#br0" timeOffset="-200026.68">12252 2091 1630 0,'0'0'68'16,"0"0"-54"0,0 0 135-16,0 0 27 0,0 0 6 0,0 0 1 15,0 0-59-15,-4 9-12 0,1-2-3 0,-1 2 0 16,4 4-24-16,-3-1-5 0,-1 4 0 0,4 0-1 15,-3-4-20-15,3 4-4 0,0-4-1 0,-4 4 0 16,4-7-18-16,4 4-4 0,-4-7-1 0,3 7 0 16,-3-10-20-16,4 0-11 0,-1 0 12 0,-3-3-12 15,0 0 0-15,4 0 0 0,3-3 0 0,-3 0 0 16,-1 0-24-16,1-10 0 0,-1 4 1 0,1-4 0 16,-4 4 15-16,3-4 8 0,-3 4-10 0,4-4 10 15,-1 1-53-15,-3 6-5 0,0-10-1 0,0 6 0 16,4 1 47-16,-4 6 12 0,0 3 0 0,0 0 0 15,0 0 0-15,0 0 0 0,0 0 0 0,-4 3 0 16,4 6 34-16,0-2 9 0,0-1 1 0,0 7 1 16,4-10-28-16,-1 6-5 0,1 0-2 0,-1-2 0 15,1 2-1-15,3 1 0 0,-4-4 0 0,4 0 0 0,-3-3-9 16,3 3 0-16,0-2 0 0,0-1 0 16,0 0 0-16,-3-3 0 0,3 0 0 0,0 0 0 15,-4 0-49-15,4 0-12 0,1-3-3 0,-5 0 0 16,1-1-111-16,-1-2-22 0,1 3-5 0</inkml:trace>
  <inkml:trace contextRef="#ctx0" brushRef="#br0" timeOffset="-199026.35">12442 2207 1036 0,'0'0'46'0,"0"0"10"16,0 0-45-16,0 0-11 0,0 0 0 0,0 0 0 15,0 0 104-15,0 0 20 0,0 0 3 0,0 0 1 16,0 0 0-16,0 0 0 0,4 6 0 0,-4-6 0 15,0 0 0-15,0 0 0 0,0 7 0 0,0-7 0 16,0 0-52-16,0 0-9 0,0 0-3 0,0 0 0 16,0 0 0-16,0 0 0 0,0 0 0 0,-4-10 0 15,4 4-51-15,-3-4-13 0,-1 4 0 0,4-3 0 16,-3 3 0-16,3-7 0 0,-4 0 0 0,4 4 0 16,0 0 0-16,-3-4 0 0,3 4 0 0,0 2 0 15,0-2 0-15,-4 3 0 0,4-1 0 0,0 7 0 16,0 0 0-16,0 0 0 0,0 0 0 0,0 0 0 15,0 0 0-15,4 7 0 0,-1 2 0 0,1 1 0 16,-1-4 54-16,-3 6 8 0,4-5 2 0,-1 2 0 0,-3-3-52 0,4 4-12 16,3-4 0-16,-3-3 0 15,-4 7 0-15,0-10 0 0,7 0 0 0,-7 0 0 16,0 0 0-16,3 0-12 0,-3 0 3 0,4-7 0 16,3 1 9-16,-7 0 12 0,3-1-2 0,1-2-1 0,-1 0-9 0,1 2 0 15,3-5 0-15,-4-1 0 16,1 4 0-16,3-1 0 0,0 4 0 0,-3-6 0 0,3 9 0 0,0-1 0 0,-4 1 0 0,4 6 0 31,-3 1 0-31,3-1 0 0,0 9 0 0,-4-6 0 0,1 1 0 16,0 5 0-16,-1-2 0 0,1-1 0 0,-4 4 53 15,0-7 9-15,0 3 2 0,0 1 0 0,0-4-52 16,3 0-12-16,-3 4 0 0,4-7 0 0,-4-3 0 0,0 0 0 0,0 0 0 16,0 0 0-16,0 0-48 0,0 0-13 0,3-3-3 15,-3-7 0-15,4 1 52 0,-1-4 12 0,1-2 0 0,3 2 0 16,-4-3-54-16,1 1-8 0,3 5-2 15,-4-5 0-15,1 2 52 0,3 4 12 0,-3 2 0 16,-1 4 0-16,-3 3 0 0,0 0 0 0,0 0 0 0,0 0 0 16,7 0 0-16,0 3 0 0,-3 4 0 0,-1 2 0 15,1 1 35-15,-1-1 9 0,1 3 3 0,-1-2 0 16,-3 2-27-16,7 1-6 0,-3 3-1 0,-1-4 0 16,1 1-13-16,0 6 0 0,-1-10 8 0,1 3-8 15,3-2 0-15,-4-1 0 0,1 1 0 0,3-7 0 16,-4-3 0-16,-3 0 0 0,0 0 0 0,4 0 0 15,-4 0-12-15,7 0-6 0,-4-6-1 0,4-1 0 16,-3 1-19-16,0 3-4 0,-1 0-1 0,1-4 0 16,3 4 35-16,-4 0 8 0,1 0 0 0,3 0 0 15,-4 3 0-15,4-3 0 0,0 3 0 0,-3-3 0 16,3 3-53-16,-4-3-9 0,-3 3-2 0,4-7 0 16,3 4 52-16,-7 3 12 0,4 0 0 0,-1-3 0 15,1 0 0-15,3 3 0 0,-4-3 0 0,1 3 0 16,-1-3 0-16,-3 3 0 0,7-7 0 0,-3 1 0 15,-1 0 0-15,1 3 0 0,3-4 0 0,-3-5 0 0,-1 6 0 0,1-7 0 16,3 4 0-16,-4-1 0 0,4-2 0 0,-3 5 0 0,-1-2 0 16,-3 0 0-16,4 2 48 0,-4 4 13 0,3-3 3 0,1 0 0 15,-4 2-52-15,0-2-12 0,0 0 0 0,0 0 0 16,-4-1 0-16,4 4 0 0,-3-9 0 0,-1 5 0 16,-3 1 0-16,4 0-12 15,-1 0 3-15,-3 2 0 0,4 1 9 0,3 3 11 0,-7-3-3 0,-1 3 0 16,-2 3-8-16,3 0 0 0,0 7 0 15,0-4 0-15,0 4 0 0,0 2 0 0,3-2 0 0,1 2 0 16,3 1 0-16,0 2 0 0,0-5 0 16,3 5 0-16,1-2 0 0,-1-1 0 0,4 1 0 0,0 0 0 15,0-1 0-15,4 1 0 0,-4-7 0 0,4 3 0 16,-4-2 0-16,3-4 0 0,4 0 0 0,-3 0 0 16,-1-3 0-16,1 0 0 0,3 0 0 0,-3 0 0 15,3 0 56-15,0 0 7 0,0 0 1 0,0 3 0 16,-3-3-52-16,3 3-12 0,-4 4 0 0</inkml:trace>
  <inkml:trace contextRef="#ctx0" brushRef="#br0" timeOffset="-181907.83">16499 3182 1044 0,'11'3'21'0,"-11"-3"7"15,7 0-28-15,4 3 0 0,-4-3 0 0,3 0 0 16,4 0 100-16,1 4 16 0,6-4 2 0,-4 0 1 15,4-4-35-15,4 1-6 0,0-3-2 0,0 0 0 0,-1-1-31 0,4 1-6 0,1 0-2 0,2 0 0 16,5-1-15-16,3 1-3 0,3 0-1 0,4 3 0 16,-4 0-6-16,0-1-2 0,4 1 0 0,0 3 0 15,-4 0-2-15,4 3 0 0,-3 1 0 0,6-1 0 16,-3-3-8-16,3 0 0 0,1 0-10 0,3-3 10 16,-11-1 0-16,4 1 0 0,-7-3 0 0,3 0 0 15,0-1-111 1,-3 1-19-16,3 0-4 0</inkml:trace>
  <inkml:trace contextRef="#ctx0" brushRef="#br0" timeOffset="-68138.29">16711 7729 908 0,'0'0'19'0,"0"0"4"0,0 0-23 0,0-7 0 0,0 7 0 0,0 0 0 16,0 0 95-16,0 0 14 0,0 0 3 0,0 0 1 15,0 0-14-15,0 0-3 0,0 0-1 0,0 0 0 16,0 0-17-16,0 0-3 0,0 0-1 0,0 0 0 16,-3 0-16-16,3 0-3 0,0 0-1 0,-7 4 0 15,7-4-11-15,0 0-3 0,0 0 0 0,0 0 0 16,0 0-13-16,0 0-3 0,0 0-1 0,0 0 0 15,0 0-11-15,0 0-3 0,0 0 0 0,0 0 0 16,0 0 11-16,0 0 1 0,0 0 1 0,0 0 0 16,0 0 8-16,0 6 2 0,0-6 0 0,-4 3 0 15,0 3-4-15,4 0 0 0,-3 1 0 0,3-1 0 16,-4-3-16-16,1 3-4 0,-1 1-8 0,4-1 12 16,-3 0 42-16,3-3 8 0,0 4 2 0,0-7 0 15,0 6-64-15,0-3 0 0,0 3-9 0,0-6 0 16,3 7 9-16,-3-7 0 0,0 3 0 0,4 0 0 15,-4-3 0-15,3 6 0 0,1 0 0 0,-4-2 8 16,0-4-8-16,3 6 0 0,-3-3 8 0,4 3-8 16,0-3 8-16,-4 4-8 0,3-4 10 0,-3 3-10 15,4 0 0-15,-4-3 0 0,0 4 0 0,3-4 0 0,-3 3 0 16,0-6 0-16,0 3 0 0,4 0 0 0,-4 4 27 16,0-1 5-16,0-3 2 0,3 3 0 0,-3 1-22 0,0-4-4 0,0 3 0 0,0 0-8 15,0-3 11-15,0 4-11 0,0 2 10 0,0-3-10 16,4 4 8-16,-4-4-8 0,0 3 0 0,0-2 9 15,0 2 5-15,0 1 1 0,0-1 0 0,0 0 0 16,3 4-15-16,-3-4-12 0,0 1 3 0,0 2 0 16,0-2 9-16,0 2 0 0,0 1 0 15,0-1 0-15,4 1 0 0,-4-1 0 0,0 4 0 0,0-3 0 16,3 2 0-16,-3-2 0 0,0 2 0 0,0-2 0 16,4 0 0-16,-4 2 0 0,0-2 0 15,0 2 0-15,0-2 0 0,0 0 0 0,0 2 0 0,0-2 8 16,3 2-8-16,-3 1 0 0,0 0 0 0,0-1 0 15,0 1 0-15,0 3 0 0,0-3 0 0,0 2 0 16,4 1 8-16,-4 0-8 0,0 0 10 0,0 0-10 16,3 3 0-16,-3-4 0 0,0 4 0 0,4 0 0 15,-4-3 0-15,0 0 0 0,3 3 0 0,-3-3-10 16,4 0 10-16,-1-1 0 0,-3 1 0 0,0 0 0 16,4 0 0-16,0 0 0 0,-4 3 0 0,3 0 0 15,-3-4 0-15,0 4 0 0,0 0 10 0,4 0-10 16,-4 0 0-16,0 0 0 0,3 0 0 0,-3 3 0 15,0-3 0-15,4 0 0 0,-4 0 0 0,3-3 0 16,-3 3 0-16,4-3 0 0,-1-1 0 0,1 1 0 0,-4-3 0 16,3 3 0-16,1-1 0 0,-1 1 0 0,-3 3 0 0,4-3 0 15,-1 3 0-15,-3 0 0 0,4 0 0 0,-1 3 0 0,-3 0 0 16,4-6 0-16,-4 3 0 16,4 0 0-16,-1 0 0 0,4 3 0 0,-3-3 0 0,-4 3 0 0,3 0 0 15,1 6 0-15,-1-3 0 0,1 4 0 16,-1-4 0-16,1 0 0 0,-1 0 10 0,-3 4-10 0,4-4 10 0,-1 3-10 15,1 1 0 1,-1-4 8-16,1 3-8 0,-1 1 0 0,1-4 0 0,0 0 0 0,3 0 8 0,-4 1-8 16,1 2 0-16,-1-3 0 0,1 0 0 15,-1 4 0-15,1-4 0 0,-1 3 0 0,1 1 0 0,3-1 0 16,-4 0 0-16,1 1 8 0,-1-1-8 0,5 4 0 16,-5-4 0-16,1 0 0 0,-1 1 8 0,1-4-8 15,-1 3 0-15,1 1 0 0,-1 2 0 0,1-3 0 16,-1 4 0-16,1-4 0 0,-1 4 8 0,1-1-8 0,-1-2 0 0,1 2 0 15,-1-3 0-15,1 4 0 0,-1-1 0 0,1 1 8 16,-4-1-8-16,4 1 0 16,-1-1 0-16,1 1 0 0,-1-1 0 15,1 1 0-15,-1-1 0 0,-3-2 0 0,4 2 0 0,-1 1 0 0,1-4 0 16,-4 4 8-16,3-1-8 0,-3 4 0 16,4-4 0-16,-4 4 0 0,0 3 0 0,3-4 0 0,-3 1 0 0,4 3 0 15,-4-4 0-15,3 4 0 0,-3-3 0 0,4-4 0 16,-4 4 0-16,0-1 0 15,3 1 0-15,-3-4 0 0,4 4 0 0,-4 3 0 16,4-7 0-16,-1 1 0 0,1-1 0 0,-4 4 0 0,3-4 0 0,1 1 8 16,-4-1-8-16,3 1 0 15,-3 2 0-15,4 1 0 0,-1 0 0 0,-3-1 0 0,4-2 0 16,-4 2 0-16,3-2 0 0,1-1 0 0,-1-2 0 0,-3 2 0 16,4-2 0-16,-4 2 0 0,3 1 0 0,1-1 0 0,-1 1 0 15,1-1 0-15,-1 4 0 0,1-4 0 0,-4 1 0 0,7 34 0 16,-7-35 0-16,4 1 0 0,-4 2 0 15,0-2 0-15,0 2 0 0,3 4 0 0,-3 0 0 16,0-3 0-16,4 2 0 0,-4-2 0 0,0 3 0 16,3 0 0-16,-3-4 0 0,0 4 0 15,0 0 0-15,0-4 0 0,0 4 0 0,0 3 0 0,0-3 0 16,0-1 0-16,0-2 8 0,0 0-8 0,0-1 0 16,0 1 0-16,0-4 0 0,0 1 0 0,0-1 0 15,0 1 0-15,4-4 0 0,-4 4 0 0,0-1 0 16,3-2 0-16,-3-1 0 0,0 0 0 0,4 1 0 15,-4-1 0-15,3-3 0 0,-3 4 0 0,0-1 0 16,4-3 0-16,-4 4 0 0,3-1 0 0,-3 0 0 16,0-3 0-16,4 1 0 0,-4-1 0 0,3-3 0 15,-3 3 0-15,4-6 0 0,-4 3 0 0,0 0 0 16,0-3 0-16,3-3 0 0,-3 3 0 0,0-3 0 16,4 0 0-16,-4-1 0 0,4-2 0 0,-4 3 0 15,3 0 0-15,1 0 0 0,-4-1 0 0,0 1 0 16,3-3 0-16,-3 3 0 0,0-4 0 0,4 1 0 15,-4 0 0-15,3 3 0 0,-3-4 0 0,0 4 0 16,0-3 0-16,0-4 0 0,0 4 0 0,4-7 0 16,-4 4 0-16,0-4 0 0,3-2 0 0,-3 2 0 15,0-3 0-15,4 1 0 0,-4-4 0 0,0-3 0 16,3 6 0-16,-3-6 0 0,0 3 0 0,0-3 0 16,4 3 0-16,-4-3 0 0,3 6 0 0,-3-6 0 0,0 0 0 15,0 0 0-15,0 0 0 0,4 4 0 0,-4-4 0 0,3 3 0 0,1 0 0 0,-1 0 9 16,4 0-9-16,-7-3 0 15,4 3 0-15,3-3-11 0,0 3 11 0,-3-3 0 0,3 4 0 16,0-4 0-16,0 3 0 16,0-3 0-16,0 3 12 0,0 0-4 0,4-3-8 0,-1 3-12 0,1 0 4 0,3 0 0 15,0 1 8-15,4-1 0 0,-1 0 0 0,1 3 0 16,-4 0 0-16,7-3 0 0,-3 1 0 16,-1 2 0-16,5-3 0 0,-5 0 0 0,4 3 0 0,1-2 0 15,2-1 0-15,1 0 0 0,0-3 0 0,-1 3 0 16,5-3 0-16,2 3 0 0,-2-3 0 0,6 0 0 15,-3 0 0-15,-1 0 0 0,5-3 0 0,-1 3 0 16,4 0 0-16,-4 0 0 0,0 0 0 0,8 0 0 16,-5 0 0-16,5 0 0 0,-1 0 0 0,0 0 0 15,1 3 0-15,-4-3 8 0,-1 3 0 0,5 0 0 16,-1-3-8-16,-3 3 0 0,3 4 0 0,0-4 0 16,4-3 0-16,0 3-10 0,4 0 10 0,-5-3-13 15,1 3 13-15,4 0 0 0,-4 4 0 0,3-4 0 16,-3 0 0-16,7-3 10 0,-4 3-10 0,4-3 8 0,-4 3-8 0,1-3 0 15,-1 7 9-15,4-4-9 16,0 3 0-16,0-3 8 0,0 0-8 0,3 3 0 16,-6-2 0-16,3 2 0 0,-4 0 0 0,4 0 8 15,0 1-8-15,0-1 0 0,-4 0 0 0,8-3 0 16,-8 4 0-16,4-4 0 0,-4 3 0 0,8-3 0 16,-8 3 0-16,4 1 0 0,-4-4 0 0,4 0 8 0,0 3-8 0,-3-3 0 15,-1 1 8-15,4-1-8 0,-4 0 8 0,4 0-8 0,-3-3 8 0,3 0-8 16,-4 3 0-16,4-3 8 0,-4 0-8 0,1 0 0 15,-1 0 0-15,0 0 8 0,1 3-8 0,3-3 0 16,-7 0 0-16,6 0 9 0,-2 0-9 0,-1-3 0 16,-3 3 9-16,0 0-9 0,0 0 0 0,3 0 9 15,1 0-9-15,-1 0 0 0,0 0 9 0,-3 0-9 16,0 0 0-16,0 0 0 0,-4 0 0 0,4 0 0 16,-3 0 0-16,2 0 0 0,1 0 0 0,0 3 0 0,0-3 0 15,-4 0 8-15,-3 0-8 0,3 0 8 0,-3 0-8 0,-3 0 9 16,-1 0-9-16,0-3 10 0,0 3-10 0,-3 0 0 15,0 0 9-15,0 0-9 16,-1 0 0-16,-2 3 8 0,-5-3-8 0,4 3 0 0,-3-3 0 0,0 0 9 16,-4 3-9-16,0-3 0 0,4 4 14 0,-4-4-4 15,0 3-1-15,0-3 0 0,4 0-9 16,0-3 12-16,-4 3-12 0,-3-4 12 0,3 4-12 0,-4-3 0 16,5 3 0-16,-5-3 8 0,1 3-8 0,-4-3 0 15,0 0 0-15,0 0 8 0,-3 3-8 0,-4-3 0 16,0 0 0-16,0-1 0 15,-4 1-59-15,1 0-7 0,-4 3-2 0</inkml:trace>
  <inkml:trace contextRef="#ctx0" brushRef="#br0" timeOffset="-66111.58">22204 7713 1335 0,'0'0'29'0,"0"0"7"0,0 0 0 0,0 0 2 0,0 0-30 0,0 0-8 0,0 0 0 0,0 0 0 16,0 0 37-16,0 0 7 0,0 0 0 0,0 0 1 15,0 0 11-15,0 0 1 0,0 0 1 0,0 0 0 16,0 0-4-16,0 0-1 0,-4 3 0 0,4-3 0 16,0 0-5-16,0 6 0 0,0-6-1 0,-3 4 0 15,3-4-11-15,0 6-1 0,0 0-1 0,0-6 0 16,0 6-11-16,0 1-3 0,0-7 0 0,0 3 0 16,0 3-32-16,0-6-6 0,0 6-2 0,0 1 0 15,0-4 68-15,0 3 12 0,3 0 4 0,-3 0 0 16,0-6-52-16,-3 7-12 0,3-1 0 0,0 0 0 15,0 1 0-15,3-1 0 0,-3 0 0 0,4 0 0 0,-1 1 54 0,-3-4 8 16,4 3 2-16,-4 0 0 0,0 1-52 0,3-1-12 16,-3 0 0-16,4 4 0 0,-4-7 0 0,3 3 0 15,1 0 0-15,0 1 0 16,-1-1 0-16,-3 0 0 0,0 3 0 0,0-2 0 0,0 2 0 0,4 1 0 16,-4 2 0-16,0-6 0 0,0 4 0 0,3-1 0 15,-3 1 0-15,0-1 0 0,4 0 0 0,-4 7 0 16,0-3 0-16,0 5 0 0,3 1 0 0,-3-3 0 15,4 3 0-15,-1 0 0 0,-3-4 54 16,0 4 8-16,4 0 2 0,-4-3 0 16,3 2-103-16,1 1-20 0,-1 0-4 0,1 0-1 0,-4-4 103 0,3 4 20 15,1 0 4-15,-4 0 1 16,3 0-72-16,-3 0-15 0,0 2-2 0,0 1-1 0,0 0 26 0,4 3 0 16,-4-3 0-16,4 3 0 0,-4-3 0 0,3 4 0 15,-3-5 0-15,4 5 0 0,-4-1 9 0,3 0-9 0,-3-3 12 0,4 3-12 16,-1-3 0-16,1 3 0 0,-4-3 0 0,3 0 0 15,1 0 0-15,-1 0 0 0,-3 3 0 0,4-3 0 16,-4 6 0-16,3-3 0 0,1 0 0 0,-1 0 0 16,1 3 20-16,-1 1-2 0,-3-1-1 0,4 3 0 15,-1-3-17-15,1 1 0 0,-4-1 0 0,4 0 0 16,-4 0 0-16,3 0 0 0,-3 4 0 0,0-1 0 16,4 0 0-16,-1 4 0 0,-3-1 0 0,4 1 0 15,-1-1 0-15,1 1 0 0,-1-4 0 0,1 4 0 16,-1-4 0-16,1 0-11 0,-1 4 2 0,1 3 0 15,-1-1 9-15,1 1 0 0,-1-4 0 0,5 7 0 16,-5-3 0-16,1-1 0 0,-1 1 0 0,1 3 0 16,-1-4 0-16,1-2 0 0,-1 6 10 0,1-1-10 15,-1-2 0-15,1 3 0 0,-1 0 0 0,4 2 0 0,-3-2 0 16,-1 0 0-16,1 0 0 0,-1-1 0 0,1 4 0 0,0-3 0 16,-1 3 0-16,1 3 0 0,-1-3 0 0,1 0 8 15,-1 0-8-15,1 3 12 0,-1-3-12 0,1 0 0 16,-1 3 0-16,1 0 0 15,-1-3 0-15,4 3 0 0,-3-4-9 0,3 5 9 0,-3-5 0 0,3 1 0 16,-4-3 0-16,4 3 10 0,-3 0-10 0,-1 3 0 16,4 0 0-16,0 3 0 0,-3-6 0 0,3 3 0 15,0 3 0-15,-4 0 0 0,5-3 0 0,-1 0 0 16,-4 4 0-16,4-1 0 0,-7 0 0 16,7 0 0-16,-3-3 0 0,3 3 0 0,-4-3 0 0,4 0 0 0,-3-3 0 0,3 3 0 31,-3 0 0-31,3 3 0 0,0-2 0 0,0 5 0 0,0-6 0 0,0 0-9 0,0 0 9 15,0 3-13-15,0-3 13 0,0 3 0 0,0 0 0 16,0 4 0-16,0-4 8 0,0-3-8 16,-3 3 9-16,3 0-9 0,0 0 0 15,0-2 0-15,-4-1 0 0,5 3 0 0,-5-6 0 0,4 3 0 0,0-3 0 0,4-1 0 16,-4 1 0-16,0-3 0 0,0 3 0 0,-4 0 0 16,4 0 0-16,1 0 0 0,-1 0 0 0,-4-4 0 15,4 4 21-15,-3-6-1 0,6 3-1 0,-3-4 0 16,0 1-11-16,0 0-8 0,1-1 9 0,-1-2-9 15,0 2-13-15,0-2-9 0,0-4-2 0,-4 4 0 16,4-1 48-16,0-3 10 0,0 4 2 0,-3-4 0 16,3 1-24-16,0-1-12 0,-3-3 12 0,-1 0-12 15,4 4 13-15,0-4-4 0,0 6-1 0,-3-2 0 16,3-4-8-16,-4 0 0 0,4 1 0 0,1-1 0 16,-1-3 0-16,0 0 0 0,0 0 0 0,0 0 0 15,0 0 0-15,0-3 0 0,3 0 0 0,-3 0 0 16,1 0 12-16,-1 0 1 0,0 0 0 0,0 3 0 15,0-3-13-15,-4 0 0 0,4 0 8 0,-3 3-8 16,-1-3 0-16,1 0 0 0,-1-3 0 0,1 3 0 16,-4 3 11-16,4-3-11 0,-1-1 12 0,-3 1-12 15,4 4 13-15,-4-8-4 0,0 4-1 0,3 0 0 16,-3-3 1-16,0 0 0 0,0 0 0 0,0-1 0 16,4 1-9-16,-4-3 12 0,3 3-12 0,-3-7 12 15,0 4-12-15,4-7 0 0,-1 4 0 0,-3-4 0 0,4-2 0 16,-4-1 0-16,0-6 0 0,0 0 0 15,0 0-68-15,0 0-16 0,0 0-4 0,0 0 0 16,0 0-64-16,0 0-12 0,0 0-4 0,0 0 0 0,0 0-72 16,0 0-14-16,0 0-3 0</inkml:trace>
  <inkml:trace contextRef="#ctx0" brushRef="#br0" timeOffset="-63633.44">16284 8083 1407 0,'0'0'31'0,"0"0"6"0,0 0 2 0,0 0 1 0,0 0-32 0,0 0-8 16,0 0 0-16,0 0 0 0,0 0 72 0,0 0 14 16,0 0 2-16,-7 0 1 0,7 0-20 0,0 0-4 15,0 0-1-15,0 0 0 0,-3 3-51 0,3-3-13 16,0 0 0-16,-7 0 0 0,0 3 0 0,3-3 0 16,4 0 0-16,-7 3 0 0,0 1 54 0,3-1 8 15,1 0 2-15,-4 0 0 0,3 3 0 0,-3-6 0 16,4 0 0-16,-4 0 0 0,3 3-52 0,-3 0-12 15,0-3 0-15,0 4 0 0,0-1 0 0,0 0 0 16,-4 3 0-16,1-3 0 0,3 0 34 0,-4 1 4 16,4-1 1-16,-4 0 0 0,1 0-26 0,-1-3-5 0,4 0 0 15,0 0-8-15,-3 6 16 0,-1-3-4 0,0 0-1 16,1 1 0-16,-1-4-3 0,1 3-8 0,-1 3 12 16,0 0-4-16,1-3-8 0,-4 4 0 0,3-4 0 0,-3 3 0 15,0 0 0-15,0 1 0 0,0 2 0 16,0 0 0-16,-1-2 0 0,1-1 0 0,0 3 0 0,0-2 0 15,0 2 0-15,-4 4 8 0,4-4-8 0,-7 0 8 16,7 4-8-16,-7-4 0 0,3 1 0 0,-3-1 0 16,3 4 0-16,1-4 0 0,-4 4 0 0,3-1-11 0,0-2 11 0,4 2 0 15,-3 1 0-15,-1-4 0 16,0 4 0-16,4-4 0 0,0 4 0 0,-4-1 0 0,4 1 0 0,0-4 0 16,0 4 0-16,0-1 0 0,0 1 0 0,0-1 0 15,3 4 10-15,-3 0-10 0,0-1 0 0,0-2 0 16,0-1 0-16,0 1 0 0,3-1 0 15,-3 1 0-15,3 0 0 0,1 2 0 0,-1-2 0 0,1-1 0 16,3 1 0-16,-1-1 0 0,-2 1 0 0,6-4 0 16,-3 4 0-16,4-1 0 0,-4-2 0 0,3-4-8 15,4 4 8-15,0-1 0 0,0 0 0 0,0 1-8 16,0-4 8-16,4 3 0 0,-1 4-8 0,1-4 8 16,-4 4 0-16,7-4 0 0,-4 4 0 0,4-1-8 15,0 1 8-15,-3 0 0 0,3-1 0 0,0 1 0 16,4-1 0-16,-4 4 0 0,3-1 0 0,1-2 8 15,3 3-8-15,-3-1 9 0,-1 1 4 0,4 0 1 0,0 3 0 0,1-4 0 16,-1 1 0-16,0 0 0 0,0-1 0 16,0 1 0-16,0 0-1 0,4-1 0 0,-4 4 0 0,0-3 0 15,0-1 8-15,4 1 2 0,-1 0 0 0,-3 3 0 16,1-1-14-16,2 4-9 0,-3 0 12 0,4 0-12 16,0 0 15-16,-1 3-4 0,1-3-1 0,0 3 0 15,-1 0 2-15,1-3 0 0,-1 3 0 0,-2-3 0 16,2 4 0-16,-3-5 1 0,0 5 0 0,-3-5 0 15,0 5-3-15,-1-4-1 0,1 3 0 0,-1 0 0 16,1 0-9-16,-4 0 12 0,0 0-12 0,4 0 12 16,-4 0-12-16,0 0 0 0,0 0 0 0,-4-3 8 15,4 0-8-15,0 0 0 0,-3 3 0 0,-1-6 0 0,1 3 0 16,-4-3 8-16,4-4-8 0,-1 4 0 16,-3 0 0-16,0-3 8 0,0-1-8 0,-3 1 0 0,3 0 0 0,-4-1 8 15,0 1-8-15,-3-3 0 0,4 6 8 0,-4-7-8 16,0 4 8-16,0 3-8 0,-4-4 0 0,4-2 8 15,-4 2-8-15,1-2 0 0,-1 3 0 0,-3-4 0 16,0 1 8-16,0-1-8 0,0 1 0 0,0-4 0 16,0 4 0-16,-4-1 0 0,-3-2 0 0,3 2 0 15,1-2 0-15,-1 2 0 0,0-2 0 0,1-1-9 16,-1 4 9-16,0-4 0 0,1 4-8 0,-1-1 8 16,0 1 0-16,1-4 0 0,3 4 0 0,-4-1-8 15,4 4 8-15,-4-4 0 0,4 1 0 0,0-4 0 16,4 4-8-16,-5-1 8 0,5-2 0 0,-1-1 0 15,4 1 0-15,0-4 0 0,0 3 0 0,4-6-8 0,-1 4 8 0,4-7 0 16,-4 6 0-16,4-6 0 16,0 0-8-16,0 3 8 0,0 3 0 0,4-3 0 15,0 4 11-15,-1-1-11 0,4-3 0 0,-3 3-11 0,3 1 0 16,0-1 0-16,3-3 11 0,-3 3 0 0,0 1 0 16,4-1-8-16,0 0 8 0,-4 0 0 0,3 1 0 0,4-1 0 15,-3 0 0-15,3 1 0 0,0-1 0 16,0 0-8-16,0 0 8 0,4 1 0 0,-4 2 0 0,4-3 0 15,-1 1 0-15,5-1 0 0,-5 3 0 0,4-2 0 16,1 2 0-16,-1 0 0 0,3 4 0 0,-2-4 0 16,-5 1 0-16,4 2 0 0,-3-2 0 0,0-1 0 15,-1 0 0-15,1 4 0 0,0 0 0 0,-1-1 0 0,-3 1 0 16,4-4 0-16,-4 4 0 0,0-1 0 0,-3 1 0 0,-1-1 8 16,1 1-8-16,0 2 0 15,-1-2 13-15,-6 3-1 0,-1-4-1 0,1 4 0 0,-1-4-11 0,1 4 0 16,-4 0 0-16,0-4 0 15,-4 7 0-15,1 0 0 0,-1 0 0 0,-3 0 0 16,-3 2 0-16,2 1 0 0,-2 4 0 0,-1-1 8 16,-3 3-8-16,4 0 0 0,-4 3 0 0,-1 4 0 15,-2-1 0-15,3 1 0 0,-4 2 0 0,0 4 0 0,4-3 0 0,-3 3 0 16,3-1 0-16,-4 1 0 0,4 3 0 0,-4-3 0 16,0 3 0-16,1 3 0 15,3-3 0-15,0 0 0 0,0-4 0 0,-4 7 0 0,7-6 0 0,-3 3 0 16,4 3 0-16,-1 3 0 15,0-3 0-15,4 0 0 0,-3 3 0 0,3 4 0 0,3-7 0 16,-3 3 0-16,4 0 0 0,-1 3 0 0,1-2-10 0,-1 2 10 16,4 3-13-16,-3 4 5 0,3-4 8 0,0 1 9 15,0-1-1-15,3 7-8 0,-3-4 0 0,7 1 0 0,0 0 0 0,0 5 0 16,4-2 0 0,-1 0-9-16,4 3-1 0,1 3 0 0,2-7 10 0,1-2 0 0,3 3-9 0,0 3 9 15,0-7 0-15,1-2 0 0,-1 2 0 16,3 1 0-16,1-4-9 0,3-3 9 15,-3 4 0-15,7-1 0 0,-4-2-12 16,0-4 12-16,4 3-12 0,3 0 12 0,-3-6 0 0,3-3 0 0,1 0 0 0,2 0 0 16,-2-6 0-16,2-1 0 0,-2-5 0 0,3 2 0 15,-1-2 11-15,5-7-11 0,-5-3 12 0,8 0-12 16,-3-4 12-16,3-5-12 0,-1 0 12 0,1-7-12 16,0 0 0-16,-4-3 0 0,4-3-15 0,4-3 5 15,-4-3 18-15,-4 0 4 0,4-7 1 0,-4 0 0 16,-3 1-13-16,-4-4 0 0,-3 1 0 0,0-1 0 15,-8 0-85-15,1 4-20 0,-7-4-4 0</inkml:trace>
  <inkml:trace contextRef="#ctx0" brushRef="#br0" timeOffset="-62086.6">12831 10864 1728 0,'0'10'76'0,"0"2"16"16,0-2-73-16,0-4-19 0,0 3 0 0,0-3 0 16,0 4 99-16,0-4 16 0,0 0 3 0,0-2 1 15,0-4-37-15,0 0-7 0,0 0-2 0,0 0 0 16,0 0-7-16,0 0-2 0,0 0 0 0,-4-7 0 16,4-2-51-16,-7-1-13 0,3-2 0 0,1 3 0 15,-1-4 0-15,1 0 0 0,-4-2 0 0,3 2 0 16,1-2 0-16,-1-1 0 0,1 0 0 0,-1-3 0 15,4 4 0-15,0-1 0 0,0 3 0 0,0-2 0 16,0-1 0-16,4 4 0 0,-4-1 0 0,3 4 0 0,1-4 0 0,-1 4 0 16,1-1 0-16,3-2 0 0,-4 2 0 0,4 1 0 15,0 3 0-15,1-1 0 0,-1 4 0 0,3 0 0 0,-3 3 0 16,0 3 0-16,0 0 54 0,0 4 8 16,0-1 2-16,1 6 0 0,-1 4-52 0,0 0-12 0,0 6 0 0,-4 0 0 15,1 3 0-15,-1 0 0 0,1 0 0 16,-1 0 0-16,1 0 0 0,-4 0 0 0,0-3 0 0,3 0 0 15,-3-6 0-15,0 3 0 0,0-4 0 0,0-5 0 16,4-1 0-16,-4-3 0 0,0 1 0 16,0-7 0-16,0 0 0 0,0 0 0 15,3-7 0-15,4 1 0 0,-3-3-48 16,0-1-13-16,3-5-3 0,-4 2 0 16,1 1 74-16,3-4 14 0,-4 0 4 0,4 4 0 0,-3-4-20 0,6 0-8 15,-3 1 0-15,4-1 8 0,-4-3-31 16,4 3-6-16,-1 1-2 0,1 2 0 0,-1-2 55 0,1 2 10 0,0 4 2 15,-1-4 1-15,-3 4-23 0,4 2-5 0,-4 4-1 0,0 0 0 16,0 0-8-16,-7 3 0 0,7 0 0 0,0 3 8 0,0-3 0 16,0 3 0-16,-3 3 0 0,-1 1 0 15,1-1 0-15,3 7 0 0,-7-4 0 0,3 0 0 16,1 4-8-16,-4-1 0 0,3 4 0 0,1 0 0 16,-4 0 0-16,0 2 0 0,3-2 0 0,-3 3 0 15,0-4 0-15,4 4 0 0,-4-3 0 0,0 3 0 16,4-4 0-16,-4 1 0 0,0 0 0 0,0 0 0 15,0-4 0-15,0 1 0 0,3-1 0 0,-3-2 0 16,0-1 0-16,4 0 0 0,-4-2 0 0,3-1 0 16,-3-6 0-16,0 0 0 0,0 0 0 0,4 3 0 0,-1 0-15 0,-3-3-8 0,7 0-1 15,0-3-1 1,-3 0-11-16,3 0-3 0,-4-4 0 0,4 1 0 16,1 0 39-16,-1 0 0 0,0-1 0 0,0-2 0 0,0 3 0 0,3-4 0 15,-3-2 0-15,4 2 0 0,-4-2 0 0,0 2 0 0,4-2 0 0,-4-1 0 16,0 1 0-1,-4-1 0-15,1 4 0 0,3-4 0 0,-4 4 0 16,-3-1 0-16,4 1 0 0,-4 0 0 0,3-1 0 0,-6 4 0 16,3-3 0-16,-4 2 0 0,4 1 44 0,0 6 16 0,0 0 3 0,0 0 1 15,-7-3-52-15,0 3-12 0,0 3 0 0,0 0 0 16,4 3 0-16,-4 4 0 0,0-1 0 0,3 4 0 16,-3 2-48-16,7 1-13 0,-4 3-3 0,1 0 0 15,3 0 52-15,3-1 12 0,-3 1 0 0,4 3 0 16,-1-6 0-16,5 0 0 0,-1-1 0 0,0-2 0 15,-4-1 0-15,4-2 0 0,4-1 0 0,-4-3 0 16,0 1 0-16,4-7 0 0,-4 0 0 0,3 0 0 16,1-3 0-16,-1-1 0 0,1-2 0 0,-1 0 0 15,1 0-156-15,-4-1-29 0,0-2-6 0</inkml:trace>
  <inkml:trace contextRef="#ctx0" brushRef="#br0" timeOffset="-61830.29">13575 10707 1728 0,'3'19'76'0,"1"0"16"0,-1 0-73 16,5 0-19-16,-5-1 0 0,1 1 0 0,3 0 55 0,-4-3 7 0,4 3 2 0,-3-4 0 15,-1 4 0-15,1-3 0 0,3-1 0 0,-4 1 0 16,1 0-52-16,-1-1-12 0,1-2 0 0,0 0 0 16,-4-4-48-1,3 0-13-15,1 1-3 0,-4-1 0 0,3-3-102 0,-3-2-21 0,0 2-4 0</inkml:trace>
  <inkml:trace contextRef="#ctx0" brushRef="#br0" timeOffset="-61589.71">13522 10958 2269 0,'7'0'64'0,"0"-3"15"15,0 3-63-15,0-3-16 0,0 0 0 0,4 0 0 16,-1 0 54-16,1-1 8 0,0 1 2 0,-1 0 0 15,1 0 0-15,-1 0 0 0,1 0 0 0,0 3 0 16,-1 0-52-16,1 0-12 0,-4 0 0 0,3 0 0 16,-3 3-48-16,4-3-13 0,-4 3-3 0,0-3 0 15,0-3-51-15,0 0-10 0,4 0-3 0</inkml:trace>
  <inkml:trace contextRef="#ctx0" brushRef="#br0" timeOffset="-61062.36">13751 10516 1792 0,'0'0'51'0,"0"0"10"16,0 0-49-16,0 0-12 0,-3 6 0 0,3-2 0 0,0 5 54 15,3 0 8-15,1 1 2 0,-1-1 0 0,1 4-52 0,-1 2-12 16,4 1 0-16,1 3 0 0,-1 3 54 0,0 0 8 16,-4 6 2-16,4-3 0 15,0 3 10-15,0-3 2 0,-3 4 1 0,3-4 0 16,0 0-21-16,-4 0-4 0,1-3 0 0,3 0-1 16,-3 0 10-16,-1-3 3 0,4-1 0 0,-7-2 0 15,4 0-52-15,-1-4-12 0,1-2 0 0,-4-1 0 16,3-3 0-16,-3 1 0 0,4-1 0 0,-4-6 0 15,0 0 0-15,0 0 0 0,0 0 0 0,0 0 0 16,0 0 0-16,-4-6 0 0,4-4 0 0,0 4 0 16,-3-4 0-16,3 1 0 0,-4-3 0 0,1 2 0 15,-1-2 0-15,4 2 0 0,0-2 0 0,4-1 0 16,-4 4 0-16,3-1 0 0,1 1 0 0,-1 3 0 16,1-1 0-16,3 1 0 0,-7 6 0 0,7-6 0 15,0 3 0-15,4 0 0 0,-1-1 0 0,-3 4 0 0,4 0 0 0,-4 4 0 16,3-1 0-16,-3 3 0 0,1 0 0 0,-1 0-12 15,0 7 3-15,-4-4 0 0,4 4 9 0,-3 0 12 0,-1 2-2 0,4-2-1 16,-7-1-9-16,4 4 0 0,-4 0 0 16,0-4 0-16,0 1 0 0,0-1 0 0,3 1 0 0,-3-4 0 15,0 1-49 1,0-7-12-16,-3 0-3 0,3-3 0 16,0 0-102-16,0 0-21 0,0 0-4 0</inkml:trace>
  <inkml:trace contextRef="#ctx0" brushRef="#br0" timeOffset="-60748.18">14072 10983 1094 0,'0'0'23'0,"4"7"5"15,-1-1-28-15,1 0 0 0,-1 0 0 0,1 1 0 16,-1-1 108-16,1 0 16 0,-4 0 3 0,4 1 1 0,-1-1 0 0,1 0 0 16,-1 1 0-16,1-1 0 15,-1 0-52-15,1-3-9 0,3 0-3 0,-4 1 0 16,4-1-51-16,-3-3-13 0,3 0 0 0,-4 0 0 15,1 0 54-15,0 0 8 0,-1-3 2 0,4-4 0 0,-3 1-52 0,-1 3-12 16,1-3 0-16,-1 2 0 0,1-2 54 0,-4 0 8 16,0 6 2-16,0-6 0 0,0-1-52 0,0 7-12 15,0-9 0-15,0 9 0 16,0-6 0-16,-4-1 0 0,1 1 0 0,-1 0 0 0,4 0 0 0,-7-1 0 0,4 4 0 16,-4-6 0-1,-1 6 0-15,-2-4 0 0,3 1 0 0,-4 0 0 0,4 3 0 16,-3 0 0-16,-1-1 0 0,-3 1 0 0,3 0 0 15,1 0 0-15,-1 3 0 0,4-3 0 16,0 3-100-16,0 3-22 0,0-3-5 0</inkml:trace>
  <inkml:trace contextRef="#ctx0" brushRef="#br0" timeOffset="-60197.12">14316 10538 1958 0,'0'6'43'0,"0"1"9"0,0 2 1 0,3 0 3 0,1 4-45 16,-1 0-11-16,1 2 0 0,3-2 0 0,-4 2 93 0,4 4 17 15,1-3 3-15,-1 6 1 0,3 0-51 0,-3 0-11 16,4 0-1-16,-1 3-1 16,1-3-14-16,0 3-4 0,-1-3 0 0,1 0 0 15,-1-3-6-15,-3-1-2 0,4 1 0 0,-4-3 0 16,4-4-12-16,-8 1-2 0,4-4-1 0,-3 1 0 15,-1-4-9-15,1 0 0 0,-1-3 0 0,-3-3 8 16,0 0 0-16,0 0-8 0,0 0 12 0,0 0-4 0,-3 0-8 0,-1 0 12 0,1-3-12 0,-4 0 12 16,0 3-12-16,-4-3 0 15,0 0 0-15,1 0 0 16,-1 0-30-16,1 6-2 0,-1-3 0 0,1 3 0 0,-1 0-21 16,0 3-5-16,1 1-1 0,-1 2 0 15,4 0 12-15,0 1 3 0,4-1 0 0,-5 4 0 0,5-1 36 0,-1-2 8 16,4 2 0-16,0-2 0 0,4 2 8 0,-1-2 0 0,1-1 1 0,3-3 0 15,-3 0-9-15,3 1 0 0,0-1 0 16,3-3 0-16,1 0 0 0,-4-3 0 0,4 0 0 0,-1 0 0 16,1-3 0-16,-1 0 0 0,1 0-8 0,-1 0 8 15,-3-4-44-15,4 1-4 0,0 0 0 0,-4-3-1 16,0-1-115-16,3 1-22 0,-3-1-5 0</inkml:trace>
  <inkml:trace contextRef="#ctx0" brushRef="#br0" timeOffset="-59832.32">14637 10798 1337 0,'0'0'56'16,"0"0"-44"-1,0 0 92-15,0 0 20 0,-4 3 3 0,4-3 1 16,-7 7-52-16,4-4-9 0,-1 3-3 0,1 0 0 16,-1 4-51-16,1-1-13 0,-1 1 0 0,0-1 0 15,1 0 0-15,3 4 0 0,0-4 0 0,0 4 0 0,-4-4 54 0,4 1 8 16,4-1 2-16,-4-3 0 0,0-2 0 0,0-4 0 15,0 0 0-15,3 3 0 0,1 0-52 0,3-3-12 16,0 3 0-16,0 0 0 0,-3-3 0 0,6 0 0 16,-3 3 0-16,0-3 0 15,0 0 54-15,1 3 8 0,-1-3 2 0,3 4 0 16,-3-4-52-16,0 0-12 0,4 3 0 0,-1-3 0 0,1 0 44 16,0 3 7-16,3-3 1 0,-4 0 0 0,1 3-32 0,-1 0-7 15,5 0-1-15,-8 0 0 0,3 0 42 16,-3 4 8-16,0-1 2 0,0 3 0 0,0 1-52 0,-3 5-12 0,-4-2 0 0,3 0 0 15,-3-1 0-15,0 4 0 16,0-1 0-16,0 1 0 0,-3-3 0 0,-1 2 0 16,-3-2 0-16,0 3 0 0,4-7 0 0,-8 4 0 0,4-4 0 0,0-3 0 15,0 0-48-15,-4 1-13 16,4-4-3-16</inkml:trace>
  <inkml:trace contextRef="#ctx0" brushRef="#br0" timeOffset="-15170.78">17371 8754 851 0,'0'0'36'15,"0"0"-36"1,0 0 109-16,3-6 15 0,-3-1 4 0,0 7 0 15,0-6-52-15,0 0-9 0,0 6-3 0,0-6 0 16,0 6 52-16,0-7 9 0,0 7 3 0,0 0 0 0,0 0-52 0,-3-6-9 0,3 6-3 16,-4-3 0-16,4 3 18 0,-3-6 3 0,-4 3 1 0,7 3 0 15,-7 0-50-15,0-4-9 0,3 4-3 0,-3 0 0 16,0 0-4-16,0 4-2 0,0-1 0 0,0 0 0 16,-4 3-18-16,4 0 0 0,-3 4 0 0,2-4 0 15,-2 7 0-15,3-4 0 0,0 7 0 0,0-4 0 16,3 1 22-16,-3 2 1 0,4 4 0 0,-1-6 0 15,4 2-37-15,4-2-7 0,-4 3-2 0,3-4 0 16,1 4 23-16,3-4 0 0,0 1 0 16,0 0 0-16,3-4 0 0,5-3 0 0,-5-3 0 0,4-3 0 15,0-6 0-15,-3-3 0 0,3-1 0 16,0-2 0-16,0-4 11 0,-3 0 6 0,-1 1 2 0,1-4 0 16,0 3-19-16,-4-3 0 0,3 4 0 0,-3-1 0 15,-3 3 0-15,3 1 0 0,-4-1 0 0,1 4 0 0,-1 3 0 0,-3-1 0 16,0 4-13-16,0 3 5 0,0 0-13 0,0 0-3 15,0 0 0-15,-3 7 0 16,3 2-22-16,0 4-5 0,0-1-1 0,3 1 0 0,1 2 42 0,-4 1 10 16,4 0 0-16,3-1 0 0,-4-2 0 0,4-1 0 15,-3 1 0-15,3-1 0 0,0-5 0 0,0 2 0 16,0-3 0-16,0 1 0 16,0-1 0-16,-3-3 0 0,3 3 0 0,0-2 0 15,0-4-104-15,0 3-20 0,-4-3-3 0</inkml:trace>
  <inkml:trace contextRef="#ctx0" brushRef="#br0" timeOffset="-14003.48">17717 8801 1036 0,'0'0'23'0,"0"0"5"0,0 0 0 0,0 0 1 0,0 0-29 16,0 0 0-16,0 0 0 0,0 0 0 0,0 0 57 0,0 0 6 15,0 0 1-15,0 0 0 0,0 0 0 0,0 0 0 16,0 0 0-16,0 0 0 0,0 0 0 0,0 0 0 15,0 3 0-15,3 3 0 16,1-2-24-16,-1 5-5 0,4 0-1 0,-3 1 0 0,3 2-18 0,0 1-4 16,0 9-1-16,3-3 0 15,1 6 6-15,0-3 2 0,-4 3 0 0,3-3 0 16,1 0 32-16,-1 0 6 0,1-4 2 0,-4 1 0 0,4 0-12 16,-1 0-3-16,-3-4 0 0,0 1 0 0,0-3-20 15,-3-4-4-15,3 4 0 0,-4-7-1 0,1 3-10 0,-4-2-1 0,0-1-8 16,0-3 12-16,-4 0-12 0,1 0 11 0,-4 0-11 0,3-3 10 15,-6-3-10-15,3 3 0 0,0-3 0 0,-4 0 8 16,1-3-8-16,-1-7-11 0,0 4 3 16,1-4 0-16,-1 1 8 0,1-7 0 0,-5 3 0 0,8-3 0 15,-3 1 0-15,-1-4 0 0,4 3 0 0,-3-3 0 16,6 0 0-16,-3 0 0 0,4 3 0 0,-1-3 0 0,0 0 0 16,4 3 0-16,0 1 0 0,0-1 0 0,4 3 49 0,0 4 12 15,-1-1 3-15,4 1 0 0,4-1-52 0,-4 4-12 16,0-1 0-16,3 1 0 0,1-1 0 0,0-2 0 15,-1 2 0-15,1 4 0 0,-1 0 19 0,1 3 1 16,-1 0 0-16,-10 3 0 0,11 3-8 0,0 0 0 16,-1 0-1-16,1 3 0 0,-4 4-3 0,-4-1-8 15,4 4 12-15,-3-4-4 0,-1 4-8 0,1-1 0 16,-4-2 0-16,-4 5 8 16,1-2-8-16,-1-1 0 0,-3 4 0 0,4-3-11 0,-4 2-9 0,-4-2-1 15,-3 2-1-15,4 1 0 16,-1 0-86-16,-3-4-18 0,3 4-3 0,1-3-1 15,-1-4-59-15,0 3-12 0,4-5-3 0</inkml:trace>
  <inkml:trace contextRef="#ctx0" brushRef="#br0" timeOffset="-13492.47">17971 8904 1630 0,'0'7'36'0,"0"-1"7"0,0 0 1 0,3 1 3 0,1 2-38 0,-1 0-9 0,4 4 0 0,0-1 0 16,0 4 64-16,0-3 12 0,0 5 1 0,4-2 1 16,-4 0 9-16,0 3 1 0,4-4 1 0,-4-2 0 15,3 3-4-15,-3-7-1 0,0 3 0 0,0-5 0 0,-3 2-31 16,3-3-6-16,-7-2-2 0,0-4 0 15,0 0-17-15,0 0-4 0,0 0-1 0,0 0 0 0,0 0-3 0,0 0-1 16,0 0 0-16,-3-4 0 0,-5-2-11 0,5 0-8 16,-4 0 9-16,3-4-9 15,-3 1 0-15,0-1 0 0,4 1 0 0,-4-4 0 16,0 4 0-16,0-7 0 0,-1 1 0 0,5-4 0 16,-4 3-9-16,3-3 9 0,1 1 0 0,-1-1-9 15,1 3 9-15,3-3 0 0,0 4 0 0,0-1 0 0,3 0 0 0,1 4 0 16,-1-1 0-16,1 1 0 15,-1-1 0-15,4 1 0 0,1-1 0 0,-1 0 0 0,0 1 0 0,0-1 16 16,3 4-4-16,-3 0-1 0,0-1-11 0,0 7 0 16,-7 3 0-16,0 0 0 0,11-6 0 0,-11 6 0 15,0 0 0-15,11 3 0 0,-4 3 20 0,-4 0 1 0,1 4 1 16,-1 2 0-16,1 1-14 0,-4 3-8 0,0-1 10 0,-4 1-10 16,1-4 0-16,-1 4 0 0,-3 0 0 15,0 0 0-15,4-4 0 0,-4 4 0 16,-4-4 0-16,0 4 0 15,1-7-31-15,3 1 1 0,-4-1 0 0,1-3 0 0,-1 1-66 16,4-4-14-16,-4 0-2 0</inkml:trace>
  <inkml:trace contextRef="#ctx0" brushRef="#br0" timeOffset="-13151.13">18302 9058 2188 0,'0'0'48'0,"0"0"11"0,4 6 1 0,-4-6 1 0,0 0-49 16,7 0-12-16,0-3 0 0,-4-3 0 0,4 0 54 0,0-4 8 15,-3-2 2-15,-1-4 0 0,1 0 0 0,-4 1 0 16,4-7 0-16,-4 3 0 0,-4-3 0 0,0 0 0 16,1 3 0-16,-1 0 0 0,-3 1 0 0,0-1 0 0,-3-3 0 15,3 3 0-15,0-3-52 0,-4 3-12 0,4-3 0 0,-4 0 0 16,1 0 0-16,-1 0 0 0,4 4 0 0,0-1 0 16,0 3 0-16,4 7 0 0,-1-1 0 0,0 1 0 15,1 6-96 1,3 3-21-16,0 0-5 0,0 0-1 0,3 3-161 0,1 3-33 0</inkml:trace>
  <inkml:trace contextRef="#ctx0" brushRef="#br0" timeOffset="-12526.41">18426 8886 1497 0,'0'0'32'0,"0"0"8"0,0 0 0 0,0 0 4 0,0 0-36 0,0 0-8 15,0 0 0-15,0 0 0 0,0 0 50 0,0 0 8 16,0 0 2-16,0 6 0 0,3 3 24 0,1 1 6 16,-4 5 1-16,3-2 0 0,1 0 11 0,-1-1 2 15,-3 4 1-15,4-4 0 0,-1 1-33 0,4-1-8 0,-3 1 0 0,-1-7-1 16,4 4-50-16,-3-7-13 0,3 0 0 0,-3 0 0 15,3-6 0-15,0 0 0 16,0-4 0-16,-4-2 0 0,1 0 23 0,-1-4-1 16,1 1 0-16,-1-1 0 0,4 0-35 0,-3 1-7 0,-1-1-2 15,1-2 0-15,0-1 22 0,-1 3 0 0,1 4 0 16,-4 3 0-16,0 6 0 0,0 0 0 16,0 0 0-16,0 0 0 0,0 0-12 0,0 0 3 0,0 0 0 15,0 0 0-15,0 3 9 0,0 3-8 0,3 4 8 16,-3-1-8-16,0 0 8 0,4 1 0 15,-4 2 0-15,3 1-8 0,1-1 8 0,-1 1 0 0,4 3 0 0,0-4 0 16,-3 4 0-16,3 0 0 0,0-1 12 0,4 4-4 16,-4-3 0-16,0 6 1 0,0-4 0 0,0 4 0 15,0 0-9-15,3 0 0 0,-3 3 0 0,-3 1 0 16,3-1 53-16,-3-3 9 0,-1 6 2 0,1-6 0 16,-4 3-52-16,0-3-12 0,0 0 0 0,-4 0 0 15,-3-7 0-15,0 1 0 0,0-7 0 0,-4 1 0 16,1-4 32-16,-4-3 4 0,0-6 1 0,-1 0 0 0,1-6-28 0,0-1-9 15,0-2 0-15,0-1 0 16,3-3 27-16,-3 1-2 0,7-1 0 16,0 0 0-16,0 1-25 0,0-4 0 0,4 6 0 0,3-2 0 15,0-1 0-15,3 3 0 0,1 1 0 0,-1-1 0 16,4 1-16-16,0 2-8 0,4-2-1 16,-1 2-1-16,1 1 42 0,3 0 8 0,-3-1 1 0,3 1 1 15,-4 3-72-15,1-1-14 0,0 4-4 0,-1-3 0 16,1 6 0-16,3-3 0 0,-4 3 0 0</inkml:trace>
  <inkml:trace contextRef="#ctx0" brushRef="#br0" timeOffset="-3671.12">18785 9111 851 0,'-3'7'36'16,"-1"-1"-36"-1,1-3 109-15,-1 3 15 0,1 1 4 0,-1-1 0 16,4-6 0-16,0 0 0 0,0 0 0 0,0 0 0 16,0 0 0-16,0 0 0 0,0 0 0 0,0 0 0 15,0 0-52-15,0 0-9 0,0 0-3 0,0 0 0 16,4-3 12-16,-1 3 3 0,1-3 0 0,3 3 0 15,0 3-28-15,0-3-6 0,0 3-1 0,4 0 0 16,-1 3-16-16,1-3-4 0,-1 4-1 0,1-1 0 16,0 0-11-16,3 1-1 0,-4-1-1 0,1 0 0 15,3 0-30-15,-3 1-7 0,-1-1-1 0,1-3 0 16,-1-3 74-16,1 3 14 0,-1 0 4 0,-2-3 0 16,-1 0-103-16,0 0-20 0,0 0-4 0,-4-3-1 15,4 0-20-15,0-3-4 0,-3-1 0 0</inkml:trace>
  <inkml:trace contextRef="#ctx0" brushRef="#br0" timeOffset="-2797.27">19230 8955 1608 0,'0'0'45'0,"-4"3"11"15,-3 0-44-15,0 0-12 0,0 0 0 0,0 0 0 16,4 0 85-16,3-3 15 0,-7 4 4 0,0-1 0 16,3 3-22-16,-3-3-4 0,3 0-1 0,1 4 0 15,-1-4-14-15,1 3-3 0,-4 3-1 0,3-2 0 16,4-1-13-16,-3 3-2 0,-1-2-1 0,1 2 0 15,3 4-19-15,0-1-3 0,3-3-1 0,-3 4 0 16,7 0-20-16,-3-4 8 0,-1-3-8 0,4 0 0 16,0 1 0-16,0-4 0 0,1 0 0 0,2-3 0 0,1-3 16 0,-4 0 0 0,3-4-1 0,1-2 0 15,-4 0-15-15,0-1 0 16,0-2 0-16,0-1 0 0,-3 1 10 0,3-4-10 0,-4 0 10 16,1 1-10-16,-1-1 8 0,1 0-8 0,-1 4 0 0,-3-4 0 15,0 4 8-15,0 2-8 0,-3 1 0 0,3 2 0 16,0 7-14-16,0 0-9 0,0 0-1 0,0 0-1 15,0 0 39-15,0 0 8 0,-7 4 2 0,3-1 0 16,1 3-24-16,-1 3-18 0,1 1 3 0,3-1 1 16,0 4 14-16,0-1-11 15,0 1 11-15,3 2-10 0,1-2 10 0,-1 3 0 0,1-4 0 0,-1 4 0 16,1 0 0-16,3-1 0 0,0 4 0 0,0 0 0 16,0 0 0-16,4 0 9 0,-1-4-9 0,-3 7 10 15,4 0-1-15,-1 0 0 0,1 3 0 0,0 0 0 16,-1 3-1-16,1 1 0 0,-1-1 0 0,1 3 0 15,0-3 23-15,-4-2 4 0,0 2 1 0,-4-3 0 16,1-3-36-16,-1 0 0 0,-3 0 0 0,0 0 0 16,-3-7 0-16,-4 4 0 0,0-6 0 0,0 2 0 15,-4-5 58-15,0-1 5 0,1-3 1 0,-4 1 0 16,3-4-55-16,-3 0-9 0,0 0 0 0,-4-6 0 16,8 0 0-16,-4 0 0 0,-1-4 0 0,5 1 12 15,-1-3-12-15,1-1 0 0,-1 1 0 0,4-4 0 16,4 1 0-16,-1-7 0 0,0 3 0 0,1-2 0 0,3-4 0 15,3 3 0-15,1-6 0 0,0 3 0 0,3 0 0 16,-4-3 0-16,8 3 0 0,-4 0 0 0,0 3 0 16,3 3 0-16,1 1 0 0,0 2 0 15,-4 4 0-15,0-1 0 0,3 4-9 0,-3 0 9 0,0 3-18 16,4 3 0-16,-4-4 0 0,0 4 0 16,4 0-72-16,-4 4-14 0,-4-4-4 0,4 0 0 15,0 0-56-15,-3 0-11 0,-1-4-2 0</inkml:trace>
  <inkml:trace contextRef="#ctx0" brushRef="#br0" timeOffset="-1973.6">19487 9105 1333 0,'8'-19'28'0,"-5"13"6"15,-3-3-34-15,4 2 0 0,-4-2 0 0,3 0 0 16,-3-1 110-16,0 1 15 0,4-1 3 0,-4-2 1 16,0 2-64-16,0 1-13 0,0 0-2 0,0-1-1 15,0 1 24-15,0 3 5 0,0-1 1 0,0 7 0 16,0 0-63-16,-4-6-16 0,4 6 0 0,0 0 0 15,-7 0 105-15,0 3 19 0,0 0 3 0,0 0 1 16,0 4-103-16,0 2-25 0,0 4 0 0,0-4 0 16,3 4 56-16,1 2 7 0,-1 1 1 0,1-4 0 15,3 4-52-15,-4-3-12 0,0 2 0 0,4-2 0 16,0-4 0-16,0 4 0 0,4-4 0 0,0-3 0 16,-1 1 0-16,1-4 0 0,-1 0 0 0,1 0 0 15,3-3 0-15,0-3 0 0,-4 3 0 0,4-6 0 16,0-1 0-16,0-2 0 0,1 0 0 0,-1-4 0 15,0 1 0-15,-4-1 0 0,4 1 0 0,-3-4 0 16,3 3 0-16,-4 1 0 0,1-1 0 0,3 1 0 0,-7 2 0 16,3 4 0-16,1 0 0 0,-1 3 0 0,1-1 0 0,0 4 0 0,-1 4 0 15,1-1 0-15,-1 3 0 0,1 0 0 0,-1 4 0 0,4-1 0 16,-3 4 54-16,-1-4 8 0,4 4 2 0,-3-4 0 16,-1 4-52-16,4-7-12 0,-3 3 0 15,3 1 0-15,-3-4 0 0,-1 3 0 0,1 1 0 0,-1-1 0 16,1-3 0-16,-1 4 0 0,1-4 0 0,-1 0 0 15,-3 1-48 1,4 2-13-16,-1-3-3 0,1-3 0 0,-4 4 0 16,0-7 0-16,0 0 0 0,0 0 0 0,0 0-102 15,3-7-21-15,1-2-4 0,-4-4-1 0,0 4-51 16,0-7-10-16,3 4-3 0,-3-4 0 0,4 0 154 16,-4 1 30-16,3-4 7 0,-3 3 1 0,4-3 0 0,0 4 0 15,-1-1 0-15,1 0 0 0,-1 1 51 0,4-1 13 0,-3 4 0 16,3-4 0-16,-4 3 135 0,1 4 29 0,-1 0 7 0,4-1 1 15,-3 1-20-15,-1-1-3 0,1 4-1 0,-4 6 0 0,0 0-44 0,0 0-10 16,0 0-2-16,0 0 0 0,0 0-13 0,0 0-3 16,0 0-1-16,0 0 0 15,0 0-16-15,-4 6-3 0,1 4-1 0,-1-1 0 16,-3 4-11-16,4-4-1 0,-1 7-1 0,1-4 0 16,-4 4-14-16,3-3-2 0,1 2-1 0,-1-2 0 15,1-4 5-15,3 1 1 0,0-4 0 0,-4 0 0 16,4-6-31-16,0 0 0 0,0 0 0 0,0 0 0 15,0 0 0-15,7 0 0 0,0 0-8 0,0 0 8 16,-3-3 0-16,3 0 0 0,0 3 8 0,0-3-8 16,0 0 0-16,0 3 0 0,0-4 0 0,0 4 0 0,0-3 40 0,0 3 3 15,0 0 0-15,0 0 0 16,-3 3-18-16,3 1-3 0,0-1-1 0,0 3 0 0,-3 0-21 16,3 4 0-16,-4-1 0 0,-3 0 0 0,0 4 28 15,4 0 2-15,-4-1 0 0,-4 1 0 0,4 2-22 16,0-2-8-16,-3 2 0 0,-4-2 9 15,3-4-33-15,1 1-8 0,-1-1 0 0,-3-2-1 0,3-1 45 0,-3-3 8 0,4-3 3 0,-4-3 0 16,3 3-88-16,-3-3-18 0,4 0-3 0,-4-4-1 16,7 7-188-16,0-6-37 0</inkml:trace>
  <inkml:trace contextRef="#ctx0" brushRef="#br0" timeOffset="-1304.2">20140 9171 1409 0,'0'0'29'0,"0"0"7"0,0 0-28 0,0 0-8 0,0 0 0 0,0 0 0 15,0 0 98-15,0 0 18 0,0 0 4 0,0 0 1 16,0 0-6-16,0 0-2 0,0 0 0 0,0 0 0 15,-3-6-37-15,3 6-7 0,-4-3-1 0,-3-4-1 16,3 4-3-16,-3 3 0 0,7 0 0 0,-7-3 0 16,0 0 0-16,0 3 0 0,0-3 0 0,-3-4 0 15,3 1-51-15,-1-3-13 0,-2-1 0 0,-1-2 0 16,4-1 54-16,0-2 8 0,0-1 2 0,4 0 0 16,-4-3-52-16,3-2-12 0,1 2 0 0,-1-3 0 15,4 3 0-15,0-3 0 0,0 3 0 0,4 0 0 0,-1-3 0 0,1 7 0 16,3-1 0-16,0 0 0 0,3-2 0 0,-3 2 0 15,7 0 0-15,-7 1 0 0,4 2 0 0,0-3 0 16,-1 7 0-16,1 0 0 0,-1-1 17 0,1 4 1 16,0 0 0-16,-4-4 0 0,3 4-18 0,-3 3 0 0,4 0-8 15,-4-1 8 1,3-2-68-16,-2 3-7 0,-1-3-1 0,0 3-1 16,0-4-79-16,0 4-15 0,0 0-3 0,0-3-931 0</inkml:trace>
  <inkml:trace contextRef="#ctx0" brushRef="#br0" timeOffset="514.28">17593 10253 370 0,'0'0'8'0,"0"0"1"0,0 0 1 0,0 0 2 0,0 0-12 0,0-7 0 16,0 7 0-16,0-9 0 0,-3 3 99 0,3 0 17 15,-4-4 4-15,4 4 1 0,-4 0-9 0,1-4-1 16,3 4-1-16,-4 0 0 16,4-1-17-16,-3 1-3 0,-1 3-1 0,4 3 0 0,-3-3-33 0,-4 0-6 15,3 0-2-15,-3-1 0 0,4 1 4 0,-4 0 1 16,3 0 0-16,-3 0 0 0,0 0-26 0,-4 0-6 16,1-1-1-16,3 4 0 0,-4-3 39 0,1 0 7 15,-1 3 2-15,0 0 0 0,4 0-58 0,-3 0-10 0,-1 3 0 16,4 0 0-16,-3 4 32 0,2-1 15 15,1 3 2-15,-3 1 1 0,3 2-29 0,3 1-5 0,1 3-2 0,-1-1 0 16,4 4-14-16,0 3 0 0,0 0 0 0,4 3 0 16,-1-6 0-16,1 0 0 0,3-4 0 0,-4 1 0 15,8-7 8-15,-4 1-8 0,4-4 11 0,3-3-11 16,-4-3 0-16,1-3 0 0,-1-3 0 0,5-4 0 16,-5-2 12-16,1-1-4 0,-1-2 0 0,-3-4-8 15,4 3 8-15,-4-6-8 0,4 3 0 0,-8 1 0 16,4 2 0-16,-3-3-17 0,-1 7 1 0,1-4 1 15,-1 3 15-15,-3 4 0 0,0 3 0 0,0 3 0 0,0-4 0 16,0 7 0-16,-3 0 0 0,-1 3 0 16,4 1 0-16,-3-1 0 0,3 3 0 0,-4 0 0 15,4 0 0-15,0 1 0 0,-3-1 0 0,3 0 0 0,0 1 0 16,0 2 0-16,0-3 0 0,0 1 0 16,3 2 0-16,1 0 0 0,-1 4 0 0,4-4 0 0,0 4 0 15,4-1 0-15,-4 4 0 0,4 0 0 16,-4-1 0-16,3 1 0 0,1 0 0 0,-1-1 0 15,1-2 0-15,0 0 0 0,-1-4 0 0,1 0 0 16,-1 4-105-16,-3-7-19 0,4 0-3 0,-4-2-513 16,-7-4-102-16</inkml:trace>
  <inkml:trace contextRef="#ctx0" brushRef="#br0" timeOffset="1029.01">17819 10268 1314 0,'3'19'37'0,"1"-9"8"0,3 2-36 0,0 4-9 0,0 3 0 0,0 3 0 16,4-4 156-16,-1 4 28 0,1 0 7 0,-1 3 1 15,5-3-103-15,-5 0-20 0,1 0-4 0,-1 3-1 16,1 0 18-16,-1 1 3 0,-2-1 1 0,2-3 0 0,-3-1-50 0,0-5-11 16,0 3-1-16,-3-6-1 0,-1-1-11 0,1-3-3 15,-4-2 0-15,0-1 0 0,0-6 1 0,0 0 0 16,-4-3 0-16,-3 0 0 16,0 0-18-16,0-4-4 0,0-2-1 0,-3 0 0 15,2-1 4-15,-2-2 1 0,-1-7 0 0,-3 0 0 16,4 0-28-16,-5 0-6 0,1-3-1 0,4-3 0 15,-1 3 35-15,1-3 8 0,3 3 0 0,0-3 0 16,-1 3 0-16,1 0 0 0,4 4 0 0,-1-4 0 16,1 0 0-16,3 3 0 0,3-3 0 0,-3 0 0 15,4 3 0-15,3 0 0 0,-4 0 0 0,5 1 0 0,-1 2 29 0,3 3 8 16,-3 1 2-16,4-1 0 0,-1 7-11 0,1 0-3 0,3 0 0 16,-14 6 0-16,0 0 18 0,11 0 3 0,-1 3 1 15,1 3 0-15,-4 0-24 0,0 4-5 16,0 2-1-16,-3 1 0 0,-1-1-17 0,-3 1 0 15,0 2 0-15,-3 1 0 0,-1 0 0 0,0 0 0 0,-3-1 0 16,0 1 0 0,0 0-48-16,0-4-12 0,0-3-4 0,-3 1 0 15,3-4-51-15,-1 0-10 0,-2 4-3 0</inkml:trace>
  <inkml:trace contextRef="#ctx0" brushRef="#br0" timeOffset="1558.48">18062 10243 1724 0,'0'7'38'0,"4"-1"8"0,-4 0 2 0,3 4 0 16,4 2-39-16,-3 1-9 0,3 2 0 0,4 1 0 0,-1 6 54 0,-3-3 9 15,4 3 1-15,3 0 1 0,-4 0 51 0,1 0 9 16,3-1 3-16,-3-2 0 0,3 3-52 0,-4-3-9 16,-3 0-3-16,4-3 0 0,-4 2-51 0,0-5-13 15,0-1 0-15,-3-5 0 0,-4 2 0 0,3-3 0 16,-3-2 0-16,0-4 0 16,0 0 54-16,0 0 8 0,-7 0 2 0,0-4 0 15,0-5-64-15,0 3 0 0,-4-4-9 0,1-2 0 16,-1-1 9-16,4-2 0 0,-3 2 0 0,-1-6 0 0,4 4-8 15,0-4 0-15,0-3 0 0,0 0 0 16,0 3 8-16,3-6-8 0,-3 3 8 0,4 0-8 0,-1 0 8 16,1-3 0-16,3 0 0 0,-4 0-8 0,1 3 8 0,3 0 0 0,3 0 0 15,-3 0 0-15,4 3 19 0,-1 4 2 0,1-4 1 0,3 6 0 16,0 1-13-16,3 2-9 0,1 4 12 0,-11 6-12 16,14-6 0-16,-14 6 0 0,14 0 0 0,-3 6-12 15,3 0 60-15,-4 4 13 0,-2 2 3 0,-1 1 0 16,0 2-52-16,-4-2-12 0,4-1 0 0,-7 4 0 15,0 0 0-15,0-4 0 0,-3 4 0 0,-4 0 0 16,3-1 0-16,-3 1 0 0,0 0 0 0,0-4 0 16,-4 1-48-16,4-1-13 0,-3-2-3 0,-1-1 0 15,1-3 0-15,-1-2 0 0,0-1 0 0,1 0 0 16,3-3-163-16,-4 0-33 0,8 0-6 0</inkml:trace>
  <inkml:trace contextRef="#ctx0" brushRef="#br0" timeOffset="1876.11">18404 10331 1690 0,'0'0'48'0,"0"0"11"0,0 0-47 0,0 0-12 16,0 0 0-16,0 0 0 0,0 0 126 0,0 0 23 0,0-6 5 0,0-4 1 16,0 1-24-16,0 0-5 0,-3-7-1 0,-1 3 0 15,1-2-46-15,-1-4-10 0,1 0-1 0,-4-3-1 16,3 3-54-16,-6 1-13 0,3-1 0 0,0 0 0 16,-1-3 0-16,-2 0 0 0,3 3 0 0,0 0 0 15,0 1 0-15,0-1 0 0,0 0 0 0,3 3 0 16,-3 1 0-16,3-1 0 0,1 7 0 0,-1-4 0 15,1 7-151 1,3 6-33-16,0 0-6 0,0 0-898 0</inkml:trace>
  <inkml:trace contextRef="#ctx0" brushRef="#br0" timeOffset="2477.73">18479 10130 1864 0,'0'0'41'0,"0"0"9"0,0 7 2 0,0-1 0 0,3 3-42 0,-3 1-10 16,4 2 0-16,-1 1 0 0,1 3 23 0,-1-4 2 16,1 7 1-16,3-3 0 0,-4-1 82 0,4 1 16 15,-3 3 3-15,3-7 1 0,0 1-52 0,0-4-9 16,0 1-3-16,0-4 0 0,0 0-51 0,0-6-13 15,4 0 0-15,-4-3 0 0,0-3 0 0,0 0 0 16,0-4 0-16,-3-2 0 0,3-1 0 0,-4 4 0 0,4-7 0 0,-3 7 0 16,-4-1 0-16,3-2 0 0,-3-1 0 0,4 1 0 31,-1 2-48-31,-3 4-13 0,0 0-3 0,4-1 0 16,-4 7 0-16,0 0 0 0,0 0 0 0,0 0 0 0,0 0 52 0,0 7 12 0,0 2 0 15,0 0 0-15,3 4 0 0,1 3 0 0,-1-1 0 0,1 1 0 16,3 3 0-16,-3 0 0 15,3 6 0-15,0-3 0 0,0 3 28 0,0 0 9 16,3 3 2-16,1-3 0 0,0 3-25 16,-1 1-5-16,1-1-1 0,-1-3 0 0,1 3 10 0,-4 0 2 0,0 0 0 0,0 1 0 15,-3-1 5-15,3 0 2 0,-4-3 0 0,-3 0 0 16,0 0 0-16,0-3 0 0,-3-3 0 0,-1 0 0 16,-3 0-16-16,3-7-3 0,-3 1-8 0,-3-4 12 15,-1-6 18-15,-3 1 3 0,0-8 1 0,-4-2 0 16,4-3-23-16,0-1-11 0,-3-2 10 0,-1-4-10 15,4-3 11-15,0 0-11 0,3 4 12 0,-3-7-12 16,7 0 22-16,-4 0-2 0,4 0-1 0,0-3 0 16,4 3-19-16,-1-3 0 0,4 3 0 0,0-3 0 15,4 0 0-15,-1 0 0 0,4 3 0 0,0-3 0 16,0 3 55-16,4 0 7 0,0 3 2 0,3 0 0 16,-4 0-52-16,4 7-12 0,0-1 0 0,1 1 0 15,-1 2-48-15,0 4-13 0,0 3-3 0,4 0 0 16,-4 3-71-16,0 3-14 0,0 0-3 0</inkml:trace>
  <inkml:trace contextRef="#ctx0" brushRef="#br0" timeOffset="2894.39">18979 10341 2310 0,'0'0'48'0,"0"0"11"0,0 0-47 0,0 0-12 0,0 0 0 0,0 0 0 0,0 0 104 0,0 0 20 0,4 3 3 15,3 0 1 1,0 0-103-16,0 0-25 0,4 0 0 0,-1 0 0 15,1 0 0-15,3-3 0 0,0 0 0 0,4 0 0 16,-4 0 0-16,4-3 0 0,-4 0 0 0,3 0 0 16,-3-3-200-16,0 0-44 0</inkml:trace>
  <inkml:trace contextRef="#ctx0" brushRef="#br0" timeOffset="3523.76">19505 9977 1314 0,'0'0'37'0,"0"0"8"0,-3 3-36 0,-1 3-9 0,1-3 0 0,-1 4 0 0,4-1 91 0,0 0 16 15,-4 0 3-15,4 1 1 0,4 2-67 0,-4-3-14 16,0 7-2-16,4-4-1 0,-1 4-27 0,1-4-11 16,-1 7 1-16,1 0 0 0,-1-1 59 0,1-2 12 15,-1 3 3-15,-3-4 0 16,7 4 51-16,-3-1 10 0,-1-2 3 0,1 3 0 15,3-4-103-15,-4 4-25 0,4-4 0 0,-3 1 0 16,3-4 56-16,-3 1 7 0,-1-4 1 0,1 0 0 0,-1-3-52 16,-3-3-12-16,0 0 0 0,0 0 0 0,0 0 0 0,0 0 0 15,0 0 0-15,0 0 0 0,4-6 0 0,-4-3 0 16,0 3 0-16,3-4 0 0,-6 1 0 0,3 2 0 0,0 1 0 16,0-3 0-16,-4 2 0 0,4 7 0 0,4-6 0 0,-4 6 0 15,3-9 0-15,1 3 0 16,-4 6 0-16,3-7 0 0,4-2 0 0,0 3 0 0,4-1 0 0,-4 4 0 15,4-6 11-15,-1 6-1 0,-3-4 0 0,4 4 0 16,-4-3-10-16,7 3 0 16,-3 0 0-16,-1 3 0 0,1-3 15 0,-4 6-3 0,3-3 0 15,-3 3 0-15,1 0 24 0,-1 6 4 0,0 1 0 16,-7 2 1-16,7 1-33 0,-4-1-8 0,-3 1 0 0,0 3 0 16,0-1 0-16,0 4 0 0,-3 0 0 0,-4-3 0 15,3-1 0-15,-3 4-16 0,0-3 4 0,-4-4 1 16,1 4 11-16,-4-7-8 0,3 1 8 0,-3-1-8 15,0-3-33-15,0 4-7 0,-4-4 0 0,4-3-1 16,0 0-30-16,3 1-5 0,1-4-2 0,-1 0 0 16,4 0-67-16,0 0-14 0,4 0-2 0</inkml:trace>
  <inkml:trace contextRef="#ctx0" brushRef="#br0" timeOffset="4497.69">19805 10384 2238 0,'-7'13'47'0,"7"-13"9"0,0 3-44 0,0-3-12 0,-7 3 0 0,7-3 0 16,-4 3 68-16,4-3 12 0,0 0 3 0,-7-3 0 15,7 3-15-15,-3-3-4 0,-1 0 0 0,-3-3 0 16,4-4-51-16,3 1-13 0,-4-4 0 0,1 1 0 16,3-1 0-16,0 4 0 0,0-4 0 0,0 1 0 15,0-1 21-15,0 4 2 0,3-4 0 0,-3 4 0 16,4-1-23-16,-1 1 0 0,4 3 0 0,-3-4 0 16,-1 7 0-16,4 0 0 0,-3 0 0 0,3 0 0 15,0 3 0-15,0 0 0 0,0 0 0 0,-3 3 0 16,6 0 0-16,-3 0 0 0,0 0 0 0,0 1 0 15,4 2 0-15,-4-3 0 0,0 6 0 16,4-2 0-16,-4-1-14 0,0 0-7 0,3 4-2 0,-3-1 0 16,4 0 23-16,-4 1 0 0,4 2 0 0,-4-2 0 15,0-4 47-15,3 3 13 0,1-2 4 0,-1-1 0 16,-2-3-52-16,2-3-12 0,1 0 0 0,-1-3 0 16,1 0 0-16,-1-3 0 0,1-7 0 0,-4 4 0 15,0-1 0-15,0-2 0 0,0-1 0 0,0 1 0 16,-3 2 54-16,-1-2 8 0,-3-1 2 0,4 4 0 15,-4-1-52-15,0 1-12 0,0-1 0 0,-4 4 0 16,4 6 0-16,0 0 0 0,0 0 0 0,-3-6 0 16,3 6 0-16,-7 0 0 0,0 0 0 0,0 3 0 0,0 0 0 15,3 3 0-15,-3-2 0 0,3 2 0 16,-3 3-48-16,4 4-13 0,-1-1-3 0,1 4 0 0,-1 0 52 0,1 3 12 0,-1-1 0 16,4 1 0-16,0 0 0 0,0 0 0 0,4 0 0 0,-1-4 0 15,1 1 0-15,-1 0 0 0,4-1 0 0,0-5 0 16,1-1 0-16,-1 0 0 0,0-5 0 0,3 2 0 15,1-3-54-15,-1-3-8 16,1-3-2-16,0-3 0 16,-1-1-94-16,1 1-19 0,-1-3-4 0,4-4-1 15,-3 1-155-15,3-1-31 0,-3 1-7 0,3-4-1 0,-4 0 238 0,1 0 47 16,3 1 10-16,-3-4 1 0,-1 3 42 16,-3 1 8-16,0-1 2 0,0 0 0 0,0 7 196 0,-3-4 39 0,0 4 8 0,-4 3 1 15,0-1-21-15,0 4-5 0,0 3-1 0,0 0 0 16,0 0-66-16,0 0-14 0,0 0-2 0,0 0-1 15,-4 3-41-15,-3 1-8 0,0-1-1 0,0 6-1 16,3 0-11-16,-3 4-1 0,4 0-1 0,-4-1 0 16,3 4-7-16,1-4-2 0,-4 4 0 0,7-3 0 15,-4-1-1-15,1 1 0 0,3-1 0 0,0 1 0 16,0-1-16-16,0-2-4 0,3-1-1 0,1-3 0 16,-4 1-11-16,0-7 0 0,7 3 0 0,-7-3 0 15,3 0-16-15,4-3-3 0,0-4 0 0,-3 1 0 16,3 0 19-16,-4-4 0 0,4-2 0 0,-3-1 0 15,-1 1-12-15,1-1 2 0,-4 1 0 0,4-1 0 16,-4 1 10-16,0-1 0 0,3-6-9 16,-3 10 9-16,0 3 0 0,0 6 0 0,0 0 0 15,0 0 0-15,0 0 0 0,4 6 0 0,-1 0 0 16,1 4 0-16,-1 2 10 0,1 1-10 0,3-1 10 0,0 4-10 16,-4-7 0-16,4 4 0 0,0-4 0 0,1 4 8 0,-1-4-8 15,3 4 8-15,-3-4-8 16,0 0 0-16,0 1 0 0,0-1 8 0,0-2-8 0,0-1 0 0,1 0 0 0,-5-3 0 0,4-3 0 15,-3 0-100 1,-1 0-23-16,1-3-4 0</inkml:trace>
  <inkml:trace contextRef="#ctx0" brushRef="#br0" timeOffset="5130.62">20553 10463 1922 0,'0'0'54'0,"0"0"13"15,3 3-54-15,1 3-13 0,-1-6 0 0,-3 0 0 16,4 3 134-16,-4-3 24 0,7-3 5 0,-3 0 1 16,-1 0-46-16,-3-6-9 0,4 2-1 0,-4-5-1 15,0-1-30-15,0 1-5 0,0-4-2 0,0 0 0 16,-4-3-26-16,1 1-4 0,-1-4-2 0,0 0 0 15,1 0-18-15,-4 0-3 0,0 3-1 0,-4 0 0 16,4-3-5-16,-3 0-2 0,3 4 0 0,-4-8 0 16,0 5-9-16,8-1-11 0,-4 0 3 0,3 0 0 15,1 6-83-15,3 0-16 0,0 4-3 0,0-1-1 16,3 7-14-16,4 0-3 0,0 3-1 0,0 3 0 16,4 3-32-16,-4 0-7 0,4 3 0 0,-1 3-1 15,4-2 60-15,-3 2 12 0,0 1 2 0,-1-1 1 16,1-3 46-16,-1 1 10 0,1-1 2 0,-1-3 0 15,1-3-4-15,-4 3 0 0,4-3 0 0,-4 0 0 0,0 3 13 0,0 0 3 16,0 0 0-16,-4 1 0 0,-3-4 96 16,0 0 19-16,0 0 4 0,4 6 1 0,-1 0 30 15,-3 4 6-15,0-1 2 0,-3 4 0 0,3-4-10 0,-7 3-3 0,3 4 0 16,-3-3 0-16,0 2-35 16,0 1-7-16,0 0-2 0,0-1 0 0,0 1-17 0,0 0-4 0,3-1-1 0,1 1 0 15,-1-3-16-15,1-4-3 0,3 0-1 0,-4 1 0 16,4-7-14-16,0-3-2 15,0 0-1-15,0 0 0 0,0 0-18 0,7-3 0 0,-3 0 0 16,3-4 0-16,-3 1 8 0,3-3-8 0,0-1 9 16,0 1-9-16,0 0 12 0,0 2-4 0,0-2-8 15,0 3 12-15,0-1-3 0,0 1-1 0,4 3 0 16,-4-3 0-16,3 6 8 0,-3 0 2 0,0 3 0 16,0 0 0-16,0 6 2 0,1 1 1 0,-1 2 0 0,-4 4 0 15,4 0-6-15,-3 2-2 0,-1-2 0 0,1 3 0 16,-1 0-3-16,-3-4-1 0,4 1 0 0,-4 0 0 15,0-4-21-15,0 1-5 0,0-4-1 0,0-2 0 16,0-7-174-16,0 0-34 0,0 0-7 0</inkml:trace>
  <inkml:trace contextRef="#ctx0" brushRef="#br0" timeOffset="5727.01">21033 10472 1641 0,'0'0'69'15,"0"0"-55"1,0 0 126-16,0 0 24 0,0 0 6 0,0 0 1 16,0 0-31-16,0 0-5 0,0 0-2 0,0 0 0 15,0 0-35-15,-4-6-7 0,1 3-2 0,-1-3 0 16,1 2-30-16,-5-2-7 0,5 3 0 0,-1-3-1 15,-3-1-20-15,4 1-4 0,-4 0-1 0,3-3 0 16,-3-4-14-16,4 0-2 0,-4-2-1 0,0-1 0 16,-1-3-1-16,1 0 0 0,0 1 0 0,0-4 0 0,0 0-8 15,0 3 0-15,7-3 0 0,-3 3 0 0,-1 3 0 0,4 1 0 16,0-1 0-16,0 0 0 0,4 1 0 0,-1 2 0 0,8 1 0 0,-4-1 0 16,0 1 0-16,3-1-11 0,1-3 3 0,0 4 0 15,-1-1-56-15,4 1-10 0,-3 2-2 16,0 1-1-16,-4 3-61 0,3-1-12 0,-3 7-2 0</inkml:trace>
  <inkml:trace contextRef="#ctx0" brushRef="#br0" timeOffset="8665.58">17410 11378 1272 0,'0'0'26'0,"0"0"7"16,0-6-33-16,0 6 0 0,0-6 0 0,0 6 0 0,0 0 114 0,0 0 16 0,0 0 3 0,-4-6 1 15,4 6-10-15,0 0-1 0,0 0-1 0,0 0 0 16,-3-4-34-16,3 4-8 0,0 0 0 0,0 0-1 16,0 0-23-16,0 0-5 0,0 0-1 0,0 0 0 15,0 0-20-15,0 0-4 0,0 0-1 0,0 0 0 16,0 0-10-16,0 0-3 0,0 0 0 0,-4 4 0 16,0 2 0-16,1 0-1 0,-1 4 0 0,4-1 0 15,0 3-3-15,0 1-8 0,-3 3 12 0,3 6-4 16,0 0 14-16,0-4 2 0,3 1 1 0,-3 0 0 15,0 0-25-15,4-3 0 0,-1-1 0 0,1-2 0 16,0-4 0 0,3 1 0-16,3-1 0 0,-3-6 0 0,4-3 0 0,-4 0 0 15,3-3 0-15,-2 0 0 0,2-3 0 0,1-1 0 0,-1-2 0 16,-3 3 0-16,0-4 0 0,4 1 0 0,-4-4 0 0,-3 4 0 16,3-1 0-16,0 4 0 0,-4 0 0 0,4 0 0 15,-3 2-17-15,-4 4-9 0,0 0-2 0,7 4 0 16,-4 2 45-16,1 3 9 0,3 1 2 0,-4 2 0 15,5 4-44-15,-1 0-9 0,-4-1-2 0,4 4 0 16,0-6 43-16,0 2 9 0,4-2 2 0,-1-7 0 16,-3 0-27-16,1 1 0 0,2-4 0 0,1-3 0 0,-1 0 0 0,1-3 0 15,3-7 0-15,0 1 0 16,-3-4 34-16,-1 1 2 0,1-4 0 0,-4 0 0 16,0 1-19-16,0-1-3 0,0 0-1 0,-3 1 0 15,3-1-13-15,-7 3 9 0,3 1-9 0,-3-1 8 16,-3 4-8-16,3 3 8 0,-4-1-8 0,1 1 8 15,-4 0-8-15,3 0 8 0,-3 3-8 0,-4-4 8 16,1 4-8-16,3 0 0 0,-4 0-12 0,1 0 12 16,3 3-103-16,-4-3-13 0,4 3-2 0,0 0-1 15,0 0-65-15,7 0-14 0,-4 3-2 0</inkml:trace>
  <inkml:trace contextRef="#ctx0" brushRef="#br0" timeOffset="9061.11">18041 11510 1958 0,'0'0'43'0,"0"0"9"0,0 0 1 0,0 0 3 15,0 0-45-15,0 0-11 0,0 0 0 0,0 0 0 16,-3-6 104-16,3 6 20 0,-4-3 3 0,4 3 1 0,-7 0-52 0,-4 0-9 16,4 6-3-16,0 0 0 0,0 4-51 0,4 2-13 15,-4 1 0-15,0 2 0 0,3 1 33 0,1 0 4 16,-1 3 1-16,4-4 0 0,-4 1-28 0,4 0-10 15,4-4 0-15,-4-6 9 0,4 1-9 0,-1-1 0 16,4-6 0-16,-3 0 0 0,3-3-23 0,-4-3 3 16,1-4 1-16,3 1 0 15,-4-4 0-15,4 4 0 0,-3-4 0 0,3 1 0 16,-4-1-10-16,1-3-3 0,3 4 0 0,-7-4 0 0,4 7 32 0,-1-1 0 16,1 4 0-16,-4 6 0 15,0 0 8-15,0 0 7 0,0 0 1 0,0 0 1 0,0 6 15 0,3 1 2 16,1-1 1-16,-4 0 0 15,3 4-19-15,1 2-3 0,-4-2-1 0,3 2 0 16,1 1-12-16,-1-4 11 0,1 4-11 0,-1-4 10 16,1-3 14-16,-1 4 2 0,1-1 1 0,3-3 0 15,-7-2-73-15,0-4-14 0,0 0-4 0,0 0 0 16,0 0 0-16,0 0 0 0,11-7 0 0,-4-2 0 16,-4-4-105-16,1 1-22 0,3-1-4 0</inkml:trace>
  <inkml:trace contextRef="#ctx0" brushRef="#br0" timeOffset="9408.86">18249 11435 1314 0,'0'0'37'0,"4"-3"8"0,-1 0-36 0,-3 3-9 0,0 0 0 16,0 0 0-16,0 0 156 0,0 0 28 0,7-4 7 0,-7 4 1 16,0 0-44-16,0 0-9 0,0 0-2 0,0 0 0 15,-3 7-65-15,-1-1-14 0,4 0-2 0,-7 4-1 16,4-1-44-16,-1 4-11 0,1-1 0 0,-4 1 0 16,3 5 53-16,-3-2 9 0,3 0 2 0,-3-4 0 15,4 4-103-15,-1-3-20 0,1-1-4 0,-1-2-1 16,1-1 52-16,3-3 12 0,0-6 0 0,0 0 0 15,0 0 0-15,7-3 0 0,-4 0 0 0,4 0 0 0,0-3 0 0,4-4 0 16,-4 4 0-16,0-4 0 16,0 4 16-16,4-3 7 0,-1 3 1 0,4-1 0 15,1 1-4-15,-5 3 0 0,4 0 0 0,0 0 0 16,-3 3 18-16,3 3 3 0,-3 0 1 0,-1 3 0 16,1 0 0-16,-4 4 0 0,3-4 0 0,-6 7 0 15,3-1-24-15,-3 1-5 0,-4 2-1 0,3 1 0 16,-3 0-12-16,-3-1-16 0,3-2 3 0,0 3 1 15,-4-4 12-15,1 1 0 0,-1-1 0 0,-3-2 0 16,0-1 0-16,3 0 0 0,-3-2 0 0,0-4 0 16,0-3-105-16,-3 0-19 0,3-6-3 0,0 2-1 15,-1-5-15-15,1 0-3 0,0 2-1 0</inkml:trace>
  <inkml:trace contextRef="#ctx0" brushRef="#br0" timeOffset="9662.19">18591 11739 1792 0,'0'9'51'0,"0"-9"10"15,0 0-49-15,4 7-12 0,-4-7 0 0,0 0 0 16,0 0 156-16,0 0 29 0,0 0 6 0,0-7 1 16,3-2-72-16,-3-4-13 0,0 1-3 0,-3-7-1 15,3 0-57-15,-4 0-11 0,4-2-3 0,-3-1 0 0,-1-4-32 0,1-2 0 16,-1 6-10-16,-3-6 10 0,0 6 17 0,0-3 11 15,0 3 3-15,0 3 0 16,0-3-50-16,0 4-9 0,0-1-3 0,3 6 0 0,1 1 31 16,-1 2 0-16,1 1-8 0,-1-1 8 15,4 7-177-15,0 3-33 0,0 0-6 0</inkml:trace>
  <inkml:trace contextRef="#ctx0" brushRef="#br0" timeOffset="9946.29">18669 11786 1958 0,'0'0'43'0,"0"0"9"0,0-6 1 0,0-1 3 0,0-2-45 16,4-3-11-16,-4 2 0 0,3-2 0 0,1-4 53 0,3 3 9 0,0-2 2 0,3 2 0 15,-3-3-14-15,4 4-2 0,0 3-1 0,3-1 0 16,0 4-13-16,-4-4-2 0,4 7-1 0,1 0 0 15,-1 3 20-15,0 0 4 0,-4 3 1 16,1 0 0-16,0 7-10 0,-1-1-2 0,1 7 0 0,-4-7 0 16,0 4-16-16,-4-4-4 0,4 7-1 0,-3 0 0 15,-1-1-23-15,1 1-10 16,-1-3 1-16,5 8 0 0,-8-5-46 16,3 0-9-16,1-1-1 0,-1-5-1 0,-3-1-150 0,0 1-29 15</inkml:trace>
  <inkml:trace contextRef="#ctx0" brushRef="#br0" timeOffset="10324.02">19156 11811 2109 0,'0'0'60'0,"0"0"12"0,0 0-57 0,0 0-15 0,0 0 0 15,0 0 0-15,0 0 123 0,0 0 21 16,0 0 5-16,0 0 1 0,0 0-59 0,0 0-12 0,0 0-3 0,3-3 0 15,1 3-53-15,3-3-11 0,0 3-3 0,4 3 0 16,-1-3 35-16,1 0 8 0,3 3 0 0,4 0 1 16,-1-3-33-16,1 3-8 0,-4-3 0 0,4 0-1 15,-1 0-11-15,-3-3 0 0,4 0 0 0,-4 0 0 16,0 3-49-16,4-3-12 0,-4 0-3 0,4 3 0 16,-1 0-103-1,1 0-21-15,-1 0-4 0</inkml:trace>
  <inkml:trace contextRef="#ctx0" brushRef="#br0" timeOffset="11091.46">19717 11526 824 0,'-4'-10'35'15,"1"1"-35"-15,-1 3 136 0,1-1 21 0,3 4 4 0,0 3 1 16,-4-6-13-16,4 6-2 0,0 0-1 0,-3-3 0 16,3 3-46-16,0 0-10 0,0 0-2 0,0 0 0 15,0 0-25-15,0 0-6 0,0 0-1 0,-4 3 0 16,4 3-12-16,0 1-2 0,0-1-1 0,0 3 0 15,0 1-2-15,0 2-1 0,0 4 0 0,0-4 0 16,0 4-2-16,0 0-1 0,0-1 0 0,0 4 0 16,4-6-17-16,-4 2-3 0,0 1-1 0,0-6 0 15,3 2-14-15,-3-3 9 0,4 4-9 0,-1-7 8 16,-3 1-8-16,4-1 0 0,-4-6 0 0,0 0 0 16,7 3 0-16,-4 0 0 0,4-3 0 0,-3 0 0 15,3 0 0-15,-4-3 0 0,1 0 0 0,3-3 0 16,-3-1-8-16,-1 1 8 0,1 0-10 0,-1-4 10 15,1 4 0-15,-1 0 0 0,1-4 8 0,-1 4-8 16,-3 0 0-16,4 0 0 0,-4 6 0 0,0 0 0 16,0 0 0-16,0 0 0 0,0 0 0 0,3 6 0 15,1 0 22-15,-1 4-2 0,1-1-1 0,-1 0 0 16,1 4-31-16,-1-4-5 0,5 1-2 0,-5-1 0 16,4 1 19-16,0-4 0 0,0 3 0 0,0-6 0 15,0 0 0-15,4-3 0 0,-4-3 0 0,4 0 0 16,-4-3 0-16,0 0 0 0,0-1 0 0,0 1 0 0,0-3 48 0,-4 2 12 15,1-2 4-15,-1 0 0 0,1-1-64 0,-4 1-16 0,0-1-2 0,0-2 0 16,-4 2 29-16,1-2 5 0,-1 3 2 0,1-1 0 16,-1 1-18-16,1-4 0 0,-4 7 0 0,0-4 0 15,3 1 0-15,-3 3 0 0,0-7 0 0,0 4 0 16,0 3-48 0,0-4-12-16,0 4-4 0,0 0 0 0,3 2 10 0,4 4 2 0,0 0 0 0,0 0 0 15,-3 4-184-15,3-1-36 0</inkml:trace>
  <inkml:trace contextRef="#ctx0" brushRef="#br0" timeOffset="11303.04">20094 11811 1710 0,'4'6'72'16,"-4"-6"-58"-1,0 0 106-15,0 0 20 0,0 0 5 0,0 0 1 16,0 0-54-16,0 0-10 0,0 0-2 0,-4-6-1 16,4-3-41-16,0-1-8 0,-3-2-2 0,-1-1 0 15,1 1-28-15,-1-1 0 0,1 1 0 0,-1-1 0 16,1-3-127-16,-1 4-25 0,0-4-4 0</inkml:trace>
  <inkml:trace contextRef="#ctx0" brushRef="#br0" timeOffset="11432.7">19981 11466 1844 0,'-3'3'52'0,"3"0"12"0,0 4-52 15,0-4-12-15,0 3 0 0,0 0 0 0,3 1 43 0,-3-1 5 16,4 0 2-16,-4 4 0 16,0-4-91-16,3 3-19 0,1 1-3 0</inkml:trace>
  <inkml:trace contextRef="#ctx0" brushRef="#br0" timeOffset="11715.5">20175 11789 2066 0,'0'0'43'0,"0"0"10"16,0 0-42-16,0 0-11 0,-3-6 0 0,3 0 0 16,-4-1 88-16,4-5 16 0,-3 2 4 0,3-2 0 15,0 2-52-15,0-5-11 0,3 2-1 0,1 1-1 16,-4-4-27-16,7 3-4 0,-4 1-2 0,4-1 0 15,1 4-10-15,2-4 0 0,1 7 9 0,-4 0-9 16,3 0 11-16,1 2-3 0,0 4 0 0,-4 0 0 16,3 4 10-16,1-1 2 0,-4 6 0 0,0 1 0 15,0 2 31-15,0 1 6 0,0 2 2 0,-3 1 0 16,-1 0-43-16,1-1-16 0,-1 1 11 0,1-3-11 16,-1 2 0-16,-3-2 0 0,4 2 0 0,-4-2 0 15,0-4-45-15,0 1-15 0,0-1-4 0,0-3 0 16,0-6-112-16,0 0-24 0,0 0-4 0</inkml:trace>
  <inkml:trace contextRef="#ctx0" brushRef="#br0" timeOffset="12259.84">20433 11438 1552 0,'-4'0'44'0,"1"-3"10"0,3 3-43 0,0 0-11 0,-4 0 0 0,4 0 0 16,0 0 53-16,0 0 9 0,0 0 2 0,0 0 0 16,0 0-52-16,0 0-12 0,0 0 0 0,0 0 0 15,7 3 0-15,0 3 0 0,-3 1 0 0,3-4 0 16,-3 3 105-16,3 0 19 0,-4 0 3 0,4 1 1 16,-3 2-11-16,-1 1-1 0,1-1-1 0,3 0 0 15,-4 4-31-15,1 3-5 0,-1-1-2 0,1 4 0 16,3 0-10-16,-3 0-3 0,-1 3 0 0,4 0 0 15,0 3-51-15,0-7-13 0,0 4 0 0,0-3 0 16,0 0 0-16,4-6 0 0,-4-1 0 0,0-2 0 16,0-4-14-16,0-3-6 0,-7-3 0 0,0 0-1 15,0 0-7-15,7-6 0 0,-7-1-1 0,0 1 0 16,0-3 12-16,0-1 2 0,0-2 1 0,-3 2 0 16,-1 1 14-16,1 0 0 0,-1-1 0 0,1 4 0 15,-1 0 0-15,1 2 0 0,3 4 0 0,-8-6 0 0,8 6 0 16,0 0 0-16,-3-3 0 0,3 3 0 0,0 0 0 0,0 0 0 0,0-3 0 31,0 3 0-31,0 0 0 0,0 0 0 0,0 0 0 16,0 0-54-16,0 0-8 0,0 0-2 0,0 0 0 0,0 0 64 15,0 0 12-15,0 0 2 0,0 0 1 0,0 0-15 16,0 0 0-16,0 0-9 0,0 0 9 0,0 0-18 0,0 0 2 0,0 0 1 0,-7 3 0 16,7-3-17-1,0 0-3-15,0 0-1 0,0 0 0 0,0 0-81 0,0 0-17 0,0 0-3 0,0 0-1 16,0 0 3-16,0 0 1 0,0 0 0 0,0 0 0 15,0 0 50-15,0 0 11 0,0 0 1 0,0 0 1 16,0 0-24-16,0 0-5 0</inkml:trace>
  <inkml:trace contextRef="#ctx0" brushRef="#br0" timeOffset="12647.75">20560 11701 2109 0,'0'0'60'0,"-4"3"12"16,-3-3-57-16,0 4-15 0,0-4 0 0,0 3 0 0,-3 0 87 0,3 0 14 0,-4-3 3 16,4 3 1-16,0 0-31 0,-4 0-6 0,4 4-2 0,0-1 0 15,0 0-2-15,4 4 0 0,-1-1 0 0,0 0 0 16,4-2-51-16,0 5-13 0,4-2 0 0,0 2 0 16,3 1 0-16,-4-4 0 0,8 4 0 0,-1-1 0 15,1-2 0-15,3-4 0 0,0 3 0 16,-3-2 0-16,3 2 0 0,0-6-8 0,0 3 8 0,0-2-13 31,-3-4-21-31,-1 0-4 0,1 0-1 0,-1-4 0 0,1 1-34 0,-4 0-7 16,4 0-2-16,-4-3 0 0,0-1-74 0,-4 1-14 15,1 0-3-15</inkml:trace>
  <inkml:trace contextRef="#ctx0" brushRef="#br0" timeOffset="13085.8">20920 11563 2131 0,'0'0'94'0,"-7"0"20"16,0 0-91-16,0 0-23 0,3 0 0 0,-3 0 0 15,0 4 68-15,0-1 10 0,3-3 2 0,-6 3 0 16,3 0-13-16,0 0-3 0,3 0 0 0,-3 3 0 0,0 1-51 0,-4-1-13 0,4 3 0 0,4 1 0 15,-4-1 0 1,0 1 0-16,3-4 0 0,1 0 0 16,-1 0 54-16,1 4 8 0,3-7 2 0,0-3 0 15,0 0-52-15,0 0-12 0,3 6 0 0,-3-6 0 16,7 3 0-16,4 1 0 0,-4-1 0 0,0-3 0 16,0 3 0-16,0-3 0 0,4 0 0 0,-4 0 0 0,0 0 0 0,0 3 0 0,3-3 0 0,-3 0 0 15,0 3 0-15,1 0 0 0,-1 0 0 0,0 0 0 16,0 1 54-16,0 2 8 0,0 0 2 0,-4 0 0 15,1 4-52-15,-1-4-12 0,-3 4 0 0,4-1 0 16,-4 0 54-16,0 1 8 0,0 2 2 0,0-2 0 16,-4-1-52-16,4 0-12 0,-3-2 0 0,-4 2 0 15,3-3-48-15,-3-2-13 0,4 2-3 0,-4-3 0 16,7-3 52-16,-7 0 12 0,0 3 0 0,7-3 0 16,-8 3-105-16,8-3-19 0,-3 0-3 0,3 0-1 15,0 0-64-15,0 0-14 0,-7-6-2 0</inkml:trace>
  <inkml:trace contextRef="#ctx0" brushRef="#br0" timeOffset="13343.24">21029 11795 2643 0,'4'25'55'0,"-4"-18"13"16,0-1-54-16,3 0-14 0,-3-6 0 0,0 0 0 15,0 0 80-15,0 0 14 0,0 0 2 0,0 0 1 16,0 0-39-16,0 0-8 0,0 0-2 0,0-9 0 15,4-4-18-15,-4-2-4 0,0-1-1 0,-4 0 0 16,4-2-13-16,-3-1-2 0,-1-3-1 0,-3 0 0 0,4-3-9 0,-5 0 0 0,1-4 0 0,0 1 8 16,-3 0-8-16,-1 3 0 0,4 0 0 0,-3 0 0 15,2 3-8-15,-2 0-4 0,3 3-1 0,0 3 0 16,0 7-41-16,3 0-8 16,1 2-2-16,3 7 0 0,0 0-16 0,0 0-4 15,0 0-1-15,3 3 0 0,-3 7-142 0,7-1-28 16,-3 4-5-16</inkml:trace>
  <inkml:trace contextRef="#ctx0" brushRef="#br0" timeOffset="13628.1">21047 11852 1648 0,'7'9'34'0,"-7"-9"9"16,0 0-35-16,0 0-8 0,0 0 0 0,0 0 0 15,3-9 90-15,1 3 16 0,-1-4 3 0,1 1 1 16,-1-1 22-16,1-2 4 0,-1-1 0 0,1-2 1 15,3 2-62-15,0-3-13 0,0 4-2 0,0-4-1 16,4 0-51-16,-1 1-8 0,5 2 0 0,-5 1 0 16,1 2 0-16,-1 4 0 0,1 3 0 0,-4 3 0 15,3 3 44-15,1 0 16 0,-4 3 3 0,0 4 1 16,0-1-52-16,-3 1-12 0,-1 2 0 0,1 1 0 16,-4-1 54-16,0 1 8 0,0 3 2 0,3-4 0 15,-3 4-52-15,0-1-12 0,-3-2 0 0,3 3 0 16,0-4 0-16,0 1 0 0,0-1 0 0,0-2 0 15,0-4-100-15,0 0-22 0,0 0-5 0,0-6-1 16,0 0-102-16,0 0-21 0,0 0-4 0</inkml:trace>
  <inkml:trace contextRef="#ctx0" brushRef="#br0" timeOffset="13778.69">21343 11921 2352 0,'7'22'49'0,"-7"-19"11"0,4 3-48 0,-4-6-12 0,0 0 0 0,0 0 0 15,0 0 47-15,0 0 7 0,0 0 2 0,0 0 0 16,3-6-40-16,-3-3-7 0,0-1-1 0,0 1-8 16,0-7-56-16,0 0-17 0,0 1-4 0</inkml:trace>
  <inkml:trace contextRef="#ctx0" brushRef="#br0" timeOffset="13928.43">21336 11532 2310 0,'-11'9'48'0,"11"-9"11"16,0 0-47-16,0 0-12 0,0 0 0 0,0 0 0 16,0 0 50-16,-7-3 8 0,7 3 2 0,0 0 0 15,0 0-60-15,0 0-19 0,0 0 0 0,0 0 0 16,0 0-222-16,0 0-45 0</inkml:trace>
  <inkml:trace contextRef="#ctx0" brushRef="#br0" timeOffset="14242.07">21392 11704 1796 0,'4'10'80'0,"3"-1"16"15,0-2-77-15,0-1-19 0,0 0 0 0,0-3 0 0,0 0 55 0,0-3 7 0,4 0 2 0,-4 0 0 16,0-3-16-16,4 0-4 0,-4-3 0 0,3 0 0 16,-3-4 4-16,0-2 0 0,0-1 0 0,1 1 0 15,-1-4 0-15,0 3 0 0,-4-2 0 0,1 2 0 16,-1 4-12-16,1-1-3 15,-4 4 0-15,0 6 0 0,0 0 25 0,0 0 5 0,-4-6 1 0,-3 6 0 16,4 3-64-16,-1 0-15 0,1 3-1 16,-4 7-1-16,-1-1-1 0,5 1 0 0,-4 6 0 0,0 0 0 15,3-1-18 1,1 1-4-16,3 0-1 0,-4 3 0 0,4-3 22 0,0 0 5 0,0-1 1 0,0 1 0 16,0-3 13-16,4 0 0 0,-4-4 0 0,3 1 0 15,1-1-14-15,-1-2 0 0,1-1 0 0,-1-3 0 16,4-3-29-16,-3 4-5 0,3-4-2 0,-7-3 0 15,4 0-160-15,-4 0-32 0,7 3-6 0</inkml:trace>
  <inkml:trace contextRef="#ctx0" brushRef="#br0" timeOffset="14493.39">21625 11479 1728 0,'0'6'49'0,"0"-3"11"15,0 3-48-15,4 4-12 0,-4-4 0 0,3 7 0 16,1-4 67-16,-4 7 11 0,3-4 2 0,1 7 1 16,-1 0 38-16,1 3 7 0,0 0 2 0,-1 3 0 0,4-3-103 0,-3 0-25 0,3 3 0 0,0-3 0 15,-4 3 0-15,4-6 0 0,0 3 0 0,0-4 0 31,0-2-46-31,1 0-14 0,-1-7-4 0</inkml:trace>
  <inkml:trace contextRef="#ctx0" brushRef="#br0" timeOffset="15294.88">21777 11598 1552 0,'0'9'44'0,"0"1"10"0,4-4-43 0,-1 0-11 0,1 4 0 0,-1-4 0 15,4 3 53-15,-3 1 9 0,3-1 2 0,-4-3 0 16,4 4 0-16,-3-4 0 0,3 0 0 0,-4 4 0 16,1-4 37-16,-1 3 8 0,1-2 2 0,0-1 0 15,-1 0-75-15,-3-3-16 0,0-3-2 0,0 0-1 16,0 0-17-16,0 0 0 0,0 0 0 0,0 0 0 15,0 0 0-15,0 0 0 0,0 0 0 0,7 4 0 16,-7-4-13-16,0 0-7 0,4 6 0 0,-4-6-1 16,0 0-18-16,3 3-3 0,-3-3-1 0,0 0 0 0,0 0 28 0,0 0 6 0,0 0 1 0,0 0 0 15,0 0 8-15,0 0 0 0,0 0 0 0,0 0 8 16,0 0 16-16,0 0 3 0,0 0 1 0,0 0 0 16,0 0 4-16,0 0 0 0,0 0 1 0,-7 0 0 15,4 3-20-15,-4-3-4 0,7 0-1 0,-8 3 0 16,8-3-8-16,-3 6 0 0,-1-2 0 0,1-1 0 15,3-3 0-15,-4 6 0 0,4-6 0 16,-3 3 0-16,3-3 0 0,-4 6 0 0,4-6 0 0,0 4 0 16,0-4 53-16,-3 6 9 0,3-6 2 0,0 3 0 15,0-3-52-15,0 6-12 0,0 0 0 0,0-6 0 16,3 4 0-16,1-1 0 0,-1 0 0 0,-3-3 0 16,4 3 0-16,-1 0 0 0,-3-3 0 0,4 3 0 15,-4-3-22-15,0 0-7 0,7 0-2 0,-7 0 0 16,0 0 50-16,0 0 9 0,0 0 3 0,0 0 0 15,0 0-50-15,4 0-9 0,-4 0-3 0,0 0 0 16,0 0 50-16,0 0 9 0,0 0 3 0,7 0 0 16,-4 3-47-16,1 1-10 0,3-1-2 0,-4 0 0 15,1 3 45-15,-1-3 9 0,1 4 2 0,-4-4 0 16,0-3-43-16,3 3-8 0,1 3-1 0,-4-6-1 16,3 3 40-16,-3-3 8 0,0 0 1 0,0 0 1 15,0 0-25-15,0 0 0 0,0 0 0 0,0 0 0 16,0 0 0-16,0 0 0 0,0 0 0 0,0 0 0 15,0 0 0-15,0 0 0 0,0 0 0 0,0 0 0 16,0 0 0-16,0 0 0 0,0 0 0 0,-7-3 0 16,7 3 0-16,-3-3 0 0,3 3 0 0,0 0 0 15,-7 0 0-15,7 0 0 0,-7 0 0 0,3 3 0 16,1 3 0-16,-1-3 0 0,1 4 0 0,3-1 0 16,0 3 0-16,0-2 0 0,0-1 0 0,3-3 0 15,-3 3 0-15,4-2 0 0,-1-1 0 0,1 0 0 0,-4-3 0 16,7 3 0-16,-4 0 0 0,-3-3 0 0,0 0 0 0,7-3 0 0,-7 3 0 0,4-3 0 15,-1 0 0-15,4-4 0 0,-7 7 0 0,4-3 0 16,-4-3-17 0,4 0-9-16,-1 3-2 0,-3 3 0 0,4-7-6 0,-4 7-2 0,3-6 0 0,-3 6 0 15,0 0-113-15,0 0-23 0,0 0-5 0</inkml:trace>
  <inkml:trace contextRef="#ctx0" brushRef="#br0" timeOffset="15669.66">21918 11927 850 0,'0'0'24'0,"0"0"6"15,0 0-30-15,0 0 0 0,0 0 0 0,0 0 0 16,0 0 59-16,0 0 5 0,0 0 2 0,0 0 0 15,0 0 29-15,0 0 5 0,0 0 2 0,0 0 0 16,0 0-14-16,0 0-4 0,0 0 0 0,0 0 0 16,0 0 32-16,0-6 7 0,0 6 1 0,0-6 0 15,0-1-51-15,0 1-9 0,0 0-3 0,0-1 0 0,0 1-43 0,0 3-9 0,0-3-1 0,0 0-8 32,0-7 49-32,-3 4 3 0,3-4 1 0,-7 0 0 0,3-2-25 0,0-1-6 0,-3-3-1 0,0 1 0 15,0-4-4-15,0 0-1 0,0 0 0 0,0-3 0 16,-3 0 10-1,2 3 2-15,-2-4 0 0,3 5 0 0,3 2-15 0,-3 3-2 16,4 3-1-16,-4 1 0 0,7 3-10 0,-4-1 0 16,4 7 0-16,0 3 0 15,0 0-49-15,0 0-12 0,0 0-3 0,0 0 0 0,0 0-130 0,0 0-26 16,4 3-6-16</inkml:trace>
  <inkml:trace contextRef="#ctx0" brushRef="#br0" timeOffset="16239.92">22179 11388 1728 0,'0'0'38'0,"0"0"8"0,0 0 2 0,0 0 0 0,0 0-39 0,0 0-9 0,0 0 0 0,-3 3 0 16,3-3 154-16,-4 6 29 0,-3 0 5 0,4 1 2 16,-5 5-99-16,5-5-20 0,-1 5-4 0,-3 1-1 15,4 2-2-15,-1 1 0 0,1 3 0 0,-1 3 0 16,4 3-51-16,-3 6-13 0,3 1 0 0,3-1 0 16,-3 0 41-16,4-3 6 0,3 1 1 0,-4 2 0 15,4-6-39-15,0 0-9 0,4 0 0 0,-4-3 0 16,4-3-47-16,-1-3-11 0,1-7-2 0,-1 4-1 15,1-7-166-15,0 0-33 0</inkml:trace>
  <inkml:trace contextRef="#ctx0" brushRef="#br0" timeOffset="16580.29">22267 11472 1337 0,'0'0'56'0,"0"0"-44"16,0 0 92-16,0 0 20 0,0 0 3 0,4 0 1 16,3 0-52-16,0 0-9 0,-3-3-3 0,-4 3 0 15,10 3 52-15,-6 1 9 0,3-1 3 0,0 3 0 16,0-3-52-16,0 3-9 0,0 4-3 0,0-4 0 15,0 3 0-15,4 1 0 0,-4-1 0 0,3 1 0 16,-3 2 0-16,0 1 0 0,4-1 0 0,0 1 0 16,-1 3-64-16,1-1-9 0,-1-2-4 0,1 2-1 15,-1 4 14-15,-3-3 0 0,4 0 0 0,0 2-9 16,-8 1 9-16,4 0 0 0,-3 0 0 0,-1 3 0 16,-3-3 0-16,-3 3 0 0,3 0 0 0,-7-1 0 15,-4-2-76-15,1 0-20 0,-1-3-4 0</inkml:trace>
  <inkml:trace contextRef="#ctx0" brushRef="#br0" timeOffset="17611.32">17604 12357 1040 0,'0'0'23'0,"0"-7"5"0,0 1 0 0,0 6 1 0,0-6-29 0,-4 0 0 16,4 6 0-16,0-7 0 0,0 7 120 0,0 0 17 0,0 0 4 0,0 0 1 15,0 0-23-15,0 0-5 0,0 0-1 0,0 0 0 16,0 0 3-16,0 0 0 0,0 0 0 0,0 7 0 16,4 2-56-16,-4 4-10 0,3 2-2 0,1 4-1 15,3 0-25-15,-4 3-5 0,4 3-1 0,0 0 0 16,0 3-3-16,0-3-1 0,4 3 0 0,-4-9 0 16,-3 0-12-16,3-3 0 0,0 3 0 0,0-4 0 15,-4-2-56 1,1-4-12-16,-1 1-1 0,1-4-1 0,-1 0-194 15,1-3-38-15,-4-3-8 0,0 0-2 0</inkml:trace>
  <inkml:trace contextRef="#ctx0" brushRef="#br0" timeOffset="17814.23">17537 12564 1724 0,'0'0'38'0,"0"0"8"0,0 0 2 0,3 0 0 0,4 3-39 0,0-3-9 16,4-3 0-16,-1 3 0 0,1 0 54 0,3-4 9 16,-3 4 1-16,3 0 1 0,0 4-9 0,0-4-3 15,0 3 0-15,4 0 0 0,-1 0-33 0,-2 0-8 16,2-3 0-16,1 3-1 0,-1 0-22 0,-2-3-4 16,-1 0-1-16,0 0-623 0,3 0-125 0</inkml:trace>
  <inkml:trace contextRef="#ctx0" brushRef="#br0" timeOffset="18593.62">17981 12520 1299 0,'0'0'28'15,"0"0"7"-15,0 0 1 0,0 0 0 0,0 0-28 0,0 0-8 0,0 0 0 0,-7 3 0 0,7-3 87 0,-3 3 16 16,-1 3 3-16,4 1 1 0,-4-1-34 0,4 3-6 15,0 1-2-15,-3 2 0 16,3 1-8-16,0 2-1 0,3 1-1 0,-3-3 0 16,0 2 13-16,4 1 2 0,0 0 1 0,-4-4 0 15,3 4-18-15,1-4-3 0,-1-2-1 0,1-1 0 16,3-3-28-16,-4 1-5 0,4-4-2 0,0 0 0 16,0-3-14-16,4-3 8 0,-4 3-8 0,0-6 0 15,0-4 13-15,4 4-3 0,-4-7-1 0,3 4 0 16,-3-7-1-16,-3 4-8 0,7-4 12 0,-8 0-4 15,4 1-8-15,-3-1 0 0,3 4 0 0,-4-4 8 0,1 6-8 16,-4 10-9-16,0 0 9 0,0 0-13 0,0 0 13 0,0 0 0 0,0 0 0 0,7 4 0 16,0 2 0-16,0 6 0 15,-4 4 0-15,4 0 0 0,1-1 0 16,-5 4 0-16,4-3 0 0,0 6 0 0,-3-6 0 16,3-1 0-16,0 4 0 0,-4-6 0 0,1-1 0 0,3 1 0 15,0-1 0-15,0-2 0 0,0-1 0 0,0 0 0 0,0 1 0 0,7-4 0 16,-7 0 0-16,4-3 0 0,-4 1 0 15,4-4 0-15,-8 0 0 0,4 3 0 0,-7-3 0 16,11 0 0-16,-4 0 0 0,-7 0 0 0,7 0 0 0,-7 0 0 16,0 0 0-16,7 3 0 0,-7-3 0 0,0 0 0 15,7 3 0-15,-7-3 0 0,0 0 0 0,0 0 0 16,0 0 0-16,0 0 0 0,4-6 0 0,-1-1 0 16,-3-2 48-16,0-3 13 0,0-1 3 0,0 0 0 15,-3-2-52-15,-1-1-12 0,0 0 0 0,1-2 0 16,-1 2 0-16,1 0 0 0,3 4 0 0,0-1 0 0,0 1 0 0,0 2 0 15,0 4 0-15,0-3 0 16,3 2 0-16,1 1 0 0,-1 0 0 0,5 3 0 16,-5-1 0-16,8 1 0 0,-4 3 0 0,0 3 0 0,0 4 0 0,3-4 0 15,-3 6 0-15,4-2 0 16,0 2-11-16,-1-3-5 0,1 7 0 0,-4-7-1 16,0 7 27-16,3-4 6 0,1 0 0 0,-4 1 1 15,4-1-34-15,-1 1-7 0,-3-1-2 0,4 0 0 16,-1-2-170-16,-2-1-35 0,6 10-6 0,-14-16-2 0</inkml:trace>
  <inkml:trace contextRef="#ctx0" brushRef="#br0" timeOffset="19346.72">18725 12861 597 0,'0'0'16'0,"0"0"5"0,0 0-21 0,0 0 0 0,0 0 0 0,0 0 0 16,0 0 107-16,0 0 17 0,0 0 3 0,0 0 1 15,0 0 0-15,0 0 0 0,0 0 0 0,0 0 0 16,0 0-52-16,-7 0-9 0,7 0-3 0,-3-3 0 16,-4 0 0-16,3-3 0 0,1 0 0 0,-1-4 0 15,1 4 0-15,3 0 0 0,-4-4 0 0,4 4 0 16,-3-3 0-16,3 2 0 0,0 1 0 0,0 0 0 16,0-4 0-16,3 4 0 0,1 0 0 0,-4-4 0 0,7 1-51 15,-4-3-13-15,1 2 0 0,3-2 0 0,0-4 54 16,0 3 8-16,4 1 2 0,-4-1 0 0,3 4-52 15,4-1-12-15,-3 7 0 0,3 0 0 0,-3 6 47 16,3 0 6-16,0 7 2 0,0 2 0 0,-3 4-37 0,-1 0-7 16,4-1-2-16,-3 4 0 0,-4 0 21 0,3 0 4 15,-3 3 1-15,1 3 0 0,-1-3-19 0,-4 3-3 16,4-3-1-16,-3 0 0 0,-4-3-12 0,3-7 0 16,1 1 0-16,-4-1-10 15,0 1-35-15,3-7-7 0,-3 4-2 0,0-4 0 16,0-6-102-16,0 0-20 0,0 0-4 0</inkml:trace>
  <inkml:trace contextRef="#ctx0" brushRef="#br0" timeOffset="19692.71">19209 12868 2016 0,'0'0'44'0,"0"0"10"15,0 0 2-15,-4 3 0 0,-3 0-45 0,4 0-11 0,3-3 0 0,-7 3 0 16,7-3 118-16,0 0 22 0,-4 3 4 0,4-3 0 0,0 0-39 0,0 0-8 15,0 0-1-15,0 0-1 0,7 4-76 0,0-4-19 16,0 3 0-16,4 0 0 0,3-3 21 0,0 0 1 16,0 0 0-16,0 0 0 0,0 0-35 0,4 0-7 15,0-3-2-15,-4 0 0 16,3-1-6-16,-6 1 0 0,3 0-1 0,0 0 0 16,0 0-142-16,0 0-28 0,1 0-5 0</inkml:trace>
  <inkml:trace contextRef="#ctx0" brushRef="#br0" timeOffset="20414.78">19731 12717 1552 0,'0'0'44'0,"0"0"10"0,0 0-43 0,0 0-11 15,0 0 0-15,0 0 0 0,0 0 66 0,0 0 11 16,0 0 3-16,-4-3 0 0,1 0 12 0,3 3 2 16,0 0 1-16,-7 0 0 15,7 0-23-15,-4 3-4 0,4-3 0 0,-7 3-1 16,4 0 0-16,-1 4 0 0,1-1 0 0,-1 0 0 16,1 0-11-16,3 1-1 0,-4 2-1 0,4 1 0 15,0-4-26-15,0 3-6 0,0 4-1 0,0-4 0 16,0 4-21-16,4-1 0 0,3 4 0 0,-4-4 0 15,1 1-11-15,3 0 11 0,0-1-13 0,-4-2 5 16,4-1 8-16,0-3 14 0,0 0-3 0,-3 1-1 16,3-4-30-16,-7-3-7 0,7 3-1 0,-7-3 0 15,0 0 19-15,11-9 9 0,-1 2-10 0,-3 1 10 16,-3-3-31-16,3-1 0 0,-4 4 0 0,1-3 0 16,-4-1 43-16,3 4 9 0,-3 6 2 0,4-6 0 0,-4 6-37 0,0 0-7 0,0 0-2 15,0 0 0-15,0 0 23 0,11 3 0 0,-4 0 0 16,0 3 0-16,0 4 47 0,3-1 13 0,-3 0 4 0,0 1 0 15,1-4-52-15,2 0-12 0,-3 1 0 0,0 2 0 16,4-6 0-16,-1-3 0 0,-3 3 0 0,4-3 0 16,0-3 0-16,-1 0 0 0,1 0 0 0,-1-3 0 15,-3-1 54-15,0 1 8 0,1 0 2 16,-1 0 0-16,0-1-52 0,-4 1-12 0,4 0 0 0,-7 6 0 16,0 0 0-16,4-7 0 0,-4 7 0 0,0 0 0 15,0 0 0-15,0-9 0 0,0 9 0 0,-4-6 0 16,1-1 0-16,-1 1 0 0,-3 0 0 0,4-3 0 15,-4 2 0-15,-1 1 0 0,-2-3 0 0,3-1 0 16,0 4 0-16,0-7 0 0,0 7 0 0,3-3 0 16,1 2-48-16,-1 1-13 0,1 3-3 0,3 3 0 15,0 0-204-15,0 0-42 0</inkml:trace>
  <inkml:trace contextRef="#ctx0" brushRef="#br0" timeOffset="20648.16">20119 12924 2196 0,'0'0'46'0,"0"0"10"16,0 0-45-16,0 0-11 0,0 0 0 0,7-6 0 15,-7 0 77-15,4-1 14 0,-4-2 2 0,0-4 1 0,0 1-36 0,0-1-7 0,-4-5-2 0,0 2 0 16,1-6-27-16,-4 0-6 0,0 0 0 0,0-6-1 16,-4 6 39-1,1-6 8-15,-1 3 2 0,0-4 0 0,1 4-52 0,-1 0-12 0,1 3 0 0,3 0 0 16,0 3 0-16,-4 7 0 0,7 6 0 0,4 6 0 31,0 0 0-31,0 0 0 0,0 0 0 0,0 6 0 0,0 3-160 16,0 7-34-16,8 0-7 0</inkml:trace>
  <inkml:trace contextRef="#ctx0" brushRef="#br0" timeOffset="21329.93">20151 12962 2001 0,'0'0'41'0,"0"0"11"15,-4-10-41-15,4 4-11 0,-3-6 0 0,-1 2 0 16,4 1 67-16,4-4 11 0,-4 4 2 0,3-4 1 16,1 4-13-16,3 3-4 0,-4-4 0 0,8 4 0 15,-4 0-25-15,0-1-6 0,0 4-1 0,4 0 0 16,-4 0-8-16,3 3-3 0,-3 0 0 0,4 0 0 16,-4 3 15-16,0 3 4 0,0-2 0 0,0 2 0 15,0 0-13-15,4 0-3 0,-4 4 0 0,0-4 0 16,3 3-6-16,-3 1-2 0,4-1 0 0,-4-2 0 15,4 2-16-15,-4-3 0 0,3 4-8 0,-3-4 8 16,4-3 0-16,0 0 0 0,-1 0 0 0,-3-3 0 16,4-3 0-16,-4 0 0 0,3 0 0 0,1-3 0 15,-4-4 0-15,0 4 0 0,4-3 0 0,-8-4 0 16,4 0 45-16,-3 4 15 0,-1-4 4 0,1 4 0 0,-1-3-52 16,-3-1-12-16,0 4 0 0,0-1 0 0,-3 4 0 15,-1-3 0-15,4 9 0 0,0 0 0 0,-3-7 0 0,3 7 0 0,0 0 0 16,-11 0 0-16,11 0 0 15,-10 3 0-15,3 4 0 0,0-1 0 0,3 3 0 0,-3 1 0 16,7 2 0-16,-4 1 0 0,1-1-48 16,3 4-13-16,3-3-3 0,1 2 0 0,-4 1 52 0,3 0 12 0,5-1 0 15,-5-2 0-15,1-4 0 0,3 4 0 0,0-4 0 0,0 1 0 16,0-4 0-16,3 3 0 16,-3-2 0-16,4-4 0 0,0 3 0 0,-1 0 0 0,1-3 0 15,-1-3 0-15,1 3 0 0,0-3 0 0,-1 0 0 0,1-3 0 16,-4 0 0-16,3-6 0 0,-3 3 0 15,4-4 0-15,-4 1 0 0,0-1 0 0,0-2 0 0,-3-4 0 16,-1 4 0-16,1-4 0 0,-1 0 0 0,1 1 0 16,-4 2 48-16,0-3 13 0,0 4 3 0,0-1 0 15,-4 4-52-15,1-1-12 0,-1 1 0 0,1 3 0 16,-1-1 0-16,-3 4 0 0,7 3 0 0,-3-3 0 16,3 3 0-16,-7 3 0 0,3 4 0 0,0-1 0 15,1 0 0-15,3 7 0 0,-4-1 0 0,4 1 0 16,0-1 0-16,0 4 0 0,0-3 0 0,4 2 0 15,-4 1 0-15,3 0 0 0,1-1 0 0,0-2 0 16,3 2 0-16,-4-5 0 0,4 2 0 0,0-2 0 16,4-1 8-16,-4-3-8 0,0 1 11 0,3-1-11 15,-2-3 0-15,2 0 0 0,-3-3 0 0,0 0 0 0,4 0-14 0,-4-3-3 16,0 0-1-16,0 0 0 16,0-7-62-16,0 4-13 0,-3-3-3 0,-1-1 0 15,1 1-76-15,-1 0-15 0,-3-4-3 0</inkml:trace>
  <inkml:trace contextRef="#ctx0" brushRef="#br0" timeOffset="21700.5">20828 12470 1972 0,'0'6'83'16,"0"0"-67"-1,0 3 110-15,0 4 22 0,4 0 4 0,-4-1 0 16,3 4-70-16,-3 3-14 0,4-1-4 0,-1 4 0 15,1 0 0-15,3 0 0 0,-4 3 0 0,4 0 0 16,0 1 0-16,0 2 0 0,0 0 0 0,1 0 0 16,-1 0 0-16,0 4 0 0,0-4 0 0,3 3 0 15,-3 1-36-15,0-7-7 0,4 3-1 0,-4 0-1 16,0-6-19-16,4-3 0 0,-4 0 0 0,0-7 0 16,-4 1-124-16,4-7-29 0,-3-3-6 0,-4-3-1 15,0 0-102-15,0 0-21 0</inkml:trace>
  <inkml:trace contextRef="#ctx0" brushRef="#br0" timeOffset="22411.45">21216 12576 1074 0,'0'0'30'0,"4"-6"8"16,-4 3-30-16,0-4-8 0,0 1 0 0,3 0 0 15,-3 6 140-15,0-6 28 0,0 6 4 0,0 0 2 16,0 0-22-16,0 0-5 0,0 0-1 0,0 0 0 16,0 0-14-16,0 0-4 0,0 0 0 0,0 9 0 15,-3 0-25-15,3-2-6 0,-4 5-1 0,4-2 0 16,-3 2-36-16,-1 1-8 0,0-4-2 0,1 7 0 16,-1 0-25-16,1 2-5 0,3 1 0 0,-4 3-1 15,1 0-7-15,3 3 0 0,-4-3-1 0,4 6 0 16,0-3-11-16,0 4 10 0,0 2-10 0,4 0 10 15,-1-2-2-15,1-4-8 0,-4 3 12 0,7-3-4 16,-4 0-8-16,5 0 0 0,-1-3 0 0,3 0 0 16,1-3 0-16,-1-4 0 0,4 1 0 0,1-3 0 15,-1-4-119-15,3-3-19 0,1-2-4 0</inkml:trace>
  <inkml:trace contextRef="#ctx0" brushRef="#br0" timeOffset="40151.57">20331 8914 1447 0,'0'0'30'0,"0"0"7"0,0 0-29 0,0 0-8 0,0 0 0 15,0 0 0-15,0 0 80 0,0 0 16 16,0 0 2-16,0 0 1 0,3 6 3 0,1 0 1 0,-1 1 0 0,1 2 0 31,-1 4-19-31,1-1-3 0,-1 4-1 0,1 0 0 16,-4-1-5-16,3 4-2 0,1-3 0 0,-1 3 0 15,-3-4-58-15,4-2-15 0,3-1 0 0,-7 1 0 0,4-4 0 0,-1-3 0 0,1-2 0 0,-4-4 0 32,0 0-202-32,3-4-43 0,4-5-9 0</inkml:trace>
  <inkml:trace contextRef="#ctx0" brushRef="#br0" timeOffset="40323.35">20391 8795 1958 0,'0'0'43'0,"0"0"9"0,0 0 1 0,0 0 3 0,0 0-45 0,0 0-11 16,0 0 0-16,-7 3 0 0,7-3 0 16,0 0 0-16,-4 3 0 0,4 3-578 15,0-3-118-15</inkml:trace>
  <inkml:trace contextRef="#ctx0" brushRef="#br0" timeOffset="40663.58">20479 9093 1497 0,'0'-10'66'0,"0"1"14"0,0-1-64 0,0-2-16 0,3 2 0 0,-3-2 0 16,4 2 0-1,-1-5 0-15,1 2 0 0,3 1 0 0,-4 2 36 0,1-2 3 0,3 2 1 0,0 4 0 16,0-3-5-16,0 2-1 0,0 4 0 0,0-3 0 16,0 6 9-16,-3 0 1 0,3 0 1 0,0 3 0 15,-3-3 2-15,3 3 0 0,0 4 0 0,0-4 0 16,0 6-8-16,-4-3-2 0,4 7 0 0,-3-4 0 15,-1 4-5-15,1-1-2 0,3 4 0 0,-7-3 0 16,4 2-16-16,-1 1-3 0,1 0-1 0,-4-4 0 16,3 1-10-16,-3-4 0 0,0 4 0 0,0-4 0 15,0 0-85-15,4-2-19 0,-4-7-4 0</inkml:trace>
  <inkml:trace contextRef="#ctx0" brushRef="#br0" timeOffset="40922.72">20772 8832 1720 0,'0'0'38'0,"0"0"8"0,0 7 2 0,0-1 0 0,0 0-39 16,0 0-9-16,3 1 0 0,-3 2 0 0,7 4 0 0,-3-4 0 15,3 4 0-15,-4-1 8 16,4 1 45-16,0 2 9 0,0 1 2 0,0 0 0 15,4 3 0-15,-4-4 0 0,0 4 0 0,0-3 0 16,0 3 0-16,-3-4 0 0,3 1 0 0,0 3 0 0,-4-7 0 16,1 4 0-16,0-4 0 0,-4 1 0 15,3-4-103-15,1-5-20 0,-4-4-4 0,0 0-1 16,0 0-102-16,0 0-21 0,0-7-4 0</inkml:trace>
  <inkml:trace contextRef="#ctx0" brushRef="#br0" timeOffset="41145.65">20712 8995 1731 0,'0'13'36'0,"0"-13"9"16,0 0-36-16,0 0-9 0,3 3 0 0,1 0 0 16,-1 0 100-16,4 0 19 0,0 1 3 0,0-1 1 15,0-3-39-15,0 3-8 0,4 0-2 0,-4 0 0 16,4-3-44-16,-1 3-9 0,1-3-1 0,-1 0-1 15,1 0-19-15,3 0 0 0,-3-3 0 0,-1 3 0 16,4-3 8-16,-3 3-8 0,3-3 12 0,-3 3-12 16,3 0-168-16,-4 0-41 0,1 0-8 0</inkml:trace>
  <inkml:trace contextRef="#ctx0" brushRef="#br0" timeOffset="41565.64">21057 8575 1522 0,'0'0'33'0,"0"0"7"0,0 0 2 0,0 0 2 0,-3 7-36 0,3-1-8 0,-4 0 0 0,1 0 0 16,3 1 78-16,-4-1 14 0,4 0 2 0,0-6 1 16,4 6-25-16,-4-6-5 0,0 0-1 0,3 4 0 15,1 2-11-15,3-3-2 0,0-3-1 0,-4 3 0 16,4-3-6-16,4 3 0 0,0-3-1 0,-4 0 0 16,3 3 2-16,1 0 1 0,-1 1 0 0,1 2 0 0,3 0-6 15,0 4 0-15,-3-1-1 0,3 4 0 0,0 2 0 0,-3 1 0 16,3 0 0-16,0-1 0 0,-4 4 3 0,1 0 1 15,0-3 0-15,-1 2 0 0,1 1-17 16,-4 3-3-16,3-3-1 0,-6 0 0 16,3 3-2-16,-3-3-1 0,-1 2 0 0,1-2 0 15,-4-3-19-15,0 3 0 0,0 0 0 0,0-4 0 16,0 1-57-16,0-4-12 0,-4-2-3 0,4-1 0 16,-3 1-122-16,-1-1-25 0,4-3-5 0</inkml:trace>
  <inkml:trace contextRef="#ctx0" brushRef="#br0" timeOffset="42170.53">21265 10297 1820 0,'0'0'38'0,"0"0"8"0,0 0-37 0,0 0-9 15,0 0 0-15,0 0 0 0,0 0 91 0,0 6 16 0,0 3 3 16,0 1 1-16,4-1-39 0,-4 1-7 15,4 2-1-15,-1 1-1 16,-3-4-35-16,4 4-8 0,-4-1 0 0,3 1-1 0,-3-1 36 0,4 1 7 0,-4-1 2 0,0-2 0 16,0-1-80-16,0-3-15 0,0-6-3 0,0 0-1 15,0 0-103-15,0 0-21 0,0 0-4 0</inkml:trace>
  <inkml:trace contextRef="#ctx0" brushRef="#br0" timeOffset="42318.75">21216 10149 2214 0,'-7'10'46'0,"7"-10"11"0,0 0-45 0,-4 3-12 0,4-3 0 0,0 0 0 16,0 0 0-16,0 6 0 0,0 0 0 0</inkml:trace>
  <inkml:trace contextRef="#ctx0" brushRef="#br0" timeOffset="42663.14">21382 10435 1428 0,'0'0'60'0,"0"-7"-48"16,3 1 62-16,-3 0 12 0,0-4 2 0,4 1 1 16,-1 0-26-16,-3-1-6 0,4 1-1 0,0-4 0 15,-1 7-15-15,1-3-3 0,-1-1-1 0,4 4 0 16,-3 0-4-16,-1-1-1 0,4 1 0 0,0 3 0 16,-3 0-7-16,3 3-1 0,0-3-1 0,-4 3 0 15,5 0 20-15,-5 6 4 0,1 0 1 0,-1 0 0 16,4 1 21-16,-3-1 5 0,-1 0 1 0,-3 4 0 15,4-1-60-15,-1 0-15 0,1 4 0 0,-1 0 0 16,-3-1 54-16,4 4 8 0,-4-1 2 0,0 1 0 16,0-3-103-16,0 2-20 0,0-2-4 0,0-1-1 15,0-2-51-15,-4-4-10 0,4 0-3 0</inkml:trace>
  <inkml:trace contextRef="#ctx0" brushRef="#br0" timeOffset="42919.07">21562 10162 1379 0,'0'0'58'16,"0"6"-46"-16,0 0 114 0,3 1 23 0,-3-1 5 0,4 0 1 16,-4 4-52-16,3-1-11 15,4 4-1-15,-3-1-1 16,-1 1-21-16,5 2-4 0,-1 1-1 0,0 3 0 0,0-4-51 0,0 1-13 0,0 3 0 0,0-7 0 15,0 4 54-15,0 0 8 0,4-4 2 0,-4-2 0 16,0 2-52-16,0 1-12 0,-4-4 0 0,4 1 0 16,-3-4-48-16,-1 3-13 0,4 1-3 15,-7-4 0-15,4 0-102 0,-4-6-21 0,0 0-4 16</inkml:trace>
  <inkml:trace contextRef="#ctx0" brushRef="#br0" timeOffset="43113.11">21541 10388 1637 0,'0'0'34'0,"0"0"8"15,0 0-34-15,0 0-8 0,0 0 0 0,0 0 0 16,3 6 108-16,1-3 19 0,-1 0 4 0,1 0 1 16,-1-3-32-16,4 3-7 0,0-3-1 0,0 0 0 15,0 0-38-15,4-3-8 0,-4 3-2 0,7 0 0 0,-3-3-5 0,-1 3-2 16,1-3 0-16,-4 3 0 15,4-3-139-15,-1 0-28 0,1 3-6 0</inkml:trace>
  <inkml:trace contextRef="#ctx0" brushRef="#br0" timeOffset="43516.06">21724 9974 1824 0,'0'0'38'0,"0"0"8"0,0 0-37 0,0 0-9 15,0 0 0-15,0 0 0 0,0 0 53 0,0 0 9 0,0 0 2 0,0 0 0 16,0 0 51-16,0 0 10 0,7 3 3 0,-3 0 0 15,3 0-52-15,3 0-9 0,-3 3-3 0,4 1 0 16,0-4-5-16,-1 3-2 0,4 0 0 0,0 1 0 16,0-4-14-16,1 3-3 0,-1 0-1 0,3-2 0 15,-3 2-11-15,4 0-1 0,0-3-1 0,-4 0 0 0,3 4-11 16,1-4-3-16,0 3 0 0,-4 0 0 16,0 7-4-16,0-1 0 0,0 4-8 0,-3 3 12 15,-4 3 2-15,3 3 0 0,-6 0 0 0,-1 3 0 16,1 0 6-16,-4 4 2 0,0-1 0 0,-7 4 0 15,3-1-14-15,-6-3-8 0,-1 1 8 0,-3-1-8 16,4-3-33-16,-5 1-11 0,1-7-3 0,-3 0 0 16,3-4-69-16,-4-5-15 0,4-1-2 0</inkml:trace>
  <inkml:trace contextRef="#ctx0" brushRef="#br0" timeOffset="44451.38">21481 13015 1119 0,'0'-9'49'0,"-4"2"11"16,4-2-48-16,-3-3-12 0,3 2 0 0,0 1 0 16,-4-1 82-16,1 4 14 0,3-3 2 0,-4 2 1 15,4-2-23-15,0 9-5 0,-4-6-1 0,1-1 0 16,3 7-5-16,0 0-1 0,0-6 0 0,0 6 0 16,0 0-12-16,0 0-2 0,0 0-1 0,0 0 0 0,0 0 24 0,0 0 5 0,0 0 1 0,0 0 0 31,0 0-43-31,0 0-9 0,0 0-2 0,0 0 0 0,0 0 7 15,0 0 2-15,0 0 0 0,0 0 0 0,0 0-1 16,0 0 0-16,7 0 0 0,-3 3 0 0,-1 4-5 16,1-1-2-16,3 3 0 0,-4 4 0 0,1 2-14 0,3 4-4 0,-4 3 0 0,4-3 0 15,-3 0-8-15,3 3 0 0,-4-3 0 0,1-4 0 16,3 1-17-16,-3-4-6 0,-4 1-1 0,3-4 0 16,1-2-113-16,-1-1-23 0,-3-6-5 0</inkml:trace>
  <inkml:trace contextRef="#ctx0" brushRef="#br0" timeOffset="44696.47">21428 12755 2142 0,'0'0'60'0,"0"0"15"16,0 0-60-16,0 0-15 0,0 0 0 0,0 0 0 16,-4 6 67-16,4-6 10 0,-3 6 3 0,3-2 0 15,0 2-57-15,0-3-11 0,3 3-3 0,-3-6 0 16,0 3-20-16,4 4-4 0,-1-4-1 0,1 0 0 16,-4-3-146-16,3 3-30 0,4-3-5 0</inkml:trace>
  <inkml:trace contextRef="#ctx0" brushRef="#br0" timeOffset="45018.48">21643 13112 1497 0,'0'-9'66'0,"0"-4"14"0,0 4-64 0,3-4-16 0,-3 1 0 0,4-1 0 15,-4-2 55-15,0 2 7 0,0 1 2 0,4-4 0 16,-4 3-12-16,3 1-3 0,1-1 0 0,-1 4 0 16,1-1 24-16,-1 4 5 0,-3 0 1 0,7 0 0 15,-7 6-63-15,4-3-16 0,3 3 0 0,-4-4 0 16,4 4 54-16,0 0 8 0,0 4 2 0,1-1 0 16,-1 3-52-16,-4-3-12 0,4 3 0 0,0 4 0 15,0-1 36-15,0 1 5 0,0 2 1 0,-3 4 0 16,3-1-19-16,-3 1-4 0,3 3-1 0,-4 0 0 15,1 0-10-15,-1-1-8 0,1 1 12 0,-4 0-12 16,3-3-45-16,1-1-16 0,-4 1-3 0,3-3-1 16,-3-4-154-16,0 0-30 0</inkml:trace>
  <inkml:trace contextRef="#ctx0" brushRef="#br0" timeOffset="45264.98">21883 12833 1550 0,'3'13'65'0,"4"-4"-52"16,-3 4 79-16,-1-4 15 0,5 7 3 0,-1-4 1 16,0 1-27-16,0-1-4 0,0 1-2 0,0 0 0 15,3-1-13-15,-6 4-2 0,3-1-1 0,0 1 0 16,-3 0-23-16,3 3-5 0,0-4-1 0,0-2 0 15,-4 3-42-15,1-1-9 0,-1-2-2 0,1-1 0 16,-1-2-35-16,1-4-7 0,-1 0-2 0</inkml:trace>
  <inkml:trace contextRef="#ctx0" brushRef="#br0" timeOffset="45509.34">21900 13078 1337 0,'8'-3'56'15,"-1"0"-44"1,-4-1 92-16,4 1 20 0,0 0 3 0,0 0 1 16,0 0-25-16,4 0-5 0,-4 3-1 0,4 0 0 15,-1 0-27-15,-3 3-6 0,4 0 0 0,-1 0-1 16,1 3-25-16,3 1-5 0,-3-1-1 0,-1-3 0 15,4 7-32-15,-3-7 0 0,-1 3 0 0,1-3 0 16,0 0-147-16,-4-3-36 0,0 0-7 0</inkml:trace>
  <inkml:trace contextRef="#ctx0" brushRef="#br0" timeOffset="45964.31">22042 12601 1394 0,'-4'-9'59'15,"4"-1"-47"1,-3 1 80-16,3 3 17 0,0 6 3 0,0 0 1 16,0 0-39-16,0 0-8 0,0 0-2 0,0 0 0 15,0 0 0-15,0 0 0 0,0 0 0 0,0 0 0 16,7-3 0-16,-4 3 0 0,4-4 0 0,0 4 0 16,0 0 0-16,4 4 0 0,-1-1 0 0,1 0 0 15,3 3 0-15,0 0 0 0,0 1 0 0,0 2 0 16,4 1 0-16,0-1 0 0,-1 3 0 0,-3 1 0 0,8 3 0 15,-8 2 0-15,7 1 0 0,-7 3 0 0,4 0-39 16,-4 0-8-16,0 6-1 0,0-3-1 16,-3 4 4-16,-1-4 1 0,1 3 0 0,-1 3 0 0,-6-2-12 15,3-4-8-15,-4 3 12 0,1-3-12 0,-4 0 0 0,0-3 0 16,0 0 0-16,-4-6 0 16,1 2-36-16,-1-5 0 0,-3-1-1 0,0 1 0 0,0-4-73 15,0 1-14-15,0-4-4 0,-3 0 0 0,2-2-122 0,-2 2-25 0</inkml:trace>
  <inkml:trace contextRef="#ctx0" brushRef="#br0" timeOffset="71453.53">487 9557 2128 0,'-7'6'89'16,"3"3"-71"-1,1 1 1-15,3-1 0 0,-7 1 0 0,3-1 0 16,4-3-19-16,0 4 0 0,-7-1-8 0,7-3 8 0,0 1-12 0,7-1 12 0,-7 0-13 15,4-3 5-15,6 0 8 16,1 1 0-16,-1-1 8 0,1-3-8 16,3 0 27-16,0 0 1 0,7 0 0 0,-6 0 0 0,6 0 8 0,0 0 1 0,4 0 1 0,6 3 0 15,-2-3-11-15,2 3-3 0,-3-3 0 0,18 0 0 16,0 3-5-16,7-3-2 0,-3 3 0 0,-5-3 0 16,12 3-2-16,-8-3-1 0,8 3 0 0,3 1 0 15,-4-4 1-15,4 0 0 0,7 3 0 0,-7-3 0 16,11 3 5-16,-4-3 0 0,3 3 1 0,1 0 0 15,3-3 5-15,7 0 1 0,0 3 0 16,11 0 0-16,-8-3-12 0,8 4-3 0,0-1 0 16,3 3 0-16,0-3 2 0,4 3 0 0,-7-2 0 15,7-1 0-15,3 3-5 0,4-3-1 0,-4 3 0 0,8-3 0 16,2 4-8-16,5-4 10 0,-1 3-10 16,1-3 10-16,3 0-10 0,3 1 10 0,-3-1-10 0,7 0 10 0,0 0-2 0,0 0 0 15,4 3 0-15,-4-3 0 16,3 4 0-16,1-4-8 0,3 3 12 0,0 0-4 0,0 1-8 15,3-1 0-15,4-3 0 0,-6 3-11 16,2-2 11-16,-3-1 0 0,-3 3 0 0,6-3 0 16,-3 3 0-16,4-3 12 0,3 1-2 0,-3-1-1 15,3 0 2-15,0 0 0 0,0 3 0 16,4-3 0-16,-4 1-11 0,0-1 8 0,3 0-8 0,-2 0 8 16,-5 3-8-16,1-3 10 0,-1 4-10 0,-3-1 10 15,-3-3-10-15,-1 0 0 0,-3-3 0 0,0 3 0 0,-3-3 0 16,-1 3 0-16,-6-3 0 0,3 4 0 0,0-4 0 0,-4 0 12 15,0 0-4-15,1-4 0 0,-8 4-8 0,1-3 8 0,-1 3-8 16,-7-3 8-16,-3 3-8 0,-4-3 0 0,1 3 0 0,-5-3 0 16,-6 3 0-16,0-3 0 15,-8 0 0-15,-3 3 0 0,-3-3 0 0,-4-1 10 0,-4 1-10 0,-3 0 10 16,-3-3-10-16,-1 0 0 16,1-1 0-16,-4-2 0 0,0 3 0 0,-8-1 0 15,1 1 0-15,0 0 0 0,-7-4 8 0,3 4-8 16,-6 0 0-16,-1 0 8 0,-3-1-8 0,-8 4 8 0,1 0-8 15,-7 0 8-15,-1 0 8 0,-3 0 0 0,0-1 1 0,-3 1 0 16,0 3-17-16,-4 0-16 0,-4 0 4 0,4 0 0 16,-7 0 12-16,0 0 0 0,0 0 9 0,0 0-9 15,0 0 8-15,0 0-8 0,4 0 0 0,-4 0 9 16,0 0-9-16,0 0 0 0,0 0 0 0,0 3 8 16,3 1-8-16,-3-1 0 0,0 3 0 0,4 0 0 15,-4 1 0-15,0 2 8 0,3 0-8 0,-3 4 12 16,0-1-12-16,0 1 0 0,0 3 0 0,-3 3 0 15,3-1 0-15,0 7 0 0,-4 0 0 0,8 4 0 16,-4 2 0-16,0 0 0 0,0 4 11 0,3-1-11 16,-3 1 8-16,0 6-8 0,4-1 0 0,-1 4 0 15,-3 3 8-15,4 4-8 0,-1-1 0 0,-3 6 9 16,0-3 1-16,0 7 0 0,4 0 0 0,-8 2 0 16,4 4-1-16,0 3 0 0,0 3 0 0,-3 0 0 15,3 4 6-15,0 2 1 0,-4 0 0 0,4 1 0 16,0 5-8-16,4-2 0 0,-4 6-8 0,3 0 12 0,1-1-12 15,3 4 0-15,-3 3 0 0,3 0 0 16,0 0 12-16,0 4-4 0,3-4-8 0,-3 3 12 16,4 3-12-16,-4-3 0 0,4 4 0 0,-4-1 0 0,0 4 0 0,0-1 0 0,-4 4-8 15,1-1 8-15,-1 4 0 0,-3 0 0 0,4 3 8 0,-4-4-8 16,-4 4 0-16,4 0 0 0,0 0-8 0,0-3 8 16,0 0 0-16,0-1 9 0,4 1 1 0,-4-3 0 15,3-1-10-15,1 4 0 0,-1-3-12 0,5 2 12 16,-5-2 0-16,4 3 0 0,0-4 0 0,-3 1 0 15,-1 3 0-15,1-7 12 0,-1 4-4 0,1-4 0 16,-1 1 7-16,-3 2 1 0,0-2 0 0,4-1 0 16,-4 1-4-16,0-4 0 15,0 3 0-15,3-2 0 0,-3-7 3 0,4 0 0 0,-4-3 0 0,3-6 0 16,5-7-15-16,-5-3 0 0,1 0 8 0,3-9-8 16,-4 0 0-16,1-3 0 0,-1-4 8 0,1-5-8 15,-1-1 0-15,-3-3 0 0,4 0 8 0,-4-3-8 16,0-3 8-16,0 0 0 0,-4 0-8 0,1 0 12 15,-1-3-12-15,-3-4 0 0,4 4 0 0,-4-3 0 16,0-1 9-16,-1 1-1 0,1-4 0 0,-3 1 0 16,3-4-8-16,-4 1 0 0,4-1 0 0,-3-3-11 15,2-3 3-15,1-3 0 0,0 0 0 0,0-3 0 16,0 3-3-16,0-6 0 0,4-4 0 0,-4 4 0 16,3-4-11-16,1 1-2 0,-4-4-1 0,3 4 0 15,0-4-89-15,1 1-18 0,3-4-3 0</inkml:trace>
  <inkml:trace contextRef="#ctx0" brushRef="#br0" timeOffset="76818.07">991 10585 1546 0,'0'0'65'15,"0"0"-52"1,7-6 145-16,-7 0 29 0,0-4 5 0,0 4 2 16,0-4-65-16,4-11 101 0,-4 11-117 0,0 1-21 15,7-4-5-15,-7-3-1 0,0 4 0 0,0-1-41 0,-7 1-8 0,7-1-1 16,-4 1-1-1,-3-1-5-15,4 1-1 0,-1 2 0 0,-3-2 0 0,-7 2 28 0,4 4 6 0,-1-3 1 0,-3 2 0 16,3 1-52-16,1 3-12 0,-1 3 0 0,-3-3 0 16,0 9 0-16,3 0 0 0,-6 4 0 0,6 5 0 15,-3 1-17-15,0 6-7 0,3 3 0 0,1 3-1 16,-4 4 5-16,-1 2 0 0,-2 7 1 0,3 0 0 16,3 3 11-16,8 3 8 0,-8 0-12 0,4 3 12 0,3-3 0 15,4 0 0-15,0-3 0 0,0 0 0 16,4-7 0-16,3 1 8 0,4 0 0 0,-4-7 1 15,3-3-9-15,8-3 0 0,-4-3-10 0,0-6 10 16,4 0 0-16,-4-7 0 0,7-3 0 0,-7 1 0 16,7-7-20-16,-3-4 1 0,3 1 1 0,0-3 0 15,4 0-37-15,-4-4-7 16,0 1-2-16,-3-4 0 0,3 4-27 0,0-4-5 0,-7 1-2 0,8 2 0 16,-8-2-99-16,-4 3-20 0,1-1-4 0,3 1-1 0</inkml:trace>
  <inkml:trace contextRef="#ctx0" brushRef="#br0" timeOffset="77417.93">1224 10933 2082 0,'0'0'59'0,"0"0"13"16,-3 3-57-16,-4-3-15 0,3 7 0 0,1-4 0 0,-8 6 102 0,11-3 18 0,-11 7 3 0,4-1 1 15,4 1-41-15,-1 0-8 0,-6 5-2 0,3-2 0 16,3 0-33-16,4 3-8 0,-7-1 0 0,7 1-1 15,-4-3-11-15,4-1-1 0,0 1-1 0,4 0 0 32,-4-7-18-32,7-2 8 0,4 5-8 0,-8-12 0 0,8 3 0 0,-8-3 0 0,4-3 0 15,4 0 0-15,0-3 0 0,-8-1-12 0,8 1 12 16,-8-3-22-16,8-4 2 0,-4 1 0 16,-4-1 0-16,8 1 20 0,-8-1 0 0,4 0 0 0,-3 1 0 15,-4 3 0-15,7-4 0 0,-7 7 0 0,0-4 0 16,0 4 0-16,4 3-9 0,-4 3 9 0,0 0 0 15,0 0 0-15,0 0 0 0,-4-6 0 0,4 6 0 16,0 0 8-16,0 0 0 0,0 0-8 0,0 0 12 16,0 0-2-16,0 6-1 0,0 0 0 0,0 4 0 15,0-4-9-15,0 6 0 0,4-2 0 0,3-1 0 16,-4 1 0-16,-3-1 0 0,4 0 0 0,3 1 0 16,-7-1 0-16,10 1 0 0,-6-1 0 0,6 0 0 15,-6 1 8-15,3-4-8 0,4 4 0 0,-8-4 8 16,4-3-8-16,4 3 0 0,-8-3 0 0,1-3 0 15,3 3 0-15,3-3 0 0,-6-3 0 0,3 0 0 16,-3 3 0-16,-1-3 0 0,-3 3 0 0,7-3 0 16,-7 3 53-16,0-6 9 0,4-1 2 0,-4 4 0 15,7-3-52-15,-7 0-12 0,0-4 0 0,0 1 0 16,3 3 0-16,-3-4 0 0,0-2 0 0,0-1 0 0,0 4 0 16,0-4 0-16,0 1 0 0,0-4 0 0,0 3 0 0,0 1 9 15,0-1-1-15,7-2 0 0,-3 2 3 0,-4 1 0 0,10-1 0 16,-6 4 0-16,3-1-23 0,4 4-4 15,-8 3 0-15,8-3-1 0,-1 6 40 0,1-4 8 16,3 4 1-16,0 0 1 0,4 4-25 0,-4-1-8 0,0 0 0 0,7 3 0 16,-10-3-21-1,3 4-11-15,-4-1-3 0,1 0 0 0,0 0-9 0,3 1-1 16,-4-1-1-16</inkml:trace>
  <inkml:trace contextRef="#ctx0" brushRef="#br0" timeOffset="79098.82">2642 10848 1267 0,'0'0'28'0,"0"0"5"0,0 0 2 0,0 0 1 0,-3-3-36 16,3 3 0-16,0 0 0 0,-7-3 0 0,7 3 100 0,0 0 12 16,0 0 4-16,0 0 0 0,0 0-50 0,0 0-10 15,0 0-1-15,0 0-1 0,0 0-26 0,0 0-4 16,0 0-2-16,0 0 0 0,0 0-22 0,0 0 0 0,0 0 0 0,0 0 0 15,0 0 0-15,0 3 0 16,-4 4 0-16,4-7 0 0,0 0 0 0,0 0 0 0,0 0 0 0,0 0 0 16,0 0 56-16,0 0 6 0,0 0 2 0,0 0 0 15,0 0-24-15,0 0-5 0,0 0-1 0,0 0 0 16,0 0-16-16,0 0-3 0,0 0-1 0,0 0 0 16,0 0-14-16,0 0 8 0,0 0-8 0,0 0 0 15,0 0 16-15,0 0-2 0,0 0-1 0,0 0 0 16,0 0-13-16,0 0-12 0,0 0 3 0,0 0 0 15,0 0 9-15,0 0 0 0,0 0 0 0,0 0 0 16,0 0 10-16,0 0-2 0,0 0-8 0,0 0 12 0,0 0 0 0,0 0-1 16,0 0 0-16,0 0 0 0,0 0-11 0,0 0-16 15,0 0 4-15,0 0 1 0,0 0 39 0,0 0 7 16,0 0 1-16,0 0 1 0,4-7-9 16,-4 7-1-16,0 0-1 0,0 0 0 15,0 0-6-15,0 0-2 0,0 0 0 0,0 0 0 0,0-6 2 0,0 6 0 16,0 0 0-16,0 0 0 0,0 0-3 0,0 0 0 15,0 0 0-15,0 0 0 0,0 0-5 0,0 0 0 16,0 0-1-16,0 0 0 0,0 0-11 0,0 0 12 16,0 0-12-16,0 0 12 0,0 0-12 0,0 0 0 15,0 0 0-15,0 0 8 0,0 0-8 0,0 0-12 16,0 0 2-16,0 0 1 0,0 0 9 0,0 0 0 16,0 6 0-16,0 1 0 0,0-7 24 0,0 6 8 15,0 0 0-15,0 0 1 0,7 7-21 0,-7-4-4 0,0 4 0 0,0-4-8 16,0 4 11-16,0-1-11 0,0 4 10 0,3-3-10 15,-3 2 0-15,0-2 8 0,4-1-8 16,-4 1 0-16,7 3 17 0,-7-4 1 0,0 4 0 0,0-4 0 16,0 1-18-16,3-1 0 0,-3 1-13 0,7 3 5 15,-7-4 8 1,0 1 9-16,4-1-1 0,-4 4-8 0,0-3 12 0,0-4-4 16,0 3 0-16,7-2-8 0,-7-1 12 15,0-2-12-15,0-4 12 0,0-3-12 0,0 0 13 0,0 0-4 0,0 0-1 16,0 0 0-16,0 0 0 0,0 0-8 0,0 0 12 0,0-7-4 15,-7-2 0-15,7-4 0 0,-4 4 0 0,4-3 0 16,0-1-8-16,-7-6 12 0,7 3-12 0,-3 1 12 16,3-4 8-16,-7 3 1 0,14 1 1 0,-14-4 0 15,7 3-36-15,-4-3-7 0,4 4-2 0,0-1 0 0,0-3 37 0,0 4 7 16,-3-1 2-16,3 0 0 0,3 4-37 0,-3-1-7 16,0 4-2-16,4-1 0 0,-4 10 37 0,0 0 7 15,0 0 2-15,0 0 0 0,0 0-23 0,0 0 0 16,10 3 0-16,1 4 0 0,-4 2-9 0,7 4-7 15,-3-1 0-15,-8 4-1 0,4 0 17 0,-3 2 9 16,3-2-1-16,-4 3 0 0,1 0 1 0,3-4 0 16,-7 1 0-16,0 3 0 15,0-4-9-15,0 1 0 0,4 0 0 0,3-4 0 16,-7-2 0-16,3-1-17 0,-3 1 4 0,7-1 1 16,-7-6 12-16,0-3 0 0,0 0 0 0,0 0 0 15,0 0 0-15,0 0-9 0,7-3 9 0,0-6 0 16,-3-1 0-16,3 1-10 0,-4-4 10 0,4 1 0 0,-3-1 0 0,0 1 0 15,6-1 0-15,-3 1 0 0,-3-1 0 0,6 0 0 16,-3 1 0-16,0-1 0 0,0 1 0 0,4-4 0 0,0 4 0 0,3-4 0 16,-4 3 0-16,1 4 0 0,-4-4 0 0,4 4 0 15,6 0 0-15,-6 2 0 0,-4 1 0 0,3 3 0 16,-3 3 0-16,4 0 0 0,-7 3 9 0,6 3-9 16,-10 1 16-16,4-1-1 0,3 6-1 0,-7-2 0 15,0 2-14-15,3 4 0 0,-3 3 0 0,0-3 0 16,0 2 18-16,0 1 7 0,0 3 2 0,0 0 0 15,0 0-27-15,0 3 8 0,0 0-8 16,0 0 0-16,0-3 0 0,7 0 0 0,-7-3 0 0,0-3 0 16,0-1 33-16,0-2 2 0,0-1 0 0,0-2 0 15,0-1-59-15,4-6-12 16,-4 4-3-16,0-7 0 0,0 0 20 0,0 0 4 0,0 0 1 0,0 0 0 16,0 0 2-16,3-10 1 0,-3 4 0 0,0-3 0 15,0-1-109-15,0 4-23 0,0 0-4 0,0-1-1 16,0 1-70-16,0-3-14 0,0 9-4 0</inkml:trace>
  <inkml:trace contextRef="#ctx0" brushRef="#br0" timeOffset="79778.81">3175 11030 1821 0,'0'0'40'0,"0"-6"8"0,0 0 1 0,0-4 3 0,0 4-41 0,0 0-11 0,0 6 0 16,0-6 0-16,0 6 113 0,0 0 21 15,0 0 4-15,0 0 1 0,0 0-39 0,0 6-7 0,0 3-1 0,-7 4-1 16,7 2-22-16,0 1-4 0,0 3-1 0,0 3 0 16,0-3-51-16,0 3-13 0,7 0 0 0,-7 0 0 15,4 0 54-15,3-7 8 0,-4 4 2 0,8-3 0 16,-8-7-52-16,8 1-12 0,-4-1 0 0,7-6 0 15,-3 0 0-15,-1 0 0 0,-3-6 0 0,0 0 0 16,4 0-48-16,-1-6-13 0,1-1-3 0,-4-2 0 16,4-1 52-16,-1-3 12 0,-3 4 0 0,7-4 0 15,-10 4 0-15,7-1 0 0,-4 0 0 0,0 1 0 0,0 3 0 16,-4-1 0-16,4 4-13 0,-7 6 5 0,0 0 8 0,0 0 0 16,0-6 0-16,0 6 0 0,-7-4 0 0,7 4 0 15,-3 0 8-15,3 0-8 0,0 0 0 0,-7 4 0 16,3 2 0-16,1-3 8 0,3 0-8 0,0 7 0 15,0-4 0-15,0 6 0 16,0-2 0-16,3 2 0 0,-3 4 0 0,4 0 0 16,3-1 16-16,-4 4 3 0,4 0 0 0,4 3 0 15,-8 0-31-15,4-3-5 0,0 6-2 0,4 0 0 16,-4 0 67-16,4-3 12 0,-8 6 4 0,8-3 0 16,-8 3-46-16,4 4-9 0,-7-4-1 0,4 3-8 15,3 1 29-15,-7 2-1 0,0 1 0 0,0 2 0 16,0-5-1-16,0-1-1 0,-7 0 0 0,3-2 0 15,4-1-18-15,-7-6-8 0,4 3 0 0,-8-6 8 0,8-7 12 16,-4 4 3-16,-4-7 0 0,0-2 0 0,4-4-37 0,-3-3-7 16,-1 0-2-16,-10-3 0 0,11-4 37 0,-5 1 7 15,1-3 2-15,4-4 0 0,-1 1-37 0,-3-1-7 0,3 0-2 0,1-2 0 16,-1 2 23-16,1-6 0 0,6 4 0 0,-6-4 0 16,3-3 0-16,3 3 0 0,4-3 0 0,0 0 0 15,0-3 0-15,4 0 0 0,3-3 0 0,-4 3 0 16,8 0 0-16,3 3 0 0,-4 0 0 0,8 0 0 15,-4 6 0-15,0 0 0 0,0 1 0 0,4 5 0 16,-4-2 0-16,7 6 0 0,-10-1 0 0,3-2 0 16,0 6-109-16,-3-3-15 0,3-1-2 0</inkml:trace>
  <inkml:trace contextRef="#ctx0" brushRef="#br0" timeOffset="81551.57">3909 10845 1414 0,'0'0'40'0,"0"-9"9"0,0 0-39 16,3-4-10-16,-3-3 0 0,7 1 0 0,-7-1 134 0,0 3 25 0,4-2 5 15,-4 2 0-15,0 1-47 0,0-1-9 16,0 4-3-16,0 2 0 0,0 7-14 0,0 0-3 0,0 0-1 0,-4-3 0 15,-3 3 0-15,-3 3 0 0,6 1 0 0,-6 2 0 16,-1 3-37-16,-3 4-7 0,3-1-2 0,-3 4 0 16,4 0-17-16,-1-1-3 0,-3 4-1 0,-4 0 0 15,15 0-32-15,-8 3-6 0,1 6-2 16,6-3 0-16,-3 6 20 0,4-2 0 0,3 5 0 0,0 1 0 0,0-1 0 16,0 4 0-16,0-1 0 0,0 1 0 0,10-7 0 0,-6-2 0 15,3-4 0-15,7 0 0 16,-4-6 0-16,1-4 0 0,7 1 0 0,-1-7 0 15,-3-2-63-15,8-4-9 0,-12-3-1 16,8-3-1-16,-1-7 14 0,-3-2 4 0,1-1 0 0,-1-3 0 16,3-2-5-16,-6-1-1 0,3-3 0 15,0 3 0-15,-3-3 22 0,3 0 5 0,-4 0 1 0,8 0 0 16,-7 0-4-16,3 3-1 0,-4 4 0 0,-3-4 0 0,0 6 25 0,4 1 5 16,-11-1 1-16,4 4 0 0,-4 0 20 0,0 2 4 15,0 1 0-15,-4 3 1 0,4 3 89 0,0 0 18 16,-7 0 3-16,0 6 1 0,0 0-52 0,3 1-9 15,-3 5-3-15,-3 1 0 0,3-1-51 0,0 7-13 16,3 0 0-16,-7 3 0 16,4 0 25-16,4 0 3 0,-4 3 0 0,3-3 0 15,1 0-45-15,3-3-9 0,0-1-2 0,0-2 0 0,3-3 49 0,1-4 10 16,3 0 1-16,3-5 1 0,-10-4-33 0,0 0 0 0,4 0-10 0,7-4 10 31,-1 1-28-31,1-6 1 0,-8-1 1 0,8-2 0 0,-4-4 26 0,0 4 0 0,4-4 0 0,-4-3 0 16,0 4 0-16,-4-1 0 0,1 0 0 0,-1 0 0 15,4 4-12-15,-7-1 2 0,0 4 1 0,4 3 0 16,-4 6 9-16,0 0 12 0,-4-7-2 0,4 7-1 16,0 0-9-16,0 4 0 0,0 2 0 0,4 3 0 15,-4 1 0-15,0 2 0 0,0 1 0 0,7 2 0 16,-7 4 0-16,3-3 0 0,-3 0 0 16,7-1 0-16,-3 1 0 0,0-3 0 0,3-1 0 0,3 1 0 15,-6-4 0-15,6-3 0 0,-3 4 0 0,0-1 0 16,4-3 18-16,0-3 2 0,-4 1 0 0,0-1 0 15,0 0-11-15,3-3-1 0,1 3-8 0,-8-3 12 16,-3 0 20-16,7-3 4 0,-7 3 1 0,8-3 0 16,-8 3-29-16,0 0-8 0,7-3 0 0,-7 3 0 0,3-7 0 0,-3 1 0 15,0 0 0-15,0-4 0 16,-3 1 0-16,3 0 0 0,-7-1 0 0,3 1 0 16,-3-4 0-16,3-2 0 0,1 2 0 0,3-3 0 15,-7 1 0-15,7 2 0 0,0 1 0 0,-4-4 0 0,4 6 0 0,4 1 11 16,-4 0-11-16,7-1 12 0,0 7-12 0,0-3 0 15,-3 3 0-15,6 0 0 0,-3-4 0 0,4 4 0 16,3 3-12-16,-11 0 12 0,8-3 0 0,3 3 0 16,-3 0 0-16,-1 0 12 0,1 0-12 0,3 0 0 15,-3 3-12-15,-1-3 12 16,1 0-59-16,-1 3-4 0,1-3-1 0,-4 3-819 16,0 1-164-16</inkml:trace>
  <inkml:trace contextRef="#ctx0" brushRef="#br0" timeOffset="82071.88">5394 11012 2354 0,'0'0'52'0,"0"0"10"0,0 0 2 0,0 0 3 0,0 0-54 0,0 0-13 16,0 0 0-16,0 0 0 0,0 0 52 0,0 0 7 0,0 0 1 0,4-4 1 15,3 4-32-15,0 0-6 0,3-3-2 0,-3 3 0 16,4 0-21-16,-1 0 0 0,1-3 0 0,3 3 0 16,4-3 0-16,-4 0 0 0,7 3 0 0,-10-3 0 15,17 0 8-15,-18 3 0 0,5 0-8 16,2 0-101-16,-10 0-25 0,0 0-5 0,4 3-1 16,-1-3-48-16,1 0-9 0,-7 0-3 0</inkml:trace>
  <inkml:trace contextRef="#ctx0" brushRef="#br0" timeOffset="82284.85">5412 11175 2056 0,'0'15'58'0,"0"-15"14"15,0 0-58-15,0 3-14 0,0 4 0 0,3-4 0 16,4 0 48-16,-3-3 8 0,6 3 0 0,1 0 1 15,3-3 6-15,-3 3 1 0,10 0 0 0,-11-3 0 0,4 4-64 0,1-1 0 16,2-3-9-16,1 0 0 16,-4 0-37-16,4 0-7 0,-4 3-2 0,0-3 0 15,3 3-161-15,-6-3-33 0,17 3-7 0,-3-6 0 0</inkml:trace>
  <inkml:trace contextRef="#ctx0" brushRef="#br0" timeOffset="83101.53">6512 11068 1074 0,'0'0'30'0,"-3"-6"8"0,3-1-30 16,0 7-8-16,0 0 0 0,0 0 0 0,-4-3 52 0,4 3 10 15,0 0 2-15,0 0 0 0,0 0 12 0,0 3 2 16,0 7 1-16,0-1 0 0,0 7-24 0,4 0-5 15,-4-1-1-15,0 7 0 16,0-3 12-16,3 3 3 0,1 3 0 0,-1-3 0 0,-3 0 0 0,4-3 0 16,-4 3 0-16,3-3 0 0,1-4 0 0,-1-2 0 15,-3-1 0-15,8-2 0 0,-8-1 0 0,3-3 0 16,1 1 0-16,-4-7 0 0,0 0-64 0,0 0-20 0,0 0 0 0,7-7 0 16,-4-5 20-16,4 2 11 0,-3 1-2 0,-1-4 0 15,1-2 2-15,-1-1 0 0,1 0 0 0,-4-2 0 16,3 2-11-16,1-3 0 0,-1 0 0 0,1 4 0 15,-1-1 0-15,1 0 0 0,0 4 0 0,-1-1 0 16,8 4 0-16,-8-1 0 0,4 1 0 0,-7 9 0 16,11-6 0-16,3-1 0 0,-14 7 0 0,11-3 0 15,-1 3 0-15,-10 0 0 0,11 3 0 0,3 1 0 16,-4 2 53-16,1 3 9 0,-4 1 2 0,0 2 0 16,0 1-52-16,0 2-12 0,0 4 0 0,-3 0 0 15,6-3 0-15,-10 3 0 0,4-4 0 0,3 1 0 16,-4 0 0-16,5-1 0 0,-5 1 0 0,4 0 0 15,0-7 0-15,0 0 0 0,0-2 0 0,0-1 0 16,-7-6 0-16,11 0 0 0,-11 0 0 0,14-3 0 0,0 3 0 16,-3-6 0-16,-1-1 0 0,1 1 0 0,-4-3 0 0,0-4 8 15,0 4-8-15,-3-4 0 16,3 1 8-16,-4-4-8 0,4 0 0 16,-3 1 0-16,-1-1 8 0,-3 3-8 0,4 1 0 15,-4-1 9-15,0 4-9 0,0-1 8 0,0 4-8 0,-4 0 8 0,4 0-8 16,-3 2 12-16,-1 4-12 0,1 0 12 0,-1 4-24 15,-3 2-5-15,4 0-1 0,-1 7 0 0,1-4 18 0,-1 4 0 16,0-1 0-16,4 4 0 0,0 0 0 0,0-1 0 16,0 4 11-16,4-3-11 0,0-1 0 0,3 4 0 15,-4-6 0-15,4 2 0 0,0-2 0 0,0 0 0 16,0-4 0-16,4 0-9 0,-8-2 9 0,8-1 0 16,-4-3 0-16,4 0 0 15,-1 0-77-15,-10-3-11 0,11 0-1 0,-1-6-1 16,5 3-110-16,-8-3-23 0,3-1-4 0</inkml:trace>
  <inkml:trace contextRef="#ctx0" brushRef="#br0" timeOffset="83712.45">7246 11159 1407 0,'0'0'31'0,"0"0"6"0,0 0 2 0,0 0 1 0,0 0-32 16,0 0-8-16,0-6 0 0,-3-1 0 0,3 7 72 0,0 0 14 16,0-9 2-16,0 3 1 0,0-4-36 0,0 4-7 15,0 6-2-15,0-6 0 0,0-1-19 0,0 4-4 16,0 3-1-16,0 0 0 0,0 0 36 0,0 0 6 16,0 0 2-16,0 0 0 0,0 0 0 0,0 0 0 15,0 0 0-15,0 0 0 0,0 0 0 0,0 0 0 16,0 0 0-16,0 7 0 0,0-1-4 0,0 0-1 15,0 0 0-15,-4 4 0 0,4-4-43 0,-4 0-16 16,4 4 11-16,0-4-11 16,0 0 29-16,0 4 0 0,4-1 0 0,0 1 0 15,-4 2-46-15,3-3-10 0,-3 4-1 0,4 0-1 0,-1-1 29 0,-3 1 0 16,4-1 0-16,-1 1 0 0,1-1 0 0,-1-2 0 16,4 2 0-16,-3-2 0 0,3-1 21 0,0-3 11 15,0 1 1-15,0-1 1 0,0-3-34 0,-7-3 0 0,11 0 0 0,-11 0 0 16,7-3 0-16,3 0 0 0,1-4 0 0,-4-2 0 15,0 3 0-15,0-4 0 0,0 4 0 0,-3-3 0 16,3-1 0 0,-4 4 0-16,-3 6 0 0,7-6 0 0,-7 6 0 0,0 0 0 0,0 0 0 0,11 0 0 31,-4 3-25-31,0 3-6 0,-3 0-1 0,-1 4 0 0,1-1 55 0,-1 1 10 0,4-1 3 0,-3 0 0 16,3 1-58-16,-4-1-11 15,4-2-3-15,0-1 0 0,0-3 64 0,0 0 13 0,-7-3 3 0,0 0 0 16,11 0-29-16,-11 0-6 0,14-3-1 0,-3-3 0 15,-11 6 4-15,14-10 0 0,-4 1 0 0,-2-4 0 16,2 7-12-16,-3-3 0 0,-3-4 0 0,-1 1 0 16,4 2 0-16,-3 1 0 0,-4-4 0 0,0 1 0 0,0 2 27 15,-4-2 3-15,1-1 1 0,-4-3 0 16,0 4-23-16,0-1-8 0,-4 1 0 0,0-4 9 0,-3 7-19 0,4-4-4 16,-1 4-1-16,1-4 0 15,-1 7-110-15,0-3-23 0,4 2-4 0,0 4-1108 0</inkml:trace>
  <inkml:trace contextRef="#ctx0" brushRef="#br0" timeOffset="84952.2">8837 10823 936 0,'0'0'26'0,"0"-9"7"0,0 0-33 0,0-1 0 15,0-2 0-15,-3-1 0 0,3 1 157 0,0-1 25 16,-4 0 5-16,4 1 1 0,0 3-67 0,-3-4-13 16,3 4-2-16,-4-1-1 0,0 4 15 0,4 6 4 15,0-3 0-15,0 3 0 0,0 0-51 0,0 0-9 16,-7-3-3-16,0 6 0 0,4-3-11 0,-8 6-2 16,4-3-1-16,0 7 0 0,0-1-11 0,-4 4-1 0,1 2-1 15,-4 1 0-15,3 3-3 0,-3 0-1 0,0 2 0 16,-4 1 0-16,1 3-5 0,3 1-1 15,-4 2 0-15,4 3 0 0,-4-3-24 0,4 7 0 16,0-4 0-16,3 4 0 0,1-1 0 0,3 4 0 16,0-4 0-16,3 1 0 0,4-1 0 0,4-2 0 0,3-4 0 0,0 3 0 15,3-3 0-15,1-2 0 0,3-8 0 16,4 4 0-16,-1-6 0 0,5-3 0 0,-1-7 0 0,0 0 0 16,0-3-46-16,0-3-14 15,0-3-4-15,1 0 0 0,-1-3 0 16,-4-1 0-16,5-2 0 0,-5 0 0 0,4-4 5 15,-3 0 1-15,0 1 0 0,-1-1 0 0,1-2-4 0,-4-1-1 0,0 3 0 0,0 1 0 16,-3-4-6-16,-1 4-2 0,4-1 0 0,-6 1 0 16,2-1 42-16,-3 4 8 0,0-4 1 0,0 4 1 15,0-1-21-15,0 1-4 0,0 0 0 0,1 2-1 0,-1 1 54 16,-4 0 11-16,4-1 3 0,-3 1 0 0,3 3-7 16,0 0 0-16,-4 0-1 0,-3 3 0 0,0 0 28 0,0 0 5 15,0 0 2-15,0 0 0 0,0 0 34 0,0 0 8 16,4 6 0-16,-4 0 1 0,0 4-14 0,-4-4-3 15,1 3-1-15,-4 4 0 0,3-1-9 16,-3 4-2-16,0 0 0 0,0 0 0 0,0 2-51 0,3-2-13 16,1 6 0-16,-4-3 0 0,3 0 0 0,1-1 0 15,3-2 0-15,-4 0 0 0,4-4 0 0,0 1 0 16,4-4 0-16,-4-2 0 0,3-1 0 0,4-3 0 16,-3-3 0-16,-1 0 0 0,5-3 0 0,-1-3 0 15,0-1 0-15,0 1 0 0,0-7 0 0,0 1 0 16,3-1 0-16,-3 1 0 0,0-4 0 0,4-3 0 15,-4 4 0-15,-3 2 0 0,3-3 0 0,-4 4 0 0,4-4 0 0,-3 4 0 16,-1-1-10-16,1 4-5 0,-4 2-1 0,3 1 0 16,-3 6 16-16,0 0 0 0,0 0 0 0,0 0 0 15,0 0 0-15,0 0 0 0,0 0 10 0,0 0-10 16,4 6 14-16,-1 1-2 0,-3 5-1 0,4 1 0 16,-4-1-11-16,4 1 0 0,-1-1 0 15,1 4 0-15,-1-3 0 0,1-4 0 0,-1 4 0 0,4-1 0 16,-3 1 0-16,-1-4 0 0,4 0 0 0,-3 1 0 15,3-1 0-15,0-2 0 0,0-1 0 0,0 0 0 16,0 0 0-16,4-2 0 0,-4-1 0 0,3-3 0 16,1 0 0-16,0 0 0 0,-4-3 0 0,3-4 0 0,-3 1 0 0,0 0 0 15,0-1 0-15,0 1 0 0,-3-3 53 16,-4-1 9-16,0 4 2 0,0-3 0 16,0-1-54-16,0 1-10 0,-4-1 0 0,1 1 0 15,-1 0 0-15,1 2 0 0,-4-2 0 0,3 0 0 0,1-1 14 0,-4 1-2 16,3-1 0-16,1 1 0 15,-1 0-12-15,4 2-16 0,0-2 3 0,0 3 1 0,4-1 12 0,-4 7 0 16,0 0 0-16,3-3 0 0,4 0 0 0,0 0 0 16,0 0 0-16,0 0 0 0,4 3 0 0,-1 0 0 15,1 0 0-15,3 0 0 0,0 0 0 0,-3 0 0 16,3 0 0-16,-3 0 0 16,3 0-105-16,-4 0-19 0,4-4-3 0,0 4-1 15,-3-3-58-15,3 3-12 0,11 0-2 0,-11 0-1 0</inkml:trace>
  <inkml:trace contextRef="#ctx0" brushRef="#br0" timeOffset="85482.13">9828 10833 1337 0,'7'-16'56'0,"-3"0"-44"16,0 4 92-16,-1-4 20 0,1 4 3 0,-4-1 1 15,3 7-14-15,-3 0-2 0,0-1-1 0,0 7 0 16,0 0-35-16,0 0-6 0,0 0-2 0,0 0 0 16,0 7 8-16,-3-1 0 0,3 3 1 0,-4 1 0 15,1 2-10-15,-5 1-3 0,1 2 0 0,0 1 0 16,0 3 0-16,4-3 0 0,-4 2 0 0,3 1 0 15,-3 3-51-15,0 0-13 0,4 0 0 0,-1-6 0 16,0 6 0-16,1 3 0 0,-1 0 0 0,4 0 0 0,0 3 34 0,4 0 4 0,-1 4 1 0,1 5 0 16,0-2-31-16,3-7-8 0,0 0 0 0,3-6 0 31,-3 3-30-31,4-6-7 0,3-3-2 0,0 3 0 0,0-7 39 0,0-2 0 16,0-1 0-16,4-3 0 0,0 1-21 0,-1-4 3 0,1 0 1 0,3-3 0 15,-7 0-90-15,4-3-17 16,-4-4-4-16,4 1-1 0,-1 0-89 0,-3-4-18 0,18-5-3 15,-11-4-669-15</inkml:trace>
  <inkml:trace contextRef="#ctx0" brushRef="#br0" timeOffset="85933.93">10343 10701 1552 0,'0'0'44'0,"0"0"10"0,-7 3-43 0,0-3-11 15,4 3 0-15,-4 4 0 0,3-4 104 0,1 0 20 16,-1 3 3-16,1 0 1 0,3 1-52 0,-4-1-9 15,4-3-3-15,4 3 0 0,-1-2-20 0,4-1-4 0,0 0 0 0,0 0-1 16,0-3-21-16,4 0-4 0,3 3-1 0,0-3 0 16,4 3 18-16,-1 0 3 0,5 1 1 0,-5-1 0 15,4 3 11-15,1 0 2 16,-5 0 1-16,4 4 0 0,-3-1-2 0,0 4-1 0,-1 2 0 0,1-5 0 16,-4 2-29-16,0 1-5 0,7 3-2 15,-7 2 0-15,4 4 43 0,-4 0 9 0,4 0 2 0,0 10 0 16,-4-1 0-16,-4 4 0 0,1-1 0 0,-1 0 0 15,-3-2-52-15,-3-1-12 0,-1 1 0 0,-3-1 0 16,-3-3 0-16,3 0 0 0,-4 1 0 0,-3-4 0 16,0-7 0-16,-3 4 0 0,3-6 0 0,-4 0 0 15,1-4-48-15,2-2-13 0,-2-1-3 0,3-3 0 16,0 1-51-16,3-7-10 0,4 0-3 0,0 0-716 16,-3-3-144-16</inkml:trace>
  <inkml:trace contextRef="#ctx0" brushRef="#br0" timeOffset="86169.4">11028 11002 2508 0,'0'0'71'0,"0"0"16"0,0 0-70 0,0 0-17 15,0 0 0-15,0 0 0 0,0 0 55 0,0 0 7 16,0 0 2-16,0 0 0 0,0 0 0 0,-4 0 0 0,4 0 0 0,0 0 0 16,0 0-52-16,0 0-12 0,0 0 0 0,0 0 0 31,0 0-202-31,0 0-43 0,0 0-9 0,0 0-2 0</inkml:trace>
  <inkml:trace contextRef="#ctx0" brushRef="#br0" timeOffset="86454.84">11031 11291 1314 0,'0'0'37'0,"0"0"8"0,0 0-36 0,0 0-9 0,0 0 0 0,4 3 0 15,3 3 53-15,-4 0 9 0,5 1 2 0,-1-1 0 0,0 3 51 0,-4 1 10 16,8-1 3-16,-8 0 0 0,8 4-52 0,-8 0-9 15,4-1-3-15,1 1 0 0,-1-1 52 0,0 1 9 16,-4 2 3-16,4 7 0 0,-3 0-52 0,3 3-9 16,-4 4-3-16,4 2 0 0,-3 0-51 0,-1 7-13 15,1-4 0-15,-1 4 0 0,-3-3 0 0,-3-1 0 16,-1-3 0-16,1-2 0 16,-1 2-48-16,-3-3-13 0,0 0-3 0,-3-3 0 15,-1-3-102-15,1-3-21 0,-1 0-4 0,-3-3-1 16</inkml:trace>
  <inkml:trace contextRef="#ctx0" brushRef="#br0" timeOffset="110402.4">741 13119 1337 0,'0'0'56'16,"0"0"-44"-1,0 0 47-15,0 0 9 0,0 0 3 0,0-7 0 16,-7 1-11-16,7 6-3 0,0-6 0 0,0 6 0 16,0-6-8-16,0 6-1 0,0 0-1 0,0-10 0 15,0 7-24-15,0-3-5 0,0-1-1 0,0 7 0 16,0 0 32-16,0 0 7 0,0 0 0 0,0 0 1 15,0 0-9-15,0 0-3 0,0 0 0 0,0 0 0 16,0 0-15-16,0 0-3 0,0 0-1 0,0 0 0 16,0 0 30-16,0 0 7 0,0 0 1 0,0 0 0 15,0 0-75-15,0 0-14 0,0 0-3 0,0 7-1 0,0-1 46 0,0 3 10 0,0-2 1 16,7 2 1 0,-7 0-44-16,3 1-9 0,-3 2-1 0,7 1-1 0,-3-1 26 15,-4 7 0-15,3 0 0 0,-3 3 8 0,8 0-8 0,-8 0 0 0,0 3 0 0,3-3 0 16,4 3 19-16,-3-3 2 0,-4-3 1 15,7 3 0-15,-4-3-22 16,-3-4-8-16,4-2 0 0,3-1 0 0,-7-2 16 0,3-4 3 0,4-3 1 0,-3 0 0 16,-4-3-12-1,7-3 0-15,-7-3 0 0,0 0-11 0,4-1 11 0,-4-2 0 0,0-4 0 16,0 1 0-16,0-1 0 0,0 1 0 0,0-4 0 0,0 0 0 16,0 1 23-16,0 2 6 0,0 1 2 0,0-4 0 15,0 3-31-15,3 4 8 0,-3-3-8 0,7-1 0 0,-7 4 0 16,0-1 9-16,4 1-9 0,3-1 8 15,-4 4 0-15,-3 3-8 0,0 3 12 0,0 0-4 16,0 0 11-16,11-3 1 0,-11 3 1 0,7 3 0 16,-4 0-11-16,1 3-2 0,3 4-8 0,-4 2 12 15,5 1-12-15,-5 3-8 0,-3 2 8 0,0 1-13 16,0 3 22-16,0-3 5 0,7 3 1 0,-7 0 0 16,0-3-24-16,4-4-5 0,-4 1-1 0,3-7 0 15,4-2 15-15,-3-1 0 0,3-6 0 0,-7-3 0 16,3 0 0-16,8-7 0 0,-8-2 0 0,5-4 0 15,-5 0-23-15,4-2-1 0,4 2-1 0,-1-3 0 16,-6 3 40-16,6 1 8 0,1-1 1 0,0 0 1 16,-8 4-42-16,8-4-9 0,-1 7-2 0,1-4 0 15,-4 1 45-15,3-1 9 0,1 1 2 0,0 2 0 16,3 1-28-16,-4 2 0 0,8 1 0 0,-11 0 0 16,4 6 0-16,-4 3 0 0,7 3 0 0,-11 4 0 0,4 2 45 15,-3 4 4-15,3 3 1 0,4 3 0 16,-8 6-14-16,-3-3-2 0,4 6-1 0,3 4 0 0,-7-4-13 0,0 4-4 0,0-4 0 15,0 4 0-15,3-7 11 0,-3 0 1 0,7-3 1 0,-7 0 0 16,0-6-56-16,4-3-11 16,3-4-2-16,-7-2-1 0,3-4-116 0,4 0-23 15,-3-6-5-15</inkml:trace>
  <inkml:trace contextRef="#ctx0" brushRef="#br0" timeOffset="111097.21">1464 13326 1958 0,'0'0'43'0,"0"0"9"0,0 0 1 16,0 3 3-16,-7 6-45 0,3-3-11 0,4 7 0 0,0-1 0 0,0 7 53 0,0 0 9 16,0 0 2-16,0 6 0 0,0-3 0 0,4 3 0 15,3-3 0-15,-7 3 0 0,4-6 0 0,3 0 0 16,7-4 0-16,-11-2 0 0,8-1-52 0,-4-5-12 0,7-1 0 16,-3-3 0-16,-1 0 0 0,4-6 0 0,-3 0 0 0,-1-3 0 15,1-4 0-15,0 1 0 0,-4-7 0 0,0 1 0 16,3-1-12-16,1 0 2 0,-4 0 0 0,0 1 0 31,4 2 10-31,-8-6 0 0,8 1-9 0,-11 5 9 0,10 1 8 16,-10-1 5-16,4 4 2 0,-4 2 0 0,0 7-15 0,0 0 0 0,0 0 0 0,0 0 0 15,0 0 0-15,0 0 0 0,0 0 0 16,0 0 0-16,0 0 0 0,7 7-12 0,3-1 3 16,-6 6 0-16,7 1 9 0,-8 0 12 0,4 5-2 0,4 1-1 15,-1 3-9-15,-3 0 0 0,0 3 0 0,4 3 0 16,0 1 0-16,-4-1 0 0,3 6 0 0,1 1 0 15,6-1 53-15,-2 4 9 0,-5 3 2 0,4 3 0 16,-3-7-52-16,-1 4-12 0,1 0 0 0,-4-4 0 16,0 1 47-16,-7 0 6 0,0-4 2 0,0 4 0 15,0-4-29-15,-7-2-6 0,4-1 0 0,3-3-1 16,-11-3-3-16,0-3 0 0,8 0 0 0,-8-6 0 16,-3-1-16-16,4-2 8 0,-1-4-8 0,-3-2 0 15,-4-4 12-15,4-3-12 0,0 0 12 0,-4-3-12 16,4-4 10-16,0-2-10 0,0-4 8 0,-4-2-8 15,4-4 25-15,4 0 0 0,-4-6 0 0,-4 0 0 16,14-3-71-16,-6 0-14 0,6-4-4 0,4-2 0 16,0-1 80-16,0 1 15 0,11-1 3 0,-8-2 1 15,8-1-56-15,0 3-11 0,3 4-3 0,-4-7 0 0,4 10 51 0,4-3 11 16,-4 3 1-16,0-1 1 16,0 8-29-16,4-1-16 0,-4 6 1 0,0-3 1 15,4 7-66-15,-4-1-12 0,-3 4-4 0,-1-1 0 16,4 4-114-16,-3 3-23 0</inkml:trace>
  <inkml:trace contextRef="#ctx0" brushRef="#br0" timeOffset="112008.9">2385 12959 1951 0,'0'0'43'0,"0"-7"9"0,0-5 1 0,0-1 2 0,0 4-44 0,0-4-11 0,-7 1 0 0,3 2 0 0,1 1 106 15,-4 3 19-15,3-1 4 0,-3 1 1 16,4 3-2-16,-8 6 0 0,0 0 0 0,1 4 0 0,6 2-51 16,-6 4-10-16,-1 2-3 0,0 1 0 0,1 3-24 0,-1 0-4 15,4 6-2-15,-3 0 0 0,-1 0-15 0,1 3-3 16,-1 3-1-16,7-9 0 0,-3 3 0 0,4 4 0 15,-4 2 0-15,3 0 0 16,-3 4-15-16,7-1-18 0,0 4 4 0,0 6 1 16,0-3 13-16,0-7-11 0,7 1 11 0,-7-7-10 15,4-6-29-15,3 0-5 0,3-7-2 0,1-2 0 16,-4-4-15-16,4-2-3 0,-1-4-1 0,4-3 0 16,4-3-50-16,-4-4-9 0,7-2-3 0,0 0 0 15,-3-4 51-15,3 0 9 0,0-2 3 0,-3-1 0 16,3-3-40-16,0 0-8 0,-7 1-2 0,8-4 0 15,-1 3 29-15,-7 0 5 0,0 0 2 0,-3 4 0 0,-1-1 62 16,1 3 16-16,-1-2 0 0,1 2 0 0,-8 4 0 16,5-1 0-16,-5 1 0 0,1-4 0 0,-4 7 60 0,7 0 14 15,-7 6 3-15,0-10 1 0,-7 4-6 16,7 0 0-16,-4 0-1 0,1 2 0 0,3 1 18 0,-8 3 4 0,5 0 1 0,3 3 0 16,-7 1-2-16,3 2 0 0,-3 3 0 0,4 1 0 15,3-1-35-15,-11 7-7 0,8-1-2 0,-4 4 0 16,3 0-37-16,4 3-11 0,0 3 0 0,-7-3 0 15,7-3 0-15,0 3 0 0,7-6 0 0,-7 2 0 16,0-2 0-16,4-3 0 0,3-1 0 0,-4-3 0 16,4-2 0-16,-3-1 0 0,-1-6 0 0,4 0 0 15,-3-3 0-15,3-3 0 0,4-1 0 0,-8-2 0 16,8 0 0-16,-8-4 0 0,4-3 0 0,-3 1 0 16,3-1 0-16,0 0 0 0,0-3 0 0,-7 7 0 15,3-4 0-15,4 4 0 0,-7-1 0 0,0 4 0 16,0-1 0-16,0 1 0 0,0 3 0 0,0 6 0 15,0 0 0-15,0 0 0 0,0 0 0 0,0 0 0 16,0 0 0-16,4 3 0 0,3 3 0 0,-7 0 0 16,4 4 0-16,-4-1 0 0,3 1 0 0,-3-1 0 15,7 4 0-15,-3-1 0 0,3 1 0 0,-7 2 0 16,10-2 0-16,-6-1 0 0,6 1 0 0,1-1 0 16,0-2 0-16,-8-4 0 0,11 4 0 0,-3-4 0 15,-1-3 0-15,1 3 0 0,3-3 0 0,-3 0 0 16,-1 1 0-16,-3-4 0 0,7 3 0 0,-10-3 0 0,7 0 0 0,-4-3 0 0,-4 3 0 0,1-4 0 15,-4 4 0-15,0 0 0 0,0 0 0 0,0-12 0 16,0 3 0-16,-4-4 0 0,1 4 0 0,-4-7 0 16,3 3 0-16,4-2 0 0,-7-1 0 0,3 0 0 15,-3 4 0-15,4-1 0 0,-1 1 0 0,4-1 0 16,0 1 56-16,-7-1 6 0,7 1 2 0,0 2 0 16,7-2-103-16,-7 2-20 0,7 4-4 0,0-3-1 15,4-1 52-15,0 4 12 0,-4 0 0 0,10-4 0 16,-6 4 0-16,3 0 0 0,0-1 0 15,-3 1 0-15,3 3 15 0,3 0 5 0,-6 0 2 0,3 3 0 16,0 0-86-16,0 3-18 0,4 0-3 16</inkml:trace>
  <inkml:trace contextRef="#ctx0" brushRef="#br0" timeOffset="113689.63">3457 13473 576 0,'0'0'12'0,"0"0"4"0,0 0 0 0,0 0 0 0,0 0-16 0,0 0 0 0,0 0 0 0,0 0 0 16,0 0 0-16,0 0 0 0,0 0 0 0,0 0 0 16,0 0-11-16,0 0-5 0,0 0 0 0,0 0-1 0,0 0 27 0,0 0 6 15,0 0 0-15,0 0 1 16,0 0 63-16,0 0 12 0,0 0 2 0,0 0 1 16,0 0-50-16,0 0-9 0,0 0-3 0,0 0 0 15,0 0 37-15,0 3 7 0,4 3 2 0,-4-6 0 16,0 0-24-16,0 0-5 0,0 0-1 0,0 7 0 15,0-4-14-15,0 3-3 0,0 0-1 0,0-6 0 16,0 0 1-16,0 3 1 0,0-3 0 0,0 0 0 16,-4 4 37-16,4-4 7 0,0 3 2 0,0-3 0 15,-3 0-31-15,-4 3-7 0,7-3-1 0,-4 0 0 16,4 0-20-16,-7 0-5 0,7 0-1 0,-3 0 0 16,3 0-6-16,-8 0-8 0,1 0 11 0,4 0-11 15,-1 0 10-15,4 0-10 0,-3 0 8 0,3 0-8 16,0 0 0-16,0 0 0 0,0 0 0 0,0-6 0 15,0 6 0-15,0-7-19 0,0 7 3 0,0-6 1 16,0 6 42-16,-7-6 8 0,7-1 1 0,0 7 1 0,0 0-9 0,0 0-3 0,0 0 0 16,0 0 0-16,0 0-8 0,7-6-1 0,0 3-1 0,-7 3 0 15,10 0 0-15,-2 0 0 0,2 0 0 0,-10 0 0 16,4 3 17-16,-4-3 3 0,7 3 1 0,-7-3 0 16,3 3-36-16,-3-3 0 0,4 4 0 0,-4-4 0 15,0 0 0-15,0 0-22 0,0 0 3 0,7 6 1 16,-7-3 29-16,0 0 5 0,0 0 2 0,-7 0 0 15,3 1-18-15,1-1 0 0,3 0-11 0,-11 0 11 16,11 0 0-16,-7-3 0 0,4 0 0 0,-5 0 0 16,5 0 0-16,-4-3-8 0,3 3 8 0,1-3 0 15,3 0-11-15,-7 0 11 0,3-1-10 0,4 4 10 16,0-6 0-16,0 6-9 0,0 0 9 0,0-6 0 16,0 0 0-16,0 6 0 0,4-10 0 0,-4 1 0 15,0 9 0-15,7-6 8 0,-7 6 0 0,0-7 0 16,0 7 4-16,0 0 0 0,0 0 1 0,0 0 0 15,0 0 10-15,0 0 1 0,0 0 1 0,0 0 0 0,7 3 7 0,-4 4 0 16,1-4 1-16,-1 3 0 16,-3 3-33-16,0-2-16 0,0-1 2 0,-3 0 0 15,3 1 22-15,0-1 5 0,0 0 1 0,-4-3 0 16,4 0-42-16,0-3-8 0,0 0-1 0,0 0-1 16,0 0-151-16,-3 0-31 0</inkml:trace>
  <inkml:trace contextRef="#ctx0" brushRef="#br0" timeOffset="115357.27">3866 13250 1152 0,'0'0'25'0,"0"0"6"0,0 7 1 0,0-1 0 0,-3 3-32 0,3-2 0 0,0 2 0 0,-7-3-336 15,7 0-72-15</inkml:trace>
  <inkml:trace contextRef="#ctx0" brushRef="#br0" timeOffset="116234.73">3874 13172 1321 0,'0'0'28'0,"0"0"7"0,0 0 1 0,0 0 2 0,0 0-30 0,0 0-8 15,0 0 0-15,0 0 0 0,0 0 116 0,0 0 23 16,0 0 4-16,0 0 1 0,0-6-38 0,0-1-7 15,-8 4-2-15,8 3 0 0,0 0-26 0,0 0-6 16,0 0-1-16,0 0 0 0,0 0-51 0,0 0-13 16,0 0 0-16,0 0 0 15,0 0 54-15,0 0 8 0,0 0 2 0,0 0 0 0,0 0-52 0,-3 3-12 16,3 4 0-16,0-1 0 0,0 0 50 0,0-3 7 0,0 4 2 16,0-1 0-16,0 0-26 0,-7 0-5 0,7 1 0 0,0-1-1 15,0 3-3-15,0 1 0 0,0-1 0 0,7 1 0 16,-7 2-8-16,0 1-3 0,3-1 0 15,-3 4 0-15,8 0-13 0,-5 2 0 0,4 4 0 0,0 3 0 16,0-6 8-16,4 3-8 16,-1 0 0-16,-6-6 9 0,6 3-9 0,1-4 0 15,-7 1-10-15,6-4 10 0,-3-2 0 0,0-4 0 0,4 0 0 0,-4-6 0 16,-7 0 0-16,14-3 0 0,0-3-11 0,-3 0 11 16,-1-7 0-16,4 4 0 0,-3-4 8 0,0 1-8 15,-1-1 8-15,4-2-8 0,-3-1 0 0,-1 0 9 16,1-3-9-16,0 4 0 0,-4-4 0 0,3 3 0 15,-3 4 0-15,4-4 0 0,-8 3 0 0,4-2 0 0,-3 2 0 0,0 4 0 16,-1-4 0-16,1 1 0 16,-4 2 0-16,3 1 0 0,-6-1 0 0,3 4 0 0,0-3 0 0,-4 3 0 15,4 2 0-15,-3-2 0 0,3 6 0 0,0 0 0 16,0 0 0-16,0 0 0 16,0 6 0-16,3 4 0 0,-3 2 0 0,4 7 0 15,6 0 0-15,-6 6 0 0,3 0 0 0,0 3 0 16,3 4 0-16,8 2 0 0,-7 4 0 0,3 6 0 15,-4-7 0-15,4 4 0 0,1 3 0 0,2 3 0 16,-10 0 0-16,11 0 0 0,-8 6 0 0,-2 4 0 0,2-4 0 0,1 0 0 16,-1 1 0-16,1 2 0 15,-4-2 0-15,0-1 0 0,0 0 0 0,-3 0 0 16,-4-6 27-16,7-3 3 0,-7 0 1 0,0-6 0 16,0-7-9-16,-7-6-2 0,3-3 0 0,-3-6 0 15,-4-4-20-15,4-2 0 0,0-7 0 0,-3-6 0 16,-1 0 20-16,1-7-1 0,-5-2 0 0,1-4 0 0,0-3-5 0,4-3-1 15,-12-3 0-15,8 0 0 0,-3-3-13 0,3 0-15 0,3 0 3 0,-3-7 1 16,0 4 3-16,7-4 0 0,-4 1 0 0,1-4 0 16,6 4 8-16,0-4 0 0,-6 0 0 0,10 1 0 15,0-1 0-15,0 4 0 0,3-1 0 0,4 1 0 16,1 5 0-16,2 1 0 0,8 6 0 0,-8 0 0 16,4 3-11-16,1 7 0 15,-5-1 0-15,4 4 0 0,-3 3-33 0,3 3-8 16,-3 3 0-16,-4-4-1 0,3 4-111 15,1 0-23-15,-4 0-4 0,3 0-1 0</inkml:trace>
  <inkml:trace contextRef="#ctx0" brushRef="#br0" timeOffset="117323.01">4470 13228 2188 0,'0'7'48'0,"0"-1"11"0,-4 0 1 0,4 0 1 0,0 4-49 0,4-4-12 15,-4 4 0-15,3-4 0 0,-3 3 105 0,7-3 19 16,-3 1 3-16,3-1 1 0,-4 0-52 0,4-3-9 0,1 1-3 0,2-1 0 16,1-3-51-16,-1-3-13 0,4-1 0 0,4-2 0 15,-7 0 0-15,3-4 0 0,0 1 0 0,3-3 0 16,1-1 0-16,-4 4 0 0,4-1 0 0,-8-2 0 16,1 2 54-16,3 1 8 0,-3-4 2 0,-1 4 0 15,-3-1-52-15,0 1-12 0,4 0 0 0,-7-1 0 16,3 4 0-16,-7 0 0 0,0-4 0 0,3 4 0 15,-6 0 18-15,3 6 1 0,0-3 0 0,-11 3 0 16,4 0-31-16,0 6-5 0,-4 0-2 0,1 4 0 0,-1 2 39 0,-7 1 8 16,11-1 2-16,-10 7 0 15,6 0-48-15,4 3-10 16,-3 3-1-16,-5 0-1 0,8 0 30 0,0 3 0 0,4-3 0 0,-1 4 0 16,4-8 0-16,0-2 0 0,0 0 0 0,4-3 0 15,-1-1 0-15,4-2 0 0,4-4 0 0,0-2 0 16,3-1-57-16,0-6-6 0,3 0-1 0,1-3 0 15,0-3-51-15,-4-1-10 0,0-5-3 0,4-1 0 16,-8 1 56-16,8-4 10 0,-4 0 2 0,4-3 1 16,-8 1-8-16,4-1-1 0,0 0-1 0,-3 0 0 15,0 0-47-15,3 4-10 0,-4-1-2 0,1-3 0 16,-1 7 52-16,1-4 9 0,0 3 3 0,-8 1 0 0,4-1 51 0,-3 4 13 16,-4 3 0-16,3-4 0 15,-3 10 48-15,0-9 13 0,4 3 3 0,-4-1 0 0,0-2 0 0,0 9 0 16,0 0 0-16,3-6 0 0,-3-1 51 0,-3 4 10 0,3 3 3 0,0-3 0 15,-7 3 0-15,3 0 0 0,1 3 0 16,-4 4 0-16,7-1-103 0,-11 0-25 0,11 7 0 0,-11-1 0 16,8 7 56-16,-4-3 7 0,7 2 1 0,-4 4 0 15,4-3-52-15,0 3-12 0,0-3 0 0,0 0 0 16,4-4 0-16,-1 1 0 0,1 0 0 0,3-4 0 16,3-2 0-16,-2-4 0 0,2 0 0 0,1-3 0 15,3 1 0-15,-4-8 0 0,1 1 0 0,3-3 0 16,-3 3 0-16,-8-6 0 15,8 2 0-15,-1-5 0 0,1 5 0 0,-8-5 0 0,1 2 0 0,3 1 0 16,-3-3 0-16,-1 2 0 0,-3-2 0 0,0 2 0 16,0 1 0-16,0-4 0 0,0 7 0 0,0-3 0 15,-3 2-48-15,3-2-13 0,-4 3-3 0,4 6 0 16,-3-4 52-16,3 4 12 0,0 0 0 0,0 0 0 16,0 0 0-16,0 0 0 0,-4 4 0 0,0-1 0 15,4 3 0-15,4 0 0 0,0 4 0 0,3-1 0 0,0 4 0 0,3-1 0 16,-3 1 0-16,4 2 0 15,-1 1 0-15,1 0 0 0,3-1 0 0,-3 1 0 0,-1-3 10 0,1-1 5 16,3 1 1-16,-3-1 0 16,-1-2 0-16,1-4 0 0,-1 3 0 0,1-2 0 15,0 2 11-15,-4-3 2 0,3 1 1 0,1-4 0 16,-1 0-22-16,-3 0-8 0,-3-3 0 0,3-3 0 0,-4 0 57 0,1-4 6 0,-4-2 1 16,0-3 0-1,0-1-52-15,-4 0-12 0,1-5 0 0,-4 2 0 0,7 0 0 0,-7-3 0 16,3 1 0-16,1-4 0 0,3 6 0 0,-7-3 0 15,7 0 0-15,0-3 0 0,0 4 0 0,0-1 0 16,0 0 0-16,0 0 0 0,0 0 0 0,7 4 0 0,-7-1 0 0,3 0 0 16,4 4 0-16,4 2 0 0,-4-2 0 0,4 6 0 15,3-4 0-15,3 7 0 16,-3-3 0-16,8 6 0 0,-8 3 0 0,3-3 0 0,1 3 0 0,3 0 0 31,0 0-100-31,4 0-22 0,-7 4-5 0,-1-4-717 0,4 3-144 0</inkml:trace>
  <inkml:trace contextRef="#ctx0" brushRef="#br1" timeOffset="122475.05">3471 13761 944 0,'0'0'27'0,"0"0"5"0,0 0-32 0,0 0 0 0,0 0 0 0,0 0 0 15,0 0 77-15,0 0 9 0,7 4 2 0,-7-4 0 16,0 0-11-16,0 0-1 0,0 3-1 0,0-3 0 16,0 3 5-16,0-3 0 0,4 6 1 0,3-3 0 15,-7-3 24-15,0 6 5 0,0-2 1 0,0-1 0 16,0-3-38-16,0 6-7 0,0-6-2 0,-7 3 0 16,7-3 0-16,0 0 0 0,-4 3 0 0,4-3 0 15,0 3-51-15,0-3-13 0,-7 4 0 0,7-4 0 16,0 0 54-16,-3 0 8 0,3 0 2 0,-11 0 0 15,11 0-64-15,-3 3-21 0,3-3 0 0,-7 0 0 16,3 0 29-16,-3 0 7 0,4 0 1 0,3-3 0 16,-11 3-16-16,4 0 11 0,3 0-11 0,-6-4 10 15,6 4 17-15,-3 0 3 0,4 0 1 0,-8 0 0 16,8 0-13-16,-4 0-2 0,-4 0-1 0,7 0 0 16,-6-3-2-16,6 3 0 0,-6-3 0 0,3 3 0 15,3-3-3-15,-3 3-1 0,0-3 0 0,0 0 0 0,3 0-9 0,-3-4 10 16,4 4-10-16,-8-6 10 0,11 3-10 0,-10-1 8 0,6 1-8 0,4-3 8 15,-7 2-8 1,4-2 10-16,-4 3-10 0,3-4 10 0,-7 4 2 0,8 0 1 0,-8-1 0 0,4-2 0 16,4 3-4-16,-4-1-1 0,3 1 0 0,1 0 0 15,-4 0 0-15,3-1 0 0,4-2 0 0,-7-4 0 16,3 4-8-16,4 0 0 0,-7-1 0 0,4-2 0 16,-4 2 16-16,3 1 0 0,1-1 1 0,3-2 0 15,0 2-27-15,-7 1-6 0,7-3 0 0,-4 2-1 16,4 1 27-16,0-1 6 0,0-2 0 15,-7 2 1-15,7 1-17 0,0 0-17 0,-3-4 3 0,3 4 1 16,0-1 13-16,0 4 0 0,0 0 0 0,0-1 0 16,0 1 8-16,0-3 4 0,0 2 0 0,0 1 1 0,3 0-21 15,-3 0-5-15,7-1-1 0,-7 1 0 16,4 0 22-16,3 0 5 0,-7-1 1 0,3 4 0 16,8-3-22-16,-8 3-5 0,4-4-1 0,4 1 0 15,-7 3 22-15,3-3 5 0,-4 3 1 0,8-4 0 16,-8 4-14-16,8-3-18 0,-4 3 4 0,7 0 1 15,-10 0 13-15,6 3 0 0,4-4 0 0,-3 4 0 16,-1 0 8-16,1 0 4 0,3 0 0 0,-3 4 1 16,-1-4-21-16,1 0-5 0,-1 0-1 0,1 3 0 15,0-3 22-15,3 0 5 0,-4 0 1 0,1 0 0 0,-4 0-23 16,3 0-5-16,1 0-1 0,-4 0 0 0,4 3 15 16,3-3 0-16,-11 3 0 0,8 0 0 0,-4 0 12 15,0 4 1-15,4-1 1 0,-4 0 0 0,3 0-14 0,-6 4 0 0,3-1 0 0,0 1 0 16,0 2 0-1,-4-3-12-15,5 4 3 0,2-4 0 0,-6 4 9 0,6-4 0 16,1 4 0-16,-8-4-8 0,4 4 8 0,-3-1 16 0,3 1-4 0,0 0-1 16,0-1-11-16,-3 1-14 0,3-4 3 15,-4 0 1-15,1 1 10 0,-1 2 14 0,4 1-3 0,0-1-1 16,-7 1-10-16,4-4-14 0,3 1 3 0,-4 2 1 16,-3-2 10-16,0-1 14 0,0 1-3 0,0-1-1 15,-3-3-10-15,3 4 0 0,0-4 0 0,-7 3 0 16,3 1 0-16,4-1 0 0,0 1 0 0,-7-1 0 15,4 3 0-15,3 1 0 0,-4-4 0 0,4 4 0 0,-3 0 0 0,-1-4 0 16,4 0 0-16,-3 1 0 0,3-1 0 0,0-3 0 16,-7 1-9-16,3-1 9 0,4-3 0 0,0-3 0 15,-10 3 0-15,2 0 0 0,1 1 0 0,-3-4 0 16,-1 3 0-16,1-3 0 0,6 3 0 16,-3-3 0-16,4 0 0 0,-8 0 0 15,4 0-53-15,0 0-14 0,0 0-2 0,3-3-1 16,-3 3-177-16,-3-7-35 0</inkml:trace>
  <inkml:trace contextRef="#ctx0" brushRef="#br1" timeOffset="137542.44">20768 2260 1577 0,'0'0'66'0,"0"0"-53"16,0 0 42-16,0 0 8 0,0 0 1 0,0 0 1 16,7-3-1-16,-3 3 0 0,3-3 0 0,0 3 0 31,0 0-11-31,0 0-2 0,0 0-1 0,3-3 0 16,-2 3-16-16,2 0-3 0,1-3-1 0,3 3 0 0,-4 0-10 0,5 0-1 0,-1 0-1 0,-4 0 0 15,1-3 5-15,3 3 1 0,0 0 0 0,4-4 0 16,-4 1-3-16,0 0 0 0,0-3 0 0,4 3 0 15,-1 0-1-15,1-7 0 0,-4 7 0 16,4-3 0-16,-4 3-9 0,-4-4-3 0,4 1 0 16,1 0 0-16,-1 0 11 0,-4 3 1 0,1-4 1 0,-1 4 0 15,1 0-32-15,0 0-6 0,-4 0-2 0,0 3 0 16,0 3 19-16,-4-3 0 0,1 3 0 0,-4-3 0 16,0 0 0-16,0 0 0 0,0 0 0 0,0 0 0 15,0 0 0-15,0 0 0 0,0 0 0 0,0 0 9 16,0 0-9-16,0 0 0 0,0 0 0 0,0 0 8 15,3 6-8-15,-3 4 0 0,0-10 0 16,0 0 0-16,0 0 0 0,0 0 0 0,0 6 0 0,0-6 0 16,0 3 0-16,0 3 0 0,4 1 0 0,-4-1 0 15,0 0 0-15,0-3 0 0,3 7 0 0,-3-7 0 16,0 3 15-16,0-3-3 0,0 3 0 0,0 1 0 16,0-1-12-16,0-3 0 0,0 3-9 0,0 4 9 15,0-7 0-15,0 3 8 0,0 4 1 0,0-1 0 16,0-3-1-16,0 7 0 0,0-10 0 0,0 6 0 15,0 1-8-15,0-1 8 0,0 7-8 0,0-7 8 16,4 1-19-16,-4 2-4 0,0 1-1 0,0-4 0 16,3 1 32-16,-3-1 7 0,0 0 1 0,0-2 0 15,4 5-24-15,-4-2 8 0,0 5-8 0,0-2 0 16,0-1 35-16,0 4 2 0,0 0 1 0,0 3 0 0,0-10-30 0,0 7-8 16,0-4 0-16,0 4 0 0,0 0 0 0,0-4 0 0,0 4 0 0,0 3 0 15,4-4 0-15,-4 4 0 0,0 0 0 0,0 3 0 16,3-10 0-16,-3 7 0 0,0 3 0 0,0-6 0 15,4 0 0-15,-4 2-13 0,0-2 3 0,0 3 1 16,0 0 9-16,0-1 12 0,0 4-2 0,3-6-1 16,-3 3-9-16,0 0 0 0,4 0-12 0,-4-4 12 15,0 4 0-15,0 0 0 0,3 3 0 0,-3-7 12 16,0 4-12-16,0 0 0 0,0 3 0 0,0-6 0 16,0 3 0-16,4-1 0 0,-4 1 0 0,0-3 0 15,3 6 12-15,-3-3 0 0,0 3 0 0,4 3 0 16,-4 0-12-16,0-3-17 0,0 0 4 0,0 0 1 15,0-1 12-15,0 1 0 0,0 0 0 0,-4 0 0 16,4 0 19-16,0 3 6 0,0-3 2 0,0 3 0 16,0-3-18-16,0 3-9 0,0 1 10 0,0-1-10 15,0 0 8-15,0 0-8 0,0 0 0 0,0 0 9 16,4 0-9-16,-4-3 0 0,0 0 9 0,3 0-9 16,-3 3 0-16,4 0 8 0,-4 0-8 0,0 0 0 15,0 0 9-15,0 0-9 0,0 0 12 0,0 1-12 16,0 2 9-16,0 0-9 0,3 0 0 0,-3-6 9 15,0 0-9-15,0 3 10 0,0 0-10 0,0 0 10 16,4 0-10-16,-4 1 0 0,0-1 9 0,3 9-9 0,-3-3 8 16,4 1-8-16,-4 2 8 0,0-2-8 0,0-1 0 0,3 0 0 15,1 1 0-15,-4-4 8 0,3 3-8 0,1-6 0 0,0 4 0 0,-1-1 8 16,1 0-8-16,-1 0 0 0,1-3 0 0,-1-3 0 16,-3 0 8-16,4 3-8 0,-1-3 8 15,1 6-8-15,-1-2 0 0,1 2 0 16,-1 3 0-16,1 7-12 0,3-4 12 0,-4-2 0 15,5-1 0-15,-1 0 0 0,-4-2 0 16,1-1 0-16,3 3 0 0,-4 0 0 0,1 1 0 16,-1-1 0-16,4 1 0 0,-3 2 0 0,-1-6 0 0,4 4 0 0,-3-1 0 0,3 0 0 15,-3-2 0-15,-1-1 0 0,4 0 0 0,-3 0 0 16,-1 4 0-16,1-4 0 0,3 3 0 0,-4 4 0 16,1-4 0-16,-1 3 0 0,1-2 0 0,-1 2 0 15,1-2 0-15,-1-4 0 0,1 3 0 0,0-3 0 16,-1 4 0-16,1-1 0 0,-4 1 0 0,3-4 0 15,1-3 0-15,-1 3 0 0,-3-3 0 0,4 6 0 16,-1-2 0-16,1 2 0 0,-1 0 0 0,1 7 0 16,-1 0 0-16,1-4 0 0,-1-2 0 0,1 2 0 15,-1 0 0-15,4-2 0 0,-3 2 0 0,0 1 0 16,-1-4 0-16,1 1 0 0,-1 2 0 0,4-3 0 16,-3 1 0-16,-1 2 0 0,4 1 0 0,-3-4 0 15,3 0 0-15,-4 1 0 0,1-1 0 0,-1 0 0 16,5 1 0-16,-1-1 0 0,0 1 0 0,-4 2 0 15,4-3 0-15,0 4 0 0,0-4 0 0,0 4 0 16,-3-1 0-16,-1-2 0 0,1 2 0 0,3 1 0 16,-3-1 0-16,-1 1 0 0,4 2 0 0,-3-2 0 15,3-1 0-15,-4-2 0 0,4 2 0 0,0 0 0 0,0-2 0 0,-3 2 0 16,3 1 0-16,0-1 0 0,0 1 19 0,0 2 5 0,0 1 2 16,0 0 0-16,4-4-26 0,-4 1 0 0,0 2 8 0,4 1-8 31,-4 0-20-31,3-4-5 0,-3-3-2 0,4 7 0 0,-4-3 44 0,0-1 9 0,0 4 2 0,0-1 0 15,0 4-28-15,4-3 0 0,-8-1 0 0,4 4 0 16,0-6 0-16,0 2 8 0,0-2-8 0,0 2 0 16,-3-2 0-16,3 2 0 0,0 1 8 0,0 3-8 15,0-4 0-15,0 1 0 0,0 3 0 0,4 0 8 16,0-4-8-16,-4 1 0 0,3-1 0 0,1 4 0 16,-1-6 0-16,1 2 0 0,-1 4 8 0,-2 3-8 0,2-6 0 0,1-1 0 15,-1 1 0-15,-3 6 0 0,4-7 28 0,0 1 0 16,-1 0 0-16,1 2 0 15,-1 1-44-15,-3 3-8 0,4-3-1 16,-1 3-1-16,1 0 26 0,3-4 0 0,-3 1 0 0,-1 0 0 0,4 0 0 0,-3-4 0 16,0 1 0-16,-1 6 0 0,1-3 0 15,-4-1 0-15,3 4 0 0,1 0 0 0,0-3 0 0,-1 0 0 16,1 3 0-16,-4-1 8 0,3 1-8 0,-3 3 0 16,1 0 0-16,2 4 0 0,-6-8 0 0,3 4 0 15,0 1 0-15,0 2 8 16,0-3-8-16,0 3 0 0,0-3 0 0,-4 3 0 15,5-3 0-15,-1 0 0 0,0-3 8 0,0 6-8 16,0-3 0-16,0 0 0 0,0 0 0 0,0 3 0 0,0 1 0 0,0-1 0 16,0 0 0-16,0 0 0 15,0 0 0-15,0 4 0 0,0-4 0 0,0 6 0 0,0 1 0 0,-3-4 0 0,3-3 0 0,-3 3 0 32,3 1 16-32,-4-4 1 0,1 3 1 0,-1 4 0 15,4-7-18-15,-3 3 0 0,-1 0 0 0,1 4 0 0,-1-7-10 0,1 0-6 0,-1 4 0 0,1-1-1 16,-1 0 17-1,1 0 0-15,3 1 0 0,-3 2 0 0,-1-6 0 16,4 1 0-16,0-4 0 0,-3 3 0 0,3-3 0 0,0 0-8 0,0 0 8 0,0 0 0 16,0-3 0-16,-3 0-8 0,3-7 8 0,0 4 0 15,0-3 0-15,-4-4 0 0,4 1 0 0,-3 2 0 16,-1-5 0-16,1-1-8 0,-1 3 8 0,1-5 0 16,-1-4 0-16,-3-3 0 0,4-3-8 0,0-1 8 15,-1-2 0-15,1 0 0 0,-1-4 0 0,1 1 0 16,-4-4 0-16,3-3 0 0,-3 1-8 0,4-4 8 15,-4-3 0-15,0 0 0 0,0 3-8 0,0-3 8 16,0 0 0-16,0 0 0 0,0 0 0 0,0 0 0 16,-7 0 0-16,0 0 0 0,-4 0 0 0,0 0 0 15,1 0 0-15,-4 0 0 0,0 0 0 0,-4 0 0 16,0 0 12-16,-3-3-3 0,0 3-1 0,0 0 0 16,0 3-8-16,-4-3 0 0,4 3 0 0,-4-3-11 15,0 3 11-15,1-3 0 0,-1 3 0 0,0-3 0 16,1 4 0-16,-1-1 0 0,-3 3 0 0,-1-3 0 15,1 0 0-15,0 0 8 0,3 4-8 0,-3-7 8 16,0 3-8-16,7 0 0 0,0-3 0 0,-4 0 0 16,7 0-13-16,-3 0-4 0,3-3-1 0,-3 0 0 15,7-1-96-15,0-2-19 0,0 0-4 0</inkml:trace>
  <inkml:trace contextRef="#ctx0" brushRef="#br0" timeOffset="150853.62">6297 13115 1684 0,'0'0'37'0,"0"0"8"0,0 0 2 0,-7 4 0 0,4 2-38 0,3-6-9 0,0 6 0 0,-4-3 0 16,4-3 97-16,0 0 18 0,0 0 3 0,0 0 1 15,0 0-10-15,0 0-1 0,0 0-1 0,0 0 0 16,0 0-41-16,4 0-8 0,3 0-2 0,7 0 0 15,-7-3-4-15,7 0-2 0,0 3 0 0,0 0 0 16,0 0-40-16,4 0-10 0,-1-3 0 0,5 3 0 16,-1 0 0-16,0 0 8 0,4 0-8 0,-4 0 8 0,4 0-8 15,-1 0 0-15,1 0 0 0,0 0 0 16,3 0-10-16,0 0 10 0,4 3-13 0,3-3 5 16,-7 3-41-16,8-3-8 0,2 3-2 0,1 0 0 15,-4 1-55-15,4-1-11 0,-3 3-3 0,2-3 0 16,-2 0-153-16,-5 3-31 0,36 7-7 0,-17-7-1 0</inkml:trace>
  <inkml:trace contextRef="#ctx0" brushRef="#br0" timeOffset="151661.82">7214 12934 1074 0,'0'0'30'0,"-7"3"8"0,4 0-30 0,-1 0-8 0,-3 0 0 0,7-3 0 16,0 0 104-16,0 0 19 0,0 0 4 0,-3 0 1 15,-4 0-52-15,7 0-9 0,0 0-3 0,0 0 0 16,0 0-51-16,0 0-13 0,0 0 0 0,0 0 0 16,0 0 0-16,0 0 0 0,0 0 0 0,0 0 0 15,0 0 54-15,0 0 8 0,0 0 2 0,0 0 0 16,3 0 0-16,4 3 0 0,0 4 0 0,0-1 0 15,0 0-1-15,0 0 0 0,0 1 0 0,4-1 0 16,0 0 1-16,-1 0 1 0,-3 1 0 0,4-1 0 16,3 0-52-16,0 1-13 0,-3-1 0 0,3 0 0 15,0-3 0-15,3 3 0 0,-2-2 0 0,-5 2 0 16,4 0 0-16,-3 0 0 0,-1 4 0 0,1-4 0 0,-4 7 54 16,-3-4 8-16,3 4 2 0,-4-4 0 0,1 4-52 0,-1-4-12 15,-3 0 0-15,0 1 0 0,0 2 40 0,-3 1 6 16,-4-4 1-16,0 4 0 0,0-4-24 0,-4 4-5 15,0-4-1-15,-3 1 0 0,-3 2-17 0,-1-2 0 16,-3 2 0-16,3-3 0 0,1 4 0 0,-5-4 0 16,5 4 0-16,-1-1 0 15,-3-2-99-15,7 2-23 0,-4-2-5 0,4-1-717 16,0 1-144-16</inkml:trace>
  <inkml:trace contextRef="#ctx0" brushRef="#br0" timeOffset="154005.04">8382 12840 1378 0,'0'0'30'0,"0"0"6"0,0 0 2 0,0 0 2 0,-4-4-32 0,-3 1-8 0,7 3 0 0,-3-6 0 15,3 6 79-15,-7-6 14 0,3 3 3 0,4 3 1 16,-3-7-26-16,3 7-6 16,0 0-1-16,0-6 0 0,0 6-51 0,0-6-13 0,0 0 0 0,3-1 0 15,-3 7 54-15,0 0 8 0,4-3 2 0,3 3 0 16,3-3 0-16,-2 3 0 0,2 3 0 0,1-3 0 15,-1 6-52-15,4 1-12 0,1-1 0 0,-1 3 0 16,0 1 0-16,3-1 0 0,1 1 0 0,-4 2 0 16,4 4 0-16,-4-4 0 0,0 7 0 0,-3 0 0 15,3 3 37-15,-4 0 5 0,1 0 1 0,-4 3 0 16,-4-3-18-16,1 6-3 0,-1-3-1 0,-6 6 0 16,-1-2 4-16,-3-4 1 0,0 3 0 0,-3 0 0 0,-1 0 10 15,-3 1 1-15,0-4 1 0,0 3 0 0,-4-6-38 16,-3-3-23-16,7 0 3 0,-7-7 1 0,7 1 11 0,-4-7 8 15,4 0-12-15,0-6 12 0,0 0 13 0,3-6 10 16,0 0 1-16,4-7 1 16,0 1-43-16,0-4-9 15,4 0-1-15,3-3-1 0,-4 1-5 0,4-4-1 0,4 3 0 0,-1-6 0 0,4 3 51 0,0-3 9 16,0 3 3-16,4 0 0 16,0 3-45-16,-1 0-9 0,1 3-2 0,3 4 0 15,-3 3 28-15,-1 2 0 0,4 4 0 0,0 0 0 0,-3 3 0 0,-4 0 0 16,4 6 0-16,-1 1 0 15,1-1-56-15,-1 0-7 0,1 3-1 0,-1-2 0 16,1-4-108-16,0 0-21 0,-1 0-5 0</inkml:trace>
  <inkml:trace contextRef="#ctx0" brushRef="#br0" timeOffset="154310.25">8809 12968 1897 0,'0'0'41'0,"0"0"9"0,0 0 2 0,0 0 2 0,0 3-43 16,0 7-11-16,-4-1 0 0,1 0 0 0,3 7 105 0,-7 0 19 0,3 3 4 0,-3-1 1 15,4 4-47-15,-1 0-10 0,1 3-1 0,-4 0-1 16,7 1-17-16,-4-4-3 0,4-1-1 0,-4-2 0 16,4 3-16-16,4-3-3 0,-4 0-1 0,4-7 0 15,6 1-20-15,-3-4-9 0,0 1 8 0,4-4-8 16,-1-3 0-16,5-3 0 0,-1-3-14 0,0-3 5 16,0-1 9-16,0 1 0 0,0-6-9 0,4-1 9 15,-4 1 0-15,-4-1 0 0,8-3 0 0,-4 1 0 0,0-1 0 16,0 0 0-16,-3 1 0 0,0-1 0 15,-8 0 0-15,1 4 0 0,3-1 0 0,-7 1 0 16,0-1 0-16,-4 4 0 0,-3-1 0 0,0 1 0 0,0 0 56 16,0 2 7-16,-7 1 1 0,0 0 0 15,0-1-75-15,-1 4-14 0,1 0-3 0,0 0-1 16,0 3-71-16,0 0-13 0,3 0-3 0,1 3-1 16,-1-3-130-16,4-3-25 0</inkml:trace>
  <inkml:trace contextRef="#ctx0" brushRef="#br0" timeOffset="154604.62">9190 12830 1958 0,'0'0'43'0,"0"6"9"0,-4 1 1 0,4 2 3 0,0 0-45 0,0 1-11 0,0 2 0 0,0 7 0 16,0 0 104-16,0 3 20 0,-3 0 3 0,3 6 1 15,-4-3-52-15,4 3-9 0,0 4-3 0,-3-1 0 16,3 4-51-16,0-4-13 0,0 0 0 0,-4 4 0 16,8-4 0-16,-4-3 0 0,0 1 0 0,3-1 0 15,-3-9-48-15,0 0-13 0,4-4-3 0,-1-2 0 16,-3-4-153-16,4-6-31 0,-4-3-7 0,0 0-1 0</inkml:trace>
  <inkml:trace contextRef="#ctx0" brushRef="#br0" timeOffset="154955.07">9377 12978 1954 0,'-4'6'43'0,"1"3"9"0,-1 1 1 0,1 2 3 0,3 4-45 0,-4 6-11 16,4-3 0-16,-3 6 0 0,-4 0 54 0,7 0 9 15,-4 3 1-15,4 0 1 0,0 0-52 0,4 4-13 16,-4-4 0-16,3 3 0 0,1 1 48 0,-1-1 8 16,4-6 0-16,0 3 1 0,0-6-32 0,4-3-6 15,0-3-2-15,-1 0 0 0,1-7-17 0,-1 0-12 16,1 1 1-16,3-4 1 0,0-3 10 0,0-3 0 16,0-3 0-16,4 0 0 0,-4-3 0 0,0 2 0 0,0-5 0 15,-3 0 8-15,3-4-8 0,-3 1 0 0,-1-4 0 0,1 0 0 16,-4-3 0-16,0 1 0 0,0 2 0 0,-4 0 0 15,1 1 0-15,-1 2 8 0,-3 4-8 0,-3-1 8 16,-1 4-8-16,-3 6 0 0,0 0 0 0,0 3 8 16,0 3 0-16,-3 7 1 0,-1-1 0 15,4 7 0-15,-4 0 3 0,4 0 0 0,4 3 0 0,-1-3 0 16,1 3-12-16,-1-4 0 0,1 1 9 0,3 3-9 16,0-6-22-1,3 3-9-15,1-4-1 0,-1 1-700 0,4-3-140 0</inkml:trace>
  <inkml:trace contextRef="#ctx0" brushRef="#br0" timeOffset="164858.66">928 15492 604 0,'0'0'12'0,"0"0"4"16,0 0-16-16,0 0 0 0,0 0 0 0,0 0 0 15,0 0 0-15,0 0 0 0,0 0 0 0,0 0 0 16,0 0 17-16,0 0-2 0,0 0-1 0,0 0 0 16,0 0-37-16,0 0-7 0,0 0-2 0,0 0 0 15,0 0 23-15,0 0 9 0,0 0-8 0,0 0 8 16,0 0 18-16,0 0 9 0,0 0 1 0,0 0 1 15,0 0 23-15,0 0 4 0,0 0 0 0,0 0 1 16,0 0-17-16,0 0-3 0,0 0-1 0,0 0 0 16,0 0-14-16,0 0-3 0,-7-3-1 0,7 3 0 15,-4-3-6-15,4 3-2 0,0 0 0 0,0 0 0 16,0 0-10-16,0 0 0 0,0 0 0 0,0 0 0 0,0 0 21 0,0-3 6 0,0 3 1 0,-7-6 0 16,7 6 7-16,-3-4 1 0,3 4 1 0,0-6 0 15,0 6 27-15,0 0 4 0,-4-3 2 0,4 3 0 16,0 0-10-16,0 0-1 0,0 0-1 0,0 0 0 15,0-6-44-15,0 6-14 0,0 0 8 0,0 0-8 16,0 0 52-16,-7-3 8 0,7 3 0 0,0 0 1 16,0 0-33-16,-3-4-8 0,3 4 0 0,-8-6-1 15,8 6 21-15,0 0 4 0,0-6 0 0,0 6 1 16,0 0 15-16,0 0 4 0,0 0 0 0,-3-3 0 16,3 3-52-16,0 0-12 0,0 0 0 0,0-7 0 15,0 7 54-15,0 0 8 0,-7-3 2 0,7 3 0 16,0 0-52-16,0 0-12 0,0 0 0 0,0 0 0 15,0 0-8-15,0 0-5 0,0 0-1 0,0 0 0 16,0 0 14-16,0 0 0 0,0 0 0 0,0 0 0 16,0 0 16-16,0 0-4 0,0 0-1 0,0 0 0 15,0 0-11-15,0 0 0 0,0 0 0 0,0 0 0 16,0 0 0-16,0 0 0 0,0 0 0 0,0 0 0 16,0 3 0-16,0 4 0 0,0-4 0 0,0-3 0 15,7 6 0-15,-7 0 0 0,0 1 0 0,0-4 0 16,3 3 0-16,-3 0 0 0,0-2 0 0,8 2 0 15,-8 0 0-15,3 3 0 0,-3-2 0 0,0-1 0 16,0 3 11-16,7-2 0 0,-7 2 0 0,4 4 0 0,-4-1-11 0,3 4 8 0,-3 0-8 0,7-1 8 31,-7 1-18-31,0 3-4 0,4-4-1 0,-4 4 0 0,7-3 15 0,-7-4 0 16,3 4 9-16,4-3-9 0,-7-1 0 16,4-6 0-16,-4 1 0 0,0-1-10 0,0-6 10 0,0 0 0 0,0 0 0 15,0 0 0-15,0 0 0 0,0 0 0 16,0 0 0-16,0 0 0 0,0-6 0 0,0-4 0 0,-4 1 0 15,4-4 0-15,0 4 0 16,0-4 0-16,-7 1 0 0,7-4 0 0,0 4 0 0,0-4 0 0,0-3 0 0,0 0 0 16,0 4 0-16,0-4 9 0,0 3-1 0,7 0-8 15,-3-2 0-15,-4 2 0 0,11 3-10 0,-8-2 10 16,4-1 0-16,4 4 0 0,-8 2 0 0,8 1 0 16,-8-1 44-16,4 4 16 0,4 3 3 0,0 0 1 15,-8 3-52-15,8 3-12 0,-8 3 0 0,4 0 0 16,-3 1 0-16,6 5 0 0,-10-2 0 0,4 2 0 15,3 4 0-15,-7 0 0 0,3-1 0 0,-3 4 0 16,8-3 0-16,-8-1 0 0,0 4 0 0,3-3 0 16,-3-4 0-16,0-2 0 0,0-1 0 0,7 1 0 15,-7-7 0-15,4 0 0 0,-4-3 0 0,0 0 0 16,0-3 0-16,7 0 0 0,-7-7 0 0,3 4 0 16,-3-3 0-16,4-1-18 0,3-2 4 0,-4-1 1 15,8 1 13-15,-4-1 0 0,-4 0 0 0,8 1-9 16,-7-1 19-16,3 1 4 0,3-1 1 0,-3 1 0 15,0 2-15-15,4 1-15 0,0 0 3 0,-4-1 1 16,0 4 11-16,3 3 0 0,-10 0 10 0,0 3-10 16,11 0 16-16,-8 3-2 0,8 0-1 0,-8 3 0 15,4 4-13-15,-3-1-8 0,-4 4 8 0,7 2-13 0,-7 1 42 0,4 3 9 16,3 3 2-16,-7 0 0 0,0 3-28 16,0-3-12-16,0 3 10 0,-7-3-10 0,7 0-8 0,0-4-8 0,0 1-2 0,0-6 0 15,7-4-99 1,-7 1-20-16,0-7-4 0,0-3-1 0,0 0-125 15,0 0-25-15</inkml:trace>
  <inkml:trace contextRef="#ctx0" brushRef="#br0" timeOffset="165492.66">1408 15542 1792 0,'0'0'51'0,"0"0"10"16,0 0-49-16,0 0-12 0,0 7 0 0,0-1 0 15,0-3 105-15,0 3 19 0,0 1 3 0,0 2 1 16,0 0-68-16,0 4-12 0,3-1-4 0,4 4 0 0,-7 0-19 0,4-4-4 16,3 4-1-16,-4 0 0 15,8-1 36-15,-8-2 6 0,8-1 2 0,-4 1 0 16,4-4-52-16,-8 1-12 0,8-7 0 0,-1 3 0 16,-6-6 0-16,6 3 0 0,1-3 0 0,0 0 0 15,-8-3 0-15,8 0 0 0,-1 0 0 0,1-3 0 16,-1-1-20-16,1-2-8 0,-7 0 0 0,6-1-1 15,-6 1 18-15,3-1 11 0,3 1-12 0,-10-4 12 16,4 4-12-16,3-3 12 0,-7 2-12 0,0-2 12 16,0 2-25-16,0 1 1 0,0-1 1 0,0 4 0 0,0 0 35 0,-7-4 6 15,7 10 2-15,0-6 0 0,0 6-20 16,0 0 0-16,0 0 0 0,0 0 0 16,0 0 41-16,0 0 2 0,0 0 0 0,0 0 0 0,0 0-52 0,0 0-11 0,0 0-1 0,0 3-1 15,0 4 22-15,7-1 0 16,-4 3 0-16,1 1 8 0,7-1-8 15,-4 4 0-15,3 2 9 0,-3 1-9 0,0 6 0 0,4 0 8 16,-1 3-8-16,5 0 0 0,-12 3 0 0,8 4 9 16,-1-1-9-16,1 7 0 0,-1-1 15 0,1 4-4 0,3 0-1 0,-3 3 0 15,-1-7 10-15,1 4 3 0,3-3 0 0,-3-1 0 16,-8-2 4-16,4-1 1 0,-3-6 0 0,3 4 0 16,-7-7 8-16,0 0 3 0,0 0 0 0,-7-3 0 15,3-3-21-15,-3-4-4 0,4 1-1 0,-8-6 0 16,0-1 3-16,1-3 0 0,-1-3 0 0,1-3 0 15,3-3-7-15,-11-3-1 0,7 0 0 0,-3-7 0 16,4-3-8-16,-4 1-17 0,-1-1 4 0,5-6 1 16,-8 3 12-16,4-3 0 0,4 0 0 0,-5 1 0 15,5-5 0-15,6 4 13 0,-6-3-2 0,3 0-1 16,3 0-10-16,4 3 0 0,0-3-12 0,0 3 12 16,0-3-8-16,4 6 8 0,3-3 0 0,-7 0 0 15,10 7 0-15,-6-4 0 0,6 3-9 0,-6 1 9 16,3 2-72-16,4 1-10 0,-1-1-2 0,-6 4-1 15,6-4-162-15,-6 7-32 0</inkml:trace>
  <inkml:trace contextRef="#ctx0" brushRef="#br0" timeOffset="166463.91">2318 15248 2030 0,'0'0'57'0,"0"0"14"0,-4-7-57 0,4 1-14 0,0-3 0 0,-7-1 0 15,4-2 121-15,3-1 22 0,-7 4 4 0,0-4 1 16,-1 1-84-16,5-4-16 0,-8 7-3 0,1-4-1 16,6 7 14-16,-6 0 2 0,-1 2 1 0,4 4 0 0,0 4-46 0,-4 2-15 15,1 3 8-15,-1 4-8 0,1 2 35 0,-1 7 3 16,8 3 1-16,-8-3 0 16,4 0-63-16,3 3-12 0,-6 1-2 0,6 2-1 15,-3 3 63-15,4 0 13 0,3 1 3 0,0 9 0 16,0-4-32-16,0 1-8 0,0-1 0 0,3-2 0 15,4-7 0-15,4 0-8 0,-8-3 8 0,8 1-12 16,-8-8-21-16,8 4-5 0,0-6-1 0,3-7 0 16,-4 1-16-16,12-4-3 0,-12-3-1 0,11-3 0 15,-7-3-25-15,8-6-4 0,-5-1-2 0,1 1 0 16,7-7 34-16,-4 0 8 0,-7 1 0 0,7-1 1 16,-3-6 4-16,-1 3 1 0,-3-3 0 0,0 0 0 15,4 4 23-15,-4-4 5 0,-3 3 1 0,-8-3 0 16,8 3 1-16,-1 3 1 0,-10 1 0 0,11-1 0 15,-11 4 11-15,4-1 16 0,3 0-4 0,-7 4-1 0,0 0 42 16,0 2 9-16,0-2 2 0,-7 3 0 0,7 6 3 0,-4-3 1 16,-3 3 0-16,3 3 0 0,4 0-7 0,-10 3-1 0,6 0 0 0,-3 4 0 15,4 2-16-15,-4 4-4 0,3 0-1 0,-3 3 0 16,7-1-11-16,0 4-3 0,-3 0 0 0,6 0 0 16,-3 0-25-16,7 0 0 0,-7-3 0 0,4 0 0 15,3-4 0-15,-7-2 0 0,10-4 0 0,-10 1 0 16,7-4 0-16,0-3 0 0,-3 0 0 0,3-3 0 15,-3-3 0-15,3-3 0 0,3 0 0 0,-6-4 0 16,-1-2 0-16,4-1 0 0,-3-3 0 0,3 1 0 16,-7-1 0-16,3 0 0 0,5 1 0 15,-8-1 0-15,0 0 0 0,3 1 0 0,-3 5 0 0,0-2 0 16,0 2 0-16,0 1 0 0,0 0 0 0,0 9 0 16,0 0 0-16,0 0 0 0,0 0 0 0,0 0 0 15,0 0 0-15,4 6 0 0,-4 0 0 0,7 3 0 16,-7 4 0-16,3 0 0 0,4 2 0 0,-3 1 0 15,3 0 0-15,0 2 0 0,3 1 0 0,-3 0 0 16,4 0 0-16,3-3 0 0,-3-4 0 0,-1 4 0 16,1-7-16-16,3 1-8 0,0-4-1 0,0-3-1 15,-3 0 26-15,-1 0 0 0,1-3 0 0,0 3 0 16,-1-3 0-16,1-3 0 0,-8 3 8 0,4-3-8 0,-7 3 11 16,0 0-3-16,0-3 0 0,0-3 0 0,0-1 4 0,0 1 1 15,0-3 0-15,0-1 0 0,-7-2-13 0,7-1 0 0,-3 1 0 0,3-4 0 16,-7 0 0-16,3 1 0 0,-3-4 0 0,4 3 0 15,3 0 0-15,-7-2 0 0,7 2 0 0,-4 0 0 16,8 1 0-16,-4-1 0 16,7 3 0-16,-4-2 0 0,4 5 0 0,4-2 0 0,-1 2 0 0,-3 1 0 15,11 0 0-15,-7 2 0 16,3 4 0-16,0-3 0 0,7 6 0 0,-10-3 0 0,3 3 0 16,0 0 0-16,3 3 0 0,-6 0 0 0,3 0 0 15,-3 3 0-15,-1-2-48 16,-3 2-13-16,4-3-3 0</inkml:trace>
  <inkml:trace contextRef="#ctx0" brushRef="#br0" timeOffset="167455.79">3609 15687 1552 0,'0'0'44'0,"0"0"10"16,0 0-43-16,0 0-11 0,0 0 0 0,0 0 0 15,0 0 0-15,0 0 0 0,0 0 0 0,0 0 0 0,0 0 53 0,0 0 9 0,0 0 2 16,0 0 0-16,0 0-12 0,0 0-3 0,0 0 0 0,0 0 0 31,0 0-27-31,0 0-6 0,0 0 0 0,-4-7-1 0,4 7 37 0,0-3 7 0,0 3 1 0,-10-6 1 16,10 0-46-16,-7-1-15 0,3 1 8 0,4 0-8 15,0 0 55-15,0-1 7 16,-7-2 2-16,7 3 0 0,0-1-52 0,0 1-12 0,0 6 0 0,7-9 0 16,-7 9 54-16,0-7 8 0,0 7 2 0,0-6 0 15,0 6-52-15,0 0-12 0,4-3 0 0,-4 3 0 16,7-3 0-16,-4 0 0 0,4 3 0 0,-3-3 0 15,3 3 0-15,-3 0 0 0,6 3 0 0,-10-3 0 16,0 0 0-16,4 3 0 0,-4-3 0 0,0 0 0 16,7 3 54-16,-7 3 8 0,0 1 2 0,-7-4 0 15,7 3-52-15,-4 0-12 0,4 0 0 0,-7-2 0 16,7 2 0-16,-3-3 0 0,-1 3 0 0,4-6 0 16,-7 3 0-16,7-3 0 0,-4 4 0 0,4-4 0 15,0 0-24-15,0 0-7 0,0-4-1 0,-10-2-1 16,10 0 1-16,-7 0 1 0,3-1 0 0,4 1 0 15,0 0 31-15,0 0 0 0,0-4 0 0,0 4 0 16,0 0 0-16,4-4 0 0,-4 4 0 0,7 0 0 16,-4 2 0-16,4-2 0 0,-3 0 0 0,-4 6 0 15,3-3 0-15,-3 3 0 0,0 0 0 0,0 0 0 16,8 3 0-16,-5 0 0 0,4 3 0 0,-7-3 0 16,4 4 0-16,3-1 0 0,-7 3 0 0,0-2 0 15,0-1-57-15,0 0-6 0,0 1-1 0</inkml:trace>
  <inkml:trace contextRef="#ctx0" brushRef="#br0" timeOffset="171340.04">4096 15310 1094 0,'0'0'46'16,"0"0"-37"-1,0 0 44-15,0 0 9 0,0 0 2 0,0 0 0 16,0 0 44-16,0-6 8 0,0 3 3 0,0-3 0 16,0 6-38-16,0 0-7 0,0 0-2 0,0 0 0 15,0 0-5-15,-7-7-2 0,7 7 0 0,-4-6 0 0,4 6-1 0,0 0 0 0,0 0 0 0,-7-3 0 32,7 3 0-32,-7 0 0 0,7 0 0 0,-7 0 0 15,7 0-14-15,-4 3-3 0,-6 0-1 0,3 4 0 0,0-1-22 0,7 0-5 0,-11 0-1 16,11-3 0-16,-7 7-18 0,7-10-11 0,0 9 2 0,-3-2 0 15,3 5 9-15,-7-3 12 0,7 4-2 0,-4 0-1 16,4-1-9 0,0 4 0-16,0-4 0 0,0 7 0 0,0-3 0 0,4 3 0 0,-4-1 0 0,7 1 0 15,-4 0 0-15,4 0 0 0,-7-3 0 0,11-1 0 16,-11 1 0-16,7-7 0 0,0 4 0 0,3-7 0 16,-6-3 0-16,7-3 0 0,-4-3 0 0,7 0 0 15,-4-6 0-15,1-1 0 0,3-2 0 0,-3-1 0 16,-1-3 0-16,4-2 0 0,-3 2 0 0,-1-3 0 15,-2 3 0-15,2 1 0 0,-3-1 0 0,4 4 0 16,-4-1 0-16,0 4 0 0,3-1 0 16,-6 4 0-16,3 3 0 0,-7 3 0 0,0 0 0 0,7 6 0 15,-3-3 0-15,-1 7 0 0,1-1 0 0,3 0 0 16,-4 1 0-16,4 2 0 0,-3 1 0 0,3-4 0 16,-4 4 0-16,1-4 0 0,3-2 0 0,4 2 0 15,-8-3 0-15,4-3 0 0,-3 4 0 0,3-7 0 16,0 3 0-16,0-6 0 0,-4 3 0 0,4-4 0 15,1 1 0-15,-1-3 0 0,3 0 0 0,1-4 0 16,-1 1 0-16,-6 0 0 0,6-1 0 0,1 1 0 16,-7-1 0-16,3 1 0 0,-4 0 0 0,4-1 0 15,-3 1 33-15,-4 2 5 0,3 1 1 0,-3 3 0 16,7-3-11-16,-7 6-3 0,-7-6 0 0,4 2 0 0,-4-2-25 0,3 0 0 16,-6 0 0-16,6 2 0 15,-7-2-97-15,4 3-25 0,0 0-5 0,0-3-1 16,4 6-51-16,-8-4-10 0,11 4-3 0</inkml:trace>
  <inkml:trace contextRef="#ctx0" brushRef="#br0" timeOffset="171792.33">4759 15339 1728 0,'0'0'38'0,"0"0"8"0,0 0 2 0,0 0 0 0,0 0-39 0,0 0-9 0,-7-4 0 0,3 1 0 0,-3 3 45 0,7 0 7 16,-7-3 2-16,0 3 0 0,4 3 16 0,-4 0 3 15,3 4 1-15,-3-1 0 0,4 3-59 0,-1 1-15 16,0-1 0-16,1 4 0 0,-1 2 53 0,4 4 8 16,0 3 2-16,0-3 0 0,0 3-50 0,0-3-13 15,0 0 0-15,0-1 0 0,4-5 56 0,3-4 7 16,-3 1 1-16,-1-7 0 15,4 0-81-15,-3-3-16 0,3 0-3 0,-4-6-1 16,8-1 8-16,-8-2 1 0,8-7 1 0,-4 1 0 0,-3-1 27 0,3-3 0 16,-4 4 0-16,1-1 0 0,-1 0 0 0,1 4 0 15,-1-1 0-15,4 4 0 16,-7-1-26-16,4 1 0 0,-4 9 0 0,0 0 0 0,0 0 26 0,0 0 0 16,0 0 0-16,0 0 0 0,0 0 16 0,0 0-2 15,0 6 0-15,7 0 0 0,-4 1-4 0,1 2-1 0,-1 0 0 0,1 1 0 16,-1 2-9-16,5-2 0 0,-5 2 0 15,4 1 0-15,-3-1 0 0,3-2 0 0,0-1 0 0,0 1 0 16,-4-4 0-16,4 3 0 0,-3-2 0 0,3-4 0 31,0 0-49-31,0-3-12 0,-3-3-3 0,3 0 0 0,-4-4-153 0,4-2-31 16,7-13-7-16,-3 0-1 0</inkml:trace>
  <inkml:trace contextRef="#ctx0" brushRef="#br0" timeOffset="172155.25">5052 15326 1314 0,'0'0'37'0,"0"0"8"0,0 0-36 0,0 0-9 15,0 0 0-15,0 0 0 0,0 0 104 0,0 0 20 16,0 0 3-16,0 0 1 0,0 0-52 0,0 0-9 16,0 0-3-16,0 0 0 0,-4 3 0 0,-3 0 0 15,4 4 0-15,-4-1 0 16,3 3-102-16,-6-3-21 0,6 4-4 0,-3-1-1 0,3 1 103 0,-3-1 20 16,4 1 4-16,-4-1 1 0,3 0-52 0,1-2-12 15,-1 2 0-15,1-3 0 0,-1 1 54 0,4-1 8 16,0-6 2-16,0 0 0 0,0 0 0 0,0 0 0 15,4 3 0-15,-4-3 0 0,3 3-52 0,1 0-12 16,3 0 0-16,0-3 0 0,-4 0 0 0,1 0 0 16,3 0 0-16,4 0 0 0,-1-3 0 0,1 3 0 15,-1 0 0-15,4-3 0 0,-3 3 37 0,3-3 5 16,0 3 1-16,0 0 0 0,4 0-18 0,-4 0-3 0,0 3-1 0,4 0 0 16,-8 0 13-16,1 4 2 0,0-1 1 0,-4 3 0 15,3 4-8-15,-3-4-1 0,-3 1-1 0,-1 2 0 16,1-2-17-16,-1 2-10 0,-3-2 12 0,0-1-12 15,-3 0 8-15,-1 1-8 0,1-4 0 0,-4 0 0 32,3 4-19-32,-6-4-7 0,3-3-2 0,-4 3 0 0,4-2-114 0,-4-4-23 0,1 0-5 0,-1-4-626 15,4 4-126-15</inkml:trace>
  <inkml:trace contextRef="#ctx0" brushRef="#br0" timeOffset="172422.53">5327 15593 2269 0,'0'9'64'0,"0"-9"15"0,3 6-63 0,-3-6-16 15,0 0 0-15,0 0 0 16,0 0 105-16,0 0 19 0,0 0 3 0,4-6 1 0,-4-3-103 0,7-4-25 16,-7 0 0-16,0-5 0 0,0-1 44 0,-7 0 4 15,7-3 1-15,-7 0 0 0,3 3-27 0,1-3-6 16,-4 0 0-16,0-3-1 0,0 3-15 0,3-3 0 15,-3 0 0-15,0 0 0 0,0 3 0 0,4 0 0 16,-5 3 0-16,5 4 0 0,-4 2 19 0,3 4 1 16,4 3 0-16,0 6 0 15,0 0-186-15,0 0-37 0,0 0-7 0,0 0-2 16,0 6-48-16,4 3-11 0,6 23-1 0,-2-11-1 0</inkml:trace>
  <inkml:trace contextRef="#ctx0" brushRef="#br0" timeOffset="172663.34">5412 15602 1728 0,'0'0'38'0,"0"0"8"0,0 0 2 0,3-6 0 0,4-4-39 0,-3 4-9 0,-1-3 0 0,4-1 0 15,0-2 88-15,0 2 15 0,0-2 3 0,1 2 1 16,-1 1-18-16,3-1-3 0,1-2-1 0,-1 6 0 16,-3-4-17-16,0 4-3 0,8 3-1 0,-5-3 0 15,1 2 0-15,3 1 0 0,-4 0 0 0,1 3 0 16,0 0-51-16,3 3-13 0,-4 0 0 0,1 4 0 15,-1 2 0-15,-6 4 0 0,7 2 0 0,-4 1 0 0,-4 0 54 16,4 6 8-16,-3-4 2 0,-1 4 0 0,4 0-52 0,-7 0-12 16,0 0 0-16,4 0 0 15,-4-3-108-15,0-3-25 16,0-1-5-16,-4-2-1106 0</inkml:trace>
  <inkml:trace contextRef="#ctx0" brushRef="#br0" timeOffset="173702.2">5860 15734 1497 0,'0'6'66'0,"0"-3"14"0,-4 3-64 0,4 1-16 0,0-1 0 0,0-3 0 15,4 3 95-15,-1-3 15 0,1 4 3 0,3-4 1 16,0 0-29-16,3 0-5 0,1-3-2 0,0 0 0 16,3 0-22-16,0 0-5 0,3 0-1 0,-6-3 0 15,3 0-19-15,7 0-4 0,-7 3-1 0,8-3 0 16,-8 3-18-16,0-4-8 0,3 4 0 0,-2-3 8 31,6 3-84-31,-11 0-16 0,8-3-4 0</inkml:trace>
  <inkml:trace contextRef="#ctx0" brushRef="#br0" timeOffset="174627.96">6438 15470 892 0,'0'0'25'0,"0"0"6"15,0 0-31-15,0 0 0 0,0 0 0 16,-3-3 0-16,3 3 45 0,-7-6 3 0,7 6 1 0,-4-3 0 16,4 3-39-16,-7-3-10 0,7 3 0 0,0 0 0 15,0 0 53-15,-3-7 9 0,3 7 2 0,0 0 0 16,0 0 50-16,0 0 10 0,0 0 3 0,-4-3 0 15,4 3-50-15,0 0-9 0,-4-6-3 0,4 6 0 16,-7-3-1-16,4 0 0 0,3 3 0 0,0 0 0 16,0 0-51-16,0 0-13 0,0 0 0 0,0 0 0 15,0 0 0-15,0 0 0 0,0 0 0 0,-7 3 0 16,7 0 54-16,0 3 8 0,-7 0 2 0,7 4 0 16,7-1-52-16,-7 7-12 0,0 0 0 0,3-1 0 15,1 4 0-15,-1 0 0 0,1 0 0 0,3 3 0 0,-3-7 0 16,6 4 0-16,-3-3 0 0,4-4 0 15,-4 1 0-15,3-4 0 0,1 1 0 0,0-7 0 0,-4 0 0 16,3-3 0-16,1-3 0 0,-1 0 0 0,1-7 0 0,0 4 0 0,-4-3 0 0,3-4 0 16,-3 4 32-16,0-4 4 0,0 1 1 0,4-1 0 15,-4 4-22-15,0 2-5 16,0 1-1-16,-3 0 0 0,3 6 0 16,0 3 0-16,0 0 0 0,3 3 0 0,1 1-1 0,-8 2 0 0,8 4 0 0,-4-4 0 15,4 0-8-15,-4 1 0 0,3-1 0 0,1-2 0 16,-4-1 0-16,7-3 0 0,-7-3 0 0,0 0 0 15,4-3 0-15,-1-3 0 16,1-1 0-16,-4-2 0 0,0-1 0 16,4 1 0-16,-1-4 0 0,-3 4 0 0,0-3 56 0,0-4 7 0,-3 3 1 15,6 1 0-15,-10 2-52 0,4-2-12 0,-4 2 0 0,4 1 0 16,-8 0 54-16,4 2 8 0,-4-2 2 0,-3 3 0 16,4-1-52-16,-8 1-12 0,4 0 0 0,-3 0 0 15,-1-4-17-15,1 4-7 0,-5-4 0 0,1 4-1 16,4 0-11-16,-1-3-3 0,-3 2 0 0,3 1 0 15,1-3-78-15,-1 2-16 0,4 4-3 0,0 0-1 16,0 0-83-16,0 3-16 0</inkml:trace>
  <inkml:trace contextRef="#ctx0" brushRef="#br0" timeOffset="174843.67">7066 15712 2508 0,'0'0'105'16,"0"0"-84"-16,0 0 56 0,0 0 11 0,0 0 3 0,0 0 0 15,0-7-34-15,0-5-6 0,-3-1-2 0,-1-2 0 16,1-1-49-16,-4-3-14 0,3 0-1 0,-3 1 0 16,0-1-36-1,0 0-7-15,3-3-2 0,-3 3 0 0,4 3-148 0,-4-2-29 0</inkml:trace>
  <inkml:trace contextRef="#ctx0" brushRef="#br0" timeOffset="174958.62">6911 15292 1900 0,'-4'9'54'0,"1"0"11"16,-1-2-52-16,4 2-13 0,0 0 0 0,0-2 0 15,4-1-98-15,-1 3-22 0,4-2-5 0</inkml:trace>
  <inkml:trace contextRef="#ctx0" brushRef="#br0" timeOffset="175258.76">7172 15627 2188 0,'0'9'97'0,"4"-2"20"15,-1-4-93-15,1 0-24 0,-1 0 0 0,-3-3 0 0,0 0 56 0,0 0 6 16,0 0 2-16,4-6 0 0,-1-4 0 0,1 1 0 0,-1-4 0 0,1 4 0 15,-1-3-52-15,-3-4-12 0,7 0 0 0,-3 4 0 32,-1-4 0-32,4 0 0 0,0 4 0 0,1 2 0 0,2-2 0 0,1 2 0 0,-1 1 0 0,1 3 0 15,-1-1 54-15,1 4 8 0,3 3 2 0,0 0 0 16,-3 0-41-16,-1 3-8 0,5 4-2 0,-5-1 0 16,1 7 10-1,-4 2 1-15,3 4 1 0,-3 0 0 0,4 3 1 0,-7 0 0 0,3 3 0 16,-4 0 0-16,4-3-38 0,-3 0-7 0,-1 0-1 0,1-7-1 15,-1 1-18 1,-3-3-3-16,4-4-1 0,-4-3 0 0,0-6-170 0,0 0-35 0,0 0-6 16</inkml:trace>
  <inkml:trace contextRef="#ctx0" brushRef="#br0" timeOffset="175764.57">7659 15132 1580 0,'0'0'67'0,"0"0"-54"16,0 0 92-16,0 6 19 0,3 3 3 0,1 1 1 16,-1-4-59-16,1 3-11 0,-1 1-2 0,5 2-1 15,-1 1-37-15,0-1-7 0,3 4-2 0,1 0 0 16,-1-1 39-16,1 4 8 0,0 0 2 0,-1 0 0 15,1 0 8-15,-1-1 2 0,1-2 0 0,-1 0 0 16,-2 0-12-16,-1-4-3 0,0 4 0 0,0-4 0 0,-4 1-33 0,4-4-6 0,-3 4-2 16,3-1 0-16,-4 1-12 0,-3-4 0 0,4 4 0 0,-4-1 0 15,0-5 0-15,3-1 0 0,-3 0 0 0,0-6 0 16,0 0 0-16,0 0 0 0,0 0 0 0,0 0 0 16,-7-6-13-16,0 0-9 0,0-4-2 0,0 1 0 15,-3-1 16-15,-4 1 8 0,3 0-10 0,-3-1 10 16,0 1 17-16,-4 3 10 0,4 2 1 0,0 1 1 15,3 3-29 1,1 0 0-16,-4 3 0 0,7 1 0 0,-4 5 0 0,7 3 0 0,-3 1 0 16,0 0 0-16,4 5-45 15,3 1-15-15,-4 3-4 0,4 0 0 0,4-3 52 0,-1 3 12 0,1-3 0 0,-1-1 0 16,4-2 0-16,0-3 0 0,1-1 0 0,2-2 0 16,4 2 0-16,-3-6 0 0,3 1 0 0,0-1 0 15,0-3 19-15,0 0 6 0,4 0 2 0,-4 1 0 16,0-4-27-16,0-4 0 0,-3 1 0 0,3 0 0 15,-4-3-16-15,1-4-9 16,0 1-2-16,-1-4 0 0,1 1-134 0,-4-1-27 16,3 1-6-16</inkml:trace>
  <inkml:trace contextRef="#ctx0" brushRef="#br0" timeOffset="176175.45">8230 15370 1824 0,'0'0'38'0,"0"0"8"0,0 0-37 0,-3-3-9 0,-4-4 0 0,3 4 0 16,-6 3 104-16,3 0 20 0,0 0 3 0,-4 3 1 15,4 1 0 1,-4 2 0-16,1 0 0 0,-1 0 0 0,1 4-103 0,2-1-25 0,1 4 0 0,0-4 0 16,0 1 0-16,0 2 0 0,0-2 0 0,4-1 0 15,-1-3 0-15,1 4 0 0,-1-4 0 0,4-6 0 16,0 0 0-16,4 3 0 0,-4-3 0 0,0 6 0 15,7-6 0-15,-4 3 0 0,4-3 0 0,-3 0 0 16,3 0 0-16,0 0 0 0,-4 0 0 0,4 0 0 16,1-3 0-16,-1 3 0 0,3 0 0 0,-3-3 0 15,4 0 0-15,-1 3 0 0,1-3 0 0,0 0 0 16,-1 3 39-16,1 0 2 0,-1-3 1 16,1 3 0-16,-1 0-16 0,1 3-3 15,-4-3-1-15,4 6 0 0,-4 0-22 0,-4 1 0 0,4-1 0 0,-3 3 0 16,-1 4 56-16,-3-1 6 0,4 1 2 0,-8-1 0 15,4 1-52-15,-3 0-12 0,-1-1 0 0,-3 1 0 16,4-1 0-16,-4 1 0 0,0-4 0 0,0-3 0 16,-4 4 0-16,0-4 0 0,1 3 0 0,-1-2 0 15,4-4-48-15,-3 0-13 0,3 0-3 16,0-3 0-16,7 0-102 0,0 0-21 0,0 0-4 0</inkml:trace>
  <inkml:trace contextRef="#ctx0" brushRef="#br0" timeOffset="176429.34">8446 15624 2066 0,'14'16'43'0,"-11"-13"10"0,-3-3-42 16,0 0-11-16,0 0 0 0,0 0 0 0,0 0 104 0,4-3 20 0,-1-1 3 0,1-2 1 16,-4-3-28-16,0-1-6 0,0-2-1 0,-4-4 0 15,1 4-45-15,-1-7-8 0,-3 0-3 0,4 0 0 16,-8 0-37-16,4-3 0 0,0 0 0 15,-4-3 0-15,1 0 0 0,3-3 0 0,-4-3 0 0,0 6 0 16,4-4 0-16,0 7 0 0,4 0 0 0,-1 4 0 16,1 5 0-16,-1 1 0 0,1 5 0 0,3 7 0 15,0 0-101-15,0 0-22 16,0 0-4-16,3 7-1 0,-3-1-102 16,4 0-21-16</inkml:trace>
  <inkml:trace contextRef="#ctx0" brushRef="#br0" timeOffset="176730.83">8534 15683 1958 0,'0'-9'87'0,"0"-3"17"16,0-1-83-16,0 0-21 0,0 1 0 0,0-1 0 16,0-2 85-16,0 2 13 0,0-3 2 0,3 4 1 15,1-1-59-15,-1 1-12 0,4-1-2 0,0 4-1 16,0-1-27-16,1 4 0 0,-1-3 0 0,0 3 0 0,0 2 21 0,3-2-1 0,1 3 0 0,-4-3 0 15,3 3-4-15,1 3 0 0,0-4-1 16,3 1 0-16,-4 3 11 0,1 0 2 0,3 0 1 0,-3 3 0 31,-1 1-1-31,-3-1 0 0,4 3 0 0,-4 0 0 0,0 4 0 0,-4-1 0 0,5 4 0 0,-8-1 0 16,3 1-16-16,1 2-4 16,-1 1-8-16,-3-3 12 0,0-1-12 0,0 1-15 15,0-4 3-15,0 0 1 16,-3 1-94-16,-1-7-19 0,4-3-4 0,0 0-1 15,0 0-94-15,0 0-18 0,0 0-4 0</inkml:trace>
  <inkml:trace contextRef="#ctx0" brushRef="#br0" timeOffset="176901.37">8929 15677 2466 0,'7'19'52'0,"-4"-13"10"15,-3-3-50-15,0-3-12 0,0 0 0 0,0 0 0 16,0 0 72-16,0 0 12 0,0 0 3 0,0 0 0 15,0 0-39-15,0-6-7 0,0-3-1 0,0-4-1 16,-3 4-63-16,3-4-12 0,0 1-2 0,-4-4-1 16,1 0-71-16,3 1-14 0,-4-4-4 15</inkml:trace>
  <inkml:trace contextRef="#ctx0" brushRef="#br0" timeOffset="177064.93">8855 15295 2267 0,'0'0'47'0,"-4"-7"12"15,4 7-47-15,-3-3-12 0,3 3 0 0,-7-6 0 16,7 6 123-16,0 0 22 0,0 0 5 0,-7 3 1 16,7-3-95-16,0 0-18 0,0 0-4 0,0 0-1 15,0 0-62-15,0 0-13 0,0 0-2 0</inkml:trace>
  <inkml:trace contextRef="#ctx0" brushRef="#br0" timeOffset="177603.7">9123 15558 2042 0,'0'0'58'0,"0"0"12"16,0 0-56-16,0 0-14 0,0 0 0 0,0 0 0 15,0 0 0-15,0 0 0 0,0 0 0 0,0 0 0 16,3-3 24-16,1 0 11 0,3 0 2 0,-7 3 1 15,3-4-10-15,-3 4-1 0,8-3-1 0,-5 3 0 0,4-3 22 16,-3 3 4-16,3 0 0 0,-4-3 1 0,4 3-33 0,0-3-8 0,0 3 0 0,-3-3-1 31,3 0 27-31,-3-4 6 0,-4 7 0 0,0-6 1 16,3 3-21-16,1-3-4 0,-1-1 0 0,1 4-1 16,-4 3-19-16,0-9 0 0,0 6 0 0,0 3 0 0,0-6 0 0,0 6 0 15,0 0 0-15,0 0 0 0,-4-7 0 16,-3 4 0-16,0 0 0 0,0 0 0 0,3 6 0 0,-3 0 0 0,-3 0 0 0,3 7 0 15,0-1 0-15,3 4 0 0,1 2 0 0,-1 1 0 32,1 0-20-32,3 2-7 0,0-2-1 0,3 3-1 0,1 0 46 0,3-4 10 0,-4 4 1 0,4-6 1 15,4 2-29-15,-4-2 0 0,0 0 0 0,0-4 0 16,0-3-45-16,0 4-15 16,0-1-4-16,4-3 0 0,-4 1 76 0,3-4 16 0,-3 3 2 0,0-3 1 15,4 0-31-15,-4-3-13 0,0 0 1 0,0-3 0 16,-3 0-160-16,3 0-32 0,-4-3-7 0</inkml:trace>
  <inkml:trace contextRef="#ctx0" brushRef="#br0" timeOffset="177909.19">9356 15216 1958 0,'0'0'87'0,"0"0"17"15,0 7-83-15,0-4-21 0,3 3 0 0,-3 0 0 0,0 4 56 0,4-1 6 0,-1 4 2 0,1-1 0 16,3 7 51-16,0-3 10 0,0 2 3 0,0 4 0 16,0 0-52-16,-3 3-9 0,3 0-3 0,0 4 0 15,0-1 0-15,0 6 0 0,-4-2 0 0,4 2 0 16,0-2-32-16,-3-1-8 0,3-6 0 0,-3 3-1 15,3-6-23-15,0-3 0 0,0-3-10 0,-4-4 10 16,4-2-133-16,-3-1-20 0,-1-6-4 0,1-3-1 31,3 0-104-31,-4-6-21 0</inkml:trace>
  <inkml:trace contextRef="#ctx0" brushRef="#br0" timeOffset="178402.94">9680 15176 1972 0,'7'28'41'0,"-7"-19"9"16,4 4-40-16,-4-1-10 0,3 4 0 0,1-4 0 15,-1 4 73-15,4 0 13 0,1-1 2 0,-1 1 1 16,0 3-20-16,0-3-4 0,0-1-1 0,3 1 0 15,-3 0 0-15,4-1 0 0,-4-2 0 0,4 3 0 16,-1-4 0-16,1 1 0 0,-1-1 0 0,1 1 0 16,-4-4-51-16,4-3-13 0,-4 1 0 0,-4-1 0 15,4-3 0-15,0 0 0 0,0 0 0 0,0-3 0 16,-3 0 0-16,-4 0 0 0,0 0 0 0,3-3 0 16,-3 3 0-16,4-3 0 0,-1-3 0 0,-3 6 0 15,0-6 0-15,-3-1 0 0,-1 1 0 0,-3 0 0 16,0-1 0-16,-3 4 0 0,-1-3 0 0,1 0 0 0,-5 3 0 0,1 0 0 15,0 3 0-15,0 0 0 16,0 0-48-16,0 6-13 0,3 0-3 0,-3 3 0 0,4 4 53 0,-1 3 11 0,4 2 0 0,0 4 0 16,0-3 0-16,3 0 0 0,1 0 0 0,-1 0 0 31,4-4-55-31,4 1-7 0,-4 0-2 0,3-1 0 0,1-2 52 0,-1-1 12 0,1 1 0 0,-1-4 0 16,1 4 22-16,3-4 7 0,0 1 2 0,0-1 0 15,4-3-11-15,-1 1-3 0,1-1 0 0,3 0 0 16,0-3-17-16,0-3 0 0,0 4 0 0,0-4 0 15,1-4 34-15,2 1 0 0,-3-3 0 0,0 0 0 16,4-4-34-16,-4 1 0 0,0 0 0 0,0-4 0 16,1 0-113-1,-1 1-30-15,-4-4-5 0</inkml:trace>
  <inkml:trace contextRef="#ctx0" brushRef="#br0" timeOffset="179075.45">10499 15834 1728 0,'0'0'76'0,"0"0"16"16,0 6-73-16,0-3-19 0,0 4 0 0,0-7 0 15,0 0 106-15,0 6 18 0,0-6 3 0,0 0 1 16,0 0 0-16,-4 3 0 0,4-3 0 0,0 0 0 16,-7 3-86-16,7-3-17 0,-3 3-3 0,-4-3-1 15,3 0 18-15,-3 0 3 0,0-3 1 0,0 0 0 16,0-3-35-16,-4 0-8 0,1-4 0 0,-1 1 0 16,0-4 0-16,1-3 0 0,-4-2 0 0,0-1 0 15,3 0 0-15,0-6 0 0,1 3 0 0,-1-3 0 0,4 0 53 0,-3 0 9 16,-1 3 2-16,4-3 0 0,0 3-52 15,0 0-12-15,3 3 0 0,1-3 0 16,3 6 0-16,0-2 0 0,0-1 0 0,3 0 0 0,4 3 0 0,-3 1 0 16,7-1 0-16,-1 0 0 15,1 1-48-15,-1-1-13 0,4 3-3 0,4 1 0 0,-4-4 52 0,4 4 12 0,-1-1 0 0,1 0 0 16,0 4-43 0,-1-3-5-16,1 2-2 0,-4 1 0 0,0-1-110 0,0 4-21 15,-3 0-5-15</inkml:trace>
  <inkml:trace contextRef="#ctx0" brushRef="#br0" timeOffset="179627.2">10957 15078 1337 0,'-10'7'28'0,"10"-7"6"0,-4 0-34 0,-3 3 0 0,0-3 0 0,0 0 0 16,7 0 109-16,-4 0 15 0,4 0 4 0,-7 3 0 15,7-3-52-15,0 0-9 0,0 0-3 0,0 0 0 16,0 0 0-16,0 0 0 16,0 0 0-16,0 0 0 0,0 0-51 0,0 0-13 0,4 3 0 0,-1 0 0 15,1 3 73-15,0 1 12 0,3-1 3 0,0 0 0 16,0 0-27-16,0 1-5 0,3-1 0 0,1 3-1 16,3 1-5-16,-3-1-1 0,3 1 0 0,0-4 0 15,3 3-39-15,1 4-10 0,0-4 0 16,-1 4 0-16,1-1 0 0,0 4 0 0,-1 0 0 0,-3-1 0 15,4 4 53-15,-4 0 9 0,4 0 2 0,-4 0 0 16,0-1-52-16,0 1-12 0,-3 0 0 0,-1 0 0 16,1 3 0-16,-4 0 0 0,0 3 0 0,0 3 0 15,-3-3 54-15,-4 7 8 0,3-4 2 0,-3 3 0 16,0-3-52-16,-3 4-12 0,-1-4 0 0,1-3 0 16,-5-3 0-16,1-3-18 0,0 0 4 0,0-4 1 15,0-2 13-15,0-4 0 0,-3 1 0 0,3-7 0 16,-4 3-10-16,4-6 1 0,0 3 0 0,-4-6 0 15,4 0-88-15,0-3-18 0,0-1-3 0,4 1-1 16,-1 0-84-16,-3-4-17 0</inkml:trace>
  <inkml:trace contextRef="#ctx0" brushRef="#br0" timeOffset="179974.7">11469 15461 2188 0,'0'0'97'0,"0"0"20"0,0 0-93 0,0 0-24 0,0 0 0 0,0 0 0 15,0 0 0-15,0 0 0 0,0 0 0 0,0 0 0 16,0 0 56-16,0 0 6 0,7-3 2 0,-7 3 0 16,0 0-52-16,0 0-12 0,0 0 0 0,0 0 0 15,0 0 0-15,3 0 0 0,-3 0 0 0,0 0 0 16,7 0-151-16,-7 0-33 0</inkml:trace>
  <inkml:trace contextRef="#ctx0" brushRef="#br0" timeOffset="180291.84">11575 15859 1824 0,'0'0'38'0,"0"0"8"0,0 0-37 16,3-6-9-16,-3 0 0 0,0 6 0 0,4-4 104 0,-4 4 20 0,0 0 3 0,7-3 1 16,-7 3 0-16,3 3 0 0,1 4 0 0,3-1 0 15,-4 3-36-15,1 1-8 0,-1 2 0 0,1 1-1 16,-4 2-15-16,0 4-4 0,4 3 0 0,-4 0 0 15,-4 3-40-15,4 0-8 0,0 4-1 0,-4-1-1 16,-3-3-6-16,4 3-8 0,-4-3 11 0,3 0-11 16,-6-3 0-16,3 0-12 0,0-3 0 0,0-3 0 15,-4-1-132-15,0 1-25 0,1-3-6 0</inkml:trace>
  <inkml:trace contextRef="#ctx0" brushRef="#br0" timeOffset="186144.93">1161 17248 1267 0,'0'0'56'0,"0"0"12"16,0 0-55-16,0 0-13 0,0 0 0 0,0 0 0 15,0 0 54-15,0 0 8 0,0 0 2 0,0 6 0 16,0 1 0-16,0 2 0 0,0 0 0 0,0 4 0 15,3 0-3-15,4 5 0 0,-3-2 0 0,-4 6 0 16,3-3-46-16,4 3-15 0,-3 0 8 0,3 0-8 16,-7 0 35-16,3-4 3 0,8 4 1 0,-11-3 0 15,4 0-3-15,3-7 0 0,-7 1 0 0,3-4 0 16,-3 1-20-16,7-4-5 0,-7-6-1 0,0 0 0 16,0 0-10-16,0 0 0 0,0 0 0 0,-7-6 0 15,7 0 0-15,0-4 0 0,0 1 0 0,-3-7 8 16,3 4-8-16,0-1 0 0,-7-3 0 0,3-2 0 15,4 2 0-15,0-3 0 0,-3 0 0 0,3 0 0 0,0 1-16 16,0-1-6-16,0 3-1 0,3-3 0 0,-3 4 23 16,4 2 0-16,-4-3 0 0,7 7 0 0,-4 0 22 0,4 2 9 0,-3 4 1 15,3 0 1-15,-7 3-1 16,10 3-1-16,-6 3 0 0,-4 4 0 0,3-1-31 16,4 7 0-16,-7 3 0 0,4 0 0 0,3-1 57 0,-7 1 6 15,4 3 1-15,3-3 0 0,-4-3-64 16,-3 2-21-16,4-5 0 0,3 0 0 0,-7-7 11 0,3 0 10 0,4-3-13 15,-3-3 5 1,3-3-33-16,-4-3-7 0,-3-4 0 0,0-2-1 0,4-4-2 0,3 0 0 0,-7-2 0 0,4-4 0 16,3 3 51-16,-4 0 11 0,4 0 1 0,-3 0 1 15,6 1-13-15,1 2-18 0,-1 3 4 0,1 1 1 16,-4 2 13-16,4 4 0 0,-1 0 0 0,1 6 0 16,3 0 48-16,-3 3 13 0,-1 6 3 0,1 1 0 15,-1-1 0-15,1 7 0 0,3 0 0 0,-10 2 0 16,3 1-11-16,-4 3-1 0,4 0-1 0,4 0 0 15,-8-3-15-15,1 0-4 0,3 3 0 0,3-7 0 16,-10 4-51-16,4-3-10 0,3-4-3 0,-3 1 0 16,3-1-118-16,-4-2-24 0,-3-4-5 15</inkml:trace>
  <inkml:trace contextRef="#ctx0" brushRef="#br0" timeOffset="186729.78">1743 17289 1866 0,'0'0'52'0,"0"0"13"0,0 0-52 16,0 6-13-16,0 0 0 0,0 4 0 0,0-1 56 0,0 4 9 0,3-1 2 0,4 7 0 16,-3-3-21-16,-1 3-4 0,4 3-1 0,4-4 0 15,-7 4 32-15,6-3 7 0,1-3 0 0,-8 3 1 16,8-7-37-16,-4 1-8 0,7-1-2 0,-10-2 0 15,6-4-24-15,1 0-10 0,-1-3 8 0,-6-6-8 16,6 0 0-16,-3-3 0 0,4-1 0 0,-7-2 0 16,6 3-8-16,-6-4 8 0,3 1 0 0,3-4 0 15,-3 1-10-15,0-1 10 0,-3 1-13 0,3-1 5 16,-3 1-4-16,-4 2 0 0,7 1 0 16,-7-4 0-16,3 4 0 0,-3 0 0 0,7-1 0 15,-7 1 0-15,0-1-24 0,-7 1-4 0,7 0-2 16,-3-1 0-16,3 4 32 0,0 6 10 0,0 0 0 0,0 0 0 15,0 0 0-15,0 0 0 0,0 6 0 0,0 0 0 16,10 7 38-16,-6 3 2 0,6 2 0 0,1 4 0 16,3 3-32-16,0 1-8 0,4 2 0 0,-1 6 0 15,1 1 12-15,-4-1 2 0,7 4 0 0,-7 3 0 16,0-1 33-16,4 1 6 0,-4 6 2 0,-3-3 0 16,-1-3-10-16,5 3-1 0,-5-3-1 0,-6-4 0 15,6 1-12-15,-3-4-3 0,-3 1 0 0,-4-7 0 0,0 0-13 16,-4-3-3-16,-6-3-1 0,3-3 0 0,3-6 1 0,-3-4 0 15,0 0 0-15,-4-5 0 16,1-4-12-16,-8-7 0 0,4-2 0 0,0-4 0 0,0-2 0 16,-7-7-9-16,7 0 9 0,-8 0-13 0,5-6 13 0,-1-1-12 0,0 1 12 0,1-3-12 31,6-1 12-31,1 1 0 0,-1 3 12 0,8-7-12 0,-4 4 0 0,7-3 0 16,0-1 0-16,0 1 0 15,7 2-51-15,-4 4-17 0,8 3-3 0,-8-3-1 0,8 9 61 0,-4-3 11 16,7 3 0-16,-3 3 8 0,3 4-173 15,0 2-35-15,-4 4-6 0</inkml:trace>
  <inkml:trace contextRef="#ctx0" brushRef="#br0" timeOffset="187616.37">2561 17173 2098 0,'-3'-10'60'0,"3"1"12"16,-11 0-58-16,11-4-14 0,-11 1 0 0,4-4 0 16,0 3 67-16,0-2 10 0,-3-1 3 0,6 0 0 15,-10 1-16-15,7-4-4 0,-4 0 0 0,8 3 0 16,-8 1-20-16,1 2-5 0,6 4-1 0,-6 2 0 15,3 4 17-15,-4 3 3 0,4 7 1 0,0 2 0 16,3 3-37-16,-3 10-7 0,4 0-2 0,-4 7 0 16,3-1 31-16,1 6 7 0,-4 4 1 0,3 0 0 15,4 2-38-15,0 1-10 0,0 3 0 0,4 3 0 0,3-3 0 16,-4-3 0-16,8-1-12 0,-8 1 4 0,8-3 8 0,-4-7 0 0,7 4 0 0,-3-7 0 16,-1-3-12-16,4-6-3 0,-3 0-1 0,3-7 0 31,0-2-44-31,4-7-10 0,-4-3-2 0,0-3 0 15,4-7-30-15,-8 1-6 0,4-4-2 0,-3-6 0 16,0 1 20-16,3-4 4 0,-4-3 1 0,1-4 0 0,-4 1-7 16,0 0-2-16,3-3 0 0,1-1 0 0,-4 4 65 15,4 0 13-15,-4-1 2 0,3 4 1 0,-6 3 25 0,3 1 4 0,0 5 2 16,0 0 0-16,-3 7 56 0,3-1 11 16,-7 4 3-16,0 6 0 0,0 0 19 0,0 0 4 0,0 0 1 0,0 0 0 15,-7 6-19-15,7 4-3 0,-4-1-1 0,4 4 0 16,0 2-46-16,0 4-10 0,-7 0-1 0,7 0-1 15,0 3-6-15,0 0-1 0,0 0 0 0,0 0 0 16,0 0-5-16,0-4-2 0,7 1 0 0,-7-3 0 16,4-4-9-16,3 1-8 0,-4-4 12 0,4-2-12 15,-3-1 0-15,-1-6 0 0,4 0 0 0,-3 0-12 16,3-6 12-16,-7-1-11 0,3 1 11 0,4-6-10 16,-7 2 10-16,0 1 0 0,4-4 0 0,-4-2 0 15,0 2-15-15,0-3-1 0,0-3 0 0,0 4 0 16,0-1 16-16,0 0 10 0,0 4-2 0,0-1 0 15,0 7-32-15,0 6-6 0,0 0-2 0,0 0 0 16,0 0 50-16,0 0 10 0,4 3 1 0,3 7 1 16,-4-1-22-16,4 4-8 0,4 2 0 0,-8 1 0 15,8 0 0-15,-1-1 0 0,1-2 0 0,-7 3 0 0,6-4 0 16,4 1 0-16,-3-1 0 0,3 1 0 16,4-4 0-16,-8 4 0 0,1-4 0 0,3-3 0 15,-4 1 0-15,1-1 0 0,-7-3 0 0,6 0 0 0,1 0 0 16,-11-3 0-16,0 0 0 0,0 0-10 0,0 0 10 0,0 0 14 15,0 0-3-15,0 0-1 0,3-6-10 0,-3 0 8 0,0-1-8 0,-3-2 8 16,3 0-8-16,0 2 0 0,-7-5 0 0,3 2 8 16,-3 1-8-16,4-4 0 0,-1 1 0 0,-3-1 0 15,7 1 0-15,-4-1 0 0,4-2 0 0,0 2 0 16,0-3 0-16,0 1 0 0,4-1 0 0,-4 0 0 16,7 1 0-16,-3 2 0 0,6 4 0 0,-6 2 0 15,3 1 0-15,3 3 0 0,-3 3 8 0,4 0-8 16,0 3 8-16,-1 3-8 0,4 1 0 0,-3-1 8 15,-1 0-97-15,1 1-20 0,3 2-4 16</inkml:trace>
  <inkml:trace contextRef="#ctx0" brushRef="#br0" timeOffset="187847.01">3701 17612 3063 0,'-7'6'68'0,"7"-3"13"0,-4 3 3 0,4 1 2 0,-3-4-69 16,3-3-17-16,0 0 0 0,0 0 0 0,0 0 48 0,-8 3 7 0,8-3 57 16,0 0-101-16,-3-3-11 0,-4 0 0 0,7-4 0 31,-4 1-94-31,4-3-21 0,0-1-4 0</inkml:trace>
  <inkml:trace contextRef="#ctx0" brushRef="#br0" timeOffset="189177.77">4374 17239 1728 0,'0'0'76'0,"0"0"16"15,0 0-73-15,0 0-19 0,0 0 0 0,0-10 0 16,0 10 97-16,0-6 16 0,0 6 3 0,0-6 1 15,-7-1-33-15,7-2-8 0,0 3 0 0,0 0-1 16,0-1-3-16,-3 1-1 0,3 6 0 0,0-6 0 16,-7-1-11-16,0 4-3 0,3 0 0 0,-3 0 0 15,0 3-45-15,4 0-12 0,-8 3 0 0,0 0 0 16,8 4 0-16,-8-1 0 0,1 3 0 0,-1 1 0 16,4-1 53-16,0 7 9 0,0-1 2 0,3 1 0 15,-6 3-52-15,10 3-12 0,-4 0 0 0,4 0 0 16,4-3 0-16,-1 2-12 0,4-2 3 0,4 0 0 15,-7-3-3-15,3-4 0 0,0 1 0 0,3-7 0 0,-3-3-3 0,4-3-1 16,-8 0 0-16,8-6 0 0,0-3 7 0,-8-1 1 0,8 1 0 0,-4-4 0 16,-4-2 8-1,8 2 0-15,-8-3 0 0,4 1 0 0,-3 2 0 16,3-3 0-16,-3 1 0 0,-1 2 0 0,4 1 0 16,-7-1 0-16,0 4 0 0,4-4 0 15,-4 7-16-15,7 0 0 0,-7 6-1 0,0-7 0 0,0 7 17 0,0 0 0 0,3-3 0 16,4 0 9-16,-7 3-9 0,4 3 8 15,-1 0-8-15,4 4 8 0,4-1 1 0,-7 0 0 0,3 4 0 16,0-1 0-16,0 0-9 0,3 4-12 0,1 0 2 16,-8-1 1-16,8 1 9 0,0 2 0 0,-8 1 0 15,8-4 0-15,-4 1 0 0,-4 0 12 0,4-4-4 0,0 0 0 16,0 1-108-16,4-1-22 0,-7 1-4 0</inkml:trace>
  <inkml:trace contextRef="#ctx0" brushRef="#br0" timeOffset="189726.63">4636 17320 1896 0,'0'6'80'16,"7"4"-64"-1,-4 2 64-15,4 4 12 0,4 3 4 0,3 0 0 0,-4 3-26 0,1 3-5 0,7 0-1 0,-8 6 0 16,8-6 26-16,0 3 5 0,-4 4 1 0,3-1 0 15,-3-3-26-15,0 4-5 0,4-1-1 0,-4 0 0 16,0-2-32 0,0 2-6-16,4-3-2 0,-4 1 0 0,0-4-12 15,-3-3-4-15,7-7 0 0,-11 4 0 0,0-6-8 16,0-1 0-16,0 1 0 0,-7-7 0 0,0-6 0 0,0 0 0 0,0 0 0 0,0 0 0 16,-11-3 0-16,1-3 0 0,3-4 0 0,-11-2 0 15,4-4 0-15,0-6-17 0,-4 0 4 0,4-6 1 16,0 0 12-16,-4-4 0 0,4 1 0 0,0-7 0 15,0 7-9-15,3-7 1 0,-6 4 0 0,10-7 0 16,-4 6 8-16,0-5 0 0,8 2 0 0,-4-3 0 16,7 1 0-16,0 5 0 0,3-6 0 0,1 4 0 15,3 5 0-15,0 1 0 0,4 3 0 0,-8 3 0 16,4 3 0-16,7 6 0 0,-10 0 0 0,6 4 0 16,-3 6 14-16,0 6 5 0,4 0 1 0,-4 6 0 15,0 3 25-15,0 4 6 0,0 6 1 0,-3-1 0 16,6 1-32-16,-10 0-7 0,7 3-1 0,-3 0 0 15,-4 0-12-15,4 0 0 0,-8 3 0 0,4-6 0 16,-4 0 0-16,1-1-16 0,-1 1 3 0,-3-6 1 16,4-1-103-16,-4-2-20 0,0-4-4 15,0 0-1-15,3-3-124 0,4-3-26 0</inkml:trace>
  <inkml:trace contextRef="#ctx0" brushRef="#br0" timeOffset="190191.55">5002 17286 2055 0,'4'6'91'0,"-4"0"19"15,3 4-88-15,5 2-22 0,-5 1 0 0,4 6 0 16,4-1 75-16,-1 4 10 0,4 3 3 0,0 0 0 15,1 4 12-15,2-1 4 0,-3 3 0 0,0 1 0 16,4-1-29-16,-4 0-6 0,0 1-1 0,0-1 0 16,-3 0-12-16,7-2-4 0,-11-1 0 0,3-3 0 15,-3-3-36-15,4-3-8 0,0 0-8 0,-8-7 11 16,1-3-11-16,-1-2-11 0,1-1 3 16,-4-6 0-16,0 0 8 0,0 0 0 0,0-6 0 0,-7-7 0 15,0 1-21-15,-1-4-9 0,-2-3-2 0,-1 0 0 16,-3-3 20-16,4 4 3 0,-5-4 1 0,1-3 0 15,-7-1 8-15,7 1 0 0,-4-3 0 0,1-3 0 16,6-1 0-16,-6 1 0 0,2 0 0 0,5-4 0 16,6 1-8-16,-6-1 8 0,3-2-8 0,3 2 8 15,4 1 0-15,4 2-10 0,-1 4 10 0,4 0 0 16,4 3 0-16,-4 6 0 0,7-3 0 0,-3 6 0 16,3 7 8-16,-4 0-8 0,4 5 0 0,4 4 9 15,-7 4 26-15,3 2 5 0,-4 6 0 0,-3 1 1 0,4 3-20 16,0 2-4-16,-4 1-1 0,0 6 0 15,-4-6-4-15,1 6 0 0,-1-3-1 0,-3 0 0 16,0 0-11-16,0 0 0 0,-3-3 9 0,-1 3-9 16,1-7 0-16,-4 1 8 0,-4-3-8 0,0-1 0 15,1-6-56-15,-1 1-16 0,1-4-4 0,-4-3 0 16,0-3-41-16,-1-4-9 0,1-2-2 0,0-4 0 0,0 1-92 16,3-4-20-16,8 1-3 0</inkml:trace>
  <inkml:trace contextRef="#ctx0" brushRef="#br0" timeOffset="190441.87">5436 17421 2139 0,'0'0'90'16,"0"0"-72"-1,0-7 62-15,0 1 13 0,0-3 3 0,0-1 0 16,-3-2 0-16,-1-4 0 0,1 0 0 0,-1-6 0 15,-6 0-52-15,-1-3-9 0,4-6-3 0,0 0 0 16,-4-1 0-16,-6-2-1 0,6-1 0 0,-3-2 0 16,3-1-22-16,4 4-9 0,-3 2 8 0,3 1-8 15,3 3 9-15,-6 9-9 0,6 0 10 0,-3 3-10 16,7 7 0-16,-3 3 0 0,3 6-11 0,0 0 11 16,3 3-142-16,-3 6-21 0,7 4-4 0</inkml:trace>
  <inkml:trace contextRef="#ctx0" brushRef="#br0" timeOffset="191100.39">5666 17298 1907 0,'-4'-6'54'0,"-3"0"12"0,7-1-53 0,-7-2-13 0,3 0 0 0,4-4 0 16,0 4 62-16,-7-1 10 0,4 1 1 0,-1 3 1 15,4-4-2-15,-3 4 0 0,-1 0 0 0,4 6 0 16,0 0-6-16,0 0-2 0,0 0 0 0,0 0 0 16,0 6-14-16,4 0-3 0,-1 7-1 0,1-1 0 15,-4 4-21-15,10 0-4 0,-6 2-1 0,3 1 0 16,0 0-20-16,0 0 0 0,0 0 0 0,0 3 0 16,0-7 9-16,4 4-9 0,-1-3 12 0,5-1-12 15,-8 1 10-15,7 0-10 0,0-4 8 0,0 1-8 16,0-1 0-16,4-2 0 0,-4-1 0 0,0 1 0 15,4-7 0-15,-4-3-11 0,0 0 1 0,-4-3 0 16,1-4 10-16,-4 1 0 0,0-3 0 0,0-1 0 16,-3-2-8-16,-1-1 0 0,1-2 0 0,-1-1 0 15,-3 0 8-15,0 1 0 0,-3-4 0 0,-1 3 0 16,1 3 0-16,-1 1 0 0,4 3 0 0,-7-1 0 16,7 10 0-16,0 0 0 0,0 0 0 0,0 0 0 15,0 0 0-15,0 0 11 0,0 0-3 0,-3 6 0 16,6 4-8-16,4 2 0 0,-7 4 0 0,7 3 0 0,0 0 0 15,4 3 0-15,-1 3 0 0,5 0 0 0,-1 0 0 0,3 3 0 16,-3 3 0-16,1 4 0 0,2-1 28 0,-3 1 3 0,0 3 1 16,0-1 0-16,-3 1-16 15,0-1-4-15,-1 1 0 0,1 0 0 0,-8-4 6 16,4-2 1-16,-3 2 0 0,-4-6 0 0,0-3 9 0,-4 0 3 0,1-3 0 16,-4 0 0-16,0-6-31 0,0 0 8 0,-7-4-8 0,3-2 0 15,-7-4 0-15,1 0 0 0,-4-3 0 0,-1 0 0 16,1-6 0-16,0-3 0 0,3 0 0 0,-6-4 0 15,3-2 0-15,-1-1 0 0,5-2 0 0,-1-1 0 16,4-3-24-16,-4-3-7 0,8-3-1 0,3 0-1 16,-7-3 33-16,7-4 12 0,0 1 0 0,-1-3 0 15,8-1-12-15,-7 1-16 0,7 2 3 0,0-2 1 16,0 2 12-16,7 4 0 0,1 0 0 0,-1 3 0 16,3 0 0-16,4 6 13 0,-3 0-2 0,3 7-1 15,-3 2-10-15,3 4-11 0,0 3 3 0,0 0 0 16,-4 3-96-16,5 3-20 0,-1 0-3 0</inkml:trace>
  <inkml:trace contextRef="#ctx0" brushRef="#br0" timeOffset="194659.3">6216 17480 2166 0,'-7'16'45'0,"7"-13"10"16,-4 3-44-16,4-6-11 0,4 3 0 0,-4-3 0 16,3 3 67-16,1-3 11 0,-1 0 2 0,5 0 1 15,-5 4-40-15,8-4-8 0,-4 0-1 0,3 0-1 16,4 0-11-16,-7 0-3 0,8 0 0 0,-1-4 0 15,0 4-4-15,0 0-1 0,4 0 0 0,-1 0 0 16,4 0-1-16,-3 0-1 0,0 0 0 0,3 0 0 16,-4 0 1-16,-2 0 0 0,2 0 0 0,1 0 0 15,-4 0-98-15,4 0-19 0,-4 0-4 0</inkml:trace>
  <inkml:trace contextRef="#ctx0" brushRef="#br0" timeOffset="195348.51">6932 17245 1569 0,'-3'-9'69'0,"-1"-1"15"16,1 4-67-16,-5 0-17 0,5-1 0 0,-4 4 0 15,0 0 145-15,-4 3 26 0,4-3 5 0,-3 3 0 16,-1 3-56-16,0-3-12 0,1 3-3 0,-1 3 0 16,4 4-45-16,-3-4-8 0,3 4-3 0,3 2 0 15,1 7-29-15,3 0-7 0,0 6-1 0,3 0 0 16,1 0-12-16,6 3-16 0,1 0 3 0,3 1 1 16,-4-4 12-16,5-3-9 0,2 0 9 0,-3-4-8 15,0-2-5-15,1 0-1 0,-1-7 0 0,0-3 0 16,-4-2-1-16,4-4 0 0,-3-4 0 0,0-2 0 15,-1-3-6-15,-3-1-2 0,0-5 0 0,0-1 0 16,-3 0 7-16,3-2 2 0,-4-1 0 0,1 0 0 16,0-3-15-16,-1 3-3 0,-3-3-1 0,0 3 0 15,0 4 19-15,-3-1 4 0,-1 0 1 0,0 4 0 16,1-1 9-16,-4 4 0 0,3 3 0 0,-3-1 0 16,0 1 0-16,4 3 0 0,-4 0 8 0,7 3-8 15,-7 3 12-15,3-3-3 0,-3 6 0 0,7 0 0 0,-4 4 2 0,4-1 0 16,4 7 0-16,0 0 0 15,-1 2-2-15,4 4 0 0,4 3 0 0,-4 1 0 16,3-1-9-16,4 3 0 0,1 3 0 0,-1 1 8 0,0 2-8 16,3 4 0-16,1-1 0 0,0 4 0 0,-4 3 15 15,0 0-3-15,4 6 0 0,-4-3 0 0,0 0-2 16,-4 0-1-16,4-3 0 0,-6 0 0 0,-5 0 2 0,4-3 0 0,-3-1 0 0,-4-5 0 16,0-1 17-16,-4-9 3 0,1 4 1 0,-4-11 0 15,-1-2-16-15,-2-3-4 0,-1-7 0 0,-3-3 0 16,-3-6-3-16,2-3-1 0,1-1 0 0,-3-8 0 15,3-1-8-15,-4-3-11 0,4-6 3 0,0 0 0 16,0 0 8-16,3 0 0 0,0 0-9 0,1-3 9 16,3 2 0-16,3-2 0 0,1 0 0 0,-1 0 0 15,4 3 0-15,0-3 0 0,4 2 0 0,-1-2 0 16,4 6 0-16,0-3 0 0,0 3 0 0,1 0 0 16,2 3 0-16,-3 1 0 0,4 2 0 0,3 0 0 15,-4 1-22-15,1 2-10 0,3 1-1 0,-3-1-1 16,-1 0-195-16,4 4-39 0</inkml:trace>
  <inkml:trace contextRef="#ctx0" brushRef="#br0" timeOffset="195783.52">7338 17182 2128 0,'-4'0'89'0,"-3"3"-71"16,0 1 98-16,0-1 20 0,4 0 4 0,-4 3 1 31,-1 3-63-31,1 1-13 0,0-1-2 0,4 1-1 0,-4 5-37 0,0 4-7 0,3 0-2 0,-3 3 0 16,4 0 4-16,-1 3 0 0,1 0 0 0,3 0 0 15,0-3-20-15,3-3 0 0,4 3 0 0,-3-6 0 16,3-4-12-16,0-3-7 0,0-2-1 0,0-4 0 16,0 0 4-16,4-3 0 0,-4-3 0 0,7 0 0 15,-7-4 6-15,3 1 2 0,1-3 0 0,-4-1 0 16,4 1 8-16,-4-4 0 0,-4 1-9 0,4-1 9 31,0 1-16-31,-3-1 2 0,-1-2 0 0,1 2 0 0,-1-3 14 0,-3 1 0 16,0 2 0-16,0-3 0 0,0 4 0 0,-3-4 0 0,3 4-8 0,0 2 8 15,0 1 0-15,0-1 0 0,0 4 0 0,0 6-9 16,0 0 9-16,0 0 0 0,0 0 10 0,3 3-10 16,-3 7 33-16,4-1 1 0,-1 4 0 0,1 2 0 15,-1 1 7-15,1 3 2 0,3 0 0 0,-3-1 0 16,3 1-20-16,0 3-4 0,-4-6-1 0,4 3 0 15,0-4-10-15,0 1-8 0,0-3 12 0,0-1-12 16,1-2 0-16,-1-4 0 0,3 0 0 0,-3-3-9 16,4 0-86-16,-4-3-17 0,0-3-3 0,4-3-1 15,-4 0-69-15,-4-7-15 0,4 1-2 0</inkml:trace>
  <inkml:trace contextRef="#ctx0" brushRef="#br0" timeOffset="196145.45">7645 17189 1792 0,'3'-22'80'0,"-3"15"16"0,0-2-77 15,0 3-19-15,-3-1 0 0,3 7 0 0,0-6 126 0,0 6 22 0,0 0 4 0,0 0 0 16,0 0-32-16,-7-3-6 0,7 3-2 0,-4-3 0 16,-3 6-44-16,0 0-10 0,3 0-2 0,-3 3 0 15,4 4-35-15,-1 2-7 0,1 4-2 0,-1-3 0 16,1 2-12-16,-1 4 9 0,1 0-9 16,-1 0 8-16,1-4-8 0,3 1 0 0,0 0 9 0,0-1-9 15,0-5 0-15,0-1 0 0,0 1 0 0,0-4 0 16,0-6 0-16,0 0 0 0,3 0 0 0,4 3 0 15,0-3-9-15,0-3 9 0,4 3-10 0,-4 0 10 16,0-3 0-16,4 3 0 0,-1 0 0 0,1-3 0 16,-4 3 0-16,0 0 8 0,4 0 1 0,-1 0 0 15,-3 0 1-15,4 0 0 0,-1 3 0 0,-3 0 0 16,4 0 18-16,0 0 4 0,-1 3 1 0,-3 1 0 16,4 2-21-16,-4 1-12 0,0 2 12 0,0-2-12 15,-4 2 19-15,5 1-3 0,-8 2-1 0,3-2 0 16,-3 3-15-16,-3-1 9 0,-1 1-9 0,0-4 8 15,-3 1-8-15,0 3 0 0,-3-4 0 0,-1-2 0 16,-3-1 0-16,3 4-11 0,-3-7 3 0,0 3 0 16,0-6-90-16,0 0-18 0,0 1-3 0</inkml:trace>
  <inkml:trace contextRef="#ctx0" brushRef="#br0" timeOffset="-202183.28">8343 17668 1496 0,'0'0'42'0,"0"0"10"0,0 0-41 0,0 0-11 0,0 0 0 0,0 0 0 16,0 0 114-16,0 0 21 0,0 0 4 0,0 0 1 16,0 0-44-16,0 0-8 0,0 0-1 0,0 0-1 15,0 0-18-15,0 0-3 0,0 0-1 0,-7 0 0 16,7 0-26-16,-7 0-6 0,0 0 0 0,0 0-1 15,0-3 21-15,0 3 4 0,0 0 0 0,0-3 1 16,-4 0-7-16,1 0-2 0,-5 0 0 0,5-1 0 16,-4-2-21-16,0 0-5 0,-4 0-1 0,4-1 0 15,-4-2 17-15,4-4 3 0,-3 1 1 0,-1-4 0 16,4-3-23-16,0 1-5 0,3-4-1 0,-3-3 0 16,3 3-5-16,4 0 0 0,-3-3-8 0,3-1 12 15,3 4-12-15,4-3 0 0,0 3 0 0,0-3-10 16,0 3 10-16,7-3 0 0,-3 3 0 0,3-3 0 15,3-3 0-15,1 0 0 0,0 0 0 0,3-4 0 16,0 1 0-16,0 3 0 0,7-4 0 0,-3 4 0 16,-1 0 0-16,5 6 0 0,-5-3 0 0,4 3 0 15,-3 0 0-15,3 6 0 0,0 4-8 0,0-4 8 16,-3 7-54-16,0-1-6 0,-4 4 0 0,0 0-1 16,0-1-98-16,0 1-19 0,0 3-4 0</inkml:trace>
  <inkml:trace contextRef="#ctx0" brushRef="#br0" timeOffset="-201628.25">8714 16988 1535 0,'-4'-10'64'0,"-3"1"-51"16,4 3 101-16,-1-4 20 0,-3 4 4 0,3-3 1 15,1 2-59-15,-1 4-12 0,1-3-3 0,3 6 0 16,0 0-1-16,0 0 0 0,0 0 0 0,0 0 0 16,0 6 20-16,0 4 4 0,3-1 1 0,1 4 0 15,-1 9-40-15,1 0-8 0,3 3-1 0,-3 3-1 16,3 3-31 0,3-3-8-16,-3 4 0 0,0-1 0 0,4 0 24 0,-1 4 1 15,-3-1 0-15,1 1 0 0,-1-7-5 0,-4 3 0 16,1-5-1-16,3-1 0 0,-7-3-19 0,3-4 0 0,1-2 0 0,-4-3-9 15,3-4-63-15,-3-3-12 16,0-6-2-16</inkml:trace>
  <inkml:trace contextRef="#ctx0" brushRef="#br0" timeOffset="-201058.37">8908 17072 1824 0,'-4'13'38'0,"4"-13"8"0,0 0-37 16,0 0-9-16,0 0 0 0,0 0 0 0,0 0 53 15,0 0 9-15,0 0 2 0,0 0 0 0,4-6 0 0,-4-1 0 0,3-2 0 0,1 0 0 16,-1 2 0-16,4 1 0 0,-3-3 0 0,3 2 0 16,0 1-52-16,4 0-12 0,-4 3 0 0,3 0 0 15,4 3 54-15,4 3 8 0,0 3 2 0,-1 0 0 16,1 4-27-16,-1 5-5 0,1 1 0 0,3 3-1 15,-3 0 17-15,0 3 3 0,-1 0 1 0,-3 3 0 16,0-3-20-16,-3 6-4 0,-4-3-1 0,4 3 0 16,-8 4-3-16,4-1 0 0,-7 0 0 0,4 4 0 15,-4-7-12-15,-4 3-4 0,1-6 0 0,-1 0 0 16,-3-3-8-16,0-3 0 0,-4-3 0 0,4-4 0 16,-3-5-16-16,-4-1-1 0,3-3-1 0,-3-3 0 15,0-3-3-15,0-3-1 0,3-1 0 0,1-5 0 16,-1-1 13-16,0-5 9 0,1 2-12 0,3-3 12 15,3 0-10-15,1-3 10 0,-1 3-8 0,4-2 8 16,4 2 0-16,-1 3 0 0,1 0 0 0,3 1 0 16,0 2 0-16,4 4 0 0,-4 2 0 0,3 1 0 15,1 6 0-15,-1 0 0 0,1 3 0 0,3 0 0 0,-3 4 0 16,3-1 0-16,-4 0 0 0,4-3 8 16,-3 4-112-16,0-7-21 0,-1 3-5 0</inkml:trace>
  <inkml:trace contextRef="#ctx0" brushRef="#br0" timeOffset="-200545.54">9412 17066 2017 0,'0'0'85'0,"0"0"-68"16,0 0 99-16,0 0 20 0,0 0 4 0,0 0 1 16,0 0-61-16,0 0-13 0,0 0-3 0,0 0 0 15,-3 6-10-15,-1 1-2 0,4-1-1 0,-3 3 0 16,-1 1-15-16,4 2-4 0,-4 1 0 0,4-1 0 15,-3 1-20-15,-1 3-4 0,1-1 0 0,-1-2-8 16,1 3 20-16,-1-4-4 0,1 1 0 0,-4-1 0 16,3 1 27-16,1-4 5 0,3 1 0 0,-4-4 1 15,1 0-31-15,3-6-6 0,0 0-2 0,0 0 0 16,0 0-10-16,3 6 8 0,1-2-8 0,-1-1 8 16,8-3-8-16,-4 0 0 0,7 0 0 0,-3-3 0 15,6 3 0-15,-3-4 0 0,7 4 0 0,1 0 0 16,-5 0 0-16,4 0 0 0,1 4 0 0,-1-1 8 15,-4 3 0-15,5 3 0 0,-1 4 0 0,-4-4 0 16,1 7 10-16,-4 0 2 0,0-1 0 0,-3 7 0 16,-1-3-7-16,-3 0-1 0,1 3 0 0,-5-3 0 15,1 3-4-15,-4-4 0 0,0 4-8 0,-4-3 12 0,1-3-12 16,-5 0 9-16,-2-1-9 0,-1-5 8 0,-3-1-8 16,4 0-9-16,-5-2 9 0,5-4-13 0,-4-3 13 0,0 0-9 0,3-3 9 0,1-7-8 15,-1 1 8 1,0-4 0-16,4-2 0 0,4-7 0 0,-4-3 0 15,7-7 0-15,0 1 0 0,0-4 0 16,3 1 0-16,1-1 0 0,6 1 0 0,-3-1 0 0,4 4 0 0,0 0 0 0,3 3 0 16,0-1-8-16,0 4-2 15,0 0 0-15,0 3 0 0,0 3 0 0,0 1 18 0,-3 2 3 0,3 0 1 0,0 1 0 16,-3 5-55 0,-1-2-10-16,1 2-3 0,-1 1 0 15,1-1-148-15,-4 4-31 0,4-3-5 0</inkml:trace>
  <inkml:trace contextRef="#ctx0" brushRef="#br0" timeOffset="-200020.81">9927 16762 1683 0,'-7'0'71'0,"7"0"-57"16,0 0 101-16,-3 0 20 0,3 0 4 0,0 0 1 16,0 0-47-16,0 0-9 0,0 0-1 0,0 0-1 15,0 0-26-15,0 0-4 0,0 0-2 0,3 0 0 16,8 0-2-16,-4 3 0 0,7-3 0 0,0 3 0 16,0 0-19-16,4 1-4 0,3-1-1 0,-3 3 0 15,3 0 22-15,-4 1 4 0,5 2 1 0,-5 7 0 16,4-1-6-16,0 4-1 0,-3 3 0 0,3 3 0 15,0 7 1-15,-3 2 0 0,3 1 0 0,-3 5 0 16,0-5-4-16,-1 2-1 0,1-2 0 0,-4 6 0 16,-3-4-22-16,-1 1-5 0,1 0-1 0,-8 2 0 15,1 1 2-15,-4 0 0 0,0 3 0 0,-4-4 0 16,-3-8 3-16,0-1 1 0,-7-3 0 0,3-6 0 16,-6-3-18-16,3-3 0 0,-4 0 0 0,0-7 0 15,4-3-51-15,-3-3-13 0,-1-3-4 0,0 0 0 16,1-6-96-16,3 0-19 0,3-4-4 0</inkml:trace>
  <inkml:trace contextRef="#ctx0" brushRef="#br0" timeOffset="-199283.07">10640 17198 2415 0,'0'0'68'0,"0"0"16"0,0 0-68 0,0 0-16 0,0 0 0 0,0 0 0 15,0 0 109-15,0 0 19 0,0 0 3 0,0 0 1 16,0 0-55-16,0 0-10 0,0 0-3 0,0 0 0 16,0 0-44-16,0 0-10 0,0 0-2 0,0 0 0 15,0 0-83-15,0 0-17 0,7 3-3 0</inkml:trace>
  <inkml:trace contextRef="#ctx0" brushRef="#br0" timeOffset="-198981.83">10774 17584 2370 0,'0'0'67'0,"3"3"15"0,-3 3-66 16,4-3-16-16,-1 3 0 0,-3 1 0 0,4-1 106 0,-1 3 18 0,-3 1 3 0,4-1 1 16,0 4-32-16,-4-1-7 0,3 1-1 0,-3 2 0 15,0 7-25-15,0 3-6 0,0 4-1 0,-3 2 0 16,-5 0-12-16,5 4-4 0,-1-1 0 0,-3 1 0 15,0-1-32-15,0-5-8 0,-3-4 0 0,-1 0 0 16,1-10-75-16,-1 1-17 16,0-3-3-16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0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63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5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9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9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9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2EDB8D0-98ED-4B86-9D5F-E61ADC70144D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0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4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20B30E-C285-4C39-8BC0-2D9909E85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40" t="9091" r="1" b="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D3D321-0026-4CEC-951C-07962D783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60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57D6-B85D-45D9-9086-7D9E1293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/>
              <a:t>Lecture 3 – The Java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661888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8FAE23-FF63-428D-B7FC-D3E1E26DB817}"/>
                  </a:ext>
                </a:extLst>
              </p14:cNvPr>
              <p14:cNvContentPartPr/>
              <p14:nvPr/>
            </p14:nvContentPartPr>
            <p14:xfrm>
              <a:off x="82440" y="23400"/>
              <a:ext cx="11395080" cy="673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8FAE23-FF63-428D-B7FC-D3E1E26DB8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14040"/>
                <a:ext cx="11413800" cy="67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11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CE1BE3-D1AC-4CD4-AAE9-D15377D96675}"/>
                  </a:ext>
                </a:extLst>
              </p14:cNvPr>
              <p14:cNvContentPartPr/>
              <p14:nvPr/>
            </p14:nvContentPartPr>
            <p14:xfrm>
              <a:off x="339120" y="70920"/>
              <a:ext cx="6549840" cy="293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CE1BE3-D1AC-4CD4-AAE9-D15377D96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60" y="61560"/>
                <a:ext cx="6568560" cy="29584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915594-DD4A-418B-9570-D01071565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7" t="5369" r="2337" b="5135"/>
          <a:stretch/>
        </p:blipFill>
        <p:spPr>
          <a:xfrm>
            <a:off x="9338679" y="412955"/>
            <a:ext cx="2454132" cy="3409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C8F481-73B9-4745-AE21-DB16A7DC55DB}"/>
                  </a:ext>
                </a:extLst>
              </p14:cNvPr>
              <p14:cNvContentPartPr/>
              <p14:nvPr/>
            </p14:nvContentPartPr>
            <p14:xfrm>
              <a:off x="1192819" y="3332578"/>
              <a:ext cx="161280" cy="20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C8F481-73B9-4745-AE21-DB16A7DC55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4179" y="3323578"/>
                <a:ext cx="1789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0CDB79-62C7-47DD-A604-7BCEA1AD5E73}"/>
                  </a:ext>
                </a:extLst>
              </p14:cNvPr>
              <p14:cNvContentPartPr/>
              <p14:nvPr/>
            </p14:nvContentPartPr>
            <p14:xfrm>
              <a:off x="1577520" y="3224880"/>
              <a:ext cx="6282720" cy="956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0CDB79-62C7-47DD-A604-7BCEA1AD5E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8160" y="3215520"/>
                <a:ext cx="6301440" cy="9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45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6F60-B96D-4F49-B6B2-51A48CE8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DCCB-12FD-4670-AF30-16AF2421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697D8F-7F10-4FE0-93EF-441DCDE36667}"/>
                  </a:ext>
                </a:extLst>
              </p14:cNvPr>
              <p14:cNvContentPartPr/>
              <p14:nvPr/>
            </p14:nvContentPartPr>
            <p14:xfrm>
              <a:off x="154800" y="133200"/>
              <a:ext cx="10892160" cy="301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697D8F-7F10-4FE0-93EF-441DCDE36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40" y="123840"/>
                <a:ext cx="10910880" cy="30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6F4FE9-79B5-44FE-9868-AABD9FBDB5E0}"/>
                  </a:ext>
                </a:extLst>
              </p14:cNvPr>
              <p14:cNvContentPartPr/>
              <p14:nvPr/>
            </p14:nvContentPartPr>
            <p14:xfrm>
              <a:off x="57240" y="1166040"/>
              <a:ext cx="11820240" cy="54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6F4FE9-79B5-44FE-9868-AABD9FBDB5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80" y="1156680"/>
                <a:ext cx="11838960" cy="54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97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0983-3B48-41AA-AAB2-3B40ED65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9C53-2170-4D22-A3D4-F64741F8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6C107C-531B-419D-AD1F-7DE28F05F5B7}"/>
                  </a:ext>
                </a:extLst>
              </p14:cNvPr>
              <p14:cNvContentPartPr/>
              <p14:nvPr/>
            </p14:nvContentPartPr>
            <p14:xfrm>
              <a:off x="384840" y="292320"/>
              <a:ext cx="11293200" cy="552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6C107C-531B-419D-AD1F-7DE28F05F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80" y="282960"/>
                <a:ext cx="11311920" cy="55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C83E4E-4051-40D4-B35B-944801B6175A}"/>
                  </a:ext>
                </a:extLst>
              </p14:cNvPr>
              <p14:cNvContentPartPr/>
              <p14:nvPr/>
            </p14:nvContentPartPr>
            <p14:xfrm>
              <a:off x="1173600" y="2685240"/>
              <a:ext cx="9379080" cy="244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C83E4E-4051-40D4-B35B-944801B617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4240" y="2675880"/>
                <a:ext cx="9397800" cy="24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10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FF2432-37C7-4169-8750-9773AE4E7E3D}"/>
                  </a:ext>
                </a:extLst>
              </p14:cNvPr>
              <p14:cNvContentPartPr/>
              <p14:nvPr/>
            </p14:nvContentPartPr>
            <p14:xfrm>
              <a:off x="163800" y="96840"/>
              <a:ext cx="11746800" cy="660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FF2432-37C7-4169-8750-9773AE4E7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40" y="87480"/>
                <a:ext cx="11765520" cy="66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75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976C2E-59C7-4839-89E4-C211BE87FFCA}"/>
                  </a:ext>
                </a:extLst>
              </p14:cNvPr>
              <p14:cNvContentPartPr/>
              <p14:nvPr/>
            </p14:nvContentPartPr>
            <p14:xfrm>
              <a:off x="3092400" y="291240"/>
              <a:ext cx="7421040" cy="452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976C2E-59C7-4839-89E4-C211BE87F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040" y="281880"/>
                <a:ext cx="7439760" cy="45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607187-DBA5-4509-9DCA-F2F15DADEB2C}"/>
                  </a:ext>
                </a:extLst>
              </p14:cNvPr>
              <p14:cNvContentPartPr/>
              <p14:nvPr/>
            </p14:nvContentPartPr>
            <p14:xfrm>
              <a:off x="3387240" y="1710000"/>
              <a:ext cx="6172560" cy="480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607187-DBA5-4509-9DCA-F2F15DADEB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7880" y="1700640"/>
                <a:ext cx="6191280" cy="48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7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6AC21BE52414EB47C8151C9BA8B55" ma:contentTypeVersion="2" ma:contentTypeDescription="Create a new document." ma:contentTypeScope="" ma:versionID="312bc33ee0d644dc0f09a64a29c2e653">
  <xsd:schema xmlns:xsd="http://www.w3.org/2001/XMLSchema" xmlns:xs="http://www.w3.org/2001/XMLSchema" xmlns:p="http://schemas.microsoft.com/office/2006/metadata/properties" xmlns:ns3="311a858f-e49b-4fe8-a4bc-f1134ffb0fc2" targetNamespace="http://schemas.microsoft.com/office/2006/metadata/properties" ma:root="true" ma:fieldsID="a15c7ed5105469a4543b31a75ac1ea40" ns3:_="">
    <xsd:import namespace="311a858f-e49b-4fe8-a4bc-f1134ffb0f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1a858f-e49b-4fe8-a4bc-f1134ffb0f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571347-C03D-47FF-937B-F9D945B0B602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311a858f-e49b-4fe8-a4bc-f1134ffb0fc2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594274-B6D5-48E1-BC10-A8D38F7260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FA4C7E-C955-4478-B424-497C838A12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1a858f-e49b-4fe8-a4bc-f1134ffb0f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2876</TotalTime>
  <Words>14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5</cp:revision>
  <dcterms:created xsi:type="dcterms:W3CDTF">2020-07-06T13:07:49Z</dcterms:created>
  <dcterms:modified xsi:type="dcterms:W3CDTF">2020-07-08T13:05:25Z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0x0101007576AC21BE52414EB47C8151C9BA8B55</vt:lpwstr>
  </property>
</Properties>
</file>