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5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13:15:03.01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1139 467 1958 0,'0'0'43'0,"0"0"9"0,0 0 1 0,0 0 3 0,0 0-45 0,0 0-11 0,0 0 0 0,0 0 0 16,0 0 53-16,0 0 9 0,0 0 2 16,0 0 0-16,0 0 51 0,0 0 10 0,0 0 3 0,0 0 0 15,11-3-65-15,-11 3-13 0,11 0-2 0,-11 0-1 16,0 0-24-16,3 3-5 0,-3-3-1 0,0 0 0 15,0 0 38-15,7 0 7 0,-3 3 2 0,-1 3 0 16,-3-3-8-16,7 4 0 0,-7 2-1 0,0 4 0 0,0-4-37 16,-7 4-7-16,7 8-2 0,-3 1 0 15,-1 10 16-15,-3 2 3 0,4 4 1 0,-8 6 0 16,4-7 5-16,3 7 1 0,-6-6 0 0,6 6 0 16,-6-3-35-16,10 6-17 0,-7 0 1 0,3 0 1 15,4-7 24-15,0 4 5 0,0-9 1 0,0-1 0 0,0 1-15 0,0-1-8 16,0-9 8-16,4 7-13 0,-4-1 13 0,7-3 8 15,-7 10 0-15,3-10-8 0,4 4 0 0,-7-1 0 16,4-6 0-16,-4 6-12 0,7-9 12 0,-4 3 0 16,-3-12 12-16,4 6-12 0,-4 0 9 15,0-4-9-15,0-2 0 0,7-4 9 0,-7 4-1 16,0-10-8-16,4 3 12 0,-4 0-4 0,7-3-8 16,-4-3 8-16,8 4-8 0,-8-4 8 0,8-4-17 0,-1 1-4 15,5-6-1-15,-5 3 0 0,8-1 30 16,-4-5 5-16,0 6 2 0,4-4 0 0,-4-2-23 0,-4 9 0 15,8-4 0-15,0-2 0 0,-4-1-14 0,0 4-7 16,3-3-2-16,1 2 0 0,0 7 37 0,-4-6 7 16,0-3 2-16,4 6 0 0,-4-4-37 0,-4 4-7 0,4-3-2 15,-3 0 0 1,0-1-9-16,-1 4-1 0,-6 0-1 0,6 0 0 16,-6-6-85-16,3 9-17 0,3-4-3 0,-6 4-798 0,3 0-160 0</inkml:trace>
  <inkml:trace contextRef="#ctx0" brushRef="#br0" timeOffset="414.73">1877 1291 1958 0,'0'0'43'0,"0"0"9"0,0 0 1 16,0 0 3-16,0 0-45 0,0 0-11 0,0 0 0 0,0 0 0 0,0 0 156 0,0 0 28 15,0 0 7-15,0 0 1 0,0 0-103 0,0 0-20 16,0 0-4-16,0 7-1 0,0-4 0 0,0 9 0 0,0-2 0 0,0 5 0 15,0-5 0-15,0 9 0 16,0 0 0-16,0-4 0 0,0 7-9 0,7 0-3 16,-7 3 0-16,0 0 0 0,0 0-32 0,0-3-6 15,3 0-2-15,-3-3 0 0,7-6 1 0,-7-1 0 0,0 1 0 16,0-4 0-16,4-3-13 0,-4-6 0 0,0 0 8 16,0 0-8-16,0 0-9 0,0 0-5 0,0 0-1 0,0 0 0 31,0-12-90-31,7 2-19 0,-3 1-3 0,-4-7-1 0,0 4-68 0,0-1-13 0,0-2-3 15,0-1-1-15</inkml:trace>
  <inkml:trace contextRef="#ctx0" brushRef="#br0" timeOffset="589.83">1838 1166 2649 0,'0'0'58'0,"-4"-3"12"0,-6 0 2 0,10 0 4 16,-7-4-61-16,3 4-15 0,4-3 0 0,-7-3 0 0,7 2 54 0,-3 1 8 15,3-3 2-15,0 2 0 0,0 4-8 0,0 0 0 16,0 3-1-16,0-6 0 16,0-1-88-16,3 4-18 0,4 0-3 0,-7 3-1259 0</inkml:trace>
  <inkml:trace contextRef="#ctx0" brushRef="#br0" timeOffset="984.26">2050 1621 2818 0,'0'0'62'0,"0"0"13"0,0 0 2 0,0 0 3 0,0 0-64 0,7-7-16 0,-7 1 0 0,0-3 0 16,3-1 68-16,1-2 10 0,-4-1 2 0,7-6 1 15,-7 7-45-15,3-7-8 0,4 0-3 0,-3 4 0 16,3-1 11-16,4 0 3 0,-4 4 0 0,3-7 0 16,1 6-39-16,-1 4-21 0,1 6 2 0,0-10 1 15,-8 4 29-15,8-4 5 0,-1 7 2 0,1 0 0 0,-1-1-18 16,1 1 0-16,3 0 0 0,-3 3 0 16,-1 3 0-16,-3 0 0 0,4 3 0 0,-1 0 0 15,-2 10 0-15,-1-4 0 0,0 7 0 0,-4 9 0 0,4-3 55 0,-3 6 7 16,-4 3 2-16,7 4 0 15,-7-1-52-15,0-2-12 0,0-7 0 0,0 6 0 0,0-12 0 16,0 0 0-16,0 0 0 0,3-10 0 0,-3 0 0 0,0-2 0 16,7-1 0-16,-7-6 0 15,0 0-49-15,4-3-13 0,-1 0-2 0,5-7-1 16,2 1-101-16,-6-1-20 0,3-5-4 0,-4-4-1102 16</inkml:trace>
  <inkml:trace contextRef="#ctx0" brushRef="#br0" timeOffset="1264.64">2621 975 2269 0,'0'0'64'0,"0"0"15"0,0 6-63 0,0 7-16 0,0-4 0 0,0 7 0 15,7-1 105-15,-7 7 19 0,0 6 3 0,0 1 1 16,0 5 0-16,4-6 0 0,-4 4 0 0,0 5 0 15,7-5-52-15,-7 5-9 0,0 4-3 0,0 0 0 16,0 6-7-16,3-9-1 0,1 2-1 0,3-2 0 16,-7-4-37-16,3-2-7 0,4-4-2 0,-3 0 0 15,3-6-9-15,-7 0 0 0,4 0 0 0,-1 0 0 16,4-3 0-16,-3-10 0 0,3 4 0 0,-4-4 0 16,4-6-49-16,-3 4-12 0,3-4-3 0,0-6 0 15,0-4-102-15,-3-2-21 0,3 0-4 0,-4-7-1101 16</inkml:trace>
  <inkml:trace contextRef="#ctx0" brushRef="#br0" timeOffset="1898.83">3037 1163 2829 0,'0'6'62'0,"-10"0"13"0,6 4 2 0,-6 2 3 16,3-8-64-16,3 5-16 0,-3 0 0 0,0 1 0 0,0 2 80 0,3-5 13 15,-3-1 3-15,4 3 0 0,-4 1-36 0,3 5-8 16,-6-5 0-16,6 2-1 0,-6 1-19 0,-1 2-3 16,0-2-1-16,1 3 0 0,-1 3-4 0,-3-10-2 15,4 7 0-15,6-1 0 0,-7 1-10 0,1-10-1 16,6 4-1-16,-3-1 0 0,4-3-10 0,3-3 0 16,0-3 0-16,0 0 0 0,0 0 0 0,0 0 0 0,3 0 0 0,4-3 0 15,7 0 0-15,-10-3 0 0,7 0 0 0,-1 2 0 16,4 1 0-16,-3 0 0 0,3 3 0 0,-3 0 0 15,-1 0 0-15,1 6 0 0,-1-2 0 0,1 5 0 16,-1 0 0-16,-6 7 0 0,3-3 0 0,0 5 0 16,0 1 8-16,-3 0 0 0,3 6 0 0,-7-9 0 15,3 0 1-15,4 5 0 0,-3-8 0 0,-1 3 0 16,4-4-9-16,-3-5 0 0,3 2 9 0,-3 0-9 16,3-2 0-16,-4-1 0 0,4-6 0 0,-3 0 0 15,-1 0 0-15,4 0 0 0,4 0 0 0,-8 0 0 0,4-6 0 16,1 2 0-16,-1 1 0 0,3-3 0 0,-6-3 0 0,6 2 8 15,1-2-8-15,-8 0 0 16,8-1 0-16,0-2 0 0,-1 2 0 0,1-5 0 0,-1 2 0 0,1 0 0 16,-8-2 0-16,8-1 0 0,0 0 0 0,-1 7-8 15,-3-10 8-15,4 4 0 0,-4 5 0 16,-4-6 0-16,4 4 0 0,-7-1-8 16,4 4-8-16,-4 3 0 0,0-4-1 0,0 4 0 0,0 6 28 0,0 0 5 0,0 0 2 15,-4 0 0-15,-6 3-29 0,3 0-5 16,3 10-2-16,-6-4 0 0,6 7 30 0,4 0 5 15,-7 6 2-15,4-1 0 0,3 1-19 0,0 0 0 16,3 0 0-16,4 0 0 0,-3 0 0 0,-1-6 0 16,4 0 0-16,4-1 0 0,-1-5 0 0,1 2 0 15,-4-2 0-15,4-1 0 0,-1 4-9 0,1-7-9 0,-1 0-2 16,1 3 0-16,0 1 20 0,-4-4 0 0,3 7 0 0,1-10 0 16,-4 0-70-1,3 3-10-15,5 1-3 0,-5-4 0 16,1 0-169-16,3-3-33 0,7-10-7 0,-7-2-2 0</inkml:trace>
  <inkml:trace contextRef="#ctx0" brushRef="#br0" timeOffset="2425.6">3651 1037 1879 0,'4'-9'41'0,"-4"0"9"0,3-4 2 0,4 4 0 16,-3-7-41-16,3 7-11 0,-4-7 0 0,8 10 0 15,0-7 97-15,-1 7 18 0,1 3 3 0,-4 0 1 0,3 3-44 0,1 3-9 16,0 3-2-16,-1 7 0 0,1-4 25 0,-1 0 5 16,1 4 1-16,3 6 0 0,-3-7-15 0,-1 10-4 15,-3 0 0-15,4 0 0 0,-1 3-10 0,-2-3-2 16,-1 6-1-16,0-6 0 0,3 3-18 0,-10-6-3 16,11 3-1-16,-11-6 0 0,3 3-13 0,4-1-2 15,-7-5-1-15,4 6 0 0,-4-4-25 0,3-2-16 16,4 3 3-16,-7-4 0 0,-7 4 13 0,7-7 0 15,0 1 0-15,0 2 0 0,-3 1 0 0,-1-10 0 16,4 6 0-16,-10 1 0 0,3-1 0 0,3-3 0 16,-10 4 0-16,4-7 0 0,-1 0 9 0,0 0 5 0,1-3 1 0,-4 3 0 15,3-3-15-15,-3 0-10 0,3 0 2 16,1 4 0-16,-4-4 8 0,3 0 0 16,1 3 0-16,-5 0 0 0,5 3 0 0,-1 0-13 15,1 1 5-15,-1 2 8 0,0-3-8 0,1 4 8 16,-1 2 0-16,4-2 0 0,0 2 0 0,4-6 0 0,-4 7 0 15,3 0 0-15,4-1-9 0,0-3-1 0,0 1 0 0,4-1 0 16,3 4 10-16,-4-1 14 0,4-5-3 0,0 2-1 16,4 0-19-16,7 1-4 0,-4-4-1 0,0 4 0 15,3-7 14-15,1 0 16 0,3 0-3 0,0-3-1 16,4-3-12-16,-4 0 0 0,4 0 8 0,-4-7-8 0,-3 7 25 16,-1-3 3-16,1-1 0 0,0 1 0 15,-8 0-45-15,4 0-9 16,-3 3-2-16,3-4 0 0,-3 1 28 0,-1 0 0 0,1 3 0 0,-8-4 0 15,8 4-60-15,-8-3-8 0,4 3 0 0,-3-4-1451 0</inkml:trace>
  <inkml:trace contextRef="#ctx0" brushRef="#br0" timeOffset="3080.14">5094 943 1958 0,'0'0'43'0,"0"0"9"0,7-9 1 15,-7 3 3-15,7-1-45 0,-7 4-11 0,0 3 0 0,4-6 0 0,-1 0 193 0,-3 6 37 16,0 0 7-16,0 0 2 0,4 6-127 0,-1 3-24 16,1 1-6-16,-1 6-1 0,1-1-13 0,-4 7-4 15,3 6 0-15,-3 13 0 0,0-3 0 16,0-1 0-16,0 4 0 0,0 3 0 0,-3-6-51 0,3 6-13 16,-4 3 0-16,-3 0 0 0,7 0 0 0,-3-3 0 15,-1-1 0-15,1-2 0 0,3-3 0 0,0-4 0 16,0-5 0-16,3-4 0 0,1-3 0 0,-1 0 0 15,1-10 0-15,3 4 0 0,4-1 0 0,-8-5 0 16,4-4 0-16,4-3 0 0,3 4 0 16,-4-1 0-16,4-6 0 0,1-3 0 0,-1 0 0 0,0-4 0 0,3 1 0 15,-2 0 0-15,2-1 0 0,4-5 0 16,4 2 0-16,0-2 0 0,-1 6 0 0,8-7 0 16,-7 7 0-16,3-4 0 0,4 4 0 0,-7 0 0 15,-1 3 0-15,1 0 0 0,-7 3 0 0,3 0 0 16,-4 3 0-16,1-3 0 0,-11 3 0 0,0 3 0 0,4-3 0 0,-1 0 0 15,-3 1 0-15,0-4 0 0,-3 3 0 0,3-3 0 16,4 0 0-16,-8-3 0 0,4-1 0 0,0-2 0 16,0 0-100-16,4-3-22 0,-1 2-5 15,-2-5-854-15,2 2-171 0</inkml:trace>
  <inkml:trace contextRef="#ctx0" brushRef="#br0" timeOffset="3279.59">6142 1705 3024 0,'0'0'67'0,"-4"7"13"0,1-1 4 0,3 0 0 0,-4 0-68 0,4-6-16 0,0 0 0 0,0 0 0 15,0 0 91-15,0 0 14 0,0 0 3 0,0 0 1 0,0 0-56 0,0 0-11 16,-3-9-2-16,-1 3-1 0,1-4-28 0,-4-2-11 16,0 2 8-16,0-12-8 15,-1 0-22-15,1 1-10 0,0-5-1 0,4 1-1 16,3 0-101-16,-11 0-20 0,8 0-4 0,-4 3-1213 0</inkml:trace>
  <inkml:trace contextRef="#ctx0" brushRef="#br0" timeOffset="3429.56">5891 1282 2269 0,'-10'9'64'0,"3"-5"15"0,3-1-63 0,4-3-16 0,0 0 0 0,-3 3 0 15,3 0 105-15,0-3 19 0,0 0 3 0,7 3 1 31,0 0-154-31,3-6-30 0,5 0-7 0,2 0-1 16,-6 0-102-16,6 0-21 0,1-10-4 0,3 7-1 0</inkml:trace>
  <inkml:trace contextRef="#ctx0" brushRef="#br0" timeOffset="3815.94">6354 1147 1958 0,'0'0'43'0,"7"3"9"0,-4-3 1 0,1 3 3 0,-1 4-45 0,1-1-11 0,-1 0 0 0,-3-3 0 16,0 4 156-16,0 2 28 0,0-3 7 0,-3-2 1 15,-1-1-52-15,1 3-9 0,-1 0-3 0,-3 0 0 0,-4 1-51 0,4 5-10 16,-3-5-3-16,-4 2 0 16,7 0-45-16,-11 1-10 0,7 5-1 0,-3-5-8 0,4 6 0 0,-1-4 0 15,4 4-10-15,0-1 10 0,0-2 44 0,3 0 16 16,1-7 3-16,3-3 1 0,3 0-52 0,-3-3-12 16,8 0 0-16,2-3 0 0,-6 3 0 0,6-3 0 15,4 0 0-15,0-7 0 0,4 4 0 0,0 0 0 16,-1-1 0-16,1-2 0 0,3 6 0 0,0 0 0 15,-3 0 0-15,3 3 0 0,-3-4 0 0,3 4 0 16,-7 0 0-16,0 4 0 0,0-1 0 0,0 3 0 16,1 3 0-16,-12 1 0 0,4 6 0 0,0-4 0 15,-3 7 0-15,-4 3 0 0,0 0 0 0,0 6 0 16,-7-3 0-16,3-3 0 0,1-6 0 0,-4 6 0 16,-1 0 0-16,-2 0 0 0,-1-1 0 0,4-2 0 15,-10 3 0-15,2-9 0 0,1-1 0 0,-3 1 0 0,3-7 0 0,0 4 0 16,-1-7 0-16,5-3 0 0,-1 0 0 15,8-7 0 1,-4-2-100-16,7 0-22 0,-4-4-5 0,8 1-1 16,-4-7-76-16,3 3-15 0,8-22-3 0,6 7-1 0</inkml:trace>
  <inkml:trace contextRef="#ctx0" brushRef="#br0" timeOffset="4115.21">6847 997 2269 0,'0'0'64'16,"0"0"15"-16,0 0-63 0,0 0-16 0,0 0 0 0,0 0 0 0,0 0 156 0,0 0 29 15,7 6 6-15,-7 7 1 0,0-1-52 0,0 4-9 16,0-4-3-16,4 7 0 16,0 3-51-16,-1 0-10 0,1 3-3 0,3-3 0 0,0 3-51 0,0-9-13 15,3 6 0-15,1-3 0 0,0-4 0 0,3 1 0 16,0 3 0-16,0-10 0 0,0 4 0 0,0-1 0 15,-3 1 0-15,-1-10 0 0,4 6 0 0,-3-2 0 16,0-1 0-16,-4 3 0 0,3 1 0 0,-3-7 0 16,0 0 0-16,0 0 0 0,-3 0 0 0,-1 0 0 15,1 0 0-15,-4-3 0 16,3 4-100-16,-3-4-22 0,0 0-5 0,0 3-1 16,0-3-153-16,-3 6-31 0,-8 0-7 0,-10-9-1 0</inkml:trace>
  <inkml:trace contextRef="#ctx0" brushRef="#br0" timeOffset="4470.14">6657 1329 2649 0,'0'0'58'0,"0"0"12"0,0 0 2 0,0 0 4 15,0 0-61-15,0 0-15 0,0-3 0 0,3-3 0 0,5 6 92 0,-1-3 15 16,3-1 3-16,4 1 1 0,4 0-47 0,3 0-10 16,0 0-2-16,7 0 0 0,1-4-18 0,-1-2-4 15,7 0-1-15,-3 2 0 0,0-2 3 0,-4 3 1 16,-3-1 0-16,-4 1 0 0,0 0-1 15,0 0-1-15,-3 2 0 0,-1 4 0 0,1-3-31 16,-4 3 0-16,-3 0 0 0,-1 3 0 16,4-3-96-16,-7 0-26 0,8-3-5 0,-8-3-854 15,0 6-171-15</inkml:trace>
  <inkml:trace contextRef="#ctx0" brushRef="#br0" timeOffset="6003.13">7493 1191 2156 0,'0'0'48'0,"0"0"9"0,0 0 3 0,0 0 0 16,0 0-48-16,0 0-12 0,0 0 0 0,0 0 0 0,0 0 80 0,0 0 15 0,0 0 2 0,4-9 1 15,-4 9-47-15,0 0-10 0,0 0-1 0,0 0-1 16,0 0 33-16,0 0 8 0,-8 0 0 0,-2 3 1 16,3 6-27-16,-7-2-6 0,-4 2 0 0,-3 3-1 15,-4 4 4-15,1-6 1 0,-1 2 0 0,-3 1 0 16,-1 2-36-16,5-5-6 0,-1 2-2 0,4 1 0 15,3 2-8-15,1-5 0 0,6 2 0 0,0-5 8 16,4-1-8-16,0 0 0 0,7-6 0 0,0 0 8 16,7 7-8-16,0-4 0 0,0 0-12 0,8 0 12 15,-1-6 0-15,7 3 0 0,0 0 0 0,0 0 0 0,4-3 0 0,-4 3-9 16,0-3 9-16,7 3-10 16,-6 0 10-16,-5 0 8 0,1 3-8 0,0 0 11 0,-4 0-11 0,-4 3 0 15,-3 4 9-15,0-1-9 16,0 0 56-16,0 4 6 0,-7-10 2 0,0 6 0 0,0 1-64 0,0 6 0 15,0-1-14-15,-3 4 2 0,-1-6 12 16,-3-1 16-16,0-6-4 0,0 1-1 0,0 2-11 0,0-3 8 16,0 1-8-16,-4 2 8 0,4-3-8 0,-3-3 0 15,-1 1 0-15,1-4 0 16,-1 3-55-16,0-3-9 0,1 0-3 0,3 3 0 16,0 0-50-16,0 3-11 0,3-3-1 0,1 1-1226 0</inkml:trace>
  <inkml:trace contextRef="#ctx0" brushRef="#br0" timeOffset="6979.54">1224 2408 1249 0,'0'0'27'0,"0"0"5"0,0 0 2 0,0 0 2 0,0 0-28 0,0 0-8 0,0 0 0 0,0 0 0 15,0 0 9-15,0 0 1 0,7-3 0 0,-3-4 0 16,3 4-10-16,3 0 0 0,-6-3-10 0,-1 3 10 15,4-1 104-15,4 1 28 0,-7 0 4 0,3 3 2 16,-4-3-16-16,1-6-3 0,3 6-1 0,-7 3 0 16,0 0 8-16,0 0 2 0,0 0 0 0,0-4 0 0,0 4-52 15,3-3-11-15,-3 3-1 0,0-3-1 0,7 0-39 0,-7 3-7 16,0 0-1-16,4-3-1 0,3 0-15 0,-4 0 9 16,8-1-9-16,0 1 8 15,-1 3-8-15,1 0 0 0,3 0 0 0,-4-3 0 16,8 3-10-16,0 0-7 0,-1 0-2 0,5 0 0 0,2-3 32 0,8 3 7 15,-7 0 0-15,6 3 1 0,-2-3-33 0,2 0-8 16,-6 0 0-16,7 0-1 0,-4 3 21 0,7 0 18 16,8 4-3-16,3-1-1 0,-1 0-14 0,5 1 0 15,6 2 0-15,1-3 0 0,-4-6 0 16,10 6 0-16,1 1 0 0,13-1 0 0,-6 0-16 0,3-3 4 16,3 1 1-16,8-1 0 0,3-3 11 0,-3 3 0 15,0 3 0-15,17-6 0 0,0-6 0 0,4 3 0 16,0 0 0-16,17-1 0 0,-10-2 0 0,4 0 0 15,3 0 0-15,14-4 0 0,-11 7 0 0,4-6 0 0,4 2 0 16,24-2 0-16,-28 0 0 0,11 5 0 0,3-2 0 16,21 3 0-16,-14-6 0 0,-7 5 0 0,7-2 0 0,22 3 0 15,-26-3 0-15,1 0 0 0,7-1 0 0,24 1 0 16,-28 3 0-16,0 0 0 0,8-7 0 0,24 4 0 16,-32 3 0-16,3 0 0 0,5-4 0 0,16-2 0 15,-34 6 49-15,3 0 12 0,0-3 3 0,15-1 0 16,-29 4-52-16,-4 3-12 0,-3 0 0 0,7 0 0 15,-21 0 0-15,-4 3 0 0,-7 4 0 0,1-1 0 16,-22-6 0-16,-7 3 0 0,-4 3 0 0,-6-3 0 16,-8 4 0-16,-7-1 0 0,-6-3 0 15,-5 3 0-15,-6-3 0 0,-7 7 0 0,-4-10 0 0,-7 6 0 16,-4-3-25 0,-3 4-8-16,-3-1-2 0,-4 0-1313 0</inkml:trace>
  <inkml:trace contextRef="#ctx0" brushRef="#br0" timeOffset="31284.3">2491 3590 1652 0,'0'0'36'0,"0"0"8"0,0 0 2 0,-4 3 0 0,4-3-37 0,-7 6-9 16,7-3 0-16,0-3 0 0,0 0 67 0,0 0 11 15,0 0 2-15,0 0 1 0,0 7-10 0,0-7-3 16,0 0 0-16,0 0 0 0,7 0-38 0,-7 0-8 0,4 3-2 16,-1-3 0-16,8 0 20 0,-4-3 3 0,3 3 1 0,-6 0 0 15,6-4-11-15,1 4-1 0,0-3-1 0,3 0 0 16,-4-3-1-16,1 0 0 0,0-4 0 0,3 1 0 15,-4-4-22-15,1 4-8 0,3-4 0 0,-4 1 9 16,1-4 35-16,3 0 8 0,-3 1 0 0,-1-1 1 16,1 0-34-16,3 1-7 0,-3-1-2 15,-1 4 0-15,-3-4-10 0,4 6 0 0,-4-2 0 16,3 6 0-16,-6-1 10 0,0 7-10 0,-4 0 12 0,0 0-12 16,7 3 17-16,-7 7-3 0,3 2-1 0,-3 4 0 15,0 0 7-15,0 3 2 0,0 3 0 16,0 3 0-16,0 3 1 0,-3 0 0 0,3 3 0 0,0 4 0 15,-7 6-23-15,7-1 0 0,-4 7 0 0,4 0 0 16,-4-3 29-16,4-3 2 0,0 3 0 0,0 0 0 16,0-3-6-16,0-4-1 0,0-2 0 0,0-1 0 15,0-2-9-15,0-7-3 0,4-3 0 0,0-3 0 0,3-7-12 16,-7 1 8-16,3-4-8 0,4-6 0 16,-7-3 0-16,0 0 0 0,0 0-11 0,4-3 11 15,3-3-53-15,-7-1-3 0,3 7-1 0,4-6 0 16,-7 0-67-16,0 0-14 0,7-1-2 0,-7 1-704 15,7 0-140-15</inkml:trace>
  <inkml:trace contextRef="#ctx0" brushRef="#br0" timeOffset="31734.55">2575 4317 1758 0,'0'0'50'0,"0"0"10"0,0 0-48 0,0 0-12 0,-3 0 0 0,3 0 0 0,0 0 112 0,0 0 20 0,0 0 4 0,0 0 1 0,0 0-61 0,0 0-12 16,0 0-2-16,0 0-1 16,0 0 5-16,0 0 1 0,3-3 0 0,4 0 0 0,-3 3-7 15,3 0 0-15,4 0-1 0,-4 0 0 0,3 0-11 16,8 0-3-16,-4 0 0 0,-4 0 0 16,15 0-17-16,-11 0-3 0,11 3-1 0,-4-3 0 0,0 0 9 0,4 3 2 15,0-3 0-15,-4 0 0 0,4 3-19 16,-1-3-4-16,-3 3-1 0,4-3 0 0,-4 4-3 15,0-4-8-15,4 0 12 0,-4 0-4 0,4 3 3 0,-11-3 0 16,7 3 0-16,0 0 0 0,-6-3-11 0,-5 3 0 16,1 0 0-16,3 0 0 0,-4 1 0 0,-6-1-9 15,7 0 9-15,-4-3-13 16,0 3-87-16,0-3-16 0,-7 0-4 0,0 0-790 16,3 0-158-16</inkml:trace>
  <inkml:trace contextRef="#ctx0" brushRef="#br0" timeOffset="32131.76">3454 4217 1839 0,'0'0'40'0,"0"0"9"0,0 0 2 0,0 0 1 0,0 0-42 0,0 3-10 0,0-3 0 0,0 0 0 15,0 0 139-15,0 0 25 0,0 0 6 0,0 0 1 16,0 0-43-16,0 0-8 0,0 0-1 0,0 0-1 0,0 0-31 0,0 0-7 16,0 0 0-16,0 0-1 0,0 0-47 0,0-6-10 15,0-1-2-15,0-2 0 0,-7 0-20 0,7 2 8 16,0-2-8-16,0 0 0 0,7-1 26 0,-7 4 1 15,3 0 0-15,-3-1 0 16,0 7-43-16,0 0-9 0,0 0-2 0,0 0 0 0,4 0 27 0,3 3 0 16,-7 1 0-16,3 2 0 0,-3 0 19 0,0 4 5 15,0 2 2-15,0-2 0 0,0-1-26 0,0 3 0 16,0 1 0-16,0-4 0 0,-3-2 0 0,3-1 0 16,0 0 9-16,0-6-9 15,0 0-64-15,0 0-16 0,0 0-4 0,0 0-857 0,0 0-171 0</inkml:trace>
  <inkml:trace contextRef="#ctx0" brushRef="#br0" timeOffset="32844.28">4456 3668 1958 0,'0'0'43'0,"0"0"9"0,0 0 1 0,0 0 3 0,0-9-45 0,0 9-11 0,0 0 0 16,0-7 0-16,0 7 104 0,0 0 20 15,0 0 3-15,0 0 1 0,0 0 0 0,0 0 0 0,0 0 0 16,0 13 0-16,-7 3-103 0,7 3-25 0,-4 6 0 0,4 3 0 16,0 3 56-16,0 1 7 0,-7 2 1 0,7 4 0 15,-4-4 0-15,4 1 0 0,0-1 0 0,-3 1 0 16,3-1-52-16,0 1-12 0,0-7 0 0,0 3 0 15,3-3 0-15,-3-3 0 0,4-3 0 0,-4 0 0 0,7-6 54 16,-3 0 8-16,3-7 2 0,-4 4 0 0,4-7-52 16,0-3-12-16,0 3 0 0,4-6 0 15,-4 0-48-15,4 0-13 0,-1 0-3 0,1-3 0 16,3 3 103-16,3 0 20 0,1-3 4 0,3 3 1 16,0 0-52-16,1 0-12 0,-5 0 0 0,4 0 0 0,-3 0 0 0,0 3 0 15,-4 0 0-15,0 0 0 0,0-3 0 0,0 0 0 16,-3 0 0-16,-1 4 0 15,1-8-48-15,-1 4-13 16,5 0-3-16,-5 0 0 0,-6 0 0 0,6-3 0 16,4-3 0-16,-3 0 0 0,0 3-204 0,3-4-42 15,7 1-8-15,0 0-2 0</inkml:trace>
  <inkml:trace contextRef="#ctx0" brushRef="#br0" timeOffset="33061.79">5235 4320 2188 0,'0'0'48'0,"0"0"11"0,0 0 1 0,0 0 1 0,0 0-49 0,0 0-12 15,0 0 0-15,0 0 0 0,0 0 156 0,0 0 29 0,0 7 6 0,0-7 1 16,0 0-103-16,0 0-20 0,0 0-4 0,0 0-1 16,0 0 0-16,0 0 0 0,0 0 0 0,-3-7 0 15,-1 1 0-15,1 0 0 0,3-4 0 0,-7-2 0 16,7-1-102-16,-4-2-21 0,1-1-4 0,3-3-1 15,-4-3-102-15,0 3-21 0,4-3-4 0,-3 0-1101 16</inkml:trace>
  <inkml:trace contextRef="#ctx0" brushRef="#br0" timeOffset="33207.99">5119 3928 2419 0,'0'0'53'0,"-4"4"11"0,1 2 3 0,-1-3 1 0,4-3-55 0,-7 3-13 16,7 3 0-16,0-6 0 16,0 0-48-16,0 0-13 0,7-3-3 0,-3 3-947 15</inkml:trace>
  <inkml:trace contextRef="#ctx0" brushRef="#br0" timeOffset="33529.25">5376 4170 2084 0,'0'25'46'0,"-7"-16"10"0,7 1 1 0,-3-1 1 0,3 1-46 0,0-4-12 15,0 0 0-15,0-6 0 0,0 0 128 0,0 0 23 0,0 0 5 0,0 0 0 16,3-6-73-16,4-4-15 0,-7 1-4 0,0-4 0 16,0-2-15-16,4 2-3 0,-4-2-1 0,7-1 0 15,-7 3-18-15,7 1-4 0,-3-1-1 0,3-2 0 16,3 5-13-16,-3 1-9 0,4-1 12 0,-4 4-12 15,3 0 17-15,1 3-3 0,0 0-1 0,-1 3 0 16,1 3 16-16,-1 0 3 0,-6 6 1 0,3 1 0 16,-4 2 5-16,8 4 1 0,-11 6 0 0,4 0 0 15,3 6-4-15,-4-3-1 0,1 0 0 0,3 6 0 16,-4 1-24-16,1-4-10 16,-1-3 8-1,1-3-8-15,3-3 0 16,-7-3 0-16,3-4 0 0,1 1 0 0,-4-4-59 0,3 0-4 0,1-2-1 0,0-4 0 0,-4-3-226 0,0 0-46 0,7-10-8 0,3-2-794 0</inkml:trace>
  <inkml:trace contextRef="#ctx0" brushRef="#br0" timeOffset="33879.22">5764 3693 1720 0,'0'0'48'0,"0"0"12"0,0 0-48 0,0 0-12 16,0 0 0-16,0 10 0 0,7-1 172 0,-7 4 31 0,4 5 6 0,-4 4 2 16,4 3-67-16,-4 1-12 0,3-1-4 0,-3 6 0 15,0 0-36-15,0 1-8 0,4 2-2 0,-4 1 0 16,-4-1-36-16,4 1-7 0,0-1-2 0,0 1 0 15,4-4-22-15,-4-3-5 0,3 0-1 16,1-3 0-16,-1-6-9 0,1 0 0 0,3-3 0 0,-7-4 0 16,3-2 0-16,4-4 0 0,-3 0 0 0,-4-6 0 15,0 0-51-15,3-3-12 0,4-3-2 16,-3-4-1-16,3-2-48 16,-3-4-10-16,3 1-1 0,-4-7-1 0,4 0-104 0,-3 0-21 15,3-3-4-15,-4 0-376 0,8 3-75 0</inkml:trace>
  <inkml:trace contextRef="#ctx0" brushRef="#br0" timeOffset="34431.4">5923 3906 1113 0,'7'-25'47'0,"-3"19"-38"0,3 0-9 0,-4-4 0 16,1 4 152-16,6 0 28 0,-10 3 5 0,0 3 2 0,0 0-61 0,0 0-12 15,0 0-2-15,4 6-1 0,-4 3 20 0,0 4 4 16,0 3 1-16,-4-7 0 0,4 10 0 0,-10 0 1 16,6-1 0-16,-3 4 0 0,-3-3-109 0,6 3-28 15,-6-3 0-15,-1 0 0 0,4 0 56 0,0-4 7 16,-4 1 1-16,4-3 0 0,0-4-52 0,4 0-12 15,-1 1 0-15,1-7 0 0,-1 3 0 0,4-6 0 0,0 0 0 0,0 0 0 16,0 0 0-16,0 0 0 16,0 0 0-16,0 0 0 0,4-6 0 0,-1 3 0 0,4-4 0 0,-3 1 0 15,3 3 0-15,0-3 0 0,0 3 0 16,-4 0 0-16,8-1 0 0,-7 4 0 16,3 0 0-16,3 0 0 0,-6 7 0 0,3-4 0 0,-4 3 0 0,4 0 0 15,0 4 0-15,4 2 0 0,-4 4 0 16,0-3 0-16,-3-4 0 0,3 3 0 0,0 1 0 0,-4 0 0 15,4-1 0-15,-3 1 0 0,3-4 0 0,-4 0 0 16,4 4 54-16,-3-4 8 0,7-2 2 0,-11-1 0 31,10 6-162-31,-3-8 35 0,0-1-1 0,4-3 52 0,-8 0 12 0,4-3 0 0,0-4 0 0,1 1 0 16,-1-3 0-16,7-4 0 0,-11 4 0 16,4-4 0-16,0 1 0 0,4-7 0 0,-4 3 0 15,-3 0 0-15,3 1 0 0,-4-1 0 0,1 0 0 0,3 4 0 0,-7-1 0 16,0 4 0-16,0 0 0 0,0 2 48 0,0 7 13 15,0 0 3-15,-7 0 0 0,7 0-52 0,-4 7-12 16,-3 2 0-16,0 7 0 0,0-1 0 0,-4 4 0 16,8 0 0-16,-4 0 0 0,3 3 0 0,1 0 0 15,3-4 0-15,-7 4 0 0,7-3 0 0,7 0 0 16,-7-3 0-16,0-4 0 0,3 1 0 0,1-7 0 16,3 3 0-16,0-5 0 0,0 2 0 0,0-3 0 0,0 0 0 15,4-3 0 1,-4-3-48-16,3 0-13 0,-3-3-3 0,4-1 0 15,-1-2 0-15,1 0 0 0,3-1 0 0,-3-2 0 16,-4-4-143-16,3 3-29 0,-3-2-5 0,1-4-899 0</inkml:trace>
  <inkml:trace contextRef="#ctx0" brushRef="#br0" timeOffset="34883.89">6544 3665 2188 0,'-3'16'48'0,"3"-7"11"0,-8 1 1 16,8 5 1-16,-3 4-49 0,3 0-12 0,0 3 0 0,3 0 0 15,5 3 105-15,-8-3 19 0,3 3 3 0,4 0 1 0,-3 3-52 0,3-3-9 16,0 7-3-16,0-4 0 0,0 0 0 0,0-3 0 16,0 0 0-16,-4 0 0 15,8-3 0-15,0 0 0 0,-8-3 0 0,4 0 0 16,0-4-51-16,0-2-13 0,4 0 0 0,-11-4 0 0,3-3 0 0,1 0 0 15,-4-6 0-15,0 0 0 0,0 0 0 0,0 0 0 16,0 0 0-16,0 0 0 0,0 0 0 16,0 0 0-16,-4-6 0 0,1 0 0 0,-8 0 0 15,4-1 0-15,-7 1 0 0,11 0 0 0,-11 3 0 0,-1 0 0 16,1 3 0-16,0-4 0 0,0 1 0 16,-4 6 0-16,4 1 0 0,-10-1 0 15,2 3-48-15,5 3-13 0,3 4-3 0,0-1 0 16,3 4 52-16,4 0 12 0,0 3 0 0,3-4 0 0,1 4 0 15,3-3 0-15,0 0 0 0,3 2 0 0,1-2 48 0,3 3 13 0,0 0 3 16,4-4 0-16,-4-2-52 0,3-1-12 16,1 1 0-16,-1-1 0 0,1 1 0 0,3-7 0 0,0 4 0 15,-3-4 0-15,3 0 0 0,-3-6 0 16,3 0 0-16,-4-6 0 0,4-3 0 0,-3 2 0 0,-1-5 0 16,5-1 0-1,-1-2-100-15,0-1-22 0,0 0-5 0,-7 0-1229 0</inkml:trace>
  <inkml:trace contextRef="#ctx0" brushRef="#br0" timeOffset="35618.15">7394 3844 1436 0,'0'0'32'0,"0"-7"6"0,0-2 2 0,0 3 0 0,0 0-32 0,4-4-8 0,-4 7 0 0,0-3 0 16,0 6 168-16,0 0 33 0,0 0 7 0,0 0 0 15,0 0-80-15,0 0-17 0,0 0-3 0,0 0-1 0,0 0-18 16,0 0-3-16,0 0-1 0,0 0 0 16,-7 6-17-16,3 7-3 0,1-1-1 0,-1 7 0 15,4 0-51-15,-3 3-13 0,-4 6 0 0,3 0 0 16,0 7 54-16,1-1 8 0,-1 7 2 0,-3 3 0 0,4 0-52 15,-1 3-12-15,4-3 0 0,-3-4 0 16,3-5 0-16,3-4 0 0,-3-3 0 0,4-6 0 16,3 3 20-16,-4-9 2 0,1 0 0 0,3-4 0 15,-3-2-22-15,3-4 0 0,3 0 0 0,-3-3 8 0,4-3-8 0,-4 0 0 16,0-3 0-16,4 0 8 0,-1 0 24 0,1-3 6 16,-1-1 1-16,1 4 0 0,-1 0-31 0,5 0-8 15,-1 0 0-15,3-3 0 0,1 2 0 0,3 1 0 16,0 0 0-16,7 3 0 0,-6-3 0 0,-1 3 0 15,4 0 0-15,-4 3 0 0,-4-3 0 0,1 3 0 0,-4 0 0 16,0-3 0-16,0 4 0 0,-3-4 0 0,3 0 0 16,-7 0 0-1,4 0-50-15,-4-4-11 0,3 1-3 0,-3 0 0 16,4 0-51-16,-4-6-10 0,4-1-3 0,-4 1 0 16,0-1-102-16,0 1-21 0,0 0-4 0,-4 2-769 0</inkml:trace>
  <inkml:trace contextRef="#ctx0" brushRef="#br0" timeOffset="35805.12">8005 4421 2383 0,'0'0'52'0,"0"0"12"0,0 0 1 0,0 0 2 0,0 0-54 0,0 0-13 0,0 0 0 0,0 0 0 16,0 0 113-16,0 0 20 0,3-3 4 0,-3 3 1 16,0 0-8-16,0-7-2 0,0 1 0 0,-3 0 0 15,-1-4-102-15,0-2-26 0,1 2 0 0,-4-2 0 16,3-1 0-16,-3 1 0 0,4-4 0 0,-4 0 0 15,3-2-97-15,1 2-25 0,-1-6-5 0,1 6-1229 0</inkml:trace>
  <inkml:trace contextRef="#ctx0" brushRef="#br0" timeOffset="35983.37">7892 3997 2188 0,'-11'22'48'0,"8"-12"11"0,-1-4 1 0,0 3 1 0,1-2-49 0,-1 2-12 15,1-3 0-15,-1-2 0 0,4 2 0 0,0-6 0 16,0 0 0-16,0 0 0 0,7 3 0 0,0-3 0 16,1 0 0-16,-1 0 0 15,0 0-107-15,3 0-24 0,1-3-5 0,-1 0 0 16,1 0-38-16,3-1-7 0,0-2-2 0,-7 0-388 0</inkml:trace>
  <inkml:trace contextRef="#ctx0" brushRef="#br0" timeOffset="36305.21">8156 3982 1497 0,'18'-3'32'0,"-15"3"8"0,4-4 0 0,4 4 4 15,-4 0-36-15,-3 4-8 0,-1-1 0 0,1 3 0 0,-1 0 156 0,-3 4 28 0,-3-1 7 0,-1 0 1 16,1 4 0-16,-4-4 0 0,0 4 0 0,-4 0 0 16,-3-1-103-16,0 1-20 0,0 2-4 0,-1 4-1 15,1-3-40-15,0 3-9 0,-3-4-2 0,3 1 0 16,3 0 1-16,0-4 0 0,1 1 0 0,3-4 0 16,3 0-14-16,1-2 9 0,-1-4-9 0,4-3 8 15,4 6-8-15,-1-3 0 0,1 0 0 0,-1-3 0 16,4 0-25-16,0 0-4 15,7 0-1-15,-3-3 0 0,3 3 30 0,0 0 0 0,0-3 0 0,4 0 0 0,-4 3 45 16,4 3 15-16,-1-3 4 0,-2 3 0 0,2 0-52 16,-3 1-12-16,0 2 0 0,0 0 0 0,-3 0 32 15,0 4 4-15,-1-1 1 0,-3 1 0 0,0-1-13 0,-3 0-4 16,3 4 0-16,-4 0 0 0,1-1-10 0,-4 1-2 16,-4-1-8-16,4 4 12 0,-3-4-2 0,-1 4-1 15,-3-3 0-15,0-1 0 0,4 1-9 0,-4-1 0 16,3-2 0-16,-6-4 0 15,6 0-62-15,-3-3-5 0,7-3-1 0,-7-6 0 16,0-3-133-16,3-7-27 0,1-3-6 0</inkml:trace>
  <inkml:trace contextRef="#ctx0" brushRef="#br0" timeOffset="36582.29">8407 3778 2354 0,'0'0'52'0,"0"12"10"0,0-8 2 0,0 5 3 0,0 7-54 0,3-4-13 0,1 4 0 0,-4 3 0 16,3-4 116-16,1 7 20 0,-1 0 4 0,1 3 0 15,3 0-56-15,-4 1-12 0,5 8-3 0,-5-6 0 16,1 4-4-16,3-1-1 0,-4 3 0 0,1 1 0 16,-1-4 0-16,4-3 0 0,0-2 0 0,0-1 0 15,-3-7-51-15,3 1-13 0,-4-3 0 0,1-3 0 16,0-1 0-16,-1-3 0 0,-3 4 0 0,4-4 0 15,-4-2-37-15,0-4-11 0,0-3-1 0,0 0-1 16,-4 3-74-16,1 0-14 0,-5-6-3 0,1 0-1 16,-3 0-49-16,-1 0-9 0,1 3-3 0,-4-4 0 0</inkml:trace>
  <inkml:trace contextRef="#ctx0" brushRef="#br0" timeOffset="36754.11">8301 4276 2649 0,'0'0'58'0,"0"0"12"0,0 0 2 0,3-3 4 0,4 3-61 0,1 0-15 16,2-3 0-16,1 3 0 0,-1 0 85 0,8 0 15 16,-4 0 2-16,7 3 1 0,0 0-11 0,4 1-3 15,0-1 0-15,3 0 0 0,-3 0-77 0,3 0-12 16,-3 0-8-16,3 0 8 0,-4 1 0 0,1-1 0 16,0 0 0-16,-4-3 0 15,4 3-167-15,-8-3-25 0</inkml:trace>
  <inkml:trace contextRef="#ctx0" brushRef="#br0" timeOffset="38212.99">2734 5252 1497 0,'0'0'32'0,"0"0"8"0,0 0 0 0,0 0 4 0,0 0-36 0,0 0-8 15,0 0 0-15,0 0 0 0,0 0 104 0,0 0 20 0,0 0 3 16,0 0 1-16,0 0-52 0,0 0-9 16,0 0-3-16,0 0 0 0,0 0 0 0,0 0 0 15,0 0 0-15,0 0 0 0,4-4 0 0,3 1 0 0,-4 3 0 0,4-3 0 16,0 0-16-16,4 3-3 15,-1 0-1-15,5 0 0 0,6 0-20 0,-4 3-4 16,8-3 0-16,0 3-1 0,-4 0 10 0,4 4 3 0,-4-1 0 16,3 3 0-16,-9 4 3 0,6 3 1 15,-11 2 0-15,4 8 0 0,1-1 20 0,-5 3 4 0,1 3 0 16,-1 4 1-16,-6 2-49 0,3 1-12 0,-4 0 0 0,4-1 0 16,-7-2 15-16,0-1 0 0,0 1 0 0,0 2 0 15,0-2-24-15,-10-1-5 0,3 4-1 0,-4 0 0 16,4-4 15-16,-3 0 0 0,-8-2 0 0,4-1 0 15,0-6 16-15,-11-3 5 0,7-3 2 0,-6-3 0 0,3-1-23 16,-4-5 0-16,4-4 0 0,-4-3 0 0,7-3 0 0,-3 0 0 16,4-6 0-16,2 0 0 0,5-4-14 15,-4 1-7-15,10-4-2 0,-6-2 0 16,3 2 31-16,3-6 5 0,4 4 2 0,0-4 0 16,4 0-15-16,3 3-10 0,3-3 2 0,4 4 0 0,-3-1 8 15,7 4-13-15,-1-1 5 0,4 4 8 0,4 2 0 16,-7 1 0-16,10 0 0 0,-3 3 0 0,-4 3 0 15,-4 0 0-15,5 3 0 0,-1 0 0 0,-7 3 0 0,0 4 0 16,4-4 0-16,-8 3 0 0,4 4 0 0,-3-4 0 16,-1 1 0-16,5-1 0 15,-5-3-110-15,-6 4-14 0,6-7-4 0,1 0-784 16,-1 0-158-16</inkml:trace>
  <inkml:trace contextRef="#ctx0" brushRef="#br0" timeOffset="38475.94">3373 6064 2508 0,'-7'12'71'0,"7"-12"16"16,0 3-70-16,0-3-17 0,0 0 0 0,0 0 0 15,0 0 128-15,0 0 21 0,0 0 5 0,0 0 1 16,0 0-67-16,0 0-12 0,0 0-4 0,0 0 0 15,0 0-34-15,0 0-7 0,0 0-2 0,-4-6 0 16,4 0-29-16,0 0 0 0,0-1 0 0,-7 1 0 0,7 6 0 0,0-6 0 16,0 6 0-16,7-7 0 15,-7 7-72-15,0 0-20 0,0 0-4 0,0 0-835 16,0 0-167-16</inkml:trace>
  <inkml:trace contextRef="#ctx0" brushRef="#br0" timeOffset="39350.9">4491 6123 1552 0,'0'0'44'0,"0"0"10"0,0 7-43 0,0-4-11 16,0-3 0-16,0 0 0 0,0 0 104 0,0 0 18 15,0 0 4-15,0 0 1 0,7-7-37 0,0 1-7 0,-3-6-2 0,3-7 0 16,3-3 7-16,-6-3 2 0,6-7 0 0,1 1 0 16,-1-3-3-16,1-4-1 0,-4 3 0 0,4-2 0 15,-1 2-69-15,-3 4-17 0,0-4 0 16,4 1 0-16,-4-4 0 0,4 4 0 0,-8-1 0 16,4 4 0-16,-3 3 55 0,3 6 7 0,-4 3 2 0,1 3 0 15,-4 7-52-15,0 9-12 0,0 0 0 0,0 6 0 16,0 10 15-16,0 9 0 0,7 6 0 0,-7 7 0 15,3 3-15-15,4 3 0 0,0 3 0 0,4 6 0 16,0-3-9-16,-1 3-5 0,8 1-1 0,-4-4 0 16,0-9 15-16,7-4 0 0,-10-2 0 0,3-10 0 15,7 0 0-15,-10-9 0 0,6-1 0 0,1-2 0 0,0-10 0 16,-1 0 0-16,1-3 0 0,3-3 0 0,0-3 0 16,0-4 0-16,4-5 0 0,-7-4 0 0,3 0 27 0,-7-6 8 15,4-6 1-15,-4-4 1 0,0 1-16 0,-4-1-3 16,-2 4-1-16,2-7 0 0,-10 7-5 0,4-1-2 15,-4 4 0-15,-4 0 0 16,-3 3 1-16,-4 0 0 0,1 3 0 0,-4-3 0 16,-4 3 1-16,0 3 0 0,4 0 0 0,-7 0 0 0,7 7-12 0,-7-4 0 15,7 4 0-15,0 2 0 16,0 4-72-16,7 3-11 0,-4 0-1 0,4 3-877 16,7 0-175-16</inkml:trace>
  <inkml:trace contextRef="#ctx0" brushRef="#br0" timeOffset="39828.55">5584 5945 1958 0,'0'0'43'0,"-3"-4"9"0,-4-2 1 0,0-3 3 0,-4 2-45 0,4 1-11 0,-3 0 0 0,-1 0 0 16,0 6 109-16,4 0 20 0,0 0 4 0,-3 6 1 15,-1 0-41-15,4 7-8 0,-3 2-1 0,2 7-1 0,1 0-39 0,4 0-7 16,-4 3-1-16,7 0-1 0,0 1-25 0,0-8-10 15,3 4 8-15,1-6-8 0,-1 0 56 0,4-4 7 16,-3 1 1-16,3-4 0 0,4 1-52 0,-4-7-12 16,10 0 0-16,-10-3 0 0,11 0 0 0,-4-3 8 15,-3 0-8-15,3-1 0 0,0-2 0 0,4-3 0 16,-4 2 0-16,0-5 0 0,-4-1 0 0,1 1 0 16,0-4 0-16,-1 0 0 0,-3 1 0 0,0-1 0 15,0 0 0-15,-7-2 0 0,0 2 24 0,0 0 9 16,0 4 2-16,0-1 0 0,-7-3-5 0,0 4-1 0,-3 3 0 0,-1-4 0 15,-7 0-42-15,4 4-9 0,-7 0-2 0,3-1 0 32,1 4-60-32,3-3-13 0,0 2-3 0,-8 4 0 15,8 0-113-15,4 0-23 0,-4-10-5 0,7 13-1 0</inkml:trace>
  <inkml:trace contextRef="#ctx0" brushRef="#br0" timeOffset="40884.43">6054 5480 2188 0,'0'0'48'0,"0"7"11"0,-4-1 1 0,4 0 1 0,0 1-49 15,4 2-12-15,-4 0 0 0,3 4 0 0,1-1 54 0,3 4 8 16,0 3 2-16,0 0 0 0,0 3 51 0,4 0 10 15,-1-4 3-15,1 8 0 0,-4-4-52 0,3 6-9 16,-3-3-3-16,4 3 0 0,-7-3 0 0,6 0 0 16,-3 0 0-16,0 0 0 0,0 0-51 0,0 1-13 15,0-5 0-15,0 1 0 0,0-6 0 0,4 3 0 16,-4-3 0-16,0-4 0 0,0-2 0 0,-3 2 0 16,3-6 0-16,3 4 0 0,-10-4 0 0,4 0 0 15,-1-3 0-15,1 1 0 0,-4 2 0 0,0-6 0 0,0 0 0 0,0 0 0 16,0 0 0-16,0 0 0 0,0 0 0 15,0 0 0-15,0 0 0 0,-4-10 0 0,1 1 0 0,-1-3 0 16,-6-4 54-16,3 0 8 16,-4 0 2-16,4-2 0 0,-3-1-52 0,-1 3-12 15,4 0 0-15,-4 1 0 0,4-1 0 0,-3 7 0 0,6-4 0 0,-3 4 0 16,0 3 0-16,0-1 0 0,0 4 0 0,0-3 0 16,7 6 0-16,-7 0 0 0,0-3 0 0,7 3 0 15,-7 3 0-15,0 0 0 0,0 0 0 0,0 3 0 16,3 1 0-16,-3 2 0 0,3 0 0 0,1 4 0 15,-1 0 0-15,1-1 0 0,3 4 0 0,-7-1 0 16,3 1 0-16,4 0 0 0,-3-1 0 0,-1-2 0 16,4 3 0-16,4-1 0 0,-4-2 0 0,0-1 0 15,3 1 0-15,-3-4 0 0,0 4 0 0,4-4 0 16,3 1-20-16,-7 2-6 0,3-2-2 0,1 2 0 16,3 1 45-16,-4-4 9 0,5 1 2 0,-5-1 0 15,4-3-28-15,4 4 0 0,-8-4 0 0,4-3 0 16,0 0 0-16,0 0 0 0,4 1 0 0,-7-4 0 0,3 0 0 0,0-4 0 15,0 1 0-15,3 0 0 16,1-3-46-16,-1 3-14 0,1-7-4 0,3 4 0 16,0-3 52-16,0-4 12 0,-3 4 0 0,3-4 0 15,4 1 48-15,-11-1 13 0,7 0 3 0,-4 1 0 0,1-1-52 0,-4-2-12 16,4 2 0-16,-4 1 0 0,-4 2 0 0,1-2 0 16,3 2 0-16,-7 4 0 15,0 0-18-15,0 6-6 0,0-7-2 0,0 7 0 16,0 0 42-16,0 0 8 0,0 0 1 0,-7 0 1 0,0 4-26 0,3 2 0 15,1 0 0-15,-1 0 0 0,1 4 0 0,-1-1 0 16,4 1 0-16,-3-4 0 31,3 3 0 1,0-2 0-32,0 2 0 0,0-3 0 0,3 1 0 0,-3-7 0 0,0 3 0 0,4 0 0 0,3 0 0 0,-4-3 0 0,1 3 0 0,3-3 0 0,0 0-16 15,0-3-8-15,0 0-1 0,0 0-1 0,7-4 42 0,-10 4 8 0,6-3 1 0,-3 0 1 0,0-1-41 0,4 1-8 0,-1-3-1 16,-2 3-1-16,-1-4 40 0,0-2 8 0,3 2 1 0,-3-2 1 15,0 2-25-15,0-5 0 0,-3 2 0 0,7 0 0 16,-11 1 0-16,3-1 0 0,1 1 0 0,-1-1 0 16,-3 4 0-16,0-1 0 0,0 4 0 0,-3 0 0 15,-1 0 0-15,1 3 0 0,-5-4 0 0,1 7 0 0,0-3 0 16,-3 6 0-16,-1 0 0 0,-3 4 0 16,3-1 0-16,1 3 0 0,-4 7 0 0,0 0 0 0,3 2 0 15,1 1 0-15,-1 3 0 0,4 0 0 0,0-3 0 0,7 0 0 16,-7 3 0-16,3-3 0 0,4-4 0 15,4 1 0-15,3 0 0 0,-4-4 0 0,4 1 0 16,4-1 0-16,3-2 0 0,-7-1 0 0,7 0 0 0,0-2 0 16,0-4 0-16,4 0 0 0,0 0 0 0,-4-3 0 15,4 0 0-15,-1-6 0 0,1 3 0 16,-1-4 0-16,5-2 0 0,-1 3 0 0,0 0 0 0,-3-4-9 0,3 4 0 16,-4-4 0-1,1 4-37-15,-4 0-7 0,4 0-2 0,-8-4-961 16,1 4-192-16</inkml:trace>
  <inkml:trace contextRef="#ctx0" brushRef="#br0" timeOffset="50294.23">4276 8143 1119 0,'0'0'24'15,"7"-4"6"-15,-7-2 1 0,3-3 1 0,-3-1-32 0,7 4 0 0,-7 0 0 0,0 3 0 0,0-4 76 0,0-2 8 16,4 0 3-16,-4-1 0 16,0 10-4-16,0 0-1 0,0-3 0 0,0 3 0 15,0 0-14-15,-4-6-4 0,4 6 0 0,0 0 0 0,0 0-20 0,0 0-5 16,0 0-1-16,0 0 0 0,0 0-6 0,0 0 0 16,0 0-1-16,0 0 0 0,0 0-31 0,0 0 0 15,0 0 0-15,0 0-10 0,0 0 50 0,0 0 9 16,0 0 3-16,0 0 0 0,0 0-32 0,0 0-7 15,0 0-1-15,0 0 0 0,0 0 26 0,0 0 5 16,0 6 1-16,-7-3 0 0,7-3-20 0,0 0-3 16,0 0-1-16,-3 6 0 0,3 1-20 0,-7-1 0 15,3 0 0-15,4-6 0 0,0 0 0 0,0 7 0 16,0-1 0-16,0-6 0 0,-3 3 23 0,3 3 0 16,0 0 0-16,0 1 0 0,3-4-37 0,-3 3-7 0,0 0-2 0,0 1 0 15,0-4 35-15,4 3 8 16,-4 0 0-16,0 1 1 0,0-1-21 0,7 0 0 0,-7 0 0 15,0 1 8-15,0-1-24 0,0 0-5 16,0 1-1-16,0-1 0 0,0 3 22 0,0 1 0 0,0-4 0 0,0 0 0 16,3 4 0-16,-3-4 0 15,0 0 0-15,0 4 0 0,7-4 0 0,-7 3 0 0,0-3 0 0,0 1 0 16,0-1 0-16,0 0 0 0,0-3 0 0,0 4 0 16,0-1 0-16,0 0 0 0,0 0 0 0,0 1 0 15,0-1 47-15,0 0 13 0,0 4 4 0,0-1 0 16,0-3-52-16,0 1-12 0,0 2 0 0,0-3 0 15,0 1 0-15,0 2 0 0,0 0 0 0,4-2 0 16,-4 2 0-16,7 0 0 0,-7 4 0 0,0-4 0 16,0 1 0-16,3-1 0 0,-3 1 0 0,0 2 0 15,0 1 0-15,4-1 0 0,-4 4 0 0,3 0 0 0,-3-4 0 0,0 4 0 16,4-4 0-16,-4 4 0 16,0-3 0-16,4 5 0 0,-4-2 0 0,0 3 0 0,7-3 0 0,-7-1 0 15,0 1 0-15,3 0 0 0,-3-4 0 16,7 4 0-16,-7 0 0 0,0-1 0 0,0 1 0 0,4 0 0 15,-4 2 0-15,3-2 0 16,1 3-17-16,-4 0-7 0,0-4 0 0,3 7-1 0,-3 0 40 0,0 3 8 16,4-3 1-16,3 3 1 15,-7 0-71-15,0 1-14 0,3-5-4 0,-3 1 0 0,7 0 103 0,-7 0 20 16,0 0 4-16,0-3 1 0,4 3-52 0,-4-3-12 16,4 3 0-16,-1 0 0 0,1 0 0 0,-4 3 0 15,3 0 0-15,-3 3 0 0,7 0 0 0,-7 4 0 16,0-1 0-16,0-3 0 0,0 4 0 0,4-4 0 0,-4 0 0 15,0 0 0-15,0 0 0 0,7 1 0 0,-7-4 0 0,0 6 0 16,0 0-12-16,0 1-4 0,0 2-2 16,3 4 0-16,-3 0 29 0,0-1 5 15,0 1 2-15,0-1 0 0,0-2-18 0,-3-1 0 0,3 1 0 0,0 6 0 16,0-4 0-16,0 1 0 0,3 3 0 16,-3 3 0-16,0-4 0 0,0 4 0 0,0-3 0 15,0 3 0-15,0-3-12 0,0-1-7 0,0 4-1 0,0 3 0 16,0 0 32-16,0-3 7 15,0 3 1-15,0 4 0 0,-3-4-20 0,3 0 0 0,0-4 0 0,0 8 0 16,0-1 0-16,-7 0 0 0,7 0 0 0,0 3 0 16,0-2 0-16,-4-1 0 0,4 0 0 0,0 3 0 15,0-3 0-15,0 4 0 0,-7-1 0 0,7 3 0 16,0-2 0-16,-3 2 0 0,3 1 0 0,-4 2 0 0,4-2 0 0,-3 2 0 16,3 1 0-16,-4 3 0 0,4-7 0 15,0 0-16-15,0 1 4 0,0 2 0 0,-4 1 12 0,4 0 16 16,0-4-3-16,4 4-1 0,-4-4-21 0,0-3-5 15,0 4-1-15,4 2 0 0,-4 1 24 0,0 0 5 16,3-4 1-16,-3 7 0 0,0-7-15 0,4 1 0 16,-4 2 0-16,0 7 0 0,0-3 0 0,0-1-18 15,0 4 4-15,0 6 1 0,0-6 13 0,0 0 0 16,-4 3 0-16,4 6-9 0,-3-6 9 0,3-3 0 16,0 3 0-16,-4 3 0 0,4-3 0 0,0-3 0 15,0 0 0-15,0 6 0 0,-4-9 8 0,4-1-8 16,0 1 8-16,0 6-8 0,0-3 0 0,0 0 0 15,0-4 0-15,0 4-8 0,0 0 8 0,0-3 0 0,4 3 0 16,-4 0 0-16,4-7 0 0,-4 1 0 16,0-4 0-16,0 4 0 0,0-4 0 0,0-3 0 15,0 1 0-15,0 2 0 0,3-9 24 0,-3 0 6 0,0-3 2 0,0 3 0 16,0-6-32-16,0-3 0 0,0-1-13 16,0 1 4-16,0-7 19 0,0-3 4 0,-3 1 1 0,3-4 0 15,0-3-15-15,0-3 0 0,-4-4 0 0,4 1 0 16,0-4 0-16,0 1 0 0,-4-7 0 0,4 0-884 15,0 1-171-15</inkml:trace>
  <inkml:trace contextRef="#ctx0" brushRef="#br0" timeOffset="53616.96">4456 8023 1314 0,'0'0'37'0,"0"0"8"0,0 0-36 0,0 0-9 0,3 4 0 0,1-1 0 16,-4-3 53-16,7 3 9 0,-4 0 2 0,4 0 0 16,-7-3 0-16,0 3 0 0,11 0 0 0,-11-3 0 15,0 0 0-15,3 3 0 0,4-3 0 0,1 4 0 16,2-4-52-16,-3 0-12 0,-7 0 0 0,4 0 0 0,6-4 54 0,-3 1 8 16,0 0 2-16,0 0 0 0,4 3 0 0,-7-3 0 15,3 0 0-15,0 0 0 16,0 3-52-16,3-3-12 0,-6 3 0 0,-4 0 0 15,7 0 0-15,3 0 0 0,5 3 0 0,-12 0 0 0,8 0 0 0,-4-3 0 16,0 0 0-16,3 3 0 0,1-3 19 0,0 3 1 16,-1 0 0-16,1-3 0 0,-1 3-32 0,4 1-7 15,-3-1-1-15,0-3 0 16,3 0 41-16,0 0 8 0,-4 0 2 0,1 3 0 0,0-3 1 16,-1 3 1-16,4-3 0 0,0-3 0 0,-3 3-33 0,3 0 0 15,4 0 0-15,-1 0 0 0,1 0-12 16,0 3-8-16,-1-3-3 0,4 3 0 0,-3-3 23 0,3 0 0 15,0 0 0-15,4 3 0 0,0-3 9 0,-4 3-9 16,0-3 10-16,-3 4-10 0,-1-4 18 0,1 3-2 16,3-3-1-16,-3 0 0 0,7 0-15 0,-1 0 0 15,-3-3 0-15,8 3 0 0,-8 0 0 0,3-4 0 16,1 1 0-16,3 0-10 0,4 0 10 0,-4 0 0 16,1 0 8-16,-5 3-8 0,4-3 0 0,1 3 0 15,-8-4 0-15,4 1 0 0,-4 3 0 0,0-3 0 0,7 3 0 0,-3-3 0 16,0 3 0-16,3-3 0 0,-7 3 0 15,7 0 0-15,-3-3 0 0,0 3 0 0,3-3 0 16,0 3 0-16,-3-3 0 0,-1 3 0 0,5-4 0 0,-12 1 0 16,4 0 36-16,1 0 2 0,-1 0 1 0,0 0 0 15,0 0-11-15,0-1-3 0,0 1 0 0,1 0 0 16,-1 0-25-16,3 0 0 0,-9 3 0 0,9-3 0 0,1 0 0 16,0-1 0-16,3 1 0 0,-3 3-11 0,-1 0 11 0,1-3 0 15,0 3 8-15,-4-3-8 0,0 3 0 0,4-3 0 16,-4 0 0-16,0 3 0 0,4 0 8 0,-8-3-8 31,8 3 8 0,-4-3-8-31,0 3 8 0,0 0-8 0,1 0 8 0,2 0-8 0,-2 0 0 0,-1 0 0 0,0 0-12 0,0-4 4 0,0 4 8 0,-3 0 0 0,-1 4 0 0,-2-4 0 0,2 0 0 0,-3 0 0 16,0 0 0-16,-3 0 0 0,3 3 29 0,-3-3 8 16,-1 3 2-16,-3-3 0 0,0 0-31 0,4 3-8 15,-4-3 0-15,-3 0 0 0,3 3 8 0,-7-3 0 16,7 0 0-16,-7 0 0 0,3 0 0 0,-3 0 0 15,0 0 0-15,7 3 0 0,-3-3 0 0,-4 0 0 0,0 0 0 0,0 0 0 16,0 0-8-16,0 0 0 16,0 0 0-16,0 0 0 0,0 0 0 0,0 0 0 15,0 6 0-15,0 1 0 0,0-7 0 0,0 0 0 0,0 6 0 0,0-6 0 16,0 0 0-16,0 0 0 0,-4 3 0 0,4 0 0 16,0 4 0-16,0-7 0 0,0 0 0 0,-3 6 0 15,3-6 0-15,0 6 0 0,0 0 0 0,0-2 0 16,-4 2 0-16,1 0 0 0,3 0 0 0,-4 1 0 15,4-1 0-15,0 0 0 0,0 0 0 0,-3 1 0 16,3-1 0-16,0 0 0 0,0 1 0 0,0-1 0 16,0 3 0-16,0-3 0 0,0 4 0 0,0-4 0 15,0 4 0-15,0-1 0 0,0 0 0 0,-4 1 0 16,4-1 0-16,-3 1 0 0,3-1 0 0,0 0 0 0,0 4 0 16,0-1 0-16,-4 1 0 0,4-4 0 15,0 4 0-15,0 0 0 0,0-4 0 0,0 3 0 0,0-2 0 16,0 2 0-16,0-2 0 0,0 2 0 0,0-2 0 0,0-1 0 15,4 1 0-15,-4-1 0 0,0 4 0 16,0-4 0-16,0 3 0 0,0 1 0 16,0 0 0-16,0-1 0 0,0-3 0 0,0 4 0 0,0 0 0 0,0 2 0 15,0-2 0-15,0 2 0 0,-4 1 0 0,4 0 0 16,0 3 0-16,-3-1 0 0,3 1 0 0,-4 0 0 16,4 0 0-16,-4 0 0 0,4 0 0 0,-3-4 0 15,3 1 0-15,0 0 0 0,-4-1 0 0,4 1 0 16,0 0 0-16,-3-1 0 0,3 1 0 0,0 3 0 15,0 0 0-15,0-1 0 0,0-2 0 0,0 6 0 16,-4-3 0-16,4 0 0 0,-3-1 0 0,3 1 0 16,-4 13 0-16,4-1 0 0,-3 0 56 0,3-2 6 0,-4-1 2 15,4 0 0 1,-3-3-52-16,3 0-12 0,0 0 0 0,-4 0 0 0,1 0 0 0,3 0 0 16,-4 1 0-16,4 2 0 0,-3-6 0 0,3 9 0 0,0 4 0 0,-4-1 0 15,8-3 0-15,-4 1 0 16,0-1 0-16,0-3 0 0,0-3 0 0,0 4 0 0,3-4 0 0,-3 0 0 15,0 3 0-15,4-3 0 0,-4 3 0 16,0 4 0-16,0-1 0 0,0 4 0 0,-4-4 0 0,4 0 0 16,0 1 0-16,0-1 0 0,0 0 0 0,0 1 0 15,-3-4 0-15,3 3 0 0,3-3 0 0,-3 1 0 16,-3-1 0-16,3 3 0 0,0 4 0 0,3-4 0 16,-3 0 0-16,0 4 0 0,0-7 0 0,0 7 0 15,-3-4 0-15,3-3 0 0,0 4 0 0,0-1 0 0,0 0 0 0,-4 1 0 16,4 2 0-16,0 1 0 0,0 2 0 0,-3 1 0 15,3-4 0-15,0 4 0 16,-4 0 0-16,4-1 0 0,0-2 0 0,0 2 0 0,0-5 0 16,0 2 0-16,0 4 0 0,0-1 0 0,0-2 0 0,0-1 0 15,0 1 0-15,0 3 0 0,4-7 0 0,-1 3 0 16,-3-2 0-16,0 2 0 0,4-2 0 16,-4-1 0-16,0 3 0 0,0 1 0 0,0 3 0 15,3-4 0-15,-3 4 0 0,0 2 0 0,4 1 0 0,-4-3 0 16,3 3 0-16,-3-4 0 0,0 1 0 0,4 0 0 15,-4 2 0-15,0 4 0 16,0-3 0-16,0 0 0 0,3 3 0 0,1-1 0 0,-1-5 0 0,-3 0 0 16,0-1 0-16,4 1 0 0,-1-4 0 0,-3 4 0 15,4 3 0-15,-4 0 0 0,0-1 0 0,3 1 0 16,-3 3 0-16,0 0 0 0,4-3 0 0,-4-1 0 0,0-2 0 0,0 3 0 16,0 0 0-16,0-1 0 0,0 1 0 0,3 3 0 15,-3-3 0-15,0 3 0 0,4-4 0 16,-4 4 0-16,0-3 0 0,0-3 0 0,0 3 0 0,0 2 0 15,0-2 0-15,0 3 0 0,0-3 0 16,0 3 0-16,-4-4-17 0,4 1-7 0,0 3 0 0,0 0-1 16,0-3-11-16,0 0-3 0,4 2 0 15,-4 1 0-15,0 0 63 0,0-3 12 0,0 0 2 0,0 3 1 16,0-4-31-16,0-2-8 0,0 0 0 16,4-1 0-16,-4 1 0 0,3 0 0 0,1-1 0 0,-1-2 0 15,1 2 0-15,-1-2 0 0,1-1-8 0,-1 4 8 16,1 0-8-16,-4-4 8 0,3 1-8 0,1 2 8 0,-4 1 0 0,0 3 0 15,0-4 0-15,3 4 0 0,1 0 0 16,-4-1 0-16,0 1 0 0,3 0 0 16,-3-3 0-16,4-1 0 0,-1 1 0 0,-3 3 0 15,0-1 0-15,4-5 0 0,3 3 0 0,-3-4 0 0,-1 0 0 0,4 1 0 16,-3-4 0-16,-1-2 0 0,1 2 0 0,-1-3 0 16,4 0 0-16,-3-3 0 0,-1 1-8 0,4 2 8 15,-3 0-8-15,3 0 8 0,-3 0 0 0,-1 1 0 16,1-4 0-16,-1 0 0 0,1 0 0 0,-1 0 0 15,1 0 0-15,-1 0 0 0,1 0 0 0,-1 0 0 16,-3-3 0-16,4 0 0 0,3-3 0 0,-7 0 0 16,3 0 0-16,-3 3-8 0,0-7 8 0,4 1 0 15,-4 0 0-15,3-1 0 0,-3-2 0 0,0-1 0 16,0 4 0-16,0-3 0 0,4-4 0 0,-4 0-13 0,0 1 5 16,0-1 8-16,3-3 0 0,-3 1 0 0,0 2 0 0,0-3 0 15,0 1 0-15,0-1 0 0,0-3 0 0,4 3 12 16,-4-6-12-16,0 0 0 0,-4 7 0 0,4-7 8 15,0 0-8-15,0 0 0 0,-3 3 0 16,3 3 0-16,0-6 0 0,-4 3 0 0,4 3 0 0,0-6 0 16,-3 4 0-16,-1-1 0 0,4-3 0 0,-7 3 0 15,4 0 0-15,3-3 0 0,-7 3 0 0,0 0 0 16,0-3 0-16,0 0 0 0,-4 3 0 0,4-3 0 16,0 4 0-16,0-1 0 0,-4-3 0 0,1 3 0 15,3 0 0-15,-4-3 0 0,0 3 0 0,4-3 0 16,-3 0 0-16,3 3 0 0,-4-3 0 0,-3 3 0 0,3-3 0 15,-3 0 0-15,4 0 0 0,-4 0 0 16,0 3 0-16,-1-3 0 0,1 0 0 0,0 4 0 16,-3-4 0-16,-1 3 0 0,0 3 0 0,1-3 0 15,-1 3 0-15,-3-2 0 0,7-1 0 0,-7 3 0 0,3 0 0 0,0-3 0 16,4 4 0-16,0-1 0 0,-4 0 0 0,1-3 0 16,-1 0 0-16,4 1 0 0,0-1 0 0,-7-3 0 15,10 3 0-15,-6 0 0 0,2-3 0 0,-2 0 0 16,-1 3 0-16,1-3 0 0,2 0 0 0,-2 3 0 15,-1-3 0-15,-3 3 0 0,3 1 0 0,-3-4 0 16,4 3 0-16,-1-3 0 0,0 3 0 0,-3 0 0 16,3-3 0-16,1 3 0 0,3-3 0 0,-7 3 0 15,-1-3 0-15,5 3 0 0,-1-3 0 0,0 4 0 16,1-1 0-16,3-3 0 0,-4 3 0 0,0-3 0 16,4 3 0-16,-3 0 0 0,-5-3 0 0,5 3 0 15,-4 0 0-15,0 0 0 0,-4 1 0 0,7-4 0 16,-3 3 0-16,0 0 0 0,-4-3 0 0,4 0 0 0,0 3 0 0,-4-3 0 15,0 0 0-15,4 3 0 0,0-3 0 16,3 3 0-16,-6 0 0 0,3-3 0 0,-1 4 0 0,8-4 0 16,-10 3 0-16,2-3 0 0,1 3 0 15,-7-3 0-15,7 0 0 0,-7 3 0 0,3-3 0 0,0 0 0 16,1-3 0-16,-1 3 0 0,0 0 0 0,-3-3 0 16,3 3 0-16,1 0 0 0,2-3 0 0,5-1 0 15,-8 4 0-15,7-3 0 0,-3 3 0 0,4-3 0 16,-8 3 0-16,4 0 0 0,-4-3 0 0,-3 3 0 15,3 0 0-15,0-3 0 0,4 3 0 0,-3 0 0 0,2-3 0 16,-2 3 0-16,3 0 0 0,3-3 0 0,-3 3 0 16,0 0 0-16,3 0 0 0,0 0 0 0,4 0 0 15,0 0 8-15,-4 0-8 0,4 0 8 0,0 0-8 0,4 0 0 16,-4 0 0-16,3 0 0 0,-7 0 0 16,4 0 0-16,0 0 0 0,0 0 0 0,3 0 8 0,-6-4 0 15,3 4 0-15,0 0 0 0,-1 0-8 0,5 0 0 16,-1 0 0-16,1 0 0 0,3 0 0 0,-4 0 0 15,4 0 0-15,0-3 0 0,-4 3 0 0,11 0 0 16,-7 0 0-16,7 0 0 0,-7 0 0 0,4 0 0 16,-8 0 0-16,11 0 0 0,0 0 0 0,0 0 0 15,-7 0 0-15,7 0 0 16,0 0-56-16,0 0-12 0,0 0-4 0,0 0 0 16,0 0-99-16,0 0-20 0,0 0-4 0,0 0-1 0</inkml:trace>
  <inkml:trace contextRef="#ctx0" brushRef="#br0" timeOffset="57040.62">5076 7083 1958 0,'0'0'43'0,"0"0"9"0,0 0 1 16,0 0 3-16,0 0-45 0,0 0-11 0,0 0 0 0,0 0 0 0,0 0 142 0,0 0 26 0,0 0 6 0,0 0 1 15,0 0-75-15,0 0-16 0,0 0-2 16,0 0-1-16,0 3-27 0,0 3-6 0,0-6 0 0,0 6-1 15,4 1-24-15,-4-1-5 0,0 0-1 0,0 4 0 16,0-1 38-16,0 0 7 0,0 4 2 0,-4 3 0 16,1-1 0-16,3 4 0 0,-11 3 0 0,4 3 0 15,4-3-52-15,-4 6-12 0,3 1 0 0,1-1 0 16,3-3 0-16,-7 3 0 0,3-3 0 16,4-3 0-16,0-3 0 0,0 0 0 0,0-4 0 0,0-2 0 15,4 0 0-15,3-7 0 0,-7 0-10 0,3-3 10 0,4 0 0 16,7-3-8-16,-10 0 8 0,6 0 0 15,5 0 0-15,2-3 0 0,-3 3 12 0,0-3-4 16,4 0-8-16,-4-3 0 0,7 3 0 0,-10-1 0 0,3 4 0 0,0-3 0 16,-3 3 0-16,3 0 0 0,-4-3 0 15,5 3 0-15,-5 0 0 0,1 3 0 0,-1-3 0 16,1 3 0-16,-1-3 0 0,1 4 0 0,-4-1 0 0,0-3 12 16,0 3-4-16,-7-3 0 0,0 0-8 0,0 0-10 15,7 0 10-15,0-3-13 16,-7 3-99-16,11 0-19 0,-8-3-4 0,1-1-1 15,3 1-38-15,-3-3-8 0,3 3-2 0,-7 3-1001 0</inkml:trace>
  <inkml:trace contextRef="#ctx0" brushRef="#br0" timeOffset="57596.86">5673 7102 806 0,'0'-7'17'0,"0"1"4"0,3 0 1 0,1-1 2 0,-4 1-24 0,3-3 0 0,4 3 0 0,-7-4 0 0,0 1 112 16,4 2 19-16,-4 1 3 0,3-3 1 0,1 2-12 0,-1 1-3 15,1 0 0-15,-4 6 0 0,0 0 8 0,0 0 0 16,0 0 1-16,0 0 0 0,0 0-52 0,0 0-10 15,7 0-3-15,-7 0 0 0,4 3 21 0,-4-3 4 16,7 3 1-16,-7 0 0 0,0 4-23 0,0-1-5 16,3 0-1-16,-3 0 0 0,0 4-1 0,0-4-1 15,0 7 0-15,0-4 0 0,0 4-13 0,0-1-2 16,-3 7-1-16,3-3 0 0,-7 2-18 0,3 1-3 16,4 0-1-16,-7 0 0 0,3 0 20 0,4 0 4 15,-3-1 1-15,-1-2 0 0,1 0-37 0,3 2-9 16,-4-5 0-16,4 0 0 0,0-1-11 0,0-2-4 15,0-1-1-15,0 0 0 0,0 1 16 0,4-4 0 16,-4 0 0-16,0 1 10 0,0-7-10 0,3 3 8 16,-3-3-8-16,4 3 8 0,-1 3-8 0,-3-3 0 15,7 0 9-15,-3 1-9 0,7-1 11 0,-4-3-3 0,0 3 0 0,3 0 0 16,1-3 0-16,-1 3 0 0,1-3 0 0,3 0 0 16,0 3 0-16,4-3 0 0,0 6 0 0,-1-2 0 15,1-4-21-15,-1 3-5 0,1 0-1 0,0-3 0 16,-4 3 19-16,3 0 0 0,1 0 0 0,-4 0 0 15,4 1 0-15,-4-4 0 0,0 3 0 0,0-3 0 16,4 3 22-16,-8-3 8 31,1 3 2-15,0-3 0-16,-4 0-24 0,3 0-8 0,-3 0 0 0,0 0 0 0,-3 0-26 0,-4 0-5 0,7 0-1 0,-7 0 0 0,0 0-103 0,0 0-21 0,7 3-4 0</inkml:trace>
  <inkml:trace contextRef="#ctx0" brushRef="#br0" timeOffset="60724.81">5330 9105 1728 0,'0'0'38'0,"0"0"8"0,0 0 2 0,0-6 0 0,-3 0-39 0,-1-1-9 15,4 1 0-15,0 0 0 0,0-4 104 0,-3 4 20 16,3 0 3-16,0 0 1 0,0-4-52 0,0 4-9 16,0 0-3-16,0-1 0 0,0 7 0 0,3-9 0 15,-3 3 0-15,0 6 0 0,4-7 0 0,-4 7 0 16,0 0 0-16,0 0 0 0,0 0 0 0,0 0 0 16,0 0 0-16,0 0 0 0,0 0 0 0,0 0 0 15,0 0 0-15,0 0 0 0,0 0-26 0,0 0-6 0,3 7 0 0,-3-4-1 16,4 3 1-16,-4 7 1 15,7-1 0-15,-7 1 0 0,0 2-33 0,4 1 0 0,-1 3 0 16,1 3 0-16,-1 0 0 0,1 0 0 16,3-3 0-16,-4 2 0 0,4 1 0 0,-3 0 0 0,3 3 0 0,-4 1 0 15,1-1 0-15,3 0 0 0,-3 3 0 0,3 3 0 16,-7 4 0-16,0-1 0 0,3 1 0 0,-3-1 0 16,7 1 0-16,-7-4 0 0,0-3 0 0,0 4 0 15,0-7 32-15,0 3 0 0,0 0 0 0,0-3 0 16,0-3-23-16,0 0-9 0,0-3 0 0,4 0 0 15,-4-7 0-15,0-2 0 0,3-1 0 0,-3-3 0 16,0-6-28-16,0 0-6 0,7-9-1 0,-3 0 0 16,-1-7-26-16,1 0-6 0,-1-3-1 0,4-3 0 15,-7 1-62-15,0-1-13 0,4 3-2 0,-4-3-750 16,4 3-149-16</inkml:trace>
  <inkml:trace contextRef="#ctx0" brushRef="#br0" timeOffset="61137.4">5666 9049 2188 0,'0'0'48'0,"0"0"11"0,0 0 1 0,-4-7 1 0,4 1-49 0,0 6-12 16,-3-6 0-16,3 6 0 0,0 0 84 0,0 0 13 0,0 0 3 0,0 0 1 15,0 0-8-15,0 0-1 0,0 0-1 16,0 0 0-16,0 0-23 0,0 6-4 16,0 4 0-16,0 2-1 0,3 1-8 0,-3 2-2 0,0 1 0 0,4 6 0 15,-1-3-12-15,-3 3-2 0,4-3-1 0,-4 2 0 16,3 5 0-16,1-1 0 0,-1 6 0 0,4-3 0 16,-7 4-26-16,0-1-12 0,4 0 10 0,-1 4-10 15,1-4 16-15,-1 0-4 0,1-2 0 0,3-1 0 16,-7-3-12-16,4-3 9 0,3-3-9 0,-7-4 8 15,3 1-8-15,-3 0 0 0,4-7 0 0,-1 1 8 16,1-1-24-16,-4 0-6 0,3-2-1 0,-3-4 0 16,0-3 37-16,0 0 7 0,0 0 2 0,0 0 0 15,0 0-37-15,0 0-7 0,0 0-2 0,0 0 0 16,0 0-84-16,-3-6-17 0,-1-4-3 16,1 1-1-16,3 2 0 0,-4-2 0 0,1 6 0 0,-4-3 0 15,3 3-132-15,-3-4-26 16</inkml:trace>
  <inkml:trace contextRef="#ctx0" brushRef="#br0" timeOffset="61401.71">5376 9657 2188 0,'0'0'48'0,"0"0"11"0,0 0 1 0,0 0 1 0,0 0-49 0,0 0-12 0,0 0 0 0,0 0 0 16,0 0 98-16,0 0 17 15,0 0 3-15,0 0 1 0,4 0-14 0,3 0-2 0,0 0-1 0,0 3 0 16,7-3-20-16,-3 3-4 0,-1 0-1 16,1-3 0-16,3 4-44 0,0-1-9 15,4-3-1-15,-4 0-1 0,0 3 18 0,4-3 3 0,-4 0 1 0,7 3 0 16,-11-3-32-16,5 0-12 0,-1 0 8 0,0 0-8 31,3 0-24-31,-6 0-9 0,3-3-3 0,0 0 0 0,-3 0-159 0,-1-1-32 16,12 1-6-16,-8-6-2 0</inkml:trace>
  <inkml:trace contextRef="#ctx0" brushRef="#br0" timeOffset="62627.61">5620 11375 2203 0,'0'0'48'0,"0"0"11"0,0 0 1 0,0 0 2 0,0 0-50 0,-4 3-12 15,1 1 0-15,3-4 0 0,-4 6 126 0,4-3 22 16,-10 0 5-16,10-3 1 0,0 6-62 0,-4-3-13 16,4-3-3-16,-3 7 0 0,3-4-43 0,0 3-9 0,0 0-1 0,0 1-1 15,0-1 14-15,3 3 4 16,1 1 0-16,-1 2 0 0,4 1-13 0,-3 6-3 0,-1-1 0 0,1 8 0 16,-1 2 32-16,1 3 7 15,-4 7 1-15,3-1 0 0,1 4-64 0,-1-13 0 16,4 1-12-16,-7-1 2 0,0 6 21 0,0-2 4 0,4-1 1 0,-4 0 0 15,0 1-7-15,0 5-1 16,0-5 0-16,0-1 0 0,0-6-17 0,0-3-4 0,0-3-1 0,0-7 0 16,0-2 14-16,0-10 0 15,0 0 0-15,0 0 0 0,0 0 0 0,0 0 0 0,0-6 0 0,0-4 0 16,-4-2-39-16,4-1-5 16,0 1 0-16,-7-4-1 0,4 0-82 15,3-3-16-15,-4 4-3 0,1-7-776 0,-4 3-155 0</inkml:trace>
  <inkml:trace contextRef="#ctx0" brushRef="#br0" timeOffset="63061.16">5316 11378 2019 0,'0'0'57'0,"0"0"13"0,0 0-56 0,0 0-14 16,0 0 0-16,0 0 0 0,0 0 131 0,0 0 23 16,0 0 5-16,0 0 1 0,0 0-49 0,0 0-10 0,0 0-1 0,0 0-1 15,0 0-28-15,0 0-6 16,0 0-1-16,0 0 0 0,4 4-28 0,-1-1-5 16,4-3-2-16,4 3 0 0,-4 0 5 0,4-3 1 0,-1 3 0 0,8-3 0 15,-4 3 23-15,0-3 5 0,7 3 1 0,0-3 0 16,-3 3-52-16,3-6-12 0,-3 0 0 15,7 0 0-15,-8 0 0 0,8 0 0 0,-4 0-9 0,0 0 9 16,0-1 0-16,4 1 0 0,-4 0 0 0,0 3 10 16,1-3 2-16,-5 3 1 0,4 0 0 0,-6 0 0 15,6 3-2-15,-7-3-1 0,7 0 0 0,-7 3 0 16,-3 0-26-16,3 1-6 0,-4-1-1 0,1 0 0 0,0-3 23 16,-8 3 0-16,4-3 0 0,-7 0 0 0,0 0 0 0,0 0 0 15,0 0 0-15,0 0 0 16,0 0-12-16,0 0 3 0,0-6 0 0,0-1 0 15,-7 1-88-15,4 0-18 0,-4 0-3 0,3-1-859 16,-3 1-172-16</inkml:trace>
  <inkml:trace contextRef="#ctx0" brushRef="#br0" timeOffset="65002.44">5330 14075 1267 0,'0'0'28'0,"0"0"5"0,0 0 2 0,0 0 1 0,0 0-36 0,0 0 0 0,-3-3 0 0,3 3 0 16,0 0 105-16,0 0 15 0,0 0 2 0,0 0 1 16,-7-3-43-16,7 3-9 0,0 0-2 0,0 0 0 15,0 0-4-15,0 0-1 0,-4-7 0 0,4 7 0 16,0 0 0-16,0 0 0 0,0 0 0 0,0 0 0 16,0 0 0-16,0 0 0 0,0 0 0 0,0 0 0 15,-3 10 0-15,3-4 0 0,0 3 0 0,0 1 0 0,0 2-49 0,3 4-15 16,-3 3 0-16,4 0 8 15,-4 3 16-15,7 6 3 0,-4 3 1 16,1-6 0-16,3 0-6 0,-3 1-1 0,-1-5 0 0,4 5 0 0,-3-8 1 16,3 1 0-16,-4 0 0 0,4 0 0 0,-3-7-14 0,3 1-8 15,-4-4 8-15,5 1-8 0,-5-4 0 16,-3-6 0-16,0 0 0 0,0 0 0 0,0 0 8 16,0 0-8-16,0 0 8 0,0 0-8 15,0 0 14-15,0 0-2 0,-3-9 0 0,-1-4 0 0,0 0-4 0,1-2-8 16,3-1 11-16,-7-6-11 15,7 3-21-15,-4-6-11 0,-3 3-3 16,4 0 0-16,-4-3 59 0,3 0 12 0,-3 0 3 0,4 0 0 16,-1 0-11-16,-3 0-3 0,3 3 0 0,1-3 0 0,-4 3-25 0,3 0 0 15,-3 0 0-15,4 0 0 0,-4 3-12 0,3 0-7 16,-3 1-1-16,4-1-1 16,-1 6-18-16,1-2-3 0,-1 2-1 15,4 4 0-15,-3-1 86 0,3 4 17 0,0 6 3 0,0 0 1 16,0 0-52-16,0 0-12 0,0 0 0 0,0 0 0 0,0 0-12 0,0 0-4 0,0 0-2 0,0 0 0 15,7 0 18-15,-4 0 0 16,4 0 0-16,0 0 0 0,-3 0 0 0,3 0 0 16,3 0 0-16,1 0 0 0,3-3 0 0,0 3 11 15,0-3-2-15,4-4 0 0,0 1 8 16,-1 0 2-16,4-4 0 0,1 4 0 0,-1 0-1 16,3-3 0-16,5 2 0 0,-12-2 0 0,8 3-6 15,-7-1-2-15,3 1 0 0,-4 3 0 0,1 0-2 16,-4 0 0-16,0 3 0 0,0 0 0 0,4 0 0 0,-7 3 0 0,3 0 0 0,-4 0 0 15,1 0 1-15,-1 0 0 0,-2 0 0 0,2 1 0 16,-3-1-9-16,4 0 0 0,-11 0 0 0,3-3 0 16,-3 0 0-16,0 0 0 0,0 0 0 0,0 0 0 15,0 0 0-15,0 0-9 0,0 0 0 0,0 0 0 16,0 0-88-16,0 0-18 0,0 0-3 0,0 0-1 16,-3 0-7-16,-8-3-2 0,4 0 0 0,0 0-1126 0</inkml:trace>
  <inkml:trace contextRef="#ctx0" brushRef="#br0" timeOffset="65402.89">5366 14207 1728 0,'-4'3'38'0,"1"6"8"0,3-3 2 0,-4-2 0 0,4 2-39 0,0-6-9 0,0 0 0 0,0 0 0 16,-3 6 123-16,3-6 22 0,0 0 5 0,0 0 1 15,3 3-37-15,-3-3-7 0,0 0-2 0,0 7 0 16,7-4-33-16,-7-3-6 0,4 3-2 0,6-3 0 16,-6 3 0-16,3-3 0 0,0 0 0 0,4 0 0 15,-1 3-51-15,4-3-13 0,-3 0 0 0,-1 0 0 16,5-3 54-16,-5 3 8 0,8 0 2 0,-4-3 0 0,0 0 0 15,4 0 0-15,-4-1 0 0,7 1 0 16,-7 0-77-16,0 0-15 16,0 3-4-16,0 0 0 0,0 0 32 0,-10 0 0 0,7 0 0 0,-4 0 0 15,-4 0 0-15,4 3 0 0,0-3 0 0,0 3 0 0,-3-3 0 0,-1 0 0 16,1 0-15-16,-4 0 5 16,3 3-56-16,-3-3-11 0,0 4-3 0,0-4 0 15,0 0 4-15,0 0 1 0,0 0 0 0,0 0 0 16,-3 3-145-16,-4 0-28 0</inkml:trace>
  <inkml:trace contextRef="#ctx0" brushRef="#br0" timeOffset="65783.39">5369 14583 2188 0,'0'0'48'0,"0"0"11"0,0 0 1 0,0 0 1 0,0 0-49 0,0 0-12 0,0 0 0 15,7 3 0-15,-3 0 105 0,3 0 19 0,-4-3 3 0,5 3 1 16,6-3-52-16,-4 4-9 0,-3-4-3 0,7 0 0 16,4 0 52-16,-4-4 9 0,4 4 3 0,-1 0 0 15,5 0-89-15,-1-3-18 0,0 3-3 0,-7 0-1 16,7 0 24-16,-7 0 5 0,7 0 1 0,-6 3 0 15,-1 1-38-15,3-4-9 0,-3 3 0 0,1 0 0 16,2 0 0-16,1 0 0 0,-1 3 0 0,-2 1 0 0,6-4 0 0,-7 3 0 16,0-3 0-16,-3 3 0 15,3 1 0-15,-4-4 0 0,1 3 0 0,-4-3 0 0,0 4 0 0,0-4 0 16,-3 0 0-16,-1-3 0 0,1 3 0 0,-4-3 0 16,3 3 0-16,-3-3 0 0,0 0 0 0,0 0 0 15,0 0 0-15,0 0 0 16,0 0-203-16,0 0-42 0,0 0-9 0,0-6-2 0</inkml:trace>
  <inkml:trace contextRef="#ctx0" brushRef="#br0" timeOffset="69965.12">5736 9666 836 0,'0'0'24'15,"0"0"4"-15,0 0-28 0,0 0 0 0,0 0 0 0,0 0 0 16,0 0 108-16,0 0 16 0,0 0 4 0,0 0 0 16,0 0-97-16,0 0-19 0,0 0-4 0,0 0-8 0,0 0 52 0,0 0 4 15,0 0 1-15,0 0 0 16,0 0-21-16,0 0-5 0,0 0-1 0,0 0 0 15,0 0 18-15,0 0 3 0,-3 4 1 0,-1-4 0 16,4 0-6-16,0 0-1 0,0 0 0 0,0 0 0 16,0 0-35-16,0 6-10 0,0-3 0 0,0-3 0 0,0 6 0 0,0-6 0 15,0 0 0-15,0 0 0 0,0 6 0 0,4 1 0 16,-4-7 0-16,0 6 0 0,3 0 42 0,-3 1 4 16,0-7 1-16,0 3 0 0,4 3-24 0,-4 0-5 15,0-6-1-15,0 3 0 0,0 7-17 0,0-4 0 16,0-6 0-16,0 6 0 0,3 4 34 0,1-4 3 15,-4-3 1-15,3 7 0 0,-3-1-38 0,0-3 0 16,0-6 0-16,4 6 0 0,-4 4 26 16,3-4 1-16,-3-6 0 0,0 0 0 15,4 3-73-15,-4-3-14 0,0 0-4 0,0 7 0 0,0-7 103 16,-4 6 20-16,4 0 4 0,0-6 1 0,0 6-64 0,0-6-21 16,0 7 0-16,0-1 0 0,0 3 21 0,0-9 0 0,0 0 8 15,0 0-8-15,0 0 8 0,0 0-8 0,0 0 0 16,0 0 8-16,0 0 4 0,-3 7 1 15,3 2 0-15,0-9 0 0,0 0-13 0,0 0 0 0,0 0 0 0,0 0 0 16,0 0 0-16,0 0 0 0,0 0 0 0,0 0 0 16,0 0 0-16,0 0 0 0,0 0 0 0,0 0 0 15,0 0 0-15,0 0-16 0,0 0 3 0,0 0 1 16,0 0 12-16,-4 0 16 0,4-6-3 0,-7 3-1 16,7-4-12-16,-3 4 0 0,3 0 0 0,-4 0 0 15,4 0 0-15,-3 0 0 0,3 0 0 0,-4-1 0 16,4-2 0-16,0 3 0 0,0-3 0 0,0-1 0 15,0 1 21-15,0 3 2 0,0-3 0 16,0-1 0-16,0 1-37 0,0-3-7 0,-3 3-2 0,3-1 0 16,0 4 43-16,0-3 8 0,0 0 1 0,0-4 1 15,-7 1 3-15,7 3 1 0,-4 2 0 0,4-2 0 0,-4 0-45 0,1 0-9 16,3-1-1-16,0 1-1 0,-4-3 22 0,4 5 8 16,0 1 0-16,0-3 0 0,0 3 5 0,-3-3 1 15,3-1 0-15,0 1 0 0,0 0-14 0,0-4-18 16,3 4 4-16,-3 0 1 0,0 0 13 0,0-1 0 15,0 1 0-15,4-3 0 0,-4-1 8 0,0 4 4 16,0-3 0-16,0-1 1 0,0 4-13 0,0 0-16 16,0-4 3-16,0 1 1 0,-4 3 12 0,4-1 16 15,0 1-3-15,-3-3-1 0,3-1-12 0,-4 1-10 0,1 3 2 16,-1-1 0-16,4 1 8 0,0 0 11 16,0-1-3-16,0-2 0 0,-7 3-8 0,7 0-11 0,0-1 3 0,0-2 0 15,0 3 8-15,-3-4 0 16,3 1 0-16,0 2-8 0,0-2 8 0,-4 0 0 0,4-1 0 0,-3 1 0 15,3-1 0-15,-4 1 14 0,4 3-3 16,-3-4-1-16,-1 1-10 0,4 0-9 0,0 2 9 0,-3-2-13 16,3 3 13-16,-4-4 0 0,4 4 9 15,0-3-9-15,0 2 8 0,-7 1-8 0,7 0 0 0,0-4 0 16,0 4 0-16,0-3 0 0,0-1 0 0,-4 1 0 16,4 3 0-16,0-4 0 0,0 1 0 0,-7-1 0 15,7 4 0-15,-3 0 0 0,3-1 0 0,0 1 0 16,-4 3 0-16,4 0 0 0,-3 0 0 0,3 3 0 0,0 0 0 0,0-3 0 15,-4 0 0-15,4-4 0 16,0 7 0-16,0-3 0 0,0 0 0 0,0 0 0 16,0 0-96-16,0 0-26 0,4-1-5 0,-4-2-922 15</inkml:trace>
  <inkml:trace contextRef="#ctx0" brushRef="#br0" timeOffset="72301.13">6361 9519 1267 0,'0'0'28'0,"0"0"5"0,0 0 2 0,0 0 1 0,-4 6-36 0,4-6 0 16,0 3 0-16,0-3 0 0,0 0 94 0,0 0 12 15,-3 7 2-15,3-7 1 0,0 0-21 0,0 0-4 16,0 0 0-16,0 0-1 0,0 0-15 0,0 0-4 16,0 0 0-16,0 0 0 0,0 0 0 0,0 0-1 0,0 0 0 0,0 0 0 15,0 0-50-15,0 0-13 16,0 3 0-16,0-3 0 0,0 0 56 0,3 6 7 0,1-3 1 0,-4-3 0 15,0 0-52-15,0 0-12 0,0 0 0 16,3 3 0-16,-3-3 0 0,0 0 0 0,4 0 0 0,-1 0 0 16,1 0 40-16,-1 0 6 0,1 0 1 0,3 0 0 15,0 4-24-15,0-4-5 0,0 0-1 0,-3 0 0 16,6 0-17-16,-6 0 0 0,-1-4 0 0,4 4 0 16,-3 0 0-16,3 0 0 0,0 0 0 0,0 4 0 15,-4-4 55-15,4 3 7 0,-3-3 2 0,3 0 0 16,0 0-64-16,-3-3-15 0,6-1-1 0,-6 4-1 15,3 7 17-15,-4-7 12 0,4 0-1 0,-3-3-1 16,-1 6 1-16,5-3 0 0,-5-3 0 0,4 3 0 16,-3 0-1-16,-1 0 0 0,4-4 0 0,-3 4 0 15,-1 0-1-15,4-3 0 0,-3 0 0 0,3 3 0 0,-4-3-25 0,4 3-6 16,-3 0-1-16,3 0 0 0,-3 0 48 0,3 3 10 16,0-3 1-16,0 3 1 0,-4-3-26 15,4 3-11-15,-3 1 8 0,3-1-8 0,0-3 0 0,0 3 8 16,4-3-8-16,-4 3 0 0,0-3 8 15,3 0-8-15,-6-3 8 0,3 3-8 16,3 0 0-16,1 0 0 0,-4-3 0 0,4 3 0 0,-1 3 0 0,1-3 0 16,-1 0 0-16,1 0 0 0,3 0 0 15,-3 0 10-15,-1 0-10 0,4 9 10 0,1 7-10 0,-5-10 0 16,4-12 0-16,0 0 0 0,0 6 8 0,1 0-8 16,-1 0 8-16,-4-4-8 0,8 4 11 0,-11 0-3 15,7 0-8-15,-3 0 12 0,3 0-12 0,-4 0 0 16,4-3 0-16,-3 3 0 0,3 0 0 0,-3-3 0 15,3 0 0-15,-4 0 0 0,5 6 0 0,-1-3 0 16,0-3 0-16,0 3 0 0,0 3 0 0,4-3 0 0,-4-3 0 0,0 3 0 16,0 9 18-16,0-6-2 0,4-6-1 0,-4 3 0 15,0 3-24-15,0-3-5 0,0-3-1 0,0-3 0 16,0 6 15-16,0-3 0 0,1 0 0 0,-1 0 0 16,-4 3 0-16,1-3 0 0,-1-1 0 0,1 1 0 15,0-3 0-15,3 3 0 0,-4 0 0 0,1-4 0 16,7 1 9-16,-4 3 5 0,3 3 1 0,-3 0 0 15,4-6-24-15,0 3-5 0,3 3-1 0,0 0 0 16,-3-10 27-16,-1 7 6 0,1 6 1 0,3-3 0 16,0 0-19-16,-3 0 0 0,3 0 8 0,0 0-8 15,-7-3 0-15,4 0 0 0,0 3 0 0,-4 0 0 0,0 0 8 0,3-3-8 16,-6 0 0-16,3 0 0 16,0-1 0-16,0 4 0 0,1-3 8 0,-1 0-8 0,3 3 8 15,1 0-8-15,0-3 12 0,-1 0-12 0,-3 0 0 16,0 0 0-16,8 3 0 0,-5-4 0 15,4 1 31-15,-3 0 2 0,3 0 1 0,-3 0 0 16,3 3-50-16,-3 0-9 0,3 0-3 0,-4 0 0 0,-2 0 28 0,2-3-10 16,-3 3 10-16,0-3 0 0,-3 3 0 0,3-3 0 15,0-1 0-15,0 1 0 0,0 0 18 0,-3 0 10 16,3 0 3-16,0 0 0 0,0 0-31 0,-3-1 0 16,3 1 0-16,-3 3 0 0,3 0 0 0,-4 0 0 15,1 3 0-15,-1-3 0 0,1 0-14 0,0-3-9 0,-4 6-1 16,0-3-1-16,0 4 25 0,0-1 0 15,-4 3 0-15,4-6 0 0,1 0 0 0,-5 0 0 0,4 3 0 0,-3 0 0 16,3 0 0-16,0 1 0 0,-4-1 0 16,4 0 0-16,-3-3 0 0,-1-3 0 0,4 3 0 0,-3 0 0 15,-4 0 0-15,0 0 0 0,3 3 0 0,1-3 8 16,-4 0-8-16,7 0 0 0,-7 0 0 16,0 0 0-16,4 0 0 0,-4 0 0 0,0 0 0 0,0 0 0 15,0 0 20-15,0 0 0 0,3 0 0 0,-3 0 0 16,0 0-30-16,0 0-6 0,0 0-2 0,4 3 0 15,-4-3 18-15,0 0 0 0,0 0 0 0,0 0 0 16,0 0 0-16,3 3 0 0,-3-3 0 0,0 0 0 16,7 0 0-16,-3 0 0 0,3 0 0 0,-4 0 0 15,-3 0 0-15,7 3 0 0,-3 0 0 0,-1 0 0 0,-3-3 0 16,4 0 0-16,0 4 0 0,-4-4 0 0,7 3-10 0,-7-3 10 16,0 0-8-16,0 0 8 0,3 3-12 15,-3-3 2-15,0 0 1 0,4 3 0 0,-1 0 9 16,-3-3-13-16,0 0 5 0,0 0 8 15,0 0-54-15,0 0-3 0,0 0-1 0,-7 3 0 16,7-3-186-16,0 0-36 0</inkml:trace>
  <inkml:trace contextRef="#ctx0" brushRef="#br0" timeOffset="73357.34">8742 9224 1659 0,'0'10'36'0,"0"-10"8"0,-4 6 2 0,1 0 1 0,-1 1-38 15,4-4-9-15,0 6 0 0,0-3 0 0,0 1 61 0,0-1 11 0,4 3 1 0,-4 1 1 0,0-1-22 16,0 4-5-16,0-1-1 0,3 1 0 0,-3-1-15 0,4 4-3 15,-4-4-1-15,0 4 0 16,0 0 29-16,3 0 7 0,-3 2 1 0,4 1 0 0,-1 3 0 0,-3-3 0 16,0 3 0-16,4 0 0 0,-4-3-21 0,3-1-4 15,-3 4-1-15,4-6 0 0,-4 3-17 0,0 0-3 16,0-4-1-16,0 1 0 16,4-3-7-16,-4 2-2 0,0-2 0 0,0-1 0 0,0 1-8 0,0-4 0 15,3 1 0-15,1 2 0 0,-4-6 0 0,3 1 0 16,-3-1 0-16,0-6 0 0,0 3 0 0,0-3 0 0,0 0 0 0,4-3 0 15,-1-3 0-15,-3-4 0 16,4 4 0-16,-4-3 0 0,0-1 0 0,0 1 0 0,0-1 0 0,3 1 0 16,-3-3 0-16,4 2 0 15,-4-2 0-15,0-4 0 0,3 0 36 0,-3-3 3 0,4 1 0 0,-4-1 0 16,0 0-31-16,0-3-8 0,0 3 0 0,0-6 0 31,0 0-30-31,0 0-7 0,0 0-2 0,0 0 0 0,0 3 39 0,-4 0 0 0,4 3 0 0,-3 3 0 16,-1 1 0-16,4 2 0 0,-3 1 0 0,-1-1 0 15,1 1 44-15,-1 2 16 0,4 4 3 0,-3-4 1 16,-1 7-52-16,4-3-12 0,0 6 0 0,0 0 0 16,0 0 0-16,-3-6 0 0,3 6 0 0,0 0 0 15,0 0 0-15,0 0 0 0,0 0 0 0,0 0 0 16,0 0 0-16,0 0 0 0,0 0 0 0,0 0 0 0,0 0 0 16,0 0 0-16,0 0 0 0,0 0 0 0,0 0 0 0,0 0 0 15,0 0 0-15,0 0 0 0,3 6 0 16,1-3 0-16,-1 0 0 0,-3-3 0 0,4 3 0 0,-4-3 0 15,3 4 0-15,1-4 0 16,3 3 0-16,0 3 0 0,-4-3 0 0,4 0 0 0,-3 0 0 0,3 1 0 16,-3-1 0-16,3 3 0 0,0-3 0 0,0 3 0 15,0-3 0-15,0 1 0 0,3-1 0 0,-3 0 0 16,4 3 0-16,0-3 0 0,-1 0 0 16,1 1 0-16,3-1 0 0,-4 3 0 0,1 0 0 15,0 1 0-15,-1-1 0 0,1 3 0 0,-1-3 0 0,1 1 0 16,0 2 0-16,3 1 0 0,-4 2 0 0,1-2 0 15,3 2 0-15,-3 4 0 0,3-7 0 0,-4 1 0 16,4 2 0-16,-3-3 0 0,-1 1 0 0,5-1 0 16,-8-2 0-16,3-1 0 0,1-3 0 0,-4 0 0 15,0 0 0-15,0 0 0 0,0 4 0 0,0-4 0 16,-3 0 0-16,-4-3 0 0,3 3 54 0,-3-3 8 0,4 3 2 0,-1-3 0 16,1 6-52-16,-4-6-12 0,0 0 0 0,0 0 0 15,3 7 0-15,-3-4 0 16,0-3 0-16,0 0 0 0,0 6 0 0,0-6 0 0,0 0 0 0,0 0 0 15,0 3 0-15,0-3 0 0,0 0 0 16,0 0 0-16,0 0 0 0,0 0 0 0,0 0 0 0,0 0 0 16,0 0 0-16,0 0 0 0,0 0 0 0,0 0 0 15,0 0-48-15,-7-3-13 0,0 0-3 0,4-3 0 16,-1-1-102-16,1 1-21 16,-1 0-4-16,1-3-1 0</inkml:trace>
  <inkml:trace contextRef="#ctx0" brushRef="#br0" timeOffset="73857.72">8819 9886 1497 0,'0'0'32'0,"0"0"8"0,0 0 0 0,0 0 4 0,0 0-36 0,0 0-8 16,-3-3 0-16,3 3 0 0,0 0 82 0,0 0 14 0,0 0 4 0,-4-3 0 16,1-4-7-16,-1 1-1 0,4 6 0 0,-3-3 0 15,3 3-22-15,0 0-5 0,0 0-1 0,0 0 0 16,0 0 0-16,0 0-1 0,0 0 0 0,0-6 0 15,0 6-12-15,0 0-3 0,0 0 0 0,0 0 0 16,0-7-24-16,3 4-6 0,4 0-1 0,-3 0 0 16,3 0 19-16,-3 0 4 0,6 0 1 0,1-1 0 15,3-2-15-15,0 0-3 0,0 0-1 0,0-1 0 16,0 1-22-16,4 0 0 0,0 3 0 0,-4-4 8 0,3 1 12 16,4 0 2-16,-3 3 1 0,0-4 0 0,-4-2-14 0,3 3-9 15,1 0 12-15,-4-4-12 0,0 4 15 0,0 0-4 16,-3-1-1-16,0-2 0 0,-1 3 2 0,-3 2 0 15,4 1 0-15,-8 3 0 0,4 0-4 0,-7 0 0 16,4 0 0-16,-1 0 0 0,5 3-8 16,-8-3 10-16,0 4-10 0,0-4 10 15,3 6-2-15,-3-6-8 0,0 0 12 0,0 0-4 16,0 0-77-16,0 0-16 0,0 0-3 0,0 0-856 16,0 0-172-16</inkml:trace>
  <inkml:trace contextRef="#ctx0" brushRef="#br0" timeOffset="74920.44">9370 9115 1238 0,'0'0'27'0,"0"0"5"0,0 0 2 0,0 0 2 0,0 0-36 0,0 0 0 16,0 0 0-16,0 0 0 16,0 0 64-16,0 0 7 0,0 0 1 0,0 0 0 0,0 0 44 15,0 0 10-15,0-7 2 0,0 7 0 0,0 0-31 0,0 0-5 16,0 0-2-16,0 0 0 0,0 0-17 0,0 0-3 15,0 7-1-15,0 2 0 0,0 3-29 0,0-2-5 16,0 2-2-16,0 4 0 0,3-3 4 0,1 5 1 16,-4 1 0-16,3 3 0 0,-3 0-21 0,0 6-4 15,4 1-1-15,-4 5 0 0,0 1 2 0,3 2 0 16,1 7 0-16,-4 0 0 0,3-3 14 0,-3-4 4 16,4-2 0-16,3 3 0 15,-3-4-2-15,-1 1 0 0,4-1 0 0,-7 0 0 0,4 1-15 0,-1-1-3 0,-3-2-1 0,4-1 0 16,-4 1-3-16,3-7-8 0,-3 0 12 15,0-6-4-15,4 2 0 0,-4-5-8 0,3-3 12 0,-3-1-4 16,0 1-8-16,0-4 10 0,0-3-10 0,0 4 10 16,4-4-10-16,-1 0 0 0,-3-2 9 0,0 2-9 15,0-3 0-15,0-3 0 0,0 0 0 0,0 0 0 16,0 0 0-16,0 0 0 0,0 0 0 16,0 0 0-16,0 0-17 0,0 0-2 0,4-6 0 0,-4-4 0 15,0 4-44 1,0 0-9-16,0-1-1 0,0 1-1 0,0 0 74 0,0 6 9 0,0-6 5 0,0 6 1 15,0-10-24-15,0 4-5 0,0 0-1 0,-4-4-845 16,1 1-170-16</inkml:trace>
  <inkml:trace contextRef="#ctx0" brushRef="#br0" timeOffset="76005.71">9363 8958 1310 0,'0'0'37'0,"0"0"8"0,0 0-36 0,0 0-9 0,0 0 0 0,0 0 0 15,0 0 105-15,0 0 19 0,0 0 4 0,0 0 1 16,0 0-52-16,0 0-10 0,0 0-3 0,0 0 0 16,0 0 0-16,0 0 0 0,0 0 0 0,0 0 0 15,0 0 52-15,0 0 9 0,0 0 3 0,0 0 0 0,7-6-52 0,-4 6-9 16,4-4-3-16,0 4 0 15,-7 0-51-15,4-3-13 0,3 0 0 0,4 3 0 0,-4 0 54 0,3-3 8 16,1 3 2-16,-1 0 0 0,1-3-30 0,3 3-6 16,0 0 0-16,0-3-1 0,4 3-6 0,0-3-1 15,-4-1 0-15,0 1 0 0,3 3-7 0,1-3-1 16,0 0-1-16,-1 0 0 0,-3 0-2 0,4 0 0 16,0-1 0-16,3 1 0 0,-3 0-9 0,3 3 0 15,0-3 0-15,4-3 0 0,-4 3 0 16,3 0 15-16,1-1-1 0,3-2 0 0,-3 0-14 0,3 0 11 15,1-1-11-15,-1 4 10 0,-4-3-10 0,1 3 8 16,0 0-8-16,-4-1 8 0,0 1-8 0,0 3 10 16,0-3-10-16,4 3 10 0,-4-3 21 0,1 3 4 15,-1 0 1-15,0 0 0 0,-4 0-36 0,5 0 0 16,-1 0 0-16,0 0 0 0,-3-3 0 0,3 3 0 16,-4 0 0-16,1-3 0 0,0 3-10 0,-1 0-9 0,-3 0-1 0,-3 0-1 15,3 0 21-15,-3 0 0 16,3 0 0-16,-4 0 0 0,-3 0 20 0,4 0-2 0,-4 0 0 0,0 0 0 15,0 0-18-15,0 3 0 0,-3-3 0 0,3 0 0 16,-7 0 0-16,0 0 0 16,0 0 0-16,0 0 0 0,3 3 0 0,-3-3 0 0,0 0 0 0,0 0 0 15,4 6 0-15,-4-6 0 0,0 3 0 0,0-3 0 16,0 0 0-16,0 7 0 0,0-4 0 0,0-3 0 16,0 0 0-16,3 3 0 0,-3-3 0 0,0 0 0 15,0 6 0-15,0-6 0 0,0 0 0 0,0 0 0 16,4 7 0-16,-4-4 0 0,0-3 0 0,4 6 0 0,-4-6 0 15,0 6 0-15,0-3 0 0,0 4 0 16,0-7 0-16,3 6 0 0,-3 0 0 0,0 0 0 0,4 1 0 0,-4-1 0 16,0 0 0-16,0 1 0 0,3 2 0 0,1-3 0 15,-4 4 0-15,3-1 0 0,1 4 0 0,-1-4 0 16,-3 4 0-16,4-1 0 0,-1 4 0 0,1-1 0 16,-1 1 0-16,1 0 0 0,-1 3 0 0,-3 3 0 15,7-4 0-15,-3 1 0 0,-4 3 0 0,3-3 0 16,1 3 0-16,0-3 0 0,-1 3 0 0,1 0 0 15,-4 3 0-15,3 3 0 0,-3 0 0 0,4 0 0 16,-4 4 0-16,3 2 0 0,-3 1 0 0,4-1 0 16,-1 1 0-16,1-4 0 0,-1-3 0 0,4 0 0 15,-3-2 0-15,3-1 0 0,-4 3 0 0,5-3 0 16,-5 0 0-16,4 3 0 0,-3-3 0 0,-1 4 0 16,1-1 0-16,-1-3 0 0,-3-3 0 0,7 0 0 15,-3 0 0-15,-1 3 0 0,1-3 0 0,-1 0 0 0,-3-4 0 0,7 8 0 16,0-8 0-16,-3 1 0 0,0-6 0 15,-1-1 0-15,1 1 0 0,-1-4 0 0,1-3 0 0,-1 1 0 16,1 2 0-16,-1-3 0 0,-3-6 0 0,0 0 0 16,0 0 0-16,0 0 0 0,0 0 0 0,0 0 0 15,0 0 0-15,0 0 0 0,-10-3 0 0,3 0 0 32,0-3-99-32,-1 0-23 0,-2-1-5 0,-1 4-1 0,1-3-102 0,-4 0-21 0,3 3-4 0,-3-4-871 15</inkml:trace>
  <inkml:trace contextRef="#ctx0" brushRef="#br0" timeOffset="76651.25">9560 10444 1314 0,'0'0'37'0,"0"0"8"0,-3 3-36 0,-1 3-9 0,-3-2 0 0,7-4 0 16,0 3 104-16,0-3 20 15,0 0 3-15,0 0 1 0,-3 6 18 0,3-6 4 0,0 0 1 0,0 0 0 16,0 0-37-16,0 0-7 0,0 0-2 0,0 0 0 16,0 0-33-16,3-6-8 15,1 6 0-15,-1-3-1 0,1 3 1 0,-1 0 1 0,4 0 0 0,-3-4 0 16,3 4-22-16,0-3-5 0,4 3-1 0,-1 0 0 16,1-3-8-16,-1 3-1 0,1 0-1 0,-1-3 0 15,8 0-27-15,0-3 0 0,-1-1 0 0,5 4 0 16,2 0 0-16,1 0 0 0,0 0 0 0,3-3 0 15,4-1 0-15,-1 1 0 0,5-3 0 0,-1-1 0 16,0 1 56-16,-3-1 7 0,3-2 1 0,1 2 0 0,-5 1-52 16,5 0-12-16,-1-1 0 0,0 4 0 0,0 0 0 0,4-1 0 15,-4 4 0-15,1-3 0 0,-5 6 0 0,1 0 0 16,-4 3 0-16,-3 0 0 0,0 0 0 0,3 4 0 16,-3-4 0-16,3 3 0 0,-3 0 0 0,-1 1 0 15,1-1 0-15,-4 0 0 0,0 0 0 0,-3-2 0 16,-4-1 0-16,0 0 0 0,0 0 0 0,-3 0 0 15,0 0 0-15,-4 0 0 0,0 0 0 0,0 1 0 16,-4-1 0-16,1 0 0 0,-1 0 0 0,1 0 0 16,-4-3 0-16,0 0 0 0,0 0 0 0,0 0 0 15,0 0 0-15,0 0 0 0,0 0 0 0,0 0 0 16,0 0 0-16,0 0 0 0,0 0 0 0,0 0 0 16,0 0 0-16,-7-3 0 15,7 3-100-15,-4-3-22 0,-3-3-5 0,4-1-1 16,-4 4-102-16,3-3-21 0,1-3-4 0,-5-1-871 0</inkml:trace>
  <inkml:trace contextRef="#ctx0" brushRef="#br0" timeOffset="78303.92">9246 8503 1450 0,'0'0'32'0,"0"0"6"0,0 0 2 0,0 6 1 0,-3-2-33 0,3-4-8 0,0 0 0 0,0 0 0 16,0 0 84-16,0 0 16 0,0 0 2 0,0 0 1 15,0 0-19-15,3-7-3 0,1 1-1 0,-1 0 0 0,1-4 5 16,-1 1 1-16,1-7 0 0,-1 4 0 16,-3-1-18-16,4-3-3 0,0 1-1 0,-1-1 0 0,-3 0 0 0,0-2 0 15,4-1 0-15,-4-3 0 0,3 0-52 16,1-3-12-16,-4-3 0 15,0-1 0-15,0 1 14 0,3 0 6 0,-3 0 0 0,0 3 1 0,0-4-1 0,0 7-1 16,0 4 0-16,0 2 0 0,-3 3-8 0,3 4-2 16,0 0 0-16,0 2 0 0,0 7 3 15,0 0 1-15,3 3 0 0,-3 7 0 0,0 2-3 16,0 1-1-16,4 6 0 0,-1 6 0 0,1 3-9 16,3 3 0-16,3 10-10 0,1 0 10 0,3 0-9 0,-3-7 9 15,3 1-8-15,0-1 8 16,-4-9 0-16,1 0 0 0,3-3 0 0,-3-3 0 0,6-6 0 0,1-4 0 15,-4-3 0-15,0-6 8 0,4 0-20 0,-4-6-4 16,0 0-1-16,-3-7 0 0,3 1 17 0,-4-4 9 16,1 0-1-16,-4-2 0 0,0-1 8 0,-3 0 0 15,-1 0 1-15,1 0 0 0,-1 1 5 0,-3-4 1 16,0 0 0-16,-3 0 0 0,-1 6-6 0,1-3-1 0,-1 3 0 16,-3 1 0-16,0-1-8 0,0-3-8 0,-4 4 12 15,1-4-12-15,-1 0 8 0,1 6-8 0,-1 1 0 0,4-1 0 16,-4 4-54-1,4 6-18-15,0 0-3 0,0 0-1 16,4 6-136-16,-1 0-27 0,4-3-5 0,4 22-2 0</inkml:trace>
  <inkml:trace contextRef="#ctx0" brushRef="#br0" timeOffset="78730.61">9839 8334 1904 0,'0'0'42'0,"0"0"9"0,-7-3 1 0,0-4 1 0,3 4-42 0,-3 0-11 16,0-3 0-16,0 3 0 0,7 3 65 0,0 0 11 15,0 0 3-15,-7 0 0 0,4 0 6 0,-4 3 2 16,3 0 0-16,0 0 0 0,1 7-37 0,3-4-7 0,-4 3-2 0,4 1 0 15,0-1-2-15,4 0-1 0,-4 1 0 0,3-1 0 16,1 1-4-16,-4-1-1 16,4-3 0-16,-1 1 0 0,1-1-33 0,-1-3 0 15,4 0-10-15,-3-3 10 0,3 0 44 0,-4-3 16 16,4 0 3-16,-3-3 1 0,3 2-52 0,0 1-12 0,0-3 0 0,-3 0 0 16,-1 0 0-16,1-1 0 0,3 4 0 0,-4 0 0 15,-3 3 0-15,0 0 0 0,4-6 0 0,-4 6 0 16,0 0 0-16,0 0 0 0,0 0 0 0,0 0 0 15,0 0 0-15,-4-7 0 0,-3 4 0 0,0 0 0 16,4-3 0-16,-4 3 0 0,-1-4 0 0,1 4 0 16,0-3-88-16,0 0-21 0,4 3-4 0,-4-4-1 15,3 1-176-15,1 6-35 0,-15 13-7 0,18-13-2 16</inkml:trace>
  <inkml:trace contextRef="#ctx0" brushRef="#br0" timeOffset="80481.44">10047 7945 1497 0,'0'0'32'0,"0"0"8"0,0 0 0 0,0 0 4 0,0-6-36 0,0 6-8 16,-3-3 0-16,3 3 0 0,0 0 104 0,0 0 20 16,0 0 3-16,0 0 1 0,0 0-11 0,0 0-1 0,0 0-1 0,0 0 0 15,0 0-60-15,0 6-12 0,0 0-3 0,3 7 0 16,-3-1-15-16,7 7-3 0,-3-3-1 0,-1 3 0 16,4-1-4-16,0 4-1 0,0 0 0 0,0 3 0 15,1 0 16-15,2-3 4 0,-3 0 0 16,4-3 0-16,-4 0-8 0,0 0-2 0,0-7 0 15,0 1 0-15,0-4-7 0,0 1-2 0,0-4 0 0,-3-3 0 16,3 0 1-16,-7 0 0 0,0-3 0 0,0 0 0 16,0 0 6-16,0 0 0 0,0 0 1 0,0 0 0 15,0 0-15-15,0 0-10 0,0-6 12 0,-4 0-12 16,1 0 0-16,-4-1 0 0,3 1 0 16,-3 0 0-16,0 3 22 0,0-1-2 0,0 1-1 15,-4 0 0-15,1 3-19 0,-1 3 10 0,4 0-10 0,-4 1 8 16,4 2-8-16,-3 0 0 0,3 7 0 0,0-4 0 15,0 0 0-15,3 1 0 0,1 2 0 0,-1-2 0 16,1 2 0-16,3-2 0 0,3-1 0 0,-3 1-11 16,4-1-6-16,-1-3-2 0,4 4 0 0,-3-4 0 0,3 0 19 0,0 0 17 15,0 1-3-15,0-1-1 0,0-3-13 16,4 3 0-16,-4-2 0 0,0-4 0 0,3 3 0 16,-3-3 0-16,4-3 0 0,-4-1 0 0,4 1 0 0,-4 0-8 15,0-3 8-15,0 0 0 0,3-1 0 0,-3-2 0 16,0 3 0-16,0-4 0 0,1 4 0 0,-1-3 0 15,0-4 0-15,-4 4 0 0,1 2-13 0,3-2 1 0,-4 0 0 16,1 2 0-16,3 1 12 0,-4 0 0 16,-3 6 0-16,4-3 0 0,-4 3 0 0,0 0 0 0,0 0 0 0,7 0 0 15,-4 3 0-15,5 0 0 16,-5 0 0-16,1 3 0 0,-4 1 0 0,0-7 0 0,0 6 0 16,3 0 0-16,1-3 0 0,-4-3 0 0,0 6 0 15,0-6 0-15,7 4 0 0,-4-1 0 0,1 0 0 16,-4-3 0-16,7 0 0 0,-4 0 0 15,4 0 0-15,0-3 0 0,-3 0 0 0,3-1 0 0,0 4 0 16,0-6 0-16,0 3 38 0,0-3 1 0,0-4 0 0,0 4 0 16,0-3-11-16,0-1-3 0,1 4 0 0,-5-3 0 15,4-4-25-15,-3 1 0 0,-1 2 0 16,1-2 0-16,-1-1 0 0,-3-3 0 0,0 1 0 16,0 2-11-16,0 1 11 0,0-1 0 15,-7 1 10-15,4 2-10 0,-8 1 12 0,4-1-4 16,0 7-8-16,0 0 12 0,-4 0-12 0,4 3-8 15,-3 3 8-15,3 3-13 0,-4 4 13 0,4-1 0 16,0 4 0-16,3-1 0 0,-3 4 0 0,4 3 0 0,-1 0 0 0,4-1 0 16,0-2 0-16,0 0 0 0,0-1 0 0,4 1 0 0,3 0 9 15,-4-4 5-15,8 1 1 0,-4-4 0 0,4-3-15 0,-1 1 0 16,1-1 0-16,-1-3 0 0,4 0 0 16,-3-3-8-16,3 0 8 0,0 0 0 0,0-3-12 0,1 0 0 15,-1 0 1-15,-4 0 0 0,4 3 11 0,-3-3 0 16,3-1 0-16,-3 4 0 0,3 0 0 0,0 0 0 15,0 0 0-15,-3 4 0 0,-1-4 49 0,-3 0 12 16,4 0 3-16,-4 3 0 16,0-3-77-16,0 0-15 0,0 3-4 0,-7-3 0 15,0 0 52-15,0 0 9 0,0 0 3 0,0 0 0 16,0 0-128-16,0 0-26 0,-4 3-5 0,4 0-854 0,0-3-171 0</inkml:trace>
  <inkml:trace contextRef="#ctx0" brushRef="#br0" timeOffset="156252.64">9790 9287 1267 0,'0'0'28'0,"0"0"5"0,0 0 2 0,0 0 1 0,0 0-36 0,0 0 0 15,0 0 0-15,0 0 0 16,0 0 58-16,-4-3 5 0,4 3 1 0,-7-3 0 0,7 3 0 0,0 0 0 16,-4-3 0-16,4 3 0 0,0 0 0 0,0 0 0 15,-7-4 0-15,7 4 0 0,0 0 0 0,0 0 0 31,0 0 0-15,0 0 0 0,0 0 0-16,0 0 0 0,0 0 0 0,-3 4 0 0,3-4 0 0,0 6 0 0,0 0 0 0,3-3 0 15,1 4-52-15,-1-1-12 0,5 0 0 0,-1 0 0 0,0 1 0 0,3-4 0 0,1 3 0 0,3-3 0 0,4-3 54 0,-4 3 8 16,3-3 2-16,4 0 0 0,-3 0-52 0,3 0-12 16,-3-3 0-16,3 3 0 0,-3-3 10 0,-1 3 2 15,-3-3 1-15,1 3 0 0,-1 0-5 0,-4-3-8 16,1 3 11-16,-1 0-11 0,-2 0 9 0,-1 0-9 15,0 0 0-15,0 0 9 0,0 0-9 0,-4 0 10 16,1 0-10-16,-4 0 10 0,0 0-10 0,0 0 0 16,0 0 0-16,0 0 0 0,0 0 8 0,3-3-8 0,-3 3 8 15,0 0-8-15,4-7 32 0,-4 7 0 0,0-6 1 0,-4 0 0 32,4 6-77-32,0-6-16 0,-3-1-4 0,3 7 0 0,0-6 44 0,0 6 9 0,-4-6 2 0,4 6 0 15,-3-7-37-15,3 7-7 0,-7-6-2 0,7 6 0 16,-7-3 19-16,0 3 4 0,0-3 1 15,-4 0 0-15,4 3-2 0,-7-3-1 0,3 3 0 0,-3 0 0 16,3 0-23-16,-3 3-5 16,4-3-1-16,-4 3 0 0,3-3 51 0,1 0 12 0,-5 3 0 0,5-3 0 0,-1 0-23 15,1 3-1-15,3-3-1 0,0 0 0 16,-1 3-11 0,5-3-3-16,3 0 0 0,-7 0 0 0,7 0-20 0,0 0-4 0,0 0-1 0,-4 0-477 15,4 0-96-15</inkml:trace>
  <inkml:trace contextRef="#ctx0" brushRef="#br0" timeOffset="157946.98">9723 9290 1314 0,'0'0'37'0,"0"0"8"0,0 0-36 0,0 0-9 0,0 0 0 0,0 0 0 16,0 0 104-16,0 0 20 0,0 0 3 0,0 3 1 0,3 4-52 0,-3-1-9 16,0 0-3-16,4-3 0 15,-4 3 0-15,3 1 0 0,-3 2 0 0,4-3 0 16,-4 4 0-16,3-1 0 0,1 1 0 0,-4-1 0 0,3 4-51 0,-3-4-13 16,4 7 0-16,-4-4 0 0,3 1 0 0,-3 2 0 15,0 1 0-15,4-3 0 0,-4-1 0 0,0 4 0 16,0-4 0-16,0 1 0 15,0-4 54-15,0 4 8 0,0-4 2 0,0-2 0 0,0 2-52 0,0-3-12 16,0 1 0-16,0-1 0 0,-4 0-17 0,4-6-7 16,0 3 0-16,0-3-1 0,0 0 33 15,0 0 6-15,0 0 2 0,0 0 0 0,0 0-2 0,0 0 0 16,0 0 0-16,0 0 0 0,0 0-14 0,0 0 0 16,0 0-9-16,0 0 9 0,4-3 0 0,3-3 0 15,-4 0 0-15,1-1 0 0,3 4 0 0,-3 0 0 16,3-3 0-16,-4 3 0 0,4-1 15 0,4-2 9 15,-4 3 1-15,3 0 1 0,1 3 10 0,0-3 1 0,-1 0 1 16,1 0 0-16,3 3-30 0,0 3-8 16,0-3 0-16,0 0 0 0,0 3 0 0,7 3 0 0,-3 0 0 15,0 4 0-15,-4-4 10 0,0 0 1 0,0 4 0 0,-3-1 0 16,-1 1 33-16,-3 2 8 0,4 1 0 0,-8-1 1 16,4 1-53-16,-3-1 0 0,0-2-16 0,-1 2 4 15,-3 1 24-15,0-1 5 0,0 1 1 16,-3 2 0-16,-1-2-4 0,0 3-1 0,-3-1 0 0,0 4 0 15,0-3 1-15,-3 0 0 16,-1-1 0-16,1 1 0 0,-1-4-1 0,-3 1 0 0,3-4 0 0,-3 1 0 16,0-4 3-16,3 0 1 0,-3 1 0 0,0-4 0 15,0 0-17-15,0-3 0 0,3 3 0 0,1-3 0 16,3 0 0-16,0-3-17 0,3 3 3 0,-6-3 1 16,3 3 13-16,3-3 0 0,-3-4 0 0,3 1 0 15,-3 3-9-15,4 0 9 0,-1-3-8 0,4 6 8 0,0 0-12 0,0 0 2 16,0 0 1-16,0 0 0 0,0 0-8 0,0 0-2 15,0 0 0-15,0 0 0 16,0 0-8-16,0 0-1 0,0 0-1 0,0 0 0 16,0 0-19-16,0 0-4 0,-3 6-1 0,3-6 0 0,0 3 42 0,0-3 11 15,0 0 0-15,0 0 0 0,3 6 0 0,-3-6 0 16,0 6 0-16,0-6 0 0,0 0 0 0,0 0 0 16,0 0 0-16,0 0-8 0,0 0 8 0,0 0 0 15,0 0 0-15,0 0 0 0,4 4 0 0,-4-4 0 16,0 0 0-16,0 0 0 0,7 3 0 0,-7-3 0 15,0 0 0-15,3 3 8 0,-3-3-8 0,4 0 0 0,3 3 8 16,-7-3-8-16,0 0 13 0,0 0-1 16,7 0-1-16,0 0 0 0,-3 0-11 0,3-3 0 0,0 0 0 0,-4 3 0 15,4-3-12-15,0-1-2 16,0 1 0-16,1-3 0 0,2 3 14 0,1 0 0 16,-1 0 0-16,1 0 0 0,-1-1 0 0,1-2 0 0,0 0 0 0,-1 3 0 15,1-4 0-15,-1-2 0 0,1 3 0 0,0-4 0 16,-1 4 0-16,-3-3 0 0,0 2 0 0,0-2 0 15,0 3 0-15,-3-1 0 0,-1 1 0 16,1 0 0-16,-1-4 0 0,1 4 0 0,0 0 0 0,-4 0 0 16,0 6 27-16,0-7 8 0,0 1 1 0,0 0 1 15,0 6-8-15,-4-6-1 0,4 6-1 0,-4-7 0 16,1 1-27-16,-1 0 0 0,4 6 0 0,-3-6 0 16,-1-1 0-16,-3 4 0 0,4-3 0 0,-4 0 0 0,0-1 0 0,3 1 0 15,-3 0 0-15,0-1 0 16,3 1 0-16,-3-3 0 0,4 3 0 0,-4-4 0 0,3 1 0 15,1-1 0-15,-1 4 0 0,1 0 0 0,-1 0 0 0,1-1 0 16,3 7 0-16,-4-6 0 16,1 0 0-16,-1-1 0 0,-3 1 0 0,4 3 0 0,3 3 0 0,-4-6 0 15,-3 3 0-15,0-1 0 0,0 1 0 16,3 0 0-16,-3 3 0 0,0-3 0 0,0 0 0 0,0 0 0 16,0 0 0-16,0 3 0 0,0 0 0 0,3 0 0 15,4 0 0-15,-7-3 0 0,4 3 0 0,-4-4 0 16,3 4 0-16,-3 0 0 0,4 0 0 0,-4-3 0 15,0 3 0-15,-1 0 0 0,1 0 0 0,0 3 0 16,0-3 0-16,-3 0 0 0,6 4 0 0,-3-1 0 16,-3 0 0-16,6 0 0 0,-3 0 0 0,3 0 0 0,1 0 0 15,-1 0 0-15,-3 1 0 0,4-1 0 16,-1 0 0-16,4-3 0 0,0 0 0 0,0 0 0 16,0 0 0-16,0 0 0 0,0 0 0 0,0 0 0 0,0 0 0 0,0 0 0 15,0 0 0-15,-3-6 0 0,3-1 0 0,-4 1 0 16,4 0 0-16,0 0 0 0,0-1 0 0,-3-2 0 15,3 3 0-15,-4-1 0 0,4-2 0 0,-3 3 0 16,-1-4 0-16,4 1 0 0,0-1 0 0,-3-2 0 16,3 2 56-16,0-2 7 0,-4-1 1 0,4 4 0 15,-3-4-52-15,3 4-12 0,0 0 0 0,-4 2 0 16,4-2 0-16,-4 3 0 0,1-1 0 0,3 1 0 16,0 6 0-16,0-6 0 0,0 6 0 0,0-6 0 0,0-1 0 0,0 7 0 15,0 0 0-15,0-6 0 16,3 3 0-16,-3 3 0 0,4-6 0 0,-4 6 0 0,4-7 0 0,-4 7 0 15,3-3 0-15,-3-3 0 0,0 6 0 16,4-3 0-16,-4 3 0 0,3-6 0 16,4 6 0-16,-3-4 0 0,3 4 0 0,-4 0 0 0,4 0 0 15,0 0 0-15,0 0 0 0,4 4 0 0,-4-1 0 0,4 0 0 16,-1 0 0-16,1 0 0 0,-1 3 0 0,5-3 0 16,-5 1 0-16,4 2 0 0,0-3 0 0,0 0 0 15,-3-3 0-15,3 3 0 0,0-3 0 0,-3 0 0 0,3 0 0 0,0-3 0 16,-3 0 0-16,-4 3 0 0,3-3 0 0,1 0 0 15,-4 0 0-15,0-1 0 0,0-2 0 0,4 3 0 32,-4 0-151-32,0-3-33 0,-4 3-6 0,-3 3-2 0</inkml:trace>
  <inkml:trace contextRef="#ctx0" brushRef="#br0" timeOffset="166067.76">10654 9406 1267 0,'0'0'28'0,"0"0"5"0,0 0 2 0,0 0 1 0,0 0-36 0,0 0 0 0,0 0 0 0,0 0 0 16,0 0 58-16,0 0 5 0,0 0 1 0,0 0 0 15,0 0 40-15,0 0 8 0,0 0 1 0,0 0 1 16,0 0-33-16,0 0-6 0,0 0-2 0,3-9 0 16,1 6-10-16,3-4-3 0,4 7 0 0,3-6 0 15,-7 3-5-15,3-3-2 0,-3-1 0 0,0 4 0 16,1-3-38-16,-5 3-15 0,4 0 11 0,0 0-11 15,0 3 35-15,-3 0 1 0,3 0 0 0,-4 3 0 16,4-3 18-16,-3 3 4 0,-1 3 1 0,1-3 0 0,-1 0-7 0,1 4 0 16,0-4-1-16,-1 0 0 15,1 0-15-15,-1 0-2 0,1 0-1 0,-4 0 0 0,3 1-15 0,-3-4-3 16,4 3-1-16,3 0 0 16,-4-3-14-16,1 3 8 0,-1 0-8 0,4-3 0 0,-3 3 0 0,-1-3 0 15,5 0 0-15,-5-3 0 0,4 3 0 0,-3-3 0 16,3 3 0-16,-4-3 0 0,4 0 8 0,0 3-8 15,-3-3 0-15,3-1 0 0,-4 1 0 0,4 0 0 16,1 3 0-16,-1-3 0 0,0 0 8 16,0 0 3-16,0 0 0 0,-4 0 0 0,4-1-11 0,-3 1-16 15,3 0 4-15,-4-3 1 0,5 6 11 0,-5-3 0 0,4 0 0 0,-7 3 0 16,4-4 0-16,3 4 0 16,-4-3 0-16,1 3 0 0,3-3 0 0,-7 3 0 0,3 0 0 15,-3 0 0-15,7-3 12 0,0 3-3 16,-7 0 0-16,4-3 0 0,3 3-9 0,0-3-14 0,-3 3 3 15,-1 0 1-15,4-3 10 0,0 3 0 0,-3 0 0 0,3-4 0 16,0 4 0-16,-4-3 0 0,4 3 0 0,-3 0 0 16,3-3 0-16,-3 3 0 0,3 0 0 0,0-3 0 15,0 3 8-15,-4-3 1 0,4 3 0 0,0-3 0 16,0 3-9-16,0 0 0 0,-3-3 0 0,3 3 0 16,0 0 0-16,0 0-12 0,0 0 2 0,0 0 1 15,-3 0 9-15,3 0 12 0,0 0-2 0,0 0-1 16,0 0-9-16,-3 0 0 0,3 0 0 0,0 0 0 15,0 0 0-15,0 0 0 0,0 0-10 0,0 0 10 16,0 0 0-16,0 0-9 0,0 0 9 0,0-3 0 0,4 3 0 0,-4 0 0 16,3 0 9-16,-3 0-9 15,0 0 0-15,4-4 0 0,-4 4 0 0,0 0 0 0,4 0 0 0,-4 0 0 16,0 0 0-16,-4 0 0 0,4 0 0 0,0 0 0 16,1 0 0-16,-1 0 0 0,-4 0 0 0,4 4 0 15,-3-4 0-15,3 0 10 0,-4 0-10 16,4 0 0-16,-3 0 0 0,3 0 0 0,0 0 0 15,0 0 10-15,0 3-1 0,0-3 0 0,0 0-9 0,0 0 0 16,0 3 0-16,-3-3 0 0,3 3 0 0,0-3-11 16,4 3 11-16,-4-3-12 0,0 0 12 0,3 3 0 15,-3-3 0-15,0 0 0 0,4 3 0 0,0-3 0 0,-4 0 0 0,3 0 0 16,1 0 0-16,-1 0 0 16,1 0 0-16,-1 0 0 0,1 0 0 0,0 0 16 15,-1 0-4-15,1 0-1 0,-1 0-11 0,1 0-16 0,0 3 4 16,-1-3 1-16,1 0 11 0,-1 0 0 0,1 0 0 15,-1 0 0-15,1 4 0 0,-4-4 16 0,4 3-4 0,-4-3-1 16,0 3-11-16,0-3 0 0,0 0 0 0,0 0 0 16,0 0 0-16,0 3 0 0,0-3 0 0,0 0 0 15,0 3 0-15,0-3 0 0,0 0 0 0,0 0 8 16,4 0-16-16,-4 0-4 0,4 0-1 16,-4 0 0-16,0 0 13 0,3 0 16 0,-3 0-3 0,4 0-1 15,-4 0-12-15,4 0 0 0,-4 0 0 0,7 0 0 16,-4 0 0-16,1 0 0 0,0 0 0 0,3-3 0 15,-4 3 0-15,4 0 8 0,-3 0-8 0,3 0 0 16,0 0 0-16,0-3 0 0,-3 3 0 0,3-3 0 0,-3 3 0 16,-1 0 0-16,4-3 0 0,-3 3 0 15,3 0 8-15,-7-4-8 0,4 4 0 0,-4 0 0 0,3 0 0 0,1 0 8 16,-4 0-8-16,0 0 0 0,0 0 0 0,-4 0 0 16,8 0 0-16,-4 0 0 0,0 0 8 0,-3 0-8 15,3 0 0-15,0 0 0 0,-4 0 8 0,4 0-8 16,0 0 0-16,1 0 9 0,-5 0-9 0,4 0 12 15,0 0-12-15,0 0 12 32,0 0-12-17,0 0 0-15,-3 0 0 0,3 0 0 0,0 0 0 0,-4 0 0 0,5 0 0 0,-1-3 0 0,0 3 0 0,0 0 0 16,3 0 0-16,-3-3 8 0,0 3-8 0,0 0 0 0,4 0 0 0,-4-3 8 0,0 3-8 0,4 0 0 16,-4-3 0-16,-4 3 8 0,4 0-8 0,0 0 0 0,-7 0 0 0,0 0 0 15,4 0 0-15,-4 0 0 0,0 0 0 0,0 0 8 16,0 0-8-16,0 0 0 0,0 0 0 0,0 0 0 31,-4-3-41-31,-3 0-11 0,0 0-1 0,4-4-1 16,-4 4-102-16,3-3-20 0,-3 3-4 0,4-4-1098 0</inkml:trace>
  <inkml:trace contextRef="#ctx0" brushRef="#br0" timeOffset="167117.87">12457 9133 1090 0,'0'0'24'0,"0"0"4"0,0 0 2 0,-7-6 2 0,7 6-32 0,-4-3 0 0,0 0 0 0,4 3 0 15,0 0 70-15,-3-6 8 0,3 6 2 0,0 0 0 16,-4-7 13-16,4 7 3 0,0 0 1 0,0 0 0 15,0 0-26-15,0 0-6 0,-3-3-1 0,3 3 0 16,0 0 0-16,0 0 0 0,0 0 0 0,0 0 0 0,0 0 0 0,-7 3-1 16,7-3 0-16,-4 7 0 15,1-1 1-15,-1 3 1 0,4-3 0 0,0 4 0 16,4-1-56-16,-4 4-9 0,0-1 0 0,3 1-10 16,-3 3 10-16,0-1 0 0,4 1 10 0,-4 3-10 0,3 0 57 0,-3 3 6 15,4 3 1-15,-4-3 0 0,3 3-52 16,1 0-12-16,-1 0 0 0,-3 0 0 15,4 0 0-15,0-3 0 0,3 0 0 0,-4-3 0 0,1-4 0 0,-1-2 0 16,4-1 0-16,-3-5 0 0,-1-1 0 0,1 0 0 16,-1-6 0-16,-3 0 0 0,7 0 32 0,-3-6 3 15,-1 0 1-15,-3-1 0 0,4-2-24 0,-4-3-4 16,0-1 0-16,-4 0-8 0,4-2 24 16,-3-1-3-16,-1 0 0 0,1 1 0 0,-1-1-21 0,-3 0 0 0,4 1 0 15,-1-4 0-15,-3 3 0 0,4-3 0 0,-4 1 0 16,3-1 0-16,-3 3 0 0,3 0 0 0,-3-2 0 15,4 2 0-15,-1-3 0 0,1 0 0 16,-1-3 0-16,4 4 0 0,-3-4 0 0,-1 3 0 0,1 0 0 0,3 0 0 16,-4 3 0-16,4 4 0 0,0-1 0 0,-3 4 0 15,3 0 0-15,0 2 0 0,0 7 0 0,0 0 0 16,0 0 0-16,0 0 0 0,0 0 0 0,0 0 0 16,0 0 0-16,0 0 0 0,0 7 0 0,0 2 0 15,0-3 0-15,0 1 0 0,3-1 0 0,-3 0 0 16,0 0 0-16,4 1 0 0,-4-1 0 0,3 0 0 15,1-3 0-15,-1 4 0 0,1-1 0 0,-1-3 0 16,1 3 0-16,3 0 0 0,-4 1 0 0,5-4 0 0,-1 3 0 16,0 0 0-16,0-2 0 0,3 2 0 15,-3-3 0-15,7 0 0 0,-3 0 0 0,0 0 0 0,3 1 0 0,-4-1 0 16,1 0 0-16,3 0 0 16,-3-3 0-16,-1 3 0 0,1 0 0 0,3 0 0 15,-4-3 20-15,5 3-1 0,-5 1 0 0,1-1 0 0,-1 0-31 16,1-3-5-16,-4 3-2 0,0 0 0 0,0-3 19 0,0 3 0 15,-3 0 0-15,3-3 0 0,-4 0 0 0,-3 0 0 16,0 0 0-16,4 0 0 0,-1 0 0 0,-3 0 0 16,0 0 0-16,0 0 0 0,0 0 0 0,0 0 0 15,4-3 0-15,-4 3 0 16,0 0-106-16,0 0-18 0,0 0-3 0,0 0-1 16,0 0-51-16,0 0-10 0,0 0-3 0,0 0-477 0,0 3-96 0</inkml:trace>
  <inkml:trace contextRef="#ctx0" brushRef="#br0" timeOffset="167580.91">12471 9635 1728 0,'0'0'38'0,"0"0"8"0,0 0 2 0,0 0 0 15,0 0-39-15,0 0-9 0,0 0 0 0,0 0 0 16,0 0 84-16,0 0 16 0,0 0 2 0,0 0 1 0,7-3-63 0,0-3-12 16,-4-1-2-16,8-2-1 0,-4 3 31 0,0-7 7 15,4 1 1-15,3-1 0 16,-4 1 0-16,1-1 0 0,3 0 0 0,-3 1 0 0,-1 2 0 0,4-2 0 15,-3 3 0-15,-1-1 0 0,5 4-52 0,-1 0-12 16,-4-4 0-16,4 4 0 0,-3 0 0 0,0-1 0 16,-4 1 0-16,0 0 0 0,0 0 0 0,0 2 0 15,0-2 0-15,0 3 0 0,-4 0 0 0,1 0 0 16,-4 3 0-16,3-3 0 0,-3 3 0 0,0 0 0 16,4-4 0-16,-4 4 0 0,0 0 0 0,0 0 0 15,0 0 0-15,0 0 0 0,0 0 0 0,0 0 0 0,0 0 0 16,0 0 0-16,0 0 0 0,0 0 0 15,0 0 0-15,0 0 0 0,0 0 0 0,0 0 0 16,0 0 0-16,0 0 0 0,0 0 0 0,0 0 0 0,0 0 0 0,0 0 0 31,0 0-48-31,0 0-13 0,0 0-3 0,0 0-751 0,0 0-150 0</inkml:trace>
  <inkml:trace contextRef="#ctx0" brushRef="#br0" timeOffset="168104.56">12442 9118 1267 0,'0'0'28'0,"-3"6"5"0,-1 0 2 0,4-3 1 0,0-3-36 0,0 7 0 0,0-1 0 0,0-6 0 0,0 3 107 0,0-3 14 15,4 6 3-15,-4-6 1 0,3 3-45 0,-3 4-8 16,4-4-3-16,0 0 0 0,3 3-3 0,-4-3-1 15,1 1 0-15,3 2 0 0,0-3-4 0,0 3-1 0,3 0 0 16,-3 1 0-16,4-4-5 0,0 3-2 0,3-3 0 0,-4 4 0 16,1-4-17-16,3 0-3 0,-3 3-1 0,3-3 0 15,0 0-15-15,0 4-3 0,-3-4-1 0,3 3 0 16,0-3-5-16,-4 3 0 0,1-2-8 16,-1 2 12-16,1-3-12 0,0 0 0 0,-4 3 8 0,3 1-8 15,-3-4 0-15,4 3 8 0,-4-3-8 0,0 0 0 16,0 4 0-16,0-4 0 0,-3 0 0 0,3 0 0 15,-4 0 21-15,1 0-1 0,3 0-1 0,-4-3 0 16,-3 0-29-16,4 0-6 0,-4 0 0 0,0 0-1 16,0 0-24-16,0 0-5 0,0 0-1 0,0 0 0 15,0 0-65-15,0 0-12 0,0 0-4 0,3-3 0 16,-3 3-51-16,0 0-10 0,0 0-3 0</inkml:trace>
  <inkml:trace contextRef="#ctx0" brushRef="#br0" timeOffset="192283.52">11970 8513 1267 0,'0'0'28'0,"0"0"5"0,0 3 2 0,0-3 1 0,0 0-36 0,-4 6 0 15,4-6 0-15,0 0 0 0,0 0 58 0,0 0 5 16,0 0 1-16,0 0 0 0,0 0 51 0,0 0 10 16,0 0 3-16,-3-6 0 0,-1-4-52 0,1 1-9 15,-1-4-3-15,1-6 0 0,3 1 0 0,-4-1 0 16,8-6 0-16,-4 0 0 0,0-10 0 0,3-2 0 16,-3-4 0-16,4-6 0 0,-1-3-51 0,1-16-13 15,3 6 0-15,0-9 0 0,7 3 54 0,-3-3 8 0,6-3 2 16,1-6 0-16,-1 0-49 0,8-1-15 0,3-6 8 0,8-9-8 15,-5 3 9-15,-2 16-1 0,2 0-8 0,5-3 12 16,2-4-12-16,8-3 0 0,0 4 0 0,7-4 0 16,0 1 0-16,18-17 0 0,-8 4 0 0,8 0 0 15,-11 15 0-15,0 4-13 16,7 6 2-16,-4-3 1 0,-6 15 20 0,-5 7 4 0,-2 9 1 0,-4 0 0 16,-4 12-24-16,-7 7-5 0,-3 7-1 0,-4-1 0 15,-7 9-14-15,-6 4-3 16,-1 3-1-16,-7 9 0 0,-4 7-203 0,-3 6-41 0</inkml:trace>
  <inkml:trace contextRef="#ctx0" brushRef="#br0" timeOffset="193055.65">11737 8127 1267 0,'0'0'28'0,"0"0"5"0,0 0 2 0,0 0 1 0,3 3-36 0,5 0 0 16,-1 0 0-16,-4 0 0 0,4 4 94 0,-3 2 12 16,3 0 2-16,0 4 1 0,0 3-35 0,0 3-7 15,0-1-2-15,0 4 0 0,-3 0 11 0,3 3 3 0,0 0 0 0,0 0 0 16,0 4-10-16,0-1-1 0,3 0-1 15,-3-6 0-15,4 0 35 0,-4-3 7 16,4-3 2-16,-1-4 0 0,1-3-75 0,-1-2-16 0,1-4-2 0,3-3-1 16,0-3-17-16,-3 0 0 0,6-7 0 15,1 1 0-15,-4-4 55 0,7-2 7 0,1-1 2 16,2-3 0-16,-3 0-44 0,-3 0-8 0,3 1-1 0,-3-1-1 16,-1 0-10-16,-2 3 10 0,2 1-10 0,-3-1 10 15,-3 3-10-15,0 1 0 0,3 3 9 0,-7-1-9 0,3 4 0 16,-6 3 0-16,3-4 0 0,-4 4 0 15,1 0-84-15,-1 0-17 0,-3 3-4 0,0 0-1199 16</inkml:trace>
  <inkml:trace contextRef="#ctx0" brushRef="#br0" timeOffset="194112.8">13557 5474 1267 0,'0'0'28'0,"-3"3"5"0,3 7 2 0,-4-4 1 0,4 0-36 0,0 1 0 0,-3-1 0 0,3-3 0 16,0-3 88-16,0 0 12 0,0 0 1 0,3 6 1 16,1-3-10-16,3-3-1 0,-4 4-1 0,1-4 0 15,3 0-21-15,0-4-4 0,0 1-1 0,0 0 0 16,0 0 0-16,0-3 0 0,4 3 0 0,-4-4 0 15,0 1 0-15,0-3 0 0,0-1 0 0,0-2 0 16,0-1 5-16,0-3 1 0,0-2 0 0,-3-4 0 16,3-3-10-16,-4 0-1 0,1-4-1 0,-1 1 0 0,-3 0-46 0,4-7-12 15,-4 1 0-15,0-1 0 0,0-2 0 0,0 2 0 16,0 4 0-16,0-4 0 0,0 4 0 0,0 6 0 16,-4-3 0-16,4 6 0 0,-3 6 0 0,-1 0 0 15,4 7 0-15,-3 3 0 0,3 6 27 0,0 0 3 16,0 0 1-16,-4 3 0 15,1 6-50-15,3 7-9 16,0 0-3-16,0 6 0 0,3 3 31 0,1 3 0 0,-1 3 0 0,1 4 0 0,3-4 0 0,3 0 0 16,1 4 0-16,3-7 0 0,0 0 0 0,0-2 0 15,1-1 0-15,2-3 0 0,1-1 0 0,-1-5 0 16,5 0 0-16,-5-4 0 0,4-2 0 0,-3-1 0 16,3-6 0-16,-3 0 0 15,-1-3 0 1,-2-3 0-16,2-6 0 0,-3 0 0 0,0-7 0 0,1-3 0 0,-5-3 0 0,1-3 0 0,-1-3 0 0,-3-4 0 15,0-5 0-15,0-1 0 0,-3 1 45 0,0-4 15 0,-1 3 4 16,-3 1 0-16,-3 2-52 0,3 4-12 0,-4-1 0 0,0 4 0 16,-3 3 0-16,0 3 0 0,0 3 0 0,0 0 0 15,0 7-48 1,-3 3-13-16,3-1-3 0,-4 7 0 0,4 0-102 0,0 0-21 0,3 6-4 0,1 0-1 16</inkml:trace>
  <inkml:trace contextRef="#ctx0" brushRef="#br0" timeOffset="194670.84">14224 5170 1958 0,'-4'13'43'0,"4"-7"9"0,-3 0 1 0,-1-3 3 0,4-3-45 0,0 7-11 16,0-1 0-16,0-6 0 0,0 3 53 0,4 3 9 0,3-3 2 0,-3-3 0 15,3 0-7-15,0 0-1 0,0-3 0 0,3 0 0 16,4 0-38-16,-3 0-8 0,7-3-2 0,-4-4 0 16,0 1 40-16,-4-4 7 0,8 4 1 0,-4-4 1 15,-3 4-27-15,3-4-6 0,-4 1 0 0,1-1-1 16,-4 4-3-16,0-1-1 0,-3 1 0 0,-1 3 0 16,4-1 1-16,-7 1 0 0,0 6 0 0,0 0 0 15,0 0-9-15,0 0-2 0,-7-3 0 0,0 3 0 16,0 0-9-16,-3 3 10 0,-1 3-10 0,0 1 10 15,1 2-10-15,-4 1 0 0,3 2 0 0,-3 4 0 16,3 3 0-16,1-1 0 0,-1 1-12 0,4 0 12 16,0 0-10-16,4-3 10 0,-1 5 0 0,1-5-9 0,3 0 9 15,0-1 0-15,3 1 0 0,4-3-8 16,0-4 8-16,4 1 0 0,-1-1 0 0,1-3 0 0,3 0 0 0,0-6 0 16,-3 4 12-16,6-4-4 0,-3-4-8 15,1-2-15-15,-1 3 4 0,3-3 1 16,-3-4 2-16,1 1 0 0,-5 3 0 0,4-4 0 15,-3 4-124-15,-1-3-25 16,1 2-5-16,0 1-574 0,-1-3-116 0</inkml:trace>
  <inkml:trace contextRef="#ctx0" brushRef="#br0" timeOffset="194992.26">14785 4825 1958 0,'0'0'43'0,"0"0"9"0,0 0 1 0,0 0 3 0,7 0-45 0,-3 0-11 0,3 0 0 0,-4 3 0 16,4 0 104-16,-3 4 20 0,-4 2 3 0,3 4 1 15,1 5-52-15,-4 1-9 0,3 3-3 0,-3 3 0 16,0 7 0-16,-3 2 0 0,3 4 0 0,-4-1 0 15,1 1 0-15,3-3 0 0,-4-1 0 0,-3 1 0 16,4-4 0-16,-1 0 0 0,1-6 0 0,3 0 0 16,-4-6-51-16,4-3-13 0,-4 0 0 0,4-7 0 31,0 0-100-31,0-2-22 0,0-7-5 0,0 0-1 0,0 0-51 0,0 0-10 0,-3-10-3 16,3-2-546-16,-4 2-110 0</inkml:trace>
  <inkml:trace contextRef="#ctx0" brushRef="#br0" timeOffset="195242.22">14587 5013 1663 0,'0'0'36'15,"0"0"8"-15,0 7 2 0,4-1 1 0,3 0-38 0,-4 0-9 0,5 4 0 0,-1-4 0 0,0 3 105 0,0 4 19 0,3 0 4 16,1-4 1-16,-1 7-38 0,5-4-8 15,-5 4-2-15,4-4 0 0,0 1-13 0,4 3-4 0,-4-1 0 0,4-2 0 16,-1-1 0-16,1 1 0 0,-4-1 0 0,0-2 0 16,0 2-51-16,0-2-13 0,-3 2 0 0,0-5 0 31,-4-1-48-31,3-3-13 0,-3 0-3 0,0 0 0 16,0-6-102-16,1 0-21 0,-1 0-4 0,-7 0-1 0</inkml:trace>
  <inkml:trace contextRef="#ctx0" brushRef="#br0" timeOffset="195573.77">15074 4750 2188 0,'0'0'48'0,"0"0"11"0,0 0 1 0,0 0 1 15,0 6-49-15,0 0-12 0,0 1 0 0,0-1 0 0,0 3 105 0,0-2 19 16,0 2 3-16,4 0 1 0,-1 4-52 0,1 3-9 16,-1-1-3-16,1 4 0 0,-1 3-51 0,1 0-13 15,3 0 0-15,-4 6 0 0,5 0 54 0,-1-2 8 16,0 5 2-16,3-3 0 0,-3 0-21 0,0 1-4 16,4-4-1-16,0-3 0 0,-1 0-10 0,1-4-1 15,-1-2-1-15,1 0 0 0,-1-4-38 0,1 1-7 0,0-4-1 0,-1 1-1 16,1-7 4-16,-1 0 1 15,-3 0 0-15,0-3 0 16,1 0-33-16,-5-3-7 0,1 0 0 0,-4 3-1 16,0-7-84-16,-4 1-17 0,4-3-3 0,-7-1-1 15,0 4-61-15,0-3-12 0,0 2-2 0</inkml:trace>
  <inkml:trace contextRef="#ctx0" brushRef="#br0" timeOffset="195799.25">14986 5183 2419 0,'0'0'53'0,"0"0"11"0,0 0 3 0,0 0 1 0,0 0-55 0,0 0-13 0,7 3 0 0,-3 0 0 15,3-3 105-15,3 0 19 0,-3 0 3 0,7-3 1 16,1-4-52-16,-1 4-9 0,0-3-3 0,3-3 0 0,-3-1-29 16,4 4-7-16,0-3 0 0,-4-1-1 15,7 1-13-15,-7 2-2 0,4 1-1 0,-1 0 0 16,-2 3-11-16,2 0 0 0,-6 0 0 0,3 3 0 15,0 0-46-15,0 0-14 0,-3-4-4 0,3 4-860 16,-4-3-173-16</inkml:trace>
  <inkml:trace contextRef="#ctx0" brushRef="#br0" timeOffset="214342.49">6541 14200 576 0,'0'0'12'0,"0"0"4"0,0 0 0 0,0 0 0 0,0 0-16 0,0 0 0 16,0 0 0-16,0 0 0 0,0 3 54 0,0-3 8 15,0 0 2-15,0 0 0 0,0 0 36 0,0 0 7 16,0 0 1-16,0 0 1 0,0 0-35 0,0 0-7 16,0 0-2-16,0 0 0 0,0 0-37 0,0 0-8 15,0 0-2-15,-8 4 0 0,8-4 37 0,0 6 7 16,0 3 2-16,0-2 0 0,0-7-24 0,0 0-4 16,0 0 0-16,8 3-1 0,-5 0-5 0,1 0-1 15,-1 0 0-15,1 0 0 0,3-3 8 0,-4 3 2 0,4 1 0 0,0-1 0 16,0-3-19-16,-3 3-3 0,6-3-1 0,-2 0 0 15,6 0-5-15,-11 0-2 0,8 0 0 32,-4 0 0-32,7 0-9 0,-7-3 0 0,7 6 0 0,0-3 0 15,0 0 0-15,-3 0 0 0,3 0 0 0,4 0 0 0,-4 3 29 0,3-3 4 0,1 3 1 0,3-3 0 16,4 0-24-16,-4 0-10 0,4 0 8 0,-1 0-8 16,1 0 9-16,-4 3-9 0,4-3 10 0,3-3-10 0,-3 0 11 15,3 3-11-15,-3-3 12 0,7 0-12 16,-4 0 38-16,4 3 1 0,-1-4 0 0,5-2 0 15,-1 3-18-15,-3-3-3 0,3 3-1 0,-7-1 0 0,4 1-5 0,-4 0-2 16,4 3 0-16,0-3 0 16,-1 3 18-16,1-3 3 0,0 0 1 0,3 0 0 0,0-1-32 0,-3 1 0 15,0 0-13-15,0 0 4 0,-8 3 9 0,1-3 16 16,-4 0-4-16,0 0-1 0,1 0 3 16,-5-1 1-16,4 1 0 0,-7 3 0 0,4 0 2 0,-4 0 1 15,0-3 0-15,-3 3 0 0,-1 0-18 0,1-3 0 16,0 3 0-16,-4 3-9 0,0-3 9 0,-7 0 14 15,3 0-3-15,-3 0-1 0,0 0-10 0,0 0 0 16,0 0 0-16,0 0 8 16,0 0-32-16,-7-3-6 0,0-3-2 0,0 3 0 15,0-4-180-15,-4 1-37 0,-3-6-7 0,0-1-713 16</inkml:trace>
  <inkml:trace contextRef="#ctx0" brushRef="#br0" timeOffset="-214715.21">7867 13931 1314 0,'0'0'37'0,"0"0"8"0,0 0-36 0,0 0-9 0,0 0 0 0,0 0 0 0,0 0 86 0,-4 0 15 16,4 0 3-16,0 0 1 0,0 0-34 0,0 0-7 15,-7 3-2-15,7-3 0 0,0 0-14 0,-3 3-4 16,3 3 0-16,0 1 0 0,0 2-12 0,0-3-2 16,0 7-1-16,3-1 0 0,-3 1-5 0,0 2 0 15,0 1-1-15,4 3 0 0,-1 3-23 0,-3-6 0 16,0 6-12-16,4 3 4 0,-4-3 37 0,0 6 8 15,3 0 2-15,-3 0 0 16,0 4-11-16,4-1-3 0,-4 0 0 0,0-9 0 0,4 0-5 0,-4-3 0 16,0-3-1-16,0-4 0 0,0-5-27 0,3 2-6 15,-3-9-1-15,0 0 0 0,0 0-8 0,0-6-1 16,0-1-1-16,0 1 0 16,0-3-15-16,0-4-2 0,0 1-1 0,0-1 0 15,0 1-17-15,0 2-3 0,0 1-1 0,0-1 0 16,0 1-65-16,0 3-14 0,-3-4-2 0,-5-2-1 0</inkml:trace>
  <inkml:trace contextRef="#ctx0" brushRef="#br0" timeOffset="-214006.87">7870 13953 806 0,'0'0'17'0,"0"0"4"16,0 0 1-16,0 0 2 0,4 3-24 0,-4-3 0 0,4 3 0 0,-4-3 0 0,3 3 107 0,4 0 17 15,-3 0 3-15,-4-3 1 0,0 0-52 0,0 0-9 16,3 0-3-16,-3 0 0 0,0 0-51 0,0 0-13 15,7 7 0-15,-7-7 0 0,0 0 54 0,4 3 8 16,-4-3 2-16,3 3 0 0,1 0 0 0,-4-3 0 16,0 0 0-16,3 0 0 0,1 3-52 0,-1 0-12 15,1-3 0-15,-4 0 0 0,3 3 54 0,1-3 8 0,3 0 2 0,-3 4 0 16,3-8-52-16,-4 8-12 16,4-1 0-16,-3 0 0 0,3 0 0 0,0 0 0 0,0 0 0 0,-4-3 0 15,8 3 54-15,-4 4 8 16,7-4 2-16,-3 0 0 0,3 3-52 0,-4 0-12 15,5 1 0-15,-1 2 0 0,0-3 0 0,0 4 0 0,0-1 0 0,0 1 0 16,4-1 0-16,-4 0 0 0,0 1 0 0,4-4 0 16,-4 0 0-16,0 1 0 0,-4 2 0 0,5-3 0 15,-5 1 0-15,-3-4 0 16,4 3 0-16,-4-3 0 0,0 0 0 0,-4 0 0 0,4 1 0 0,-3-1 0 16,-4-3 0-16,0 0 0 0,0 0 0 0,0 0 0 15,0 0 0-15,0 0 0 0,0 6 0 0,0-6 0 16,0 0 0-16,0 0 0 0,0 6 0 0,0-6 0 15,0 0 0-15,0 0 0 0,-4 6 0 0,4-6 0 0,0 0 0 16,0 0 0-16,0 0 0 0,0 0 0 0,0 0 0 0,0 0 0 16,-7 0 0-16,4 0 0 0,-4 0 0 0,0 0 0 15,0 4 0-15,0-4 0 16,0 0 54-16,0 0 8 0,-1 3 2 0,-2-3 0 0,-1 3-52 0,1 3-12 16,-1 0 0-16,-3 1 0 0,0 2 0 0,0-3 0 15,0 7 0-15,0-1 0 0,-4 1 0 16,-3 0 0-16,3-1 0 0,4 1 0 0,0 2 0 15,-4-2 0-15,4-1 0 0,4 1 0 0,-1-1 18 0,0 1 1 16,4 0 0-16,-3-4 0 0,-1 4-19 0,4-7-16 16,-3 0 4-16,3 0 0 0,-4 1 12 0,4-4-12 15,3 0 12-15,-3-3-12 16,4 0-52-16,3 0-11 0,0 0-1 0,0 0-664 16,0 0-133-16</inkml:trace>
  <inkml:trace contextRef="#ctx0" brushRef="#br0" timeOffset="-196504.13">12919 8914 918 0,'0'0'26'16,"0"0"6"-16,0 0-32 0,0 0 0 0,-7-6 0 0,3-1 0 0,4 7 100 0,0 0 15 15,-3-6 2-15,-1 0 1 0,4 3-21 0,-3-4-4 16,3 7-1-16,0-6 0 0,0 0-16 15,0 0-3-15,0 6-1 0,0 0 0 0,0 0-5 0,0 0-2 16,0 0 0-16,0 0 0 0,0 0-5 0,0 0 0 16,0 3-1-16,0 6 0 0,0-3-31 0,0 4-7 15,0 2-1-15,0 7 0 0,0 0-8 0,0 3-1 16,0 12-1-16,3 4 0 0,4 3-2 0,-3 0 0 16,3-1 0-16,0 4 0 0,0-3 16 0,0 0 4 0,3 3 0 15,1 3 0-15,-4-3 3 0,4 3 1 16,-1-4 0-16,4 1 0 0,-3-3-12 0,0-3-1 0,-1-4-1 15,-3-2 0-15,4-1-18 0,-4 0 10 0,0-2-10 0,0 2 8 16,-4-6-8-16,5-3 0 16,-5-3 0-16,1-7 0 0,-1 1 0 0,1-7 0 15,-4-6 8-15,0 0-8 0,0 0 0 0,0-3 0 0,3-6 0 0,-3-7 0 16,-3-3 11-16,-1-3-3 16,4 0-8-16,-7-6 12 0,4 3-4 0,-1-6-8 0,-3 2 11 0,0-5-11 15,0 2 8-15,-4-5-8 0,4-4 0 0,-3 0 0 16,3 1 0-16,-4-1 0 0,0 3 0 0,-3 1 0 15,4-1 0-15,-1-3 0 0,1 0 0 0,-1-3 0 16,0 1 9-16,1-1-9 0,3 0 0 0,-4 3 9 0,1 3-1 16,3 1-8-16,-1 5 12 0,-2-5-4 15,-1 5-8-15,4 1 0 0,0-3 0 0,-3 5 0 0,-1 1 0 16,4 3 0-16,0 0 0 0,0 3 0 0,-4 3 14 0,8 0 1 16,-4-3 0-16,3 7 0 0,-3 2-15 0,4 1 9 15,-1 2-9-15,1 1 8 16,3 6 0-16,-4-4-8 0,4 4 12 0,0 0-4 15,0 3-27-15,0 0-5 0,0 0-2 0,0 0 0 0,11 3 26 0,-1-3 0 16,1 3 0-16,-1-3 0 0,4 0 0 0,-3 4 0 16,3-4 0-16,4 0 0 0,-1 0 24 0,1-4 9 15,3 4 3-15,0-3 0 0,4 0-20 0,3 0-3 16,1 0-1-16,2 0 0 0,-3 0 0 0,1 0-1 16,2 3 0-16,1-4 0 0,3 4-3 0,1 0 0 0,-1 4 0 15,4-4 0-15,0 0-8 0,3 0 0 16,0 0 0-16,1 0 0 0,-1 3 0 0,-3-3 0 15,3 6 0-15,0-3 0 0,1 3 0 0,3-3 0 0,0-3 0 0,-1 4 0 16,5-1 0-16,-8 0 0 0,0 0 0 0,4-3 0 16,-3 0 0-16,-1 0 0 15,0 0 0-15,-3-3 0 0,3 3 0 0,-3-6 0 0,0 2 0 0,-4 1 0 16,1 0 0-16,-8 0 0 0,-3 3 0 16,-1 0 12-16,-6 0-12 0,-1 3 0 0,1 0 0 0,-7 0 8 15,-1 1-8-15,1-1 8 0,-4 0-8 0,-7-3 8 16,0 0-8-16,0 0-17 0,0 0 4 15,3 9 1-15,-3-9 26 0,0 0 6 0,0 10 0 0,0-10 1 16,-3 6-21-16,3-6 8 0,0 9-8 0,-4-2 0 0,1-1 0 16,3-6 0-16,0 0 0 0,-4 6 0 0,4-6 0 0,-3 6 0 15,3-6 0-15,0 10 0 0,0 2-14 0,-4-2-7 16,8-1-2-16,-4 1 0 16,0 2 37-16,3 7 7 0,-3-3 2 0,0 2 0 0,4 1-23 0,-1 3 0 15,-3 0 0-15,4 0 0 0,-1 3-14 0,1 0-7 16,0 4-2-16,-1 5 0 0,1 1 37 0,-4 2 7 15,7 10 2-15,-4 0 0 0,1-6-23 0,-1-3 0 16,4-1 0-16,-3 1 0 0,3-1 0 0,0 1 0 16,0 3 0-16,-4 3 0 0,5 0-14 0,-5-4-7 15,4 1-2-15,-3 0 0 0,3-3 37 0,0-4 7 16,-4 1 2-16,1-4 0 0,-1-3-23 0,1 3 0 16,-1-5 0-16,-3 2 0 0,4 0 11 15,-4-3-3-15,0-6 0 0,0 3 0 0,0-3-8 0,0-4 0 16,-4-2-10-16,1-4 10 0,-1 1 0 0,-3-4 0 15,0-3 0-15,-3-3 10 0,-1 3-10 0,0-3 0 0,1 3 0 0,-1-3 0 16,-3-3 0-16,-3 0 0 0,2 0 0 0,-6 0 0 16,4 0 0-16,-5 0 0 0,-2-4 0 0,-4 4 0 15,-4 0 0-15,0-3 0 0,0-1 0 16,-3 1 0-16,0 0 0 0,-4 0 0 0,4-1 8 0,-4 1-8 16,0 0-24-1,0 0-8-15,-3-7 0 0,-4 4-1 0,0 2 33 0,0 1 0 0,0 0 0 0,-3 0 0 16,3-4 44-16,4 4 16 0,0 3 4 0,-4-4 0 15,0 4-52-15,0 0-12 0,4 0 0 0,-4 0 0 0,0 0-12 16,7-4-4-16,0 4-2 0,1 0 0 0,6-3 18 16,-4 3 0-16,8-3 0 0,-3 2 0 0,2 1-9 0,1 0 9 15,7-3-13-15,3 0 5 16,-3-1-65-16,7 1-13 0,0 0-2 0,3 0-1 16,4-1-138-16,4 1-27 0</inkml:trace>
  <inkml:trace contextRef="#ctx0" brushRef="#br0" timeOffset="-195223.05">13518 8914 1497 0,'0'0'32'0,"0"0"8"0,0 0 0 0,0 0 4 0,0 0-36 0,0 0-8 15,0 0 0-15,0 0 0 0,0 0 53 0,0 0 9 16,4-6 2-16,3 2 0 0,0 1 0 0,0 0 0 15,4 0 0-15,-1 0 0 0,1 0 0 0,3-3 0 16,0 2 0-16,0 1 0 0,0 3-52 0,0-3-12 16,4 0 0-16,-4 3 0 0,4-3 54 0,-1 0 8 15,-2 3 2-15,-1 0 0 0,-4-3-52 0,1 3-12 0,-1 3 0 0,1-3 0 16,-4 3 54-16,-3 0 8 0,-1 0 2 0,1 0 0 16,-4 0-52-16,-4 1-12 0,4 2 0 0,-3 0 0 15,-4 0 0-15,-4 4 0 0,4 2 0 0,-4 1 0 16,1 3 0-16,-4-1 0 0,3 4 0 0,0-3 0 15,1 2 0-15,-1 1 0 0,1-3 0 0,-1 3 0 16,4-4 0-16,-3-2 0 0,2 0 0 0,5-1 0 16,-4-6 0-16,7 4 0 0,-4-7 0 15,4 3 0-15,0-6 54 0,0 0 8 0,0 0 2 0,4 3 0 16,3 0-52-16,-4 4-12 0,5-7 0 0,-1 0 0 16,3-3 0-16,1 6 0 0,-1 0 0 0,4 0 0 15,1 0 0-15,-1 0 0 0,0-3 0 0,0 3 0 16,0 1 0-16,4 2 0 0,-8 0 0 0,4 3 0 15,0 4 54-15,-3-4 8 0,3 1 2 0,-3-1 0 0,-4 7-52 16,3-4-12-16,-3 1 0 0,-3 0 0 16,3-1 0-16,-3 1 0 0,-4 2 0 0,0-2 0 0,-4 3 0 15,0-4 0-15,1-3 0 0,-4 4 0 0,-4 0 0 0,4-1 0 16,0 1 0-16,-3-4 0 0,-1 0 0 0,0-5 0 16,-3-1 0-16,4-3 0 15,-4 0-48-15,3 0-13 0,0-3-3 0,1-4 0 16,-1-2-102-16,4 3-21 0,0-4-4 0,0 1-1 0</inkml:trace>
  <inkml:trace contextRef="#ctx0" brushRef="#br0" timeOffset="-194443.89">14672 9256 1074 0,'0'0'30'0,"-7"0"8"0,0 0-30 0,3 0-8 15,-3 0 0-15,4 3 0 0,-4 0 104 0,3 0 19 16,1-3 4-16,-4 3 1 0,3 0 0 0,4-3 0 16,-3 0 0-16,3 0 0 0,0 0-52 0,0 0-9 0,-4 3-3 0,4-3 0 15,0 0 52-15,-3 4 9 0,3-4 3 0,-8 6 0 16,5 0-103-16,3-6-25 0,0 3 0 0,-4 4 0 15,1-1 40-15,3-6 2 0,0 6 1 0,0-6 0 16,3 6-25-16,1-3-5 0,-1 1-1 0,5-1 0 16,-1 3-2-16,3-3-1 0,1 0 0 0,3 0 0 15,0 1-9-15,4-1 0 0,3 0 0 0,3 0 0 16,5-3 0-16,-1 3 0 0,0-3 0 0,4 0 0 16,3 0 0-16,-3 0 0 0,7-3 0 0,0 0 0 0,-1 3 0 15,5 0 0-15,3-3 0 0,-1 3 0 16,-2 0 0-16,3-3 0 0,-1 3-10 0,1-4 10 0,0 4 0 15,0-3 0-15,0 3 0 0,0-3 10 16,0 0 3-16,-1 0 1 0,5 3 0 0,-4-3 0 0,-4 3-2 16,0-3 0-16,1 3 0 0,-4 0 0 15,-4 3-12-15,0-3 9 0,-3 3-9 0,0 3 8 16,-4 0-8-16,-3 1 0 0,-4 2 0 0,-4 1 8 0,-3 2-8 0,1 1 12 16,-8-1-12-16,0 1 12 0,0-1-12 0,-4-2 0 15,-3-1 0-15,-3 0 8 0,3 1-8 0,0-10 0 16,-7 3-12-16,0 0 12 15,0-3-79-15,-1-3-8 0,-2 0-1 0,3-3-1 16,0-4-103-16,0 1-21 0</inkml:trace>
  <inkml:trace contextRef="#ctx0" brushRef="#br0" timeOffset="-193675.64">16058 9199 884 0,'0'0'24'0,"0"0"8"0,0 0-32 0,0 0 0 0,0 0 0 0,0 0 0 0,0 0 125 0,0 0 19 16,0 0 4-16,0 0 1 0,0 0-44 0,0 0-9 15,0 6-1-15,0 4-1 0,4 2 8 0,-4 1 2 16,4 3 0-16,-4 2 0 0,3 4-58 0,1 3-11 16,-4 1-3-16,3 2 0 0,1 0 6 0,3 3 1 15,-4-2 0-15,1-1 0 0,-1 0 4 0,4-6 1 16,-3 0 0-16,3-6 0 0,0-1-24 0,-4-5-5 16,1-1-1-16,0-3 0 0,-1 1-14 0,4-4 0 15,-3 0 0-15,-4-3 0 0,3 0 0 0,-3 0 0 16,4-6-8-16,-1-4 8 0,-3 1 0 0,0-1 0 15,0-2 0-15,0-4 0 0,-3 1 0 0,-1-1 0 16,-3 0 9-16,4 0-9 0,-1-5 8 0,-3 2-8 0,0 0 0 16,-4-3 8-16,4 0-8 0,0 0 8 0,-3 0-8 0,-1 0 8 15,4 0-8-15,0 0 0 16,-4 0 0-16,1 0 8 16,3 0 4-16,0-3 1 0,0 3 0 0,3 0 0 0,1 0-13 0,-1 10 0 0,4-1 0 0,-3 1 0 15,3 2 0-15,0 4 0 0,-4 0 0 0,4 6 0 16,0 0 0-16,0 0 0 0,0 0 0 0,0 0 0 15,7 6 0-15,-3 0 0 0,-1 4 0 0,1-1 0 16,-1 1 0-16,4 2 0 0,-3 1 0 0,3-1 0 16,0 1 0-16,-4-1 0 0,8-2 0 0,-4 2 0 15,4 1 9-15,-1-4-1 0,1 1 0 0,3-1 0 16,-4 1 4-16,5-1 0 0,-1 0 0 0,3 1 0 16,1-1-4-16,-4 1 0 0,4-1 0 0,-1 0 0 15,1-2-8-15,0-1 0 0,-1 0 9 0,1-3-9 16,0 4-20-1,-1-4-9-15,4 3-2 0,-3-3 0 0,0 0 31 0,-1 0 0 0,1 1 0 0,-4-1 0 0,-3 0 21 0,-1-3 11 16,-3 0 1-16,-7 0 1 0,0 0-16 16,0 0-3-16,7 3-1 0,-3-3 0 0,-1 6 10 15,-3 0 1-15,0 1 1 0,-7-1 0 0,0 3-26 0,0 1-11 16,-7-1 1-16,4 1 0 0,-5 2 59 0,-2 4 12 16,3 0 3-16,-4 2 0 0,0 1-64 0,4 0-26 15,-3 0 2-15,-1 0 0 0,0-4 24 0,1 1 0 16,-1-3 0-16,0-1 0 0,1-3 0 0,3 1 0 15,-4-4 0-15,4-3-8 0,3 0-7 16,1-3-1-16,-1-3 0 0,4 0 0 16,4-3-162-16,-1-4-33 0,4 1-6 15</inkml:trace>
  <inkml:trace contextRef="#ctx0" brushRef="#br0" timeOffset="-192247.99">16478 8679 1497 0,'0'0'32'0,"0"0"8"0,-7-7 0 0,4 1 4 0,-1 0-36 16,-3 0-8-16,7 6 0 0,-3-4 0 0,3 4 84 0,0 0 14 16,-7 4 3-16,3-1 1 0,0 6-17 0,1 1-3 15,3 2-1-15,0 4 0 0,0 3-57 0,0-1-12 16,3 4-3-16,5 10 0 0,-1-1-9 0,-4 4 0 0,8 2 0 0,-8 7 0 16,8 3 40-16,-4 0 5 0,3-3 2 0,1 6 0 15,0 0-9-15,-1-3-2 0,1 7 0 0,-1-1 0 16,1 0-4-16,0-2-2 0,3-4 0 0,0 0 0 15,-4-7-4-15,1-5-1 0,-1-4 0 0,1 4 0 16,0-7-13-16,-4 0-2 0,0-3-1 0,0-3 0 16,-4 0-22-16,1-3-5 0,-1-3-1 0,1-1 0 15,-4 1 37-15,3-4 7 0,-3-2 2 0,0-1 0 16,0-2 8-16,0-4 1 0,0 3 1 0,-3-6 0 16,-1 0-29-16,4-3-8 0,-3-3 0 0,-1-1 0 15,-3-5-11-15,4-1-3 0,-1-2-1 0,-3-4 0 0,0 0 15 16,0-6 0-16,0 3 0 0,0-13 0 0,-4-2 14 0,4-1-1 15,-3-3 0-15,-1-3 0 16,4-3-22-16,0 4-5 0,-4-1-1 0,4 0 0 16,0 0 15-16,0-3 0 0,-3 3 0 0,3 6 0 15,0 1 0-15,0-4 0 0,-1-3 0 0,1 0 0 0,0 3 0 0,0 1 20 16,-3-1-4-16,-1-9 0 0,1 6-16 0,-1 0 0 16,4 3 0-16,-7-3 0 0,7 7 0 0,0 2 0 15,-4 1 0-15,4 2 0 0,0 4 0 0,3 0 0 16,1 3 0-16,-4 0 0 0,3 6 0 0,1 3 0 15,3 4 0-15,-4-1 0 0,4 7 0 0,0 0 0 16,0 6 0-16,0 0 0 0,0 0 0 0,7 0 0 0,0 0 0 16,0 6 0-16,1-3 0 0,-1 6 0 15,7 1 0-15,-4-1 0 0,4 4 0 0,1-4 0 0,-1 4 0 16,3-4 0-16,4 0 0 0,1 1 0 16,2-1-13-16,1 1 5 0,0-4 8 0,3 0 0 0,0-3 0 15,0 0 0-15,4 1 8 0,0-4-8 0,3 0 10 0,7 0-10 16,-3-4 0-16,7 1 0 0,0 0-13 0,0-3 4 15,0 3 9-15,0-3 0 0,-1 2 0 16,8-2 0-16,-7 3 0 0,4 0 9 0,-1-3 0 0,4 2 0 16,-11 1-9-16,1 3-12 0,-1-3 2 0,0 0 1 15,-3 3 9-15,0-3 12 0,-4 3-2 0,0 0-1 16,-3-3-9-16,-4 3 0 0,1 0 0 0,-1 0 0 16,-7 0 0-16,4 3-9 0,-8-3 9 0,1 0-13 15,0 3 13-15,-4 0 0 0,-4 0 0 0,1 0 0 0,-4 1 0 0,4 2 10 16,-8-3-10-16,4 3 8 0,-3 1-8 15,-1-1 10-15,1 3-10 0,-4-3 10 0,0 1-10 16,3 2 10-16,-3-3-10 0,0 1 10 0,4 2-10 0,-4-3-12 16,3 1 2-16,-3 2 1 15,4-3 9-15,-1 4 11 0,1-4-3 0,-1 3 0 0,4 1-8 0,-3 2 0 16,-1-2 0-16,5 2 0 16,-1 4 0-16,0-3-9 0,0 5 0 0,0 1 0 0,3 0 9 0,-3 3 0 15,4 0 0-15,-4 6 0 0,4 3 0 0,-1 1 0 16,1 5 0-16,-1-2 0 0,-3 6 0 15,4-1 0-15,-4 1 0 0,7 3 0 0,-3-6 0 16,-1 2 0-16,-3 4 0 0,4 0 0 0,0 0 0 0,-1-3 0 16,1 3 0-16,-1 0 0 0,-3-4 0 0,4-5 0 15,0-1 0-15,-4 1 0 0,3-7 0 0,-3 0 0 16,0 1 0-16,-3-1 0 0,3 3 9 0,-4-6 4 16,-3 0 1-16,0 0 0 0,0 1-14 0,0-5 0 0,0 1 0 0,-3 0 0 15,-1-6 0-15,-3 3-18 0,0-7 2 0,0 1 1 16,0-4 15-16,0-2 0 0,-4-4 0 0,1 0 0 15,-1-3 0-15,-3-3 0 0,0 0 0 0,0-4 0 16,-4 1 0-16,4-3 0 0,-3-1 0 0,-5 1 0 16,1-1 0-16,-3 1 0 0,-1 0 0 0,-7-1 0 15,0 4 0-15,-3 0 0 0,3-1 0 0,-6 1 0 16,2 3 0-16,1-3 0 0,-4-1 0 0,0 4 0 16,4 0 48-16,0-3 13 0,0 3 3 0,-4-3 0 15,3 2-52-15,-2-5-12 0,-1 3 0 0,-3-1 0 16,3 1 0-16,-4-3 0 0,1 2 0 0,0 1 0 15,3 0 0-15,0 0 0 0,0 3 0 0,-3 3 0 16,3 0 0-16,0 3 0 0,1 0 0 0,-1 3 0 16,0 0 0-16,4-3 0 0,3 4 0 0,0-1 0 15,4 0 0-15,3 1 0 0,4-1 0 0,0 0 0 16,7 4-22-16,0-7-1 0,3-3 0 0,4 3 0 16,0-3-217-16,7 0-44 0,0 0-9 0,0 0-2 0</inkml:trace>
  <inkml:trace contextRef="#ctx0" brushRef="#br0" timeOffset="-191602.42">17191 8867 1267 0,'0'0'28'0,"-4"-3"5"0,4 3 2 0,-7-7 1 0,0 4-36 0,0 0 0 0,7 3 0 0,-7-3 0 16,7 3 23-16,0 0-3 0,-3 0 0 0,3 0 0 0,-7 3 20 0,3 3 3 16,0 1 1-16,1-1 0 0,3 3 22 0,0-2 5 15,3-1 1-15,1 0 0 0,0 0-13 0,-1-2-3 16,4-1 0-16,0 0 0 0,0 0-2 0,0-3-1 15,4-3 0-15,-4 0 0 0,7 0-33 0,-3-1-8 16,-1-2 0-16,8 3-1 0,-4-3-11 0,4 3 0 16,-1 0 0-16,1-1 0 0,0 1 29 0,-1 0 4 15,4 0 1-15,0 0 0 0,1 0-25 0,-5 3-9 16,1 0 0-16,0 0 9 0,-4 0-9 0,0 3 8 0,0 0-8 16,-4-3 8-16,1 3 6 0,-4 0 1 0,0 0 0 0,-3 4 0 15,-1-4-6-15,-3 3-1 0,0 3 0 0,0 1 0 16,-3-1 30-16,3 4 6 0,-7-1 0 15,3 1 1-15,-3 3-26 0,4 2-6 0,-5 4-1 0,1 3 0 16,0 1-12-16,0 2 9 0,0 3-9 16,-3 4 8-16,3-1-8 0,-4 4 0 0,4 2 9 0,-4 4-9 15,4-3 8-15,0 3-8 0,0-3 8 0,0 3-8 16,0-10 8-16,0 1-8 0,4-7 8 16,-1-3-8-16,4-6 0 0,-4-4 0 0,4-2 0 15,0-7-12-15,0-3-72 0,0-3-16 0,0 0-2 16,0 0-624-16,0-9-125 0</inkml:trace>
  <inkml:trace contextRef="#ctx0" brushRef="#br0" timeOffset="-191342.55">17265 9384 1926 0,'0'0'42'0,"0"0"9"0,0 0 1 0,0 0 3 0,0 0-44 0,0 0-11 0,7 0 0 0,0-3 0 0,0 0 112 0,0 3 20 16,0 0 4-16,4-3 0 0,-1 3-59 0,1-3-12 15,3 3-2-15,0 0-1 0,4-3-24 0,-1 3-5 16,1 0-1-16,3-4 0 0,0 1-12 0,1 0-2 0,-1-3-1 0,0 3 0 16,0-4-17-16,0 4 0 15,0 0 0-15,1-3 0 16,2 0-114-16,-3-1-17 0,8 4-3 0,-5-3-979 0</inkml:trace>
  <inkml:trace contextRef="#ctx0" brushRef="#br0" timeOffset="-190542.07">18344 9224 1036 0,'0'0'23'0,"0"0"5"0,0 0 0 0,0 0 1 0,0 0-29 0,0 0 0 0,-3 3 0 0,-4-3 0 15,0 4 0-15,0-1 0 0,-4 0 0 0,4 0 0 16,0 0 48-16,0 0 4 0,0 0 1 0,0 1 0 16,0-1 3-16,3 0 0 0,1 0 0 0,3-3 0 15,-4 3 6-15,4-3 2 0,0 0 0 0,0 0 0 0,0 0-36 0,0 0-8 16,0 3 0-16,7 0-1 0,-3 0 36 0,3-3 7 15,0 4 2-15,4-4 0 0,-1 0-31 0,4 0-5 16,0-4-2-16,0 4 0 0,4-3 2 0,0 0 1 16,-1 0 0-16,1 0 0 0,3 3 1 0,0-3 0 15,1 3 0-15,-1 0 0 0,3 3 10 0,1-3 3 16,3 3 0-16,-3 0 0 0,3 0-43 0,4 0 0 16,0-3-13-16,3 4 3 0,0-1 10 0,-3-3 14 0,3 0-3 15,1 3-1-15,-1-3-10 0,0 0 0 16,0 3 0-16,4 0 0 0,-4-3 0 0,1 0 8 0,3-3-8 15,-4 3 12-15,-3 0-12 0,-1-3 0 16,-2 3 0-16,-5 0 0 16,-3 0-86-16,-3 0-13 0,0 0-2 0,-4 0-559 0,-4 0-111 15</inkml:trace>
  <inkml:trace contextRef="#ctx0" brushRef="#br0" timeOffset="-189829.84">19382 9102 1497 0,'0'0'32'16,"0"0"8"-16,0 0 0 0,-4 3 4 0,1 3-36 0,-1 1-8 0,4-1 0 0,-3 0 0 0,3 0 33 0,0 7 5 15,0-4 1-15,0 7 0 16,0-3-19-16,0 2-4 0,3 4-1 0,-3 0 0 0,4 6-4 0,-1 0-1 16,-3 3 0-16,4 1 0 0,3-1 43 0,-4-3 9 15,-3 3 2-15,4-6 0 0,-1 0-20 0,1-3-4 16,-1 0-1-16,1-7 0 0,-1 1-11 0,-3-4-3 16,4-3 0-16,-4-2 0 0,0-4-25 0,0 0 0 15,0 0 0-15,0 0 0 0,3-4 0 0,1-5 0 0,-4 0 0 0,0-1 0 16,0-2 0-16,0-1 0 0,-4-3 0 0,4 1 0 15,0-4 0-15,-3 0 0 0,-1-3 0 0,1 0 0 16,-4-3 0-16,3 3 0 0,-3 0 0 0,0-3 0 16,0 3 0-16,0-3 0 0,4 6 0 0,-8-6 0 15,7 6 0-15,-3-6 0 0,0 6 0 0,4-2 0 16,-4-1 0-16,3 3 0 0,1 0 0 0,-1 3 0 16,1 4 0-16,-1 2 0 0,4 1 0 0,-3 3 0 15,3 6 0-15,0 0 0 0,0 0 0 0,0 0 0 16,0 6 0-16,0 3 0 0,3-2 0 0,-3 5 0 15,4-2 0-15,3 2 0 0,-4 4 0 0,4-4 0 16,0-2 0-16,4 2 0 0,-1 4 0 0,1-4 0 0,0 1 0 16,-1 0 0-16,4-1 0 0,4 1 0 15,-4-4 0-15,4 4 0 0,-1-4 0 0,1 0 0 16,0-2 0-16,3-1 0 0,0 0 0 0,0-3 0 16,0 1 0-16,0-1 0 0,1-3 0 0,-1 0 0 0,-4 0 0 0,1 0 0 15,-4 0 0-15,0 0 0 0,-3 0 0 0,-1 0 0 16,1 0 0-16,-7 0 0 0,-4 0 56 0,0 0 7 15,0 0 1-15,0 0 0 0,-4 6-52 0,-3 0-12 16,0 0 0-16,-4 1 0 0,1 5 54 0,-1 1 8 16,-3 2 2-16,-4 4 0 0,1 0-52 0,-4 0-12 15,3 0 0-15,-3 6 0 0,3 0 0 0,-3 0 0 16,3 0 0-16,-3 0 0 0,4-3 0 0,-1 0 0 16,0-3 0-16,1 0 0 0,6 0 0 0,0-7 0 15,1 1 0-15,-1-4 0 0,8-3 0 0,-1 1 0 16,4-7 0-16,0 0 0 15,0 0-241-15,0 0-51 0,7-13-11 0,-7 0-1 0</inkml:trace>
  <inkml:trace contextRef="#ctx0" brushRef="#br0" timeOffset="-188216.03">19745 8613 1267 0,'0'0'28'0,"0"0"5"0,0 0 2 16,0 0 1-16,-4 3-36 0,4 6 0 0,0-2 0 0,0 2 0 0,0-3 35 16,0 7 0-16,4-1 0 0,0 4 0 15,-1-3 18-15,4 2 4 0,-3 4 1 0,3 0 0 0,0 3-2 0,0 3-1 16,3 6 0-16,-3 4 0 0,0-1-5 0,4 7-1 16,-4 0 0-16,4 6 0 0,-1 3-15 0,1 0-3 0,-4 0-1 15,4 10 0-15,-4-4-1 0,3 7 0 16,1-3 0-16,-4 2 0 0,3-8 28 0,-3-4 6 15,4-3 1-15,-4-3 0 0,4 0 0 0,-8-7 0 0,4-5 0 0,0-1 0 32,0-9-83-32,-3-3-16 0,3-7-3 0,-4-2-1 0,1-7 27 0,3-6 12 0,-3 0-12 15,3-7 12-15,-4-2 0 0,1-4 8 16,-1-3 2-16,-3-3 0 0,4 0 4 0,-4 0 1 16,-4 0 0-16,4-3 0 0,-3-3 4 0,-1 0 1 0,1-7 0 0,-4-2 0 15,0-1-20-15,-1-6-16 0,1 3 4 0,-3-6 0 16,3 7 12-16,-4-4 16 0,-3 0-3 0,3-6-1 15,1 0-12-15,-1-1 0 0,1 1 0 0,-4-3 0 16,3 3 0-16,0 0 0 0,1 6 0 0,-1-7 0 16,1 4 0-16,3 4 0 0,0-1 0 0,-4 3 0 15,4 3 0-15,0 4 0 0,3-1 0 0,-3 4 0 16,0 6 0-16,4 0 0 0,-4 6 0 0,3 0 0 16,1 0 0-16,-4 7 0 0,3 2 0 0,4 1-10 0,-3 3 10 15,3-1 0-15,0 7 0 0,0 0 8 16,0 0-8-16,0 0 0 0,0 0 0 0,7 0 0 0,0 4-16 15,0 2-7-15,3 0-1 0,1 0-1 0,3 4 40 0,0-1 8 16,4 1 1-16,3-1 1 16,0 0-25-16,4-2 0 0,3-1 0 0,4 0 0 15,3 0-29-15,4-2-11 0,0-4-3 0,3 0 0 0,0-4 18 0,1 1 3 16,2 0 1-16,5-3 0 16,3 0 30-16,0-1 7 0,0-2 0 0,7 0 1 0,-11-1-27 15,7 1-6-15,-3-1 0 0,7 1-1 0,-3-4 25 0,-4 1 4 16,3-1 2-16,1 1 0 0,-8-1-22 0,-3-2-5 0,3 2-1 15,-3-3 0-15,-4 4 23 0,-3-1 5 16,-4 1 1-16,1-1 0 0,-1 1-15 0,-7 5 0 16,0-2 8-16,-3 6-8 0,-7 0-11 0,-1 0-5 0,-2 6 0 15,-5-3-1-15,1 3 28 0,-4 3 5 0,-4 0 2 0,1 1 0 16,-8 2-18-16,4 4 0 0,-3-4 0 0,-4 0 0 16,3 4 8-16,-3 0-8 0,0-1 0 15,0-3 0-15,-4 4 10 0,1-4-10 0,3 4 8 0,-4-1-8 16,4 1 0-16,-3 0 0 0,-1 2 0 0,4 1 0 15,0 6-12-15,0-3 0 0,3 3-1 0,-3 0 0 16,4 0 0-16,3 6 0 0,-4-3 0 0,8 3 0 16,-4 3 13-16,7-2-12 0,-4-1 12 0,4 0-12 15,0 3 12-15,0 1 0 0,4 2-10 0,0 4 10 16,-1 0 0-16,1 2 0 0,3 4-9 0,0 0 9 16,-3 0 0-16,3-3 0 0,0 3-8 0,3 0 8 15,-2 3 0-15,2-4 0 0,1 1 0 0,-4 3 0 0,4 0 9 0,-4-3 6 16,3-3 1-16,-3 0 0 0,1-4-16 0,-1-2 0 15,-4-7 0-15,4 4 0 0,-3-7 24 0,0 3 1 16,-4-6 1-16,0 3 0 0,-4-3-8 0,1 0-2 16,-4-3 0-16,0 3 0 0,0-7-7 0,0 4-1 15,-7 0-8-15,3 0 12 0,-6-4 3 0,2 4 0 16,-2-6 0-16,-1-1 0 0,-3 1-24 0,0-4-5 16,-4-3-1-16,-3-2 0 0,0-1 15 0,0 0 0 15,-4-3 0-15,-3 0 0 0,0-3 0 0,0 0 10 16,-8-4-2-16,-2 1 0 0,-1 0 0 0,0-1-8 15,-3 1 12-15,-1 3-4 0,-3 0-8 0,11-3 0 16,-7 3 0-16,-4-1 0 0,0 8 53 0,0-1 9 16,-3 0 2-16,-4 3 0 0,3 0-41 0,-17 10-8 0,4 0-2 15,-1-1 0-15,4-2-13 0,4-1-18 16,0 1 4-16,3 0 1 0,7-1 13 0,0 1 0 0,4-4 0 0,-1 4 0 16,4-4 17-16,4-3 7 0,3 1 0 0,4-1 1 31,4-3-91-31,6 0-18 0,0 0-4 0,8-3-1 0,3 0-103 0,7 0-20 0</inkml:trace>
  <inkml:trace contextRef="#ctx0" brushRef="#br0" timeOffset="-187523.4">20775 9080 1263 0,'0'0'28'0,"0"0"5"0,0 0 2 0,0 0 1 0,0 0-36 0,0-6 0 0,-3 0 0 0,-1-1 0 16,4-2 90-16,-3 3 11 0,3-4 3 15,-8 1 0-15,5-1-36 0,3 1-8 0,-4 0 0 0,1-1-1 16,-1 1-23-16,1-1-5 0,-4-2-1 0,0 2 0 15,0 4 18-15,0-3 4 0,0 2 1 16,-4 4 0-16,4 0-9 0,-7 3-3 0,3 3 0 0,-3 0 0 16,4 7 4-16,-1-1 1 0,-3 1 0 0,3 5 0 15,-3-2-15-15,4 6-3 0,-5-4-1 0,1 4 0 16,4 3-16-16,-1-3-3 0,1 0-8 0,3 0 12 16,-1-4-12-16,5-2 0 0,-1-1 0 0,4-2 0 15,0-4 0-15,4 0 0 0,-4-6 0 0,7 0-10 0,0 0 10 0,0-6-13 16,0 3 5-16,4-7 8 0,-1 1-9 0,1-4 9 15,-1 1 0-15,5-1 0 0,-5-2 0 16,1 2-8-16,3 1 8 0,-4-4 0 0,1 3 0 0,3 1 0 16,-3-1 0-16,-1 1 0 0,1 6 0 15,-4-1 0-15,4 1 0 0,-4 3 0 16,0 0 13-16,0 3-3 0,-4 3-1 0,4 3 0 0,-3 0 9 0,-1 7 2 16,4 3 0-16,-3 2 0 0,-4 1 2 0,0 6 1 15,3 0 0-15,1 0 0 0,-4 4 14 0,0-1 3 16,4 0 1-16,-4 4 0 0,0-1-24 15,3 3-5-15,-3 1 0 0,0-1-1 0,0 1 5 0,4-4 2 16,-4 1 0-16,0-4 0 16,3-6-38-16,-3 0-7 0,4-7-1 0,-1-2-1 0,1-4 29 0,-1-2 0 15,1-1 0-15,3-3 0 16,-7-3-211-16,3-3-36 0,-3 3-7 0,7-22-2 0</inkml:trace>
  <inkml:trace contextRef="#ctx0" brushRef="#br0" timeOffset="-186756.03">21569 9055 1074 0,'0'0'30'0,"0"0"8"0,0 0-30 0,0 0-8 0,0 0 0 0,0 0 0 15,0 0 52-15,0 0 10 0,7 0 2 0,0 0 0 16,0-3-52-16,4 3-12 0,-1 0 0 0,1-3 0 0,-1 3 54 0,1-3 8 15,17 3 66-15,-14 0-77 0,4 0-3 16,-4 0 0-16,7 3 0 16,0-3 17-16,1 3 3 0,2 0 1 0,4-3 0 15,-3 3-9-15,0-3-1 0,3 0-1 0,0 0 0 0,0 0-33 16,1 0-6-16,6-3-2 0,-3 3 0 0,3-3 7 16,0 3 2-16,4 0 0 0,0-3 0 15,3 3-42-15,-3 3-8 0,0-3-1 0,0 3-1 16,-4 0 44-16,0 3 9 0,0 1 1 0,-3-1 1 0,0 0-29 0,0 4 0 15,-1-4 0-15,-2 0 0 0,2 0-10 16,-6 1-8-16,0-1-2 0,0-3 0 16,-4 0-21-16,0 0-5 0,0-3-1 0,-3 0 0 15,-1 0-6-15,1-3-2 0,0 0 0 0,-4 0 0 16,3 0-97-16,-3-3-19 0,11-4-4 16,-14 1-1-16</inkml:trace>
  <inkml:trace contextRef="#ctx0" brushRef="#br0" timeOffset="-186051.94">22909 8839 1074 0,'0'0'30'0,"0"0"8"15,-3 6-30-15,-1 0-8 0,4 4 0 0,-3 2 0 16,-1 1 104-16,1-1 19 0,-1 1 4 0,1 2 1 0,3 1-52 0,-4 0-9 16,4 6-3-16,-3-3 0 0,3 2-51 15,0 1-13-15,0 4 0 0,0-5 0 0,0 5 8 0,0-1-8 16,0 0 11-16,3-3-11 0,-3 3 53 0,0-3 4 15,4-3 1-15,-4 2 0 0,3 1-46 0,1-3-12 16,-1-6 0-16,4-1 0 0,-3-5 30 0,-1-1 4 0,4-3 1 16,-7-3 0-16,4 0-12 0,3-3-3 15,-3-3 0-15,-1-4 0 0,-3 1-8 0,4-4-3 16,-4 1 0-16,0-4 0 0,0 3-9 0,0-5 0 16,-4 2 0-16,1-3 0 0,-1 0 0 0,-3-3 0 15,3 0 0-15,-3 0 0 0,4 1 0 0,-4-5 0 0,0 5 0 16,0-5 0-16,0 4 0 0,0-3 0 0,0 3 0 15,-1-3 0-15,5 3 28 0,-4 4 4 0,3 2 1 0,-3 0 0 16,4 4-1-16,-1 2-1 0,1 4 0 0,3 0 0 16,0 6-31-16,0 0 0 0,0 0 0 0,7-3 0 31,-4 3-45-31,1 3-15 0,3 0-4 0,0 0 0 0,0 6 103 0,4-2 20 0,-1 5 4 16,4-2 1-16,0 2-52 0,4-2-12 0,0 2 0 0,3-2 0 15,-4-1 0-15,5 0 0 0,2 1 0 0,-2-1 0 16,2-3 0-16,4 1-12 0,-3-1 3 0,3-3 0 0,-3 0 9 0,0 0 0 15,-4 1 0-15,0-1 0 0,0 0 8 16,-3 3 0-16,0-3 0 0,-4 3 0 16,-4-2-8-16,1 2 0 0,-1 0 0 0,-3-3 0 0,-3 4 0 15,-4 2 0-15,0-3 0 0,-4 4 0 0,-3-1 52 0,0 0 10 16,-3 4 2-16,-1 3 0 0,-3-1-35 0,0 1-6 16,-4 3-2-16,1-3 0 0,-1 2-21 0,-3 1 0 15,0 0 0-15,-4 3 8 0,0-3-24 0,4 0-5 16,0-1-1-16,0-5 0 0,3-1 22 0,-3 1 0 15,7-4 0-15,-4-2 0 0,1-4 0 0,6 0 0 16,0 0 0-16,1-3 0 16,3 0-209-16,0-3-38 0,-4-3-7 0,11 6-2 0</inkml:trace>
  <inkml:trace contextRef="#ctx0" brushRef="#br0" timeOffset="-185150.9">24045 8867 754 0,'0'0'21'0,"0"0"5"0,0 0-26 0,0 0 0 0,0-6 0 0,0-1 0 16,0 1 53-16,-3 0 6 0,3-1 1 0,0 1 0 15,0 6-26-15,0-6-5 0,0 0-1 0,0-1 0 16,0 1 9-16,0 0 2 0,0 6 0 0,3-6 0 15,-3-1-13-15,0 7-2 0,0 0-1 0,0 0 0 0,0 0 60 0,0 0 12 16,-3-3 2-16,3 3 1 16,-7 0-36-16,-4 0-7 0,4 6-2 0,-3 1 0 0,2 2-22 0,-2 4-5 15,-1 5-1-15,-3 1 0 16,7 3 3-16,-3 3 0 0,-1 0 0 0,0 7 0 0,1-1 3 16,3 4 1-16,3-1 0 0,1 1 0 0,-1-1-10 0,8 1-2 15,-1-4 0-15,1 3 0 0,6-2 12 16,-3-1 1-16,4 0 1 0,3-5 0 0,4-1-3 0,3-3-1 15,0-4 0-15,4-2 0 0,3 0-30 0,-3-7 0 16,3 1 0-16,4-7 0 0,-4 0 0 0,4-3 0 16,-1-6 0-16,5-1 0 0,-5 1 0 0,1-3 0 15,3-4 0-15,1 1 0 0,-5-1 57 0,1 0 6 16,-4 1 1-16,-3-4 0 0,-4-3-52 0,4 4-12 0,-11-1 0 16,4-3 0-16,-8 4 0 0,1-4 0 0,-4 0 0 0,-4-3 0 15,1 0 25-15,-8 0 3 0,1-3 0 0,-4 0 0 16,-4-3-14-16,1 3-2 0,-8 3-1 0,0-3 0 15,1 6-11-15,-8 0 8 0,0 6-8 16,-3 1 8 0,4 3-40-16,-5 5-9 0,1 1-2 0,0 6 0 15,0 1 10-15,3 2 1 0,-3 0 1 0,3 0 0 0,4 1-104 16,3-1-21-16,-3 0-4 0,7-3-495 0,0 0-99 0</inkml:trace>
  <inkml:trace contextRef="#ctx0" brushRef="#br0" timeOffset="-184627.47">23717 8632 936 0,'0'0'20'0,"0"0"5"0,4 3 1 0,3 3 0 0,-4 0-26 0,1 1 0 0,3 2 0 0,0 0 0 15,4 1 100-15,-4 2 16 0,7 1 2 0,-4 3 1 16,4-1-17-16,4 4-3 0,0 0-1 0,3 6 0 16,0 0-11-16,4 0-3 0,3 7 0 0,0 2 0 15,0 1 22-15,4-1 4 0,0 7 1 0,-4-4 0 16,0 1-53-16,1-4-10 0,2 1-3 0,-2 3 0 15,2-4-21-15,1 4-4 0,-4-1 0 0,4 4-1 16,-7-3 16-16,-1-1 3 0,5 1 1 0,-1 0 0 0,0-7-27 16,-3-3-4-16,-4-3-8 0,0 0 11 15,0-6-11-15,-7 0 0 0,1-3 0 0,-1-7-11 0,-4 4-6 0,-3-4-2 16,0-3 0-16,-3-3 0 16,-1 1-156-16,-3-4-31 0,0 0-6 15,-7-7-2-15</inkml:trace>
  <inkml:trace contextRef="#ctx0" brushRef="#br0" timeOffset="-178596.42">8714 13843 1624 0,'0'0'46'0,"0"0"10"0,-4 6-45 0,1-3-11 0,3 4 0 0,0-1 0 15,0-6 89-15,0 3 16 0,0 3 3 16,0-6 1-16,7 3-36 0,-4 1-7 0,4-1-2 0,0-3 0 16,-3 3 0-16,-1 0 0 0,-3-3 0 0,4 3 0 15,3 0 0-15,-4 0 0 0,4 4 0 0,-3-1 0 0,3 3 3 0,0 1 0 16,-3 2 0-16,3 1 0 16,0-1-56-16,0 4-11 0,-4 0 0 0,4-1 0 15,-3 4 44-15,3 0 13 0,-3 0 3 0,-1-4 1 0,1 4-46 0,-1-6-15 16,1-1 8-16,-1 1-8 15,-3-1 40-15,0 1 4 0,0 0 0 0,0-1 1 0,-3-3-22 0,-1 1-5 16,4-1-1-16,-3 1 0 0,-1-4-17 0,-3 0 0 16,7 1 8-16,0-7-8 0,0 0 0 0,0 0 0 15,0 0 8-15,-7 0-8 0,3 6 0 0,4-6 0 16,-3 3 8-16,3-3-8 0,0 0 0 0,0 0 0 16,0 0-8-16,3 6 8 0,1-3 0 0,3 0-9 15,0 1 9-15,0-4 0 0,4 3 0 0,-1-3 0 16,1 3 0-16,3-3-8 0,0 3 8 0,4-3 0 15,-1 3 8-15,1 0-8 0,0-3 0 0,-4 3 0 16,3 1 0-16,-3-4 0 0,4 3 0 0,0-3 0 0,-1 0 0 0,-2 0 0 16,-1 3 0-16,-4-3 0 0,4 0 0 15,-3 3 0-15,-1-3 0 0,-2 0 0 0,-1 0 0 0,0 0 0 16,0 0 0-16,-4-3-16 16,4 3 4-16,-7 0 0 0,0 0-83 15,0 0-17-15,0 0-3 0,0 0-1 0,4-6-9 16,-4-1-3-16,0 7 0 0,0-6-648 0,-4 0-131 0</inkml:trace>
  <inkml:trace contextRef="#ctx0" brushRef="#br0" timeOffset="-178223.04">9155 13968 1036 0,'0'0'23'0,"0"0"5"0,0 0 0 15,-4-6 1-15,4 0-29 0,0 6 0 0,-3-6 0 0,3-1 0 0,0 1 54 16,0 6 5-16,0-6 1 0,0 6 0 0,0-7 18 0,0 1 4 16,3 0 1-16,-3 6 0 15,0-6 19-15,0 6 4 0,0-4 1 0,0 4 0 0,4-6-3 0,-4 6 0 16,0 0 0-16,0 0 0 0,0 0-3 16,0 0-1-16,0 0 0 0,0 0 0 0,0 0-29 0,-4 6-7 15,4 4 0-15,0 2-1 0,0 1-29 0,0 3-6 16,0 6 0-16,0-4-1 0,0 4-8 0,4 3-2 15,-4-3 0-15,3 3 0 0,-3 1 3 0,4 2 0 16,-4 3 0-16,3-3 0 0,1 4 3 16,-1-7 1-16,-3 3 0 0,4 0 0 0,-4 7-9 0,3-4-2 0,1-3 0 15,-4 1 0-15,3-1-13 0,-3-6 9 0,7 3-9 0,-3 3 8 16,-4-3-8-16,3-6 0 0,1 0-12 0,-4-4 12 16,4-5-76-1,-4-4-7-15,0-6-1 0,0 0-1 0,3-6-152 0,1-7-31 16,-8-18-5-16,1 6-2 0</inkml:trace>
  <inkml:trace contextRef="#ctx0" brushRef="#br0" timeOffset="-168281.77">6473 11899 1782 0,'0'0'39'0,"0"0"8"0,0 3 1 0,0-3 3 0,0 0-41 0,0 6-10 0,0-6 0 0,0 0 0 15,0 0 69-15,0 0 12 0,0 0 3 0,4 3 0 16,0 1 7-16,-1-1 1 0,1-3 1 15,-1 0 0-15,-3 0-39 0,4 3-8 0,6-3-2 0,-10 0 0 16,7 3 7-16,-3-3 1 16,3 0 0-16,-4 3 0 0,4-3-9 0,1 0-2 0,-5 3 0 0,1-3 0 15,-1 0-9-15,1 0-1 0,-1 0-1 0,1 0 0 16,3 0-9-16,0 0-1 0,-4 0-1 0,4 0 0 16,4 0-11-16,-4 0-8 0,0 0 12 0,4 0-12 15,-4 0 0-15,0 0 0 0,3 0 0 0,1 3 0 16,0-3 0-16,-1 0 0 0,4 4 0 0,0-4 0 15,-3 0 0-15,3 0 0 0,0 0 0 0,4-4 0 16,-4 4 24-16,4 0-3 0,-1-3 0 0,1 3 0 16,6-3-21-16,-6 0 8 0,3 3-8 0,0-3 0 15,1 3 8-15,-1-3-8 0,0 0 8 0,0-1-8 0,0 1 9 0,-3 0-9 16,3 3 12-16,4-3-12 16,-1 0 11-16,1 3-11 0,3-3 10 15,-3 0-10-15,3 3 10 0,1-4-10 0,-1 1 10 0,0 0-10 0,0 3 9 0,-3-3-9 16,0 0 8-16,-4 0-8 15,3 3 8-15,1-3-8 0,-4 3 8 0,8-3-8 0,-1-1 10 0,4 1-10 16,3 3 12-16,4-6-12 0,-8 3 10 0,5 3-10 16,-1-3 8-16,-3 0-8 0,-1 3 0 0,-2-4 8 15,-1 4-8-15,0-3 0 0,4 3 0 0,3 0 0 16,0-3 8-16,4 3-8 0,0 0 0 0,-4-3 12 16,4 0-12-16,0 0 12 0,0 0-12 0,-4-1 0 15,-3 4-12-15,7-3 12 0,-4 3 0 0,4-3 16 16,-1 6 0-16,5-3-1 0,-1-3-15 0,0 3 0 0,1-3-12 15,-4 0 12-15,3 3 0 0,-3 0 0 16,3 0 0-16,4 0 0 0,-4 0 0 0,4 0 0 16,0 0 9-16,0-3-9 0,0 0 0 0,-4 0 8 0,0 6-8 0,1-3 0 15,-1 0 9-15,0 0-9 0,1 0 10 16,6 0-10-16,0-7 9 0,-3 4-9 0,0-3 8 0,0 0-8 16,-4 3 8-16,1-1-8 0,3 1 8 15,6 0-8-15,-6 0 32 0,7 3 2 0,0-3 0 16,4 0 0-16,-8 0-50 0,0 0-9 0,1-1-3 15,3 4 0-15,-4 0 28 0,4 0 0 0,0 4 0 0,-14-4 0 16,3 0 24-16,0 0 1 0,-3 0 0 0,7 0 0 0,0 0-35 16,3-4-7-16,4 4-2 0,14-3 0 0,-7 3 19 15,-3-3 0-15,-8 3 0 0,7-3 0 0,1 3 8 0,-4-3-8 16,3 3 11-16,8-3-11 0,-8 0 16 0,-3-1-4 16,0 1-1-16,0-3 0 0,0 3-11 0,0-3 0 15,3 2 0-15,8 1 0 0,-8-3 0 0,1 3 0 16,-1 0 0-16,8 0 0 0,-4 0 0 0,0-1 0 15,3 4 0-15,1-3 0 0,-8 3 0 0,-3 0 0 16,3 0 0-16,1 0 0 0,-1 0 0 0,4 0 0 16,0 3 0-16,4-3 0 0,-8 0 0 0,1 0 0 15,3 0 0-15,3 0 0 0,1 0 0 0,-1 0 0 16,1 4 0-16,3-4 8 0,-7 0-8 0,3 3 0 0,-3-3 9 0,7 0-9 16,-3 3 0-16,-1-3 0 0,-3 3 0 15,4-3-12-15,-5 0 12 0,5 3 0 0,-4-3 0 0,7 3 0 16,-4-3 0-16,-3 0 9 0,-3 0-1 0,6 3-8 15,-3-3 0-15,4 0 0 0,-1 3-10 0,4-3 10 16,-7 0 0-16,0 4 8 0,0-4 2 0,4 3 0 16,-1 0-10-16,-3 0-14 0,4 0 3 0,3-3 1 15,-7 3 10-15,0 0 0 0,3 1 0 16,4-1 0-16,-7 0 8 0,4 0 4 0,-4-3 1 0,3 3 0 16,-3 0-13-16,0-3 0 0,0 3 8 0,4 1-8 15,-1-4 0-15,-3 3 0 0,0-3 0 0,4 3 0 16,-1-3 0-16,4 3 14 0,4-3-4 0,-1 3-1 15,-3-3-9-15,-3 0 0 0,3 3 0 0,3-3-11 16,-3 3 11-16,0 0 0 0,-3-3 0 0,3 4 0 16,-7-1 0-16,0 0 0 0,7 0 8 0,0 0-8 15,0 0 0-15,-4 0 0 0,-3-3 0 0,7 4 0 0,0-4 0 0,1 3 0 16,-1 0 0-16,0-3 0 0,-7 0 0 0,0 0 0 16,3 3 0-16,1 0 0 0,-1-3 0 0,1 0 0 15,-1 0 0-15,4 0 0 0,-7 3 0 0,4-3 0 16,-1 3 0-16,4-3 0 0,0 3-16 15,-7-3-5-15,0 4-1 0,0-4 0 0,-4 3 22 0,1 0 0 16,3 0 0-16,3-3 0 0,1 3 13 16,-4-3 7-16,-4 0 2 0,4 0 0 0,0 0-35 15,0 0-7-15,4 0-2 0,-1 0 0 0,-3-3 22 0,-3 3 0 16,-1 0 0-16,0-3 0 0,1 3 0 0,-4 0 0 0,0 3 0 16,3-3 0-16,-6 0 20 0,-1 0 9 0,-3 3 2 15,3 0 0-15,-3 0-31 0,-4 1 0 16,4-1 0-16,0-3 0 0,0 3 0 0,-4 0 0 0,1-3 0 15,-1 0 0-15,-3 0 0 0,0 0 0 0,-4 0 0 0,0 0 0 16,0 0 0-16,-3-3 0 0,0 3 0 0,3-3 0 16,-3 3 0-16,-4-3 0 0,4-1 0 0,-4 1 0 15,0 0 0-15,1 0 0 0,-1 0 0 0,0 0 0 16,-3 0 0-16,-1-1 0 0,1 4 0 0,0-3 0 16,0 0 0-16,-1 0 0 0,-3 0 0 0,4 3 0 15,-4-3 0-15,0 3 0 0,-3-3 0 0,3 0-10 16,-3 3 10-16,0-4 0 0,-1 1 0 0,1 0 0 15,-1 3 0-15,-2-3 0 0,-1 0 0 0,0 3 0 16,-4-3 0-16,1 0 0 0,3 3 0 0,-7-4 0 16,4 4 0-16,-4 0 0 0,0-3 8 0,0 3-8 0,0 0 0 0,-4 0 0 15,4 0 0-15,-3 0-8 0,3 0 8 0,-7 0 0 16,4-3 0-16,-1 3 0 0,-3 0 0 0,0 0 0 16,4 0 0-16,-4 0 0 0,3-3 0 0,-3 3 0 15,0 0 0-15,4-6 0 0,-4 6 0 0,3-3 0 16,-3 3 0-16,4-7 0 0,-1 1 0 0,1 0 0 15,-4 3 0-15,3-4 8 0,-3 1-8 0,4 3 0 16,-1-3 0-16,-3-1 0 0,0 1 0 0,4 0 0 16,-4 0-8-16,0-1 8 0,3-2 0 0,-3 3 0 15,0-4 0-15,4 4 8 0,-4-3-8 0,0 2 0 0,0-2 0 16,0 0 0-16,0-4 0 0,0 4 0 0,0-4 0 16,0-3 0-16,4 4 0 0,-4-4 0 0,0 4 0 0,3-4-8 15,-3 0 8-15,0 4 0 0,4-4 10 0,-4-3-10 16,0 4 0-16,3-7 0 0,-3 3 0 0,4-6 0 15,-4 3 0-15,0 0 0 0,3-3 0 0,-3 0 0 16,4 3 0-16,-1 0 0 0,-3 0 0 0,0-3 0 16,4 3 0-16,-4-3 0 0,3 3 0 0,-3-3 0 15,0 3 0-15,0-3 0 0,0 0 0 0,-3-4 0 16,3 1 0-16,-4-3 0 0,4 6 0 0,-3-7 0 16,-1 7-19-16,1 0-9 0,-1 0-3 0,1 3 0 15,-1 3 50-15,1-3 9 0,-1 4 3 0,0-1 0 31,4-3-31-15,-3 6 0-16,3-3 0 0,-4 4 0 0,1-1 0 0,3 0 0 0,-4 1 0 16,4 2 0-16,0-3 0 0,-3 4 0 0,3-4 0 0,-4 4 0 0,4-1 0 0,-3 0 0 0,3 1 0 0,-4-1 0 15,4 4 0-15,-3-4 0 0,3 4 0 0,-4 0 0 0,4-4 0 0,-3 4 0 16,3-1 0-16,-4 1 0 0,4-1 0 0,0 1 0 16,-3 0 0-16,3-4 0 0,0 7 0 0,0-4 0 15,-4 4 0-15,4 0 0 0,0 0 0 0,0-4 0 16,0 4 0-16,0 0 0 0,0-1 0 0,0 1 0 15,-3 0 0-15,3 6 0 0,0-6 0 0,0-4-8 16,0 4 8-16,0-3 0 0,0 2 0 0,0 1 0 16,3 0 0-16,-3-4 0 0,0 1-8 0,0-1 8 15,4 4 0-15,-4-3 0 0,3-1 0 0,-3 4 0 16,0-3 0-16,0 2 0 0,0 4 0 0,0-3 0 16,0 6 0-16,0 0 0 0,0 0 0 0,-3-6 0 0,3 6 0 15,0 0 0-15,0 0 0 0,-4-3 0 16,4 3 0-16,0 0 0 0,0 0 0 0,0 0 0 15,0 0 0-15,0 0 0 0,0 0 0 0,-7-3 0 0,7 3 0 0,0 0 0 16,0 0 0-16,0 0-8 0,0 0 8 0,0 0 0 16,0 0 0-16,-4-4 0 0,4 4 0 0,0 0 0 15,0 0 0-15,0 0 0 0,0 0 0 0,-7-3 0 16,7 3 0-16,-3 3 0 0,-4-3 0 0,0 4 0 16,3-1 0-16,1 0 0 0,-1 0 0 0,1 3 0 15,-1 0 0-15,1-2 0 0,-1 2 0 0,1 3 0 16,-1-2 0-16,-3-1 0 0,0 0 0 0,3 3 0 15,-3-2 0-15,4 5 0 0,-4-2 0 0,3-1 0 16,-3 1 0-16,0-1 0 0,0 3 0 0,0 1 0 16,0 0 0-16,0-1 0 0,-4 1 0 0,4-1 0 15,0 1 0-15,4 2 0 0,-4-2-8 0,0 3 8 0,3-4 0 16,1-2 0-16,3-1 0 0,-4 0 0 0,4-2 0 16,0-1-8-16,0-6 8 0,0 0 0 0,0 0 0 0,0 0-8 15,0 0 8-15,0 0 0 0,0 0 0 0,0 0-8 16,0 0 8-16,0 0 0 0,0 0 0 0,0 0 0 15,4-3 0-15,3-3 0 0,-7 6 0 0,0 0 0 16,0 0 0-16,3-4 0 0,-3 4 0 0,0-6 0 16,0 6 0-16,4-6 0 0,-4 0 0 0,3-1 0 15,4 1 0-15,-3 0 0 0,-1-4 0 0,1 1-8 16,-1 0 8-16,4-4 0 0,4 4 0 0,-4-4 0 16,0 1 0-16,4-4 0 0,-4 3 0 0,3-2-8 0,-3-4 8 0,4 3 0 15,-4 0 0-15,0 1 0 16,4-1 0-16,-4 4 0 0,-4-4 0 0,4 3 0 0,0 1 0 0,-3-1 0 15,-1 4 0-15,1-1 0 0,-1 1 0 16,1 3 0-16,-4 6 0 0,0 0 0 16,0 0 0-16,0 0 0 0,0 0 0 0,0 0 0 0,0 0 0 0,0 0 0 15,0 0 0-15,0 0 0 0,0 0 0 0,3 3 0 16,1 0 0-16,0 3 0 0,-4-3 0 0,3 1 0 16,1-1 0-16,3 3 0 0,-4-3 0 0,1 0 0 15,3 4 0-15,-4-4 0 0,4 3 0 0,-3-3 0 16,3 3 0-16,-4 1 0 0,8-1 0 0,-4 3 0 15,0 1 0-15,0-4 0 0,4 6 0 0,-4-2 0 16,3 2 0-16,1 1 0 0,0-4 0 0,-1 4 0 16,1-1 0-16,3 1 0 0,-4 0 0 0,1-4 0 0,0 0 0 15,-1 1 0-15,1-1 0 0,-4-3 0 16,3 4 0-16,1-4 0 0,0 0 0 0,-1 1 0 0,1-4 0 0,-4 3 0 16,0-3 0-16,3 0 0 0,-2 4 0 0,-1-4 0 15,0 0 0-15,-4-3 0 0,1 3 0 0,-1 0 0 16,1 0 0-16,-4-3 0 0,3 3 0 0,-3-3 0 15,0 0 0-15,0 0 0 0,0 0 0 0,0 0 0 16,0 0 0-16,0 0 0 0,0 0 0 0,0 0 0 16,-7 4 0-16,0-1 0 0,4 0 0 0,-8 0 8 15,4-3-8-15,-4 3 0 0,1 0 0 0,-1-3 0 16,-3 3 8-16,0 1-8 0,3-1 0 0,-3 0 0 0,4 0 8 16,-4 0-8-16,0 0 0 0,-4 0 0 15,4 0 0-15,0 1 0 0,0 2 8 0,-1-3-8 16,-2 3 0-16,3 1 0 0,-4-1 0 0,4 0 0 0,0 0 0 0,0 1 0 15,0-1 0-15,-1 0 0 16,-2 0 0-16,3 1 0 16,3-1-27-16,-3-3-8 0,3 0-1 0,-3-3-1 15,7 0-90-15,0 0-17 0,0-6-4 0,4 0-1264 0</inkml:trace>
  <inkml:trace contextRef="#ctx0" brushRef="#br0" timeOffset="-130071.27">25030 586 1177 0,'0'0'25'0,"0"0"6"0,0 0 1 0,0 0 2 0,0 0-34 0,0 0 0 0,0 0 0 0,0 0 0 16,0 0 78-16,0 0 9 0,0 0 1 0,0 0 1 16,0 0-20-16,0 0-4 0,0 0-1 0,0 0 0 15,0 0-24-15,0 0-4 0,0 0-2 0,0 0 0 16,0 0-3-16,0 0-1 0,0 0 0 0,3 6 0 15,-3 4 3-15,0-4 1 0,0 0 0 0,0 7 0 16,0 2-3-16,0 4-1 0,0 3 0 0,-3 3 0 16,3 0-30-16,-4 4 0 0,4 5 0 0,-3-3 0 0,-1 4 23 15,4 6-2-15,-4-10 0 0,4 3 0 0,0 1-2 16,0-1-1-16,4-2 0 0,-4-1 0 16,4-6-6-16,3 0 0 0,0-9-1 0,-4 0 0 0,4-1-11 0,-3-5 0 15,-1-1 0-15,1-3 0 16,-1-2-43-16,-3-1-4 0,0-3-1 0,0 0 0 0,0 0 33 0,0 0 7 15,0 0 8-15,0 0-13 16,0 0-138-16,0 0-27 0,0 0-6 0</inkml:trace>
  <inkml:trace contextRef="#ctx0" brushRef="#br0" timeOffset="-129538.65">25305 1248 1314 0,'0'0'37'0,"0"0"8"0,0 0-36 0,0 0-9 15,0 0 0-15,-4 0 0 16,4 0 104-16,0 0 20 0,-7 0 3 0,7 0 1 0,0 0-52 0,0 0-9 16,0 0-3-16,0 0 0 0,0 0-20 0,0 0-4 15,0-4 0-15,0 4-1 16,-3-6-63-16,3-3-12 0,0 2-2 0,3 1-1 0,-3 0 63 0,4 0 12 15,-1 3 2-15,1-1 1 0,-1-2-11 0,1-3-3 16,-1 6 0-16,4-4 0 0,-3 1-25 0,3 3 0 16,0-3 0-16,-3 2 0 0,3 1 0 0,-4 3 0 15,-3 0 0-15,0 0 0 0,4 0 56 0,-4 0 7 16,0 0 1-16,0 0 0 0,0 0 0 0,3 3 0 16,-3 1 0-16,-3 2 0 0,3 0-52 0,-4 0-12 0,1 1 0 0,-1 2 0 15,-3-3 54-15,4 1 8 16,-5-1 2-16,5 0 0 0,-4 0-52 0,3 1-12 0,-3-4 0 0,4 6 0 15,-1-2 0-15,1-7 0 0,3 0 0 0,0 0 0 32,0 0-48-32,0 0-13 0,0 0-3 0,0 0 0 0,0 0-102 15,0 0-21-15,0 0-4 0</inkml:trace>
  <inkml:trace contextRef="#ctx0" brushRef="#br0" timeOffset="-128923">26095 693 1476 0,'0'0'32'0,"0"0"8"0,0-7 0 0,-4 1 1 0,1 0-33 0,-1-1-8 0,4 7 0 0,0-6 0 15,0 6 92-15,-3-3 16 0,3 3 3 0,0 0 1 16,0 0-72-16,0 0-15 0,0 0-2 0,0 0-1 0,0 0 34 0,0 0 6 16,0 6 2-16,0 4 0 0,0 2-52 0,0 7-12 15,3-3 0-15,-3 6 0 0,4 0 54 0,-1 3 8 16,1 3 2-16,-4 3 0 0,4-2-52 0,-1-1-12 16,1-3 0-16,3 3 0 0,0 0 54 15,-4-3 8-15,4 7 2 0,-3-10 0 0,3 6-42 0,0-9-8 16,0 0-2-16,0-1 0 0,0-5-12 0,0-1 0 15,0-2 0-15,-3-1 0 0,-1-6 0 16,1 1-12-16,-4-4 3 0,0 0 0 16,0 0-102-16,0-7-20 0,0-5-4 0,0-1-911 0</inkml:trace>
  <inkml:trace contextRef="#ctx0" brushRef="#br0" timeOffset="-128548.02">25742 589 1954 0,'-10'3'43'0,"3"0"9"0,3-3 1 0,4 0 3 0,0 0-45 0,-7 0-11 0,7 0 0 0,0 0 0 16,0 0 80-16,0 0 13 0,0 0 3 0,0 0 1 15,0 0-25-15,0 0-6 0,7 0-1 0,4 7 0 16,-1-7-14-16,8 3-3 0,-1-3-1 0,8 3 0 15,0-3-11-15,0 3-3 0,3-3 0 0,0 0 0 16,-3 0-13-16,-1 0-4 0,5 3 0 0,-1-3 0 16,0 3-5-16,4-3-2 0,0 3 0 0,3 1 0 15,4-4-9-15,-4 3 12 0,0 0-12 0,0-3 12 16,-3 0-12-16,0 0 0 0,-7 0 9 0,3 0-9 0,-3-3-11 0,-4 3-6 16,0-3-2-16,0-1 0 0,0 1 37 15,-3 3 7-15,-4 0 2 0,4 0 0 0,-8 0-19 16,1 0-8-16,-1 0 8 0,-3 3-8 0,1 1 0 0,-5 2 0 15,1-3-9-15,-1 3 9 16,-3 4-91-16,-3-4-11 0,-1 0-2 0,1-3-1 16,-5 4-127-16,5 2-24 0</inkml:trace>
  <inkml:trace contextRef="#ctx0" brushRef="#br0" timeOffset="-128173.11">26024 1175 1792 0,'0'0'51'0,"0"0"10"0,-3 4-49 0,3-4-12 0,0 0 0 0,0 0 0 15,0 0 54-15,0 0 8 0,7 3 2 0,0-3 0 16,4 0 51-16,-1 0 10 0,1 0 3 0,6-3 0 16,1 3-52-16,3-4-11 0,0 4-1 0,4 0-1 15,0 0-20-15,3 4-4 0,0-1-1 0,0 0 0 0,-3 6-18 0,0-6-3 16,-4 4-1-16,0 2 0 16,-3 0-8-16,3 1-8 0,-3 2 12 0,-1-5-12 15,1 5 11-15,0-2-11 0,-4-1 10 0,3 0-10 16,1-2 0-16,0-4 0 0,-4 3 0 0,3-3 0 15,1 0 0-15,-4-3 0 0,0 0 0 0,-3-3 0 0,3 3 0 16,-4-6 0-16,-3 3 0 0,4 0 0 16,-7 3-150-16,3-3-33 0,-4-4-6 0,-3 7-2 0</inkml:trace>
  <inkml:trace contextRef="#ctx0" brushRef="#br0" timeOffset="-127806.39">26786 1279 2135 0,'-10'9'60'0,"10"-9"14"0,-4 3-59 0,-3 1-15 0,7-4 0 0,-3 0 0 16,3 0 83-16,0 0 13 0,-7 3 4 0,7-3 0 16,0 0-40-16,-4-7-8 0,4-2-2 0,0 0 0 15,0-1-18-15,4-2-4 0,-1-1-1 0,1-6 0 16,3-3-5-16,-4 4-1 0,8-8 0 0,-4 1 0 15,0 3-6-15,0-3-2 0,4 3 0 0,-4 0 0 16,3 7-3-16,-3-1-1 0,4 7 0 0,-4-7 0 16,0 7-1-16,0 5 0 0,0-2 0 0,0 6 0 15,4 3-8-15,-8 4 0 0,4-1 0 0,-3 3 0 16,3 7 0-16,-4-3 0 0,1 2 0 0,0 7 0 16,-1-3 53-16,1 6 9 0,-1-6 2 0,-3 9 0 0,4-9-52 0,-1 0-12 15,-3 0 0-15,0-1 0 0,4 4 11 16,-4-9-1-16,3 2 0 0,-3-2 0 0,0 3-10 0,0-4-14 15,0-2 3-15,4-1 1 16,-4 0-43-16,0-2-9 0,0-4-2 0,0-3-819 16,0 0-164-16</inkml:trace>
  <inkml:trace contextRef="#ctx0" brushRef="#br0" timeOffset="-126946.45">27252 972 1947 0,'0'0'43'0,"0"0"9"0,0 0 1 0,-7 0 2 0,0 0-44 0,0 0-11 16,0 0 0-16,-4 3 0 0,4 0 76 0,0 0 14 0,-3 3 2 0,3 4 1 15,-4-4-44-15,4 0-9 16,-7 4-1-16,3-1-1 0,1 7 11 0,-1-7 3 0,0 7 0 0,1-4 0 16,-1 4-14-16,4-3-2 0,4-1-1 0,-1-2 0 15,-3 2-7-15,7-6-2 0,0-6 0 0,0 0 0 16,0 0-15-16,4 3-3 0,3 1-8 0,3-4 12 15,-3 0-12-15,4-4 9 0,0 4-9 0,-1 0 8 16,1-3 0-16,3 3 0 0,0 0 0 0,0 0 0 16,0 0 3-16,0 0 0 0,-3 3 0 0,-1-3 0 15,1 4 9-15,0 2 3 0,-1 0 0 0,-3 0 0 16,-3 1 6-16,3 5 2 0,-4-2 0 0,-3 2 0 16,0 1-1-16,0 2 0 0,-3-2 0 0,-1-1 0 15,1 7-17-15,-1-9-3 0,-3 9-1 0,-3-4 0 16,3-2-9-16,-1 2 0 0,-2-5 0 0,-1-1 8 0,1 4-18 15,3-10-4-15,0 0-1 0,0 0 0 16,7-3-53-16,0 0-12 0,0 0-1 0,0 0-1 16,0-6 24-16,0-10 5 0,3 4 1 0,1-1 0 15,3 4-20-15,3-4-4 0,-3 4-1 0,4-1 0 16,-1 1 14-16,-2 3 3 0,-1 3 1 0,3-4 0 0,1-2 35 16,-4 3 6-16,3 2 2 0,1 1 0 0,-4-3 16 0,4 0 0 15,3 3 0-15,-4 0 0 0,4-4 44 0,-3-2 16 16,3 3 4-16,0-4 0 0,0-2 11 0,0 5 2 15,-3-5 1-15,3-1 0 0,0 4-29 0,-3-4-5 0,-1 4-2 16,1-7 0-16,0 7-10 0,-4-4-3 0,0 4 0 0,0-7 0 16,-4 7-5-16,1-1 0 0,-1 4-1 0,-6 0 0 15,3-4-9-15,0 10-2 16,-7-3 0-16,0 3 0 0,-4 3-3 0,4 4-1 0,-4-1 0 0,4 0 0 16,-3 7-8-16,-1-1 0 0,4 4 0 15,0-3 0-15,-3 5 0 0,2 1 0 0,5-3 0 0,-1 0 0 16,1 2 0-16,3-2 0 0,0 0 0 15,3-1 0-15,1-2 0 0,-1 3 0 16,5-1 0-16,2-5 0 0,1 2 0 0,-1-2 0 0,4-1-10 0,4 4 10 16,-4-10 0-16,7 3 0 0,-3-3-8 0,7 0 8 15,-4 0 0-15,4-6 0 0,-4 0 0 0,0-3 0 16,0 3 0-16,0-4 8 0,-3-2-8 0,-1 3 10 16,1 0-10-16,-4-4 0 0,-3 4 0 0,-1 3 0 15,1-4 0-15,-8-2 0 0,5 3 0 0,-5-1 0 0,1 1 53 0,-4 0 9 16,-4-3 2-16,1 2 0 0,3-5-64 15,-8-1 0-15,1-2-12 0,0-4 2 0,4 3 10 16,-4-3 0-16,0-3 0 0,0 0 8 0,0 3-8 0,3 4 0 16,-3-1 0-16,0 0 0 0,3 1 0 0,1 5 0 15,3 1 0-15,0 3 0 0,0-7 0 0,0 7 0 16,3 3 0-16,1-4 0 0,-4 1 0 0,7 3 0 16,0 0 0-16,-3 3 0 0,6-3 0 0,-3 3-8 15,4 0 8-15,-1 0 0 0,-3 3 0 0,4-3 12 0,-4 0 0 16,7 3-1-1,-3 0-111-15,-1 3-23 0,5-2-4 0,-1-1-1 16,0 0-13-16,0 0-3 0,0 0-1 0</inkml:trace>
  <inkml:trace contextRef="#ctx0" brushRef="#br0" timeOffset="-126643.06">28148 711 2066 0,'0'7'45'0,"0"2"10"0,-3 0 1 15,3 7 3-15,3-3-47 0,-3 2-12 0,4 7 0 0,-1-6 0 16,1 12 80-16,-1-6 15 0,4 6 2 0,0-6 1 16,0 10-27-16,0-7-6 0,4 3-1 0,0 3 0 15,-1 4 21-15,1-4 4 0,-1 4 1 0,5-4 0 0,-5 0-47 16,4-2-10-16,0-4-1 0,0 3-1 0,-3 3-19 0,0-3-4 15,3-9-8-15,-4 3 12 16,-3-3 0-16,4 0 0 0,-4-7 0 0,0 1 0 0,0-10-12 0,-3 3-10 16,-4-6 2-16,0 0 0 15,0 0-30-15,0 0-6 0,0-9 0 0,-7-10-1 16,3 7-126-16,-7-7-25 0,1-3-4 0</inkml:trace>
  <inkml:trace contextRef="#ctx0" brushRef="#br0" timeOffset="-126418.75">28007 1238 2460 0,'0'0'70'0,"0"0"14"0,0 0-67 0,0 0-17 0,7 0 0 0,0-6 0 16,0 6 108-16,4-3 19 0,3 0 3 0,4-1 1 16,-1 1-39-16,1 0-8 0,-1 0-2 0,5 0 0 15,-1 0-26-15,3 3-6 0,-2 0-1 0,6-3 0 16,-3 3-33-16,3 3-8 15,0-3 0-15,4 3-8 0,-4 0 23 0,0 0-3 0,-3 0 0 0,0 0 0 32,-1 1-76-32,-3 2-15 0,1 0-3 0,-1-3-1368 0</inkml:trace>
  <inkml:trace contextRef="#ctx0" brushRef="#br0" timeOffset="-125034.98">26857 2618 1998 0,'0'0'44'0,"0"0"8"0,0 0 3 0,0 0 1 16,0 0-44-16,0 0-12 0,0 0 0 0,0 0 0 16,0 0 57-16,0 0 10 0,0 0 1 0,0 0 1 0,7 0-17 0,4 0-3 15,-4 0-1-15,3 3 0 0,4 0 13 0,0 3 3 16,4 1 0-16,0-1 0 0,-1 0-40 0,1 0-7 15,3 4-1-15,0-4-1 0,1 0-6 0,-5 1-1 16,4-1 0-16,1-3 0 16,2-3-127-16,-3 0-25 0,1-3-6 0,-5 0-914 0</inkml:trace>
  <inkml:trace contextRef="#ctx0" brushRef="#br0" timeOffset="-124196.54">27711 2361 1357 0,'0'0'29'0,"0"0"7"0,0 0 0 0,0 0 4 0,0 0-32 0,0 0-8 15,0 0 0-15,0 0 0 16,0 0 32-16,0 9 6 0,0-6 1 0,0 7 0 0,0 2 20 0,3 4 4 15,-3 3 1-15,4 3 0 0,3 3-24 0,-7 3-5 16,3 3-1-16,1 4 0 0,-1-1 22 0,1 7 4 16,-4 0 0-16,3 0 1 0,-3 6 29 0,4-4 6 15,-4 1 0-15,0 3 1 0,4-9-77 0,-4 0-20 16,3-4 0-16,-3 4 0 0,0-10 55 16,0 0 7-16,0-3 2 0,0-6 0 0,4 0-52 0,-4-10-12 15,0 1 0-15,0-1 0 0,0-9 0 0,0 0 0 16,0 0 0-16,0-16 0 0,0 4 0 0,0-7 0 15,0 0 0-15,3-3 0 0,-3 0 0 0,0-3 0 16,0 3 0-16,4-6 0 0,-1 0 0 0,1-3 0 16,-1 2 0-16,4-5 0 0,0 6 0 0,0-1 0 15,0 7 0-15,4 0 0 0,-4 4 9 0,4 5-1 0,-1 1 0 16,1 2 0-16,-1 7-8 0,1 0 0 0,0 3 0 16,-1 3 0-16,1 0 0 0,-1 3 0 0,1 7 0 0,-1-7 0 15,1 7 0-15,0 2 8 0,-1 1-8 0,-3 3 8 16,4 3 9-16,-4 0 2 0,0 0 0 0,0 3 0 15,0 0-2-15,0-3 0 0,0 0 0 0,0 0 0 16,0 3-8-16,0-3-1 0,4 3-8 0,-4-3 12 16,7 0-12-16,-3-3 0 0,-1-4 0 0,1 1 0 0,-1-3 0 15,1-1 0-15,3-6 0 0,-3-2 0 0,3 2 10 16,0-9-1-16,0 0 0 0,4-4 0 16,-4 1-9-16,3-10 0 0,1 4 0 0,0-4 0 0,-4-3 0 0,3 4 0 15,-2-4 0-15,-1 3 0 0,-4-3 0 0,-3 7 0 16,0-7 0-16,0 3 0 0,-3 1 26 0,-4 2 3 15,-4 0 1-15,1 1 0 0,-4 3-15 0,3-1-3 16,-6 7-1-16,3-3 0 0,-4 6-3 0,4 0 0 16,-4 3 0-16,1 0 0 0,-1 10 6 0,1-7 1 15,3 9 0-15,0-2 0 0,0 3-15 0,0 3 0 16,3-1 0-16,0 4 0 16,1 0-48-16,3 0-13 0,3-3-3 0,-3 3 0 0,8-6 52 0,-5-7 12 15,4-3 0-15,0-3 0 0,0 13 19 0,4-6 6 16,-4-1 2-16,3-6 0 15,1-6-70-15,0 0-13 0,-1 3-4 0,1-3 0 16,-1-4-132-16,4 1-28 0</inkml:trace>
  <inkml:trace contextRef="#ctx0" brushRef="#br0" timeOffset="-123817.02">28794 2859 1411 0,'0'0'31'15,"0"0"6"-15,0 0 2 0,-4-6 1 0,-3 0-32 0,-3 6-8 0,3 0 0 0,-1 3 0 0,-2 0 111 16,3 6 21-16,-4 1 4 0,4 2 0 0,-3 4-45 16,3 0-10-16,-4 2-1 0,4 8-1 0,-4-11-63 0,4 4-16 15,0 0 0-15,0 0 0 0,0 6 40 0,4-3 6 16,-1 6 1-16,1 0 0 16,3-6-24-16,-4 0-5 0,4 3-1 0,0-9 0 0,4-1-17 15,-4 1 0-15,3-6 0 0,4-4 0 0,-3-3 0 0,3-6 0 16,0 0 0-16,-4-7 0 0,4-2 0 15,4-10 0-15,-4 3 0 0,0-6 0 0,0 3 0 0,0 0 0 16,4 6 0-16,3-12 0 0,-4 3 0 0,-6 16 0 16,-1-7 0-16,1 7 0 0,0-1 16 0,-1 4-1 15,-3 6 0-15,0 0 0 0,0 0-24 0,0 0-5 16,0 0-1-16,0 3 0 0,4 6 43 0,-4 1 8 16,0 2 1-16,3-2 1 0,1-1-18 0,-4 1-4 0,3-4-1 0,-3 9 0 15,0 17-3-15,4-1-1 16,-1-6 0-16,1 0 0 0,-1-3-11 0,1-3 0 15,-1-3 0-15,4-1 0 16,-3-5-49-16,3-1-12 0,0-9-3 0,-3 0-682 0,3 0-137 0</inkml:trace>
  <inkml:trace contextRef="#ctx0" brushRef="#br0" timeOffset="-123401.42">29083 2602 1494 0,'0'0'32'0,"0"0"8"0,0 0 0 0,0 0 3 0,0 0-35 0,0 0-8 16,0 13 0-16,0 2 0 0,-4 10 39 0,4 0 5 16,0 7 2-16,0-1 0 0,4 4-22 15,-4 5-4-15,4 1 0 0,3 0-1 0,-4-3 36 0,4-1 7 16,0 4 2-16,0 0 0 0,4-4 31 0,-4-2 6 16,4-1 2-16,-1 4 0 0,1-10-63 15,3 0-12-15,0 1-2 0,-4-7-1 0,5-4 11 0,-1-2 3 16,-4-3 0-16,1-7 0 0,-4 0-31 0,0 0-8 15,0-6 0-15,-7 0 0 0,0 0 0 0,0-9 8 16,-3 0-8-16,-5 2 8 0,-2-11 0 0,-1 2 0 16,-6 3 0-16,3-9 0 0,-8 7 3 0,5-4 1 15,-4 3 0-15,3 4 0 0,0 5-12 0,-3 4 0 0,3 0 0 16,1 6 0-16,3 7 0 0,-4 2 0 0,4 1 0 16,3 6 0-16,4 2 0 0,0-2 0 0,7 6 0 0,0-3 0 15,7 3 0-15,0 1 0 0,4-11 0 16,0 1 0-16,-1 0 0 0,4-1 0 15,-3-2 0-15,6-1 0 0,1-2 0 0,-4-4 0 16,7 0 0-16,-6-3 0 0,2 1 0 0,1-1 0 0,-4 0 0 0,0-3 0 31,0 0-46-31,-7 0-14 0,0-3-4 0,0 0-1049 0</inkml:trace>
  <inkml:trace contextRef="#ctx0" brushRef="#br0" timeOffset="-122971.79">27280 4057 2188 0,'0'13'48'0,"0"-13"11"0,-3 3 1 0,3-3 1 0,0 6-49 0,0-6-12 0,0 6 0 0,0-6 0 0,0 0 54 0,0 0 8 0,0 0 2 0,3 3 0 16,1 4 0-16,-1-4 0 0,4 0 0 0,-3-3 0 15,7 6-52-15,-1-6-12 0,1 3 0 0,3-3 0 16,3 0 0-16,1 0 0 0,3 0 0 0,0-3 0 16,4-3 0-16,0 3 0 0,0 3 0 0,-1-3 0 31,1 3-132-31,0 0-28 0,28-4-7 0,-22 1-1 0</inkml:trace>
  <inkml:trace contextRef="#ctx0" brushRef="#br0" timeOffset="-122563">28109 3847 1497 0,'0'0'32'0,"4"-6"8"0,-1-1 0 0,-3 1 4 0,0-3-36 0,4 2-8 15,-4 7 0-15,0 0 0 0,0 0 53 0,0 0 9 16,0 0 2-16,0 0 0 0,0 0 0 0,0 7 0 0,3 2 0 15,1 4 0-15,0-1 0 0,-1 4 0 0,1 3 0 0,-1 3 0 16,1 0-52-16,-4 6-12 0,3 3 0 0,1 7 0 16,-1-1 54-16,-3 7 8 0,0 0 2 0,0 3 0 15,0 0 0-15,0 0 0 16,-3 0 0-16,3 3 0 0,-4-6-52 0,1-3-12 0,3-3 0 16,-4-1 0-16,4-8 0 0,-3-4 0 0,-1-7 0 0,1-2 0 15,3-3-33 1,-4-7-10-16,4-6-1 0,0 0-1 15,-4-13-133-15,1-2-26 0,-1-4-6 0,1 0-1 0</inkml:trace>
  <inkml:trace contextRef="#ctx0" brushRef="#br0" timeOffset="-122279.23">27933 4204 1792 0,'0'0'51'0,"0"3"10"0,3 4-49 0,5-4-12 16,-5 0 0-16,8 0 0 0,-4 0 105 0,3 0 19 15,4 1 3-15,1-1 1 0,-1 0-103 0,3-3-25 16,1 0 0-16,3 0 0 0,-3 0 56 0,3 0 7 0,-3 0 1 0,3-3 0 15,0 0-52-15,-4 3-12 0,1-4 0 0,0 4 0 32,-1-3-48-32,1 3-13 0,0 3-3 0,-4-3 0 15,3 4-102-15,-2-1-21 0,13 6-4 0,-11 0-1 0</inkml:trace>
  <inkml:trace contextRef="#ctx0" brushRef="#br0" timeOffset="-121727.02">28557 4254 1728 0,'0'0'38'0,"0"0"8"0,0 0 2 0,-3-3 0 0,-4 0-39 0,0 0-9 0,-4 3 0 0,1 3 0 16,3 0 104-16,-4 4 20 0,0 2 3 0,1 0 1 15,-1 7-52-15,1 0-9 0,3-1-3 0,-4 4 0 16,4 3-51-16,-4 0-13 0,4 3 0 0,0 0 0 16,4 0 0-16,-1-3 0 0,1 3 0 0,3-6 0 15,0 0 54-15,0 0 8 0,0-3 2 0,3-7 0 16,4 0-52-16,-3-2-12 0,3-4 0 0,0-6 0 0,3 0 0 15,-3-4 0-15,4-2 0 0,0-1 0 0,-4-5 0 0,3-1 0 16,1-3 0-16,-4 0 0 0,4-2 0 0,-4-1 0 16,3 0 0-16,-3 3 0 0,0 3 0 0,0 0 0 15,0 4 0-15,-3 3 0 0,-1-1 0 0,1 4 0 16,3 3 0-16,-7 3 0 0,0 0 0 0,4 3 0 16,-1 3 0-16,1 0 0 0,-1 4 0 0,1 2 0 15,-1 4 0-15,1-3 0 0,-1 2 0 0,1 4 0 16,-1-3 0-16,1-1 0 0,-1-2 0 0,1 3 0 15,-1-1 0-15,1 1 0 0,-1 3 54 0,1-7 8 0,0 4 2 16,-1 0 0-16,4-4-52 0,-3 1-12 0,3-1 0 0,0 1 0 16,0-4-14-16,3-2-6 0,-3-1 0 15,4 0-1-15,0-3 21 0,-1-3-11 0,4 0 11 16,-3 0-8 0,-1-3-25-16,5 0-5 0,-5 0-1 0,4-3 0 15,-3 2-20-15,-1-2-4 0,-3 3-1 0,1-3 0 0,-1-1 52 0,-4 1 12 0,1 3 0 0,-4 3 0 16,0 0 0-16,3-9 0 0,-3 9 0 0,-3-7 0 15,3 1 48-15,-4 0 13 0,1 0 3 0,-1-4 0 16,1 4 0-16,-5-4 0 0,5 1 0 0,-4 0 0 16,3-1-52-16,-3 1-12 0,4-4 0 0,-4 1 0 15,3-1 0-15,1-2 0 0,-1-1 0 0,-3 0 0 16,4 0 0-16,-1 1 0 0,1 2 0 0,-1-2 0 16,0 5 0-16,-3-2 0 0,4 5 0 0,-1-2 0 15,1 0-202-15,-1 2-43 16,-3-2-9-16,0-1-2 0</inkml:trace>
  <inkml:trace contextRef="#ctx0" brushRef="#br0" timeOffset="-121557.84">28709 4095 2098 0,'0'0'46'0,"-7"3"10"0,3 3 1 0,1 0 3 0,-1 1-48 0,1-4-12 15,3-3 0-15,-7 6 0 0,7-6 0 0,0 0 12 0,0 0-12 16,0 0-620-16,0 0-130 0</inkml:trace>
  <inkml:trace contextRef="#ctx0" brushRef="#br0" timeOffset="-121199.91">28854 3875 1753 0,'3'6'38'0,"1"4"8"0,-1 2 2 0,1 4 2 0,-1 0-40 16,4-1-10-16,0 7 0 0,1 0 0 0,-1 3 99 0,3 4 17 15,-3 2 4-15,4 3 1 0,-1 1-5 0,-3 3 0 16,4-1-1-16,0 4 0 0,-1-3-31 0,-3-1-7 16,0 1-1-16,4-1 0 0,-4-5-28 0,0-1-7 15,-3-6-1-15,3-3 0 0,-4-3-32 0,1-3-8 16,-1-4 0-16,-3-2 0 15,0-1-132-15,0-3-29 0,-3 1-6 0,-1-4-1 0</inkml:trace>
  <inkml:trace contextRef="#ctx0" brushRef="#br0" timeOffset="-120713.08">27347 5487 1728 0,'0'0'38'0,"-3"3"8"0,3-3 2 0,-4 3 0 0,4-3-39 16,0 0-9-16,-3 6 0 0,6-3 0 0,-3 4 96 0,7-1 16 0,-3 0 4 0,6-3 1 15,1 7-54-15,3-7-11 16,4 3-3-16,3 0 0 0,4 1-17 0,3-1-4 0,0 0-1 0,7 1 0 16,-3-1-3-16,3-3-1 0,-3 0 0 0,0-3 0 15,-4 0-14-15,7-3-9 0,-3-3 12 0,0-1-12 31,0-2-84-31,3 0-24 0,-3-4-5 0,3 1-896 0</inkml:trace>
  <inkml:trace contextRef="#ctx0" brushRef="#br0" timeOffset="-119701.22">28300 5581 1789 0,'0'0'39'0,"0"0"8"0,0 0 1 0,0 0 4 0,0 0-42 0,0 0-10 0,0 0 0 0,0 0 0 15,-4-6 95-15,1-1 17 0,3 1 3 0,-4 3 1 16,1-3-15-16,-1-1-2 16,4 7-1-16,-7-3 0 0,4 0-7 0,-4 0-2 0,0 3 0 15,-1 0 0-15,1 3-71 0,-3 3-18 0,3 4 0 0,-4 2 0 16,4 4 32-16,-3 0 2 15,2 6 1-15,1-4 0 0,0 4-19 0,4-3-3 0,-1 3-1 16,1-3 0-16,3 3-12 0,0-3 9 0,0-1-9 0,0 1 8 16,3-3-8-16,4-3 0 0,-3-4 0 0,6 0 0 15,-2-6 0-15,-1 1 0 0,3-4-8 0,1-4 8 16,-4 1 0-16,3 0 0 0,1-3 0 0,0 0 0 16,-4-7-12-16,3 4 12 0,-3-1-10 0,0-2 10 15,4 2 0-15,-8 1 0 0,4 0-8 0,-3-1 8 16,0 1 0-16,-1 2 0 0,1 1 0 0,-4 6 0 15,0-6 0-15,0 6 0 0,0 0 0 0,3-6 0 0,-3 6 0 16,0 0 0-16,4-3 0 0,-4 3 0 0,3-4 0 0,4 1 0 16,-3 3 0-16,3 0 0 15,-4 0 0-15,4 3 10 0,0 4-10 0,1-4 8 0,-1 6-8 16,0-3 12-16,3 4-12 0,-3 2 12 0,0 1-12 0,4 3 8 16,-4-4-8-16,0 4 8 0,0-4-8 0,0 4 0 15,0-3 0-15,4-4 0 0,-4 4 0 0,0-7 0 16,-4 0-10-16,4 0 10 15,1-2-97-15,-5-1-14 0,4 0-2 0,-3-6-727 16,3 3-144-16</inkml:trace>
  <inkml:trace contextRef="#ctx0" brushRef="#br0" timeOffset="-119386.58">28631 5487 1690 0,'0'0'48'0,"-3"6"11"0,3 0-47 0,-4 1-12 0,4-1 0 0,-3 3 0 16,3 1 112-16,0 2 21 0,0-2 4 0,3 5 1 16,1 1-56-16,-1 0-11 0,1 2-3 0,0 1 0 15,-1 0 6-15,1 3 1 0,-1-3 0 0,4 3 0 0,0 3-34 0,-3 0-6 16,3 0-2-16,0-3 0 15,0 3-17-15,-4-3-3 0,4-3-1 0,-3 0 0 16,0-7-12-16,-1 1 0 0,1-4 0 0,-1-3 0 0,-3-6-12 0,0 0-4 16,0 0-2-16,0 0 0 15,0-9-112-15,-3 0-22 0,3-1-5 0,-4-2-1 16,1-1-53-16,-1-3-10 0,0 1-3 0,1-1 0 16</inkml:trace>
  <inkml:trace contextRef="#ctx0" brushRef="#br0" timeOffset="-119216.42">28593 5691 1728 0,'0'0'38'0,"0"0"8"0,0 0 2 0,-4 3 0 0,4-3-39 0,-3 6-9 16,-1 0 0-16,4-3 0 0,4 4 104 0,-4-1 20 15,3 0 3-15,1 0 1 0,-1 1-52 0,4-4-9 0,0 3-3 0,0-3 0 16,4 0-21-16,-4-3-5 16,7 0-1-16,0 0 0 0,0 0-28 0,0 0-9 15,1-3 0-15,2 0 0 16,1 0-50-16,-1 0-17 0,1-3-3 0,0 2-646 15,-1-2-128-15</inkml:trace>
  <inkml:trace contextRef="#ctx0" brushRef="#br0" timeOffset="-118941.35">29319 5957 1978 0,'0'0'56'0,"0"0"12"0,0 0-54 0,0 0-14 15,0 0 0-15,0 0 0 0,0 0 74 0,0 0 12 16,0 0 2-16,0-6 1 0,0 0-53 0,-3-4-12 15,3 1-1-15,0-4-1 16,0 4-111-16,0-4-23 0,0 1-4 0</inkml:trace>
  <inkml:trace contextRef="#ctx0" brushRef="#br0" timeOffset="-118783.35">29270 5562 1672 0,'-11'6'48'0,"11"-6"9"0,-7 7-45 0,0-7-12 0,0 6 0 0,0-3 0 16,0 0 63-16,7-3 10 0,0 0 3 0,-3 0 0 16,-4 3-100-16,7-3-19 0,0 0-4 0,0 0-743 15</inkml:trace>
  <inkml:trace contextRef="#ctx0" brushRef="#br0" timeOffset="-118486.95">29506 5822 1972 0,'0'19'44'0,"0"-13"8"16,0 1 3-16,-3-1 0 0,-1 3-44 0,4-2-11 0,0-7 0 0,0 0 0 0,0 0 96 0,0 0 18 15,-7-4 3-15,0-2 1 0,0 0-51 0,4 0-11 16,-4-1-1-16,3-2-1 0,0 0-26 0,1-4-4 16,3 0-2-16,-4 1 0 0,4-4-7 0,4 4-2 15,-4-1 0-15,3 1 0 0,1 2-13 0,0-2 9 16,3 5-9-16,-4 1 8 0,4 3-8 0,0 0 0 15,0 0 0-15,0 6 0 0,0 0 17 0,0 3-1 16,1 1-1-16,-1-1 0 0,0 6-15 0,3 4 9 0,-6-3-9 0,3 5 8 16,0-2 0-16,-4 3 0 0,4 0 0 0,-3-4 0 15,-1 4-8-15,1-3 0 0,-4-4 0 0,4-2 0 16,-1-1 0-16,-3-3 0 0,0 1 0 16,0-7 0-1,0 0-144-15,0 0-30 0,0-10-6 0,0-2-2 0</inkml:trace>
  <inkml:trace contextRef="#ctx0" brushRef="#br0" timeOffset="-117689.03">29743 5418 1918 0,'0'0'42'0,"0"6"9"0,0 3 1 0,-4-2 3 0,4 5-44 0,0 1-11 0,0-1 0 0,0 4 0 15,0 0 82-15,4-4 14 0,-4 4 4 0,3 0 0 16,1 2-24-16,3 4-5 0,0-3-1 0,0 3 0 15,0-3-10-15,4 3-1 0,-1-3-1 0,-3 0 0 16,7 6-4-16,-3-7-1 0,-1 1 0 0,5-3 0 0,-8 0-18 0,3-1-4 16,-3-2-1-16,4-4 0 0,-4-3-20 0,0 1-10 15,0-7 10-15,-3 0-10 0,3 0 0 0,-4-3 0 16,1-1 0-16,-1 1 0 0,-3-3 0 0,0-3 0 16,0 2 0-16,0-2 0 0,-3 0 8 0,-4-1-8 15,3 4 0-15,1-4 0 0,-4 4 8 0,-1 0-8 16,-2-3 0-16,-1 5 0 0,1-2 0 0,-1 3 0 15,-3 3 0-15,0 0 0 0,3 6 0 0,-3 1-15 0,4-1 3 16,-4 0 1-16,3 7-8 0,0-1-1 16,4 1-1-16,0-1 0 0,0 1 1 0,4 2 0 0,3 1 0 15,0-3 0-15,0 2 8 0,3-5 3 16,1 2 0-16,3-2 0 0,0-4 9 0,3 0-8 16,-3 1 8-16,4-4-8 0,0 0 8 0,3 0 0 15,-4-6-9-15,4 3 9 0,1-3 0 0,-5 3-11 0,4-3 11 0,0-4-8 16,-3-2 8-16,3-1 0 0,0 4 0 0,-3-3-8 15,3-4 8-15,0 4 0 0,-3-4 0 0,-1 1 0 16,1-1-11-16,-1 1 0 0,-3-1 0 0,0 1 0 16,0 5 3-16,1-2 0 0,-1 3 0 0,-4-1 0 15,1 1 8-15,-4 6 0 0,3-3 8 0,-3 3-8 16,0 0 0-16,0 0 0 0,0 0 0 0,0 0 0 16,0 0 0-16,0 0 9 0,0 0-9 0,0 0 10 15,0 0-10-15,0 0 0 0,0 0 0 0,0 0 8 16,0 0-8-16,0 0 0 0,0 0 0 0,0 0 0 15,0 0 8-15,-7-6-8 0,7 6 0 0,-3-7 8 16,3 7-8-16,0 0 0 0,0 0 0 0,-4-3 8 16,4 3-8-16,-3-6 0 0,3 0 0 0,0 6 0 15,0 0 0-15,0 0 0 0,0 0-11 0,0 0 11 16,0 0 0-16,-4-7 0 0,4 7 0 0,-4-3 0 0,4 3 0 0,0-6 0 16,-3 0 0-16,3 6 0 15,0 0 0-15,-4-6 0 0,4-4 0 0,-3 4 0 0,3 0 0 0,-4-4 0 16,4 1 8-16,-3 2-8 0,3 7 0 0,-4-6 8 15,4 6-8-15,0 0 0 0,0 0 12 0,0 0-1 16,-7 0-1-16,0 3 0 0,0 4-10 0,4 5 0 16,-1-2 0-16,4 2 0 0,0 4 8 0,0-1 4 15,4 4 0-15,-1 0 0 0,4 3-12 0,0-3-17 16,0 3 4-16,4-3 1 0,-1 3 36 0,5-7 7 0,-5 1 1 0,1-4 1 16,3-2-33-16,-4-1 0 0,5-2 0 0,-1-1 0 15,-4-3 0-15,4-3 0 16,-3 0 0-16,0 0 0 0,-1-3 0 0,-3-3 0 15,0-1 0-15,0-2 0 16,0-1-85-16,-3 1-24 0,-4-3-5 0,3-1-1082 0</inkml:trace>
  <inkml:trace contextRef="#ctx0" brushRef="#br0" timeOffset="-117407.08">30254 5578 1454 0,'0'0'32'0,"0"9"6"0,-3-3 2 0,3 7 1 0,0-4-33 0,0 4-8 15,0-1 0-15,0 1 0 16,3-1 98-16,1 4 18 0,-1 0 3 0,4 0 1 0,0 2-44 0,0-2-8 16,4 3-1-16,3 0-1 0,-3-4-15 15,3 4-3-15,-4 0-1 0,8-3 0 0,-4-1 4 16,0 1 1-16,4-3 0 0,-4-1 0 15,4 1-24-15,-4-4-5 0,0 0-1 0,0-2 0 0,-3-1-22 0,-1-3 0 16,-3 3 0-16,4-3 0 0,-8 1-12 0,4-1-6 16,-3 3-2-16,-1-3 0 15,1 0-163-15,-4-3-33 0,0 0-6 0,0 0-2 0</inkml:trace>
  <inkml:trace contextRef="#ctx0" brushRef="#br0" timeOffset="-117193.06">30353 6035 1612 0,'0'0'45'0,"0"0"11"0,0-6-44 0,-4-3-12 0,4-4 0 0,-3 4 0 15,3-1 147-15,0-2 27 0,0-1 6 0,0 1 0 16,0-4-65-16,3 0-14 0,1 4-2 0,0-1-1 16,-1 1-34-16,4-1-6 0,0 1-2 0,0 2 0 15,4 1-25-15,-1 0-6 0,-3-4-1 0,4 7 0 16,0-4-16-16,-4 4-8 0,3-3 8 0,-3 2-8 15,0-2-72 1,0 3-19-16,4-4-4 0,-7 4-1081 0</inkml:trace>
  <inkml:trace contextRef="#ctx0" brushRef="#br0" timeOffset="-116045.5">24761 6860 1792 0,'0'0'40'0,"0"0"8"0,0-6 1 0,4-4 1 0,-4 4-40 0,4-3-10 0,-1 2 0 0,4-2 0 15,4-3 90-15,-1 2 16 0,4 4 3 0,8-4 1 16,-5 1 14-16,8 3 4 0,0 0 0 0,3-1 0 0,-3 4-103 15,3 3-25-15,-7 0 0 0,4 3 0 16,-4 4 56-16,3 2 7 0,-2 0 1 0,-1 4 0 0,-4 3 0 0,1 2 0 16,-4 1 0-16,4 3 0 0,-8 0-52 0,1 3-12 15,0 0 0-15,-4 0 0 0,-4 0 0 0,-3 4 0 16,0-1 0-16,-3 3 0 0,-1 1 0 0,-3-1 0 16,-4 7 0-16,-3 2 0 0,0 1 0 0,0-3 0 15,0 2 0-15,-4-5 0 0,4-4 0 0,-3-2 0 16,-1-8 0-16,0 1 0 0,-3-6 0 0,0-3 0 15,0-4 0-15,-4-3 0 16,4-3-48-16,0-3-13 0,0-3-3 0,3-3 0 0,0 0 52 0,4-1 12 16,4-2 0-16,-1 0 0 0,4-4 0 0,0 4 0 0,7-7 0 15,0 4 0-15,4-4 0 0,3 3 0 16,3 1 0-16,1-4 0 0,3 4 0 0,0-4 0 0,4 3 0 16,-1 1 0-16,4-1 0 0,4 1 0 15,0 5 0-15,-4 1 0 0,4 0 0 0,-4 6 0 0,-4 3 0 0,1 3 0 16,-4 1 48-16,0 2 13 0,0 3 3 0,1 1 0 15,-5-4-52-15,1 7-12 0,-1-3 0 0,1-4 0 16,-1 0-202-16,-2 1-43 16,-1-1-9-16,0-2-2 0</inkml:trace>
  <inkml:trace contextRef="#ctx0" brushRef="#br0" timeOffset="-115918.86">25559 7446 3110 0,'7'10'68'0,"-4"2"15"0,-3 1 2 0,4-4 3 0,-1 1-71 0,-3-1-17 15,4-3 0-15,-4 4 0 0,0-4 55 0,0-6 7 16,-4 6 2-16,4-6 0 16,0 0-73-16,-7 0-15 0,0-6-2 0,0 3-1432 0</inkml:trace>
  <inkml:trace contextRef="#ctx0" brushRef="#br0" timeOffset="-114013.04">26342 6766 1627 0,'0'0'36'0,"0"0"7"0,0 0 1 0,-4 3 2 0,1 0-37 0,-1 4-9 0,1 2 0 0,-1 0 0 0,1 7 56 0,3 0 8 15,0 3 3-15,0 3 0 0,7 3 4 0,-4 3 1 16,4 3 0-16,-3 1 0 0,7 2-13 0,-4 4-3 15,0-1 0-15,0 4 0 0,3-3 7 0,-3-10 1 16,0 0 0-16,0 0 0 0,4-3-10 0,-4-3-2 16,4 0 0-16,-4-9 0 0,3-1-40 0,1-2-12 15,-4-7 0-15,4-3 8 0,-4-3-8 0,-4-3 0 16,1-4 0-16,-4-6 8 0,0-2 20 0,0-4 4 16,0 0 0-16,-4-3 1 0,1 0-33 0,-4-1 0 15,3 5 0-15,-3-8 0 0,0 7 0 0,0-3 0 0,0 0 0 0,-4-3 0 16,4 0 0-16,-3-4 0 0,2-2 0 15,1-1 0-15,0-2-44 16,-3-4-16-16,6 0-4 0,-3 1 0 0,7 2 81 0,0-3 16 0,0-3 3 0,4 7 1 16,-1-1-29-16,4 13-8 0,0 0 0 0,4 3 0 15,-4 3-26 1,7-3-10-16,0 6-1 0,0 1-1 0,0 5 38 0,4 1 0 0,3 6 0 16,-3 3 0-16,0 6 20 0,-4 0 11 0,7 7 2 0,-4 3 1 15,1-1-14-15,3 4-4 0,-7 0 0 0,4 0 0 16,-7 3-8-16,-1 0-8 0,1 3 12 0,-4 0-12 15,0 3 13-15,-4 0-4 0,-3 4-1 0,0-1 0 0,-3 0-8 0,-1 1 0 16,-3 2 9-16,0-3-9 0,-3 4 0 16,-4-4 9-16,-1-2-9 0,-2 2 0 0,3-6-10 0,-4 3-9 15,4-3-1-15,-4 3-1 16,1-6-23-16,3 0-4 0,-1-3 0 0,1 0-1 16,0-6-12-16,4-1-3 0,3-6 0 0,0 1 0 0,-1-4 52 0,8-3 12 15,0 0 0-15,0 0 0 0,0 0 0 0,8-7 0 16,-5-2 0-16,4 0 0 15,4-4-54-15,-1-3-8 0,4 4-2 0,-3-4 0 0,3 1 84 0,4-4 17 16,-1 6 3-16,5-2 1 0,-5-1-28 0,11 3-5 16,-3 1-8-16,-4 2 11 0,-3 4 10 0,0 3 3 15,-1 3 0-15,1 3 0 0,-8 3 24 16,4 4 4-16,-3 2 2 0,0 7 0 0,-4 0 10 0,0 0 3 16,3 6 0-16,-3-3 0 0,0 3-53 0,1-6-14 0,-1 3 0 15,0 0 0-15,0-4 0 0,3 1 0 16,-3-3 0-16,4-4 0 0,-1 1 0 0,1-4 0 15,3 1 0-15,-3-7 0 0,-1-3 0 0,4 0 0 0,-3-6 0 0,0-4 0 16,-1-2 0-16,4-1 0 0,-3-3 0 16,-1 1 0-16,-2-1 0 0,-1-3 0 0,0 4 0 0,-4-4 0 15,1 3 29-15,-4 0 4 0,-4 4 1 16,1-1 0-16,-4 4-21 0,0 3-4 0,-1-1-1 0,-2 4 0 16,-1 3 12-16,1 3 1 0,-4 7 1 0,3 2 0 15,-3 1-22-15,3 6 0 0,1 0 0 0,3 2 0 16,3 8-47-16,1-4-13 0,-1 3-4 0,4 0 0 15,0 0 73-15,4-2 15 0,-1-5 2 0,4 1 1 0,0-3-27 16,0-3 0-16,4 0-14 0,0-7 5 16,-1 0 9-16,4-2 0 0,0-1 0 0,4-6 0 0,0 0-15 0,-4-3-1 15,3 0 0-15,-3-4 0 16,4-2-124-16,-4 0-24 0,0-1-6 0,-3-2-944 0</inkml:trace>
  <inkml:trace contextRef="#ctx0" brushRef="#br0" timeOffset="-113385.05">27242 7073 1076 0,'0'0'24'0,"0"0"4"0,0 7 2 0,0-1 0 0,0 3-30 0,3 1 0 15,-3-1 0-15,0 0 0 0,4 4 65 0,-4 0 7 0,0-1 2 0,3-2 0 16,1 2 26-16,-4 1 6 0,3-1 1 0,-3 1 0 16,4-1 11-16,-1-2 2 0,-3 5 1 0,4-5 0 15,-1 2-40-15,-3 1-8 0,4-4-1 0,-4 1-1 16,3-1 3-16,-3-3 1 0,4 1 0 0,-4-4 0 16,0-3-51-16,0 0-11 0,0 0-1 0,3 0-1 15,4 0-11-15,-7-7 0 0,4 4 0 0,-1-6 0 16,1-1-13-16,0 1-8 0,-1-3-2 0,1-1 0 15,-1-3 43-15,1 1 8 0,3-1 1 0,-4 0 1 32,1 1-48-32,-1 2-10 0,1 1-1 0,-1-4-1 0,1 6 30 0,-1 1 0 0,1 3 0 0,-1-1 0 0,-3 7 0 15,0 0 0-15,8 4 0 0,-5-1 0 16,4 6 45-16,-3 1 15 0,-4 5 4 0,3 1 0 16,-3 0 0-16,4 6 0 0,-4 0 0 0,0-1 0 0,0 1-52 0,0 0-12 15,3-3 0-15,-3-3 0 0,4 0 0 0,-4-4-18 16,0-3 4-16,3-2 1 0,1-4 13 15,-4-3 0-15,0 0-10 0,7-3 10 0,-4 0-8 0,4-7 8 16,0 1-10-16,-3-4 10 0,0-2 11 0,-1-1 8 16,1-3 1-16,-1 0 1 15,1 0-68-15,-1 1-13 0,4 2-4 0,-3 0 0 16,3 1 64-16,-4 2 18 0,1 4 1 0,-1-1 0 0,4 7-19 0,-3-3 0 0,-4 6 0 16,7 0 0-16,-3 3 13 0,3 0-1 0,-4 0 0 15,1 4 0-15,3-1 13 0,-4 0 3 0,1 0 0 16,3 1 0-16,-4 2-4 0,1 0-1 15,-1 1 0-15,1-1 0 0,-1 1-8 0,5 2-2 0,-8-2 0 0,3-1 0 16,1 0-13-16,-1 4 0 0,-3-4 0 0,4 4 0 16,-4-1 0-16,3 4 0 0,-3 0 0 0,-3-4 0 31,3 4-27-31,-4 0-1 0,4-4-1 0,-3 1 0 0,-1-1-60 0,1 1-12 16,-5-4-3-16,5-2-755 0,-4-1-151 0</inkml:trace>
  <inkml:trace contextRef="#ctx0" brushRef="#br0" timeOffset="-113020.48">27721 7274 2260 0,'0'0'50'0,"-3"3"10"15,-1 3 3-15,1 4 0 0,-1-1-51 0,1 4-12 0,-1-4 0 0,4 4 0 0,-3 2 59 0,3-2 9 16,0-4 1-16,0 4 1 0,0-1-38 0,3 1-7 16,1-4-1-16,-1 1-1 0,4-4 7 0,0 0 2 15,0 1 0-15,0-1 0 0,0-6-24 0,4 0-8 16,-4 0 0-16,4-3 0 0,-1-4 19 0,1 1-3 16,-1-3 0-16,1-1 0 0,0 1 0 0,-4-4 0 15,3 1 0-15,-3-1 0 0,4-2-2 0,-4 2-1 0,0 1 0 16,-3-1 0-16,-1 4 41 0,1 2 8 0,-1 1 2 0,-3 6 0 15,0 0-52-15,0 0-12 0,0 0 0 0,-7-3 0 16,0 3 0-16,-4 0 0 0,1 3 0 0,-4 0 0 16,0 0-100-16,-4 4-22 15,7-4-5-15,-3 0-1 0,0 0-36 16,4 0-7-16,-1-3-1 0,0 3-833 0</inkml:trace>
  <inkml:trace contextRef="#ctx0" brushRef="#br0" timeOffset="-112342.71">27908 7240 1483 0,'0'0'32'0,"0"0"8"0,0 0 0 0,0 0 2 0,0 0-34 0,-3-7-8 15,3 7 0-15,0 0 0 0,0 0 99 0,0 0 17 16,0 0 4-16,0 0 1 0,0 0-42 0,0 7-9 16,0 2-2-16,0 0 0 0,3 4-18 0,1 3-4 15,-1-1-1-15,1 4 0 0,3-3 11 0,0 3 1 16,0-4 1-16,4 1 0 0,-4 0 0 0,3-4 0 16,-3-2 0-16,4-1 0 0,-4-3-14 0,0 0-4 15,0-2 0-15,0-1 0 0,0-3-20 0,0 0-5 16,-3 0-1-16,3-3 0 0,-4-1-6 0,1-5 0 15,-1 3-8-15,-3-4 12 0,4 1-12 0,-1 0 0 0,-3-4 8 0,4 4-8 16,-4-4 0-16,0 1 0 0,0 2-12 0,0-2 12 31,0 2-31-31,0 1 1 0,0 2 0 0,3-2 0 16,-3 3 1-16,4 3 0 0,-4 3 0 0,4-3 0 0,-1-1 16 0,4 4 3 0,-3 4 1 0,3-1 0 16,0 0 9-16,0 3 0 0,3-3 0 0,-3 3 0 15,1 1 0-15,2-4 0 0,1 3 0 0,-1 0 0 16,1-2-16-16,3-1 1 0,-3 0 1 0,3 0 0 15,0 0 36-15,3-3 7 0,-2-3 2 0,-1 0 0 0,0 0 1 16,-4 0 1-16,4-4 0 0,1 1 0 16,-1 3-33-16,0-7 0 0,0 4 0 0,-4-3 0 0,5-1 0 0,-5 1-9 15,1 0-1-15,-4-1 0 0,0 4 18 16,0 0 4-16,-7-1 1 0,0 7 0 0,0 0 2 16,0 0 0-16,-7 0 0 0,-4 0 0 0,1 4-27 0,-4 2-4 15,-1 3-2-15,1 4 0 16,4 2 66-16,-1 1 12 0,1 3 4 0,3 0 0 0,-1 3-64 0,8-4-24 15,-3 4 0-15,6-6 1 0,-3 3 23 0,4-3 10 16,3-4-1-16,4 1 0 0,3-1 19 0,0-2 4 16,4-1 1-16,-1 0 0 0,4-2-20 15,0-4-4-15,4 3-1 0,-4-3 0 0,-3-3 7 0,3 0 1 16,-3 0 0-16,-1 0 0 0,1-3-16 0,-4 0 0 16,0-3 8-16,0-1-8 15,-3 1-44-15,0 0-11 0,-4 0-2 0,-4-4-1339 0</inkml:trace>
  <inkml:trace contextRef="#ctx0" brushRef="#br0" timeOffset="-111809.35">26508 8607 2185 0,'0'0'48'0,"7"3"9"0,3 3 3 0,1 0 2 0,0-3-50 0,6 4-12 0,1-1 0 0,7-3 0 16,3 0 54-16,3 0 8 0,-2 0 2 0,2 1 0 15,-2-4-29-15,2 3-6 0,-2 0-1 0,-1 0 0 16,0 0-19-16,-3 3-9 0,-1-2 8 0,1-1-755 16,-4 0-151-16</inkml:trace>
  <inkml:trace contextRef="#ctx0" brushRef="#br0" timeOffset="-111169.87">27266 8312 1792 0,'0'0'51'0,"0"0"10"0,4 6-49 0,-4 0-12 16,3 7 0-16,1-1 0 0,3 1 54 0,-4 6 8 15,4 0 2-15,0 3 0 0,1 3 0 0,-1-3 0 16,0 6 0-16,0 0 0 0,0 3-10 0,0 1-2 15,0-4 0-15,0 3 0 0,0 1-1 0,-3-7-1 0,-1 0 0 0,1-6 0 16,3 3-4-16,-4-10-1 0,1 1 0 0,3-4 0 16,-4-3-26-16,1-2-6 0,-4-4-1 0,0 0 0 15,7-4-12-15,-4-5 0 0,1-4 0 0,-1-2 0 16,4-4 0-16,-3-3 0 0,0 0 0 0,3-3 0 31,-4-3-22-31,4 6-7 0,-3 0-2 0,3 0 0 0,0 3 31 0,0 0 16 0,0 7-1 16,0-4-1-16,4 7-14 0,-4-1 0 0,-4 7 0 0,4 0 0 15,0 3 0-15,0 0 8 0,0 6-8 0,0 1 9 16,0 2 30-16,1 3 5 0,-5 1 2 0,4 0 0 16,0 2-37-16,-3 4-9 0,6-3 0 0,-3 6 0 15,0-4 28-15,4 1 4 0,-4 0 1 0,0-3 0 0,4-1-9 16,-4 1-3-16,0 0 0 0,0-4 0 0,3 1-21 16,1-1 9-16,0-2-9 0,-1-1 0 15,-3-2 0-15,4 2 0 0,-4-3-15 0,3-3 5 0,1 4 10 0,0-4 0 16,-4 0 0-16,3-3 0 0,1 0 0 0,3 0 0 15,-3-3 0-15,-1-4 0 0,1 1 0 16,-1 0 0-16,-3-7 0 0,0 4 0 0,0-7 0 0,1 1 0 16,-1-4 0-16,-4-3 0 0,1 0 11 0,-1 3 4 15,-3-3 1-15,0 0 0 0,0 7-16 0,-3-1 0 16,-1 3 0-16,1 4 0 0,-4 3 0 0,3-1 0 16,-3 7 0-16,0 4 0 0,-4 2 0 0,4 6 0 15,0 4 0-15,0 3 0 0,0 0 24 0,4 6 3 0,-1-3 0 16,4 3 0-16,0-3-27 0,4 0-9 15,-1 0 0-15,4-4 0 0,-3 1 9 0,6-3 0 0,1-4 0 0,-4 1-8 32,3-4-32-32,1-2-7 0,0-4-1 0,-1 0 0 15,4-3-140-15,0-3-29 0,-3-3-6 0</inkml:trace>
  <inkml:trace contextRef="#ctx0" brushRef="#br0" timeOffset="-110805.27">28229 8491 1997 0,'0'0'56'0,"-3"6"13"0,-1 0-55 0,-3 0-14 0,4 1 0 0,-4 2 0 16,3 4 112-16,-3-1 19 0,0 1 4 0,0 6 1 15,0-4-69-15,0 4-14 0,0 3-2 0,3 0-1 0,-3 0-13 0,4-3-2 16,-1 3-1-16,1-4 0 16,-1-2-34-16,4 3 0 0,0-3 0 0,0-1 0 0,4-2 0 0,-1-4 12 15,1-3-1-15,-1 1 0 0,4-4-11 0,-3-3 0 16,3-3 0-16,-4-4 0 0,4 1 0 0,0 0 0 15,0-7 0-15,1 1 0 0,-5-1 0 0,4-2-9 16,-3-1 9-16,3-3-13 16,0 3-17-16,-4 1-3 0,4-1-1 0,-3 4 0 0,3-1 18 15,-4 4 3-15,1 2 1 0,3 4 0 0,-7 3 31 16,4 0 6-16,3 3 2 0,-4 7 0 0,4-1-27 0,-3 7-16 16,3 0 3-16,-4-1 0 0,4 4 42 0,0 0 9 15,-3 0 2-15,3-4 0 0,-3 1-20 0,3 0-3 16,-4-1-1-16,4-2 0 0,-3-1-8 0,3-2-8 0,-4-1 12 15,4-2-12 1,-3-7-43-16,3 0-15 0,-4-4-3 0,5-5-1 16,-5-4-117-16,4 1-23 0,-3-4-5 0,3 4-1 0</inkml:trace>
  <inkml:trace contextRef="#ctx0" brushRef="#br0" timeOffset="-110398.89">28543 8356 2300 0,'0'0'51'0,"0"0"10"0,0 0 3 0,7 3 0 0,-3 0-52 0,-1 0-12 0,1 3 0 0,-1 4 0 15,4 2 96-15,-3 4 16 0,0 3 3 0,-1 3 1 16,1 0-58-16,3 3-11 0,0 3-3 0,0-3 0 16,0 3-12-16,0 1-4 0,3-1 0 0,-2 0 0 15,-1-3-3-15,3-3-1 0,1 0 0 0,-4-3 0 16,0 0 7-16,3-4 1 0,-3 1 0 0,1-7 0 16,-1 4-20-16,-4-7-3 0,4 0-1 0,-3-2 0 0,-4-4-8 0,0 0 0 15,0 0 0-15,0 0 0 0,0 0 0 0,0 0 0 16,0 0 0-16,0 0 0 0,-4-7 0 0,-3 1-11 15,0-3 3-15,-4-1 0 0,1 4 8 0,-1 0 0 16,-3-1 0-16,-3-2 0 0,-1 3 0 0,0 3 0 16,-3-4 0-16,3 7 0 0,-3 4 0 0,4 2 0 15,-1 0 0-15,0 3 0 0,4 4 0 16,0 0 0-16,4 2 0 0,6 4 0 16,1 0-28-16,3 0-3 0,7-1-1 15,0 1 0-15,3-3 32 0,4 0 0 0,0-4 0 0,4-6 0 0,0 4 0 0,-1-7 0 0,1 0 0 16,3-3 0-16,-3 0 0 0,-1-3 0 15,5 0 0-15,-5-3 0 0,4-1 0 16,-3 4 0-16,0-3 0 0,-4 0 0 16,0 3-68-16,-3-1-8 0,-4 1-2 0,0 0 0 15,0 3-151-15,-7 0-31 0,0 0-5 0,0 0-2 0</inkml:trace>
  <inkml:trace contextRef="#ctx0" brushRef="#br0" timeOffset="-110000.25">26712 9723 2203 0,'0'6'48'0,"4"-3"11"15,3 4 1-15,-4-1 2 0,8 3-50 0,0-3-12 0,-4 1 0 0,7-1 0 0,-4 0 91 0,4 1 15 16,4-1 3-16,0 0 1 0,-1 0-51 0,1 1-11 16,3-4-1-16,4-3-1 0,-4 3-31 0,0-3-7 0,4 3 0 15,-4-3-8-15,0 0 0 0,4 0 0 0,-4 3-12 0,4-3 3 32,-4 0-140-32,0 3-28 0,-3-3-6 0,3 3-1 0</inkml:trace>
  <inkml:trace contextRef="#ctx0" brushRef="#br0" timeOffset="-109549.2">27555 9554 1497 0,'0'0'32'0,"0"0"8"0,4-7 0 0,-4 1 4 0,0 6-36 0,0-6-8 0,4-1 0 0,-4 1 0 0,0 6 156 0,0 0 28 16,0 0 7-16,0 0 1 0,0 0-103 0,0 0-20 15,0 0-4-15,7 6-1 0,-4 1 0 0,1 5 0 16,3 4 0-16,-4 3 0 0,4 3-10 0,0 3-2 16,0 3-1-16,-3 3 0 0,3 10-21 0,-3 0-4 0,3 3-1 0,-7 6 0 15,7-3-5-15,-4-3-2 16,1-3 0-16,-4-4 0 0,3-5-18 0,1-1 0 0,-4-3 8 16,0-3-8-16,3-3 0 0,-3 0 0 15,0-3 0-15,0-6 0 0,4-1 0 0,-4-3-9 0,0-2 1 0,0-7 0 16,0 0-1-16,0 0 0 0,0 0 0 0,0 0 0 15,-4-7-9-15,1-2-2 0,-1-3 0 0,1 2 0 32,-1 1-110-32,4-4-22 0,-3 1-5 0,3 2-596 0,0-2-119 0</inkml:trace>
  <inkml:trace contextRef="#ctx0" brushRef="#br0" timeOffset="-108905.03">27457 9842 1769 0,'0'0'50'0,"-4"3"11"16,4 3-49-16,-3 1-12 0,3-7 0 0,0 0 0 0,3 6 110 0,1-3 19 15,-1 3 4-15,4-3 1 0,4 1-25 0,3-1-5 16,0 0 0-16,4 0-1 0,-1 0-64 0,5 0-13 15,-5 0-2-15,4-3-1 0,4 0-23 0,-4 0 8 16,4-3-8-16,-4 0 0 0,4 0 0 0,-4 0 0 0,0 0 0 0,4-4 0 16,-4 7 0-16,-3-3 0 0,-1 0 0 0,1 3 0 31,-4-3-98-31,-3 3-24 0,-1-3-5 0,1 3-1 16,-4 0 44-16,-4 0 9 0,1 0 2 0,-4 0 0 15,0 0 14-15,0 0 3 0,0 0 1 0,0 0 0 0,0 0 42 0,0 0 13 0,0 0 0 0,0 0-10 16,0 0 10-16,0 0 0 0,0 0 0 0,0 0 8 15,0 0 78-15,-7 3 16 0,0 3 3 16,0 1 1-16,0 5-16 0,0 1-3 0,0 2-1 0,-1 1 0 16,1 6-18-16,0 0-3 0,0 0-1 0,0 0 0 15,4 3-20-15,-1-3-4 0,1-3 0 0,3 3-1 16,3-4-29-16,1 1-10 0,-1-3 0 0,4-4 9 16,0-2-9-16,0-1 0 0,4-6 0 0,-4 1 0 15,4-8 0-15,3 1 0 0,-4-3 0 0,4-3 0 16,1-1-14-16,-5-2 5 0,1-1 1 0,-1-3 0 15,1 1 8-15,-4-1 0 0,4-3-9 0,-4 0 9 16,-4 4-27-16,4-4-1 0,-3 6 0 0,-1 1 0 0,1-4 28 16,-4 7 0-16,3-1 0 0,-3 1 0 0,0 3 24 15,-3-1 11-15,3 7 1 0,0 0 1 0,0 0-9 0,0 0-3 16,0 0 0-16,0 0 0 0,0 0-25 16,0 0 8-16,-4 7-8 0,4 2 0 0,4 1 29 15,-1 2 1-15,1 1 0 0,3 2 0 0,-4 1-22 0,8 0-8 16,-4-1 0-16,4 1 9 0,-4 0-9 0,3-1 0 15,1-2 0-15,-1-1 8 0,-3 1-8 0,1-4 0 16,2 1 0-16,-3-4 0 0,4 0 0 0,-4 1 0 16,-4-7-12-16,4 0 12 15,-3 0-118-15,3-4-16 0,-4 1-3 0,-3 0-664 16,4-6-133-16</inkml:trace>
  <inkml:trace contextRef="#ctx0" brushRef="#br0" timeOffset="-108724.15">28279 10184 2286 0,'0'0'50'0,"0"0"10"0,0 0 3 0,0 0 1 0,0 0-51 0,0 0-13 0,0 0 0 0,0 0 0 15,0 0 99-15,3-7 17 0,-3 1 3 0,0-3 1 16,0-1-77-16,-3-2-15 0,-1-1-4 0,1 1 0 16,3-1-12-16,-4 1-4 0,1-4 0 0,-1 3 0 15,-3-2-83-15,3-1-17 0,1 4-3 0,-4-4-1 16</inkml:trace>
  <inkml:trace contextRef="#ctx0" brushRef="#br0" timeOffset="-108578.95">28173 9710 2023 0,'-4'10'44'0,"1"-7"10"0,-1 3 2 0,-3-3 0 0,4 4-44 0,-1-1-12 16,1 0 0-16,3 0 0 0,-4-3 0 0,4 4 0 15,0-7 0-15,0 0-596 16,0 0-123-16</inkml:trace>
  <inkml:trace contextRef="#ctx0" brushRef="#br0" timeOffset="-108317.73">28342 9569 1728 0,'0'0'38'0,"0"-6"8"0,0 0 2 0,4-1 0 0,-1 1-39 0,-3 6-9 0,4-3 0 16,3 3 0-16,-4 3 90 0,4 0 16 0,0 7 3 0,4 2 1 15,-4 1 7-15,0 2 2 0,0 4 0 0,0 3 0 16,4-3-35-16,-4 6-8 0,0 0 0 0,0 3-1 16,-3 1-7-16,3 2-2 0,-4 0 0 0,4 1 0 15,-3 2-30-15,3-2-5 0,-4-4-2 0,4 0 0 16,-3-3-29-16,-1 0 0 0,1-3 0 0,-1-3 0 15,5 0-84-15,-5 0-22 0,1-4-5 0,-1 4-759 16,1 0-152-16</inkml:trace>
  <inkml:trace contextRef="#ctx0" brushRef="#br0" timeOffset="-107747.59">27065 10933 1692 0,'0'0'37'0,"0"0"8"0,0 0 2 0,0 0 0 0,-3 3-38 0,-4 0-9 0,-1 4 0 0,5-1 0 0,-1 0 100 0,1 1 17 15,-1-1 4-15,1 0 1 0,-1 0-34 0,4 1-6 16,-3-1-2-16,3-6 0 0,0 0-12 0,3 3-4 15,1 3 0-15,3-3 0 0,3 1-51 0,5-4-13 16,-5 0 0-16,8 0 0 0,-1 0 14 0,1 0 0 16,3 0 0-16,-3-4 0 0,3 4-22 0,0 0-5 15,0 0-1-15,1 0 0 16,-1 4-92-16,3-4-18 0,-2 3-4 0,2-3-1 16,1 0-50-16,0-3-9 0,-4-1-3 0</inkml:trace>
  <inkml:trace contextRef="#ctx0" brushRef="#br0" timeOffset="-107322.83">27838 11005 2188 0,'0'0'48'0,"0"0"11"0,0 0 1 0,0 0 1 15,-7-3-49-15,3 3-12 0,-3-3 0 0,0 3 0 0,0 0 54 16,3 0 8-16,-3 3 2 0,0 0 0 0,0 4 0 0,0-1 0 16,0 6 0-16,0 1 0 0,0 3 0 0,0 2 0 15,3 4 0-15,1 3 0 16,-1 0-103-16,1 1-20 0,6-1-4 0,-3-3-1 16,0 0 52-16,0-4 12 0,7-2 0 0,-3-3 0 0,3-4 48 0,4-3 13 15,-4 1 3-15,3-7 0 16,1-4-103-16,-1-2-20 0,1-6-4 0,0-1-1 0,-1 1 52 0,-3-4 12 15,4 0 0-15,-1-3 0 0,-3 4 0 16,1-1 0-16,-1-3 0 0,0 7 0 0,0-1 0 0,-4 1 0 16,1 2 0-16,-4 4 0 0,0 6 0 0,0 0 0 15,0 0 0-15,7 6 0 0,-7 0 0 0,3 7 0 16,1-1 0-16,-1 1 0 0,1 6 0 0,3-3 0 0,-4 5 0 16,1-2 0-16,3 3 26 0,0-3 8 15,0 0 2-15,0-3 0 0,4-4-28 0,-4-3-8 0,3 1 0 16,-2-4 0-1,2-3-53-15,1 0-18 0,-1-6-3 0,4-3-706 0,-3 0-142 0</inkml:trace>
  <inkml:trace contextRef="#ctx0" brushRef="#br0" timeOffset="-106997.71">28325 10924 1796 0,'0'0'40'0,"0"0"8"0,0 0 1 15,0 0 1-15,0 0-40 0,0 6-10 0,0 3 0 0,3 1 0 0,1 2 104 0,-1 4 20 16,1 0 3-16,-1-1 1 0,1 4-45 0,3 0-9 15,0 3-2-15,0 3 0 0,3 0-13 0,-6 0-3 16,3 0-1-16,0 0 0 0,-3 0-29 0,-1 1-6 16,4-4 0-16,-7-1-1 0,4-5-11 0,-4 0-8 15,-4-4 12-15,4-2-12 16,-3-4-68-16,-1 0-21 0,4-6-4 0,-3 0-1 16,3 0-74-16,-11-3-14 0,0 0-3 0,1-3-725 0</inkml:trace>
  <inkml:trace contextRef="#ctx0" brushRef="#br0" timeOffset="-106844.7">28180 11168 1728 0,'0'0'38'0,"0"0"8"0,0 0 2 0,-4 3 0 0,4 4-39 0,0-1-9 0,4 0 0 0,-1 1 0 15,4-1 104-15,4 0 20 0,0 0 3 0,-1 1 1 16,8-1-52-16,-4 0-9 0,4-3-3 0,-1 4 0 16,1-4-51-16,3 0-13 0,0-3 0 0,4-3 0 15,0 0-33-15,-4-1-10 0,3-2-1 16,-2 0-987-16</inkml:trace>
  <inkml:trace contextRef="#ctx0" brushRef="#br0" timeOffset="-106564.85">29062 11275 2127 0,'0'9'47'0,"0"-9"9"0,0 7 3 0,0-4 1 0,0 0-48 0,0 3-12 16,-4-3 0-16,4-3 0 0,4 3 109 0,-4-3 20 16,0 0 4-16,0 0 1 0,0 0-67 0,0 0-14 15,0 0-2-15,0 0-1 0,0-6-35 0,0-3-7 0,-4-1-8 0,4-2 11 31,-3-1-52-31,-1-2-11 0,4-1-1 0,-3-3-1 16,-1-3-162-16,-3-3-32 0,-3-22-6 0,-1 13-2 0</inkml:trace>
  <inkml:trace contextRef="#ctx0" brushRef="#br0" timeOffset="-106413.87">28995 10808 2188 0,'-4'12'48'0,"4"-5"11"0,-3 2 1 0,-1 0 1 15,1 4-49-15,3-4-12 0,-4 4 0 0,1-1 0 16,-1 1 120-16,1-4 22 0,3 4 4 0,-4-4 1 15,4-2-102-15,-3-1-20 0,3 0-4 0,0-6-1 16,0 0-57-16,0 0-12 0,7 3-3 0,-4 0 0 16,4-3-160-16,-3 0-32 0,13 4-6 15,-3-8-2-15</inkml:trace>
  <inkml:trace contextRef="#ctx0" brushRef="#br0" timeOffset="-106128.3">29231 11181 1698 0,'4'22'48'0,"-4"-13"11"0,0 1-47 0,0 2-12 15,-4-2 0-15,1-1 0 0,3 0 149 0,0-2 28 16,-4 2 6-16,4-9 1 0,0 0-55 0,0 0-10 0,0 0-3 16,0 0 0-16,0 0-78 0,-3-9-16 0,-1-4-3 15,1 4-1-15,3-4-18 0,0-3 0 0,-4 4 8 0,4-1-8 16,4 4 0-16,-4-4 0 0,3 1 0 0,1 2 0 16,-1 1 0-16,4 0 10 0,0 2-10 15,0 1 8-15,0 6 26 0,4-3 5 0,-4 3 1 0,4 3 0 16,-4 0-13-16,3 4-3 0,-3 2 0 15,4 7 0-15,-1-1 20 0,-3 7 3 0,1 0 1 0,-1 3 0 16,0 0-36-16,0 0-12 0,-4-6 9 0,4 3-9 16,-3-3 0-16,3-6 0 0,-4-4 0 15,1 0 0 1,-4-9-49-16,0 0-15 0,0 0-4 0,3-3 0 16,1-3-156-16,-4-3-32 0,4-17-7 0,-4-8-796 0</inkml:trace>
  <inkml:trace contextRef="#ctx0" brushRef="#br0" timeOffset="-105487.96">29545 10679 1926 0,'0'6'42'0,"4"4"9"0,-4 2 1 0,3 4 3 0,1 6-44 0,-4 0-11 16,3 3 0-16,-3 0 0 0,4 3 85 0,3 1 15 16,-4 2 4-16,1 0 0 0,3-2-16 0,0 2-4 15,0 0 0-15,-3-3 0 0,6 4-16 16,-3-1-3-16,4 0-1 0,-4 1 0 0,3-7-20 15,1 3-4-15,0-6 0 0,-1 0-1 0,4-6-21 0,0-1-4 16,-3-2-1-16,3-4 0 0,0-2-13 0,-3-4-10 16,-1 0 2-16,1-3 0 0,-4-3 8 0,0-4 0 0,0 1 0 15,0-3 0-15,-3-1 0 0,-4 1 0 16,3 3 0-16,-3-4 0 0,-3 1 8 0,-4-4 3 16,0 7 1-16,0-6 0 0,-4 2-4 0,-3 1 0 15,0-1 0-15,-4 4 0 0,0 0 20 0,1 3 3 16,-4 0 1-16,0-1 0 0,3 4-32 0,-3 0 0 0,3 7 0 0,0-4 0 31,1 6-26-31,3-3-11 0,3 7-3 0,-3 0 0 16,7-1 0-16,-4 1 0 0,8 2 0 0,-1-2 0 0,4-1 16 0,0 1 2 0,0-1 1 0,4 1 0 15,-1-4 9-15,8 4 1 0,-4-4 1 0,4 1 0 16,-1-4 10-16,1 0 0 0,-1-3 0 0,4 1 0 16,1-1 0-16,-1 0 0 0,0-3 0 0,0-3 0 15,4 3 0-15,-4-3 0 0,3-4 0 0,1 1 8 16,0 0-8-16,-1 0 0 0,1-4 0 0,-4 1 0 15,0-4 0-15,0 1 0 0,0-1 0 0,-3 1-8 16,-1-1 8-16,1 0 0 0,-4 1 0 0,0-1 0 16,0 7 0-16,-3-6 8 0,-1 2-8 0,1 1 11 15,-4-1 8-15,0 10 1 0,0 0 1 0,0-9 0 16,0 9-6-16,-4-6-2 0,4 6 0 0,0 0 0 16,-7-7-5-16,0 1-8 0,4 6 11 0,-4 0-11 15,-1 3 11-15,1 0-11 0,4 4 10 0,-1 2-10 0,1 0 9 0,-1 4-9 16,4 0 8-16,0-1-8 0,4 1 0 0,-1-1 0 15,1 4-14-15,3 0 5 0,-4-1 1 0,5-2 0 16,-1-1 0-16,3 1 0 0,-3-1 8 0,4-2 11 16,-4-1-3-16,3 1 0 0,1-4-8 0,0 0-12 15,-1-3 2-15,1 0 1 0,3-3 9 0,-4 0 12 16,1-3-2-16,0 0-1 0,-1-3-9 0,1 0 0 16,-1-1 0-16,-3-2 0 15,1 0-117-15,-1-1-26 0,0-2-5 0,0 2-636 0,0-2-127 0</inkml:trace>
  <inkml:trace contextRef="#ctx0" brushRef="#br0" timeOffset="-105242.58">30138 11106 2084 0,'3'6'46'0,"1"0"10"0,-1 0 1 0,4 1 1 0,1 2-46 0,-1 4-12 0,3-1 0 0,1 1 0 15,-1 2 88-15,4 1 16 0,-3 0 4 0,0-1 0 16,3 1-23-16,-4-3-4 0,1 2-1 0,3 1 0 16,-3-3-48-16,-1-1-9 0,4 1-3 0,-3-1 0 15,-1 1 10-15,-3-4 2 0,1 4 0 0,-1-7 0 16,-4 0-52-16,-3-6-9 0,0 0-3 0,0 0 0 16,0 0-126-16,0 0-26 0,0 0-4 0,0 0-2 0</inkml:trace>
  <inkml:trace contextRef="#ctx0" brushRef="#br0" timeOffset="-105053.48">30148 11419 2070 0,'0'0'45'0,"0"0"10"0,0-6 1 0,0 0 3 0,4-1-47 0,-4-2-12 16,3 0 0-16,1-1 0 0,3 1 114 0,0-1 21 15,0 1 4-15,4-1 1 0,-1-5-23 0,4-1-4 16,1 0-1-16,-1-2 0 0,3-1-46 0,-3 0-10 15,1 3-1-15,-1 1-1 0,0 2-27 0,-4 1-6 0,1-1-1 0,-4 4 0 16,0-1-36-16,0 1-7 0,0-4-1 0,-3 4-922 16,-1-4-184-16</inkml:trace>
  <inkml:trace contextRef="#ctx0" brushRef="#br0" timeOffset="-103158.95">25315 11704 1608 0,'0'0'45'0,"-7"4"11"0,0 2-44 16,0-3-12-16,4 3 0 0,3-6 0 0,-4 3 106 0,4-3 19 0,0 0 4 0,0 0 1 16,0 0-59-16,7 4-12 15,0-4-3-15,4 0 0 0,-1-4-13 0,1 4-3 16,7-3-1-16,-1 0 0 0,1 0 11 0,3-3 2 16,-3 3 1-16,3 3 0 0,-3-4-6 0,-1 4-2 15,1 4 0-15,-4-4 0 0,0 3-7 0,0 3-2 0,-3 0 0 0,-4 1 0 16,3 2-20-16,-6 0-5 0,3 7-1 0,-4 0 0 15,-3-1 23-15,0 1 5 0,-3 0 1 16,-1 3 0-16,1-1-31 0,-4 1-8 0,0 0 0 0,0 3 0 16,0 3-28-1,-4-3-9-15,4 0-3 0,-4 0 0 0,1 0 24 0,3-6 5 16,-4 2 1-16,1-5 0 0,3-4-10 0,0 1-1 16,3-4-1-16,4-6 0 0,0 0 8 0,0 0 2 0,0 0 0 0,0 0 0 15,7-3-3-15,0 0 0 0,0 0 0 0,4 3 0 16,-1-4 15-16,1 4-11 0,-1 0 11 0,5 0-10 15,-5 4 10-15,8-1 0 0,-4 0 0 0,0 3 0 0,4 0 29 0,-1 1 8 16,1 2 2-16,0 0 0 0,-1 4 1 16,1 0 0-16,-4 2 0 0,0 4 0 0,0 0 1 15,-3 0 1-15,-4-1 0 0,0 1 0 16,-4 0-10-16,-3 0-1 0,-3 0-1 0,-4 3 0 0,0-4-14 0,-4 1-4 16,-3 3 0-16,0-3 0 0,-4 0-12 0,1-3 11 15,-1-1-11-15,0 4 10 0,1-6 11 0,-1-1 3 16,1-2 0-16,-1-1 0 15,0-3-95-15,1 0-18 0,2-6-4 0,-2 4-1 16,-1-8-54 0,1 1-12-1,2-3-1-15,5 0-631 0,-4 0-127 0</inkml:trace>
  <inkml:trace contextRef="#ctx0" brushRef="#br0" timeOffset="-102987.05">25950 12542 2786 0,'0'22'61'0,"0"-16"13"0,0 6 2 0,-3-2 3 0,3-1-63 0,-4-2-16 0,4-1 0 0,0-6 0 16,0 0 24-16,0 0 1 0,0 0 1 0,0 0 0 16,0 0-123-16,-3-10-25 0,-4-18-5 15,0 0-1-15</inkml:trace>
  <inkml:trace contextRef="#ctx0" brushRef="#br0" timeOffset="-99881.72">26603 12024 1071 0,'0'0'30'0,"0"0"7"0,0 0-29 0,0 0-8 0,0 0 0 0,0 0 0 15,0-6 95-15,0 6 17 0,0 0 4 0,-4-6 1 16,4 6-26-16,0 0-6 0,0 0-1 0,0 0 0 15,0 0-11-15,0 0-2 0,0 0-1 0,0 0 0 16,0 0-16-16,0 0-3 0,0 0-1 0,0 0 0 16,0 0-6-16,0 6 0 0,0 3-1 0,0 4 0 15,0 6-18-15,4 3-3 0,0 6-1 0,-1 3 0 16,4 7-2-16,-3 0-1 0,3 2 0 0,-4 7 0 16,4 4 7-16,0-1 2 0,0 6 0 0,0 1 0 0,4-4 25 15,0-6 4-15,-1-6 2 0,4-1 0 0,-3-8-15 16,-1-4-3-16,1-3-1 0,0-6 0 0,-1-7-24 15,1-2-5-15,-1-7-1 0,1-3 0 0,-4-6-9 16,0-1 0-16,0-5 0 0,-3-4 0 16,-1-6 0-16,1-3 0 0,-1-3 0 0,-3-7 0 0,0-2 0 0,4-1 0 15,-4 1 0-15,0-4 0 0,0 3 11 0,0 4-3 16,-4 2-8-16,-3-2 12 0,4 3-12 0,-1-1 0 16,-3 1-9-16,-4-4 9 0,4 1 0 0,-3-1 0 15,-1 4 0-15,1-3 0 0,-4 2 15 0,3 4-4 16,-3 0-1-16,0-4 0 0,3 10-2 0,-3 0 0 0,3 4 0 15,4 2 0-15,0 3 0 0,-3 1-8 0,6 2 12 0,-3 4-4 16,4 0-8-16,-1 0 10 16,4 6-10-16,0 0 10 0,0 0-10 0,0 0 8 0,7 3-8 15,0-3 8-15,4 3-8 0,3-3 0 0,0 3 0 0,4-3 0 16,3 0 0-16,0 0 0 0,0 0 0 0,4 0 0 16,-4-3 0-16,-3 0 0 0,3 0 9 0,0 0-1 15,4-4 8-15,-4 1 3 0,4 0 0 16,3-1 0-16,-3 1 0 0,3 0 0 0,-4 0 0 0,5-1 0 15,-5 1-9-15,-2 3-2 0,-1 3 0 0,-4 0 0 16,-3 3 0-16,1 3-8 0,-5-3 12 0,1 4-4 16,-4 2-8-16,0 1 0 0,-4-4 0 0,1 3 0 15,-4 1-80 1,0-4-11-16,0 3-2 0,-4-2-1 0,1-1-52 0,-4 0-10 0,0 0-3 16,-4-2-625-16,1-1-126 0</inkml:trace>
  <inkml:trace contextRef="#ctx0" brushRef="#br0" timeOffset="-99632.03">26642 12350 1821 0,'-4'10'52'0,"4"-10"11"15,0 0-51-15,0 6-12 0,4-3 0 0,3 0 0 0,0 0 109 0,3-3 19 16,1 0 4-16,3 0 1 0,4-3-39 0,-1 0-8 0,1 0-2 0,3 0 0 15,-3 0-4-15,0 0-2 16,-1 0 0-16,4-1 0 0,-3 1-24 0,0 3-5 0,-1 0-1 0,1-3 0 16,-4 3-28-16,4 0-7 0,-4 0-1 0,3 3 0 15,-2-3-12-15,-5 0 0 16,4 0 0-16,-3 0 0 16,-1 3-65-16,1-3-13 0,0 0-2 0,-4-3-770 0,3 3-154 0</inkml:trace>
  <inkml:trace contextRef="#ctx0" brushRef="#br0" timeOffset="-99415.95">27365 12771 2757 0,'-4'18'60'0,"1"-5"13"0,-1-4 3 0,1 4 2 0,-4-4-62 0,3 1-16 0,1-1 0 0,-1-3 0 16,1 1 50-16,3-7 7 0,0 0 2 0,0 0 0 0,0 0-43 0,-4-10-8 15,1 1-8-15,-1-4 12 16,4 1-62-16,-3-4-12 0,3-3-2 0,0-3-1 16,-4 3-165-16,4-6-33 0,0-19-6 15,4 4-2-15</inkml:trace>
  <inkml:trace contextRef="#ctx0" brushRef="#br0" timeOffset="-99286">27291 12369 1758 0,'-11'10'50'0,"8"-7"10"0,-4 0-48 0,3 3-12 16,-3 0 0-16,-3 4 0 0,6-4 151 0,-7 0 27 0,4 1 6 0,0-4 0 15,0 3-94-15,7-6-19 0,0 0-4 0,0 0-1 16,0 0-26-16,0 0-6 0,0 0-1 0,0 0 0 31,0 0-164-31,7-3-33 0,4 0-6 0,-4 0-2 0</inkml:trace>
  <inkml:trace contextRef="#ctx0" brushRef="#br0" timeOffset="-98990.84">27471 12786 2004 0,'0'13'56'0,"-4"-7"14"16,4 0-56-16,0-6-14 0,0 0 0 0,-7 3 0 15,7-3 126-15,0 0 22 0,0 0 5 0,0 0 1 16,0 0-99-16,-3-9-20 0,-1 0-4 0,4-4-1 16,0 1 3-16,0-4 1 0,4 0 0 0,-4-3 0 15,3 1-21-15,4-1-4 0,0 0-1 0,0 3 0 0,0-3-8 0,4 7 0 16,-4-1 0-16,4 4 0 0,-1 3 23 0,1-1 5 15,-1 7 2-15,-3 4 0 0,4-1 22 0,0 6 4 16,-4 1 0-16,7 2 1 0,-7 4-13 0,0 3-2 16,0-1-1-16,4 4 0 0,-8-3-18 0,4 0-4 15,4-3-1-15,-8-1 0 0,4 1-18 0,-3-3 0 16,3-1 8-16,-4-3-8 16,1-2-53-16,-1-1-15 0,1-6-2 0,0 0-1 15,-1-3-113-15,1-7-22 0,-1 1-5 0</inkml:trace>
  <inkml:trace contextRef="#ctx0" brushRef="#br0" timeOffset="-98548.15">27813 12159 2030 0,'0'0'57'0,"0"0"14"0,-4 6-57 0,1 1-14 0,3 2 0 0,0 0 0 15,0 10 120-15,0-3 22 0,0 3 4 0,7 3 1 16,-3 0-99-16,3 6-20 0,0 0-4 0,3 3-1 15,1 4 23-15,-1-1 5 0,5 4 1 0,-1 0 0 16,3 2 7-16,1-2 1 0,0-3 1 0,-1-1 0 16,1-3-19-16,-1-5-4 0,1-1-1 0,0-7 0 15,-1 1-19-15,1-3-4 0,-4 0-1 0,0-4 0 16,0-2-13-16,-3 2 0 0,0-6 0 0,-4 1 0 16,0-4 0-16,0-3 0 0,-4 0 0 0,-3 0 0 15,4-7 0-15,-4 4 0 0,0-3 0 0,-4 0 0 16,1-4 0-16,-8 4 0 0,1 0 0 0,-5-4 0 15,-2 7 0-15,-1-3-15 0,-3 3 5 0,0 0 1 16,3 0-19-16,-3 6-4 0,0 0-1 0,0 3 0 0,3 0 14 16,0 7 3-16,4 3 1 0,0 2 0 15,0 4-10-15,3 0-3 0,4-3 0 16,0 3 0-16,7-3 28 0,-3 0 0 0,6-4 0 16,1-2 0-16,3-4 17 0,4 4 9 0,-1-7 2 0,8 0 0 0,-1-2-4 0,1-1 0 15,3-3 0-15,0 0 0 0,1 0 11 0,-1-3 1 16,3-4 1-16,1 1 0 0,-4 0-20 0,4 0-4 15,-4-1-1-15,0-2 0 0,0 3-12 0,-3-1 0 0,0 1 0 16,-1 0-10 0,1 0-150-16,-7-4-29 0,13-2-7 0,-13-4-1028 15</inkml:trace>
  <inkml:trace contextRef="#ctx0" brushRef="#br1" timeOffset="-79386.22">24246 119 1354 0,'0'0'38'0,"0"0"10"0,0 0-39 0,0 0-9 0,0 0 0 0,0 0 0 16,-3 0 96-16,3 0 16 0,0 0 4 0,-7 0 1 16,7 0-42-16,0 0-9 0,0 0-2 0,0 0 0 15,0 0 1-15,0 0 0 0,0 0 0 0,0 0 0 16,0 0-53-16,0 0-12 0,0 0 0 0,0 0 0 0,0 0 52 0,0 0 9 15,-4 6 3-15,4-6 0 0,-3 0-22 0,-1 6-4 16,4 1-1-16,-3-1 0 0,3 3-8 0,0 1-1 16,-4-1-1-16,4-3 0 0,0 4-5 0,-3-1-1 15,3 4 0-15,0-1 0 16,0-6 18-16,-4 7 3 0,4-4 1 0,0 7 0 0,0-10-43 0,0 7-17 16,0-1 1-16,0 4 0 0,0-6 16 15,0 2 16-15,-3 1-4 0,3 2 0 0,0-5 2 16,-4 5 0-16,4 4 0 0,0-6 0 0,-3 6-1 0,3 3 0 15,-4-7 0-15,4 4 0 0,0 0-29 16,-3-3-5-16,-1 5-2 0,4-5 0 0,-4 6 47 0,4 0 8 16,-3-3 3-16,-1 6 0 15,4-3-56-15,-3 3-11 0,3-3-3 0,0 6 0 0,-4-9 79 0,4 9 16 16,0-9 4-16,-3 9 0 0,3-3-64 0,-4 0-10 16,4-3-3-16,0 3-1 0,0-6 14 0,0 6 0 0,0-3 12 0,0 3-12 15,0 0 11-15,0 0-11 0,0 1 10 0,0-1-10 16,0 0 11-16,0-3-11 15,0 0 12-15,0 0-12 0,0 0 9 0,0 3-9 0,0 3 0 0,0 0 9 16,0 0-9-16,0 4 0 16,-3-1 9-16,3 0-9 0,0 10 8 0,0-10-8 0,-4 4 8 0,4-1-8 15,0-2 9-15,-3-1-9 0,3 1 12 0,-4 2-12 16,4 0 12-16,0 1-12 0,-3 3 12 0,-1-1-12 16,1 4 10-16,3-3-10 0,-4 2 8 0,4 4-8 15,-3 0 8-15,-1-3-8 0,0 0 8 0,1 6-8 16,-4-7 9-16,3 4-9 0,1 3 10 0,-4 0-10 15,3 0 12-15,1-3-4 0,-1 0-8 0,1 0 12 16,-4 3-4-16,3 0 0 0,1 3-8 0,-1 7 12 16,4-7-12-16,0 0 9 0,-3-3-9 0,3 3 8 0,0-6-8 0,-4 3 0 15,4 3 0-15,-4 1 8 0,4 2-8 16,0-3 12-16,0 0-12 0,0 4 12 0,0-4-12 0,-3 0 0 16,3 0 0-16,-4 7 0 0,1-4 0 0,3 3 0 15,-4 1 0-15,1-4 0 0,-1-3 0 0,1 0 0 16,3 4 0-16,-7 5 0 0,3-2 0 0,1-1 0 15,-1 4 9-15,1-1-9 0,-1-2 8 0,-3-4-8 16,3 0 8-16,1 4-8 0,-1-1 8 0,1 1-8 0,3-1 8 0,-4 1-8 16,4-4 8-16,0-3-8 15,0 0 8-15,0 3-8 0,4 1 0 0,-4 2 8 0,3 1-8 0,1-1 0 16,-1-6 0-16,1 0 0 16,0 1 0-16,-1-1 8 0,1 0-8 0,3 3 0 15,-4 1 0-15,1-1 0 0,-1 0-13 0,1-3-4 0,-1 4-1 0,1-1 0 16,-1-3 30-16,1 7 5 0,-4-1 2 0,3 0 0 15,-3 1-31-15,0-1-5 0,0 1-2 0,0 5 0 16,0-5 32-16,0 2 7 0,0 4 0 16,0 3 1-16,0-6-10 0,0-1-3 0,0-2 0 0,0 8 0 47,0 1-29-16,0-3-7-31,0 0 0 0,0-1-1 0,4-2 29 0,-4 0 0 0,3-4 0 15,1 10 0-15,0-3 17 0,-1-4 10 0,4-2 1 0,-3 5 1 0,3-5-46 0,-4-1-10 0,1 4-1 0,3 2-1 16,-4 1 45-16,4-6 10 0,-3-4 2 0,3 3 0 0,-4 4-28 0,1-1 0 0,0 7 8 0,-1 0-8 16,1-6 0-16,-4-1 0 0,3-2 0 0,-3 2 0 0,0 1 8 0,0-4-8 0,0 7 0 0,4 0 8 15,-4-7-8-15,3 1 10 0,1-1-10 0,-4 4 10 0,0-1-10 16,3 1 0-16,-3 3 0 0,4 2 0 16,-4-8 0-16,3 2 0 0,-3 1 0 0,4 6 0 0,-1 0 0 0,1 0 0 15,-1-7 0-15,1 7 0 0,-1-3 0 0,5-1 0 16,-5 4 0-16,1 3 0 0,-1-3 0 0,4 0 0 15,-3-3 0-15,-1 6 0 0,1 0 0 0,-1 0 0 16,1 3 0-16,-1 0 0 0,1-6 0 0,-1-1 0 16,-3 4 0-16,0 10 0 0,4-7 8 0,-4 3-8 15,3-6 0-15,-3 10 8 0,0-10-8 0,0 3 10 16,0 3-10-16,0 6 10 0,4-12-10 0,-4 0 0 16,0 7 0-16,0 5 0 0,0-2 0 0,0-4 0 0,0-3 0 0,0 6 0 15,0-6 8-15,0 4 0 0,0 2 0 0,3-18 0 16,1-1-8-16,-4 4 0 0,4 3 0 0,-4 0 0 15,0 6 0-15,3-3 0 0,-3 0 0 16,4 22 0-16,-4-13 0 0,3-3 0 0,1 1 0 16,-1 2 0-16,1-9 0 0,3-3 0 0,0-4 0 15,0 4 0-15,-4-6 0 0,4-4 0 0,1 1 0 0,-1-1 0 16,3-3 0-16,-3-5 0 0,4-5 0 0,-1 4-11 16,-3-6 11-16,4 0 0 0,0-3 0 0,-1-4 0 15,4-3 0-15,-3-2 0 0,7-4 0 0,-4 0-8 16,0-6 8-16,0-4 0 0,3 4 0 0,-2-3 0 15,-1-1 0-15,0-2 0 0,0 0 0 0,0-7 0 16,-3 0 0-16,3 0 0 0,0 1 0 0,-4-1 0 0,5-3 0 0,-1 0 0 16,-4 0 0-16,4-3 0 15,4 0 0-15,-4 0 0 0,4 0 0 0,-4-3-8 0,7 0 8 16,-3 0 0-16,-1 0 0 0,1-3 0 0,3 2 0 16,4 1 0-16,-4 0 0 0,4-3 0 0,-1 0 0 0,1-1 0 15,0 1 0-15,-1 0 0 0,1 3 0 0,0-4 0 16,3 4 0-16,0-3 0 0,0 3 0 0,4 0 0 15,-4 0 0-15,8-1 0 0,-1 4 0 16,0 0 0-16,4-3 0 0,0 3 0 0,0-3-8 0,0 3 8 16,-1 0-8-16,1 0 8 0,3 0 0 0,4-3 0 0,0 3 0 15,4 3 11-15,-5-3-11 0,1 0 0 16,4 0 0-16,-1 0 0 0,0-3 0 0,1 3 0 0,6-3 8 0,1 3-8 16,-1-3 0-16,-3 0 0 15,4 3 0-15,3-7 0 0,-4 4 0 0,4-3 0 0,3 3 0 0,4-3 0 16,-7-1 0-16,4-2 12 15,3 3-12-15,4-4 12 0,-8 4-12 0,8 0 0 0,-4-1 0 0,7 1 0 16,-4 0 0-16,-3 0 0 0,4 2-12 16,3-2 12-16,-4 0 0 0,-3 0 0 0,4 2 0 0,-15-2 0 15,8 3 0-15,-4-3 0 0,7 3 0 0,-4-4 0 16,5 1 0-16,2 0 0 0,4 0 0 0,25-4 0 16,-7 1 0-16,-8-1 10 0,-3 4-1 0,-3-3 0 15,-4 2-9-15,4 1 0 0,-8 0 0 0,1 0 0 0,-8 2 0 16,4 1 0-16,4 3 0 0,0-3 0 0,-1 0 0 0,1 0 0 15,-8 3 0-15,4 0 0 0,-3 0 0 0,3 0 0 16,0 0 0-16,0 0 0 0,-4 0 0 0,-3-3 0 16,4 3 0-16,-4 0 0 0,0 0 0 0,0-3 0 15,0 3 0-15,-4-4 0 0,-3 1 0 0,0 3 0 16,3 0 8-16,-6 0-8 0,3 0 0 16,-4 0-14-16,0 0 3 0,-13 3 1 0,-1 1 18 0,0-1 3 15,1 0 1-15,-1 3 0 0,-3-3-12 16,3 4-17-16,-3-4 4 0,10 6 1 0,0 1 12 0,-6-4 16 15,-1 3-3-15,0-3-1 0,0-2-12 0,1 2 0 16,-8-3 0-16,4-3 0 0,-4 3 0 0,0-6 0 16,-3 3 0-16,3 0 0 0,-3-3 0 0,-1 0 0 15,1-4 0-15,0 4 0 0,-4-3-12 0,0 3 2 16,-3-3 0-16,-1 3 0 0,1-1 10 0,0 1 11 0,-4-3-3 16,0 3 0-16,0 0-8 0,-3-4 0 15,3 4 0-15,-4 0 0 0,1-3 0 0,-1 0 0 0,1-1 0 0,-4-2 0 16,0 0 0-16,0-1 0 0,4 1 0 0,-4-1 0 15,-4-2 0-15,4-1 0 0,0-2 0 0,0 2 0 16,-3-3 0-16,0 1 0 0,-1-1 0 0,1 0 0 16,-1 1 0-16,1-4 0 0,-1-3 0 0,1 3 0 15,-1-3 0-15,1 0 0 0,-4-3 0 0,3 0 0 16,1 0 0-16,-4 0 0 0,3-3 0 0,1-1 0 16,-4 1 0-16,3-6 0 0,-3-1 0 0,4 1 0 15,-1-7 0-15,-3 3 0 0,0-6 0 0,0 4 0 16,4 2 0-16,-4-3 0 0,0-3 0 0,4 0 0 15,-4-6 0-15,0 3 0 0,0-6 0 0,0 3 0 16,0-4 0-16,0 4 0 0,0 3 0 0,0-6 0 16,0 3-14-16,0-7 5 0,0-2 1 0,0-1 0 15,0 1 8-15,0-1 11 0,0-3-3 0,0 4 0 0,0-4-8 0,0 0-11 16,0-6 3-16,0 4 0 0,0-1 8 0,0 3 11 16,0-3-3-16,0 0 0 0,0-3-8 0,0 0-11 15,0 0 3-15,-4 0 0 0,4-6 8 0,-4 0 11 16,4-4-3-16,-3-2 0 0,3 3-8 0,-4-4 0 15,4 1 0-15,0-4 0 0,-3 3 0 0,3 1-9 0,0-1 0 16,0-2 0-16,0-7 9 0,0 3 9 0,0 0-1 0,0-3-8 16,0 0 0-16,0-3 0 15,-4 3-10-15,4-3 10 0,0 3 0 0,0-3 0 16,0-3 14-16,-3 3-4 0,3 0-10 0,-4 0 0 16,4-3 0-16,-3-4 0 0,3 4 0 0,-4-3 0 15,4-4 8-15,-3 4-8 0,3 3 0 0,-7 0 0 0,7-1 0 0,-4 1 0 16,1 0 0-16,-1-3 0 0,1-4 0 0,-1 1 0 15,0-4-10-15,1 0 10 0,-1 4-13 16,1-7 5-16,-1 4 8 0,-3-4 11 0,4 3-3 0,-1-3 0 16,1 1-8-16,-1 2 0 0,-3 1 0 0,4-4 0 15,-4 0 0-15,3 0 0 0,1 1 0 0,-5-4 0 16,5 3 0-16,-4-3 0 0,3 0-14 0,-3-3 5 16,4 3 9-16,-4-3 12 0,0 3-2 0,0 1-1 15,0-4-9-15,-1-1 0 0,5-5 0 0,-4 3 0 16,0 0 0-16,3-3-17 0,-3-1 4 0,0 1 1 15,0 9 12-15,4-9 16 0,-1-7-3 0,1 10-1 0,-1 9-12 0,1-6-12 16,-1-15 3-16,0-1 0 16,4 19 9-16,-7-12 0 0,4-4 0 0,3 4 0 0,-4 2 8 15,4-2 3-15,-3 0 1 0,3-4 0 0,-4 4 6 16,1 6 2-16,3-1 0 0,-4 7 0 16,1 4-20-16,-1 5 0 0,1-2 0 0,-1 5 0 0,-3 1 0 0,4 0 0 15,-5-1 0-15,1 4 0 0,4 3 0 0,-4 0 0 16,0 9 0-16,0 1 0 15,3 8-22-15,-3 4-8 0,4 6-2 0,-4-6 0 0,3 6 32 0,-3 4-9 16,3-4 9-16,1 6 0 0,-1 4 0 0,1 9 0 16,-1-3 0-16,1 3 8 0,-1 6-8 0,1 3-13 15,-1 7 3-15,1-4 1 16,-1 7-15-16,-3 6-2 0,0 7-1 0,4-1 0 16,-1 3-79-16,0 7-16 0,-3 0-3 0</inkml:trace>
  <inkml:trace contextRef="#ctx0" brushRef="#br2" timeOffset="-70300.14">5228 14834 1076 0,'0'0'24'0,"-3"-3"4"0,3-4 2 0,-7 1 0 15,0 3-30-15,7 3 0 0,0 0 0 0,0 0 0 0,-8 0 10 0,8 0-10 0,-3-3 10 0,-4 0-10 16,7 3 44-16,0 0 4 15,0 0 0-15,0 0 0 0,-4 0 31 0,4 0 6 16,-10 0 2-16,10 0 0 0,0 0 14 0,-7 0 3 16,7 0 1-16,0 0 0 0,0 0-84 0,-4 0-21 0,4 0 0 15,-7 0 0-15,7 0 0 0,0 0 0 16,-7 3 0-16,0-3 0 0,4 3 26 0,-8 0 1 0,7 0 0 0,-3 0 0 16,7-3-1-16,-3 3 0 0,3-3 0 0,0 0 0 15,0 0 6-15,-7 4 2 0,7-4 0 0,0 0 0 16,0 0-6-16,-4-4 0 0,4 4-1 0,-7-3 0 15,7 3-2-15,-3-6 0 0,-4-3 0 0,3-1 0 16,4 1-25-16,-3-1-12 0,3 7 0 0,0-6 1 16,-4 3 60-16,4-7 12 0,0 7 3 0,0-4 0 15,-4 1-52-15,4 3-12 0,-3-1 0 0,3-2 0 16,0 3 0-16,0-4 0 0,0 1 0 0,0 0 0 0,-7 2 0 16,7 1 0-16,-4 0 0 0,4-1 0 0,0-2 54 0,0 3 8 15,0 0 2-15,0-4 0 0,0 4-64 0,0-4-23 16,0 4 1-16,0-3 0 0,0 2 35 0,-7 1 7 15,7-3 2-15,-3-1 0 0,3 1-22 16,0 0-20-16,0-1 4 0,0-2 1 0,-4 5 15 0,4-2 0 16,0 0 0-16,-3-1 0 0,-1 1 0 0,4-1 15 15,-3 1-2-15,3 0 0 0,0-1-13 16,-7-2 0-16,7 2 8 0,-4 1-8 0,4-1 0 0,0 1 0 16,-7-4 0-16,4 1 0 0,-1-1 0 0,0 1 0 15,1-1 0-15,-1-2 0 0,4 2 0 0,-3 0 0 16,-1-2 0-16,1 2 0 0,3 1 0 0,0-1 0 15,-7-3 0-15,3 4 0 0,1-1 31 0,-1 1 0 16,1-1 0-16,-1-2 0 16,1 2-50-16,-1-3-9 0,1 4-3 0,-5-1 0 0,5-2 31 0,3 2 0 0,-7-3 0 0,3 4 0 15,1-4 0-15,-4 4 0 0,7-4 0 0,-4 0 0 16,-3 4 0-16,7-7 0 0,-3 0 0 0,3 0 0 16,-7 1 0-16,7-4 0 0,0 3 0 0,0-3 0 15,-4 6 0-15,4-3 0 0,0 1 0 0,-3-4 0 16,3 3 45-16,0 0 15 0,0-3 4 0,-4 0 0 15,4 0-64-15,-3 0-21 0,3 3 0 16,-4-3 0-16,4 4 33 0,-4-1 8 0,1 0 0 0,-1-3 1 16,4 0-21-16,0 0 0 0,0 0 0 0,0 0 0 15,-7 0 0-15,7 0 0 0,-3 0 0 0,-1 4 0 16,4-1 0-16,0-3 0 0,-3 3 0 0,-1-3 0 0,4 0 0 16,-3 0 0-16,-1 0 0 0,1-3 0 0,3 3 0 0,-4-3 0 15,4 0 0-15,-7 0 0 0,7 0 0 0,-3 0 0 16,3 0 0-16,0 0 0 0,-8-1 0 0,5 1 0 15,3 3 0-15,0-3 0 0,-4 3 0 0,4-3 0 16,-3 3 0-16,3-6 0 0,-4 3 0 0,4-3 0 16,0 0 0-16,-3-4 0 0,3 1 0 0,0 0 0 15,0-1 0-15,0 1 0 0,-7 3 0 0,7 3 0 16,0-4 0-16,-4 1 0 0,4 3 0 0,0-3 0 16,0 0 0-16,0-1 0 0,0 1 0 0,-7-3 0 15,7 6 0-15,0-7 0 0,0 4 0 0,0-3 0 0,-3-1 0 16,3 1 0-16,0 0 0 0,0-1 0 0,0 4 0 15,0 0 0-15,0-3 0 0,-4 2 0 0,4-2 0 16,-3 0 0-16,3-1 9 0,0-2-9 0,0 2 12 16,-4 1-12-16,4-3 0 0,0 2 0 0,0 4 0 15,0 0-12-15,0 0 12 0,0-1 0 0,0 1 0 0,0 0 0 16,0 0 0-16,-3-1 0 16,3 1 0-16,0 0 0 0,0 0 0 0,0 0 0 0,3-4 0 15,-3 1 0-15,0 6 0 0,0-3 0 0,0-1 0 0,0 1 0 16,0 3 0-16,0 0 0 0,0-3 0 0,0 0 0 15,0-1 0-15,0 1 0 0,0 3 0 0,0-3 0 16,0-4 0-16,0 4 0 0,0 0 0 0,0-3 0 16,0 2 0-16,4-2 0 0,-4 3 0 0,0 0 0 15,0-1 0-15,0 1 0 0,0 0 0 0,3-3 0 16,-3-1 0-16,0 4 0 0,0-3 0 0,0-1 0 0,0 1 0 0,4-4 0 16,-4 1 0-16,0 3 0 0,0-1 0 0,0 4 0 15,0 0 0-15,3 0 0 0,-3 3 0 0,0-4 0 16,0 1 0-16,0 0 0 0,0-3 0 15,0 2 0-15,0-5 0 0,7 2 0 0,-7 1 0 0,0 0 0 16,0 3 0-16,0-1 0 0,0 4 0 16,0-3 0-16,0 3 0 0,0 0 0 0,0 0 0 0,0 0 0 15,0-4 0-15,0 1 0 0,0 0 0 0,0 0 0 16,0-4 0-16,0 4 0 0,0 0 0 0,0 3 0 16,0 0 0-16,0-3 0 0,0 6 0 0,0-3 0 15,0 3 0-15,0 0 0 0,0-3 0 0,0 3 0 16,0-3 0-16,0-1 0 0,0 1 22 0,0-3 7 15,0 3 2-15,-7 0 0 16,7-3-50-16,0 3-9 0,-3 3-3 0,3 0 0 0,0 0 31 0,0 3 0 16,0 0 0-16,0 4 0 0,0-1 0 0,0 3 0 15,0 1 0-15,0 2 0 0,-4-2 0 0,4 2 0 0,0 1 0 16,0 3 0-16,0 6 0 0,4-10 0 0,-4 1 0 0,0 0 0 16,0-1 0-16,3 1 0 0,-3-1 0 15,0 4 0-15,0 6 0 0,7-12 0 0,-7-4 0 0,0 3 0 16,4 4 0-16,-4-4 0 0,0 1 0 0,7-4 0 15,-7 4 0-15,0-1 0 0,3 4 0 0,-3-1 0 16,0 1 0-16,4-1 0 0,-4 10 0 0,0-9 0 16,3 0 25-16,1 2 11 0,-4 7 3 0,0 0 0 15,0-6-63 1,0 6-12-16,3-9-2 0,5 2-1 0,-5 1 39 0,-3 6 0 0,7-6 0 0,-7 6 0 16,0-6 0-16,7-1 0 0,-3 1 0 0,3 0 0 0,-4-1 0 15,4 1 0-15,0 3 0 0,-7-3 0 16,7 0 0-16,1 2 0 0,-1 1 0 0,-4 0 0 0,8 0 0 15,-11 0 0-15,10 0 0 0,-6 3 0 16,-1-3 0-16,4 3 0 0,4 0 0 0,-8 0 0 0,5 0 44 0,-5 0 16 16,4 3 3-16,-3-3 1 0,3 0-52 0,0 0-12 15,0 0 0-15,0 0 0 0,0 0 0 0,0 0-16 16,0 3 3-16,0-3 1 0,4-3 12 0,-8 3 16 16,4 0-3-16,7-3-1 0,-10-1-12 0,6 4-8 15,1-3 8-15,0 0-13 0,-1 0 13 0,1 3 0 16,-1-3 12-16,5 0-12 0,-5 0 0 0,-6 3 0 15,6-4 0-15,1 4 0 0,-1-3 0 0,-3 3 0 16,4 0 8-16,0-3-8 0,-4 3 0 0,0 0 0 0,0 0 0 16,3-3 0-16,1 3 0 0,0 0 0 0,-8 0 0 15,8 0 0-15,-1 0 0 0,1 3 0 0,-4-3 0 16,0 0 0-16,7 0 0 0,-3 0 0 16,-1 0 0-16,11 3 0 0,-10-3 0 0,3 0 0 0,7 0 0 0,-7 3 0 15,7-3 16-15,-6 0-1 0,6 4 0 16,-7-4 0-16,7 0-15 0,-3 3 0 0,-1-3 0 0,1 0 0 15,0 0 0-15,-4-3 0 0,0 3 0 0,3 0 0 16,-2-4 0-16,-5 4 0 0,4 0 0 0,0-3 0 16,-3 3 0-16,7-3 0 0,-4 3 0 0,3 0 0 15,-3 0 0-15,1-3-20 0,6 3 4 0,-11 0 0 16,8 0 16-16,0 0 0 0,-1 0 0 0,1 0 0 16,-8 0 12-16,5 0 5 0,-1 0 2 0,0-3 0 15,3 6-31-15,-6-3-5 0,3 0-2 0,0 0 0 0,-3 0 32 16,3 0 7-16,-3 3 0 0,-1-3 1 0,1 3-33 15,-1-3-8-15,1 3 0 0,-8 1-1 16,4-4 21-16,-3 3 0 0,3 0 0 0,-3 3 0 0,-1-3 19 0,1-3 8 16,-1 3 1-16,1 1 1 0,3 2-17 15,-7-3-4-15,0 3-8 0,3-3 12 0,-3 4-3 0,4-1-1 16,-4 0 0-16,3 0 0 0,-3 4 10 16,4-4 2-16,-4 0 0 0,0 4 0 0,0-1-20 15,0-2 0-15,0 2 0 0,0 0 0 0,0 1 0 0,0 2 0 16,0-2 0-16,-4-1 0 0,4 0 0 0,0 1 0 15,0 2 0-15,0-5 0 0,4 2 0 0,-4 1-12 0,0-4 1 16,0 0 1-16,0 7 10 0,0-4 14 16,0 0-3-16,0 4-1 0,0 0-10 0,3-4 0 15,-3 0 0-15,0 1 0 0,4-4-8 0,-4 3-4 0,0 1-1 0,3-1 0 16,-3-3 21-16,0 1 4 0,0 2 0 0,0-3 1 16,0 4-13-16,0-4-18 0,0 4 4 0,-3-1 1 15,3 0 21-15,-4-2 4 0,4 2 0 0,-3 0 1 16,3 4-13-16,0-4-13 0,0 4 2 0,-4-1 1 15,4 4 10-15,-3 0 14 0,3-1-3 0,-4 4-1 16,4 0-10-16,0-3-12 0,0-1 2 0,0 1 1 16,0-3 9-16,0 2 12 0,0-2-2 0,0-1-1 0,0 4-9 0,0-3 0 15,0-1 0-15,0 1 0 16,0-1 0-16,0 1-12 0,0-1 2 0,0 1 1 16,0-1 9-16,0-2 12 0,0 2-2 0,0 1-1 15,0-1-9-15,0 1 0 0,0 0 0 0,0 2 0 0,0-2 0 16,-3 2 0-16,3 1 0 0,0 0 0 0,0-4 0 15,3 4 0-15,-3 0 0 0,0-1 0 0,0 1 0 16,0 0-14-16,4-4 3 0,-4 1 1 0,0 3 10 16,0-4 0-16,3-3 0 0,-3 4-8 0,0-4 8 0,4 4 0 15,-4-4 0-15,0 1 8 0,0 2 0 0,3-2 1 16,-3-1 0-16,4-3 0 0,-4 4-9 0,0-4-14 16,0 3 3-16,0-2 1 0,0 2 10 0,0 1 14 15,0-4-3-15,3 0-1 0,-3 4-10 0,0-4 0 16,0 6 0-16,0-2 0 0,0-1 0 0,0-3 0 15,0 4 0-15,4-1 0 0,-4 1 0 0,0-4 0 16,0 3 0-16,7 1 0 0,-7-1 0 0,0 4 0 0,0-4 0 16,0 0 0-16,0 1 0 0,0 2 0 15,0-5 0-15,0 2 0 0,0 1 0 0,0-1-14 0,0 0 3 0,0 4 1 16,0-1 10-16,0-2 14 16,0 2-3-16,0 1-1 0,0 3-10 0,0-1 0 0,0 1 0 0,0-7 0 15,0 4 0-15,0-1-14 0,0 1 3 0,0-4 1 16,0 4 10-16,0-4 0 0,0 1 0 0,0-1 0 15,0 4 0-15,0-4 14 0,0 0-3 0,0 1-1 16,0-1-10-16,0 1-12 0,0 2 2 0,0 1 1 16,0 2 9-16,0-2 0 0,0 3 0 0,0-1 0 15,-7 4 0-15,7-3 0 0,0 6 0 0,-4-3 0 16,4-4 0-16,0 4 0 0,-3 6 0 0,3-3 0 16,0-6 0-16,-4-1 12 0,8 4-2 0,-4-3-1 0,0-3-9 15,0 2 0-15,-4 1 0 0,4-4 0 16,0 1 0-16,0 3 0 0,0-1 0 0,0-2 0 0,0 3 0 15,0-4-12-15,0 1 2 0,-3 2 1 0,3 1 9 0,0 0 0 16,-4 2 0 0,4-2 0-16,0 0 0 0,-3 3 0 0,3-4 0 0,-4 1 0 15,4 3 0-15,0-4 0 0,0 1 0 0,0 3 0 0,0-3 0 0,0-1 0 16,0 1 0-16,0 0 0 0,0-4 0 0,-3 4 12 16,3 0-2-16,0-4-1 15,0 4-9-15,0-1 0 0,0-2 0 16,0 3 0-16,0-1 0 0,0-2-16 0,0-1 4 0,0 4 1 0,0 0 11 15,0-1 16-15,-7 1-4 0,7 3-1 0,0-3-11 0,0 2-12 16,0 1 2-16,0 0 1 16,0 0 9-16,0 0 0 0,0 0 0 0,0-1 0 0,0-2 0 0,0 0 0 15,0 3 0-15,0-4 0 0,0 1 0 0,0 0 0 16,0 2 0-16,0-2 0 0,0 3 0 0,0-3 0 16,-4 2 0-16,4 1 0 0,0 0 0 0,-3 0 0 0,3 3 0 0,-4 3 0 15,4-3 0-15,0 0 12 0,0 0-2 0,-3 3-1 31,3-3-9-31,0 0-12 0,0 0 2 0,0 3 1 0,0-3 9 0,0 0 0 0,3-4 0 16,-3 4 0-16,0-3 0 0,0 0 0 0,0 0 0 0,0 0 0 16,0-1 0-16,0 1 0 0,0 3 0 0,-3-3 0 15,3 3 0-15,0 0 0 16,0 0 0-16,0 0 0 0,0-3 0 0,0 3 12 0,0-1-2 16,0 1-1-16,0 0-9 0,0 0-12 15,0-3 2-15,0 0 1 0,0 3 9 0,0-6 0 0,0 2 0 0,0 1-8 0,0-3 8 16,0 3 0-16,0-4 0 15,0 4 0-15,0-3 0 0,0 3 0 16,0-1 0-16,0 4 0 0,0 0 0 0,0 0 0 16,0 0 0-16,0 3 0 0,0-3 0 0,0 3 0 0,-4-3 0 0,4 3 0 15,0 1 0-15,-4-5 16 0,4 1-4 0,-3 0-1 0,3 0-11 16,0 0-12-16,0 3 2 0,-4 0 1 0,1 1 9 0,3 2 12 16,0 0-2-16,0 0-1 0,0-3-19 0,0 3-4 15,0-2-1-15,0 2 0 16,0-3 15-16,0 0 0 0,0 0 0 0,0 0 0 0,-4-3 0 0,4 3 0 15,0 0 12-15,0 0-12 16,-3 0 0-16,3 4 0 0,0-4 0 0,0 3 0 0,0 0 0 0,0-3 0 16,0 0 0-16,0 4 0 0,0-1 0 0,0-3 0 15,3 3 0-15,-3-3 0 0,0 0 0 0,0-3 0 0,0 3 0 0,0 0 0 16,4 0 0-16,-4-3 0 16,0 3 0-16,3 1 0 0,-3 2 0 0,0-3 0 0,0 0 0 0,0 0-12 15,0 0 12-15,0 3 0 0,0-3 0 16,4 4 0-16,-4-7 0 0,0 0 0 15,0-1 10-15,0 5-10 0,0-4 0 0,0 3 0 16,0-3 0-16,0 3 0 0,0-3 0 0,0 0 0 0,0 3 0 16,0-3 0-16,0 3 0 0,0-3 0 0,0 0 0 0,0-1 0 15,0 5 0-15,0-8 0 0,0 4 8 0,3 3-8 16,-6-3 0-16,3 0 0 0,3-3 0 0,-3 0 0 16,0 3 0-16,4-3 0 0,-4 3 0 0,0-4 0 0,0 4 0 15,4 0 0-15,-4 0 0 0,0 0 0 0,0-3 0 0,3 3 0 16,1-3 0-16,-4 3 0 15,0 0 0-15,0 0-9 0,0-4 9 0,3 4 0 0,-3-3 0 16,0 0 0-16,0-3 0 0,0 3 0 0,0-4 0 0,0 1 0 16,0 0 0-16,0-4 0 15,-3 1 0-15,3-1 0 0,0 1 0 0,0-4 0 0,0-3 0 0,0 4 0 16,-4-1 0-16,4-2 0 0,0-1 0 0,-3 0 0 16,3-3 0-16,0 3 0 0,0-6 0 15,-4 4 0-15,0-1 0 0,4-3 0 0,-3 6 0 0,3-3 0 16,-4 3 0-16,1-2 0 0,3-4 0 0,-4 0 0 15,4 0 0-15,-3 3 0 0,-8-3 0 0,4 3 0 16,0-3 0-16,-3 3 0 0,3-3 0 0,-4 0 8 16,0 3-8-16,4-3 0 0,-3 3 0 0,-1-3 0 15,1 0 0-15,-1 3 0 0,0-3 0 0,-3 0 0 16,4 4 0-16,-1-4-10 0,1 0 10 0,-5 0 0 0,5 0 0 0,-1-4 0 16,1 1 0-16,-1 3 0 0,-3-3 8 0,0 3-8 15,3-3 0-15,1 0 0 0,-4 3 0 16,3-3 0-16,0 0 0 0,-3 3 0 0,7-4 0 0,-3 4 0 15,3 0 0-15,-8-3 0 0,8 0 0 0,-3 3-8 16,-1 3 16-16,1-3 3 0,-1 3 1 0,4-3 0 16,-4 0-20-16,-3 0-4 0,4 4-1 0,-1-4 0 15,-6 0 13-15,2 0 0 0,1 3 12 0,0-3-12 16,4 0 0-16,-12 0 0 16,8 0-12-16,4 0 3 0,-8 0 9 0,8 0 0 0,2-3 0 0,-9 3 8 0,10-4-8 0,-4 1 8 15,4 0-8-15,-3 3 8 16,-1-3 0-16,4 0 1 0,-4-3 0 0,1 2 0 0,6 1-9 15,-3 0-12-15,0 0 2 0,0 0 1 0,0 3 9 16,3-3 12-16,-3 0-2 0,4 0-1 16,3 3-9-16,-7-4-14 0,0 4 3 0,7 0 1 0,0 0 10 0,-7-6 14 15,3 3-3-15,-3 0-1 0,7 3-10 0,-7-3-14 16,4 3 3-16,3 0 1 0,0 0 10 0,-7-3-8 16,7 3 8-16,-8-4-8 0,5 4 8 0,-4 0 0 15,7 0 8-15,-4 0-8 0,-3 0 0 0,4 0 0 16,3 0 0-16,-4-3-8 0,4 3 8 0,-7 0 0 15,7 0 10-15,-3 0-10 0,3 0 0 0,0 0 0 16,0 0 0-16,-11-3 0 0,11 3 0 0,-3 0 0 16,-5 0 0-16,5-3 0 0,3 3 0 0,-7 3 0 15,3-3 0-15,-3 0 0 0,7 0 0 0,-3 3 0 16,-4-3-12-16,0 0 12 0,3 3-8 0,4-3 8 16,0 0 0-16,-7 0 0 0,7 0-11 0,-10 4 11 0,10-4-10 0,0 0 10 15,0 0 0-15,0 0 0 0,0 0-8 0,-11 0 8 16,11 0 0-16,0 0 0 0,0 0 12 0,-7 0-12 15,3 0 0-15,4 0 0 16,0 0 0-16,0 0 0 0,0 0 0 0,0 0 0 0,-7 0 0 0,7 0 0 16,0 0 0-16,-3 0 0 0,3 0-9 0,0 0 9 15,0 0 0-15,0 0 0 0,0 0 0 0,-4-4 0 16,4 4 0-16,0 0 0 0,-7-3 0 0,4-3 0 16,-1 0 0-16,4-1 0 0,-3 1 0 0,3 0-8 15,0-3 8-15,0-4 0 0,0-3 0 0,0 1 0 16,0-4 0-16,0-6 0 0,0 0 0 0,-4-7-8 0,1 1 8 15,-1-4 0-15,0-5-9 0,1-1 9 16,-4 6-76-16,3-2-12 0,-6-4-1 16,3 0-1-16,0-3-37 0,-4 1-7 0,4 2-2 0</inkml:trace>
  <inkml:trace contextRef="#ctx0" brushRef="#br2" timeOffset="-53115.92">7034 5816 1497 0,'-7'13'32'0,"0"-10"8"0,4 0 0 0,-1 0 4 0,4-3-36 0,-3 3-8 0,3-3 0 0,0 0 0 15,0 0 104-15,0 0 20 16,0 0 3-16,0 0 1 0,0 0-52 0,0 0-9 15,0 0-3-15,0 0 0 0,3-3 0 0,1 0 0 0,3 0 0 0,0 3 0 16,0-3 0-16,0 6 0 0,-3-3 0 0,3 3 0 16,3 0-51-16,-3-3-13 0,4 3 0 0,-4 0 0 15,3 0 54-15,1-3 8 0,-4 3 2 0,4-3 0 16,-1 0-52-16,1 0-12 0,3 0 0 0,0-3 0 16,0 0 0-16,0 0 0 0,0 0 0 0,0-3-851 15,4 3-173-15</inkml:trace>
  <inkml:trace contextRef="#ctx0" brushRef="#br2" timeOffset="-50705.07">7687 5584 1238 0,'0'0'27'0,"0"0"5"0,0 0 2 0,0-6 2 0,0-1-36 0,0 7 0 0,0-6 0 0,0 6 0 15,0 0 100-15,0 0 14 0,4-6 2 0,-4 6 1 16,0 0-27-16,0 0-6 0,3 3 0 0,4 0-1 15,-3 3-15-15,-1 4-4 0,4-1 0 0,0 4 0 16,4-1 0-16,-4 7 0 0,4-3 0 0,-1 3 0 16,-3 3 0-16,0-4-1 0,4 7 0 0,-1 1 0 15,1-1-9-15,0 0-2 0,-1-3 0 0,1 3 0 16,-4-3-20-16,3-7-5 0,-3 1-1 0,0 0 0 16,-3-4-16-16,3-2-10 0,0-4 12 0,-3-3-12 0,-1 0 0 15,1-3 0-15,-4 0 0 0,0 0-12 16,0 0-22-16,0-6-4 0,0 0-1 0,0-4 0 15,0 4-134-15,-4-3-27 0,4-1-6 0,-3 4-826 16</inkml:trace>
  <inkml:trace contextRef="#ctx0" brushRef="#br2" timeOffset="-49839.14">7528 5408 2649 0,'0'0'58'0,"0"0"12"0,0 0 2 0,0 0 4 0,0 0-61 0,0 0-15 16,0 0 0-16,0 0 0 0,0 0 0 0,0 0 0 15,0 0 0-15,0 0 0 16,0 0-48-16,0 0-13 0,0 0-3 0,0 0-682 15,0 0-137-15</inkml:trace>
  <inkml:trace contextRef="#ctx0" brushRef="#br2" timeOffset="-49496.68">7885 5405 1792 0,'0'0'51'0,"0"0"10"0,0 7-49 0,0-1-12 16,0 0 0-16,3 7 0 15,-3-1 104-15,4 4 19 0,-4 3 3 0,3 3 1 0,4 3-50 0,-3 0-9 16,3 0-3-16,-4 3 0 0,4-3-1 0,0 0 0 15,1 3 0-15,-5-2 0 0,4-1 0 0,0-3 0 16,-3-1 0-16,3-2 0 0,-4-3-51 0,1 3-13 16,3-7 0-16,-4 1 0 0,1 3-17 0,3-7-7 15,-4 4 0-15,-3-4-1 16,4 0-114-16,-4 1-22 0,0-4-5 0,4 0-1 16,-4 1-71-16,0-4-14 0,0-3-4 0,0 0-460 0</inkml:trace>
  <inkml:trace contextRef="#ctx0" brushRef="#br2" timeOffset="-49008.89">7881 5716 1351 0,'0'0'38'0,"0"0"9"0,-3 3-38 0,3-3-9 0,0 0 0 0,-4 3 0 16,0 3 137-16,4 0 26 0,0-2 5 0,0 2 0 15,0-3-46-15,0 0-10 0,8 3-1 0,-5-2-1 16,-3 2-12-16,4 0-2 0,3 3-1 0,-4-5 0 15,1 2-26-15,3-3-5 0,-4-3 0 0,4 3-1 16,-3-3-22-16,3 0-4 0,0 0-1 0,0-3 0 16,4 3-20-16,-4-3-4 0,3 0 0 0,1-4-1 15,-1 1-11-15,5 0 0 0,-5 0 9 0,4-4-9 16,-3 4 16-16,3 0 0 0,0-1-1 0,0-2 0 16,0 3-15-16,0-4 0 0,-3 4 0 0,3-3 0 15,-3-1 0-15,-4 1 0 0,0-1 0 0,3 4 0 0,-6-3 0 16,3 3 0-16,-4-1 0 0,1 1 0 15,-4 6 0-15,0 0 0 0,0-6 0 0,0 6 0 16,0 0 0-16,-7-3 0 0,0-1 0 0,-4 8 0 0,4-4 0 0,0 3 0 16,-3 6 0-16,3-3 0 0,-4 1 0 0,4 2 0 15,0 0 0-15,0 4 0 0,0 0 0 0,0-1 0 16,3 1 0-16,1 2 0 0,-1 1 0 0,1-3 0 16,3 5 0-16,0-5 0 0,3 3 26 0,1-4 2 15,-1 4 1-15,4-4 0 0,0 1-29 0,0-1 0 16,0 1 0-16,4-4 0 0,0-2 0 0,-1-1 0 15,1-3 0-15,3 0 0 47,0 0-22-47,-3-3-4 0,3 0-1 16,-4-3 0-16,4 0 27 0,0-3 0 0,1 3 0 0,-5 0 0 0,-3-4 0 0,4 4 0 0,-1-3 0 0,1 0 0 0,-4 2-56 0,0 1-7 0,-3-3-1 0,3 3 0 16,-4 0-102-16,4-4-21 0,-3 1-4 0,3 0-1 0</inkml:trace>
  <inkml:trace contextRef="#ctx0" brushRef="#br2" timeOffset="-48345.38">8396 5559 1497 0,'0'0'32'0,"0"0"8"0,0 0 0 0,0 0 4 0,0 0-36 0,0 0-8 0,0 0 0 0,0 0 0 0,0 0 104 0,0 0 20 16,0 0 3-16,0 0 1 0,0 0-103 0,0 0-25 15,-3 6 0-15,3 0 0 16,0 7 56-16,0-4 7 0,0 4 1 0,3 3 0 16,-3-1 0-16,0 1 0 0,0 0 0 0,0 2 0 0,4 1 0 0,-4 0 0 15,0 0 0-15,3 0 0 0,-3-4 0 0,4 1 0 16,-4-3 0-16,3-4 0 0,-3 0 0 0,4-2 0 16,-4-1 0-16,3-3 0 0,-3-3-52 0,0 0-12 15,0 0 0-15,0 0 0 0,4-3 0 0,-1-3 0 16,1-1 0-16,-1-5 0 0,-3 6 0 0,4-4 9 15,-4-2-9-15,3-1 8 0,-3 4-8 0,4-4 0 16,-4 1 0-16,0-4-11 0,4 7 11 0,-4-4 0 16,0 0 0-16,0 4 0 0,3-4 0 0,1 1 0 15,-4 3 0-15,3-4 0 0,-3 4 0 0,4 2 0 0,-1 1 0 16,-3 6 0-16,0 0 49 0,0 0 12 0,4 3 3 0,3 3 0 16,-4 1-52-16,1 2-12 0,-1 4 0 15,1-1 0-15,-1 4 0 0,-3-4 0 0,4 4 0 0,-4-3 0 16,3 2 54-16,-3-2 8 0,4-1 2 15,-4 1 0-15,3-1-52 0,-3-2-12 0,4-4 0 0,-4 0 0 16,4 1-26 0,-4-7-8-16,3 3-2 0,-3-3 0 0,0 0 36 0,4 0-8 0,3-3 8 0,-4 0 0 15,1-4 0-15,-1-2-8 0,4-4 8 0,-7 1 0 16,7 2-9-16,-3-2 9 0,-4-1 0 0,3-2-9 16,4 2 9-16,-3 1 0 0,0-1 0 0,-1-3 0 0,1 4 0 15,-1-1 0-15,4 1 0 0,-7 2 0 16,7 4 0-16,-3 0 9 0,-1 0-9 0,1 2 10 15,3 1-30-15,-4 0-5 0,4 3-2 0,0 3 0 16,1 0 73-16,-1 1 14 0,0 2 4 0,3 0 0 0,-3 3-64 0,4 4-12 16,-4 0-2-16,0 2-1 0,4 1 15 0,-4 0 16 15,0-1-3-15,0 7-1 0,0-6-4 0,0 3-8 16,0 3 11-16,-4-7-11 0,4 1 0 0,1 0 0 16,-1-7 0-16,-4 4 0 15,1-4-32-15,-1-3-4 0,1 1-1 0,-1-4 0 16,1 0-102-16,-4-3-20 0,7-3-4 0,-4 0-1201 0</inkml:trace>
  <inkml:trace contextRef="#ctx0" brushRef="#br2" timeOffset="-48058.37">8961 5888 2880 0,'0'0'64'0,"0"0"12"0,0 0 4 16,0 0 0-16,0 6-64 0,3 1-16 0,-3 2 0 0,0 7 0 16,0-1 104-16,0 1 19 0,0 6 3 0,0 3 1 15,0 0-63-15,0 0-13 0,0 0-3 0,0 0 0 16,0 4-24-16,0-7-6 0,0 3-1 0,-3 0 0 0,-1 19-17 15,4-29 0-15,-3-2 0 16,3-1-48-16,-4-2-12 0,0-4-4 0,1-3-956 16,3-3-191-16</inkml:trace>
  <inkml:trace contextRef="#ctx0" brushRef="#br2" timeOffset="-46447.54">9349 5480 1364 0,'0'0'30'0,"0"0"6"0,0 0 2 0,0 0 0 0,0 0-30 0,0 0-8 0,0 0 0 0,0 0 0 0,0 0 82 16,0 0 15-16,0 0 3 0,0 0 1 16,0 7-29-16,0 2-7 0,3 4-1 0,-3-1 0 0,4 4 23 0,-4 0 4 15,3 2 1-15,1 1 0 0,-1 3-12 0,-3-3-3 16,4 0 0-16,-4 0 0 0,3-4-13 0,1 1-4 16,-1-3 0-16,-3-1 0 0,4-3-19 15,-4 1-4-15,3-4-1 0,1 0 0 0,-4-6-18 16,0 0-4-16,0 0-1 0,0 0 0 0,3-3-28 0,1-6-5 15,0 3-2-15,-1-7 0 0,1 1 46 16,-1-4 8-16,1 0 3 0,-1-6 0 0,1 0-26 0,-1 0-9 16,1 0 0-16,-1 0 9 15,1 0-37-15,-1 4-8 0,1-4-2 0,-1 6 0 16,1-3 63-16,3 4 13 0,0-1 2 16,-3 0 1-16,3 4-33 0,0-1-8 15,0 4 0-15,0 2 0 0,0-2 0 0,0 3 0 16,3 3 0-16,-2 3 0 0,-1 3 0 0,3 3 10 0,-3 3-10 0,0 7 10 15,0 0 11-15,-3 6 3 0,6 3 0 0,-6 3 0 0,3 3-2 0,4-2 0 0,-4 2 0 16,0-3 0-16,3-3-6 0,-3-6 0 0,0 3-1 16,0-3 0-16,4-3-7 0,-4-1-8 0,4-2 11 0,-4-4-11 15,3 1 19-15,-3-1-3 16,4-6-1-16,0 0 0 0,3-3-15 0,-4-6 0 16,4 0 0-16,-3-1 0 0,3-2 0 0,-3 0 0 0,-1-4 0 0,1-3 0 15,-1 1 0-15,1-1 0 0,-4-6 0 0,0 3 0 16,0-3 8-16,0 0-8 0,-3 0 0 0,-1 0 9 15,1 4-9-15,-4-1 0 0,0 3 9 0,-4 4-9 16,1-1 0-16,3 4 9 0,-7 2-9 0,3 4 0 0,4 3 11 16,-7 0-11-16,0 3 10 0,-4 7-10 15,8 2 0-15,-4 4 0 0,7 3 0 0,-4 6 0 0,4 0-13 16,0 0 1-16,4 0 0 0,-1 0 0 0,1-3 12 16,3 0 0-16,4-3 0 0,-4-3 0 0,3-1 0 15,4-2 0-15,0-1-10 0,-3-2 10 16,3-1-48-16,0-3-6 0,4-2-1 0,-4-4 0 15,4 0-83-15,-4-4-17 0,3-2-3 0,-3-3-674 16,4-1-136-16</inkml:trace>
  <inkml:trace contextRef="#ctx0" brushRef="#br2" timeOffset="-46122.71">10100 5421 1695 0,'0'0'37'0,"4"3"8"0,-1 6 2 0,1-2 1 0,-1-1-39 0,-3 0-9 0,7 1 0 15,-3-1 0-15,-1 3 100 0,4 1 17 0,0 2 4 0,0 1 1 16,0-1-34-16,1 7-8 0,2-3 0 0,1 3-1 15,3-1-12-15,-4-2-3 0,5 3 0 0,-5 0 0 16,8-4 12-16,-4 4 3 0,0-3 0 0,4 0 0 16,-1-1-49-16,1-2-10 0,-4-1-1 0,0 1-1 15,4-4-18-15,-4 1 8 0,0-7-8 0,-3 0 0 0,-1 0 0 16,1-3-9-16,-4 3-1 0,0-6 0 16,-4-3-115-16,1-1-23 0,-4 1-5 0,-4-3-1015 15</inkml:trace>
  <inkml:trace contextRef="#ctx0" brushRef="#br2" timeOffset="-45842.04">10202 5891 2188 0,'0'0'48'0,"0"0"11"0,0 0 1 0,0 0 1 0,0 0-49 0,0 0-12 0,-3-6 0 0,3 0 0 16,0-4 105-16,0 1 19 0,3-1 3 0,4-5 1 16,-3-1-52-16,3-3-9 0,0 0-3 0,0-2 0 15,0 5-8-15,4-6-1 0,-4 0-1 0,3 0 0 16,1 0-35-16,0 0-7 0,-4 0-2 0,3 3 0 16,1 1-10-16,-4 5 0 0,0 0 0 0,0 1 0 15,0 6 28-15,0-1 4 0,0 1 1 0,-3 3 0 16,-1 0-155-16,-3 3-31 0,0 0-7 0,0 0 0 15</inkml:trace>
  <inkml:trace contextRef="#ctx0" brushRef="#br2" timeOffset="-45513.85">10597 5217 2344 0,'0'0'67'0,"0"0"13"0,0 0-64 0,0 0-16 16,0 0 0-16,0 0 0 0,0 0 141 0,0 3 25 16,0 4 5-16,0-1 1 0,4 3-87 0,0 1-17 15,-4 2-3-15,7 1-1 0,-4 5-51 0,4 1-13 0,4 3 0 16,-4 3 0-16,3 0 0 0,1 4 0 16,-4 2 0-16,4 3 0 0,-1 1 54 0,1 3 8 15,-1-4 2-15,1-3 0 0,-4-2-52 0,4-1-12 0,-1-3 0 16,-3 0 0-16,4-3 8 0,-4 0 0 15,-4 0-8-15,4-6 12 0,0-1-12 0,-3-2 0 0,0-4 0 16,-1-3 0-16,1 1-10 0,-4-1 10 0,0-6-8 0,0 0 8 31,0 0-109-31,0 0-17 0,-4-6-3 0,-7-7-1 16,4 1-42-16,0-4-9 0,-3 0-2 0,-1-3-911 0</inkml:trace>
  <inkml:trace contextRef="#ctx0" brushRef="#br2" timeOffset="-45326">10520 5597 2649 0,'0'0'58'0,"0"0"12"0,0 0 2 0,7 3 4 0,0-3-61 0,4 0-15 15,-1 0 0-15,1 0 0 0,-1 0 116 0,4 0 21 16,1 0 4-16,6 0 1 0,-4 0-69 0,4 0-13 16,4 0-4-16,0 0 0 0,0-3-32 15,3-1-6-15,-4 1-2 0,5-3 0 0,-5 3-16 0,1-3 8 16,-4-1-8-16,0 1 0 15,1 3-20-15,-5 0-12 16,-3 0-1-16,0-1-963 0,4 4-193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13:53:06.42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1221 689 2017 0,'0'-9'42'0,"-7"-4"10"0,3 7-42 0,4 0-10 0,0 0 0 0,0 6 0 16,0 0 64-16,0 0 10 16,0 0 2-16,0 9 1 15,4 0-10-15,3 10-3 0,-7 6 0 0,3 7 0 16,4 2 0-16,-3 4 0 0,3 3 0 0,3 9 0 0,-6 3 0 0,-1 4 0 0,4 2 0 0,-3 10 0 15,3-9-51 1,-7 2-13-16,4 4 0 0,6 0 0 0,-10-6 54 0,11-4 8 16,-8-3 2-16,4 1 0 0,-3-7-52 0,6-7-12 0,-6-2 0 0,3 3 0 15,-3-13 15-15,3 0 0 0,-4-3 0 0,4-6 0 16,-7 3-24-16,11 0-5 0,-8-6-1 16,1-1 0-16,3 4 15 0,-4-12 0 0,-3 2 0 0,7 0 0 15,-7-2 20-15,0-7 8 0,0 0 0 0,0 0 1 16,-10-7-46-1,3-5-10-15,0-4-1 0,-4-12-1 0,1 3 45 0,-1-13 8 0,4 7 3 0,0-10 0 16,-4 3-43-16,4-5-9 16,4-4-2-16,-8-4 0 0,8-2 27 0,-8 3 0 0,4-3 0 0,3 2 0 0,-3 8 0 15,4-5 0-15,3 1 0 0,-4-3 0 16,-3 6 0-16,4 0 0 0,-4 1 0 0,3 5 0 0,4 3 0 0,-7 1 0 16,4 6 0-16,-8 3 0 0,8-4 46 0,-8 7 14 15,4-3 4-15,3 7 0 0,-6-4-52 0,6 0-12 16,-3 6 0-16,4-3 0 0,-8 4 0 0,11 8-12 15,-7-5 3-15,3 5 0 0,8 1 9 0,-4 0 12 16,7 6-2-16,-7 0-1 0,0 0-9 0,4 3 0 16,13 3-12-16,-10 4 12 0,11 2 0 0,-4-2 0 15,0 2 0-15,4 1 0 0,-4-1 0 0,0-5 0 16,4 2 8-16,-1 0-8 0,4-2 8 0,1-1-8 16,2 0 8-16,1-6-8 0,7 3 0 0,-8-6 0 0,12 3 0 15,-1-9 0-15,-3 6 20 0,-4 0 11 0,4-4 2 0,-4 4 1 16,4-3-3-16,-11 0-1 15,4 2 0-15,6-2 0 0,-6 3-30 0,3-3 0 16,0-1 0-16,-3 4 0 0,3 0 0 0,4-3 0 0,-7 3 0 16,0-3 0-16,6 2 0 0,-10 1 0 0,-3-3 0 15,3 0 0-15,-7 3 0 0,4-4 0 0,-7 1 0 0,-4 0 0 16,3 3 0-16,-3 0 0 0,-3 3 0 0,3-4 0 16,-4 4-45-1,-3-3-15-15,0 0-4 0,0 3 0 16,0 0-21-16,-3 3-5 0,-4 0-1 0,-4 4 0 0,8-4-161 0,-8 3-33 0</inkml:trace>
  <inkml:trace contextRef="#ctx0" brushRef="#br0" timeOffset="314.86">1535 1436 2289 0,'0'0'50'0,"0"0"10"0,0 0 3 0,0 0 2 0,0 0-52 0,0 0-13 15,0 3 0-15,3 0 0 0,4-3 83 0,4 3 13 16,-8 0 4-16,8 0 0 0,-8 0-20 0,8 1-4 16,0-1-1-16,-1 0 0 0,4 0-25 0,4 0-5 15,-4-3-1-15,-3 0 0 0,6 0-28 0,1-3-5 0,-8 0-2 0,5-3 0 16,6-1 16-16,-7 4 3 15,-4-3 1-15,5 3 0 16,6-7-46-16,-11 4-10 0,11 3-1 0,-6-3-1 0,-5 3 47 0,8-1 10 16,-8 1 1-16,8 3 1 15,-4 0-105-15,-3 0-21 0,-1 0-4 0,4 0 0 0,-3 7-171 0,0-4-33 16,13-10-8-16,-10 11 0 0</inkml:trace>
  <inkml:trace contextRef="#ctx0" brushRef="#br0" timeOffset="555.64">2304 1975 3110 0,'-7'6'68'0,"3"4"15"0,1 2 2 0,3-2 3 0,-8-4-71 0,5 3-17 15,3-6 0-15,0-3 0 16,0 0 55-16,0 0 7 0,0 0 2 0,0 0 0 0,0 0-52 0,-7-3-12 15,3-6 0-15,-3-1 0 0,7-2 0 0,-3-4 0 16,3 1 0-16,-4-7 0 16,-3 3-100-16,4-6-22 0,3-3-5 0,-7-4-1 15,3 4-51-15,4 0-10 0,-7-7-3 0,4 7-896 0</inkml:trace>
  <inkml:trace contextRef="#ctx0" brushRef="#br0" timeOffset="676.09">2177 1464 2188 0,'0'0'48'0,"-4"0"11"0,-3 3 1 0,4 0 1 0,-8 0-49 0,11 0-12 15,-11-3 0-15,8 4 0 0,3-4 54 0,0 0 8 16,0 0 2-16,-7 6 0 0,7-6-52 0,0 6-12 16,7-3 0-16,-4 0 0 15,1 7-148-15,6-4-33 0,8 7-7 0,-4-4 0 0</inkml:trace>
  <inkml:trace contextRef="#ctx0" brushRef="#br0" timeOffset="1001.51">2547 1997 2188 0,'0'16'48'0,"0"-10"11"0,0 3 1 0,0-9 1 0,0 0-49 0,0 0-12 0,0-9 0 0,4-1 0 0,-4-5 105 0,7 2 19 16,-7-12 3-16,0 0 1 0,3 0-52 0,8 3-9 16,-8-9-3-16,4-1 0 0,-3 7-51 15,3 0-13-15,4 0 0 0,-4 3 0 0,3 0 54 0,1 0 8 16,-1-3 2-16,1 3 0 0,3 0-52 0,-3 0-12 15,3 7 0-15,3 2 0 0,-6 4 0 0,3 2 0 16,-3 7 0-16,-1 4 0 0,4 8 54 0,-3 1 8 16,3 9 2-16,-3 3 0 0,-1 0-52 0,-6 9-12 15,6-6 0-15,-3 7 0 0,-3 3 12 0,-1-4-1 16,4 4 0-16,-3 2 0 0,3-2-11 0,-3-7 0 16,3-2 0-16,-4-1 0 15,1-6-24-15,3-6-11 0,-7-1-1 0,3-9-1 16,4-6-113-16,-3-3-22 0,3-12-5 0,-7-1-679 15,3-3-136-15</inkml:trace>
  <inkml:trace contextRef="#ctx0" brushRef="#br0" timeOffset="1429.99">3154 903 1911 0,'0'22'42'0,"0"-10"9"0,0 7 1 0,-7-3 2 0,7 12-43 0,0-3-11 0,7 3 0 0,-7 10 0 15,0-7 127-15,3 7 23 0,4-1 5 0,4 4 1 16,-7-3-35-16,3 3-6 0,7-1-2 0,-4 4 0 16,1 0-90-16,3 0-23 0,0 0 0 0,7-7 0 15,-7-2 56-15,11-1 6 0,-4-5 2 0,0-1 0 16,1-3-52-16,-5-3-12 0,1 0 0 0,-1 0 0 16,1-3 0-16,-7-4 0 0,3 4 0 0,-4-3 0 15,-6-4 0-15,3 1 0 0,0-7 0 0,-7 0 0 16,0-2 0-16,0-1 0 0,0-3 0 0,-3-7 0 15,-1-2 0-15,-3 3 0 0,-4-13 0 0,-3 6 0 16,4 1 8-16,-4-10-8 0,-8 6 11 0,8 4-11 16,-7-1 0-16,7 7 0 0,-7 3 0 0,7 3-12 15,-7 6 12-15,6 7 8 0,5-4 0 0,-1 7-8 16,1 6 0-16,-1 0 0 0,8 6-10 0,-4-6 10 16,3 6 0-16,4-6 0 0,0 6 0 0,0-9 0 15,4 0 0-15,3-4 0 0,3 1 0 0,-3 0 0 16,4-4 0-16,6-9 12 0,1 4 0 0,3-1 0 0,0-6 8 0,1-3 3 15,2 0 0-15,1-4 0 0,0 4 1 16,-1-9 0-16,-2 2 0 0,2-2 0 16,1 2-11-16,-4-2-1 0,0 2-1 0,4 1 0 15,-4 3-73-15,-3-4-14 0,3 7-4 0</inkml:trace>
  <inkml:trace contextRef="#ctx0" brushRef="#br0" timeOffset="30044.01">1859 4916 1552 0,'0'0'44'0,"0"0"10"16,0 0-43-16,0 0-11 0,0 0 0 0,0 0 0 15,0 0 53-15,-7 3 9 0,4 0 2 0,3-3 0 16,0 4-8-16,0-4 0 0,-7 6-1 0,7-3 0 15,-4 3-37-15,4 0-7 0,0 4-2 0,0-4 0 16,0 4 44-16,0-1 9 0,4 0 2 0,-4 1 0 16,0 2-52-16,7 4-12 0,-7 0 0 0,0 2 0 15,3 1 44-15,4 3 7 0,-7 0 1 0,4 0 0 16,3 0-32-16,-4 6-7 0,1-3-1 0,3 7 0 16,-7-1-12-16,3 4 0 0,4 2 0 15,-3 13 0-15,3 1 54 0,-3 2 8 0,-1-3 2 0,-3 10 0 16,7-4-52-16,-7 0-12 0,4 4 0 15,3 6 0-15,-7-3 0 0,0 2 0 0,3 4 0 0,4 7 0 16,-7-1 31-16,4 3 3 0,-1 7 1 0,4 9 0 16,-3-9-22-16,3 6-4 0,-7 3-1 0,4 12 0 15,3-5 11-15,-7 2 1 0,3 7 1 0,4 12 0 16,-3-12-21-16,-4 6-20 0,3 3 4 0,4 19 1 0,-7-13 24 16,0 10 5-16,0 3 1 0,0 25 0 0,0-22-15 15,4 4 0-15,-4 5 0 0,0 26 0 0,7-26 0 0,-7 4 0 0,0 6 0 0,3 34 0 16,-3-28-8-16,7 7 8 15,-3 9 0-15,-4 37 0 0,3-40 0 0,5 6 0 0,-5 0 8 0,4 37-8 16,-3-37 23-16,3 0-2 16,-7 4 0-16,7 36 0 0,0-46 3 0,-7 0 0 0,10 0 0 0,-6 31 0 15,3-38 8-15,-3 1 3 0,3 2 0 0,-4 26 0 16,1-38-15-16,3 0-4 0,-4-6 0 0,4 21 0 16,-7-33 0-16,4-7-1 0,6 0 0 0,-10 9 0 15,4-25-5-15,3-3-1 0,-4 7 0 0,5-13 0 16,-5-19-9-16,4-10 0 0,-3-2 0 0,-1-1 8 15,4-15-8-15,-7-6 0 0,4-7 0 0,3-3 0 16,-7-9-28-16,3-10 0 0,-3-6-1 0,7-3 0 16,-7-6-112-16,0-6-23 0,0-4-4 0</inkml:trace>
  <inkml:trace contextRef="#ctx0" brushRef="#br0" timeOffset="32394.96">2000 4951 1074 0,'0'0'30'0,"0"0"8"0,0 0-30 16,0 0-8-16,0 0 0 0,0 0 0 0,0 0 52 0,0 0 8 16,0 0 3-16,0 0 0 0,0 0-50 0,4-4-13 15,3 4 0-15,3 0 0 0,-6 0 52 0,7 4 4 16,-8-1 2-16,4 0 0 0,4 3 10 0,-4 0 1 15,10 1 1-15,-6-1 0 0,3 6-56 0,-3-2-14 16,3 2 0-16,0-2 0 0,4 6 0 0,-1-4 0 16,1 1 0-16,3-1 0 0,-7 4 55 0,11-4 8 15,-4 1 1-15,7-1 1 0,4 1-53 0,0-4-12 16,-4 1 0-16,7-1 0 0,8-3 0 0,-8-2 0 16,4-1 0-16,3 0 0 0,-7-3 52 0,0 3 9 0,11-3 3 0,0 0 0 15,-3 0-49-15,9-3-15 0,-6 0 8 0,11-4-8 16,-8 4 13-16,-3 0-1 0,0 0 0 0,7-3 0 15,0 3-21-15,3-4-5 0,-3 4-1 0,11-3 0 16,-12 0 15-16,5-4 0 0,-1 4 0 0,1 0 0 16,-1-4 16-16,-3 4 5 0,4-3 2 0,-1-1 0 15,1 4-23-15,-12-3 0 0,5-1 0 0,-1 1 0 16,-3-1-14-16,3 1-7 0,-3 3-2 0,0-4 0 16,0 4 23-16,-4 0 0 0,-6 3 0 0,-1-4 0 15,-10 1 0-15,6 3 0 0,-6-3 0 0,-4 3 0 0,4-1 47 0,-7 1 13 16,3 3 4-16,-4-3 0 15,-3 3-52-15,1-3-12 0,-1 3 0 0,-4 0 0 0,1-3 0 16,-1 0 0-16,1 3 0 0,0-3 0 0,-8-1 54 0,4 1 8 16,-3 3 2-16,3-3 0 0,0 0-52 0,0 0-12 15,-4 0 0-15,4 0 0 0,-7 3 0 0,0 0 0 16,0-7 0-16,0 7 0 0,0 0 0 0,0 0 0 16,0 0 0-16,4-3 0 0,-4-3 0 0,0 6 0 15,0 0 0-15,0 0 0 0,0 0 0 0,0 0 0 16,0 0 0-16,0 0 0 0,0 0 0 0,0 0 0 15,0 0 0-15,0 0 0 0,3 6 0 0,1 1 0 16,0-1 0-16,-4 0 0 0,3 3 0 0,-3 1 0 0,7-4 0 16,-7 4 0-16,4 2 0 0,3 1 0 0,-7-1 0 0,3 4 0 15,1 3 0-15,-4-4 0 0,3 4 0 16,1 3 0-16,-1 0 0 0,1 3 0 16,-4-3 0-16,3 0 0 0,1 3 0 0,3 0 0 0,-7 0 0 15,4 3 0 16,3 1 0-31,-4-1 0 16,1 3 0-16,-1 1 0 0,4-1 0 0,0 3 0 0,-3 1 0 0,3 3 0 0,-4-7 0 0,1 3 0 0,-1 4 0 0,4 0 0 0,1 2 0 0,-5-2 0 16,4 6 0-16,-7 3 0 0,4-3 0 0,-1 0 0 0,1 3 0 15,-1 0 0-15,1 0 0 0,-1 3 0 0,-3 0 0 0,4 7 0 16,-1-1 54-16,-3-3 8 0,7 4 2 0,-7 6 0 16,0-4-52-16,4 1-12 0,-4 6 0 0,0 6 0 15,3-10 0-15,-3 7 0 0,4-3 0 0,-4 9 0 16,0-2 0-16,4-1 0 0,-4 0 0 0,3 6 0 0,-3-6 0 0,0 4 0 15,0 2 0-15,0 4 0 0,4-10 0 0,-4 3 0 16,3 3 0-16,-3 7 0 0,4-7 0 0,3 1 0 16,-4-4 0-16,4 6 0 0,-3-5 26 0,-1 2 2 15,4 0 1-15,4-15 0 16,-8 0-46-16,5 3-10 0,-5 6-1 0,4-3-1 16,0 3 48-16,4 3 9 0,-4 0 3 0,3 35 0 15,-6-19-31-15,3 3 0 0,0-3 0 0,0 6 0 16,-3-9 0-16,3 3 0 0,-4 0 0 0,1 6 0 15,3-9-24-15,-4 0-4 0,4 0 0 0,-7 9-1 16,11-9 29-16,-11-1 0 0,3-2 0 0,5 12 0 16,-1-15 22-16,0 2 10 0,3 1 3 0,-6 6 0 15,3-9-27-15,0 2-8 0,-4 1 0 0,1 6 0 16,7-7 0-16,-11-2 0 0,3 6 0 0,4 3 0 16,-7-7 12-16,4 1-4 0,-4 6 0 0,3 3-8 0,1-12 23 0,-1 2-3 0,1 1 0 0,-4 6 0 15,7-13-4-15,-7 7-2 0,3-4 0 0,4 7 0 16,-7-9-22-16,4-1-5 0,-4 0-1 0,3 7 0 15,1-10 36-15,-1 0 7 0,-3 1 2 0,4 2 0 16,0-3-50-16,-1-3-9 0,-3 1-3 16,4 5 0-16,3-9 56 0,-7-3 11 0,3 3 3 0,1 0 0 15,-1-7-23-15,1-2-5 0,3 0-1 0,-4 2 0 16,1-8-10-16,3-1 12 0,-4 0-12 0,5 4 12 16,-5-10-12-16,1 3 0 0,-1-3 0 0,1 0-11 15,6-3 11-15,-10-3 0 0,4-1 0 0,3 4 0 16,-7-6 0-16,0 0 0 0,3-1 0 15,1 1 0-15,-1-4 0 0,1 1 0 0,-1-4 0 0,-3 0 0 0,4-2 0 16,-1-1 0-16,1-3 0 0,-4-3 0 16,7 0 8-16,-7-3 3 0,4 0 1 0,-4-1 0 0,3-2-20 0,-3 0-4 15,4-1-1-15,-1-2 0 16,-3-4 13-16,0 4 0 0,-3-4 0 0,3 1 0 16,0-1 0-16,0-3 0 0,0 4 0 0,0-4 0 15,0-6 0-15,-4 6 0 0,4-6 0 0,-3 7 0 16,3-7 0-16,0 6 0 0,-4-3 0 0,4-3 0 0,0 6 25 0,-7-3 5 15,7-3 1-15,-7 4 0 0,3 2-31 0,1-6 8 16,-4 3-8-16,3 0 0 0,1-3 0 0,-4 3 0 0,3-3 0 16,-6 3 0-16,3 0 0 0,0-3 0 0,-1 4 0 0,-2-1 0 15,3 0 0-15,-4 0 0 0,4 0 0 0,-3 0 0 16,-5 0 0-16,5 1 0 0,-4-1 0 0,-4 3 0 16,4-3-12-16,-4-3 4 0,1 3 8 0,-4-3-13 15,3 3 13-15,-3-3 13 0,0 3-2 0,-4 1-1 16,4-1-10-16,0 0 0 15,-4-3 0-15,0 3 0 0,1 0 0 0,2 0 0 0,-2 0 0 16,-5 1 0-16,1-4 0 16,0 3 0-16,-4-3 0 0,0 0 0 0,-3 0 0 0,3 0 10 0,1 0-10 15,-5 3 10-15,1-3-10 0,0 3 0 0,0-3 9 0,-1 0-9 16,5 3 0-16,-8-3-10 0,-4 3 1 0,1 4 0 16,3-4 9-16,0 3 12 0,-6 0-2 0,2 0-1 15,4 1-9-15,-3-1 0 0,3 3-12 0,-3 1 12 16,3-4 0-16,-7 4 0 0,0-4 0 0,1 0 8 0,-1 3-8 15,7-2 0-15,-3-1 0 0,3-3 0 16,-4 3 12-16,5 1-4 0,-5-4 0 0,-3 3 0 0,8-3-8 16,-8 0 8-16,7-3-8 0,-3 3 8 15,3-3-8-15,4 0 0 0,3 4 0 0,-3-4 0 0,3 0 0 16,4 0 0-16,-8 3 0 0,5-3 0 16,-1 3 0-16,4-3 0 0,-4 0 0 0,4 0 0 0,-1 0 0 15,5 0 0-15,-5 0 0 0,8 0 0 16,-3 3-59-16,2-3-13 0,8 0-4 0</inkml:trace>
  <inkml:trace contextRef="#ctx0" brushRef="#br0" timeOffset="33212.58">2790 3935 1982 0,'0'0'56'0,"0"0"12"0,-10 3-54 0,10-3-14 0,0 3 0 0,-11 0 0 16,11 0 64-16,-7 0 11 0,4 4 1 0,-1 2 1 15,-3-3-11-15,7 4-2 0,-3 2-1 0,3 1 0 0,0 2-50 0,-7 1-13 16,7 0 0-16,0 6 0 0,-4-3 56 0,4 6 7 16,0 0 1-16,0 3 0 0,-7-3 0 0,7 3 0 15,0 0 0-15,0 1 0 0,-4-4-52 0,4-3-12 16,0 3 0-16,0-3 0 0,0 0 47 0,0-7 6 16,4 1 2-16,-4-3 0 0,7 2-37 0,-7-2-7 15,4-4-2-15,3 1 0 0,3-1-9 0,4 0 0 16,-3-2 0-16,3-7 0 0,0 0 0 0,4 0 0 15,-1-3 0-15,1-1 0 0,7-2 0 16,-4-3 0-16,4-1 0 0,-1 1 0 0,-3 0 0 0,4-1 0 16,-11 1 0-16,7-1 0 0,-6 1 0 0,-5 3 0 15,4-1 0-15,-3 1 0 0,-1 3 0 0,-3 0 0 16,1 0 0-16,-1 0 0 16,-4-1-124-16,4 4-26 0,-7 0-6 0,0 0-1069 0</inkml:trace>
  <inkml:trace contextRef="#ctx0" brushRef="#br0" timeOffset="33533.76">3362 3863 2433 0,'0'0'53'0,"-11"3"11"0,4 0 3 0,4 0 2 0,-1 0-55 0,-3 3-14 0,4 1 0 0,-4-1 0 16,7 3 63-16,-4 1 9 0,4 2 3 0,0 1 0 15,-7 6-21-15,4-1-4 0,-1 1-1 0,4 6 0 16,0 4-39-16,-7-1-10 0,7 6 0 0,-4-2 0 16,4 2 53-16,0 1 9 0,0-7 2 0,0 3 0 0,4-6 0 0,3-3 0 15,-7-3 0-15,7 0 0 16,0-3-52-16,4-7-12 0,-1 0 0 0,8 1 0 16,0-4 0-16,-1-3 0 0,4-3 0 0,1 0 0 0,-1 0 0 0,-4 0 0 15,1-3 0-15,-4 3 0 0,7-3 0 0,-7-3 0 16,8 6 0-16,-8-4 0 0,7 1 0 0,-4 3 0 15,5-3 0-15,-1 3 0 16,0-3-48-16,-10 3-13 0,3 3-3 0,0 0 0 16,-4 0-102-16,1 1-21 0,0 5-4 0,-1-3-1 0</inkml:trace>
  <inkml:trace contextRef="#ctx0" brushRef="#br0" timeOffset="34696.4">2956 6261 1337 0,'11'-28'28'0,"-11"22"6"15,3-4-34-15,4 1 0 0,-7 3 0 0,4-1 0 16,3 4 109-16,-3 0 15 0,-1 0 4 0,-3 3 0 16,7 3 0-16,-3 0 0 0,3 4 0 0,-4 5 0 15,4 4-52-15,-3 3-9 0,-1 6-3 0,4 3 0 16,-7 6 0-16,0 7 0 0,4 3 0 0,-4 3 0 15,0 0-51-15,0 3-13 0,0 0 0 0,7 4 0 16,-7-4 54-16,0 0 8 0,0 3 2 0,4-2 0 16,3-11-103-16,-7 1-20 0,3-6-4 0,4-4-1 15,-7-3 0-15,7-3 0 0,0-3 0 0</inkml:trace>
  <inkml:trace contextRef="#ctx0" brushRef="#br0" timeOffset="34963.89">3468 6117 1824 0,'0'0'38'0,"0"0"8"0,-7 0-37 16,7 0-9-16,-4 0 0 0,1 6 0 0,3 1 104 0,-7 2 20 0,7 0 3 0,-4 7 1 16,4 6-52-16,0 3-9 0,0 6-3 0,4 4 0 15,-4-1 0-15,7 10 0 0,-7 0 0 0,0 3 0 16,3 0 0-16,1 0 0 0,-4-3 0 0,7 6 0 15,-7-3-51-15,3 0-13 0,4 0 0 16,-7 4 0-16,4-11 0 0,3-5 0 0,-7 3 0 0,4-7 0 16,-4 0 0-16,0-3 0 0,3-2 0 0,-3-1 0 15,0-3 0-15,0-4 0 0,0-2 0 0,-3 0 0 16,3-4-151-16,0-5-33 0,0-1-6 0,0-6-2 16,0 0 0-16,0 0 0 0</inkml:trace>
  <inkml:trace contextRef="#ctx0" brushRef="#br0" timeOffset="35181.9">3006 6926 2435 0,'7'13'51'0,"-7"-10"11"16,3 3-50-16,4-3-12 0,0 0 0 0,4 3 0 15,7-2 28-15,-8 2 2 0,8-3 1 0,-1 3 0 16,1 1-31-16,3-1 0 0,0 0 0 0,4 3 0 0,0 1 0 0,0-4 0 0,6 4 0 0,-6-1 0 31,0 0-123-31,6 4-30 0</inkml:trace>
  <inkml:trace contextRef="#ctx0" brushRef="#br0" timeOffset="35714.22">3454 9347 1792 0,'3'9'51'0,"1"4"10"16,3 2-49-16,-4 4-12 0,4 3 0 0,-3 3 0 0,3 6 75 0,-3 1 12 0,3 2 2 0,-4 4 1 15,8 0 10-15,-8 2 1 0,4 1 1 0,-3 0 0 32,3 3-44-32,-4 0-9 0,8 3-1 0,-11-3-1 0,11-7-24 0,-11 1-5 0,10-7-1 0,-10-3 0 31,7-3-65-31,0 1-12 0,-3-8-4 0,3 1 0 0,-7-6-77 0,3-1-16 16,-3 1-3-16</inkml:trace>
  <inkml:trace contextRef="#ctx0" brushRef="#br0" timeOffset="35983.64">3059 9350 2228 0,'0'3'63'0,"3"3"14"15,-3 0-61-15,7-2-16 0,0-1 0 0,4 0 0 16,6 0 63-16,1 0 9 0,3 0 3 0,4 0 0 16,7-3-9-16,3 0-2 0,0 0 0 0,4 0 0 0,-4-3-22 15,8-3-5-15,-5 3-1 0,8-3 0 16,-3-1-6-16,-5 4-2 0,5-3 0 0,-4 3 0 0,3 0-28 0,4-1-8 0,-7 1-1 16,3 3 0-1,-7 0-37-15,4 0-7 0,-7 3-2 0,3 1 0 16,0 2-109-16,1 0-23 0,-1 4-4 0</inkml:trace>
  <inkml:trace contextRef="#ctx0" brushRef="#br0" timeOffset="36861.53">3454 13034 1792 0,'0'-16'51'0,"-7"4"10"0,7-1-49 16,-4-2-12-16,4 5 0 0,-7-2 0 0,4 2 103 0,3 1 17 0,-8 2 4 0,8 4 1 16,0 3-46-16,0 0-10 0,-7 0-1 0,0 7-1 15,4 2-1-15,3 4 0 0,-7 5 0 0,7 1 0 16,0 3-45-16,0 3-9 0,7 7-1 0,-7 2-1 15,0 4-10-15,3-1 8 0,1 7-8 0,6 16 8 16,-2-7 32-16,2 0 7 0,-6-2 1 0,3-1 0 16,0-10-48-16,0-2-10 0,3 0-2 0,1-4 0 15,-7-6 12-15,3-6 0 0,7-3 0 0,-11-6 0 16,4-4 0-16,0-6-15 0,0-3 4 0,4-6 1 16,-11 0-26-16,3-7-6 0,5-2-1 15,-8-4 0-15,0-3 35 0,-8-3 8 0,5-4 0 0,3-5 0 16,-11-1 0-16,4-2 0 0,0-7 0 0,-3 0 0 15,-1 3 20-15,1-3 7 0,-1-3 1 0,-3 0 0 0,0 3-15 16,3-3-2-16,-7 4-1 0,4-5 0 16,0 5-10-16,4 2 0 0,-4 0 0 0,3 3 0 0,0 4 0 0,4 3 0 15,0 2 0-15,-3 7 0 0,3 4 0 0,3 2 0 16,4 3 0-16,0 7 8 0,0 0 13 0,0 6 3 16,0 0 0-16,11 6 0 0,-1 0-24 0,-3 4 0 0,11 2 0 0,-7-2 0 15,6 2 0-15,1-2 0 0,-1-1 0 0,5 4 0 16,-1-7 0-16,0 3 0 0,-3-2-12 0,3-1 4 15,3-3 8-15,1-3 9 0,3 0-1 0,-3 0-8 16,0-3 0-16,-1 0 0 0,1 0 0 0,-4-4 0 16,4 4 14-16,-7 0-4 0,-1 3-1 0,1-3 0 15,-11 0-9-15,4 0-12 0,-1 3 2 0,-10 0 1 16,7-3 9-16,-7 3 0 0,0 0 0 0,0 0 0 16,0-4-104-16,-10 4-20 15,-1 4-3-15,-3-1-649 0,3 0-131 0</inkml:trace>
  <inkml:trace contextRef="#ctx0" brushRef="#br0" timeOffset="37052.56">3422 13269 2188 0,'11'0'97'0,"-1"0"20"16,1 0-93-16,3-3-24 0,7 0 0 0,-7 0 0 15,7-4 107-15,4 4 17 0,-4-3 3 0,4-3 1 16,0-1-59-16,-1 4-11 0,8-3-2 0,-7-1-1 15,-1 4-37-15,1 0-7 0,-4-1-2 0,0 1 0 16,-3 3-9-16,0 3 0 0,-4 0 0 0,0 0 0 16,-4 3-49-16,1 0-12 0,0 0-3 0,-8 4 0 15,4-1-102-15,-3 3-21 0,-4-2-4 0</inkml:trace>
  <inkml:trace contextRef="#ctx0" brushRef="#br0" timeOffset="37234.33">3641 13821 2649 0,'3'9'117'0,"1"-2"25"0,6-4-114 0,-3 0-28 0,4-3 0 0,3-3 0 15,0-3 0-15,7-1 0 0,1-2 0 0,-5-1 0 16,4-2 40-16,4-1 3 0,-4-2 0 0,4 2 0 16,-4 1-35-16,0-1-8 0,0 0 0 0,-3 4 0 15,3 0-68-15,0-1-16 0,1 4-4 0</inkml:trace>
  <inkml:trace contextRef="#ctx0" brushRef="#br0" timeOffset="38648.04">4445 6590 2030 0,'0'0'57'0,"0"0"14"0,0 0-57 16,0 0-14-16,0 0 0 0,0 0 0 0,0 0 0 0,4 0 0 16,3 0 0-16,3 0 0 0,4 4 0 0,-3-4 0 15,7 0 0-15,3 3 0 0,0 0 0 0,0-3 0 16,4 0 0-16,-4 3 0 0,7 0 54 0,4-3 8 0,3 3 2 0,-7 0 0 15,8-3-52-15,9 4-12 0,1-4 0 0,7 3 0 16,-7 0 54-16,7-3 8 16,3 0 2-16,4 3 0 0,-3-3-52 0,-4 0-12 15,7 0 0-15,10 0 0 0,-6-3 28 0,3 0 4 0,0 0 0 0,7-1 0 16,-3-2 0-16,3 3 0 0,0-3 0 0,7-1 0 16,-11 1 25-16,1-3 6 0,0 3 1 0,6-7 0 15,-6 7-51-15,-4-4-13 0,-4 4 0 0,4-3 0 16,-7-1 0-16,-3 4 0 0,-8 3 0 0,0-3 0 15,4 2 14-15,-10 4 1 0,-1-3 0 0,-7 3 0 0,1 3-15 0,-8 1 9 16,-4-1-9-16,-2 0 8 0,-8 0-8 0,0 0 8 16,-4-3-8-16,-2 3 8 0,-1 0-8 0,-7-3 0 15,0 0 0-15,0 0 0 16,0 0-25-16,0 0-7 0,-7 3-2 0,-1-3 0 16,1 0-118-16,0 0-23 0,0-3-5 0,0 3 0 15,-3-3-12-15,3 0-3 0,-4-3 0 16,0 3 0-16,8-4 65 0,-11 1 13 0,7 0 2 0,-4 0 1 15,4-4-20-15,0 1-4 0,0-1-1 0,3 4 0 16,-3 0 81-16,4 0 16 0,-4-4 3 0,3 1 1 0,1-4 106 0,-1 4 22 16,1-4 4-16,-1 1 1 0,4-4 32 0,0 7 6 15,0-4 2-15,0 4 0 0,0 2 1 0,0 1 0 16,0 6 0-16,4-6 0 0,-4 6-43 0,0 0-8 16,0 0-1-16,0 0-1 0,3 3 8 0,1 3 1 0,-1 7 1 15,-3 2 0-15,0 4-25 0,4 6-4 0,-4 4-2 16,3 2 0-16,-3 0-11 0,0 4-3 0,0-1 0 0,4 4 0 15,-4 3-1-15,0-1-1 0,3 1 0 0,1 3 0 16,-1-3-14-16,1-4-4 0,3-2 0 0,0-4 0 16,0-6-9-16,0-3-3 0,0-6 0 0,0-3 0 15,4-7-16-15,-4-3-12 0,4-3 1 0,-4-3 1 16,0-3 10-16,0-7-13 0,0-3 5 0,-4-2 8 16,1-8 0-16,-1 1 0 0,-3-3 0 0,0-3 0 15,0-1 12-15,0 1 0 0,-3 0 0 0,-1-1 0 16,1 1-12-16,-4 3 0 0,3 0 0 0,-3-1 8 0,0-2-8 15,0 0 0-15,3-1 9 0,-3 1-9 16,4 0 0-16,3 2 0 0,-7 1 0 0,7 6 8 0,-4 3-8 16,4 4 0-16,0-1-8 0,0 7 8 0,4-4 0 15,3 7 0-15,-4 3 0 0,1 0 11 0,3 6-11 16,4 0 0-16,-1 6 0 0,1 4 0 0,-1 2 0 0,8 1 8 16,-4 6-8-16,4 0 0 0,-1 3 0 0,1-3 8 15,3 3-8-15,4-3 0 0,0-3 0 0,-1 0-11 16,-3-4 1-16,4 4 0 0,3-6 10 0,-3-1 11 15,0 1-3-15,-1-4 0 0,-2 1-8 0,-5-1-11 16,4 4 3-16,-6-4 0 0,-5 0 8 0,1-2 0 16,-1 2 0-16,-3 0 0 0,-3 1 49 0,-4-1 12 15,-4 1 3-15,-3 2 0 0,0 1-52 0,-3-1-12 16,-8 4 0-16,-7 0 0 0,1-1 12 0,-8 7 0 16,7-3 0-16,-7 3 0 0,1 0-12 0,2 0-16 15,-2-3 3-15,2 0 1 0,5-4 12 0,3-2 12 0,3-4-3 0,4-2 0 31,0-1-63-31,0-3-13 0,3 0-2 0,4-6-1 16,3 0-155-16,1-3-31 0,6-13-7 0,1-6-1 0</inkml:trace>
  <inkml:trace contextRef="#ctx0" brushRef="#br0" timeOffset="40118.37">7906 6026 1123 0,'-7'-16'32'0,"0"4"7"0,0-1-31 16,0 1-8-16,-1-1 0 0,1 1 0 0,0-1 70 0,4 4 13 0,-4-4 2 0,0 7 1 15,3-3 5-15,-3 2 1 0,0 4 0 0,0-3 0 16,7 6-7-16,0 0-1 0,0 0 0 0,-7 3 0 16,0 6-31-16,0 1-6 0,3 2-2 0,-3 4 0 15,4 6-22-15,-1 3-5 0,4 3-1 0,-3 4 0 16,3 2-6-16,0 4-2 0,0 6 0 0,3 3 0 16,-3 0 15-16,0 6 2 0,4 0 1 0,-1 10 0 15,4-7 38-15,-3 1 8 0,-1-1 2 0,4 7 0 16,1-7-39-16,-5 4-7 0,4 0-1 0,0-1-1 15,0-9 1-15,0 1 0 0,0-4 0 0,0-4 0 16,0-5-8-16,0-3 0 0,1-4-1 0,-1-3 0 16,0-6-11-16,0-3-8 0,0-3 12 0,-4-7-12 15,4-6 0-15,-3-3 0 0,-1-3 0 0,1-6 0 16,-1-4-8-16,1-9-6 0,0 0-1 0,-4 0 0 16,0-3 32-16,0-3 7 0,-4-7 0 0,4-2 1 15,-4-4-15-15,1-6-10 0,-1 0 12 0,-3-22-12 16,0 6 9-16,0 4-9 0,-3-4 0 0,6 16 9 0,-3-3-9 15,0-4 0-15,3 1 0 0,-3 0 8 0,0 0-8 16,0-1 0-16,0 4 0 0,-3-22 0 16,3 12 0-16,-4 4 0 0,8 0 0 0,-8-1 0 15,7 10 27-15,-3 3 0 0,0 3 0 0,0 1 0 0,4 5-42 0,-4 1-8 0,7 2-1 0,-4 4-1 16,1 0 25-16,3 3 0 0,-4 0 0 0,4 3 0 16,0 3 0-16,0 3 0 0,0 1 0 0,0 2 0 15,4 7 0-15,-1-4 0 0,4 7 0 0,0 0 0 16,0 0 0-16,4 3 0 0,-1 0 0 0,5 0 0 15,-1 3 0-15,0-3 0 0,3 3 0 0,1 0 0 16,7-3 0-16,-4 3-8 0,4 1 8 0,6-4 0 16,-2-4 0-16,6 1 0 0,0 0 0 0,7 0-8 15,-3 0-23-15,0-3-4 0,3-1-1 0,4 1 0 16,-3 0 60-16,-1 0 12 0,4 2 3 0,3-2 0 16,-3 0-39-16,3 3 0 0,4 0 0 0,0 0-8 15,-3-1 8-15,3 4 0 0,-4-3 0 0,4 0 0 16,-4 3 0-16,4-3 0 0,0 0 0 0,0 0 0 15,-4-4 20-15,-3 4 8 0,0 0 3 0,4 0 0 16,-5-3-76-16,-2 3-15 0,3-1-4 0,-1 1 0 16,-2-3 78-16,-8 3 15 0,0-3 3 0,1-1 1 15,-8 4-23-15,0 0-10 0,-3 0 8 0,-1 3-8 16,1 0-24-16,-7 0-11 0,-1 3-1 0,-2 0-1 16,-1 4 37-16,-7-4 0 0,0 3 0 0,-4-3 0 15,-3 3 44-15,0 4 16 0,-3-4 3 0,-1 3 1 0,-3 1-52 0,4-1-12 16,-4 1 0-16,0 2 0 0,-1-2 0 0,1 2 0 0,0 1 0 0,0-1 0 15,4 1 0-15,-4 2 0 0,7-2 0 0,-4 3 0 16,1-1 16 0,-1 1 1-16,4 0 0 0,0-1 0 0,0 4-27 0,0 0-6 0,4 0 0 0,-1 3-1 15,1 0 25-15,3 3 6 16,0 0 1-16,0 6 0 0,-4 1-24 16,4 2-5-16,1 7-1 0,-1 0 0 0,3-1 23 0,-3 4 4 0,4 3 0 0,-1 3 1 15,-3 1-13-15,4-1 0 16,-4 6 0-16,0 1 0 0,0-4 0 0,0 0 0 15,4 1 0-15,-1 2 0 0,-3-3 0 16,-3-3 0-16,3 4 0 0,0 2 0 0,0-9 0 0,0 3 8 0,0-6-8 0,-3 3 0 16,-1-6-9-16,1-3-5 0,-1-1-1 0,-3-2 0 15,-3-4 29-15,3-6 6 0,-7 4 0 0,3-4 1 16,-6-3-21-16,3-4 0 0,-4 1 0 0,0-3 0 16,-6-4-20-16,-1 1 2 0,1-1 0 0,-8-5 0 15,0 2 38-15,0-3 7 0,-3 1 1 0,-3-1 1 16,-5 3-17-16,-3-2-3 0,1 2-1 0,-8-3 0 15,3 4 16-15,-2-4 2 0,-5 3 1 0,1-2 0 16,-4 2-35-16,0 4-8 0,-3-4 0 0,10 4-1 16,0-4 25-16,-7 0 6 0,-4 4 1 0,5-1 0 15,-8 1-15-15,0 0 0 0,0-1 0 0,-22 4 0 16,15-4 0-16,4-2 8 0,3-1-8 0,0 1 0 16,4-1 0-16,6-3 0 0,-3 1 8 0,4-1-8 0,7 0 0 0,3-6 0 15,3 3 0-15,5-3 0 16,6-3-106-16,4-3-18 0,3 0-3 0,4-4-785 15,7-2-158-15</inkml:trace>
  <inkml:trace contextRef="#ctx0" brushRef="#br0" timeOffset="41394.78">8985 6051 1724 0,'0'0'38'0,"0"0"8"0,0-6 2 0,0-4 0 0,0 4-39 0,0-6-9 15,0 2 0-15,0 1 0 0,0-1 96 0,0-2 18 16,0 2 3-16,0 1 1 0,-3 0-34 0,3-1-8 16,-4 4 0-16,1-3-1 0,-1 2-9 0,4 7-2 15,-3-3 0-15,-4 0 0 0,0 0 15 0,-1 6 2 16,-2 0 1-16,3 0 0 0,-4 4-29 0,1-1-5 15,-4 3-2-15,3 1 0 0,-3-4-37 0,3 3-9 16,-3 1 0-16,0-1 0 0,0 1 9 0,0-1 0 16,0 0 0-16,0-2 0 0,-4 2-9 0,4 0 12 0,0-2-12 0,0 2 12 15,-4-3-12-15,4 1 0 0,0-4 9 0,3 3-9 16,1-3 8-16,-1 0-8 0,0 1 8 0,4-1-8 16,0-3-13-16,4 0-7 0,3 0-2 0,0 0 0 15,0 0 22-15,0 0 0 0,0 0 0 0,-7 0 0 16,7 0 0-16,0 0 0 0,0 0 0 0,0 0 0 15,0 0 0-15,0 0 0 0,0 0 0 0,0 0 0 16,0 0 12-16,0 0 8 0,0 0 0 0,0 0 1 16,0 0-33-16,0 0-8 0,0 0 0 0,3 6-1 15,-3 3 68-15,4 1 13 0,-1 2 4 0,1 4 0 16,-1 3-64-16,1 3-24 0,3 0 0 0,-4 3 1 0,5 0 23 16,-5 3 0-16,4 0 0 0,0 0 0 0,4-2 0 15,-4-1 0-15,3-3 0 0,-3-4 0 0,1 1 0 0,-1-6 0 16,-4-1 0-16,1-2 0 15,3-4 0-15,-7 0 0 0,3-3 10 0,-3-3-10 16,0 0 0-16,0 0 0 0,0 0-12 0,0 0 3 0,0 0 9 0,7-3 0 16,-7 0 0-16,4-3 0 0,-1 0 0 0,1 2 0 15,-1-2 0-15,1-3 0 0,-1 2 0 0,4 1 0 16,1 0 0-16,-1 0 0 0,0-1 0 0,3 1 0 16,1-3 0-16,-1 2 0 0,5 1 0 0,-5 0 0 15,8 0 0-15,-4-1 0 0,0 1 0 0,4 0 0 16,3-4 0-16,-4 7 11 0,5-3-2 0,-5 6 0 0,1-3 0 0,-4 6 0 15,-3 3 4-15,3 1 1 0,-4 5 0 0,1 1 0 16,-1 2 1-16,1 1 0 0,-4 3 0 0,0-4 0 16,-3 4-7-16,-1-3 0 15,1 3-8-15,-8-4 12 0,4 4-4 0,-7-3-8 0,0 0 11 16,-4-1-11-16,1 1 11 0,-1 0-11 16,-3-1 10-16,0-2-10 0,-7-1 9 0,3-2-9 0,-3-1 8 15,3-2-8-15,1-1 0 0,-4 0 0 0,7-3 0 16,-4-3 0-16,4 3-14 0,0-3-8 0,3-3-2 0,4 0 0 31,4 0-146-31,-1-6-30 0,4-1-5 0,0 1-1097 0</inkml:trace>
  <inkml:trace contextRef="#ctx0" brushRef="#br0" timeOffset="42531.16">10072 6418 1824 0,'21'0'76'15,"4"0"-60"1,-1 3 82-16,1 0 17 0,3 4 3 0,1-4 1 16,2 3-37-16,1 0-7 0,0-3-2 0,7 4 0 15,-4-4-7-15,4-3-2 0,-1 3 0 0,5-3 0 16,3 0-51-16,0-3-13 0,-1 3 0 0,8-3 0 16,0-4 0-16,0 4 0 15,0-3 0-15,3-3 0 0,1-1 0 0,-4 1 0 0,7-1 0 0,-4-2 0 16,1 2 0-16,-4-2 0 0,0-4 0 0,-1 4 0 15,-6-1 0-15,0-3 0 0,-3 4 0 0,-5-1 0 16,-2 4 0-16,-5 0 0 0,1-1 0 0,-7 4 0 16,-4 3 0-16,-7 0 0 0,0 3 0 0,-7 0 0 15,0 3 0-15,-7 3 0 0,0 0 0 0,-3 1 0 16,-4 2 0-16,0 0 0 0,-4 1 0 0,0 2 0 16,1-2 0-16,-1-1 0 0,1 0 0 0,-1 1 0 15,1-4 0-15,-1 0 0 0,4 1 0 0,0-4 0 16,0 0 0-16,0-3 0 0,7 0 0 0,0 0 0 0,-4 0 0 15,4 0 0-15,0 0 0 0,0 0 0 0,0 0 0 16,0 0 0-16,0 0 0 0,0 0 0 0,-3 3 0 0,-1 3 0 0,4-2 0 0,0-1 0 16,0 3 0-16,4 0 0 15,-4 0 0-15,3 1 0 0,-3-1 0 0,4 0 0 0,-1 1 0 16,-3-4 0-16,0-3 0 16,0 0 0-16,0 0 0 0,0 0 0 0,0 0 0 15,4-10 0-15,-1 1 0 0,1-4 0 0,-1-2 0 0,-3-4 0 16,0-3 0-16,0 0 0 0,0 0 54 0,-3-3 8 15,-1-3 2-15,1 3 0 0,-1 0-52 16,1-4-12-16,-1 4 0 0,-3-3 0 0,0 0 0 0,4 0 0 0,-4-1 0 0,-4 4 0 16,7 3 0-16,-3 0 0 0,4 4 0 0,-1 5 0 15,1 0 0-15,3 4 0 0,-4 3 0 0,4 6 0 16,0 0 0-16,0 0 0 0,0 6 0 0,4 0 0 16,3 7 0-16,-4 3 0 0,4-1 0 0,0 7 0 15,1 0 0-15,2 0 0 0,1 3 0 0,-1 3 0 16,4-3 0-16,-3 1 0 0,3-1 0 0,-3 0 0 15,3 0 0-15,-4 0 0 0,1 0 0 0,0 0 0 16,-1-6 0-16,1 3-12 0,-1-7 3 0,1 1 0 16,-1-3 9-16,-2-4 0 0,-1-3 0 0,-4 1 0 15,4-7 0-15,-3 0 12 0,3-3-2 0,-4-4-1 16,1 1-9-16,3 0 0 0,-4-4 0 0,1 1 0 16,3-1 0-16,-4 1 0 0,1 0 0 0,3-4 0 15,0 4 0-15,-3-1 0 0,6 1 0 0,-3 0 0 16,0-1 0-16,0 4 0 0,4 0 0 0,-4-1 0 15,4 4 0-15,-4 0 0 0,3 0 0 0,-3 3 0 16,0 0 0-16,4 0 0 0,-4 3 0 0,4 0 0 0,-4 0 0 0,0 0 0 16,0 1 0-16,0-1 0 15,-4 0 0-15,4-3 0 0,0 3 0 0,-3-3 0 16,3 0 0-16,-3 3 0 0,3-3 0 0,-4 0 0 0,-3 0 0 0,7 3 0 0,-7-3 0 0,0 0 0 16,0 0 0-16,0 0 0 0,0 0 0 0,0 0 0 15,0 0 0-15,0 0 0 0,0 0 0 0,0 7 0 16,0-7-49-1,0 0-12-15,0 3-3 0,0-3 0 0,-3 6 0 0,3-6 0 16,-4 3 0-16,4-3 0 0,-3 3-102 0,-1 0-21 0,4-3-4 0</inkml:trace>
  <inkml:trace contextRef="#ctx0" brushRef="#br0" timeOffset="43384.51">11539 5982 1337 0,'0'-6'56'15,"4"-4"-44"1,-4 7 41-16,0 3 9 0,3-6 2 0,-3 6 0 0,0 0 0 0,0 0 0 0,4 0 0 0,-1 0 0 16,5 3-52-16,-5 0-12 0,4 7 0 0,-3-4 0 15,3 3 54-15,3 1 8 0,-3-1 2 0,4 1 0 16,3 2 0-16,0-2 0 0,4-1 0 0,-1 0 0 16,1 1 6-16,0-1 2 0,3 1 0 0,0-4 0 15,0-3-36-15,0 3-6 0,1-3-2 0,2 1 0 16,-3-1-9-16,1 0-3 0,-1 0 0 0,0 3 0 15,0-3-3-15,0 1-1 0,0 2 0 0,-3 0 0 16,0-3 0-16,-1 3 0 0,-3 1 0 0,1-4 0 16,-5 3-4-16,1-3 0 0,-1 0-8 0,1 1 12 15,-4-1-12-15,-4-3 11 0,1 3-11 0,-4-3 10 16,0 0 4-16,0 0 1 0,0 0 0 0,0 0 0 16,0 0 13-16,0 0 4 0,-7 0 0 0,0 0 0 15,3 3-13-15,-6-3-3 0,6 0 0 0,-6 3 0 16,6-3-8-16,-3 3-8 0,0-3 12 0,0 3-12 15,3 1-16-15,-3 2-11 0,0-3-1 0,0 0-1 16,4 3 53-16,-4-3 10 0,3 4 2 0,-3-4 1 0,4 0-29 0,-1 3-8 16,4-6 0-16,-3 3 0 15,3-3 0-15,0 7 0 0,0-7 0 0,0 0-8 16,0 0-21-16,0 0-4 0,0 0-1 0,0 0 0 0,0 0 58 0,0 0 12 0,0 0 3 16,-8 3 0-1,8-3-27-15,-7 3-4 0,0 0-8 0,0 0 11 0,0 0 6 0,-3 4 2 0,-1-4 0 0,0 3 0 16,-3 0-3-1,4 4-1-15,-4-4 0 0,0 7 0 0,3-1-1 0,-3 1 0 0,0 2 0 16,0 1 0-16,0 0-3 0,-1-1-1 0,1 4 0 0,0-6 0 16,4-1-2-16,-4 1 0 15,3-1 0-15,4-5 0 0,-4-1 0 16,1 0-8-16,3-3 12 0,-4 0-4 16,4-3 2-16,-4 4 0 0,4-4 0 0,0 0 0 0,0-4-10 0,0 4 0 0,7 0 0 0,-7-3 0 15,0 3-49 1,7 0-12-16,0 0-3 0,0 0 0 0,0 0 0 0,-3-3 0 15,3 3 0-15,0 0 0 0,0 0-164 0,0 0-32 16</inkml:trace>
  <inkml:trace contextRef="#ctx0" brushRef="#br0" timeOffset="44862.14">12241 5587 1824 0,'-14'-6'38'0,"7"3"8"15,0 0-37-15,4-1-9 0,-1 1 0 0,4 3 0 16,-7-6 53-16,7 6 9 0,0 0 2 0,0 0 0 16,0 0 0-16,-3 6 0 0,3 4 0 0,3 5 0 0,1 4 0 0,-1 6 0 15,4 7 0-15,4 8 0 16,-4 7-52-16,0 10-12 0,0 6 0 0,4 9 0 0,-4-3-11 0,0 6-5 0,0 3 0 16,0 7-1-1,3-7 78-15,-3 4 16 0,4-4 3 0,0 4 1 16,-1-10-65-16,1 0-16 0,-1-3 0 0,1-6 0 0,-1-13 55 0,1-9 7 15,0-4 2-15,-1-9 0 0,1-6-64 16,-4-6-8-16,0-6-4 0,3-4-1 0,-6-6 21 0,3-6 4 16,-3-1 0-16,-4-5 1 0,0-4-13 0,0-9 0 15,0 0 0-15,-4-6 0 0,1-7 0 0,-5 0 0 0,5-3 0 16,-4-6 0-16,0 4 39 0,0-1 5 16,-4 0 0-16,4-6 1 0,0 3-36 0,0-7-9 0,-4-2 0 0,4-4 0 15,0 7 0-15,0 3 0 0,0-4 0 16,0-2 0-16,0 3 0 0,0-1 0 0,0-2 0 0,0 0 0 15,0 5 0-15,-4 1 0 0,4 0 0 0,0 0 0 16,-3 3 0-16,-1 0 8 0,4 0-8 0,-4 0 0 16,1 6 0-16,3 3 8 0,-4 4-8 0,1 3 0 15,3-1 0-15,-1 7 0 0,1 3 0 0,0 0 0 16,4 6 0-16,-4 1 0 0,3 2 0 0,4 1 0 16,-3 2 14-16,3 1 1 0,3 3 0 0,1-1 0 15,-1 4-40-15,4-3-8 0,0 6-2 16,4-3 0-16,3 3 5 0,4-3 1 0,-1 3 0 15,5 0 0-15,2 0 29 0,4-3 0 0,1-1 0 0,6 1 0 16,4-3 0-16,0-3 0 0,3 2 0 0,7-5 0 16,-3 2 0-16,4-2 0 0,2-1 0 0,5-2 0 0,-1 2 0 15,1 1 0-15,6-1 0 0,4 4 0 0,-3-4 0 0,-1 4 0 0,1-1 13 16,6 1-4 0,-3 3-9-16,4-4 0 0,0 1 0 0,3-1 0 0,-4 1 0 0,1 0-12 0,3-1 4 0,0 1 8 31,-4-1 0-31,-6-2 10 0,-1 2 1 0,8-2 0 15,-15 2-11-15,4-2 0 0,-3 2 0 0,-1-2 0 16,-10 6 0-16,-3-1 0 0,-5 1 0 0,-2 3 0 0,-5 3 0 0,-2 0 0 16,-5 3 11-16,-6 0-11 0,0 4 0 0,-4 2-18 0,-4 0 2 0,1 4 1 15,-8-1 15-15,1-2 0 0,-4 2 0 16,-4 1 0-16,1-1 0 0,-1 1 0 0,-3 3 0 0,4-4 0 16,-8 4 0-16,4-4 0 0,0 4 0 0,0-3 0 15,-4-1 0-15,4 4 0 0,0-4 0 0,-3 1 0 16,6-1 48-16,-3 1 13 0,4 3 3 0,-1-4 0 15,1 4-64-15,-1-4-28 0,4 4 3 0,-4 0 0 16,4 3-11-16,4-1-3 16,-4 1 0-16,4 3 0 0,-1 3 39 0,1 4 0 0,-1-1 0 0,1 9 0 15,3 1 24-15,-4 3 12 0,4 3 2 0,0 9 1 16,0-6-31-16,0 6-8 0,4-3 0 0,-4 10 0 16,4-4-30-16,-4 4-7 0,3 3-2 0,1 6 0 15,-1-10 67-15,1 1 14 0,-4 3 2 0,4-4 1 16,-1-6-72-16,1 1-14 0,-1-4-3 0,1 0-1 15,0-9 87-15,-1 0 18 0,-3-7 3 0,4 1 1 16,-8-4-64-16,1-3-10 0,-1 0-3 0,-3 1-1 16,-3-4 22-16,-1-3 5 0,1 0 1 0,-8-4 0 15,4 1-14-15,-3 0 0 0,-1-3 0 0,0-1 0 16,-6-5 17-16,3 2 1 0,-4-5 0 0,-3 2 0 16,-4-3 2-16,0-3 1 0,-3 1 0 0,-3-1 0 15,-8 0-21-15,-4 0 0 0,-2 3 0 0,-5-3-8 16,-3 1-22-16,0-1-4 0,0 0-1 0,-7 0 0 0,0 6 35 0,0-2 0 0,-7-1 0 15,-3 3 0-15,3 1 44 0,0-1 16 0,-4 1 4 0,15-1 0 16,-4 0-52-16,-7 1-12 0,0 5 0 0,0 1 0 16,0 0 10-16,-4 3-1 0,4 3 0 0,-25 6 0 15,22-3-9-15,3 0-12 0,7-6 2 0,0 3 1 16,7-10 0-16,7 1 0 0,4-7 0 16,3 0 0-16,11-3-94 15,0-6-18-15,6 0-4 0,8-3-1 0,4-4-150 16,-1-2-29-16</inkml:trace>
  <inkml:trace contextRef="#ctx0" brushRef="#br0" timeOffset="45866.12">13250 5819 1994 0,'-10'6'41'0,"10"-6"11"0,-7 4-42 0,0-1-10 0,3 3 0 0,4-6 0 16,-3 3 106-16,-1 3 19 0,1 1 4 0,3-7 1 15,0 0-51-15,0 0-11 0,0 3-1 0,0-3-1 32,7 3-42-32,0-3-8 0,3-3-1 0,1 3-1 15,-1-3 2-15,5-1 0 0,2 1 0 0,1-3 0 0,-1 3-25 0,1-3-5 0,3 3-1 0,0-1 0 16,1-2 15-16,2 3 0 0,-3 3 0 0,1 0 0 16,-5 0 48-16,-3 3 13 0,-3 3 3 0,0 1 0 15,-1 2-52-15,-3 0-12 16,-3 1 0-16,-1 2 0 0,-3 1 0 0,-3 3 0 0,-4-1 0 0,0 1 0 15,-4 3 0-15,-3-4 0 0,0 4 0 0,0 0 0 16,-4 0 0-16,0-3 0 0,4-1 0 0,-3-2 0 16,3 3 0-16,3-7 0 0,0 3 0 0,1-5 0 15,3 2 0-15,0-3 0 0,3-2 0 0,4-4 0 16,0 0 0-16,0 0 0 0,0 0 0 0,0 0 0 16,4 3 0-16,3-3 0 0,3 0 0 0,1 0 0 15,-1 0 0-15,5 0 0 0,-1-3 0 0,0 3 0 16,0 0 54-16,4 0 8 0,-1 0 2 0,-3 0 0 15,4 3-52-15,-7 0-12 0,3 3 0 0,0-3 0 16,-7 3 54-16,3 4 8 0,-6-1 2 0,3 1 0 16,-4 2-52-16,-3 4-12 0,4 0 0 0,-8-1 0 15,1 1 0-15,-1 3 0 0,-3 0 0 0,0-1 0 16,0 1 0-16,-3 0 0 0,-4 6 0 0,-1-6 0 16,1 0 0-16,0-4 0 0,0 1 0 0,-4-3 0 15,4-1-48-15,4-6-13 0,-1 1-3 0,1-4 0 16,3 0-51-16,0-6-10 0,-1 0-3 0</inkml:trace>
  <inkml:trace contextRef="#ctx0" brushRef="#br0" timeOffset="47015.34">14697 6010 1933 0,'0'0'55'0,"0"0"12"15,0 0-54-15,0 0-13 0,0 0 0 0,0 0 0 0,0 0 75 0,0 0 12 0,0 0 2 0,0 0 1 16,0 0-21-16,0 0-4 0,0 0-1 0,7 4 0 16,0 2-8-16,3 0-3 0,5 0 0 0,-1-3 0 15,7 4-17-15,0-4-4 16,4 3-1-16,-1-6 0 0,1 3-11 0,7-3-3 0,-4 0 0 0,4-3 0 31,3 0 1-31,0 0 0 0,1-3 0 0,6-1 0 0,-3 1-5 0,7-3-1 16,-4-1 0-16,7 1 0 0,-6-1-3 0,-5 4-1 0,5 0 0 15,-1-4 0-15,0 7-8 16,1 0 0-16,-1 0 9 0,0-3-9 0,-3 3 0 0,0 0 9 0,0-4-9 0,-4 4 0 16,-3-3 11-16,0 0-11 0,-4-1 10 0,0 1-10 15,-3 0-12-15,-4 3-8 0,-3-4-1 0,-1 4-1 16,-6 0 40-16,-1 0 8 0,-3 0 2 0,1 3 0 16,-8 0-19-16,0 0-9 0,0 0 10 0,0 0-10 15,0 0 13-15,0 0-3 0,0 0-1 0,0 0 0 16,0 0-9-16,0 0 0 0,0 0 9 0,-8-6-9 15,5 2 20-15,-1-2-1 0,4 6 0 0,-3-3 0 16,-4 0-67-16,7 3-12 0,0 0-4 0,0 0 0 16,0 0 52-16,0 0 12 0,0 0 0 0,0 0 0 15,0 0 0-15,0 0 0 0,0 0 0 0,0 0 0 16,-4 3 0-16,1 6 0 0,3 1 0 0,-4-1 0 16,4 4 0-16,-3 2 0 0,3 4 0 0,0 0 0 15,-4 3 0-15,4 0 0 0,0 3 0 0,0-3 0 16,0 0 0-16,4 0 0 0,-4 0 0 0,3 3 0 15,-3-3 0-15,4 0 0 0,3 0 0 0,-4 0 0 16,4-3 0-16,-3-1 0 0,3-2 0 0,-3-7 0 0,-1 1 21 16,1-4 7-16,-1-3 2 0,-3-3 0 0,0 0-22 15,7-6-8-15,-3 0 0 0,-1-4 0 0,-3-2 20 0,0-4-1 0,0 0-1 0,0-2 0 16,-3-1-3 0,-4-3-1-16,3 0 0 0,-3-3 0 0,0-3-14 0,-4-1 0 0,1-5 0 0,3-1 0 15,-4 4 14-15,1-3 0 0,3-1 0 0,-4 4 0 16,0 2-14-16,4 1 9 15,0 3-9-15,-3 0 8 0,6 6-8 0,1 4 0 0,-1 2 0 0,1 1 0 16,3 5 0-16,-4 1 0 16,4 6 0-16,0 0 0 0,0 0 0 0,7 3 0 0,4 0-12 0,-4 0 12 15,3 4 0-15,1-1 0 16,0 0 0-16,3 4 0 0,0-4-8 0,3 0 8 16,1 0 0-16,0 4 0 0,3-4 0 0,0 0 0 0,4-3-9 0,3 4 9 15,-3-4 0-15,-4-3 0 0,3 3-8 0,1-3 8 16,-4 0 0-16,0 3 0 0,1-3 0 0,-5 0 0 15,1 3 0-15,0 0 0 0,-4 1 0 0,0-1 0 16,-4 3-9-16,-3 0 9 0,0 1-13 0,-3-1 5 16,-4 3 17-16,0 1 4 0,-4 2 1 0,-3 4 0 15,0 0-5-15,-3 2-1 0,-4 7 0 0,0-3 0 16,-4 3 3-16,0 4 0 0,1-1 0 0,-5-3 0 16,1 0-1-16,0-3 0 0,-4 0 0 0,4-3 0 15,0-4-10-15,3-2 0 0,1-4 9 0,-1 1-9 16,4-7 0-16,0 0 0 0,7 0 0 0,0-6 0 15,7 3-83-15,0 0-11 0,-4-6-2 0,8 0-1 16,-1-1-155-16,4 1-32 0</inkml:trace>
  <inkml:trace contextRef="#ctx0" brushRef="#br0" timeOffset="48344.91">16517 5082 1094 0,'-3'0'46'16,"-5"7"-37"-1,5-1 95-15,-1 6 20 0,1 1 3 0,-1 3 1 16,4 6-67-16,0 3-13 0,0 3-2 0,0 6-1 16,0 1 34-16,4 9 6 0,-4 0 2 0,0 9 0 15,3 3-7-15,-3 4 0 0,4 6-1 0,-1 3 0 16,-3 3-9-16,4 0-2 0,0 6 0 0,-4 4 0 15,3-10-9-15,1 0-3 0,-1 0 0 0,4 0 0 16,0-9-23-16,0-6-5 0,0-1 0 0,4-6-1 16,-4-6-17-16,0-9-10 0,4-4 12 0,-4-6-12 15,0-6 0-15,-4-4 0 0,1-2 0 0,3-10 0 16,-4 0-8-16,-3-3 8 0,4-9 0 0,-4-4-9 16,0-2 9-16,-4-1 0 0,1-6 0 0,-1-6 0 15,1 0 0-15,-4-10 0 0,0-3 8 0,0-3-8 16,0-3 0-16,0 0 0 0,-1-3 0 0,1-6 0 0,0 2 0 15,0-5 0-15,0-4 0 0,-3-3 0 0,6 10 0 16,-3-4 0-16,4 4 0 0,-1-4 0 0,0 4 0 0,1-1 0 16,-1 1 0-16,1-4 0 0,-1 7 0 0,4 3 0 0,0 3 0 15,-3 3 0-15,3 3 0 16,0 0 0-16,0 4 0 0,0-1 0 0,3 7 0 16,-3 6-10-16,4 0 10 0,-1 6-10 0,1 3-1 15,-4 7 0-15,3-1 0 0,1 4 0 0,0 3 11 16,3 3-13-16,0 0 5 0,0 0 8 0,3 6-11 0,1-3 11 15,3 7-8-15,4-1 8 0,-4 0 0 0,3 4 0 16,1 3 0-16,3-4-8 0,0 1 8 0,1-1 0 0,2 1 0 0,1-4 0 16,3 1-16-16,0-4 1 0,-3-3 1 0,7 0 0 15,-4-3 14-15,4-3 15 0,3 0-3 0,-3 0-1 16,-4-7-11-16,0 1 0 0,0 0 0 16,-3-4 0-16,-4 4 0 0,0-4 0 0,-3 4 0 0,0-7 0 15,-4 7-12-15,0-4 3 0,0 4 0 0,-3-4 0 16,-1 4 9-16,1-1 0 0,-4 1 0 0,0 3 0 15,0 2 0-15,0 1 0 16,-7 3 0-16,7 3 0 0,-3-3 0 0,3 4 0 0,-4-1 0 0,4 0 0 16,-3 3 0-16,3 0 0 0,-4 4 0 0,4-1 0 15,-3 4 11-15,3-1 4 0,-3 1 1 0,3 3 0 16,0 2-16-16,0-2 0 0,3 6 0 0,1-3 0 16,-1 3 0-16,5 0 0 0,-1 0 8 0,0 3-8 15,0 0 0-15,0 3 0 0,4 3 0 0,-4 4 0 0,0 3 0 16,0 2 8-16,-3 7-8 0,3 0 0 15,0 0 0-15,-4 4 0 0,1-1 8 0,3 3-8 16,0 0 0-16,-3 1 8 0,3 2-8 0,0 0 0 0,0-5-14 16,0-1-9-16,0-6-1 0,0 3-1 15,-3-6 25-15,-4-1 0 0,4 1 0 0,-1-3 0 16,-3-4 46-16,0 1 14 0,-3-4 4 0,-1 0 0 16,1-6-52-16,-4 1-12 0,0-5 0 0,0-5 0 15,-4 0 0-15,1 0 0 0,-1-7 0 0,-6 0 0 0,-1 1 0 0,-3-4 0 0,-4 3 0 0,-3-2 0 16,-3-4 37-16,-1 0 5 0,-3 0 1 0,-8 0 0 15,1-3-27-15,-7 3-6 16,-1 0-1-16,-6 4 0 0,0-4 3 0,3 0 0 16,-4 6 0-16,-2-2 0 0,2 2-12 0,1 1-11 0,-4 2 3 0,0 4 0 15,7-4 8-15,4 1 11 0,3-1-3 16,-3-2 0 0,10-1-57-16,0 1-12 0,4-7-3 0,7 0 0 0,0-6-102 0,3 0-21 0</inkml:trace>
  <inkml:trace contextRef="#ctx0" brushRef="#br0" timeOffset="49285.1">17657 5854 2310 0,'0'9'48'0,"0"-9"11"16,7 3-47-16,3-3-12 0,8-3 0 0,-4 3 0 16,11-3 12-16,-1 0 0 0,8 3 0 0,0-3 0 15,7 3 7-15,-1-4 1 0,5 1 1 0,3 0 0 16,-1 0-6-16,1 0-2 0,4 0 0 0,-1 3 0 15,1 0 4-15,-5 3 1 0,5 0 0 0,-4 0 0 16,-8 3-18-16,1-2 0 0,-3 2 0 0,-5 0 0 16,-3 0-99-16,1 1-23 0,-8-1-5 0</inkml:trace>
  <inkml:trace contextRef="#ctx0" brushRef="#br0" timeOffset="49848.45">18701 5540 1849 0,'-4'16'38'0,"1"-7"10"0,3 4-38 16,-4 2-10-16,4 4 0 0,0 6 0 0,0 0 48 0,4 7 7 0,-1-1 1 0,1 7 1 16,-1 6 43-16,1-1 8 0,3 8 1 0,-4-4 1 15,8-3-20-15,-4-4-4 0,4 1-1 0,-4-6 0 16,3-4-33-16,1-3-6 0,-1-3-2 0,-3-3 0 15,4-6-33-15,-4-4-11 0,0-2 0 0,0-4 0 16,-3-3 0-16,3-3 0 0,-4-6 0 0,1 0 0 16,-1-7 0-16,-3 1-9 0,0-4 9 0,0-3 0 15,-3 0 0-15,-1-6 0 0,1 3 0 0,-4-9 0 16,0 0 0-16,-4-7 0 0,1 0 0 0,-5-6 8 16,5 7-8-16,-1-1 0 0,1 1 0 0,-1-1 0 15,4 3 10-15,0 4 7 0,0 3 2 0,0 3 0 16,3 6-37-16,4 0-7 0,0 7-2 0,4-1 0 15,-1 7 16-15,8 6 11 0,-4 0-13 0,7 3 5 16,0 0-3-16,0 6 0 0,4-2 0 0,3 5 0 16,0-2-6-16,1-4-2 0,-1 3 0 0,3 1 0 15,1-1 19-15,3-3 0 0,1-2 0 0,2 2 0 16,1-3 0-16,-4-3 0 0,8 3 0 0,-8 0 0 0,0-3 0 16,0 3 0-16,-3 1 0 0,-4-1 0 0,-3 3 0 0,-4 3 0 15,0 1 0-15,-7 2 0 0,0 1 48 0,-3-1 12 16,-4 4 4-16,-4 0 0 0,-3-1-52 0,0 1-12 0,0 3 0 0,-7 0 0 15,0 0 54-15,-4 2 8 0,-3 1 2 16,-4 3 0-16,4 1-47 0,-4-1-9 0,-3 3-8 0,0 0 12 16,3 0-12-16,-3-3 0 0,0 0-12 0,-1-3 12 15,5 0 0-15,3 0 0 16,-1-3 14-16,5-3-4 0,-1-4-67 16,4-2-14-16,0-7-2 0,3-6-1 15,4 0-134-15,4-10-26 0</inkml:trace>
  <inkml:trace contextRef="#ctx0" brushRef="#br0" timeOffset="50233.67">19646 5600 2269 0,'-17'9'64'0,"-1"0"15"16,0 7-63-16,4 0-16 0,0-1 0 0,0 11 0 16,0-1 54-16,0 6 8 0,0 3 2 0,3 4 0 0,0 3-52 0,1 3-12 0,3 3 0 15,0 0 0-15,7-6 84 0,0-1 15 0,0-2 2 0,3 0 1 32,1-7-61-32,3-6-12 0,3 3-2 0,5-9-1 15,2-3-26-15,4-4 0 0,1-2 0 0,6-10 0 0,0 0 0 16,4-7 0-16,-1-5 0 0,5-4 0 0,-1 1 14 15,0-4-2-15,4-3-1 0,-4-6 0 16,-3-1-11-16,0-5-16 0,0-1 4 0,-4-5 1 0,-3 5 11 0,-4-3 0 0,-4 7 0 0,1-6 0 16,-11 5 27-16,0 4 7 0,-7 3 2 0,-3 0 0 15,-8 0-7-15,-7 6-1 0,1-3 0 16,-11 3 0-16,-1 3-28 0,-6 1 0 0,0 2 0 0,-11 1 0 16,7 5-45-16,-7 1-15 15,0 6-4-15,0-3 0 0,4 3-51 0,0-3-10 0,-1 3-3 0</inkml:trace>
  <inkml:trace contextRef="#ctx0" brushRef="#br0" timeOffset="51499.51">19420 5518 345 0,'-3'-12'15'0,"-1"-1"4"0,1 4-19 0,-4-1 0 0,3 1 0 0,-3-1 0 16,0 4 19-16,0-3 0 0,4 2 0 0,-4 1 0 16,-1 0 72-16,8 6 14 0,-3-3 3 0,3 3 1 15,-4-6-52-15,4 6-10 0,-3-7-3 0,3 1 0 16,-4 0 32-16,4-1 7 0,4 1 1 0,-4 6 0 15,0 0-16-15,0 0-4 0,3 3 0 0,4 0 0 16,1 7 55-16,-1 6 10 0,3 2 3 0,4 7 0 16,4 4-68-16,3 5-14 0,0 7-2 0,7 6-1 15,1 0 13-15,6 3 2 0,4 3 1 0,3 7 0 16,-7 0-26-16,1-1-5 0,-1 1 0 0,0 9-1 16,-3-7-14-16,-4 4-2 0,0-3-1 0,1 3 0 15,-5-13-36-15,5-3-7 0,-1-6-2 0,0-3 0 16,-3-7-127-16,-1-5-26 0</inkml:trace>
  <inkml:trace contextRef="#ctx0" brushRef="#br0" timeOffset="53817.76">4932 10102 1094 0,'14'-3'46'16,"4"0"-37"-16,3 0 44 0,3-3 9 0,5 2 2 0,-1-2 0 16,4 0-24-16,3 0-4 0,0-1 0 0,8 1-1 15,-5 0 13-15,8-4 4 0,-11 4 0 0,11 0 0 16,4 0-20-16,3-4-3 0,7 4-1 0,0-7 0 15,0 4-12-15,-4 0-2 16,4-1-1-16,7-2 0 0,-7 2-13 0,11-2 0 16,-1 2 0-16,8 1 0 0,-1-1 0 0,1-2 0 0,7 6 0 0,10-4 0 15,-7 4 0-15,0 0 0 0,4-1 0 0,14 1 0 16,-11 3 0-16,4 0 0 0,0 3 0 0,17-3 0 16,-14 3 0-16,4 0 0 15,0 0 0-15,17-3 0 0,-13 3 0 0,-1-4 0 0,4 1 0 0,18 0 0 16,-19 0 0-16,5 0 0 0,-1 0 0 0,18 0 0 15,-17-1 0-15,3-2 0 0,3 3 0 0,15-3 0 16,-15 3 0-16,4-4 0 0,0 1 0 0,21 0 0 16,-17 3 0-16,3-4 0 0,0 4 0 0,21-3 0 15,-21 3 28-15,0-3 2 0,4 3 1 0,17-1 0 16,-24 4-20-16,-1-3-11 0,4 3 12 0,14 0-12 16,-17 3 28-16,0-3 0 0,-1 4-1 0,22-1 0 15,-22 0-27-15,1 3 0 0,3-3 0 0,18 0 0 16,-25 0 20-16,3 1-2 0,4-1 0 0,11 3 0 0,-18-3-1 0,-4 0 0 15,4 0 0-15,11 1 0 0,-18-1-7 0,0 0-2 0,0 3 0 0,14-3 0 16,-18 3 0-16,1-2 0 16,-1 2 0-16,15 0 0 0,-22 0 2 15,4-2 0-15,-4 2 0 0,11 0 0 0,-14 4 7 16,-4-4 2-16,4 0 0 0,3-3 0 0,-13 3-27 16,-1-2-6-16,0 2-1 0,7-3 0 0,-13 0 25 0,-1 0 5 0,-3 0 1 15,3 1 0-15,-11-1-16 0,-3-3 0 0,-3 0 0 0,3 3 0 16,-7-3 0-16,0-3-12 15,4 3 12-15,-1-3-13 0,-10-1 13 0,0-2 13 0,0 0-2 0,0 0-1 16,-7 2-10-16,3-5-11 0,1 3 3 0,-1-4 0 16,-6 1 8-16,-4 3 11 0,-4-4-3 0,4-2 0 15,-7 2-8-15,-1 1 0 0,5 0-12 0,-4-4 12 16,-4 4 0-16,-3-1 12 0,-1 1 0 16,-2-1 0-16,-1 4-12 0,-7-3 0 0,0 2 0 0,-3 1 8 15,-1 0-8-15,-3 0 0 0,1-1 0 0,-5 1 0 16,4-3 0-16,-3 2 0 0,3 1 0 0,-3-6 0 15,-1 2 0-15,-3-2 8 0,4-1-8 16,-4-3 8-16,0 1 4 0,0-4 1 0,0-3 0 0,-3 0 0 16,-1 0-13-16,4-3 9 0,-3-3-9 0,-4 0 8 15,0-1 0-15,0 4-8 0,0-6 12 0,0 0-4 16,0-1-8-16,-4-2 10 0,4-1-10 0,-3-6 10 16,-1 4-10-16,1-7 10 0,-1 0-10 0,-3-6 10 15,3 6 6-15,1-3 2 0,-1 0 0 0,-3-6 0 16,4 2-30-16,-4-5-5 0,0 0-2 0,0-4 0 15,0 7 29-15,0-1 6 0,-1 4 0 0,-2-6 1 0,3 2-27 16,0-2-6-16,3-4 0 0,-6 1-1 0,6 6 17 16,-3-1 0-16,0 4 0 0,0-3 0 15,3 3 0-15,-3-4 0 0,4 1 0 0,-1-3 0 0,1 2 48 0,-1 4 12 0,-3 3 4 16,4-3 0 0,-1 3-74-16,1 0-14 0,3 0-4 0,-4 0 0 0,1 3 28 0,-1 3 0 0,4 0 0 0,-3 7 0 15,-1-1 0-15,0 7 0 0,-3 0 8 0,0 0-8 16,4 3 23-16,-8 0 0 0,4 3 0 15,0-3 0-15,-3 3-33 0,2-4-6 0,1 8-2 0,-3-4 0 16,3 3 18-16,-4 3 0 0,1 1 0 0,3 2 0 16,-4 4 0-16,4-1 9 0,-4 1-9 0,4 3 8 15,0 2 0-15,0 1 0 0,-3 3 0 0,3 0 0 16,-1 3-8-16,1 4 8 0,4-1-8 16,-4 3 8-16,3 1-8 0,-3 2 0 0,4 1 0 0,-1 6 0 15,-3-4-8-15,4 7 8 0,-1 0 0 0,-3 3 0 16,4-3 0-16,-5 3 0 0,5 0 0 0,-4 4 0 15,0 2 0-15,0 3 0 0,0 4 0 0,-4 0 8 16,4 2-8-16,-4 4 0 0,4 0 0 0,-3 3 0 16,3-6 0-16,0 0 0 0,0-4 0 0,0 1 0 15,0-3 0-15,0-4-16 0,-1 0 4 0,1-2 1 16,4-8 11-16,-4-2 0 0,3-3-9 0,1 0 9 16,-1-7-10-16,1 0 10 0,-1-2-13 0,4-7 5 15,0 0-4-15,0 0 0 0,0 0 0 0,0 0 0 16,0 0-4-16,-3-10 0 0,3-2-1 0,0-1 0 15,0 1 9-15,0-4 8 0,3-3-12 0,1 0 12 16,-1-6-11-16,1 3 11 0,-1-6-10 0,1 0 10 16,3 0-8-16,-4-4 8 0,4 1 0 0,1-4-9 0,-1-2 9 0,3 2 0 0,-3-2 0 15,4-4-8-15,-1 3 8 16,1 4 0-16,0-1 0 0,3 1 0 0,-4 3 0 0,1-1 0 0,-1 1 0 16,5 6 0-16,-5 0 0 15,1 6 0-15,-1 0 8 0,1 3-8 0,3 7 0 0,-3 6 0 16,3 0 0-16,0 6 0 0,0 3 0 15,4 3 0-15,-1 4 0 0,4 0 0 16,-3 2 0-16,0 1 0 0,3 3 0 0,-4-4 0 0,1 4 0 0,0 0 0 0,-1 0 0 0,1 0 0 16,0 3 0-16,-1 0 0 0,1-1 0 0,0 1 0 15,-1 4 0-15,1-5 14 0,3 5-3 16,-3-1-1-16,-1-3-10 0,1 0 0 0,0-1 0 0,-1 1 8 16,-3 0-8-16,0-3 0 0,0-3 0 0,1 3 0 15,-8-4 0-15,3 1 8 0,-6-3-8 0,-1-1 0 16,-3 1 0-16,-3-1-19 0,-1 4 3 0,-6-4 1 15,-4-2 33-15,-1 2 6 0,-6 1 2 0,0-1 0 16,-4-2-18-16,1 2-8 0,-5 1 0 0,1 0 8 16,0-1 22-16,0 1 4 0,-4-1 1 0,-3 4 0 15,0-1-56-15,-4 1-11 0,0 3-3 0,-3-3 0 16,-1-1-44-16,4 1-9 0,-3 0-1 0</inkml:trace>
  <inkml:trace contextRef="#ctx0" brushRef="#br0" timeOffset="55792.24">4784 13059 1824 0,'-14'22'38'0,"14"-13"8"15,-7 1-37-15,3-4-9 0,4 3 0 0,0 1 0 16,0-4 53-16,4 4 9 0,3-1 2 0,-4-3 0 15,8 0-52-15,-1 1-12 0,4-1 0 0,-3 0 0 16,10 1 0-16,-7-1 0 0,7-3 0 0,-3 0 0 16,3 0 0-16,4 0 0 0,3-3 0 0,-3 0 0 15,3 0 0-15,4 0 0 0,0-3 0 0,3 0 0 0,0 3 0 0,0-3 0 16,1 3 0-16,10 0 0 16,-8 0 0-16,8 0 0 0,-3 0 0 0,2 0 0 0,5 3 27 0,-11-3 2 0,6 0 1 15,1 0 0 1,0-3-30-16,-4 3 8 0,1-3-8 0,3-3 0 0,-4 2 0 15,-3 1 0-15,3 0 0 0,0-3 0 0,-3 3 0 0,-3-4 0 0,-8 4 0 0,4-3 0 32,-4 3 0-32,4-3 0 0,-1 3 0 0,-10-1 0 0,4-2 0 0,0 3 0 0,-4-3 0 0,-3 3 0 15,3-1 0-15,-7-2 0 0,0 6 0 0,0-3 0 16,-3 3 0-16,3 0 8 0,-11 3-8 0,8-3 0 16,-8 3 0-16,5 4 0 0,-5-4 0 0,4 3 0 15,-7-3 8-15,0-3-8 0,0 10 0 0,0-10 9 16,0 0-9-16,0 6 0 0,0-6 0 0,0 6 0 15,0-6 0-15,0 6 0 0,0-6 0 0,-7 7 0 16,7-7 0-16,0 6 0 0,-3 0 0 0,3-6 0 16,0 6 0-16,3 1 0 0,-3-4 0 0,7 3 0 15,-7 0 0-15,0 1 0 0,0-1 8 0,0 0-8 16,4 0 0-16,-4 4 0 0,3-1 0 16,1 1 0-16,-1-4 0 0,1 0-11 0,-4 4 3 0,3-4 0 15,1 0 8-15,-4 0 0 0,0-6 0 0,0 0 0 16,0 0-29-16,0 0-1 0,0 0 0 0,0 0 0 15,0 0 30-15,0-9 0 0,3 3 0 0,-3-7 0 47,-3 1 45-47,3-4 15 0,-4-3 4 0,-3 0 0 0,4-3-36 0,-1 0-8 16,1-3 0-16,-1 0-1 0,4-3-31 0,-7 3-5 0,4-3-2 0,3 0 0 0,-4 3 19 0,0-1 0 0,4 1 0 0,-3 0 0 16,3 3 0-16,0 3 0 0,0 1 0 0,0-1 0 0,0 3 13 0,0 1 7 0,0 2 0 15,3 0 1-15,-3 7-21 0,4 0 8 16,0 0-8-16,-4 6 0 0,0 0 37 0,0 0 3 0,0 0 1 0,3 0 0 15,-3 0-33-15,7 3-8 0,-3 3 0 0,-1 0 0 16,4 1 0-16,0 5 0 0,0 1 0 0,4 2 0 16,-1 1 0-16,1 3 0 0,3-4 0 15,0 4 0-15,0 0 0 0,4 0 0 0,0 0 0 16,-1 3 0-16,1-7 0 0,0 1 0 16,3 0 0-16,0-4 0 0,0-2 17 0,-3-1 2 0,3 0 0 0,0-2 0 15,-3-4-19-15,-1 0 0 16,1 0 0-16,0-3 0 0,-1 3 0 0,-3 0-17 0,4 1 3 0,-4-1 1 15,-3 0 13-15,3 3 0 0,-4 0 0 0,-3 1 0 16,4 2 11-16,-4-3-11 0,0 4 10 0,-3-1-10 16,3 1 16-16,-7-4-4 0,3 3 0 0,1-3 0 15,-8 1-12-15,4-1 0 0,-3 0 8 0,-1 1-8 16,-3-1 15-16,-3 0 0 0,3-3 0 0,-4 4 0 16,-3-4 20-16,0 0 4 0,-4 3 1 0,-3-3 0 15,3 0-16-15,-6 0-4 0,-1 1 0 0,-3-1 0 16,3 0-8-16,-3 0-1 0,3 0-1 0,-3 0 0 15,7 4-10-15,-4-4 0 0,4 0 0 0,3 3 0 16,1-3-10-16,2 0-7 0,1 1-2 0,0-4 0 16,7 0-148-16,0 0-29 0,7 0-7 0</inkml:trace>
  <inkml:trace contextRef="#ctx0" brushRef="#br0" timeOffset="56532.61">7176 12749 1552 0,'0'0'44'0,"0"0"10"0,0 0-43 0,0 0-11 15,3 3 0-15,1 0 0 0,3 0 53 0,0 0 9 16,3 0 2-16,4-3 0 0,0 0-5 0,1 0-1 16,2 0 0-16,1-3 0 0,3 0-21 0,4 0-4 15,-4-3-1-15,0-1 0 0,0 1 5 0,0 0 1 0,1-4 0 0,-5 4 0 16,1 3-26-16,-4-3-12 15,-3 6 10-15,-1-3-10 0,-3 6 44 0,0-3 2 0,0 6 1 0,-3-3 0 16,-4 3 7-16,0 4 2 0,-4-1 0 0,1 1 0 16,-1 2-26-16,-3 1-5 0,-3 2-1 0,3 4 0 15,-4 0-14-15,0 0-10 0,-3 3 12 0,4-3-12 16,-1-1 8-16,1-2-8 0,-1-3 0 0,4-1 0 16,0-2 0-16,3-4 0 0,1 0 8 0,3-6-8 15,0 0 8-15,0 0-8 0,3 0 12 0,4 0-12 16,0-3 0-16,4-3 0 0,0 3 0 0,-1-4 0 15,1 1 9-15,-1 0-1 0,4-1-8 0,1 1 12 16,-5 3 0-16,4 0 0 0,0 0 0 0,0 3 0 16,1 3 18-16,-1 0 3 0,0 6 1 0,-4 1 0 15,1 6 18-15,0 2 4 0,-1 7 1 0,-3 1 0 16,0 5-5-16,-7-3 0 0,0 3-1 0,0 4 0 0,-7-4-19 16,0 4-3-16,-3 2-1 0,-1 4 0 0,-3 0-9 0,-4 0-3 15,4-4 0-15,-4-2 0 0,4-7-16 0,-3-3 0 16,-1-3 0-16,0-6 0 15,1-4-47-15,-1-5-6 0,1-7-2 0,-1-4 0 16,-3-2-139-16,7-10-28 0,-22-34-6 0,8 6 0 0</inkml:trace>
  <inkml:trace contextRef="#ctx0" brushRef="#br0" timeOffset="79510.24">9236 1511 2185 0,'3'9'92'16,"-3"4"-74"-1,0-4 166-15,4-2 32 0,-4 2 8 0,0 0 0 0,0 1-77 0,0-1-16 0,0-6-3 0,0-3-1 16,0 0-67-16,0 0-14 0,0 0-2 0,0 0-1 15,0 0-25-15,0 0-5 0,0-3-1 0,3-9 0 16,-3-1-2-16,0 4-1 0,4-1 0 0,-1 1 0 16,-3-4-9-16,4 4 0 0,-4 0 0 0,3 2 0 15,-3 7 0-15,0 0 0 0,0 0 0 0,0 0 0 16,0 0 0-16,0 0 0 0,0 0 0 0,0 0 0 16,0 0 0-16,0 0 0 0,0 0 0 0,0 0 0 15,0 0 0-15,0 0 0 0,0 0 0 0,0 0 0 16,0 0-97-16,0 0-25 0,0-3-5 0,0-3-1 15,0-7-72-15,0 1-16 0</inkml:trace>
  <inkml:trace contextRef="#ctx0" brushRef="#br0" timeOffset="79914.6">9038 545 2019 0,'0'0'57'0,"4"-3"13"0,-1 0-56 0,4 0-14 0,0 3 0 0,0 3 0 15,4-3 88-15,0 3 14 0,3 0 3 0,0 3 1 16,3-2-14-16,1-1-2 0,-4-3-1 0,7 3 0 16,-7-3-14-16,4-3-3 0,0 3-1 0,-1-3 0 15,1-1-11-15,0-2-3 0,-1 0 0 0,1 0 0 16,0-1-45-16,-1 1-12 0,-3 3 0 0,0 0 0 15,-3 3 0-15,-4 0 0 0,0 0 0 0,-7 0 0 16,0 0 52-16,0 3 9 0,-3 3 2 0,-4 7 0 16,-4 2-30-16,-3 1-5 15,-4 6-2-15,1 3 0 0,-1 3 10 0,-3 7 3 0,3-1 0 0,-3 10 0 16,0-9-31-16,0-1-8 0,3 4 0 0,-3-1 0 16,7-5 0-16,3-4 0 0,1 0 0 0,2-3 0 15,8-6 0-15,4 3 0 0,3-9 0 0,4-4 0 16,-1-6 0-16,4 0 0 0,4-3 0 0,0-6 0 15,3-3 0-15,3-4 0 0,5 4 0 0,-1-13 0 16,4 6 0-16,-1-3 0 0,5 4 0 0,-1-1 0 16,0-6-65-16,1 3-15 0,-5 3-2 0</inkml:trace>
  <inkml:trace contextRef="#ctx0" brushRef="#br1" timeOffset="100089.72">8453 2320 1371 0,'0'0'60'0,"0"0"14"16,0 0-59-16,0 0-15 0,0 0 0 0,0 0 0 16,0 0 47-16,0 0 6 0,0 0 2 0,0 0 0 15,0 0-14-15,0 0-2 0,0 0-1 0,0 0 0 16,0 0 0-16,3 3 0 0,1 0 0 0,-4 3 0 16,3 1 6-16,-3-1 0 0,4 3 1 0,-1-2 0 15,-3 5-7-15,0-6-2 0,4 4 0 0,-4 2 0 16,0-2-1-16,3 2-1 0,-3 1 0 0,4-1 0 15,-1 1-10-15,1 0-1 0,-4 2-1 0,3-2 0 16,1 2-9-16,-1-2-1 0,1 3-1 0,3 2 0 16,-3-5-3-16,-1 3 0 0,1 6 0 0,-1-10 0 0,1 7-8 15,-1 3 0-15,1 0 0 0,-1 3 8 0,1-3-8 16,-4 3 0-16,3 3 0 0,-3 0 8 16,4 1 4-16,-1-1 0 0,1 6 0 0,-4-5 0 0,3-4-3 15,1 3 0-15,-1-3 0 0,1 3 0 16,0-3-9-16,3 3 10 0,-4 4-10 0,4-1 10 15,-3 1-29-15,3-1-5 0,-4 3-2 0,4 1 0 16,-3-4 46-16,3 1 8 0,0 2 3 0,0 1 0 0,-3-4-31 0,3 3 8 0,-4-2-8 16,4 2 0-16,-3 4 0 0,3-4 0 0,-4 4 0 15,1 0 0-15,-1-1 31 0,4-2 0 0,-3-1 0 0,-1 4 0 32,1 3-48-32,-4-10-10 0,4 7-1 0,-1-7-1 0,-3 0 29 0,4 4 0 0,-4-1 0 0,3 4 0 15,1 3 24-15,-4-4 2 0,3 4 0 0,1 12 0 16,-4-2-38-16,3-4-8 0,-3 0-2 0,0 3 0 15,4-6 22-15,-4 0 0 0,0 3 0 0,0-13 0 16,3 4 0-16,-3 3 8 0,0-1-8 0,4 1 8 16,-4 0 3-16,0 0 0 0,0-1 0 15,3 10 0-15,-3-2-1 0,0-5 0 0,0-2 0 16,0 0 0-16,0-3-10 0,0-4 12 0,0-3-12 0,0 4 12 16,0-1-12-16,0-2 0 0,0-1 0 0,0 0 0 15,0 1 8-15,0-1-8 0,0 1 0 0,-3-4 8 16,3 0-18-16,-4-3-4 0,4-3-1 0,0 0 0 15,0-6 43-15,0 2 9 0,0-2 2 0,0-3 0 16,0-1-21-16,0-2-4 0,0-1-1 0,0-3 0 16,0 1-13-16,0-1 0 0,-3 0 0 0,3 0 0 15,0-6 0-15,3 3 0 0,-3-3 9 0,0 4-9 16,0-1 0-16,0 0 0 0,0 3 0 0,0-3 0 16,0 0 0-16,0 4 0 0,0-1 0 0,0 0 0 15,-3 1 0-15,3-4 0 0,0 0 0 0,0 3 0 16,0-3 0-16,0 0 0 0,0 4 9 0,0-7-9 15,0 3 10-15,0-3-2 0,0 0-8 0,0 0 12 0,0 0 0 0,0 0-1 16,0 0 0-16,0 0 0 0,0 0 1 0,0 0 1 0,0 0 0 0,-7-3 0 16,0 3-29-16,0-4-7 15,0 4-1-15,3-3 0 0,-7-3 55 0,4 3 10 0,0 0 3 0,-3-3 0 16,-1-4-30-16,1 4-6 0,-1-7 0 0,-3 4-8 16,3-1 11-16,-3-5-11 0,0-1 10 0,3 4-10 15,1-4 9-15,-1 0-9 0,1 1 8 0,-1-1-8 16,4 0 0-16,0 1 0 0,0-1 8 0,3 3-8 15,-3-2 0-15,4 2 0 0,-1 4 9 0,1-4-9 16,-1 4 0-16,1-1 0 0,3 4 0 0,-4 0 0 16,4 0 0-16,0-1 0 0,0 4 0 0,-3 0 0 0,3 0 0 15,0 3 0-15,0 0 0 0,0 0 0 16,0 0 0-16,0 0 0 0,0 0 0 0,0 0 0 0,3 9 0 0,1 1 0 16,3-1 0-16,-4 0 0 0,4 4 0 0,0 0 0 15,4-1 0-15,-4 4 0 0,4-1 0 16,-1 4 0-16,1-3 0 0,3 0 0 0,4-1 0 0,-4 1 0 15,0-3 0-15,0-1 0 0,0 1 0 0,0-1 0 16,-3 4 0-16,3-1 0 0,0-2 0 0,-3 0 0 16,-1-1 0-16,1 4 0 0,-1-1 0 0,1 1 0 15,-4 3 0-15,3-3 0 0,-2-4 0 0,-1 4 0 0,0-4 0 0,0-2 0 16,3-4 0-16,-3-3 0 16,0-3 0-16,0-3-8 0,1-6 8 0,-1-4 0 0,0-3 8 0,0-5-8 15,3-1 0-15,-3 0 0 0,0-3 0 0,0-1 0 16,0 4 0-16,4 1 0 0,0 2 0 15,-1-3 0-15,-3 6 0 0,4 0 0 16,-4 1 0-16,0-1 0 0,0 7 56 0,0-1 6 0,-3-2 2 0,3 2 0 16,-4 4-64-16,4 0-21 15,-3 0 0-15,-1-1 0 0,1 1 21 0,-1 3 0 0,1-3 0 0,-1-1 0 16,-3 4-48-16,0-3-6 16,0 3-1-16,0 0 0 15,4-4-147-15,-4 4-30 0,-4-6-5 0,-3-4-2 0</inkml:trace>
  <inkml:trace contextRef="#ctx0" brushRef="#br1" timeOffset="100843.34">8368 2477 1497 0,'-4'15'32'0,"4"-8"8"0,-3 2 0 0,-1 4 4 0,1-4-36 0,-1 4-8 0,1-1 0 0,3 1 0 0,-4-4 104 0,4 4 20 15,0-1 3-15,-3 1 1 16,3-7-103-16,0 3-25 0,3-2 0 0,-3-1 0 0,4-3 56 0,-4-3 7 15,0 0 1-15,3-3 0 0,1 0-52 0,-1-7-12 16,4 4 0-16,-3-3 0 0,-1-4 54 0,4 1 8 16,-3-4 2-16,0 0 0 0,3-3-52 0,-4 1-12 15,4-1 0-15,-3 0 0 0,-1 3 0 0,1-3 0 16,3 1 0-16,-4-1 0 0,1 3 0 0,3 4 0 16,-4 2 0-16,5-5 0 0,-5 5 0 0,1 1 0 15,3-1 0-15,-4 4 0 0,4 3 0 0,0-7 0 0,-3 4 0 16,3 0 0-16,0 3 0 0,0-3 0 15,0 2 0-15,4 1 0 0,3 3 54 0,-4 0 8 16,1 0 2-16,3 3 0 0,-3 4-52 0,3 2-12 0,0 0 0 0,3 7 0 16,-2 3 27-16,-1 3 2 0,0 0 1 0,3 6 0 15,-2-6-13-15,2 0-2 0,-3 3-1 0,-3-3 0 16,3-3-5-16,-3-3-1 0,3-1 0 0,-4-5 0 16,1-1-8-16,-4-6 0 0,3 0 0 0,-2-3-845 15,2-3-162-15</inkml:trace>
  <inkml:trace contextRef="#ctx0" brushRef="#br1" timeOffset="111946.6">9327 2332 1134 0,'0'-6'50'0,"0"0"10"0,0-4-48 0,-3 4-12 0,3 0 0 0,0 6 0 16,0 0 64-16,0-6 9 0,0 6 3 0,0 0 0 15,0 0 9-15,0 0 3 0,0 0 0 0,0 0 0 16,0 0-4-16,0 0-1 0,0 0 0 0,0 0 0 16,0 0-8-16,7 0-2 0,-3 6 0 0,3-3 0 15,-7-3-14-15,3 6-3 0,1-3-1 0,-1 1 0 16,1 5-27-16,-1-9-6 0,1 3-1 0,-1 0 0 16,4 4-7-16,0-1-2 0,-3-3 0 0,3 3 0 15,0 1 16-15,-3 2 4 0,-1-3 0 0,4-3 0 0,0 4-20 0,4 2-3 16,-4-3-1-16,0 1 0 0,3 5-8 0,1-9 8 15,0 3-8-15,-1 4 8 0,1-4-8 0,3 0 0 16,-4 1 0-16,1-1 0 0,0 3 0 0,-4-2 0 16,3-1 0-16,1 3 0 0,-1-2 10 0,1 2-10 0,0 0 12 0,-1-2-12 15,1-1 17-15,-4 3-3 0,3 1-1 0,1-1 0 16,3 1-1-16,-3-1 0 16,-1 4 0-16,4-4 0 0,1 0-3 0,2 1-1 0,-3-1 0 15,4 4 0-15,0-1-8 0,-1 1 0 0,-3-4 0 0,4 7 0 16,0-4 12-16,-1 1 0 15,1 0 0-15,-1-1 0 0,5 7-12 0,-5-10 0 0,4 10 0 0,-3-6 0 16,3 2 0-16,-3-2 0 0,3-1 0 0,-3 1 0 16,-1-1 0-16,5 1 0 0,-5 0 0 15,4-4 0-15,0 3 0 16,1 1 0-16,-1 3 0 0,0-1 0 0,4-2 0 0,-4-1 0 0,4 4 0 0,-4-3 0 16,0-1 8-16,4 4 0 0,-1 0 0 0,1-7 0 15,-4 7-8-15,0-4 0 0,-3 4 0 0,3-4 0 16,-3 7 0-16,3-3-12 0,0-4 2 0,-3 4 1 15,3 3 9-15,4-3 0 0,-4 2 8 0,3 1-8 16,-2 0 8-16,2-3-8 0,1 3 10 0,0-4-10 16,-1 4 0-16,1-3 0 0,3 3 0 0,1 3 0 15,-5-10 0-15,-3 7 0 0,4 0 0 0,-4-1 0 0,0-2 0 0,4 0 0 16,-4 3 0-16,0-4 0 0,4 4 0 16,0 0 0-16,-4 3 0 0,4-3 0 15,-1 3 0-15,-2 0 0 0,2 0 0 0,1 0 0 16,3-1 9-16,-3 1-9 0,3 3 8 0,-3-3-8 0,-1 0 0 0,-2 0 0 15,2 3 0-15,1 4 0 16,0-11 0-16,3 8 0 0,0-1 0 0,-3 0 0 0,3 3 0 0,-3-3 0 16,3 3 0-16,0 0 0 0,0 1 0 0,1-4 0 15,-5 3 0-15,5-3 0 16,-5 0 0-16,4 0 0 0,1 3 0 0,-5 1 0 0,5-7 0 0,-1 6 0 0,4-3 0 16,-4 0-11-16,0 3 11 0,4 0 0 15,-4 1 0-15,0 2 0 0,4 0 0 0,0 1 0 0,-4-1 10 0,0-3-10 16,-3-3 0-16,0 4 0 0,-1 2 0 0,4-3 0 15,-3 0 0-15,3 1 0 0,1-1-8 0,-1 0 8 16,0 3 0-16,0 1 0 0,4 2 0 0,-4-2 0 16,4-1 0-16,-4 0 0 0,4 4 9 0,-4-7-9 15,-3 3 0-15,3-2 0 0,-3-1 0 0,3 0 0 16,-3 0 0-16,3-3 0 0,4 4-9 0,-8-1 9 16,5-3 0-16,-1 0 0 0,-3 0 0 0,3 0 0 15,-4-3 0-15,1 0 0 0,0-3 9 0,0 0-9 16,-4-1 0-16,0 1 0 0,0 0 0 0,-3-3 0 15,3-1 0-15,-4 1 0 0,1-3 0 0,0-1 0 16,-1 1 0-16,-2-1 0 0,2 1-9 0,-3-4 9 0,0 1 0 16,0-1 0-16,1-3 0 0,-5 4 0 15,-3-4 0-15,4 0 0 0,-4-3 0 0,-4 4 0 0,1-4 0 16,-1 0 12-16,-3-3-3 0,0 0-1 0,0 0-8 16,0 0 8-16,0 0-8 0,0 0 8 15,0 0 4-15,0 0 0 0,0 0 0 0,0 0 0 0,0 0-12 0,-3 0 0 16,3 0 0-16,-7 3 0 0,0-3 11 0,0 0 6 15,7 0 2-15,-7 0 0 0,0-3-10 0,-4 3-1 16,4-3-8-16,-4-3 12 0,1 2-4 0,-1-2 0 16,-3 0-8-16,0 0 12 0,0-1-12 0,0 1 11 15,3 0-11-15,-6-4 10 0,2 4-2 0,-2 0-8 0,3 0 12 0,-4-4-4 16,4 4 1 0,-4 0 0-16,1-4 0 0,3 4 0 15,-4 0-1-15,0 3 0 0,1-4 0 0,3 4 0 0,-4 0-8 0,4-3 8 0,0 3-8 0,0-1 8 16,3 1-8-16,-3 0 8 0,3-3-8 0,1 3 8 15,-4-3-8-15,3-1 0 32,0 1 0-17,1 3 0-15,-1-3 0 0,1-1 0 0,3 1 8 0,7 6-8 0,0 0 0 0,0 0 0 0,0 0 0 0,-7-6 0 0,0-1 0 0,7 7 0 0,0 0 0 0,0 0 0 16,0 0 0-16,0 0 0 0,0 0 0 0,0 0 0 16,0 0 0-16,0 0 0 0,0 0 0 0,0 0 0 15,3-3 0-15,-3 3 0 0,4 0 0 0,3 0 0 16,-4 0 0-16,4 3-11 0,0 1 1 0,-3-1 0 15,3 0 10-15,0 0 0 0,0 0 0 0,4 0 8 16,-4 4-8-16,0-1 0 0,3-3 0 0,-3 3 0 16,4-3 0-16,-1 4 0 0,1-1 0 0,0-3 0 0,-1 3 0 0,4-3 0 15,0 4 0-15,1-1 0 16,-1 0 0-16,3 4 0 0,1-4 0 0,-4 3 0 16,4-2 0-16,-1 2 0 0,1-3 0 0,-4 1 0 0,4-1 0 0,-1 0 0 15,1 0 0-15,0 1 0 0,-4-4 0 16,3 0 0-16,-2 0 0 0,-1-3 0 0,3 3-10 15,-3-6 10-15,-3 0-12 0,0 0 12 0,-4 0 0 16,0 0-8-16,0-1 8 0,0-2 0 0,-4 0 0 0,-3 0 0 16,4-1 0-16,-4 1 0 0,3 0 0 0,-3-4 12 15,-3 1-3-15,3 0-1 0,-4-1-8 0,1-2 0 16,-1 2 0-16,1-2 8 0,-4-1 1 0,3 1 0 0,-3-4 0 16,0 0 0-16,0-6-9 0,0 3-16 15,0 1 4-15,0-4 1 0,0 3 20 0,0 0 4 16,3 0 1-16,-3 0 0 0,4 1-14 0,-4 2 0 0,-1 0 0 0,5 1 0 15,-1 2 20-15,-3-3-3 0,4 4 0 0,-1 2 0 16,-3-2-26-16,4 2-6 0,-1 4-1 0,4 6 0 16,-3-6 16-16,3 6 0 0,-7-6 0 0,7 6 0 15,0 0-86-15,-7-3-14 0,-1 3-4 16,1-4-1281-16</inkml:trace>
  <inkml:trace contextRef="#ctx0" brushRef="#br1" timeOffset="112889.59">9130 2257 961 0,'3'6'20'0,"1"1"5"0,-4-4 1 0,3 0 2 0,5 3-28 0,-5-3 0 0,1 4 0 0,3-4 0 0,-4 0 12 15,4 3-3-15,0-3-1 0,0 0 0 0,0 1 23 0,-3 2 4 16,3-3 1-16,-3 3 0 0,3-3 28 0,-4 7 5 16,4-4 2-16,-3 7 0 0,3-1 25 0,0 1 6 15,0 2 1-15,0 4 0 0,0 0-7 0,0 0-2 16,4 6 0-16,-1 0 0 0,1-3-22 0,-1 6-4 16,1 4 0-16,0-1-1 0,-1-3-2 0,1 0 0 15,-1-3 0-15,-3-6 0 0,4 0-17 0,-4-6-3 16,-4-4-1-16,5-6 0 0,-5 0-28 0,-3-3-7 15,4-6-1-15,-4-10 0 0,0 1-8 0,-4-1 0 0,1-6 0 16,-5 0 0-16,1 0 12 0,0 0 0 0,0 3 0 0,0 1 0 16,0-1-12-16,-3 0 0 15,3 0 0-15,0 3 0 0,-1-6 0 0,1 1 8 0,0 2-8 0,0-3 8 16,0 6 3-16,0-9 0 0,0 6 0 0,0-3 0 16,4 3-11-16,-1 1 0 0,0-1-10 15,1-3 10-15,-1 3 0 0,4 3 0 16,-3 4 0-16,3-4 0 0,0 7 9 0,3-1 2 0,1 4 0 0,-1 0 0 15,-3 3 0-15,8 3 0 0,-5-3 0 16,8 3 0-16,-4 0 10 0,3 3 3 0,1-3 0 0,3 3 0 16,4 0-6-16,-4 0-1 0,7 0 0 0,0 0 0 15,-3 0-17-15,3-3 0 0,4 4 0 0,-4-1 0 16,0-3 0-16,4 0 0 0,-4 3 0 0,0-3 0 0,0 3 32 16,-7 0-1-16,-3 0 0 0,3 4 0 15,-4-4-31-15,1 0-15 0,0 0 2 0,3 3 0 16,-4 0-30-16,-3 1-5 0,0 2-2 0,4 4 0 15,-4-7-144-15,0 3-29 0,4 26-5 0,-8-19-2 0</inkml:trace>
  <inkml:trace contextRef="#ctx0" brushRef="#br1" timeOffset="113687.01">8999 3985 1321 0,'0'0'28'0,"-3"-6"7"15,-4-1 1-15,3 4 2 0,1-3-30 0,3 6-8 0,-4-3 0 0,4 3 0 16,0 0 72-16,0 0 12 0,0 0 4 0,0 0 0 16,-7 0-51-16,7 0-9 0,0 0-3 0,-3 6 0 15,3 0 31-15,0 4 7 0,3-1 1 0,1 1 0 16,3 2 0-16,3 1 0 0,1 2 0 0,-1 1 0 16,5 3-52-16,2 0-12 0,1 3 0 0,0-1 0 15,3 1 54-15,-4-6 8 0,4 0 2 0,-3 3 0 16,0-4-54-16,3 1-10 0,-3 3 0 0,-1-7 0 0,1 1 0 0,-1 3 0 15,5-4 0-15,-8-3 11 16,0 1-11-16,0-1 0 0,-3 1 0 0,-1-1 0 16,-3-3-20-16,-3-2-4 0,-1 2 0 0,1 0 0 15,-4-3-91-15,-4 0-18 0,1 0-4 0</inkml:trace>
  <inkml:trace contextRef="#ctx0" brushRef="#br1" timeOffset="113921.46">9045 4452 2176 0,'0'0'62'0,"0"0"13"0,0-6-60 16,-3-4-15-16,-1 4 0 0,4-3 0 0,0-1 96 0,4-2 16 0,3-1 3 0,0-2 1 15,3-1-39-15,1-3-7 0,3-3-2 0,0-3 0 16,4 0-38-16,-4-3-8 0,4-4-2 0,-1 1 0 15,-3 3-8-15,4 0-1 0,0-1-1 0,-4 1 0 16,0 3-10-16,3 3 0 0,-2 0 0 0,-1 3 8 16,-4 4-69-16,1-1-15 0,-1 3-2 0,-2 4-1122 15</inkml:trace>
  <inkml:trace contextRef="#ctx0" brushRef="#br1" timeOffset="116899.27">11670 3399 1844 0,'7'9'52'0,"0"10"12"16,4-4-52-16,-1 1-12 0,4 0 0 0,0 6 0 15,8-3 52-15,-5 6 8 0,4 0 2 0,4 3 0 16,0 0-31-16,3 3-7 0,-3 1 0 0,6-1-1 16,-2-3 18-16,-5 1 4 0,5-4 1 0,-1-3 0 15,-4-7-26-15,1-2-6 0,0-1-1 0,0-2 0 16,-4-1-3-16,-4 1-1 0,-3-7 0 0,1 0 0 15,-1 0-9-15,-7 0 0 0,3 0 0 0,-3-3 0 16,-3 3-73-16,3-3-7 0,-7 0-2 0</inkml:trace>
  <inkml:trace contextRef="#ctx0" brushRef="#br1" timeOffset="117126.54">11875 3906 2294 0,'0'0'48'0,"-4"-9"11"0,0 0-47 0,4-4-12 0,4-3 0 0,0-2 0 16,-1-4 78-16,8-3 14 0,-1-4 2 0,4-2 1 15,4 0-64-15,0-1-13 0,3-2-2 0,3-4-1 16,1 4-5-16,3-1-1 0,1 1 0 0</inkml:trace>
  <inkml:trace contextRef="#ctx0" brushRef="#br1" timeOffset="121474.88">9871 1806 936 0,'7'6'26'0,"0"0"7"0,3 7-33 0,1-7 0 0,0 3 0 0,3 1 0 31,-4-1 52-31,4-2 3 0,1 5 1 0,-1-9 0 0,0 7-6 0,0-4-1 0,0 0 0 0,4-3 0 31,-4 4 2-31,3 2 0 0,1-6 0 0,-4 0 0 0,4 3-9 0,3-2-2 0,-3 2 0 0,3 0 0 16,0 0 10-16,0 1 2 0,25 8 52 15,-21-8-78-15,-1 2-5 0,5-3-1 0,-1 4 0 16,0-1 19-16,-3-3 3 0,3 4 1 0,0-1 0 16,0-2-10-16,1 2-1 0,-5 3-1 0,8-5 0 15,-4 5 2-15,7 1 1 0,-3-1 0 0,4-2 0 16,-1 2-19-16,7-2-4 0,-3-1-1 0,0 4 0 16,0-4 2-16,-1 4 0 0,1-1 0 0,0 4 0 15,3-7 2-15,1 4 1 0,2-1 0 16,-2 1 0-16,3-1 9 0,-4 1 3 0,4-1 0 0,-4 4 0 15,4 0-27-15,-4 3 0 0,4-1 0 0,4 4 0 16,-1-3 0-16,4 3 0 0,0-3 0 0,0 0 0 16,0 0 0-16,3-1 0 0,-3 1 0 0,4 0 0 15,-5 0 0-15,5 3 0 0,-4-3 0 0,3 3 0 16,-3-4 11-16,0 4-3 0,0 3-8 0,0-3 12 16,3 3-12-16,1-3 0 0,3 3 0 0,-4 1 0 15,1-1 0-15,-1 3 0 0,1 3-11 0,-1-6 11 16,4 4 0-16,0-4 0 0,0 3 9 0,3-3-1 15,-3 0-8-15,0 0 0 0,4-3 0 0,-4 6 0 0,0 0 0 0,0 1 0 16,0 5 0-16,0-2 0 0,0-1 0 0,0 3-8 16,0-2 8-16,0-1-12 0,0-3 12 0,0 1 8 15,0-1-8-15,-1-3 11 0,1 3-11 0,0 3 0 0,4 1 0 16,-4-1 0-16,0 0 0 0,0 4 0 16,0 3 0-16,0-4 0 0,0 4 0 0,0 2 0 0,0-2 10 0,-4 6-10 15,4 0 0 1,-3 3 0-16,-1 0 0 0,0 3 0 0,4-6 0 0,0 3 0 0,-3 0 0 0,-4-3 0 15,3 0 0-15,1 0 0 0,-4 3 0 0,3 3 0 16,0-3 13-16,1 0-4 0,-4 0-1 0,0-3 0 16,-4-3 14-16,1 0 2 0,2-1 1 0,-2-2 0 15,3 0-40-15,-4-4-8 0,-3-3-1 0,0 4-1 16,-7-7 25-16,-1 0 0 0,1-3 0 0,-7-3 0 16,0-3-8-16,-4-3 8 0,0-1-8 0,0-2 8 15,1-4 0-15,-1-2 0 0,0 2 0 0,0-6 8 16,4 4-8-16,-4-4 0 0,1 3 0 0,-5-3 0 15,-3 0 0-15,1 0 0 0,-1 0 0 0,0-3 0 0,0 4 0 16,-3 2 0-16,-1 0 0 0,1-3 0 0,-4-3 0 0,0 0-10 16,0 3 10-16,0 1-13 0,-3-4 13 0,0 3 0 15,-1-3 0-15,-3 0 0 0,0 3 0 0,-3 0 0 16,-1-3 0-16,1 0 0 0,-1 0 0 0,-3 0 0 16,0 0 0-16,0 0 0 0,0 0 0 0,0 0 0 15,0 0 13-15,0 0-4 0,0 0-9 0,0 0 0 16,-7-3 0-16,7 3 0 0,-7-3 0 0,0 0 0 15,0 3 9-15,0 0-9 0,0-4 0 0,0 4 0 16,0-3 0-16,-4 3 0 0,1-3 0 0,3 3 11 16,-4-3-3-16,1-3 0 0,-5 3-8 0,1-4 0 0,0-2 9 15,0 3-9-15,-4-4 30 0,-3 1 2 16,0-1 0-16,-4-2 0 0,1-4-20 0,-4 4-3 16,-4-4-1-16,4 0 0 0,-4 1-8 0,-3-4 8 0,6 3-8 15,1 0 8-15,0 4-8 0,3-1 0 0,4 4 0 0,0 3 0 16,3-4 0-16,4 4 0 0,0 3 0 0,0-3 0 15,3 6 8-15,1-3 0 0,-1 6 0 0,4-3 0 16,0 0-8-16,3 0 0 0,-3 0 0 0,4 0 0 16,3 0 0-16,-4 3 0 0,1-3 0 0,3 0 0 15,-4 3 0-15,4 0 0 0,4 0 0 0,-4 0 0 16,3 0 0-16,1 4-11 0,3-1 3 0,-4 0 0 16,5 4 8-16,-1-4 0 0,0 3 0 15,0 1 0-15,0-4 0 0,3 0 0 0,1 1 0 0,-1 2 0 16,5-3 0-16,2 4-8 0,1-1 8 0,3 4-8 15,0-4 8-15,4 4 0 0,0-1 0 0,-1-3 0 16,8 1 0-16,-4 2 0 0,4 4 0 0,-4-6 0 16,4-1-8-16,-4-3 0 0,-3 0 0 0,3 1 0 0,-3-1 8 0,0 0 0 15,-1-3 0-15,1 4 0 0,-4-4 0 16,4 0 0-16,-1 0 0 0,1-3 0 16,-4-3 0-16,-3 0 0 0,0 0 0 0,-1-4 0 0,-3 1 0 0,-3-3 0 15,0-1 0-15,-1 1 0 0,-3 0 0 0,-3-1 0 16,-4-2 0-16,0-1 0 0,-4-3 8 0,-3 1 3 15,-3-1 1-15,-1 0 0 0,0-2 6 0,-3-1 2 16,-3-3 0-16,-1 3 0 0,0-3 8 0,-6 3 3 16,6-3 0-16,-3 3 0 0,0 1-31 0,3-1 8 0,0 3-8 0,1 0 0 15,3 1 9-15,0 2-1 0,3-2 0 0,-3 5 0 16,3 1-8-16,1-1 0 0,-4 1 0 16,3 3 0-1,0 3-88-15,-3-1-19 0,0 1-4 0,0 0-704 16,0 0-141-16</inkml:trace>
  <inkml:trace contextRef="#ctx0" brushRef="#br1" timeOffset="122429.39">10086 1787 294 0,'0'0'8'0,"0"0"3"15,-7 0-11-15,0 0 0 0,0 0 0 0,0 0 0 16,-4 0 31-16,1 0 4 0,-1 0 1 0,4 0 0 16,-4 0 48-16,1 0 9 0,-1 0 3 0,1 0 0 0,3-3 0 0,-4 3 0 15,4-3 0-15,0 3 0 0,7 0-26 0,0 0-5 16,-4 3-1-16,1 0 0 0,-1 6-25 0,4 1-6 15,4 2-1-15,3 4 0 0,0 3 16 0,7 6 4 16,-3-3 0-16,6 3 0 0,1-3-37 0,-4 0-7 16,7 3-8-16,-7 0 11 0,4 0 27 0,-4-3 6 0,4-3 0 0,-8 0 1 15,1-1 16-15,-1-8 3 0,1 2 1 16,-4-5 0-16,-3-1-7 0,-1-3-2 16,-3-3 0-16,0 0 0 0,0-6-25 0,-3-4-6 0,-1 1-1 0,-3-4 0 15,0-5 20-15,-4-4 3 0,-3-3 1 16,0-1 0-16,0 1-26 0,0 0-5 15,-4-9-1-15,-3 6 0 0,0-4-6 0,0 4-2 0,3 3 0 0,0-3 0 16,-3 6-8-16,4-7 0 0,-1 11 0 0,4-4 0 16,0 3 0-16,3 6 0 0,1-2 0 0,3 5 0 15,0 1 0-15,7 9 0 0,0 0 0 0,0 0 0 16,7 3 28-16,3 3 3 0,4 1 1 0,7 8 0 16,4-5-20-16,3 5-3 0,8 1-1 0,-1 0 0 15,-3 2-8-15,3-2 0 0,0 0 9 0,4-4-9 16,-4 1 18-16,1-4-1 0,-1 1 0 0,-3-7 0 15,3 0-17-15,-3-3 0 0,3 0 0 0,-3 0-9 0,-8 0 9 16,5-3 0-16,-5 3 0 0,-3 0 0 16,1 0-160-16,-1 0-29 0,21 3-7 0,-17 0 0 0</inkml:trace>
  <inkml:trace contextRef="#ctx0" brushRef="#br0" timeOffset="144414.21">16785 5568 1758 0,'0'0'50'0,"0"0"10"16,0 0-48-16,-3 3-12 0,-1 4 0 0,1-4 0 0,3-3 105 0,-4 6 19 16,4 0 3-16,-3 1 1 0,3-7-44 0,0 3-9 15,3 3-2-15,-3-6 0 0,4 3-7 0,-1 3-2 0,4-2 0 0,-3-1 0 16,6 0 0-16,-3 0 0 0,7-3 0 0,-3 3 0 15,7-3-35-15,-1 0-7 0,4 0-2 16,1 0 0-16,-1-3-2 0,0 3-1 0,4-3 0 0,-1 0 0 31,-2 0-5-31,2-1-2 0,-3 1 0 0,1 0 0 0,-5 3-2 0,1 0-8 0,-4 0 12 0,0 0-4 16,0 0 2-16,-3 0 0 16,-1 3 0-16,-3 0 0 0,4-3 6 0,-7 4 2 0,3-1 0 0,-4 3 0 15,-3 0 6-15,4-3 2 0,-4 4 0 0,-4 2 0 16,4-3-6-16,-3 4 0 0,-1 2-1 0,1 1 0 15,-1-1-7-15,4 4-2 0,-4 0 0 0,1 3 0 16,-1 2-2-16,1 1 0 0,-1 0 0 0,1 3 0 16,-1 4 4-16,1-1 0 0,-1 0 0 0,4 3 0 15,-3-2 4-15,3-1 0 0,-4 0 1 0,1-3 0 16,3-3-4-16,-4 0-1 0,1 0 0 0,3-3 0 16,0 0-4-16,0-4-8 0,-4-2 11 0,4 3-11 15,0-4 0-15,0-2 0 0,0 2 0 0,0-6 0 16,0 1 0-16,0-4 0 0,0 0 0 0,0-3 0 15,0 0-32-15,0 0-14 0,0 0-2 0,0-9-1 16,-3-4-27-16,3 0-6 0,-4 1-1 0,0-4 0 16,-3 4-55-16,0-1-11 0,0 1-3 0</inkml:trace>
  <inkml:trace contextRef="#ctx0" brushRef="#br0" timeOffset="144643.16">16955 5982 2685 0,'0'0'56'0,"0"0"13"0,3 6-55 16,-3-2-14-16,4 2 0 0,3-3 0 0,0 0 103 0,3 3 17 0,4-2 4 0,-3-4 1 15,7 3-41-15,-4-3-9 0,3-3-2 0,1 3 0 16,0-4-23-16,-1 4-5 0,4-3-1 0,-3 0 0 16,0 3 0-16,-1 0-1 0,1 0 0 0,0 3 0 15,-1 0-35-15,4 4-8 0,-3-1 0 0,0 0 0 16,-1-3-24-16,1 4-6 0,0-1-2 0,-1-3 0 31,1 0-88-31,-4 0-17 0,0-3-4 0</inkml:trace>
  <inkml:trace contextRef="#ctx0" brushRef="#br2" timeOffset="148578.66">8975 7826 2135 0,'0'0'90'0,"0"0"-72"15,-4-3 74 1,-3 3 14-16,4 0 3 0,-4 0 1 0,-1 3 14 0,5 3 4 0,-4 0 0 16,0 4 0-1,0-4-52-15,0 3-9 0,-4 4-3 0,1 0 0 0,2-1 0 0,-2 1 0 0,3-1 0 0,-4 4 0 16,1 3 0-16,3 3 0 0,3 0 0 0,-3 3 0 15,0 3-51-15,3 0-13 0,1 0 0 0,-1 4 0 16,4-4 0-16,0-3 0 0,4 0 0 0,3-6 0 16,0-3 0-16,0-7 0 0,7 4 0 0,0-7 0 15,0-3 0 1,4 0 0-16,3-3 0 0,4-6 0 0,3-4 0 0,0-8 0 16,1-1 0-16,-1-6 0 0,0 0 0 0,-3-4 0 0,-4-2 0 15,0 3 0-15,-3 0 0 16,-1 2 0-16,-6 1 0 0,0 3 0 0,-8 0 0 0,4 4 0 0,-3 2 0 0,-4 0 0 15,0 7 0-15,-4 0 0 0,-3-1 0 0,0 4 0 16,0 0 0-16,-4-1 0 0,-3 7 0 0,0-3 0 0,0 3 0 16,0 0 0-16,0-3 0 0,0 3 0 15,3 3 0-15,1-3 0 0,-1 0 0 0,4 0 0 16,0 0-100-16,7-3-22 0,-4 0-5 16,8 0-854-16,-1 3-171 0</inkml:trace>
  <inkml:trace contextRef="#ctx0" brushRef="#br2" timeOffset="149262.65">13395 7578 1958 0,'0'0'43'0,"0"0"9"0,0-6 1 0,0 0 3 0,0-1-45 0,0 7-11 0,0 0 0 0,0 0 0 15,0 0 156-15,0 0 28 0,0 0 7 0,0 0 1 16,0 0-52-16,0 0-11 0,4 3-1 0,-1 4-1 16,1-1-50-16,-1 7-9 0,1-1-3 0,-4 7 0 15,3 6-1-15,1 0 0 0,-4 10 0 0,3-1 0 16,-3 1-51-16,4-4-13 0,-4 0 0 16,3 1 0-16,-3-1 0 0,4-9 0 0,-4 3 0 0,3-3 0 15,-3 0 0-15,4-3 0 0,-1-4 0 0,-3 1 0 16,4-3 0-16,-1-4 0 0,1-3 0 0,3-3 0 15,0-3-202 1,0-3-43-16,7-9-9 0,0-4-2 0</inkml:trace>
  <inkml:trace contextRef="#ctx0" brushRef="#br2" timeOffset="150505.37">16566 7283 1337 0,'0'0'56'15,"0"0"-44"1,0 0 92-16,0 0 20 0,0 0 3 0,-3-6 1 16,3 6-57-16,0 0-11 0,0 0-3 0,0 0 0 15,0-6 11-15,0 6 3 0,0-3 0 0,3-4 0 16,1 4-6-16,0 0-1 0,-1 0 0 0,4 0 0 16,-3 3 52-16,6 0 9 0,-3 3 3 0,4-3 0 15,3 3-84-15,-3-3-17 0,3 3-3 0,0 0-1 16,3 1 11-16,-2 2 2 0,2-3 1 0,-3 3 0 15,4 1-26-15,-4 2-11 0,4 0 8 0,-4 4-8 0,-4 3 44 0,4-1 4 16,-6 4 1-16,-1 3 0 0,0 0-27 16,-7-3-6-16,0 6 0 0,0-3-1 0,-7 3 19 15,-4-3 4-15,0 3 1 0,-3-3 0 0,0 3-23 0,-3-6-5 16,-1 3-1-16,4 0 0 0,-7-4-10 0,3 1 0 0,-3-3 0 0,0 0 8 16,3-4-8-16,0-2 0 0,-3-4 0 0,4 0 0 15,-1-3-12-15,4 0 1 0,0 1 1 0,0-4 0 16,3-4-1-16,4 1 0 0,0 0 0 0,3-3 0 15,4-4 11-15,4 1-13 0,-1 0 5 16,4-4 8-16,1 1-10 0,6-4 10 0,-4 0 0 0,4-3-9 16,4-3-7-16,0 4-2 0,3-1 0 0,-4-3 0 15,1 9 42-15,3 1 8 0,0 2 1 0,1 7 1 16,-5 10-19-16,8 2-4 0,-4 7-1 0,0 2 0 16,-3 8 8-16,3 5 2 0,-3 3 0 0,3 1 0 15,-4-1-20-15,5-2 0 0,-1-1 0 0,-4-6 0 16,5-3 0-16,-5-3 0 0,1-7 0 0,0 1 0 15,-4-7-62-15,3 1-16 0,-6-4-3 0</inkml:trace>
  <inkml:trace contextRef="#ctx0" brushRef="#br0" timeOffset="164875.09">8121 1003 1497 0,'0'0'66'0,"0"0"14"16,0 0-64-16,0-6-16 0,3-7 0 0,-3 7 0 16,0 0 102-16,0-4 17 0,-3 4 3 0,3 0 1 15,-4-1-43-15,4-5-9 0,-3 2-2 0,-1 1 0 0,1 3-55 0,-1-1-14 0,-3-5 0 0,0 6 0 16,4-4 54-16,-4 7 8 15,-4-3 2-15,4 3 0 16,0 3-36-16,-4 3-8 0,1 3 0 0,-1 0-1 0,-3 1 21 0,3 2 4 0,-3 4 0 0,-7 2 1 31,4 4-87-31,-1 0-18 0,0 6-3 0,1-3-1 0,-1 3 64 16,4 0 0-16,0 3 0 0,3-3 13 0,1 1-13 0,-1-5-10 0,4 5 2 0,0-4 0 16,3-4 8-16,1 7 0 0,3-9 0 0,-4 0 0 15,8 3 0-15,-1-13 0 0,1 3 0 0,7-2 0 16,-4-7-10-16,7-7 10 0,0 1-12 0,0-3 12 15,4-7 0-15,-1 0 0 0,4-3 0 16,1-6 0-16,2 3 0 0,-3 0 0 0,4-3 10 0,0 3-2 16,-4 0-8-16,0 7 0 15,-3-4 0-15,-1 3 0 0,-3 4 0 0,4-4 0 0,-4 4 0 0,0-1 0 16,-3 7 0-16,-4-4 0 0,-3 7 0 0,-4 3-8 16,0 0 8-16,0 0 0 0,0 0 0 0,0 0 8 15,0 0-8-15,-8 3 0 0,1 7 0 0,0-7 0 16,0 3 0-16,0 4 0 0,0-1 0 0,4 0 0 15,-4 4 0-15,7-7 0 0,-4 4 0 0,1 2 0 16,3 7 0-16,-4-3 0 0,0 6 0 0,4-1 0 16,0 8 52-16,0-4 10 0,0 6 2 0,4-3 0 0,0 1-52 15,-1-4-12-15,4 0 0 0,0 3 0 0,0-3 0 0,0 0 0 16,4-3 0-16,-1 3 0 0,-2 0 0 16,-1-3 0-16,3 3 0 0,-3-6 0 0,0 3 23 0,0-3 1 0,4 0 1 15,-8-1 0-15,4-2-40 0,-3 0-8 0,3 0-1 0,-3-10-1 16,-1-3-83-1,1 0-16-15,-4-3-3 0</inkml:trace>
  <inkml:trace contextRef="#ctx0" brushRef="#br0" timeOffset="169092.33">14605 2775 908 0,'7'-10'38'15,"-3"4"-30"1,-1-4 84-16,1 4 16 0,3 3 4 0,-7 3 1 16,0 0-39-16,0 0-8 0,0 0-2 0,3 0 0 15,-3 0 18-15,0 0 3 0,4-3 1 0,-4 3 0 16,0 0-14-16,0 0-4 0,3 6 0 0,-3 0 0 15,0 7-5-15,-3-7-2 0,-1 10 0 0,1 3 0 16,-4 3-19-16,-4 6-4 0,4 3-1 0,-4 7 0 16,-3 3-14-16,4 3-3 0,-4 6-1 0,-4-3 0 0,4-3-27 0,-4 3-6 15,1 0-1-15,-1-3 0 0,4-7 15 16,-4-5 0-16,4-4 0 0,0-3 0 16,0-6-68-16,3-7-10 0,1-2-2 0</inkml:trace>
  <inkml:trace contextRef="#ctx0" brushRef="#br0" timeOffset="169340.65">14259 2950 2030 0,'7'13'57'15,"-3"2"14"-15,6-2-57 0,1 3-14 0,0-4 0 0,6 7 0 16,1 0 54-16,3 3 8 0,4 3 2 0,-1 3 0 16,1 0 0-16,0 0 0 0,0 4 0 0,-1 2 0 15,4-2-52-15,-3-1-12 0,0 3 0 0,7 1 0 16,-1-7-48-16,5 0-13 0,-1 1-3 0,7-4 0 16,-6-3-102-16,6 0-21 0</inkml:trace>
  <inkml:trace contextRef="#ctx0" brushRef="#br0" timeOffset="184094.24">21075 1646 2426 0,'-7'3'68'0,"0"0"16"16,3 0-67-16,4-3-17 0,0 0 0 0,-3 6 0 15,3-2 88-15,0 2 15 0,0 6 2 0,0-8 1 16,3 8-35-16,1 1-7 0,-1 5-2 0,1-2 0 15,-1 6-8-15,-3 3-2 0,4 10 0 0,-1-7 0 16,-3 3 0-16,0 7-1 0,0-4 0 0,4 4 0 0,-4-7-20 0,4 1-4 16,-1-7-1-16,-3 0 0 0,4-3-18 0,-1-7-8 0,1 1 8 0,-1-3-8 31,-3-1-22-31,4 1-10 0,-4-4-1 0,3 4-1 0,1-7-90 16,-4 0-19-16,3-3-3 0,1 7-1 0,-1-7-165 0,1 3-34 15</inkml:trace>
  <inkml:trace contextRef="#ctx0" brushRef="#br0" timeOffset="184291.45">21290 2273 3040 0,'0'0'128'15,"0"0"-103"1,0 0 49-16,0-3 10 0,0-7 1 0,4 4 1 15,-4-3-34-15,0 2-6 0,3-2-2 0,-3 6 0 16,0 3-36-16,0 0-8 0,0 0 0 0,0 0 0 16,0 0-51-16,4-6-6 0,-4 6-2 0</inkml:trace>
  <inkml:trace contextRef="#ctx0" brushRef="#br0" timeOffset="184694.7">21890 1787 2030 0,'0'-3'57'0,"0"3"14"15,0 0-57-15,0 0-14 0,0 0 0 0,0 0 0 16,3 3 139-16,1 3 25 0,-1 7 4 0,1-1 2 16,3 4-62-16,-3 3-12 0,3 0-2 0,0-1-1 15,-4 7-19-15,4 0-4 0,4 4-1 0,-4 2 0 16,0-3-13-16,0-6-4 0,0 6 0 0,0-6 0 15,0 3-33-15,0-6-7 0,-3 0-2 0,-1 0 0 16,1 0-10-16,-1 0 0 0,1-7 0 0,-1 4 8 16,-3-4-16-16,0 1-4 0,0-4-1 0,0 1 0 15,0-1-86-15,-3-3-17 0,-1 7-3 0,1-10-1 16,-4-3-127-16,3 0-25 0,-6 0-6 0</inkml:trace>
  <inkml:trace contextRef="#ctx0" brushRef="#br0" timeOffset="185477.04">21706 2104 1786 0,'0'0'75'0,"0"0"-60"16,0 0 115-16,7 0 23 0,1 0 5 0,-1 0 1 15,0 3-47-15,3-3-10 0,1 3-2 0,3-3 0 16,4 3-32-16,-1 0-6 0,1 6-2 0,3-5 0 16,4-4-37-16,-1 0-8 0,1 0-2 0,0 0 0 31,-1-4-13-31,1 4 0 0,0 0 0 0,0 0 0 0,-4 0 0 0,3 4 0 0,-2-4 0 0,2 6 0 15,1 0-67 1,-4 0-9-16,4 1-3 0,-4-1 0 0,0 7 53 0,0-10 10 16,-3 3 3-16,0 3 0 0,-1-2 13 0,-3 2 0 0,-3-3 12 15,3 4-12-15,-7-7 55 0,0 0 4 0,-3 3 1 0,-1-3 0 16,-3-3 24-16,0 0 4 0,0 0 2 0,0 0 0 16,-7-6-18-16,0 0-3 0,0 0-1 0,-4-7 0 15,4 4-28-15,-3-1-7 0,-1 1-1 0,4-4 0 16,-3 1-16-16,3-4-3 0,0 3-1 0,-1-8 0 15,1 2-12-15,4 0 0 0,-1 3 8 0,1-3-8 16,3 1 0-16,3 2 0 0,-3 0 0 0,7 4 0 16,-3-1 0-16,7 4 0 0,-4-1 0 0,3 4 0 15,1 0-11-15,3-4 2 0,0 4 0 0,0 3 0 16,0 0-5-16,4 0-1 0,-4 3 0 0,0 0 0 16,0 0-10-16,0 3-3 0,0 0 0 0,0 0 0 15,1 0-20-15,2 0-5 0,-3 7-1 0,4-7 0 16,0-3-18-16,-1 3-4 0,1-3-1 0,3 0 0 15,-3 0 5-15,3-3 2 0,0 3 0 0,-3-3 0 16,3-7 31-16,0 7 7 0,-3-3 0 0,-1 0 1 0,1-1 31 0,-4 1 0 16,0 3 0-16,-7-3 0 0,4 0 37 0,-8 2 11 15,4 1 1-15,-7 3 1 16,0 0 23-16,0 3 5 0,-3 7 1 0,-1-4 0 0,-3 10-5 16,0-1-1-16,-3 4 0 0,-1 3 0 0,4 3-25 0,-4 3-4 15,4 4-2-15,0-1 0 0,4-9-7 0,-1 6-2 0,1-9 0 16,-1 3 0-16,4-3-15 0,4 0-3 0,-1 0-1 0,1-10 0 15,3 0-14-15,0-2 0 0,0-1 0 0,4-3 0 16,-4-6 0-16,3-3 0 0,1-1 0 0,-1-5 0 16,-3-1-10-16,0-2 2 0,4-4 0 0,-7 0 0 15,3-3 8-15,-4 6-13 0,4-9 5 0,-7 3 8 16,4-3-14-16,-1 3 5 0,-3 3 1 0,0 1 0 16,0 5 8-16,0 1 0 0,4 2 0 0,-8 1 0 15,4 9 0-15,0 0 0 0,0 0 0 0,0 0 0 16,0 6 0-16,0 0 0 0,4 10 9 0,-4-7-9 15,3 7 29-15,-3 0-1 0,7 3 0 0,-3-1 0 16,-1 4-40-16,4-9-8 0,-3 6-1 0,3-1-1 16,0-5 22-16,0 3 0 0,0 3 0 0,4-7 0 15,-4 1 18-15,3-1 2 0,-3 4 0 0,4-13 0 16,0 3-68-16,-4 0-12 0,3-2-4 16,1-1 0-16,-1-6-51 0,-2-1-10 0,-1-2-3 0,3 0 0 15,-6 0-86-15,3-10-18 0,-4 3-3 0</inkml:trace>
  <inkml:trace contextRef="#ctx0" brushRef="#br0" timeOffset="186711.74">23096 1934 1466 0,'0'0'62'16,"0"0"-50"-16,0 0 176 0,0 0 34 0,0 0 7 0,0 0 2 15,0 0-95-15,0 0-20 0,0 0-3 0,4 6-1 16,-1 7-44-16,1 3-8 0,-1-1-3 0,1 4 0 16,3 6-5-16,0-6-2 0,0 9 0 0,4-6 0 15,-4 6 7-15,3-6 2 0,1 7 0 0,0-7 0 16,3 3-21-16,-4-10-4 0,4 7-1 0,0-9 0 15,1-4-9-15,-5 1-1 0,4-4-1 0,0-3 0 16,-3-3-35-16,0-3-7 16,-1-3-2-16,1-4 0 0,-4 1 46 0,0-4 8 0,0-2 3 15,0-1 0-15,-4-3-23 0,1 3-12 0,0-2 12 0,-1-4-12 32,-3 0 10-17,0 3-10-15,0-3 8 0,-3 6-8 0,3-6 20 0,0 7 0 16,0 2-1-16,0-6 0 0,0 10-34 0,0 0-6 0,0 9-2 0,0 0 0 0,0 0-14 0,0 0-3 0,0 0-1 0,3 3 0 15,1 3 41-15,-1 3 16 0,4 1-1 0,0 2 0 16,0 1-15-16,0-1 0 0,0 1-12 0,4-1 12 16,0-2 0-16,-4-1 0 0,3 1 0 0,4-4 0 15,-3 3 0-15,3-6 0 0,4 1 0 0,-4-4 0 16,3 0 0-16,-2 0 0 0,2 0 0 0,-3-4 0 16,4 1 11-16,-4-9-11 0,0 2 12 0,0 1-12 0,-3-4 13 15,-1 7-4-15,1-9-1 0,-4 2 0 0,0 4-8 0,-3-1 0 16,-1-2 9-16,-3 5-9 15,0 7 0-15,0 0 9 0,0 0-9 0,0 0 0 0,-7 3 9 0,0 7-9 16,0 2 0-16,0 4 9 16,3 0 15-16,1 3 4 0,-1 3 0 0,4 3 0 15,0-7-45-15,4 1-9 0,3 3-2 0,-4 0 0 0,5-6 28 0,2 3 0 16,1-7 0-16,-1 4 0 16,1-7 0-16,-1 1 0 0,1-1 0 0,0-3 0 0,-1-3 0 15,1 1 0-15,-1 2 0 0,4-6-8 0,-3-6 8 0,0 2 0 0,-4-2 0 0,3 0 0 16,-6 0 19-16,3-4 9 0,-4 1 1 0,1-4 1 15,-1 4-30-15,-3-7 0 0,0 7 0 0,-3-7 0 16,3 0 0-16,-4 1 0 0,-3 2 0 0,4-2 0 16,-1-1 0-16,1 6 0 0,-1-5 0 0,1-1 0 15,3 4 0-15,0 5-8 0,0-5-1 0,3 6 0 16,1-1 9-16,-1 4 0 0,1-3 0 0,3 6 0 16,0 0 0-16,3 3 11 0,1 0-1 0,0 0 0 15,-1 4-10-15,4-4 0 0,-3 3 0 0,7 3 0 16,-4-6-50-16,3-3-12 0,1 0-2 15,3 0-1-15,0 0-79 0,0-3-15 0,4 0-3 0,-4-9-1 16,4 5-45-16,-4-5-10 0,4 2-2 0,-4-2 0 16,0-4 123-16,-3 1 24 0,-1 2 5 15,1-6 0-15,-4 3 57 0,-3 7 11 0,-1-7 0 0,-3 4 0 16,1 2 159-16,-5 1 26 0,1 9 6 0,-4 0 1 16,0 0-8-16,0 0 0 0,-7 0-1 0,-4 9 0 15,4 7-79-15,-4 3-16 0,-3 0-4 0,4 3 0 16,-1 3-42-16,-3 0-9 0,7 0-1 0,-4-3-1 15,1 0-9-15,3-3-2 0,0 3 0 0,3-13 0 16,-3 7-2-16,3-7-1 0,4 4 0 0,0-10 0 0,0-3-7 16,0 0-2-16,0 0 0 0,4-3 0 0,3 3-8 0,-3-3 0 0,3-4-12 15,0 1 12-15,0-3 0 0,3 2 0 0,1-5 0 0,3 5 12 16,-3-5-12-16,3 3 0 0,0-1 0 0,0 1 0 16,0 2 0-16,0 4 0 0,-3 0 0 15,3-3 0-15,-4 12-16 0,1-3-6 0,-4 0-1 0,-3 4 0 16,-1 2 23-16,-3 4 0 0,0 2 0 15,0-2 0-15,-7 3 0 0,0-1 0 16,0 4 0-16,-4 0 0 0,1 0 21 0,-4-4 9 0,3 7 2 0,1-3 0 16,-1 0-32-16,0-3 0 15,4-1 0-15,-3 1 0 0,6-3 0 0,1-1 0 0,3-9 0 0,0 3 0 16,0-2 0-16,0-4 0 0,3 3 0 0,4-3 0 16,0 0 0-16,0-3 0 0,0-1 0 0,4 1 0 15,0 0 0-15,-1-9-10 0,4 2 2 0,0 1 0 16,0-4-12-16,1 4-3 0,2-10 0 0,1 3 0 15,0 4 23-15,3-7 0 0,0 0 0 0,-4 4 0 16,5-4 0-16,-5 0 0 0,1 3 0 0,0 1 0 16,-4-4 0-16,0 3 0 0,-4 0 0 0,4 1 0 15,-6-4 0-15,-1 3 0 0,0-3 0 0,-4 4 0 16,1-1 0-16,-1 0 0 0,-3 1 0 0,0 5 0 16,-3 1 0-16,3 3 0 0,0 6 0 0,-7-4 0 15,0 8 0-15,-4 2 0 0,4 0 0 0,-4 7 0 16,4 2 0-16,0 4 15 0,4 3-3 0,-4-3 0 15,7 3-12-15,0 0-16 0,0 0 3 0,3 0 1 16,1 0 12-16,3 0 0 0,0-7 0 0,0 4 0 0,0-3 0 16,4-4 0-16,-1 4 0 0,1-7 0 0,3 1 9 0,-4-1 5 0,5-2 1 0,2-1 0 31,-3-3-24-31,4-3-5 0,0 0-1 0,-1-3 0 16,4 0-39-16,1-4-8 0,-1-2-2 0</inkml:trace>
  <inkml:trace contextRef="#ctx0" brushRef="#br0" timeOffset="187178.99">25954 2276 3110 0,'0'0'138'0,"0"0"28"16,0 0-133-16,0 0-33 0,0 0 0 0,-4-3 0 0,-3-7 109 0,4 1 15 0,-1 0 4 0,1-7 0 15,-1 7-103-15,-3-13-25 0,4 3 0 0,-4-3 0 16,-1-6 0-16,1-1 0 0,0-5 0 0,-3-4 0 16,-1 1 0-16,4 2 0 0,-3-6 0 0,-5 4 0 15,5-4 0-15,-4 3 0 0,0 1 0 0,0-4 0 16,-1 3 0-1,5-6 0-15,-1 1 0 0,1 2 0 0,-1 9 0 0,4 7 0 16,4 7 0-16,-1 2 0 0,0 6-46 16,4 4-14-16,0 6-4 0,0 0 0 15,0 0-109-15,8 13-23 0,2-1-4 0</inkml:trace>
  <inkml:trace contextRef="#ctx0" brushRef="#br0" timeOffset="187371.99">26113 2292 2762 0,'0'0'116'16,"0"0"-92"-1,0 0 90-15,0 0 18 0,-4-7 4 0,-3 1 1 16,0 0-58-16,0-10-12 0,3 4-3 0,-6-4 0 16,3 0-51-16,0 1-13 0,3-4 0 0,-3 3 0 15,4 0-48-15,-4 1-13 0,3-1-3 0,4 0 0 16,-4 4-204-16,4-1-42 0</inkml:trace>
  <inkml:trace contextRef="#ctx0" brushRef="#br0" timeOffset="187832.2">26070 1831 2880 0,'-10'9'128'0,"-4"7"25"15,3-4-122-15,4 4-31 0,3-7 0 0,-3 4 0 16,7-4 57-16,0 4 6 0,7-10 1 0,-3 3 0 15,3-3-103-15,4 1-20 0,-1-4-4 0,4 0-1 16,4-4 0-16,0-2 0 0,3 3 0 0,3-3 0 16,1-4 0-16,0 1 0 0,7 0 0 0,-4-1 0 0,-4 4 0 0,5-7 0 0,-5 4 0 15,-2 3 0-15,-5-4 52 0,-3 4 12 0,0 3 0 0,-3 0 0 16,-4 3 48-16,0-3 13 0,-7 3 3 0,0 0 0 16,0 0 102-16,0 0 21 0,-7 6 4 0,4-3 1 15,-8 6-103-15,4 1-20 0,-4 2-4 0,1 4-1 16,-4-7-51-16,0 7-13 0,-1 6 0 0,1-9 0 15,0 5 0-15,4 1 0 0,-1 3 0 0,0-6 0 16,4 3 0-16,4-4 0 0,-1-2 0 0,1-1 0 16,3 1 54-16,3-4 8 0,1-2 2 0,-1-4 0 15,4 0-52-15,0-3-12 0,4 0 0 0,3 0 0 16,0-3 0-16,0 0 0 0,1 0 0 0,-1-4 0 16,3 1 0-16,-3 0 0 0,4 3 0 0,0-1 0 15,-1 4 0-15,1-3 0 0,3 3 0 0,-3 3 0 16,-1-3 0-16,-3 7 0 0,1 2 0 0,-5 1 0 15,1-1 0-15,-4 7 0 0,0-7 0 0,-7 4 0 16,0-1 0-16,-4 4 0 0,1-4 0 0,-8 4 0 16,4 3 0-16,-3-10 0 0,-5 7 0 0,1 3 0 0,4-10 0 15,-4 1 0-15,0-1 0 0,-1-3 0 16,8-6-48-16,-3 0-13 0,3-3-3 0,3-3 0 16,1-4-102-16,3 1-21 0,0-4-4 0</inkml:trace>
  <inkml:trace contextRef="#ctx0" brushRef="#br0" timeOffset="188057.91">26931 2166 2986 0,'0'13'84'0,"-3"2"20"0,-1-5-84 0,0 6-20 16,1-10 0-16,-1 0 0 0,1 0 114 0,3-6 18 0,0 0 4 0,0 0 1 15,-4-6-65-15,-3 0-14 0,4 3-2 0,-4-13-1 16,0 3-44-16,3-2-11 0,-3-1 0 0,0-3 0 15,4-3 8-15,-5-9-8 0,5 0 12 0,-4-1-4 16,3 1-8-16,1 0 0 0,-4-4 0 0,3 7 0 16,-3 3-55-16,4-3-6 0,-4 6-2 0,0-3 0 15,-1 9-83-15,-2 0-17 0,3 7-3 0</inkml:trace>
  <inkml:trace contextRef="#ctx0" brushRef="#br0" timeOffset="188242.15">26539 2044 2784 0,'22'16'58'0,"-15"-13"14"16,7 0-58-16,3 3-14 0,5-6 0 0,2 3 0 15,5-3 132-15,-1 0 24 0,4-3 5 0,-1 3 1 0,-3 0-52 16,4-6-10-16,-4 6-3 0,1 0 0 16,-1 0-77-16,0 6-20 0,0-3 0 0,-3 0 0 0,0-3 0 0,-1 4 0 0,-2-1 0 0,-1-3 0 31,-4 3-140-31,1-3-32 0,-4 0-7 0</inkml:trace>
  <inkml:trace contextRef="#ctx0" brushRef="#br0" timeOffset="190384.38">21047 3558 1945 0,'-14'7'40'0,"14"-7"10"15,0 0-40-15,0 0-10 0,0 0 0 0,0-7 0 16,0 7 52-16,3-6 9 0,1 0 2 0,3 0 0 0,0 2-3 15,3 1-1-15,1 3 0 0,3-3 0 16,-3 3 9-16,3 0 1 0,0 0 1 0,0 0 0 16,4 3 21-16,-4 0 4 0,3 1 1 0,-3 5 0 0,4 0-77 0,-4 7-19 0,-3 3 0 0,-1 6 0 31,1 0 37-31,-4 6 4 0,-3 1 1 0,-4 5 0 16,0-2-21-16,-4 3-4 0,-3-4-1 0,3-6 0 0,-3 0-8 15,-3 4-8-15,-1 2 12 0,1-5-12 0,-4 5 30 16,-4-9-1-16,4 0 0 0,-7 3 0 15,-1-3-16-15,5-6-3 0,3-3-1 0,-4-7 0 0,4-2-1 0,0-7 0 16,3-3 0-16,1-4 0 0,3-2-8 0,0-1 0 16,3-2 0-16,4-1 0 0,0-2 0 0,7-4 0 0,0 3 0 15,0-3 0-15,4 1-9 0,3-1 9 0,0-3 0 0,4 3 0 16,-1 3 0-16,1 4 0 0,3-4 0 0,0 7 0 16,-3 6 0-16,3 3 0 0,-3 3 0 0,-1 3 9 0,1 3 4 0,0 1 1 15,-4 5 0-15,0-2 0 0,-4 3-6 0,5-1-8 16,-1 1 11-16,-4-3-11 15,1-1-78-15,-1 1-22 0,1-7-5 0,-4 0-1277 0</inkml:trace>
  <inkml:trace contextRef="#ctx0" brushRef="#br0" timeOffset="190553.95">21777 3950 3110 0,'-4'22'68'0,"4"-12"15"0,-3-1 2 0,3-3 3 0,0 4-71 0,-4-4-17 16,4 3 0-16,-3-2 0 0,3-7 105 0,-4 6 18 15,4-6 3-15,0 0 1 0,0 0-89 0,0 0-18 16,0 0-3-16,0 0-1 0,0 0-16 0,-3 0 0 0,3 0 0 0,0 0-9 31,0 0-104-31,3 6-21 0,4-3-4 0,0 1-848 0,4-1-170 0</inkml:trace>
  <inkml:trace contextRef="#ctx0" brushRef="#br0" timeOffset="191194.77">22775 3615 1958 0,'-7'-16'43'0,"4"10"9"0,-4-7 1 16,3 1 3-16,-3-4-45 0,4 0-11 0,-1 4 0 0,-3-1 0 15,3 4 156-15,1 3 28 0,-4-7 7 0,3 10 1 0,1-3-86 0,-4 6-17 16,0-3-3-16,0 6-1 0,0-3 1 0,0 6 0 16,-4 0 0-16,0 4 0 0,1-1-52 0,-1 7-10 15,-3-1-3-15,0 7 0 0,0 3 11 0,0 4 3 16,0 2 0-16,0 7 0 0,3 2-26 0,0-2-9 16,1 0 0-16,3 2 9 0,0 1-9 0,3-3 0 15,4-1 0-15,0 4 0 0,0-6 0 0,4-4-12 16,-1-3 2-16,4-3 1 15,4-6-67-15,-1 0-14 0,5-6-2 0,2-4-1 16,-3-3-28-16,11-6-6 0,0-3-1 0,-1-9 0 16,1-4 0-16,3-6-1 0,-3-6 0 0,3 0 0 15,0-7 45-15,-3 1 10 0,-4-1 2 0,0-3 0 0,1 4 38 0,-5-1 8 16,-3 4 2-16,4 0 0 0,-7 6 45 0,-1 0 10 16,-3 3 1-16,0 3 1 0,-3 6 76 0,-4 4 15 15,0 3 4-15,0 6 0 0,0 0-21 0,-4 9-4 16,1 0-1-16,-4 10 0 0,0 0-61 0,0 3-12 0,3 6-2 0,-3 4-1 15,4 2 30-15,-1 4 7 0,4-4 1 0,0 4 0 16,0-7-20-16,0 0-4 0,4-5-1 0,3 2 0 16,-4-3-13-16,4-3-2 0,4-7-1 0,-1-2 0 15,4-4-11-15,1-2-3 0,-1-4 0 0,3-6 0 16,-3-4-1-16,4-2 0 0,-4-7 0 0,4-2 0 0,-1-4-8 0,-2 0 8 16,-5-7-8-16,4 4 8 0,-3 3 1 0,-1 0 0 15,-3 0 0-15,-3 1 0 0,0 2-9 16,-4 0 12-16,-4 3-12 0,0 4 12 0,-3-4-12 0,-3 3 10 15,-1 4-10-15,-3 0 10 0,0 2 12 16,3 4 2-16,-6 3 1 0,3 0 0 16,0 3-133-16,3 1-26 0,-3 2-6 0,3 0 0 15,4 3-134-15,4 1-26 0,-8 12-6 0,8-3-1 0</inkml:trace>
  <inkml:trace contextRef="#ctx0" brushRef="#br0" timeOffset="191812.55">23357 3979 1948 0,'-7'12'55'0,"4"-6"13"0,3 4-55 0,-4-4-13 0,1 3 0 0,3-2 0 16,-4-1 152-16,4-6 28 16,0 3 6-16,0-3 1 0,0 0-77 0,0 0-15 0,0 0-3 0,0 0-1 15,0 0-23-15,0 0-5 0,4-3-1 0,-1-6 0 16,1 2-9-16,-4-2-1 0,0-4-1 0,3 1 0 15,-3-1-29-15,0 1-6 0,4-4 0 0,-4 4-1 16,3-4 6-16,-3 0 2 0,4 4 0 0,-4-4 0 16,3 3-37-16,1 4-7 0,-4-4-2 0,4 1 0 15,-1 6 39-15,1 3 8 0,-1 3 2 0,1 3 0 16,3 0-18-16,-4 6-8 0,1 1 8 0,3 5-8 16,-4 4 12-16,1 0-2 0,-1 3-1 0,-3-3 0 15,4-4 3-15,-1 4 0 0,1 0 0 0,-4-3 0 0,4-1-12 16,-1 1 8-16,1-7-8 0,-1-2 8 15,-3 2 1-15,4-3 0 0,-1-2 0 0,-3-4 0 0,7 0-18 0,-3-4-4 16,3 1-1-16,0-6 0 0,-4-1 22 0,4 1 5 16,0-4 1-16,1 1 0 0,2-4-14 0,-3 4 0 15,0-4 0-15,0 3 0 0,0-2-12 0,4 2-4 16,0 1-2-16,-4-1 0 0,3 7 18 0,1 0 0 16,3 6 0-16,-4-7 0 0,5 7 8 0,-5 7 0 15,4-7-8-15,-3 9 12 0,-1 0 5 0,1 4 1 16,-4 3 0-16,0-1 0 0,0 7-6 0,0 0 0 15,0 3-1-15,-3 0 0 0,-1 1-11 0,1-5 0 16,-1 5 9-16,-3-5-9 0,4 1 0 0,-4-6 0 0,3-3 0 0,-3-7 0 16,0 0 0-16,0-6-13 15,0 0 3-15,0 0 1 0,7-3-8 0,-7-6-2 16,4-1 0-16,3-5 0 31,-3-1 19-31,-1 0 0 0,4 1 11 0,0-1-11 0,0 0-13 16,0 4-10-16,0 2-1 0,0 1-1 0,1 3 40 0,2 6 8 0,1-4 1 0,-4 8 1 0,3-1-25 0,-3 3 0 0,4 7 0 0,0-1 0 15,-1 4-10-15,-3 3-7 0,4-4-2 0,-4 4 0 16,3 0 31-16,-3-3 5 0,1-1 2 0,-5 1 0 16,4-4-19-16,-3 1 0 0,-1-1 0 0,4-2 0 15,-7-1-150-15,4 1-34 0,-1-4-6 0,-3-6-2 16</inkml:trace>
  <inkml:trace contextRef="#ctx0" brushRef="#br0" timeOffset="192335.65">24141 3972 2508 0,'0'19'71'0,"3"0"16"16,1 6-70-16,-1-6-17 0,1 6 0 0,-1 6 0 15,1-3 106-15,-1 7 18 0,1 3 3 0,3-1 1 0,-4 1-52 0,1-4-9 0,-1 4-3 0,5-4 0 16,-5 1 0-16,4-4 0 0,0-2 0 0,0-1 0 16,0-3-51-16,0-3-13 0,-3-3 0 0,3-4 0 15,-4-2 0-15,1-4 0 0,-1-3 0 0,-3 1 0 16,0-7 0-16,0 0 0 15,0 0 0-15,-7-7 0 0,0-2 0 0,0-3 0 16,0-1 0-16,0-3 0 0,-3-2 0 0,3-1 0 16,-4-3 0-16,4-10 0 0,-4 4 0 0,4-3 0 15,4-1 0-15,-1-2 0 0,1 3 0 0,3-4 0 16,3 1 0-16,1-4 0 0,-1 4 0 0,4-1 0 0,0 1 0 0,4 2 0 16,0 4 0-16,-1 6 0 0,1-3 0 0,3 3 0 15,-4 3 54-15,5 3 8 0,2 1 2 0,-3 5 0 16,-3 4-52-16,3 3-12 0,-3 0 0 0,-1 6 0 15,1 3 0-15,-4 7 0 0,0 2 0 0,0 4 0 16,-4 0 0-16,1 0 0 0,-4 6 0 0,0-6 0 16,0 6 0-16,-4-3 0 0,4 6 0 0,-7-6 0 15,0 0 0-15,0 0 0 0,0-3 0 0,-3-4 0 16,-1-2-48-16,0-4-13 0,1 1-3 0,-1-4 0 16,1-6-153-16,-1 0-31 0</inkml:trace>
  <inkml:trace contextRef="#ctx0" brushRef="#br0" timeOffset="193114.36">24652 3837 2267 0,'0'0'47'0,"0"0"12"0,0 0-47 0,0 0-12 0,0 4 0 0,0-1 0 15,0 3 164-15,0 0 32 0,-3 1 5 0,-1 2 2 16,1 0-111-16,-5 1-23 0,1 2-4 0,4 4-1 16,-4 0 0-16,-4 2 0 0,4 1 0 0,0 3 0 15,-3-3-51-15,3 3-13 0,-1-3 0 0,-2 0 0 16,3-4 33-16,3-2 4 0,1-1 1 0,-1-2 0 15,4-4-10-15,0-6-1 0,4 0-1 0,-1-3 0 16,1 0-26-16,3-7 0 0,0 4 0 0,4-10 0 16,-4 4-16-16,3-4-8 0,1-3-1 0,3-6-1 15,0 3 42-15,0 4 8 0,0-1 1 0,0 0 1 16,-3 6-72-16,-1 4-14 0,1 3-4 0,0 6 0 16,-4 3 52-16,3 3 12 0,-3 7 0 0,0-1 0 15,0 7 0-15,0 0 0 0,1 0 0 0,-1 3 0 16,0 0 30-16,0 3 9 0,3-3 1 0,-3-4 1 15,0 1-14-15,4-6-3 0,0 2-1 0,-1-5 0 16,1 2-23-16,-1-2 0 0,1-4 0 0,-1 3-12 16,1-5 12-16,-4-4 0 0,4-4 0 0,-8-2 0 15,4 0 9-15,-3-3-9 0,-1-4 12 0,-3-3-12 0,0 1 10 16,0-4-10-16,-3 3 8 0,-1-6-8 0,1 7 0 0,-4-4 8 0,3 3-8 0,-3 3 0 16,4-2 0-16,-1 2 0 0,1 4 0 0,3-1 0 15,0 1 0-15,0 3 8 0,3-1-8 16,1 4 0-16,3 3 0 0,0 0 0 0,3 3 0 15,-3 4 0-15,4 2 0 0,3 1 0 16,0-1 0-16,0 4 0 0,0-1 0 0,0 1 0 0,4-4 0 0,-4 0 8 16,4 1-8-16,0-1 0 0,3-2 9 0,-4-4-9 15,1 0 0-15,3-3 0 0,0-3 0 16,0 0-8-16,1-4 8 16,-5-2 0-16,-3 3 0 0,4-4 0 0,-4-2 8 0,0-1-8 0,-3 1 10 0,-1-4-10 15,-3 3 10-15,1-2-10 0,-5-1 10 0,1 3-10 16,-8 1 0-16,4 2 0 0,-7 1 0 0,0 6 0 15,0 6 0-15,-4 3 0 0,4 4 0 0,-3 5 0 16,3 1 0-16,0 9 0 0,-1 0 0 0,5 0 0 16,-1 4-17-16,4-1-3 0,0 3-1 0,4-6 0 15,-1 3 32-15,8-6 6 0,0 3 2 0,3-6 0 16,3-3-19-16,5 0 0 0,-5-7 0 0,8-3 0 16,-4-3 0-16,4-3 0 0,-1-6 0 0,1 0 0 15,3 0-49-15,-3-7-7 0,3 4-2 0,1-7 0 16,-5 3-126-16,4-5-24 0</inkml:trace>
  <inkml:trace contextRef="#ctx0" brushRef="#br0" timeOffset="196962.31">26737 3800 2530 0,'0'0'112'0,"0"0"24"15,0 0-109-15,0 0-27 0,0 6 0 0,0 4 0 16,4 5 69-16,3 1 9 0,0 3 2 0,0 3 0 15,3 3-20-15,1 0-3 0,-4 6-1 0,4-3 0 16,-4 4-10-16,0-4-2 0,0 0-1 0,0 0 0 16,0-6-22-16,0 0-4 0,0 0-1 0,-4-6 0 15,5-4-16-15,-5-2 0 0,4-1 0 0,-3-6 0 16,-4-3-83-16,3-6-10 0,4-3-3 0,-7-7 0 16,4-3-80-16,-1 0-16 0,-3-6-3 0</inkml:trace>
  <inkml:trace contextRef="#ctx0" brushRef="#br0" timeOffset="197115.31">26719 3652 3020 0,'-14'4'134'0,"4"-4"27"0,-1 0-129 0,1 0-32 0,2 0 0 0,8 0 0 16,0 0 39-16,0 0 1 0,0 0 0 0,0 0 0 16,0 0-40-16,0 0 0 0,8-4 0 0,2 1-12 15,-3 0-110-15,7 0-22 0,-3 3-5 0</inkml:trace>
  <inkml:trace contextRef="#ctx0" brushRef="#br0" timeOffset="197349.46">27132 4201 2646 0,'0'16'117'0,"0"-4"24"16,0-5-113-16,4-1-28 0,-4-6 0 0,0 0 0 15,3-6 58-15,1-7 6 0,-1-3 0 0,-3-2 1 16,0-4 26-16,-3-3 5 0,-1 0 0 0,-3-4 1 16,-3 4-53-16,-1-3-12 0,0 0-1 0,-3-4-1 15,0 4-16-15,0-3-3 0,-4 3-1 0,4-7 0 16,0 10-10-16,4-3-12 0,-4 6 2 0,3 0 1 16,4 3-44-16,0 7-9 0,0 2-2 0,0 1 0 15,3 6-173-15,4 3-35 0,0 0-8 0</inkml:trace>
  <inkml:trace contextRef="#ctx0" brushRef="#br0" timeOffset="198241.51">26959 3925 2187 0,'7'7'62'0,"4"-1"14"0,0 0-61 0,3-3-15 16,0 3 0-16,3 1 0 16,5-4 92-16,-1 0 16 0,0-3 4 0,4 3 0 0,-4-3-48 0,3 3-8 0,1-3-3 0,0 0 0 15,-4 0-53-15,0 0-13 0,0 0-2 0,0 0 0 16,-3 0 15-16,0-3 0 0,3 3 0 0,-3-3 0 15,-1 0 48-15,1 0 13 0,-4-4 3 16,4 1 0-16,-8-3-64 0,4 3-12 0,-3-4-2 0,-4 1-1 16,-4-1 40-16,1-2 8 0,0 2 2 0,-1 1 0 15,-6 0-3-15,-1-4-1 0,0 7 0 0,-3-4 0 16,4 7-15-16,-8 0-2 0,4 0-1 0,-3 3 0 16,3 3-13-16,-4 3 0 0,4 4 0 0,-4-1 0 15,8 4 0-15,-4 2 0 0,3 1 0 0,1 0 0 16,3 3 0-16,0-4 0 0,0 4 0 0,3-3 0 15,4-1 0-15,0 1 0 0,0 0 0 0,4-4 0 16,0-2 0-16,-1-1 0 0,4-3 0 0,0 1 0 16,1-1 0-16,-1-3 11 0,3-3-11 0,-3 3 10 15,0-3-10-15,1 3 0 0,-1-3 0 0,3 3 0 16,-3-3 0-16,1 4 0 0,-1-1 0 0,-4-3-11 16,4 3 11-16,-3 0-8 0,-4 0 8 0,-3 0-8 31,3-3 8-16,-4 3 0-15,1-3 0 0,-4 0 0 0,0 0 0 0,0 0 0 16,0 0 0-16,0 0 8 0,0 0-8 0,0-6 0 0,0 0 0 0,0 0 0 0,0-1 0 0,0-2 0 0,0 3 0 0,0-4 0 0,0-2 15 16,0 2 1-16,0-2 1 0,0-4 0 0,-4 0-9 0,4 1-8 0,0-4 12 0,0 0-12 15,-3 3 18-15,3 1-3 0,0-1-1 0,0 7 0 16,0-1 2-16,0 4 0 0,0 0 0 0,0 6 0 16,0 0-5-16,0 0-1 0,0 0 0 0,0 0 0 15,3 9 2-15,1 4 0 0,-1-7 0 0,1 10 0 16,3-1-12-16,-4 4-16 15,4 0 4-15,-3 3 1 0,3-3 11 0,-4 3 0 16,5-4 0-16,-1 1 0 0,-4 0 12 0,4-3 5 0,0-1 1 0,0-2 0 16,0-4-29-16,0 1-5 0,0-4-2 0,0-3 0 15,1-3 18-15,2-3 0 0,-3-3 0 0,0-4 0 16,0 1 0-16,0-7 0 0,0 1 0 0,0-1 0 16,1-3 0-16,2 0 0 0,-3 4 0 0,4-4 0 15,-1 0 0-15,-3 6 0 0,4 1 0 0,-4 2 0 16,0 4 10-16,4 0 6 0,-4 0 0 0,3 3 1 15,-3 3-6-15,0 3-2 0,0 3 0 0,4 3 0 16,-4 4 15-16,0 3 2 0,-3 2 1 0,-1 4 0 16,1-3-6-16,-1 3-1 0,-3 0 0 0,4 0 0 15,-4-3-10-15,0 0-2 0,3 3-8 0,-3-7 12 16,4-2-12-16,-1-1 0 0,4-2 0 0,-3-7 0 16,3-3 0-16,0-6-16 0,4-4 3 0,-1-2 1 15,-3-4-14-15,4-3-2 0,-1-3-1 0,-2 0 0 16,2 0 10-16,1 0 3 0,-1-3 0 0,-3 3 0 0,4 0 8 15,-1 7 8-15,1-4-12 0,0 3 12 16,3 7 0-16,-7-1 0 0,3 4 0 0,1 0 0 16,-4 6 21-16,4 3 2 0,-4 0 0 0,0 7 0 15,0 2 13-15,0 7 4 0,0 0 0 0,-4 3 0 16,1 0-26-16,-1 3-5 0,1 0-1 0,0 0 0 0,-1 0-8 16,1-3 0-16,-1 0 0 0,1 0-11 15,-1-7-26-15,-3 1-6 0,4-3-1 0,-4-4 0 16,0-3-121-16,0-6-25 0,0 0-5 0</inkml:trace>
  <inkml:trace contextRef="#ctx0" brushRef="#br0" timeOffset="199517.81">21216 5349 1792 0,'0'0'51'0,"-3"6"10"15,3-3-49-15,-4 3-12 0,0 1 0 0,1-1 0 16,-1 3 156-16,4-2 29 0,-3-1 6 15,3-3 1-15,3 3-103 0,-3-2-20 0,4 2-4 0,-1-3-1 16,5 0 0-16,-1-3 0 0,0 3 0 0,0-3 0 16,3 0 0-16,1 0 0 0,3 0 0 0,0 0 0 15,0-3-51-15,0 0-13 0,0 3 0 0,4-3 0 16,-4 3 0-16,0 0 0 0,0 0 0 0,1 3 0 16,-5 0 16-16,-3 0 1 0,4 3 0 0,-8 1 0 15,4 2-2-15,-7 1-1 0,4 2 0 0,-4 4 0 16,0-4-5-16,-4 4-1 0,1 0 0 0,-4-1 0 15,0-2-8-15,0 3 0 0,-4-4 0 0,4 1 8 16,0-4-8-16,0 4 0 0,-4-4 0 0,4 0 0 16,4-2 0-16,-1-1 0 0,1 0-9 0,-1 0 9 15,4-2 0-15,4 2-12 0,-1-3 12 0,4 0-10 16,0 0-18-16,4 0-3 16,-1-3-1-16,1 0 0 0,3 0 45 0,4 0 9 15,-1-3 2-15,1 3 0 0,0 0-24 0,-1-3 9 0,-3 3-9 0,4 0 0 0,0 3 23 16,-1-3-3-16,1 3 0 0,0 4 0 0,-4-1 16 0,0 3 4 0,0 1 0 15,-3 2 0 1,-4 4-7-16,0-3-1 0,0 5 0 0,-4 1 0 0,-3 0-13 0,0 0-3 16,-3 0-1-16,-4 3 0 0,-4 0-15 15,1-1 0-15,-1 1-12 0,-3 3 12 0,0-3 0 0,0-3 0 16,-1 3 0-16,-2-6 0 0,-1 0 0 16,1-4 0-16,-1 1 0 0,-3-4 0 0,3 0 0 0,0 1 0 0,4-1 0 0,-3-2 0 15,6-4-58 1,-3 0-5-16,7 0-1 0,0-3 0 0,7 0-28 0,0 0-7 0,0 0-1 0,0 0 0 15,3-3-96-15,8-3-19 0,0-1-4 0</inkml:trace>
  <inkml:trace contextRef="#ctx0" brushRef="#br0" timeOffset="199689.63">21971 6070 2889 0,'4'16'82'0,"-4"-4"18"15,0-2-80-15,0-1-20 0,3-3 0 0,-3-6 0 16,0 0 75-16,0 0 11 0,0 0 2 0,0 0 1 16,0 0-50-16,4-6-11 0,-1 0-1 0,-3-4-1 15,4 1-42-15,-1 0-8 0,1-1-1 0</inkml:trace>
  <inkml:trace contextRef="#ctx0" brushRef="#br0" timeOffset="200425.33">22955 6001 2542 0,'-14'-3'53'0,"14"3"11"0,-7-3-51 16,4-4-13-16,-4-2 0 0,-1-4 0 16,1 4 94-16,4-7 16 0,-4 4 3 0,3-7 1 15,1 3-58-15,-1 1-11 0,1-1-2 0,-1 0-1 16,4 1-27-16,0-4-6 0,0 3-1 0,0 0 0 0,4 4-8 15,-1-1 0-15,1 4 0 0,-1 0 0 16,4-1 0-16,-3 4 0 0,3 0 0 0,4-1 0 16,-4 1-24-16,3 3-8 0,4 0 0 0,-3 0-1 0,3 0 33 15,4-1 0-15,-1 1 0 0,1 3 0 0,0 0 20 0,3 0 10 0,0 3 2 16,0-3 1-16,4 0-23 0,-4 0-10 0,0 0 8 0,-3 0-8 16,3 4 21-16,-7-4-1 0,4 0 0 0,-4 0 0 15,0 0 4-15,-4 0 0 0,1 0 0 0,0 0 0 16,-4 0-11-16,0-4-1 0,0 1-1 0,0 0 0 15,0-3 20-15,-4 0 4 0,4-1 1 0,-3-2 0 16,-1 3-36-16,1-4 0 0,0 1 0 0,-4-1 0 16,0 1 0-16,0 3-9 0,0 0-1 0,0 6 0 15,-4-7 21-15,-3 4 4 0,3 0 1 0,-6 6 0 16,3 3-7-16,0 1-1 0,0 5 0 0,0 1 0 16,0 2-8-16,3 1 12 0,-3 3-12 0,0 6 12 15,3 0-12-15,4 6 0 0,0 1 0 0,0 12 0 16,0-7-12-16,7-2-7 0,-3-1-1 0,7-6-1 15,-1-2 33-15,4-4 8 0,-3-1 0 0,6-5 1 16,1-3-21-16,0-4 0 0,-1-6 0 0,-2 0 0 16,2-6-71-16,1 0-9 0,-1-6-1 0,5-1-1 15,-5-2-18-15,4-4-4 0,1-3-1 0</inkml:trace>
  <inkml:trace contextRef="#ctx0" brushRef="#br0" timeOffset="200658.4">23770 5524 2661 0,'-3'7'76'0,"3"-1"16"0,-4 3-74 16,4 1-18-16,0 2 0 0,4 1 0 0,-4 3 66 0,3-1 10 0,4 4 1 0,-3 3 1 15,3-3-18-15,0 6-4 0,0-3-1 0,4 6 0 16,-4-3-4-16,3 0-1 0,1 3 0 0,-1 1 0 16,1-1-14-16,-4 0-4 0,4 0 0 0,-1-3 0 15,-3 0-32-15,4-6 0 0,-4-3 0 0,0-4 0 16,-4-2-47-16,1-4-13 0,-1-3-2 0,-3-3-1 15,0 0-52-15,0 0-10 0,0-9-3 0,-3-1 0 32,-4 1-102-32,-4-3-21 0</inkml:trace>
  <inkml:trace contextRef="#ctx0" brushRef="#br0" timeOffset="201282.11">23703 5948 1958 0,'7'-3'87'0,"4"3"17"15,-1-4-83-15,1 1-21 0,3 3 0 0,0-3 0 16,0 3 86-16,4 0 13 0,3-3 2 0,-3 3 1 16,3-3-61-16,0 0-12 0,4 0-2 0,-1-1-1 15,5-2-18-15,-5 0-8 0,5 0 8 0,-1-1-8 16,-7 1 0-16,4 0-19 0,-8 0 3 0,4-1 1 16,-6-2-81-16,-1 3-17 0,0-1-3 0,-4-2-1 0,-3 0 85 0,4-1 18 0,-7 4 3 0,-1-4 1 15,1 4 10-15,-1 0 14 0,-3 6-3 0,0 0-1 16,0 0 43-1,0 0 9-15,0 0 2 0,0 0 0 16,-3 6 51-16,-1 4 10 0,1 2 3 0,-1 1 0 16,4 5-103-16,0 1-25 0,0 3 0 0,0 0 0 15,4 0 36-15,-1 3 3 0,1 0 0 0,3 0 0 0,0-3-3 0,3-3 0 0,-3 0 0 16,4-3 0-16,3-4-10 16,-3 1-2-16,3-4-1 0,0-3 0 0,0-2-15 0,0-4-8 0,0 0 8 0,0-4-8 31,-3-2-26-31,-1-3-10 0,5-1-1 0,-8-2-1 0,3-4 61 0,-3 0 12 0,0-2 2 0,-3-1 1 15,-1 0-10-15,4 0-1 16,-7 0-1-16,4 4 0 0,-4-1-72 0,4 3-14 0,-4 4-4 0,0 0 0 16,0 9 103-16,0 0 20 0,3-3 4 0,-3 3 1 15,0 0-64-15,4 3-24 0,-1 3 0 0,4 3 1 16,-3 4 23-16,3-1 0 0,3 7 0 0,-3-3 0 16,4 3 0-16,0-4 13 0,-1 4-3 0,1-3-1 15,-1-4 9-15,1 4 2 0,-1-6 0 0,1-1 0 16,0 0-8-16,3-2 0 0,-4-4-1 0,1 0 0 15,-1 0-3-15,1 0 0 0,3-3 0 0,-7 0 0 16,4-6 4-16,-4 3 1 0,0-4 0 0,-4 1 0 16,1 0 10-16,0-3 1 0,-1-4 1 0,1 0 0 15,-4 4-17-15,0-4-8 0,3 1 8 0,-3-1-8 16,0 1 0-16,-3-4 0 0,3 4 0 0,0-4 0 16,0 3 0-16,0 1 0 0,3-1 14 0,-3 1-4 15,4 2-10-15,3 1-12 0,0 0 2 0,0-1 1 0,0 4 9 16,3 3 12-16,-3-4-2 0,4 4-1 15,0 3-9-15,3 0 0 0,-4 0 0 0,1 3 8 0,3 1-8 16,0-1 0-16,0 3 0 0,0 0 0 16,0 4-95-16,1-1-21 0,2-3-4 0</inkml:trace>
  <inkml:trace contextRef="#ctx0" brushRef="#br0" timeOffset="201585.56">24991 6095 2649 0,'0'0'117'0,"0"0"25"0,0 0-114 0,0 0-28 0,0 0 0 0,0 0 0 15,0 0 41-15,3-6 3 0,4-4 0 0,-7 1 0 16,7-4-20-16,-3 1-3 0,-1-1-1 0,5-2 0 16,-5-1 36-16,4-3 6 0,0 0 2 0,0 1 0 15,4 2-44-15,-1-3-9 0,1 3-2 0,3 1 0 16,0-1 12-16,0 3 3 0,0 4 0 0,4 3 0 15,0 3 4-15,-1 3 2 0,1 0 0 0,0 6 0 16,-1 6 28-16,1 1 6 0,3 9 0 0,-7 0 1 16,0 6-46-16,0 3-10 0,1 4-1 0,-5-1-8 15,-3-2 17-15,0-4-3 0,0 0-1 0,-3-3 0 16,-4-3-13-16,3 0 0 0,-3-3-9 0,-3 0 9 16,3-10-120-16,-4 1-19 0,4-10-3 15</inkml:trace>
  <inkml:trace contextRef="#ctx0" brushRef="#br0" timeOffset="206422.74">26469 6158 3063 0,'-7'0'136'0,"0"0"28"0,7 0-132 0,-7-3-32 0,7 3 0 16,-4-7 0-16,1-2 60 0,-1-4 4 0,1 1 2 0,3-4 0 15,-4 1-44-15,1-1-9 0,3 0-1 0,0 0-1 16,-4 1-11-16,4-1 0 0,0 4 0 0,0 2 0 16,4-2-125-16,-4 2-21 0,0 1-4 15</inkml:trace>
  <inkml:trace contextRef="#ctx0" brushRef="#br0" timeOffset="206570.57">26398 5600 2618 0,'-17'28'55'0,"6"-16"11"16,4-2-53-16,-3-1-13 0,2 4 0 0,-2-1 0 16,3-2 65-16,0-1 11 0,3 1 1 0,1-1 1 15,-1-3-66-15,4 0-12 0,4 1 0 0,-1-4 0 16,4 0-234-16,0 0-40 0</inkml:trace>
  <inkml:trace contextRef="#ctx0" brushRef="#br0" timeOffset="206861.3">26652 6086 2359 0,'0'44'49'0,"0"-32"11"0,4 1-48 0,-4-4-12 15,3 0 0-15,1-2 0 16,-4-7 110-16,0 0 19 0,3 0 4 0,5-7 1 16,-5 1-56-16,1-3-11 0,-1-4-3 0,1 1 0 0,-4-4-41 0,3-3-9 0,1 0-2 0,-1 1 0 15,1-1-12-15,-1 0 0 0,4 0 0 0,0 3 0 16,0 1 9-16,1 2-1 0,2 4 0 0,-3 3 0 15,4 2-8-15,-1 4 0 0,1 4 0 0,-1-1 0 16,-2 6 12-16,2 7 0 0,-3-1 0 0,0 4 0 16,0 3 16-16,0 3 3 0,0 0 1 0,0 0 0 15,1 4-13-15,-1-4-3 0,0 3 0 0,-4-3 0 16,4-3-16-16,-3 0 10 0,3 0-10 0,-4-10 8 16,4 1-64-16,-3-7-12 15,3 4-4-15,-7-10 0 0,0 0-156 0,3-13-32 0</inkml:trace>
  <inkml:trace contextRef="#ctx0" brushRef="#br0" timeOffset="207780.29">27002 5684 2440 0,'-4'16'108'0,"1"3"23"16,-1-4-105-16,4 4-26 0,0-3 0 0,0 0 0 15,0-1 67-15,4-2 8 0,-4-1 1 0,3-2 1 0,1-4-55 16,-4 0-11-16,7 1-3 0,-4-4 0 0,1 0-8 0,-1-3 0 0,4 3 9 0,-3-6-9 16,3 3 0-16,-4-3 0 0,1 0 0 0,-1-4 0 15,-3 7 0-15,4-3 0 0,-4 3 0 0,0 0 0 16,0 0 0-16,0 0 0 0,0 0 0 0,0 0 8 16,0 0-8-16,0 0 0 0,0 0 0 0,0 0 8 15,0 0-8-15,0 0 0 0,0 0 0 0,0 0 8 16,7-3-8-16,-7 3 0 0,0 0 0 0,0 0 0 15,0 0 0-15,0 0 9 0,0 0-9 0,0 0 0 16,4-3 0-16,-4 3 0 0,3 0 0 0,-3 0 0 16,4 0 0-16,-4 0 0 0,3 3 0 0,1 0 0 15,-1 0 14-15,1 0-4 0,-4 1-1 0,3-1 0 16,-3 0-1-16,4 0-8 0,-1 0 12 0,1 0-4 16,-4 0 14-16,3 1 2 0,1-1 1 0,-1 3 0 15,-3-3-16-15,4 7-9 0,0-4 10 0,-1 3-10 16,1 4 24-16,-1-4-2 0,4 7 0 0,-3-4 0 15,3 4-12-15,-4 0-2 0,4 3-8 0,0-4 12 16,-3 1 5-16,3 0 1 0,0 2 0 0,0-5 0 16,0 3-10-16,0-4-8 0,-3 1 12 0,3-4-12 15,0 0 8-15,-4-2-8 0,1-1 0 0,-1-6 0 16,-3 0 0-16,0 0 0 0,4-3 0 0,-4-3 0 16,-4-1 11-16,1-2-11 0,-1 0 10 0,-3-4-10 0,0 0 11 15,0 1-11-15,0-1 12 0,0-2-12 16,0 2 0-16,-4 4 0 0,1-1 0 0,3 4 0 0,-4 0 0 15,1 0 0-15,-1 2-10 0,4 4 10 16,-4 4-9-16,4-1 9 0,-3 6-12 0,3 0 12 16,0 4-12-16,0 0 12 0,3 2-12 0,-3 1 12 0,3-4 0 0,4 4 16 15,-3-3-2-15,3-4 0 0,0 4-14 0,3-4 0 16,1 4 0-16,0-4 0 16,3-3 0-16,-4 4 0 0,4-1 0 0,4 0 0 0,-1-2-12 0,1-1 0 15,3 0 1-15,0 1 0 0,0-4 11 0,0 0 0 16,4 3 0-16,-4-6 0 0,4 0 0 0,-4 0 0 0,4-3 0 15,-4 0 0-15,0-3 0 0,0-1 0 16,0-2 0-16,0-1 8 0,0 1-8 0,0 3 0 16,-3-4 0-16,-1 1 8 0,1 3-8 0,0-1 11 15,-1-2-11-15,1 3 12 0,-4-4-12 0,3 4 0 0,-3 0 0 0,1 0 8 16,-1-1-8-16,0 1 0 0,0 0 0 0,-4-1 0 16,4 1 0-16,-3 0 12 0,-1 0-12 0,-3-1 12 15,4 1-12-15,-4 0 0 0,0 0 0 0,0-1 8 16,0 7-8-16,-4-9 0 0,-3 3 0 0,4-1 0 15,-4 4 0-15,3 0 0 0,4 3 0 0,-7-3 8 16,0 3-8-16,0 3 12 0,3 0-12 0,-3 0 12 16,4 4-12-16,-1 2 0 0,1 0 9 0,-1 1-9 15,4 2 0-15,0 1 0 0,0-1 0 0,4 4 0 16,-1-3 0-16,1 2 0 0,3 1 0 0,0-3 0 16,4 2 0-16,-4-2 0 0,3-1 0 0,1 1 0 15,3-4 0-15,-3 1 0 0,3-1 0 0,0-3 0 16,0 1 0-16,-4-4 0 0,8 0 0 0,-4 0-8 15,0-3 8-15,0-3-10 0,-3 0 10 0,3 0-10 16,0-7-51-16,0 1-11 0,0-4-1 0,1 1-1 16,-5-4-126-16,-3 4-26 0,4-7-5 0</inkml:trace>
  <inkml:trace contextRef="#ctx0" brushRef="#br0" timeOffset="208027.12">27742 5979 1850 0,'4'9'78'15,"-4"1"-62"1,4 2 81-16,-1 1 17 0,4-1 3 0,0 1 1 16,0 0-26-16,4-1-4 0,-1 4-2 0,1-4 0 15,3 4-2-15,-3 0 0 0,3-1 0 0,0-2 0 16,0 3-22-16,0-4-5 0,0 1-1 0,0-4 0 16,0 4-36-16,1-7-8 0,-1 3-2 0,-4-6 0 15,4 4-10-15,-3-7-14 0,-4 3 3 0,4-3 1 16,-4 0-98-16,0 0-20 0,-4-3-4 15,-3 3-1-15,0 0 50 0,0 0 11 0,4 3 1 0,-4-3 1 16,0 0 3-16,0 3 1 0,-4 3 0 0</inkml:trace>
  <inkml:trace contextRef="#ctx0" brushRef="#br0" timeOffset="208209.77">27799 6324 2701 0,'0'0'114'16,"-4"-6"-91"0,4-1 74-16,0-2 15 0,0 3 4 0,0-7 0 0,4 4-43 15,-1-7-8-15,1 4-1 0,-1-4-1 16,5 3-47-16,-1 1-8 0,0 2-8 0,3 1 9 16,1 3-68-16,3-1-13 0,0 4-4 0</inkml:trace>
  <inkml:trace contextRef="#ctx0" brushRef="#br0" timeOffset="208928.22">28751 6070 1504 0,'-3'-6'43'0,"-4"-1"9"0,3 1-42 16,4 0-10-16,0 6 0 0,-3-6 0 0,3 6 114 15,0 0 21-15,0 0 4 0,0 0 1 0,0 0-31 0,0 0-5 16,-4 3-2-16,1 6 0 0,-1 1-22 15,4 5-5-15,0 4-1 0,-3 0 0 0,3 3-22 0,3 3-4 16,-3 0 0-16,4 0-1 0,-1 3 5 0,1 1 0 0,-1-4 1 16,1 0 0-16,3-7-23 0,0 1-5 15,4 0-1-15,-1-9 0 0,1-1-24 0,3-6 0 0,0-3 0 0,4-6 0 16,-1-4 0-16,-3-2 0 0,4-4 0 0,0-3 0 16,-1 1 0-16,1-4 0 0,-1 3 0 0,1-3 0 15,-4 6-14-15,0 0 5 0,0 4 1 0,-3 6 0 16,0 3 8-16,-1 6-8 0,1 0 8 0,-1 6-8 15,1 4 8-15,-4 6 0 0,4-1 0 0,-4 4 0 16,3-3 0-16,-3 0 0 0,4 0 0 0,-1 0 0 16,-2-7 11-16,2 1 4 0,1-7 1 0,3 0 0 15,-4-3 19-15,4-3 4 0,-3-6 1 0,3 0 0 16,0-4-26-16,-3-2-5 0,-1-4-1 0,1 0 0 16,0 1-8-16,-4-4 8 0,3 0-8 0,-6-3 8 15,3 7 0-15,-4-1 0 0,-3-3 0 0,0 7 0 16,0-4-8-16,-3 3 8 0,-4-2-8 0,0 2 8 15,-4-3 0-15,1 1 0 0,-1-1 0 0,-3 0 0 16,-4 1-8-16,4-1 0 0,0 7 0 0,0-1 0 16,0 1-23-16,0 3 0 0,3 2 0 0,4 1 0 15,0 3-105-15,0 3-22 0,3 4-4 0</inkml:trace>
  <inkml:trace contextRef="#ctx0" brushRef="#br0" timeOffset="209181.32">29535 6274 2694 0,'-11'3'56'0,"11"-3"12"0,-7-3-54 0,0 0-14 0,0-4 0 0,-4-2 0 16,4 0 107-16,-3-4 18 0,-1 0 4 0,0-2 1 16,1-1-69-16,-4-3-13 0,0-3-4 0,0-3 0 15,-4-6-28-15,4 0-7 0,0-7-1 0,0 0 0 16,-1 4-8-16,5 2 0 0,-1 4 0 0,4 3 0 15,4 6 0-15,-1 4-11 0,-3 5 3 0,7 4 0 16,0 6-71-16,0 0-13 0,0 13-4 0,4-1 0 16,-1 7-51-16,4 3-10 0,0 3-3 0,-3 3 0 15,6-6-67-15,-3 3-13 0,0-3-4 0</inkml:trace>
  <inkml:trace contextRef="#ctx0" brushRef="#br0" timeOffset="210068.47">29471 6236 1242 0,'0'0'52'16,"0"0"-41"-1,7 0 106-15,-3-3 22 0,3 0 4 0,-4-3 1 16,1 2-32-16,-1-5-7 0,4 3-1 0,-3 0 0 16,-1 2-16-16,1-2-3 0,3 3-1 0,-3 0 0 0,3 0-12 0,-4 3-4 0,4 0 0 0,0 0 0 15,0 3-12-15,0 0-4 0,0 0 0 0,4 3 0 32,-4 1-3-32,4-1-1 0,-1 3 0 0,1-2 0 0,-1 2-19 0,4-3-4 0,-3 1-1 0,0-4 0 15,-1 3 7-15,1-3 1 0,-1-3 0 0,-3 3 0 16,0-3-20-1,1 0-3-15,-1 0-1 0,-4 0 0 16,4-3-8-16,-3 3 8 0,-4 0-8 0,7-3 8 0,-4 0-8 0,4 0 0 16,-3-4 0-16,3 4 0 0,-4 0 0 0,5-3 0 0,-5 3 0 0,4-4-11 15,-3 4 3-15,3-3 0 16,-4 0 0-16,4 0 0 0,0 2 8 0,0-2 0 0,-3 0 0 16,3 0 0-16,-4 2 0 0,1-2 0 0,0 3 0 0,-4 3 0 15,0 0 0-15,0 0 0 0,0 0 0 0,0 0 0 16,0 0 0-16,0 0 0 0,0 0 0 0,0 0 0 15,0 0 0-15,3-3 0 0,1 0 0 0,-4 3 0 16,3-7 0-16,1 4 0 0,-1-3 0 0,-3 0 0 16,4 3 0-16,-4-4 0 0,3 1 0 0,1-3 0 15,-4 2 0-15,0-2 0 0,3 0 0 0,-3 2 0 16,0-2 0-16,0 0 0 0,0-1 0 0,-3 4 0 16,3 0 0-16,0 6 11 0,0 0-3 0,-7-7 0 15,7 7-8-15,0 0 8 0,0 0-8 0,0 0 8 16,-7 3 0-16,3 4 0 0,-3-1 0 0,4 0 0 15,-1 1-8-15,0 2 0 0,1 0 0 0,-1 1 0 16,4-1 0-16,-3-3 0 0,3 4 0 0,-4-1 0 16,4 1 0-16,0-4 0 0,4 3 0 0,-4 1 0 15,3-1 0-15,4 1 0 0,1 2 0 0,-1 1 0 16,3-4 0-16,-3 7 0 0,4-4 0 0,-1-2 0 16,1-1 0-16,0 1 0 0,-1-1 0 0,1-3 0 15,-1-3 0-15,1 0 0 0,3-3 0 0,-3 0 0 0,-1 0 0 0,1 0 0 0,-4-3 0 16,3 0 0-16,-3 0 0 0,-3 0 0 0,3 0 0 0,-3-3 0 15,-4 6 0-15,3-7 0 0,1 1 0 0,-4 6-11 16,0-6 11-16,0 6-8 0,3-7 8 0,-3 7-8 16,0-6-4-16,0 6 0 0,0 0 0 0,7-3 0 15,-7 3-31 1,0 0-6-16,4 0-2 0,-4 0 0 0,7 0 38 0,0 3 13 0,-4-3-9 0,1 3 9 16,-4-3 0-16,3 3 0 0,1 1 0 0,-4-4 0 15,3 6 19-15,1-3-1 0,-4 3 0 0,0-6 0 16,0 3 11-16,0-3 3 0,0 7 0 0,0-7 0 15,0 0-20-15,0 0-3 0,0 0-1 0,0 0 0 16,0 0-8-16,0 0 8 0,0 0-8 0,0 0 8 16,4-10-8-16,-1 4 0 0,1 0 0 0,-1-4 0 15,1-2 0-15,-1 2 0 0,1 1 0 0,-1 0 0 16,4-1 0-16,-3 1 0 0,3-1 0 0,0 1 0 16,0-1 0-16,0 4 0 0,4 0 0 0,-1 0 8 15,1-1 0-15,-1 7 0 0,4-3 0 0,-3 6 0 16,3 1 14-16,0 2 2 0,4 0 1 0,-4 3 0 15,0 4 6-15,0 3 1 0,-3-4 0 0,3 4 0 16,-7 3-7-16,4 3-1 0,-1 0 0 0,-6-4 0 16,3 4-7-16,-4 3-1 0,1-3-1 0,-1-3 0 0,-3-3-15 0,4 0-10 0,-4-4 2 15,0-6 0 1,0-6-139-16,0 0-27 0,0 0-6 0</inkml:trace>
  <inkml:trace contextRef="#ctx0" brushRef="#br0" timeOffset="210775.64">31044 6443 2055 0,'0'0'91'0,"0"0"19"0,8-6-88 0,-5-4-22 0,1-2 0 0,-1-1 0 16,1 1 64-16,-1-4 8 0,-3 4 1 0,4-4 1 15,-8-3-6-15,4-3-2 0,-7 0 0 0,4 0 0 16,-4 3-8-16,-4-3-2 0,4-3 0 0,-4 3 0 16,-3-6 4-16,0 3 0 0,0-6 0 0,-4-1 0 15,4 1-32-15,-3-7-7 0,-1 1-1 0,0-1 0 16,1 1-20-16,-1-4 0 0,0 0 0 15,4 0-8-15,0 4 8 0,0-1 0 0,3 0 8 0,1 4-8 16,-1 3 0-16,4 5-8 0,4-2 0 0,-1 6 0 16,4 7-4-16,4-4 0 0,-1 6 0 0,1 4 0 15,6 6 12-15,1 0 0 0,0 3 0 0,6 3-8 16,1 0 8-16,3 0-12 0,0 3 12 0,4 1-12 16,0-4-16-16,-1 3-3 0,1 0-1 0,0 4 0 15,3-4 32-15,-3 0 12 0,3 4-1 0,-4-4 0 16,1 3-11-16,-4 1 0 0,-3-1 0 0,0 4-11 15,-4-1-17-15,0 1-3 0,-4 2-1 0,-3 1 0 16,0 0-100-16,-3-4-20 0,-4 4-4 0</inkml:trace>
  <inkml:trace contextRef="#ctx0" brushRef="#br0" timeOffset="211241.42">30914 6164 2200 0,'21'9'46'0,"-10"-9"10"0,-1 0-45 16,4 0-11-16,0-3 0 0,4 0 0 0,3 0 65 0,-3 0 11 0,7-3 3 0,-8 2 0 15,4 1-34-15,1-3-6 0,-5 3-2 0,1 0 0 16,0-3-23-16,-4 2-5 0,0 1-1 0,-4-3 0 16,1 3 0-16,-1-3 0 0,-2 2 0 0,-5 1 0 15,4 0-42-15,0-3-9 0,-3 0-1 0,3-1-1 31,-7 4-37-31,3-6-7 0,1 3-2 0,-1 2 0 0,1-2-20 0,-1 3-4 0,4 0-1 0,-3 3 0 16,3 0 93-16,-3 3 23 0,3 0 0 0,-4 3 0 16,1 4 101-16,-1-1 25 0,1 1 5 0,-1 2 1 15,1-2-29-15,-4 2-6 0,0 1-1 0,0-1 0 16,3-2-39-16,-3 2-8 0,0 1-1 0,4-1-1 16,-4 1-24-16,3 2-5 0,1 1-1 0,-1-3 0 15,4 2-17-15,1-2 0 0,-1-1 0 0,0-2-9 16,3-4 9-16,-3-3 0 0,4 0 0 0,-1-6 8 15,5 3 0-15,-1-6 1 0,0 0 0 0,0-4 0 16,-4-2 5-16,5-1 1 0,-5 1 0 0,-3-4 0 16,0 3 5-16,0-2 0 0,-3 2 1 0,-4 1 0 15,0-4 4-15,0 3 1 0,-4 4 0 0,-3-3 0 16,0 2-4-16,-3 1-1 0,-4 2 0 0,-1 1 0 16,1 0-8-16,-3 0-1 0,-1-1-1 15,0 4 0-15,1 0-52 0,-1-3-11 0,-3 3-1 16,3 3-1-16,4 0-78 0,4 0-16 0,-1 3-4 0</inkml:trace>
  <inkml:trace contextRef="#ctx0" brushRef="#br0" timeOffset="211850.66">31581 6017 1326 0,'0'0'56'15,"7"0"-45"1,-4 3 57-16,4 0 12 0,-3 3 3 0,3-3 0 15,-4 4-24-15,4 2-5 0,-3-3-1 0,3 4 0 16,-3-1 16-16,3 4 3 0,-4-4 1 0,1 0 0 16,3 4 20-16,-4 0 4 0,4-1 1 0,-3 1 0 15,3-1-18-15,-4 1-3 0,5-4-1 0,-1 1 0 16,-4-1-40-16,4 3-9 0,4-5-2 0,-4 2 0 16,3-3-25-16,-3 1 0 0,4-1 0 0,3-3 0 15,-3-3 8-15,-1-3-8 0,1 0 12 0,-1-3-4 16,1-1-8-16,-4-2 8 0,0-1-8 0,0-2 8 15,0 3 0-15,0-4-8 0,-3 4 12 0,-1-7-4 16,1 6 14-16,-4-2 2 0,0-1 1 0,3 4 0 16,-6 0 3-16,3-1 0 0,-4 4 0 0,4 0 0 0,0 6-28 0,0 0 0 0,0 0 0 15,0 0 0 1,0 0 11-16,0 0-3 0,0 0-8 0,0 0 12 0,0 0-12 0,0 0 0 16,0 6 8-16,4 0-8 0,-1 4 10 0,-3-1-1 0,4 4 0 0,-1-4 0 31,5 3-9-31,-5-2 0 0,1-1 0 0,-1 1 0 0,4-4 0 15,-3 3 0-15,-1-2 0 0,1-1 8 0,-1 0-8 0,4-3 0 16,-3 0 0-16,-1 1 0 0,4-4 0 0,-3 0 0 0,3 0 0 0,-3 0 0 16,-4 0 0-16,3-7 0 15,1 1 0-15,-1 0 0 0,1 0 0 16,-1-4 0-16,-3 1 0 0,4-1 0 0,-4 1 0 0,0-1 0 0,3 1 0 0,-3 0 8 16,0-1 10-16,0-2 2 0,0 2 0 0,4 1 0 15,-4-4-11-15,3 4-1 0,1-4-8 0,-1 4 12 16,1 0-12-16,-1 2 9 0,4 1-9 0,-3 3 8 15,3 0-8-15,0 0 0 0,0 6 0 0,0 0 8 16,4 3 6-16,-4 0 1 0,3 4 0 0,1-1 0 16,0 4 11-16,-1 3 2 0,-3-4 1 0,4 4 0 15,-1 3-13-15,-3-1-4 0,1 1 0 0,-1 0 0 16,-4-3-12-16,1 2 0 0,3-2 0 0,-4 0 0 16,-3-7-36-16,4 1-12 0,-1-4-4 15,-3-6 0-15,0 0-100 0,0 0-21 0,0 0-4 0</inkml:trace>
  <inkml:trace contextRef="#ctx0" brushRef="#br0" timeOffset="212288.68">32237 6083 1165 0,'3'-16'24'0,"1"0"7"0,-1 0-31 15,1-2 0-15,-4 2 0 0,3 0 0 0,1 4 73 0,0-4 9 0,-4 0 2 0,3 4 0 16,1-4 8-16,-4 4 1 0,3-1 1 0,1 4 0 31,-4-4 6-31,0 7 2 0,0 6 0 0,0 0 0 16,0 0 1-16,0 0 0 0,0 0 0 0,0 0 0 0,0 0-29 0,0 0-6 0,0 0 0 0,7 3-1 15,-4 6-22-15,1 1-4 0,-1 6-1 0,1-1 0 16,3 7-8-16,3 3-1 0,1 3-1 0,-4 1 0 16,7-1 2-16,-3 0 0 0,3 0 0 0,-4-3 0 15,1 0 0-15,0-3 0 0,-1 0 0 0,1-3 0 16,-4 0-22-16,0-3-10 0,0-4 10 0,-3 1-10 16,-1-7 12-16,-3 0-4 0,0-6-8 0,0 0 12 15,0 0-12-15,0 0-10 0,-3-3 2 0,-8-3 0 16,4-3 8-16,-4-1 0 0,1 1 0 15,-4-1 0-15,-1 1 0 0,1-1 0 0,0 4 0 0,-3-3 0 16,3 6 0-16,-1-4 0 0,1 4 0 0,0 0 0 16,0 3 0-16,0 3-12 0,3 0 12 0,1 4-12 15,-1 2-2-15,4 0-1 0,0 4 0 0,4 3 0 16,-1-1 3-16,4 4 1 0,-3 0 0 0,3 0 0 16,0 0 11-16,0 3 0 0,0-4 0 0,-4 1-8 15,4-3 8-15,0 0 0 0,-4-4 0 0,4 1 0 16,0-4 0-16,4 0 14 0,0-5-3 0,3-1-1 15,3-3-2-15,4 0-8 0,4 0 12 0,3-7-4 16,11 4-8-16,0-6 0 0,6-1 0 0,5 1 0 16,3-7 0-16,-1 1-9 0,5-1 9 0</inkml:trace>
  <inkml:trace contextRef="#ctx0" brushRef="#br0" timeOffset="213431.54">21527 7020 1698 0,'3'-16'48'0,"1"1"11"16,-4 5-47-16,3-2-12 0,1 2 0 0,-1 1 0 0,-3 0 114 0,4 2 21 0,-1 4 4 0,-3 3 1 16,0 0 0-16,0 0 0 0,0 0 0 0,0 0 0 15,0 0-60-15,4 0-12 0,3 3-3 0,-4 4 0 16,1-1 14-16,-1 0 2 0,1 3 1 0,-1 1 0 15,1 6-46-15,-1-4-10 0,1 7-2 0,0 3 0 16,-1 3-9-16,-3 0-3 0,4 9 0 0,-4 1 0 16,-4-1-12-16,4 7 11 0,-3-3-11 0,-1 6 10 15,4-7-10-15,-7 4 10 0,3-3-10 16,-3-1 10-16,4-2-10 0,-1-4 0 16,1-3-10-16,-1-2 10 0,1-4-10 0,3-7 10 0,-4 1-10 15,4-4 10-15,4-2-20 0,-1-4 3 16,4 0 0-16,0-3 0 0,4-3-8 0,0 0-2 0,3-3 0 15,3-3 0-15,-3 3 11 0,4-3 3 0,0-1 0 0,3-2 0 16,-4 0-1-16,1-1 0 0,3 1 0 0,0-4 0 16,1 4-18-16,-5-4-3 0,4 4-1 0,-3-4 0 15,-4-2-92-15,0-1-18 0,0 0-4 0,-3-3-624 16,0 1-125-16</inkml:trace>
  <inkml:trace contextRef="#ctx0" brushRef="#br0" timeOffset="213668.13">22017 7152 2649 0,'0'0'58'0,"-4"6"12"0,1 0 2 0,3 7 4 0,-4-1-61 0,4 7-15 0,0-3 0 0,0 6 0 16,0 3 54-16,4 0 8 0,-4 3 2 0,3 7 0 16,-3-4 3-16,4 4 1 0,-4 2 0 15,3 4 0-15,-3 3-16 0,0-3-2 0,4-1-1 16,-4 4 0-16,0-6-30 0,3-4-7 0,-3-2 0 15,4 2-1-15,-4-6-11 0,4-6 0 16,-4 0 0-16,0 0 0 0,0-3-105 16,3-6-17-16,1-1-3 0,-4-2-1 15,3-7-119-15,-3-3-24 0</inkml:trace>
  <inkml:trace contextRef="#ctx0" brushRef="#br0" timeOffset="213816.66">22246 7954 2919 0,'-10'32'64'0,"6"-20"14"0,-3-2 2 0,0-1 2 0,3 1-66 0,-3-4-16 16,7-6 0-16,0 0 0 0,0 0 35 0,0 0 3 15,0 0 1-15,0-10 0 16,0 1-123-16,4-4-24 0,-1 1-4 0</inkml:trace>
  <inkml:trace contextRef="#ctx0" brushRef="#br0" timeOffset="-214475.18">23118 7945 2419 0,'0'0'53'0,"0"0"11"0,0 0 3 0,0 0 1 0,0 0-55 0,0 0-13 16,-8-3 0-16,5 0 0 0,-1-4 54 0,-3-2 8 16,4 3 2-16,-1-7 0 0,1 1-52 0,-1-4-12 0,4 0 0 0,-3-2 0 15,-1-1 54-15,4 0 8 0,-3-3 2 0,-1 0 0 16,4 3-52-16,0-3-12 0,0 7 0 0,0 2 0 15,4-3 0-15,-1 7 0 0,1 3 0 0,-1-1 0 16,1 4 0-16,3 3 0 0,-4 3 0 0,4 4 0 16,0-1 0-16,4 0 0 0,0 4 0 0,-1-1 0 47,4-3 0-47,4 7 0 0,3-1-9 15,-3-2 9-15,-1-1 0 0,5-3 0 0,-5 1-8 0,1-4 8 0,-4-3 0 0,4-3 0 0,-4 0 0 0,0-4 0 0,0-5 8 0,-3 2-8 0,-1-2 0 0,1-1 0 16,-1-2 8-16,-3-1-8 15,0-3 0-15,-3 3 0 0,-1 1 0 0,1-1 0 0,-4 0 0 0,0 4 0 0,-4 2 35 0,1 4 3 16,-4 3 1-16,0 0 0 0,0 3-15 0,0 3-2 16,-4 3-1-16,4 7 0 15,0-1-7-15,0 7-2 0,0 6 0 0,0 7 0 16,7-1-12-16,-4-3 9 0,1 4-9 0,3-4 8 16,3 0-8-16,1-3 0 0,-1 0 0 0,1-6 0 15,3 0 0-15,4-3 0 0,-4-1 0 0,3-2 0 16,4-7-12-16,-3 0 12 0,3 1-12 0,-3-7 12 15,3 3-61-15,0-6-5 0,0 3-1 0,0-7 0 16,0 4-101-16,-3-6-20 0,3-1-4 0</inkml:trace>
  <inkml:trace contextRef="#ctx0" brushRef="#br0" timeOffset="-214165.85">23760 7889 1958 0,'0'0'43'0,"0"6"9"0,0-6 1 0,3 3 3 0,-3-3-45 16,0 0-11-16,0 0 0 0,0 6 0 0,0-6 112 0,0 0 21 0,0 0 4 0,0 0 1 16,0 0-29-16,0 0-5 0,0 0-2 0,0 0 0 15,4-6-15-15,-4 0-3 0,0-4-1 0,0 4 0 16,-4-7-28-16,1 4-6 0,-1-3-1 0,1-7 0 15,-5-3-23-15,1-3-5 0,-3-4 0 0,3-2-1 16,-4 3-19-16,1-3 0 0,-1-1 0 0,4 1 0 0,-4-1 0 0,1 7 0 16,3 0 0-16,0 0 0 15,0 6-42-15,0 4-12 0,3-1-2 0,1 7-1 16,-5-1-71-16,5 7-15 0,-1 0-2 0,1 6-703 16,-1 0-140-16</inkml:trace>
  <inkml:trace contextRef="#ctx0" brushRef="#br0" timeOffset="-213482.99">23594 7713 2271 0,'0'0'50'0,"0"6"10"0,3-3 3 0,4 1 1 0,-3-1-52 0,3-3-12 16,4 3 0-16,-1-3 0 0,4-3 59 0,0 0 9 15,0-1 1-15,1 1 1 0,2 0-28 0,-3-3-6 16,0 0 0-16,4-1-1 0,-4 1-35 0,4-3 0 0,-4 2 0 0,4 1-12 15,-4 0 12-15,0 0 0 0,0-4 12 0,0 4-12 16,0 0 0-16,-3-1 0 0,-1 1 0 0,-3 0 0 16,0 3 0-16,-3-4 0 0,-1 4 0 0,-3 3 0 15,0 0 0-15,0 0 0 0,0 0 0 0,0 0 0 16,0 0 0-16,0 0 0 0,0 0 0 0,0 0 0 16,0 0 0-16,0 7 0 0,0 2 0 0,-3 0 0 15,3 1 58-15,0 2 5 0,0 1 1 0,0-1 0 16,0 4-52-16,0 0-12 0,3 3 0 0,1-1 0 15,0 4 0 1,-1-3 0-16,4 3 0 0,0-3 0 0,0 0 0 0,0-4 0 0,0 1 0 0,0-3 0 16,4-1 31-16,0-2 3 0,3-4 1 0,-4-3 0 15,4 0-35-15,-3-3 0 0,3-3 0 0,-3-3 0 16,-1-1 0-16,-3 1 0 0,4-3 0 0,-4-4 0 16,0 1 12-16,-4-1 0 0,1-3-1 0,0-2 0 15,-1 2 1-15,-3 0 0 0,0 1 0 0,0-1 0 16,0 3-4-16,-3 1-8 0,3-1 12 0,-4 4-4 31,0-1-8-31,4 1 10 0,0 3-10 0,-3 3 10 16,-1 6 1-16,4 3 0 0,0 7 0 0,0-1 0 0,0 4-11 0,4-1 12 15,-1 1-12-15,1 3 12 0,0 0-12 0,3 0 0 0,0 3 0 0,3-4 0 0,-3 1 0 16,4-3 0-16,-4 0 0 0,4-4 0 0,-1 1 0 16,-3-4 0-16,7 0 0 0,-3-5 0 15,-1 2 0-15,5-3 0 0,-5-3 0 0,1 0 0 16,-1 0 8-16,1-6-8 0,-1 3 0 0,-2-4 8 0,-5 1 9 0,4-3 2 0,-3-1 0 0,-1 1 0 31,-3-4-2-31,0 1 0 0,0-4 0 0,0 3 0 0,-3-2-17 16,3-1 0-16,-4 0 8 0,1 4-8 0,-1-1 8 0,4 1-8 15,-3 2 12-15,-1-2-12 0,4 2 8 16,0 1-8-16,0-3 0 0,4 2 0 0,-1 1 0 0,4-1 0 0,-3 1 0 0,-1 3 0 16,4-1 0-16,0 1 0 0,0 3 0 0,0 0-9 15,0 3 9-15,4 3 0 0,-4 0-9 0,0 3 9 16,0-3-107-16,4 4-17 0,-4 2-3 15,3 1-1-15,1-1-74 0,0 4-15 0</inkml:trace>
  <inkml:trace contextRef="#ctx0" brushRef="#br0" timeOffset="-213189.99">24585 7879 2649 0,'0'0'58'0,"0"0"12"0,0 0 2 0,0 0 4 0,0 0-61 0,0 0-15 0,0 0 0 0,0 0 0 0,0 0 54 0,0 0 8 16,0 0 2-16,-3-9 0 0,3-1-36 0,0-2-8 16,0-1 0-16,3-2-1 0,-3-1-2 0,4 0 0 15,-1-3 0-15,4 4 0 0,0-4 9 0,0 3 2 16,0 1 0-16,4-1 0 0,0 0-10 0,-1 7-2 16,1-4 0-16,-1 7 0 0,4-3 26 0,-3 5 5 15,3 1 1-15,0 3 0 0,0 3-28 0,-3 4-6 16,3 2-1-16,0 4 0 0,-3 2 31 15,3 7 5-15,0-3 2 0,0 6 0 0,0-3-41 0,0 9-10 0,0 1 0 0,0-4 0 16,-3-3 0-16,-4 0-12 0,4-3 2 0,-8-6 1 16,-3 0-31-16,4-4-7 15,-4-3-1-15,0 1 0 0,0-1-157 0,0-6-32 0</inkml:trace>
  <inkml:trace contextRef="#ctx0" brushRef="#br0" timeOffset="-212585.42">25471 7559 2005 0,'0'0'44'0,"0"0"8"0,-4-6 3 0,4 0 2 0,0 0-45 0,0 6-12 0,0 0 0 0,4 6 0 15,3 0 95-15,-4 7 17 0,8 5 3 0,-1 8 1 16,1 5-36-16,-1 0-6 0,5 7-2 0,-5-1 0 15,4-2-13-15,0-1-3 0,-3 1-1 0,3 3 0 16,0-7 29-16,-3 0 5 0,3-3 2 0,-4-2 0 0,1-4-44 0,0-7-9 16,-4-5-2-16,0-1 0 0,3-6-23 0,-6-6-5 15,3 0 0-15,-4-7-8 16,1 1 0-16,0-7 0 0,-1-2 0 0,1-1-12 16,-4-6 12-16,3-7 0 0,-3 4 0 0,0-3 0 15,-3 3 0-15,3-4 0 0,-4 7 0 0,4 0 0 16,-3 0 0-16,-1 3 0 0,0 3 0 0,4 0 0 15,-3 10 0-15,3 0 0 0,-4 2 0 0,4 1 0 16,0 6-54-16,0 0-8 0,0 3-2 0,0 3 0 16,4 4-51-16,-1-1-10 0,-3 1-3 0</inkml:trace>
  <inkml:trace contextRef="#ctx0" brushRef="#br0" timeOffset="-212217.9">25908 7801 2028 0,'0'0'42'0,"0"0"10"0,0 0-41 16,0 0-11-16,-4 3 0 0,-3 3 0 0,4-3 139 0,-1 0 25 0,1 4 6 0,-4-4 1 16,3 3-68-16,1 4-14 0,-1-4-2 0,1 3-1 15,-1 1-27-15,1 2-6 0,3-2-1 0,-4 5 0 16,4-2-24-16,-3 6-6 16,3-4-1-16,0 1 0 15,0 3 23-15,0-4 5 0,3 1 1 0,-3-3 0 0,7-1-21 0,-3-2-4 0,-1-4-1 0,1-3 0 16,3 0-14-16,0-6-10 0,3 0 12 0,-3-7-12 15,1 1 9-15,2-3-9 0,1-1 0 0,-1 0 9 16,1-2-1-16,-1-4-8 0,1 0 12 0,-4 0-4 16,0 1-8-16,0-1 10 0,0-3-10 0,0 3 10 15,-3 3-10-15,-4 4 8 0,3-1-8 0,-3 1 8 16,0 5 17-16,-3 1 3 0,3 6 1 0,-7-3 0 16,0 0-29-16,-4 3-12 0,1 0 1 0,-1 0 0 15,0 3 11-15,1 0 0 0,-1 0 0 0,1 0 0 16,3 0-39-16,0 1-9 0,-1-1-1 0,5 0-1 15,3-3-54-15,0 0-10 0,0 6-2 0,0-6-1 16,0 0-72-16,0 0-15 0,7-6-2 0</inkml:trace>
  <inkml:trace contextRef="#ctx0" brushRef="#br0" timeOffset="-212025.03">26233 7958 2469 0,'0'6'54'0,"3"0"11"0,-3 3 3 0,4-2 2 0,-4-1-56 15,0-6-14-15,0 0 0 0,0 0 0 0,0 0 94 0,0 0 16 0,0 0 3 0,0 0 1 16,0 0-40-16,0 0-8 16,0 0-2-16,0-9 0 0,-4-1-51 0,4 1-13 0,-3 3 0 0,-1-4 0 15,-3-2 0-15,3 2 0 0,1 1 0 0,-1-4 0 32,1 4-48-32,-4-4-13 0,3 1-3 0,1-4 0 15,-1 4-160-15,1-4-33 0,-4 0-7 0,3 0 0 0</inkml:trace>
  <inkml:trace contextRef="#ctx0" brushRef="#br0" timeOffset="-211862.02">26102 7616 836 0,'0'0'24'0,"-3"-6"4"0,3 6-28 0,0-7 0 0,0 7 0 0,0 0 0 15,-4-6 108-15,4 6 16 0,0 0 4 0,0 0 0 0</inkml:trace>
  <inkml:trace contextRef="#ctx0" brushRef="#br0" timeOffset="-211213.12">26483 7362 1960 0,'0'0'56'0,"0"6"11"0,0 0-54 0,0 4-13 0,0 2 0 0,4 4 0 0,-1 0 119 16,4 2 21-16,-3 8 4 0,6 2 0 0,-3 0-62 16,4 3-13-16,-1 1-2 0,1 2-1 0,3 4-2 0,-3-4 0 15,-1 1 0-15,1-1 0 0,3-6-24 0,-3-2-6 16,-1-4-1-16,4-4 0 0,-3 1-14 0,-1-6-3 0,1-1-1 16,-4-5 0-16,0-1-15 0,0-3 0 15,-3 0 8-15,-4-3-8 0,0 0 0 0,3-6 0 0,-3 0 0 0,-3-4 0 16,-1 1 0-16,1-4 0 0,-8 1 0 15,1-4 0-15,-1 3 0 0,0-2 0 16,-3-1 0-16,0 3 0 0,0 4 0 0,-4 0 0 0,1 2 0 0,-4 4 0 16,3 3 10-16,4 7-10 0,-4-1 10 0,1 6-10 15,2 4 0-15,5 0 8 16,-4 6-8-16,3-4 0 0,4 4 0 0,0 4 0 0,4 2 0 0,3-3 0 16,0 0 0-16,3-3 0 0,4-3 0 0,4-4 0 15,-1 1 0-15,1-7 0 0,7 1 0 0,-1-4 0 16,8-6 0-16,-4 0 0 0,4-6 0 0,3-4 0 15,0-2 0-15,4-1-13 0,0-2 4 0,-1-7 1 16,-2 3-68-16,-1-3-14 0,0 6-2 0,-3 1-1172 16</inkml:trace>
  <inkml:trace contextRef="#ctx0" brushRef="#br0" timeOffset="-210666.16">27626 7741 1176 0,'-14'-12'33'0,"10"9"7"0,-6-4-32 0,3 1-8 0,-4 0 0 0,4 3 0 16,-3-1 114-16,-1 1 21 0,0 3 4 0,1 0 1 15,3 0-26-15,0 7-5 16,3-1-1-16,-3 0 0 0,4 7-25 0,-1-1-6 0,1 1-1 0,-1 2 0 15,4 1-19-15,0 3-4 0,-4 0-1 0,4 3 0 16,0-4-16-16,4 1-3 0,-4 3-1 0,4 0 0 16,-4 3 16-16,3-3 4 0,1 0 0 0,3 0 0 15,0 0 0-15,0-6 0 0,0-1 0 0,3-5 0 16,1-1-34-16,0-6-6 0,3-3-2 0,-4-3 0 0,4-3 2 16,0-7 0-16,1 1 0 0,-5-7 0 15,1 0-3-15,-1 0 0 0,-3 1 0 0,0-4 0 16,0 6-9-16,1-3-11 0,-5 4 3 0,1-1 0 0,-4 0 18 0,3 4 4 15,-3-1 1-15,-3 1 0 0,-1 2-15 0,1 4 8 16,-5 0-8-16,-2-1 0 0,3 4 0 0,-7 0 0 16,3 0 0-16,-3 0 0 15,0 3-33-15,0 0 0 0,3 0 0 0,1 0 0 16,-1 3-89-16,4 0-18 0,3 0-3 0</inkml:trace>
  <inkml:trace contextRef="#ctx0" brushRef="#br0" timeOffset="-210445.18">27951 8139 2014 0,'0'0'84'16,"0"0"-67"-16,-7-6 119 16,3 0 23-16,-3-4 5 0,0 1 0 0,-4-3-60 0,4-1-13 0,-3-6-3 0,-1 3 0 15,1-2-36-15,-5-1-7 0,1 0-1 0,0-3-1 16,-3 0-34-16,2-3-9 0,-2 0 0 0,-1 0 0 15,4 0 0 1,0-3 8-16,0 2-8 0,0-2 0 0,3 9 0 0,1 1-20 0,-1 2 4 0,4 3 1 16,0 7-131-16,-4 0-26 15,8 3-6-15</inkml:trace>
  <inkml:trace contextRef="#ctx0" brushRef="#br0" timeOffset="-209430.28">27675 7889 1765 0,'11'6'50'0,"3"0"11"16,-3 4-49-16,3-4-12 0,3 3 0 0,1-3 0 15,0 4 57-15,-1-4 9 0,5 4 2 0,2-4 0 16,-3 0-37-16,1 3-7 0,2-2-2 0,-3-1 0 16,1 0-22-16,-1 1 0 0,0-1-12 0,0-3 4 15,-3 3 8-15,-4-3 0 0,0 1 10 0,0-4-10 16,-3 0 56-16,-4-4 4 0,0 1 2 0,-4-3 0 15,1-3 26-15,-4 2 6 0,0-2 1 0,0-1 0 0,0 1-27 16,-7 0-6-16,3-4-1 0,-3 4 0 16,0-7-21-16,-3 4-4 0,-1-4 0 0,-3-3-1 0,3 0-15 0,-6-6-2 0,3 0-1 0,-1-3 0 15,-2 0-9-15,3-1-8 0,0 4 12 0,3-3-12 16,0 3 8 0,4 3-8-16,0 0 0 0,0 3 0 0,4 7 12 0,-1 2-12 0,1 4 12 0,3 6-12 15,0 0 0-15,0 0-16 0,0 9 2 16,3 4 0-1,1 3-22-15,3 3-4 0,0 6 0 0,3 0-1 16,-3 3-6-16,4 0-1 0,0 3 0 0,-1 1 0 16,-3-7 16-16,4 0 2 0,-1 0 1 0,1-6 0 0,-4 3-8 0,0-3-2 0,4-4 0 15,-4 1 0-15,0 0 13 0,0-1 2 0,0-2 1 0,0-1 0 16,-4 1 23-16,5-4-11 0,-1 1 11 0,0-1-8 16,-4-3 8-16,4-2 0 0,-3 2 0 0,-1-3-8 15,4 3 8-15,-7-3 0 0,4 1 8 0,-4-4-8 16,0 0 48-16,0 0 4 0,0 0 2 0,0 0 0 15,0 0 22-15,0 0 4 0,0 0 0 0,0 0 1 16,0 0-25-16,0 0-6 0,0 0-1 0,0 0 0 16,-4-7-27-16,1 1-6 0,3-3 0 0,-4-1-1 15,4 1-15-15,0-1 8 0,0-2-8 0,0 2 0 16,4-2 0-16,-1-1 8 0,1 1-8 0,-1-1 0 16,4 1 0-16,1-1 0 0,-1 4 0 0,0-4-10 15,0 4 10-15,0 3 8 0,0-4-8 0,3 4 11 16,-3 3-11-16,0 0 8 0,4 3-8 0,-4 3 8 15,4 0 20-15,-4 3 3 0,3 0 1 0,-3 4 0 16,0 2-17-16,4 1-3 0,0 3-1 0,-4-1 0 16,3 1-11-16,-3 3 12 0,0-4-12 0,0 4 12 15,0 0-12-15,4-3 0 0,-4-1 0 0,0-2 0 0,4-4 0 0,-4 1 0 16,3-4 9-16,-3-3-9 16,4-3 0-16,0-3 0 0,-4 0-12 0,3-3 4 0,1-4 8 0,-4 1 0 0,3-4 0 15,1 1 0-15,-4-4 0 0,0 0 0 0,4 1 0 0,-8-1 0 16,4-3 0-16,-3 7 0 0,-1-4 0 0,1 0 0 15,-4 4 0-15,0 2 0 0,0-2 0 0,-4 2 0 16,4 10 0-16,-3-6 9 0,3 6-9 0,0 0 10 16,-7 0 0-16,0 3 0 0,3 7 0 0,1-1 0 15,-1 1-10-15,4 5 10 0,-3 1-10 0,3 0 10 16,3 2-10-16,1 1 0 0,-1 0 0 16,1 3 0-16,3-6-9 0,0-1 9 0,3-2 0 0,-2-1 0 15,2-2-10-15,1-4 10 0,-1 0-8 0,1 1 8 16,-1-7 0-16,1 3-8 0,0-3 8 0,-1-3 0 15,1-1 0-15,-1 1-8 0,-3-3 8 0,0 0 0 16,4 0 0-16,-7-1 0 0,3-2 0 0,-4-1 0 16,1 1 0-16,-1 0 0 0,-3-4 0 0,4 1 0 15,-4 2 0-15,0-2 8 0,-4 2-8 0,4 1 8 16,-3-4-8-16,-1 4 0 0,1-1 0 0,-4 1 8 16,3 0-8-16,1-1 0 0,-1 4 0 0,0 0 8 15,1-1-8-15,3 7 0 0,0-6 0 0,0 6 0 16,0 0 0-16,0 0 0 0,3-6 0 0,1 3 0 15,3 0 8-15,0-1-8 0,0 1 8 0,0 3-8 0,4 0 0 0,-1 0 0 16,1 3 0-16,3 1 0 0,-3-1 0 0,-1-3 0 16,4 3 0-16,-3 0 0 0,0-3-16 0,-1 0 1 15,1 0 1-15,-1 0 0 16,1-3-198-16,-4 0-40 0</inkml:trace>
  <inkml:trace contextRef="#ctx0" brushRef="#br0" timeOffset="-208704.28">28818 7892 1941 0,'0'0'82'16,"-3"3"-66"0,-4-3 106-16,3 3 21 0,-3 0 4 0,4 0 1 15,-1 4-36-15,-3-1-6 0,4 0-2 0,-1 0 0 0,1 4-64 16,3 2-12-16,-4-2-4 0,1 2 0 16,3 4 7-16,0 0 1 0,3-1 0 0,-3 1 0 15,4-4-32-15,-1 1 0 0,4-4 0 0,0 4 0 0,0-7 0 0,0-3 0 0,4 1 0 0,-1-1 0 16,1-6 0-16,0-1 0 0,-1 1 0 0,1-3 0 15,-1 0 0-15,1-4 0 0,0 1 0 0,-4-4 0 16,0 4 0-16,0-4 0 0,0 4 0 0,-4 0 0 16,4-1 0-16,-3 4 0 0,3 3 0 0,-4-4 0 15,-3 7 0-15,4 4 0 0,0-1 0 0,-1 3 0 16,1 3 0-16,-1 1 0 0,1 6 0 16,-1-1 0-16,1-2 0 0,-1-1 0 0,4 4 0 0,-7-7 0 15,7 1 0-15,-3-1 0 0,-1-3 0 0,1-2 0 16,3-1 0-16,-3-3 0 0,3 0 0 0,0-7 0 15,0 4 0-15,-4-3 0 0,4-3 0 0,0-1 0 16,0-2 12-16,0 2-3 0,0-2-1 0,-3 2 0 16,3-2-8-16,-3-1 0 0,-1 1 0 0,1 2 0 15,-1-2 0-15,1 2 0 0,-4 1 0 0,3 0 0 16,-6-1 0-16,3 1 8 0,-4-1-8 0,1 1 8 16,-1 3 4-16,-3-1 0 0,4 1 0 0,-5 3 0 15,8 3-4-15,-7 0 0 0,0 3 0 0,4 0 0 16,-4 4-8-16,3 2 0 0,4 0 0 0,0 4 0 15,0-1-56-15,4 1-12 0,3 3-4 0,-4-4 0 16,4 1-39-16,0-4-8 0,1 4-1 0,-1-7-1 16,0 0-24-16,0 0-5 0,3-2-1 0</inkml:trace>
  <inkml:trace contextRef="#ctx0" brushRef="#br0" timeOffset="-208380.63">29312 8055 1407 0,'0'0'62'0,"0"0"14"0,-3-3-61 0,3 3-15 0,-4-7 0 0,4 7 0 16,0 0 96-16,0 0 16 0,0 0 3 0,0 0 1 15,0 0-33-15,0 7-7 0,0-4 0 0,0 3-1 16,0-6-12-16,0 6-3 0,0-6 0 0,0 0 0 16,0 0-8-16,0 0-3 0,0 0 0 0,0 0 0 15,0 0-29-15,0 0-7 0,4-3-1 0,-4 3 0 16,3-6 14-16,1 0 2 0,-4-1 1 0,0 1 0 16,0 0 15-16,0-4 2 0,-4 4 1 0,1 0 0 15,-1 0-31-15,4-1-7 0,-3 4-1 0,-4-3 0 16,3 0-22-16,1-1-5 0,-1 1-1 0</inkml:trace>
  <inkml:trace contextRef="#ctx0" brushRef="#br0" timeOffset="-208199.79">29199 7835 2236 0,'-3'10'64'0,"-1"-7"12"0,4-3-60 16,0 0-16-16,0 0 0 0,0 0 0 0,0 0 8 0,0 0-8 0,7 3 11 0,0-3-11 16,1-3-104-16,-1 0-28 0,0 0-6 15</inkml:trace>
  <inkml:trace contextRef="#ctx0" brushRef="#br0" timeOffset="-207594.49">29559 7757 1649 0,'-3'12'69'15,"-1"-2"-55"1,-3 2 143-16,0 1 29 0,0-1 6 0,0-2 0 16,-4 2-86-16,4 1-18 0,-7-4-3 0,4 4-1 15,-1-1-32-15,0 1-8 0,1-4 0 0,3 4-1 16,-4-1-19-16,4-2-3 0,0-1-1 0,0 1 0 16,4-1 1-16,-1-3 0 0,4 1 0 0,0-7 0 15,0 0-9-15,0 0-1 0,7 3-1 0,-3-3 0 16,3-3-10-16,3-1 0 0,1 1 0 0,-1 0 0 15,1 0 0-15,3 0 0 0,0 0 8 0,0 0-8 16,0 0 20-16,1 3 0 0,2 0-1 0,1 0 0 0,-1 0 0 0,1 0 0 16,-4 3 0-16,0-3 0 15,0 3 11-15,1 0 2 0,-5 3 1 0,1 0 0 0,-1 4-1 16,-3-1-1-16,0 4 0 0,-3-1 0 0,-1 1-11 0,-3 3-3 0,0-1 0 0,-3 4 0 31,-1 0-7-31,1 0-2 0,-8 0 0 0,-3 18 0 0,4-12-8 16,3-15 0-16,0-1 0 0,3 0 0 15,-3 1-14-15,0-7-5 0,3 3-1 0,4-6 0 0,0 0 20 16,0 0 0-16,0 0 0 0,0 0 0 0,0 0 0 16,4-6-13-16,-1 0 4 0,4-4 1 0,1 4 8 15,2-3-10-15,4-4 10 0,-3 4-10 0,3-4 10 0,4 1 0 0,-1-1 0 16,1-3-8-16,-1 1 8 0,1 2-12 0,0-2 12 0,-1-4-12 16,-3 3 12-16,1-3 0 0,-1 0 0 0,0 1 0 15,0 2 0-15,-3 0 0 0,-1 1 0 0,1 2 0 16,-1 0 0-16,4 1 0 0,0-1 0 0,-3 1 0 15,-4-1 0-15,0 4 0 0,0 3 0 0,-3-1 0 16,-4 7 0-16,0 0 0 0,0 0 8 0,-7 3-8 16,3 4 11-16,-3 2-3 0,4 4 0 0,-4 2 0 15,3 4-8-15,-3 3 0 0,3 0 0 0,1 6 0 16,3-3 0-16,0 4 0 0,0-1 0 0,0 0 0 16,3-3 0-16,1-3 0 0,3 0 0 0,-3-3 0 15,3-3 0-15,3-4 0 0,1 1 9 0,-1-7-9 16,1-3 0-16,3-3 0 0,0 0 0 0,4-6 8 15,-1-4-8-15,1-2 0 0,3-4 0 0,-3 0 0 16,3-2-72-16,0-1-16 0,0-3-4 0</inkml:trace>
  <inkml:trace contextRef="#ctx0" brushRef="#br0" timeOffset="-201500.5">21668 10679 1482 0,'0'0'62'15,"0"0"-50"1,0 0 49-16,0 0 10 0,0 0 1 0,0 0 1 15,0 0 7-15,0 0 0 0,0 0 1 0,0 0 0 16,0 0 38-16,0 0 7 0,-7 3 2 0,0 0 0 16,-4 4-52-16,0-1-9 0,1 0-3 0,-4 4 0 15,-4 2 0-15,0 4 0 0,-3 0 0 0,0 6 0 16,-7 3-51-16,0 6-13 0,-4 0 0 0,0 7 0 16,-3 3 0-16,3-1 0 0,-3 7 0 0,0 7 0 15,3-1 0-15,0 4 0 0,4 5 0 0,-4 7 0 16,7-6-19-16,1 6-6 0,-1 0-2 0,4 6 0 15,3-3 27-15,4-3 11 0,0 3-1 0,3 4 0 0,4-11 5 0,4 1 1 0,3 0 0 16,3 0 0 15,8-13-16-31,-1-3 11 0,8-2-11 16,3-8 10-16,0-5-10 0,8-7 12 0,2-3-12 0,8-6 12 0,0-10-12 0,7-6 0 0,3-6 9 0,4-6-9 0,0-7 0 0,4-3 9 0,-5-6-9 0,12-6 0 16,-1 0 8-16,-3-10-8 0,4 0 0 0,3-9 0 15,-7 3 0-15,-4-3 0 16,4 0 8-16,4-7-8 0,-8 4 0 0,-3-1 0 0,-3 1 0 0,-5-3 0 15,-6 6 8-15,-7-1-8 0,0 8 0 0,-11-5 0 16,0 8 10-16,-10 2-10 0,-4 0 8 0,-7 1-8 16,-4 2-16-16,-3 4-8 15,-7 0-1-15,-7 2-1 0,0 1 56 0,-8 3 11 0,-2 3 3 0,-8 0 0 16,4 3-20-16,-1 1-3 0,1 2-1 0,-4 0 0 16,4 1-45-16,0 2-10 0,3 4-1 0,0-1-1 15,8 1-95-15,-1 3-18 0,0-1-4 16,0-2-1014-16</inkml:trace>
  <inkml:trace contextRef="#ctx0" brushRef="#br0" timeOffset="-200845.12">23019 12194 836 0,'0'0'24'0,"0"3"4"15,0 3-28-15,-4 0 0 0,4-3 0 0,0 4 0 16,0-1 57-16,0 0 6 0,0 1 1 0,0-1 0 16,4 0 51-16,-4 3 10 0,0-2 3 0,3-1 0 15,-3 0-14-15,0-3-2 0,0 4-1 0,4-4 0 16,-4-3-37-16,0 0-7 0,0 0-2 0,0 0 0 15,0 0-39-15,0 0-8 0,0 0-2 0,0 0 0 16,-7-6 39-16,3-1 7 0,-3-2 2 0,0-1 0 0,0-2-52 0,-4-1-12 0,4-2 0 0,-3-4 0 16,-1 0 54-16,4-3 8 15,-3 0 2-15,3-3 0 0,0-3-64 0,-1 0-21 16,5-4 0-16,-1-2 0 0,1 2 21 0,3-2 0 0,0-1 0 0,3 1 0 16,1 3 8-16,-1-1-8 0,5 1 8 15,-1 0-8-15,0-1 16 0,0 1-1 0,3 6-1 0,1 0 0 16,-1 3-14-16,1 3 0 0,3 0 0 0,-3 7 0 15,-1 2-14-15,1 4-6 0,-1 3 0 16,1 0-1-16,3 3-109 0,-3 0-22 0,-1 3-4 16,1 0-831-16</inkml:trace>
  <inkml:trace contextRef="#ctx0" brushRef="#br0" timeOffset="-200268.7">23481 11598 1494 0,'0'0'32'0,"0"0"8"0,0 0 0 0,0 0 3 0,0 0-35 0,0 6-8 0,3 0 0 0,-3 1 0 16,0 2 54-16,4 1 9 0,-4 2 1 15,3 4 1-15,1-1-1 0,0 4 0 16,-4 0 0-16,7 6 0 0,-4 0 0 0,1 0 0 0,-1 3 0 0,1 1 0 16,-1-1 4-16,4-3 0 0,-3 0 0 0,-1 0 0 15,1-3-27-15,-1-6-5 0,1 3 0 0,-1-7-1 16,1-2-19-16,0-4-4 0,-4-3-1 0,0-3 0 15,0 0-11-15,0 0 0 0,7-3 0 0,-4-3 0 16,1-4 0-16,-1 1 0 0,-3-4 0 0,4-2 0 16,-1-1 0-16,4 0 8 0,-3 1-8 0,-4-4 0 0,3 0 0 0,4 0 0 15,-3-3 0-15,-1 3 0 0,1 0 0 0,3 1 0 16,0-1 8-16,0 0-8 0,-3-3 0 0,6 6 0 16,-3-2 9-16,4 2-9 0,-1 0 17 15,1 4-1-15,3-1 0 0,-3 1 0 0,3 2-16 16,0 4-11-16,0 3 2 0,0 3 0 0,4 3 49 15,-4 6 11-15,4 4 1 0,-4 3 1 0,0 2-33 0,0 4-8 16,0 3 0-16,0 4-1 0,-3 5 42 0,-1-3 9 16,-3 4 2-16,0 3 0 15,0-1-52-15,1 1-12 0,-5-1 0 0,1 1 0 16,-1-7 0-16,1-5 0 0,-4-1 0 0,3-3 0 16,-3-7 0-16,4-2 0 0,-1-7 0 0,-3-6 0 15,0 0-100-15,0 0-22 0,0-6-5 0</inkml:trace>
  <inkml:trace contextRef="#ctx0" brushRef="#br0" timeOffset="-199777.7">24264 11033 1890 0,'-7'-6'84'0,"-4"3"16"0,1 0-80 0,-1 3-20 0,1 0 0 0,-1 0 0 15,1 0 71-15,-1 0 9 0,0 0 3 0,1 0 0 0,3 0-46 0,0 3-9 16,7-3-1-16,0 0-1 0,0 0 14 0,0 0 4 15,0 0 0-15,0 0 0 0,0 0-44 0,0 0 0 16,3 0 0-16,4 0-11 0,7 3 60 0,0 0 12 16,4-3 3-16,3 3 0 15,7 1-52-15,1 2-12 0,2-3 0 0,1 3 0 16,3 1 54-16,4-1 8 0,-3 0 2 0,2 4 0 16,1 2-11-16,-4 7-1 0,1 3-1 0,-1 3 0 0,-3 6-7 0,-4 1 0 15,4 5-1-15,-4 4 0 0,0 3-6 0,-3 3-1 0,-4 3 0 16,0 3 0-16,-3 4-2 0,-4 6-1 15,-3-1 0-15,-1 7 0 0,-3-3-13 0,-3 0-4 16,-4 0 0-16,0 3 0 0,-7-7-16 0,3-5 8 16,-6-1-8-16,-1-2 0 0,0-10 0 0,-3-1 0 0,0 1-10 15,-7-6 10 1,7-4-83-16,-7 1-9 0,7-7-1 0,-8 0-1 16,5-6-143-16,-1-3-29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13:57:33.3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998 818 851 0,'0'0'36'0,"0"0"-36"31,0 0 58-31,0 0 5 0,0 0 1 0,0 0 0 0,0-6 51 0,0 6 10 16,0 0 3-16,0-3 0 0,0 3-52 0,0 0-11 0,0 0-1 0,0 0-1 16,0 0 1-16,0 0 1 15,0-4 0-15,0 4 0 0,0 0-1 0,0 0 0 0,0 0 0 0,0 0 0 16,0 0-51-16,0 0-13 0,0 0 0 0,0 0 0 15,0 0 54-15,0 0 8 0,0 0 2 0,0 0 0 16,0 0-52-16,0 0-12 0,0 0 0 0,0 4 0 16,0-4 0-16,4 3 0 0,-4 0 0 0,0-3 0 15,0 6 0-15,7-3 0 0,-7-3 0 0,0 7 0 16,0-1 0-16,0 3 0 0,0-3 0 0,0-2 0 16,0 5 0-16,0-3 0 0,0 4 0 0,0-4 0 15,0 3 54-15,0 1 8 0,0-7 2 0,0 6 0 16,3-2-52-16,-3-1-12 0,0 0 0 0,0 4 0 15,0-4 0-15,0 0 0 0,0 0 0 0,0 4 0 16,0-4 0-16,0 7 0 0,0-4 0 0,0-3 0 16,0 4 0-16,0-1 0 0,8 0 0 0,-8 4 0 15,0-7 0-15,0 4 0 0,3-1 0 0,-3 0 0 16,0 4 0-16,0-7 0 0,0 7 0 0,0-4 0 16,0 7 0-16,0-7 9 0,4 4-9 0,-4-1 8 0,0 4-8 15,0-3 0-15,0 2 0 0,0 4 8 0,0-9-8 16,0 5 0-16,0 1-12 0,7 0 12 0,-7-7 0 0,0 7 0 15,3-4 0-15,-3 1 0 0,7-4 0 16,-7 7 10-16,0 3 1 0,4-7 0 0,3 10-11 0,-7-3-16 16,0 3 4-16,3 6 1 0,-3 0 11 0,0-3 0 0,0 7 0 0,0-4 0 15,0 3 8-15,0-9 4 0,0 7 1 0,4-1 0 16,-4-3-13-16,0 6 8 0,0-3-8 0,7 4 0 16,-7-4 0-16,0 3-20 0,3 4 4 0,5-7 0 15,-8 3 16-15,3-2 0 0,4 2 0 16,-3 0 0-16,-4-2 21 0,7-4 8 0,-4 3 2 0,1 0 0 15,3 7-31-15,-7-10 0 0,3 3 0 0,4 6 0 16,-3-2 0-16,-4 2 0 0,7 4 0 0,-7 3 0 16,3-7 0-16,-3 1 0 0,0 2 8 0,4-2-8 15,-4-1 0-15,0 4 9 0,7-1-9 0,-7-5 8 16,0-1-8-16,0 7 10 0,0-1-10 0,4 1 10 16,-4 0-10-16,7 2 8 0,-7-5-8 0,3 15 8 15,4-3-8-15,-3 0 0 0,6 47 9 16,-6-47-9-16,3-3 9 0,-7 3-9 0,3 3 0 15,-3-6 9-15,8 3-9 0,-8-3 0 0,3 6 9 16,-3-3-9-16,0 4 0 0,4 2 0 0,-4 3 0 16,0-2 12-16,7-1-2 0,-7 3-1 0,0 7 0 15,3-13-9-15,-3 7-11 0,7-1 3 0,-7 4 0 16,0-4 8-16,4 1 0 0,-4 2 0 0,0 4 0 16,7-4 0-16,-7 1 0 0,0 0 0 0,3 5 8 15,4-2-8-15,-7-3 0 0,4 2 0 0,-4 7 0 0,0-3 0 0,0 0 0 0,3 3 8 0,-3 3-8 16,7-3 0-16,-7 3 0 0,0 0 0 0,0 7 0 15,0-4 0-15,0 0 0 0,0 0 0 0,0 10 8 16,0-10-8-16,0 1 0 0,0 2 0 0,0 7 0 16,0-7 0-1,4 0 0-15,-4 4 0 0,7 6 0 0,-7-7 0 0,4 1 0 16,3-1 0-16,-4 10 0 0,-3-9 0 0,0-1 0 16,4 4 0-16,-4 6 0 0,0-10 0 0,7 7 0 0,-7-3 0 15,0 9 8-15,3-6-8 0,-3 3 0 16,7 0 0-16,-7 12 0 0,0-6 0 0,0 1 9 0,0 2-9 0,-7 13 0 15,7-13 8-15,0 0-8 0,7 4 0 0,-7 18 0 16,0-15 10-16,0-1-10 0,0-2 8 0,0 12-8 16,4-13 8-16,-4 4-8 0,7 0 0 0,-4 12 8 15,1-13-17-15,3 1-4 0,-7 3-1 0,4 15 0 16,3-15 14-16,-4 0 0 0,4 2 0 0,4 17 0 16,-8-16 18-16,-3 3 6 0,4 0 2 0,3 19 0 15,-4-19-26-15,4 3 0 0,4 0 0 0,-7 19 0 16,6-16 0-16,-6 1 0 0,3 2 0 15,7 19 8-15,-11-18-8 0,4-1 0 0,4 0 0 0,-7 20 0 16,6-20 0-16,1 1 0 0,-1-1 9 0,11 19-9 16,-13-22 12-16,9 1-1 0,-3 2-1 0,7 13 0 15,-6-22-2-15,-1 3-8 0,3 0 12 0,1 13-4 16,0-19-8-16,-4 0 8 0,-4 3-8 0,4 6 8 16,-3 1-8-16,0-7 8 0,-1-4-8 0,1 1 8 15,3-3 7-15,-11-6 1 0,8-1 0 0,-4-3 0 16,7-6 6-16,-3 0 2 0,-1-6 0 0,1-3 0 0,-1-10-1 15,-6-3 0-15,7 0 0 0,-1-3 0 16,1-6-23-16,-4-3 0 0,0-7 0 0,-4-3 0 0,4-6 0 0,4-3 0 0,-7-4 0 0,-1-5 0 16,-3-4 0-16,7-3 0 0,-3-3 0 0,3-6 0 15,-7-4-72 1,3-2-10-16,-3-4-2 0</inkml:trace>
  <inkml:trace contextRef="#ctx0" brushRef="#br0" timeOffset="2700.14">1210 831 1555 0,'0'0'68'0,"0"0"16"0,0 0-68 0,0 0-16 0,0 0 0 0,0 6 0 16,4-3 42-16,3 3 5 0,-4-3 1 0,4 0 0 15,4-3-39-15,-8 4-9 0,8-4 0 0,-8 3 0 16,8-3 40-16,-4 3 5 0,7 0 2 0,-3 0 0 15,-8-3-23-15,8 3-4 0,-1-3 0 0,1 3-1 16,0 1 5-16,-8-4 0 0,8 3 1 0,-1 0 0 16,1-3 10-16,-1 3 1 0,8 0 1 0,0 3 0 15,-4-3-27-15,0 1-10 0,4-1 0 0,6-3 9 16,-3 3 6-16,4 0 1 0,-7 0 0 16,10 0 0-16,-3-3-8 0,-4 3 0 0,-3-3-8 0,6 0 12 15,-3 0-4-15,4-3 0 0,-4 3-8 0,4 0 12 16,0 0 16-16,3 0 2 0,-3 3 1 0,3-3 0 15,4 0-31-15,-1 0 0 0,-2 0 0 0,2 0 0 16,5 0 0-16,-8 0 0 0,0 0 0 0,0 0 0 16,4 0 0-16,-4 0 0 0,4 0 0 0,0 0 0 15,3 0 0-15,-7 0 0 0,7 4 0 0,1-4 0 16,-1 0 0-16,4 3 0 0,-4-3 0 0,0 0 0 16,1 3 0-16,-1-3 0 0,-7 0 0 0,7 3 0 15,8-3 37-15,-8 0 2 0,4-3 0 0,3 3 0 0,4 0-19 0,-11 0-3 16,11 0-1-16,-7 3 0 15,3-3-6-15,-3 0-2 0,7 3 0 0,0-3 0 0,0 6-8 16,0-6 0-16,3 4 0 0,7-4 0 0,-10 0 0 0,0 3 0 16,0-3 0-16,-4 0 0 0,4 3 14 15,7-3-2-15,-7 3-1 0,-7-3 0 16,3 0-11-16,-3 0-16 0,3 0 4 0,1 0 1 0,-1 0 45 0,7 0 9 16,4-3 1-16,7 3 1 0,-3 0-21 0,-1-3-4 15,-3 0 0-15,0 3-1 0,0-4-19 0,0-2 0 16,-4 6 0-16,8-3 0 0,-8 0 0 15,4 3 0-15,0-3 0 0,0 0 0 0,0-1 0 0,0 1 0 16,-4 0 0-16,7 0 0 0,1-3 0 0,-8 6 0 0,4-7 0 16,7-2 0-16,-11 3 0 0,8 0 0 0,-4-1 0 0,3 1 0 15,1 0 29-15,-1 3 3 0,4-7 0 0,7-2 0 16,-7 5-20-16,0 1-4 0,7-3-8 0,0 6 12 16,-7-7-12-16,0 1 0 0,-3 2 8 15,6-2-8-15,-6 3 0 0,6 0 0 0,1 2 0 0,-1 1 0 16,-3-3 0-16,-4 0 8 0,-3 3-8 0,7-1 0 15,-3 1 0-15,3 0 0 0,-4 0 0 0,8 0 0 16,-8 0 8-16,1 0-8 0,-1 0 0 0,4-1 9 16,-4 4 3-16,1-3 0 0,-1 0 0 0,8-3 0 15,-11 0-1-15,-4-1 0 0,4 4 0 0,0-3 0 16,0-4-1-16,3 4 0 0,4 3 0 0,0-6 0 16,-7-1-10-16,-3 1 10 0,-1 3-10 0,0-4 10 15,-3 4-2-15,4 0 0 0,-5-4 0 0,5 4 0 16,-8 3-8-16,-3-3 0 0,0 2 0 0,-4 1 0 0,-3 0 0 0,-4 0 0 15,0 3 0-15,0 0 0 16,-3 0 0-16,0 0 8 0,-4 0-8 0,0 3 8 16,-3-3 0-16,-1 3-8 0,-2 0 12 0,-1 1-4 0,0-1 0 0,-4 0 0 0,5 3 0 0,-5-3 0 15,-3 0-8-15,0 7 0 0,0-7 9 0,0 0-9 16,0 0 15-16,-3 0-2 0,-1 4 0 0,4-1 0 16,-3-3-13-16,0 0-12 0,3 0 3 0,-4 0 0 15,-3-3 9-15,4 0 0 0,-4 0 0 0,3 7 0 16,-3-7-9-16,0 0 9 0,0 0-10 0,0 0 10 15,4 3-16-15,-4-3 4 0,3 3 0 0,-3-3 0 16,4 6 3-16,-1-6 1 0,1 3 0 0,-4-3 0 16,3 7 8-16,1-4-8 0,-4 3 8 0,3-3-8 15,-3-3 8-15,4 3 0 0,-4 4 0 0,0-7-8 16,3 6 8-16,-3-6 0 0,4 3 0 0,-4-3 0 16,0 0 0-16,0 3 0 0,0-3 0 0,0 0 0 15,0 0 0-15,4 6 0 0,-4-6 0 0,0 0 0 16,0 0 0-16,0 0 0 0,0 0 0 0,0 0 0 15,3 7 0-15,-3-7 0 0,0 6 0 0,0-3 0 16,0 3 0-16,0 1 0 0,0 2 0 0,0-6 0 16,0 3 0-16,0-2 0 0,0 2 0 0,-3 0 0 15,3 0 0-15,0 4 8 0,0-1-8 0,-4 1 8 16,4-4-8-16,0 3 0 0,0-2-8 0,-4 2 8 16,4 7 0-16,-3-10 0 0,3 6 0 0,0 1 0 0,-4 3 0 15,4-7 0-15,0 7 0 0,0-1 0 0,-3-2 0 0,3-1 8 0,0 4-8 16,-4 3 0-16,4-3 0 0,0 2 8 0,0 4-8 15,0 0 0 1,0 0 0-16,0 0 0 0,0 3 0 0,0-3 0 0,4 3 0 16,-4-6 0-16,3 6 0 0,1-6 8 0,-1 3-8 0,1 3 0 0,0 0 0 0,-1 3 0 15,-3 4 0-15,4-7 8 16,-4 6-8-16,0 1 0 0,3-1 8 0,-3 3-8 16,4-2 8-16,-4 2-8 0,3 1 0 15,-3 2 0-15,0-5 0 0,4 2 0 16,-4 4-34-16,0-4-2 0,0 4 0 0,0 0 0 0,0 2 60 0,0 4 12 15,0 0 3-15,0-3 0 0,0 3-30 0,0 0-9 16,0 0 0-16,0 6 0 0,0-3 8 0,0 3-8 0,0 0 0 0,0 3 0 16,0 1 0-16,0-4 0 0,3 0 0 0,-3 3 0 15,4 4 0-15,-1-4 0 0,-3 4 0 0,4 5 0 16,-4-8 0-16,3-1 0 0,1 0 0 0,3 7 0 16,-4-4 10-16,1 1-10 0,-1 5 8 0,5 7-8 15,-5-12 0-15,1 2 0 0,-1-2 0 0,1 5 0 16,3-2 0-16,-4 3 0 0,1-1 0 0,3 7 0 15,-4-6 0-15,1 6 0 0,-1-3 0 0,1 9 0 16,3-9 0-16,-3 0 0 16,-1 0 0-16,4 6 0 0,-3-3 0 0,3 0 0 0,0 3 0 0,3 3 0 15,-3-9 0-15,0 3 0 0,0-6 0 0,4 9 0 16,-4-6 0-16,4 3 0 0,-1 3 0 0,1 3 0 16,-1 0 19-16,-2-3-2 0,2 4 0 0,-3 5 0 15,0-5-28-15,0-4-5 0,0 0-2 0,0 6 0 16,-3-3 18-16,3 4 0 0,0 2 0 0,0 7 0 15,0-6 0-15,-3 2 0 0,3 4 0 0,0 6 0 16,0-3 0-16,0 0 0 0,3 3 0 0,1 6 0 16,-4-6 8-16,4-3-8 0,-1 0 0 0,-3 13 9 15,0-13-9-15,4 0 0 0,0 0 0 0,-1 6 0 0,-3-9 0 0,4 2 8 0,-1-2-8 0,1 9 0 16,-4-9 0-16,4 3 0 0,-4 3 0 0,3 10 0 16,-3-10 0-16,4 0 0 0,-4 3 0 0,0 13 0 15,0-13 0-15,0 3 0 0,0 1 0 0,-3 15 0 16,3-16 11-16,0 4-3 0,-4 2-8 15,1-21 12-15,-1 6-12 0,8 100 0 16,-4-91 0-16,0 4 0 0,0-1 0 0,-3 1 0 0,6 46 0 16,1-27 0-16,-4-4 0 0,3-6 8 0,-3 12-8 15,4-18 0-15,-4-4 0 0,0 1-9 0,4 12 9 16,-4-16 0-16,3 0 0 0,-3 4 0 0,4 9 10 16,0-16-10-16,-4 3 0 0,3 0 0 0,-3 13-11 15,4-15 11-15,-1 2 0 0,1 0 0 0,0 10 0 16,-1-10 0-16,-3-3 0 0,4 4 0 0,-1 9 0 15,-2-13 0-15,-1-3 0 0,3 3 0 0,1 6 0 16,-4-8 0-16,0-1-16 0,0-3 4 0,3 9 0 16,1-12 23-16,-4-4 4 0,0 4 1 0,4 3 0 0,-1-9-16 0,1-1 0 15,0-2 8-15,3 5-8 16,0-9 0-16,-4 1 0 0,4 5 0 0,-3 1 0 0,3-10 0 0,0 3 0 16,-3 0 0-16,3 4 0 0,-3-4 17 0,3 0-2 0,0 0-1 15,-4-2 0-15,4-11-14 0,1 7 0 16,-1-3 0-16,0 3-10 15,0-3 10-15,0-3 0 0,-3-4 0 0,-1 1 0 0,1-4 0 0,-4-2 0 0,0 2 8 0,3 0-8 32,-6-5 0-32,3-1 0 0,0-3 0 0,-3-6-8 0,-1-1 8 15,-3-5 8-15,0-1-8 0,0 1 11 0,0-7-11 0,-3 3 0 16,-1-2 0-16,1-1 8 0,-1-6-8 16,0-3 0-16,-3-4 0 0,4-2-11 15,-4-1-18-15,3-2-4 0,-3-4-1 0,0 3 0 16,0-5-72-16,0 2-14 0,0-3-4 0,-4-3 0 15,1 0-92-15,-4-3-18 0</inkml:trace>
  <inkml:trace contextRef="#ctx0" brushRef="#br0" timeOffset="3761.43">1969 16627 1907 0,'0'0'54'0,"0"0"12"0,0 0-53 0,0 0-13 16,0 0 0-16,0 0 0 0,0 7 60 0,0-7 10 16,0 0 2-16,0 0 0 0,0 3-52 0,0-3-9 15,7 3-3-15,-7 0 0 0,3 0-8 0,8 0 0 16,-8 0 0-16,4 0 0 0,4-3 0 0,3 4 0 15,-3-4 0-15,3 3 0 0,0-3 0 0,3 0 0 16,8 0 0-16,-11 0 8 0,7 0 20 0,1 0 3 16,2 0 1-16,-3 0 0 0,4 0-19 0,-4-3-3 15,4-1-1-15,0 1 0 0,10 0-9 16,-3 0 0-16,3 3 0 0,0 3 0 16,4-3 0-16,7 3 0 0,0 0 0 0,-7 1 0 0,3 2 8 0,-3 3-8 15,14 1 12-15,-8-4-4 0,8 0 12 0,0 0 1 16,-3 1 1-16,20-1 0 0,1 3 5 0,-4 1 1 0,7-4 0 0,0 0 0 15,-3-2-28-15,-1 2 0 0,1 3 0 16,10 1 0-16,-11-4 12 0,4 3-4 0,-7-2 0 0,11 2 0 16,-4 4-8-16,4-4 8 0,3 3-8 0,7-2 8 15,-10-1-8-15,-8 1 8 0,15-1-8 0,7 0 8 16,-11 1 11-16,3-4 1 0,1 0 1 0,14 4 0 16,-11-7 11-16,0 3 3 0,1-3 0 0,2 1 0 0,4-1-9 15,-3-3-2-15,0 0 0 0,7 0 0 0,-4-3-24 16,4 3 0-16,-8-4 0 0,15 4 0 0,-18-3 31 0,11 3 1 15,-3 0 0-15,6 0 0 0,-14-3-32 0,4 3 0 16,7 0 0-16,6 0 0 0,-20 0 0 0,7 0 0 16,-1 0 0-16,5 3 0 0,-8-3 12 15,-7 3 2-15,0 1 1 0,7-1 0 0,-3 0 3 0,-7 0 1 16,-1 3 0-16,4-3 0 0,-10 4 9 0,0-4 3 16,-1 3 0-16,4-3 0 0,-7 0-8 0,-3 0-2 15,-4 1 0-15,-14-1 0 0,3 0-13 0,0 0-8 16,-3-3 8-16,0 3-8 0,3-3 0 0,-3 0 0 15,-7 0 0-15,14 0 0 0,-11 3 0 0,-3 0 8 16,0 1-8-16,-7-1 0 0,-1 3 0 0,-2 0 8 16,-5 0-8-16,-2-2 0 0,-5 2 0 0,-3-3 0 15,0 3-10-15,-7-3 10 16,0 4-101-16,-3-4-14 0,0 3-2 0,-8 0-1213 0</inkml:trace>
  <inkml:trace contextRef="#ctx0" brushRef="#br0" timeOffset="5185.1">1305 1881 990 0,'0'0'21'0,"0"0"5"0,0 0 1 0,0 0 1 0,0 0-28 0,0 0 0 0,0 0 0 0,0 0 0 16,0 0 87-16,0 0 11 16,0 0 2-16,0 0 1 0,0 0-38 0,0 0-8 0,0 0-2 0,0 0 0 15,0 0-28-15,0 0-5 0,0 0-2 0,0 0 0 16,0 0 12-16,0 0 2 0,7 0 1 0,-3 0 0 15,6 0-33-15,-6-3 0 0,3-3 0 0,4 2 0 16,-8 1 56-16,4 0 4 0,7 0 0 16,-3 0 1-16,-1 0-22 0,5 0-5 0,-5-1-1 0,1 1 0 15,3 0-1-15,-4 0-1 0,5 3 0 16,6-3 0-16,-7 3-7 0,3 0-2 0,1 0 0 0,3 0 0 16,0 0 2-16,1 0 0 0,-5 0 0 0,4 0 0 15,1 0 2-15,2 0 1 0,-3 0 0 16,-3 0 0-16,3 0-2 0,0 0 0 0,4 0 0 0,-4-3 0 15,4 0 7-15,0-4 0 0,6 4 1 0,5 0 0 16,-1 0-33-16,0 0 0 0,4-3 0 0,3 2 0 16,-6-2 0-16,2 3 0 0,-2 0 0 0,6 0 0 15,4 0 25-15,0-1-1 0,0-2-1 0,3 3 0 0,0 0-37 0,-3 0-7 16,0-4-2-16,0 4 0 0,0 0 23 0,3 0 0 16,4 3 0-16,0-3 0 0,4-3 47 0,-1 6 13 15,-7-3 4-15,8-1 0 0,-8-2-64 0,4 3-28 16,4 3 3-16,6-3 0 0,-3 0 40 0,4 0 8 15,-4 3 1-15,0-4 1 0,-1 4-25 0,5 0 0 16,-1 0 0-16,8 0 0 0,-11-3 0 0,4 3 0 16,-5 0 0-16,5 0 0 0,3-3 0 0,0 3 0 0,-3-3 0 15,6 0 0-15,-6 0 0 0,-4 3 0 16,7 0 0-16,3 0 0 0,1-3 0 0,-1 0 0 16,-6 3 0-16,10 0 0 0,-11 0 0 0,8 3 0 0,-1-3 0 15,5 0 0-15,-12 3 0 0,1-3 0 0,-1 3 0 16,8 3 0-16,-1-3 56 0,-3 0 7 15,0 1 1-15,4-1 0 0,-8 3-52 0,4-3-12 0,0 7 0 0,7-7 0 16,-3-3 0-16,-4 3 0 0,0 0 0 0,4-3 0 16,-1 3 0-16,-6-3 0 0,10-3 0 0,3 3 0 15,-10-3 25-15,4 0 3 0,-1 3 0 0,12-3 0 16,-8-1-45-16,0-2-9 0,-4 0-2 16,8 3 0-16,-11-4 74 0,4 4 14 0,-1-3 4 0,1 0 0 15,-15 3-52-15,4 0-12 0,-4 3 0 0,4-4 0 16,-3 1 0-16,-4-3 0 0,3 3 0 0,-3 0 0 15,-7 3 0-15,-4 0 0 0,-3 0 0 16,-4 0 0-16,1 0 0 0,-5 3 0 0,-2-3 0 0,-1 3 0 16,-3 3 0-16,-4-6 0 0,-4 3 0 0,-2 1 0 0,-1-4 0 0,-4 3 0 15,1 0 0-15,-4-3 0 0,3 3 0 0,-6 0 0 16,3 0 0-16,-3 0 0 16,3-3-48-16,-4 0-13 0,4 3-3 0,0-6 0 15,0 3 0-15,-3-3 0 0,3-3 0 0,-4 0 0 16,1 3-153-16,-1-4-31 0,-6-12-7 0,-1 7-1 0</inkml:trace>
  <inkml:trace contextRef="#ctx0" brushRef="#br0" timeOffset="6172.49">1778 1147 1824 0,'0'0'38'0,"0"0"8"0,0 0-37 0,-7-6-9 0,3-3 0 0,4 2 0 15,0-2 53-15,0-1 9 0,0 1 2 0,0-7 0 16,0 4 0-16,0-1 0 0,4 7 0 0,-4-10 0 16,0 7 0-16,0 3 0 0,7-4 0 0,-7 10 0 15,0 0 0-15,0 0 0 0,0 0 0 0,0 0 0 16,0 7 0-16,-7-1 0 0,7 3 0 0,0 7 0 15,-4-7-52-15,4 7-12 0,0 3 0 0,0-7 0 16,0 1 54-16,-7 3 8 0,7 2 2 0,0-2 0 16,0 0-64-16,0 3 0 0,-3 2-9 0,3 5 0 15,0 2 9-15,0-6 12 0,0 3-2 0,-4 0-1 16,4 0-9-16,-7 0 0 0,7 0 0 0,0-3 0 0,0 3 0 16,0-3-9-16,0-3 9 0,7 3 0 15,-7-6 0-15,4-1 0 0,-4 4 0 0,0-6 9 0,3-1-9 0,4 1 0 0,4-1-10 16,-7-6 10-16,6 1 0 15,1-4 0-15,-1-3 0 0,1 0 0 16,3 0 0-16,-3-3-9 0,-1-4 9 0,4 7 0 0,-3-6 0 16,-1 3 12-16,5-3 0 0,-5 3-1 0,1 0-11 0,-1 3 0 15,4-4 0-15,-3 4-11 0,0 0 21 16,-1 0 4-16,-3 0 1 0,11 0 0 0,-8 4-15 16,-3-4 0-16,4 3 8 0,-4-3-8 15,4 3-62-15,-4-3-15 0,0 6-3 0,3-6-1 16,-6 0-156-16,3 0-31 0</inkml:trace>
  <inkml:trace contextRef="#ctx0" brushRef="#br0" timeOffset="6353.59">2208 1665 2367 0,'0'0'100'0,"0"0"-80"15,0 0-20-15,0 0 0 16,0 0 80-16,0 0 12 0,0 0 2 0,0 0 1 15,0 0-51-15,-7-7-11 0,4 1-1 0,3-3-1 16,-7 2-31-16,3-5-15 0,4-4 2 0,0 0 0 16,-7-2-41-16,7 2-8 0,-3-3-2 0</inkml:trace>
  <inkml:trace contextRef="#ctx0" brushRef="#br0" timeOffset="6503.97">2141 1398 2030 0,'0'9'57'0,"-10"-2"14"0,10-7-57 15,0 0-14-15,0 0 0 0,0 0 0 16,7 3-24-16,-4 3-7 0,1-3-1 0</inkml:trace>
  <inkml:trace contextRef="#ctx0" brushRef="#br0" timeOffset="6785.29">2304 1633 2206 0,'0'6'98'0,"0"-2"20"0,0-4-94 15,0 6-24-15,0-6 0 0,0 0 0 0,0 0 52 0,0 0 5 0,0 0 2 0,0 0 0 16,3-10 4-16,4 4 1 0,-7-6 0 0,4-1 0 16,3-3-27-16,-4 7-5 0,4-10 0 0,-3 0-1 15,7 7 1-15,-8-7 1 0,8 3 0 0,-1 4 0 16,1-1-33-16,-8 4 0 0,8-1 0 0,-4 4 0 15,7 3 0-15,-10 0 0 0,6 6 0 0,1 0 0 16,-1 7 58-16,1 2 5 0,-8 4 1 0,5 0 0 16,2 5-36-16,-6 1-8 0,-1 7 0 0,4-4-1 15,-7-3-31-15,4 0-5 0,-4-4-2 0,7 4 0 16,-7-12 30-16,0 2 5 0,0-5 2 0,3-1 0 16,-3-6-131-16,0 0-27 0,0 0-4 0,0-10-2 15,7-2-88-15,-3-1-18 0</inkml:trace>
  <inkml:trace contextRef="#ctx0" brushRef="#br0" timeOffset="7048.63">2678 1586 2508 0,'-4'16'71'0,"4"0"16"0,-7 2-70 0,3-8-17 0,4 5 0 0,0-5 0 15,-7 2 97-15,7-5 16 0,0-1 3 0,0 0 1 16,0-6-47-16,0 0-10 0,0 0-1 0,0 0-1 15,0-9-5-15,0-1-1 0,0-5 0 0,0-4 0 16,0-6-7-16,-3-3-1 0,3-1-1 0,-7-2 0 16,7-7-15-16,-7 7-2 0,7 0-1 0,-11-7 0 15,11 13 0-15,-10 0 0 0,3 3 0 0,3 3 0 16,1 7-41-16,-5-7-8 0,5 9-1 0,3-2-1 16,-7 6-61-16,7 2-12 0,0 4-2 0,0 0-1 15,0 0-72-15,0 0-14 0,0 0-4 0</inkml:trace>
  <inkml:trace contextRef="#ctx0" brushRef="#br0" timeOffset="7553.96">2769 1307 2139 0,'0'22'90'16,"-7"-3"-72"-1,0 3 124-15,0 0 25 0,4-3 5 0,-4-1 0 16,3 1-86-16,-3 0-18 0,3 3-3 0,1-9-1 15,3 2-51-15,-7-5-13 0,7 5 0 0,0-12 0 16,0 4 0-16,0-7 0 0,0 0 0 0,0 0 0 0,0 0 0 0,0 0 0 0,7-7 0 0,-7 1 0 16,3-6 0-16,8-1 0 0,-11 1 0 0,11 2 0 15,-8-2 0-15,4 2 0 0,0 1 0 0,4-1 0 16,-4 7 0-16,3 0 0 0,-6 3 0 0,7 3 0 16,-8 0 0-16,4 4 0 0,4-1 0 0,-8 3 0 15,4 7 54-15,-7-3 8 0,4 2 2 0,-1 7 0 16,4-9 0-16,-7 5 0 0,4 1 0 0,-4-6 0 15,7-1-64-15,-3 4 0 0,3-7 0 0,-7-5-13 16,7 2 13-16,0-3 10 0,3 0-2 0,1-6 0 16,-4-3-8-16,4-1-12 0,-1 1 2 0,-3-9 1 15,4-1 9-15,3 3 0 16,-11-9 0-16,8 4-8 0,0 5 8 0,-1-6 0 0,-6 0 0 0,3 10 0 16,-4-7 0-16,4 7 0 0,-3-1 0 0,-4 4-8 15,0 6 8-15,0 0 0 0,0 0 0 0,0 0 0 16,-4 3 11-16,4 7 1 0,-10-1 0 0,3 7 0 15,3-7-12-15,-6 7-9 0,6 6 9 0,-3-6-13 16,3-1 13-16,4 7 0 0,-7-9 0 0,7 2-9 16,0 1 9-16,0-7 0 0,7-5 0 0,-3 2-8 15,3 0 8-15,-3-3 0 0,6-3 0 0,-6-3 0 16,6 0 0-16,-3-3-13 0,7-1 5 0,-10 4 8 16,7-9-25-16,-1 6 2 0,1-4 1 0,3 1 0 15,-4-1-94-15,1 4-18 0,0-7-4 0,-1 4-1 16,1 0-109-16,3-1-21 0</inkml:trace>
  <inkml:trace contextRef="#ctx0" brushRef="#br0" timeOffset="7951.8">3221 1241 2025 0,'0'7'85'16,"-7"5"-68"-16,7-3 149 0,0 4 30 0,0 0 5 0,7-4 2 15,-7 4-126-15,7-1-25 0,0 4-4 0,-3-4-2 16,6 1-22-16,-3 6-5 0,0-10-1 0,4 7 0 16,-1-4 18-16,-3 4 4 0,4-4 1 0,-4 1 0 15,4-4-14-15,-4 4-3 0,3-7-1 0,-6 1 0 16,-1-4-31-16,4 0-7 0,-3 0-1 0,-4-3 0 16,0 0 16-16,0 0 0 0,0 0-10 0,0 0 10 15,0 0 11-15,-4-6 6 0,-3-1 2 0,0 1 0 16,-3 3-35-16,-1 0-8 0,1-7 0 0,-5 10-1 15,5 0 13-15,-1 4 2 0,-3 5 1 0,4-6 0 16,-1 7-17-16,-3 5-3 16,3 4-1-16,1-6 0 0,-1 5 30 0,8 1 0 0,-8-6 0 0,4 6 0 15,7-4 0-15,0-5 10 0,0 2 0 0,7-2 0 16,-7-4-10-16,11 3-14 0,-4-2 3 0,3-7 1 16,1 0 38-16,3 0 8 0,4-4 2 0,-4-8 0 15,0 6-22-15,7-7-4 0,0 0 0 0,-7 4-1 16,7-7-11-16,-6 1 0 0,6 5 0 0,-7-5 0 15,0 5-132-15,-4 1-32 0</inkml:trace>
  <inkml:trace contextRef="#ctx0" brushRef="#br0" timeOffset="8758.58">4015 1150 2067 0,'-7'10'87'15,"3"-4"-70"1,1 0 89-16,-1 1 18 0,0-1 3 0,4 3 1 0,-3-6-52 0,3-3-9 0,3 4-3 0,-3 2 0 15,0 0-51-15,0-6-13 0,0 3 0 0,4 3 0 16,0 1 36-16,-4-4 4 0,3 6 0 0,1-2 1 16,3-4-14-16,-7 3-3 0,0 3-1 0,3-2 0 15,-3 2 33-15,0 4 6 0,0-7 2 0,7 3 0 16,-7 4-52-16,0-4-12 0,4 4 0 0,-4-1 0 16,7 1 27-16,-7 6 2 0,0-10 1 15,0 7 0-15,0-1-21 0,3 4-9 0,-3-3 8 0,0 6-8 16,0-6 0-16,0 5 0 0,0 1 8 0,0 0-8 15,0 0 0-15,0-6 0 0,-3 3 0 0,3-4 8 16,3 1 2-16,-3-6 0 0,11 5 0 0,-11-8 0 16,3-4-2-16,4 0-8 0,-3 0 12 0,3 0-4 15,-3-3 1-15,3-3 0 0,0 0 0 0,3 0 0 16,-3 0-9-16,4-4 0 0,3-2 0 0,-3 3 0 16,-1-1 0-16,4 4 0 0,0-3 0 0,1 3 0 15,2 3 0-15,-6 0 0 0,3 3 0 0,0 0 0 16,0 0 56-16,4 3 7 0,-8-2 1 0,1 2 0 15,-1 3-52-15,5-6-12 0,-12 1 0 0,4-1 0 16,0 0 0-16,0 0 0 0,4-3 0 0,-1 0 0 16,-6 0-48-16,0-3-13 0,3 0-3 0,3 0 0 15,-6-1 0-15,3-8 0 0,-4 6 0 0,4-4 0 16,-3-2-102-16,3 5-21 0,-4-5-4 0</inkml:trace>
  <inkml:trace contextRef="#ctx0" brushRef="#br0" timeOffset="8954.95">4540 1655 2796 0,'0'0'118'0,"0"0"-94"15,0 0 83-15,0 0 17 0,0 0 3 16,0 0 1-16,-3-6-52 0,-4-4-9 0,7 1-3 0,-4-10 0 16,4 4-51-16,-7-4-13 0,4-3 0 0,3 3 0 15,-7-6-48-15,3 6-13 0,0-6-3 0,1 3 0 16,-1 0-51-16,1 0-10 0,3 7-3 0,-7-7 0 15,3 3-102-15,4 3-21 0,-7 4-4 0</inkml:trace>
  <inkml:trace contextRef="#ctx0" brushRef="#br0" timeOffset="9417.82">4540 1269 1728 0,'11'4'76'0,"-1"-4"16"0,1 0-73 0,3 3-19 0,-3-3 0 0,3 0 0 16,-4 3 55-16,1-3 7 0,3 0 2 0,-3 0 0 15,-1 0 0-15,1 0 0 0,-1 0 0 0,-3 0 0 0,1 0 0 16,2 0 0-16,-6 0 0 0,3 0 0 0,-7 0 0 0,0 0 0 0,0 0 0 0,0 0 0 31,0 0 0-31,0 9 0 0,0-6 0 0,-7 4 0 0,3-1 0 0,-6 3 0 0,-1 1 0 0,0-1 0 16,1 4-52-16,-4-1-12 0,0 1 0 0,-4 6 0 15,4-10 0-15,3 7 0 0,1-4 0 0,3 4 0 16,0-7 0-16,3 1 0 0,4-1 0 0,0-3 0 16,0-6 0-16,0 0 0 0,4 0 0 0,-1 0 0 15,8 0 0-15,-1-3 0 0,1 0 0 0,-1 0 0 16,5-3 0-16,2-1 0 16,-6 1 0-16,3 0 0 0,0 6 54 0,0-3 8 15,4 0 2-15,-4 3 0 0,0 0-52 0,-3 0-12 0,-1 3 0 0,1 0 0 16,-1 0 0-16,1 3 0 0,-4 4 0 0,0 2 0 15,-4 4 54-15,5-3 8 0,-8 5 2 0,3 4 0 16,-3-6-52-16,0 0-12 0,-3 2 0 0,3 1 0 16,0 0 0-16,-11-6 0 0,7 2 0 0,-3-2 0 15,4-1 0-15,-4-5 0 0,-4-1 0 0,8 0 0 16,-4-6-48-16,7 0-13 0,0 0-3 0,-7-3 0 16,7-3-102-16,-7 0-21 0,7-7-4 0,0 4-1 15,7-1-51-15,-7-2-10 0,7 5-3 0</inkml:trace>
  <inkml:trace contextRef="#ctx0" brushRef="#br0" timeOffset="9618.71">5076 1696 1824 0,'8'3'76'0,"-1"0"-60"16,-4-3 192-16,4 0 38 0,-7 0 8 0,0 0 2 16,7-6-154-16,-7 0-30 0,0-1-7 0,0-5-1 15,0-4 0-15,-7 0 0 0,0-5 0 0,0-5 0 16,0 1 0-16,0-3 0 0,0-3 0 0,-4-4 0 15,1 4-51-15,3 0-13 0,-4 6 0 0,-3-7 0 32,3 7-48-32,1 3-13 0,-4 3-3 0,0-3 0 15,7 7-51-15,-4 5-10 0,0-5-3 0</inkml:trace>
  <inkml:trace contextRef="#ctx0" brushRef="#br0" timeOffset="9782.44">4865 1492 2986 0,'10'6'84'0,"-3"-2"20"16,4-1-84-16,0 0-20 0,6-3 0 0,-3 0 0 15,8 0 56-15,-8-3 6 0,10 0 2 0,1-4 0 16,0 4-15-16,3 3-2 0,-3-3-1 0,3-6 0 16,0 5-46-16,-10 4 0 0,3-3 0 0</inkml:trace>
  <inkml:trace contextRef="#ctx0" brushRef="#br0" timeOffset="15755.61">1535 2583 1552 0,'0'0'44'0,"0"0"10"0,0 0-43 15,0 0-11-15,3 7 0 0,4-4 0 0,-3 0 104 0,6 0 20 16,-6-3 3-16,6 3 1 15,1-3-78-15,7 0-15 0,-11 3-3 0,10-3-1 0,-3-3 1 0,8 3 1 16,-8-3 0-16,7 0 0 0,-11 0-33 0,8-4 0 0,0 4 0 0,-4-3 0 16,0 3 0-16,-3 0 0 0,3 3 0 0,3-3 0 15,8 3 0-15,-11 0 0 0</inkml:trace>
  <inkml:trace contextRef="#ctx0" brushRef="#br0" timeOffset="17087.91">2409 2289 1094 0,'0'0'23'0,"0"-7"5"0,-3-2-28 0,3 6 0 0,0-7 0 0,0 1 0 16,0 9 75-16,0 0 9 0,0 0 3 0,0 0 0 15,0 0-29 1,0 0-6-16,0 0 0 0,0 0-1 0,0 0 1 0,0 0 1 0,0 9 0 0,0 1 0 15,0-1 10-15,0 4 1 0,0-1 1 16,3 7 0-16,1-3-55 0,3 6-10 0,-7 3 0 0,4 6 0 16,3-6 0-16,-4 3 8 0,4 1 2 0,-3 2 0 15,3-3 18-15,-4 4 3 0,-3-4 1 0,4 0 0 16,3 0-8-16,-4-3 0 0,5 0-1 0,-5-3 0 16,-3 0-12-16,7-3-3 0,-7-3 0 0,4-1 0 15,-4-2-8-15,3 0 0 0,-3-4-10 0,7-3 10 16,-7-3 15-16,0-3 9 0,0 7 1 0,0-7 1 15,0 0 10-15,4-7 1 0,-4 4 1 0,7-9 0 16,-7 2-38-16,3-2-21 0,4-1 2 0,-7-3 1 16,7 4 18-16,0-4 11 0,4 7-2 0,-11-7 0 15,11 7 0-15,-8-4 0 0,8 4 0 0,-8-7 0 16,8 7-9-16,-4-4 0 0,4 4 0 0,-4-4 0 16,3 4 0-16,-3 3 0 0,4 2 0 0,-4 1 0 15,0 0 38-15,3 6 6 0,-6 0 0 0,3 4 1 0,-3-1-21 16,6 10-4-16,-6-7 0 0,3 7-1 0,-7-1 1 15,3 1 0-15,4 3 0 0,-7-3 0 0,0-1-32 0,4 4-7 16,3-3-1-16,-7-1 0 0,3 1 20 0,1-3 0 0,3-1 0 16,-7-6 0-16,4 4 0 0,3-4 0 0,-4-3 0 15,4-3 0-15,0 0 0 0,0-3 0 16,4-3 0-16,-1-4 0 0,-2 4 36 0,2-6 10 0,1-1 2 16,-4 1 1-16,3 2-36 0,4-9-13 0,-3 7 9 15,0-4-9-15,-8 4 0 0,8-1 0 0,-1 1 8 0,-6 2-8 16,3-2 10-16,-4 2 0 0,1 1 0 0,-4-1 0 15,7 4-10-15,-7 0 0 0,0 6 0 0,0 0 0 16,-7-3 0-16,3-4 0 0,1 4 0 0,-8 0 0 47,4 3 0-31,4 0 0-16,-8 3 0 0,8 0 0 0,-8 4 8 0,4-4-8 0,3 3 12 0,-3 0-4 15,4 7-8-15,-1-4 0 0,4 7 0 0,-7-7 0 0,7 4 0 0,7-1 0 0,-7 1-8 0,4 0 8 0,-1-1-8 0,4 1 8 0,4-1-10 0,0-2 10 16,-4 2 0-16,3-6 0 0,8 4 0 0,-4-7 0 15,-3 3-146-15,3-6-30 0,0 0-5 0,3 0-2 16,-2-6-80-16,-1 0-16 0</inkml:trace>
  <inkml:trace contextRef="#ctx0" brushRef="#br0" timeOffset="17483.86">3175 2602 2066 0,'-11'19'43'0,"1"-13"10"0,10 0-42 0,-11 4-11 0,8-4 0 0,-4 7 0 16,3-7 79-16,-6 3 13 0,3 7 4 0,3-3 0 16,0-1 0-16,-6-2 0 0,10 2 0 0,-11 1 0 15,11-4-70-15,-7 0-14 0,7-2-2 0,-3 2-1 16,3-3 1-16,0 1 0 0,3-4 0 0,-3 3 0 16,0-6-23-16,7 0-5 0,-3 0-1 0,3-6 0 15,-4-1 19-15,4 1 0 0,-7-6 0 0,4 2 0 16,7 4 0-16,-8-10 0 0,4 4 0 0,-3-1 0 15,3 4 0-15,-4-7 0 0,1 4 0 0,3 2 0 16,-4 1 0-16,-3 6 0 0,7-7 0 0,-7 10 0 16,0-3 0-16,0 3 0 0,0 0 0 0,0 0 0 15,0 0 0-15,0 0 0 0,0 0 0 0,0 0 0 16,0 0 0-16,0 0 0 0,0 0 0 0,4 3 0 16,3 10 47-16,-7-4 13 0,4 4 2 0,3 6 1 15,-7-1-50-15,3 1-13 0,1 0 0 0,3 3 0 16,-4-3 24-16,4 3-1 0,-3-3 0 0,3-1 0 15,-4 1-37-15,8-6-7 0,-11 2-2 0,11-5 0 16,-8-4-17-16,4 0-3 0,0-3-1 0,0-3 0 16,4-3-134-16,-8-3-27 0,4 0-6 0</inkml:trace>
  <inkml:trace contextRef="#ctx0" brushRef="#br0" timeOffset="17918.88">3517 2433 1580 0,'0'12'70'0,"-3"-2"14"0,3 5-67 15,0-2-17-15,0 3 0 0,0 2 0 0,3-5 72 0,-3 3 10 0,7 2 2 0,-7-2 1 16,4 3-1-16,-1 0 0 0,1 3 0 0,-1 3 0 16,1-10 1-16,-4 4 0 0,7 0 0 0,-4-3 0 15,5-1-33-15,-8 1-8 0,10-3 0 0,-10-1-1 16,4 1-35-16,-1-4-8 0,4-3 0 0,-3 1 0 15,3-1 0-15,-7-6 0 0,0 0 0 0,0 0 0 16,0 0 20-16,3-6 3 0,-3 6 0 0,7-7 0 16,-7 1-37-16,0 3-7 0,0-10-2 0,-7 7 0 15,4 0 23-15,3-3 0 0,-11 2 0 0,1 1 0 16,6 3 25-16,-6-3 10 0,2 6 1 0,-2 0 1 16,3 6-8-16,-4-3-1 0,4 3-1 0,-3 7 0 15,-1-1-45-15,4 7-9 0,-11-6-1 0,8 6-1 16,3-1 46-16,0 1 10 0,3 0 1 0,4 0 1 15,-7 0-50-15,7-7-11 0,7 4-1 16,-7-4-1-16,4-2 34 0,3-1 0 0,0 1 0 0,3-10 0 16,1 3 20-16,0 0 12 0,-1-3 1 0,4 0 1 15,0 0-34-15,-3 0 0 0,7-3 0 0,-8 0 0 16,4-4 9-16,0 4-9 0,-3-3 0 0,3 0 9 16,-3-1-9-16,3 1 0 0,-4 3 0 0,1 0 0 15,-4 0-160-15,4 3-25 0,-8-3-5 0</inkml:trace>
  <inkml:trace contextRef="#ctx0" brushRef="#br0" timeOffset="18454.4">1616 3819 1580 0,'10'3'67'15,"1"0"-54"1,-4 3 92-16,11-3 19 0,-4 4 3 0,0-4 1 0,3 3 0 16,-2-3 0-16,-5 3 0 0,4-2 0 15,0 2-52-15,4-3-9 0,-4 0-3 0,0 0 0 16,4 0-51-16,-4-3-13 0,0 0 0 0,7 0 0 0,-7 0 0 0,8-3 0 0,-8 0 0 0,3 0 0 31,1 0-241-31,3-3-51 0</inkml:trace>
  <inkml:trace contextRef="#ctx0" brushRef="#br0" timeOffset="18883.75">2582 3605 1254 0,'0'0'26'0,"-7"-6"6"0,7 0-32 15,-3 3 0-15,3-4 0 0,0 1 0 0,0 6 75 0,0 0 9 0,0-6 1 0,0 6 1 16,0 0-18-16,3 3-3 0,4 3-1 0,4 4 0 16,-8 2 0-16,5 7 0 0,-5 3 0 0,8 3 0 15,-8 0 19-15,4 7 3 0,-3-1 1 0,3 3 0 16,-7-5-37-16,3-1-7 0,1 0-2 0,-4-9 0 31,7 3-14-31,-7 0-3 0,0 0-1 0,3 0 0 0,-3-3-23 0,0-1 0 0,7 1 0 16,-7-3 0-1,4 0-65-15,-4-7-18 0,7-3-3 0,-7-6-1 0,0 0-135 0,0 0-27 16,4-12-6-16,-8-7-1 0</inkml:trace>
  <inkml:trace contextRef="#ctx0" brushRef="#br0" timeOffset="19568.08">2522 3847 1126 0,'0'0'24'0,"4"0"6"0,6 3 1 0,1-3 1 0,0 3-32 0,-1-3 0 0,-3 0 0 0,4 0 0 0,7 0 89 0,-4 0 11 15,-4-3 3-15,4 3 0 0,0-3-31 0,4 0-7 16,0 0-1-16,-1-4 0 0,1 4 0 0,3-3 0 15,0-3 0-15,4-4 0 0,-4 0-51 0,0 1-13 16,4 2 0-16,0-5 0 0,-4-1 0 0,-3 4 0 16,-1-1-12-16,1-3 12 0,-1 4 0 0,-2 2 0 15,-5-2 8-15,1 2-8 0,-8 4 39 0,4 3 1 16,-7 3 1-16,0 0 0 0,0 0 19 0,0 0 4 16,0 0 1-16,0 0 0 0,-7 0-5 0,4 6-2 0,-4 1 0 0,3 5 0 15,-6-2-30-15,6 2-5 0,-3 4-2 0,-4 3 0 16,8-4-13-16,-4 4-8 15,3 3 10-15,1-3-10 0,3 0 12 0,-7-4-3 0,7-2-1 0,0 3 0 16,0-4-8-16,7 1 8 0,-7-10-8 0,3 3 8 16,1-3-8-16,3-3-14 0,-4 0 3 0,4-3 1 15,4-3 10-15,-7 3 8 0,-1-10-8 16,4 1 11-16,-3-1-11 0,3-3 0 0,-4 1-12 0,4-4 12 16,-7 3 0-16,4 0 0 0,-1-2 0 0,4 2 0 0,-7 3 0 15,0 1 0-15,0 3 0 0,0 2 0 0,4 1-10 16,-4 6 10-16,0 0 0 0,0 0-9 0,0 0 9 0,-4 3 11 15,4 7-3-15,0-1 0 0,0 0-8 16,4 1 0-16,-4-1-10 0,7 4 10 16,-7 2 22-16,4-2 10 0,3 3 3 0,-4-4 0 0,4 1-5 15,0 2-1-15,0-2 0 0,-3-4 0 0,3 4-29 0,3-4 0 16,-6 1 0-16,7-1 0 0,-1 0 0 0,-6 1 0 16,6-7 0-16,1 3 0 0,-1 1 0 15,-6-1 0-15,7 0 0 0,-4 0 0 16,0 1-45-16,0-1-15 0,-4 0-4 0,4 0 0 0,4-2 52 0,-11 2 12 15,3 0 0-15,8-3 0 0,-11-3 0 0,0 0 0 16,11 0 0-16,-11 0 0 0,0 0 0 0,0 0 0 16,0-3 0-16,3-3 0 0,-3 6 0 0,0-6 0 15,0-1 0-15,7 1 0 0,-7-3 48 0,0 2 13 0,0 1 3 0,0 0 0 16,0-4-52-16,0 4-12 0,0-3 0 0,-7-1 0 16,4 1 0-16,3 3 0 0,-7-10 0 0,7 3 0 15,-4 1 0-15,-3-1 0 16,3 1 0-16,1-1 0 0,-4 4 0 0,3 3 0 0,-3 2 0 0,4-8-851 15,-4 6-173-15</inkml:trace>
  <inkml:trace contextRef="#ctx0" brushRef="#br0" timeOffset="19737">3140 3571 2419 0,'-11'16'53'0,"11"-10"11"0,0-6 3 0,-7 3 1 0,7-3-55 0,0 0-13 15,0 0 0-15,0 0 0 16,0 0 0-16,0 0 0 0,0 0 0 0,0 0 0 16,7-3-100-16,-3 0-22 0,3 0-5 0,-4-1-820 15</inkml:trace>
  <inkml:trace contextRef="#ctx0" brushRef="#br0" timeOffset="20054.16">3524 3975 2419 0,'0'0'53'0,"0"0"11"0,0 0 3 0,0 0 1 0,0 0-55 0,0 0-13 15,0-9 0-15,4 3 0 0,-4-1 124 0,0 1 21 0,0 0 5 0,0-3 1 16,-4-1-51-16,4-6-9 0,0 4-3 0,-7-7 0 16,4-6-56-16,-4 0-12 0,0-6-3 0,0-7 0 15,3 0 38-15,-7-2 7 0,4-1 2 0,4 0 0 16,-8 7-52-16,8 8-12 0,-4-5 0 0,3 6 0 16,4-3-28-16,-7 3-9 15,4 3-2-15,-5 3 0 0,8 3-43 0,-3 1-9 0,-1 2-1 0,1 7-869 16,3 6-174-16</inkml:trace>
  <inkml:trace contextRef="#ctx0" brushRef="#br0" timeOffset="20653.38">1707 4791 2269 0,'0'6'64'0,"0"0"15"16,0-3-63-16,0 4-16 0,4-4 0 0,3 0 0 16,-3 3 96-16,-1-3 16 0,8 0 3 0,-1 1 1 15,1-1-32-15,3 0-7 0,4 0-1 0,-4 0 0 16,7-3-64-16,4-3-12 0,-4 0 0 0,3-3-10 16,1-1-39-16,3 1-8 0,1-3-2 0</inkml:trace>
  <inkml:trace contextRef="#ctx0" brushRef="#br0" timeOffset="22468.39">2561 4822 1549 0,'0'0'44'0,"0"0"9"0,0 6-42 0,0 1-11 0,0-1 0 0,7 0 0 15,-7-3 54-15,4 0 9 16,6 1 1-16,-6-1 1 0,3-3-1 0,-4 3 0 0,8 0 0 0,0-3 0 16,-8 0-51-16,8 0-13 0,-4-3 0 0,0 0 0 15,3 0 54-15,-3-1 8 0,4 1 2 0,-4 0 0 16,0-3 0-16,4-4 0 0,-8 4 0 0,4 0 0 16,-3-4-52-16,3 4-12 0,-7 0 0 0,3 0 0 15,-3-1 54-15,4 1 8 0,-4 0 2 0,-4 0 0 16,4 6-48-16,-3-7-8 0,-4 4-8 0,3 0 9 15,-3 3-9-15,4-3 0 16,-4 3-10-16,3 0 10 0,-6 0 0 0,-1 3 0 0,7 3 0 0,-6 1 0 16,-1-1 0-16,8 3 0 0,-8 4 0 0,1 2 0 15,-1-2-24-15,8 3 0 0,-8 3 1 0,4-7 0 16,3 4 37-16,4-1 7 0,-7 1 2 0,7-3 0 16,0 2-70-16,0-2-13 0,0-1-4 15,7-2 0-15,-3-4 52 0,3 0 12 0,-4 1 0 0,5-4 0 16,6-3 14-16,-4 0 6 0,1-3 0 0,-4-1 1 15,10 1-87-15,-2-6-18 0,-1 0-3 0,3-4-1 16,1 4-100-16,0-4-21 0,-1 4-4 0,1-4-1 0</inkml:trace>
  <inkml:trace contextRef="#ctx0" brushRef="#br0" timeOffset="22738.45">2925 5007 1552 0,'0'0'44'0,"0"0"10"0,0 0-43 0,0 0-11 0,0 0 0 0,0 0 0 16,0 0 104-16,0 0 20 0,0-6 3 15,0 6 1-15,-4-7-27 0,4 1-5 0,0 6 0 0,0-6-1 32,-7-3-50-32,3-1-9 0,4-2-3 0,-3-1 0 0,-4 1 27 0,3-1 6 0,4 0 1 0,-10-2 0 15,3-4-27-15,0-3-4 0,0 0-2 0,3-3 0 16,-7 0-18-16,1 0-3 0,6-3-1 0,-6-1 0 15,10 7-12-15,-7-3 8 0,3 6-8 0,-3 1 0 16,7 2-9-16,0 0-8 0,7 7-2 0,-7 0 0 16,0 9-216-16,0 0-43 0,0 0-9 15,0 0-1-15</inkml:trace>
  <inkml:trace contextRef="#ctx0" brushRef="#br0" timeOffset="23205.11">3104 4838 1728 0,'0'12'38'0,"0"-5"8"0,4-1 2 0,-4 0 0 15,0-6-39-15,0 0-9 16,4 3 0-16,3 0 0 0,-4 0 51 0,4-6 8 0,-3 0 1 0,3-3 1 0,-4 0 5 0,8-1 1 0,-11-2 0 0,3 0 0 16,4 2-54-16,-3-2-13 0,3-1 0 0,-7 4 0 15,0-3 0-15,0 3 0 0,4-4 0 0,-4 4-10 16,0 0 10-16,-4-1 0 0,4 7 10 0,0 0-10 15,0 0 14-15,0 0-3 0,0 0-1 0,0 0 0 16,-11 0-10-16,11 0-16 0,-7 3 4 0,4 1 1 16,-4 5 11-16,3 0-13 0,4 1 5 0,-3 2 8 15,-4 4-11-15,7-3 11 0,-4 2-8 0,4-2 8 16,0-1 0-16,0-2 0 0,4 2 9 0,-4-2-9 16,7-1 11-16,-7 1-11 0,3-1 10 0,8 0-10 15,-8-2 0-15,8-1 0 0,-4 0 0 0,4 0 0 16,-4-6 0-16,3 4 0 0,-3-8 0 0,4 1 0 15,-8 0-15-15,12 0-9 0,-5-3-1 0,1-1-1 16,-1 1-182-16,-6 0-36 0</inkml:trace>
  <inkml:trace contextRef="#ctx0" brushRef="#br0" timeOffset="24257.8">3366 4932 1310 0,'0'0'37'0,"0"0"8"0,0 0-36 0,0 0-9 0,0 0 0 0,0 0 0 16,0 0 105-16,0 0 19 0,-4 6 4 0,4-6 1 15,0 0-41-15,0 0-9 0,0 0-2 0,0 0 0 16,0 6-27-16,0-6-6 0,0 0 0 0,0 0-1 15,0 0-28-15,0 0-6 0,0 0-1 0,0 0 0 16,0 0 31-16,0 0 5 0,0 0 2 0,0-6 0 16,0 0-22-16,-7-4-5 0,7 4-1 0,0-3 0 15,0-4-18-15,-4 1 0 0,4-1 0 0,0-3 0 0,0 1 38 16,0 2 4-16,0 1 1 0,0-1 0 0,0 4-27 0,0 2-6 16,-7-2-1-16,7 3 0 0,0 6 3 0,0 0 0 15,0 0 0-15,0 0 0 0,0 0-12 0,7 6 10 16,-7-3-10-16,4 3 10 0,3 4-10 0,-7-1 0 15,4-3-10-15,-4 4 10 0,7 2 0 16,-7-2 20-16,3 2-4 0,1-2 0 0,3-1-8 0,-7-3-8 16,3 1 9-16,-3-1-9 0,0-6 0 0,0 0 0 15,0 0 0-15,0 0 0 0,0 0 0 0,0 0 0 16,11-6-10-16,-4-1 10 0,0 1-17 0,-7 6 1 16,10-9 1-16,-2 3 0 0,-5-4 15 0,-3 10 15 15,0 0-3-15,0 0-1 0,7-9-11 0,-7 9-16 16,0 0 4-16,0 0 1 0,0 0 31 0,0 0 7 15,11 3 1-15,-11-3 0 0,7 3 8 0,0 0 1 16,-4 3 1-16,4-2 0 0,-7 2-11 0,0 0-3 0,4-6 0 16,-4 3 0-16,7 0-15 0,-7-3-9 0,0 0 10 15,0 0-10-15,0 0 0 0,0 0 0 0,4-9 0 0,3 3 0 32,0-4-24-32,0-2-4 0,-4 2 0 0,4 1-1 0,-7 9 46 0,7-10 10 0,0 1 1 0,-7 9 1 15,11-9-21-15,-11 9-8 0,0 0 0 0,0 0 0 16,11-3 0-16,-11 3 0 0,0 0 0 0,10 6 0 15,-6 0 30-15,-1 0 3 0,4 1 1 0,-7 2 0 16,4 0-34-16,-4 1 0 0,0-1-15 0,0 1 5 16,0-1 10-16,0 0 12 0,0 7-2 0,-4-6-1 15,4-1-9-15,4 0 0 0,-4 4 0 16,7-7 0-16,-7 0 0 0,3 1 0 0,4-4 0 0,-3 0 0 16,-1 0 0-16,-3-3 0 0,0 0 0 0,0 0 0 15,11-6-10-15,0 3 10 0,-1 0 0 0,1-4-9 16,-1 1 9-16,1 0 8 0,-8-4-8 0,5 1 11 15,-5 0-11-15,1-1 0 0,3 1 0 0,-7-1 0 0,0 10 0 0,3-9 0 16,-3 9 0-16,0-6 0 0,7-4 0 0,-7 10 0 16,0 0 0-16,-7-6 0 0,4 0 0 0,3 3 0 15,0 3 0-15,-7 0 0 0,3 3 0 0,4 3 0 16,0 0-11-16,0 1 11 0,-3 2-14 0,3 0 2 16,0 4 1-16,0-1 0 15,0 1 22-15,0-4 4 0,0 4 1 0,0-4 0 0,3 1-16 0,-3-4 0 16,4 3 0-16,3-2 0 15,-7-4-12-15,0-3-6 0,0 0-1 0,0 0 0 16,0 0 10-16,10-6 9 0,-6 2-13 0,3-2 5 16,-4-3 27-16,4 2 5 0,0-2 2 0,1 0 0 0,2-1-26 0,-6 1-19 15,3-4 3-15,-4 4 1 0,8 3 15 0,-11-1 0 0,3-2 0 16,-3 9 10-16,7 0-10 0,-7 0 0 16,0 0 9-16,11 0-9 0,-8 3 10 0,1 0-2 0,3 7-8 0,-3-4 12 15,3 3-12-15,-7 1 0 0,0-1 0 16,3 4 0-16,-3 2 14 0,0 1-3 0,7 0-1 0,-7-1 0 15,0-2-10-15,4-1 10 0,-4-2-10 0,0-1 10 16,3 1-10-16,-3-4 0 0,4 0 0 0,-4-6 8 16,0 0-8-16,0 0-17 0,0 0 4 15,0 0 1-15,7-6-112 0,0 0-23 0,-4-7-4 16,5 4-1087-16</inkml:trace>
  <inkml:trace contextRef="#ctx0" brushRef="#br0" timeOffset="24452.03">4053 5020 2355 0,'0'0'67'0,"0"0"14"0,0 0-65 0,0 0-16 16,0 0 0-16,0 0 0 0,0 0 88 0,0 0 13 15,0 0 3-15,0-10 1 0,-3 1-30 0,3-1-7 16,0-2 0-16,0-4-1 0,0 0-56 0,0-2-11 16,0-1 0-16,0-3 0 0,-7 0 16 0,3 3 9 15,1-3 2-15,3 0 0 0,-7 3-27 0,3 1-9 16,-3 2 0-16,-3 0 0 15,6 4-110-15,-3 2-21 0,0 4-5 0,0 3-1018 0</inkml:trace>
  <inkml:trace contextRef="#ctx0" brushRef="#br0" timeOffset="24887.63">3979 4857 1552 0,'4'9'44'0,"-4"-9"10"0,7 6-43 0,0-3-11 15,0 0 0-15,4-3 0 0,-1 0 46 0,-6-3 7 0,10 0 2 0,-4 0 0 16,8-3-37-16,-4 3-7 0,7-4-2 0,-7-2 0 16,1 0-9-16,6-1 0 0,0 1 0 0,-7-1 0 15,0 1 53-15,4 0 9 0,-4-1 2 0,0 1 0 16,-3 2 0-16,-1 1 0 0,1 3 0 0,-8 0 0 16,4 3 0-16,-7 0 0 0,0 0 0 0,0 6 0 15,-7 0 51-15,4 4 10 0,3-4 3 0,-11 4 0 16,4 2-103-16,0-3-25 0,-4 4 0 0,1 0 0 15,-1 2 0-15,1 4 0 0,-4-3 0 0,3 3 0 16,0-4 56-16,8-2 7 0,-8-1 1 0,11-2 0 16,-7-4-52-16,4-3-12 0,3-3 0 0,0 0 0 15,0 0 0-15,0 0 0 0,0 0 0 0,0 0 0 16,10-3 0-16,-6 0 0 0,3-3 0 0,3-1 0 16,-2 1 0-16,-1 0 0 0,3-4 0 0,1 4 0 0,-4 0 26 0,3 3 2 15,1 0 1-15,0-1 0 0,-4 4-11 0,7 4-2 16,-11-4-1-16,8 3 0 0,-1 3 9 0,-3 0 3 15,1 1 0-15,2 2 0 16,-3 3 24-16,-7-2 5 0,4 2 0 0,-1 1 1 0,1 6-65 0,-4-7-14 0,0 4-2 16,-4-3-1-16,4-1 25 0,-3 1 0 15,-1-4 0-15,-3 0-8 16,4 1-76-16,-8-7-14 0,0-3-3 0,1 0-1343 0</inkml:trace>
  <inkml:trace contextRef="#ctx0" brushRef="#br0" timeOffset="26737.32">6823 4998 2358 0,'0'9'104'0,"0"-3"22"15,0 1-101-15,0-1-25 0,0-6 0 0,0 0 0 16,0 0 121-16,0 0 19 0,0 0 4 0,0 0 1 16,0 0-79-16,0 0-16 0,0 0-3 0,0 0-1 15,0 0-10-15,0 0-3 0,3-6 0 0,1 2 0 16,-1 1-20-16,1-3-4 0,-1 3-1 0,-3-3 0 15,4 2-8-15,-4-2-9 0,0 0 9 0,3 0-13 16,-3-4-104-16,0-2-21 0,0-1-4 0,0-2-1 16,-3-1-142-16,3 0-29 0</inkml:trace>
  <inkml:trace contextRef="#ctx0" brushRef="#br0" timeOffset="26886.91">6773 4577 1824 0,'0'10'76'15,"-10"-4"-60"1,6 4 117-16,1-4 24 0,-1-3 5 0,4-3 1 0,0 0-114 0,4 6-22 0,-4-6-5 0,3 3-1 31,1 0-72-31,-1 1-14 0,4-4-3 0,0 3-1 16,0 0-122-16,4-3-24 0</inkml:trace>
  <inkml:trace contextRef="#ctx0" brushRef="#br0" timeOffset="27200.58">7077 4979 2470 0,'0'3'52'0,"0"-3"10"15,0 0-50-15,0 0-12 0,0 0 0 0,0 0 0 16,0 0 72-16,0-6 11 0,-4-4 2 0,4-2 1 16,4-4-15-16,-1 0-3 0,1 1-1 0,-1-4 0 15,1 3-56-15,3 1-11 0,0-4 0 0,0 6 0 16,4-3 38-16,-1 4 13 0,4-4 2 0,-3 7 1 15,3-1-26-15,0 1-6 0,0 6-1 0,-3-3 0 16,6 6 9-16,-2 0 2 0,-1 0 0 0,0 3 0 16,0 3-3-16,0 0 0 0,-3 4 0 0,-1-1 0 15,-3 4-7-15,4 2-2 0,-4-2 0 0,0 6 0 16,0 0-10-16,-4 2-2 0,1 5-8 0,0-4 12 0,-1-1-12 16,-3-2 0-16,0 0 0 0,0-3 0 15,0-4-25-15,0-2-8 0,0-4-2 0,0-6 0 16,0 0-23-16,0 0-5 0,-3-6-1 0,3-4 0 15,0-2-91-15,0-4-18 0,0 0-4 0</inkml:trace>
  <inkml:trace contextRef="#ctx0" brushRef="#br0" timeOffset="27469.35">7645 4932 2219 0,'7'0'93'0,"0"0"-74"16,0 0 111-16,-4 0 22 0,4 0 5 0,-3 0 1 15,3-3-46-15,-3-4-8 0,-1 1-3 0,1-3 0 16,-1-1-30-16,-3 1-7 0,0-4 0 0,0 1-1 16,-3-4-32-16,-1-3-7 0,4 0 0 0,-7-2-1 15,0-1-14-15,0-3-9 0,0-1 12 0,0 1-12 16,-4 3 0-16,1 0 0 0,-1 4-10 0,4-1 10 15,0 3-68-15,-4 4-7 0,8 2-1 0,-4 1 0 16,0 6-143-16,0-4-29 0</inkml:trace>
  <inkml:trace contextRef="#ctx0" brushRef="#br0" timeOffset="27650.46">7521 4756 2880 0,'7'3'128'0,"0"0"25"0,4 1-122 16,3-4-31-16,0 3 0 0,0-3 0 16,4 0 57-16,3 0 6 0,0-3 1 0,4 3 0 15,-4-4-18-15,4 1-3 0,-1 0-1 0,1 0 0 0,-4 3-16 0,1-3-3 0,-1 0-1 16,-7 3 0 0,3-3-171-16,-2 3-35 0,-1 0-6 0</inkml:trace>
  <inkml:trace contextRef="#ctx0" brushRef="#br0" timeOffset="28608.5">6632 4104 1552 0,'-3'9'44'0,"-1"-2"10"16,4 2-43-16,0-3-11 0,0 1 0 0,-3-1 0 15,3-6 156-15,0 0 28 0,0 0 7 0,0 0 1 16,0 0-104-16,0 0-20 0,0 0-4 0,3-10 0 15,1 1 0-15,-1 0 1 0,1-4 0 0,-1 1 0 0,-3-4-1 0,4-3 0 0,-1 0 0 0,-3 0 0 32,0 1 0-32,4-1 0 0,3 0 0 0,-7-3 0 0,0 0-51 15,3-3-13-15,-3-3 0 0,0 0 0 0,4 3 0 16,-4-1 0-16,4 1 0 0,-4 0 0 16,0 6 0-16,3 1 0 0,-3 2 0 0,0 7 0 0,0-1 0 0,0 10 0 0,0 0 0 0,0 0 0 15,0 13 0-15,0 2 0 0,4 4 0 16,-1 3 0-16,1 6 0 0,3-3 0 0,0 7 0 0,0-4 0 15,0-3 0-15,0 0 0 0,3-3 0 0,1-3 0 16,0 0 0-16,3-4 0 0,0-2 0 0,0 0 0 16,0-4 0-16,4-6 0 0,-4 0 0 0,3 0 0 15,-2-6 0-15,-1-3 0 0,0-3 0 0,0-1 0 16,0 1 0-16,0-1 0 0,-3-2 0 0,-1-1 0 16,1 1 54-16,-8-1 8 0,-3 1 2 0,4-4 0 15,-4 0-52 1,0 1-12-16,-4-4 0 0,1 0 0 0,3 0 0 0,-11 3 0 0,8-6 0 15,-4 4 0-15,-4-1 0 0,4 3 0 0,0 1 0 0,0 2 0 16,-4 4 0-16,4 2 0 0,0 1 0 0,-3 3 0 16,6 3-100-16,1 3-22 0,-1 3-5 0</inkml:trace>
  <inkml:trace contextRef="#ctx0" brushRef="#br0" timeOffset="28935.83">7126 3891 1824 0,'0'0'76'16,"0"0"-60"-16,-3 3 140 0,-4 3 29 0,3-3 6 0,0 7 1 16,1-4-103-16,-1 3-20 0,4 1-4 0,-3 2-1 15,3-2-51-15,0 2-13 0,0-2 0 0,3-1 0 16,-3-3 54-16,0 1 8 0,4 2 2 0,-1-6 0 15,-3-3-52-15,4 0-12 0,3-3 0 0,0 0 0 16,-3-3 0-16,3-1 0 0,-4 1 0 0,1 0 0 16,-1 0 54-16,1-4 8 0,-1 4 2 0,1-4 0 15,-4 1-52-15,0 0-12 0,0 2 0 0,0-2 0 16,-4 3 0-16,1-4 0 0,-1 7 0 0,1-3 0 16,-1 3 0-16,1 0 0 0,-4 3 0 0,7 0 0 15,-7 0 10-15,7 0-1 0,-7 0 0 0,7 0 0 16,0 0-117-16,0 0-23 0,0 0-5 0</inkml:trace>
  <inkml:trace contextRef="#ctx0" brushRef="#br0" timeOffset="29602.25">7324 3577 1827 0,'-4'25'38'0,"4"-15"9"0,0 2-38 16,0-2-9-16,4 2 0 0,-4 1 0 16,7 2 76-16,-4-2 14 0,8 3 2 0,-4 2 1 15,3-2-47-15,-2 0-10 0,2 3-1 0,1-1-1 0,-1-5 75 0,-3 3 15 16,4-1 4-16,0 1 0 0,-1-3-66 0,-3-4-13 16,4 0-2-16,-4-2-1 15,0-1-22-15,0 0-5 0,0-3-1 0,-4 0 0 0,1 1-18 0,-4-4 0 0,0 0 0 0,0 0 0 16,0 0 0-16,0 0 0 0,0 0 0 0,0 0 0 15,0 0 0-15,-4-7 0 0,1 1 0 0,-4 0 0 16,3 3 21-16,-3-4 1 0,0 1 0 0,-3 3 0 16,-1 0-22-16,-3 3 0 0,3 3 0 0,-3 0-8 15,0 0-8-15,0 7 0 0,3-1-1 0,1 4 0 16,-1-1 3-16,4 4 1 0,-3-1 0 0,6 4 0 16,-3-3 13-16,4 3 0 0,3 0-10 0,0-4 10 15,0-2 0-15,0-1 0 0,3 1 12 0,1-7-4 16,3 0-8-16,0-2 10 0,3-4-10 0,4 0 10 15,1-4-10-15,-1 1 0 0,3-3 0 0,1 0 0 16,0-4 8-16,-4 1-8 0,0-4 8 0,0 4-8 16,0-4 0-16,0 1 0 0,-3-1 8 0,3 4-8 15,-4 0 0-15,5-4 0 0,-5 4 0 0,1-1 0 16,-1 1 0-16,-3 3 0 0,0-1 0 0,0 1 0 16,0 0 0-16,-3-1 0 0,0 1 0 0,-1 0 0 15,-3 0 0-15,4-1 0 0,-4 1 0 0,0-3 0 16,-4-1 27-16,4 4 13 0,-3-3 2 0,-1-1 1 15,0 4-18-15,4 0-3 0,0 6-1 0,-3-7 0 16,3 7-21-16,0 0 0 0,-7 0 0 0,3 0 0 16,1 7 0-16,-4-1 0 0,7 0 0 0,-4 4 0 0,1 2 0 0,3 1 0 15,-4-1 0-15,4 1 0 0,0-1 0 0,4 1 0 0,-4-1 0 0,3 1 0 16,1-4 0-16,-1 4 0 0,4-4 0 0,0 1 0 16,0-4 0-16,4 0 0 0,3 1 0 0,-3-1 0 15,3-3 30-15,4-3 2 16,-4 0 0-16,3-3 0 0,-3 0-20 0,0 0-3 0,1-1-1 0,-1-2 0 15,-4 0-8-15,1 3 0 16,-1 0 0-16,-2-4 0 16,2 4-52-16,-3-3-15 0,-3 3-3 0</inkml:trace>
  <inkml:trace contextRef="#ctx0" brushRef="#br0" timeOffset="30622.93">6227 2878 1267 0,'0'13'56'0,"0"2"12"0,0-9-55 16,0 7-13-16,0-4 0 0,3 1 0 0,-3-4 105 0,0 0 19 0,0-6 3 0,0 0 1 16,7 0-52-16,-7 0-9 0,7-6-3 0,-3-3 0 15,3-1 51-15,0-2 9 0,-4-1 3 0,4-6 0 16,0 1-50-16,1-1-9 0,-1-3-3 0,-4-3 0 15,8 0-1-15,-8 6 0 0,8-12 0 16,-8 5 0-16,4-2-43 0,0 3-9 0,0 0-1 0,1 0-1 16,-5 0-2-16,4 0 0 0,-3-3 0 15,-1 2 0-15,1 1-20 0,-1 3-5 0,1 0-1 16,-4 4 0-16,0 5 18 0,0 1 0 0,-4 5 0 0,4 7 0 16,0 0 48-16,0 7 12 0,0 5 4 0,0 4 0 15,0 6-75-15,4 6-14 0,3 3-3 16,0 4-1-16,0 2-5 0,4-5-1 0,-1 5 0 0,1 1 0 15,3-3 51-15,0-1 11 0,0-3 1 0,4 1 1 16,-4-4-29-16,3-6 0 0,1-3 0 0,-4-7 0 16,4-2-24-16,-1-4-2 0,-2 0 0 0,2-12 0 15,-3-3 26-15,4-1 0 0,0-6 0 0,-4-2 0 16,3-1 46-16,-6 0 14 0,3-3 4 0,-3 0 0 16,-1 0-45-16,-3 0-9 0,-3 0-2 0,-1 0 0 15,4 0-8-15,-7 0-11 0,-7 4 3 0,4-7 0 0,-4 3 40 16,0-7 9-16,-4 4 2 0,0-6 0 15,1 6-18-15,-1 0-3 0,-3 3-1 0,4 0 0 0,-4 6-30 16,3-3-7-16,0 4 0 0,1 5-1 0,3 4 0 0,0 3 0 0,0-3 0 0,7 6 0 31,0 0-113-31,-4 9-22 0,4-3-5 0</inkml:trace>
  <inkml:trace contextRef="#ctx0" brushRef="#br0" timeOffset="31021.63">6936 2599 1455 0,'-7'6'61'0,"0"-3"-49"16,-1 4 120-16,1-1 23 0,4 0 5 0,-4 4 0 16,3-1-70-16,-3 7-14 0,4-4-4 0,3 4 0 15,-4 0-7-15,4-1-1 0,0 1-1 0,4 0 0 16,-4-4-5-16,3 4-1 0,4-4 0 0,-3-2 0 16,3-1-27-16,0-6-6 0,4 0 0 0,-1-3-1 15,1-3-37-15,-1 0-7 0,8-6-2 0,-11-1 0 16,4 1 49-16,3-7 10 0,-7 10 1 0,3-13 1 15,-3 7-10-15,-3-1-1 0,-1 1-1 0,1-1 0 16,-1 4-26-16,-3-1 0 0,0 4 0 0,-3 3 0 16,-1-7 0-16,1 4 0 0,-4 0 0 0,0 0 0 0,0-1 16 15,-4 1-3-15,1 3 0 0,-1 0 0 16,4 0-89-16,-11 3-19 0,8 0-3 0,-1 0-1 16,1 3-108-16,-1 0-21 0</inkml:trace>
  <inkml:trace contextRef="#ctx0" brushRef="#br0" timeOffset="31718.58">7176 2376 2188 0,'0'0'97'0,"0"0"20"0,-4 3-93 0,4 4-24 0,0 2 0 0,0 1 0 16,0 2 56-16,4 1 6 0,-1 2 2 0,4 1 0 15,0 3-22-15,0 0-4 0,0 3-1 0,4 0 0 16,-4-1 4-16,3-2 1 0,-2 3 0 0,2 0 0 16,1 0 6-16,-4-3 0 0,3 3 1 0,-3 0 0 15,0-13-35-15,-3 7-14 0,3-7 11 0,-3-2-11 16,-4 2 0-16,0-9 0 0,0 0 0 0,0 0 0 16,0 0 0-16,0 0-8 0,0 0 8 0,-4-3 0 15,-3-7 0-15,0 4-8 0,0-3 8 0,0-1 0 16,-4 1 0-16,1 0-8 0,-1 2 8 0,0-2 0 15,1-1 0-15,-1 7 0 0,4 0 0 0,-3 0 9 16,-1 6-9-16,1 3 0 0,2 1 0 0,-2 2 0 16,-1 7-12-16,4-7-4 0,0 7 0 0,0 0-1 15,4-1 27-15,-1 4 6 0,1-3 0 0,3-1 1 16,0 1-17-16,3-3-14 0,1-1 2 0,-1 1 1 16,1-4 11-16,3-3 16 0,0 1-4 0,0-4-1 0,3 0-11 0,1 3 0 15,0-6 0-15,-1 0 0 0,4 0 0 0,-3-6 0 0,3 3-10 0,0 0 10 16,0-4 0-16,0-2 0 0,0 0 0 0,1-1 0 15,-1 1 8-15,-4-4-8 0,4 1 0 0,0 2 0 16,1-2 0-16,-5-1 0 0,4-2 0 0,0 2 0 16,-3 4 0-16,0-4 0 0,-1 1 0 0,1 2 0 15,-4 4 19-15,0-7 0 0,0 7 0 0,0-3 0 16,-4-1 21-16,1 4 4 0,-4 3 0 0,3-7 1 16,-3 4-34-16,0 0-11 0,4 0 0 15,-4-4 0-15,0 4 0 0,-4 0 0 0,4-1 0 0,0 1 0 16,-3 3 0-16,3 3 0 0,-4-6 0 0,1-1 0 15,3 7 0-15,-4-6 0 0,-3 3 0 0,0 3 0 16,-3 0 52-16,3 0 9 0,-4 3 3 0,0 3 0 16,4 1-52-16,0 2-12 0,0 4 0 0,4-4 0 15,-4 10 0-15,7 0 0 0,0-4 0 0,0 4 0 16,3 0 0-16,1 0 0 0,3 0 0 0,-4-4 0 16,4 1 0-16,4 0 0 0,-4-4 0 0,4-2 0 15,-4-1 0-15,3 0 0 0,1-5 0 0,-1 2 0 16,1-6 0-16,0 3 0 0,3-3 0 0,-4-3 0 15,1 0 0-15,3 0 0 0,-3-1 0 0,3-2 0 16,-4 0-48-16,1 0-13 0,-4-1-3 0</inkml:trace>
  <inkml:trace contextRef="#ctx0" brushRef="#br0" timeOffset="35500.5">1443 5769 1146 0,'0'0'32'0,"0"0"8"0,0 0-32 0,0 0-8 0,3-3 0 0,4 3 0 15,-3-3-13-15,3 3-4 0,4 0-1 0,-8-3 0 16,4 3 3-16,-3 0 1 0,6-4 0 0,-6 4 0 16,3-3 14-16,3 3 0 0,-6-3 0 0,0 3-9 15,3 0 9-15,-7 0 0 0,3 0 0 0,-3 0 0 16,7 0 0-16,-3 0 0 0,6 3 0 0,-6-3 0 15,3 0 20-15,3 0 0 0,-6 0 0 0,3 0 0 16,4-3 10-16,-4 3 2 0,0-3 0 0,3 3 0 16,1 0-20-16,-4 0-4 0,4 3-8 0,-4-3 12 15,7 0-12-15,-11 0 0 0,8 0-9 0,-1 0 9 0,1 0 0 16,0-3 0-16,-1 3 0 0,1 0 0 0,3 0 0 16,-4 0 0-16,1 0 0 0,3 0 0 15,-3 0 0-15,13 0 22 0,-9 0-14 16,2 0 26-16,-3-3 5 0,7 3 1 0,-3 0 0 0,3 0-21 15,0 0-4-15,1 3-1 0,-5-3 0 0,4 3-5 16,1-3-1-16,-1 0 0 0,3 0 0 16,1 0-8-16,-4 3 12 0,4 0-12 0,-4 1 12 0,4-1-12 0,-4-3 0 15,4 3 0-15,-1 0 0 0,1-3 0 16,7 0 0-16,3 3 0 0,-7-3 0 0,4 0 0 0,0 0 12 16,-4 0-12-16,4-3 12 0,3 3 7 0,-7-3 1 0,4 3 1 0,0-3 0 15,3 0-5-15,0-1-2 0,1 1 0 0,-1-3 0 16,4 3-6-16,-4 0 0 0,7 3-8 0,-6-3 12 15,2-1-12-15,-2 1 0 0,-1 0 0 0,0 0-10 16,1 0 10-16,-1 0 0 0,4 3 0 0,-1-3 0 16,8 0 0-16,-7-4 0 0,3 4 8 0,-3 0-8 15,4-3 0-15,-8 3 0 0,4-1 0 0,3 1-8 32,-3-3 8-1,3 0 0-31,4-1 0 0,-7 1 0 0,7 0 0 0,-4 0 0 0,-3 3 0 0,0-4 0 15,3 4 0-15,0-3 0 0,1 0 0 0,-1-1 0 0,4 4-8 0,0 0 0 0,-1 0 0 0,-2 0 0 0,-1 3-7 0,0-3-1 0,-3 3 0 16,7 0 0-16,-7 0 16 0,7-3 0 0,0 3-10 0,0 0 10 16,-1 0 0-16,-2 0 12 0,6 3-2 0,-3-3 0 15,0 0-10-15,-4 0-16 0,4-3 4 0,0 3 1 16,7 3 11-16,-7-3 0 0,3 6 0 0,0-3 0 16,4 0 0-16,-10 0 0 0,6-3 0 0,-3 3 0 15,3 1 0-15,1 2 0 0,-1-3 0 0,4 3 0 16,-7-3 8-16,0 1 3 0,3-1 1 0,1-3 0 15,2 3-12-15,1 0 0 0,0 0 0 0,0-3 0 0,0 3 10 16,-3 0 0-16,-1-3 0 0,0 3 0 0,1-3-10 0,6 0 0 0,-6 4 9 0,-1-4-9 16,4 0 0-16,0 3 9 0,-4-3-9 0,4 3 0 15,0-3 0-15,0 3 0 0,0-3 0 0,0 0 0 16,0 3 8-16,0-3-8 0,-1 3 9 0,-2-3-9 16,3 0 0-16,0 0 0 0,3 0 0 0,-3 0 0 15,0 0 0-15,0 0 0 0,0 0 0 16,-4 0 0-16,1 0 0 0,-1 0 0 0,4 0 0 15,-4 3 0-15,1-3 0 0,-1 0 0 0,4 4 8 0,-4-4-8 16,1 3 0-16,-1-3 0 0,1-3 0 16,-1 3 0-16,-3 0 8 0,3-4-8 0,1 4 0 0,-5 0 0 15,-2 0 38-15,3 0 2 0,-4 4 0 0,0-4 0 16,1 3-24-16,-1-3-5 0,-3 0-1 0,3 0 0 16,-3 0 10-16,-4 3 1 0,0-3 1 0,-3 3 0 15,0 0 8-15,-4 0 2 0,-3 0 0 0,0 1 0 16,3-4-32-16,-4 3 0 0,1-3 0 0,0 3 0 15,-4-3 0-15,0 3 0 0,0 0 0 0,-3 0 0 16,0 0 0-16,-4 4 0 0,3-4 0 0,-6 0 0 16,0 3 0-16,3-3 0 0,-4 0 0 0,1 1 0 15,-4-1-16-15,0 0-10 0,-4-3-2 16</inkml:trace>
  <inkml:trace contextRef="#ctx0" brushRef="#br0" timeOffset="39792.19">2477 6606 1579 0,'-18'3'32'0,"14"0"10"16,1-3-34-16,3 0-8 0,0 0 0 0,0 0 0 16,0 0 125-16,0 0 23 0,0 0 5 0,0 0 1 15,0 0-70-15,0 0-13 0,0 0-3 0,0 0-1 16,0 0-47-16,0 0-10 0,0 0-2 0,0 0 0 16,0 0-8-16,0 0 0 0,0 0 0 0,-7-6 0 15,7 3-81-15,-4-3-15 0,4-1-4 0</inkml:trace>
  <inkml:trace contextRef="#ctx0" brushRef="#br0" timeOffset="39960.11">2364 6264 2014 0,'-4'10'42'0,"-3"-4"9"0,4-3-41 0,3 3-10 15,-8-2 0-15,8-4 0 0,0 0 40 0,0 0 5 0,0 0 2 16,0 0 0-16,0 0-64 15,0 0-13-15,0 0-2 0,0 0-1 0,0 0-109 0,0 0-22 16,0 0-4-16</inkml:trace>
  <inkml:trace contextRef="#ctx0" brushRef="#br0" timeOffset="40256.8">2558 6628 1824 0,'0'0'76'0,"0"0"-60"16,0 0 38-16,0 0 8 0,0 0 2 0,0 0 0 15,3-6 0-15,4-4 0 0,-3-2 0 0,-4-1 0 16,10-2-52-16,-6-1-12 0,3-3 0 0,-4 0 0 16,5 1 0-16,-5-1 0 0,1 0 0 0,3 3 0 15,-4 4 0-15,4 2 0 0,-3 1 0 0,3 3 0 16,-4-1 21-16,1 4 2 0,-4 3 0 0,7 0 0 15,-4 3 14-15,4 4 3 0,-7 5 1 0,4 1 0 16,3 2 19-16,-7 4 3 0,0 3 1 0,0 0 0 16,0 0-52-16,0-3-12 0,0 3 0 0,0 0 0 0,0-3 0 0,0-4 0 0,4 1 0 0,-4-4 0 31,3-2-100-31,-3-4-22 0,7 0-5 0</inkml:trace>
  <inkml:trace contextRef="#ctx0" brushRef="#br0" timeOffset="41666.82">2875 6418 899 0,'11'-9'18'0,"-11"9"6"16,0 0-24-16,0 0 0 0,0 0 0 0,0 0 0 15,0 0 105-15,0 0 16 0,0 0 3 0,0 0 1 16,0 0 23-16,0 0 5 0,0 9 1 0,0 0 0 16,0-2-19-16,0-4-4 0,-7 3-1 0,7-3 0 0,-4 3-34 0,1 1-6 0,3-1-2 0,-7 0 0 15,3 4-33-15,-7-1-7 0,4 1-2 0,4-1 0 47,-1 0-21-47,-3 1-4 16,4-1-1-16,-4-3 0 0,3 4-20 0,-3-4 0 0,4 0 0 0,-4 4 0 0,3-4 0 0,0-3 0 0,-3 3 0 0,7-6 0 0,0 0 0 0,0 0 9 0,0 0-9 0,0 0 0 15,0 0 0 1,7-6 0-16,1 0 0 0,-1 0 0 0,3-4-8 0,-6 1 8 0,6 3-13 16,-3-1 5-16,7 1 8 0,-10 0 0 15,3 3 0-15,4-1 0 0,-8 1 0 0,8 3 0 0,-1 3 0 0,-6 1 0 16,3-1 9-16,0 3-9 0,0 0 12 0,-3 1-12 16,3 2 0-16,-4 0 0 0,-3 1 0 0,0 2 0 15,0-2 30-15,0 2 2 0,0 1 1 0,-3-4 0 16,3 4-25-16,0-4-8 0,0 1 0 0,0-4 0 15,-7 0 0-15,7 0 0 0,0-6 0 0,0 0 0 16,0 0-21-16,0 0-11 0,0 0-3 0,0 0 0 16,0 0 49-16,0 0 10 0,0 0 1 0,0 0 1 15,0 0-26-15,7-3 0 0,-4 0 0 0,4 0 0 16,4 3 0-16,-8-3 0 0,8 0 0 0,-8 0 0 16,4 3-9-16,4-4 9 0,3-2 0 0,-3 3 0 15,-1-3-8-15,-3 3 8 0,4-4 0 0,0-2 0 16,-1 0-12-16,4-1 4 0,-3 1 8 0,-4-1-13 15,3-2 13-15,-2-4-9 0,2 4 9 0,-3-4-8 16,-3 0 8-16,3 1-13 0,-7-1 5 0,3 3 8 16,-3-2 0-16,4 2 0 0,3-3 0 0,-7 4 0 15,0 2 0-15,0 1 0 0,-7 3 0 0,3 0 0 0,4 6 0 16,-3 0 15-16,-8 3-1 0,4 0 0 16,4 6-14-16,-4 1 0 0,3-1 0 0,0 4 0 0,-3 2 0 15,4 1 0-15,3 0 0 0,-7 2 0 0,7-2 0 0,0 3-8 0,0-3 8 16,0-1 0-16,0 1-12 0,7-4 2 0,-7 1 0 0,3-4 0 15,4 1 10-15,-3-4 0 0,7-3 10 0,-1 3-10 16,-6-2 0-16,6-4 0 0,4 3 0 0,-3-3-10 16,0 0 10-16,-1-3 0 0,1-1 0 0,-1 1 0 15,-6 0 0-15,6-3 0 0,-6 0 0 0,3-1 0 16,4 1 0-16,-8 0 0 0,4 0 0 0,-3-1 0 16,-1 1 20-16,-3 6 5 0,7-6 2 0,-7 0 0 15,0 6-6-15,0-10-1 0,-7 4 0 0,4-4 0 16,3 4-2-16,-4-3-1 0,4-1 0 0,-7-2 0 15,7 2-17-15,0 1 0 0,0 3-13 0,0-4 5 16,7 1 8-16,-7-1 0 0,0 1 0 0,4 0 0 16,-4-1 0-16,10 4 9 0,-10-3-1 0,11 5-8 15,-8 1 0-15,4 3 0 0,-3 0 0 0,7 0 0 16,-1 0-10-16,-6 0-9 0,3 0-1 0,3 0-1 16,-6 3-18-16,6 1-3 0,1-1-1 0,0 3 0 15,-8-3-68-15,8 0-13 0,-1 0-4 0</inkml:trace>
  <inkml:trace contextRef="#ctx0" brushRef="#br0" timeOffset="41922.96">3563 6656 2534 0,'-3'-6'72'0,"3"0"16"0,-8-4-71 16,5 4-17-16,3 0 0 0,-7-4 0 0,3-2 49 15,-3 2 7-15,4 1 0 0,-1-3 1 0,-3-4-8 0,4 0-1 0,-4-3-1 0,-4 1 0 16,4-4-24-16,0 0-5 0,-4 0-1 0,1 0 0 16,3 3-27-16,-4 0-6 0,4 3 0 0,4 1-1 15,-8 5-73-15,7 1-14 0,-3 3-4 0</inkml:trace>
  <inkml:trace contextRef="#ctx0" brushRef="#br0" timeOffset="42074.03">3390 6562 2067 0,'11'0'87'15,"-1"0"-70"1,4-3 89-16,4 0 18 0,-4 3 3 0,0-3 1 15,4 0-103-15,0 0-25 0,3-1 0 0</inkml:trace>
  <inkml:trace contextRef="#ctx0" brushRef="#br0" timeOffset="48725.69">3817 6678 1303 0,'0'0'57'0,"0"0"13"16,0 0-56-16,0 0-14 0,0 0 0 0,0 0 0 16,0 0 46-16,0 0 6 0,-7-6 2 0,7 6 0 15,0 0 59-15,0 0 12 0,0 0 3 0,0-3 0 16,0 3-52-16,0 0-9 0,0-6-3 0,0 6 0 16,0 0 14-16,0 0 2 0,7-4 1 0,-3-2 0 15,3 6-27-15,3 0-6 0,-6 0 0 0,6 3-1 16,1 0-14-16,0 4-2 0,3-4-1 0,-4 0 0 0,1 3-19 0,3-3-11 0,-4 1 12 0,1-4-12 31,-7 3-22-31,6-3-11 0,1 3-3 0,-1-3 0 16,1-3-93-16,-4-4-19 0,0 1-4 0</inkml:trace>
  <inkml:trace contextRef="#ctx0" brushRef="#br0" timeOffset="49157.38">4233 6728 1910 0,'0'0'40'0,"0"0"9"16,0 0-39-16,0 0-10 0,0 0 0 0,0 0 0 0,0 0 72 0,0 0 12 0,-3-6 2 0,-1 0 1 15,1 0-5-15,-4-1-1 0,3 1 0 0,4 0 0 31,-10-4-13-31,3 1-2 0,3-4-1 0,-7 1 0 0,8-4-52 16,-8 1-13-16,1-1 0 0,-1-6 0 0,1 0 0 0,6-3 0 0,-10 0 0 0,7-3 0 16,-4-1 0-16,8 4 0 0,-4 0 0 0,3 3 0 31,4 3 0-31,-3 4 0 0,3 2 0 0,-4 4 0 16,4-1-48-16,0 10-13 0,0 0-3 0,0 0 0 15,0 0-116-15,7 4-24 0,4-1-5 0</inkml:trace>
  <inkml:trace contextRef="#ctx0" brushRef="#br0" timeOffset="49970.96">4187 6678 1552 0,'0'-6'44'0,"4"0"10"0,0-1-43 0,-1-2-11 0,4 0 0 0,0-1 0 15,4 1 53-15,-8-1 9 0,4 1 2 0,7 0 0 16,-10-1-52-16,7 1-12 0,-1 3 0 0,1-4 0 15,-1 4 0-15,1 3 0 0,-1 0 0 0,5-1 0 16,-5 1 54-16,-6 6 8 0,6-3 2 0,1 7 0 16,-8-1 0-16,4 3 0 0,-7 1 0 0,4 2 0 15,0 1 0-15,-1-1 0 0,1 4 0 0,-1-3 0 16,4-1-52-16,-3 1-12 0,3-1 0 0,-4-5 0 16,4 2 0-16,-7-3 0 0,4-3 0 0,3 0 0 15,0 1 0-15,0-8 0 0,-3 1 0 0,3 0 0 16,0-3 0-16,0-3 0 0,3-1 0 0,-6 1 0 0,6-4 54 15,-3 4 8-15,1-4 2 0,-1 4 0 0,-4-4-52 0,4 4-12 0,4-4 0 16,-11 4 0-16,3 0 0 0,1 2 0 0,-1-2 0 0,-3 9 0 16,0 0 0-16,0 0 0 0,0 0 0 0,0 0 0 15,0 0 0-15,0 0 0 0,0 0 0 0,0 0 0 16,0 0 0-16,-3 9 0 0,3-2 0 16,-4 2 0-16,4 0 0 0,-3 1 0 0,3 2 0 15,0-2 0-15,0 2 0 0,0-2 0 0,0-1 0 0,0 4 0 16,3-7 0-16,-3 0 0 15,4 0 0-15,-1-2 0 0,1 2 0 16,6-3 0-16,-10 3 0 0,11-6 0 0,-7 3 0 0,3-6 0 0,7 3 0 0,-11-3 0 16,8 0-100-1,-1-3-22-15,1 3-5 0,0-4-1 0,-1 1-51 0,1 0-10 0,-4-1-3 0,3 1 0 16,1-3 52-16,0-1 9 0,3 1 3 0,-4 0 0 16,1-1 0-16,-1 4 0 0,1-4 0 0,0 1 0 15,-4 3 102-15,0 0 26 0,3-1 0 0,-6 1 0 16,3 0 97-16,-7 3 25 0,0 3 5 0,3-7 1 15,-3 4 0-15,0 3 0 0,0-6 0 0,0 6 0 16,0-6-20-16,0 6-4 0,0 0-1 0,0 0 0 16,-3-4-11-16,3 4-3 0,-11-3 0 0,1 6 0 15,-1-3-20-15,8 4-4 0,-8 2-1 0,0 0 0 16,4 0 0-16,0 4 0 0,4 2 0 0,-4-2 0 16,7-1-51-16,-11 1-13 0,11-1 0 0,-7 0 0 15,4 1 54-15,3-4 8 0,-4 0 2 0,4 1 0 0,0-7-52 16,4 3-12-16,-1 0 0 0,-3-3 0 15,7-3-48-15,-3 3-13 0,3-3-3 0,-4-4 0 16,4 1 52-16,0 0 12 0,0-4 0 0,-3 1 0 16,3 3 0-16,4-4 0 0,-8 1 0 0,1 0 0 0,3 2 0 0,3 1 0 15,-6 3 0-15,3 0 0 0,-4 3 0 16,1 0 0-16,3 3 0 0,-4 0 0 0,5 3 0 0,-8 1 0 0,3 2 0 16,4-3 0-16,-3 4 0 0,-1 2 0 0,1 1 0 0,-1-4 0 15,1 4 35-15,-1-1 9 0,1 1 3 0,-1-4 0 16,-3 1-24-16,7-1-5 0,-7 0-1 0,0-2 0 15,4-4-33-15,-1 0-8 0,-3-3 0 0,0 0-1 16,4-3-114-16,0-7-22 0,-1 1-5 0</inkml:trace>
  <inkml:trace contextRef="#ctx0" brushRef="#br0" timeOffset="50404.99">4999 6268 1824 0,'0'0'38'0,"0"0"8"0,0 0-37 0,0 6-9 0,3 0 0 0,1 3 0 0,-4 1 53 15,7-4 9-15,-3 7 2 0,-1-4 0 16,4 4 0-16,4-1 0 0,-8 4 0 0,4 0 0 16,0 2-8-16,0-2 0 0,4 3-1 0,-8-4 0 15,8 4-3-15,-4-6 0 0,0 3 0 0,0-4 0 16,-3 1-14-16,6-7-3 0,-6 3-1 0,3-2 0 0,-4-4-20 15,5 3-4-15,-5-3-1 0,4 0 0 0,-3 0-9 0,-4-3 0 0,3 0 0 0,-3 0 0 16,0 0 0-16,0 0 0 0,0 0 0 0,0 0 0 16,-3-6 0-16,-1 0 0 0,-6 0 8 15,-1-1-8-15,0 1 0 0,1 3 0 0,-1 0 0 0,1 3 0 16,-1 0-9-16,-3 3-1 0,3 3 0 0,1 4 0 16,3-4 10-16,-4 6 0 15,1 1 0-15,-1 3 0 0,7-4 0 0,-3 4 0 16,7-1 0-16,-3-2 0 0,3 0 8 0,0-1 1 0,3-2 0 0,4-4 0 15,-3 0 26-15,7-3 5 16,-1 0 0-16,1 0 1 0,3-3-41 0,0-3 0 0,-4-3-11 0,8 0 3 16,-4 0 23-16,0-4 5 0,0 1 0 0,4-1 1 15,-4 1-10-15,7-1-3 0,-7 4 0 0,1 0 0 16,-5 0-8-16,4 3 0 0,-3 3-12 0,-1-4 12 16,-2 4-112-16,-1 0-16 0,0 4-2 0</inkml:trace>
  <inkml:trace contextRef="#ctx0" brushRef="#br0" timeOffset="51444.38">2420 7757 1824 0,'0'0'76'16,"0"0"-60"0,0-3 89-16,4-4 19 0,3 4 3 0,-4 0 1 15,4-3-11-15,-3 0-1 0,-4-1-1 0,7 1 0 16,-4 0-38-16,-3-4-7 0,0 4-2 0,0-3 0 16,0-1-16-16,0 1-3 0,0 0-1 0,0-1 0 0,0 1-18 0,0 2-4 0,0-2-1 0,0 0 0 15,-3 2-25-15,-4-2 0 0,3 0 0 0,4-1 0 16,-7 4-104-16,7-7-17 0,-3 4-3 0,3-7-720 15,0 7-143-15</inkml:trace>
  <inkml:trace contextRef="#ctx0" brushRef="#br0" timeOffset="51613.57">2466 7337 2127 0,'0'0'47'0,"-7"0"9"0,7 0 3 0,0 0 1 0,0 0-48 0,0 0-12 0,0 0 0 0,0 0 0 15,0 0 56-15,0 0 10 0,0 0 2 0,-4-3 0 0,4 3-44 16,0 0-9-16,0 0-2 0,0 0 0 16,0 0-62-16,0 0-13 0,0 0-2 0,0 0-947 15</inkml:trace>
  <inkml:trace contextRef="#ctx0" brushRef="#br0" timeOffset="51906.28">2639 7653 1786 0,'0'0'75'0,"0"0"-60"16,0 0 98-16,0 0 20 15,0 0 4-15,0 0 1 0,0-9-59 16,0 0-12-16,3-1-3 0,-3-2 0 0,0-4 0 0,4 3 0 0,-4 1 0 0,7-1 0 16,-7-2-51-16,0-4-13 0,0 6 0 0,0 1 0 15,3-1 0-15,-3 4 0 0,7-1 0 0,-7 4 0 16,0 6 0-16,0 0 0 0,11 0 0 0,-11 3 0 15,4 0 54-15,-1 7 8 0,4-1 2 0,-7 7 0 16,4-4-52-16,-4 4-12 0,7 6 0 0,-7-3 0 16,0 3 54-16,3-3 8 0,-3-1 2 0,7 4 0 15,-7-6-52-15,4 0-12 0,3-1 0 0,-4-2 0 16,8-7-48-16,-11 1-13 16,11-4-3-16,-11-6 0 0,10-1-52 0,-10 1-10 0,7-6-2 0</inkml:trace>
  <inkml:trace contextRef="#ctx0" brushRef="#br0" timeOffset="52808.67">3023 7409 2005 0,'0'0'44'0,"0"0"8"0,0 0 3 0,0 0 2 0,0 0-45 16,0 0-12-16,-7-3 0 0,7 3 0 0,-3 3 108 0,-8-3 20 16,11 0 4-16,-7 3 1 0,0-3-41 0,0 6-9 0,3 1-2 0,-6-1 0 15,3 3-41-15,0 1-9 0,-4-1-2 0,4 4 0 16,4-4-29-16,-4 0 0 0,3 4 0 0,-3-4 0 15,3 1 0-15,4-4 0 0,0-6 0 0,0 0 0 16,0 0 0-16,0 0 0 0,0 0 0 0,11-3 0 16,-7 0 0-16,3 0 0 0,3-4 0 0,-6 1 0 15,6 3 0-15,1 0 0 0,-1-4 8 0,-6 4-8 16,3 0 0-16,7 3 0 0,-10 0 0 0,3 3 0 16,3 0 32-16,-6 4 6 0,-1-1 2 0,4 0 0 15,-3 4-13-15,3-1-3 0,-3 7 0 0,-4-4 0 16,0 4 1-16,7 0 0 0,-7-1 0 15,0 4 0-15,-7-3-40 0,7 0-8 0,0-1-1 0,-4-2-1 16,4-1 25-16,0-2 0 0,0-1 0 0,-7-3 0 16,3 4 0-16,4-4 0 0,0 3 0 0,-7-2 0 15,7-4-21-15,0-3 1 0,0 0 0 0,0 0 0 16,0 0 2-16,0 0 1 0,0 0 0 0,0 0 0 16,7-6 17-16,4 2-12 0,-7 1 12 0,3-3-10 15,3 0 10-15,-6-4 0 0,-1 4 0 0,4 0 0 16,4-4-22-16,-8 1 1 0,4 3 0 0,1-4 0 15,-1-2 21-15,3-1 0 0,1-2 0 0,-4 2 0 0,0-3 0 0,3 1 0 16,1-1 0-16,0 0 0 0,-4 4 0 0,0-4 0 0,3 4 0 16,-6-1 0-16,3 4 0 0,-4-1 0 0,-3 4 0 0,0-3 0 15,0 5 0-15,0 1 0 0,-3 3 0 0,3 3 0 16,-7 1 0-16,3 2 0 16,-3 0 0-16,4 3 0 0,-4 1 0 0,3 2 0 0,1 1 0 0,-4 3 0 15,3-4 47-15,-3 4 13 0,3 3 4 0,4 0 0 31,-7-4-103-31,7 1-20 0,0 0-4 0,0-4-1 0,0-3 52 0,7 1 12 16,-3-4 0-16,3 0 0 0,4-2 0 0,-4-1 0 16,3 0 0-16,-3 0 0 0,4 0 0 15,-4 0 0-15,0 0 0 0,4-3 0 0,-1 0 0 0,4 0 0 0,-3-3 0 0,-8 0 0 16,8 0 48-16,-4 0 13 0,0-3 3 0,0 2 0 16,-3-2-52-16,3-3-12 0,-4 2 0 0,-3 7 0 15,0 0 0-15,0-6 0 0,0 6 0 0,0-12 0 16,0 2 0-16,-3-2 0 0,3-1 0 0,-7 4 0 0,7-1 54 0,-4 1 8 15,4 0 2-15,0-1 0 16,0 1-103-16,0-1-20 0,0 10-4 0,0-9-1 0,0 9 52 0,0-13 12 16,4 4 0-16,3 3 0 0,3-1 0 0,-6 4 0 15,6 0 0-15,1 3 0 0,0 3 0 0,-4 0 0 16,3 1 0-16,1 2 0 16,-1-3-19-16,4 3-10 0,-3 4-3 0,0-4 0 15,-4 3-53-15,7-2-11 0,-4-1-3 16,-6 3 0-16,3-2-82 0,0 5-17 0</inkml:trace>
  <inkml:trace contextRef="#ctx0" brushRef="#br0" timeOffset="53023.36">3655 7838 2880 0,'0'-6'128'0,"0"-3"25"0,0-1-122 0,0 1-31 0,3-1 0 0,-3-2 0 16,0-4 57-16,0 4 6 0,0-7 1 0,0 3 0 15,-3-3-52-15,-1-3-12 0,1 1 0 0,-4-1 0 16,7-3 0-16,-11 3 0 0,1-4 0 0,-1 5 0 16,0 2 34-16,8 0 4 0,-8 0 1 0,-3 0 0 15,4 7-63-15,-8-4-12 0,4 4-2 0,3 2-1 16,-3 4-71-16,4 3-14 0,-5 3-4 0,5 0-1126 16</inkml:trace>
  <inkml:trace contextRef="#ctx0" brushRef="#br0" timeOffset="53157.58">3489 7569 2606 0,'0'0'57'0,"0"0"12"0,7 6 3 0,0-3 1 0,4-3-58 0,-8 3-15 16,8-6 0-16,-1 3 0 15,1 0 64-15,0 0 9 0,3-3 3 0,0 3 0 0,3-3-10 0,-6 0-2 16,7 0 0-16,-4 3 0 0,3 0-51 0,-3 0-13 16,8 0 0-16,-8-4 0 15,3 4-253-15,-2-3-54 0</inkml:trace>
  <inkml:trace contextRef="#ctx0" brushRef="#br0" timeOffset="53690.84">3993 7766 1728 0,'0'0'38'0,"0"0"8"0,0 0 2 0,0 0 0 0,0 0-39 0,0 0-9 16,0 0 0-16,0 0 0 0,0 0 104 0,0 0 20 16,4-3 3-16,-4 3 1 0,7 0 0 0,4 0 0 15,-1 0 0-15,-6 0 0 0,6 0-103 0,1 0-25 16,-1-3 0-16,1 3 0 0,3-3 56 0,0 0 7 16,0 0 1-16,4-1 0 0,0-2-52 0,3 0-12 15,-4 0 0-15,1-4 0 16,3 4-48-16,0 0-13 0,-6-1-3 0,6 1 0 15,-7 3-103-15,0-3-21 0,4 3-4 0,-8-4 0 0</inkml:trace>
  <inkml:trace contextRef="#ctx0" brushRef="#br0" timeOffset="53955.38">4449 7261 2188 0,'0'0'48'0,"0"0"11"0,0 0 1 0,0 0 1 0,0 0-49 0,0 0-12 0,0 7 0 0,0 2 0 0,0 4 54 0,0-1 8 15,7-2 2-15,-7-1 0 0,3 4 0 0,1 2 0 16,3 1 0-16,-4 3 0 0,4 3-52 0,-7-3-12 16,11 2 0-16,-11 1 0 0,3-6 0 0,-3 3 0 15,4-3 0-15,-1-1 0 16,1 1-48-16,-4-4-13 0,0-2-3 0,4-4 0 15,-4 0-102-15,0 1-21 0,0 2-4 0,0-9-1 0</inkml:trace>
  <inkml:trace contextRef="#ctx0" brushRef="#br0" timeOffset="54853.76">4427 7559 1728 0,'0'0'38'0,"0"0"8"0,0 0 2 0,7-3 0 0,4 3-39 0,0-3-9 16,-4 3 0-16,3-3 0 0,1 0 53 0,3 0 9 0,4 0 2 0,-4-1 0 16,3-2-52-16,1 3-12 0,0 0 0 0,-1-3 0 15,4-4 0-15,1 4 0 0,-8 0 0 0,7-1 0 16,-7 1 0-16,0 0 0 0,4 3 0 0,-11-4 0 16,3 1 0-16,1 3 0 0,-4 0 0 0,-3 0 0 15,3 0 0-15,-7 3 0 0,0 0 0 0,0 0 0 16,0 0 54-16,0 0 8 0,0 0 2 0,0 0 0 15,0 0 0-15,0 0 0 0,-7 0 0 0,3 6 0 16,-7 0-52-16,4 4-12 0,4-1 0 0,-4 0 0 0,0 4 54 0,7-1 8 16,-7 4 2-16,3 0 0 0,4-4-52 0,-7 1-12 15,7 3 0-15,0-4 0 16,0-2 0-16,7-4 0 16,-7 0 0-16,4-3 0 0,3 0-48 0,-7-3-13 0,7 0-3 0,0-3 0 15,0 0 52-15,-4 0 12 0,8-3 0 0,-7-1 0 0,3-2 48 0,-4 0 13 16,1 2 3-16,-1 1 0 0,-3 6-52 0,7-6-12 15,-7-4 0-15,7 1 0 0,-7 3 0 0,4-1 0 16,3 1 0-16,-7 6 0 0,0-6 28 0,0 6 2 16,0-6 1-16,0 6 0 0,0 0 1 0,0 0 1 15,0 0 0-15,0 0 0 0,0 0-21 0,0 0-4 16,0 0 0-16,0 0-8 0,0 0 13 0,0 0-4 0,0 0-1 16,0 0 0-16,0 0-18 0,0-7-4 15,0 7-1-15,0-9 0 0,0 3 28 0,0 2 6 0,-7-5 1 16,3 6 0-16,4 3-32 0,0-6-7 0,0 3-1 0,0 3 0 15,0 0 20-15,-7-4 0 0,7 4 0 16,0 0 0-16,0 0 0 0,0 0 0 0,-3 0 0 0,-1-3 0 16,4 3 0-16,0 0 0 0,-3 0 0 0,3 0 0 15,0 0 0-15,-4 0 0 0,1 0 0 0,3 0 0 16,0 0 0-16,0 0 0 0,0 0 0 0,0 0 0 16,0 0-22-16,0 0-1 0,0 0 0 15,0 0 0-15,0-6 37 0,0 6 7 0,0 0 2 0,0 0 0 16,0 0-23-16,0 0 0 0,-7-3 0 0,7 3 0 0,0 0 0 15,0 0 0-15,0 0 0 0,0 0 0 16,0 0 0-16,0 0 0 0,0 0 0 0,0 3 0 16,-4 0 0-16,4-3 0 0,0 0 0 0,0 0 0 15,0 0 0-15,0 0 0 0,0 0 0 0,0 0 0 0,0 0 0 0,0 0 0 16,0-3 0-16,0 0 0 16,0 3 0-16,0-3 0 0,-7 0 0 0,7 3 0 0,0 0 0 0,0 0 0 15,0 0 0-15,0 0 0 0,0 0 0 0,0 0 0 16,0 0 0-16,0 0 0 0,0 0 0 0,0 0 0 15,0 0 0-15,0 0 0 0,0 0-16 0,0 0-7 16,0 0-1-16,0 0-1 0,0 0 40 0,7 3 8 16,4 6 1-16,-11-3 1 0,3 1-25 0,4-1 0 15,-3 3 0-15,-1 1 0 0,4-4 0 0,-3 3 0 16,3 1 0-16,-4-1 0 0,8 4 0 0,-8-7 0 16,5 3 0-16,2-2 0 0,-6 2 0 0,3-3 0 0,0-2 0 15,0 2 0-15,3-3 0 0,-10-3 0 0,4 3 0 0,-4-3 0 16,11 3 0-16,-4 4 0 15,0-4 0-15,-7-3 0 16,0 0-97-16,7 3-25 0,-7 3-5 0,3 0-1 16,-3 1-102-16,0-1-21 0</inkml:trace>
  <inkml:trace contextRef="#ctx0" brushRef="#br0" timeOffset="55050.63">5013 7716 2747 0,'0'0'78'0,"0"0"17"15,0 0-76-15,0 0-19 0,0 0 0 0,0 0 0 16,0 0 55-16,-4-6 7 0,4 0 2 0,-3-4 0 16,3 1-52-16,-4-4-12 0,4 1 0 0,-3-1 0 15,3-3-48-15,-4 1-13 0,1-1-3 0,3 0-751 16,-7 4-150-16</inkml:trace>
  <inkml:trace contextRef="#ctx0" brushRef="#br0" timeOffset="55191.64">4946 7371 2188 0,'-7'13'48'0,"3"-7"11"0,4 0 1 0,-7 1 1 0,7-7-49 0,-3 3-12 16,3-3 0-16,-4 3 0 0,4 3 54 0,0-6 8 15,0 0 2-15,0 0 0 0,4 6-52 0,-1-2-12 16,1-4 0-16,3 0 0 15,0-4-151-15,-4 4-33 0,5-3-6 0,-1 0-2 0</inkml:trace>
  <inkml:trace contextRef="#ctx0" brushRef="#br0" timeOffset="55424.85">5232 7650 2430 0,'0'0'53'0,"0"0"11"0,0 0 3 0,0 0 1 0,0 0-54 0,0 0-14 0,3-9 0 0,1-1 0 15,-4-2 83-15,0-4 13 0,0-3 4 0,0 4 0 16,0-4-60-16,0 0-12 0,-4-3-3 0,-3-3 0 16,4-3 14-16,-4 0 2 0,-4-4 1 0,0 1 0 0,4 3-30 0,0-1-12 15,-7 1 11-15,7 3-11 16,0 3-32-16,0 3-12 0,4 4-2 0,-8 2-1 16,4 4 47-16,3-1 12 0,-3 4 0 0,4 3 1 15,-1 0-213-15,-3 3-44 0,-7-3-8 0,3 6-1 0</inkml:trace>
  <inkml:trace contextRef="#ctx0" brushRef="#br0" timeOffset="56236.39">2494 8566 2188 0,'0'0'48'0,"0"0"11"0,-3 3 1 0,3-3 1 0,0 0-49 0,0 0-12 16,0 0 0-16,0 0 0 15,0 0 54-15,0 0 8 0,0 0 2 0,-4-6 0 0,4-4-22 0,0 1-4 16,0-1-1-16,0-2 0 0,-7-1-25 0,7 1-4 15,7-1-8-15,-7 1 11 0,0-1-11 0,0 1 0 16,0-1 0-16,-7 1 8 16,7 2-144-16,-3-2-30 0,3 2-6 0,-8 1 0 0</inkml:trace>
  <inkml:trace contextRef="#ctx0" brushRef="#br0" timeOffset="56387.55">2434 8205 2030 0,'0'0'57'0,"-3"3"14"0,-4 4-57 0,7-7-14 16,0 0 0-16,0 0 0 0,0 0 0 0,0 0 0 0,0 0 0 15,0 0 0 1,7-3-69-16,3 3-17 0,-10-4-3 0,11-2-1 0</inkml:trace>
  <inkml:trace contextRef="#ctx0" brushRef="#br0" timeOffset="56665.92">2656 8525 1728 0,'0'0'38'0,"0"0"8"0,0 0 2 0,0 0 0 0,0 0-39 0,7 0-9 16,-3-3 0-16,3-3 0 16,-3-4 36-16,6 1 6 0,-6-4 1 0,3-2 0 0,-4-4 33 15,4 3 8-15,4-3 0 0,-8 4 1 16,8-1-68-16,0 0-17 0,-8 4 0 0,4 2 0 0,0 4 55 0,0 0 7 15,-3 3 2-15,3 3 0 16,-4 0 0-16,4 3 0 0,-3 3 0 0,-4 3 0 16,0 1 0-16,4 2 0 0,-4 7 0 0,0-3 0 0,0 0-52 0,-4-1-12 15,4 4 0-15,0 3 0 16,-4-6 0-16,4 3 0 0,4-1 0 0,-4 1 0 16,0-6-48-16,4-1-13 0,3-5-3 0,-7-7 0 15,0 0-109-15,0 0-23 0,0 0-4 0</inkml:trace>
  <inkml:trace contextRef="#ctx0" brushRef="#br0" timeOffset="57523.45">3076 8277 2188 0,'0'0'48'0,"0"0"11"0,0 0 1 0,-7 0 1 0,7 0-49 0,0 4-12 0,-10-4 0 0,10 3 0 16,0-3 105-16,-11 6 19 0,4-3 3 0,3 3 1 16,-6 4-99-16,6-4-19 0,-3 7-10 0,4-1 10 15,-4 1-10-15,3-1 0 0,-6 4-10 0,6-4 10 0,-3 1 0 0,3-1 0 16,-3-2 0-16,7-1 0 0,0-2-15 0,0-1 3 15,0-6 1-15,0 0 0 0,0 0 11 0,0 0-10 16,7-3 10-16,-3 0-10 0,3-1 10 0,-3-2 11 16,6 0-3-16,1 0 0 0,-8 2 12 0,8-2 3 15,-1 0 0-15,1 3 0 0,0-3-23 0,-1 6-20 16,-3-4 4-16,4 4 1 0,-1 4 61 0,-3-1 12 16,1 0 2-16,-1 3 1 0,-4 0-46 0,4 1-15 15,-3 2 8-15,-4 4-8 0,7-1 52 0,-7 1 8 16,0 2 0-16,0 1 1 0,0 3-41 0,0-4-8 15,0 1-1-15,-7 0-1 16,7-4-10-16,-4 1-9 0,-3-1 9 0,4-2-13 16,3-1 3-16,-7-2 1 0,3-4 0 0,0 0 0 15,4-3-19-15,0 0-3 0,0 0-1 0,0 0 0 0,0 0 8 0,0 0 0 0,0 0 1 0,4-6 0 32,7-4 0-32,-11 4 0 0,3-4 0 0,4 4 0 0,-3 0 23 0,3 0 0 0,0-1-9 0,3 1 9 15,-3-3 0-15,4 2-10 16,0 1 10-16,-4 0-8 0,0-4-22 15,3 4-4-15,1-3-1 0,-4-4 0 0,4 4 79 0,-1-1 16 0,-3-2 4 0,0-1 0 16,0 1-52-16,4 2-12 0,-8 1 0 0,4-4 0 16,-3 4-12-16,3 0-4 0,-7 9-2 0,0 0 0 0,0-7 29 15,0 7 5-15,0-3 2 0,0 0 0 16,-7 3-18-16,7 0 0 0,-4 3 0 16,-3 0 0-16,4 4 0 0,-4 2 0 0,3 0 0 15,-3 4 0-15,4-4 0 0,3 4 0 0,-4-1 0 0,4 1 0 16,0 3 0-16,0-4 0 0,0 1 0 0,0 2 0 0,4-2 0 15,-4 0 0-15,3 2 0 0,4-2 0 16,-3-4 0-16,3 1 0 0,3-4 0 0,-6 0 0 0,7-3 0 0,-1 0 0 16,1-3 0-16,-1 0 0 0,-10 0 0 15,14 0 0-15,-14 0 0 0,11-9 0 0,0 3 0 0,3-1 0 16,-11 1 0-16,4-3 0 0,-3-1 55 0,3-2 7 16,-4 2 2-16,-3-2 0 0,0 2-36 0,4-2-8 15,-4-1 0-15,0 1-1 0,0 2-31 0,0 1-5 16,0 0-2-16,0-1 0 0,0 1 34 0,0-1 6 15,3 1 2-15,-3 3 0 0,4-1-23 0,-4 1 0 0,0 6 0 0,0 0 0 16,0 0-16-16,3-6-5 0,-3 6-1 0,0 0 0 16,0 0 22-16,0 0 0 0,18-3 0 0,-18 3 0 31,11-3-91-31,-11 3-13 0,14 0-4 0,-4 0 0 16,1 3-124-16,-7-3-24 0,10 6-6 0,3 0-1 0</inkml:trace>
  <inkml:trace contextRef="#ctx0" brushRef="#br0" timeOffset="57739.09">3722 8644 2206 0,'0'10'63'0,"0"-10"13"0,0 0-61 0,0 0-15 0,0 0 0 0,0 0 0 16,0 0 119-16,0 0 21 0,3-7 4 0,-3-2 0 16,4-4-64-16,-1-2-12 0,-3-1-4 0,0-3 0 15,0 0-51-15,-3-3-13 0,-1 1 0 0,1-5 0 16,-8 1 38-16,1 0 5 0,3 0 1 0,0 3 0 0,-11 0-36 0,7 3-8 15,-3 1 0-15,0-1 0 16,4 6-33-16,-5 1-9 0,5 2-2 0,-1 4 0 16,1 0-117-16,6 3-24 0,-6 3-5 0,-1 0-899 0</inkml:trace>
  <inkml:trace contextRef="#ctx0" brushRef="#br0" timeOffset="57887.64">3570 8484 2649 0,'0'0'58'0,"4"0"12"0,6-3 2 0,1 0 4 0,-1-3-61 0,1-1-15 16,7 4 0-16,-4-3 0 0,3 0 54 0,5 3 8 16,-5-4 2-16,4 1 0 0,1 0-52 0,-5 3-12 0,4 0 0 0,-3-1 0 31,7 4-152-31,-11 0-32 0,18 4-8 0,-8-4 0 0</inkml:trace>
  <inkml:trace contextRef="#ctx0" brushRef="#br0" timeOffset="58310.26">4008 8676 2134 0,'-4'12'47'0,"1"-6"9"0,-1 1 3 0,0-4 1 0,1 3-48 0,3 0-12 0,0-6 0 0,0 0 0 15,0 0 96-15,0 0 17 0,0 0 3 0,3 0 1 16,5 0-73-16,-1-3-14 0,3-3-3 0,1 0-1 16,3-1-26-16,3-2 0 15,-6-4 0-15,7 1 0 0,3-1 0 0,0 4 0 0,0-4 0 0,4 1-780 16,-4 6-160-16</inkml:trace>
  <inkml:trace contextRef="#ctx0" brushRef="#br0" timeOffset="58827.84">4565 8422 2056 0,'0'0'58'0,"-4"-4"14"0,-3 1-58 0,0 0-14 16,0-3 0-16,4 3 0 0,3 3 100 0,-11-3 16 15,4 0 4-15,7 3 1 16,0 0-45-16,-3 0-10 0,-8 3-2 0,4 3 0 0,3 0 0 0,1 7 0 16,3-1 0-16,-7 1 0 0,3 2-51 0,4 4-13 15,-7 3 0-15,7 0 0 0,0 0 0 0,0-3 0 16,0 3 0-16,0-6 0 0,7 2 0 0,-7-2 0 0,0-3 0 0,4-4 0 16,3 0 0-16,-4-2 0 15,4-4 0-15,-3-3 0 0,7 0 0 0,-1-6 0 0,-6-1 0 0,3-2 0 16,-4-4 0-16,4-2 0 0,0-1 0 0,0-3 0 15,-3-3-48-15,3 3-13 16,-3-3-3-16,-1 1 0 0,1 2 52 0,-1 0 12 0,1 0 0 0,3 7 0 16,-7-1 0-16,3 4 0 0,-3 9 0 0,0 0 0 15,0 0 48-15,7 3 13 0,-3 3 3 0,3 3 0 16,-4 1-52-16,1-1-12 0,-4 7 0 16,3-4 0-16,1 4 0 0,0 0 0 15,-4-1 0-15,7 1 0 0,-7 0 0 0,3 0 0 0,4-1 0 0,-3-2 0 16,-1-1 0-16,4-2 0 0,4-4 0 0,-1-3 0 15,-6 0-202 1,7-3-43-16,-1 0-9 0</inkml:trace>
  <inkml:trace contextRef="#ctx0" brushRef="#br0" timeOffset="59022.5">4932 8691 2310 0,'0'7'97'15,"0"-7"-77"1,0 0 137-16,0 0 28 0,0 0 6 0,0 0 1 15,-7-7-154-15,3 1-30 0,4-3-8 0,-10-4 0 16,10-3 52-16,-7 1 10 0,0-26 66 0,3 16-116 0,1 3-12 0,-1-3 0 0,-3 3 0 31,3-3-48-31,-6 3-13 0,-1 0-3 0,4 0 0 16,0 6-51-16,-3-3-10 0,-5 7-3 0,5 2 0 16,-1 1-96-16,4 6-20 0,-3 0-4 0</inkml:trace>
  <inkml:trace contextRef="#ctx0" brushRef="#br0" timeOffset="59143.91">4738 8513 1824 0,'7'3'38'0,"7"0"8"0,-10-3-37 0,6 3-9 0,1 0 0 0,-1-3 0 16,1 0 156-16,3 0 28 0,0 0 7 0,-3-3 1 15,6 0-103-15,-3 0-20 0,4-4-4 0,0 4-1 32,-1-3-153-32,1 0-31 0,0 3-7 0</inkml:trace>
  <inkml:trace contextRef="#ctx0" brushRef="#br0" timeOffset="60125.78">5158 8726 2152 0,'0'0'96'0,"0"0"19"16,0 0-92-16,0 0-23 0,-4 3 0 0,4-3 0 15,0 0 104-15,0 0 17 0,0 0 3 0,0 0 1 16,0 0-89-16,0 0-19 0,0 0-3 0,4-6-1 15,-4-4 21-15,3 1 4 0,-3-1 1 0,0-2 0 16,0-1-27-16,0 1-4 0,-3-1-8 0,3 1 11 16,0-1-11-16,0 1-12 0,-4 2 2 0,4-2 1 15,0 2-107-15,-7 1-22 0,7-1-4 0</inkml:trace>
  <inkml:trace contextRef="#ctx0" brushRef="#br0" timeOffset="60295.27">5080 8290 2422 0,'-7'16'68'0,"0"-1"16"0,3 1-67 15,-3-4-17-15,4 1 0 0,-1-7 0 0,4 4 22 0,0-10 1 0,0 0 0 0,0 0 0 16,0 0-23-16,0 0-15 0,4-3 3 0,-1-4 0 16,4 4-153-16,4-3-31 0,-8 0-5 0</inkml:trace>
  <inkml:trace contextRef="#ctx0" brushRef="#br0" timeOffset="61187.37">5313 8666 1579 0,'-4'13'32'0,"4"-13"10"0,-3 6-34 0,3-6-8 0,0 3 0 0,0-3 0 15,0 0 53-15,0 0 9 0,0 0 2 0,0 0 0 16,0 0-52-16,-7-3-12 0,7 3 0 0,-4-6 0 16,4-1 34-16,0-2 4 0,0 9 1 0,0-6 0 15,0-4-11-15,0 4-3 0,0 0 0 0,0 0 0 16,0-4 31-16,0 1 7 0,0 2 1 0,4-5 0 16,-4 3 51-16,0-7 10 0,7 3 3 0,-7 1 0 15,3-1-103-15,-3 1-25 0,7-1 0 0,-3 4 0 16,-1-1 36-16,4 1 3 15,4-4 0-15,-7 7 0 0,6 0-11 0,-3 6-3 0,0-3 0 0,0 6 0 16,4 0-25-16,-8 6 0 0,1 1 0 0,3 2 0 16,-3 4 36-16,3 0 3 0,3 2 0 0,-6 1 0 15,-1 3-31-15,4 0-8 0,-3 3 0 0,-1-3 0 16,1-3 0-16,-1 0 8 0,-3-3-8 0,7-1 8 16,-7-2-41-16,4-1-8 0,-4-5-2 0,4-1 0 15,-1 0 15-15,-3-6 2 0,0 0 1 0,0 0 0 16,0 0-114-16,4-6-22 0,-4 0-5 0</inkml:trace>
  <inkml:trace contextRef="#ctx0" brushRef="#br0" timeOffset="61907.35">5556 8271 2030 0,'0'0'57'0,"0"0"14"15,0 0-57-15,0 0-14 0,0 0 0 0,7 0 0 0,-3 3 54 0,3 4 8 16,-4-1 2-16,1 0 0 16,3 0-16-16,-3 4-4 0,3-1 0 0,-4 4 0 0,4 2-19 15,-3 1-4-15,3 0-1 0,-4 3 0 0,1-1 40 0,3 4 7 0,-7-3 1 0,3 3 1 16,4 0-25-16,-7-3-4 0,0 3-2 0,0-3 0 16,0-1-14-16,0 1-2 0,0-6-1 0,4 2 0 15,-4-2-21-15,7-4-18 0,-7 1 3 0,4-4 1 16,3-3 22-16,-4 0 5 0,-3-3 1 0,4-3 0 15,-4 3-38-15,3-6-7 0,1 0-1 0,-4-4-1 16,3 1 23-16,-3-4 10 0,0 1-8 0,0-4 8 16,0 4 0-16,-3-1 0 0,-4 0 0 0,3 4 0 15,-3 0 0-15,4-1 0 0,-1 1 8 0,-3 3-8 16,3 2 10-16,4 4-2 0,-7 0-8 0,0 4 12 16,0-1-2-16,4 3-1 0,-4 3 0 0,3 1 0 15,-3-1-9-15,4 4 0 0,-1 2 0 0,4-2 0 16,-3-1 0-16,3 1-11 0,3 3 11 0,-3-7-12 15,4 4 28-15,-1-4 6 0,4 0 1 0,-3-2 0 16,-1-1-43-16,4-3-9 0,-3 0-2 0,3 0 0 16,-4-3 21-16,4 0 10 0,-3 0-10 0,3 0 10 15,0-3-28-15,0 3 0 0,0-3 0 0,7 0 0 16,-10 0 28-16,6 0 0 0,1-4 0 0,3 1 0 16,-3-3 0-16,-1 2 0 0,4-2 0 0,-3-3 0 15,0-1-29-15,-4 4 0 0,7-4 0 0,-11 1 0 16,4-4-5-16,0 3-1 0,0 4 0 0,4-4 0 0,-7 1 35 0,-1 2 0 0,4 1 0 0,-3 0 0 15,-1-1 44 1,-3 4 16-16,0 6 4 0,0 0 0 0,0-6-52 0,0 6-12 16,0 0 0-16,0 0 0 0,-3-7 0 0,3 7-8 0,0 0 8 0,0 0-13 15,-4 0 13-15,4 0 8 0,-7 0 0 0,0 3-8 16,0 1 0-16,3 2 0 16,-3 3 0-16,4 1 0 0,3-1 37 0,-4 4 1 15,1 2 0-15,3-2 0 0,0 3-10 0,3-1-1 0,1 4-1 0,-4-3 0 16,7-1-36-1,-4 1-7-15,1 0-2 0,3-1 0 0,0-2 19 0,0-4 0 0,4 1 0 0,-1-1 0 16,1-3 16-16,-1-2 1 0,1-1 0 0,3 0 0 16,-7-3-65-1,4-3-12-15,-1 0-4 0,1-1 0 0,-4-2-51 0,0-3-10 0,0 3-3 16,0-4 0-16,0 1-39 0,0-4-8 0,-7 4-1 0</inkml:trace>
  <inkml:trace contextRef="#ctx0" brushRef="#br0" timeOffset="62105.6">6018 8494 1702 0,'7'15'72'16,"1"4"-58"-1,2 0 106-15,-3 0 22 0,4 0 4 0,3-4 1 16,-11 4-46-16,8-3-9 0,0 3-1 0,-4-7-1 15,7 4-31-15,-11-4-7 0,8 1 0 0,-4-4-1 16,7 1-51-16,-10-4-17 0,3-3 0 0,0 3 0 16,3-6-71-16,-3 4-15 0,-3-4-2 0</inkml:trace>
  <inkml:trace contextRef="#ctx0" brushRef="#br0" timeOffset="62310.27">6025 8735 1983 0,'4'-9'84'0,"0"-1"-68"15,3-2 147-15,-4 2 29 0,4-2 5 0,0-1 2 16,0 1-96-16,4-4-19 0,-8 4-4 0,8-4-1 16,0 3 2-16,-4 1 1 0,7-1 0 0,-7 1 0 15,3 2-82-15,1 1-12 0,-4 3-5 0,4-1-1 16,-1 1-38-16,-3 0-7 0,4 0-1 0</inkml:trace>
  <inkml:trace contextRef="#ctx0" brushRef="#br0" timeOffset="64082.88">7627 6619 1235 0,'0'9'35'0,"0"-9"8"0,-3 6-35 0,3 1-8 0,0-1 0 0,-4 0 0 15,4 0 121-15,0 1 23 0,0-7 4 0,0 0 0 16,0 0-68-16,0 0-13 0,0 0-3 0,0 0-1 16,0 0-7-16,4-7-2 0,3 1 0 0,-4 0 0 15,1-4 17-15,-1 1 3 0,4-3 1 0,-3-1 0 16,-1-3-9-16,1 1-2 0,-1-1 0 0,1-3 0 15,-4-3-5-15,3 0-2 0,-3 0 0 0,0-3 0 16,0 3-40-16,0 0-8 0,0 0-1 0,0 0-8 16,0 7 58-16,0-1 5 0,0 4 1 0,0 2 0 15,0 1-64-15,0 9-16 0,0 0-2 0,0 0 0 16,0 0 18-16,0 0 8 0,-3 9-8 0,3 4 12 16,3 5-12-16,1 8 0 0,-1 2-12 0,1 0 12 15,3 0-12-15,0 4 12 0,4-4-12 0,-1 3 12 16,1-3 0-16,3-6 0 0,0 3 0 0,0-6 0 15,0 0 0-15,4-6 0 0,0-1 0 0,-1-6 0 16,-3-6 0-16,4-3 0 0,-4-6 0 0,4-4 0 16,-4-2 0-16,-4-1 9 0,5-3-1 0,-5 0 0 0,-3-3 11 15,0-3 1-15,0-3 1 0,0 0 0 0,-3 3 3 0,-4 0 1 0,3 0 0 16,-3 3 0-16,-3 0 6 0,3 3 1 16,-4 0 0-16,1 0 0 0,-4 4-32 15,3 2 0-15,-3-3 0 0,4 4-10 16,-1-1 10-16,-3 4 0 0,0-1 0 0,3 1 0 15,-3 3-59-15,7 6-9 0,0 0-3 0,0 0 0 0,0 0-87 16,-3 9-18-16,3 1-3 0</inkml:trace>
  <inkml:trace contextRef="#ctx0" brushRef="#br0" timeOffset="64411.38">8153 6547 2243 0,'-7'0'64'0,"0"0"13"16,3 0-61-16,-3 0-16 0,0 0 0 0,0 0 0 15,3 0 111-15,-3 3 19 0,4 3 4 0,-1 0 1 16,-3 1-108-16,7-1-27 0,-3 3 0 0,-1-3 0 16,4 7 56-16,0 0 7 0,0-1 1 0,0 1 0 15,0-1-52-15,4 1-12 0,-1-4 0 0,-3 4 0 16,4-7 0-16,-1 0 0 0,4-3 0 0,-3 0 0 15,-1-6 0-15,4 3 0 0,0-6 0 0,-3 0 0 16,3 0 0-16,0-4 0 0,0 4 0 0,4-4 0 16,-8 1 54-16,4 0 8 0,0-1 2 0,0 4 0 15,-3-3-64-15,0 2-18 0,-1 1-1 0,-3 6 0 16,0 0 31-16,0 0 5 0,0 0 2 0,0 0 0 16,0 0-19-16,0 0 0 0,-7-3 0 0,7 3 0 15,-7-3-148-15,0 0-32 0,3 3-8 0</inkml:trace>
  <inkml:trace contextRef="#ctx0" brushRef="#br0" timeOffset="65061.5">8308 6362 2109 0,'0'0'93'15,"0"0"20"-15,0 0-90 0,3 6-23 0,1 0 0 0,0 0 0 16,-1 4 87-16,1 2 13 0,3 4 2 0,-4 0 1 16,1-1-45-16,3 4-9 0,-4 0-1 0,4 0-1 15,-3 0-26-15,3-4-5 0,0 4 0 0,0-3-1 16,0-4-24-16,-3 1-5 0,3-1-1 0,0-5 0 16,-4 2 15-16,1-6 0 0,-4-3 0 0,0 0 0 15,0 0 0-15,0 0 0 0,0 0 0 0,0 0 0 16,0 0 0-16,0 0 0 0,-4-6 0 0,4 0 0 15,-3-1 0-15,3-2 0 0,-4 3 0 0,1-4 0 16,-1 4 24-16,1 0 7 0,-1 0 1 0,-3 2 1 16,7 4-33-16,-7-3-14 0,0 3 1 0,0 0 0 15,-4 3-6-15,4 1-1 0,-3 2 0 0,-1 0 0 16,4 3-15-16,3 1-3 0,-3 2-1 0,4 1 0 0,-1-1 28 16,4 4 11-16,0 0-8 0,4-4 8 0,-4 1 0 0,7-4 0 0,-4 4 0 0,5-4 0 15,-1-2-15-15,0-4-7 0,0 3-2 16,0-3 0-16,3-3 49 15,-3 0 10-15,0 0 1 0,4-3 1 0,0 0-8 0,-1 0-1 0,1-4-1 16,-1 1 0-16,1 0-27 0,0 0 0 16,-1-4 0-16,1 1 0 15,-1-1 0-15,1 1 0 0,-4 0 0 0,3-1 0 0,1-2 0 0,-4 2 0 0,4 1 0 0,-4-4 0 16,-4 4 0-16,4-1 0 0,-3 1 0 0,-1 0 0 16,1-1 56-16,-4 4 7 0,0-3 1 0,0 2 0 15,-4 1-52-15,1 0-12 0,-1 3 0 0,4 3 0 16,-7-4 0-16,4 4 0 0,-4 4 0 0,-4 2 0 15,8 0 0-15,-4 4 0 0,-1 2 0 0,5 1 0 16,-1 2 54-16,1 4 8 0,-1 3 2 0,4-3 0 16,0 0-52-16,0 0-12 0,0-1 0 0,4 1 0 15,-1-3 0-15,4-4 0 0,1 1 0 0,-1-4 0 16,0-2 0-16,3-1 0 0,-3-3 0 0,4-3 0 16,3 0 0-16,-3 0 0 0,3-3 0 0,-4 0 0 15,1 0 0-15,3-4 0 0,-3 4 0 0,-1-6 0 16,1 3-100-16,-4-4-22 0,-4 1-5 0</inkml:trace>
  <inkml:trace contextRef="#ctx0" brushRef="#br0" timeOffset="65850.82">7592 7697 1580 0,'0'-12'67'15,"0"2"-54"-15,0-2 92 0,3-1 19 0,1 1 3 0,-1-4 1 32,-3-3-52-32,4-3-9 0,-1 0-3 0,1 4 0 0,-1-4 0 0,1 3 0 0,0-3 0 0,-1 0 0 15,1 0 0-15,-1 3 0 0,1 0 0 0,-1-3 0 16,-3 4-51-16,4 5-13 0,-4 0 0 0,0 7 0 16,0 6 0-16,0 0 0 0,0 6 0 0,0 4 0 15,3 6 54-15,1 2 8 0,-1 7 2 0,1 4 0 16,-1-1-52-16,4 6-12 0,0 1 0 0,4 2 0 15,-4-2 0-15,7-4 0 0,-3 1 0 0,3-1 0 16,0-9-11-16,4-3-5 0,-4-4 0 0,3-5-1 16,-2-4 17-16,-1-3 0 0,3-6-8 0,-3-3 8 15,0-7 0-15,4-2 0 0,-4-1 0 0,-3-3 0 0,-4-3 19 0,0 0 1 16,0 0 0-16,0-3 0 0,-7 0 5 16,4 3 2-16,-4-3 0 0,0 0 0 0,-4 3-7 0,4 0-2 15,-3 0 0-15,-1 3 0 0,-3-3-8 0,3 4-2 16,-3-1 0-16,0 3 0 0,4-3-8 0,-4 4 0 15,0 2 0-15,0-3 8 16,0 4-52-16,-1-1-12 0,1 4-1 0,4 0-1 16,-1 5-169-16,1 1-33 0</inkml:trace>
  <inkml:trace contextRef="#ctx0" brushRef="#br0" timeOffset="66188.38">8075 7512 2077 0,'-10'7'45'0,"2"-4"10"0,5 0 1 0,-4 0 4 0,0 3-48 0,0 1-12 0,3-1 0 0,-3 3 0 16,7 1 76-16,-3 2 12 0,3 1 4 15,0-1 0-15,0-2-45 0,3-1-9 0,-3 4-2 0,7-1 0 16,-3-6-4-16,-1 4 0 0,4-7-1 0,0 3 0 15,0-6-45-15,1 0-9 0,-1 0-1 0,0-3-1 16,0-3 40-16,0 0 8 0,0-4 1 0,-4-2 1 0,4 2-25 0,-3 1 0 16,-1-1 0-16,1-2 0 15,-4-4 0-15,3 4 0 0,-3-1 0 0,4 1 0 0,-4 2 56 0,-4-2 7 16,4-1 1-16,-3 4 0 0,-4-4-52 0,3 7-12 16,-3 0 0-16,0 2 0 0,0 1 0 0,-3 3 0 15,3 0 0-15,0 3 0 16,-1-3-177-16,5 0-39 0,-4 4-7 0,3-1-1 0</inkml:trace>
  <inkml:trace contextRef="#ctx0" brushRef="#br0" timeOffset="66824.45">8192 7318 2188 0,'0'0'48'0,"0"6"11"0,-4 7 1 0,4-1 1 0,4 7-49 0,-1 0-12 0,1 3 0 0,-1-3 0 16,4 3 54-16,0 0 8 16,0-1 2-16,0-2 0 0,0 0-52 0,0 3-12 0,4-3 0 0,-4-3 0 15,0-1 54-15,0-2 8 0,0-1 2 0,0-2 0 16,0-1-52-16,-3-6-12 0,-4-3 0 0,0 0 0 16,3-3 0-16,1-3 0 0,-1 0 0 0,-3-4 0 15,0 1 0-15,-3-4 0 0,-1 4 0 0,-3-4 0 16,4 1 0-16,-4 2 0 0,0 1 0 0,0-4 0 15,0 4 0-15,-4 0 0 0,4 2 0 0,0 1 0 0,3 6 0 16,-3 0 0-16,0 3 0 0,0 0 0 0,0 0 0 0,4 4 0 16,-1 2 0-16,1 1 0 0,-1 2 0 0,1 1 0 15,-1-1 0-15,0 4 0 0,4 0 0 16,0-1 0-16,0 4 0 0,0-3 0 0,0-7 0 16,4 4 0-16,0-4 0 0,-1 0 0 15,1 1 0-15,3-4 0 0,-4 0 0 0,4-2 0 16,4-1 0-16,-4 0 0 0,3-3 0 0,-3 3 0 15,4-3 0-15,0 0 0 0,-1 0 0 0,4-3 0 0,0 3 0 16,-3-3 0-16,3-4 0 0,-3-2 0 16,-1 0 0-16,4-1 0 0,-3-2 0 0,0-1 0 0,3 1 0 0,-7 2 0 15,3-2 0-15,-3-1 0 0,0 4 0 0,1-1 0 16,-5-2 0-16,1 2 0 0,-4 10 54 0,3-9 8 16,-3-4 2-16,4 4 0 0,-4 0-52 0,-4 2-12 15,4 1 0-15,-3 3 0 0,-1 0 54 0,1 0 8 0,-5-1 2 16,1 4 0-16,4 0-52 0,-4 4-12 0,0 5 0 0,0 0 0 15,3 4 0-15,-3-1 0 0,4 1 0 0,-1 3 0 16,4 3 0-16,-3-1 0 0,3 7 0 0,-4-3 0 16,8-3 0-16,-1-6 0 0,1-1 0 0,3-2 0 15,-4 2 0-15,4-6 0 0,0 4 0 16,0-7 0-16,0 3 0 0,0-3 0 16,4-3 0-16,0 0 0 0,-1 0 17 0,1-3 1 0,-1 3 0 15,1-3 0-15,0 0-29 0,-1-3-5 0,1-1-2 16,-1-2 0-16,-3 0-88 0,0 2-18 15,0-2-3-15,-3 0-1127 0</inkml:trace>
  <inkml:trace contextRef="#ctx0" brushRef="#br0" timeOffset="68094.87">7288 8691 1728 0,'0'0'38'0,"0"0"8"0,0 0 2 0,0 0 0 0,0 0-39 0,0 0-9 16,0 0 0-16,0 0 0 0,4-3 53 0,3-3 9 15,-3 0 2-15,3-4 0 0,-7 1 51 0,3-1 10 0,1-2 3 0,-1-4 0 16,1 0-103-16,-1-2-25 16,-3-1 0-16,4 0 0 0,-1 0 56 0,-3-3 7 15,4 0 1-15,-4 0 0 0,3 4-52 0,-3 2-12 16,0 3 0-16,0 1 0 0,0 6 0 0,0 6 0 0,0 0 0 0,0 0 0 16,4 9 43-16,-4 3 5 0,3 7 2 0,4 3 0 15,0 6-29-15,1 4-5 0,2 2-2 0,1 1 0 16,-1-4-62-16,4-3-13 0,-3 1-3 15,3-7 0-15,-3-7 52 0,3 1 12 0,-4-7 0 0,4-2 0 16,-3-4 0-16,3-3 0 0,-3-7 0 0,3 1 0 16,-4-6 0-16,1-7 0 0,0-3 0 0,-4-6 0 0,0-4 44 15,0 1 12-15,-4-4 3 0,1 4 0 16,-1-3-43-16,1 2-16 0,-4 7 11 0,0-3-11 0,0 6 57 16,0-3 6-16,-4 3 1 0,1-3 0 0,-4 3-64 15,-4 0-15-15,4-3-1 0,-3 0-1 16,3 3 27-16,-1 3 6 0,1-3 0 0,4 6 1 15,-4 1-17-15,3 5 0 0,1 7 0 0,3 3 0 16,0 0-150-16,0 0-34 0,0 10-6 0,3 5-2 0</inkml:trace>
  <inkml:trace contextRef="#ctx0" brushRef="#br0" timeOffset="68488.66">7736 8566 1958 0,'0'0'43'0,"0"0"9"0,0 0 1 0,-3 3 3 0,-4 3-45 0,3 1-11 0,1-1 0 0,-4 3 0 16,3 1 53-16,-3-1 9 0,4 4 2 0,-4-1 0 15,7 1 0-15,-4-1 0 0,4 4 0 0,4-4 0 16,-4 1-52-16,3 3-12 0,4-4 0 0,-3-2 0 16,3-1 0-16,-4-3 0 0,4 1 0 0,0-1 0 15,-3-6 0-15,3-3 0 0,4 0 0 0,-4-7 0 16,0 4 0-16,3-4 0 0,-3-2 0 0,0-4 0 16,0 4 28-16,-3-1 2 0,-1-3 1 0,1 1 0 15,0 5 1-15,-4-2 1 0,0 2 0 0,-4 1 0 16,0 3-33-16,-3 3 0 0,0-1 0 0,4 4 0 15,-4 0 37-15,3 0 1 0,-3 0 0 0,0 4 0 16,0-1-102-16,0 0-21 0,0 3-4 0,0-3-1 16,3 0-142-16,-3 1-29 0</inkml:trace>
  <inkml:trace contextRef="#ctx0" brushRef="#br0" timeOffset="68921.03">7846 8356 1855 0,'0'6'52'0,"0"0"12"16,0 4-51-16,3-1-13 0,1 1 0 0,-1-1 0 0,1 3 57 16,3 7 9-16,-4-3 2 0,5 6 0 0,-5-3-17 0,4 0-3 0,0 2-1 0,0 1 0 15,0 0 16-15,0 0 3 0,4 0 1 0,-4 0 0 16,0-3-8-16,0-3-2 0,-3-4 0 0,3-2 0 15,0-4-45-15,-4 0-12 0,1-3 0 0,-1 4 0 16,-3-7 0-16,0 0 0 0,0 0 0 0,0 0 0 16,0 0-8-16,0-10-4 0,0 4-1 0,-3-3 0 15,3 2 13-15,-4 1 0 0,4-3 0 0,-3-1 0 16,-1 4 15-16,-3-4-4 0,4 4-1 0,-4 0 0 16,0 0 2-16,-1-1 1 0,1 4 0 0,0 0 0 15,-3 6-2-15,3 0-1 0,0 1 0 0,0 2 0 16,0 3-1-16,-1 4 0 0,5 2 0 0,-4-2 0 15,3 3-9-15,1 2 0 0,-1 1 0 0,4-3 0 16,-3 0-24-16,3-4-6 0,3 1-2 0,1-1 0 16,-1-2 46-16,1-1 9 0,-1-3 1 0,4 1 1 15,1-4-40-15,-1-3-8 0,0 0-1 0,3 0-1 16,-3-3 38-16,4-1 8 0,-4 1 2 0,4-3 0 16,-4 0-37-16,0-4-7 0,3 1-2 0,1 0 0 15,-4 2-135-15,3-2-27 0,1-4-6 0,-4 4-478 16,0 3-96-16</inkml:trace>
  <inkml:trace contextRef="#ctx0" brushRef="#br0" timeOffset="69761.3">8050 8710 1074 0,'0'0'30'0,"0"0"8"16,0 0-30-16,0 0-8 0,0 0 0 0,0 0 0 15,4 3 52-15,-4-3 10 0,0 0 2 0,0 0 0 16,3 3 42-16,-3-3 9 0,4 3 1 0,3-3 1 15,-3 0-33-15,3-3-8 0,0 3 0 0,0-6-1 16,0 3 42-16,0-3 9 0,0-1 2 0,3-2 0 16,-2 3-52-16,-1-7-9 0,0 4-3 0,0-1 0 15,-4-2-51-15,4 2-13 0,-3 1 0 0,-1 0 0 16,-3-1 0-16,0 1 0 0,-3 3 0 0,-1-1 0 16,4 7 54-16,-3-6 8 0,-1 3 2 0,-3 0 0 15,0 6-52-15,0 0-12 0,-4 0 0 0,4 7 0 16,0-1 0-16,0 7 0 0,0 6 0 0,0-4 0 15,4 4 11-15,-4 3-1 0,3-3 0 0,1 3 0 16,3-3-10-16,0 3-14 0,3-6 3 0,-3 3 1 16,4-6 10-16,3 0 0 0,-4-4 0 0,4-2 0 0,4-4 0 15,-1 0 0-15,5-6 0 0,2-3 0 16,-3-3-156-16,0-4-28 0,4-2-7 0</inkml:trace>
  <inkml:trace contextRef="#ctx0" brushRef="#br0" timeOffset="70334.58">8354 8864 1824 0,'0'0'38'0,"0"0"8"0,0 0-37 0,0 0-9 0,0 0 0 0,0 0 0 16,0 0 156-16,0 0 28 0,0 0 7 0,0 0 1 16,0 0-52-16,0 6-9 0,0 3-3 0,0-2 0 15,-4 15 16-15,4-10-80 0,0 1 0 16,0 2-51-16,0-2-13 0,0 6 0 0,0-4 0 16,0-2 54-16,0 3 8 0,4-4 2 0,-4 1 0 15,-4-4-103-15,4-3-20 16,-3 1-4-16,3-7-1 0,0 0 0 0,0 0 0 0,-4-10 0 0,1 1 0 15,3-1-102-15,-4-2-21 16,4-4-4-16</inkml:trace>
  <inkml:trace contextRef="#ctx0" brushRef="#br0" timeOffset="70605.03">8569 8754 2649 0,'0'6'117'0,"-4"1"25"16,4-1-114-16,0-6-28 0,4 6 0 0,-4-6 0 15,0 0 57-15,0 0 6 0,0 0 1 0,0 0 0 16,0 0-52-16,0 0-12 0,0 0 0 0,0 0 0 0,-4-6 0 0,1 0 0 0,-1-4 0 0,4 1 0 15,-3-1-100 1,3 1-22-16,0-4-5 0,0 4-1 16,0 0-102-16,0-1-21 0</inkml:trace>
  <inkml:trace contextRef="#ctx0" brushRef="#br0" timeOffset="70767.08">8484 8469 2649 0,'-7'12'117'0,"0"-2"25"16,0 2-114-16,0-2-28 0,4 2 0 0,-4-3 0 16,3-2 44-16,4-1 2 0,0-3 1 0,0-3 0 15,0 0-75-15,0 0-16 0,7 0-2 0,-3-3-1 16,3-3-167-16,-4-1-34 0</inkml:trace>
  <inkml:trace contextRef="#ctx0" brushRef="#br0" timeOffset="71156.94">8636 8538 1824 0,'0'0'76'0,"0"0"-60"16,4 6 99-16,-4-6 20 0,3 3 4 0,1 0 1 15,-1 3-34-15,-3-2-6 0,4-1-2 16,-1 3 0-16,1 0-13 0,3 4-2 16,-4-4-1-16,1 3 0 0,3 4-66 0,0-1-16 0,0 4 0 0,4-3 0 15,-1 2 55-15,1 1 7 16,-1 0 2-16,1-1 0 0,-1 1-52 0,5 0-12 0,-1-4 0 0,0 1 0 31,0-1 0 0,0-2-18-15,0-1 4-16,0 1 1 0,-3-4-31 0,-1-3-5 0,-3 3-2 0,1-3 0 0,2-3-10 0,-6 3-3 16,3-3 0-16,-4 0 0 0,-3 0 0 0,0 0 0 0,0 0 0 0,0 0 0 0,-3-3-13 0,-4-3-3 0,0 3-1 0,0-3 0 0,-4-1-121 0,0 4-24 0</inkml:trace>
  <inkml:trace contextRef="#ctx0" brushRef="#br0" timeOffset="71324.59">8724 8842 2066 0,'0'0'43'0,"0"0"10"15,0 0-42-15,0 0-11 0,4-7 0 0,-4 1 0 16,0-3 123-16,3 3 22 0,1-4 5 0,-1 1 1 16,1-1-37-16,3-2-7 0,0-4-2 0,4 0 0 0,-4 1-33 0,3-4-6 0,4-3-2 0,0 3 0 15,1-3-51-15,-1 3-13 0,3-3 0 0,1 4 0 31,-4-1-100-31,0 3-22 0,4 0-5 0</inkml:trace>
  <inkml:trace contextRef="#ctx0" brushRef="#br0" timeOffset="79382.88">2515 9635 1702 0,'0'0'36'0,"-3"0"7"0,3 0-35 0,-7 0-8 0,3 0 0 0,-6-3 0 16,10 3 79-16,-4-6 13 0,-3-1 4 0,4 1 0 16,3-3-77-16,-8-1-19 15,8 4 0-15,-3-3 0 0,3-1 0 0,0-2 0 0,0 2 0 16,0-2 0-16,0 2 0 0,3-2 0 0,5-1 0 0,-8 1 0 15,3 2 32-15,4 1 2 0,-3-4 1 0,-1 4 0 16,4 0-16-16,-3-1-3 0,3 4-1 0,-4 0 0 16,11-7 6-16,-3 10-11 0,-4 0 0 15,4 0 2-15,-8 3 0 0,8 0 0 0,-1 6 0 16,1 0-12-16,-8 7-11 0,12-4 3 0,-5 7 0 16,-3-1 36-16,4 1 7 0,-4 0 1 0,0-1 1 15,3-2-8-15,1 0-1 0,-4-1-1 0,4 1 0 16,-1-4-27-16,-3 0 0 0,4-2 0 0,3-1 0 15,-10-6 0-15,6-3 0 0,1 0 0 0,-1-4 0 0,1-2 56 0,-8 3 7 16,4-7 1-16,-3 4 0 16,7-4-52-16,-11-2-12 0,3-1 0 0,4 3 0 15,-7-2 0-15,4 2 0 0,-4 1 0 0,0-1 0 0,0 4 0 0,0-1 0 16,0 1 0-16,-4-1 0 16,4 4 0-16,0 3 0 0,-7 0 0 0,4-3 0 0,3 6 54 0,-7 0 8 15,7 0 2-15,-4 6 0 0,0 0-52 0,-3 4-12 16,7 5 0-16,0 1 0 0,0 3 0 0,0 3 0 15,0-3 0-15,7-1 0 0,-7 4 0 0,4 0 0 0,0-3 0 16,3 0 0 0,-4 0-21-16,4-4-7 0,4 1-2 0,-8-3 0 15,8-4-3-15,-1-3-1 0,1-3 0 0,3-3 0 16,-3-3-126-16,-1-3-26 0,1-3-5 0</inkml:trace>
  <inkml:trace contextRef="#ctx0" brushRef="#br0" timeOffset="80022.82">3037 9623 1728 0,'0'0'38'0,"0"6"8"0,0-3 2 0,0 3 0 0,0-6-39 0,0 0-9 0,0 6 0 0,0-6 0 16,0 0 53-16,0 0 9 0,0 0 2 0,0 0 0 16,0 0 0-16,-7-9 0 0,7 0 0 0,-3-1 0 0,3-2 0 0,0-1 0 15,0-3 0-15,0 4 0 0,0-4-64 0,0 1 0 16,0-1-14-16,0 3 2 0,0 1 12 0,0 2 12 16,3 1-2-16,-3 3-1 0,0 6-9 0,0 0 0 15,0 0 0-15,0 0 8 0,0 0 12 0,7 6 1 16,-7-3 1-16,0 3 0 0,0 4 16 0,4-4 3 0,-4 7 1 15,7-4 0-15,-7 4-42 0,0-1-11 0,4 4-1 0,-4-4 0 32,0-2 20-32,0-1 3 0,7 1 1 0,-7-4 0 0,0-6-20 0,0 0-4 0,0 0-1 0,0 0 0 15,0 0 4-15,3-13 1 0,4 4 0 0,-7-4 0 16,4 1 23-16,-1-1 5 16,-3 1 0-16,7-1 1 0,-7 1-21 0,0 2 0 15,4 4 0-15,-4-3 0 0,0 9 0 0,0 0 0 0,0 0 0 0,0 0 0 16,0 0 0-16,0 0 0 0,0 0 0 15,0 0 0-15,10 3 0 0,-3 3 0 16,-7-3 0-16,4 3 0 0,0 1 55 0,3-1 6 0,-7 0 2 0,0-3 0 16,0 0-50-16,0-3-13 0,0 0 0 0,0 0 0 15,0 0 0-15,0 0 0 0,0 0 0 0,0 0 0 16,0 0 0-16,3-9 0 0,4 3 0 0,-3-7 0 16,3 7 0-16,-7-3 0 0,0-1 0 0,3 4 0 0,-3 3 0 15,4-4 0-15,3 1 0 0,-7 6 0 0,0 0 0 0,0 0 0 16,0 0 0-16,0 0 0 0,10 6 0 0,-6 1 0 15,3 2 0-15,-3 1 0 0,3 5 0 16,-7 1 0-16,7 0 0 0,-7-1 0 0,7 1 0 0,-7 0 0 16,3-1 0-16,-3-2 0 0,7-1 0 0,-7 1 0 15,0-1 0-15,0-2 0 0,4-1 0 0,-4-2 0 16,0-1 0-16,0-3 0 16,0 0-148-16,0 0-36 0,0-3-6 0,0 0-548 15,-4-3-110-15</inkml:trace>
  <inkml:trace contextRef="#ctx0" brushRef="#br0" timeOffset="80390.83">3337 9597 1807 0,'0'0'40'0,"0"0"8"0,0 7 1 0,0-1 2 0,4 3-41 0,-4 1-10 0,3-4 0 0,4 3 0 16,-7-2 54-16,4-1 9 0,3 0 1 0,-7 1 1 15,4-1-19-15,3-3-4 0,-4 0-1 0,8-3 0 16,-8 3-33-16,4-3-8 0,-3-3 0 0,3 0 0 0,0 0 25 0,0-3 3 16,4-1 1-16,-8-2 0 15,4-1 3-15,-3 1 0 0,3-3 0 0,-7-1 0 16,3 0-8-16,-3 1 0 0,4-1-1 0,-4 1 0 15,0-1-3-15,0 4-1 0,-4-1 0 0,1 4 0 0,3 0 1 0,-11 0 1 16,4 2 0-16,-4 4 0 0,1 0-9 16,3 0-1-16,-4 4-1 0,-6-1 0 0,10 3-21 15,-11 0-4-15,7-3-1 0,4 4 0 16,0-1-81-16,4-3-17 0,-8 0-3 0,11-3-927 0</inkml:trace>
  <inkml:trace contextRef="#ctx0" brushRef="#br0" timeOffset="80980.53">3408 9403 1728 0,'0'0'38'0,"0"0"8"0,0 0 2 0,0 6 0 0,0 1-39 0,0 2-9 0,0 0 0 0,3 1 0 16,4 5 33-16,0-2 5 0,1 3 1 0,-5-1 0 15,8 4-23-15,-1-3-4 0,1 3 0 0,-1-4-1 16,1 1 11-16,-4 0 2 0,4-4 1 0,-1 1 0 15,1-1 7-15,-1-5 2 0,1 2 0 0,0-6 0 16,-8 0-12-16,8-3-2 0,-1 0-1 0,-6-3 0 16,3-3-19-16,-4 0 0 0,4-1 0 0,-7-2 0 15,4 0 0-15,-4-4 0 0,3 0 0 0,-3 1 0 16,0-4 55-16,0 4 7 0,-3-1 2 0,3 1 0 16,0-1-52-16,0 0-12 0,-4 1 0 0,4 3 0 15,0 2 0-15,0 1 0 0,0 6 0 0,0 0 0 0,0 0 0 16,0 0 0-16,0 0 0 0,0 0 0 0,0 6 14 0,-7 4 0 15,14-1 0-15,-7 0 0 0,0 4-6 0,0-4 0 16,4 4-8-16,-1-4 12 0,5 1 25 16,-5-1 5-16,4-3 1 0,-3 1 0 15,3-4-35-15,0 0-8 0,0 0 0 0,3-3 0 0,1 0 0 16,-8 0 0-16,8-3 0 0,0 0 0 0,-1 0 0 16,-6 0-12-16,6-1 2 0,1-2 1 0,0 0 9 0,-1 0 12 15,-6-1-2-15,6-2-1 0,1 0-9 0,-8 2 0 16,4-2 0-16,-3-1 0 0,3 1 0 0,-7 0 0 15,3-1 0-15,-3 1 0 0,0 3 26 0,0-4 3 16,0 1 1-16,-3 3 0 0,3-1-13 0,-7 1-2 0,3 0-1 16,-6 3 0-16,3-4 5 0,-4 7 1 15,4 0 0-15,0 0 0 0,-4 7-20 0,4-1 0 16,0 3 0-16,4 1 0 0,3 5 0 0,-7 1 0 16,7 3 0-16,0 3 0 0,0-3 0 0,7-1 0 0,-4 4 0 0,1-6 0 15,3 0 0-15,4-4 0 0,-8 1 0 16,8-4 0-16,-1 1 0 0,1-4 0 0,3 0 0 0,-4-3 0 15,5-3 0-15,2 3 0 0,-3-6 0 16,0 0 0-16,1 0-39 0,2 0-5 16,-6-7 0-16,3 1-780 0,0 3-156 0</inkml:trace>
  <inkml:trace contextRef="#ctx0" brushRef="#br0" timeOffset="81519.86">4089 9641 2269 0,'0'10'64'0,"0"-4"15"16,0 0-63-16,7 1-16 0,-4-4 0 0,4 0 0 16,0 0 54-16,4-3 8 0,0 3 2 0,3-3 0 15,3-3-52-15,4 3-12 0,-6-3 0 0,6-3 0 16,-4 2-48-16,5 1-13 0,-1 0-3 0</inkml:trace>
  <inkml:trace contextRef="#ctx0" brushRef="#br0" timeOffset="82209.64">4611 9660 1337 0,'0'0'56'15,"-4"-3"-44"1,4-3 92-16,-10-1 20 0,3 1 3 0,3-3 1 16,1-1-52-16,-4 1-9 0,7-7-3 0,-4 1 0 0,-3-1 0 0,3-3 0 0,-3 0 0 0,4-3 0 15,-4 4 0-15,3-4 0 0,1 3 0 0,-4-3 0 16,3 0-51-16,-6 3-13 0,3 0 0 0,-1 0 0 16,1 1 0-16,4-1 0 0,-4 3 0 0,3 4 0 15,4-1 0-15,0 4 0 0,0-1 0 0,0 4 0 16,0 6 0-16,0 0 0 0,0 0 0 0,0 0 0 15,0 9-202-15,0 4-43 0,4-1-9 0,3 10-2 0</inkml:trace>
  <inkml:trace contextRef="#ctx0" brushRef="#br0" timeOffset="82673.78">4646 9563 1728 0,'0'0'38'0,"0"-6"8"0,0-4 2 0,7-2 0 0,-7 2-39 0,0-2-9 15,4-1 0-15,-1 4 0 0,4-4 104 0,-3 4 20 16,3 3 3-16,3-4 1 0,-6 4-84 0,3 3-17 16,0 0-3-16,4 3-1 0,-4 0 14 0,0 3 3 15,0 3 1-15,-4 3 0 0,4 1 3 0,4 2 1 16,-7 1 0-16,3 3 0 0,-4-1-25 16,4-2-4-16,0 3-2 0,0-1 0 0,-3-2-4 0,3-4-1 15,-4 4 0-15,4-4 0 0,-3-3-9 0,7-2 0 0,-11-4 0 0,3 0-11 16,4 0 11-16,-3-4 0 0,3 1 0 0,-4 0-8 15,4-3 8-15,0-7 0 0,0 4 0 0,-3-4 0 16,-1 4 0-16,1-4 0 0,0 1 0 0,-1 2 0 16,1 1 0-16,-1 0 0 0,-3-1 0 15,4 4 0-15,-4 6 0 0,0 0 0 0,0-6 0 0,0 6-12 16,0-7 12-16,0 7 0 0,-4-3 10 0,4 3-10 16,0-3 18-16,-7 0-2 0,4 0-1 0,-1 3 0 15,-3 0-24-15,3 0-5 0,4 0-1 0,-7 3 0 16,7-3 31-16,0 3 5 0,-3 3 2 0,3-2 0 15,-4 2-37-15,8 3-7 0,-4-3-2 0,0 4 0 16,3-1 36-16,-3 1 7 0,7-1 2 0,-7 4 0 0,4-1-35 16,3-2-7-16,-3 2-2 0,3-2 0 15,0-1 35-15,0 0 7 0,3-2 2 0,-6-1 0 16,3-3-35-16,0 3-7 0,0-3-2 0,-7-3 0 16,11 0-85-16,-11 0-17 0,10-3-3 0,1 0-1 15,-4 0-102-15,-7 3-21 0,24-12-4 0,-24 12-461 0</inkml:trace>
  <inkml:trace contextRef="#ctx0" brushRef="#br0" timeOffset="83042.67">5200 9387 1695 0,'0'0'37'0,"0"0"8"0,0 0 2 0,-7 0 1 0,7 0-39 0,-4 3-9 0,-3-3 0 15,-3 4 0-15,3-1 108 0,0 0 20 0,-4 3 4 16,8 0 1-16,-8 4-50 0,0-4-11 15,4 4-1-15,0-1-1 0,7 0-31 0,-7 1-7 0,4 2 0 0,-4 1-1 16,7-1 0-16,-4 1 0 16,4-1 0-16,4-2 0 0,-4 2-31 0,3-2 0 0,1-1 0 0,-1-3 0 15,4 1-12-15,-3-4-9 0,-1 0-2 0,4-3 0 16,0 0 14-16,-3-3 9 0,7 0-12 0,-8-7 12 16,4 4-12-16,0-6 12 0,0-1-12 0,-3 0 12 15,3-2 0-15,-4-1 0 0,4 0 0 0,-7 1 0 16,4-1-28-16,-4 7-1 0,3-1-1 0,1 1 0 15,-1 6 50-15,-3 3 11 0,0 0 1 0,4 3 1 16,0 0 8-16,3 3 2 0,0 4 0 0,-7 2 0 0,3 4 7 0,1-4 2 16,3 4 0-16,-4 6 0 15,1-3-42-15,-1 0-10 0,8-1 0 0,-11-5 0 0,11 3 0 0,-11-4 0 16,3-2 0-16,1-1 0 16,-1-3-13-16,1-3-5 0,-4-3-1 0,0 0 0 15,0 0-159-15,10-3-32 0,-10-3-6 16</inkml:trace>
  <inkml:trace contextRef="#ctx0" brushRef="#br0" timeOffset="83441.92">5401 9268 1969 0,'0'0'43'0,"0"0"9"0,0 0 1 0,0 6 3 0,0 1-44 0,4 2-12 0,-4 1 0 0,7 2 0 15,-4 1 34-15,4-4 5 0,-3 7 1 0,3-1 0 16,3 1 3-16,-3 0 1 0,4-1 0 0,0 4 0 15,-1-3-3-15,1 0 0 0,-1-1 0 0,-6-2 0 16,6-1 8-16,1-2 2 0,0-4 0 0,-8 0 0 16,4-3-15-16,0 1-4 0,-3-4 0 0,-4 0 0 15,7 0-32-15,-7 0 0 0,0 0 0 0,7-4 0 16,-7-2-8-16,0 6-9 0,0-6-2 0,0 0 0 16,0-1 19-16,0 1 0 0,-7 0 0 0,0 0 0 15,0-1 0-15,0 4 0 0,0-3 0 0,-4 3 0 16,0 0 48-16,-3 3 12 0,4 0 4 0,-8 0 0 15,8 6-52-15,2 0-12 0,-6 0 0 0,4 7 0 16,3-1-17-16,3 4-7 0,-3 3 0 0,4-3-1 16,3 2 40-16,-7-2 8 0,14 0 1 0,-7-4 1 0,3 1-37 0,4-1-7 15,-3-2-1-15,-1-1-1 16,8-2 33-16,-4-1 8 0,3 0 0 0,1-3 1 0,0 0-1 16,3-3-1-16,0 3 0 0,-4-6 0 0,12 3-9 0,-8-3-2 15,7-3 0-15,-7 3 0 0,0-3-8 0,4-4-11 16,-4 4 3-16,0-7-870 15,0 4-174-15</inkml:trace>
  <inkml:trace contextRef="#ctx0" brushRef="#br0" timeOffset="89260.17">2561 10613 1288 0,'0'0'54'15,"0"0"-43"1,0 0 90-16,0 0 19 0,0 0 3 0,0 0 1 16,-3 0-42-16,3 0-8 0,-7-3-2 0,7 3 0 15,-4-3-2-15,4 3-1 0,-7 0 0 0,7 0 0 16,-4-6-1-16,4 6 0 0,-7-3 0 0,4-4 0 16,-1-2-54-16,4 3-14 0,0-1 0 0,-7-2 0 15,7-4 15-15,0-2 0 0,7-1 0 0,-7 4 0 16,0-7-24-16,4 0-5 0,-1-3-1 0,4 3 0 0,-3 0 63 0,3 1 13 0,-3 2 3 0,3-3 0 31,3 7-52-31,-3 2-12 0,0 4 0 0,-3 0 0 0,3 9 0 0,4 3 0 0,-8 7 0 16,8-1 0-16,-8 4 0 15,8-1 0-15,-4 4 0 0,0 0-10 16,0 0 10-16,3-3 0 0,-6-1 0 0,3 1 0 0,0-4 0 0,4-2 8 16,-4-1-8-16,3-2 0 0,-6-4 0 15,3 0-10-15,0 0 1 0,4-3 0 0,-4-3 9 16,3 0 12-16,-6-4-2 0,6 1-1 0,-6 0-9 0,6 0 0 0,1-4 0 15,0 1 0-15,-1-1 53 0,-6 4 9 0,6-3 2 0,-3 2 0 16,0 1-52-16,0 0-12 16,4 0 0-16,-11-1 0 0,11 1 0 0,-11 0 0 0,3 3 0 0,1-4 0 15,-4 1 0-15,0 0 0 0,0 6 0 0,-4-6 0 47,4-1 0-31,-3 4-15-16,-4-3 3 0,3 3 1 0,-3 0 11 0,3-1 0 0,4 4 0 0,-7 0 0 0,7 0 0 0,-7 4 8 0,0 2-8 0,4 0 8 0,-4 4-8 0,3 2 11 0,4 4-11 15,0-1 12-15,0 7-12 0,0 0 0 0,0 3 0 0,4-3 0 16,3 0-16-16,-4-3-6 0,4 0-1 0,0-3 0 0,0-1 23 0,4-2 0 16,0-1-9-16,-8-2 9 15,11-7-86-15,-3-3-14 0,-1 0-2 0,5-3-1 16,-5-3-59-16,1-4-12 0,-1 1-2 0,1-1-1 0</inkml:trace>
  <inkml:trace contextRef="#ctx0" brushRef="#br0" timeOffset="90030.29">3154 10569 1267 0,'0'0'28'0,"0"0"5"0,0 7 2 0,0-7 1 0,0 0-36 0,0 0 0 0,0 3 0 0,0-3 0 16,0 0 109-16,0 0 15 0,0 0 4 0,0 0 0 16,0 0-52-16,0 0-9 0,0 0-3 0,0 0 0 0,-7-6-51 0,7-1-13 15,0 1 0-15,0 0 0 0,0-1 36 0,0 1 4 16,-4-3 0-16,4 3 1 0,0-1-14 0,0 1-3 15,0 0-1-15,0-1 0 16,-3 1 24-16,3 0 5 0,0 6 0 0,0-10 1 0,0 4-33 0,0 0-8 16,0 6 0-16,0 0-1 0,0 0 25 0,0 0 6 15,0 0 1-15,0 0 0 0,0 0-18 0,0 0-3 16,0 0-1-16,0 0 0 0,0 6-5 0,0 0-2 16,0 4 0-16,0-4 0 0,0 4-5 0,0-1-1 15,0-3 0-15,0 4 0 0,0-4-8 0,3 0 8 0,1 0-8 0,-4-6 8 16,0 0-8-16,0 0 0 0,0 0 0 0,0 0 0 15,0 0 0-15,0 0-9 0,0 0 9 0,7-6-13 16,-4-3 13 0,-3-1 0-16,7 1 0 0,-7 0 0 0,0-4 0 0,0 0 8 0,0-2 0 0,0 2-8 15,0-2 11-15,4 2-11 0,-4 4 10 0,7-1-10 16,-7 4 19-16,4-3-3 0,-4 9 0 0,7-7 0 16,-7 7 1-16,0 0 0 0,0 0 0 0,0 0 0 15,7 0-17 1,3 3 0-16,1 4 0 0,-4-1 0 0,0 7 28 0,0-4 3 0,-3 7 0 15,3-4 0-15,-4 4-19 0,-3-4-3 0,7 4-1 0,-7-7 0 16,0 4-8-16,4-7 8 0,-4 4-8 0,3-4 8 16,-3-3-8-16,0-3 0 0,0 0-10 0,0 0 10 15,0 0-12-15,0 0 12 0,7-12-13 0,-7 2 5 16,0 1 8-16,0-4 0 0,4 1 0 0,-4-1 0 0,7 1 0 16,-7 2 0-16,3 1 0 0,-3 9 0 0,7-10 0 0,-7 10-8 15,0 0 8-15,0 0-8 16,11-6 8-16,-4 0 0 0,0 3 0 0,-7 3 0 15,11-3-24-15,-11 3-2 0,10-4-1 16,4 4 0-16,-10 4 47 0,7-1 10 0,-4 3 2 0,0 3 0 16,0 1-20-16,-4 2-3 0,4 1-1 0,-7-1 0 0,4 1-8 0,3 3 12 15,-7-1-12-15,0-2 12 0,3 2-12 0,-3-2 0 16,4-4-12-16,-4 4 12 16,0-4-108-16,0-2-15 0,0-1-2 0</inkml:trace>
  <inkml:trace contextRef="#ctx0" brushRef="#br0" timeOffset="90426.79">3595 10500 2257 0,'0'0'49'0,"-7"4"11"0,7 5 1 0,0-3 3 0,-4 4-51 15,4-1-13-15,0 0 0 0,4 1 0 16,-4-1 60-16,0-2 10 0,7 2 2 0,-7-3 0 16,3 1-39-16,-3-4-7 0,7 0-2 0,-3 0 0 0,3-6-24 0,0 0 0 15,0 0 0-15,4-4 0 0,-4-2 15 0,0 3-3 16,3-4 0-16,-6-2 0 0,3 2-12 0,-4-2 0 15,5-1 0-15,-8 4 0 16,0-4 19-16,0 4 1 0,0-1 0 0,0 1 0 0,0 0-20 16,0 2 0-16,-8 1 0 0,5-3 0 0,-4 2 20 0,3 4 0 15,-3 0 0-15,0 0 0 0,0 6-20 0,-3-3 0 16,6 6 0-16,-6-3 0 16,-1 4-64-16,7-1-16 0,-6 0-3 0,3 1-1 15,7-1-131-15,-4 0-26 0,-3 10-6 0,7-16-1 0</inkml:trace>
  <inkml:trace contextRef="#ctx0" brushRef="#br0" timeOffset="91088.82">3732 10419 1265 0,'0'0'36'0,"0"0"8"0,0 0-36 0,4 3-8 0,-1 3 0 0,-3-3 0 16,8 4 93-16,-8-1 17 0,3 3 3 0,4-2 1 16,-7 2-26-16,4-3-4 0,-1 4-2 0,4-1 0 15,-3 1-11-15,3-1-3 0,-7-3 0 0,3 4 0 16,4-4-12-16,-3 0-4 0,3 0 0 0,-7-2 0 0,3-1-14 16,-3-3-3-16,0 0-1 0,0 0 0 0,0 0-24 0,0 0-10 15,0 0 8-15,11 0-8 0,-7-3 9 0,-4 3-9 16,7-4 10-16,-7 1-10 0,3-3 14 0,4 0-3 15,-7-4-1-15,0 1 0 0,0 0-10 0,0-1 0 16,4-2 9-16,-8-1-9 16,4 4 12-16,0-7-3 0,0 3 0 0,0 4 0 0,0 0-9 0,0 2 8 15,0-2-8-15,0 9 8 0,0 0 4 0,0 0 0 16,0 0 0-16,0 0 0 0,0 0 0 0,0 0 1 16,0 0 0-16,0 0 0 0,4 6 1 0,-4-3 0 15,0 4 0-15,3-1 0 0,1 0-14 0,-1 0 0 16,1 1 8-16,3 2-8 0,-4 1 0 0,5-4 0 15,-5 3 0-15,4 1 0 0,0-4 0 0,0 0 0 16,-3 0 0-16,6 1 0 0,-3-1 0 0,-3-3 0 0,6-3 0 16,-10 0 0-16,4 3 0 0,-4-3 0 15,11-3 0-15,-4 0 0 0,-7 3 0 0,10-3 0 0,-3-3 0 16,0-1 0-16,4-2 14 0,-8-1-3 0,5 1-1 0,-1 3 0 16,0-4-2-16,-4 4-8 0,-3 6 12 0,7-9-4 15,-3-1-8-15,-4 10 0 0,0 0 0 0,0 0 8 16,7-6 6-16,-7 6 1 0,3-9 0 0,-3 9 0 15,0-7-15-15,0-2 0 0,0 3 0 0,0-1 0 16,-3 1 0-16,-4 3 0 0,3 3 0 0,-3 0 0 16,4 3 0-16,-4 0 0 0,3 4 0 0,1-1 0 15,3 3 19-15,-4 1 1 0,4 2 0 0,-4 4 0 0,4 0-20 0,0 2 10 16,0-2-10-16,4 3 8 16,0-3 8-16,-1-1 2 0,1-2 0 0,3-1 0 0,-4-2 18 15,4-1 4-15,-3 1 1 0,3-4 0 16,-4-3-33-16,8 0-8 0,-1 0 0 0,1-3 0 15,3 0 0-15,-3-3 0 0,3 3 0 0,0-3 0 16,4 0-75-16,-8-3-17 0,8 2-3 0,-1 1-789 16,-2-3-157-16</inkml:trace>
  <inkml:trace contextRef="#ctx0" brushRef="#br0" timeOffset="91645.28">4346 10529 1638 0,'0'0'46'0,"0"0"11"0,-3 3-45 0,-1 0-12 0,4-3 0 0,-7 6 0 0,4-3 108 0,3 0 20 15,0 4 4-15,0-7 1 0,0 6-37 0,0-3-7 16,3 3-1-16,4-2-1 0,0-1-59 0,0 0-12 15,7 0-3-15,-3 0 0 0,0 0 40 0,-1-3 8 16,4 0 2-16,-3 0 0 0,3 0-50 0,4-3-13 16,-8 0 0-16,4 0 0 0,0 3 0 0,1-3 0 15,-5 0 0-15,8-1 0 0,-8 1 0 0,4 3 0 16,-3 0 0-16,0 0 0 16,3 0-148-16,-4 0-36 0,-3 3-6 0</inkml:trace>
  <inkml:trace contextRef="#ctx0" brushRef="#br0" timeOffset="91984.02">4868 10685 2419 0,'0'0'53'0,"0"0"11"0,0 0 3 0,0 0 1 16,0 0-55-16,0 0-13 0,0 0 0 0,0 0 0 0,-3-6 69 0,-4-3 11 15,3-1 3-15,1-2 0 0,-1-1-51 0,1-2-9 16,3-4-3-16,-4 0 0 0,-3 0-6 0,4 0-2 16,-5-6 0-16,5 0 0 0,-4 0 16 0,0-3 4 15,0 3 0-15,3-3 0 0,-6 6-41 0,3 0-8 16,0 6-2-16,0 0 0 0,3 4 19 0,-3 6 0 15,3-1 0-15,1 4 0 16,-1 0-106-16,4 3-18 0,0 0-3 0,-3 0-1 16,-4 3-102-16,3-3-21 0,1 3-4 0</inkml:trace>
  <inkml:trace contextRef="#ctx0" brushRef="#br0" timeOffset="92495.65">4681 10403 1728 0,'0'13'38'0,"0"-7"8"0,0 0 2 0,0 1 0 0,0 2-39 0,7-3-9 0,-7 1 0 0,0-1 0 15,4-3 53-15,-1 0 9 0,5 0 2 0,2 0 0 16,-6-3 0-16,6 0 0 0,1 0 0 0,-4 0 0 16,7-3-52-16,-3 0-12 0,3 0 0 0,-4 0 0 15,4 0 0-15,-3 0 0 0,3-1 0 0,-3 1 0 16,3 0 0-16,3 0 0 0,-10-3 0 0,8 3 0 16,-1-1 18-16,-4 1 1 0,-3 0 0 0,4 0 0 15,-1 0-19-15,1 0 0 0,-11 3 0 0,0 0 0 0,11-3 13 0,-11 3-1 16,0 0 0-16,7-3 0 15,-7 3 39-15,0 0 7 0,0 0 2 0,0 0 0 16,0 0-4-16,0 0 0 0,0 0 0 0,0 0 0 0,-4 3-19 0,4 3-4 16,-3 0-1-16,-1 4 0 15,1 2 0-15,-1-2 0 0,4 2 0 0,-3-3 0 0,3 7-32 0,-8-3 0 16,8-4 0-16,0 4 0 0,-3-1 0 16,3-2 0-16,0-4 0 0,0-3 0 0,3 3 0 15,-3-6 0-15,0 0 0 0,0 0 0 16,0 0 0-16,0 0 0 0,0 0 0 0,8-6 0 15,-1 0 0-15,0-1 0 0,0-2 0 0,0 0 0 16,0-1 0-16,-7 1 0 0,3-1 0 0,1 1 0 0,-1-4 0 0,-3 4 0 16,0 0 0-16,0 2 0 0,4 1 0 0,-4 6 0 15,0 0 0-15,0 0 0 0,0 0 0 0,0 0 0 16,0 0 0-16,3 6 0 0,5 1 13 0,-5 5-4 0,4 1-1 16,-3-1 0-16,3 4-8 0,-4-3 0 0,1 2 9 15,-1-2-9-15,4-1 8 0,0 1-8 0,-3-1 10 0,6-5-10 16,-6 2 0-16,3-3 0 0,4-3 0 15,-1 4 0-15,-6-7 0 0,3 3 0 16,0-3 0-16,-7 0 0 16,7-3-58-16,-7 3-5 0,11-7-1 0,-8 4 0 0,-3 3-102 0,11-6-21 0,-8 0-4 0,4-4-1 15</inkml:trace>
  <inkml:trace contextRef="#ctx0" brushRef="#br0" timeOffset="92673.68">5334 10610 2361 0,'0'0'52'0,"0"0"10"0,0 0 2 0,0 6 4 0,0-6-55 0,0 0-13 16,-4 4 0-16,4-4 0 0,0 0 88 0,0 0 16 16,0 0 2-16,0 0 1 0,0 0-65 0,-3-7-13 15,-1 1-2-15,1-3-1 0,-1-1-26 0,-3 1 0 16,7-4 0-16,-3 1 0 0,-4-1 0 0,3-2 0 16,-6 2 0-16,6-3 0 15,-3 4-128-15,4-4-30 0,-8 4-6 0,4 2-578 16,3-2-115-16</inkml:trace>
  <inkml:trace contextRef="#ctx0" brushRef="#br0" timeOffset="92792.57">5172 10319 1728 0,'0'0'38'0,"-4"6"8"0,4 0 2 0,-3 0 0 0,-1 1-39 0,4-7-9 16,0 3 0-16,0-3 0 0,0 0 17 0,0 0 2 0,0 0 0 0,4 3-543 31,-1 3-108-31</inkml:trace>
  <inkml:trace contextRef="#ctx0" brushRef="#br0" timeOffset="93060.59">5468 10607 1997 0,'4'16'56'0,"-4"-10"13"0,0 0-55 0,0 1-14 0,3-1 0 0,-3-6 0 16,0 0 144-16,0 0 25 0,0 0 6 0,0 0 1 0,0-6-81 0,-3-4-16 15,-1-2-3-15,1-1-1 0,-5-15 48 16,1 9-63-16,0-3 0 0,0-3-20 0,-3 0-5 16,-1-6-1-16,1-1 0 0,-5-2-34 0,5 2-19 15,-4 1 3-15,3 0 0 0,1 2 40 0,-1 4 8 16,-3 3 1-16,3 4 1 16,8 2-26-16,-8 6-8 0,11 4 0 0,-10 0 0 15,3 0 0-15,3 3 0 0,1-1-10 0,3 4 10 16,0 0-113-16,0 0-15 0,-8-3-4 0,8 3-1164 0</inkml:trace>
  <inkml:trace contextRef="#ctx0" brushRef="#br0" timeOffset="94228.77">2646 11516 1670 0,'0'0'36'0,"0"0"8"0,0 7 2 0,0-7 2 0,0 6-39 0,0-6-9 15,0 0 0-15,0 0 0 0,0 0 66 0,0 0 11 16,0 0 3-16,0 0 0 0,0 0-13 0,0 0-3 15,0 0 0-15,0 0 0 0,-4-10-3 0,1 1-1 16,-4 3 0-16,3-4 0 0,-3-2 7 0,7 2 1 16,-3 1 0-16,-4-3 0 0,7 2-56 0,-4 1-12 15,1-1 0-15,3-2 0 0,-8 2 0 0,8-2 0 16,0 2 0-16,-3 1 0 0,3 0 0 0,0 2 0 16,0 1 0-16,0 6 0 0,0 0 0 0,3-3 0 0,-3 3 0 0,8-3 0 15,-1 0 0-15,0 3 0 16,-4 3 0-16,8 3 0 15,-4-3 0-15,0 3 0 0,3-2 0 0,1 2 0 0,0-3 0 16,-1 3 0-16,1-3 0 0,-1-3 0 16,1 0 0-16,3-3 0 0,-3 0 0 0,-1-6 0 0,-3 2 0 15,4-2 0-15,-1 0 0 0,1-1 0 0,0 1 55 0,-8-1 7 0,4 1 2 0,4 0 0 16,-11-1-52-16,10 4-12 16,-6-3 0-16,-1-1 0 0,4 4 0 0,-3 0 0 0,-4 6 0 0,7-10 0 15,-7 10 0-15,0 0 0 0,0 0 0 0,0 0 0 16,0 0 0-16,4-6 0 0,-4 6 0 0,0 0-10 15,0 0 10-15,0 0 0 0,0 0 8 0,-4-3-8 16,4 3 0-16,-7 3 0 0,3 0 0 0,-3 3 0 16,4 1 0-16,-1 2 0 0,-3 0 0 0,4 7 0 15,-4-3 0-15,3-1 0 0,4 7 0 0,-7-3 0 16,7-1 0-16,-3 1 0 0,3 0 0 0,0-4 0 16,0 1 0-16,3-1 0 0,4-2 0 0,-7-1 0 15,4-3 0-15,6-2 0 0,-3 2 0 0,0-3 0 16,4 0 0-16,0-3 8 0,-1 3-8 0,1 0 0 15,-1 0-24-15,4 1-8 0,-3-4-3 0,0 3 0 16,-1 0-17-16,-6-3-4 0,10 3-1 0,-7 0 0 16,3-3-87-16,-6 0-18 0,3 0-3 0,-7 0-493 15,14 0-98-15</inkml:trace>
  <inkml:trace contextRef="#ctx0" brushRef="#br0" timeOffset="94967.18">3157 11607 1958 0,'0'0'43'0,"0"0"9"0,0 0 1 0,0 0 3 0,0 0-45 0,0 0-11 0,0 0 0 0,0 0 0 15,0 0 53-15,0-9 9 0,-3-1 2 0,3 1 0 16,0-3-52-16,0-1-12 0,-7 0 0 0,7-2 0 16,-4 2 0-16,4-2 0 0,0 2 0 0,-3 4 0 15,3-4 54-15,0 4 8 0,0-4 2 0,-7 4 0 0,7-1-52 0,-4 1-12 16,4 3 0-16,0-4 0 15,-7 4 54-15,7 3 8 0,-3-3 2 0,3 6 0 16,0 0-52-16,0 0-12 0,0 0 0 0,0 0 0 16,0 3 0-16,0 6 0 0,0 0 0 0,0 1 0 15,0-1 0-15,0 1 0 0,0-1 0 0,0 1 0 0,0-1 0 0,3 0 0 16,-3-2 0-16,7 2 0 0,-7-3 0 0,4-3 0 16,-4-3 0-16,0 0 0 0,0 0 0 0,0 0 0 0,7-6 0 15,-4 0 0-15,1 0 0 0,3-4 0 0,-7 1 0 0,3-1 0 16,4 1 0-16,-3 3 0 0,-4-4 0 0,7 1 0 15,-3 3 0-15,-4 6 0 0,0 0 0 0,7-7 0 16,-7 7 0-16,0 0 0 0,7-3 0 0,-7 3 0 16,7 6 44-16,3 1 5 0,-6-1 2 0,3 3 0 15,-4 4-7-15,-3-4 0 0,4 4-1 0,3 3 0 16,-7-4-27-16,0-2-6 16,4-1-1-16,-4-3 0 0,7 0-9 0,-7 1 0 0,0-7 0 0,0 0 0 15,0 0 0-15,0 0-11 0,3-7 3 0,4-5 0 16,-3 3-4-16,6-1-1 0,-6-6 0 15,-4 7 0-15,7 0 13 0,-4-4 0 0,4 4 0 16,-7-1 0-16,4 1 0 0,3-1 0 0,0 1 0 0,4 0 0 16,-4-1 0-16,3 4-16 0,-10 6 5 0,0 0 1 15,7 0 10-15,0 0 16 0,4 3-4 0,-7 3-1 0,6 4 22 16,1-1 5-16,-11 1 1 0,10 2 0 0,-10 1-6 16,4-1-1-16,3 4 0 0,-4-4 0 0,-3 4-20 15,4 0-12-15,-4-1 12 0,3-2-12 16,-3 0 0-16,4-1 0 0,-1-2 0 0,-3-1 0 15,0-6-54-15,8 3-11 0,-8-6-3 0,0 0 0 16,0 0-67-16,0 0-13 16,0 0-4-16,0 0-639 0,0 0-128 0</inkml:trace>
  <inkml:trace contextRef="#ctx0" brushRef="#br0" timeOffset="95262.42">3570 11538 2066 0,'0'7'45'0,"0"-1"10"0,4 3 1 0,-4 4 3 0,3-1-47 0,4-2-12 0,-3 2 0 0,3-2 0 15,-4-4 102-15,4 0 18 0,-3-3 4 0,-1-3 1 16,5-3-55-16,-5 0-11 0,4-3-3 0,4-4 0 16,-8 1-35-16,1-4-7 0,6-2-2 0,-3-1 0 15,-7-3 4-15,4 4 0 0,-4-1 0 0,7 3 0 16,-7-2-7-16,0 2-1 0,0 4 0 0,-7-1 0 15,7 1 4-15,-4 3 0 0,-3-1 0 0,0 4 0 16,-3-3 2-16,3 3 1 0,3 0 0 0,-6 3 0 16,-1 0-15-16,7 0 0 0,-6 3 0 0,-1-3 0 15,-3 3-116 1,4 3-27-16,-1-3-5 0</inkml:trace>
  <inkml:trace contextRef="#ctx0" brushRef="#br0" timeOffset="95909.95">3690 11394 1587 0,'0'0'35'0,"-3"-3"7"0,3-3 2 0,-8-1 0 0,5-2-35 16,-4 0-9-16,7-1 0 0,-4 1 0 0,4 2 56 0,0-2 8 15,0 9 3-15,0 0 0 0,0 0-4 0,0 0-1 16,4 3 0-16,3 0 0 0,-4 7-4 0,5-1-1 16,-5 4 0-16,8 2 0 0,-1-2-20 0,-6 3-4 0,3 2-1 0,0-2 0 15,0 0 13-15,4 3 3 0,-8-1 0 0,8-2 0 16,-4 0 0-16,0-7 0 0,0 1 0 0,3-4 0 16,-6 3-29-16,3-6-6 0,0 4-1 0,0-4 0 15,4-3-3 1,-1 0-1-16,-3-3 0 0,0-4 0 0,4 1-8 0,-8-3 0 0,5-1 0 0,-5-2 0 15,4 2 0-15,-3-2 0 0,-1 2 0 0,4 1 0 16,-7 0 0-16,0-4 0 0,0 4 0 0,0-4 8 16,0 4-8-16,0-1 0 0,0 1 0 0,0-1 0 15,-7 1 0-15,7 3 8 0,0 0-8 0,-3-1 0 16,3 7 0-16,0 0 0 0,0 0 8 0,0 0-8 16,0 0 0-16,0 0 0 0,0 0 0 0,0 0 0 15,3 7 0-15,4-1 8 0,-7 0-8 0,4 0 0 0,3 4 0 0,-4 2 0 16,4-2 0-16,-3-1 0 15,6 1 14-15,-6-4-2 0,3 3-1 0,-3-3 0 16,3-2-11-16,3-1 0 0,-3 3 0 0,-7-6 0 16,11-3 0-16,-1 3 8 0,1-6-8 0,0 2 8 15,-1-2-8-15,1-3-17 0,-8 3 4 0,8-4 1 0,-8 1 35 16,4-1 7-16,-7-2 2 0,4 2 0 16,3 1-24-16,-7-4-8 0,0 4 0 0,0-4 0 15,0 4 13-15,-7 3-3 0,7-4-1 0,-4 4 0 16,-3 3-1-16,4 0 0 0,-8 3 0 0,8 3 0 15,-8 3 0-15,4 0 0 0,4 4 0 0,-8 2 0 0,4 4-8 16,3 0 0-16,1 3 0 0,3 3 0 16,-7-4 0-16,7-2 0 0,0 3 0 0,7 0 0 0,-7-4 0 0,3 1 0 15,1 0 9-15,3-7-9 0,4 4 0 0,-1-7 0 0,1 0 0 0,-4-3 8 16,10-3-8-16,-6 0 0 16,3 0 0-16,0-6 0 0,0 3-53 15,4-6-15-15,0-1-4 0</inkml:trace>
  <inkml:trace contextRef="#ctx0" brushRef="#br0" timeOffset="96473.88">4272 11570 1958 0,'0'0'43'0,"0"0"9"16,4 3 1-16,3 0 3 0,-4 0-45 0,4 0-11 0,4 0 0 0,-1 0 0 0,5 4 53 0,-1 2 9 15,-4-3 2-15,4 7 0 0,1-4-32 0,2 4-5 16,-6-1-2-16,-1 1 0 0,4-4-25 0,1 1 0 15,-1-1 0-15,-4-3-11 16,8-2-161-16,-8-1-32 0,5-3-6 0,-5-3-2 0</inkml:trace>
  <inkml:trace contextRef="#ctx0" brushRef="#br0" timeOffset="96906.56">4840 11469 1551 0,'0'0'34'0,"0"0"7"0,-7-3 2 0,4-3 1 0,-5 3-36 0,1-3-8 15,0-1 0-15,4 1 0 0,3 0 56 0,-7 3 10 0,3-4 2 0,-3 1 0 16,4 3-19-16,-4 0-3 0,3 3-1 0,-6 0 0 16,6 0 15-16,-7 3 4 0,4 0 0 0,0 3 0 15,0 1 0-15,4-1 0 0,-8 0 0 0,1 4 0 16,6-1-52-16,-3 3-12 0,3-2 0 0,-3 2 0 15,7 4 34-15,0-3 4 0,0-1 1 0,7 1 0 16,-7-1-28-16,4-2-11 0,-1-4 8 0,5-3-8 16,-5 3 0-16,8-3 0 15,-4-3 0-15,3 0 0 0,-3-3 0 0,11 0 0 0,-14-6 0 0,6-1 0 16,-3-2 0-16,0-1 0 0,0-2 0 16,-3-1 0-16,3 0 0 0,-4 1 0 0,-3-1 0 0,4 0 0 15,-1 4 0-15,-3 2 0 0,4-2 0 0,-4 2 0 16,0 10 12-16,0 0-4 0,0 0 0 0,0 0 0 15,0 0 36-15,11 7 6 0,-11-1 2 0,3 6 0 16,4-2-32-16,-3 6-7 0,3-4-1 0,-4 7 0 16,1-3-12-16,3 2 0 0,-4 1 0 0,4-3 0 15,-7 0 0-15,4-1 0 0,3-2 0 0,-3-4 0 16,3-3-13-16,0 1-6 0,0-1-1 0,-7-6 0 16,0 0-140-16,0 0-29 0,10-6-6 0</inkml:trace>
  <inkml:trace contextRef="#ctx0" brushRef="#br0" timeOffset="97112.28">5073 11567 1652 0,'7'15'34'0,"-3"-12"9"15,-4-3-35-15,0 0-8 0,3 3 0 0,-3-3 0 16,0 0 130-16,0 0 24 0,0 0 5 0,0 0 1 16,0-6-32-16,0-3-7 0,-3-4-1 0,-1 1 0 0,0-4 7 0,1-3 1 15,-4 4 0-15,3-7 0 16,-6 0-148-16,6 0-28 0,-3 0-7 0,4-3-1 0,-8 0 45 0,4 3 11 0,-4-3 0 0,1 3 0 15,3 0 8-15,-7 0 4 0,0 6 1 0,7-3 0 16,-4 7-13-16,-3-1 0 0,3 7 0 16,1 0 0-16,3 6-151 15,-4 0-33-15,4 3-6 0</inkml:trace>
  <inkml:trace contextRef="#ctx0" brushRef="#br0" timeOffset="97270.55">4900 11469 2372 0,'11'7'105'0,"-1"-1"22"16,-3-3-102-16,11 0-25 0,-7 0 0 0,-1-3 0 16,8-3 56-16,-4 0 7 0,4-3 1 0,3-1 0 15,-7 1-26-15,10-3-5 0,-2 3-1 0,-1-4 0 16,4 1-169-16,-8 2-35 0</inkml:trace>
  <inkml:trace contextRef="#ctx0" brushRef="#br0" timeOffset="98162.01">5440 11595 1616 0,'0'0'46'0,"0"0"10"0,-4 3-45 0,4-3-11 16,-7 3 0-16,7-3 0 0,0 0 125 0,0 0 23 15,0 0 5-15,0 0 1 0,-3-3-67 0,3 3-14 16,-4-6-2-16,-3-1-1 0,4 1-44 0,3 0-9 16,0-4-1-16,-7 1-1 0,7 0 39 0,0-1 8 15,-4 1 2-15,4 2 0 0,0-2-64 0,0 9-8 16,0 0-4-16,0 0-1 0,0 0 13 0,0 0 0 0,0 0 0 0,0 0 0 31,0 0-58-31,0 0-6 0,0 0 0 0</inkml:trace>
  <inkml:trace contextRef="#ctx0" brushRef="#br0" timeOffset="98346.75">5390 11272 2131 0,'-3'22'47'0,"-4"-13"9"0,3 1 3 0,4-1 1 0,-10 0-48 16,6-2-12-16,1-1 0 0,-1-3 0 0,4-3 49 0,0 0 8 0,0 0 2 0,0 0 0 15,0 0-49-15,0-6-10 0,0-1 0 0,0-2 0 16,4-3-87-16,-1 2-14 0,1 1-3 0,6-1-525 16,-6 4-105-16</inkml:trace>
  <inkml:trace contextRef="#ctx0" brushRef="#br0" timeOffset="98643.18">5560 11516 2052 0,'0'10'91'0,"-4"-4"18"0,4 0-87 0,0-6-22 0,0 0 0 0,0 0 0 16,0 0 98-16,0 0 15 0,0 0 3 0,0 0 1 15,0 0-56-15,-3-6-11 0,-4 0-2 0,3-7-1 16,1 4-22-16,3-1-4 0,0-2-1 0,0-1 0 16,0-2-11-16,0 2-9 0,0 1 12 0,3-1-12 15,1 0 12-15,-1 4-4 0,4 3 0 0,0 0-8 16,4 2 16-16,-8 1-4 0,4 3-1 0,-3 3 0 0,3 1 22 0,0 5 5 15,0 0 1-15,0 4 0 16,0 6-18-16,-3-4-3 0,3 7-1 0,-4 0 0 0,4-3-5 0,-3 0 0 0,3 0-1 16,-3 0 0-16,-1-4-11 0,1-5 0 0,-1 2 0 0,-3-6 0 31,0-6-48-31,0 0-9 0,0 0-2 0,0 0 0 0,4-9-74 0,-4 0-15 0,0-1-4 16</inkml:trace>
  <inkml:trace contextRef="#ctx0" brushRef="#br0" timeOffset="99378.11">5807 11184 2188 0,'0'0'48'0,"0"6"11"0,0 1 1 16,0 2 1-16,0 3-49 0,3 4-12 0,-3 3 0 0,4 0 0 0,-1 3 82 0,1-3 14 15,3 2 2-15,-4 1 1 0,8 0-43 0,-7-3-9 16,3-3-2-16,0 3 0 0,0-4-28 0,3 1-5 15,1 0-2-15,-4-4 0 0,0-2-10 0,0-1 0 16,0-3 0-16,4 1 0 0,-4-4 0 0,-4 0-9 16,1-3 0-16,-4 0 0 15,0 0-18-15,0 0-3 0,3 0-1 0,-3 0 0 16,0 0 19-16,0 0 3 0,0 0 1 0,0 0 0 16,0 0 8-16,0 0 0 0,0 0 0 0,-3-6 0 15,-1 2 0-15,-3-2 0 0,7 6 0 0,-3-3 0 0,-1-3 0 0,-3 3 0 0,0 0 0 0,0-4 0 16,3 4 0-16,-3 0 0 0,4 0 0 0,-8 0 0 31,4 0 0-31,0 3 0 0,0 0-9 0,0 0 9 0,4 0 0 16,-1 3 0-16,-3 0 0 0,3 0 0 0,1 3 0 0,-1 1 0 0,1-1 9 15,3 0-9-15,-4 3 0 0,4 1 0 16,0-1-10-16,0-2 10 0,4-1 0 0,-4 0-8 0,0 4 8 16,0-4 0-16,7-3 0 0,-4 3 0 0,8-3 0 0,-11 0 0 15,0-3 0-15,0 0 0 0,11-3 0 0,-1 0 0 16,-3 0 0-16,4 0 0 0,-4-3 0 0,0-1 0 15,0 1 0-15,4 0 0 0,-1 0 0 0,-6-4 0 16,3 4 0-16,0 0 0 0,0-1 0 0,3 1 0 16,-10 6 0-16,7-6 0 0,4 3 0 0,-4-4 0 15,4 4 0-15,-11 3 16 0,10 0-4 0,-10 0 0 16,7-3 4-16,-7 3 0 0,11-6 0 0,-11 6 0 16,7-3-2-16,-7 3 0 0,11-7 0 0,-11 7 0 15,3-6-2-15,-3 6 0 0,7-6 0 0,-7 6 0 16,7-6 1-16,-3-4 0 0,-4 4 0 0,0 6 0 15,0-9-2-15,0 9-1 0,-4-4 0 0,1 1 0 16,-1-3-2-16,1 6 0 0,-1-3 0 0,1 3 0 16,3 3 1-16,-7 0 0 0,3 7 0 0,0-4 0 15,4 6-9-15,0-2 0 0,-3 5 9 0,3 1-9 16,0 0 0-16,3-1 0 0,1 1 0 0,0 3 0 16,3-3 0-16,-7-1 0 0,3 1 0 0,4 0 0 0,-3-7 0 0,3 4 0 15,0-7 0-15,3 3 0 16,-3-2 0-16,0-4 0 0,1 0 0 0,2-3-8 0,1-6 8 0,-8 2 0 15,4-2 0-15,0-3 0 0,0-1-12 16,4 1 0-16,-7 0 0 0,-1-4 0 16,4 4-21-16,-3-1-5 0,3-2-1 0,-4 2 0 15,4 1-110-15,-3-1-23 0,-4 1-4 0,3 3 0 0,1-4 0 16,-1 4 0-16,-3 0 0 0</inkml:trace>
  <inkml:trace contextRef="#ctx0" brushRef="#br0" timeOffset="99661.89">6181 11416 1064 0,'0'0'22'0,"0"0"5"0,0 0-27 0,0 0 0 0,0 0 0 0,0 0 0 15,0 0 94-15,0 0 14 0,0 0 2 0,0 0 1 16,0 0 18-16,0 0 4 0,3 6 1 0,4 1 0 16,-3-1-11-16,3 3-3 0,-4 1 0 0,8-1 0 15,-4 4-40-15,7-1-8 0,-3 1-1 0,3 2-1 16,0 1-10-16,0 0-1 0,4-1-1 0,-8 1 0 15,4 0-10-15,4-1-1 0,-4 1-1 0,0 0 0 16,0-7-37-16,0 1-9 0,4-1 0 0,-7-3 0 16,-1-3 0-16,1 1 0 0,-1-1 0 0,-3-3-11 15,1 0-9-15,-8 0-1 0,3-7-1 0,-3 7 0 16,0-6-25-16,0 0-5 0,0-4 0 0,-7 4-1 16,3-3-14-16,-6 3-2 0,3-1-1 0,-4 1 0 15,-3 0-110-15,7-1-23 0,-11 4-4 0</inkml:trace>
  <inkml:trace contextRef="#ctx0" brushRef="#br0" timeOffset="100016.07">6195 11679 2300 0,'0'0'102'16,"0"-6"21"-16,3 0-99 0,1-4-24 0,-1 1 0 0,1-3 0 16,3 2 108-16,-4-6 16 0,8 4 3 0,-4-1 1 15,4 1-55-15,3-4-10 0,-4 4-3 0,5-4 0 16,-1 6-30-16,0-2-6 0,0 3-2 0,0-1 0 15,0 1-22-15,4 2-12 0,-1 4 2 0,1-3 0 16,0 0-187-16,-4 3-38 0</inkml:trace>
  <inkml:trace contextRef="#ctx0" brushRef="#br0" timeOffset="100734.9">8290 11526 1497 0,'0'0'32'0,"0"0"8"0,0 0 0 0,0 0 4 0,0 0-36 0,0 0-8 0,4 0 0 0,-4 0 0 15,7 3 156-15,-4 3 30 0,4-3 6 0,-3 4 0 16,0-1-36-16,-1 0-7 0,1 0-1 0,-1 1-1 16,-3-4-31-16,0-3-7 0,0 0-1 0,0 0 0 15,0 0-86-15,0 0-22 0,0 0 0 0,0 0 0 16,0-6 56-16,0-4 6 0,0 1 2 0,-3-1 0 16,3-2-52-16,-4-4-12 0,4 0 0 0,-3 1 0 15,-1-4 0-15,0 0 0 0,1 3 0 0,-4-2 0 16,7 2-48-16,-4 3-13 0,1-2-3 0,-1 5 0 15,1 1 64-15,-1-1 0 0,1 1 16 0,-1 0-3 16,4 2-37-16,-3 1-8 0,-1 0-2 0,1 0 0 16,-1-1-106-16,1 1-22 0,-1 3-4 0</inkml:trace>
  <inkml:trace contextRef="#ctx0" brushRef="#br0" timeOffset="100931.72">8230 11043 2649 0,'-7'12'58'0,"4"4"12"0,-8 0 2 0,4-4 4 0,0-2-61 16,4-1-15-16,-5 1 0 0,8-4 0 0,0-6 0 0,0 0 0 0,0 0 0 0,0 0 0 15,0-10-48-15,8-2-13 0,-1-1-3 16,0-2-682-16,3-1-137 0</inkml:trace>
  <inkml:trace contextRef="#ctx0" brushRef="#br0" timeOffset="101287.88">8551 11184 1958 0,'0'0'43'0,"0"0"9"0,0 0 1 0,0 0 3 0,-3-3-45 0,3 3-11 16,0 0 0-16,0 0 0 0,0 0 104 0,-7 3 20 16,3 0 3-16,4 3 1 0,0 4 0 0,4-1 0 15,-1 4 0-15,4 2 0 0,0 1-103 0,4 3-25 16,0 0 0-16,3 0 0 0,0 2 40 0,3-2 2 0,1 0 1 0,0-3 0 15,3-1-3-15,-3-2 0 16,-1 3 0-16,1-4 0 0,-1 4-32 0,-2-4-8 0,-1-2 0 0,-4 2 0 16,4 1 0-1,0-1 0-15,1-2 0 0,-1-1 0 16,-4 1-24-16,4 2-6 0,0 1-2 0,-6-7 0 16,2 0-67-16,-3 1-13 0,-3-1-4 0,-4-6 0 15,0 0-89-15,0 0-19 0</inkml:trace>
  <inkml:trace contextRef="#ctx0" brushRef="#br0" timeOffset="101510.53">8622 11598 2530 0,'0'0'56'0,"0"0"11"0,0-10 2 0,0 1 3 0,3 0-58 0,1-4-14 0,-1 1 0 0,1-1 0 0,7-3 96 0,-4 1 16 15,7 2 3-15,0-3 1 0,0 1-36 0,4-1-6 16,-1-3-2-16,1 0 0 0,0 4-54 0,-4-4-18 16,7 0 10-16,-4-3-10 0,1 3 0 0,-4 1 0 15,4-4-14-15,-1 3 5 16,-2 0-191-16,-5-3-39 0,15-22-7 0,-22 10-2 0</inkml:trace>
  <inkml:trace contextRef="#ctx0" brushRef="#br0" timeOffset="105857.26">2953 13119 2242 0,'0'9'100'0,"0"-3"20"16,0 1-96-16,0-7-24 0,0 0 0 0,0 0 0 15,0 0 57-15,0 0 7 0,0 0 2 0,-7-4 0 16,3-5-26-16,-3-4-4 0,4-2-2 0,-8-4 0 16,4 0-17-16,0-6-3 0,-4-3-1 0,1 0 0 15,-1-4 40-15,1 1 8 0,-5 0 2 0,5-4 0 16,-4 1-50-16,3-4-13 0,1 0 0 0,-5-2 0 15,5-4 0-15,-8 3 0 0,11-3 0 0,-3-3 0 16,-1 3 27-16,0 6 0 0,1 1 0 0,6 5 0 16,-3 1-27-16,4 3 0 0,-4-7 0 0,3 7 0 15,-3 3-19-15,4 3-5 0,3 0-2 0,-4 0 0 16,4 7 46-16,4 5 8 0,-1 1 3 0,4 9 0 0,-3 0-31 0,6 6 0 16,1 3-13-16,-1 4 4 0,5 3-11 0,2-4-3 15,1 7 0-15,3 0 0 0,0-3 31 0,14 2 5 0,-10 1 2 16,7-6 0-16,-7-1-26 0,-1-2-5 0,-3-4 0 15,-3 0-1 1,3 0-42-16,0-2-8 0,-10-1-1 0,3 0-1 16,-3-3-95-16,-1 3-20 0,1-3-3 0,-8 0-791 0</inkml:trace>
  <inkml:trace contextRef="#ctx0" brushRef="#br0" timeOffset="106068.97">2872 12940 2649 0,'7'16'58'0,"0"-10"12"0,-7 0 2 0,10 0 4 0,-6-2-61 0,6-4-15 16,5 3 0-16,-5-6 0 0,8 3 0 0,-4-7 0 15,-4 1 0-15,5 0 0 16,-1-7-62-16,-4 1-15 0,4-1-3 0,4-3-1017 15</inkml:trace>
  <inkml:trace contextRef="#ctx0" brushRef="#br0" timeOffset="106248.08">3362 13188 2893 0,'-18'6'82'0,"18"-6"18"0,-3 0-80 0,-8-3-20 15,8 0 0-15,-8-4 0 0,4-2 39 0,0-1 4 16,-4-2 1-16,1-7 0 16,-1-3-61-16,1 0-12 0,-1-6-3 0,1-3 0 15,-1-1-168-15,4-5-35 0,-4-1-6 0,4 0-2 0</inkml:trace>
  <inkml:trace contextRef="#ctx0" brushRef="#br0" timeOffset="106349.88">3164 12786 1728 0,'0'0'38'0,"0"0"8"0,0 7 2 0,0-1 0 0,0 0-39 0,0-6-9 0,0 3 0 0,4 0-766 16</inkml:trace>
  <inkml:trace contextRef="#ctx0" brushRef="#br0" timeOffset="107093.54">3552 13078 2188 0,'0'0'48'0,"0"0"11"0,0 0 1 0,0 0 1 0,0 0-49 0,-3-6-12 16,3 2 0-16,0-2 0 0,0 0 105 0,-7 0 19 15,7-1 3-15,-4-2 1 0,4 0-52 0,0-1-9 0,0-2-3 0,0-1 0 16,4-3-51-16,-4 4-13 0,7-4 0 0,-7 4 0 16,3-4 0-16,5 3 0 15,-5 4 0-15,4-4 0 0,0 7 54 0,0 3 8 0,4 0 2 0,-1 3 0 16,-6 6-52-16,7 0-12 16,-1 7 0-16,1 3 0 0,-1 2 31 0,-3 4 3 0,4 4 1 0,-1 2 0 15,1-3-17-15,0 0-3 0,-1 0-1 0,-6-3 0 16,3 0 0-16,-4-6 0 0,1-1 0 0,3-5 0 31,-4-1-72-31,5-6-14 0,-8-3-4 0,0 0 0 0,0 0-112 0,0-9-22 0,0-7-5 0,0 0-1 16</inkml:trace>
  <inkml:trace contextRef="#ctx0" brushRef="#br0" timeOffset="107508.95">3757 12513 1792 0,'0'0'51'0,"4"7"10"0,-4 2-49 0,7 1-12 0,0 5 0 0,3 4 0 0,8 0 95 0,-4 3 16 15,-3 0 3-15,6 3 1 0,1-6-31 0,0 3-5 16,-1-4-2-16,-3 1 0 0,0 0-12 0,4 0-2 16,-4 0-1-16,0-4 0 15,-3 1-26-15,3-3-6 0,-3-1-1 0,-1-3 0 16,1-2-13-16,-4-1-4 0,0 0 0 0,0-3 0 15,-7-3-12-15,0 0 0 0,0 0 0 0,0 0 0 0,0 0 0 16,3-6 0-16,-3-3 0 0,0 2 0 0,0-2 0 0,-3 0 0 0,-4-1 0 0,0 1-10 16,0 3 10-16,-4-1 0 0,8 1 8 0,-15 3-8 15,4 0 0-15,0 6 8 0,0-3-8 0,-4 6 0 16,0 4 0-16,1 5 8 0,-1 4-8 0,0 3 0 16,4 3 21-16,0 3 0 0,4 4 0 0,-1-1 0 15,4 0-33-15,7-2-8 16,0-1 0-16,0-3-1 0,7-3 49 0,4-6 9 0,-1-1 3 0,-3-5 0 15,11-4-23-15,-7-3-4 0,-1-3-1 0,4 0 0 16,0-3-3-16,0-7-1 0,4 4 0 0,-7-3 0 16,3-4-8-16,7 1 0 0,-10-4 9 0,6 4-9 15,1-4-59 1,-1 0-16-16,1 4-3 0</inkml:trace>
  <inkml:trace contextRef="#ctx0" brushRef="#br0" timeOffset="108720.37">8121 12962 2310 0,'0'0'97'0,"0"0"-77"16,0 0 137-16,0 0 28 0,0 0 6 0,0 0 1 16,0 0-105-16,0 0-21 0,0 0-4 0,0 0-1 15,0 0-46-15,3-6-15 0,-3-1 8 0,4 1-8 16,-4-7 27-16,0 4 1 0,0-3 1 0,0-1 0 16,0 0-46-16,0 4-10 0,-4-4-1 0,4 1-1 15,-3 3 29-15,-1-4 0 0,4 4 0 0,-3-1 0 16,-1-2-24-16,-3-1 2 0,4 4 0 0,-4-4 0 15,3-3-67-15,-3 4-14 0,0-4-2 0,0 1-1 16,0-4-178-16,0 0-36 0</inkml:trace>
  <inkml:trace contextRef="#ctx0" brushRef="#br0" timeOffset="108859.09">7987 12482 2310 0,'-11'38'48'0,"8"-23"11"15,-1-2-47-15,1 3-12 0,3-1 0 0,-4-2 0 16,4-1 104-16,-3-2 20 0,3-1 3 0,0-3 1 15,0-6-97-15,0 0-19 0,0 0-4 0,0 0-8 16,3-3 0-16,4 0 0 0,-3-3-10 0,6 0 10 16,-3-4-213-16,0 1-35 0</inkml:trace>
  <inkml:trace contextRef="#ctx0" brushRef="#br0" timeOffset="109015.49">8276 12745 364 0</inkml:trace>
  <inkml:trace contextRef="#ctx0" brushRef="#br0" timeOffset="109343.83">8347 12830 1022 0,'0'0'43'16,"0"0"-35"-1,0 0 112-15,0 0 21 0,0 0 5 0,0 0 1 16,0 0-15-16,3 3-4 0,-3 4 0 0,4 2 0 15,-1-3-6-15,1 0-2 0,-1 1 0 0,1 2 0 16,-1 1 16-16,1-1 2 0,-1-3 1 0,1 4 0 16,0-4-38-16,-4 0-7 0,3 0-2 0,-3-6 0 15,0 0-47-15,0 0-9 0,0 0-3 0,0 0 0 16,0-6-5-16,4-6 0 0,-4-1-1 0,0-3 0 0,0 1-27 0,-4-4 0 16,4 0 0-16,-3-3 0 15,-1-3 0-15,0 3 0 0,1-6 9 0,-4 3-9 0,3 0 0 0,-3 3 8 16,0-3-8-16,0 3 0 0,0 0 0 0,0 6 0 15,0 0 0-15,-4 4-8 16,4-1-34-16,0 7-6 0,0 0-2 0,0 0 0 16,7 6-106-16,0 0-20 0,0 0-5 0</inkml:trace>
  <inkml:trace contextRef="#ctx0" brushRef="#br0" timeOffset="109807.57">8311 12727 2269 0,'4'6'64'0,"0"3"15"0,-1-2-63 0,4-1-16 0,0 0 0 0,-3-3 0 15,3 4 105-15,3-4 19 0,1 0 3 0,-1 0 1 16,1 0-52-16,0-3-9 0,3 0-3 0,-4 0 0 16,4 0-64-16,1-3-17 0,-1 3-2 0,0-6 0 15,0 3 31-15,0-4 5 0,-3 1 2 0,3 0 0 16,-4-1-19-16,4 1 0 0,-3 0 0 0,0 0 0 15,-4-1 0-15,3 1 0 0,-3 3 0 0,0-3 0 16,-3 3 0-16,-1-1 0 0,-3 4 0 0,7-6 0 16,-3 3 0-16,-4 3 0 0,3-6 0 0,-3 6 0 0,4-7 25 0,-4 7 2 15,0-6 0-15,0-3 0 0,-4 3-16 16,4-1-3-16,0-2-8 0,-3 3 12 0,3 6-12 0,-4-10 8 0,4 4-8 0,0 6 0 16,0 0 11-16,0 0-11 0,-7 0 12 0,0 0-12 15,0 6 14-15,4 0-4 0,-4 4-1 0,3 2 0 16,-3 1-9-16,7 3 0 0,-3-1 9 0,3 4-9 15,0-3 0 1,3 3 0-16,1-4 0 0,-1 1 0 0,1 0 0 0,3-4 0 0,-4 1 0 16,4-1 0-1,-3-2 0-15,6-1 0 0,-3-3 0 0,1 1 0 0,2-4 0 0,1 0 0 0,-1-3-9 16,1 0 9-16,-1-3-19 0,-2-4 1 0,-1 1 0 16,3 0 0-16,-3-3-87 15,0 2-18-15,0-2-3 0,-3-1-1 0,3 1-72 0,-4 3-14 16,4-4-3-16</inkml:trace>
  <inkml:trace contextRef="#ctx0" brushRef="#br0" timeOffset="110624.05">8802 12805 1579 0,'0'13'32'0,"0"-13"10"0,0 3-34 0,0 3-8 0,0 0 0 0,0 1 0 15,0-1 104-15,0 0 20 0,0-3 3 0,0-3 1 16,0 0 0-16,0 0 0 0,0 0 0 0,0 0 0 16,0 0-113-16,0 0-15 0,0 0-18 0,0-6 12 0,0 0 18 0,0-1 0 0,0 1 1 31,0 0-13-31,0 3-15 0,0 3 3 0,3-7 1 0,-3 7 11 16,0 0 0-16,0 0 8 0,0-6-8 0,0 6 34 0,0 0 2 0,4-6 1 0,-4 6 0 15,0-6 19-15,0-1 3 0,0 7 1 0,0-6 0 31,0 0-28-31,0 0-6 0,0-1-1 0,0-2 0 0,0 3 11 0,0-1 3 0,0 1 0 0,0 0 0 16,0 6-11-16,0-10-1 0,3 4-1 0,-3 0 0 16,0 6-10-16,0-6-1 0,0 6-1 0,4-10 0 15,-1 7-4-15,1-3-1 0,0-1 0 0,-1 1 0 16,1 0 0-16,-1 0 0 0,1-1 0 0,-1-2 0 16,1 3 1-16,-1-1 0 0,1 4 0 0,-4 3 0 15,3-3-10-15,1 3 0 0,3 3 9 0,-4 0-9 16,1 7 28-16,-1 2 0 0,1 4 1 0,-1 0 0 15,1-1-16-15,0 4-3 0,-4 3-1 16,3-3 0-16,1 3 5 0,-4-3 1 0,3 0 0 0,-3-1 0 16,4 1-15-16,-1-3 0 0,4 0 0 0,-3-4 0 31,-1-2 0-31,1-1 0 16,-1-6 0-16,4 0 0 0,-3-3 0 0,-1 0 0 0,5-6 0 0,-5 0 0 0,1-1 0 0,3-2-13 0,-4 0 1 0,4-1 0 15,-3-2 12-15,-1-1 0 0,1 1 0 0,3-1 0 16,-4 4 0-16,1-4 0 0,3 4 0 0,-4-4 0 15,1 4 0-15,0-1 0 0,-1 1 0 0,1-1 10 16,-1 1-10-16,1 3 8 0,-1 0-8 0,4-1 8 16,-7 1-8-16,0 6 0 0,0 0 0 0,0 0 0 15,0 0 0-15,7-3 0 0,-7 3 0 0,0 0 0 16,4-3 0-16,-4 3 0 0,3-3 0 0,-3 3 0 0,7 0 9 0,-7 0-9 0,4 0 10 0,3 0-10 31,-3 3 9-31,3 0-9 0,-4 0 8 0,4 3-8 16,-3-3 10-16,-1 4-10 0,1-1 12 0,-1 0-12 15,-3 4 12-15,4-4-12 0,-4 0 12 0,0 0-12 16,3 1 14-16,-3-1-4 0,0 0-1 0,0 1 0 0,0-1 5 0,0-6 1 0,0 6 0 0,0-3 0 16,0-3-15-1,0 6 11-15,0 1-11 0,0-7 10 0,0 6-10 0,0-3 0 16,0 3 0-16,0 4 0 0,0-4 0 0,0 3 0 0,0 1 0 16,0-1 0-16,0 4 0 0,-3-1 0 0,3 1 8 0,0-1-8 15,0 1 9-15,0 0 0 0,3-1 0 0,-6 1 0 16,3-4-9-16,0 0-11 0,0 1 3 0,-4-4 0 15,4-3 8-15,0-3 9 0,0 0-1 0,0 0-8 16,0 0-40-16,0 0-16 0,0 0-2 0,0-6-1 16,0 0-82-16,4-4-17 0,-4 1-3 0</inkml:trace>
  <inkml:trace contextRef="#ctx0" brushRef="#br0" timeOffset="120401.69">14591 2016 1579 0,'-4'-10'32'0,"4"10"10"0,0 0-34 0,-3-6-8 15,3 6 0-15,0-6 0 16,0 6 53-16,0 0 9 0,0 0 2 0,0 0 0 16,0 0 0-16,0 0 0 0,0 0 0 0,0 0 0 0,0 6-48 15,3 0-8-15,-3 1-8 0,4-1 9 0,-1 3-9 0,1-2 0 0,-1 5-10 16,1-2 10-1,0-1 36-15,-1 3 14 0,4 1 2 0,-3 3 1 0,-1 6-33 0,1-4-8 0,3 8 0 0,-4-5-1 16,1 11 20-16,-1-1 4 0,4 4 1 0,-3 2 0 16,3 7-7-16,-3 0-1 0,3 0 0 0,-4 12 0 15,1-5-28-15,-1 5 0 16,1 7 0-16,-1 3 0 0,1-1 57 0,-4 8 6 0,3-1 1 0,-3 12 0 16,-3 1-64-16,3 0 0 0,-4 6-16 15,-3 15 3-15,4-5 13 16,-4 8 16-16,0 4-3 0,-1 19-1 0,1-13-12 0,4 6 0 15,-4 7 0-15,0 19 0 0,0-17 54 0,3 4 8 16,1 3 2-16,-1 26 0 0,4-29-52 0,0 6-12 0,0 0 0 0,0 22 0 16,0-21 0-16,0 2 0 0,4 3 0 0,-4 26 0 15,3-32 0-15,-3 4 0 0,0-1 0 0,0 29 0 16,-3-23 0-16,3 1 0 0,-4 9 0 0,1 28 0 16,3-28 34-16,-4 3 4 0,1 7 1 0,3 31 0 15,-4-35-12-15,0 3-3 0,4 4 0 0,-3 28 0 16,3-38 10-16,0-3 2 0,3 0 0 0,1 22 0 15,0-34-7-15,3-4-1 0,-4 0 0 0,8 16 0 16,-1-31-16-16,1-10-3 0,-1 1-1 0,5 2 0 16,-1-18-8-16,0-10 0 0,3-3-10 0,1 3 10 15,0-15-20-15,-4-4 1 0,3-6 1 0,-2 3 0 16,-1-9-13-16,0 0-2 0,0-3-1 0,-7-16 0 16,0-3-97-16,-3-4-19 0,3-2-4 0</inkml:trace>
  <inkml:trace contextRef="#ctx0" brushRef="#br0" timeOffset="121800.78">14665 2091 1549 0,'0'0'44'0,"0"0"9"16,0 0-42-16,0 0-11 0,0 0 0 0,0 0 0 15,7 3 0-15,-3-3 0 0,-1 3 0 0,4 0 0 16,4 1 56-16,-1-1 7 0,-3 0 1 0,4 0 0 15,7 6-52-15,-1-6-12 0,1 1 0 0,0-4 0 0,6 3 54 0,4-3 8 16,1 3 2-16,-1 0 0 0,0 0-52 0,0 0-12 16,4 4 0-16,3-4 0 15,1 0 54-15,6 0 8 0,-3 0 2 0,7-3 0 0,-1 3-52 16,5-3-12-16,-1 0 0 0,1 7 0 0,3-7 0 0,3 3 0 16,0-3 0-16,4 0 0 0,4 0 0 0,-1 0 0 15,4 0 0-15,4-3 0 0,3-4 0 0,4 1 0 16,-4 0 0-16,3-1 0 0,5-2 52 0,2 0 8 15,1-7 2-15,0 3 0 0,-1-2-48 0,4 2-14 16,1-9 0-16,-1 0 8 0,0 0-8 0,0 0 0 16,0 4 0-16,1-4 0 0,-1 6 0 0,-4-6 0 15,1 0 0-15,3 3 0 0,0 0 22 0,-3 4 3 0,0-4 1 0,-4 3 0 32,0 4-42-32,-3-7-8 0,-1 6-1 0,-3-2-1 0,0 2 50 0,-6 1 11 15,-1-1 1-15,-4 1 1 0,4-1-17 0,-3-3-3 16,3 4-1-16,-7-1 0 0,0-2-5 15,-8 2-2-15,1 0 0 0,-3 4 0 0,3-7-9 0,-4 4 8 16,-3 2-8-16,3 1 8 0,-6-4-8 0,-1 4 0 0,-3 3 0 0,-4-4 8 47,0 4-8-31,-10 6 0-16,0-6 0 0,-4 0 8 0,4 6 1 0,-4 0 0 0,-11 0 0 0,4 0 0 0,1 6-1 15,-8-3-8-15,0 0 12 0,0 0-4 0,0 0-24 0,0 4-4 0,-7-1-2 0,3 0 0 0,4 4 69 0,-3 2 13 0,-8-6 4 0,4 4 0 16,4-1-52-16,-1 4-12 0,-6-1 0 0,3-5 0 15,3 5 0-15,1-2 0 0,-4 5 0 0,0-9 0 16,4 7 0-16,-1 0 0 0,-3 2 0 0,0-5 0 16,4 2 0-16,-1 1 0 0,-3 6 0 0,0-4 0 0,7 4 0 0,-3 3 0 15,-4 0 0-15,0 3 0 0,7 3 0 0,-4 0 0 16,-3 10 0-16,4-3 0 0,3-1 0 0,0 4 0 16,-4 2 0-16,1-2 0 0,3 6 0 0,4 3 0 15,-8 6 0-15,4 1 0 0,4 2 0 16,-1-3 0-16,-3 4 0 0,0 6 0 0,8-1 0 0,-8 4 0 15,3 3 0-15,-3 3 0 0,4 0 54 0,-1 7 8 16,1 2 2-16,0 1 0 0,-1 2-64 0,1 7-24 16,-4-3 0-16,3 6 1 0,1 3 37 0,-4 4 7 15,4 2 2-15,-4 7 0 0,3 0-23 0,-3 3 0 16,0 3 0-16,4 0 0 0,-4 6 0 0,4 0 0 16,-8 4 0-16,8 5 0 0,-4-2 0 0,3 2 0 15,-6 4 0-15,3 3 0 0,4 3 0 0,-4 4 0 16,0-4 0-16,0 3 0 0,3 0 0 0,1 4 0 15,-1 2 0-15,-2 1 0 0,2-1 0 0,4 1 0 0,-7-1 0 0,7 4 0 16,0-1 0-16,1 1 0 0,-1 3 0 0,0 0 0 16,3-4 24-16,1-2 1 0,0 2 0 0,-1 1 0 15,1 0-25-15,0-4 8 0,-1 1-8 0,-3-7 0 16,4 0 0-16,0 0 0 0,-4 4 0 0,3-7 0 16,1-6 13-16,-4-1-2 0,0 1-1 0,0-3 0 15,1-10-10-15,-1 4 0 0,-4-4 0 0,1-3 8 16,-1-6-8-16,1 0 8 0,-4-3-8 0,0-4 8 15,4-5-8-15,-4-4 12 0,0 3-12 0,0-9 12 16,0 0-12-16,0-3 0 0,-4-7 0 0,1-5 8 16,3-1-8-16,0-3 0 0,-3-3 0 0,-1-6 0 0,1-7 0 15,-4-3 0-15,0-9 0 0,0-3 0 16,0-3 0-16,-4-7-17 0,-3 0 4 0,0-9 1 16,4-3-58-16,-5-3-11 0,-2-7-3 0,-4-3 0 15,0-6-160-15,0-3-32 0,-36-12-6 0,8-1-2 0</inkml:trace>
  <inkml:trace contextRef="#ctx0" brushRef="#br0" timeOffset="122413.57">14817 11476 1754 0,'0'0'49'0,"0"0"12"16,0 0-49-16,7 3-12 0,-4-3 0 0,4 3 0 16,0 3 62-16,4-3 10 0,0 4 1 0,-1-1 1 15,4 0-22-15,-3 3-5 16,3 4-1-16,0-4 0 0,4 1 8 0,-1 2 2 0,4 1 0 0,1-1 0 15,2 1-24-15,1 0-5 0,3-1-1 0,4 1 0 16,3-1 22-16,4 4 5 0,3-4 1 0,-6-2 0 16,3-1-22-16,-1 1-4 0,8-1 0 0,4 0-1 15,2 1-14-15,5-1-2 0,3 1-1 0,28 2 0 16,-7 1 2-16,4-4 0 0,0 1 0 0,10 2 0 0,-7-3 3 0,0 1 1 0,0 2 0 16,15-2 0-1,-12-1 8-15,8 1 3 0,0-1 0 0,14 0 0 16,-7 1-10-16,0 2-1 0,3-2-1 0,18-1 0 0,-14 1 8 15,0-1 1-15,7 0 1 0,14 1 0 0,-18-4 3 16,8 0 0-16,-1 1 0 0,22-4 0 0,-22 0-3 16,1 0 0-16,3-3 0 0,17 0 0 0,-17 0-7 0,0-3-2 0,4 0 0 0,13-3 0 15,-20 2-16-15,-4 1-17 0,-4-3 3 0,-24 3 1 16,-4 3 13 0,4-3 0-16,0 3 0 0,-8 3 0 0,-3 0-132 0,-3 3-21 0,-7 1-4 15</inkml:trace>
  <inkml:trace contextRef="#ctx0" brushRef="#br0" timeOffset="123412.25">14771 2919 2066 0,'-14'12'43'0,"7"-5"10"0,3-4-42 0,4 3-11 0,-3-3 0 0,6 7 0 31,-3-7 53-31,7 3 9 0,4 0 2 0,-1 0 0 0,4-2 0 0,4-1 0 0,3 0 0 0,0 0 0 15,4 0-52-15,0-3-12 0,3 0 0 0,0 0 0 16,4 0 54-16,3 0 8 0,4 0 2 0,3 0 0 16,8-3-54-16,-1 0-10 0,8 3 0 0,6-3 0 15,-3 0 0-15,7-1 0 0,0 1 0 0,14 0 0 16,-7 0 44-16,11 0 4 0,0 0 0 0,-15 0 1 16,11 0-23-16,4-1-5 0,7-5-1 0,7 3 0 15,-1 3-2-15,8-4-1 0,0 4 0 0,7 0 0 16,0 0-6-16,0 3-2 0,3-3 0 0,1 3 0 15,-1 0-9-15,0 0 0 0,1 0 0 0,49 0 8 16,-36 3-8-16,-6 0 0 0,-4 0 0 0,10 3 0 16,-24-2 9-16,-4-1-9 0,-3 3 10 0,10-3-10 15,-17 7 12-15,-4-10-3 0,4 3-1 0,0 0 0 16,-8-3 23-16,-2 0 4 0,-1 0 1 0,0-3 0 0,-7 3-36 16,-7-3 0-16,0 3 0 0,-7 0 0 15,-7-4-62-15,-4-2-16 0,-6 6-3 0</inkml:trace>
  <inkml:trace contextRef="#ctx0" brushRef="#br0" timeOffset="124466.07">15402 2649 866 0,'-10'19'18'0,"3"-13"4"15,3 0-22-15,1 4 0 0,-1-1 0 0,-3 4 0 16,3-10 104-16,1 0 16 0,-1 3 3 0,4-6 1 15,-3 4-14-15,3-4-2 0,0 0-1 0,0 0 0 16,0 0-18-16,0 0-3 0,0 0-1 0,0 0 0 16,0 0-30-16,0 0-7 0,0 0 0 0,0 0-1 15,0 0 10-15,0 0 3 0,0 0 0 0,0 0 0 16,0 0-1-16,0 0 0 0,0 0 0 0,0 0 0 16,3-7-9-16,4 1-2 0,-3 3 0 0,0-10 0 15,3 1-12-15,-4-1-2 0,4 4-1 0,0-13 0 16,-3 3-9-16,6-3-3 0,-3-3 0 0,0 0 0 15,1-6-21-15,-1-1-15 0,0-5 3 0,0 5 0 16,3-2 40-16,-3 2 9 0,4 1 2 0,-8 6 0 16,4 0-25-16,1 6-5 0,-5 0-1 0,1 7 0 15,-1-1 8-15,1 4 0 0,-4 6 1 0,0 3 0 16,0 0-17-16,3 6 0 0,-3 3 0 0,0 4 0 16,0 6 0-16,0 9 0 0,0-6 0 0,0 9 0 0,4 4 0 0,-1-1 0 0,4 4 0 15,0-1 0-15,0-5 11 0,0-1-2 16,4 0 0-16,0-5 0 0,-1-1-9 0,4-3 0 0,0 3 0 0,1-10 0 31,-1 4 0-31,3-3 0 0,1-10 0 0,0 0 0 0,-1-6 0 16,1 0 0-16,3-3 0 0,-7-3 0 0,4-7 0 0,-4 1 0 0,0-4 12 0,-3 4-4 15,3-10-17-15,-4 6-4 0,1 0-1 0,-4-2 0 16,-4-4 62 0,4 3 13-16,-3 0 3 0,0-3 0 0,-4 0-64 0,-4 3 0 0,4-3-9 0,-4 0 0 15,-3 0 9-15,0 4 11 0,4 2-3 16,-8-3 0-16,4 3-8 0,0 7 8 0,0-7-8 0,0 7 8 15,0 3-45-15,0-1-10 0,0 7-1 16,0 4-1-16,3 5-131 0,1 3-25 0,3 4-6 16</inkml:trace>
  <inkml:trace contextRef="#ctx0" brushRef="#br0" timeOffset="124834.41">16140 2599 2325 0,'-25'6'48'0,"14"-3"12"0,1 4-48 16,-1-7-12-16,1 3 0 0,-1 0 0 0,0 3 78 0,1 4 14 0,-1-1 2 0,4 7 1 31,0-7-53-31,0 10-10 0,0-3-3 0,3 2 0 0,1 1 28 0,-1 0 6 0,4-6 1 0,0 2 0 31,4-2-52-31,-1-1-12 0,1-2 0 0,3-4 0 0,0-3 28 0,4-6 4 0,-1 0 0 0,4-3 0 16,-3-4-15-16,3 1-2 0,4-4-1 0,-4-2 0 16,0 2-6-16,0-3 0 0,0-2-8 0,-3 2 12 15,-1-3-12-15,1 0 9 0,0 7-9 0,-4-4 8 16,-4 0-8-16,4 4 8 0,-3 2-8 0,-4 1 8 16,0 0 0-16,-4-1-8 0,1 7 12 0,-4-3-4 15,0 3-8-15,-4 3 0 0,0 0 0 0,1 0-11 16,-1 0-87-16,1 0-18 0,-5 0-3 0,8 3-1 15,0 0-153-15,4 3-31 0</inkml:trace>
  <inkml:trace contextRef="#ctx0" brushRef="#br0" timeOffset="125610.83">16581 2235 2066 0,'0'0'43'0,"0"0"10"0,0 0-42 0,0 6-11 0,3 1 0 16,-3 2 0 0,4 4 53-16,-4-1 9 0,3 4 2 0,1 6 0 0,-1-6 14 0,1 6 3 0,-1 3 1 0,1 3 0 15,-1 0-20-15,1 0-4 16,3-3-1-16,-4 0 0 0,1 4-3 0,-1-4-1 0,5 3 0 0,-5-3 0 15,1 0-5-15,-1-3 0 0,4 3-1 0,-3-6 0 16,3 3-28-16,-4 0-6 0,4-10-1 0,-3 4 0 16,3 0-12-16,-4-7 9 0,1 4-9 15,0-7 8-15,-1 0-8 16,1 1 0-16,-1-4 0 0,-3-3 0 0,0 0-9 0,0 0 9 0,4-7-12 0,-4-2 12 16,0 0-15-16,0-1 4 15,-4-9 1-15,-3 7 0 0,4-4 23 0,-5-3 5 16,1 1 1-16,-3 5 0 0,3-6-67 0,-4 7-12 0,1-1-4 15,-1 7 0-15,4-7 52 0,-4 7 12 0,1 3 0 0,-1 0 0 16,1 3 0-16,-1 0 0 0,4 3 0 0,0 3 0 16,-4 0 8-16,4 4 5 0,0-1 1 0,0 1 0 15,4 2-22-15,-1-2-5 0,1 2-1 0,3-2 0 16,-4-1 14-16,4 0 0 0,4 4 0 0,-4-10 0 16,3 6 0-16,1-2 0 0,3-1 0 0,0 0 0 15,0-3 0-15,0 4 10 0,3-4-2 0,1-3 0 16,3 0-8-16,-3 0 0 0,3-3 0 0,-4-1 0 15,5 1 0-15,-1-3-9 0,0 0 0 0,3 0 0 16,-2-1 9-16,-1 1 0 0,3 3 0 0,-3-7 0 0,4 7 0 16,-4-3 0-16,4 3 0 0,-1 0 0 15,-2-3 0-15,-1 2 0 0,0-2 0 0,-4 3 0 0,1 3 8 0,-1-9 4 0,1 2 1 0,0 4 0 16,-4-3-5-16,3 0-8 0,-3-1 11 16,0 1-11-16,0 0 16 0,1-4-4 0,-1 4-1 0,-4 0 0 15,4-4-3-15,-3 1 0 0,-1 0 0 0,1-1 0 16,-1 1-8-16,-3-1 12 0,0 1-12 15,0 0 12-15,0-1-12 0,-3 4 0 16,3 0 9-16,-7-1-9 0,3 1 10 0,-3 3-2 0,0 3-8 0,-4 0 12 16,4 0-4-1,0 6 0-15,0 1-8 0,0-1 12 0,0 3-4 0,0 1-8 0,0 2 11 0,4 1-11 16,-1-1 14-16,0 4-4 0,4-4-1 0,-3 4 0 16,3 0-9-16,0-7-17 0,3 4 4 0,-3-1 1 15,8 4 28-15,-1-10 5 0,3 7 2 0,1-4 0 16,3 1-13-16,4-1-2 0,-1 0-8 0,1-2 12 15,-1 2-4-15,5-3-8 0,-1 1 11 0,-4-4-11 16,5 3 8-16,-1-6-8 0,0 0 0 0,0 0 0 16,0-6-20-16,-3 3-7 0,7-1-1 0</inkml:trace>
  <inkml:trace contextRef="#ctx0" brushRef="#br0" timeOffset="126621.7">15078 3700 2066 0,'-11'9'43'0,"11"-9"10"16,0 0-42-16,0 0-11 0,0 0 0 0,0 0 0 15,7 6 53-15,-3-3 9 0,6 0 2 0,-3 1 0 0,7-1 51 0,4 0 10 0,0 0 3 0,3-3 0 16,0 0-103-16,4 0-25 0,-1 0 0 0,1 0 0 16,0-3 25-16,0 3 0 0,-1 0 0 0</inkml:trace>
  <inkml:trace contextRef="#ctx0" brushRef="#br0" timeOffset="128662.04">15868 3928 1516 0,'0'7'64'0,"0"-7"-52"16,0 3 100-16,0-3 19 0,0 0 4 15,0 6 1-15,0-6-51 0,0 6-9 0,0-6-3 0,0 3 0 16,0-3-7-16,3 7-2 0,-3-1 0 0,0-6 0 15,0 0 29-15,0 0 6 0,0 0 1 0,0 0 0 16,0 0-46-16,0 0-9 0,0 0-1 0,0 0-1 16,0 0-18-16,0 0-3 0,0 0-1 0,0-3 0 15,0-3-10-15,-3-1-3 0,3-2 0 0,-4 0 0 16,4-1-22-16,-3-6-5 0,3 4-1 0,-4-10 0 16,4 0-156-16,-3 3-32 0,3 4-7 0,-4-7-887 15</inkml:trace>
  <inkml:trace contextRef="#ctx0" brushRef="#br0" timeOffset="128797.29">15875 3515 2188 0,'0'0'48'0,"0"0"11"0,0 0 1 0,0 0 1 0,0 6-49 16,0-6-12-16,0 0 0 0,0 0 0 0,0 0 0 15,0 0 0-15,0 0 0 0,0 0 0 16,0 0-100-16,4 0-24 0,-1 3-4 0</inkml:trace>
  <inkml:trace contextRef="#ctx0" brushRef="#br0" timeOffset="129065.62">16291 3994 2314 0,'0'0'51'0,"0"0"10"0,0 0 3 0,0 0 1 0,0 0-52 0,-7-6-13 16,4 0 0-16,-1-4 0 0,1 1 65 0,-1-1 11 0,1-2 1 0,-1-1 1 15,4-2-29-15,-3-1-5 0,-1-6-2 0,-3 0 0 16,3-3-16-16,-3-3-3 0,0 3-1 0,0-7 0 16,0 7-13-16,0-3-9 0,0 6 12 0,0-3-12 0,0 6 0 0,0-3 0 15,3 7-12-15,-3-1 3 16,4 7-147-16,-4 2-28 0,3 1-7 0,4 6-1 15</inkml:trace>
  <inkml:trace contextRef="#ctx0" brushRef="#br0" timeOffset="129480.25">16164 3809 2055 0,'0'7'45'0,"4"-1"10"0,-4 0 1 0,3 3 2 0,1-2-46 0,-1-1-12 15,4 3 0-15,1-2 0 0,-1 2 47 0,0-3 7 0,3 1 2 0,1-7 0 16,-1 6-26-16,1-3-5 16,3-3-1-16,0 0 0 0,0 0-2 0,0 0-1 15,1-3 0-15,2 0 0 0,1 0-21 0,-4-4 0 16,4 1 0-16,-4-3 0 0,3-1 56 0,-3 1 6 0,1-1 2 0,-1 1 0 16,-4-3-53-16,1 2-11 0,-4-2 0 0,0-1 0 15,0 4 16-15,0-4 5 0,0 1 2 0,-3 2 0 16,-1-2-6-16,1-4-1 0,-1 3 0 15,-3 1 0-15,0-1-4 0,0 4 0 0,-3-1-1 0,3 4 0 16,-7 3-3-16,3-3-8 0,4 6 12 0,0 0-4 16,-7 0 1-16,0 6 0 0,0-6 0 0,0 6 0 15,0 4-9-15,0-1 0 0,0 4 0 0,0-1 0 0,3 1 0 16,4 2 0-16,0-2 0 0,0 0 0 0,0 2 0 16,0 1 0-16,4 0 0 0,-1-4 0 0,4 1 0 0,-3-1 0 15,3-2 0-15,3-1 0 0,1-3 0 0,0 4-11 16,-1-7 3-16,1 3 0 15,3-3-20-15,0 0-3 16,0 4-1-16,0-7 0 0,0 0-100 0,0 3-20 0,0-3-4 0,-3 3 0 16,3-3 0-16,0 3 0 0,-3-3 0 0,-1 3-394 15,-2 0-78-15</inkml:trace>
  <inkml:trace contextRef="#ctx0" brushRef="#br0" timeOffset="130201.94">16785 3900 2188 0,'0'0'48'0,"0"0"11"0,-3 10 1 0,3-1 1 0,-4 0-49 0,4 1-12 0,0-1 0 0,0 1 0 15,4-1 54-15,-4 0 8 0,3-2 2 0,1 2 0 16,-4-3 0-16,3-2 0 0,1-1 0 0,3 0 0 16,-7-3-52-16,3-3-12 0,4 0 0 0,0-4 0 0,-3 1 0 0,0 0 0 15,-1-4 0-15,4 1 0 16,-3-1 0-16,-4-2 0 0,3 3 0 0,1-1 0 0,-1 1 0 0,1-4 0 15,-4 1 0-15,3 2 0 0,1-2 0 0,-4-1 0 16,3 1 0-16,-3-1 0 0,4 1 0 0,3-1 0 16,-4 4 0-16,1-1 0 0,-1 1 0 0,5-1 0 15,-5 1 0-15,1 3 0 0,3-1 54 0,-7 7 8 16,3 0 2-16,1 0 0 0,3 4-52 0,-4 2-12 16,1 6 0-16,-1 1 0 0,-3 3 54 0,4-1 8 15,-4 7 2-15,3-3 0 0,1 0-52 0,-4 0-12 16,3-7 0-16,1 7 0 0,-4-3 0 0,4-4 0 15,-1 1 0-15,4-1 0 0,-3-2 0 0,3-4 0 0,-4 0 0 16,4-3 0 0,-3 1-48-16,3-4-13 0,0-4-3 0,-4 1 0 0,4 0 52 0,-3-3 12 0,0 3 0 15,3-7 0-15,-4 4 0 0,1-3 0 16,-1-1 0-16,1 1 0 0,-1-4 0 0,1 1 0 0,-1-4 0 0,1 7 0 16,3-10 0-16,-4 3 0 0,4 0 0 0,-3 4 0 15,0-7 0-15,3 7 0 16,0 2 0-16,-4 1 0 0,4-1 48 0,-3 4 13 0,6 0 3 0,-6 3 0 15,6 0-52-15,-3 3-12 0,1 0 0 0,-1 3 0 16,0 0 0-16,0 0 0 0,3 6 0 0,-3 4 0 16,0 3 0-16,4-4 0 0,-4 4 0 0,0-1 0 15,0 1 0-15,4 3 0 0,-4-3 0 0,0-4 0 16,0 1 0-16,0-4 0 0,0 4 0 0,0-4 0 16,0-3 0-16,-3 4 0 0,-1-1 0 0,1 1 0 15,-1-4 0-15,1 3 0 0,-1-2 0 0,-3 2 0 16,0 0 0-16,4 1 0 15,-4-1 0-15,-4 4 0 0,4-1 0 0,-3-2 0 0,-1 2 0 0</inkml:trace>
  <inkml:trace contextRef="#ctx0" brushRef="#br0" timeOffset="131146.76">15138 4672 1824 0,'17'9'38'0,"-10"-6"8"16,4 0-37-16,0 0-9 0,6 4 0 0,-3-4 0 0,4 3 104 0,3 0 20 0,-3-3 3 0,6 4 1 15,-2-1-52-15,-1-3-9 0,0 3-3 16,4-2 0-16,-4-1-51 0,4 0-13 0,-4-3 0 0</inkml:trace>
  <inkml:trace contextRef="#ctx0" brushRef="#br0" timeOffset="132577.18">15896 4979 1579 0,'-3'15'32'0,"-1"-8"10"16,4 2-34-16,-3-3-8 0,-1 4 0 0,1-4 0 15,-1 4 53-15,4-1 9 0,0-3 2 0,0 4 0 16,-4-4 51-16,4-6 10 0,0 3 3 0,0-3 0 15,0 0-56-15,0 0-12 0,0 0-1 0,4-3-1 16,-4-3-42-16,4-4-8 0,-1 1-8 0,-3-4 12 16,4-2 41-16,-1-4 9 0,1-3 2 0,-1-3 0 15,1 3-52-15,-1 0-12 0,4 0 0 0,-3 0 0 16,-1 3 0-16,1 0 0 0,3 4 0 0,-4-1 0 16,5 3 20-16,-1 7 2 0,0-3 0 0,0 6 0 15,0 3-35-15,0 3-7 0,3 3-2 0,-3 3 0 16,0 1 44-16,1 2 9 0,-1 4 1 0,-4 0 1 15,8-1-22-15,-4 1-11 0,3 0 10 0,-3 3-10 0,4-4 8 0,3 1-8 0,-3 0 0 16,-1-1 9-16,1-2-9 0,3-1 0 0,-3 1 9 0,3-4-9 16,-4-2 8-16,1-4-8 0,3-3 10 0,-3 0-10 15,3 0 18-15,-4-3-2 0,1-4-1 0,3 1 0 16,-4 0-15-16,1-7 0 16,0 1 0-16,-1-1 0 0,1 1 0 0,-1-4 0 0,1 0 0 0,0 1 0 15,-4-4 17-15,0 3 1 0,0 0 0 0,-4 1 0 16,1-1-29-16,-4 0-5 0,3 4-2 0,-3-1 0 15,-3 4 42-15,-1-1 9 16,1 7 2-16,3 3 0 0,-7-3-5 0,0 6-1 0,3 4 0 16,-3-1 0-16,0 6-29 0,0 4-10 0,3 3 0 0,-3 3 0 15,4 3 10-15,-1 0 0 0,1 3 0 0,3 0 0 16,0-2 0-16,0 2 0 0,3-3 0 0,1 0 0 16,-1-3 0-16,4-3 14 0,0-1-3 0,1-2-1 15,-1 0-10-15,3-7 0 0,-3-2 0 0,4-4 0 16,3-3-100-16,-4 0-23 0,5-7-4 0,-1 1-1 15,-4-3-102-15,8-7-21 0</inkml:trace>
  <inkml:trace contextRef="#ctx0" brushRef="#br0" timeOffset="132828">16542 4766 1728 0,'0'6'76'0,"0"-3"16"16,0 3-73-16,3 4-19 0,1-1 0 0,-1 0 0 16,1 4 106-16,3 0 18 0,0 2 3 0,4-2 1 0,-4 2-52 0,3 4-9 0,1-3-3 0,-1 0 0 15,1-1 0-15,0 1 0 0,-1-3 0 0,1-1 0 32,3 1-51-32,-4-1-13 0,1-2 0 0,0-4 0 0,-1 3 0 0,1-2 0 0,-1-1 0 0,1 0 0 15,-4-3 0-15,0 0 0 0,0 0 0 0,0 1 0 31,0-4-115-31,-3 3-25 0,3-3-6 0,-4 0-1 0,-3 0-72 0,0 0-14 0</inkml:trace>
  <inkml:trace contextRef="#ctx0" brushRef="#br0" timeOffset="133087.85">16641 5151 2415 0,'3'-12'107'0,"-3"-1"22"15,4-3-103-15,-1-2-26 0,1-1 0 0,3 0 0 16,-4-3 64-16,1 3 8 0,3-3 2 0,-4 0 0 16,1 4-49-16,-1-4-9 0,1 3-3 0,-1 0 0 15,1 3-13-15,0 4 0 0,-1-1 0 0,4 4 0 16,-3-1 0-16,-1 4 0 0,1 0 0 0,-1 0 0 15,-3 6-32-15,7-4-4 0,-7 4 0 0,4 0 0 16,-4 0-163-16,7 0-33 0,-7 0-6 0</inkml:trace>
  <inkml:trace contextRef="#ctx0" brushRef="#br0" timeOffset="133362.74">16993 5205 2649 0,'0'0'117'0,"0"0"25"0,0 0-114 0,0 0-28 0,0 0 0 0,0 0 0 16,0 0 57-16,0-10 6 0,0 1 1 0,0-4 0 15,-3-6-52-15,3-3-12 0,0 0 0 0,-4-3 0 16,1-3 0-16,-1 3 0 0,1-3 0 0,-4 0 0 15,0 3 0-15,0-4 0 0,-1 7 0 0,1-3 0 16,0 3-48-16,-3 7-13 0,3-1-3 0,0 0 0 16,0 7-60-16,0 0-12 0,-1 5-2 0</inkml:trace>
  <inkml:trace contextRef="#ctx0" brushRef="#br0" timeOffset="133511.63">16806 4963 1824 0,'14'3'76'15,"-3"-3"-60"-15,3 0 140 0,0 0 29 0,4 0 6 0,-4 0 1 32,7 3-57-32,-3-3-11 0,3 4-3 0,4-4 0 0,-4 6-69 0,0-3-15 0,0 6-2 0,0-2-1 31,1-4-58-31,-1 3-11 0,0 0-2 0</inkml:trace>
  <inkml:trace contextRef="#ctx0" brushRef="#br0" timeOffset="134892.67">18553 5148 1516 0,'0'0'64'15,"0"0"-52"1,0 0 88-16,0 0 18 0,0 0 3 0,0 0 1 16,0 0-28-16,0 0-6 0,0 0 0 0,0 0-1 15,0 0-19-15,0-6-3 0,3 0-1 0,1-4 0 16,-4 1 0-16,3-4 0 0,1-2 0 0,-1-4 0 15,1 0 0-15,-1-6 0 0,1 0 0 0,-1-10 0 16,-3 4 0-16,4 0 0 0,-4-1 0 0,3-2 0 0,-3 5-51 16,0 1-13-16,-3 3 0 0,3 0 0 0,0 3 29 0,0 0 3 0,0 3 1 15,0 1 0-15,3 2-1 16,-3 0-1-16,0 7 0 0,4-1 0 0,-4 4-31 0,0 6 0 16,0 0 0-16,3 6 0 0,-3 4 0 0,4 5 0 0,0 7 0 0,-1 4 0 15,1 2 0-15,-1 0 0 0,4 3 0 0,-3 7 0 16,3-4 0-1,-4 1 0-15,4 3 0 0,-3-1 0 0,3-5 0 0,3-1-8 16,-2-3 8-16,2 0-13 0,4 1 13 0,-3-8 10 0,3 1-2 16,0 0 0-16,-3-6-8 0,6 3 0 15,-6-7 0-15,3 1 0 0,0-4 0 0,-3-2-14 0,3-1 3 0,-4-3 1 16,1-3 10-16,0-3 14 0,-1 0-3 0,1-7-1 16,-4 4-10-16,0-6 0 0,0-1 0 0,0-6 0 15,-4 0 0-15,1-6-12 0,-4 0 2 0,3-6 1 16,-6 3 20-16,3-7 4 0,-4 4 1 0,1-4 0 15,-4 4-4-15,3-4 0 0,-3 4 0 0,-3-3 0 16,3 5-12-16,0 4 9 0,0 0-9 0,-1 3 8 16,1 7-24-16,0-1-6 0,0 7-1 0,0 2 0 15,4 4-7-15,3 3-2 0,0 0 0 0,0 0 0 16,-4 6-153-16,1 1-31 0,6 5-7 0</inkml:trace>
  <inkml:trace contextRef="#ctx0" brushRef="#br0" timeOffset="135214.92">19082 5079 2508 0,'-7'0'71'0,"-4"3"16"0,4 0-70 0,0 1-17 0,0-1 0 0,0 3 0 16,0 0 55-16,3 4 7 0,-3-1 2 0,4 0 0 15,-1 4 0-15,1 3 0 0,3-4 0 0,-4 4 0 16,4 0-52-16,4-1-12 0,-4-2 0 0,3-1 0 16,1 1 54-16,-1-4 8 0,4-2 2 0,-3-1 0 15,3-3-52-15,0 0-12 0,0-6 0 0,0 0 0 16,0-3-17-16,0-4-7 0,0 1 0 0,0-1-1 16,0 1 40-16,0-7 8 0,0 1 1 0,-3-1 1 15,0-3-25-15,-1 7 0 0,1-4 0 16,-1 0 0-16,-3 0 0 0,-3 4 0 0,3-1 0 15,-4 1 0-15,1 6 0 0,-5-1 0 0,1 7 0 0,-3-3 0 16,3 6-97-16,-4 0-25 0,1 1-5 16</inkml:trace>
  <inkml:trace contextRef="#ctx0" brushRef="#br0" timeOffset="136050.34">19244 4788 2310 0,'-11'12'48'0,"8"-6"11"0,-1 1-47 16,1-1-12-16,3 0 0 0,-4 4 0 0,4-1 37 0,4-3 6 0,-1 4 1 0,1 2 0 16,3-2-20-1,-3 5-3-15,3 1-1 0,0 0 0 0,0 2-20 0,3-2 0 0,-3 6 0 16,0-3 0-16,-3 0 56 15,3 0 6-15,0 2 2 0,0-2 0 0,-3-3 0 0,3 3 0 0,-4-4 0 0,1-2 0 16,-1 3-64-16,4-7-12 0,-3 0-2 0,-4 1-1 16,3-4 24-16,-3-3 5 0,0-3 1 0,0 0 0 15,0 0-15-15,0 0 0 0,0 0 0 0,4-6 0 16,-4 0 0-16,0-1 0 0,-4-2 0 0,4 0 0 16,-3-1 0-16,-1 1 0 0,1-4 0 0,-4-2 0 15,0 2-11-15,0 4-5 0,0-4 0 0,-4 7-1 16,4 0 27-16,0 6 6 0,0 0 0 0,-4 0 1 15,4 6-17-15,0 0 0 0,-3 4 0 0,2 2 0 16,5 1 0-16,-4-1 0 0,0 7 0 0,3-3 0 16,1-1 0-16,-1 1 0 0,4-3 0 0,0-1 0 15,0 1 0-15,4-1 0 0,-1-2 0 0,1-1 0 16,-1 0 0-16,8 1 0 0,-4-4 0 0,0 0 0 16,4-6 0-16,-1 3 0 0,1-6 0 0,3 0 0 15,-4 0 0-15,1-3 0 0,3 0 0 0,-3-4 0 16,-1 4 0-16,4-4 0 0,-3-2 0 0,3 3 0 15,-3-4-48-15,-1 4-12 0,1-4-4 0,-1 0 0 0,1 4 52 16,0 0 12-16,-1-4 0 0,-3 4 0 0,0 2 0 16,4 1 0-16,-8 3 0 0,5 0 0 0,-5 3 0 15,-3 0 0-15,7 3 0 0,-3 0 0 16,-4-3 0-16,7 0 0 0,-4 0 0 0,-3 0 0 0,4 0 32 16,-4 0 8-16,0 0 3 0,7 0 0 0,-7 0-18 15,3-3-3-15,4 3-1 0,-7 0 0 16,4-3-21-16,-4 3 0 0,3-3 0 0,-3 3 0 0,4-7 0 0,-1 1 0 0,1 0 0 15,0 0 0-15,-4 6 0 0,0-7 0 0,0 7 0 0,0 0 0 16,0 0 0-16,0 0 0 0,0 0 0 0,0 0 0 16,0 0 0-16,0 0 0 0,0 0 0 0,0 0 0 15,-8 0 56-15,1 0 6 0,4 4 2 0,-4 2 0 16,3-3-52-16,1 3-12 0,-4-3 0 0,3 4 0 16,1-1 0-16,-1 0 0 0,1 4 0 0,-1-4 0 15,1 3 0-15,3-2 0 0,-4 2 0 0,4-3 0 16,0 4 0-16,0-1 0 0,0 0 0 0,0 4 0 15,0-4 0-15,4 1 0 16,-1-1 0-16,1 1 0 0,3-1 32 0,-4 4 4 0,8-4 1 0,-4 0 0 16,7 1-8-16,0-4-1 0,0 0-1 0,4 1 0 15,-4-4-27-15,7 0-19 0,-3-3 3 0,-1 0 1 16,1 0 15-16,0-6 0 0,-1 2 0 0,-3-2 0 16,1-3-42-16,-1 2-6 0,-4-2 0 0,-3 0-1 15,0 2-115-15,0-2-22 0,0 3-5 0</inkml:trace>
  <inkml:trace contextRef="#ctx0" brushRef="#br0" timeOffset="136795.51">18863 4070 2553 0,'0'15'53'0,"0"-15"12"0,0 0-52 0,0 0-13 0,0 0 0 0,0 0 0 16,0 0 84-16,0 0 15 0,0 0 2 0,0 0 1 15,0 0-61-15,0 0-12 0,0 0-2 0,0 0-1 16,0 0-7-16,0 0-2 0,0 0 0 0,0 0 0 16,0 0-17-16,0 0 0 0,0 0 0 0,0 0 0 15,0 0-166-15,0 0-34 0</inkml:trace>
  <inkml:trace contextRef="#ctx0" brushRef="#br0" timeOffset="137329.07">18655 3461 1599 0,'0'0'33'15,"0"0"8"-15,0 0-33 0,0 0-8 0,0 0 0 0,3 3 0 16,1 0 100-16,-4-3 17 0,3 4 4 0,1-1 1 16,3 0-48-16,-3-3-10 0,3 0-1 0,0 3-1 15,0-3-14-15,0 0-4 0,3 0 0 0,-3-3 0 16,1 3-6-16,-1-3-2 0,3 0 0 0,-6-1 0 16,-1 1 12-16,4 0 3 0,-3 0 0 0,-1 0 0 15,-3 3-41-15,0 0-10 0,0 0 0 0,0 0 0 16,0 0 53-16,0 0 9 0,0 0 2 0,-3 9 0 15,-1 1-37-15,4 2-7 0,-7 1-2 0,4-1 0 16,-1 4-29-16,-3 3-5 0,4-3-2 0,-4 2 0 0,3 1 36 0,0 0 7 16,4-3 2-16,-3 2 0 0,3-2-11 0,0 0-3 15,0-4 0-15,0 1 0 0,3-1 4 0,-3-2 1 16,4-1 0-16,-4-9 0 0,7 7-6 0,-3-1-2 16,-4-6 0-16,10 3 0 0,4 0-10 0,-3-3 0 15,-1 0 0-15,1 0 0 0,3-3 0 0,0 3 0 0,0-3 0 16,0 0-11-1,1 0-93-15,-1-1-20 0,3 1-3 0,-10-3-1 0</inkml:trace>
  <inkml:trace contextRef="#ctx0" brushRef="#br0" timeOffset="146176.84">14601 5766 1284 0,'0'0'36'0,"0"0"8"0,-3 3-35 0,3-3-9 0,-7 0 0 0,7 0 0 15,-7 3 24-15,7-3 2 0,-4 6 1 0,4-6 0 16,-3 7-15-16,-1-4-4 0,4-3 0 0,0 6 0 16,-3-3-8-16,3 3 8 0,0 1-8 0,0-1 8 15,3-3-8-15,-3 3 0 0,4 1 0 0,-1-4 0 16,4 3 0-16,0-3 0 0,4 0 0 0,0 0 0 16,3 1 0-16,0-1 0 0,7-3 0 0,0 0 0 15,4 0 20-15,3-3 1 0,4-1 1 0,0 1 0 16,-1 0 8-16,8 0 2 0,-4-3 0 0,8 3 0 15,3-4 0-15,3 4 1 0,7-3 0 0,1 3 0 16,-1 0-3-16,8-4-1 0,-4 4 0 0,3 0 0 16,4 0-29-16,4 0 0 0,-4 0 0 0,7 0 0 15,0 3 0-15,4 0-20 0,-1 0 4 0,4 3 0 16,4-3 16-16,-4 0 0 0,7 3 0 0,-3-3 0 16,3-3 20-16,4 3 2 0,3-3 0 0,-3 3 0 15,7 0-14-15,-4 0-8 0,7 0 8 0,-3-4-8 16,0 4 17-16,0 0-1 0,-1-3 0 0,1 3 0 0,-4 3 4 0,1-3 0 0,-1 4 0 15,-3-1 0-15,-4 3 3 0,-3-3 1 0,-1 3 0 16,-6 1 0-16,-4-1-13 0,-4 3-3 0,-3-2 0 0,-7-1 0 16,0 3-8-16,0-2 8 0,-3-1-8 0,-4 0 8 15,0 0-8-15,-4 1 0 0,0-4 0 0,1 3 8 16,-4-6-8-16,3 0 0 16,0 0 0-16,-3 0 0 0,0-3 0 0,-3 3-12 0,-5-3 0 15,1 3 1-15,-7-3-33 16,0 0-8-16,-4-1 0 0</inkml:trace>
  <inkml:trace contextRef="#ctx0" brushRef="#br0" timeOffset="181128.9">8865 6694 1160 0,'0'0'32'0,"7"0"9"0,0 3-33 0,4-3-8 0,0 3 0 0,-1 0 0 16,8-3 15-16,-1 0 1 0,5-3 0 0,-1 0 0 16,0 0 0-16,4 0 0 0,-1 0 0 0,5 0 0 15,-1-1 12-15,0-2 2 0,0 3 1 0,4-3 0 16,0-1 1-16,3 1 1 0,4 0 0 0,0 0 0 16,-1 2-1-16,5 1-1 0,-1 0 0 0,4 0 0 15,-4 0-12-15,8 0-3 0,-4-3 0 0,6 2 0 16,1-2 12-16,7 3 1 0,0 0 1 0,0-3 0 15,4 2-9-15,-1 1-1 0,4 0-1 0,0 0 0 16,0 0-8-16,0 3-2 0,4 0 0 0,0 0 0 16,3 0-9-16,3 3 0 0,1-3 9 0,-1 3-9 15,1-3 0-15,0 0 0 0,3 3 0 0,-4-3 0 16,5 0 12-16,-5 0-1 0,8 0-1 0,-4 0 0 16,7-3 18-16,-3 3 4 0,7-3 1 0,-4 0 0 15,3 3-13-15,5 0-4 0,-1 3 0 0,0-3 0 16,0 0-4-16,4 3 0 0,0-3-1 0,-4 3 0 15,4 0-11-15,-4 4 0 0,-3-1 0 0,3 0 8 0,-3 1-8 16,0-1 0-16,-1 0 0 0,1 3 8 16,-4-2-8-16,1 2 12 0,-1 1-12 0,-4-1 12 15,5 0 16-15,-1 1 3 0,-4-1 1 0,1 1 0 0,0-4-17 0,-1 0-3 0,5-3-1 0,-5 0 0 16,1 1 11-16,-4-1 2 0,0 0 1 16,0 0 0-16,-7 0-13 0,1-3-4 0,-1 0 0 0,-7 0 0 15,0 0 10-15,-4-3 2 0,-3 3 0 0,-3-3 0 16,-4 6-20-16,-4-3 0 0,-7 3 0 0,1 0 0 15,-5-3 0-15,-2 3 0 0,-1-3 0 0,-7 0 0 16,0 4 0-16,-3-4 0 0,-4 0-11 0,-3 0 11 16,-4 0-28-16,0 0 2 0,0-4 0 15,-7 1 0 1,4 0-97-16,-8-3-19 0,4 0-4 0</inkml:trace>
  <inkml:trace contextRef="#ctx0" brushRef="#br0" timeOffset="181618.39">15392 6556 1326 0,'28'3'56'15,"-3"0"-45"-15,6 0-11 0,1 1 0 0,0 2 0 0,0 0 8 16,-1 0-8-16,5 4-17 0,-5-1 4 0,5 1 1 16,-1 2 12-16,0-3 16 0,1-2-3 0,-1 2-1 15,0 4 15-15,0-4 2 0,1 4 1 0,-5-1 0 16,-2 1-6-16,-5-1-2 0,-3 1 0 0,-6 3 0 15,-5 2-22-15,-3 1 0 0,-3 0 0 0,-8 3 0 16,-3-3 0-16,-3 3-8 0,-5-4 0 0,-2 1 0 16,-1-3 8-16,1 3 0 0,-5 0 0 0,5-7 0 15,-1 1 0-15,0-1-18 0</inkml:trace>
  <inkml:trace contextRef="#ctx0" brushRef="#br0" timeOffset="183612.2">8946 7562 858 0,'-7'4'24'0,"0"-1"6"15,0-3-30-15,7 0 0 0,0 0 0 0,0 0 0 16,0 0 19-16,0 0-3 0,0 0 0 0,0 0 0 16,0 0 6-16,4-3 1 0,3-4 0 0,0 4 0 15,4-3-15-15,-1 3-8 0,1 0 10 0,3-4-10 16,3 4 9-16,-2 3-9 0,6-3 8 0,-4 3-8 15,5 0 0-15,-1 3 0 0,0-3 0 0,4 3 0 16,-1 1 0-16,4-1 0 0,1-3 0 0,6 3 0 16,0 0 19-16,4 0 5 0,3 3 0 0,4-3 1 15,0 4 23-15,3-4 4 0,4 3 0 0,0-3 1 0,7 0-26 16,4 1-6-16,3-1-1 0,0 0 0 0,0-3-12 16,7 3-8-16,0-3 10 0,0 3-10 0,0-3 0 0,0 3 0 0,0 0 0 15,4-3 0-15,-4 4 0 0,7-1 0 0,0 0 0 0,-3 3 0 16,3-3 28-16,-3 3 7 0,3-2 1 0,-4 2 0 47,5-3-7-32,-1 0-1-15,-4-3 0 0,8 0 0 0,-4 0-17 0,4-3-11 0,3 0 12 0,0-3-12 0,0 2 13 16,1 1-4-16,2-3-1 0,-2 3 0 0,2-3-8 0,-3-1 0 0,1 4 0 0,-1-3 0 0,-4 0 0 16,1 3 0-16,3-4 0 0,-7 4 0 15,4 0 0-15,-4 0 0 0,0 0 0 0,1 3 0 16,2-3 0-16,-3 3 0 0,4 3 0 0,-4-3 0 0,0 0 0 15,-3 0 8-15,0 0-8 0,-4 0 8 0,0 0-8 0,-4 3 0 16,1 0 9-16,-1 0-9 0,1-3 33 0,-1 3 3 0,1-3 0 0,-4 0 0 16,0 0-8-16,0 0 0 0,-3 0-1 0,-1 0 0 15,-3-3 8-15,-7 3 1 0,3-3 1 0,-6 3 0 16,-1 0-13-16,-3 0-2 0,0 0-1 0,-4 0 0 16,-3 3-21-16,-4-3 0 0,1 0 0 0,-1 3 0 15,-7 0 0-15,0 4 0 0,-3-1 0 0,-4-3-8 16,0 0-8-16,-3 0 0 0,-4 1-1 0,-3-4 0 15,3 0-27-15,-7-4-6 0,3 4-1 0,-2-3 0 16,-1 3-10-16,0 0-3 0,-4 0 0 16,4-3 0-16,-7 3-104 0,0-6-20 0</inkml:trace>
  <inkml:trace contextRef="#ctx0" brushRef="#br0" timeOffset="183951.61">15374 7368 1440 0,'25'3'40'0,"-1"3"11"0,1-2-41 0,7 2-10 0,0 3 0 0,-1-2 0 15,1 2 0-15,0 0 0 0,0 1 0 0,-1-1 0 16,1 4 0-16,-4-4 0 0,1 4 0 0,-5-4 0 16,1 4 0-16,-4-1 0 0,-3 1 0 0,-1-4 0 15,-6 4 16-15,-4-1-1 0,0 1-1 0,-7-1 0 16,-7 7 31-16,-4-3 7 0,-3 6 0 0,-7 0 1 16,-3 3-29-16,-8 0-5 0,0 0-2 0,-3 3 0 15,-4 0-8-15,0-3-1 0,0 4-8 0,-3-1 12 16,3-3-26-16,0 0-6 0,1 3 0 0</inkml:trace>
  <inkml:trace contextRef="#ctx0" brushRef="#br0" timeOffset="185108.63">9260 8901 953 0,'22'-3'20'0,"-12"3"4"16,1-3-24-16,3 3 0 0,0 0 0 0,4 0 0 16,3 0 21-16,0 0-1 0,4 0 0 0,-1 0 0 15,5 3-20-15,2 0 0 0,1 0 0 0,0-3 0 16,3 0 0-16,0 0 0 0,1-3 0 0,2-3-8 16,1 3 22-16,7 0 5 0,0 0 1 0,3 0 0 0,1-1 9 15,-1 1 3-15,4 0 0 0,0 0 0 0,3 3-1 0,1-3 0 16,3 0 0-16,0 0 0 0,0 3-14 0,0 0-2 15,3 0-1-15,4 0 0 0,0 0-3 16,4 0-1-16,-1 0 0 0,5 0 0 0,-1 3-10 0,3-3 10 0,4 0-10 0,-3 0 10 16,3 0 4-1,0 0 1-15,-3 0 0 0,3-3 0 0,4-1 19 0,-1 4 4 0,1-3 1 0,3 0 0 16,0 3-29-16,4-3-10 16,-4 0 0-16,4 0 9 0,0 3-1 0,-1-3-8 15,5-1 12-15,-5 4-4 0,1-3-8 0,3 3-12 16,-3-3 2-16,0 3 1 0,3 0 9 0,-3 0 9 0,0 0-1 0,3 0-8 15,-3 0 10-15,-4 0-10 0,0 3 8 0,4-3-8 16,-1 0 13-16,1 0-2 0,3-3-1 0,-3 3 0 16,3 0-10-16,-3 0 0 0,-4 3 0 0,4-3 0 15,0 0 0-15,-4 0 0 0,4 0 0 0,-8 0 0 16,1 0 0-16,-4 0 0 0,4 0 0 0,-8 0 0 16,1 0 0-16,-4 0 13 0,0 0-3 0,-3 0-1 15,-4 0-9-15,0 0 0 0,-7 0 0 0,0 3 0 16,-7-3 0-16,-1 0 0 0,-2 4 0 0,-4-4 0 15,-4 0 0-15,0 3 0 0,1-3 0 16,-4 0 0-16,-4 3 0 0,0-3 0 0,-7 3-9 0,1-3 9 16,-8 0-85-16,0 0-14 15,0 0-2-15</inkml:trace>
  <inkml:trace contextRef="#ctx0" brushRef="#br0" timeOffset="185527.71">15621 8528 1454 0,'14'6'30'0,"4"1"8"0,-1-1-30 0,5 0-8 16,2 4 0-16,-3-1 0 0,8 1 41 0,-5-4 7 0,5 3 2 0,2 1 0 16,-2-1-40-16,2 0-10 0,5 1 0 0,-5-1 0 15,1 1 0-15,0-4 0 0,0 3 0 0,-4 1 0 16,-4-4 8-16,1 3 0 0,-4 1 0 0,-3-1 0 15,-4 1-8-15,-3-1 12 0,-1 4-12 0,-6-4 12 16,-4 7 2-16,-4-4 1 0,1 7 0 0,-8 0 0 16,-10 0-3-16,-4-1 0 0,-6 8 0 0,-5-5 0 15,1 5-12-15,-7 2 0 0,-1 0 8 0,1 0-8 16,0 0 0-16,-1 1 0 0,1-4 0 0,-4 3 0 16,0-3-115-16,4 3-19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13:29:53.29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1782 947 2188 0,'0'-10'48'0,"0"1"11"0,0-7 1 0,-4 7 1 0,4-7-49 0,0 0-12 16,-7 4 0-16,3-1 0 0,4-6 105 0,-7 4 19 15,4 2 3-15,-8-6 1 0,8 4 0 0,-8 2 0 16,4-3 0-16,-7 7 0 0,0-3-103 0,-4 8-25 16,1 1 0-16,-5 3 0 0,-2 3 36 0,-8 4 3 15,7 8 0-15,-6 10 0 0,2-3-19 0,5 7-3 16,-8 11-1-16,7 7 0 0,0 0-5 0,4 10-2 16,-3-1 0-16,2 10 0 0,1-9 10 0,7-10 1 15,0 0 1-15,7 3 0 0,-4 6 18 0,8 1 3 16,3-4 1-16,3-3 0 0,4 0-35 0,4 0-8 15,0 1 0-15,3-4 0 16,7-13-24-16,-3-2-8 0,10-4 0 0,-4-9-1 0,5-4 25 0,2-2 8 0,5-7 0 16,-1-6 0-16,0 0-8 0,-3-3 8 0,-4-10 0 0,4 4 0 15,-7-4-50 1,-1 1-3-16,1-4-1 0,-4 1 0 0,4-1-23 0,-4-6-5 16,0-3-1-16,4 0 0 0,-11 0-50 15,7 0-11-15,-7-1-1 0,4-2-1 0,-4 6 81 0,0-6 16 0,-3 6 3 0,-1-6 1 16,1 6 3-16,-7 0 1 15,3 3 0-15,-7 7 0 0,0-4 50 0,0 7 11 0,0 2 1 0,-11 4 1 16,4 0 94-16,3 0 20 0,-10 6 3 0,7 3 1 16,-3 7-50-16,-1-1-10 0,4 10-1 0,-4 0-1 15,1 7-33-15,-1 2-6 0,8 0-2 0,-8 4 0 16,11 5-29-16,-7 1-8 0,7-6 0 0,7 5 0 16,-7-2 0-16,0 3 0 0,4-7 0 0,6-2 0 0,1-1 40 15,-1-6 4-15,5 0 1 0,-5-9 0 16,11 0-35-16,-3-10-10 0,3 0 0 0,0-6 0 0,4 0 8 0,-4-9-8 15,-3-4 8-15,3-6-8 0,0 1 0 0,-7-8 8 16,-3 5-8-16,3-5 0 0,-4 1 9 0,-2 3-9 16,2 4 12-16,-10-7-12 0,4 9 12 0,-8-6-12 15,4 6 12-15,-7 4-12 0,4-7 0 0,-8 6 0 16,-10-2 0-16,7 5 0 0,-7-2 0 0,-1 2 0 16,-2 1 0-16,-1-1 0 0,0 4 12 0,4-6-4 0,0 9 0 15,7-4-8 1,0 4-82-16,3 3-23 0,1 3-5 0,6-3-821 15,-3 3-164-15</inkml:trace>
  <inkml:trace contextRef="#ctx0" brushRef="#br0" timeOffset="673.62">2293 1536 2188 0,'0'0'48'0,"-3"0"11"0,3 0 1 15,0 0 1-15,-8 0-49 0,8 0-12 0,-3 3 0 0,-4 0 0 0,7 0 105 0,-4 4 19 16,4 2 3-16,0 0 1 15,0 7-103-15,0-6-25 0,0 5 0 0,4 7 0 0,-4-6 43 0,7 3 3 16,-7 3 1-16,0 0 0 0,3 3-24 0,5-7-5 16,-5 8-1-16,1-8 0 0,3 4 37 0,-7-6 7 15,3 3 2-15,4-7 0 0,-3 1-50 0,-4-7-13 16,7 0 0-16,-4 1 0 0,4-7 0 0,-3 0 0 16,-1-3 0-16,5-1 0 0,-8 1 56 0,3-3 7 15,4 0 1-15,-7-10 0 0,4 4-48 0,3-4-8 16,-7 0-8-16,7-9 9 0,0 3 1 0,-4-3 0 15,4 3 0-15,-3 0 0 0,6 3-2 0,1-3 0 16,0 0 0-16,-1 1 0 0,-6 5-24 0,10 3-6 0,-4 1-1 0,-2 5 0 16,2 4 70-16,-3 0 13 0,4 6 4 0,-4 4 0 15,3 8-52-15,-6-2-12 0,-1 6 0 0,4-1 0 16,-3 4 0-16,3 4 8 0,-7-11-8 0,4 4 0 16,-4 0 10-16,7-4-10 0,-7 1 10 0,3 0-10 15,4-10 0-15,-3 4 0 0,-1-4 0 0,-3-3 0 16,7 0 0-16,-7-3 0 0,4-6 0 0,3 0 0 15,-4-1 0-15,5-2 0 0,-5-7 0 0,1 4 0 16,3-4 0-16,-4-3-8 0,4 3 8 0,-3-2 0 16,3 8 0-16,0-9 0 0,3 4 0 0,1 2 0 15,0-2 0-15,-1 5 0 0,1 7-8 0,-1-3 8 16,1 3 0-16,3-4 12 0,-3 7 0 0,-1-3 0 16,-3 6-12-16,0-3-16 0,4 7 3 0,-8 5 1 0,8 4 35 15,-7-1 7-15,3 11 2 0,-4-4 0 16,4 3-52-16,-7 3-9 0,0 0-3 0,4 0 0 0,-4 7 32 0,0-7 0 15,0 3 0-15,0 4 0 0,0-16 0 0,0 3 0 16,0-7 0-16,0-5 0 16,0-1-57-16,0-9-6 0,0 0-1 0,7-9-1459 0</inkml:trace>
  <inkml:trace contextRef="#ctx0" brushRef="#br0" timeOffset="1256.69">3059 1596 2188 0,'-7'6'48'0,"3"0"11"0,-7 4 1 0,4-4 1 0,4 6-49 0,-1-5-12 0,4 5 0 0,0-2 0 16,0-1 105-16,0 4 19 0,0 2 3 0,0 1 1 15,7 3-100-15,0 6-19 0,-3 0-9 0,7 6 8 0,-4 4 28 0,3-1 4 16,-3 10 2-16,4-6 0 0,-1-1 11 0,1-2 3 16,0-1 0-16,3-5 0 0,-4-1-24 0,1-3-5 15,-1 0-1-15,1 0 0 0,-7-6 30 0,3 0 7 16,0-4 1-16,0-2 0 0,-7-1-52 15,3-2-12-15,-3-4 0 0,0-6 0 0,0 0 0 0,0 0 0 16,0-6 0-16,-3-4 0 16,-4 1 21-16,0-4 2 0,0 1 0 0,-4-4 0 0,0-6-37 0,1 0-7 15,3-9-2-15,-11 0 0 0,15-10 37 0,-12 6 7 16,8-2 2-16,4-4 0 0,-4-3-37 0,7 6-7 16,-4 1-2-16,8-1 0 0,-4 4 38 15,7-10 7-15,-4 3 2 0,4-3 0 0,8 7 12 0,-5 5 4 16,1-9 0-16,6 10 0 0,1 3-32 0,0 3-8 15,-1 6 0-15,-3 0 0 0,8 10 0 0,-12 2 11 16,4 4-11-16,-3 6 12 0,-1 7-12 0,1 2 0 0,3 10-12 16,-3 3 12-16,-8 7 17 0,4 12 11 0,-3-4 3 0,-1 7 0 15,4-6-31-15,-7-3 8 0,-7-1-8 0,4 4 4 16,-1 0-30 0,-6 3-5-16,3-6-1 0,-4-1 0 0,4-2 52 0,-4-1 9 0,1-12 3 0,-1 3 0 15,1-12-24-15,-4-1-8 16,3-2 0-16,-3-7 0 15,3 0-76-15,1-6-14 0,-1-3-3 0,1-7-1 0,6 0-191 0,4-2-39 16</inkml:trace>
  <inkml:trace contextRef="#ctx0" brushRef="#br0" timeOffset="1741.46">3598 1539 1728 0,'0'0'38'0,"0"0"8"0,-3-12 2 0,3 5 0 0,0-2-39 0,0 0-9 16,-7-1 0-16,7 4 0 0,0-7 104 0,0 7 20 15,0 6 3-15,0 0 1 0,0 0 0 0,0 0 0 16,0 0 0-16,-4 9 0 0,4 7-20 0,0 3-4 15,0 9-1-15,0 0 0 0,0 1-63 0,0 8-12 16,0-9-2-16,0 10-1 0,4 0 31 0,-4-7 7 0,7 4 1 0,3-4 0 16,-6-3 0-16,3-6 0 0,0 3 0 15,11-6 0-15,-8-7-52 0,4-2-12 16,8-7 0-16,-8-3 0 16,7-6-25-16,-7-4-8 0,7 4-2 0,-3-16 0 15,3 3 5-15,0-6 1 0,0 0 0 0,-3-3 0 0,0 3 29 0,-1-13 0 16,4 4 0-16,0 2 0 0,-10 4 0 0,3 9 0 0,-3-3 0 0,-1 7 0 15,1 5 0-15,-8 7 0 0,5 3 0 0,-5 3 0 16,8 4 25-16,-11 8 11 0,3 4 3 0,4-3 0 16,-7 6-11-16,4 3-3 0,-4 0 0 0,7 0 0 15,-7 0-25-15,0 0 0 0,3 3 0 0,-3-6 0 16,4 3 0-16,3-6 0 0,-4-3 0 0,4-4 0 16,-3 1-46-16,3-10-14 0,0-3-4 0,0-6 0 15,4-4-102-15,-1-5-21 16,-3-4-4-16,0-9-1101 0</inkml:trace>
  <inkml:trace contextRef="#ctx0" brushRef="#br0" timeOffset="1975.11">4205 1194 2419 0,'0'0'53'0,"-3"3"11"0,-1-3 3 0,1 7 1 0,3 2-55 0,0 0-13 16,0 7 0-16,0-6 0 0,7 5 105 0,-4 4 19 15,4 3 3-15,4 6 1 0,-8-3-52 0,4 10-9 16,7-4-3-16,-10 7 0 0,7 3 0 0,-1-1 0 15,1 1 0-15,-1-6 0 0,1-4-22 0,-4 3-5 16,4-5-1-16,-4-1 0 0,3-3-6 0,-6-3-2 16,3 0 0-16,0 0 0 0,0-7-37 0,-4 1-8 0,4 0-2 15,-3-10 0 1,-4 3-37-16,4-2-8 0,-1-1-2 0,-3-6 0 16,0 0-33-16,0 0-6 0,-7-6-2 0,3-4 0 15,-3 4-120-15,-3-10-24 0,-4 1-5 0,3-1 0 0</inkml:trace>
  <inkml:trace contextRef="#ctx0" brushRef="#br0" timeOffset="2454.03">4124 1680 1854 0,'0'0'40'0,"0"0"9"0,0 0 2 0,0 0 1 0,0 0-41 0,7-9-11 0,-3 6 0 0,3 0 0 15,0-4 128-15,3 4 23 0,1-3 5 0,6 3 0 16,-2 0-58-16,6 3-12 0,-7-4-2 0,7 4-1 16,-3-3-23-16,3 0-4 0,-4 3 0 0,8-3-1 15,-11-3-55-15,11 3 0 0,-4 3-13 0,4-3 2 0,-4-1 11 16,4-2 0-16,-1 0 0 0,8-4 0 15,-7 7 0-15,0-9 0 0,-1 2 0 0,1 1 0 0,-4 3 0 16,0-4 0-16,0 4 0 0,-10-3 0 0,3-1 49 16,-3 4 12-16,-8 3 3 0,1-3 0 0,-4 6 0 0,0 0 0 15,0 0 0-15,0 0 0 0,-7 6 0 0,-4 0 0 16,-7 3 0-16,4 10 0 0,4-3-64 0,-4 12 0 16,0-3 0-16,3 3-13 0,0 7 13 0,4-4 10 15,4 1-2-15,-1-1 0 0,4-3-8 0,0 4 0 16,4-10 0-16,-1-4 0 15,4 1 0-15,0-6 0 0,8-4 0 0,-5-3 0 0,1-6 0 0,3-3 0 16,0 0 0-16,0-6 0 0,4-4 0 16,-11-6 0-16,7 1 0 0,0-4 0 0,-3-7 0 0,-4 1 0 15,0 0 0-15,3-3 0 16,-6 6-49-16,3-7-12 0,-4 1-3 0,1 3 0 0,-4 2 52 0,3 5 12 0,-3 5 0 16,0-3 0-16,0 7 0 0,0 5 0 0,0 7 0 15,0 0 0-15,0 0 0 0,0 10 0 0,-3 5 0 16,3 4 0-16,3 0 48 0,-3 6 13 0,4-3 3 0,-4 6 0 15,11-6-52-15,-11 6-12 0,10-6 0 0,-6 3 0 16,3-6 0-16,0 0 0 0,3 0 0 0,1 0 0 16,3-4 0-16,4-2 0 0,-8-1 0 0,4-2 0 15,8-1 0-15,-12-6 0 0,4 1 0 0,0-8 0 16,0-2-102 0,4 0-20-16,-4-7-4 0,-3 4-854 0,3-10-172 0</inkml:trace>
  <inkml:trace contextRef="#ctx0" brushRef="#br0" timeOffset="2697.01">5182 1219 2358 0,'0'0'52'0,"0"0"10"0,-3 3 2 0,3 4 3 16,0 2-54-16,0-3-13 0,0-2 0 0,3 5 0 0,4 3 105 16,-3 7 19-16,-1-6 3 0,4 9 1 0,4 0-39 0,0 6-7 15,-4 0-2-15,3 7 0 0,1-4-12 0,-1 4-2 16,1 2-1-16,0-6 0 0,-1 4-21 0,1-4-5 15,-4-6-1-15,3 4 0 0,1-1-10 0,0 0-1 16,-1-3-1-16,1-3 0 0,-1 0-26 0,1-3 0 16,0-7 0-16,3 1 0 15,-11-4-46-15,4 4-14 0,0-10-4 0,-7-3 0 16,4-6-102-16,-4-4-21 0,-4-2-4 0,1-4-1101 0</inkml:trace>
  <inkml:trace contextRef="#ctx0" brushRef="#br0" timeOffset="2872.98">5154 1636 2134 0,'-7'7'47'0,"7"-7"9"0,-3 6 3 0,3 0 1 0,0-6-48 0,0 3-12 0,3 4 0 0,4-4 0 16,0-3 117-16,11 0 21 0,-8 0 4 0,4-3 1 15,1-1-79-15,2-2-16 0,-3 0-4 0,8 0 0 16,-8 2 12-16,7-2 1 0,-4-6 1 0,5 5 0 16,-1 1-26-16,0 3-4 0,4 0-2 0,-8 0 0 15,4 3-82-15,1 3-16 0,-1 3-3 0,0-3-1 16,4 7-32-16,-4-1-6 0,0 0-2 0</inkml:trace>
  <inkml:trace contextRef="#ctx0" brushRef="#br0" timeOffset="3026.78">5842 1956 3189 0,'0'0'70'0,"0"0"14"0,0 0 4 0,-7-9 2 0,3-1-72 0,-3 1-18 0,0-7 0 0,0-3 0 0,4 4 44 0,-8-7 6 16,1 0 1-16,3-6 0 0,-1 3-39 0,-2-4-12 15,-1 1 8-15,-3-3-8 16,4 6-106-16,-1-4-25 0,0 1-5 0,1 3-1231 0</inkml:trace>
  <inkml:trace contextRef="#ctx0" brushRef="#br0" timeOffset="3150.26">5623 1370 2314 0,'0'0'51'0,"0"0"10"0,0 0 3 0,0 0 1 0,0 0-52 0,4 3-13 16,3 3 0-16,-4 4 0 0,8-4 10 0,-4 0-1 15,4 4 0-15,-1-4 0 16,4 3-193-16,0 1-38 0,11 2-8 0,-4-9-2 0</inkml:trace>
  <inkml:trace contextRef="#ctx0" brushRef="#br0" timeOffset="3441.88">6075 1467 2508 0,'-11'19'71'0,"8"-13"16"0,-4 4-70 0,0 5-17 0,0 4 0 0,0-6 0 16,-4 5 120-16,4 4 21 0,0 0 4 0,3 3 1 15,-3-3-70-15,4 3-13 0,-1-3-3 0,4 10-1 16,4-10-7-16,-1 6 0 0,4-9-1 0,-3 3 0 16,3-7-24-16,3-2-5 0,5-1-1 0,-5-2 0 0,4-7-33 15,0 0-8-15,4-6 0 0,0-6-1 0,-4-1 45 0,3 1 8 16,-2-7 3-16,2-3 0 16,-3 4-5-16,0-4-1 0,4-3 0 0,-4 0 0 0,-3 3-29 0,-1-3-8 15,-3 3-1-15,0-3 0 0,0 0 9 0,-3-3 12 16,0 3-2-16,-4 0-1 0,-4 0-1 0,0 4-8 15,-3 2 12-15,-7-6-4 0,4 0-8 0,-8 3 0 16,4 7 9-16,-4-4-9 0,1 3 0 0,3 4 0 16,3 6 0-16,-10 0 8 0,7 0-24 0,3 3-4 15,1 0 0-15,2 0-1 16,1 3-84-16,7 0-17 0,0 3-3 0,4 4-847 0,3-1-168 0</inkml:trace>
  <inkml:trace contextRef="#ctx0" brushRef="#br0" timeOffset="3706.1">6364 1865 2508 0,'-3'22'71'0,"-1"-16"16"0,1 7-70 0,3-7-17 0,0-3 0 0,0-3 0 15,0 0 157-15,0 0 28 0,3-3 6 0,4-6 1 16,0-7-129-16,0 1-26 0,4-7-5 0,-1 3 0 16,5-3 0-16,-1 0 1 0,-4 3 0 0,8-3 0 15,-4 10-33-15,4-10 0 0,-1 3 0 0,-3 0 0 16,0 3 42-16,4 1 2 0,0 8 0 0,-4-5 0 15,3 6-11-15,-6 2-1 0,3 8-1 0,0 2 0 16,-3 9-8-16,-1-5-2 0,1 12 0 0,0 0 0 0,-4 3-15 0,-4-3-6 16,-3 3 0-16,4 6 0 0,-4 4 0 0,3-7 0 15,1 6 0-15,-1-2 0 16,-3-10-26-16,4 9-5 0,-4-12-1 0,3 0-1040 16,-3-7-209-16</inkml:trace>
  <inkml:trace contextRef="#ctx0" brushRef="#br0" timeOffset="4225.37">6971 1536 2161 0,'0'0'61'0,"0"0"14"0,0 0-60 0,0 0-15 0,0 0 0 0,0 0 0 16,0 0 180-16,-11-3 32 0,8 3 8 0,3 0 0 16,-7 0-77-16,0 0-16 0,0 0-3 0,0 3-1 15,-4 3-61-15,0 1-12 0,1 8-2 0,-4 4-1 16,3-3-27-16,1 9-4 0,2 0-2 0,-6 6 0 15,4-6-14-15,-1 7 9 0,4-1-9 0,0-3 8 16,0 4-8-16,7-10 10 0,-3 6-10 0,3-9 10 0,3-1-10 16,1-2 10-16,3-3-10 0,0-4 10 15,3-6-10-15,-3-3 0 0,4-3 0 0,3-3 0 0,0-7 0 0,0-2 0 16,0-1 0-16,0-3 0 0,1-6 0 16,-1 0-9-16,-4-10 0 0,8 7 0 15,-11 0 9-15,0 0 0 0,4 3 0 0,-4 3 0 0,0 0 0 0,-4 9 0 16,4-2-8-16,-3 5 8 0,-1 7 0 0,1 0 0 15,-4 3 0-15,3 6 0 0,1 7 11 0,-1 5 7 16,1-2 2-16,3 9 0 0,-3-6-28 0,6 6-6 16,-6 3-1-16,3 1 0 0,3-4 37 0,1 3 7 15,-1-3 2-15,1 3 0 16,0 0-50-16,-1-6-9 0,1 0-3 0,3 0 0 0,-3-12 31 0,-1-1 0 0,-3-3 0 0,4-3 0 31,-1-3-108-31,1-3-16 0,-4-6-4 0,0-7-1331 0</inkml:trace>
  <inkml:trace contextRef="#ctx0" brushRef="#br0" timeOffset="4476.01">7313 1166 2419 0,'0'0'53'0,"0"-6"11"0,0 6 3 0,-3-10 1 0,3 10-55 0,0 0-13 0,7 0 0 0,-4 0 0 15,1 0 105-15,3 7 19 0,0 2 3 0,0 4 1 16,3 2-52-16,1-2-9 0,-4 6-3 0,4 3 0 15,-4-1 0-15,3 8 0 0,1-1 0 0,-4 13 0 16,0-1 0-16,-3 11 0 0,6 2 0 0,-3 0 0 16,-3 1-51-16,3-4-13 0,-4 3 0 0,4 10 0 0,0-10 0 0,0 0 0 15,0-3 0-15,4-2 0 0,-4-8 0 0,4-5 0 16,-1-7 0-16,1-3 0 0,3-6 0 0,-3-7 0 16,3-2 0-16,0-7 0 15,-4-3-202-15,1-3-43 0,17-3-9 16,-14-10-2-16</inkml:trace>
  <inkml:trace contextRef="#ctx0" brushRef="#br0" timeOffset="5193.64">9035 1241 1954 0,'0'0'43'0,"0"-9"9"0,0-1 1 0,0 1 3 0,0 0-45 0,0 2-11 0,0-5 0 0,-4-1 0 16,1 1 156-16,-1 2 30 0,1 1 6 0,-5-7 0 16,5 10-51-16,-8-3-10 0,1 5-3 0,-4 4 0 0,-4 4-51 0,-3 2-10 15,3 3-3-15,-3 10 0 0,0 0 0 0,0 3 0 16,-4 3 0-16,4 9 0 16,0-2-74-16,3 5-15 0,0 4-3 0,1 12-1 15,6 1 29-15,4-1 0 0,0 0 0 0,7-2 0 16,4-4 0-16,-1-4 0 0,4 1 0 0,4-3 0 0,3-3-8 0,4-10 8 15,-1 0 0-15,4-6-9 0,4 0-7 0,3-16 0 16,0 1-1-16,4-7 0 16,-4-7-23-16,8 1-4 0,3-13 0 0,-4-3-1 15,0 0-2-15,-3-9 0 0,0 3 0 0,-1-4 0 16,-2-2-17-16,-5 3-3 0,1-7-1 0,-4 3 0 16,-3-2 17-16,-4 12 3 0,-4-3 1 0,1 6 0 15,0-3-13-15,-4 3-4 0,0 6 0 0,-4 0 0 0,1 7 103 0,-4-4 20 0,-4 10 4 16,4 3 1-16,-7 6 51 0,0 7 10 15,0 9 3-15,0 6 0 0,0-3-103 0,0 10-25 16,3 2 0-16,1 4 0 0,-1-6 0 0,4-4 0 0,0 7 0 16,0-7 0-16,0-3 54 0,4 7 6 0,3-13 0 15,0 6 1-15,4-13-31 0,-4 4-6 0,7-3-2 0,-4-10 0 16,8-3-10-16,-4-6-1 16,4 0-1-16,-1-3 0 0,8-13-10 0,-4 0 0 0,0-3 0 0,-3-3 0 15,3 3 10-15,-3-6-10 0,-4 3 12 0,0-3-12 16,-3 3 0-16,-4 0 0 0,0-1 0 0,-4 4 0 15,-3 1 8-15,-3 2-8 0,-4 9 12 0,-4-5-12 16,-3 2 15-16,-4 1-4 0,-3 5-1 0,-4 4 0 16,4 0-10-16,0 3 0 0,4 3 0 0,-1 0 0 15,0 4-64-15,1 2-17 0,2 0-4 0,5 1-1 16,3 2-170-16,0-2-35 0</inkml:trace>
  <inkml:trace contextRef="#ctx0" brushRef="#br0" timeOffset="5862.5">9723 1592 2127 0,'0'0'47'0,"0"0"9"0,0 4 3 0,0 5 1 0,-4 0-48 0,4 7-12 0,0-3 0 0,0 5 0 15,0 4 118-15,0 0 22 0,0 7 4 0,0-4 0 16,0 3-64-16,4-3-12 0,-4 0-4 0,3 0 0 16,1-3 52-16,-1-3 9 0,1-3 3 0,3-4 0 15,-4-6-103-15,4-3-25 0,4 1 0 0,-4-8 0 16,4-2 0-16,-1 0 0 0,-3-10 0 0,4 1 0 16,-1-1 0-16,-3-6 0 0,4 0 0 0,0 0 0 15,-4 3 0-15,0 4 0 0,0-7 0 0,0 3 0 0,-4 0 0 0,1 6 0 16,3-5 0-16,-4 2 0 0,1 0 0 0,-1 4 0 15,1 5 0-15,0 4 0 0,-1 0 0 0,1 6 0 16,3 0 0-16,-4 4 0 0,1 5 56 0,3 4 7 16,-4 0 1-16,1 6 0 0,-1 3-52 0,-3-7-12 15,4 8 0-15,-4-8 0 0,3 1 0 0,1 0 0 16,-1-3 0-16,1-4 0 0,0 1 0 0,3-7 0 16,-4-6 0-16,4 0 0 0,4 0 0 0,-4-6 0 15,3-7 0-15,-3-2 0 0,4-1 0 0,0-3 0 0,-1-3 0 16,-3 0 0-16,4 0 0 0,-1 3 0 0,-3-6 0 0,4 7 0 15,0-4 0-15,-1 3 0 16,-3 9 0-16,4-5 0 0,-1 8 0 0,1 1 0 0,0 6 0 16,-4 3 0-16,3 4 0 0,1 8 0 0,-1-2 0 15,-3 6 0-15,1 3 0 0,-1 6 0 0,-4-3 0 16,4 6 0-16,-3 1 0 0,-1-1 0 16,1 0 0-16,-1-3 0 0,1-2 0 0,-1-5 0 0,1 1 0 0,-1-6 0 31,1-13-100-31,3 0-22 0,-7-3-5 0,3-3-1332 0</inkml:trace>
  <inkml:trace contextRef="#ctx0" brushRef="#br0" timeOffset="6424.54">10463 1646 2376 0,'0'0'52'0,"0"0"12"0,0 3 1 0,4 6 1 0,3 1-53 0,-3 5-13 16,-1-2 0-16,1 9 0 0,3 3 115 0,-4 3 20 16,1 7 4-16,3 2 1 0,-4 4-36 0,4 6-8 15,-3-3 0-15,3 0-1 0,0-3-50 0,-4-1-9 16,5-2-3-16,-5 3 0 0,4-7 25 0,-3 1 5 15,3-7 1-15,-4 3 0 0,4-2-52 0,-3-4-12 16,3-3 0-16,0 0 0 0,-4-7 0 0,5-5 0 0,-5-1 0 16,1-3 0-1,-4-6-24-15,0 0-8 0,3-12-2 0,-3-1 0 16,0-6 3-16,0-3 1 0,0-3 0 0,-7 0 0 0,4-3 45 0,-5-3 9 0,1-10 1 0,0-9 1 16,0 0-42-16,0 3-8 15,7-4-1-15,-3 1-1 0,3 0 26 0,3 3 0 16,-3 3 0-16,4 0 0 0,3 7 16 0,0 8 9 15,0-5 2-15,4-1 0 0,-1 4 8 0,4-7 1 0,4 4 1 0,-1 3 0 16,1 6-45-16,7-4-10 0,-4 4-2 0,4 13 0 16,-4-4 29-16,0 13 6 0,-3 0 1 0,-4 9 0 15,0 3 6-15,-4 7 2 0,1 3 0 0,-4 9 0 16,-3 3-10-16,-1 4-2 0,1-4 0 0,-4 4 0 16,-4-4-8-16,1-3-4 0,-8-3 0 0,0 4 0 0,-3-1 0 0,0-3 0 15,-3 3 0-15,-5-6 0 0,1 3 0 16,-3-3 0-16,2 0 0 0,-6 0 0 15,3-13-26-15,1 4-5 16,3-7-1-16,-1-3 0 0,1-3-76 0,4-3-16 0,3-6-4 16,3-4 0-16,4 1-153 0,3-7-31 0,1-28-7 0,6 6-1 15</inkml:trace>
  <inkml:trace contextRef="#ctx0" brushRef="#br0" timeOffset="6742.83">11127 1890 1958 0,'0'0'43'0,"0"0"9"0,7 0 1 0,-4 3 3 0,4-3-45 0,-7 0-11 0,0 0 0 0,0 0 0 16,0 0 207-16,0 0 39 0,4-6 8 0,-4 3 2 15,0-3-103-15,-4-4-20 0,1 1-4 0,-4-7-1 16,0 4-51-16,0-7-10 0,-4 0-3 0,4-3 0 16,-4 0-51-16,4-6-13 0,-3-3 0 0,3-10 0 15,0 0 0-15,-4-3 0 0,4-3 0 0,0-3 0 16,0 6 0-16,3 7 0 0,-3-4 0 16,4 6 0-16,3 7-100 15,0 3-22-15,0 6-5 0,0 3-1 0,3 7 0 16,1 3 0-16,-1 6 0 0,1 6 0 0</inkml:trace>
  <inkml:trace contextRef="#ctx0" brushRef="#br0" timeOffset="7046.38">11409 1781 2649 0,'7'22'58'0,"-4"-16"12"0,4 3 2 0,1 1 4 0,-1-7-61 0,3 0-15 15,1-3 0-15,-1-6 0 0,4-4 105 0,1 4 19 16,2-7 3-16,-3 1 1 0,0 2-103 0,1-8-25 15,-5-1 0-15,1-3 0 0,-1-3 56 0,-6 3 7 16,3-6 1-16,-4 3 0 0,-3-1-52 0,0 4-12 16,-3 1 0-16,-4 8 0 0,-4 0 0 0,1 7 0 0,-4 3 0 0,-1 9 0 15,1 10 0-15,0-3 0 0,-3 12 0 0,2 6 0 32,1 0-48-32,4 1-13 0,-1 5-3 0,4 4 0 0,4 0 52 0,-1 6 12 0,4-9 0 0,0-1 0 15,4-2 48-15,3 2 13 0,0-12 3 16,3 0 0-16,4-3-103 0,4-3-20 0,0-9-4 15,3-1-1-15,0-3 52 0,4-3 12 0,-1-6 0 0,1-3 0 32,3-7-54-32,-3 1-8 0,3-4-2 0,-3-6 0 0,0 3-153 0,-8-6-31 15,19-22-7-15,-15 7-1 0</inkml:trace>
  <inkml:trace contextRef="#ctx0" brushRef="#br0" timeOffset="7257.75">11871 1630 2509 0,'0'3'55'0,"4"3"11"0,3 7 2 0,3 3 4 0,-3 3-58 0,7-4-14 16,-3 4 0-16,3 0 0 0,4 3 85 0,-4 0 15 15,3-3 2-15,1-1 1 0,0 1-31 0,3 3-7 16,-4 0-1-16,1-6 0 0,0 3-51 0,-1-1-13 16,1 4 0-16,0 0 0 0,-4-6 32 0,0-4 3 15,-4 4 1-15,1-10 0 16,0 1-121-16,-4 2-24 0,-4-6-5 0,1 4-1 15,-4-7-90-15,0 0-19 0,-4 3-3 0</inkml:trace>
  <inkml:trace contextRef="#ctx0" brushRef="#br0" timeOffset="7462.03">11913 2088 2854 0,'0'0'63'0,"0"0"13"0,0-10 2 0,0 4 2 0,4-9-64 0,-4-1-16 0,3 0 0 0,1-9 0 15,-1 3 91-15,1-9 14 0,3 3 3 0,4-4 1 16,-4 1-56-16,3 6-11 0,1-7-2 0,-1 10-1 16,1-6-39-16,0 9-13 0,-1-6 0 0,1 7 0 15,-1 5-7-15,-3 0 0 0,4 7-1 0,0-3 0 16,-1 6-145-16,1 3-29 0,-1 3-5 0,1 0-2 0</inkml:trace>
  <inkml:trace contextRef="#ctx0" brushRef="#br0" timeOffset="7621.87">12414 2031 2508 0,'4'16'71'0,"-4"-10"16"16,0 1-70-16,3-4-17 0,-3-3 0 0,0 0 0 16,0 0 106-16,0 0 18 0,0 0 3 0,-3-10 1 0,3-2-103 0,0-4-25 15,-4-6 0-15,1 0 0 16,-1-6-97-16,1 0-25 0,-4-7-5 0,0 1-1025 0</inkml:trace>
  <inkml:trace contextRef="#ctx0" brushRef="#br0" timeOffset="7745.79">12259 1389 2649 0,'0'0'58'0,"-3"6"12"0,-5-3 2 0,1 3 4 0,4 4-61 0,-1-1-15 16,1 7 0-16,-1-10 0 0,1 7 54 0,3-4 8 0,3 4 2 0,-3-1 0 15,7-6-64-15,-3 4 0 0,3-4-9 0,4 0-839 16,-1-3-168-16</inkml:trace>
  <inkml:trace contextRef="#ctx0" brushRef="#br0" timeOffset="7968.95">12778 2009 2862 0,'0'10'63'0,"3"-1"13"16,-3-2 2-16,0-1 2 0,0 0-64 0,0-6-16 0,0 0 0 0,0 0 0 15,4-6 85-15,-1-4 14 0,-3-2 2 0,-3-7 1 0,3 0-57 0,-4-6-11 16,-3 0-2-16,0-6-1 0,0-4-3 0,-4 4-1 16,1-10 0-16,-1 3 0 15,-3-2-43-15,4-1-9 0,-5 0-2 0,1-3 0 0,0 4 27 0,4 5 0 16,-4 1 0-16,-1 5 0 16,1 14-115-16,0-4-17 0,4 6-4 0,-5 7-1212 15</inkml:trace>
  <inkml:trace contextRef="#ctx0" brushRef="#br0" timeOffset="8105.73">12608 1724 1958 0,'7'6'43'0,"0"-2"9"0,8-1 1 0,-5 0 3 0,8 3-45 0,-4-3-11 16,0 0 0-16,0 0 0 0,0-3 104 0,4-3 20 16,-1 3 3-16,-2-6 1 0,6 3-103 0,-7 0-25 15,3 0 0-15,1 0 0 16,3-7-200-16,-7 7-44 0</inkml:trace>
  <inkml:trace contextRef="#ctx0" brushRef="#br0" timeOffset="8640.56">13120 1649 1866 0,'-11'6'52'0,"11"-6"13"15,-3 6-52-15,-4 1-13 0,0-1 0 0,0 0 0 16,-1 1 140-16,1-7 26 0,4 6 5 0,-1 0 1 16,1 3-87-16,3-2-17 0,0 2-3 0,0 4-1 15,0-7-41-15,3 10-9 0,1 6-2 0,-1-4 0 0,4 4 4 0,1 0 0 16,2 0 0-16,-3 3 0 15,4 0 5-15,3-3 2 0,-4 0 0 0,5-3 0 16,-1-6-8-16,0-1-2 0,0-2 0 0,0-4 0 16,0 0-13-16,4-6 0 0,-1-9 0 0,-2 2 0 0,-1-2 0 15,3-7 0-15,-3 1 0 0,0-1 0 0,-3-3 0 16,3 0 0-16,-3-3 0 0,-1 1 0 16,4 2 0-16,-3 0 0 0,-4-3 0 0,4 3 0 0,-4 7 0 0,0-4 0 15,0 3 0-15,0 1 0 0,-4 9 0 0,-3 3-8 16,4 0 8-16,-4 0-13 0,7 0 13 0,-3 9 8 15,-1 7 0-15,1 6-8 0,-1 0 58 0,1 6 5 16,-1 3 1-16,4 7 0 0,0 3-52 0,0-1-12 0,4 4 0 16,0 3 0-16,-4-9 0 0,3 9 0 15,1 0 0-15,-1 3 0 0,1 0 0 0,-1 1 0 0,1-4 0 16,-4-4 0-16,0-2 36 0,0 0 5 16,-3-3 1-16,-1 2 0 0,-3-2-16 0,0-4-3 15,-7 4-1-15,0-7 0 0,-3 1-22 0,-5-4 0 0,-2-6-10 0,-8-6 10 16,0-4 0-16,1-2 0 0,-4-7 8 15,-4-6-8-15,7-7 0 0,0-2-15 16,4-1 2-16,0-6 0 0,3 4 13 0,4-4-9 0,0 0 9 0,4 0-8 16,3-3 8-16,0 3 0 0,3-3 0 0,8 7 0 15,-1-4 9-15,4 0 1 0,4 0 0 0,-1-3 0 16,8 0-10-16,0-9 12 0,6 3-12 0,8-7 12 16,3-2 12-16,1 5 2 0,-5 4 1 0,5 3 0 15,-8 3-18-15,4 3-9 0,-4 7 10 0,0-4-10 16,0 10 0-16,-3-4 8 0,-4 4-8 0,0 3 0 15,-3 3-75-15,-4-3-17 0,0 3-4 0,-3 0-1 0</inkml:trace>
  <inkml:trace contextRef="#ctx0" brushRef="#br0" timeOffset="10973.24">910 3057 2278 0,'0'0'50'0,"0"0"10"0,7-13 3 15,4 7 1-15,-1 3-51 0,5-3-13 0,-1-4 0 0,7 4 0 0,11 0 0 0,-8-4 9 16,12-2-9-16,2-1 8 0,5 4-20 0,3-7-5 15,-8 0-1-15,12 1 0 16,3-4-18-16,3 3-3 0,-3-3-1 0,10 4 0 0,-3-1 26 0,4-3 5 16,-1 0 1-16,12 1 0 0,2 5 8 0,4-6 0 0,4 7 0 0,-4-1 0 15,11 1 0-15,0 2 0 0,3 1 0 16,-3-1 0-16,13 1 0 0,-6 6 0 0,10 0 0 0,1-7 0 16,6 4 0-16,8-3 0 0,-1 2 0 0,11 1 0 15,4-3 0-15,6-4-8 0,-2 1 8 0,6-1-8 16,0 4 8-16,11-4 0 15,10 1 0-15,-3-1 0 0,10 0 0 0,4 4 0 0,7-4 8 16,0 1-8-16,4 3 24 0,3 2 0 0,3-5 0 0,-6 2 0 16,13 1 0-16,4-1 0 0,8 4 0 0,-8-3 0 15,3-1-4-15,-2 1 0 0,6 0 0 16,3-1 0-16,5-2-3 0,-1-1-1 0,0 1 0 0,0 2 0 16,4-2 0-16,-4 2 0 0,8 1 0 0,-1-1 0 15,0 4 4-15,4 0 0 0,-3-4 0 0,-1 4 0 16,0 0 9-16,0 3 3 0,-3 3 0 0,-4-3 0 15,1-4 16-15,-8 7 3 0,0-3 1 0,-7 3 0 16,-3 0-12-16,-8 0-1 0,1 0-1 0,-11-3 0 0,0 3-18 16,-11 0-4-16,-3 0-1 0,-11-3 0 0,-6 3-15 0,-8-3 11 15,-7 0-11-15,-7-7 10 0,-7 4-10 0,-11 0 0 16,-10-4 9-16,-7-2-9 16,-11-1-42-16,-7-2-13 0,-3-1-2 15,-15-3-1-15,-6 0-143 0,-8 0-29 0</inkml:trace>
  <inkml:trace contextRef="#ctx0" brushRef="#br0" timeOffset="14724.22">6459 4637 1267 0,'0'0'28'0,"0"0"5"0,0-6 2 0,-3-4 1 16,3 4-36-16,0 0 0 0,0 0 0 0,0 6 0 0,0-7 58 0,0 7 5 15,0 0 1-15,0 0 0 0,0 0 0 0,0 0 0 16,0 0 0-16,0 0 0 15,0 0 27-15,0 0 5 0,0 0 2 0,0 0 0 16,0 0-54-16,0 0-12 0,0 0-1 0,0 0-1 16,0 0-30-16,0 0 0 0,0 7 0 0,0-1 0 0,0 0 50 0,0 0 4 15,0 4 1-15,3-4 0 16,-3 3-31-16,0 1-7 0,4-1-1 0,-4 4 0 16,3-1-3-16,-3 1-1 0,4 3 0 0,-4-4 0 0,3 4 2 0,-3-1 0 15,0 1 0-15,0 3 0 0,4-3 2 0,-4 2 1 16,0 1 0-16,0 0 0 0,0 0-2 0,0 3-1 15,0 0 0-15,0 0 0 0,0 3-14 0,4 0 0 16,-4 0 0-16,0 3 0 0,3-3 12 0,1 3-1 16,-1 4 0-16,1-4 0 0,6 0-11 0,-6 4 8 0,3-1-8 15,0 3 8-15,-4-2-18 0,4-1-4 0,1 4-1 16,-5 5 0-16,1-2 15 0,3 3 0 16,-4 0 0-16,4 6 0 0,-7-3 16 0,4 3 5 15,-4 3 2-15,3 3 0 0,-3 3-15 0,0 1-8 0,0-1 8 0,0 7-8 16,0 0 9-16,-3-1-9 0,-1 7 12 0,4 4-12 15,0-4 32-15,0 0-1 0,0 0 0 16,0 9 0-16,0-6-31 0,0 3 0 0,4 1 0 0,-4 5 0 16,3-6 0-16,1 1 8 0,-1 5-8 0,-3 7 0 15,4-13 0-15,-1 7 11 0,1 2-11 0,3 7 10 16,-4-3-10-16,1-3 0 0,0 2 0 0,-1 11 0 16,8-4 0-16,-11-3-9 0,3 3 9 0,1 9-10 15,-1-9 10-15,1 0 0 0,-1 0 0 0,1 10 0 16,-1-7 0-16,8 0 0 0,-8 1 0 0,5 8 0 15,-1-9 22-15,0 1 6 0,0 2 2 0,3 6 0 16,-3-11-48-16,4 2-10 0,-4 6-1 0,0 7-1 0,4-16 50 0,-4 3 9 16,3 7 3-16,-3 5 0 0,0-8-32 0,0 2 0 15,-3 7 0-15,3 9 0 0,-3-12 0 0,-1-1 0 16,1 10-9-16,3 7 9 0,-4-17 0 0,1 7 0 16,-1 3-8-16,1 13 8 0,3-23-23 0,-4 4-1 15,4 3-1-15,0 9 0 0,0-18 41 0,1-1 9 16,-1 4 2-16,3 9 0 0,-3-16-27 0,0-3 0 15,0 4 0-15,4 5 0 0,-4-12 0 16,4 0 0-16,-4 4 0 0,0 5 0 0,0-12 0 0,0 0 0 16,7-3 8-16,-7 6-8 0,0-10 0 0,0-5 12 15,4-1-12-15,-4 4 12 0,0-10 14 0,0-3 3 16,0-3 1-16,0 3 0 0,0-7-30 0,0-5 0 16,0-7-13-16,0 3 4 0,0-6 9 0,-3-3 0 15,3 0 0-15,0 0 8 0,0-3-8 0,0 0 0 16,0-4 0-16,-3 1 0 0,6-7 0 0,-3-3 0 0,0-3 0 0,0 1 0 15,4-8 0-15,-4 1 0 0,4-3 0 0,-4-4 0 16,3 1 0-16,4-1 0 0,-3-2 0 0,-1-4 0 16,1 0 0-16,0 1 0 0,-1-1 0 0,-3 3 0 15,7-6 8-15,-3 4-8 0,0-1 8 0,-1-3-8 16,1 7 0-16,-1-7 0 0,1 3 0 0,-1 0 0 16,5 1 0-16,-5-1 0 0,1 0 0 0,3 0 0 15,-4 1 0-15,1-1 0 0,3 0 0 0,-3 4 0 16,-1-4 0-16,1 0 0 0,-1 0 0 0,5 1 0 0,-5-1 0 15,4 3 0-15,4-2 0 0,0-1 0 16,-1 0 0-16,1 0 0 0,3 4 0 0,4-4 0 16,-1 0 0-16,5 1 0 0,-1-4 0 0,0 3 0 0,4-3 0 0,-4 0 0 15,0 0 0-15,4 1 8 0,-4-1-8 16,0 0 0-16,4-3 0 0,3 3 0 16,1 0 0-16,6-3 0 0,-3 0 0 0,7 3 0 0,-4-3 0 0,-3 0 0 15,3 0 0-15,-3 0 0 0,0 0 0 0,0 0 0 16,6 0 0-16,5 3 0 0,-1-3 0 0,1 0 0 15,-1 0 0-15,4 4 0 0,-7-4 0 0,3 3 0 16,4 0 0-16,4 0 0 0,3 0 0 0,-1-3 0 0,-2 3 0 0,3 0 0 16,-7-3 0-16,7 3 0 0,0 1 0 0,7-1 0 15,-4-3 0-15,1 3 0 0,-4-3 0 0,7 3 0 16,0 0 11-16,3-3 4 0,4 3 1 0,1 0 0 16,-8 1-16-16,0-1-15 0,3 3 3 0,8-3 1 15,-1 3 11-15,-3-3 0 0,1 4 0 0,2-1 0 16,1 0 11-16,3-3 1 0,0 4 0 0,7-1 0 15,-10 0-12-15,3 1 0 0,7-1-12 0,7 0 12 16,-13 0 0-16,2 1 0 0,4-1 0 0,11 0 0 16,-11-3 0-16,1 4 0 0,-1-1 9 0,11 0-9 15,-1 0 11-15,-6-2-3 0,0 2 0 0,10 0 0 16,-3 3 5-16,0-2 1 0,-4-1 0 0,11 0 0 16,-4 4-2-16,0-4-1 0,-3 3 0 0,18 1 0 15,-8-4-11-15,-3 0 8 0,0 4-8 0,14-4 8 16,-8 0-8-16,-2 1 0 0,3-1 0 0,10 0-11 15,-6 0 11-15,-1-3 9 0,0 4-1 0,15-4-8 0,-11 3 26 16,0-3-2-16,3 4 0 0,11-1 0 0,-14 0-16 0,4 4-8 16,3-4 0-16,14 3 8 0,-18 4 0 0,8-4-8 15,3 4 12-15,18-1-4 0,-25 1-8 0,3-1 0 16,1 4 9-16,27-3-9 0,-20-1 8 0,0-3-8 16,3 4 8-16,17 0-8 0,-20-4 15 0,3-3-2 15,11 1 0-15,21-4 0 0,-25 3 8 0,4-3 2 16,-4 0 0-16,28 0 0 0,-24 0-11 0,3 1-1 15,11-4-1-15,28 3 0 0,-32 0-10 0,0 0 12 16,1 0-12-16,31 3 12 0,-36-2-12 0,8-4 0 16,7 3 0-16,32 0 0 0,-32-3 0 0,3 3 8 15,0 0-8-15,36 0 8 0,-39 0-8 0,3-3 10 16,1 3-10-16,31 1 10 0,-35-1-10 0,0 0 0 16,3-3 0-16,36 3 0 0,-11-3 0 0,-7 3 0 15,-7 3 0-15,-7-2 3 0,-11 2-3 0,-3 0 0 0,-4-3 0 0,0 4 0 16,1-4 0-16,-8 3 0 0,-7 0 0 0,-7-3 0 15,-7 0 0-15,-3 1 0 0,-1-1 0 0,-10 0 0 16,-11 0 0-16,-6 3 0 0,-4-3 0 0,-4 1 0 16,-7 2 0-16,-10-3 0 0,-8 3 0 0,-10-3 0 15,-7 4 0-15,-7-4 0 0,-4 0 0 0,-6 0 0 16,-8 0 0-16,-4 0 0 0,-9 0-10 0,-1-3 10 16,-11 4-82-1,-3-4-11-15,0 0-3 0,-7-7-1440 0</inkml:trace>
  <inkml:trace contextRef="#ctx0" brushRef="#br0" timeOffset="17272.88">15956 16458 1958 0,'0'0'43'0,"0"0"9"0,-3-3 1 0,-1-3 3 0,1-1-45 0,3 1-11 16,-4 0 0-16,4 6 0 0,-3-7 53 0,3 7 9 15,-4-6 2-15,4 6 0 0,0 0 51 0,-4-3 10 16,4 3 3-16,0 0 0 0,0 0-52 0,0 0-9 0,0 0-3 0,0 0 0 16,-3 3-51-16,-1 7-13 0,4 2 0 0,0 7 0 15,4 9 0-15,-1 4 0 0,1 5 0 0,3 7 0 16,4 0 26-16,-4 0 2 0,3 0 1 16,1 3 0-16,-1 3-5 0,5 0 0 0,-5 0-1 0,1 0 0 15,3-6-7-15,-4-9-2 0,1-1 0 0,0-9 0 16,-4-3-14-16,0-9 0 0,0-1 0 0,0-2 0 15,-4-4 0-15,1-3 0 0,-1-3 0 0,-3 0 0 16,4-6 0-16,-1-3 0 0,-3-4 0 0,0-3 0 16,0 1 12-16,0-7-3 0,0 0-1 0,0-3 0 15,0 0-8-15,0 3 10 0,0 0-10 0,-3-3 10 16,3 3-10-16,3 0 0 0,-3 3 0 0,4-3 8 16,-1 3-8-16,1 0 0 0,0 1 0 0,-1-1 0 15,4-6 0-15,4 0 0 0,-4-1 0 0,0 1 0 16,7 3 0-16,-3 0 0 0,3-3 0 0,0 3 0 0,0 4 0 0,0 2 0 15,7-3 0-15,0 3 0 0,0 4 18 16,1-1 2-16,-1 4 0 0,14 0 0 0,-3 5 19 16,3 4 4-16,-3 7 1 0,0 2 0 0,-1 7-7 0,-2 6-1 15,-1 9 0-15,0 0 0 0,-3 7-4 0,-1-3 0 16,-2-1-1-16,-1 7 0 0,0 3-16 0,-3 3-3 16,-1 3-1-16,-3 6 0 0,0 1-8 0,-3-4-3 0,-4-3 0 15,-3-9 0-15,3 0 0 0,-7-7 0 16,0 4 0-16,-7-10 0 0,3 0-12 0,-7-3-3 15,4-3 0-15,-3-6 0 16,-1-3-169-16,4-7-33 0,-18 3-7 0,8-15-2 0</inkml:trace>
  <inkml:trace contextRef="#ctx0" brushRef="#br0" timeOffset="19679.53">4759 7682 1792 0,'-11'-7'51'0,"11"7"10"0,-3-6-49 0,3-3-12 16,-4 2 0-16,1-2 0 0,3 0 105 0,-4-1 19 16,4 1 3-16,0 3 1 0,-3-4-6 0,3 1-1 15,0-1 0-15,0 1 0 0,0-1-47 0,0 4-10 16,0 6-1-16,0 0-1 0,0-3-42 0,0 3-9 16,0 0-2-16,0 0 0 0,0 0 44 0,0 0 9 15,0 9 2-15,-4 7 0 0,1 6 12 0,3 6 2 16,-7 10 1-16,-4 9 0 15,4 3-79-15,-4 3-8 0,1 4-6 0,-8 6-1 0,4 6 63 0,-4 0 13 16,1 3 3-16,3 3 0 0,-7-6-52 0,6-3-12 16,1 3 0-16,4 6 0 0,-1-9 0 0,1-3 0 15,-1-7 0-15,11-3 0 0,0-6 0 0,0-3 0 16,11-6 0-16,-1-4 0 0,4-2-9 0,7-7-5 16,4-3-1-16,10-7 0 0,-3-2 24 0,3-10 5 15,1-3 1-15,-1-3 0 0,0-3-15 0,1-7 0 0,-1-3 0 16,4-2 0-1,3 2-22-15,-3-6-7 0,3 0-2 0,-14 6 0 0,4-2 50 0,-7 2 9 0,-1 0 3 16,-2-3 0-16,-1 7-71 0,-7-1-13 16,0 1-3-16,-3-4-1 0,-1 7-63 0,-6 2-12 0,-4 4-2 15,0 3-782-15,-4-6-157 0</inkml:trace>
  <inkml:trace contextRef="#ctx0" brushRef="#br0" timeOffset="19959.15">4399 8315 2188 0,'0'0'48'0,"0"0"11"0,0 0 1 0,0 0 1 0,0 0-49 0,0 0-12 16,0 0 0-16,0 0 0 0,0 0 105 0,11 0 19 15,-8 3 3-15,8-3 1 0,-1 3-20 0,5-3-4 16,-1 0-1-16,3 3 0 0,1-3-25 0,3 0-5 16,4 4-1-16,3-4 0 0,-3-4-40 0,-1 4-8 15,1-3-1-15,7 0-1 0,-11 0-22 0,4-3 0 0,-4 3 0 16,4-4-12 0,-8 4-92-16,4-3-20 0,1 0-3 0,-5-1-1 0</inkml:trace>
  <inkml:trace contextRef="#ctx0" brushRef="#br0" timeOffset="22183.84">25880 15756 1764 0,'0'0'39'0,"0"0"8"0,0 0 1 0,0 0 1 0,0 0-39 0,0 0-10 0,0 0 0 0,0 0 0 16,0 0 55-16,0 6 9 0,3 0 1 0,1 0 1 16,3 1 12-16,0 2 2 0,0-3 1 0,4 4 0 15,-1-1-5-15,1 1-2 0,3-1 0 0,0 0 0 16,0 1-39-16,4-1-8 0,3 1-2 0,0-1 0 15,4 0 31-15,3-2 7 0,4 2 1 0,-1 0 0 16,1 1-52-16,0-1-12 0,-4 4 0 0,0 3 0 16,-3-4 30-16,0 7 3 0,-4-3 1 0,-3-1 0 15,-1 1-20-15,-3 3-4 0,0 0-1 0,-3 2 0 0,0-2 2 16,-1 0 0-16,-3 0 0 0,-3-3 0 16,-1 2 16-16,-3-2 3 0,-3 0 1 0,-1-1 0 0,-6-2 1 0,-1 3 0 15,1-4 0-15,-8 4 0 0,0-4-17 0,-3 4-3 16,-4 0-1-16,-3 3 0 0,-4-1-11 0,1 1 0 15,-1 0 0-15,0 3 0 16,0 0-49-16,8 0-12 0,-1-3-3 0,4-4 0 16,0 4 0-16,7-9 0 0,3-1 0 0,4-3 0 15,7-6-204-15,0 0-42 0,0-15-8 0,7-1-642 0</inkml:trace>
  <inkml:trace contextRef="#ctx0" brushRef="#br0" timeOffset="22866.28">25495 16825 1962 0,'0'0'43'0,"0"0"9"0,-3-6 1 0,-1-1 3 0,4 1-45 0,-3-3-11 16,-1 2 0-16,1-2 0 0,-4 3 90 0,3-4 16 15,-3 4 3-15,0-3 1 0,3 2-27 0,-3-2-6 16,4 3-1-16,-4-1 0 0,0-2-28 0,0 3-7 0,-4 2-1 0,4 1 0 15,0 3-11-15,-4 0-2 0,1 3-1 0,-1 4 0 16,1-1-8-16,-1 7-2 0,-3-1 0 0,3 1 0 16,4 2-8-16,0 4-8 0,0 0 9 0,0 6-9 15,4-3-8-15,3 3-8 0,0 0-2 0,3 0 0 16,1 0 18-16,6-3 8 0,-3 0-8 0,4-3 12 16,3-3-12-16,0-4-12 0,4-2 3 0,-1-4 0 15,1 0 9-15,3-6-12 0,-3-3 12 0,-1-3-12 16,1 0 12-16,0-4 11 0,-1-2-3 0,-3-1 0 15,4-3 11-15,-4 1 1 0,0 2 1 0,-3-3 0 16,0 4 18-16,-4-1 3 0,3 4 1 16,-3-4 0-16,0 4-43 0,-3 0 0 0,-4-4 0 0,-4 4 0 15,1-1 0-15,-4-2 0 0,-4 2 0 0,-3-2 8 16,0 2 10-16,0 1 2 0,0 3 0 0,-4-1 0 16,4 1-20-16,0 0-11 0,0 3 2 0,0-4 0 15,-1 4-28-15,1 0-6 0,4 3-1 0,-1-3 0 16,1 6-120-16,3 0-25 0,-1 0-5 0</inkml:trace>
  <inkml:trace contextRef="#ctx0" brushRef="#br0" timeOffset="23297.68">25689 16702 1552 0,'0'0'44'0,"0"0"10"0,-3-6-43 0,-1 3-11 16,1-3 0-16,-4 0 0 0,3 2 104 0,1 1 20 0,-4-3 3 0,7 6 1 16,-8-3 0-16,1 0 0 0,0 3 0 0,0 0 0 15,7 0-52-15,-10 3-9 0,3 3-3 0,0 0 0 16,0 1 0-16,0 2 0 0,-1 4 0 0,5-1 0 15,-1 4-51-15,1 0-13 0,3-1 0 0,0 7 0 16,0-3 15-16,3 6 0 0,4-3 0 0,-3 0 0 16,3 0-24-16,4 0-5 0,-1-6-1 0,4-1 0 15,0 1 15-15,4-7 0 0,-4-6 0 0,7 1 0 16,-3-4 37-16,3-7 11 0,4 1 1 16,-4-7 1-16,0 1-23 0,-3-1-5 0,-4-2-1 0,0-1 0 0,0 0 3 15,-7 4 0-15,0-1 0 0,-3 1 0 16,-1 2-3-16,-3 4 0 0,-3 0 0 0,-1 0 0 15,1-1-7-15,-8 1-2 0,4 3 0 0,-3-3 0 16,-1-4-12-16,0 4-10 0,1 0 2 0,-8-4 0 16,4 1-100-16,3-1-20 0,1-2-4 0,3 2-770 15,0-2-154-15</inkml:trace>
  <inkml:trace contextRef="#ctx0" brushRef="#br1" timeOffset="42745.72">6996 11861 1105 0,'0'0'24'0,"0"0"4"0,0 0 2 0,7 0 2 0,-7 0-32 0,3 0 0 0,4 0 0 0,0 0 0 16,-3-3 64-16,-4 3 7 0,3 3 1 0,-3-3 0 16,4 0-7-16,-1 3-1 0,1-3 0 0,-4 0 0 15,0 0-22-15,0 0-5 0,0 0-1 0,0 0 0 16,0 0-17-16,7 4-4 0,-3-4-1 0,-4 0 0 16,0 0 26-16,0 0 6 0,0 0 1 0,0 0 0 15,0 0 16-15,0 0 3 0,0 0 1 0,0 0 0 16,0 0-18-16,0 0-3 0,0 0-1 0,0 0 0 15,0 6-13-15,-4 0-4 0,4-6 0 0,0 6 0 16,-4-3-4-16,4-3-2 0,-3 7 0 0,3-7 0 16,0 0 0-16,0 0 0 0,0 0 0 0,0 6 0 15,-4-3 7-15,4-3 2 0,0 0 0 0,0 6 0 0,0-6-31 0,0 0 0 16,0 0 0-16,0 0 0 0,-3 4 16 0,3-4-4 16,0 0 0-16,3 6 0 15,-3-6 2-15,0 0 0 0,0 0 0 0,4 3 0 0,-1 0 0 16,-3-3 0-16,4 3 0 0,-4-3 0 15,4 0 8-15,-4 0 2 0,7 3 0 0,-4 1 0 0,4-4-24 16,0 3 0-16,-3-3 0 0,3 0 0 16,0 0 0-16,0 0 0 0,0 0 0 0,0 0 0 0,0 3 0 0,0-3 0 15,4 0 0-15,-4 0 0 0,0 0 8 0,3 0-8 16,-3 0 10-16,1 0-10 0,2 0 16 0,1 3-4 16,-1-3 0-16,1 0 0 0,-4 0-12 0,3 0 11 15,1 0-11-15,0 0 10 0,3 0-10 0,0 0 12 16,0 0-12-16,0-3 12 0,4 3-12 0,-4 0 0 0,0-3 9 0,0 0-9 15,0 3 0-15,0-4 0 0,-3 4 0 0,3-3 8 16,0 3 6-16,0 0 2 0,-3 0 0 0,3 0 0 16,0 0-8-16,0 0-8 0,0 3 11 15,4-3-11-15,-4 0 13 0,4 0-4 0,-4 0-1 0,3 0 0 16,5 0-8-16,-5 0 0 0,4 0 0 0,1-3 8 16,2 0 0-16,-3 0 0 0,4 3 0 0,-4-3 0 15,0 0-8-15,1 0 0 0,-1-1 0 0,0 1 0 16,0 0 12-16,-3 3 0 0,3-3 0 0,0 0 0 15,0 3 2-15,0-3 1 0,1 3 0 0,-1 0 0 16,3 0-15-16,-2 0 0 0,-1 0 8 0,0 0-8 16,4-3 8-16,-4 3-8 0,0 0 11 0,4 0-11 15,-4-4 0-15,0 1 0 0,4 3 0 0,-4-3 0 16,0 0 0-16,0 0 0 0,0-3 0 0,0 3 0 16,4-1 8-16,-4 1-8 0,4-3 9 0,-4 0-9 15,4 3 20-15,0-1-3 0,-4 1 0 0,3 3 0 0,-2 0-17 0,2 0 0 16,-3-3 0-16,4 3 0 0,0 3 0 0,-4 0 0 15,0-3 0-15,0 0 0 0,1 4 0 0,2-4 0 16,-3-4 0-16,4 4 0 0,0 0 0 0,-1-3 0 16,5 0 0-16,-5 0-9 0,1 3 9 0,3-3 0 15,1 3 8-15,-1-3-8 0,0 0 0 0,0 3 0 16,0-4 0-16,-3 1 0 0,3 3 0 0,-6-3 0 16,6 3 0-16,-4-3 0 0,5 3 8 0,-1-3-8 0,-3 3 8 15,3 0-8-15,0 3 0 0,0-3 8 16,0 3-8-16,4-3 0 0,-4 3 0 0,4-3 0 15,-7 3 0-15,7-3 0 0,-4 0 0 0,4-3 0 0,-4 0 0 16,4 0 0-16,-1 0 9 0,1 0-9 16,3-3 12-16,1 2-12 0,-1 1 0 0,0 0 0 15,0 3 0-15,-3-3 0 0,0 0 0 0,0 0 15 0,-1 0-3 0,1 3-1 16,0-4-11-16,0 4 8 0,3-6-8 0,-3 6 8 16,3-3-8-16,0 3 0 0,1-3 0 0,-1 0 0 15,0 3 0-15,-3-3 0 0,0 0 0 0,3 3 0 16,-3-4 0-16,3 1 0 0,0 0 9 0,0 0-9 15,1 3 0-15,-1-3 0 0,4 0 0 0,-4 0 0 16,0-1 0-16,1 1 8 0,-5 3 0 0,1-3 0 16,0 0-8-16,0-3 0 0,3 3 0 0,-3-1 8 0,3 1-8 15,0 0 0-15,-3 3 0 0,3-3 0 0,1 0 0 16,-5 3 14-16,5 0-2 0,-8 0 0 16,4 0-12-16,-4 0 0 0,0 3 0 0,4-3 0 15,3 0 0-15,-3 0 0 0,0 0 0 0,-1 0 0 0,1 3 0 0,3 0-16 16,-3-3 3-16,0 3 1 0,0-3 20 15,-1 0 4-15,-2 0 0 0,2 0 1 0,-2 0-13 16,2 0 0-16,1 4 0 0,0-1 0 0,0-3 11 16,3 3-11-16,-3 0 12 0,-1 0-12 0,5 0 16 15,-5 0-3-15,1 1-1 0,3 2 0 0,-3-3-12 0,0 3 0 16,3-3 0-16,0 1-10 0,1-1 10 0,-1 3 0 16,4 0 0-16,0 0 0 0,-1-2 0 0,1 2-8 15,0-3 8-15,0 3-8 0,-4-3 8 0,0 1 0 16,4-1 0-16,0 0 0 0,0 0 0 0,0 3 0 0,-1-3 0 0,5 4 0 15,-4-1 0-15,-1 0 0 0,-2-3 0 0,2 4 0 16,-2-1 0-16,2-3 0 0,5 6 0 0,-1-2 8 16,0-1 4-16,1 0 0 0,-1 0 1 15,0 1 0-15,1-4-13 0,-1 3-13 0,0-3 2 0,1 4 1 16,-1-4 10-16,0 0 12 0,1 0-2 0,3 0-1 16,0 0-9-16,-4 0 0 0,0 1 0 0,1-4 0 15,-1 3 0-15,0-3 0 0,1 0 0 0,2 0 0 16,1 3 0-16,0 0-9 0,0-3 9 0,0 3-13 15,0 0 13-15,-4-3 0 0,4 3 0 0,-4 0 0 16,4 1 0-16,0-4 0 0,7 3 12 0,-4-3-12 16,-3 3 0-16,4-3 0 0,-5 0 0 0,5 0 0 15,-4 0 0-15,3 0 0 0,0 0 0 0,1 0 0 16,3 0 0-16,-4 0 0 0,0-3 0 0,1 3 0 16,-4 0 0-16,3 0 0 0,1 0 0 0,-1 0 0 0,0 0 0 15,4 0 0-15,-3 0 0 0,-5 0 0 0,5 0 0 16,-1 0 0-16,4 0 0 0,0 0 0 0,0 0 0 0,0 0 0 15,0 0 0-15,0 0 0 0,-4 0 0 0,1 0 0 16,-5 0 0-16,5-3 0 0,-1-1 0 0,4 1 0 16,-4 3 9-16,4 0-9 0,-3-3 0 15,-1 3 0-15,-3-3 0 0,3 3-10 0,1-3 10 0,-1 0 0 16,4 3 0-16,0 0 0 0,-4-3 0 0,1 3 0 16,-1 0 0-16,-3-3 0 0,0 3 0 0,3 0 0 15,-3-4 0-15,4 4 0 0,-1 4 0 0,0-4 0 16,-3 0 0-16,0 0 0 0,0 0 0 0,-4 3 0 15,4-3 0-15,0 0 0 0,0 3 0 0,0-3 8 16,0 0-8-16,-1 0 8 0,-2 0-8 0,3 0 0 0,-4 0-8 0,-3 0 8 16,3 0 0-16,4 0 0 0,0 0 0 15,-4 0 0-15,4 0 0 0,0 0 0 16,-7 0 0-16,3 0 0 0,-3 0 0 0,0 0 0 0,3 0 0 0,-3 0 0 16,7 0 0-16,-4 0 0 0,0 0 0 0,4 0 0 15,0 0 0-15,-4 0 0 0,1 0 0 0,-1 0 0 16,4 0 0-16,-4 0 0 0,4-3 0 0,0 3 8 15,0-3-8-15,0-1 0 0,-4 4 0 0,0-3-8 16,1 3 8-16,-1-3 0 0,4 0 0 0,-4 0 0 16,4 0 0-16,3 0 0 0,-3 3 0 0,0-4 0 15,0 4 0-15,0 0 0 0,-4 0 0 0,1-3 0 0,2 0 0 16,1 0 12-16,0 3-4 0,0 0 0 16,0 0-6-16,0 0-2 0,0 0 0 0,-4 0 0 15,4-3 0-15,-7 3-8 0,6 0 8 0,-2 0-10 0,-1 0 10 16,0 0 0-16,4 0 10 0,-3 0-2 15,2 0-8-15,-2 0-12 0,-1-3 12 0,0 3-13 16,1 0 13-16,3-3 0 0,0 6 0 0,-1-3 0 0,1 0 0 0,4 0 8 16,-5 0 0-16,-2 0 1 0,-1 3-9 0,0-3-12 15,4 3 12-15,0 0-13 0,4-3 13 16,-5 3 8-16,1 0 0 0,0 1 1 0,0-4-9 0,0 3-8 16,-4-3 8-16,4 3-10 0,0-3 10 0,3 0 0 15,4 0 10-15,-3 3-2 0,-1-3-8 0,0 0 0 16,1 0 0-16,-1 0 0 0,1 0 0 0,3 0 0 0,-1 0 0 0,1 0 0 15,4 0 0-15,-4 3 0 16,0-3 0-16,-4 3 0 0,4-3 0 0,0 3 0 0,0-3 0 16,3 0 0-16,-3 0 0 0,0 0 0 0,0 4 0 0,-4-4 0 15,4 0 0-15,0 3 0 16,0-3 0-16,0 0 0 0,3 0 0 0,-3 3 0 16,0-3 0-16,0 3 0 0,-3-3 0 0,-1 0 0 15,4 0 0-15,-4 3 0 0,4-3 0 0,-3 0 0 0,-1 3 0 0,0-3 0 16,-3 0 0-16,0 3 0 0,0-3 0 0,0 0 0 15,0 3 0-15,0-3 0 0,-1 0 0 0,-2 0 0 16,3 0 0-16,-4 0 0 0,0-3 0 0,-3 3 0 16,3 0 0-16,1-3 0 0,-1 0 0 0,0 3 0 15,-3-3 0-15,0 0 0 0,3 3 0 0,-3-3 0 16,-4 0 0-16,1 3 0 0,3 0 0 0,-4 0 0 16,4 0 0-16,-1-4 0 0,1 4 0 0,-4 0 0 15,4-3 0-15,-3 3 0 0,-1 0 0 0,0 0 0 16,-7 0 0-16,4 0 0 0,-4 0 0 0,-3 0 0 0,0 0 0 15,-4 0 0-15,0-3 0 0,0 3 0 0,-3 0 0 0,-4 0 0 16,4 0 0-16,-4 0 0 0,-4 0 0 0,1 0 0 16,-1 0 0-16,-2 0 0 0,2 0 0 0,-3 0 0 15,0 0 0-15,0 3 0 0,-3-3 0 0,3 0 0 16,-4 0 0-16,4 3 0 0,-3-3 0 16,-1 0 0-16,1 0 0 0,-4 0 0 0,7 0 0 15,-3 4 0-15,-1-4 0 0,1 0 0 0,3 0 0 0,-7 0 0 16,0 0 0-16,0 0 0 0,0 0 0 0,0 0 0 15,3 3 0-15,-3-3 0 0,4 0 0 0,-4 0 0 16,0 0 0-16,0 0 0 0,0 0 0 0,0 0 0 16,0 0 0-16,0 0 0 0,3 3 0 0,-3-3 0 15,0 0 0-15,0 0 0 0,4 3 0 0,-1-3 0 16,4 3 0-16,-3-3 0 0,-1 3 0 0,1 0 0 0,3-3 0 0,0 0 0 16,-3 3 0-16,6-3 0 0,-3 4 0 0,0-4 0 15,4 0 0-15,-1 0 0 0,-2 0 0 0,2 3 0 16,1-3 0-16,-1 0 0 0,-3 0 0 15,4 0 0-15,-4 0 0 0,0 0 0 0,4 0 0 0,-4 0 0 16,0 0 0-16,0 3 0 0,-4-3 0 0,1 0 0 16,3 3 0-16,-4-3 0 0,1 0 0 0,-1 3 0 15,1 0 0-15,0-3 0 0,3 3 0 0,-4 1 0 16,-3-4 0-16,4 0 0 0,-1 0 0 0,-3 0 0 16,4 3 0-16,3 0 0 0,-7-3 0 0,0 0 0 15,0 0 0-15,0 0 0 0,0 0 0 0,0 0 0 16,0 0-44-16,0 0-9 0,-7-10-2 0,-4-2-1529 15</inkml:trace>
  <inkml:trace contextRef="#ctx0" brushRef="#br1" timeOffset="44793.99">4681 8864 787 0,'-45'66'22'0,"16"-32"6"0,-2 10-28 0</inkml:trace>
  <inkml:trace contextRef="#ctx0" brushRef="#br2" timeOffset="64162.17">7362 15110 1900 0,'0'0'42'0,"0"0"9"0,-7 3 1 0,0 0 1 0,7-3-42 0,-7 0-11 0,0 3 0 0,7-3 0 16,0 0 12-16,0 0 0 0,0 0 0 0,0 0 0 16,7-3-12-16,-3-3-12 0,3-4 2 0,0 1 1 15,4-1 9-15,-1 1 0 0,1-4 0 0,-1 1 0 16,1-1 0-16,-1 1 0 0,1-4 0 0,3 4-8 15,0-1 8-15,-3-3 0 0,3-2 0 0,0-1 0 16,0 0 28-16,4 0 4 0,-1 0 0 0,1 4 1 16,3-7-20-16,-3 3-4 0,0-3-1 0,6 3 0 15,-3-6 5-15,4 3 1 0,0 0 0 0,-1 0 0 16,5 0 6-16,-5-3 2 0,5 3 0 0,-5-3 0 16,1 3 0-16,3 0 0 0,0-3 0 0,1-3 0 0,2 3-3 15,1-3-1-15,0 3 0 0,3-4 0 0,0 4-5 0,1 0-1 16,3-3 0-16,-4 3 0 0,-3-3 14 0,3 6 2 15,0-3 1-15,0 0 0 0,1-4-14 16,-1 1-3-16,7 0-1 0,-3 0 0 0,3-4-11 16,-3 1 10-16,4 0-10 0,-5-1 10 0,5 1 6 0,-1 0 2 15,0-4 0-15,4 4 0 0,4-4-18 16,-4 4 0-16,6-4 0 0,-6 4 0 0,0-3 16 0,0-1-4 16,0 4-1-16,-4-1 0 0,8 1 7 0,-5 0 2 15,5-1 0-15,-1 4 0 0,1 0-29 0,-1 0-6 16,-3-1-1-16,0 1 0 0,7 3 16 0,-4-6 0 0,4 2 9 15,0-2-9-15,0 0 15 0,3-1-3 16,-3 1-1-16,0-3 0 0,-4 2-11 0,4 1 0 16,4 0-12-16,-1-1 12 0,1 1 8 0,-1-1 8 15,1 4 3-15,-4-3 0 0,3 0-19 0,-3-1 0 0,3 1 0 0,4 3 0 16,0-1 0-16,-3-2 0 0,-1 3 0 0,1 0 0 16,-1-1 11-16,0-2-11 0,1 0 10 0,3 2-10 15,-4 1 0-15,-3 0 0 0,4-3 0 0,-4-1 0 16,3-2 12-16,1-1-1 0,-1 4 0 0,4-4 0 15,0 1-11-15,-4-1 8 0,1 1-8 16,3-1 8-16,0 4-8 0,3-3 8 0,1 2-8 0,-4-2 8 16,0-4-8-16,0 7 8 0,0-4-8 0,3 1 8 15,1-4-8-15,-1 1-11 0,1 2 3 0,-1-3 0 16,1 4 18-16,-4-1 4 31,3-2 1-15,1 2 0-16,3-2 1 0,0-1 1 0,0 0 0 0,0 1 0 0,-4-1-17 0,8-3-16 0,-1 1 4 0,1-1 0 15,-4 3 12-15,3-2 16 0,-3-1-3 0,8 0-1 0,-1-3-12 0,-4 0 0 0,1 0 0 0,-1 0-10 0,4 1 10 16,0-1 0-16,4 0 0 0,-4 0 0 16,0 0 9-16,4-3 1 0,-1-3 0 0,5 0 0 0,-1-1-10 0,0 1 10 15,0 0-10-15,0-3 10 0,4 3-10 0,-4-1 0 16,4-2 0-16,-1-3 0 0,1 2 0 0,0-2 0 16,-1 0-12-16,1 2 12 0,-4 4 0 0,4-3 0 15,3-1 0-15,-3 1 0 0,3 0 0 0,-3 0 0 0,-1-1 8 16,4 4-8-16,-3-3 0 0,3 3 0 0,-3-4 0 15,0-2 0-15,3 3 0 0,3-4 0 16,1 1 0-16,0-1 0 0,-4 1 0 0,4-1 10 0,3-2-2 0,-3-1-8 16,0 1 11-16,3-4-11 0,-3 3 10 0,6-2-10 15,-2-1 8-15,-1 0-8 0,-3 0 0 0,6 4 0 16,-2-4 10-16,-1 4-10 0,-3-1 10 16,3 0-10-16,0 1 0 0,0-1 8 0,-3 4-8 0,3-4 0 15,4 4 13-15,-4-4 0 0,1 4 0 0,-1-7 0 16,0 4 7-16,4-4 0 0,-4 3 1 0,0-6 0 15,4 4-21-15,-4-1 0 0,8 0 0 0,-8 1 0 16,4-4 0-16,-1 0 0 0,5-3 0 0,-4 3 0 16,-4 0 0-16,4 0 12 0,6 1 0 0,-6-4-1 15,0 0-11-15,0 3 0 0,-1 0-10 0,1 3 10 16,0 0 0-16,-4-2 0 0,1 2 0 0,2 0 0 16,1-3 0-16,0 7 8 0,-4-4 1 0,0 0 0 0,8 1-9 0,-1-1 8 15,-7 0-8-15,0 1 8 0,8 2-8 0,-8-3 8 16,0 4-8-16,1-4 8 0,2-3-8 0,-2 0 0 15,2 0 0-15,1 1 0 0,-7-1 0 16,3-3 10-16,4 3-2 0,-7-3-8 0,-4 3 8 0,0 3-8 16,0-2 0-16,4 2 0 15,0 0 11-15,-4 4-2 0,0-4 0 0,4-3 0 0,-4 6-1 16,0 1 0-16,-3-1 0 0,3 1 0 0,0-1-16 0,0 4-4 16,1-4-1-16,-5 4 0 0,1 2 13 0,-4-2 13 15,4 3-2-15,-8 2-1 0,1-2-10 0,-4 0-12 16,0 3 2-16,-3-1 1 0,-4 8 17 0,-4-1 3 15,1 0 1-15,-4 6 0 0,-7 1-12 0,-1-1 0 0,1 3 0 0,-3 1 0 16,-4 3 0-16,-4 5 0 0,0 5 0 16,-6-1 0-16,2 0 0 0,-6 3 0 15,0-3 9-15,-4 6-9 0,0-3 0 0,-3 4 9 0,0 2-9 0,3-3 0 16,-3 4 8-16,-4-1-8 0,4 4 0 0,-4-7 0 16,0 7 0-16,0-7 0 0,-3 10 0 0,-4-7 0 15,3 4 0-15,-2 0 0 0,-5-1 0 0,4 1 0 16,-7-1-11-16,0 4-2 0,-3-3-1 0,-1 2 0 31,-3 7-17-31,0 0-3 0,0 0-1 0,-7-3 0 16,-3 3-150-16,-8 0-31 0,-28 13-5 0,0-1-2 0</inkml:trace>
  <inkml:trace contextRef="#ctx0" brushRef="#br3" timeOffset="83331.28">7489 15000 1695 0,'0'0'37'0,"0"0"8"0,0-6 2 0,0-1 1 0,0 7-39 0,0-6-9 16,0 6 0-16,0 0 0 0,0 0 24 0,0 0 2 16,8 0 1-16,-5-3 0 0,4 3-27 0,-3-3 0 15,3 6 0-15,-4-3 0 0,4 0 0 0,0-3 0 16,0 0 8-16,0 0-8 0,1 3 31 0,-1-4 4 15,-4 1 1-15,4 3 0 0,0-3 26 0,0 0 6 16,0 3 0-16,0 0 1 0,-3 0-11 0,3-3-2 16,-4 3-1-16,5 0 0 0,-5 0-6 0,1 0-1 15,3 0 0-15,0 3 0 0,-4-3-25 0,4 3-6 16,0-3-1-16,0 3 0 0,-3-3 20 0,-1 0 3 16,5 3 1-16,-1-3 0 0,0 0-29 0,0 0-11 15,0 4 8-15,0-4-8 0,0 0 16 16,0 0-3-16,0 0 0 0,0 0 0 0,0 0 4 0,0 0 1 0,0 3 0 15,0-3 0-15,0 3 0 0,0-3 0 0,4 3 0 16,-4-3 0-16,0 3-2 0,4-3-1 0,-1 3 0 0,-3-3 0 16,4 0-2-16,-1 0 0 0,1 0 0 0,0-3 0 15,-1 3 3-15,4-3 0 0,0 0 0 0,-3 0 0 16,3 0-1-16,0-1 0 0,0 1 0 0,4 3 0 16,-4-6 1-16,7 3 0 0,0 0 0 0,-3 3 0 15,3-3-16-15,-3 3 0 0,3 0 0 0,0 0 0 16,0 0 0-16,1 0 0 0,-1 0 0 0,-4 0 0 0,8 0 0 0,-7 0 0 15,3 0 0-15,0-4 0 0,0 4 0 0,0-3 8 16,4 0-8-16,0 0 0 16,-4-3 12-16,7 0-3 0,-3-1-1 0,3 4 0 15,0-3-8-15,0 3 0 0,4-4 0 0,-4 4 0 16,1 0 8-16,2 3-8 0,-2-3 8 0,-1 0-8 0,0 3 0 0,0 0 0 16,1-3 8-16,2 3-8 0,1 0 0 15,0 3 0-15,0-3 0 0,-1 0 0 0,8 0 0 0,-4 0 0 16,-3 0 0-16,3 0 0 0,-3 0 8 0,0-3-8 15,3 0 0-15,-3-4 8 0,3 4 1 0,0-3 0 16,1 3 0-16,-1 0 0 0,0 0 14 0,4-1 2 16,0 1 1-16,-4 0 0 0,0 3-26 0,1 0-16 15,-1-3 3-15,7 0 0 0,1 0 21 0,-1 0 4 0,0-1 0 0,1 1 1 16,3 0-13-16,-4 0 0 0,0-3 0 0,1-4 0 16,2 4 0-16,-2-3 0 0,3 6 0 0,-1-4 0 15,1 1 0-15,0-3 0 0,4-4 0 0,-5 4 0 16,-2 2 0-16,-1 1 0 0,4 0-12 0,-4 0 12 15,4 2 0-15,4-2 0 0,-1 0 0 0,0 0 0 16,-3 2 0-16,4 1 0 0,-8 0 0 0,7-3 0 16,-3 3 0-16,4-3 0 0,-1-1 9 0,0 1-9 15,4-3 0-15,-3 2 8 0,-1-2-8 16,0 0 0-16,-3-1 0 0,4-2 0 0,3 2 0 0,-1 1 0 16,5-4 0-16,-4 1 0 0,3 2 0 0,-3-2 0 15,0-1 0-15,4 1 0 0,-5-1 0 0,5 1 0 16,3-1 0-16,-4 0 0 0,1 4 8 0,-4-3-8 0,0 2 0 15,3-2 0-15,1-1 0 0,-1 0 0 16,4 4 0-16,-4-3 0 0,1-1 0 0,-1 0 0 16,4 1 0-16,-3-1 0 0,3-2 0 0,0-1 0 0,0 0 0 15,0-2 0-15,0 2 8 0,0-3-8 0,-1 3 0 0,5 1 0 16,3-4 0-16,-3 0 0 0,-5-3 10 0,5 0-10 16,-1 3 12-16,1-3-12 0,-1 4 0 0,1-1 0 15,3-3 0-15,-3 3 0 0,-1-3 0 0,1 3 0 16,-1 0 0-16,4-3 0 0,4-3 0 0,-4 3 0 15,0-3 0-15,0 0 0 0,3 0 0 0,1 0 0 0,-1 0 0 0,1 0 0 16,-1-6 0-16,-3 2 0 16,4 1 0-16,0-3 0 0,-4 3 0 0,3-4 0 0,1 4 0 0,-4-3 0 15,0 2 0-15,0-2 0 16,3 3 0-16,-3-4 0 0,0 4 0 0,-3 0 0 16,3-3 0-16,0-1 0 0,4 4 12 0,-4-3-12 0,3-1 12 0,1 1-12 15,-4-3 0-15,-4-1 0 0,4 1 0 0,4-1-9 16,-1 1 9-16,1-1 0 0,-1 1 0 0,-3-4 0 15,4 0 0-15,0 1 0 0,-1-1 0 0,4 0 8 16,-7 1-8-16,4-1 0 0,-1-3 0 0,-3 4 0 16,4-1 0-16,-4 1 0 0,0 2 0 0,-3-3 8 15,3-2-8-15,-4 2 0 0,1 0 0 0,6-2 8 16,-3-4-8-16,0 3 8 0,-3 0-8 0,-1-3 8 16,4 4-8-16,0-1 0 0,0-3 0 0,-3 0 0 15,-4-3 0-15,3 0 14 0,-3 0-2 0,0 3 0 16,4-3-12-16,-1 3 0 0,1 0 0 0,-1-3 0 0,-3 3 0 0,0-3 0 15,4 0 0-15,-1 3 0 16,1-3 0-16,-1-3 0 0,1 3 0 0,-1 0 0 16,-3-3 0-16,0 0 0 0,4 3 0 0,-4-3 0 0,3-4 0 0,-3 4 0 15,-4 0 0-15,4-3 0 0,0 2 0 0,0-2 0 16,0-3 0-16,0-1 0 0,0 4 0 0,-3 0 0 16,3-4 0-16,-4 4 0 0,1 0 0 15,3-1 0-15,0-2 0 0,-4-1 0 0,0 1 0 0,-3 3 16 16,0-1-4-16,4 1 0 0,-4 0-12 0,0-1 0 15,3 1 0-15,-3 0 0 0,0-4 0 0,0 1 0 16,0 0 0-16,0 2-10 0,-1-2 10 0,5-1 0 16,-4 1 8-16,3-4-8 0,-3 1 0 0,0 2 0 15,-4-2 0-15,4 2 0 0,4-5 0 0,-8 2-15 0,4 0 3 0,0-2 0 16,0-1 12-16,0 0 16 0,0 1-3 0,-4-4-1 16,4 0-12-16,0 3 0 0,0 1 0 0,0-1 0 15,3 0 0-15,1 0 0 0,-4-2 0 0,0 5 0 16,3 0 0-16,0-2 0 0,1-4 0 0,-1 0 0 15,4 0-9-15,-3-3-2 0,-4 0 0 0,3-3 0 16,1 0 11-16,-4 3 11 0,3 0-3 0,0 0 0 16,1-6-8-16,-1 3-11 0,-6 0 3 15,-1-4 0-15,4 1 8 0,-4 3 9 0,1-3-1 0,3 3-8 16,-4-4 11-16,0 1-11 0,1 3 10 16,-4 3-10-16,3-6 0 0,0 3-13 0,1-4 1 0,3 1 0 15,3-3 12-15,1-1 16 0,-4-2-3 0,3-1-1 16,0 1-12-16,1-1 0 0,-1 4 0 0,1-4-10 15,-1-6 2-15,1 4 0 0,-8 2 0 0,4 1 0 16,-7-4 8-16,3 0 11 0,-3-2-3 0,0 2 0 16,-4-3-8-16,1 4-14 0,3-1 3 0,-4 0 1 15,0-3 10-15,1 4 16 0,-1-4-4 0,4 0-1 0,0-3-11 0,-1 3 0 16,5-2 0-16,-1-1 0 0,8 0 0 0,-4 3-14 16,-1-3 2-16,1 3 0 0,4-6 12 0,-4 6 13 15,0 0-2-15,0 4-1 0,-4 2-10 0,0 1-11 16,-3 2 3-16,-3 1 0 0,-5 3 8 0,-2 3 0 15,-5 3 0-15,1 3 0 0,-4-3 0 0,1 3 0 16,-5 3 0-16,1 1 0 0,0 5 0 0,-4-2 0 16,0 5 0-16,-3 1 0 0,3 3-8 0,-4 0 0 15,1 6 0-15,0 6 0 0,-4-6 8 0,3 3 0 16,1 7 0-16,-4-1 0 0,-3 4 0 0,3 3-12 16,-3 3 12-16,-1 0-12 0,1 3 12 0,-1 0-10 15,1 0 10-15,-4 9-10 0,0-6 10 0,0 4-10 0,0 2 10 16,0 1-10-16,-3-1 10 0,-1 4 0 0,1 3 0 0,-1 2 0 15,1-2-12-15,-1-3 4 0,-3 2 0 0,0 7 0 16,0 0-8-16,0 0 0 0,0 0-1 0,0 0 0 31,0 0-11-31,0 0-1 0,4 4-1 0,-4 8 0 16,0-6-76-16,3 4-15 0,-3 2-3 0,0 1-760 0,0 3-152 0</inkml:trace>
  <inkml:trace contextRef="#ctx0" brushRef="#br0" timeOffset="-147531.35">11021 15354 1778 0,'0'0'39'0,"0"0"8"0,0 0 1 0,0 0 3 0,0 0-41 0,0 0-10 16,0 0 0-16,0-6 0 16,-4 0 51-16,4-1 8 0,-3 1 1 0,3 0 1 0,0 0-6 0,0-1-2 15,0 7 0-15,-4-6 0 0,4 6 1 0,0 0 0 16,0 0 0-16,0 0 0 0,0 0 5 0,0 0 1 16,0 0 0-16,0 6 0 0,0 1 14 0,0 5 3 15,4 1 1-15,-4 2 0 0,3 1-57 0,-3 0-11 16,4 6-2-16,-1-4-8 0,-3 8 28 0,4-4 0 15,-1 6-1-15,-3 3 0 0,4-3 10 0,-1 4 3 16,-3-1 0-16,4 0 0 0,-1 1-19 0,1-7-3 16,-4-3-1-16,4 0 0 0,-1-3-17 0,1-4 0 15,-4 1 0-15,3-4 0 16,1-2-78-16,-1 2-19 0,-3-2-4 0,4-4-1 16,-1 0-144-16,-3 1-29 0,0-7-5 0,0 0-700 0</inkml:trace>
  <inkml:trace contextRef="#ctx0" brushRef="#br0" timeOffset="-146842.12">6579 13304 2188 0,'0'0'48'0,"4"3"11"0,3 3 1 0,-4-3 1 0,1 0-49 0,-1 0-12 16,8-3 0-16,0 4 0 0,-1-4 54 0,1 3 8 16,6-3 2-16,-2 3 0 0,6-6 0 0,-4 3 0 15,1 0 0-15,0-3 0 0,6-1-52 0,-2 1-12 16,2 0 0-16,1 0 0 0,0 0 0 0,-1 0 0 15,1-4 0-15,0 4 0 16,3 0-134-16,-3-3-30 0,-1 3-5 0</inkml:trace>
  <inkml:trace contextRef="#ctx0" brushRef="#br0" timeOffset="-146198.39">7546 13194 1551 0,'0'0'34'0,"0"0"7"0,0 0 2 0,0 0 1 0,0 0-36 0,0 0-8 0,0 0 0 0,0 0 0 16,0 0 90-16,0 0 16 0,7 0 3 0,-3-3 1 15,3 3-16-15,-4 0-3 0,8 0-1 0,-8 0 0 16,8 0-39-16,-4 0-8 0,0 0-2 0,0 0 0 15,4 3 19-15,-1-3 3 0,-3 3 1 0,4-3 0 16,-1 3-52-16,1-3-12 0,0 3 0 0,-1-3 0 16,-3 0-107-16,4-3-24 0,3 3-5 0</inkml:trace>
  <inkml:trace contextRef="#ctx0" brushRef="#br0" timeOffset="-145956.48">8223 13206 2030 0,'0'0'44'0,"0"0"10"0,0 0 2 0,4 7 1 0,-4-4-45 0,0-3-12 16,3 6 0-16,-3-6 0 0,4 3 35 0,-4-3 5 15,0 0 0-15,3 3 1 0,-3-3-31 0,7 0-10 16,-3-3 0-16,3 0 0 16,-3 0-95-16,3-3-25 0,0 3-6 0,-4-7-1 0</inkml:trace>
  <inkml:trace contextRef="#ctx0" brushRef="#br0" timeOffset="-145732.72">8855 13178 2149 0,'0'0'47'0,"0"0"9"0,3 3 3 0,1 4 2 0,3-4-49 0,-4 0-12 0,4 0 0 0,-3 0 0 0,-1 0 12 0,-3-3-1 15,8 0 0-15,-5 0 0 0,4 0-11 0,-7 0 0 16,4-3 0-16,3 0 0 15,0-3-110-15,-4 3-24 0,-3 3-5 0,4-19-1 0</inkml:trace>
  <inkml:trace contextRef="#ctx0" brushRef="#br0" timeOffset="-145530.78">9335 13103 2030 0,'7'9'57'0,"-4"-2"14"0,1-4-57 0,3 0-14 16,-4 0 0-16,4 0 0 0,0-3 54 0,-3 3 8 16,3 0 2-16,0-6 0 47,-4 0-103-47,5 0-20 0,-1-3-4 0,0-1-845 0</inkml:trace>
  <inkml:trace contextRef="#ctx0" brushRef="#br0" timeOffset="-145378.73">10097 13078 2188 0,'0'0'48'0,"7"3"11"0,-4-3 1 0,4 3 1 0,-3-3-49 0,3 0-12 0,-4 0 0 0,4 0 0 0,-3-3 0 0,3 3 0 15,-4-3 0-15,1 0-646 16,-4 3-132-16</inkml:trace>
  <inkml:trace contextRef="#ctx0" brushRef="#br0" timeOffset="-144664.78">10615 12949 1497 0,'0'0'32'0,"0"0"8"0,-3 3 0 0,-1 1 4 15,1 2-36-15,-1-3-8 0,-3 0 0 0,7-3 0 16,-4 6 53-16,1 1 9 0,3-7 2 0,-4 3 0 0,4-3 8 0,-3 3 3 16,3-3 0-16,0 0 0 0,0 0-54 0,0 0-10 15,0 0-3-15,-11-3 0 0,4 3-8 0,4-3 0 16,3 3 0-16,-7-7 0 0,3 1 0 0,1 0 0 16,-1 0 0-16,0-1 0 0,8-2-20 0,-4 3 3 0,0-4 1 15,0 4 0-15,0 0 24 0,4-1 4 16,-1 1 2-16,-3 0 0 0,4 0 2 0,-4 6 1 0,3-4 0 0,1 1 0 15,3 3 14-15,-4 3 2 16,4-3 1-16,-3 0 0 0,3 4 23 0,-4 2 5 16,1-3 1-16,-1 0 0 0,1 0-30 0,0 4-5 0,-1-1-2 0,-3 0 0 15,4 3 10-15,-4-2 1 0,0 2 1 0,-4-3 0 16,1 1-30-16,3-1-8 0,-8 0 0 0,5 1 0 16,-4-1 0-16,0-3 0 0,0 0 0 0,0 0 0 15,7-3 0-15,-7-3 0 0,3 0 0 0,-3-3 0 16,7 6 9-16,-3-7 1 0,-1 4 0 0,0-6 0 15,4 3-10-15,-3-1-9 0,3 1 9 0,0 0-13 16,3-1 13-16,-3 1 0 0,0 6-10 0,4-3 10 16,0 0 0-16,-1-3 0 0,4 6 0 0,-3-3 0 15,3 3 0-15,-4 3 0 0,8-3 0 0,-8 3 0 16,8 0-56-16,-8 0-6 0,5 3-2 0,-1 1-1049 16</inkml:trace>
  <inkml:trace contextRef="#ctx0" brushRef="#br0" timeOffset="-144208.78">10788 13369 1840 0,'0'0'52'0,"0"0"12"0,0 0-52 0,0 0-12 0,0 0 0 0,0 0 0 15,0 0 136-15,0 0 24 0,0 4 4 0,0-4 2 0,-4 6-64 16,4 0-13-16,0 0-2 0,0-6-1 0,0 7-76 0,0-7-10 15,0 3-12-15,0-3 2 16,4 6-38-16,-1 0-8 0,-3-6-2 0,0 0-1062 16</inkml:trace>
  <inkml:trace contextRef="#ctx0" brushRef="#br0" timeOffset="-144000.78">10901 13714 2303 0,'0'0'65'0,"-4"3"15"0,4 4-64 0,-3-1-16 15,-1 0 0-15,1-3 0 0,-1 4 72 0,4-4 11 16,-3 3 2-16,-1 0 1 0,1 1-64 0,-1-4-13 0,4-3-9 0,0 6 12 31,0 0-40-31,0 1-7 0,0-4-1 0,0 3-1 16,0 0-157-16,4 1-31 0,-4-1-7 0,0 3-344 0,3-2-70 0</inkml:trace>
  <inkml:trace contextRef="#ctx0" brushRef="#br0" timeOffset="-143879.61">10993 14323 1958 0,'0'0'43'0,"0"6"9"0,0 3 1 0,0-2 3 0,0-1-45 0,0-6-11 0,0 3 0 0,0-3-578 16,0 0-118-16</inkml:trace>
  <inkml:trace contextRef="#ctx0" brushRef="#br0" timeOffset="-143731.58">11127 14646 2419 0,'-4'9'53'0,"4"10"11"0,-3 0 3 0,-1 9 1 0,1 3-55 0,3 1-13 16,-4 2 0-16,4-6 0 0,-4 4 24 0,4-7 3 15,0-3 0-15,0-4-1130 0</inkml:trace>
  <inkml:trace contextRef="#ctx0" brushRef="#br0" timeOffset="-140766.5">22472 5493 1551 0,'0'0'34'0,"0"0"7"0,0 0 2 16,0 0 1-16,0 0-36 0,0 0-8 0,0 0 0 0,-4 3 0 0,4-3 85 16,0 0 15-16,0 0 4 0,-3 6 0 0,3-6-25 0,0 4-5 15,-4 2-1-15,4-6 0 0,-3 6-3 0,3-6-1 16,0 3 0-16,0-3 0 0,-4 7-25 0,1-1-4 15,-1-3-2-15,-3 0 0 0,0 3-9 0,0-3-1 16,0 4-1-16,0-4 0 0,-4 0-12 0,4-3-3 16,-3 3 0-16,-1 0 0 0,1-3-12 0,3 0 11 15,-1 0-11-15,8 0 10 0,-7-3-26 0,4 0-6 16,-1-3-1-16,4 6 0 0,0-7 23 0,0-2 0 16,4 3 0-16,-1-4 0 0,4 1 18 0,-3 0 8 15,3-1 2-15,4 1 0 0,-1-1-18 0,1 4-10 16,-1 0 12-16,1-4-12 0,0 4 20 0,-1 0-2 15,1 0-1-15,3-4 0 0,-4 7 3 0,5-3 0 16,-5 3 0-16,4 0 0 0,-3 3-20 0,-4 0 0 0,0 0-13 16,0 0 5-16,0 6 57 0,-7-3 12 0,4 3 3 0,-4 4 0 15,-4-1-52-15,1 0-12 0,-1 1 0 0,-3 2 0 16,-4 1 0-16,1-1 0 0,-1 1 0 0,1-4 0 16,-1 4 0-16,0-1 0 0,1-2 0 0,-1-4 0 15,1 0 21-15,-1-2 2 0,1-1 0 0,-1 0 0 16,0-3-23-16,4 0 0 0,0-3 0 0,7 3-8 15,-7-3 8-15,7 3-8 0,-3-7 8 0,3 7-8 16,0-6-6-16,0 3-1 0,3-3 0 0,1 2 0 16,-1 1 15-16,-3 3 13 0,4-3-2 0,-4 3-1 0,7 0-10 15,-4 0 0-15,-3 0 9 0,4 3-9 0,-4-3 12 0,0 0-1 16,0 0-1-16,0 0 0 16,0 3-10-16,0-3 10 0,0 0-10 0,0 0 10 15,0 0-133-15,0 0-26 0,7 0-6 0</inkml:trace>
  <inkml:trace contextRef="#ctx0" brushRef="#br0" timeOffset="-140324.42">22458 5951 1792 0,'-4'9'51'0,"1"-3"10"0,-1 1-49 0,1-4-12 16,3 3 0-16,-4 0 0 0,4 4 156 0,-3-4 29 16,3 0 6-16,-4 1 1 0,4-1-52 0,0 0-9 15,4-3-3-15,-4 4 0 0,0-4-76 0,0-3-15 16,3 6-3-16,-3-3-1 0,0-3-25 0,0 3-8 15,0-3 0-15,4 3 0 16,-1 1-21-16,-3-4-11 0,0 6-3 0,4-3 0 16,-4 3-133-16,0 1-26 0,0-1-6 0,0 3 0 0</inkml:trace>
  <inkml:trace contextRef="#ctx0" brushRef="#br0" timeOffset="-140063.37">22493 6713 2617 0,'0'0'57'0,"0"0"12"0,-3 6 3 0,3-6 2 0,0 0-59 0,0 0-15 15,0 0 0-15,0 0 0 0,0 0 112 0,0 0 20 0,0 0 4 0,0 0 1 16,0 0-109-16,0 0-28 0,0 0 0 0,0 0 0 15,0 0 56-15,0 0 7 0,0 0 1 0,0 0 0 16,0 0-103 0,-4 3-20-16,1 3-4 0,3-2-1 15,-4 2-102-15,4 0-21 0,0 0-4 0,0 4-615 0,0-1-123 0</inkml:trace>
  <inkml:trace contextRef="#ctx0" brushRef="#br0" timeOffset="-139841.61">22468 7334 2880 0,'0'0'64'0,"-3"6"12"0,-1 3 4 0,1 1 0 0,-1-1-64 0,1 0-16 16,3-2 0-16,-4 2 0 0,1-3 79 0,3 1 13 16,0-7 2-16,0 0 1 0,0 0-67 0,0 0-14 15,0 0-2-15,0 0-1 0,0 0-11 0,0 0 0 16,0 0 0-16,0 0 0 15,0 0-25-15,0 0-1 0,0 0 0 0,3-3 0 16,-3 3-93-16,0 0-18 0,0 0-4 0,0 0-711 16,0 0-141-16</inkml:trace>
  <inkml:trace contextRef="#ctx0" brushRef="#br0" timeOffset="-139647.27">22500 8064 2840 0,'-3'19'63'0,"-1"0"13"0,1 6 2 0,-1-3 1 0,1 0-63 0,3 0-16 0,0 0 0 0,-4 0 0 15,4-4 12-15,0 1-1 0,0 0 0 0,4-3 0 16,-4-4-11-16,0-2 0 0,3-1 0 0,-3 0 0 16,4-2-49-16,-4-1-12 0,3 0-3 0,-3 1 0 15,4-4-153-15,-4 3-31 0</inkml:trace>
  <inkml:trace contextRef="#ctx0" brushRef="#br0" timeOffset="-139442.45">22543 8861 2880 0,'0'15'64'0,"-4"1"12"0,0 0 4 0,4 2 0 0,-3 1-64 0,3 0-16 15,0 0 0-15,0 0 0 0,0-1 31 0,3-2 3 0,-3 0 1 16,0-4 0-16,4 1-12 0,-4-4-3 15,0 1 0-15,4-4 0 0,-4 3-20 0,0-2 0 16,0-1 0-16,0 0 0 16,0 0-40-16,0 1-12 0,-4-1-2 0,4-3-1 15,-4 3-109-15,1-2-23 0,3 2-4 0,-7 0-897 0</inkml:trace>
  <inkml:trace contextRef="#ctx0" brushRef="#br0" timeOffset="-139256.65">22553 9648 2649 0,'-3'15'58'0,"-1"1"12"0,4 3 2 0,-3 0 4 16,3 3-61-16,-4-4-15 0,4 4 0 0,0 0 0 15,0-3 0-15,0-3 0 0,0 3 0 0,0-4 0 16,0-2 47-16,4 2 6 0,-4-2 2 0,0-4 0 16,0 1-37-16,0-1-7 0,0 4-2 0,0-7 0 15,0 3-58-15,0 1-12 0,0-4-3 0,-8 0-1152 16</inkml:trace>
  <inkml:trace contextRef="#ctx0" brushRef="#br0" timeOffset="-139081.75">22599 10544 2747 0,'-4'35'78'0,"1"-13"17"0,-1 0-76 0,4 9-19 15,-3 0 0-15,3 4 0 0,0 6 55 0,-4-4 7 16,4 4 2-16,0-3 0 0,0-4 0 0,0 1 0 15,4-7 0-15,-8 3 0 0,4-3-52 0,0-2-12 16,0-1 0-16,-3 0 0 16,-1 0-100-16,4-3-22 0,-3 0-5 0,-1 0-1127 0</inkml:trace>
  <inkml:trace contextRef="#ctx0" brushRef="#br0" timeOffset="-138905.14">22737 12216 2426 0,'0'28'53'0,"3"9"11"0,-3 4 3 0,4 9 1 0,-1 1-54 0,1-1-14 0,-1 6 0 0,4-3 0 16,-3-2 53-16,3-8 8 0,0 1 2 0,0-3 0 15,0-3-27-15,0-4-6 0,4-2-1 0,-1-1 0 16,-3-6-63 0,0 0-13-16,-3-3-2 0,3 3-1127 0</inkml:trace>
  <inkml:trace contextRef="#ctx0" brushRef="#br0" timeOffset="-138799.42">22899 13786 2336 0,'-4'29'52'0,"4"8"10"0,-3 1 2 0,-1 3 1 0,4-4-52 0,0 1-13 15,0-4 0-15,4 4 0 0,-4-7 16 0,0 4 1 16,3 3 0-16,-3-4-1073 0</inkml:trace>
  <inkml:trace contextRef="#ctx0" brushRef="#br0" timeOffset="-138591.77">22924 14928 2649 0,'0'19'58'0,"0"3"12"0,0 3 2 0,0 3 4 0,0 0-61 0,3 3-15 0,1 4 0 0,-4-1 0 16,7 1 54-16,-4-4 8 0,4 1 2 0,0-1 0 16,0-6-36-16,-3 0-8 0,3-3 0 0,0-3-1 15,0-3-19-15,-3-1 0 0,3 1 0 0,-4 0 0 16,1-4-32-16,-1 1-11 15,1-1-1-15,-4-2-1 16,3 2-114-16,1 1-22 0,-4 2-5 0,0 1-1 0</inkml:trace>
  <inkml:trace contextRef="#ctx0" brushRef="#br0" timeOffset="-138482.97">23167 15890 664 0,'0'13'19'0,"-4"-7"4"15,4 4-23-15,0-4 0 0</inkml:trace>
  <inkml:trace contextRef="#ctx0" brushRef="#br0" timeOffset="-138346.73">23174 15897 2101 0,'0'0'60'0,"0"0"12"0,0 6-57 0,-4 0-15 0,1-3 0 0,-1 0 0 0,1 4 83 0,3-7 13 15,-4 3 4-15,4-3 0 16,-7 3-100-16,7-3-27 0,0 0-1 0,-7 0-1004 0</inkml:trace>
  <inkml:trace contextRef="#ctx0" brushRef="#br0" timeOffset="-137376.31">11074 16417 2508 0,'0'0'71'0,"-4"3"16"0,4-3-70 0,-3 10-17 0,-1-4 0 0,1 0 0 15,3 4 142-15,-4-1 25 0,4 4 5 0,0 2 0 16,0 4-100-16,0 6-21 0,4 0-4 0,-4 7-1 16,3-4-22-16,4 3-5 0,-3 1-1 0,3-4 0 15,-4 0-18-15,8-3 0 0,-4 0-11 0,4-3 11 16,-4 3-140-16,3-3-22 0,1 0-4 0</inkml:trace>
  <inkml:trace contextRef="#ctx0" brushRef="#br0" timeOffset="-136411.98">22708 16433 2098 0,'0'0'46'0,"0"0"10"0,0 0 1 0,0 0 3 0,-3 3-48 0,-1 3-12 16,4 1 0-16,-3-1 0 0,3 3 112 0,0 7 21 15,-4 0 4-15,4 2 1 0,-3 7-49 0,3 1-9 16,-4 5-3-16,1 0 0 0,-1-3-32 0,1 4-6 16,-1-4-2-16,1 0 0 0,-1-3-25 0,0 0-4 15,4 1-8-15,-3-8 11 16,3 1-42-16,-4-3-8 0,4-4-1 0,4-2-1 16,-4-1-231-16,0-6-47 0</inkml:trace>
  <inkml:trace contextRef="#ctx0" brushRef="#br0" timeOffset="-136109.48">22920 16681 1933 0,'0'0'42'0,"0"0"9"0,0 0 1 0,0 0 4 0,0 0-45 0,0 0-11 0,0 0 0 0,0 6 0 16,-4 0 110-16,4 3 20 16,-3 1 4-16,-1 6 1 0,1-1-59 0,-1 4-11 0,1 3-2 0,-1 0-1 15,1 3 3-15,-1 0 1 0,4 3 0 0,0-6 0 16,0 3-54-16,0-9-12 0,4 3 0 0,-1-10 0 15,1 1 0-15,-1-4 12 0,4-6-3 0,0 0 0 16,1 0-9-16,2-6-9 0,-3-1 9 0,4 1-13 16,-1-6 13-16,-3 5 0 0,4-2 0 0,0-4 0 0,-1 4 0 0,1-4 0 15,-4 1 0-15,-4-1 0 0,4 1 15 0,0-4 5 16,0 4 2-16,1-1 0 0,-5 1-22 0,1-4 8 16,-1 6-8-16,-3-2 0 0,0 2 0 0,0-2 0 15,-3 3 0-15,-1 2 0 16,1 1-22-16,3 6-6 0,-4-3 0 0,-3 3-1 15,7 0-126-15,-7 0-25 0,-4 3-4 0,4 3-552 16,0 1-109-16</inkml:trace>
  <inkml:trace contextRef="#ctx0" brushRef="#br0" timeOffset="-135697.24">23294 16731 1552 0,'0'0'44'0,"0"0"10"0,0 0-43 0,0 0-11 0,0 0 0 0,0 0 0 15,0 0 152-15,0 0 28 0,0 0 5 0,-7 0 2 16,0 0-54-16,0 3-10 0,0 0-3 0,-4 0 0 16,1 0-47-16,2 4-9 0,-2-1-3 0,-1 0 0 15,1 3-38-15,-1 1-8 0,1 2-2 0,-1 1 0 16,0 3-13-16,8-4 8 0,-4 7-8 0,3-3 0 15,4-1 8-15,0-2-8 0,0 3 0 0,7-4 0 16,0-2 0-16,-3-1 0 0,3-3 0 0,4 0 0 16,-1-2 0-16,1-4 11 0,-1 0-3 0,4-4-8 15,1-2 0-15,-1 0 0 0,3-3-10 0,-3-4 10 16,4-3 44-16,-4 1 16 0,-3 2 3 0,-1-3 1 16,1 4-52-16,-4 2-12 0,-4-2 0 0,1 6 0 15,0-4 0-15,-4 4 0 0,0 6 0 0,0 0 0 0,-8-3 25 0,1 0 3 16,-3 0 0-16,-1-1 0 0,1 1-20 0,-1 0-8 15,-3 0 0-15,3 0 8 16,1 0-27-16,-1 3-5 0,1-3-2 0,-1-1 0 16,4 1-58-16,0 0-12 0,7 3-3 0,0 0 0 15,0 0-96-15,0 0-19 0</inkml:trace>
  <inkml:trace contextRef="#ctx0" brushRef="#br0" timeOffset="-135384.9">23611 16737 2030 0,'0'0'57'0,"0"6"14"0,0 1-57 0,-3-1-14 16,-1 0 0-16,1 0 0 0,-1 4 105 0,1-1 19 15,-4 4 3-15,0-1 1 0,0 4-52 0,3 0-9 0,-3 2-3 0,4 4 0 16,-5-3 0-16,5 3 0 0,3 0 0 0,-4 0 0 16,4 0-51-16,4-6-13 0,-4-1 0 0,7-5 0 15,-3-1 54-15,3-3 8 0,0 1 2 0,3-7 0 16,4-3 0-16,0-4 0 0,1 1 0 0,-1-7 0 15,3-2-52-15,-3-1-12 0,4-3 0 0,-4-3 0 16,4 0 0-16,-1-6 0 0,1 3 0 0,-4 0 0 16,0 3 0-16,0 0 0 0,-7 3 0 0,1 0 0 15,-1 1 0-15,-7 2 0 0,0 3 0 0,-4-2 0 16,1 2 0-16,-5 1 0 0,-2-1 0 0,-4-3 0 0,0 1 0 0,-8-1 0 16,-2 0 0-16,-4 1 0 15,-4-4-100-15,0 0-22 0,-3-3-5 0,7 7-1 16</inkml:trace>
  <inkml:trace contextRef="#ctx0" brushRef="#br0" timeOffset="-134147.02">6156 6126 2476 0,'0'0'55'0,"0"0"11"0,0 0 2 0,7-3 1 0,0 3-55 0,4 0-14 16,-1 0 0-16,1 0 0 16,3 0-72-16,7 0-18 0,-3-3-3 0,6 0-1 15,5 3 25-15,-5-3 5 0,5 3 0 0,2-3 1 16,5 3 18-16,-1 0 3 0,-3 0 1 0,3 0 0 0,4 3 50 0,3-3 11 15,4 0 1-15,-4 6 1 0,11-3 32 16,0 4 6-16,4-4 2 0,3 3 0 0,-1-3-26 0,9 3-6 16,2-3-1-16,4-3 0 0,0 0-21 0,4 0-8 15,3 4 0-15,4-4 0 0,6 3 8 0,1-3-8 16,3 0 0-16,1 0 0 0,6 0 0 0,-3 0 0 16,-1 0 0-16,1 0 0 0,7 0 0 0,0 3 0 0,0 0 0 15,0 0 0-15,6 0 0 0,1 0 0 16,-3 1 0-16,3-1 0 0,-1 3-11 0,5-3 2 15,3 3 0-15,0-2 0 0,7-1 17 0,3 0 3 0,1 0 1 0,-4-3 0 16,3 3-12-16,8-3 0 0,0 0 0 0,3 0 0 16,0 0 16-16,0-3 2 0,0 0 0 0,4 0 0 15,3 3-18-15,0 0 0 0,0-7 8 0,0 4-8 16,0 3 0-16,1 0 0 0,6-3 0 0,-3 3 0 16,-1 0 11-16,1 0 8 0,-4 0 1 0,7 0 1 15,1 3-1-15,2-3 0 0,1 3 0 0,-4-3 0 16,0 0-12-16,1-3-8 0,2-3 8 0,5 3-8 15,3 0 0-15,-4 0-13 0,0-4 1 0,0-2 1 16,1-1 21-16,-5-2 4 0,5 3 1 0,2-4 0 16,8 0 2-16,-7 4 1 0,0-7 0 0,-4 1 0 15,1 2-18-15,2 1-11 0,1 2 2 0,3 1 0 16,-3-1 24-16,0 1 5 0,-4 0 0 0,4-4 1 16,0 0-21-16,0 4 0 0,-4-3 0 0,-3 2 8 15,7 4-8-15,-8-4 12 0,1 1-4 0,0-3 0 16,-7 2-8-16,3-2-8 0,-4-1 8 0,-2 0-12 15,-1 1 12-15,-11-1 0 0,-3-2 0 0,-3 2 8 0,-1 1 3 0,-6 2 1 16,-11-2 0-16,-4 2 0 0,1 1 15 0,-12-1 3 16,-6-2 1-16,-4 6 0 0,-7-1-15 0,-7 1-4 15,4 3 0-15,-7-3 0 0,-8 6-12 0,-3-3 9 16,-3 6-9-16,-8-3 8 0,-3 0-8 0,-4 0 0 0,-3 0 0 0,-7 0 0 31,-4 0-93-31,-7 0-18 0,4 0-3 0,-8 0-634 0,-6 0-126 0</inkml:trace>
  <inkml:trace contextRef="#ctx0" brushRef="#br0" timeOffset="121059.21">26218 11676 1763 0,'0'0'74'16,"0"0"-59"-1,0 0 90-15,0 0 19 0,0 0 3 0,0 0 1 16,0 0-55-16,0 7-10 0,0-7-3 0,4 3 0 16,0 3-25-16,-1-3-6 0,4 0-1 0,4 0 0 15,-4-3 1-15,3 0 0 0,4 0 0 0,-3 0 0 16,3-6 7-16,0 3 0 0,4-3 1 0,0-4 0 16,-4 1-8-16,3-1-1 0,-3 1-1 0,0 0 0 15,1-1 0-15,-1 1 0 0,0-1 0 0,-4 1 0 16,1 3-27-16,0-1 0 0,-4 4 0 0,0 0 0 15,0 0 0-15,-7 3 0 0,0 0 0 0,3 6 0 16,1 1 40-16,-4 2 5 0,-4 0 2 0,1 7 0 16,-1 0-23-16,1-1-5 0,-1 7-1 0,-3 0 0 15,4 3 18-15,-1-3 3 0,1 7 1 0,-1-4 0 16,0 0-28-16,4-3-4 0,-3 3-8 0,3-3 11 16,-4 3-11-16,4-3 0 0,0 3 0 0,0-3 0 15,0 0 0-15,0-3 0 0,0 3 0 0,0-1 0 0,0-2-9 16,0 3-1-16,0 0 0 0,-3 3 0 0,3-3-10 0,-4 0-3 0,4 0 0 15,-3 0 0-15,-1-3 4 16,1 0 1-16,-1-4 0 0,4-2 0 0,-3-4-2 16,-1 1 0-16,4-7 0 0,0-3 0 15,0 0-65-15,0-6-14 0,0-7-2 0</inkml:trace>
  <inkml:trace contextRef="#ctx0" brushRef="#br0" timeOffset="121372.82">26243 12350 2055 0,'0'0'87'15,"0"0"-70"1,0 0 101-16,4 4 20 0,-1-4 4 0,4 3 1 15,0-3-39-15,0 3-8 0,4-3-2 0,0 0 0 16,-1 3-15-16,8-3-3 0,-4 0-1 0,4 0 0 16,-1 0-14-16,1 0-2 0,-1 0-1 0,29-3 25 15,-21 3-64-15,3-3-2 0,0 3 0 16,1 0 7-16,-1 0 0 0,0 0 1 0,0 3 0 16,-3 0-25-16,0 0 0 0,-1 0 8 0,-2 3-8 15,-1 1-36-15,-4 2-8 0,1 1-3 0,0-1 0 16,-4 0-144-16,-4 1-29 0</inkml:trace>
  <inkml:trace contextRef="#ctx0" brushRef="#br0" timeOffset="123789.37">27047 2448 1994 0,'-7'-3'88'0,"4"0"19"16,3 3-86-16,-7-3-21 0,7 3 0 0,-7 0 0 16,0 0 77-16,3 3 11 0,1 0 3 0,-4 4 0 15,7-1-31-15,-4 6-5 0,1-2-2 0,-1 2 0 16,4 4-16-16,0 3-3 0,0 3-1 0,0 0 0 15,0 0-5-15,0 3-2 0,4 3 0 0,-1 0 0 16,-3 4 0-16,4-1 0 0,-1 0 0 0,1 1 0 16,-1-1-9-16,1-3-1 0,3-3-1 0,-4 0 0 15,4-6-4-15,-3-3-1 0,3-4 0 0,-4-5 0 16,5-4-10-16,-5 0 10 0,4-6-10 0,-3 0 10 16,-1-4 3-16,1-5 1 0,-1-4 0 0,1-3 0 15,-1 1 0-15,1-4 0 0,3 0 0 0,-4-3 0 16,4-1-6-16,4-2 0 0,0 3-8 0,-1 0 12 15,4 0-12-15,-3 0 0 0,7 3 8 0,-4-3-8 16,0 3 0-16,0 0 0 0,4 3 0 0,-4 0 0 16,0 1 0-16,0 2 0 0,0 0 0 0,0 1 0 15,-3 8 14-15,3-5 0 0,0 5 0 0,-4 4 0 16,5 3 6-16,-5 3 0 0,1 7 1 0,-1 2 0 16,1 4 18-16,-4 3 3 0,4 6 1 0,-4 0 0 0,0-3-5 0,0 3-1 0,-4 0 0 0,4 0 0 15,-3-3-8 1,3 3-1-16,-4-3-1 0,1 3 0 0,-4-6-27 0,3 3 0 0,-3 3 0 0,0-9 0 15,0 3 0-15,-3-4 0 0,3 1 0 16,-4-3 0 0,-3 2-97-16,4-12-25 0,-1 4-5 0</inkml:trace>
  <inkml:trace contextRef="#ctx0" brushRef="#br0" timeOffset="124777.89">26695 708 1527 0,'0'7'64'15,"-4"2"-51"1,4 0 85-16,0 1 17 0,0 5 3 0,0-8 1 16,0 8-35-16,4 4-6 0,-1-6-2 0,-3 2 0 0,4 7-23 0,3-3-5 0,-4 9 0 0,1-6-1 15,-1 3-5-15,1-3-1 0,3 7 0 0,-3-7 0 16,-4 6 0-16,3-6 0 0,4 6 0 0,-3-9 0 15,-4 3 2-15,3-7 0 0,-3 1 0 0,4-3 0 16,-4-1-11-16,3-6-1 0,-3-2-1 0,0-4 0 16,0 0-10-16,0 0-1 0,4-4-1 0,-1 1 0 15,1-12-9-15,3 2-1 0,-4-3-8 0,4-9 12 16,-3 3-12-16,3 0 8 0,0 0-8 0,4-3 0 31,-4 0 0-31,0 3 0 0,0 0 0 0,0 0 0 16,0 0-16-16,4 4-8 0,-4-7-3 0,0 3 0 0,3 0 27 0,1 0 0 0,-1 0 0 0,1 3 0 15,3 0 15-15,0-3 8 0,0 3 1 0,4 1 1 16,0 2-25-16,-1 3 0 0,4 4 0 0,1-4 0 16,-1 7 8-16,3 6-8 0,-2-3 8 0,-1 9-8 15,0 4 31-15,-3 2 1 0,-4 4 0 0,3 6 0 16,-6-6 10-16,-1 9 2 0,1-3 1 0,-4 3 0 16,0-3-19-16,0 6-4 0,0-3-1 0,-3 0 0 15,-1 0-9-15,1 0-1 0,-4 0-1 0,0-3 0 16,3-3-10-16,-3 0 8 0,0 3-8 0,0-13 8 15,0 4-8-15,0-4 0 0,0-6 0 0,0-3 0 16,0 0-111-16,0 0-24 0,0-9-5 0</inkml:trace>
  <inkml:trace contextRef="#ctx0" brushRef="#br0" timeOffset="125375.9">27340 203 1824 0,'-7'13'38'0,"7"-13"8"0,0 0-37 0,0 0-9 0,0 0 0 0,0 0 0 16,0 0 88-16,0 0 15 0,0 0 3 0,0 0 1 15,4-3-73-15,3 0-14 0,0-4-4 0,-4 4 0 16,8 0-8-16,-4 0-8 0,0 3 9 0,0 0-9 15,4 0 50-15,-4 3 4 0,3 3 1 0,-3 1 0 16,4-1 14-16,-4 0 3 0,0 0 1 0,-3 4 0 16,3-1-24-16,-4 4-5 0,1-4 0 0,-1 4-1 15,-3-4-11-15,-3 7-3 0,3-4 0 0,-4-5 0 16,1 5-16-16,-4-2-3 0,3 5-1 0,-3-8 0 16,0 5-9-16,-4-2 0 0,1 2 9 0,3-6-9 0,-4 1-12 15,1-1-6-15,-1 3-2 0,4-6 0 0,-4 1 20 0,4-4 0 16,0 0 0-16,7 0 0 15,-7-4 0-15,7 4 0 0,0 0 0 0,-3-6 0 0,3 6 0 0,0 0 0 0,0 0 0 16,-4-6 0-16,4 6 0 16,0 0 0-16,0-6 0 0,4 2 0 0,-1 1 0 0,4 0 0 15,-3 0 0-15,3-3 0 0,0 6 0 16,0 0 0-16,4 6 0 0,-1-6 0 0,1 3 0 16,-1 0 0-16,4 0 11 0,-3 1-11 0,0-1 18 0,3 3-3 15,-4 0-1-15,1-3 0 0,-1 4-5 0,1-1-1 0,-4 3 0 16,4-2 0-16,-4-4-45 0,0 6-10 0,0-3-1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13:24:22.9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1129 605 1728 0,'0'0'38'0,"0"0"8"0,0 0 2 0,0-10 0 0,0 4-39 0,0 6-9 0,0-6 0 0,7 0 0 16,-7 2 104-16,0 4 20 0,3-6 3 0,-3 6 1 15,4-3-17-15,3 3-3 0,-7 0-1 0,11 3 0 0,-8 3-18 0,4 4-3 16,0 9-1-16,0-1 0 0,4 11-53 0,3-1-10 16,-3 6-2-16,-1 4-1 0,1-7 13 0,-1 4 4 15,-3 2 0-15,0-2 0 0,4 3-22 0,-7-7-4 16,6 7-1-16,-6-7 0 0,3-3-9 0,-4-9 0 15,4 0 0-15,4-7 0 0,-8 1 0 0,1-4 0 16,3-2 0-16,-7-4 0 16,4 3-100-16,-4-6-23 0,0 0-4 0,7-13-717 15,-7 4-144-15</inkml:trace>
  <inkml:trace contextRef="#ctx0" brushRef="#br0" timeOffset="339.38">790 501 2188 0,'-10'-9'48'0,"6"9"11"0,4 0 1 0,-10-6 1 0,10 6-49 0,0 0-12 0,0 0 0 0,0 0 0 16,0 0 105-16,3-4 19 0,4-2 3 0,-3 0 1 16,6 6-55-16,1 0-10 0,-1 0-3 0,5 3 0 15,-5 0 16-15,4 0 4 0,7 4 0 0,4-4 0 0,-4 3-17 16,7 0-3-16,4-3-1 0,3 4 0 0,8-4-2 0,-4-3 0 15,3 3 0-15,-3 0 0 16,0-3-57-16,3 0-11 0,-7-3-2 0,11 0-1 0,-7 3 22 0,3-3 5 16,4 0 1-16,-18-1 0 15,8 4-14-15,-1 0 0 0,-7 0 0 0,0 0 0 0,-3 0 0 16,3 0 0-16,-10 0 0 0,10 4 0 0,-10 2 0 16,3-3 0-16,-11 0 0 0,1 7 0 15,0-4-100-15,-8 3-22 0,1 4-5 0,-4-7-1 16,-4 0 12-16,4 4 1 0,-10-1 1 0,6 4-739 15,-7-4-148-15</inkml:trace>
  <inkml:trace contextRef="#ctx0" brushRef="#br0" timeOffset="900.36">1104 1128 2419 0,'-10'19'53'0,"6"-16"11"0,-3 7 3 0,4-1 1 0,3 1-55 0,0 2-13 0,-8-6 0 0,16 1 0 16,-5 2 104-16,8-3 19 0,-1 4 3 0,4-1 1 15,7-6-50-15,1 4-9 0,-5-7-3 0,12 0 0 16,-12 0-1-16,11 0-1 0,-3 0 0 0,3 0 0 16,4-4-50-16,0 1-13 0,-8 0 0 0,12-3 0 15,-1 3 15-15,-7-4-3 0,8 4 0 0,-5 0 0 16,1 0-12-16,-7 0 0 0,3 0 0 0,-7 0 0 15,4 0-37-15,-8 3-1 0,8-4 0 16,-11 4 0-16,0 0-49 0,4-6-9 0,-4 0-3 0,-3 0 0 16,-1 2 28-16,1 1 6 0,-1 0 1 0,-6 0 0 15,7 3 0-15,-1 0 0 0,-6 6 0 0,3-3 0 0,-7 7 51 0,3-1 13 16,-3-2 0-16,0 5 0 0,0-6 48 0,0 1 13 16,0-1 3-16,0 3 0 0,0-6 0 0,0 1 0 15,0-4 0-15,0 0 0 0,0 0-6 0,0 0-1 16,0 0 0-16,0 0 0 0,0-7-2 0,0-8-1 15,0-4 0-15,0 3 0 0,0-9-30 0,0 3-5 16,0-6-2-16,4 3 0 0,3-3-17 0,-4 9 0 0,4-3 0 0,-3 3 0 16,7 3 0-16,-1 4 0 15,1 2 0-15,-1 1 0 0,-3 3 0 0,4 3 0 0,7-1 0 16,-4 4 0-16,0 0 0 0,3 0 0 16,-2 7 0-16,-1-1 0 0,0-3 0 0,3 10 0 0,-6-1 0 15,3 7 0-15,-3-3 0 0,-1 2 0 0,4 8 0 0,-10-8 0 16,3 1 55-16,4 0 7 0,-8 6 2 15,4-6 0-15,0 3-52 0,0-3-12 0,-3-4 0 0,3 10 0 16,-4-12 0-16,4 3 0 0,-3-1 0 16,7-8 0-1,-11-4-100-15,10 0-22 0,-10-3-5 0,11-3-1 0,-11 3-64 16,10-7-14-16,-6-5-2 0,6-1-1 0</inkml:trace>
  <inkml:trace contextRef="#ctx0" brushRef="#br0" timeOffset="1711.15">2466 887 2638 0,'0'0'58'0,"0"0"12"0,0 0 2 0,0 0 3 0,0 0-60 0,0 0-15 16,-11 0 0-16,1 3 0 0,6 3 82 0,-6-3 14 16,-1 4 2-16,0-1 1 15,1 7-54-15,-1-1-10 0,-3 4-3 0,4-7 0 0,-4 10 26 0,3 0 5 16,-3-3 1-16,3-1 0 0,4 7-64 0,4-9-21 16,-4-1 0-16,3 1 0 0,1-4 33 0,6-6 8 15,-3 4 0-15,11-4 1 0,-8 0-21 0,8-6-10 16,-1 0 1-16,4-4 0 0,-3 4 9 0,7 0 12 15,-4-3-2-15,7-1-1 0,-7 4-9 0,7 0 0 16,-7 0 0-16,8 3 0 0,-8 3 53 0,0-3 9 16,3 6 2-16,-3 4 0 0,-3-4-52 0,0 7-12 15,-8 2 0-15,4 4 0 0,-3-3 0 0,-1 3 0 16,-3 0 0-16,0-1 0 0,-3 4 28 0,3-6 2 16,-11 6 1-16,8-3 0 15,-8 0-50-15,0 2-9 0,1-5-3 0,-4 3 0 0,3-3 31 0,1-7 0 0,-1 4 0 16,0-4 0-16,8-3 0 0,-4-3 0 0,7-3 0 0,0 0 0 15,0 0 0-15,0 0 12 0,7-3-1 0,-7-3 0 16,11 0-11-16,-8-4-11 0,11 4 3 0,-3-3 0 16,6-4 8-16,-3 1 0 0,1-4-9 0,2 0 9 15,-3 4 0-15,0-4 0 0,1 3-9 16,6-9 9-16,0 4 0 0,-7-1 0 0,11-3 0 0,-4 3 0 16,0-6 0-16,0 3 0 0,-7 0 0 0,7 0 0 15,-6 3 0-15,-5 1 0 0,1 5 0 0,-1-6 0 16,4 7 0-16,-3 2 0 0,-7 4 0 0,-4 0 0 15,0 6 0-15,0 0 11 0,0 0-11 0,-4 0 10 16,-7 0-10-16,4 3 12 0,0 0-12 0,-3 0 12 16,-1 7-12-16,1-4 0 0,-1 3 9 0,0 7-9 15,1-4 0-15,6 7 0 0,-6 0 0 0,6-3 0 0,4-1 0 0,-7 7 0 16,14-3 0-16,-7 3 8 0,0-6-8 0,7-1 0 16,0 4 0-16,4-6 0 0,-1-1 0 0,-2-2 0 15,9 2 0-15,-6-5-8 0,-1-4 8 0,8 3 0 16,0 0 0-16,-1-3-8 0,1 4 8 0,0-1 0 15,3-3 8-15,3 6-8 0,-2-2 0 16,-1-4 0-16,-4 0 0 0,5 3 8 0,-5-3-19 0,1 1-3 16,-1-1-1-16,-2-3 0 0,-1 0 15 0,-4 0 0 15,4-3 0-15,-7-1 0 0,4-2 0 0,-7 0 0 16,3 3 0-16,-7-13 0 0,0 7 23 0,0-7 7 16,0 7 2-16,-7-13 0 0,3 0-24 0,-3-3-8 15,3 0 0-15,-3-4 0 0,4 4 0 0,3-6 0 0,-7 9 0 16,7-6 0-16,-4 9 0 0,4-6 0 15,0 6 0-15,4-3 0 0,3 6 0 0,-7 7 0 0,3 0 0 0,4-7 0 16,-3 6 0-16,3 1 0 16,4 3 0-16,-4 6 0 0,0-3 0 0,3-1 0 0,4 4 0 0,1 4 0 15,-5-1 0-15,1 6 0 0,3 1 0 0,3 2 0 16,-2 1 0-16,-1-4 0 0,3 4 0 0,-3-1 0 16,1 1-48-16,-5-4-8 15,4 1-3-15,4-4 0 0,-8 0-91 16,5-3-18-16,-5 0-4 0,1-3-754 0,3 0-150 0</inkml:trace>
  <inkml:trace contextRef="#ctx0" brushRef="#br0" timeOffset="1950.44">3577 859 2188 0,'0'0'48'0,"0"0"11"0,0 0 1 0,0 0 1 0,0 0-49 0,0 0-12 0,0 0 0 0,0 0 0 16,0 0 156-16,0 0 29 0,0 0 6 0,0 0 1 15,7 9-116-15,-7 1-24 0,4 2-4 0,3 4 0 0,3-1-11 0,-3 1-1 16,4 3-1-16,0 6 0 0,-1-3 9 0,1 6 1 15,-1 0 1-15,1 7 0 0,0-10-24 0,3 6-5 16,-4-6-1-16,1 1 0 0,-1-5-1 0,5 1-1 16,-5-6 0-16,-3 0 0 0,4-1-14 0,-4-5 0 15,3-1 0-15,-6-2 0 16,3-1-72-16,-7-3-18 0,0-3-3 0,0 0-1 16,0 0-132-16,-7-9-26 0</inkml:trace>
  <inkml:trace contextRef="#ctx0" brushRef="#br0" timeOffset="2101.98">3478 1197 2880 0,'-7'4'64'0,"7"-4"12"0,0 6 4 0,0-6 0 0,7 3-64 16,-3 0-16-16,7-3 0 0,-1 0 0 0,1 0 105 0,3 0 19 0,7-3 3 0,0 0 1 16,-3 0-52-16,6-4-9 0,5 7-3 0,6-6 0 15,-10 0-64-15,6 0 0 0,-2-1-13 0,2 4 1 16,-2 0 12-16,-1 0 16 0,0 3-4 0,-3-3-1 15,-1 3-139 1,5 0-28-16,-5 0-6 0,5 0-1262 0</inkml:trace>
  <inkml:trace contextRef="#ctx0" brushRef="#br0" timeOffset="2487.48">4893 1091 2649 0,'0'0'58'0,"0"6"12"0,0-6 2 0,0 3 4 0,0 0-61 0,0-3-15 0,0 7 0 0,4-4 0 16,3 3 105-16,0-3 19 0,3 0 3 0,1 0 1 16,3 1-52-16,-3-1-9 0,6-3-3 0,1 0 0 15,-1 0-32-15,1-3-8 0,3-1 0 0,4 1-1 16,-7-3-37-16,6 0-7 0,-3-1-2 0,4 1 0 15,-4 3-135-15,4-3-27 0,-4-1-6 16,-7 4-1-16</inkml:trace>
  <inkml:trace contextRef="#ctx0" brushRef="#br0" timeOffset="3002.48">6318 953 2678 0,'0'0'59'0,"0"0"12"0,0 0 2 0,-7 3 3 0,4-3-61 0,-4 0-15 0,0 3 0 16,0 0 0-16,-4 0 82 0,0 4 14 0,4-4 2 0,-3 3 1 15,-1 7-57-15,-3-4-11 0,0 0-3 0,3 4 0 16,-3 6-16-16,4-4-3 0,-1 7-1 0,4-3 0 16,0 3-8-16,0 0 0 0,0-3 9 0,7 0-9 15,-4-4 0-15,4 4 0 0,4-3 0 0,-1 0 0 16,1-7 0-16,3 3 0 16,4-5 0-16,-4-1 0 0,3 3 0 0,4-5 0 0,-3-1 0 0,3-3-8 15,0-3-5-15,0-1-1 0,4 1 0 0,-4-9 0 16,0 2 14-16,4-5 16 0,-8 2-3 0,1-9-1 15,-1 0-12-15,1-6-16 0,-4 3 3 0,0-6 1 16,-3 5 12-16,-1 1 0 0,-3 10 0 0,4-7 0 16,-4 6 0-16,0 4 0 0,-4-1 0 0,4 7 0 15,-3-1 0-15,3 7 0 0,-4-3 0 0,1 3 0 16,-1 3 48-16,1 4 13 31,-1 2 3-31,4 7 0 0,-4-4-46 0,8 7-9 0,0 6-1 16,-1 3-8-16,4 1 22 0,4 2-2 0,3-9-1 0,-4 6 0 0,5-6 15 0,-1 0 3 0,0-9 1 0,3 2 0 15,1-8-62-15,0-1-13 0,3 3-3 16,-4-9 0-16,5-6-66 0,-5 0-14 0,8-4-2 0,0-5-1 16,-4-4-129-16,0 0-27 0,25-25-5 0,-14 3 0 0</inkml:trace>
  <inkml:trace contextRef="#ctx0" brushRef="#br0" timeOffset="3280.11">6890 809 1497 0,'0'0'32'0,"-7"0"8"0,3 0 0 0,-3 0 4 0,0 0-36 0,0 3-8 16,7-3 0-16,-4 0 0 0,4 0 53 0,0 0 9 0,0 0 2 0,0 0 0 16,0 0 0-16,0 0 0 15,0 6 0-15,0 0 0 0,4 1 51 0,0-1 10 0,-1 9 3 0,1-2 0 16,3 3-52-16,0 6-9 0,3-4-3 0,-3 11 0 16,0-4 52-16,0 6 9 0,4 7 3 0,-4-4 0 15,0 4-52-15,-3-4-9 0,3-2-3 0,-4-1 0 16,4-3-51-16,4-9-13 0,-8 3 0 0,1-6 0 15,-1-1 0-15,1-2 0 0,3 3 0 0,-3-10 0 16,-1 6-48-16,1-5-13 16,3-1-3-16,-4-3 0 0,1 0-51 0,-4-3-10 15,0 0-3-15,-4-9 0 0,4-4-102 16,-3 1-21-16,-15-26-4 0,0 13-1 0</inkml:trace>
  <inkml:trace contextRef="#ctx0" brushRef="#br0" timeOffset="3447.27">6727 1141 1958 0,'0'0'43'0,"0"0"9"0,4 0 1 0,3 3 3 0,0-3-45 0,0 3-11 16,7-3 0-16,0 3 0 0,4-3 156 0,0 0 28 15,3 0 7-15,0 3 1 0,4-3-123 0,-1 0-24 16,-2 0-5-16,6-3 0 0,-7 3-26 0,4 0-5 16,-1-3-1-16,1-3 0 15,0 0-160-15,-4-1-32 0,28-2-6 0,-17-7-2 0</inkml:trace>
  <inkml:trace contextRef="#ctx0" brushRef="#br0" timeOffset="4069.14">7832 639 2070 0,'0'0'45'0,"0"0"10"0,0 0 1 0,3 3 3 0,1 7-47 0,-1-1-12 0,1-3 0 0,-4 10 0 16,7 6 95-16,-4-6 17 0,1 6 3 0,-1 0 1 15,4 9-39-15,-3-6-7 0,0 10-2 0,-1-4 0 16,1 3-21-16,3 1-5 0,-7 6-1 0,3-4 0 16,4 1 18-16,-3-4 3 0,-1 4 1 0,1-10 0 15,-1-3 1-15,-3 0 1 0,4 1 0 0,-1-8 0 0,-3 4-65 0,4-9 0 16,-4 3-18-16,0-4 4 0,0 4 14 0,0-13 0 15,0 3 9-15,0-6-9 0,0 0 0 0,0 0 0 16,0-9 0-16,3-4 0 0,5 1 0 16,-5-7 0-16,1 6 0 0,3-12-10 0,-4 6 10 15,4-6 0-15,4 3 0 0,-4-6-8 0,7 9 18 0,-3-3 4 16,3 4 1-16,0 5 0 0,0 0-15 0,-4 4 0 16,1 3 0-16,0 6 0 0,-1 0-11 0,4 3-5 15,-3 6 0-15,3 7-1 0,-3-7 17 0,3 7 0 16,0 6 0-16,0-6 9 0,0 3 3 0,0-1 0 15,-3-2 0-15,-1 0 0 0,4 3-12 0,-3-10 0 16,3 3 0-16,-3 1 0 0,-1 0 0 0,4-10 0 16,-3 6 0-16,0-3 0 0,-1-2 0 0,1-1 0 15,3-3 0-15,0-3 0 0,-3-1 0 0,3-2 0 16,-4-3 0-16,1 2 0 0,-1-5 0 0,1-1 0 0,-4-2 0 0,0 2 0 16,0-6 0-16,-3 4 0 0,-1 2 0 15,-3-3 0-15,0 4 0 0,-7-1 0 0,4 7 0 0,-4-3 0 16,0 6 0-16,-1-1 0 0,-2 8 0 0,-1 8 0 15,4-6 0-15,0 10 0 0,-3 3 0 0,6 0 0 16,-3-1 0-16,7 4 0 0,-4-3 0 0,4 6 0 16,0-9 0-16,4 3 0 0,0 3 0 15,3-10 0-15,-4 4 0 0,8-3 0 0,-4-4 0 0,3-6 0 16,1 3-46-16,0-3-14 16,-1-6-4-16,4 0 0 0,0 0-8 0,4-3-3 0,-4-7 0 0,4-2 0 15,3-1-109-15,-3-3-23 16,3 0-4-16</inkml:trace>
  <inkml:trace contextRef="#ctx0" brushRef="#br0" timeOffset="4416.26">8837 1003 2372 0,'0'0'52'0,"0"0"12"0,0 0 1 0,-3 0 1 0,-4 3-53 0,3 7-13 16,-7-4 0-16,4 3 0 0,0 4 64 0,-3-4 11 16,-1 7 1-16,1-1 1 0,2 4-2 0,-2 3-1 15,3 0 0-15,-4-3 0 0,4 6-40 0,0-6-8 16,4 0-2-16,-1 0 0 0,1-4-3 0,3 1-1 15,0 0 0-15,3-10 0 0,1 3-20 0,3-6 8 0,-4 1-8 16,4-4 0-16,0-4 0 0,4 1 0 0,-1-3 0 0,-2 0 0 16,2-4-8-16,1-5 8 15,-1 2-8-15,1 1 8 0,-4-10 0 0,0 3 19 16,4 3-3-16,-4-6-1 0,0 3-25 0,-4-3-5 16,4 7-1-16,-3 2 0 0,-1 4 16 0,1-1 0 0,-4 10 0 15,0 0 0-15,0 0 9 0,3 10 2 0,1-1 0 16,-1 10 0-16,1 6-11 0,-4-6 8 0,7 9-8 0,-3-6 8 15,-1 3 33-15,4-6 7 0,-3 3 0 0,3 0 1 16,3-3-27-16,-3 3-6 0,4-10 0 0,0 4-1 16,-1 0-26-16,1-10-5 0,-1-3 0 0,1-3-1 15,3 0-79-15,0-6-16 0,4-7-4 16,-4-3 0-16,-4 1-86 16,5-10-18-16,-5 3-3 0,1-10-1 0</inkml:trace>
  <inkml:trace contextRef="#ctx0" brushRef="#br0" timeOffset="4781.26">9253 642 1958 0,'0'0'43'0,"0"0"9"0,0 0 1 0,0 0 3 0,0 0-45 0,4 13-11 0,-1-7 0 0,1 10 0 15,-1 6 104-15,1-3 20 0,0 3 3 0,-1 3 1 0,4 0-52 0,0 0-9 16,4 6-3-16,-4-3 0 0,0 1 0 0,3-4 0 16,1 3 0-16,3 0 0 0,0 4 0 0,-3-1 0 15,3-6 0-15,-3 3 0 0,3 0-26 0,0-6-6 16,-4 0 0-16,1-3-1 0,3-6 1 0,-3-1 1 15,-1-2 0-15,1-7 0 0,-4 0-43 0,0 3-9 16,-4-12-1-16,-3 6-1 0,0 0 33 0,-3-6 8 16,-1-4 0-16,-6 1 1 0,-1-1-21 0,-3 4 0 15,0-6 0-15,-4 2 0 0,-3 4 0 0,4 3 0 0,-1 3 0 16,-3 3 0-16,3 3 0 0,-3 4 0 0,3 5 0 0,1-5 0 16,6 8 0-16,-3 1 0 0,7-6 0 15,0 6 0-15,3-1 0 0,1-5 0 0,3 3 0 0,7-4 0 16,0 1 0-16,3-1 0 0,5-2 0 0,2-4 0 15,4 0 0-15,1 1 0 0,-1-4 0 0,3-3 0 16,8 0 56-16,-4-3 6 0,4-7 2 16,-7 7 0-16,-4-3-52 0,4-1-12 0,-4 1 0 0,0 3 0 31,4 0-48-31,-8 0-13 0,5 3-3 0,2-7-956 0,-3 1-191 0</inkml:trace>
  <inkml:trace contextRef="#ctx0" brushRef="#br0" timeOffset="6315.29">1824 5637 1213 0,'0'-15'34'0,"0"8"8"0,-7 1-34 0,7-3-8 0,0 2 0 0,0 1 0 16,-4-3 112-16,4 9 21 0,0 0 4 0,0 0 1 16,0 0-46-16,0 0-8 0,0 0-3 0,0 0 0 15,0 0-13-15,0 6-4 0,-10 13 64 16,10-10-64-16,0 1 0 0,0 2 0 0,0 1 0 16,3 2-51-16,-3-2-13 0,7 3 0 0,-7-4 0 15,0 7 0-15,4 0 0 0,3 3 0 0,-7 0 0 16,3 0 54-16,4 6 8 0,-3 0 2 0,-4 3 0 15,4 7-52-15,3-4-12 0,-7 4 0 0,3 0 0 0,4-1 0 0,-3 4 0 16,6-3 0-16,-10 9 0 0,11-3 0 16,-8 3 0-16,8 3 0 0,0 3 0 0,-1-6 0 15,4 0 0-15,0 0 0 0,4 3 0 16,-4 1 0-16,0-11 0 0,4 4 0 0,-1 6 0 16,1 4 0-16,-4 2 0 0,0 4 0 0,4 2 0 0,-4 4 54 0,0 25 8 15,4-3 2-15,-4 12 0 0,-3-9-64 0,-8 0-28 16,8 3 3-16,-1 13 0 0,-6-10 40 15,3 7 8-15,3 2 1 0,-6 16 1 0,7-12-25 16,-8 6-9-16,4 0 0 0,-3 19 0 0,3-19 9 0,3 3 12 16,-6 0-2-16,-1-21-1 15,4 8-9-15,-3 10 0 0,3 3 0 0,4 4 0 0,-8 2 0 0,1 10 0 16,3 3 0-16,3 63 0 0,1-45 0 0,-1-2 0 0,-3 0 0 16,4 24 0-16,-4-27 0 0,4-1 0 0,-4-2 0 0,10 24 0 15,-6-28 20-15,3 4 3 0,-3 2 0 0,10 23 0 16,-7-32 1-16,0-3 0 0,7 0 0 15,0 19 0-15,-7-23-16 0,1-2-8 0,6-10 8 0,-7 16-8 16,4-19 30-16,-4-6 2 0,0-6 0 16,7 9 0-16,-7-16-32 0,7-6 0 0,-10-3 0 15,3-3 0-15,0-10 0 0,-7-5 0 0,4-4 0 0,-1 0 0 16,-6-10 0-16,-1-6 0 0,-3-9 0 16,0-12 0-16,0-7-83 15,0-6-19-15,-3-1-4 0,-1-5-770 0,4-4-155 0</inkml:trace>
  <inkml:trace contextRef="#ctx0" brushRef="#br0" timeOffset="8116.46">1813 5647 1036 0,'0'0'23'0,"0"0"5"0,0 0 0 0,0 0 1 0,0-7-29 0,4 4 0 15,-4-3 0-15,0 6 0 0,7-6 57 0,-4 3 6 16,4-1 1-16,-3 1 0 0,-4 3 0 0,4-3 0 16,6 3 0-16,-3 0 0 0,4 3 0 0,-8-3 0 15,8 3 0-15,-1-3 0 0,5 4 0 0,-5-1 0 16,1 3 0-16,3-3 0 0,0 0 0 0,7-3 0 16,0 3 0-16,4 1 0 0,0-1-52 0,-1-3-12 0,5 0 0 15,-5 0 0-15,4 0 0 0,-3-3 0 16,7-1 0-16,0 1 0 0,3 0 0 0,-7 0 0 0,15-3 0 15,-5-1 0-15,5 4 0 0,3-3 0 0,-1 0 0 0,1-4 0 16,-7 4 54-16,7 3 8 0,0-3 2 0,10-1 0 16,-6 4-52-16,6-3-12 0,-3 0 0 15,3-1 0-15,-3 1 0 0,0 0 0 0,4 0 0 0,3-1 0 16,3-2 0-16,-3 3 0 0,-3-4 0 0,6 4 0 16,-10-3 0-16,0-1 0 0,3 1 0 15,1-1 0-15,-1 1 0 0,-6 0 0 0,-1-1 0 0,4 4 0 16,-7-3 0-16,-7 2 0 0,3-2 0 0,-3 3 0 15,3-4 54-15,-3 1 8 0,3 2 2 0,1-5 0 16,-5 3-52-16,-2-1-12 0,-1 1 0 0,0-4 0 16,-7 4 15-16,4-1 0 0,-11 1 0 0,8 0 0 15,-5 2-24-15,-3 1-5 0,4 0-1 0,-7-1 0 0,6 1 15 16,-13 3 0-16,3 0 0 0,-3 0 0 0,-11 3 48 0,0 0 13 16,0 0 3-16,0 0 0 0,14 0-52 0,-14 0-12 15,0 0 0-15,7 3 0 0,-4 0 0 0,-3 3 0 16,4-3 0-16,-8 7 0 0,4-4 54 0,0 0 8 15,-3 1 2-15,3 2 0 16,-4-3-103-16,1 4-20 0,3-4-4 0,0 3-1 0,-4-2 89 16,4 2 18-16,0 4 3 0,0-4 1 0,0 0-24 0,0 1-5 15,-7-1-1-15,7 4 0 16,0-1-65-16,7 4-12 0,-7 0-4 0,0 3 0 0,-7-1 103 16,7 4 20-16,0 3 4 0,7 0 1 0,-7 1-64 0,0 2-15 15,4-3-1-15,-4 3-1 0,3 0 17 0,1 1 0 16,-1-1 0-16,1 6 0 0,3 1 0 0,4 2 0 15,-11 7 0-15,10 3 0 0,-3 0 10 0,0-3 6 16,4 3 0-16,-1 7 1 0,-6-4-17 0,7 3 0 16,-1 10 0-16,-6 6 0 0,3-7 0 0,-4 4 0 0,4 0 0 0,-3 12 0 15,-1 1 0-15,4-1 0 0,-3 1 0 0,3 12 0 16,-3-7 0-16,3 4 0 0,-7 3 0 0,7 3 0 16,0-6 0-16,3 3 0 0,-6 3 0 0,6 3 0 15,-3-12 0-15,8 6 0 0,-5 3 0 0,-3 6 0 16,4-12 0-16,6 3 0 0,-6 0 0 0,7 12 0 15,-1-9 0-15,-3-3 0 0,0 0 0 0,4 16 0 16,-4-7 0-16,0 0 0 0,0-2 0 0,4 11 0 16,-4-5 0-16,7-1 0 0,-7-6 0 0,4 19 0 0,0-9 0 0,-8-25 0 15,4 2 0-15,4 4 0 0,-7 3 0 16,3 3 0-16,3 0 0 0,-2 3 0 16,-1 7 0-16,0 18 0 0,7-6 0 0,-3 9 0 0,-1-18 0 15,-3-3 0-15,4-1 0 0,3 10 0 0,-7-16 25 0,4 0 2 16,0-3 0-1,-1 16 0-15,1-13-27 0,-1-3 0 0,5 0 0 0,-1 10 0 0,0-16 0 0,-3 3-9 16,-1 0 0-16,1 6 0 0,-1-13 9 0,1-2 0 16,0-1 0-16,-4 7 0 0,0-12 0 0,0-1 11 15,0 0-3-15,0 3 0 16,0-5-8-16,-3-4-14 0,0 0 3 0,3 3 1 0,-4-10 10 0,4-2-8 16,-3-1 8-16,0 4-8 0,-1-9 8 0,1 2 9 0,-4 0-1 15,0-2-8 1,3-4 0-16,1-6 0 0,-7 3-12 0,3-3 3 0,-4-7 9 0,4 1 11 0,-3 0-3 0,-1-4 0 31,1 1-8-31,-1-7 0 0,-3 3 0 0,4 0 0 0,-4-5 0 0,0-4 0 16,0-4 0-16,-4 1 0 0,1 0 0 0,-1-7 0 0,4 1 0 0,-3 3 0 15,-4-7 0-15,3 1 0 16,-3-4 0-16,0 0 0 0,0 0 0 0,-4 1 0 0,4-1 0 0,-3 0 0 16,3-3-10-16,-4-3-1 0,1 3 0 0,2 1 0 15,-2 2 11-15,-1-3 16 0,1 0-4 0,-4 0-1 16,3 4-11-16,-3-4 0 0,3 3 0 0,-10 0 0 15,11 0 0-15,-5-2 0 0,-9 2 0 0,3-3 0 16,-4-3-8-16,4 3-4 0,-4 0-1 0,0-3 0 16,1 3 21-16,-5-3 4 0,1 0 0 0,0 0 1 15,0 0-13-15,3 4 0 0,-3-4 0 0,0 0 0 16,3 3 0-16,-7-3 0 0,-3 3 0 0,-4 0 0 0,0 0 0 0,-3 0 0 16,0 0 0-16,3-3 0 0,-4 0 0 0,5 0 0 15,-8 3 0-15,-4 1 0 47,5-1 0-47,-1 0-8 0,-7 0 8 0,-4-3-13 0,8 0 21 0,3 0 4 16,-3 0 0-16,-1 0 1 0,-3 0-13 0,-3 0 0 0,3 0 0 0,-10-3 0 0,10 3 14 0,0-3-3 15,3 3-1-15,1 3 0 0,-8-3-2 0,5 0-8 0,-1 3 12 0,-7-3-4 0,7 0-8 0,3 0 0 16,1 0 0-16,3 0 0 0,0 0 15 0,0 0-3 16,1 0 0-16,-8 0 0 0,10 0-12 0,1 0 0 15,7-3 0-15,-1 0-10 0,5-4 10 0,2 1 0 16,5 0 0-16,-4 0 0 0,10 3 0 0,-3-4 8 15,7 1-8-15,-4 0 11 16,4-1-87-16,3 1-16 0,8 0-4 0,-8-3-1281 0</inkml:trace>
  <inkml:trace contextRef="#ctx0" brushRef="#br0" timeOffset="8897.93">2526 4189 1314 0,'0'0'37'0,"-4"-7"8"16,4-2-36-16,0 0-9 0,0 2 0 0,-7-2 0 16,7-1 104-16,0 4 20 0,0 0 3 0,0 0 1 0,0 6 0 0,0 0 0 15,0-7 0-15,0 7 0 0,0 0-52 0,0 0-9 16,0 0-3-16,0 0 0 0,0 0 0 0,0 7 0 15,0 2 0-15,0 4 0 0,0 5 0 0,0 1 0 16,0 3 0-16,0 6 0 0,7-3-51 0,-7 1-13 16,4-1 0-16,-4-7 0 0,3 4 54 0,4-3 8 15,-7 3 2-15,4-3 0 0,3 0-52 0,-7 0-12 16,11-1 0-16,-8 4 0 16,4 3 0-16,-3-6 0 0,-1 0 0 0,4-3 0 0,4-1 0 0,-8 1 0 15,5-3 0-15,-1-4 0 0,0 0 0 0,3-2 0 16,1-1 0-16,-4-6 0 0,3-3 0 0,8 0 0 15,-4-4 0-15,0-2 0 0,4 0 0 0,0-4 0 0,-1-3 0 16,8-2 0 0,-11-1-100-16,7 0-22 0,0 0-5 0,-7 0-1 15,8-3-102-15,-8 4-21 0,0-1-4 0,0 0-1 0</inkml:trace>
  <inkml:trace contextRef="#ctx0" brushRef="#br0" timeOffset="9198.85">2953 4204 2084 0,'0'0'46'0,"0"10"10"0,0 2 1 0,0 4 1 0,0 3-46 0,-7 0-12 0,7-1 0 0,-4 4 0 16,4 0 128-16,0 0 23 0,-7 0 5 0,7 3 0 15,0-3-66-15,0 0-14 0,7 0-2 0,-7 0-1 16,0-3-27-16,4 0-6 0,3 0 0 0,-4-4-1 0,8 1-26 0,-1-4-5 15,1-2 0-15,-7-4-8 16,10 0 10-16,-4-3-10 0,1 1 8 0,3-4-8 0,-3-4 9 0,-1 4-9 16,4-3 10-16,4 0-10 0,-8 3 0 0,5 0 0 15,-1 0 0-15,0 0 0 0,3 0 0 0,5 0 0 16,-8 0 0-16,7 3 0 0,4 0 0 16,-11 1 0-16,7-4 0 0,-7 3 0 15,0 3-45-15,4 0-15 0,-4 1-4 0,-4-1-819 16,5 0-164-16</inkml:trace>
  <inkml:trace contextRef="#ctx0" brushRef="#br0" timeOffset="10080.46">3210 6562 1728 0,'0'0'38'0,"-7"-6"8"0,4 3 2 0,3 3 0 0,0 0-39 0,0 0-9 16,-7-3 0-16,7 3 0 0,0 0 104 0,0 6 20 15,-4 3 3-15,1 4 1 0,3 6-52 0,0 3-9 16,0 0-3-16,0 9 0 0,0 7 0 0,0-1 0 16,0 7 0-16,0 6 0 0,0 0 0 0,0 1 0 15,0-1 0-15,3 3 0 0,-3-3-51 0,4 0-13 0,-4-6 0 16,7 0 0-16,-7-3 0 0,3-7 0 16,4 1 0-16,-3-4 0 15,3-9-48-15,-4-3-13 0,1-6-3 0,3-7 0 16,-3-3-209-16,6-9-43 0,1-22-8 0,-1-7-1 0</inkml:trace>
  <inkml:trace contextRef="#ctx0" brushRef="#br0" timeOffset="10315.78">3478 6518 1947 0,'0'0'43'0,"0"0"9"0,0 10 1 0,0-1 2 0,0 7-44 0,0 3-11 15,4 3 0-15,-4 3 0 16,7 3 56-16,-3 3 10 0,-1 7 2 0,1 0 0 0,3 2-4 15,0 1-1-15,3 3 0 0,-3 3 0 0,4-3 52 0,-4-3 10 16,4-1 3-16,-1 1 0 16,-6 3-103-16,6-3-25 0,1-7 0 0,-8 4 0 0,4-7 0 0,0-3 0 15,1 1 0-15,2-1 0 0,-10-3 0 0,4-3 0 16,3-6 0-16,-7-1 0 16,0-2-46-16,-7-4-14 0,3 1-4 0,4-4 0 15,0-6-153-15,-10-3-31 0,-1 0-7 0,-3-7-1 0</inkml:trace>
  <inkml:trace contextRef="#ctx0" brushRef="#br0" timeOffset="10517.75">3143 7180 2030 0,'0'0'57'0,"4"6"14"0,3 0-57 0,3-2-14 16,1 2 0-16,3-3 0 0,7 0 105 0,4 0 19 0,0-3 3 0,6 0 1 15,-2-3-103-15,6-3-25 0,-3 0 0 0,-4 2 0 16,0 4 0-16,0 0 0 0,-3 0 0 0,3 4 0 16,-3-4-85-1,-4 6-23-15,4-3-4 0,-11-3 0 0</inkml:trace>
  <inkml:trace contextRef="#ctx0" brushRef="#br0" timeOffset="10998.18">3433 9020 2199 0,'3'19'48'0,"-3"-9"11"0,7 2 1 0,-7 4 2 0,0 0-50 0,4 6-12 0,3-1 0 0,0 1 0 16,0 7 101-16,3-1 18 0,-6 0 3 0,3 3 1 15,0 4-46-15,0 3-9 0,-3 2-1 0,3 7-1 16,-4-3-2-16,4-3 0 0,0-3 0 0,4-4 0 16,-4-2-51-16,4-7-13 0,-8-3 0 0,4-7 0 15,-3 1 0-15,6-7 0 0,-10-2 0 0,4-4 0 0,-4-3 0 16,0 0 0-16,0-3 0 0,0-7 0 15,0-2-100-15,0 2-22 16,-4-5-5-16,-3-1-1 0,0-3-153 0,-3 0-31 0,-19-34-7 0,5 12-1 16</inkml:trace>
  <inkml:trace contextRef="#ctx0" brushRef="#br0" timeOffset="11236.77">3094 8986 2030 0,'-7'13'57'0,"7"-7"14"16,-4-3-57-16,4 6-14 0,4-2 0 0,-4-1 0 0,7 0 142 0,3-3 26 16,-6 4 4-16,10-4 2 15,4 3-74-15,-1-3-14 0,5 0-3 0,2-3-1 0,8-3-11 0,3-3-3 16,4 0 0-16,3-4 0 0,-6 1-16 0,-1-4-4 0,0 1-1 0,4 2 0 16,-4 1-26-16,4 3-5 0,-4-1 0 0,1 4-1 15,-1-3-15-15,0 6 0 0,1 0 8 16,-8 0-8-16,3 0 0 0,-6 3 0 0,0 3 0 0,-4-3-10 15,4 1-106 1,-4 2-22-16,0 0-4 0</inkml:trace>
  <inkml:trace contextRef="#ctx0" brushRef="#br0" timeOffset="12102.05">3852 11899 1317 0,'0'0'28'0,"0"0"7"0,0-6 1 0,4-1 2 0,-4 1-30 0,0 0-8 0,0-4 0 0,0 1 0 15,0 0 41-15,0-4 7 0,0 4 2 0,0-1 0 16,0 1 11-16,-4 3 3 0,4-1 0 0,0 7 0 15,0 0 51-15,-3 3 10 0,-1 7 3 0,1 2 0 16,3 7-33-16,0 6-7 0,-4 0 0 0,4 10-1 0,0-1-37 0,0 4-7 16,0 3-2-16,0-1 0 0,4-2-15 15,-4-3-3-15,7 2-1 0,-4 1 0 0,1-7 19 0,3-3 4 16,-4 1 1-16,5-7 0 0,-5-4-14 0,1-5-4 16,3-1 0-16,-4-5 0 15,4-1-48-15,-7-6-9 0,0 0-3 0,0 0 0 0,4-6 52 16,3-7 11-16,-7 1 1 0,0-7 1 0,-7 3-1 0,3-3-1 15,4-3 0-15,-10 0 0 0,3 1-39 0,0-1-8 16,-4-4-2-16,0 1 0 0,1-3 18 0,-1 0 0 16,1-3 0-16,-5-1 0 0,1 1 0 0,4-4 0 15,-8-2 0-15,4-1 0 0,0 4 0 0,3-4 0 16,-3 7 0-16,4-4 0 0,-1 7 0 0,8 0 0 16,-8 3 0-16,0 3 0 0,4 6 0 15,4 4 8-15,-4 5-8 0,3 1 0 0,4 6 8 16,0 0-8-16,0 0 11 0,0 6-11 0,0 1 10 0,7-1-10 15,0 3 8-15,0-3-8 0,4 4 0 0,0-4 0 16,3 0 8-16,-4 1-8 0,8-4 0 0,0 0 0 0,3-3 9 0,3 0-9 16,-6-3 14-16,3 0-2 0,0 0 0 15,1-4 0-15,-5 1 3 0,1 0 0 0,-1-1 0 0,5 1 0 16,-8 3-34 0,3 0-6-16,-3 3-2 0,8 0 0 0,-12 3 53 0,1 0 10 0,3 3 3 0,-11 4 0 15,8-4-11-15,-4 0-3 0,-3 1 0 0,3-1 0 16,-4 0-50-16,1 0-11 0,-4-6-1 0,0 0-1 15,-4 4-93-15,4-4-18 0,-7 3-4 0,0 3-704 16,0-3-141-16</inkml:trace>
  <inkml:trace contextRef="#ctx0" brushRef="#br0" timeOffset="12378.16">3842 11955 2098 0,'-4'13'60'0,"4"-13"12"0,0 6-58 0,0 0-14 16,0 1 0-16,4-1 0 0,-4-3 131 0,7 0 23 16,0 3 5-16,0 1 1 0,4-1-61 0,-4-3-12 15,3 0-3-15,1 0 0 0,6-3-20 0,-3 0-5 16,-3 0-1-16,3-3 0 0,0-3-47 0,4 0-11 16,-7-1 0-16,3-2 0 0,0 0 0 0,7-1 0 15,-11 1 0-15,1 3 0 0,0-4 0 0,3 4 0 16,-11 0 0-16,8 3 0 15,-4-1-53-15,0 1-7 0,0 3-2 0,-7 0 0 16,0 0-2-16,0 0 0 0,0 7 0 0,-11-1 0 16,4 0-153-16,0 7-31 0,-17 5-7 0,2 1-1 0</inkml:trace>
  <inkml:trace contextRef="#ctx0" brushRef="#br0" timeOffset="12567.44">3845 12344 2188 0,'4'3'48'0,"-1"4"11"0,1-4 1 0,3 0 1 15,-4 0-49-15,5 0-12 0,2 0 0 0,4-3 0 16,-3 3 105-16,-1-3 19 0,4 0 3 0,8 0 1 0,-8 0 0 0,7-3 0 16,4 0 0-16,-1 0 0 15,1 0-88-15,0-3-16 0,3-1-4 0,0 4-1 0,4-3-19 16,-11 0 0-16,7 2 0 0,-3-2 0 16,-4 3-80-16,4 0-19 0,-4 0-4 0</inkml:trace>
  <inkml:trace contextRef="#ctx0" brushRef="#br0" timeOffset="13335.25">4921 11915 2188 0,'0'0'48'0,"-10"3"11"0,3 3 1 0,-4 0 1 0,8-3-49 16,-5 4-12-16,5-4 0 0,3-3 0 0,-4 6 54 0,4-6 8 15,0 0 2-15,0 0 0 0,0 0 4 0,4 0 0 16,7 0 1-16,3 0 0 0,3-3-28 0,1 0-5 0,3 0-2 0,4 0 0 16,3-4-7-16,4 4-2 0,-1-3 0 0,8 0 0 15,0-1 3-15,-11 1 0 0,1-3 0 0,2 2 0 16,1 1-45-16,7 0-9 0,0 3-2 0,-1 0 0 15,8-1 52-15,11 4 9 0,-4 0 3 0,0 4 0 16,-8-1-27-16,1 0-9 0,0 3 0 0,0-3 9 16,0 3-38-16,-4 1-8 15,4-4-2-15,0 0 0 0,-4 0 65 0,-6 3 13 0,-1-2 2 0,-10-1 1 16,3-3-16-16,0 3-3 0,-7-3-1 0,0 0 0 16,0 0-50-16,1 0-11 15,-8 0-1-15,3-3-1 0,-6 3 14 0,-4-3 3 0,-7 3 1 0,11-4 0 16,-1-2-153-16,-10 6-32 0,0 0-5 0,4-9-852 0</inkml:trace>
  <inkml:trace contextRef="#ctx0" brushRef="#br0" timeOffset="13884.51">6258 11676 1814 0,'0'0'52'0,"0"0"10"0,0 0-50 0,-3 7-12 16,-1-4 0-16,4 6 0 0,0 0 87 0,0 4 14 16,0 0 3-16,4 5 1 0,-4 4-19 0,3-3-4 15,1 6-1-15,-1 0 0 0,4 7-13 0,-7-1-4 16,0 7 0-16,4 6 0 0,-1-4 0 0,-3 1 0 0,4 3 0 0,-4-6 0 16,4-4-36-16,-4-6-7 0,3-3-1 0,1-3-1 15,-1-6-19-15,-3-7 0 0,4-2 0 0,-4-7 0 16,7-7 0-16,-4-2 0 0,1-7 0 0,-1-6 0 15,1 4-12-15,-1-11-5 0,1 1-2 0,-1-6 0 16,4-7 19-16,0-3 0 0,-3 6 0 0,0-2 0 16,-4 5-18-16,0-3 0 0,0 7 0 0,0 0 0 15,0 6 18-15,-4 3 0 0,0 3-8 0,1 3 8 16,-4 7 12-16,3-1 7 0,-3 4 1 16,4 0 0-16,-1 3-20 0,4 3 0 0,-3 3 0 0,-1 3 0 15,4-3 0-15,0 4 0 0,0 2 0 0,4 4 0 0,3 2 0 0,0 1 0 16,0 3 0-16,3-1 0 15,1 1 0-15,3-3-14 0,4 0 2 0,-4-1 1 16,7-2 11-16,-7-1 0 0,4-2 0 0,-1-1 0 0,-2-2 0 16,2-1 14-16,-3-3-2 0,-3 0 0 0,0 0-12 0,-1 0-18 15,-3 0 4-15,-7-3 1 0,7 4 21 0,-7-4 4 16,4 3 0-16,-4 0 1 0,-4 0-13 0,1 3 0 16,-4 4 0-16,-4-4 0 0,-7 6 58 0,1-2 9 15,-4 2 1-15,-4 4 1 0,-3 0-50 0,-1 3-11 16,1-4-8-16,0 1 12 0,0 0-12 0,3-4-16 15,0 1 4-15,4-1 1 16,0-2-13-16,3-1-2 0,1-3-1 0,6 1 0 16,4-1-113-16,7-6-24 0,0 0-4 0,0 0-623 0,4-6-125 0</inkml:trace>
  <inkml:trace contextRef="#ctx0" brushRef="#br0" timeOffset="17749.3">3979 6816 1958 0,'0'0'43'0,"-7"3"9"0,4 4 1 0,-4-4 3 0,7-3-45 0,-4 3-11 0,4-3 0 0,0 0 0 16,0 0 53-16,0 3 9 0,-3 3 2 0,3 1 0 15,0-4 0-15,0 6 0 0,3-3 0 0,4-2 0 16,0 2-16-16,0-3-2 0,7 0-1 0,1 3 0 0,2-3-21 16,1 1-4-16,3-1 0 0,11 0-1 0,-8 0-3 0,12 0-1 15,-1-3 0-15,0 3 0 0,1-6-24 16,6 3-5-16,-7 0-1 0,4 0 0 0,3-3 63 0,4 0 13 15,4 3 3-15,6-3 0 0,-10 0-64 0,3 3-15 16,-3 0-1-16,4 0-1 0,-5 0 27 0,5 3 6 16,3-3 0-16,-4 0 1 0,0 0-17 0,4 0 0 15,-7 0 0-15,0 0 0 0,-7 0 0 0,0 0 0 16,0-3 0-16,3 3 0 0,-3-4 0 0,3 4 0 16,-3-3 0-16,3-3 0 0,-3 0 12 0,-7 0 0 0,-1-4-1 15,1 4 0-15,-11 0-11 0,4-1-16 0,-11 1 4 0,7 0 1 16,-10-1 11-16,3 4 0 0,-3 0 0 0,-8 0 0 31,-3 3-104-31,0 0-20 0,0 0-3 0,0 0-1 16,0 0 0-16,0 0 0 0,-3 3 0 0,-8-3-512 0,0 3-102 0</inkml:trace>
  <inkml:trace contextRef="#ctx0" brushRef="#br0" timeOffset="18383.59">5620 6590 1357 0,'0'0'29'0,"0"0"7"0,0 0 0 0,0 0 4 0,3 7-32 0,-3-1-8 0,0 3 0 0,4 4 0 0,-1 3 62 0,1 2 11 16,-1 4 3-16,4 7 0 0,-7 2-1 0,4 3 0 15,3 1 0-15,-3-1 0 0,3 1 4 0,-4-4 1 16,1-2 0-16,3-1 0 0,-4-3 12 0,4-3 2 16,-7-3 1-16,4-7 0 0,-1 1-50 0,1-7-9 15,-4-3-3-15,0-3 0 0,0 0-33 0,0 0 0 16,3-6 0-16,-3-7 0 0,0 1 0 0,-3-7 0 15,3 0 0-15,-4-3 0 0,1 0 12 0,-1-3-12 16,4 0 12-16,-10-3-12 0,6 0 8 0,-3 2-8 0,0-2 0 16,0 3 0-16,0 0 0 0,3 3 0 0,-6 0-12 0,-1 7 3 15,1-1 17-15,6 3 4 0,-6 4 1 0,3-1 0 16,-1 4-13-16,1 3-18 0,7 3 4 0,0 0 1 16,0 0 13-16,0 6 0 0,0 1 0 0,4 2 0 15,3 4 0-15,0-1 0 0,7 1 0 0,-3-1 0 16,3 1 0-16,0-1 0 0,0 1 0 0,4-4 0 0,-1 4 0 0,5-4 0 15,-1 1 0-15,3-1 0 0,-2 0 0 16,2 1 0-16,-3-1 0 0,4-6 0 0,0 4 0 0,0-4 10 16,-4 0-2-16,-4 3 0 0,1-3-8 15,0 0 8-15,-4 1-8 0,-4 2 8 16,-6-3 36-16,-1 0 6 0,-3-3 2 0,0 0 0 16,-3 6-25-16,-1 1-5 0,-13 2-1 0,3 0 0 0,-1 1 18 0,-6 6 3 15,0 2 1-15,-7 4 0 0,3 0-35 16,4 3-8-16,-11 0 0 0,8 4 0 0,2-1 11 0,1 0 0 15,4 0 0-15,-5-3 0 0,8 0-11 0,0-3-16 16,0-6 4-16,7-3 1 16,0-4-82-16,7-9-17 0,0 0-3 0,7-16-740 15,-3-6-148-15</inkml:trace>
  <inkml:trace contextRef="#ctx0" brushRef="#br0" timeOffset="70204.34">4403 9378 1728 0,'0'0'38'0,"-4"3"8"0,4 3 2 0,0-6 0 0,0 0-39 0,0 0-9 0,0 0 0 0,0 0 0 16,0 0 104-16,0 0 20 0,0 0 3 0,0 0 1 15,0 0-52-15,0 0-9 0,0 0-3 0,0 0 0 16,4 0 0-16,3-3 0 0,3 3 0 0,-6-3 0 16,6 3-51-16,1-3-13 0,0 0 0 0,3 0 0 15,0-4 54-15,3 4 8 0,8-6 2 0,-7 3 0 16,10-1-52-16,-3-2-12 0,6-1 0 0,-6 4 0 16,3 0 0-16,4 0 0 0,-7-1 0 0,7 4 0 0,3-3 0 15,-7 3 0-15,14-3 0 0,4 2 0 0,4 4 0 16,-1 0 0-16,-3 0 0 0,0 0 0 0,-4 0 31 0,0 0 3 15,1 0 1-15,-1 4 0 0,0-4-5 0,1 3-1 16,3-3 0-16,-1-3 0 0,-6 3-37 0,4-4-8 16,-8 1-2-16,0 3 0 0,-7-3 29 0,1 0 5 15,-1 3 2-15,-3-3 0 0,-1 3-27 0,4 0-6 16,-10 0-1-16,3 0 0 0,-3 3 16 0,-4 0 0 16,0 0 0-16,0 0 10 0,-3 4-10 0,-4-1 0 15,0 0-10-15,-4 1 10 16,1-1-197-16,-4 3-34 0,0-3-6 0</inkml:trace>
  <inkml:trace contextRef="#ctx0" brushRef="#br0" timeOffset="71237.46">5888 9074 1267 0,'0'0'28'0,"0"0"5"0,0 0 2 0,0-6 1 0,-7 2-36 0,3-2 0 15,1 0 0-15,3 6 0 0,0 0 121 0,-7-6 18 0,3-1 3 0,1 1 1 16,3 6-44-16,-4-6-9 0,4 6-2 0,0 0 0 15,-3-7 1-15,3 7 0 0,-7-3 0 16,7 3 0-16,0 0-20 0,-4 3-4 0,4 1-1 0,0 2 0 16,-7 3 0-16,7 4 0 0,0 3 0 0,7 5 0 15,-7 5-51-15,4 8-13 0,3 4 0 0,-4 2 0 16,4 1 0-16,0 3 0 16,0-3 0-16,4 3 0 0,-8 3 0 0,8-6 0 0,-4-4 0 0,0 1 0 15,0-7 15-15,0-3 0 0,0-6 0 0,-3 0 0 0,3-6-15 16,-4 0 0-16,4-7 0 0,-7-3 0 0,0-6 0 0,0 0 0 15,0 0 0-15,0 0 0 0,0-6 0 0,-7-3-12 16,4-7 12-16,3-3-10 0,-4 0 2 0,1-3 0 16,-1-3 0-16,4 0 0 0,-3-6 8 0,-4-1 8 15,3 1-8-15,4-3 11 0,-7 2-11 16,4-2 0-16,-4-1-12 0,3-2 12 0,0-1 0 0,-3 4 0 16,4-1 0-16,-4 1 0 0,3 2 0 0,-3 1 0 15,4 0 0-15,-4 2 0 0,3 7 0 0,-3 0 0 16,4 7 0-16,3 2 0 0,-4 4 0 0,4 3 0 15,0 6 0-15,0 0 0 0,0 0 0 0,0 9 0 16,0 7 0-16,4-1 0 0,3 4 0 0,0-3 0 16,0 3 0-16,0-1 0 0,7 4 0 0,-11-3 0 15,8 3 0-15,3 0 0 0,0-3 0 0,0 0 0 16,4-1 0-16,-4 1 0 0,4-3 0 0,-1 0 0 16,1-4 0-16,-4 1 0 0,4-7 0 31,-1 3 0-31,1-2 0 0,0 2 0 15,-4-6 0-15,3 0 0 0,5 0 0 0,-5-3 0 0,4 4 10 0,-3-1 10 0,0-3 1 0,-1 3 1 0,1 0-35 0,-4 0-7 0,4 0-2 0,-8 0 0 16,1 4 39-16,-4-4 8 16,3 6 2-16,-2-2 0 0,-5 2-16 0,1-3-3 0,-1 4-8 0,-6-1 12 15,-1 4 16-15,1-4 2 0,-5 0 1 0,-2 4 0 16,-1-4 3-16,-3 4 1 0,-3-4 0 16,-5 4 0-16,1-1-6 0,0 1-1 0,0-1 0 0,-4 4 0 15,4 3-28-15,0-3 0 0,0-1 0 0,0 1 0 0,-1 0 0 16,-2-4 0-16,3 1 0 0,-1-1 0 15,1-2 0-15,4-4 0 0,2-3-8 0,5-3 8 16,-1-3-172-16,1 0-28 0,6 0-6 0</inkml:trace>
  <inkml:trace contextRef="#ctx0" brushRef="#br0" timeOffset="72371.67">6752 6506 1497 0,'0'0'32'0,"-3"-6"8"0,-4 2 0 0,3-2 4 0,-3 0-36 0,3 0-8 15,-3-1 0-15,4 4 0 0,3 3 132 0,-7-3 24 16,3 3 4-16,4 0 2 0,0 0-54 0,-7 6-12 16,0 1-1-16,-3 5-1 0,6 1-24 0,-3 2-5 15,0 1-1-15,3 0 0 0,1-1 0 0,-4 4 0 0,0 3 0 0,3 3 0 16,1 7-51-16,-4-4-13 16,3 6 0-16,1 10 0 0,3-3 53 0,0 0 8 15,3-4 2-15,1 4 0 0,3-3-50 0,3-4-13 16,4-2 0-16,1-7 0 0,2-3 0 0,1-7 0 0,3 1 0 0,0-10 0 15,4-3 28-15,0-6 1 0,3-6 0 16,0-4 0-16,-3-2-20 0,-1-4-9 16,-2-6 8-16,-1 0-8 0,0 0 9 0,-7-1-9 0,0 1 10 0,0 0-10 15,-3 0 8-15,-4 3-8 0,0-3 0 0,-4 6 9 16,-3 1-9-16,0 2 10 0,-7 0-10 0,4 4 10 16,-4-1-2-16,-4 4 0 0,1 2 0 0,-4-2 0 15,-1 3-8-15,-6-4 8 0,0 4-8 0,-7 0 8 16,3-4-8-16,0 1 0 0,-3-4 0 0,0 1 0 15,3 2-52-15,4-2-2 0,-4-4-1 0,4 4 0 16,4-1-161-16,-1 4-32 0,4 3-6 0,-4-1-2 0</inkml:trace>
  <inkml:trace contextRef="#ctx0" brushRef="#br0" timeOffset="72779.86">6463 6424 1728 0,'0'0'38'0,"0"0"8"0,0 0 2 0,0 0 0 0,0 0-39 0,0 0-9 0,0 0 0 0,0 0 0 15,0 0 104-15,3 7 20 0,1-1 3 0,-1 0 1 16,5 3 0-16,-5 7 0 0,4-3 0 0,0 2 0 16,4 4-72-16,-1-3-13 0,1 3-3 0,3 3-1 15,0 0-11-15,0 3-3 0,0 0 0 0,4 3 0 16,0-3 31-16,-1 6 7 0,4 1 1 0,1 2 0 16,-5 1-52-16,1-1-12 0,7 1 0 0,-4-4 0 15,3-3 54-15,1-3 8 0,0 0 2 0,3-3 0 16,-3 7-52-16,-4-4-12 0,0 3 0 0,0 0 0 15,-3 0 0-15,0-3 0 0,-1 7 0 0,1-4 0 16,3-6-48-16,-7 3-13 0,0-3-3 0,0-6 0 16,-3-1 0-16,-1-5 0 0,-2-4 0 0,2-3 0 15,1 3-153-15,-1-2-31 0,-3 2-7 16,4-3-769-16</inkml:trace>
  <inkml:trace contextRef="#ctx0" brushRef="#br0" timeOffset="73621.41">6922 9127 1702 0,'0'0'37'0,"0"0"8"0,0 0 2 0,-4-6 1 0,4 0-38 0,-4-1-10 0,1 1 0 0,-1 0 0 16,1 3 110-16,-1-1 20 0,-3-2 4 0,4 3 1 16,-4 0-31-16,0 0-7 0,-4 3-1 0,4 0 0 15,-4 3-24-15,4 0-4 0,-3 0-2 0,3 7 0 16,-4-1-29-16,4 4-5 0,0 2-2 0,0 4 0 16,3 3 0-16,-3 0 0 0,4 3 0 0,-1 0 0 15,4 3 3-15,0 4 1 0,0-1 0 0,4 4 0 16,-1-4-34-16,8 3 0 15,0-2 0-15,6-1 0 0,1 0 8 0,-1-5 2 0,5-5 0 0,-1-5 0 16,0-6-10-16,0-1 0 0,0-6 0 0,-3-3 0 0,3-6 0 0,-3-4 0 16,3-2 0-16,-3-7 0 0,-4 3-9 15,3-6 9-15,-3 0-12 0,-3-3 12 16,0 3 0-16,-4-3 9 0,0 3 1 0,-4 0 0 0,-3 4-10 0,0-4-14 16,-3 6 3-16,-1-3 1 15,-6 0 10-15,-1 4 0 0,0-1 0 0,-6-3 0 0,3 4 12 0,-4-1 5 16,-3 0 1-16,-4 1 0 15,0-1-37-15,-3 0-7 0,0 0-2 0,-4 1 0 16,4-1-108-16,0 0-21 0,0 4-5 0,3-1-651 16,0 1-131-16</inkml:trace>
  <inkml:trace contextRef="#ctx0" brushRef="#br0" timeOffset="73961.67">6668 9077 1958 0,'0'0'43'0,"0"0"9"0,0 0 1 0,0 6 3 0,0-3-45 0,3 4-11 0,-3-1 0 0,4 0 0 15,3 4 104-15,0-1 20 0,0 3 3 0,3-2 1 16,1 2-20-16,-1 1-4 0,5 0-1 0,-1-1 0 15,3 1-63-15,1 2-12 0,0-2-2 0,3 3-1 16,3 2 31-16,1 1 7 0,3 0 1 0,1 0 0 0,-5 3-52 16,1 3-12-16,0 0 0 0,-1 3 0 0,-2 3 18 0,-1-2 1 15,3 2 0-15,-2 0 0 0,-1-2-19 0,-7-11 0 16,-4 8 0-16,5-5 0 16,-1 5-93-16,-4-5-23 0,4 1-4 0,-3 0 0 15,0 0-147-15,-1 0-29 0,15 28-5 16,-15-18-2-16</inkml:trace>
  <inkml:trace contextRef="#ctx0" brushRef="#br0" timeOffset="75024.67">7098 11720 1497 0,'0'0'32'0,"0"-9"8"0,3 2 0 0,-3-5 4 0,0-1-36 0,4 1-8 16,-4 2 0-16,0 1 0 16,0 0 104-16,-4-1 20 0,4 4 3 0,0-3 1 0,0 9-32 0,0 0-5 15,0 0-2-15,0 0 0 0,-7 0 20 0,0 0 4 16,-3 6 1-16,3 0 0 0,0 4-38 0,-4 5-8 16,4 4-2-16,-4 3 0 0,4 3-38 0,0 0-7 15,4 6-1-15,-4 4-1 0,3 3-11 0,1-1-8 16,3 1 12-16,0 6-12 0,0 0 19 0,7-7-3 15,0 4-1-15,0-3 0 0,3-4 11 0,1-3 2 0,0-2 1 16,6-4 0-16,1-6-29 0,-4-4 0 0,7-5 0 0,-3-4 0 16,-1-3 0-16,5-3 0 15,-5-6 0-15,4-4 0 0,1 1 0 0,-5-7 0 0,1-2-10 0,3-4 10 16,-7 3 0-16,0-6-8 0,0 0 8 0,0 0 0 16,-7-1 0-16,1 4 0 0,-1 1 9 0,-4 2-9 15,1 0 14-15,-4 3-4 0,0 4-1 0,-4 2 0 16,-3 4-9-16,0 0 0 0,-4-4 0 0,-3 7 0 15,0-3 16-15,-3 3-3 0,-5 0 0 0,1-4 0 16,0 1-13-16,0-3-10 0,0-4 2 0,-4 1 0 16,4-4-80-16,0-6-16 15,0 3-4-15,3-9 0 0,4 3-68 0,0-3-15 0,3 3-2 0,1-1-1 16</inkml:trace>
  <inkml:trace contextRef="#ctx0" brushRef="#br0" timeOffset="80127.85">12488 8456 1177 0,'0'0'25'0,"0"0"6"0,7 0 1 0,0 0 2 0,1 0-34 0,-1 0 0 0,3 0 0 0,1 0 0 16,-1 0 71-16,4 0 7 0,4 0 2 0,-4 3 0 16,4-3-13-16,3 0-3 0,0 0 0 0,0 3 0 15,-3 0-16-15,3-3-4 0,0 4-1 0,-3 2 0 16,3-3-11-16,0-3-1 0,0 3-1 0,4 0 0 15,3 0 18-15,1-3 3 0,6 4 1 0,0-1 0 16,4-3-32-16,3 3-7 0,-3 0-1 0,3-3 0 16,-6 3 42-16,2 0 8 0,5-3 2 0,3 3 0 0,0 1-52 15,6-1-12-15,1 0 0 0,0 3 0 0,-3-3 0 16,-4 0 0-16,-1 0 0 0,8 1 0 16,0-1 0-16,4 0 0 0,-1 0 0 0,4-3 0 0,-11 0 25 0,1 0 3 15,-4-3 0-15,3 3 0 0,-3-3-28 0,3 0 8 16,-3-4-8-16,4 4 0 0,-8 0 10 15,0-3-10-15,-6 3 12 0,-8 0-12 0,0 3 29 0,-3-4-1 16,-8 4 0-16,5 0 0 16,-8 0-124-16,0 0-26 0,-4 0-5 15,-3 0-581-15,0 0-116 0</inkml:trace>
  <inkml:trace contextRef="#ctx0" brushRef="#br0" timeOffset="80854.2">12714 9199 1036 0,'-10'6'23'0,"2"-2"5"0,-2 2 0 0,-1-3 1 0,1 3-29 0,-1 1 0 16,-3-1 0-16,3 0 0 0,1 0 57 0,-4 1 6 15,3 2 1-15,1-3 0 0,-1 4-52 0,-3-4-12 16,3 3 0-16,1-2 0 0,-1 2 85 0,1-3 15 16,3 1 2-16,-4-1 1 0,4-3 39 0,3 3 8 0,-3-3 2 0,7-3 0 15,0 0-122-15,0 0-30 0,0 0 0 16,0 0 0-16,0 0 17 0,7-6-2 0,4 3-1 15,0-3 0-15,-1 3-6 0,1-4 0 0,6 4-8 0,1-3 12 16,0 3-25-16,3 0-6 0,3 0-1 0,1-1 0 16,0 1 57-16,-4 0 11 0,0 3 3 0,4-3 0 15,-4 3-31-15,4 0-5 0,-1 0-2 16,5 0 0-16,2 0 21 0,5-3 4 0,-1 3 1 0,7 0 0 16,1 0-11-16,-1 0-3 0,-3 0 0 0,0 0 0 15,3 3-25-15,0 0 0 0,1 0 0 0,6 0 0 16,4 1 0-16,0-1 0 0,0 0 0 0,-4 3 0 15,-3-3 0-15,0 3 0 0,3 1 0 0,1-4 0 16,3 3 0-16,-1-3 0 0,1 0 0 0,0-3 0 16,-10 0 0-16,2-3 0 0,-2 0 0 0,3 0 0 15,0-3 36-15,-1 3 1 0,5-4 1 0,-1-2 0 16,-3 3-10-16,-4-1-1 0,-3 1-1 0,0 3 0 16,-4-3-26-16,-3 3 0 0,0-1 0 0,-1-2 0 0,-2 3 0 0,-1 0-9 15,-3 0 0-15,-1 0 0 16,-6 0-37-16,0 3-7 0,-4-4-2 0,-4-2 0 15,-3 3-161-15,-7 3-32 0,0 0-6 0,4-13-2 0</inkml:trace>
  <inkml:trace contextRef="#ctx0" brushRef="#br0" timeOffset="81778.49">14679 8020 1444 0,'-10'10'40'0,"6"-4"11"0,-3 0-41 0,3 0-10 0,-3 1 0 0,4-1 0 0,-4 3 76 0,3-2 14 16,1-1 2-16,-1 0 1 0,1-3 24 0,3-3 5 0,0 0 1 0,0 0 0 15,3 4-43-15,-3-4-9 0,4 3-2 0,-1 0 0 16,4 0-55-16,0 0-14 0,0 0 0 0,4 0 0 16,0 4 24-16,-1-1 1 15,4 3 1-15,0-2 0 0,4 5-1 0,-4-3 0 0,7 4 0 0,0 3 0 16,1-1-7-16,-1-2-2 0,0 6 0 0,4 0 0 16,-4-4-16-16,-4 4 0 0,5-3 0 0,-1-1 0 15,0 4 0-15,0 0 0 0,4 0 0 0,0 0 0 16,3-4 8-16,0 4 8 0,4 0 2 15,3 0 0-15,0-4-18 0,1 4 10 0,2-3-10 0,-6 3 8 16,0-4-24-16,-4 1-4 0,0 0-2 0,4-1 0 16,-4 1 22-16,0 0 0 0,1-1 0 0,-1-2 0 15,-3 3 24-15,-1-4 10 0,5 1 2 0,-8-4 0 16,0 4-15-16,4-4-2 0,-8 1-1 0,1-1 0 16,-4-3 2-16,0 4 1 0,0-4 0 0,-3 0 0 15,-1-3-10-15,1 4-3 0,-4-1 0 0,0-3 0 0,0 0-8 0,-3 3 0 16,-1-2 0-16,1-1 8 0,-4 3-8 0,0-6 12 15,0 3-12-15,-4 3 12 0,1 1 20 0,-4-1 4 16,3 0 0-16,-3 0 1 0,-4 4-29 0,1-1-8 16,-4-2 0-16,3 2 0 0,-3-3 0 0,0 0 0 15,0 4 0-15,-4-1 0 0,1-2 0 0,-1 2 0 16,-7 4 0-16,4-1 0 0,0 4 0 0,-4 3 0 16,0 2 0-16,1 1 0 0,-1 7 0 0,0-4 0 15,1 6 0-15,-5-3 0 0,1 4 0 0,-4 2 0 16,1 1 0-16,-5 2 0 0,1 1 0 0,0 0 12 15,0 2-4-15,-1-2 0 0,8-4-8 0,-4 1-10 16,8-4 10-16,-1-6-13 0,4-3 13 0,3-3 0 16,1-3 0-16,-1-4 0 0,4-2 0 0,0-1 0 15,3-6 0-15,1 0 0 16,-1 1-116-16,11-4-20 0,0 0-4 0,0 0-696 0,0 0-140 0</inkml:trace>
  <inkml:trace contextRef="#ctx0" brushRef="#br0" timeOffset="83522.55">18521 4358 1074 0,'0'0'30'0,"0"0"8"0,0 0-30 0,0 0-8 0,0 0 0 0,0 0 0 16,0 0 52-16,0 0 10 0,0 0 2 0,0 0 0 16,0 0 0-16,0 0 0 0,0 0 0 0,0 6 0 15,0 1 0-15,0-1 0 0,0 0 0 0,0 3 0 0,0 1-37 16,0 2-7-16,0 1-2 0,0 3 0 0,0-1-2 0,0 1 0 47,0 0 0-47,-4 2 0 0,4 4-6 0,0 0-2 0,0-3 0 0,0 6 0 0,0 0 12 0,0 4 1 15,0-1 1-15,0 3 0 0,0 1-22 0,0 2 0 0,0 4 0 0,0 2 0 0,0-5 0 0,-3 6 0 16,3 3 0-16,0 3 0 0,-4 0 0 0,4 0 0 16,0 3 0-16,0 6 0 0,0-2 36 0,-3 2 2 15,3 7 1-15,0 3 0 0,0-4-11 0,0 4-3 16,-4 3 0-16,4 9 0 0,0-2-25 0,-3-1 0 15,3 0 0-15,-4 13 0 0,4-3 0 0,-3 2 0 16,3 1 0-16,-4 13 0 0,1-7 0 0,3 3 0 16,-4 3 0-16,1 13 0 0,3-9 0 0,-4-1 0 15,4 0 0-15,0 14 0 0,0-11 9 0,0 1-9 16,0-1 10-16,0 13-10 0,4-15 14 0,-1 6-3 0,-3-1-1 0,4 11 0 16,3-14-2-16,-4 4 0 0,1-3 0 0,-1 9 0 15,1-13-24-15,3 4-6 0,-4-1-1 0,1 10 0 16,-1-12 43-16,1-1 9 0,-1 4 2 0,1 12 0 15,-1-16-22-15,1 1-9 0,0 6 8 0,-1 9-8 16,1-16 18-16,-1-2-2 0,4 5 0 0,-3 4 0 16,3-16 11-16,-4 0 1 0,4 0 1 0,-3 6 0 15,6-12-2-15,-2-3-1 0,-1-7 0 0,0 7 0 16,0-7-2-16,0-6 0 0,3-3 0 0,1 4 0 16,-4-17-5-16,4 0-2 0,-1 1 0 0,1 2 0 15,-1-5-17-15,1-1 0 0,-1-3-8 0,1-3 8 16,0-6 0-16,-1-3 0 0,1-4-8 0,-1 1 8 15,1-4 0-15,0-3-9 0,-1 0 9 0,-3-2-8 16,0-1-4-16,0-7 0 0,-3-2 0 0,-1 0 0 16,1-7-13-16,-1 1-3 0,-3-1-1 0,0-3 0 15,0-3-125-15,0-3-25 0,0 0-5 0,-10-9 0 16</inkml:trace>
  <inkml:trace contextRef="#ctx0" brushRef="#br0" timeOffset="85782.3">18644 4358 978 0,'0'0'28'0,"0"0"5"0,0 0-33 0,4 6 0 0,-1-3 0 0,1 4 0 16,-1-1 76-16,1-3 9 0,3 3 2 0,-3-3 0 15,3 1-23-15,0-1-4 0,0 0 0 0,7 0-1 16,-4 0-11-16,5-3-3 0,-1 3 0 0,3 0 0 16,4-3 6-16,-3 0 1 0,3 4 0 0,0-4 0 15,1 0-11-15,-1 0-1 0,0 0-1 0,4 0 0 16,-1 0-22-16,1 0-4 0,7-4-1 0,3 1 0 15,0 3 0-15,8-3-1 0,2-3 0 0,1 0 0 16,-3 2 1-16,-1-2 0 0,-3 3 0 0,7-3 0 16,3 3 4-16,0-4 0 0,8 1 1 0,3 3 0 15,-4-6 6-15,-3 2 1 0,0 1 0 0,7 3 0 0,0-3-14 0,4-1-2 16,3 1-8-16,0-3 12 0,-11 2-12 0,1 1 0 16,6-3 8-16,4-1-8 0,0 1 0 0,0-1 0 15,-7-2 0-15,4-1 0 0,-8 1-14 0,0-4-6 16,4 4 0-16,7-4-1 0,-3 3 21 0,-8-2 0 15,-3 2 0-15,0-2 0 0,-7 5 19 0,4-2 8 16,-5-1 1-16,5 4 1 0,-8-4-13 0,4 4-4 16,-4-1 0-16,-6 4 0 0,-1 0 9 0,-7 3 2 15,0-1 0-15,-7 1 0 0,-3 0-23 0,0 3 0 16,-4 0 0-16,-4 0 0 0,1 3 0 0,-4 0 0 16,0-3 0-16,0 4 0 0,-7-4 0 0,0 0 0 0,0 0 0 0,0 3 0 15,4 3 56-15,-4-6 6 16,0 6 2-16,0-6 0 0,0 0-52 0,0 0-12 15,-4 7 0-15,4-7 0 0,-3 3 0 0,3-3 0 16,-4 6-9-16,4-3 9 0,-3 3 0 0,-1 1 0 0,1-4 0 0,-1 3 0 16,0 0 0-16,1-3 0 0,3 4 0 0,-4-1 0 15,1 0 0-15,-1 4 0 0,1-4 8 0,3 3-8 16,-4-2 0-16,4 2 0 0,-3 4 0 0,3-4 0 16,0 0 0-16,0 1 0 0,0-1 0 0,0 4 0 15,0-1 0-15,0 1 0 0,0-1 0 0,0 1 0 16,3-1 0-16,-3 4 0 0,4 0 0 0,-4-4 0 15,0 1 0-15,0 3 0 0,0-1 0 0,0 4 0 16,0 3 0-16,0-3 0 0,-4 6 0 0,4-3 0 0,-3 0 0 16,3 3 0-16,0 3 0 0,-4 0 0 15,4 1 8-15,-3 2-8 0,3 3 12 0,0-2-12 0,0-1 0 16,0 4 0-16,0-1 0 0,0 1-9 0,0 2 9 0,-4 1 0 16,4-1 0-16,-3 7 0 0,3-3 0 0,0 3 0 15,0 3 0-15,-4 0 0 0,4 0 0 0,0 3 0 16,-3 0 0-16,-1 7 0 0,1-1 0 0,-1 1 8 15,1-1-8-15,-1 4 0 0,4-4 9 16,0 4-9-16,-4 2 12 0,4 4-12 0,4-3 0 0,-4 0-11 16,4-4 0-16,3 7 0 0,-4-6 27 0,1 6 4 0,-1-1 2 15,4 4 0-15,0-6-35 0,0 0-7 16,0 3-2-16,0 6 0 0,0-3 22 0,1 0 0 16,2 3 0-16,-3 3 0 0,0-6 0 0,0 3 0 0,0 3 0 0,0 10 0 15,0-10 19-15,1 1 8 0,-5 2 1 0,1 13 1 16,3-3-29-16,-4-4 0 0,1-2 0 0,-1 12 0 15,-3-3 0-15,4 0 0 0,-1-3 0 0,1 6 9 16,-1-3-9-16,4-4 8 0,-3 8-8 0,3 5 8 16,0-12-8-16,0-1 8 0,0 11-8 0,4 2 8 15,-1-15-8-15,4 2 0 0,-3 8 0 0,0 2 8 16,3-9-8-16,-4-1 0 0,4 4 0 0,-3 10 0 16,3-11 0-16,-3 1 0 0,3-3 0 0,0 13 0 15,-4-7 0-15,1-3 0 0,0-4 0 0,-1 14 0 16,-3-10 0-16,4 0 0 0,-4 3 0 0,3 3 0 15,-2-9 0-15,-1 3 8 0,-4 3-8 0,4 3 0 16,0-13 0-16,0 1 0 0,-3 3 0 0,3 6 0 16,0-6 0-16,0-7 0 0,0-2 0 0,0 8 0 15,0-8 0-15,0-1 0 0,0-2 0 0,0 2 0 16,-3-9 12-16,3 0-4 0,-4 3 0 0,4 0 0 0,-3-3-8 0,0-6 0 16,3-4 0-16,-4 1 0 0,1-4 0 0,-1 4 8 15,1-4-8-15,-1 4 8 0,1-7-8 0,-1-3-17 16,1-3 4-16,-4 0 1 0,3-6 12 0,-3 0 0 15,4 0 0-15,-4 0 0 0,0-1 0 0,0-2 0 16,0-4 0-16,0 1 0 0,0-1 0 0,0-5 0 16,0-7 0-16,-4 3-9 0,4-7 9 0,-3 1 0 15,3-3 0-15,-4-3-8 0,4-4 8 0,-3 0 0 16,-1-2 0-16,1 2 0 0,3-3 0 0,-4 1 0 16,1-4 0-16,3-3 0 0,-4 3 0 0,-3 0 0 15,7-3 0-15,0 0 0 0,-3 3-8 0,-8 0 0 0,4 0 0 0,0-3 0 16,0 3 8-16,0-3 0 0,0 4 0 0,-4-4 0 15,1 0-10-15,2 3 0 0,1 0 0 0,-3-3 0 16,-1 0 10-16,-3 3 8 0,4-3-8 0,-8 0 11 16,0 3-11-16,4-3-11 0,-7 3 3 0,3-3 0 15,1 3 8-15,-4-3 0 0,-4 4 0 0,4-4 0 16,0 3 0-16,-4-3 0 0,4 3 0 0,-4-3 0 16,0 0 0-16,1 0 12 0,-1 0-4 0,-3 3 0 15,3-3-8-15,-3 3 0 0,-8 0 0 0,-2 0 0 16,2 1 0-16,-2-1 0 0,-1 0 0 0,-4-3 0 15,5 3 0-15,2-3 0 0,-2 0 0 0,-8 0 0 16,3 3 0-16,8-3-10 0,-7 0 10 0,3 0-13 0,-7 0 13 16,0 0 8-16,0 3 0 0,-3-3-8 0,0 0 0 15,-15 3 0-15,4-3-10 0,-7 3 10 0,7 1 0 16,4-4 0-16,-1 3 9 0,-3 0-1 16,7-3-8-16,0 3-12 0,-7-3 4 0,4 0 0 0,3-3 8 0,0 0 0 15,4-4 0-15,-1 1 0 0,5 0 0 0,-1 0-12 16,0-4 12-16,0 1-12 15,0-1 12-15,4 1-13 0,-1-4 5 0,1 1 8 16,3-1-32-16,0 1 0 0,4-1 1 0,0 4 0 0,7-4 8 0,-4 4 2 16,4 0 0-16,-4-1 0 15,4-2-7-15,0 2 0 0,3 1-1 0,-3-1 0 0,6 1 21 0,1 0 8 16,4 2 0-16,-1-2-9 0,4-1 9 0,0 1 0 16,3 0-9-16,-3-1 9 0,7 1 9 0,-4-1 7 0,1-2 0 15,3 3 1 1,3 2-65-16,-3-2-12 0,4 3-4 0,-4-1 0 0,3-2 64 0,1 3 21 0,-1-1 0 0,-3 1 0 15,7 0-33-15,-4 0-8 0,4 6 0 0,-7-7-1 16,4 1 30-16,-1-3 7 0,1 2 0 0,-1 4 1 16,1-3-17-16,-1 0 0 0,4-1 0 0,-3-2 0 15,-1 0-10-15,1-1-6 0,-1 1 0 0,1-4-1 16,-1 1 36-16,1-1 7 0,3 4 2 16,-4-4 0-16,0-3-7 0,1 1-1 0,-1-1 0 0,1-3 0 15,-1 0 4-15,1 1 1 0,-1-7 0 0,1-4 0 16,3 1-1-16,-4-3 0 0,4 3 0 0,-3-7 0 15,-1 1 4-15,4-1 0 0,-3 1 0 0,3-4 0 0,0 0-10 16,-4-6-2-16,4-6 0 0,0-3 0 16,0 3-8-16,0-3-8 0,4 2 12 0,-4-2-12 15,0 6 8-15,-4-3-8 0,4 3 0 0,0-6 0 16,-3 5-115-16,3 1-29 0,-7 4-7 0</inkml:trace>
  <inkml:trace contextRef="#ctx0" brushRef="#br0" timeOffset="86780.71">19128 2803 1267 0,'0'0'28'0,"0"-7"5"0,-4-2 2 0,4 0 1 16,0-1-36-16,0 1 0 0,0-7 0 0,4 1 0 16,-4 8 108-16,3-2 14 0,-3-7 3 0,0 7 1 0,4 2-48 0,-4-2-10 15,3 3-1-15,-3 6-1 0,0 0 50 0,0 0 9 16,0 0 3-16,0 0 0 0,0 0-52 0,-3 6-9 15,-4 0-3-15,3 10 0 0,1 6-51 0,-4-3-13 16,-1 9 0-16,1 0 0 0,4 7 28 0,-1 5 4 16,-3 1 0-16,4-3 0 0,-1-1 0 0,1-2 0 15,3 6 0-15,-4-7 0 0,8-2-32 0,-4-1-10 16,0-3 0-16,0-3 0 0,3 0 10 0,1-6 14 16,-1 3-3-16,4-9-1 0,-3 2-10 0,3-2 10 15,4-4-10-15,3-2 10 0,-4-4-10 0,4 0 0 16,0-3 0-16,1 0 8 0,2 0-8 0,1 0-9 15,-1 0 9-15,1-3-13 0,0 3 13 0,-1 0 0 16,1 0 0-16,0 0 0 0,-4 3 0 0,0-3 0 0,0 0 0 16,0 3 0-1,0 0-71-15,-3 3-11 0,-1-6-2 0,-3 0-719 16,4 0-143-16</inkml:trace>
  <inkml:trace contextRef="#ctx0" brushRef="#br0" timeOffset="87141.39">19681 2699 1728 0,'0'0'38'0,"0"0"8"0,0 0 2 0,-3 3 0 0,-1 7-39 0,1-7-9 0,-1 0 0 0,1 7 0 15,3-4 53-15,-4 3 9 0,1 1 2 0,3-1 0 16,-4 7-14-16,4 2-2 0,-3-2-1 0,-1 6 0 0,4 3 27 0,-3 0 6 15,3 0 0-15,0 4 1 0,-4-4-13 0,4 0-4 16,0-3 0-16,0 3 0 0,0-3-20 0,0 0-4 16,4-4 0-16,-4 1-1 0,3-3-11 0,1-3-3 15,3-1 0-15,-4-6 0 0,4 4-25 0,0-4 0 16,0 0 0-16,1-3 0 0,2-3 0 0,1 0 0 16,-4 0 0-16,3 0 0 0,4 0 0 0,-3 0 0 15,0 0 0-15,3 0 0 0,0 0 0 0,0 4 0 0,4-1 0 16,-4 3 0-16,0-3 35 0,0 0 1 0,0 0 1 0,4 4 0 15,-4-4-8-15,0 3-1 0,0-3-1 0,0 3 0 16,0-6-42-16,0 4-8 0,0-4-1 0,4-4-1 31,-4 4-165-31,0-3-33 0,11-6-6 0,-4-4-2 0</inkml:trace>
  <inkml:trace contextRef="#ctx0" brushRef="#br0" timeOffset="87821.66">19777 5553 1074 0,'0'-16'30'0,"0"7"8"0,0-1-30 0,-4 1-8 0,4-1 0 0,0 1 0 16,-3-1 104-16,3 1 19 0,0 3 4 0,-4 0 1 15,4 6 0-15,0-7 0 0,0 7 0 0,0 0 0 16,0 0-52-16,0 0-9 0,0 0-3 0,0 0 0 15,-3 7 0-15,3 5 0 0,0 7 0 0,0 0 0 0,0 9 0 0,0 0 0 16,3 4 0-16,-3 5 0 16,4 1-51-16,-4 3-13 0,3 2 0 0,-3 8 0 0,0-1 0 15,4 0 0-15,-4 0 0 0,0 0 0 0,3-3 0 0,1-3 0 16,-4 3 0-16,3-6 0 0,1-3 0 0,-1-7 0 16,1-3 0-16,-1-3 0 15,1-6-187-15,-1-3-40 0,5-7-8 0,-5-3-1 0</inkml:trace>
  <inkml:trace contextRef="#ctx0" brushRef="#br0" timeOffset="88111.41">20055 5459 2235 0,'0'6'49'0,"0"6"11"0,0 7 1 0,0 6 2 0,0 3-51 0,0 7-12 0,7-4 0 0,-3 4 0 16,0-1 44-16,3 4 5 0,-4 0 2 0,1 5 0 15,-1 4-8-15,1 1-2 0,-1-1 0 0,4 0 0 16,-3-4-22-16,3-2-5 0,-4-3-1 0,4 3 0 16,-3-7-13-16,3 1 8 0,-3-1-8 0,-4-6 0 15,3 1 0-15,1-4 0 0,-4-7 0 0,3 1-10 16,-3-6-17-16,0-4-3 0,4-6-1 0,-4-3 0 15,0 0-89-15,-4-9-17 0,1-7-4 0,-1-3-513 16,1-3-102-16</inkml:trace>
  <inkml:trace contextRef="#ctx0" brushRef="#br0" timeOffset="88329.87">19625 6139 2266 0,'0'0'64'0,"0"0"14"0,0 0-62 0,0 0-16 16,4 3 0-16,3 0 0 0,3-3 55 0,4 0 8 15,0 0 1-15,4 0 1 0,-4 0-1 0,7 0 0 0,-3 0 0 0,3 0 0 16,0 0-34-16,0 3-7 0,1 0-2 0,2 1 0 16,-2-1-33-16,-1 0-8 0,0 3 0 0,4-3-1 31,-4 4-95-31,0-4-18 0,25 3-4 0,-15-6-1 0</inkml:trace>
  <inkml:trace contextRef="#ctx0" brushRef="#br0" timeOffset="88890.75">20122 8707 1552 0,'0'0'44'0,"0"0"10"0,0 0-43 0,0 0-11 0,0 0 0 0,0 0 0 15,0 0 104-15,0 0 18 0,0 0 4 0,0 6 1 16,-3-3-57-16,3 7-11 0,3-1-3 0,-3 1 0 16,4-1 0-16,0 4-1 0,3-1 0 0,-4 4 0 15,1-1 21-15,-1 7 5 0,1 0 1 0,3 7 0 0,-4-4-66 16,1 3-16-16,-1 3 0 0,1 1 0 0,-1-4 0 0,1 0 0 15,3 0 0-15,-4-6 0 0,5 0 0 0,-5-3 0 16,4-7 0-16,0 1 0 16,-3-4-56-16,-1-2-16 0,4-4-2 0,-7-3-1 15,0 0-92-15,4-3-18 0,-1-4-4 0,-3-5-1 0</inkml:trace>
  <inkml:trace contextRef="#ctx0" brushRef="#br0" timeOffset="89192.32">19752 8560 1728 0,'0'0'38'0,"0"0"8"0,0 0 2 0,0 0 0 0,0 0-39 0,0 0-9 0,0 0 0 0,0 0 0 16,7-4 104-16,0 1 20 0,4 0 3 0,-1-3 1 15,1 3 0-15,7 0 0 0,-1 3 0 0,1-4 0 16,3 4-52-16,4-3-9 0,-1 3-3 0,5 0 0 16,-5 0-23-16,8 0-5 0,0 3 0 0,-4-3-1 15,4 4-5-15,-4-1-1 0,0 0 0 0,0 0 0 16,-3 0-29-16,3 0 0 0,-3 4 0 0,-4-1 0 16,4-3 0-16,-7 3 0 0,3-3 0 0,-4 4 0 15,1-4-179 1,-4 3-41-16,4 0-9 0,-4 1-2 0</inkml:trace>
  <inkml:trace contextRef="#ctx0" brushRef="#br0" timeOffset="90111.81">20130 11403 1497 0,'0'0'32'0,"0"0"8"0,0 0 0 0,0 0 4 0,0 0-36 0,0 0-8 0,0 0 0 0,0 0 0 0,0 0 104 15,0 0 20-15,0 0 3 0,3 7 1 0,1-1-52 0,-4 0-9 16,3 4-3-16,1-1 0 0,-1 1 0 0,4 2 0 16,-3 7 0-16,3 3 0 0,0 3 0 0,-4 3 0 15,4 7 0-15,0 2 0 0,1 4-51 0,2 0-13 16,-3 0 0-16,0-1 0 0,0-2 0 0,0 0 0 15,0-1 0-15,0 1 0 0,1-4 0 0,-1 1 0 16,0-4 0-16,0-3 0 0,-4-6 0 0,4 0 0 16,-3-6 0-16,3-4 0 0,-4 4 0 0,1-6 0 15,-1-4 0-15,1 0 0 0,-4 0 0 0,0-3 0 0,0-3 0 16,0 0 0-16,0 0 0 0,0 0 0 0,-4-6 0 0,-3-3 0 16,4-4 0-16,-4-2 0 0,3-4 0 15,-3-6 0-15,0 0 32 0,0-7 4 0,4 4 1 0,-4-6 0 16,-1 2-8-16,1 1-1 0,4-7-1 15,-4-3 0-15,3-2-27 0,-3 2 0 0,4 0 0 0,-1-3 0 16,1 7 0-16,-1-1 0 0,1 10 0 0,3-1 0 16,-4 1 0-16,4 9 0 0,-3 1 0 0,3-1 0 15,-4 3-20-15,4 4-8 16,0-4-3-16,0 6 0 0,0 1 31 0,0 0 0 16,0 2 0-16,0 1 10 0,0 6-10 0,0-6 0 0,0 6 0 0,0 0 0 15,0 0 0-15,0-3 0 0,4-4 10 0,-1 4-10 16,1 0 24-16,-1 3-1 0,1 0-1 0,3 0 0 15,0 3-9-15,3 0-1 0,4 1-1 0,-3 2 0 16,3 3-11-16,0-2-16 0,4-1 4 0,0-3 1 16,-1 0 11-16,1 0 0 0,-1-3 0 0,-2 3 0 15,6-3 0-15,-4 0 0 0,5 0 0 0,-8 0 0 16,3 0 26-16,1 3 7 0,0-6 2 0,-4 3 0 0,3-3-27 0,-3 0-8 16,1 3 0-16,2 0 0 0,-6 0 0 0,3 0 8 15,-4 0-8-15,-2 3 0 0,-1-3 27 0,-4 3-2 16,4 0 0-16,-3 4 0 15,-4-4-122-15,0-3-25 0,0 6-5 0,0-3-1 16,0-3-51-16,-7 7-10 0,0-4-3 0</inkml:trace>
  <inkml:trace contextRef="#ctx0" brushRef="#br0" timeOffset="90401.95">20204 11864 2030 0,'-4'10'57'0,"4"-10"14"0,0 6-57 0,-3 0-14 15,3 1 0-15,0-1 0 0,3 0 54 0,-3 0 8 0,7 1 2 0,-3-4 0 16,3 3 51-16,0-3 10 0,3 0 3 0,4-3 0 16,1 0-65-16,-1 0-13 0,0 0-2 0,3 0-1 15,5-3-24-15,-5-3-5 0,4 3-1 0,1-3 0 16,-5 2-17-16,4-2 0 0,1 0 0 0,-5 0 0 15,4-1 0-15,-3 4 0 0,0-3 0 0,-4 3 0 16,3 3 0-16,-6 0 0 0,3 0 0 0,0 0 0 16,-3 3-99-16,-4 0-23 0,0 0-5 0,0 0-1 15,0 4-51-15,-3-4-10 16,-4 3-3-16,0 0-691 0</inkml:trace>
  <inkml:trace contextRef="#ctx0" brushRef="#br0" timeOffset="90672.2">20292 12238 2030 0,'3'9'57'0,"-3"-9"14"0,4 6-57 0,-1-3-14 16,1 4 0-16,3-4 0 0,4 3 105 0,3 0 19 0,0 1 3 0,3-1 1 15,1 0-16-15,0 0-4 16,3-2 0-16,4-1 0 0,-1 0-42 0,1 0-9 0,0 0-1 0,-1 0-1 15,5 0-26-15,-5 0-5 0,1 1 0 0,0-1-1 16,-1 0-12-16,1 0-3 0,0-3 0 0,-1 3 0 16,1-3 8-16,-4-3 0 0,-3 3 1 0,3-3 0 15,-3 3-29-15,-1-3-5 0,5-4-2 0,-8 4 0 32,3-3-82-32,-3 0-17 0,-3 0-3 0,0-1-1139 0</inkml:trace>
  <inkml:trace contextRef="#ctx0" brushRef="#br0" timeOffset="91466.75">21033 6035 1400 0,'0'0'31'0,"0"0"6"0,0 0 2 0,0 0 0 0,0 0-31 0,0 0-8 16,0 0 0-16,0 0 0 0,0 0 51 0,3-6 9 16,4 3 1-16,-3 0 1 0,6-3-26 0,1 3-6 15,-4-1-1-15,7 1 0 0,0 0 28 0,0 3 6 16,0-3 1-16,4 0 0 0,3 3-3 0,0 0 0 16,1-3 0-16,2 3 0 0,4 0-9 0,4 0-1 0,0-3-1 0,3 3 0 15,-3 0-1-15,3-4 0 16,1 4 0-16,-1 0 0 0,4-3-13 0,-1 0-4 0,1 3 0 0,7-6 0 15,0 3-3-15,3-4-1 0,4-2 0 0,-3 3 0 16,-4-4-16-16,3 4-3 16,0-3-1-16,8 2 0 0,-4 1 0 0,3 0 0 0,1 0 0 0,-5-1 0 15,1 4-8-15,-3-3 0 0,-4 3 0 0,3 0 0 16,-3 0 0-16,-4-1 0 0,4 1 0 0,-4 0 0 16,-3 0 0-16,-7 0 0 0,0 3 0 0,-8-3 0 15,1 3 0-15,-7-3 0 0,-1 3 0 0,-6-4 0 31,3 4-87-31,-7 0-22 0,0 0-5 0,-7 0-1021 0</inkml:trace>
  <inkml:trace contextRef="#ctx0" brushRef="#br0" timeOffset="92173.39">22786 5650 1659 0,'0'0'36'0,"0"0"8"0,0 0 2 0,0 0 1 0,3 6-38 0,-3 0-9 0,0 1 0 0,4 2 0 16,0 0 66-16,-1 4 11 0,1 0 3 0,-1 5 0 15,1 4-13-15,-1 3-3 0,1 0 0 0,-1 4 0 16,1 2-11-16,-1 7-2 0,4-4-1 0,-7 4 0 16,7-4-5-16,-3-2-1 15,-1-4 0-15,-3 0 0 0,0-3-14 0,4-6-3 0,-4 0-1 0,3-7 0 16,-3 1-12-16,0-7-2 0,0-3-1 0,0-3 0 16,0 0-11-16,0 0-9 0,0-6 9 0,-3-3-13 15,3-4 4-15,0 0 1 0,-4-5 0 0,1-4 0 16,3 0 8-16,-4-6 0 0,1-1-9 0,-1-2 9 15,1 3 0-15,-1-4 0 0,1 1 0 0,-1 0 0 16,1-1 0-16,-1 4 0 0,1 0 0 0,-1-3 0 16,1 5 0-16,3 1 0 0,-4 0 0 0,4 0 0 15,0 3 0-15,0 0 0 0,0 4 0 0,0 2 0 16,0 0 0-16,4 7 0 0,-4-1 0 0,3 4 0 16,-3 6 0-16,0 0 13 0,4 3-1 0,3 3-1 0,-4 1-3 0,4 2-8 15,0 4 12-15,0 2-4 16,0-2-8-16,4 3 0 0,-4 2 0 0,4-2 0 15,-1 0 0-15,4-1 0 0,-3 1 0 0,3 0 0 0,0-4 0 0,0 4 0 16,4-3 0-16,0-1 0 0,-1 1 17 16,4-1 2-16,-3-2 0 0,3 2 0 0,4 1-19 0,-4-4 0 15,0 4 0-15,0-1 0 0,-3 1 8 0,0 2-8 16,3 1 0-16,-7 0 0 0,4-1 13 0,-8 1-4 16,1 0-1-16,-1-4 0 0,-3 1-8 0,0-1 0 15,-3-2 0-15,-1-1 0 0,-3-3 0 0,-3 1 12 16,-1-1-12-16,1 0 12 0,-8 1 0 0,1-1 1 0,-8 3 0 15,0-2 0-15,-3 2 11 0,-3 0 3 0,-5 1 0 16,1 2 0-16,-4 1-3 0,1-1-1 16,-1 1 0-16,0 6 0 0,4 0-8 0,0-1-2 0,3-2 0 0,0 3 0 15,1-3-13-15,2-4 0 0,1 1 0 16,4-4 0 0,-1-6-50-16,4 0-16 0,3 0-3 0,4-6-1 15,0-3-115-15,4-3-23 0,3-4-5 0</inkml:trace>
  <inkml:trace contextRef="#ctx0" brushRef="#br0" timeOffset="93659.55">23312 5201 1267 0,'0'0'28'0,"0"0"5"0,0 0 2 0,0 0 1 0,-4 0-36 0,4 0 0 0,-7 4 0 0,7-4 0 16,0 0 58-16,0 6 5 0,-4 0 1 0,4 0 0 15,0 4 0-15,0-1 0 0,0 1 0 0,4 2 0 16,0 7 0-16,-1 3 0 0,1 3 0 0,-1 6 0 16,4 1-52-16,-3 5-12 0,3 7 0 0,0 0 0 15,0 3 54-15,-4 3 8 0,4 0 2 0,0 10 0 0,1-4 0 16,-5 4 0-16,4 3 0 0,-3-4 0 16,3-2-52-16,0-4-12 0,0 0 0 0,-4 4 0 0,4-7 40 15,0-3 6-15,1-3 1 0,-1-3 0 0,0-7-24 16,0-2-5-16,0-7-1 0,-4-7 0 15,8-2-17-15,-8-6 0 0,4-4 0 0,-3-6 0 0,3-3 0 16,-3-10 0-16,-1 1 0 0,1-14 0 0,-1 1 0 16,1-6 0-16,-4 3 0 0,-4-7 0 0,4-2 0 0,-3 2 0 15,-4 4 0-15,3-7 0 0,-3-3 0 0,-4 1 0 16,1-4 0-16,-1-6 0 0,1 6 0 0,-1-3 0 16,0 0 0-16,-3-3 0 0,4 2 0 0,3 1 0 15,-4-3 0-15,4-3 0 0,0 3 0 0,0 0 0 0,3-1 0 16,-3 1 0-16,4 6 0 0,-4 1 0 15,3-1 0-15,1-3 0 0,-1 3 0 0,1 3 0 16,-1 0 0-16,-3 4 0 0,4-1 0 0,-1 7 0 0,1-4 0 16,-1 7 0-16,0 3 0 0,-3 6 0 15,4 0 0-15,-1 0 0 0,1 10 0 0,-1-4 0 16,1 7 0-16,-1-3 0 0,4 9 0 0,0 0 0 0,0 0 0 0,0 0 0 16,0 0 0-16,0 0 0 0,0 0 0 0,0 0 0 15,0 0 0-15,7 6 0 0,0-3 0 0,0 0 0 16,4 0 0-16,0 1 0 0,3-4 0 0,-4 6 0 15,4 0 0-15,4 0 0 16,0 4 0-16,-1-4 0 0,4 0 0 0,4-6 0 0,0 3 0 0,3 1 0 16,0-4 0-16,1 3 0 0,2-3 0 0,1 0 0 15,0-3 0-15,0-1 0 0,-1 1 0 0,5-3 0 16,-1 0 0-16,4-1 0 0,3 1 0 0,0-3 0 0,4 3 0 16,-4-4 0-16,4-2 0 0,0 2 0 0,-3 1 0 0,2-1 0 15,-2-2 0-15,6 2 0 16,-7-2 0-16,4 2 0 0,0-2 0 0,0-1 0 0,-7 4 0 0,-4-4 0 15,4 4 0-15,-4-4 0 0,-3 4 0 16,0 0 0-16,-1 2 0 0,1-2 0 0,-7 3 0 0,0-4 0 16,-1 4 0-16,-3 3 0 15,1 0 0-15,-5 0 0 0,1 3 0 0,0-4 0 0,-8 8 0 16,1-4 0-16,-4 3 0 0,0 0 0 0,0 3 0 0,-4 0 0 16,1 1 0-16,-4-1 0 0,3 0 0 0,-3 4 0 15,0-4 0-15,0 3 0 0,0 1 0 0,0-1 0 16,0 1 0-16,0-1 0 0,0 0 0 0,0 4 0 15,0-1 0-15,0-2 0 0,0 2 0 0,0 4 0 0,0-3 0 16,0 2 0-16,4 1 0 0,-4 0 0 16,0-1 0-16,4 4 0 0,-4 0 0 0,0 3 0 15,3 0 0-15,1 3 0 0,-1 6 0 0,1 1 0 0,3-1 0 0,-4 3 0 16,4 4 0-16,-3-3-11 0,3 5 2 0,-4 1 0 16,4 3 9-16,-3 0 12 0,3 6-2 0,0 0-1 15,0 0-9-15,-3-3 0 0,6 1 0 0,-6-1 0 16,3 0 0-16,0 0 0 0,-4 0 0 0,4 3 0 15,1-3 0-15,-5 0 0 0,4-3 0 0,-3 0 0 16,-1 0 0-16,4-4 0 0,-7 4 0 0,4 3 0 16,-1-3 0-16,1 0 0 0,-1 3 0 0,-3 0 0 15,4-3 0-15,-4-6 0 0,0-1 0 0,0-5 0 0,3-1 0 16,-3-6 0-16,0 3 0 0,0-6 0 16,0-3 0-16,-3 0 0 0,3-7 0 0,-7 1 0 15,3-7 0-15,-3 0 0 0,4 1 0 0,-8-7 0 0,4 0 0 16,-4-3 0-16,1-4 0 0,-1 4 0 15,-3-3 33-15,-3 3 5 0,-1-3 1 16,-7 2 0-16,1 1-11 0,-5 0-3 0,-2 0 0 0,-1 3 0 16,4-3-33-16,-8 3-8 0,5 0 0 0,-5 3-1 0,1-3 27 0,0 0 6 15,-1 3 0-15,-2-3 1 0,-5 3-17 0,12-6 0 16,-5 0 0-16,-3 0 0 0,4-3-10 0,-7-1-6 16,3 1 0-16,-3 0-1 0,-1-4 27 0,-10 1 6 15,-7 0 0-15,4-1 1 0,7 4-17 0,3 0-11 16,-4-1 2-16,5 4 0 0,2 3 9 0,1-3 0 15,3 6 0-15,-7-3 0 0,7 3 0 0,1 0 8 16,2 1-8-16,1-4 0 0,3 3 8 0,1-3-8 16,2 3 10-16,5-3-10 15,2-3-45-15,5 0-15 0,3-1-4 0,0-2 0 16,3-3-153-16,4-1-31 0,-4-15-7 0,8 6-1 0</inkml:trace>
  <inkml:trace contextRef="#ctx0" brushRef="#br0" timeOffset="94613.85">24282 5377 1659 0,'0'0'36'0,"0"0"8"0,0 0 2 0,-4-6 1 0,1-1-38 0,-1 1-9 0,1 0 0 0,-1-3 0 15,1 5 103-15,-1-2 18 0,-3 0 4 0,0 3 1 16,0-4-33-16,0 1-6 0,0 0-2 0,-4 3 0 15,1 0-68-15,-5-1-17 0,5 4 0 0,-4 0 0 16,0 4 0-16,-4-4 0 0,4 3 0 0,0 0 0 16,0 0 55-16,0 0 7 0,-1 0 2 0,1 0 0 15,0 1-50-15,4-1-14 0,-1 0 0 0,0-3 8 16,1 3-8-16,3-3 8 0,0 3-8 0,7-3 8 16,-4 0-8-16,4 0 0 0,-7 0 0 0,7 0 0 15,0 0 0-15,0 0 0 0,0 0 0 0,0 0 0 16,0 0 0-16,0 0 0 0,0 0 0 0,0 0 0 0,0 0 0 15,0 0 0-15,0 0 0 0,0 0 0 16,0 0 0-16,0 0 0 0,0 0 0 0,-3 6 11 0,3-2-1 0,-4 5 0 16,4 0 0-16,-3 1 0 15,3 2-10-15,0 4 0 0,0 0 0 0,-4 6 0 0,4-4 0 0,0 4-16 16,0 3 4-16,4 1 1 0,-4-1 1 0,0-7 0 16,3 4 0-16,1-3 0 0,-4 0 10 0,3-3 0 15,-3-4 0-15,4-2-8 0,-1-1 8 0,1-3 0 16,-4 1 0-16,0-1 0 0,0-6 0 0,0 0 0 15,0 0 0-15,0 0-8 0,0 0 8 0,0 0 0 16,0 0 0-16,0 0 0 0,0 0 0 0,0 0 0 16,0 0 0-16,0 0 8 0,3-6-8 0,-3 6 0 0,4-7 0 0,-1 1 0 15,1-3 0-15,3 2 0 16,-4 1 0-16,5 0 0 0,-1 0 0 0,3-4 0 16,-3 1 0-16,4 2 0 0,-1 1 10 0,1 0-2 0,0 0-8 0,-1 3 12 15,1-1-1-15,-1 1-1 0,1 3 0 16,-1 3 0-16,1 1 6 0,0-1 0 15,3 3 1-15,-4 3 0 0,1 1 5 0,0 2 1 0,-1-2 0 0,-3 2 0 16,4 1-3-16,-1 2 0 0,-3 1 0 0,-3 0 0 16,3 3-4-16,-4-1 0 0,1-2-1 0,-4 6 0 15,0-3-15-15,0 0 9 0,-4-1-9 0,1 1 8 16,-4 3-8-16,3-3 0 0,-3 3 0 0,0-6 8 16,-3-1-8-16,3 4 8 0,-4-6-8 0,0-4 8 15,1 1-8-15,-1-4 0 0,-3 0 0 0,4-3 8 16,-5 0-36-16,1-3-8 0,0 0-2 0,0-3 0 15,0 0-34-15,3 0-6 0,-3 0-2 0,4-3-725 16,-1 2-146-16</inkml:trace>
  <inkml:trace contextRef="#ctx0" brushRef="#br0" timeOffset="95274.46">24687 5665 1459 0,'-7'7'41'0,"7"-7"10"15,-7 6-41-15,4-3-10 0,-4 0 0 0,7-3 0 0,0 0 124 0,0 3 24 16,0-3 4-16,0 0 0 0,0 0-70 0,0 7-14 16,7-4-4-16,-4-3 0 0,8 0-51 0,-1 0-13 15,5-3 0-15,-1 0 0 0,0 3 25 0,3-4 3 16,5-2 0-16,2 3 0 0,1-3-1 0,3 3 0 15,4-4 0-15,0 1 0 0,-1 0-12 0,1 0-3 16,0 2 0-16,3-2 0 0,-3 0-12 0,3 0 0 0,-3-1 0 16,7 1 0-16,0 0 24 0,-1 0 12 15,5-4 3-15,-4 4 0 0,-1-4-23 0,-2 4-4 0,-1 0 0 0,0 0-1 16,-3-1 2-16,0 4 1 16,-1 0 0-16,-2 0 0 0,-1 0-14 0,-3 3-8 0,-4 3 8 0,3 0-13 15,-2-3 13-15,-1 3 0 0,-4 0 9 0,5 0-9 16,-8 4 10-16,3-4-10 0,-3 0 10 0,1-3-10 15,-5 3 0-15,1-3 8 0,3 0-8 16,-4 0 0-16,-3-3 0 0,4 0 0 0,-4 0 0 0,0 0-10 31,-3-1-97-31,-4 4-19 0,3-3-4 0,-3 3-1 16,0 0-113-16,0 0-22 0,0 0-5 0,0 0-1 0</inkml:trace>
  <inkml:trace contextRef="#ctx0" brushRef="#br0" timeOffset="95943.02">25894 5368 1630 0,'0'0'36'0,"0"0"7"0,0 0 1 0,3 6 3 0,-3 3-38 16,4 1-9-16,-1-1 0 0,1 4 0 0,-4 2 66 0,4 1 11 16,3 3 3-16,-4 6 0 0,4-3-4 0,0 6-1 15,0-3 0-15,-3 3 0 0,3 1-31 0,0-1-5 16,0-3-2-16,-3 3 0 0,3 0-8 0,-4-3-1 16,1 0-1-16,-1-6 0 0,-3 0-27 0,4-3 0 0,-1-4 0 0,-3-5 0 15,4-1 0-15,-4-6 0 0,0 0 0 0,0 0 0 16,0-10 0-16,0 1 0 0,0-7 0 0,0 1 0 15,0-4 0-15,-4 0 0 0,4 0 0 0,-3-3 0 16,-1 0 0-16,4 0 0 16,-3 0 0-16,-4 1 0 0,7-5 0 0,-7 1 0 15,3-3 0-15,0 0 0 0,-3 3 0 0,4 0 0 0,-4 0 0 0,3-4 0 16,-3 4 24-16,4 3-1 0,-4-3 0 0,0 3 0 16,3 4-37-16,1-1-7 0,-1 3-2 0,0 0 0 15,1 4 23-15,-1-1 0 0,4 4 0 16,0 3 0-16,0 6 0 0,0 0 0 0,0 0 0 0,0 0 0 15,4 6 0-15,-1 3 0 0,5-2 0 0,-1 5 0 16,3 1 0-16,-3-1 0 0,4 7 0 0,-1-3 0 16,5 3 0-16,-5-4 0 0,4 1 0 0,0 0 0 0,0-1 0 15,1 1 0-15,2-4 0 0,1 4 0 0,-1-3 0 16,1-4 0-16,3 4 0 0,-3-1 0 16,3-2 0-16,-3-1 0 0,3 0 0 0,-3-2 0 0,-1 2 11 15,-3-3 6-15,0 1 2 0,-3-4 0 0,-4 3-31 0,0-3-5 16,-3 3-2-16,-4-2 0 0,0-4 40 15,-4 9 8-15,1-3 2 0,-5 1 0 0,1-1 9 16,-7 3 1-16,4 1 1 0,-8 2 0 0,0-2-42 16,-3 2 0-16,4 1-13 0,-1 2 3 0,-3-2 10 0,3 3 0 15,-3-4 0-15,3 1 0 0,1-1 49 0,3 1 12 16,-4-1 3-16,7-2 0 0,1-4-52 0,-1 0-12 16,4-6 0-16,7 0 0 15,0 0-100-15,0 0-22 0,-3-9-5 0,3-1-649 16,0-2-131-16</inkml:trace>
  <inkml:trace contextRef="#ctx0" brushRef="#br0" timeOffset="96738.08">26734 5314 1389 0,'-8'-3'30'0,"-2"0"6"0,3-3 2 0,-4-1 2 0,1 4-32 0,-1-3-8 0,0 0 0 0,-3 3 0 16,4-4 83-16,-1 4 14 0,-3 3 3 0,0-3 1 16,3 3-13-16,1 3-2 0,-4 0-1 0,0 7 0 15,-1 2-22-15,1 4-5 0,0 6-1 0,0 3 0 16,0 3-13-16,3 4-4 0,4 2 0 0,-3 4 0 0,3 3-29 0,3-4-11 16,4 1 0-16,0-1 9 0,4-2 44 0,-1-4 9 15,4 4 2-15,4-4 0 0,0-3-52 0,3-3-12 16,3-3 0-16,1-6 0 0,3 0 0 0,4-4 0 15,-1-5-9-15,8-4 9 0,0-3 0 0,-4-3 10 16,4-7 0-16,0 1 0 0,-1-4-10 0,-2 1 0 16,-1-7-10-16,0-3 10 0,-3 3 45 0,-1 0 15 15,1-3 4-15,-7 3 0 0,-1-2-64 0,-2-1-20 16,-5-4 0-16,1 1 0 0,-8 0 20 0,-3 0 14 16,-3 0-2-16,-1 3-1 0,-6-3 2 0,-4 3 1 15,-4 0 0-15,-3 0 0 0,-4 3-14 0,0-2 0 0,-3 2-9 0,0 0 9 16,0 0 0-16,-4 7 0 0,0-4 0 15,0 6 0 1,4 1-79-16,0 3-9 0,3-1-3 0,1 1-708 0,2 3-141 0</inkml:trace>
  <inkml:trace contextRef="#ctx0" brushRef="#br0" timeOffset="97124.27">26275 5214 1728 0,'0'0'38'0,"0"6"8"0,0 1 2 0,0-1 0 16,3 0-39-16,1 0-9 0,-1-3 0 0,5 4 0 0,-1-1 53 0,0-3 9 15,3 7 2-15,1-4 0 0,-1 3 0 0,5-3 0 16,-1 7 0-16,0-4 0 0,3 7 0 0,-3 0 0 16,8-1 0-16,-1 7 0 0,0-3 0 0,4 9 0 15,-4 1 0-15,4 5 0 0,3 4-11 0,0-4-1 16,0 1-1-16,0-4 0 0,1 0-6 0,-5 1-1 16,1-4 0-16,0 3 0 0,-1-2-25 0,-2-1-6 15,-1 0-1-15,-4-3 0 0,1 0-12 0,0 0 0 0,-1-3 0 0,-3 0 0 16,1-6 0-16,-1 0 0 15,-4-4 0-15,1-2 0 0,-4-1-16 0,0-6-7 16,-4 0-1-16,-3-3 0 16,0 0-160-16,0 0-32 0,0 0-6 0,0 0-2 0</inkml:trace>
  <inkml:trace contextRef="#ctx0" brushRef="#br0" timeOffset="98997.74">21131 8779 1886 0,'0'0'41'0,"0"0"9"0,0 0 2 0,0 0 1 0,0 0-42 0,0 0-11 0,0 0 0 0,0 0 0 0,0 0 81 0,0 0 15 16,0 0 2-16,0 0 1 0,0 0-39 0,4 6-7 15,-1 1-1-15,1-4-1 16,3 3-31-16,0 0-7 0,4-3-1 0,-1 4 0 0,1-1-20 0,3-3-5 16,4 3-1-16,-1-3 0 0,1 1 30 0,3-4 7 15,7 3 1-15,4-3 0 0,0-3-24 0,0-1 0 16,3 1 0-16,0 0 0 0,4 0-15 0,-4 0-7 16,7-3-2-16,8-1 0 0,3 4 43 0,0-3 8 0,3-3 1 15,1-1 1-15,-1 4 5 0,0 0 1 0,4-4 0 0,7 1 0 31,1 3-54-31,-1-4-10 0,-4 1-3 16,8 2 0-16,-8 1 52 0,4 3 9 0,0 0 3 0,7-3 0 16,-10 3-48-16,-1-1-8 0,4 4-3 0,4 0 0 0,-1 0 27 0,-3-3 0 0,0 0 0 0,4 3-8 15,-8 0 28-15,1 0 7 0,-1 0 1 0,8 3 0 32,-7 0-45-32,-1 1-9 0,-7-1-2 0,8 0 0 0,-11 3 45 0,3 3 9 0,1-2 2 0,3 2 0 15,-7-3-28-15,-4 1 0 0,0-1 0 0,-3 3 0 16,-3 1 0-16,-1-4 0 0,0 0 0 0,-3 1 0 15,-7-1-12-15,3 0-7 0,-3-3-1 0,-4 0-1 16,0 1 21-16,-3-1 0 0,-4 0 0 0,-3 0 0 16,-1-3 17-16,1 3 2 0,-7-3 0 0,-1 3 0 15,1-3-19-15,-4 0-17 0,0 0 3 0,0 0 1 16,-3 0 21-16,3 0 4 0,-7 0 0 0,0 0 1 16,0 0-13-16,0 0 0 0,0 0 0 0,3-3 0 0,-3 0 0 0,4 0 0 15,-4-3 0-15,0-1 0 0,0 1 0 0,0 0 0 16,-4-4 0-16,4 1 0 0,-3-4 0 0,3 4 0 15,-4-7 0-15,1 1 0 0,-1-1 0 16,1-3 0-16,-1-3 0 0,4 0 0 0,-4 0 0 0,1-3 0 16,-1 3 0-16,1-6 0 0,-1 3 0 0,1-3 0 15,-1 3 0-15,1-4 0 0,-1 1 34 0,-3 0 4 16,0-3 1-16,0-7 0 0,0 0-23 0,0-2-5 16,-4-4-1-16,1 0 0 0,3 3 6 0,-4 0 0 15,4 1 1-15,-3 2 0 0,-1-6-5 0,0 0 0 16,1-6-1-16,3-3 0 0,-4 2-19 0,4 4-4 15,0 0-1-15,0 0 0 0,0 3 13 0,-4 1 0 0,8-4 0 0,-4-4 0 16,0 1 0-16,0 3 0 16,3 0 0-16,-3 0 0 0,4 3 30 0,-1 0 9 0,-3 0 1 0,3 1 1 15,-3-1-30-15,4 0-11 0,-4 0 0 0,0 3 9 16,3 7-9-16,-3 5 0 0,0 1 0 0,0 6 16 31,0 0-8-31,0 3-8 0,-4 1 16 0,4 2-3 0,4 3 0 16,-4 4 0-16,3 3-13 0,-3-1-10 0,4 4 2 15,-1-3 0-15,4 6 8 0,-3-3 0 0,-1 0 0 16,4 3 0-16,-4-3 0 0,4 3 11 16,0 0-3-16,0 12-20 15,0-12-1-15,0 0 0 0,0-6 13 0,-3 0 0 0,3 6 0 0,0 9 0 16,-4 0 0-16,4-9 0 0,0 0 0 0,0 0 0 0,0 0 0 16,0 0 0-16,0 0 0 0,0 0 0 15,0 0 0-15,0 0 0 0,0 0 0 0,0 0 0 16,-3 0 0-16,3 0 0 0,-7 0 0 0,7 0 0 15,-7 7 0-15,3-1 0 0,-3 0 0 0,4 1 0 16,-4 2-17-16,3 3 2 0,-3 1 1 0,0 3 0 16,0-1 3-16,0 4 1 0,3 0 0 0,-3 6 0 0,0-3 10 0,0 0-12 15,4 0 12-15,-4 0-12 0,0 0 12 0,3-3 0 16,-3-1 0-16,3-2-8 0,-3-3 0 0,4-1 0 16,-1 1 0-16,1-1 0 0,-4-2-13 0,3 2-3 15,1 1 0-15,-4-1 0 0,3-2 4 0,1-1 0 16,-1-3 0-16,0 1 0 0,4-7 8 0,0 0 1 15,0 0 1-15,0 0 0 0,8-7-5 0,-5 1-1 0,4-3 0 16,-3-1 0-16,3-2 16 0,0-1-9 16,0-2 9-16,0-1-8 0,3-3 8 0,-2-3 0 0,2 0 0 0,1-6 0 15,-1 0 0-15,1 0 0 0,-1-1 0 0,5-2 0 16,-5 3 0-16,4 0 0 0,-3 2 0 16,-4-2 0-16,3 6 0 0,1 3 0 0,-4 1 0 0,0 2 0 15,-3 3 0-15,3 4 0 0,-7 3 0 16,0 6 0-16,0 0 28 0,0 0 7 0,0 0 1 0,0 0 1 15,3 6-3-15,1 3-1 16,-1 1 0-16,1 2 0 0,3 4-33 0,0 3 0 0,0 0 0 0,4 3-12 16,-4 3 12-16,3 0 0 0,4 3 0 0,-3 0 0 15,3 0 0-15,0 1 0 0,0-1 0 0,4-3 0 16,3 3 0-16,-3-9 0 0,3 0 0 0,0 0 0 16,0-4 0-16,0-2 0 0,1-4 0 0,-5 1 0 0,4-4 0 15,-3 0 0-15,-4-3 0 0,0 0 0 0,0 1 0 0,-3-1 0 16,-1-3 0-16,-2 0 0 0,-1 3 16 15,-4-3-3-15,-3 0-1 16,0 0 0-16,0 0 16 0,0 0 4 0,0 0 0 0,-7 0 0 0,-4 3-14 0,1 0-2 16,-1 3-1-16,-6 4 0 0,3-4-15 15,-8 3 11-15,-2 1-11 0,-5 2 10 0,1 1-10 0,-3-4 0 16,2 4 9-16,-2-1-9 0,2 4 0 0,-2-3 0 16,2-1-10-16,1 1 10 0,3-1 0 0,1-2 0 15,3-1 8-15,-1-3-8 0,5 1 0 0,3-1 0 16,0-3-8-16,3-3 8 15,4 0-46-15,0-6-2 0,3 0-1 0,1-4 0 16,6 1-127-16,1-4-24 0,-1-2-6 0,8-1-1 0</inkml:trace>
  <inkml:trace contextRef="#ctx0" brushRef="#br0" timeOffset="100383.54">21668 11839 1692 0,'0'0'37'0,"0"0"8"0,0 0 2 0,0 0 0 0,0 0-38 0,0 0-9 0,0 0 0 0,0 0 0 16,7 0 39-16,0 0 5 15,0 3 2-15,3-3 0 0,1 4 6 0,3-4 2 0,4 3 0 0,-1-3 0 16,5 3-10-16,2-3-1 0,4 0-1 0,-3 0 0 15,3 0-13-15,-3 0-2 0,3 3-1 0,4-3 0 16,0 3 6-16,0-3 2 0,3 0 0 0,4 0 0 16,6-3-34-16,1 0 0 0,0-3 0 0,0-1 0 15,0 1 28-15,0 0-2 0,0-4 0 0,3 1 0 16,-7 3-17-16,8-1-9 0,-1 1 10 0,1-3-10 16,-8 6 8-16,0-4-8 0,-3 7 0 0,0-3 0 15,-4 6 31-15,0-3 0 0,1 3 0 0,-5 1 0 16,-2-1-53-16,-1 0-10 15,-3 0-3-15,-1 0 0 0,-3 0-11 16,-3 0-2-16,0 1-1 0,-4-4 0 0,0 3-3 0,-4-3 0 16,1 0 0-16,-4 0 0 0,0 0-54 0,-7 0-11 0,4 0-3 0,-4 0-448 15,3-7-89-15</inkml:trace>
  <inkml:trace contextRef="#ctx0" brushRef="#br0" timeOffset="101029.37">23167 11601 1753 0,'0'0'38'0,"0"0"8"0,0 0 2 0,-4 3 2 0,4 7-40 0,-3-1-10 0,3 4 0 0,0 2 0 16,0 4 47-16,0 3 7 0,0 3 2 0,3 0 0 15,-3 3-13-15,4 1-3 0,-1-1 0 0,-3 3 0 16,4-3-25-16,-4 4-6 0,4-1-1 0,-4 4 0 16,3-4 0-16,-3-3 0 0,0 0 0 0,4-6 0 15,-4 0 1-15,0-6 0 0,3-7 0 0,-3 1 0 16,4-7-9-16,-4-3 0 0,0 0 0 0,0-13 0 16,0 1 0-16,3-7 0 0,-3-3 0 0,0-3 0 15,0-3-49-15,-3-1-12 16,3 1-3-16,-4-3 0 0,4 0 52 0,-3-4 12 0,-1 1 0 0,1-7 0 15,3 3 48-15,-4-3 13 0,0 4 3 0,1 2 0 16,-1 4-52-16,1 3-12 0,-1 3 0 0,-3 6 0 16,7 3 0-16,-3 4 0 0,-1-1 0 0,4 7 0 0,0 6 0 0,0 0 0 15,0 0 0-15,0 0 0 0,0 0 10 0,4 9-1 16,-1 4 0-16,4-1 0 0,0 7-9 0,4 0-12 16,0 3 2-16,-1 0 1 0,4 3 9 0,0 0 0 15,4 0 0-15,-4 0 0 0,4 0 13 0,-1-3 5 16,1 3 1-16,3-3 0 0,0-3-31 0,1-3-5 15,-1-1-2-15,0 1 0 0,0-7 19 0,0 1 0 16,0-1 0-16,1-2 0 0,-1-4 15 0,0 0 6 0,-3 0 2 16,-4-3 0-16,0 0-37 0,0 3-7 0,-7-3-2 0,3 0 0 15,-2 3 50-15,-5-3 9 16,-3 0 3-16,0 0 0 0,0 0-11 0,-3 7-3 0,-5-1 0 16,1-3 0-16,-3 3 31 0,-4 4 5 0,-4-4 2 15,0 0 0-15,1 0-50 0,-4 1-13 0,-1 2 0 0,1 0 0 16,0 1 0-16,-4 2 0 0,4 1 0 0,-3 0 0 15,2-1 0-15,1 1 0 16,4 2 0-16,-1-2 0 0,-3 3 0 0,3-4 0 0,1-3 0 0,2 1 0 16,5-1 0-16,-4-2 0 0,3-4 0 0,1-3 0 31,3 0-200-31,7 0-44 0,-4-10-10 0,4 1-2 0</inkml:trace>
  <inkml:trace contextRef="#ctx0" brushRef="#br0" timeOffset="101808.43">24222 11501 640 0,'0'0'14'0,"0"0"3"0,0 0 1 0,-4-7 0 0,4 7-18 0,0 0 0 0,-3-3 0 0,3 3 0 15,-4-3 0-15,4 3 0 0,-7-3 8 0,7 3-8 0,0 0-12 16,-7-3-7-16,7 3-1 0,-3 0 0 16,3 0-8-16,-8 0-1 0,8 0-1 0,-7 0 0 15,4 0-3-15,3 0-1 0,0 0 0 0,0 0 0 0,0 0 117 0,0 0 23 16,0 0 5-16,0 0 1 0,0 0 24 0,0 0 6 16,0 0 1-16,0 0 0 0,0 0-21 0,0 0-4 15,0 0-1-15,0 0 0 0,0 3-33 0,7 0-6 16,-4 0-2-16,5-3 0 0,-1 0-16 0,0 0-4 15,3-3-1-15,1 0 0 0,3 0 1 0,-4-3 0 16,5-1 0-16,-1-2 0 0,0-4-32 0,0 1-5 16,0-4-2-16,0-3 0 0,0 1 38 0,-3-4 7 15,-1 0 2-15,1-3 0 0,0 6-52 0,-4 0-12 16,0 3 0-16,0 4 0 0,-4-1 0 0,1 7 0 16,-4 6 0-16,0 0 0 0,0 0 0 0,3 6 0 15,-3 7 0-15,0 2 0 0,0 10 54 0,0 1 8 0,4 5 2 0,-4 0 0 16,3 4-52-16,-3-1-12 0,4 4 0 0,-4 6 0 15,3 3 0-15,1 0 0 16,0 0 0-16,-1 3 0 0,1-9 0 0,-1 0 0 0,1-7 0 0,3-3 0 16,0-6 0-16,-4 1 0 0,4-8 0 0,-3-5 0 15,-1-1 0-15,4-5 0 0,-3-4 0 0,-1-3 0 16,-3 0-48-16,4-3-13 16,-4-4-3-16,0 1 0 0,0-3-102 0,0 3-21 0,0 6-4 0,-7-7-478 15,7 7-96-15</inkml:trace>
  <inkml:trace contextRef="#ctx0" brushRef="#br0" timeOffset="102106.27">24095 12190 1552 0,'0'0'44'0,"0"0"10"0,0 0-43 0,0 0-11 16,0 0 0-16,0 0 0 0,3-3 104 0,4-3 20 16,0 0 3-16,0-4 1 0,0 4-52 0,4-6-9 15,3 5-3-15,0 1 0 0,4 3 52 0,3 0 9 16,4 0 3-16,3 6 0 0,0 0-52 0,4 3-9 0,0 4-3 16,7-1 0-16,-1 4-51 0,1-4-13 0,0 0 0 0,0 4 0 15,0-4 34-15,-4 1 4 0,4-1 1 0,-1-3 0 16,-2 1-31-16,-5-4-8 0,1 0 0 0,0-3 0 31,-4 0-40-31,0 0-10 0,1-3-2 0,-5 3-1238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13:26:14.2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1535 840 2106 0,'0'0'46'0,"0"0"10"0,0-3 1 0,0 3 3 16,-11-3-48-16,11 3-12 0,0-3 0 0,-4-4 0 16,-3 1 77-16,7 0 14 0,0 6 2 0,0 0 1 0,0-3-22 0,0 3-5 15,0 0-1-15,11 0 0 0,-11 0-9 0,11 6-1 16,-11 0-1-16,10 7 0 0,-6 2 3 0,6-2 1 16,-6 9 0-16,6 3 0 0,-3 0 8 0,4 9 1 15,-7 4 1-15,6 9 0 0,1-3-55 16,-1 0-14-16,1-3 0 0,-4 6 0 0,4-3 0 0,-4 3 0 15,7-7 0-15,-4 4 0 0,1-6 0 0,-8-10 0 16,4-3 0-16,-3-3 0 0,7 0 0 0,-8-12 0 16,4 2 0-16,-7-3 0 15,4-2-100-15,3-1-22 0,-7-6-5 0,3-13-1 16,4 4-60-16,-7-7-12 0,0 10-2 0,-7-13-1 0</inkml:trace>
  <inkml:trace contextRef="#ctx0" brushRef="#br0" timeOffset="326.24">998 906 2329 0,'0'0'51'0,"-10"0"10"0,6 0 3 0,-6 0 2 0,3 0-53 0,3 0-13 15,-3 3 0-15,7-3 0 0,0 0 74 0,0 0 12 0,0 0 2 0,7 0 1 16,-3 0-11-16,6 0-2 0,4 0-1 0,7 0 0 15,1 0-23-15,2 0-5 0,8 0-1 0,-4 0 0 16,8-3 3-16,-1 3 1 0,0 0 0 0,0 0 0 16,8 0-21-16,3 0-4 0,-8 0-1 0,8 0 0 0,7 0-14 15,-10 0-10-15,-1 0 12 0,4 0-12 0,-11 0 0 0,4 3 0 16,-4 0-15-16,-3-3 5 0,0 0 19 0,-8 3 4 16,5-3 1-16,2 0 0 0,-6 0-14 0,7 0 0 15,-8 3 0-15,8-3 0 0,-7 0 0 0,0 0 0 16,-11 3-8-16,-4-3 8 15,1 0-116-15,-8 0-17 0,4 4-3 0,-7-1-1 16,0 3-115-16,0 3-24 0,-10 10-4 0,-4-3 0 0</inkml:trace>
  <inkml:trace contextRef="#ctx0" brushRef="#br0" timeOffset="606.72">1351 1708 2646 0,'-3'13'75'0,"-4"-10"17"0,3 7-74 0,4-7-18 0,-7 3 0 0,7-3 0 15,7 3 82-15,-3-3 13 0,3 1 2 0,7-1 1 16,7 0-38-16,0-3-8 0,4 0-2 0,-1-3 0 16,12 0-1-16,-1-1 0 0,0-2 0 0,8-3 0 15,-8 6-21-15,0-4-5 0,0-5-1 0,1 6 0 16,-1-1-22-16,4 4 0 0,3-3 0 0,-3 3 0 15,3 0 0-15,4 3 0 0,-7 0 0 0,-7 0 0 16,7 0 0-16,-8 3 0 0,5 3 0 0,-1 0 0 0,0-3 12 0,0 4-3 16,4-4 0-16,-4 3 0 15,-3 0-86-15,0 1-18 0,-7-7-3 16,3 3-842-16,0-3-168 0</inkml:trace>
  <inkml:trace contextRef="#ctx0" brushRef="#br0" timeOffset="1045.38">2593 1621 1650 0,'-11'3'47'0,"11"-3"9"0,0 6-44 0,-10-3-12 0,10-3 0 0,-11 3 0 16,8 0 102-16,-4-3 18 0,7 0 4 0,0 0 1 15,0 0-33-15,0 0-8 0,-4-3 0 0,4-9-1 16,0-10 32-16,0 9-61 0,4-6 0 16,3-2 7-16,-4-1 2 0,8 0 0 0,-11-3 0 15,10-1-8-15,-6 1-2 0,3 0 0 0,4 7 0 16,-8-8-7-16,8 11-2 0,-8-4 0 0,8 3 0 15,-4 4-35-15,7 9-9 0,-4-4 0 0,-6 1 0 16,7 12 10-16,-1-3 0 0,1 4 0 0,-1-1 0 16,1 7 9-16,3 2 1 0,-3 1 1 0,-1 6 0 15,4 3 7-15,-10 0 2 0,6 3 0 0,-3 4 0 0,1 2-4 0,2-3-1 16,-3 1 0-16,-3-1 0 0,3-3-12 0,3-6-2 16,-10 3-1-16,7-9 0 0,0 3 18 0,-7 0 3 15,11-4 1-15,-11-5 0 16,4-1-139-16,3 1-27 0,-7-10-6 15,3-4-833-15,8-5-167 0</inkml:trace>
  <inkml:trace contextRef="#ctx0" brushRef="#br0" timeOffset="1651">3129 1207 2401 0,'0'0'52'0,"0"0"12"0,0 0 1 0,0 0 3 0,0 0-54 0,0 0-14 16,0 0 0-16,0 0 0 0,0 0 109 0,0 0 19 15,0 0 4-15,0 0 1 0,0 0-77 0,-7 3-15 16,4 3-3-16,-8 0-1 0,7 4-8 0,-6 6-1 0,-1-4-1 0,-3 7 0 16,-3 0-5-16,2 6-1 0,1-3 0 0,-7 0 0 15,7 3 3-15,-4-10 0 0,1 7 0 0,6-6 0 16,1 0 2-16,-1-4 1 0,4 1 0 0,3-7 0 16,4-6-13-16,0 0-2 0,11 0-1 0,-7-3 0 15,13 0-11-15,-6-7 0 0,3 1 0 0,0 0 0 16,7-1-18-16,-7 4 1 0,0 0 0 0,4-4 0 15,3 7 29-15,-7-3 7 0,0 6 1 0,8-3 0 0,-1 6 19 16,-7-3 4-16,7 3 1 0,-7 3 0 16,0 7-44-16,4-4 0 0,-4 7-8 0,-3 6 8 15,-11 0 10-15,3 6 10 0,4-3 1 0,-7 3 1 0,0 1-9 16,-7-1-1-16,4-6-1 0,-4 0 0 16,-4 3-30-16,4-3-5 15,-4-4-2-15,1 4 0 0,-1-9 26 0,1 0 0 0,6-7 0 0,-7 0 0 0,4-3 0 0,4-3 19 16,-8-6-3-16,8 0-1 0,3-7-24 0,-7 7-5 15,7-10-1-15,7 4 0 16,-7-1-53-16,3 4-10 0,-3-7-2 0,11 7-1 16,-8-4 27-16,4 4 6 0,-3 2 0 0,3-2 1 15,-3 3-13-15,3 3-4 0,0-1 0 0,0 1 0 0,3 3 52 0,-6 0 12 16,3 0 0-16,0 3 0 0,0-3 0 16,4 0 0-16,-8 4 0 0,4-1 0 0,0 0-15 0,0 0 0 0,4 3 0 15,-8-3 0-15,4 1 15 0,-3-4 0 0,3 3 0 16,0 0 10-16,0 0 1 0,-7-3 0 15,0 6 0-15,0-6 0 0,4 0-11 0,-4 0 0 16,7 3 0-16,-7-3 0 0,3 3 53 0,4-3 9 16,-7 4 2-16,0-4 0 0,0 0-52 0,0 0-12 0,0 0 0 15,0 0 0-15,4 3 44 0,-4-3 5 0,0 0 2 0,0 0 0 16,0 0-31-16,0 0-5 0,0 0-2 0,0 0 0 31,0 0-56-31,0 0-11 0,0 0-2 0,3-10-900 0,-3 1-179 0</inkml:trace>
  <inkml:trace contextRef="#ctx0" brushRef="#br0" timeOffset="2395.73">3496 1542 2005 0,'-3'3'44'0,"3"1"8"0,-4 5 3 0,4-3 2 0,0 0-45 0,0 1-12 0,0 2 0 0,4-6 0 16,-1 4 88-16,1-4 15 15,-1 0 3-15,8 0 1 0,-8-6-39 0,4 0-8 0,4 0-2 0,3-4 0 16,-3 1-8-16,3-10-2 0,0 1 0 0,3-1 0 15,1-6-14-15,0 0-3 0,-8 3-1 0,4-3 0 16,-3 7 27-16,0-7 6 0,-8 3 1 0,8 3 0 16,-8 4-52-16,4-1-12 0,-7 4 0 0,0 6 0 15,0-7 0-15,-7 7 0 0,4 3 0 0,-8 3 0 0,8 7 54 16,-8-4 8-16,-7 6 2 0,4 1 0 16,4 9-64-16,-4-6 0 0,3 9-14 0,0-7 2 0,1 8 4 15,6-4 0-15,-6 3 0 0,10 0 0 0,0-3 8 0,0-4 0 16,3-2-9-16,4 0 9 0,-3-1 13 15,6-8 7-15,1-1 2 0,3 0 0 16,-3 1-69-16,-1-7-13 0,4 3-4 0,4-3 0 0,-7-3 103 0,-4 3 20 16,10-4 4-16,-6-2 1 0,-4-3-64 0,3 2-21 15,1 1 0-15,0-9 0 0,-4 5 29 0,-4-2 5 16,1 2 2-16,3-6 0 0,-7 4-3 0,3-1 0 16,-3 4 0-16,0-7 0 0,7 4-12 0,-7-4 0 15,0 4-12-15,0-1 12 0,0-6 0 0,0 7 9 0,4-7 1 0,3-3 0 16,-7 0-10-16,3 0 0 15,1 3 9-15,3 0-9 0,-3 4 0 0,3-1-16 0,3 3 2 0,-6 1 1 16,6 3 13-16,1 9 0 0,-8-4 0 16,8 8 0-16,0-1-15 0,-1 6 0 15,1 7 0-15,-1 3 0 16,-3-4-33-16,4 7-8 0,0-3 0 0,3 3-1 16,-4 0-51-16,1-3-9 0,3-4-3 0,-3 1 0 15,6 0-108-15,-6-7-23 0,-4 1-4 0,10 2-1 0</inkml:trace>
  <inkml:trace contextRef="#ctx0" brushRef="#br0" timeOffset="2682.66">4212 1009 1958 0,'0'0'43'0,"-7"10"9"0,7-4 1 16,0 6 3-16,0 4-45 0,0 0-11 0,7-1 0 0,-7 7 0 0,4 0 65 0,3 0 11 15,-4 0 3-15,4 3 0 16,0-3-24-16,0 7-5 0,4-8-1 0,-4 8 0 0,0-7 63 0,4 3 13 16,-1-3 3-16,-6 3 0 0,6-10-103 0,1 1-25 15,0 3 0-15,-1-7 0 0,-6 1 0 0,6 0 0 16,1-1 0-16,-8 4 0 0,8-1 0 0,-7 1 0 16,3-3 0-16,-4 2 0 0,4 4 0 0,-7-6 0 15,4 2 0-15,3 1 0 16,-7-7-46-16,0 1-14 0,0-1-4 0,0-2 0 15,-7-1-51-15,7-6-10 0,0 0-3 0,0 0 0 0</inkml:trace>
  <inkml:trace contextRef="#ctx0" brushRef="#br0" timeOffset="3003.72">4060 1354 2269 0,'0'0'64'0,"0"0"15"0,0 0-63 0,0 0-16 0,0 0 0 0,0 0 0 0,4 6 156 0,3-2 29 16,0 2 6-16,4-3 1 15,-1 0-103-15,4 0-20 0,4-3-4 0,-7 7-1 0,6-4 0 0,4-3 0 16,-3 3 0-16,7-3 0 0,-1 0 0 0,-2-3 0 16,2 3 0-16,-10-3 0 0,8-4-51 0,-1 4-13 15,-4 3 0-15,5-3 0 16,-1 3-48-16,-7 0-13 0,7 0-3 0,-7 3-956 16,7 0-191-16</inkml:trace>
  <inkml:trace contextRef="#ctx0" brushRef="#br0" timeOffset="3470.24">5087 1329 2304 0,'-7'3'51'0,"0"7"10"0,7-7 3 0,0-3 0 0,0 0-52 0,0 0-12 15,0 0 0-15,3 3 0 0,8-3 63 0,0 0 9 16,3-3 3-16,0 0 0 0,7-1-9 0,0-5-2 15,0 3 0-15,1 0 0 0,-1-1-38 0,7-2-8 16,-7 6-2-16,7-4 0 16,-3-2-73-16,7 3-15 0,0-1-4 0,-1 1-1120 0</inkml:trace>
  <inkml:trace contextRef="#ctx0" brushRef="#br0" timeOffset="3953.09">6544 1097 2163 0,'0'0'48'0,"0"0"9"0,0 0 3 0,0 0 0 0,0 0-48 0,-3-6-12 0,-8-1 0 0,4 4 0 15,0 0 111-15,-4 3 19 0,1 0 4 0,-8 3 1 16,4 7-57-16,-7-4-11 0,3 0-3 0,-7 10 0 0,4 0 0 0,-3 2 0 16,-1 8 0-16,4-1 0 0,-4 9-51 0,4-6-13 15,0 10 0-15,-1 6 0 0,5 3 0 0,6-3 0 16,-3 3 0-16,4 0 0 0,3-10 0 0,3 4 0 16,4-6 0-16,0-1 0 0,0-12 0 0,4-3 0 15,3-3 0-15,3-4 0 0,4-9-9 0,-3-3 9 16,6-6-13-16,5-3 5 0,-1-4 0 0,0-6 0 15,4-3 0-15,-1-12 0 0,1-1 20 0,7-2 4 16,-11 2 0-16,7-5 1 0,-7 2-17 0,1 3 0 16,2 1 0-16,-13 6 0 0,3 6 0 0,-3 0 0 15,-1 6 0-15,-6 7 0 0,-1 2 0 0,-3 7 0 0,0 0 0 0,4 7 0 16,-4 2 0-16,0 13 0 0,0 3 0 0,0 13 0 16,0-7 0-16,0 10 0 0,3 0 0 15,-3-1 0-15,4 1 55 0,-1-9 7 16,4-1 2-16,-3 0 0 0,3-6-52 0,0 4-12 0,0-11 0 0,4 1 0 31,-1-3-48-31,1-10-13 0,-1 0-3 0,4-6 0 16,4-3-64-16,0-6-14 0,-1-1-2 0,1-8-1094 0</inkml:trace>
  <inkml:trace contextRef="#ctx0" brushRef="#br0" timeOffset="4185.67">7034 1100 2188 0,'0'0'48'0,"0"3"11"0,-3 7 1 0,3-1 1 0,0 10-49 0,3-7-12 0,1 7 0 0,-1 3 0 0,1 0 83 0,0 3 13 16,3 0 4-16,0 7 0 0,0-1-20 0,3 4-4 15,-3 2-1-15,4 4 0 0,-1-3-17 0,-2-1-3 16,2 1-1-16,-3-1 0 0,4-5-22 0,-1-1-4 16,-3-3 0-16,0-6-1 0,-3 3-27 0,3-12 0 15,0 6 0-15,-3-10 0 16,-1 7-97-16,-3-13-25 0,4 0-5 0,-4-3-1 15,0 0-126-15,0 0-26 0,-18-9-4 0,0-10-2 0</inkml:trace>
  <inkml:trace contextRef="#ctx0" brushRef="#br0" timeOffset="4340.17">6907 1564 2358 0,'0'10'52'0,"0"2"10"0,0-9 2 0,7 4 3 0,1 2-54 0,2-6-13 0,1 0 0 0,3-3 0 16,3 0 77-16,1 0 13 0,3 0 2 0,0-3 1 15,4 0-40-15,3-3-8 0,4 3-1 0,3-4-1 16,-3 7-43-16,7-6 0 0,0 0 0 0,0-1 0 16,-8 4-196-16,5-3-42 0</inkml:trace>
  <inkml:trace contextRef="#ctx0" brushRef="#br0" timeOffset="5039.02">8086 903 1497 0,'3'-4'32'0,"4"1"8"0,-7 3 0 0,7 0 4 0,0 3-36 0,4 4-8 0,-4 2 0 0,0 7 0 16,0 6 156-16,0 0 28 16,-3 6 7-16,-1 0 1 0,1 7-103 0,3-1-20 15,0 1-4-15,-4 2-1 0,4-2 52 0,-3 6 9 16,0-1 3-16,-1-2 0 0,1 0-52 0,-1-1-9 16,4 4-3-16,-3 3 0 0,3-13-51 0,-4 1-13 15,1-4 0-15,-1-3 0 0,4-3 29 0,-3-3 3 16,-4-7 1-16,3 1 0 15,4-1-53-15,-3-5-10 0,-4-7-2 0,0 0-1 0,4-4 33 0,-1-8 0 0,1 2 0 0,-1-5 0 16,4 2 0-16,-3-9 0 0,3 0 0 0,-4 3 0 16,4-2 0-16,0 5 0 0,0-6 0 0,4 3 0 15,-4 0 0-15,0 7 0 0,4-4 0 0,-4 7 0 16,0-7 0-16,3 3 0 0,1 4 0 0,-4 3 0 16,4-7 0-16,-1 4 0 0,1 3 0 0,-1-4 0 0,1 7 0 15,0-3 0-15,3 6 0 0,-4 0 0 16,4 6 0-16,0 0 0 0,-3 4 0 0,0 2 0 15,-1 4 44-15,4 3 16 0,-3 3 4 0,3 0 0 16,0 6-52-16,0-6-12 0,4 3 0 0,0-6 0 0,-1-1 0 16,-3 1 0-16,4-6 0 0,0-4 0 0,-1 1 0 15,1-7 0-15,-1 3 0 0,-2-6 0 0,2-9 0 0,-3 2 0 16,4-2 0-16,-4-4 0 16,0-2 0-16,0-4 0 0,-3 3 0 0,-1-9 0 15,-2 3 0-15,-1 3 0 0,0 1 0 0,-4-1 0 0,4 0 0 0,-7 3 0 16,-3 4 0-16,-4-4 0 0,3 7 0 0,-3 6 0 15,-4 3 0-15,1 0 0 0,-1 9 0 0,-3 7 0 16,4-1 0-16,-1 7 0 0,0 0 0 0,1 6 0 16,-1 4 0-16,1-1 0 0,6-3 0 0,-3 1 0 15,4-4 0-15,3-3 0 0,0 3 0 0,3-6 0 16,1-4 0-16,3-2 0 0,0 2 0 0,3-5 0 0,1-4 0 0,3 0 0 31,0-6-48-31,4 0-13 0,-4-3-3 0,7-6 0 16,0 3-102-16,0-10-21 0,1 0-4 0,-5 1-1 0</inkml:trace>
  <inkml:trace contextRef="#ctx0" brushRef="#br0" timeOffset="5371.66">9250 1338 2581 0,'0'0'56'0,"0"0"12"0,0 0 3 0,-7 7 2 0,3-1-58 0,1 7-15 0,-4-1 0 0,-4 1 0 15,8-4 84-15,-4 7 15 0,-4-1 2 0,0 4 1 16,1 0-41-16,-1 6-8 0,-3-6-1 0,3 9-1 15,1-6-19-15,-1 6-3 0,4-6-1 0,-3 3 0 16,3-6-5-16,3-3-2 0,4 0 0 0,0-7 0 16,0 0-21-16,4-2 0 0,3-7 0 0,0 0 0 0,3-7-12 0,-3-2 4 15,4 0 0-15,0-7 0 0,-1-6-10 0,4 3-2 16,-3-6 0-16,-1-3 0 16,1 0-13-16,0 2-3 0,-4 5-1 0,3-1 0 0,-3 0 37 0,0 6 13 15,0-3 0-15,-3 10 0 0,-4-1-13 0,3 4 0 16,-3 6 0-16,0 0 0 0,0 6 0 0,0 7-12 15,0 6 3-15,4-1 0 0,-4 8 9 0,3 2 12 16,1 6-2-16,0-6-1 0,-1 1-9 0,1 2 0 16,3-6 0-16,0 3 0 0,3-9 30 0,-3 3 4 15,4-6 1-15,0-1 0 16,-1-5-70-16,1-4-13 0,-1 0-4 0,1-12 0 16,3 0-173-16,-3-7-35 0</inkml:trace>
  <inkml:trace contextRef="#ctx0" brushRef="#br0" timeOffset="5757.48">9624 959 2242 0,'0'0'49'0,"-4"3"11"0,1 3 1 0,-1 4 3 0,1 9-52 0,3 0-12 0,0 9 0 0,3 0 0 16,1 3 82-16,-4 7 14 0,3-7 2 0,4 7 1 16,0 3-39-16,0 3-7 0,0-1-1 0,4 5-1 15,0-5-2-15,-1 1 0 0,4 0 0 0,0 0 0 0,1-9-19 0,2 2-4 16,1-9-1-16,-1 1 0 15,-2-4-6-15,2-3-2 0,-3-7 0 0,0 1 0 0,4-3-17 0,-7-7 0 16,3-6 0-16,-7 0 0 0,3 0 0 16,-3-3 0-16,-3-4 0 0,-4-2 0 0,-7 3 0 15,3-4 0-15,-6-2 0 0,-4 6 0 0,-4-10 0 16,0 3 0-16,-3 1 0 0,-3 2 0 0,-5-8 9 0,1 8-1 16,3 1-8-16,-3 2 12 0,0 7-12 15,0 4-8-15,0 5 8 0,-1 4-13 16,5 5 27-16,2-2 6 0,5 3 0 0,-1 6 1 0,8 0-33 0,3 0-8 15,3-3 0-15,8 0-1 0,3 0 21 0,3 0 0 16,8-10 0-16,-1 7 0 0,5-3 16 0,2-10 8 16,-2 4 2-16,2-4 0 0,1-3-10 0,3 0-3 15,4 0 0-15,0-3 0 0,-4 0-13 0,4-3 9 16,-1 3-9-16,1-3 8 16,0 0-40-16,0-3-9 0,-8 2-2 0,1 4-898 0,-4-3-180 0</inkml:trace>
  <inkml:trace contextRef="#ctx0" brushRef="#br0" timeOffset="6829.47">2575 6562 1937 0,'-14'7'55'0,"14"-7"12"0,0 0-54 0,0 0-13 16,0 0 0-16,0 0 0 0,0 0 105 0,0 6 19 0,0 0 3 0,7 0 1 16,-7 1-32-16,4 2-5 0,-4 0-2 0,3 4 0 15,4-1-21-15,-7 1-4 0,4 3 0 16,3 3-1-16,-4-4-19 0,5 7-3 0,-5 0-1 0,1 3 0 15,3 3-12-15,-4 4-2 0,4 2-1 0,-3 1 0 16,3 2-25-16,-7 1 0 0,3 3 0 0,1 3 0 16,3 0 56-16,-7 6 7 0,3 3 1 0,4 7 0 15,-7-1-64-15,4 1-20 0,3 6 0 0,-7 6 0 16,4 0 20-16,-4 0 11 0,10 3-2 16,-10 10 0-16,4 0-9 0,3 5 0 0,-7 5 0 0,3 14 0 15,-3-5 0-15,0 5 0 0,7 4 0 0,-7 22 8 16,-7-6 1-16,4 6 0 0,3 6 0 0,-11 28 0 15,4-19-9-15,0 10 0 0,-4 7 0 0,1 40 0 16,-4-35 0-16,-4 7 0 0,1 9 0 0,-5 41 0 16,8-41 0-16,-3 0 0 0,2 6 0 0,1 35 0 0,4-50 38 15,-1 0 6-15,1-4 0 0,6 26 1 0,-3-41-21 0,7-32-4 16,0 4 0-16,7 0-1 0,-7-4-19 0,4-2-11 16,-1-1 2-16,4-6 0 0,-3-3 9 0,3 22 0 15,-4-15 10-15,8-1-10 16,-1-31 0-16,-6-13 0 0,3-12 0 0,-3-6 0 15,3-16-31-15,-4-10-2 16,8-6-1-16,-8-9 0 0,4-10-122 0,-3-9-25 0,3-3-5 0,-7-6-1149 0</inkml:trace>
  <inkml:trace contextRef="#ctx0" brushRef="#br0" timeOffset="8557.37">2688 6327 1958 0,'0'0'43'0,"0"0"9"0,0 0 1 0,0 0 3 0,0 6-45 0,0-3-11 0,0 4 0 0,4-1 0 16,-4 0 53-16,7 4 9 0,-4-4 2 0,8 0 0 15,-4 4 0-15,0-4 0 0,11 0 0 0,-8 0 0 16,8 1-22-16,-1-1-4 0,8 0-1 0,-4 1 0 16,4-1-8-16,3-3-1 0,4 0-1 0,3-3 0 15,-3 3-27-15,3-3 0 0,1-3 0 0,-1 0 0 16,4 0 56-16,3 0 7 0,4-4 1 0,3 1 0 15,1 0-103-15,3-4-20 16,-8 4-4-16,8-3-1 0,0 3 52 0,0-4 12 0,4 1 0 0,10-4 0 16,-11 4 20-16,4-4 6 0,-3 1 2 0,2-4 0 15,1 0-45-15,0 4-9 0,-3-7-2 0,10 3 0 0,-14 1 28 0,0 2 0 16,-7 1 0-16,3-1 0 0,-7 4 0 0,-3 2 0 16,0 1 0-16,0 3 0 0,-15 0 46 0,1 3 14 15,0 0 4-15,-4 0 0 16,0 3-103-16,-10 0-20 0,3 3-4 0,-4 1-1 0,-6-4 52 0,-1 3 12 15,1 0 0-15,0 1 0 0,-8-1 0 0,0-3 0 16,4-3 0-16,0 0 0 0,0 0 0 0,0 0 0 16,-3 6 0-16,3-6 0 0,0 0 48 0,0 0 13 15,0 0 3-15,0 0 0 0,0 0-52 0,0 0-12 16,0 0 0-16,0 0 0 0,0 0-17 0,0 0-7 16,0 0 0-16,0 0-1 0,0 0 40 0,3 6 8 15,-3-2 1-15,0 2 1 0,4 0-25 0,0 0 0 16,-1 1 0-16,-3-1 0 0,0 3 0 0,7-2 0 0,-7 2 0 0,0 0 0 15,4 1 0-15,-4-1 0 16,7 4 0-16,-7-4 0 0,3 4 0 0,-3-1 0 0,4 4 0 0,-1-3 0 16,1 2 0-16,-4 4 0 0,0-3 0 0,3-1 0 15,-3 4 0-15,4-3 0 0,-1 3 0 0,-3-1 0 16,0 1 0-16,0 3 0 0,0 0 0 0,0 3 0 16,4 0 0-16,-4 4 0 0,0-4 0 0,0 6 0 15,0-3 0-15,7 7 0 0,-7-1 0 0,0 1 0 16,4 2 0-16,-4-2 0 0,7 2 0 0,-7 1 0 15,0 0 0-15,0 6 0 0,0-4 0 0,0 11 0 16,0-4 0-16,0 3 0 0,0 0 0 0,0 6 0 16,0 1 0-16,0-1 0 0,0 4 0 0,-7 6 0 15,7-4 56-15,0 1 7 0,-4 3 1 0,4 6 0 0,0-3-64 16,0 3 0-16,0 3-9 0,0 7 0 16,0-7 9-16,0 0 12 0,-7 4-2 0,7 5-1 15,0-5-9-15,0 2 0 0,0 1 0 0,-4 12 0 0,4-6 0 16,0-4 0-16,0 4 0 0,-3 6 0 0,-1-3 0 0,4 0 0 15,-3-3 0-15,3 12 0 0,-4-6 0 0,4 0 0 16,-3 4 0-16,3 5 0 0,0-6 0 0,0-3 0 16,0 4 0-16,0 8 0 0,3-15 0 0,-3 0 0 15,0 6 0-15,4 4 0 0,-4-11 0 0,3 1 0 16,1 3 0-16,-1 7 0 0,1-10 0 0,3 0 0 16,-3 0 0-16,3 9 0 0,-7-6 0 0,3 0 0 15,1-6 0-15,-1 9 0 0,1-6 0 0,-1-6 0 16,4-1 0-16,-7 4 0 0,4-6 0 0,3-1 0 15,-7-2 0-15,3 2 0 0,4-9 0 0,-3-3 0 16,-1 0 0-16,5 3 0 0,-5-6 0 0,4-16 0 0,-7 0 0 16,4 1 0-16,-1-1 0 0,1 0 0 0,-1 0 0 0,4-3 0 15,0 3 0-15,0 10 0 0,-3-4 0 16,3-2 0-16,-3-4 0 0,3-3 0 0,0-3 0 0,0 0 0 16,-4-4 0-16,4 1 0 0,-3-6 0 0,-1 2 0 15,1 1 0-15,-1-7 0 0,8 1 0 0,-11 2 0 16,3-9 0-16,5 3 0 0,-8 1 0 0,3-4 0 15,1 0 0-15,-1-3 0 0,1 3 0 0,-4-3 0 16,3 0 0-16,1-3 0 0,-4-1 0 0,0-2 0 16,3 0 0-16,-3-1 0 0,4-2 0 0,-4-1 0 15,0-2 0-15,0-1 0 0,0-2 0 0,7-1 0 16,-7 3 0-16,-7-6 0 0,7 4 0 0,0-7 0 0,0 0 0 16,-4 3 0-16,4-3 0 0,0 0 0 15,-3 3 0-15,-4 3 0 0,3-3 0 0,-3 0 0 0,4 4 0 16,-8-4 0-16,4 0 0 0,0 0 0 0,0 0 0 15,3 0 0-15,-6 1 0 0,-1-1 0 0,4 0 0 16,0 0 0-16,0-3 0 0,-4 3 0 0,4-3 0 16,0 3 0-16,-3 0 0 0,-1 0 0 0,0-3 16 0,1 4 0 15,-4-4 1-15,0 0 0 0,0 0-27 0,-4 0-6 16,-3 3 0-16,-4-3-1 0,0 0 17 0,1 3 0 16,-5-3 0-16,1 3 0 0,0 0 0 0,-7 3 0 15,3-2 0-15,-3-1 0 0,3 0 17 0,4 0 7 16,-8 3 2-16,-6 0 0 0,3-2-17 0,-7-1-9 15,-3 0 10-15,3-3-10 0,0 3 9 0,4 0-9 16,3 0 8-16,-14 4-8 0,4-4 10 0,0 0-10 16,-4 0 12-16,-4 0-12 0,4 3 12 0,0-2-12 0,0-1 12 0,-3-3-12 15,3 0 0-15,0 0 0 0,-3 0 0 0,-1 0 0 16,8 3 8-16,-4-3-8 16,4 6 0-16,3-3 0 0,0 0 0 0,0 0 0 15,-3 4 0-15,3-1 0 16,0 0-37-16,7-3-8 0,4 1-2 0,-1-1 0 0,1 0-65 0,7 0-12 0,0 0-4 15,7-6-1126-15</inkml:trace>
  <inkml:trace contextRef="#ctx0" brushRef="#br0" timeOffset="9583.62">3623 12463 1728 0,'0'0'38'0,"0"0"8"0,0 0 2 0,-3 7 0 0,-5-4-39 0,5 0-9 0,3 3 0 0,0-6 0 16,0 0 53-16,0 0 9 0,0 0 2 0,3 3 0 16,5 0 0-16,2 0 0 0,-6-3 0 0,6 4 0 15,1-4 0-15,3 0 0 0,4 0 0 0,-4 0 0 16,7 0-12-16,-4 0-1 0,8 0-1 0,3-4 0 16,-3 4-18-16,3 0-3 0,1 0-1 0,-5 0 0 15,-3 0-11-15,8 0-2 0,2 4-1 0,5-4 0 16,-1 3 18-16,4 0 3 0,7-3 1 0,10 3 0 15,0-3-36-15,1 3 0 0,3-3 0 0,0 0 0 16,7 0 0-16,-4-3 0 0,4 0 0 0,4-3 0 0,0 2 25 0,-1 1-1 16,8-3-1-16,3 3 0 0,-11-3-4 0,-3-1-1 15,4 4 0-15,3 0 0 0,-3 0-6 0,-4 0-2 16,-4 3 0-16,1 0 0 0,-8 0-10 0,-3 0 10 16,-4 3-10-16,1 0 10 0,-4 0-2 0,-8 0 0 15,1 4 0-15,0-1 0 0,-7 3-8 0,-4-2 0 16,-3 2-10-16,-4-3 10 0,-3 1-8 0,-8-1 8 15,4 0 0-15,-7 0-9 16,4 1-67-16,-8-4-12 0,-3-3-4 0,0 0 0 16,0 0-161-16,0-6-33 0</inkml:trace>
  <inkml:trace contextRef="#ctx0" brushRef="#br0" timeOffset="10270.62">6050 12341 1958 0,'0'0'43'0,"0"0"9"0,0 0 1 0,0 0 3 0,0 0-45 0,0 0-11 0,0 0 0 0,0 0 0 0,-3 3 156 0,-1 0 28 15,1 7 7-15,3-4 1 0,0 6-154 16,-7 1-30-16,7 6-8 0,-4 3 0 0,4 6 0 0,0 0 0 16,-4 4 0-16,4 5 0 0,-3 4 26 0,-1-3 4 15,4-1 1-15,0-9 0 0,0 1-23 0,0 2-8 16,0-6 0-16,0 3 0 0,4-3 9 0,-4-3-9 15,3-6 8-15,1 3-8 0,0-7 0 0,3-2 0 16,-4-7 0-16,1-3 0 16,3-6-32-16,0-7-1 0,-4-3-1 0,8-6 0 0,-11-3 34 0,7 0 0 15,-4-6 0-15,1 0 0 0,-1-4 0 0,1 1 0 0,0-4 0 16,-4 0 0-16,3 4 0 0,1-1 0 0,-4 4 0 0,3 0 0 16,-3 2 0-16,0 4 0 0,0 0 0 0,-3 6 0 15,3 1 0-15,-4 2 0 0,4 7 9 16,0-1-9-16,0 4 27 0,0 6 0 0,0 0 0 0,0 0 0 15,0 6 3-15,4 0 1 0,3 7 0 0,0 6 0 16,0-4-31-16,3 7 0 0,1 4 0 0,3 2 0 16,0 0 0-16,4 0 0 0,-1 4 0 0,1-4 0 15,3 0 0-15,0-3 0 0,4 0 0 0,0-3 0 16,-1 0 0-16,1-3 0 0,3-7 0 16,-3 1 0-16,0-1 0 0,-1-2 0 0,-6-1 0 0,0-2 0 15,-4-1 0-15,4 0 0 0,-11-3 0 0,3 0 0 16,-3 1 20-16,-3-1-3 0,-4-3 0 0,0 0 0 15,-4 3 11-15,-3 3 3 0,0 0 0 0,-3 4 0 16,-12-1-9-16,1 4-2 0,-7-1 0 0,-4 4 0 0,0-4-20 0,1 7 0 16,-5-3 0-16,5 0-8 0,-1 2 8 0,0-2 0 15,4 3 0-15,3-3 0 0,-6-1-11 0,6 1 0 16,4-4 0-16,-1-2 0 16,8-4-68-16,0 0-13 0,0-2-4 0,7-8-756 15,7 4-151-15</inkml:trace>
  <inkml:trace contextRef="#ctx0" brushRef="#br0" timeOffset="12958.1">3390 7064 1792 0,'0'0'51'16,"-3"-3"10"-16,3-7-49 0,-7 4-12 0,3 0 0 0,1 0 0 15,-4-1 105-15,3 4 19 0,4-3 3 0,0 6 1 16,0 0-52-16,-7-3-9 0,7 3-3 0,0 0 0 16,0 0 1-16,0 0 0 0,0 0 0 0,0 0 0 15,0 0 1-15,-4 9 0 0,4 4 0 0,0 6 0 0,0 2-55 16,0 8-11-16,0-1 0 0,0 13 0 16,0 3 46-16,0 3 14 0,0 3 4 0,0 0 0 0,0-3-53 0,0 3-11 15,0-3 0-15,0 6 0 0,0-2 0 16,4-4 0-16,3-3 0 0,-7-4 0 0,4-8 0 0,6-4 0 15,1-9 0-15,-8-4 0 16,4-2-175-16,4-10-38 0,-4-6-8 0,11-6-567 16,-8-10-112-16</inkml:trace>
  <inkml:trace contextRef="#ctx0" brushRef="#br0" timeOffset="13183.83">3757 6873 2086 0,'-7'-13'59'0,"7"13"13"0,-3-3-57 0,3 3-15 15,-8 0 0-15,1 3 0 0,0 7 138 0,4 2 25 0,-4 4 5 0,3 6 0 16,-3 3-101-16,4 3-21 16,3 3-4-16,0 4-1 0,0 6-21 0,0 2-5 15,0 1-1-15,0 7 0 0,3-4 12 0,4 0 2 0,-3-3 1 0,3 3 0 16,0-4 0-16,3-2 0 16,-2 3 0-16,2 0 0 0,-6 0-5 0,-1-3 0 0,8-1-1 0,-4 1 0 31,-4-3-45-31,4-7-9 0,-3 1-1 0,3-7-1 15,-7 0-71-15,3 0-13 0,-3 3-3 0,0-6-1 0,0 0-67 0,-3-6-12 0,3-4-4 16</inkml:trace>
  <inkml:trace contextRef="#ctx0" brushRef="#br0" timeOffset="13395.75">3302 7528 2347 0,'0'0'52'0,"0"0"10"0,4 3 2 0,6 3 2 0,1-2-53 0,-1-1-13 16,4 0 0-16,1-3 0 0,6 3 77 0,0-3 13 15,-4-3 2-15,5 3 1 16,2 0-35-16,1 0-7 0,3 0-2 0,-3 3 0 0,10-6-34 0,-10 6-7 16,7-3-8-16,3 6 11 15,-7 0-126-15,4 4-25 0,0-1-4 0</inkml:trace>
  <inkml:trace contextRef="#ctx0" brushRef="#br0" timeOffset="14337.73">3062 12294 1713 0,'0'0'48'16,"0"0"12"-16,0 0-48 0,0 0-12 0,-3-3 0 0,-8 6 0 16,11-3 121-16,0 6 23 0,-7 1 4 0,3 2 0 15,4 3-67-15,0 1-13 0,0 6-4 0,0 0 0 16,4 3-51-16,3 3-13 0,-3 6 0 0,3 0 0 16,-7 4 0-16,10 9 0 0,-3 3 0 0,4-3 0 0,-4-4 54 0,3-2 8 15,-6 0 2-15,7-1 0 0,-8-2 0 16,4-4 0-16,-3-3 0 0,3 1 0 0,-4-4-46 15,1-6-9-15,3-4-1 0,-7-5-8 0,3-4 0 16,-3-6 0-16,0 0-10 0,0-6 10 16,7-4-10-16,-7-5 10 0,0-4 0 0,0-6-9 0,4 0 9 0,-4-7-12 15,0-5 12-15,0-1-12 0,-4-3 12 0,4-3 0 16,0 0 0-16,0-3-8 16,-7 0 8-16,4 3 0 0,3-3 0 0,0 0 0 0,-7 7 0 0,7 2 0 15,-4-3 0-15,1 7 0 0,3 2 0 0,-7 4 16 16,3 6-4-16,-3 0-1 0,4 7-3 0,3 2-8 15,-7 4 12-15,7 5-4 0,0 4 16 0,0 0 4 16,0 0 0-16,0 0 0 0,0 7-14 0,7 2-2 0,-7-3-1 16,3 1 0-16,4-1-11 0,4-3 8 0,-8 0-8 0,8-3 8 15,-1 3 5-15,5 0 1 0,-1-3 0 16,-4 0 0-16,8 4-14 0,-4-1 0 0,7-3 0 0,-7 0 0 16,7 3 12-16,-6-3-1 0,6 0 0 0,-7 3 0 15,7 0-11-15,-7 0 0 0,0 0 0 0,-3 4 0 16,3-4 0-16,-4 3 0 0,-2 0 0 15,-5 1 0-15,4 2-16 0,-3-3-6 0,-4-6-1 16,0 7 0 0,0-7-86-16,0 0-18 0,-4 6-3 0,-3 0-700 0,4 0-140 0</inkml:trace>
  <inkml:trace contextRef="#ctx0" brushRef="#br0" timeOffset="14535.66">3239 12548 2188 0,'0'0'48'0,"7"0"11"0,3 0 1 0,-3-3 1 0,11 3-49 0,-4 0-12 15,0-3 0-15,4 3 0 0,-4 0 54 0,7 0 8 16,-7 0 2-16,0 0 0 0,4 0-52 0,-11 3-12 16,11-3 0-16,-15 0 0 0,8 3-12 0,-4 0-4 15,-7-3-2-15,0 0-688 16,0 3-138-16</inkml:trace>
  <inkml:trace contextRef="#ctx0" brushRef="#br0" timeOffset="14720.96">3291 13003 2258 0,'11'6'64'0,"-7"-3"14"0,6-3-62 0,1 0-16 0,-1 0 0 0,4-3 0 16,1-3 56-16,6 2 9 0,0-2 2 0,-4 0 0 15,5 0-54-15,-1-1-13 0,0-2 0 0,4 0 0 16,-11 2-120-16,7 1-26 0,18-7-6 16,-18 1 0-16</inkml:trace>
  <inkml:trace contextRef="#ctx0" brushRef="#br0" timeOffset="17706.16">6802 6772 2188 0,'0'0'48'0,"0"0"11"0,0 0 1 0,-7-3 1 0,-1-3-49 0,8 6-12 16,-3-3 0-16,3 3 0 0,0 0 54 0,0 0 8 16,0 0 2-16,-4 3 0 0,1 3 0 0,3 7 0 15,-4 2 0-15,4 7 0 0,4 3 0 0,-1-3 0 16,1 3 0-16,-1 4 0 0,1 5-52 0,3 4-12 15,0 6 0-15,0 3 0 0,-3 3 54 0,6 16 8 16,1 0 2-16,-1-1 0 0,1-2-52 0,-4 0-12 16,0-4 0-16,4 4 0 0,-4-13 0 0,3 0 0 15,-3-6 0-15,4-3 0 0,0-3 0 0,-1-7 0 16,-3-3 0-16,0-6 0 0,4-9 0 0,-4-4 0 16,0-2 0-16,0-4 0 0,0-3 0 0,0-3 0 15,4-4 0-15,-8 1 0 0,4-7 0 0,-3-2 0 16,-1-7 0-16,1-3 0 0,-4 0 0 0,0-4 0 15,-4-2 0-15,-3-3 0 0,0 2 0 0,4-2 0 0,-8-1 0 0,4 1 0 16,-7-1 0-16,7 1 0 0,-11-1 0 0,4-5 0 16,0-1 0-16,-4 0 0 0,4-3 0 0,0 0 0 15,0 0 0-15,3 0 0 0,1 4 0 0,-4-7 0 16,3 3 0-16,1-3 0 0,3-3 0 0,0-4 0 16,-1 7 0-16,5 3 0 0,-1 0 0 0,4 7 0 15,-3-1 0-15,3 7 0 0,0-1 0 0,0 4 0 16,0 0 0-16,0 6 0 0,3 3 0 0,1 4 0 15,-1 2 0-15,5 4 0 0,-5-1 0 0,4 7 0 16,4 0 0-16,-4 3 0 0,3 6 0 0,4 0 0 16,1 1 0-16,2 2 0 0,8 4 0 0,-4-1 0 0,0-2 23 15,4 2 1-15,0-2 1 0,-1 2 0 0,5-2-25 0,2-1 0 16,1-3 0-16,7 0 0 0,0 1-20 0,-1-4-2 16,5 0-1-16,3-3 0 0,-4 0 23 15,0 0 0-15,4-3 0 0,4 3 0 0,-1-3 0 16,4 0 0-16,3-1 0 0,-3 1 0 0,0-3 0 0,-3 3 0 15,-1 3 0-15,4-3 0 0,-4 0 0 0,4-4 0 16,0 4 0-16,-4-3 0 0,1 3 0 0,-4-3 0 16,-4 2 0-16,-10-2 0 0,0 0 47 0,-1-4 13 15,1 4 4-15,0 0 0 16,-4 0-103-16,0 3-20 0,0-4-4 0,8 4-1 0,-12 0 103 0,1 3 20 16,0 0 4-16,-8 0 1 0,-2 0-52 0,-5 3-12 0,1 0 0 0,-1 0 0 15,-6 4 0-15,-4-7-12 16,3 9 3-16,1 0 0 0,-4 1 9 0,0 2 11 0,0-2-3 15,-4 6 0-15,1-4-8 0,3 1 8 0,-4-1-8 0,4 4 8 16,-3-4-8-16,3 4 0 0,-4 0 0 0,4-1 0 16,0 1 0-16,0 6 0 15,4-3 0-15,-4 6 0 0,3 0 0 0,1 3 0 16,-1 0 9-16,4 7-1 0,0 3-8 0,4-4-10 0,-4 4 10 0,0 2-13 16,4 1 13-16,-4 3 0 0,0 0 0 0,3 3 0 15,1 0 0-15,-4-3 0 0,4 0 0 0,-1 3 0 16,1 3 0-16,3-6 0 0,-3 0 0 0,3 0 0 15,-4-3 0-15,4-1 0 0,-3-2 0 0,-1-7 0 16,-2 1 0-16,2-1 0 0,-3-3 0 0,0-3 0 16,4 0 0-16,-4-3 0 0,0 0 0 0,0 3 0 0,0 0 0 0,-3-6 0 15,-1-3 0-15,-3-4 0 0,0 1 0 0,0 0 0 16,0-4 0-16,-7-3 0 0,0 0 0 0,0 1 0 16,0-1 0-16,-4-3 0 0,-3 3 0 0,0-2 0 15,0-1 0-15,-4-3 0 0,1 3 0 0,-1 0 0 16,-3 0 0-16,0 0 0 0,0-3 0 0,-1 0 0 15,-2 0 0-15,-5 0 0 0,-2-3 0 0,2 0 0 16,-2 3 0-16,-1 0 0 0,-3-3 0 0,-1 3 0 16,1-3 0-16,-4 3 0 0,1 0 0 0,-5 0 0 15,-3 0 0-15,-3 3 0 0,0 0 0 16,-1 0 0-16,-3 3 0 0,0 4 0 0,4 2 0 0,-4 1 0 16,-3 3 0-16,-4-1 0 0,3 1 0 0,4 3 0 0,-3-4 0 15,3 1 0-15,7 0 16 0,0-4 5 16,0 1 2-16,-3-4 0 0,3 1-37 0,7-4-7 15,0-3-2-15,1-3 0 0,2 0 23 0,5-3 0 0,2-3 0 16,8-1 0 0,4-2-56-16,2-4-6 0,1 4-2 0,4-4-887 0,3-2-177 0</inkml:trace>
  <inkml:trace contextRef="#ctx0" brushRef="#br0" timeOffset="18646.28">7825 7001 1728 0,'0'0'38'0,"0"0"8"0,3-6 2 0,1 3 0 0,-4-3-39 0,3-1-9 0,1 4 0 0,-4 3 0 15,0 0 104-15,0 0 20 0,0 0 3 0,0 0 1 16,0 0-40-16,0 0-8 0,0 0-2 0,0 0 0 15,0 0-22-15,0 0-5 0,0 0-1 0,-7-3 0 16,0 6 0-16,-4-3 0 0,4 3 0 0,-4 0 0 16,4 1-10-16,-7-1-3 0,4 3 0 0,-1-3 0 0,-3 3-10 0,0-3-3 15,0 4 0-15,3-4 0 0,-3 3-5 0,0 0-2 16,3-2 0-16,1 2 0 0,-1-3-17 0,-3 0 0 16,7 0 0-16,0-3 0 0,0 3 0 0,3-3 0 15,4 0 0-15,0 0 0 0,0 0 0 16,0 0 0-16,0 0 0 0,0 0 0 0,0 0 0 0,-3 4 0 15,3 2 0-15,3-3 0 0,-3 6 0 0,0-2 0 16,4 5 0-16,-1 1 0 0,1-1 0 0,-1 1 0 16,1-1 0-16,0 1 0 0,3 3 0 15,0-1 0-15,0 4 0 0,-4 0 0 0,1 0 0 0,3 3 0 16,0 0 0-16,0 3 0 0,-4-3 25 0,5 3 2 16,-5-3 0-16,4-4 0 0,0-2-27 0,0 0 0 15,-3-4 0-15,3-2 0 0,-4-1 0 0,4-3 0 16,0-2 0-16,-3-4 0 0,-4 0 0 0,7 0 0 15,-3-7 0-15,-1 1 0 0,1 0-11 0,-1-4 11 16,1-2-8-16,-1-1 8 0,1-2 0 0,-1-1 0 0,-3 3 0 0,7-2 0 16,-3 2 0-16,3 1 0 0,0-1 0 0,-4 4 8 15,8 2-8-15,-4 1 0 0,0 0 0 0,0 3 0 16,4 0 0-16,-4-1 9 0,0 4-9 0,3 0 0 16,1 0-15-16,0 4-9 0,-1-1-3 15,1 0 0-15,-1 3 59 0,1 0 11 0,0 4 2 0,-1-1 1 16,-3 4-22-16,4-1-5 0,-4 4-1 0,0 3 0 15,-4 0-1-15,1-1 0 0,-4 1 0 0,0 0 0 16,0 0-7-16,-4 3-2 0,-3 0 0 0,0-3 0 16,0-1-8-16,0 1 10 0,-3 0-10 0,-1 0 10 15,-3-7-10-15,3 4 0 0,-3-7 0 0,0 1 8 16,-4-4-8-16,4 0-9 0,-3-3 9 0,3 1-13 16,0-8-84-16,-1 1-17 0,1 0-3 0,4-3-829 15,3 0-166-15</inkml:trace>
  <inkml:trace contextRef="#ctx0" brushRef="#br0" timeOffset="19853.38">8555 7171 1821 0,'0'0'40'0,"0"0"8"0,-4 6 1 0,4-6 3 0,0 0-41 0,0 0-11 16,0 0 0-16,0 0 0 0,4 3 74 0,3 0 13 15,4 0 2-15,3-3 1 0,3 0-18 0,4 3-3 0,1-3-1 16,2 0 0-16,1-3-21 0,3 3-5 0,0 0-1 0,4 0 0 16,0 0-8-16,0-3-1 0,3 3-1 0,4-3 0 15,3 3-3-15,-3 0 0 0,0-3 0 0,0 0 0 16,-1 3-8-16,-2-3-3 0,-1-1 0 0,4 1 0 16,-4 0 2-16,0 0 0 0,1-3 0 0,-1-1 0 15,0 4-27-15,0-3-6 0,1 0-1 0,-5 3 0 16,-2-1 15-16,-1 1-11 0,-3 0 11 0,-1 3-10 15,-6-3-6-15,-1 0-2 0,1 3 0 0,0 0 0 16,-4 0-6-16,-4 0-2 16,-2 3 0-16,-5-3 0 0,4 3-30 0,-7-3-7 0,0 0-1 0,0 0 0 15,0 3 52-15,0-3 12 0,0 0 0 0,0 0 0 0,0 0 9 16,-3 3 5-16,-4-3 1 0,7 0 0 0,0 0-15 16,-8-6 0-16,5 0 8 0,-1 0-8 15,1-4-11-15,-1 4-5 0,1 0 0 0,3-1-1 0,-4 1 32 16,1 0 6-16,3 0 2 0,-4-4 0 0,4 7-12 0,-3-3-3 15,3 6 0-15,0 0 0 0,0 0 17 0,0 0 3 16,0 0 1-16,0 0 0 0,0 0-1 0,0 9 0 16,0 1 0-16,0 5 0 0,0 1-14 0,0 3-3 15,3 3-1-15,1 3 0 0,3 0-10 0,-4 3 0 16,1 4 0-16,3-4 8 0,0-3-8 16,0 0 0-16,-3 0 0 0,3 0 0 0,0-3 0 0,0-3 0 15,0-3 9-15,0-4-9 0,-4-3 0 0,1-5 0 16,-4-4 0-16,0 0 0 15,7-4-27-15,-7-5-9 0,3 0-3 0,-3-4 0 0,4-6 39 0,-4-3 0 0,0 0 0 16,-4-3 0-16,-3 0 0 0,4-3 0 16,-4 3 0-16,0-3 0 0,0-1 0 0,0 4 0 0,0-3 0 15,0 3 0-15,0-3 0 0,-1 6 0 16,1-3 0-16,4 3 0 0,-4 3 0 0,0 3 0 0,3 4 0 16,1 2 0-16,3 1 8 0,0 9 10 0,0 0 2 0,0 0 0 15,0 0-32-15,3 6-7 0,4 1-1 16,0 5 0-16,4 1 20 0,0-1 0 0,3 4 0 0,0-4 0 15,3 4 0-15,5 0 0 0,-5-4 0 0,8 1 0 16,0-4 0-16,-1 1 17 0,4-1-3 0,1-3-1 16,-5 1-13-16,5-4 0 0,-5 3 0 0,-3 0 0 15,-3 1 0-15,0-1 0 0,-1 0 0 0,-6-3 0 0,0 4 16 16,-4-1-2-16,-4 0-1 0,1 0 0 0,-4 1 14 16,-4 2 2-16,4-3 1 0,-10 4 0 0,3 2 8 0,-8-2 2 15,1 5 0-15,-7-2 0 0,0-1-11 0,-4 4-1 16,1-3-1-16,-5 2 0 15,1 1-19-15,3 0-8 0,-3-1 8 0,4 4-8 16,-1-3 0-16,4 0 0 0,-1-1 0 0,5-2 0 16,3-1-20-16,3-2-10 0,1-1-2 0,3 0 0 15,-1-2-111-15,8-7-22 0,0 0-5 0,0 0-990 16</inkml:trace>
  <inkml:trace contextRef="#ctx0" brushRef="#br0" timeOffset="21160.78">10283 6763 1314 0,'0'0'37'0,"-3"-6"8"0,3 6-36 0,0 0-9 0,0 0 0 0,-7 0 0 16,7 0 128-16,-7 6 24 0,3 3 5 0,1 4 1 16,3 3-99-16,3 9-20 0,1 0-4 0,-1 6-1 0,4 4 21 0,-3-7 4 15,3 3 1-15,-3 4 0 16,6 2-16-16,-3 7-2 0,0 3-1 0,4 0 0 15,-1 7 12-15,1 11 3 0,3-2 0 0,-3 0 0 0,-1-7-6 0,-3-2-1 16,0-1 0-16,0 3 0 0,0-6-49 0,1 4-12 16,-5-4-2-16,1-12 0 0,3-4 41 15,-7 4 8-15,7-1 1 0,-4-2 1 0,1-4-24 0,-1-3-5 16,1-3 0-16,3 7-8 0,0-10 9 0,0-7-9 16,-3-5 0-16,-1-4 9 0,-3-6 7 0,4-3 0 15,-1-6 1-15,1-4 0 0,-4-6-17 0,0-6 0 16,0-3 0-16,-4-7 0 0,1 4 0 0,-4-3 0 0,-1-7 0 15,1-3 0 1,-3-6-19-16,-1 0-7 0,1-4-2 0,-1-2 0 0,-3 3 45 0,3-1 9 16,-3-2 2-16,4-7 0 0,-4 3-28 0,-1 1 0 15,5-1 0-15,-4 1 0 0,3 5 0 0,1 1 0 16,-1-3 0-16,0-1 0 0,1 7-15 0,3-3-8 0,0 6-1 16,-4-3-1-16,1 6 40 0,3 6 8 15,-1 4 1-15,1-1 1 0,0 7-25 0,0 3 0 0,0 0 0 16,4 3 0-16,-1 6 0 0,-3 0 0 0,4 4 0 0,-1 2 0 15,1 1-9-15,-1 3-7 0,4 3-2 0,-4-1 0 16,4 4 29-16,0 0 5 0,0 0 2 0,0 0 0 16,0 0-30-16,8 4-5 0,-1-1-2 0,3 0 0 15,-3 0 31-15,7 3 5 0,0-3 2 0,1 4 0 0,2-1-19 16,1-3 0-16,7 3 0 0,-1 1 0 0,1-4 0 0,0 3 0 16,6-3 0-16,-2 0 0 0,-1 0-12 15,0-3-5-15,4 4-2 0,0-4 0 0,-1 3 19 0,5-3 0 16,2 3 0-16,1-3 0 0,4 0 0 0,-1-3 0 15,0 3 0-15,1-3 0 16,-5-1 0-16,1-2-10 0,3 3 10 0,1 0-8 16,-1 0 24-16,-3 0 6 0,3-4 1 0,1 4 0 0,-1 0-23 0,-10-3 0 15,-1-4 0-15,1 4 0 0,-4 3-11 16,4 0-6-16,-4 0-2 0,4 3 0 0,-4-7 31 16,8 4 5-16,-5 3 2 0,-6 0 0 15,0 0-38-15,-1-3-7 0,-2 3-2 0,-1 0 0 16,0-3-6-16,-7 0-2 0,4 3 0 0,-4-3 0 0,0 3 36 0,-3-3 0 15,-1 3 0-15,-6 0 0 0,3-3 0 0,-7 3 0 16,0 0 0-16,0 0 0 0,0 0 0 0,0 0 0 0,0 0 0 0,0 0 0 16,0 0 0-16,0 0 0 0,0 0 0 0,3 6 0 15,4 0 0-15,-3 0 0 0,-1 1 0 0,1-1 0 16,-1 0 0-16,1 4 0 0,-1-4 0 16,1 0 0-16,-1 4 10 0,1-4 9 0,0 3 1 15,-1-3 1-15,1 4-33 0,-1-1-8 0,1 1 0 0,3-1-1 16,-4 4 35-16,1 2 7 0,3 4 2 0,0 3 0 15,0 3-37-15,0 3-7 0,-3 4-2 16,6 2 0-16,-3 7 23 0,0-3 0 0,0 2 0 0,0 4 0 16,4-3 0-16,-4 0 0 0,4 6 0 0,-4 0 0 15,0-3 0-15,3 3 0 0,-3 0 0 0,4 0 0 16,-4-3 0-16,0-3 0 0,0-1 0 0,0 1 0 16,-3 0 0-16,3 3 0 0,-4-4 0 0,4 4 0 15,0 0 0-15,0-3 0 0,-3 0 0 0,3-4 0 16,-4-2 0-16,5-4 0 0,-1 1 0 0,0-4 0 15,-4-3 47-15,4 0 13 0,-3-3 4 0,-4 0 0 0,3-3-64 16,-3 0-10-16,-3-1-3 0,3-5-1 0,-4-1 22 0,1-2 5 16,-4 2 1-16,3-5 0 0,-3 2-14 0,-4 0 0 15,4 1 0-15,-7-4 0 0,0 0 0 0,0 1 0 16,0-1 0-16,-4-3 0 0,1 3 0 0,-4-3 0 16,3 1 0-16,0-4 0 0,-3 0 0 0,0 0 0 15,-4 0 0-15,-3-4 0 0,0 4 0 0,-7-3 0 16,-1 0 0-16,1 0 0 0,-4 0 0 0,0 3 0 15,-3 0 0-15,0 0 0 0,-1 3 11 0,1 3-1 16,-7 1 0-16,-4 2 0 0,3 4-10 0,1-1-14 16,0 1 3-16,-1 2 1 0,4-2 59 0,4-1 12 15,0 1 3-15,-4 0 0 0,3-7-45 0,5 0-9 16,2-3-2-16,1 0 0 0,7-6-8 0,0 0-11 0,3-3 3 16,4 0 0-1,3-7-28-15,4 4-4 0,0-4-2 0,3 0 0 16,8 1-138-16,-4-1-27 0,7 4-5 0,-4-4-2 0</inkml:trace>
  <inkml:trace contextRef="#ctx0" brushRef="#br0" timeOffset="21834.07">10926 7029 1444 0,'0'0'40'0,"0"0"11"0,0 0-41 0,0 0-10 16,0 0 0-16,0 0 0 0,0 0 130 0,3-3 24 15,4 0 5-15,-3 0 1 0,3 0-38 0,0 0-7 0,3 0-2 0,-3-1 0 32,4 4-29-17,3-3-7-15,0 3-1 0,0 0 0 0,0 0-60 0,1 3-16 0,2 1 0 0,-3-1 0 0,7 3 54 0,-6 0 8 0,2 1 2 0,-3-1 0 16,0 3-52-16,1 1-12 0,-5-4 0 0,-3 3 0 15,0 4 0-15,0-4 0 0,-3 4 0 0,-1-4 0 16,-3 1 0-16,-3-1 0 0,-1 0 0 16,1 1 0-16,-4-1 0 0,-4 1 0 0,4-1 0 0,-4 0 0 15,-3 4 0-15,0-4 0 0,4 4 0 0,-8-4 0 16,7 4 0-16,-3-4 0 0,4-2 0 0,-1 2 0 16,1-3 0-16,3 1 0 0,-1-4 0 0,8-3 0 15,0 0 0-15,0 0 0 0,0 0 0 0,0 0 0 16,4 6 0-16,3-3 0 0,0 0 0 0,0-3 0 15,7 0 0-15,-3 3 0 0,7-3 0 0,-4 0 0 16,3 3 54-16,1-3 8 0,0 0 2 0,-1 4 0 0,1-1-42 0,3 3-8 16,-3 0-2-16,-1 4 0 0,4-1 14 0,-6 7 2 15,-1-1 1-15,-4 1 0 0,1 3-9 0,-4 0-1 16,0 6-1-16,-4 0 0 0,-3-3-10 0,0 3-8 16,-3 0 9-16,-4 3-9 0,0 1 12 15,-4 2-4-15,1-3-8 0,-8 0 12 0,4 1-12 0,-4-4 0 16,-3-7 0-16,0 1 0 0,0-3 0 0,0-7-8 15,3-2 8-15,-7-4-13 16,4-3-92-16,3-3-19 0,-3-7-3 0,4 1-785 16,-1-1-158-16</inkml:trace>
  <inkml:trace contextRef="#ctx0" brushRef="#br0" timeOffset="22456.37">11980 7377 1911 0,'0'0'42'0,"0"0"9"0,0 0 1 0,4 0 2 0,-1 4-43 0,4-4-11 15,1 0 0-15,-1-4 0 0,0 1 64 0,3 3 10 16,1-3 2-16,3 0 1 0,4 0-10 0,3 0-3 0,0-3 0 0,7 2 0 16,-3-2 0-16,3 0 0 0,0 3 0 0,0-4 0 15,1 4-51-15,2 0-13 0,1 0 0 0,0 0 0 16,0 3 0-16,3-3 0 15,4 3 0-15,0-3 0 0,-1 3 0 0,1-4 0 0,0-2 0 16,3 3 0-16,-3 0 0 0,3-3 0 16,1 3 0-16,3-4 0 0,3 1 54 0,0-3 8 0,1 2 2 0,6-5 0 15,-6 2-64-15,-1-2 0 16,4 2-9-16,0-2 0 0,-4-1 9 0,4 4 12 0,-3-4-2 0,-1 1-1 16,-7-1-9-16,-3 4 0 0,0-1 0 0,-4 1 0 31,-3 6-49-31,-4-3-12 0,-3 3-3 0,0-4 0 0,-4 7-51 0,-4 3-10 0,-6 1-3 0,3-4 0 15,-3 3 52-15,-8 0 9 0,1 3 3 0,-1-3 0 16,-3-3-110-16,0 0-22 0,-14 10-4 0,4-7 0 0</inkml:trace>
  <inkml:trace contextRef="#ctx0" brushRef="#br0" timeOffset="23097.26">13783 6913 1071 0,'0'0'30'0,"0"0"7"0,-3 0-29 0,3 0-8 15,-8 4 0-15,1-1 0 0,7-3 104 0,-3 3 20 16,-1 0 4-16,4 3 1 0,0 1-1 0,0-1 0 0,0 3 0 0,0 4 0 15,4-1-102-15,-4 4-26 0,3 3 0 0,1 3 0 16,-1 3 56-16,5 0 5 0,-5 6 2 0,1-3 0 16,-1 4-8-16,1 2-2 0,-4-2 0 0,3 2 0 15,1-3 19-15,-4-2 3 0,3-4 1 0,-3 0 0 16,0-6-61-16,4-4-15 0,-4-2 0 0,3-4 0 16,1-2 0-16,-4-7 0 0,0 0 0 0,0 0 0 15,3-10 0-15,-3 1 0 0,0-7 0 0,4-6-10 0,-4-3 10 16,3-6 0-16,-3 2 0 0,0-8 0 0,-3 2-8 0,3 1 0 15,-4-4 0-15,4 1 0 0,-7 5 16 16,4 1 3-16,-4-4 1 0,0 4 0 0,3 3-12 16,-3 0 0-16,0 6 0 0,0-3 0 0,3 6 0 0,-3 6 0 15,4 1 0-15,-1 2 0 0,1 4 0 16,3 6 0-16,0 0 0 0,0 0 0 0,0 0 0 0,7 6 0 16,0 4 0-16,0 2 0 0,4 4 0 0,3-4 0 15,-4 4 0-15,8 0 0 0,-1-4 0 0,5 4 0 16,-1-3 0-16,4-1 0 0,-4-2 0 0,3-1 0 15,-2 3 0-15,-1-2 0 0,3-1 0 0,-2-2 0 16,-1 2 0-16,0 0 0 0,0 1 0 0,0-1 0 16,0-3 0-16,-3 4 0 0,-4-1 0 0,0-2 0 15,0 2 0-15,-3-3 0 0,-4 0 53 0,-3 1 9 16,-4-1 2-16,-4 0 0 0,0 4-52 0,-3-1-12 0,-3 1 0 16,-4-1 0-16,0 0 54 0,-8 4 8 0,1 3 2 0,0-1 0 15,-4 7-52-15,1-3-12 0,-1 3 0 0,0 0 0 16,1-3 0-16,-1 3 0 15,0-7 0-15,1 1 0 0,2 0 0 0,5-1 0 16,3-5 0-16,0-1 0 16,6-3-48-16,-2-2-13 0,6-1-3 0,4-3 0 15,0 0-51-15,0-7-10 0,4-2-3 0,6 0-1024 0</inkml:trace>
  <inkml:trace contextRef="#ctx0" brushRef="#br0" timeOffset="24621.82">14192 6446 1497 0,'-3'-6'32'0,"-1"0"8"0,1-4 0 0,-4 4 4 0,3 0-36 0,-3 3-8 0,7 3 0 0,0 0 0 15,-3 3 104-15,-5 3 20 0,8 3 3 0,-3 4 1 16,3 6-52-16,3 0-9 0,1 6-3 0,0 0 0 16,3 3-51-16,3 6-13 0,1 7 0 0,-1 6 0 15,4 3 54-15,-3 4 8 0,7 2 2 0,-4 4 0 16,0-1-52-16,0 7-12 0,0 3 0 0,4 10 0 15,-4-7 54-15,-4 6 8 0,1-3 2 0,0 13 0 0,-1-6-52 0,1-4-12 16,-4-6 0-16,0 6 0 0,3-5 54 16,-2-1 8-16,-1-3 2 0,-4-3 0 15,4-13-64-15,0-6-8 0,-3-9-4 0,-1-7-1 0,1-9 13 16,3-6 0-16,-4-7 0 0,1-9 0 0,3-6 8 0,-7-7 4 16,3-6 0-16,1-6 1 0,-4-3-13 0,0-3 0 15,0-4 0-15,0-2 0 0,-4-1 0 0,1-12 0 16,-1 3 0-16,-6-3 0 0,3 2 0 0,-4 1 0 15,4 0 0-15,-7-3 0 16,0 3 0-16,0-3 0 0,0-3 0 0,0 12 0 0,-4 0 0 16,4-6 0-16,0-3 0 0,-4 0 0 0,0-3 0 0,4-1 0 15,0 4 0-15,-7-25 0 0,7 6 0 0,-4 3 0 16,4 3 0-16,0-6 0 0,4 10 0 0,-1-1 0 16,4 7 0-16,-4-7 0 0,1 7 0 0,6 3 0 0,-3 3 0 15,4 3 0-15,-4 3 0 0,3 3 0 0,0 4 0 16,1 3 0-16,-4 2 0 0,3 11 0 0,1-1 0 15,-1 6 0-15,-3 1 0 0,4 5 0 0,-1 1 0 16,4 6 0-16,0 0 0 0,0 0 0 0,0 0 0 0,4 10 0 16,3-1 0-16,0 4 0 15,3-1 0-15,5 1 0 0,-1 2 0 0,3-2 0 0,4-4 0 0,4 4 0 16,3-4 0-16,1 1 0 0,6-4 0 16,4 0 0-16,-4 0 0 0,4-2 0 0,0-1 0 0,-1 0 0 15,1-3 0-15,0 3 0 0,3-3 0 0,1 0 0 16,-1 3 0-16,0-3 0 0,1 3 0 0,-1 0 0 15,-3 0 0-15,0 1 0 0,-1-1 0 0,1 0 0 16,-7-3 0-16,3 3 0 0,1-3 0 0,-1 0 0 16,0 0 0-16,0-3 0 0,1 0 0 0,-5 0 0 0,1-4 0 0,-4 1 0 15,1 0 0-15,-5 0 0 0,1-4 0 0,0 4 0 16,-4 0 0-16,4-1 0 0,-4 4 0 0,-4 0 0 16,1 0 0-16,0 3 0 0,-4 0 0 15,-4 3 0-15,4 0 0 0,-3 3 0 0,-4 1 0 0,4-1 0 16,-8 3 0-16,4-2 0 0,-3 2 0 15,-1 0 0-15,1-2 0 0,-1 2 0 0,1-3 0 0,-1 1 0 16,4-4 0-16,-3 0 0 0,3 0 0 0,-3-3 0 16,3 3 0-16,0-3 0 0,3 0 0 0,-3-3 0 15,4 3 0-15,-1 0 0 0,1 0 0 0,0 0 0 16,-1 0 0-16,1 3 0 0,-4-3 0 0,3 3 0 16,1 4 0-16,0-4 0 0,-1 0 0 0,-3 3 0 15,0 0 0-15,0-2 0 0,0 5 0 0,-3-3 0 0,3 1 0 16,-3-1 0-16,3 3 0 0,-4-3 0 15,4 4 0-15,-3-1 0 0,3 1 0 0,-4-1 0 0,8 1 0 16,-8-4 0-16,4 3 0 0,4-3 0 0,-4 4 0 0,0-1 0 16,0 1 0-16,4-4 0 0,-4 3 0 0,3 1 0 15,-3-4 0-15,4 3 0 0,0 4 0 0,-4-4 0 16,3 4 0-16,1-4 0 0,-8 7 0 0,4 0 0 16,0-4 0-16,1 4 0 0,-1 3 0 0,-4 3 0 15,4-3 0-15,-3 6 0 0,3 3 0 0,0 0 0 16,-4 3 0-16,4 4 0 0,-3-4 0 0,3 7 0 15,-3-1 0-15,-1 4 0 0,1 6 0 0,-1 3 0 16,-3 4 0-16,4-1 0 0,-1 0 0 0,-3 4 0 0,4-1 0 16,-1-2 0-1,-3 2 0-15,4 0 0 0,-1 1 0 0,-3-7 0 0,0 3 0 0,4-3 0 16,-1-6 0-16,-3 0 0 0,4 0 0 0,-4 0 0 0,0 0 0 16,0-3 0-16,0 0 0 0,0-4 0 15,0-2 0-15,0-4 0 0,0-6 0 0,-4-3 0 16,4-3 0-16,-3 0 0 0,-4-10 0 0,0 0 0 0,0-2 0 0,0-4 0 15,-4 0 0-15,-3-3 0 0,0-3 0 0,0 3 0 16,-4-6 0-16,-3 2 0 0,0-2 0 0,-4 0 0 16,4 3 0-16,-7-3 0 0,3 2 0 0,-7 1 0 15,4 3 0-15,-7 0 0 0,-4 0 0 0,4 0 0 16,-4 0 0-16,-4 3 0 0,5-3 0 0,-5 0 0 16,1 4 0-16,0-1 0 0,-4 0 0 0,0 0 0 15,-3 0 0-15,-1 0 0 0,1 0 0 0,3 0 0 0,-4-3 0 16,1 4 0-16,3 2 0 0,7-3 0 15,-3-3 0-15,0 3 0 0,-1 0 0 0,1 0 0 16,0-3 0-16,-1 4 0 0,5-1 0 0,-5-3 0 0,1 0 0 16,7 0 0-1,10-3-48-15,0-1-13 0,4-2-3 0,7 0 0 16,3 0-153-16,4 2-31 0,-3-8-7 0,6-10-1 0</inkml:trace>
  <inkml:trace contextRef="#ctx0" brushRef="#br0" timeOffset="25207.46">14908 6942 1958 0,'0'0'43'0,"0"0"9"0,0 0 1 0,0 0 3 0,7 0-45 0,1 0-11 15,-1-3 0-15,0 3 0 0,0-4 53 0,3 1 9 16,-3 0 2-16,4 0 0 0,-1 0 51 0,5-3 10 0,-5 2 3 0,4-2 0 16,0 3-52-16,1 0-9 0,2 3-3 0,-3 0 0 15,4 6-64-15,0 4 0 0,-1 2-8 0,1 1-1 16,3 5 19-16,-3 1 4 0,-1 0 1 0,-3 9 0 16,0 1-5-16,-3-1-1 0,-4 0 0 0,0 6 0 15,-7 1 6-15,0-1 1 0,0 4 0 0,-3-3 0 16,-4-1 4-16,-4 1 0 0,-3-7 1 0,0 0 0 15,0-3 1-15,-4-6 0 0,4 0 0 16,-4-7 0-16,1 4-22 0,-1-7-12 0,0-2 2 0,1-4 0 16,-1 0 10-16,0-3 0 0,4 0 0 0,0-6 0 15,0-1 0-15,0 1 0 0,3-3 0 0,4-1 0 16,0 1 0-16,0-1 0 0,7 1 0 0,-3 0 0 0,6-4 0 16,1 1 0-16,3-1 0 0,0-3 0 0,3 1 0 15,5-1 0-15,2 3 0 0,1-2 0 16,0-1 0-16,6 3 0 0,-3 4 0 0,8-3 0 0,-1 2-8 15,0 4 0-15,4 0 0 0,-4-1 0 16,0 4-59-16,0 0-11 0,-3 0-2 0,0 6-784 16,-4 0-157-16</inkml:trace>
  <inkml:trace contextRef="#ctx0" brushRef="#br0" timeOffset="26218.88">16073 7127 1126 0,'0'0'24'0,"-7"-4"6"0,-1-2 1 0,1 3 1 0,0 3-32 0,4-3 0 15,-4 0 0-15,3 3 0 0,4 0 78 0,-7-3 9 16,7 3 1-16,0 0 1 0,-3 0-24 0,3 0-5 16,0 0 0-16,0 0-1 0,0 0-32 0,0 0-7 15,0 0 0-15,0 0-1 0,0 0 64 0,0 0 13 16,0 0 2-16,0 0 1 0,0 0-10 0,0 0-1 15,7-3-1-15,0 3 0 0,7 3-14 0,0 0-2 16,0 0-1-16,4 0 0 0,3-3-44 0,4 0-9 16,-1 0-1-16,5-3-1 0,-1 0 1 0,0 0 0 15,7 0 0-15,1-4 0 16,2 4-38-16,5-3-7 0,3 3-2 16,-1-7 0-16,1 4 58 0,4-3 11 0,-5 6 2 15,5-7 1-15,-1 4-14 0,1 3-3 0,-1-4-1 0,4 1 0 0,0 3-36 0,-7-3-7 16,0-1-2-16,-1 4 0 15,1 0-16-15,-7 3-3 0,0 0-1 0,0 0 0 0,-8 0 23 0,1 0 5 0,0 3 1 0,-4-3 0 16,-3 3-30-16,-4 1-5 0,-3-1-2 16,-1-3 0-16,-3 3 4 0,-3 0 1 0,-4 0 0 0,-3 0-646 15,-4-3-129-15</inkml:trace>
  <inkml:trace contextRef="#ctx0" brushRef="#br0" timeOffset="26956.86">17417 6844 1728 0,'0'0'38'0,"0"0"8"0,0 0 2 0,-4-3 0 0,4 3-39 0,-7-3-9 0,7 3 0 0,0 0 0 16,0 0 104-16,0 0 20 0,-3 3 3 0,-1 7 1 15,4 2-93-15,0 4-19 0,4 6-3 0,-1 6-1 16,4 0-12-16,0 4-16 0,0 2 3 0,4 10 1 16,-4 0 12-16,0 6 0 0,0 0 0 0,0 0 0 15,4-3 48-15,-4-6 13 0,3-3 3 0,1-7 0 16,-4-3 0-16,0-2 0 0,4-8 0 0,-4-2 0 16,0-3-52-16,0-7-12 0,0-3 0 0,-4-6 0 15,4-3 0-15,-3-4 0 0,3-6 0 0,-4-2 0 16,1-7 0-16,0-4 0 0,-1-5-9 0,1-1 9 15,-4-2-8-15,0-4 8 0,0 3 0 0,-4-2-9 0,1 5 9 16,-1-3 11-16,0 4-3 0,-3 0 0 0,4 2-8 0,-4 4 0 16,3 0 0-16,-3 0 0 15,0 6 0-15,0 3 0 0,4 3 0 0,-4 0 0 0,3 4-13 0,-3 2-5 16,3 7-1-16,4 3 0 0,0 0 31 0,0 0 5 16,0 0 2-16,0 0 0 0,7 3-19 0,1 4 0 15,2-1 0-15,1 3 0 0,3-2 0 0,-4 2-9 16,8 4 1-16,0-1 0 0,-4 1 8 0,7-4 11 15,0 4-3-15,0-1 0 0,0 1-8 0,4-4 0 16,-4 4 0-16,4-4 0 0,-4 0 8 0,0 1 0 16,1-1 0-16,-5 1 0 0,1-1 3 0,-4 4 0 15,0-4 0-15,-7 4 0 0,4-1 13 0,-8 1 2 16,-3-1 1-16,0 1 0 0,-3-1-4 0,-4 4-1 0,-4 0 0 16,-3-1 0-16,-4 1-4 0,-3 3-1 0,3-3 0 15,-6 2 0-15,-4-2-5 0,3 0-2 16,0-1 0-16,-3-2 0 0,3-4-10 0,1 1 0 0,2-1 0 0,1 1 0 15,0-4 0-15,3-3-9 0,1 0 0 0,3 0 0 16,0 0-87-16,6-3-18 16,1-3-3-16,4 0-690 0,-1-3-137 0</inkml:trace>
  <inkml:trace contextRef="#ctx0" brushRef="#br0" timeOffset="27495.06">18641 6888 1728 0,'0'0'38'0,"0"0"8"0,-4 3 2 0,-3 4 0 0,4 2-39 0,-4-3-9 16,0 4 0-16,-4-1 0 0,4 4 53 0,-4-4 9 0,1 4 2 0,-1-1 0 16,1 4 0-16,-1 0 0 0,0 2 0 0,1 4 0 15,-1 3 0-15,4 4 0 0,0-1 0 0,0 6 0 16,0 1 0-16,7 3 0 0,0-1 0 0,0 1 0 15,4-4-52-15,3-2-12 16,0-4 0-16,7 0 0 0,0-6 0 0,0-6 0 0,4-1 0 0,3-2 0 16,4-7 0-16,-1-3 0 0,4-3 0 0,1-3 0 15,2-3 21-15,-2-4 2 0,-1-2 0 16,4-4 0-16,-8 4-37 0,5-4-7 0,-5 0-2 0,4-2 0 16,-3-1 23-16,-4 3 0 0,0-3 0 0,-3 4 0 15,-4 2 47-15,-3 0 13 0,-1 4 4 0,-6-3 0 16,-4 5-64-16,-7-2-15 0,0 3-1 0,-7-4-1 15,0 4 27-15,-8-3 6 0,-2-1 0 0,3-2 1 0,-8-1-33 16,-2-3-8-16,-1 4 0 0,-3-4-1 16,-1-3-22-16,1 0-4 0,0 4-1 15,-1-4 0-15,8 0-101 0,-4 0-21 0,8 1-4 16,3 5-800-16</inkml:trace>
  <inkml:trace contextRef="#ctx0" brushRef="#br0" timeOffset="27797.15">18112 6735 1958 0,'7'6'43'0,"3"0"9"0,4 7 1 0,4-4 3 0,3 7-45 0,0 3-11 0,4 3 0 0,7 3 0 16,0 0 104-16,-4 6 20 0,4-3 3 0,-1 4 1 16,1-4-52-16,-4 6-9 0,4 7-3 0,0 0 0 15,-1 0 0-15,1-1-1 0,4 8 0 0,-1-1 0 16,4-7-50-16,-4-2-13 0,-3-4 0 0,3 1 0 16,-7-1 0-16,0 1 0 0,-3-1 0 0,0 1 0 15,-1-1-97-15,-2 1-25 0,-5-4-5 0,-3-6-1 16</inkml:trace>
  <inkml:trace contextRef="#ctx0" brushRef="#br0" timeOffset="28985.9">3560 9607 1314 0,'0'0'37'0,"0"0"8"0,0 0-36 0,0 0-9 0,0 0 0 0,-8 3 0 15,5 0 145-15,3-3 27 0,-7 3 6 16,7-3 1-16,-4 3-51 0,1 4-9 0,3-1-3 0,-4 0 0 16,4 0-21-16,4-2-5 0,-4 5-1 0,3 0 0 15,1 4-34-15,3-1-7 0,-7 7-2 0,11 0 0 16,-11 6-22-16,10 3-5 0,-6 7-1 0,6 3 0 15,1-1-18-15,-1 13 0 0,1 0 0 0,3 4 0 16,0-13 0-16,-3-1 0 0,3-2 0 0,-4-4 0 16,-2-8 0-16,6-1 0 0,-4-3 0 0,-6-7 0 15,3-5-99-15,-4-7-23 0,4-6-5 0</inkml:trace>
  <inkml:trace contextRef="#ctx0" brushRef="#br0" timeOffset="29238.24">3154 9535 2042 0,'-14'12'58'0,"14"-5"12"0,-7 2-56 16,7-3-14-16,0 0 0 0,0 4 0 0,7-4 103 0,-4 0 17 15,8 1 4-15,3-1 1 0,4-3-49 0,-1 0-9 16,4-3-3-16,4 0 0 0,7 0 0 0,3-3 0 15,0 0 0-15,1-3 0 0,2-1-20 0,-2-2-4 0,-1 3 0 0,4-1-1 16,-4 1-11-16,4 3-3 0,-4 0 0 0,0 0 0 16,8 3-25-16,-8 3 0 0,0 3 0 0,1 0 0 15,-8 1-104-15,4 2-17 16,-1-3-3-16,-17 4-1129 0</inkml:trace>
  <inkml:trace contextRef="#ctx0" brushRef="#br0" timeOffset="31510.94">4572 10231 2188 0,'0'0'48'0,"0"0"11"0,0 0 1 0,0 0 1 0,0 3-49 0,4 0-12 0,3 0 0 0,-4 0 0 16,8-3 54-16,-8 0 8 0,8 0 2 0,-1 0 0 16,-3 0-52-16,8 0-12 0,-5-3 0 0,1 0 0 0,6 3 54 0,-3-3 8 15,4 3 2-15,0-3 0 0,3 0-52 0,-3 0-12 16,-1-1 0-16,4 1 0 0,1 0 0 0,-5 0 0 16,4 3 0-16,1 0 0 0,-1-3 8 0,0 3 0 15,7-3-8-15,-3 0 12 16,7 3-12-16,-4 0-8 0,7 0 8 0,11 0-13 0,-7 0 13 15,-1 0 0-15,-2 0 0 0,3 0 0 0,-1 0 0 0,1 0 0 16,4 0 0-16,2 0 0 0,5-4 0 16,-4 1-9-16,-1 0 9 0,1 0-8 0,0 0 8 0,4 0 0 15,-1 0-9-15,7-1 9 0,-6-2-11 0,3 3 3 16,0-3 0-16,0 6 0 0,-8-3-2 0,5 0 0 16,6 3 0-16,-6 0 0 15,3 0-23-15,-1 3-5 0,1 0-1 0,4 0 0 0,-8 0 24 0,4 3 5 16,-3 1 1-16,10-1 0 0,-4 3 1 0,0-2 0 15,1-1 0-15,3 0 0 0,-4 4 8 0,1-7 0 16,-1 3 0-16,8 3 0 0,-4-6 0 0,0 4 0 0,0-4 8 0,0 0-8 16,-4 3 15-16,4-3-2 0,0 1 0 0,7-1 0 15,-4 3-13-15,1-3 0 0,-4-3-12 0,3 3 12 16,1 0 0-16,-1 1 0 0,4-1 8 16,4 3-8-16,-7-3 0 0,-1 0 0 0,4 3 0 0,4 1 0 15,-4-4 23-15,0 3-2 0,0-3 0 0,7 0 0 16,-11 1 18-16,8-1 3 0,-4 0 1 0,3 0 0 15,1 0-43-15,0 0-22 0,-8 0 2 0,-10 4 1 16,3-4 19-16,4 3 0 0,4-3 11 0,-4 0-11 16,3 4 17-16,1-4-3 0,3 3-1 0,28 0 0 15,-10-3-13-15,-8 4 0 0,1-1 0 0,0 0 0 16,-8 0 0-16,1 1 0 0,3-1 0 0,3 0 0 16,-10-3 19-16,0 4 1 0,0 2 0 0,11-3 0 0,-7 1-8 15,-1-1 0-15,-3 0-1 0,7 0 0 16,-7-2 2-16,4 2 1 0,-4-3 0 0,7 0 0 0,-3 0-14 0,-4 0 11 15,-4-3-11-15,8 4 10 0,-1-4-2 0,-3 0 0 16,0 0 0-16,7 0 0 0,-7-4-8 0,-3 4 0 16,6 0 0-16,1-3 0 0,-4 0 8 0,-14 0-8 15,0 0 8-15,3-3-8 0,4 2 0 0,0 1 0 16,4 0 8-16,-1 0-8 0,1 0 0 0,10-3 12 16,0 2-12-16,4-2 12 0,-8 3-4 0,-3 0-8 0,4 0 12 15,-1-3-4-15,-6-4-8 0,3 4 8 0,-4 0-8 0,-10 2 8 16,7 1-20-16,-3 0-4 0,-1-3 0 0,4 0-1 15,0-1 32-15,0-2 6 16,7 0 2-16,21-4 0 0,-10 4-37 0,-8 2-7 0,1-2-2 0,3 0 0 16,-3 2 39-16,-4 1 7 0,0 0 1 0,3-1 1 15,-6 4-40-15,-1-3-8 0,-3 0-1 0,7 3-1 16,-7 0 25-16,0 3 0 0,-3-7 0 16,-1 4 0-16,-7 0 0 0,1 0 0 0,-4 0 0 0,3 0 0 15,-3-1 21-15,0 4 10 0,-4-3 1 0,0 0 1 16,-3 0-25-16,-7-3-8 0,3 3 0 0,-3-1 0 15,0 4 0-15,-1 0 0 0,-2-6 0 0,-1 3 0 16,0 3 8-16,0 0-8 0,1-3 0 0,-1 3 0 16,0 0 0-16,-3 0 0 0,-1 0 8 0,1 0-8 0,-4-3 0 15,0 3 0-15,-3 0 0 0,0-3 0 0,-4 3 0 16,0 0 0-16,-3 0 0 0,-1 0 0 0,1 0 8 16,-4-3-8-16,3-1 0 0,-6 4 0 15,3 7 0-15,-4-4 0 0,-3-3 0 0,7 0 0 0,-3 3 25 0,-4-3-1 16,4 3-1-16,-4-3 0 0,0 0-36 0,7-3-7 15,-4 3-2-15,-3 0 0 16,4-6 22-16,-1-1 0 0,1 1 0 0,-1-3 0 0,-3 2 0 16,0-2 0-16,4 3 0 0,-4-1 0 0,0 1 0 0,0 0 0 15,0-3 0-15,0-1 0 0,-4 4 0 0,4-4 0 16,-3 1 0-16,-1 0 0 0,1-4 0 0,3 1 0 16,-4-1 0-16,1-3 0 0,-1 1 0 0,-3-1 0 15,7-3 8-15,-7-3-8 0,3 3 8 0,4-3-8 16,-3 1 0-16,-1-1 8 0,1-4-8 0,-1 1 0 15,1-3 0-15,-4 0 0 0,3 3 0 0,1-3 0 0,-1 3 0 0,-3-4 0 16,4 1 0-16,-1-3 0 0,1-4 0 0,-1 1 0 16,0-1 0-16,-3 1 0 0,4-1 0 0,-1-2 0 15,1-1 0-15,-1 4 0 0,1-1 8 0,-4 1-8 16,3-1 0-16,-3 1 0 0,0-4 0 0,-4 0 0 16,4 1 0-16,0 2 0 0,-3 1 8 0,3-1-8 15,-4 1 0-15,4 2 0 0,-3 1 0 0,-1 3 0 16,0 0 0-16,-3-1 0 0,4 4 0 0,-4-3 0 15,3 6 0-15,0-3 0 0,1 0 8 0,-1 3-8 16,4 0 0-16,-3 3 0 0,3-3 0 0,-4 4 0 16,4 2 8-16,0 0 0 0,0 0 0 0,0 1 0 15,3 2-8-15,-3 1-11 0,4 2 3 0,-4 1 0 16,3-4 8-16,0 7 0 0,-3-3 0 0,4 2 0 16,3 7 0-16,0 0 0 0,0 0 0 0,-7-3 0 15,7 3 0-15,0 0 0 0,-4-3 0 0,4 3 8 0,0 0-8 0,0 0 0 16,0 0 0-16,0 0 0 0,-7-3 0 15,7 3 0-15,0 0 0 0,-3-6 0 0,-1-1 0 0,4 1 0 16,0 6 0-16,-3-6-8 0,3 6 8 0,-4-6 0 16,4 6 0-16,-3-7 0 0,3 7 0 0,0 0 0 15,-4-3 0-15,4 3 0 0,-3-6 0 0,3 6 0 16,-7-3 0-16,7 3 8 0,-8 0-8 0,8 0 0 0,-3-3 0 0,3 3 8 16,-7 0-8-16,7 0 0 0,-7 3 0 0,3 0 0 15,4-3 0-15,-7 3 0 16,0 3 0-16,4 1 8 0,-1 5-8 0,1-2 0 0,-4 5 0 0,3 1 8 15,0 3-8-15,1 3-8 0,-1-3 8 16,-3 6-12-16,4 0 12 0,-4 3-8 16,3-3 8-16,-3 3-8 0,4 0 8 0,-4-2 0 0,3-1 0 0,-3-3 0 15,4 0 0-15,-1-4 0 0,-3 1 0 0,3 0 0 16,1-3 0-16,-1-1 0 0,-3-2 0 16,4-4 0-16,-1-2 0 0,1-1-8 0,3-6 8 0,0 0 0 15,0 0-8-15,0 0 8 0,0 0-8 0,0 0 8 16,3-10-9-16,1 1 9 0,-1-4-10 0,1 1 10 15,3-1 0-15,0-5-9 0,0 2 9 0,0-3 0 16,4-3 0-16,-1-3 0 0,-3-3 0 0,4 0 0 16,-1-1 0-16,1 1 0 0,0-3 0 0,-1-1 0 15,1 1 0-15,-1 3 0 0,-3-4 0 0,4 7 0 0,0 0 0 0,-4 3 0 16,0 0 0-16,0 4 0 0,0 2 0 0,-4 3 0 16,1 1 0-16,-1 2 8 0,1 4 0 0,-4 0 1 15,0 6 0-15,0 0 0 0,0 0-9 0,7 0 10 16,0 3-10-16,4 6 10 0,-1 1-10 0,1 2 10 15,-1 4-10-15,4 0 10 0,1 6-2 0,2 0-8 16,1 3 12-16,-1 0-4 0,5 3-8 0,-1-3 0 16,-4 6 9-16,8-2-9 0,-4 2 0 0,-3-3 8 15,3 0-8-15,0-2 0 0,4-8 0 0,-4 1 0 16,0-3 0-16,4-4 0 0,-4 1 0 0,0-7 0 16,1 1 0-16,-5-4 0 0,-3 0 0 0,0-3 0 15,-3 0 0-15,-4-3 0 0,0 3 11 0,-7 0-3 16,0 0 0-16,0 0 0 0,0 0 6 0,-7-3 1 15,-7 3 0-15,-4 0 0 0,-3 0-3 0,-4 3-1 0,-3 3 0 0,-7 3 0 16,3 1-11-16,-10 5 0 0,-1 4 0 0,-6 3 0 16,7 0 12-16,-4 3-4 0,0 0 0 0,-3 4 0 15,6-1-8-15,-3-3 0 0,1 6 0 0,-1-3 0 32,3-3-88-32,5-6-11 0,2-3-1 0,12-7-1265 0</inkml:trace>
  <inkml:trace contextRef="#ctx0" brushRef="#br0" timeOffset="49185.52">6541 4082 507 0,'0'0'14'0,"0"0"4"0,0 0-18 0,0 0 0 16,0 0 0-16,0 0 0 0,0 0 23 0,0 0 1 16,0 0 0-16,0 0 0 0,0 0 5 0,0 0 2 15,0-6 0-15,0 0 0 0,0 2 1 0,0-2 1 16,0 0 0-16,0 0 0 0,0-1 25 0,0 4 5 16,0 3 1-16,0 0 0 0,0-3 13 0,3-6 3 15,-3 9 1-15,0-7 0 0,0 7-11 0,0-6-2 16,0 6-1-16,0 0 0 0,0 0-6 0,0 0-1 15,0 0 0-15,0-9 0 0,0 9-10 0,0 0-2 0,0 0-1 16,0 0 0-16,0 0-2 0,0 0 0 0,0 0 0 0,0 0 0 16,0 0-20-16,0 0-4 0,0 0-1 0,0 0 0 15,0 0 22-15,0 0 4 0,0 0 1 0,0 0 0 16,0 0-21-16,0 0-4 16,0 6-1-16,-3 0 0 0,3 0-1 0,0 1-1 15,0-1 0-15,0 0 0 0,0 1 17 0,0 2 4 0,0 0 1 0,0 1 0 16,0-1-49-16,-8 1-11 0,8-1-1 0,8 0-1 15,-8 4 21-15,0-1 8 0,0-2 0 16,0 2 0-16,0 1 0 0,3 0 0 0,-3-1 0 16,0 1 0-16,0-1-8 0,4 1 8 0,-4-1-8 0,3 4 8 15,-3 0-8-15,0-1 0 0,0 4 0 0,0 0 0 16,4 0 11-16,-4 0-3 0,3 2-8 0,1 5 12 16,-4-1-12-16,3 0-8 15,-3 3 8-15,0 6-13 0,4-2 13 0,-4 5 0 0,3 1 0 0,-3 0 0 16,4-1 0-16,-1-2 0 0,1 2 0 0,-1 1 0 0,1 3 0 0,-1 0 0 15,4-1 0-15,-3-2 0 16,3 3 0-16,-3-4 0 0,3-2 0 0,-7-1 0 0,7 1 0 0,-4-4 0 16,1-3 0-16,-1 4 0 0,4-4 8 0,-3 0 4 15,3 0 0-15,0 1 1 0,-3-4-13 0,3-3-18 16,-4 0 4-16,1 0 1 16,-1-7 13-16,1 1 0 0,-1-4 0 0,1-2 0 0,3-4 0 0,-4 0 0 15,1-2 0-15,-4-4 0 0,0-7 0 0,0 1 0 16,3-3 0-16,-6-4 0 0,-1 0 0 0,4-2 0 15,-3-1 0-15,-4-6 0 0,3 0 0 16,-3 0 8-16,4 0 0 0,-4-3-8 0,0 3 0 0,-1-3 0 0,-2-3 0 16,3 3 0-16,0 3 0 0,-4 0 0 15,8 0-11-15,-8-3 11 0,0 3 0 0,4-3 14 16,0 0-1-16,0-3 0 0,4-1-13 0,-4 4-18 16,0-6 4-16,3 0 1 0,-3 2 29 15,4-5 7-15,-4-1 1 0,7-2 0 0,-11 2-39 0,7-2-7 0,-3-4-2 0,4-3 0 16,-4 6 42-16,3-2 8 0,4 2 2 0,-7 0 0 15,4 4-20-15,-1-1-8 0,1 4 0 0,-1 3 8 16,1 0-8-16,-1 3 0 0,4-1 0 0,-4 4 8 16,4 1 19-16,0-1 3 0,-3 0 1 0,3 3 0 0,0-6-44 15,0 3-9-15,3 3-2 0,-3-3 0 16,0 0 39-16,0 0 7 0,4 3 2 0,-4-6 0 16,4 6-36-16,-1-3-8 0,-3 1 0 0,4-1-1 15,-4 0 33-15,3 3 8 0,1 0 0 0,-4 10 1 16,0-4-21-16,0 1-13 0,3 2 1 0,-3-2 1 0,0 2 11 15,7 1 0-15,-7 2 0 0,0-5 0 0,0 6 0 16,0-1 0-16,4 1 0 0,-4 6 8 0,0-6 0 0,0 6 0 16,0 0 0-16,3-6 0 0,-3 6-8 15,0-7-10-15,0 7 10 0,4-6-13 0,-4 6 13 0,0 0 8 16,0 0 0-16,0 0-8 0,0 0 0 0,0 0 0 16,0 0 0-16,3-6 0 0,-3 6 0 0,0 0 0 15,7-3 0-15,-7 3 0 0,7-3 0 0,-7 3 0 16,8-4 0-16,-1 1 0 0,3 3 0 0,-3-3 0 15,-7 3 0-15,11 0 0 0,-4 0 0 0,3 0 0 0,1 0 0 16,7 0 0-16,-11-3 0 0,7 3 0 0,0-3 0 16,0 3 0-16,4-3 0 0,-1 3 0 15,1-3 0-15,3-4 0 0,-3 4 8 0,3 0-8 16,4 0 0-16,-1-3 0 0,1 2 12 0,0 1-12 16,-1-3 12-16,1 6-12 0,-4-6 10 0,4 3-10 15,0 0 8-15,-1-1-8 0,1 4 0 0,0-3-14 0,-1 3 2 16,1 0 0-16,3-3 22 0,1 0 5 15,-1 0 1-15,4 0 0 0,-1 0-26 0,1-1-5 0,0-2-1 0,0 0 0 16,-4 0 16-16,0-1 0 16,0 1 0-16,0-3 0 0,1 2 0 0,2 1 0 0,-2 0 0 0,2 0 0 15,5-1 15-15,-5 1 5 0,-2 0 2 0,2 3 0 16,-6 0-22-16,3-1 8 0,-3 4-8 0,-4-3 0 16,0 3 0-16,0 3 8 0,1-3-8 0,-5 4 0 0,1-1 8 15,0 0-8-15,-1-3 8 0,1 3-8 16,-1-3 0-16,1 0 0 0,0 0 0 0,-1 0 0 15,1 0-20-15,0 0-8 0,-1 0-1 0,1-3-1 0,0 3 30 0,-1-3 0 16,1 0 0-16,0-1 0 0,-4 4 0 0,0-3 0 16,-4 0 0-16,1 3 0 0,-1-3 19 0,1 3 9 15,-11 0 3-15,7-3 0 0,0 3-22 0,-7 0-9 16,0 0 8-16,11 0-8 16,-11 0-23-16,7 3-9 0,-7-3-3 0,0 0 0 15,0 0 59-15,0 0 12 0,0 0 3 0,0 0 0 0,7 0-11 0,-7 0-3 16,0 0 0-16,0 0 0 0,10 3-33 0,-10-3-8 15,0 0 0-15,0 0-1 0,8 0 17 0,-8 0 0 16,7 3 0-16,-7-3 0 0,0 0 0 0,0 0 0 16,10 0 0-16,-10 0 0 0,7 3 10 0,-7-3 6 15,0 0 0-15,0 0 1 0,4 4-17 0,-4-4 0 16,7 6 0-16,-7-6 0 0,3 6 0 0,4-3 0 16,-3 7 0-16,-1-4 0 0,-3 0 0 0,0 0 0 0,0 1 0 0,4-1 0 15,-4 3 0-15,3 1 0 0,-3-1 0 0,4 1 0 16,-4-1 0-16,4 0 0 0,-1 1 0 0,1 2 0 15,-1 1 0-15,1 3 0 0,-1-1 0 0,1 1 0 16,-4 3 0-16,3 0 0 0,1-1 0 0,-1 7 0 16,1-6 0-16,-1 3 0 0,1-3 8 0,-4 6-8 15,3-6 0-15,-3 6 8 0,4-3-8 0,-1 6 0 16,-3 0 0-16,0 1 0 0,4 2 0 0,-4 0 0 16,4 4 0-16,-4-1 0 0,3 1 10 0,1 2-10 15,-1-2 0-15,1-4 0 0,-1 1-12 0,4-1 12 16,-3 0 0-16,3-2 0 0,0 2 0 0,0 0 0 0,-4 1 0 15,4-1 0-15,-3 0 0 0,0-2 0 16,3-4 0-16,-4 3 0 0,4 3 0 0,0 1 0 16,0-1 0-16,0 0 0 0,0 1 0 0,4 8 0 0,0 1 0 0,-4-3 0 15,3 3 0-15,-3-4 0 16,4 1 0-16,-4-4 0 0,0 1 0 0,4-1 0 0,-4-2 0 0,0-4 0 16,0-3 0-16,0-3 0 0,0 0 0 15,0 0 0-15,-4-3 0 0,4-4 0 0,-3 1 0 0,0 0 0 16,-1-4 0-16,1 1 0 0,-1-1 0 0,-3-2 0 15,4-1 0-15,-1 4 0 0,-3-7 0 0,-3 3 0 16,3-2 0-16,0 2 0 0,-4-3 0 0,4 4 0 0,-3-4 0 0,-1 0 0 16,4 0 0-16,-3 1 0 0,-1-1 0 0,0 0 0 15,1-3 0-15,-4 1 0 0,3-1 0 0,-3 0 0 16,4 0 0-16,-4 0 0 0,0-3 0 0,0 3 0 16,-4-3 0-16,4 0 0 0,-4 0 0 0,1 0 0 15,-1 0 0-15,4 0 0 0,-3 0 0 0,-1-3 0 16,-3 3 0-16,3 0 0 0,1-3 8 0,-4 0-8 15,-1 3 0-15,1-3 0 0,0 0-9 0,0-1 9 16,0 4 0-16,0 0 0 0,0 0 0 0,-4 0 0 16,4 0 0-16,0 4 0 0,0-1 0 0,0-3 0 15,0-3 10-15,-4-1 9 0,0 4 1 0,-3 0 1 16,4-3-33-16,-5 3-8 0,1-3 0 0,-3 3-1 16,2-3 21-16,1 3 0 0,0 0 0 0,-4 0 0 15,4 0 32-15,-4 0 12 0,4 0 1 0,0 0 1 16,3 3-36-16,-6-3-10 0,6 3 0 0,-3 0 0 0,0 4 8 0,0-4-8 15,-1 0 10-15,-2 0-10 0,3 0 14 0,-4 0-3 16,-3 0-1-16,3 1 0 0,-3-4-1 0,3 3 0 16,0-3 0-16,-3 3 0 0,3-3-9 0,1 0 12 15,3 0-12-15,-4-3 12 0,7 3-20 0,-3 0-4 16,3 0-1-16,1 0 0 0,-1 0 25 0,-3 0 6 16,3 0 1-16,-6 3 0 31,3-3-19-31,-4 3 0 0,0 0 8 0,0 0-8 0,4-3 0 0,0 0 8 0,-4 3-8 15,4-3 0-15,-3 4 9 0,-1-1-9 0,4-3 0 0,0 0 9 0,-1 3-9 0,1 0 0 16,4 0 0-16,-5-3 0 0,8 0 0 0,-3 3 8 16,-1-3-8-16,4 0 0 0,-7 0 32 0,3 0 2 15,0-3 0-15,4 3 0 0,-3 0-34 0,3 0 0 16,-1-3 0-16,-2 3 0 16,3 3-20-16,3-3-12 0,-3 3-1 0,3-3-1 0,1 3 34 0,6-3-8 15,-10 4 8-15,7-1 0 16,0 0-27-16,0-3-1 0,0 3-1 0,3 0 0 15,4-3-80-15,0 0-16 0,0 0-3 0,0 0-784 0,0 0-157 0</inkml:trace>
  <inkml:trace contextRef="#ctx0" brushRef="#br0" timeOffset="50006.33">7507 4120 1634 0,'0'0'36'0,"0"0"7"0,0 0 1 0,0-7 3 0,-3-2-38 0,3 3-9 0,0 6 0 0,-4-7 0 16,1-2 74-16,3 3 13 0,0 6 2 0,-4-6 1 15,4 6 30-15,-4-7 7 0,4 7 1 0,0 0 0 16,0 0-52-16,0 0-9 0,0 0-3 0,0 0 0 0,-7 3 0 0,4 1 0 15,-4 2 0-15,3 3 0 0,-3-3 0 0,4 7 0 16,-1 0 0-16,1-1 0 0,-1 7-51 0,1 3-13 16,-1-3 0-16,1 3 0 0,-1 0 0 0,1 3 0 15,-1 0 0-15,0 0 0 0,1 0 31 0,-1 3 3 16,4 0 1-16,-3 10 0 0,-1 0-5 0,1-4-1 16,3 1 0-16,0-1 0 0,3 1-29 0,4-4 0 15,-3 3 0-15,3 1 0 0,0-4 0 0,0-3 0 16,4-2 0-16,-1-1 0 0,4-3 0 0,-3 0 0 15,3-4 0-15,0-2 0 0,0-3 0 0,4-1 0 16,0-2 0-16,-1-7 0 0,4 0 0 0,1-6 0 16,-5 0 0-16,4-4 0 0,1-2 0 0,-5-4-13 15,1 1 2-15,-1-1 1 0,1-2 10 0,-4-4 0 16,-3 0 0-16,-1 0 0 0,-3 0 0 0,0 0 0 16,1-2 0-16,-8 2 0 0,3 3 0 0,-3-3 9 15,0 7-9-15,-3-4 0 0,-1 0 11 0,0 4-11 0,-3 2 10 0,0 1-10 16,-3 0 12-16,-1 5-3 0,1-2-1 0,-5 6 0 15,1 3-8-15,0 4 12 0,0-4-12 16,0 6 12-16,0 7-12 0,3-4 0 0,-3 7 9 0,4 0-9 16,3 6-8-16,0 0-7 0,3 0-1 0,-3 3 0 15,7-3 16 1,-4 1 0 0,8-4 0-16,-1-1 0 0,1-2 0 0,0-3 0 0,3-7 0 0,0 1 0 0,3-7-105 0,1-3-19 0,-1-3-3 0</inkml:trace>
  <inkml:trace contextRef="#ctx0" brushRef="#br0" timeOffset="84005.31">20306 2546 1170 0,'-4'-10'25'0,"4"10"6"0,-3-6 1 0,-4 0 1 0,3-1-33 0,1-2 0 16,-1 0 0-16,-3-1 0 0,4 1 84 0,-1-1 9 16,1 1 3-16,3 0 0 0,-4-1 1 0,1 1 1 15,-1-1 0-15,0 4 0 0,4-6-16 0,-3 5-3 16,-1 1-1-16,4-3 0 0,0 5-10 0,-3-2-1 16,3 3-1-16,0 3 0 0,0 0 6 0,0 0 0 15,0 0 1-15,0 0 0 0,0 0-58 0,0 0-15 0,0 0 0 0,-4 6 0 16,1 1 54-16,3 8 8 0,0 4 2 0,0 0 0 15,0 6-52-15,3 0-12 16,-3 6 0-16,4 1 0 0,-1 5 25 0,-3 1 3 0,4 3 0 0,-4 0 0 16,3 2-6-16,1-2-1 0,0-3 0 0,-1-1 0 15,1-2-5-15,-1-7 0 0,1 0-1 0,-1-9 0 16,1 0-15-16,-4-6 0 0,3-4 0 0,1 0 0 16,-4-2 23-16,0-7 1 0,0 0 1 0,0 0 0 15,0 0-13-15,3-10-2 0,-3-2-1 0,0-4 0 16,4-3 5-16,-4 0 1 0,3-12 0 0,1 0 0 15,-1-1-6-15,4 4-1 0,0-3 0 0,1-1 0 16,-1 1-8-16,0 6 0 0,3-6 0 0,1 2 8 16,-1 4-8-16,5-3 8 0,-1 0-8 0,3 0 8 15,1-1-8-15,3-2 0 0,0 3 0 0,7 0-11 0,-3 6 11 0,0 3 0 16,-4 3 0-16,4 4 0 0,-4 2 0 0,0 7 12 16,-3 3-2-16,-1 6-1 0,1 7 26 0,-4 3 5 15,0 9 0-15,-3 6 1 0,-1 4-2 0,1 5-1 16,0-5 0-16,-4 2 0 0,-4 1-20 0,4 3-4 15,-3 0-1-15,-1 6 0 0,1-4-9 0,-4 1-4 16,3-3 0-16,1-3 0 0,-4-1 0 0,0-12 0 16,0 1 0-16,0-4 0 0,0-4 0 0,0-2 0 15,0-3 0-15,0-4 0 16,0-6-64-16,0-3-13 0,0 0-3 0,0 0 0 16,0-9-102-16,7-7-21 0,-4 0-4 0,4-2-1095 0</inkml:trace>
  <inkml:trace contextRef="#ctx0" brushRef="#br0" timeOffset="84691">21174 2411 1915 0,'0'0'42'0,"0"0"9"0,0 0 1 0,0 0 2 15,0 0-43-15,-4-6-11 0,4 6 0 0,0 0 0 0,-3-4 112 0,3 4 21 16,0 0 4-16,0 0 1 0,0 0-46 0,-7 4-10 16,7-1-2-16,-4 9 0 0,4-6-24 0,4 10-4 15,-4 0-2-15,3 3 0 0,1 3-50 0,-1 0-9 16,1 3-3-16,-1 0 0 0,4 6 20 0,-7-3 3 16,7 4 1-16,-3-4 0 0,-4 3 41 0,3-3 9 15,1 1 2-15,-1 2 0 0,-3-6-10 0,0 0-2 0,4-6 0 0,-4 0 0 16,0-4-32-16,0-2-6 0,-4-4-2 0,4-2 0 15,0-4-12-15,0-3 0 16,0 0 0-16,0-6 0 0,-3-1 15 0,-1-5 0 0,4-1 0 0,0-9 0 16,0 0-15-16,0 0 0 0,0 0 0 0,4-3 0 15,-1-3 0-15,1 3 0 0,3 0 0 0,-3-3 0 16,6 3-9-16,-3-7-5 0,0 4-1 0,4-3 0 16,3-1 26-16,-3 1 5 0,3 0 0 0,3-1 1 15,1 7-9-15,0-3-8 0,-1 9 12 0,1 0-12 16,3 4 8-16,-3 2-8 0,-1 10 0 0,4-6 0 15,1 9 38-15,-5 6 1 0,1-3 0 0,0 10 0 16,-1 2-31-16,1 7-8 0,-4 3 0 0,0 3 0 16,0 4 0-16,0-1 0 0,0 1 0 0,1-1 0 15,-5-3 0-15,1 7 0 0,-4-4 0 0,-4 0 0 16,4 7 0-16,-3-4 0 0,-1 4 0 0,1 0 0 0,-4-1 0 0,3-2 0 16,-3-4 0-16,-3-3 0 0,3-6 0 0,-4-3 0 15,4 0 0-15,-3-6 0 0,-1-4 0 0,1-3 12 16,-1 4-4-16,1-7 0 15,3-3-166-15,0 0-33 0,0 0-6 0,-11-3-2 0</inkml:trace>
  <inkml:trace contextRef="#ctx0" brushRef="#br0" timeOffset="86902.75">22066 2997 1504 0,'0'0'43'0,"0"0"9"0,0 0-42 0,0 0-10 0,0 0 0 0,0 0 0 16,0 10 64-16,0-10 10 15,0 0 2-15,0 6 1 0,0 0 34 0,0-6 6 0,0 3 2 0,0-3 0 16,0 7-37-16,0-7-7 16,0 0-2-16,0 0 0 0,0 0-15 0,0 0-3 0,0 0-1 0,0 0 0 15,-3-7-35-15,3 1-7 0,-4 0-2 0,4 3 0 16,-3-10-10-16,3 7 0 15,0-1 0-15,0-2 0 0,0 9 12 0,0-3 0 0,0 3 0 0,0 0 0 16,0 0-12-16,0 0-17 0,3-6 4 0,-3 6 1 16,4 0 38-16,-4 0 8 0,0 0 2 0,0 0 0 15,3 3-8-15,1 3 0 0,-1 0-1 0,1 1 0 16,-1-1-27-16,-3 0 0 0,0 4 8 0,4-4-8 16,-4 0 0-16,0-6 0 0,0 0 0 0,0 0 0 15,0 0-152-15,0 0-32 0</inkml:trace>
  <inkml:trace contextRef="#ctx0" brushRef="#br0" timeOffset="87743.54">22592 2533 1074 0,'0'0'30'0,"0"6"8"0,0 1-30 0,0-1-8 0,0 6 0 0,0-5 0 15,0 5 104-15,3 1 19 0,1 6 4 0,-4-1 1 16,0 11-52-16,3-7-9 0,-3 9-3 0,0-6 0 16,-3 6 80-16,3 1 16 0,3-1 4 0,-3-3 0 15,0 1-58-15,0-8-11 0,4-2-3 0,-4-6 0 16,4-1-22-16,-1-8-5 0,1-1-1 0,-4-3 0 15,3-3-41-15,1-10-9 0,-1 4-2 0,-3-10 0 16,4 0 4-16,-1 0 1 0,1-3 0 0,-4-6 0 16,3 6-6-16,1-6-2 0,-1 6 0 0,1-6 0 0,-1 3-9 15,1-1 8-15,-1 8-8 0,1-7 8 0,3 3-8 0,-3-3 0 16,3 3 0-16,0-3 0 0,0 3 0 0,3 0 0 16,1 0 0-16,3 0 0 0,-3 6 0 0,-1 0 0 15,4 4 0-15,0 2 0 0,1 4 0 0,-5 6 8 16,4 0-8-16,-3 3 0 0,-1 7 14 0,1 2-2 15,0-2-1-15,-1 8 0 0,1 4 13 0,-1-3 4 0,1 6 0 16,-4 0 0-16,4 4 12 0,-4 2 4 16,3 0 0-16,-3 7 0 0,0-4-36 0,0 1-8 15,0-1 0-15,0 7 0 0,0-6 16 0,4-4 0 0,-4 0 1 16,7-9 0-16,-3 7-27 0,3-17-6 16,0 4 0-16,4-4-1 0,-1-2 27 0,-3-4 6 15,8-3 0-15,-1 0 1 0,0-3-17 0,0-3 0 0,0 0 0 0,0-3 0 16,-3 3 0-16,0-10 0 15,-1 0 0-15,-3-2 0 0,1-1 0 0,-1-3 0 0,-4-3 0 0,1 0 0 16,-1-3 8-16,-3 3-8 0,1 0 12 0,-5-3-12 16,4 3 12-16,-7 0-4 0,4 1 0 0,-4-1-8 15,0 3 0-15,-4 0 0 0,4 0 0 0,-3 7 0 16,-1-1 34-16,-3 4 0 0,3 2 0 0,-3 4 0 16,7 3-78-16,-10 3-16 0,3 7-4 0,0 2 0 0,0 7 52 15,0 3 12-15,0 6 0 0,3 1 0 0,1 5 0 0,-1-3 0 16,4 4 0-16,0-1 0 0,4-2 0 0,3-4 0 15,-4-3 0-15,4-3 0 0,0 0 15 16,0-6 5-16,4-4 2 0,-1 1 0 0,5-4-22 0,-5-6-10 16,4 0 1-16,0-3 0 15,0-3-106-15,4 0-21 0,-4 0-4 16,4-6 0-16,-1 2-41 0,1-5-8 0,0 2-2 0</inkml:trace>
  <inkml:trace contextRef="#ctx0" brushRef="#br0" timeOffset="88086.32">23767 2398 2161 0,'0'0'61'0,"0"7"14"0,-4 5-60 16,4-9-15-16,-3 7 0 0,3-1 0 0,-4 0 103 0,4 4 17 0,0 0 4 0,4 2 1 16,-4-2-23-16,3 2-5 0,1 4-1 0,-1 3 0 15,4-3-65-15,0 6-14 0,0 0-2 0,4 3-1 16,0 4 15-16,3-4 3 0,-4-3 1 0,8 3 0 16,3-3-13-16,-3-3-2 0,6 0-1 0,1-6 0 15,0 0-4-15,-1-4-1 0,1-2 0 0,-4-4 0 16,4 3-12-16,-4-6 9 0,-3 0-9 0,-1 1 8 15,-2-1-19-15,-5 0-4 0,-3 0-1 0,0 0 0 0,-3 0 16 0,-4-3 0 16,0 0 0-16,0 0 0 16,-4 3-151-16,-3-3-37 0,0 4-7 0</inkml:trace>
  <inkml:trace contextRef="#ctx0" brushRef="#br0" timeOffset="88344.92">23830 3182 2322 0,'0'0'51'0,"0"0"10"0,0 0 3 0,0 0 1 0,4-6-52 16,-4-4-13-16,3-2 0 0,1-1 0 0,-1 1 76 0,1-4 12 16,3 0 2-16,0 1 1 0,0-7-22 0,0 0-4 0,0-3-1 0,0-3 0 15,0-1 0-15,0-11 0 0,4 5 0 0,-4-6 0 16,0 10-8-16,4-7-1 0,-8 4-1 15,4 3 0-15,-3 5-41 0,-1 8-13 0,1-4 8 0,-1 3-8 32,-3 3-58-32,0 4-15 0,0-1-3 0,0 4-1 0,0 6-122 15,0-1-24-15,0 4-5 0,0 0 0 0</inkml:trace>
  <inkml:trace contextRef="#ctx0" brushRef="#br0" timeOffset="88826.68">24285 2326 1497 0,'0'0'32'0,"4"-3"8"0,-1-6 0 0,1 2 4 0,-1 1-36 0,4-3-8 0,-3-1 0 0,3 4 0 15,0 3 104-15,0 3 20 0,4-3 3 0,-4 3 1 16,3 3 0-16,-3-3 0 0,0 9 0 0,4 4 0 16,-4 6 0-16,4-1 0 0,-4 11 0 0,3 5 0 15,1 4-27-15,-1 3-5 0,1 2 0 0,0 4-1 16,-1-3-42-16,1 10-8 0,-1-4-1 0,1 0-1 16,0 0-19-16,3-3-4 0,-4-6-1 0,1-3 0 15,3-7-19-15,-3 0 8 0,-1-9-8 0,-3-3 0 31,4-3-19-31,-4-7-10 0,-4-3-3 0,1 1 0 0,-1-7-25 0,-3 0-6 0,4-10-1 0,-8 1 0 16,4-4-78-16,-7-2-16 0,0-1-3 0,-7-3-663 16,4 0-133-16</inkml:trace>
  <inkml:trace contextRef="#ctx0" brushRef="#br0" timeOffset="89022.56">24268 2684 2188 0,'0'0'48'0,"0"0"11"0,0 0 1 0,-7 0 1 0,7 0-49 0,0 0-12 16,0 0 0-16,0 0 0 0,0 0 105 0,0 0 19 15,3-4 3-15,8 1 1 0,-4 0-52 0,7 3-9 16,3-3-3-16,1 3 0 0,7 0 0 0,-1 0 0 16,5 0 0-16,2 0 0 0,-2 0 0 0,2 0 0 0,1 3 0 0,0-3 0 31,-7 6-72-31,-1-2-16 0,1-1-2 0,0 0-1 16,-4 0-59-16,0 0-12 0,0 0-2 0,-3 0-800 15,3-3-160-15</inkml:trace>
  <inkml:trace contextRef="#ctx0" brushRef="#br0" timeOffset="89526.47">25492 2555 2275 0,'-7'0'50'0,"0"3"10"0,0 3 3 0,3-6 1 0,-3 4-52 0,7-4-12 0,0 0 0 0,0 0 0 16,7 0 84-16,-3 3 13 0,6 0 3 0,-3 0 1 15,7 3-27-15,-3 1-6 0,3-4 0 0,0 0-1 16,4 0-3-16,3-3 0 0,-3 0 0 0,6 0 0 16,1 0-51-16,3-3-13 0,-3-3 0 0,3-1 0 15,-3 1 21-15,-1 0 2 0,-2 3 0 0,-1-7 0 16,0 7-37-16,-3-3-7 0,-4 3-2 0,0 0 0 16,0-1-33-16,-7 4-6 15,4-3-2-15,-8 3 0 0,-3 0-98 0,0 0-20 16,4 7-4-16</inkml:trace>
  <inkml:trace contextRef="#ctx0" brushRef="#br0" timeOffset="89744.13">25527 2834 2188 0,'0'0'48'0,"0"0"11"0,0 0 1 0,0 0 1 0,7 3-49 0,-3 0-12 0,3-3 0 0,0 4 0 0,3-1 105 0,4 0 19 15,1 0 3-15,2 3 1 0,1-3-52 0,3 4-9 16,4-1-3-16,-1 0 0 0,1 0-36 0,3 1-8 16,0 5-2-16,1-9 0 0,-1 4-18 0,0-4 0 15,-3 0-13-15,3 0 5 16,-7-3-160-16,4 0-31 0,-4-3-6 0,0-3-2 0</inkml:trace>
  <inkml:trace contextRef="#ctx0" brushRef="#br0" timeOffset="91009.82">27143 2517 1468 0,'0'0'32'0,"0"0"8"16,0-3 0-16,0-6 1 0,0 3-33 0,-4-4-8 0,4 1 0 0,0 3 0 0,0-1 95 0,0-5 17 15,0 2 3-15,0 1 1 0,0-1-11 0,0 4-1 16,0-6-1-16,0 5 0 0,0 1-7 0,0 6-2 16,0 0 0-16,0 0 0 0,0 0-19 0,0 0-4 0,0 0-1 0,0 10 0 15,7 5-30-15,0 10-5 0,4 4-2 0,-1 5 0 16,5 4-25-16,-1 2-8 0,0 7 0 0,0 7 0 15,-3-1 10-15,3-3-10 0,0 4 8 16,-4-4-8-16,4-6 14 0,-3-1-2 0,-4-5-1 0,4 0 0 16,-4-10-11-16,0-3 0 0,-4-3 9 0,4-6-9 15,-3-7-10-15,-1-3-6 0,-3 1-2 0,0-7 0 32,4-10-126-32,-8-5-24 0,1-4-6 0,-1-3-602 0,1-6-120 0</inkml:trace>
  <inkml:trace contextRef="#ctx0" brushRef="#br0" timeOffset="91844.21">26998 2702 1850 0,'-3'10'40'0,"-1"-7"9"0,4 0 2 0,-3 3 1 16,3 1-41-16,3-1-11 0,1 0 0 0,3 0 0 0,0 7 71 0,3-10 12 16,4 7 2-16,0-1 1 0,4-3-20 0,3 0-4 15,0 1-1-15,4 2 0 0,3-6-7 0,-3 4-2 16,0-4 0-16,-4 0 0 0,0 0-23 0,4 0-5 15,-4-3 0-15,0 3-1 0,4 0-23 0,0 1 0 16,-4-1 0-16,3 0 0 0,1 6-12 0,-4-6-8 16,4 4 0-16,-4-1-1 15,0 3-120-15,0-2-24 0,4 2-5 0,-7 0-1 16,-1-6 75-16,1 7 16 0,0-4 2 0,-4 4 1 16,0-4 1-16,-4 0 0 0,-2 4 0 0,2-7 0 0,-6 3 76 0,3 0 23 15,-4 0 1-15,1-6 0 0,-4 0 76 0,0 0 15 16,0 0 3-16,0 0 1 0,0 0 13 0,0 0 4 0,0-9 0 15,0 0 0-15,0-4-26 0,-4 1-5 16,1-7-1-16,-1-3 0 0,1-3-26 0,-4-3-6 0,0-4 0 0,-4 1-1 16,-3-4-22-16,3 4-4 0,-6-4-1 0,-1 1 0 15,4-4-16-15,-4 4-4 0,1-4-1 0,2 1 0 16,-2 8-15-16,6-5-8 0,1 9 8 0,-1 3-8 16,1 6 0-16,2 1 0 0,1 8-12 0,4 1 4 15,3 6-73-15,0 0-15 16,0 9-2-16,0 7-1 0,3 0-66 15,4 9-14-15,1 3-2 0,-1 3-1 0,3-2 76 0,4-1 15 16,-3 3 3-16,3 1 1 0,0 2 21 16,0-3 4-16,4 4 1 0,-4-4 0 0,4 1-3 0,-4-4 0 0,0 3 0 0,-4-9 0 15,1 3 98-15,0-12 19 0,-1 2 4 0,-3-2 1 16,-3-4 47-16,3-6 10 0,0-3 1 0,-4-3 1 16,1 0-17-16,3-9-3 0,-4-1-1 0,1-6 0 15,0 4-37-15,-1-4-8 0,4 3-2 0,-3-6 0 16,3 7 12-16,0 2 3 0,3-3 0 0,-3 7 0 15,4-4-52-15,-4 7-12 0,4 3 0 0,-4 0 0 0,3-3 0 0,1 12 0 16,-1-3 0-16,1-3 0 0,0 9 54 0,-1 1 8 16,4 2 2-16,-3 4 0 0,3-7-52 0,-3 7-12 15,3 0 0-15,-4 3 0 0,4-4 32 0,-3 7 3 16,0-9 1-16,3 2 0 0,-4 4-36 0,4-9 0 16,0 2 0-16,1-2 0 0,-1-1 0 0,0 0 0 0,0-5 0 15,0-4 0-15,0 0 0 0,-3-4 0 0,-1-2 0 0,1 0 0 16,-1-4 0-16,1-5 0 0,-4 5 0 0,0-8-9 31,0-4-18-31,0 3-3 0,-3 0-1 0,-1 0 0 0,1-6 31 0,-1 3 0 0,-3 3 0 16,0-3 0-16,0 10 0 0,-3-4 0 0,-1 7 0 0,-3-1 0 15,4 7 0-15,-4 3 0 0,0 6 0 0,-4 7 0 16,4 0 22-16,-4 2 10 0,1 4 3 0,-1 3 0 16,4 6-35-16,4-3 0 0,-4 7 0 0,3-4 0 15,4 3 0-15,0-6 0 0,0 0 0 0,4-6 0 16,3 0 10-16,0 0-10 0,0-3 8 0,0-4-8 15,3 1 0-15,4-7 0 0,-3 0 0 0,0 0 0 16,6-2 0-16,-3-4 0 0,4-4-14 0,0 1 5 16,-1-3-95-16,1 0-20 0,0-4-3 15,3 1-750-15,0-7-151 0</inkml:trace>
  <inkml:trace contextRef="#ctx0" brushRef="#br0" timeOffset="92384.76">28243 2373 2188 0,'0'0'48'0,"0"0"11"0,-3 0 1 0,-4-3 1 0,0 0-49 0,7 3-12 0,-4 0 0 0,4 0 0 0,0 0 105 0,-10 3 19 15,6 0 3-15,4-3 1 0,0 0-103 0,0 0-25 16,0 0 0-16,0 0 0 16,0 0-97-16,0 0-25 0,0 0-5 0</inkml:trace>
  <inkml:trace contextRef="#ctx0" brushRef="#br0" timeOffset="92878.31">28621 2655 806 0,'0'-6'17'0,"-4"-3"4"0,1-1 1 0,3 1 2 0,-4 3-24 0,4-4 0 0,-3 4 0 0,3-3 0 15,0 9 93-15,-4-4 15 0,4 4 2 0,0 0 1 16,0 0 27-16,0 0 6 0,0 0 0 0,-7-3 1 16,0 0 38-16,-3 6 7 0,2 0 2 0,-2 1 0 0,-1-1-103 0,-3 0-20 15,4 3-4-15,-4 0-1 0,-1 1 0 0,5 2 0 16,-1-3 0-16,-3 7 0 0,7-4-51 0,0 4-13 15,0-4 0-15,0 1 0 0,7-1 0 0,0 4 0 16,0-4 0-16,0 0 0 0,3 1 0 16,4-4 0-16,-3 3 0 0,7 1 0 0,-1-7 0 15,4 0 0-15,0 3 0 0,4-2 0 0,0-1 54 0,-1-3 8 16,1 3 2-16,0-3 0 0,-1 3-52 0,1-3-12 16,0 3 0-16,3 0 0 0,0 0 0 0,0 4 0 15,0 5 0-15,0-6 0 0,-7 10 54 0,4-3 8 16,0 5 2-16,-8 1 0 0,1 3-52 0,-4-3-12 15,-7 3 0-15,0 0 0 0,-4-3 54 0,-6 0 8 0,-1 3 2 16,-3-7 0-16,-3 4-52 0,-1 0-12 16,-3-4 0-16,0 1 0 15,3 0-48-15,-3-4-13 0,3 1-3 0,0-7 0 16,4 0 0-16,0-6 0 0,4 0 0 0,-1-3 0 16,8-6-204-16,-1 0-42 0,8-13-8 0,-4 3-2 0</inkml:trace>
  <inkml:trace contextRef="#ctx0" brushRef="#br0" timeOffset="93257.03">29122 3010 2707 0,'0'0'60'0,"0"0"12"0,-7 3 2 0,3-3 2 0,4 0-61 0,-7 3-15 0,7-3 0 0,-7 0 0 16,7 0 47-16,0 0 6 0,-3 3 2 15,3-3 0-15,0 0-35 0,0 0-6 0,0 0-2 16,0 0 0 0,0 0-112-16,0-6-22 0,3 0-5 0</inkml:trace>
  <inkml:trace contextRef="#ctx0" brushRef="#br0" timeOffset="94265.36">29316 2220 1494 0,'0'0'32'0,"0"-10"8"0,0 1 0 0,0 2 3 0,0 7-35 0,0 0-8 16,0-9 0-16,0 9 0 0,0 0 104 0,0 0 20 16,0 0 3-16,0 0 1 0,-4 9-25 0,1 1-5 0,-1 6-1 0,4-4 0 15,0 10-58-15,0 0-12 0,0 9-3 0,0 4 0 16,0 2 0-16,4 4-1 0,-1 6 0 0,1-6 0 16,-1 6 17-16,-3-3 4 0,0 0 1 0,4 0 0 15,-1 0-5-15,-3-7-2 0,0 4 0 0,4-13 0 16,-4-3-22-16,0-3-5 0,3 0-1 0,-3-9 0 15,4-1-10-15,-4-5 0 0,4-1 9 0,-4-6-9 16,0 0 0-16,0 0 0 0,0-6 0 0,3-4 8 16,4-2-8-16,-3 2 0 0,-4-9 8 0,3 1-8 15,4-4 8-15,-3 3-8 0,-1 3 8 0,1-3-8 16,3 4 0-16,0 2 8 0,-4 7-8 0,1-4 0 16,0 4 0-16,3 6 0 0,-4-3-10 0,4 3 10 15,-3 3 0-15,3 0 11 0,0 4 0 0,0 2 0 16,0-3 5-16,0 1 2 0,4 5 0 0,-4-3 0 0,3-2-6 15,1 2 0-15,-1 1-1 0,1-1 0 0,0 0-11 16,3-2 8-16,-4-1-8 0,4 0 8 0,0 4 0 0,-3-1-8 16,0-3 12-16,-1 1-4 0,1-1-8 0,-4 3 0 15,3-6 0-15,-3-3 8 0,1 0 0 0,-1 0-8 16,0 0 12-16,0 0-4 0,0-3-8 0,-4-3-11 16,1 0 3-16,3 3 0 0,-4 3 8 0,-3 0 0 15,4-4 0-15,-4 4 0 0,0 0 0 0,0 0 0 0,0 0 0 0,0 0 0 16,3 0 0-16,-3 0 0 15,4 4 0-15,-4-4 0 0,3 0-8 0,-3 0 0 0,0 0 0 0,4 3 0 16,-4-3 8-16,0 0 0 0,4 0 0 0,-4 0 0 16,0 0 0-16,0 0 0 15,0 0 0-15,0 0 0 0,0 0 0 0,0 0 0 0,3-3 0 16,-3 3 0-16,4-4 0 0,-4 4 0 0,0 0 0 0,3 0 0 16,4-3 0-16,-3 3 0 0,-1 0 0 0,1-3 0 15,3 3 0-15,-4-3 0 0,4 0 0 0,-3 3 0 16,3-3 0-16,0 0 0 0,0-4 0 0,-3 4 0 15,3-6 0-15,-4 3 0 0,1-1 0 0,-1-2 0 16,1-1 0-16,-1 4 0 0,1-6 0 0,-4-1 0 16,3 4 0-16,-3-1 0 0,0 4 0 0,-3-3 0 15,3 2 0-15,0 7 0 0,0 0 0 0,-4-6 0 16,4 6 0-16,-7-3 11 0,0 0-3 0,0 6 0 16,0-3-8-16,-3 3 0 0,-1 0 0 0,0 3 0 0,-3 4 0 0,0-4 0 15,0 7 0-15,3-1 0 0,1 7 0 0,3-6 0 16,-4 5 0-16,8 1 0 15,-4 3 0-15,7 3 0 0,3-6 0 0,1 3 0 16,6 0-9-16,1-3 9 0,-1 0-12 0,8-1 12 0,0-2 0 0,-1 0 0 16,1-10 0-16,3 7 0 0,0-4 0 0,-3-3 0 15,3-3 0-15,-3 0 0 16,-1-3-10-16,1 0 10 0,-4-3-8 0,0 0 8 16,0-6-114-16,0-1-18 0,-3 1-3 0,-4 0-1052 15</inkml:trace>
  <inkml:trace contextRef="#ctx0" brushRef="#br0" timeOffset="94650.36">30064 2740 2358 0,'0'0'52'0,"0"0"10"0,-11 3 2 0,4 0 3 0,0 0-54 0,0 1-13 16,0 5 0-16,0 0 0 0,0 4 83 0,0 3 13 0,-4 2 4 0,4-2 0 15,0 3-52-15,0 3-9 0,0 3-3 0,3 0 0 16,1 0-6-16,3-6-2 0,-4 3 0 0,4-3 0 16,4-4-28-16,-1-2 0 0,1-4 0 0,-1 1 0 15,5-7 0-15,-1 0 0 0,0 0 0 0,0-6 0 16,0-3 0-16,3 3 0 0,1-10 0 0,0 1 0 16,-4-4-20-16,3-3-9 0,1 0-3 0,-4 0 0 15,0-3 16-15,0 0 4 0,0 4 0 0,0-1 0 16,0 3 12-16,-3 1 0 0,-1 2 0 0,-3-3 0 15,4 4 0-15,-4 2 0 0,-4 4 0 0,4 6 0 16,0 0 0-16,0 0 0 0,-3 6 9 0,-1 4-9 16,4-1 12-16,-3 7-4 0,3 0-8 0,3 2 12 0,1 4 16 0,-1 3 4 15,4-3 0-15,0-3 0 0,4 3-17 0,-4-3-3 16,3 0-1-16,1-4 0 0,0 1-11 0,-1-3 10 16,-3-7-10-16,4 0 10 15,-1-3-82-15,-3 0-17 0,1-6-3 0,-1 0-1152 0</inkml:trace>
  <inkml:trace contextRef="#ctx0" brushRef="#br0" timeOffset="95098.39">30409 2517 1858 0,'8'16'52'0,"-5"-3"13"0,1 5-52 0,-1-2-13 0,8 6 0 0,-1 0 0 16,1 3 106-16,3 0 18 0,0 7 4 0,4-1 1 16,-1 0-47-16,1 1-10 0,3 2-1 0,0-3-1 15,4 1-36-15,-4-7-7 0,0 0-2 0,1-3 0 16,-1-3-17-16,-4 0-8 0,-3-10 0 0,1 4 8 16,-5-7 0-16,1-3 0 0,-8 0 0 0,-3-3 0 15,4-3 10-15,-4 3 2 0,0-6 0 0,-4-4 0 0,1 1-6 0,-1 3-1 16,-3-4 0-16,-3 1 0 15,-5-1-1-15,-2-2-1 0,-4 2 0 0,-1-2 0 0,-2-1-11 16,-4 1 0-16,3 9 0 0,-3-4 8 0,-1 7-8 0,5 0-17 16,-5 7 4-16,8 2 1 0,0 7-2 15,7-1 0-15,0-2 0 0,3 6 0 0,1 0 14 0,6 3 0 16,1-4 0-16,3 1 0 0,0 0 48 16,7 0 2-16,-4-7 1 0,8 4 0 0,3-3-10 15,-3-1-1-15,6-3-1 0,1 1 0 0,3-1-4 0,-3-6-1 16,3 1 0-16,4-4 0 0,3 3-16 0,-4-6-3 15,5-1-1-15,-5 1 0 0,5 0-6 0,-5-3-8 16,-3 0 11-16,1-4-11 16,-1 4-21-16,-4 0-11 0,-2-4-3 0,-1 4 0 15,0-3-170-15,-4-1-35 0</inkml:trace>
  <inkml:trace contextRef="#ctx0" brushRef="#br0" timeOffset="101296.45">7602 5672 1267 0,'0'0'28'0,"0"0"5"0,0 0 2 0,0 0 1 0,0 0-36 0,0 0 0 16,0 0 0-16,0 0 0 0,0 0 58 0,0 0 5 15,-3-7 1-15,-1 1 0 0,4 6 30 0,0 0 6 16,-3-6 2-16,3 6 0 0,0 0-61 0,-4-6-12 16,4 6-2-16,0 0-1 31,0 0 30-31,0 0 7 0,0 0 1 0,0 0 0 16,0 0-8-16,0 0 0 0,0 0-1 0,0 0 0 0,0 0-37 0,0 0-7 0,0 0-2 0,0 0 0 0,0 0 22 0,0 0 4 0,0 0 1 15,0 0 0-15,0 0-28 0,0 0-8 0,0 0 0 0,0 0 0 16,0 0 0-16,0 0 0 0,0 0 0 0,0 0 0 15,0 0 0-15,-7-3 0 0,7 3 0 0,0 0 0 16,0 0 0-16,0 0 0 0,0 0 0 0,0 0 0 16,0 0 28-16,0 0-2 0,0 0 0 0,0 0 0 15,0 0-26-15,0 0 0 0,0 0 0 0,0 0 0 16,0 0 0-16,0 0 0 0,0 0 0 0,0 0 0 16,0 0 0-16,0 0 0 0,0 0 0 0,0 0 0 15,0 0 0-15,0 0 0 0,0 0 0 0,0 0 0 16,0 0 15-16,0 0 1 0,-3 3 0 0,3-3 0 15,0 0-25-15,0 0-5 0,0 0-1 0,0 0 0 16,0 0 43-16,0 0 8 0,-7 3 1 0,7-3 1 16,0 0-24-16,0 0-5 0,0 0-1 0,-4 3 0 15,4 3-8-15,-3-3 0 0,3 0 0 0,0 4 0 0,0-1 19 0,0-3-2 16,0-3 0-16,0 6 0 0,0 4-17 0,0-4 0 16,0 7 0-16,3-4 0 0,-3 4 0 0,0-1 13 15,4 1-4-15,-4 5-1 0,3 1-8 0,1 3-9 16,-4 0 9-16,3 0-13 0,1 6 13 15,-1-3 0-15,1 7 0 0,-4-4 0 0,3 0 0 0,1-3 0 16,-1 0 0-16,4 4 0 0,-3-7 22 0,3 0 7 16,-3-4 2-16,3 4 0 15,-4-3-50-15,1 0-9 0,-1 0-3 0,4-4 0 0,-3 4 31 0,-1 0 0 16,1-3 0-16,-1-1 0 0,1 4 0 0,-1-3 0 16,1 0 0-16,-1 2 0 0,-3-2 17 0,0 3 10 15,4-3 1-15,-4-1 1 0,0 1-21 0,0 0-8 16,0-4 0-16,0 4 9 0,0-4-9 0,0 1 8 0,-4 3-8 15,4-7 8-15,0 0-8 0,0-2 0 16,0 2 9-16,0-3-9 0,0-3 0 0,0-3 8 0,0 0-8 0,0 0 0 16,0 0 0-16,0 0 8 0,0 0-8 0,0 0 0 15,0 0 0-15,0 0 9 0,0 0-9 0,0 0 0 16,0 0 21-16,0 0-2 0,0 0-1 0,0 0 0 16,0 0-18-16,0 0 0 0,0 0 0 0,0 0 0 15,0 0 0-15,0 0 0 0,0 7 0 0,0-7 0 16,0 0 0-16,0 0 0 0,0 3 0 0,0-3 0 15,0 0 0-15,0 0 0 0,0 0 0 0,0 0 0 16,0 0 0-16,0 0 0 0,0 0 0 0,0 0 0 16,0 0 0-16,0 0 0 0,-3-3 0 0,3 3 0 0,-7-7 0 15,3 4 0-15,4 3 0 0,-7-6 0 0,7 6 0 16,-7-3 0-16,7 3 0 0,-3-6 0 0,-4 3 0 0,3-1 0 16,4 4 0-16,-7-6 0 0,4 0 0 0,-5 3 0 15,5-4 0-15,-4-2 0 0,3 0 13 0,-3-1-1 16,0 1 0-16,0-4 0 0,0 1-12 0,0-4-16 15,4 0 3-15,-4 1 1 0,-1 2 12 0,1-3 0 16,0 4 0-16,4-1 0 0,-4 1 19 0,3-1 6 16,-3 4 2-16,4 3 0 0,-1-1-27 0,-3 1 8 15,4 0-8-15,3 6 0 0,-8-6 0 0,5-1 8 16,-4 4-8-16,3-6 0 16,1 2-20-16,-4 1-8 0,3-3-3 0,-3-1 0 0,4-2 31 0,-4 2 0 0,3 1 0 0,-3-4 0 15,0 4 19-15,3 0 9 0,1 2 3 0,-1 1 0 16,1 0-31-16,-1 0 0 0,4-1 0 0,0 7 0 15,0 0 0-15,0 0 0 0,0 0 0 0,0 0 0 32,0 0-19-32,0 0-9 0,0 0-3 0,0 0 0 0,0 0 53 0,4 0 10 0,-1 0 3 0,-3 0 0 15,7 0-35-15,-3 0 0 0,0 0 0 0,3 0 0 16,-4 0 0-16,4 0 0 0,-3 3 0 16,3-3 0-16,-4 0-21 15,4 0-11-15,-3 0-3 0,3 0 0 0,0 4 79 0,4-4 16 0,-1 3 4 0,1 0 0 16,3-3-52-16,-4 0-12 0,8 3 0 0,-4-3 0 15,4 3 0-15,-1-3 0 0,1 0 0 0,3-3 0 16,0 3-17-16,1-3-7 0,-5 0 0 16,4 0-1-16,-3-1 25 0,0 4 0 0,-4-3 0 0,0 0 0 15,0 0 0-15,0 3 0 0,0-3 0 0,-3 0 0 0,-1 3 0 0,-3-3 0 16,0 3 0-16,-3 0 0 0,3-4 0 16,0 4 0-16,-3 0 0 0,-4 0 8 0,0 0-8 0,0 0 8 15,3 4-8-15,-3-4 8 0,4 3 0 0,-1 0 0 16,-3 0 0-16,0-3 0 0,0 9 0 0,-3-2 1 15,3-1 0-15,-4 0 0 0,1 4 9 0,-4 2 2 16,3 4 0-16,-7 0 0 0,4-1 19 0,-3 4 4 16,-1 0 1-16,1 6 0 0,-4 0-44 0,3 0 0 15,-3 3 0-15,3 4 0 0,-3-7 0 0,4 0 0 16,-1 0 0-16,-3-3 8 0,3-3-8 0,1 0 0 16,-1-4 0-16,4-2 0 0,-3 2 14 0,2-5 1 0,1-1 0 0,0-3 0 15,0 1-24-15,4-1-5 16,-1-3-1-16,4-3 0 15,0 0-193-15,-3-9-38 0</inkml:trace>
  <inkml:trace contextRef="#ctx0" brushRef="#br0" timeOffset="106760.74">18838 2104 1436 0,'-3'6'32'0,"-1"-3"6"0,-3 0 2 0,4 6 0 0,-4-5-32 0,3-4-8 16,1 6 0-16,3-6 0 16,-4 3 66-16,4-3 12 0,0 0 2 0,0 0 1 15,-3 6-14-15,3-6-3 0,0 0-1 0,0 0 0 16,3 3 1-16,1 1 1 0,-1-1 0 0,4 0 0 16,0-3-52-16,0 0-13 0,7 0 0 0,-3 0 0 0,0 0 54 0,-1 0 8 15,4 0 2-15,-3 0 0 16,3-3-52-16,0 0-12 0,0-1 0 0,0-5 0 0,0 3 54 0,1-1 8 15,-1-5 2-15,0-4 0 0,0 1-49 0,0-1-15 16,-3 0 8-16,-1-3-8 0,1 4 30 0,-4 2 2 16,0-2 1-16,0 5 0 0,-4 1-2 0,-3 2-1 15,0 7 0-15,0 0 0 0,-3 4 26 0,-4 8 4 16,3 1 2-16,-3 5 0 0,-3 8-54 0,3 2-8 16,-4 3 0-16,0 7-10 0,1 6 10 0,-1 3 0 0,-3 6 10 0,0 10-10 15,0-1 56-15,3-2 6 0,-3 0 1 0,0 2 0 16,4 1-29-16,-5 6-6 0,5-9 0 0,-4 5-1 15,3-11-14-15,1-7-2 0,-1-7-1 16,0-2 0-16,4 0-10 0,0-13 0 0,4-3 0 16,-4-3 0-16,7-7-14 0,-4-6-2 0,4-6 0 0,0 0 0 31,4-6-60-31,-1-3-13 0,1-1-3 0,-1-2 0 0,1-1-25 16,3 1-6-16,-4-1-1 0,4 4 0 0,1-1-124 0,-5 4-26 0</inkml:trace>
  <inkml:trace contextRef="#ctx0" brushRef="#br0" timeOffset="107080.85">18602 3116 2419 0,'0'0'53'16,"0"0"11"-16,-7 3 3 0,0 1 1 0,3-1-55 0,4-3-13 0,-7 0 0 0,7 0 0 0,0 0 105 0,0 0 19 15,0 0 3-15,0 0 1 0,7 3-103 0,0-3-25 16,4 0 0-16,7-3 0 0,-1 0 33 0,8-4 2 16,0 4 0-16,3-3 0 0,0 3-11 0,0-4-1 15,1 1-1-15,-1 3 0 0,0-3-12 0,-3 3-2 16,-1-4-8-16,1 4 12 0,0 0-12 0,-4 3 0 15,0-3 0-15,-3 3 0 16,-1 0-48-16,-3 0-13 0,4 0-3 0,0 3 0 16,-4-3-100-16,-4 3-20 0,5-3-4 0,-8 0-903 0</inkml:trace>
  <inkml:trace contextRef="#ctx0" brushRef="#br0" timeOffset="107222.13">19385 3113 3340 0,'-3'6'74'0,"-4"7"15"0,3-7 3 0,-3 4 1 0,0 2-74 0,0-2-19 0,0 2 0 0,0 1 0 16,0-4 40-16,0 4 5 0,0-4 1 0,3 0 0 16,1-2-125-16,3-7-25 0,0 0-4 15,3-16-2-15</inkml:trace>
  <inkml:trace contextRef="#ctx0" brushRef="#br0" timeOffset="108944.58">18831 4236 1634 0,'0'0'36'0,"0"-7"7"0,-3-2 1 0,-1 3 3 0,1-4-38 0,3 1-9 0,3-4 0 0,1 4 0 16,-1 0 84-16,4 2 14 0,0 1 3 0,4 3 1 15,-4 0-23-15,4 0-5 0,3 3-1 0,-4 3 0 16,4 0-28-16,1 6-5 0,-5-2-2 0,4 5 0 16,4 1 25-16,-4 2 5 0,4 4 0 0,-1 3 1 15,-3 3-45-15,4 0-8 0,0 3-3 0,-4 4 0 16,0-4 61-16,-4 7 12 0,-2-4 2 0,-1 7 1 16,-7 2-16-16,0 4-3 0,-4 3-1 0,-3 3 0 0,-4-6-31 15,1 0-6-15,-4 0-2 0,-4-3 0 16,4 0-30-16,-4-7-8 0,1 4-1 0,-1-7 0 0,0-6 9 15,1-6 0-15,3-3 0 0,0-10 0 0,-1-3 8 0,1-9 4 16,4-10 1-16,-4 0 0 0,3-2-13 0,4-7-18 16,0-1 4-16,3-2 1 0,4 0 13 0,0 3 0 15,4 0 12-15,3-3-12 0,0 3 0 0,4-4 0 16,-1 4 0-16,4 3-12 0,0 0 12 0,1 7 0 16,-5-1 0-16,4 7 0 0,0-1 0 0,0 7 0 15,1 3 0-15,-1 3 0 0,-4 0 0 0,4 4 0 16,-3 2 0-16,3 0 0 15,-3 1-31-15,3-1-3 0,-4 4-1 0,4-7 0 16,1 3-145-16,-1-5-30 0,-4-1-6 0</inkml:trace>
  <inkml:trace contextRef="#ctx0" brushRef="#br0" timeOffset="109097.44">19424 4863 2880 0,'-4'6'64'0,"1"0"12"0,-1 1 4 0,4-1 0 0,-3 0-64 0,3-6-16 0,0 0 0 0,0 0 0 16,0 0 54-16,0 0 8 0,0 0 2 0,3-9 0 16,-3 2-103-16,7-2-20 0,-3 0-4 0,3-1-820 15,-3 1-164-15</inkml:trace>
  <inkml:trace contextRef="#ctx0" brushRef="#br0" timeOffset="109830.49">20479 4537 1000 0,'0'0'22'0,"-4"-7"5"0,4 1 1 0,-3 0 0 0,-1 0-28 0,4-1 0 0,0-2 0 0,0 0 0 0,0-1 63 0,4-2 7 15,-4 2 2-15,3 1 0 0,1-4-16 0,-1 4-4 16,1-10 52-16,-1 10-30 0,-3-1 4 15,4 1 1-15,-1-1 0 0,-3 1 17 0,0 0 4 16,0 2 1-16,0 1 0 0,0-3-9 0,0 5-1 16,0 4-1-16,0 0 0 0,0 0-16 0,0 0-3 15,0 0-1-15,0 0 0 0,0 7-17 0,4 2-3 16,-1 4-1-16,1 6 0 0,3 6-27 0,0 0-6 16,0 6 0-16,0 0-1 0,0 4-5 0,4 3-1 0,3-1 0 0,-3 4 0 15,-1-3 10-15,-3-7 1 0,4 0 1 0,-4-3 0 16,3-2-13-16,-3-5-8 15,1-2 10-15,-5-3-10 16,1-3-27-16,-1-4-11 0,4-3-2 0,-3-3-1 0,-4-3-100 16,0-3-20-16,3-6-4 0,-3-1-949 0</inkml:trace>
  <inkml:trace contextRef="#ctx0" brushRef="#br0" timeOffset="110092.78">20285 4590 2098 0,'0'0'46'0,"-7"3"10"0,3 0 1 0,1 4 3 0,3-7-48 0,-4 3-12 0,1 3 0 0,6 0 0 15,1 0 72-15,-1 1 12 0,4 2 2 0,0 1 1 0,4-4-68 0,3 0-19 16,0 4 0-16,4-7 8 0,3 3 43 0,0-6 8 16,4 0 1-16,3 0 1 0,4-3-27 0,-4-3-6 15,7-1 0-15,-3 1-1 0,-4-3 1 0,0-4 1 16,1 4 0-16,-5-4 0 0,5 4-14 0,-5-1-3 15,1 1-1-15,0 3 0 0,-4-1-11 0,3 4-9 16,-2 0 9-16,2 3-13 16,-6 0-153-16,3 0-30 0,-3 3-7 0,-4 3-861 0</inkml:trace>
  <inkml:trace contextRef="#ctx0" brushRef="#br0" timeOffset="110402.59">21054 4759 2188 0,'0'0'48'0,"0"0"11"0,-4 3 1 0,4-3 1 0,0 0-49 0,0 0-12 0,0 0 0 0,0 0 0 15,0 0 105-15,-3-3 19 0,-8-15 131 16,4 2-172-16,4-3-9 0,-4-3-2 0,-1-3 0 15,1-6-28-15,0-1-7 0,0 1-1 0,-3-7 0 16,-1 4-11-16,1-4-2 0,-1 4-1 0,-3-4 0 0,0 0-2 0,3 1 0 16,1 2 0-16,-1 4 0 0,0 6-9 0,4 0-3 15,-3 6 0-15,3 0 0 16,0 7-30-16,0 2-6 0,3 7-2 0,4 3 0 16,0 0-78-16,-3 3-16 0,-1 7-4 0,4 2-716 15,0 4-144-15</inkml:trace>
  <inkml:trace contextRef="#ctx0" brushRef="#br0" timeOffset="110683.32">20937 4734 2372 0,'0'0'52'0,"0"0"12"0,0 0 1 0,0 0 1 0,0 0-53 0,0 0-13 16,0-6 0-16,4-3 0 0,-1-1 64 0,1-2 11 0,3-4 1 0,0 0 1 15,0-3-17-15,4 4-4 0,-1-1-1 0,4 4 0 16,1-4-27-16,-1 3-4 15,-4 4-2-15,4 3 0 0,4-1-5 0,-4 4-1 0,-3-3 0 0,3 6 0 16,-4-3 14-16,1 6 2 0,0-3 1 0,-1 6 0 16,1-3-25-16,-1 4-8 0,1-4 0 0,-1 3 0 15,1 3 58-15,0 1 5 0,-1 2 1 0,-3 1 0 16,0-1-64-16,0 4 0 0,-3 3-14 0,3-3 2 16,-4 6 12-16,1-4 16 0,0 1-4 0,-1 0-1 15,1 0-37-15,-1 0-7 0,1-1-2 0,-4-2 0 16,3 0-52-16,1 0-10 0,-4-4-3 15,3 1 0-15,1-4-84 0,-1 0-18 16,-3-2-3-16</inkml:trace>
  <inkml:trace contextRef="#ctx0" brushRef="#br0" timeOffset="110869.44">21488 4844 2595 0,'-4'19'57'0,"1"-13"12"0,-1 0 3 0,1 1 0 0,-1-1-57 0,4 0-15 16,0-6 0-16,0 0 0 0,0 0 89 0,0 0 15 15,0 0 4-15,-3-9 0 0,-1 2-60 0,4-5-11 16,-4-1-2-16,4-2-1 0,0-4-34 0,-3 0 0 16,3-3 0-16,-4 0 0 15,4-3-70-15,-7 0-14 0,4-3-4 0,-4 3 0 16,0 0-128-16,0 0-25 0,-4-1-6 0,4 5-1 0</inkml:trace>
  <inkml:trace contextRef="#ctx0" brushRef="#br0" timeOffset="111344.02">21731 4414 2455 0,'0'0'54'0,"-3"7"11"0,-1-1 3 0,1 0 0 0,-5 4-54 0,1-1-14 16,4 0 0-16,-8 4 0 0,4-4 46 0,-3 4 6 15,-1-1 2-15,1 1 0 0,-1-4 8 0,0 4 2 16,1-4 0-16,-1 4 0 0,1 3 0 0,-1-1 0 16,4 1 0-16,-4-4 0 0,4 1-44 0,4 0-9 15,-4-4-2-15,3 0 0 0,1 1 17 0,-1-7 3 16,4-3 1-16,0 6 0 0,0-6-13 0,4 0-2 15,3 0-1-15,-4 0 0 0,4-3-14 0,0 0 8 16,0 0-8-16,4-3 0 0,3-1 12 0,-3 1-4 16,3 0-8-16,0-1 12 0,0 4-12 0,0 0 0 15,0 3 0-15,4 0 0 0,-4 0 39 0,0 3 1 0,0 4 1 16,0-1 0-16,-3 3-12 0,-4 4-2 16,4-1-1-16,-8 1 0 0,1 3-8 0,-1-1-2 0,-3-2 0 15,-3-1 0-15,-1 1-16 0,-3-1 10 0,0 1-10 0,-4-4 8 16,-3 1-8-16,4-1 0 0,-4-3 0 0,-1 1 0 31,1 2-47-31,0-6-8 0,4 0-1 0,-1-3-1 16,1 0-80-16,6 0-16 0,4 0-3 0,0 0-1219 0</inkml:trace>
  <inkml:trace contextRef="#ctx0" brushRef="#br0" timeOffset="111529.36">22006 4888 3096 0,'0'0'68'15,"0"0"15"-15,0 6 2 0,0-6 1 0,0 6-69 0,0-6-17 0,0 0 0 0,0 0 0 16,0 0 66-16,0 0 10 0,0 0 1 0,-3-9 1 0,-1 3-52 0,4-4-10 16,-3 4-3-16,3-3 0 15,0 2-70-15,0-2-15 0,0 0-2 0,0-1-1373 0</inkml:trace>
  <inkml:trace contextRef="#ctx0" brushRef="#br0" timeOffset="114823">22285 4142 1862 0,'-11'0'52'0,"4"0"13"0,0 0-52 0,0 0-13 0,0 0 0 0,0-4 0 15,0 4 141-15,4-3 26 16,3 3 5-16,-4-3 0 0,4 3-86 0,0 0-18 0,-4-3-3 0,4 3-1 16,0 0-14-16,0 0-3 0,0 0-1 0,4 6 0 15,0 10-19-15,3 3-4 0,0 6-1 0,3 6 0 16,-3 1-10-16,4 2-1 0,-1 4-1 0,1 6 0 15,0 0 32-15,-1 3 6 16,-3 0 2-16,4 6 0 0,-4-3-50 0,0-3-14 0,0-3-1 0,0 0 0 16,-3-6 15-16,3-4 8 0,-4-3 0 0,1-6-8 15,-1-6 10-15,1-3-10 0,-1-3 8 0,-3-10-8 16,0-3 0-16,4-7 0 0,-4-5 8 0,0-7-8 16,0 0 0-16,0 0 0 0,0-6 0 0,0 3 0 15,0-3 10-15,3 0-10 0,1 0 12 0,-1 0-12 16,4 3 0-16,1 0 0 0,-1 3 0 0,0 4 0 15,3 2-8-15,-3 1 8 0,0 5 0 0,0 1-9 0,0 3 9 0,0 0 0 16,4 3 0-16,-4 0-8 0,4 3 8 0,-4 3 0 16,3 4 10-16,1-4-10 0,-4 6 0 0,4-2 0 15,-1 2 0-15,4 4 0 0,0 0 0 0,0-4 0 16,1 4 0-16,-1 0 0 0,0-4 16 0,0 4-2 16,0-7-1-16,4 1 0 0,-1-4-13 0,1-3-18 15,-4-3 4-15,4 0 1 0,-4-3 13 0,3-3 0 16,-6-1 0-16,3-2 0 0,-7-4 0 0,0 4 0 15,0-4 0-15,0 4 0 0,-3 0 0 0,-1-4 0 16,-3 4 0-16,0 2 0 0,-3-2 28 0,-4 3 8 16,3-1 1-16,-6 4 1 0,-1 0-10 0,4 3-1 0,-3 3-1 15,-1 4 0-15,4-1-26 0,-4 6 0 16,4 1 0-16,0 6 0 0,0 0 0 0,4-1 0 16,3 4 0-16,3-3 0 0,1 3 0 0,-1-3 0 15,1-3 0-15,3-1 0 0,3 1 0 0,1-4 0 0,0 1 0 0,3-4 0 31,0 1-46-31,-4-4-14 0,4 0-4 0,1-2 0 0,-5-4-102 16,4 0-21-16,0-4-4 0,0 1-999 0</inkml:trace>
  <inkml:trace contextRef="#ctx0" brushRef="#br0" timeOffset="115194.35">23269 4593 2188 0,'0'0'48'0,"-3"-3"11"0,-1 0 1 0,-3 0 1 0,0 0-49 0,-4-1-12 16,4 4 0-16,-3 0 0 0,-1 4 105 0,1 2 19 15,-1 0 3-15,-3 7 1 0,3-1-52 0,1 4-9 16,-1 3-3-16,1 3 0 0,-1 0 0 0,0 3 0 16,4-3 0-16,4 0 0 0,-4 0-51 0,7-4-13 15,0-2 0-15,0 0 0 0,0-4 54 0,3 1 8 16,4-4 2-16,-3-3 0 0,3-2-52 0,0-4-12 16,0 0 0-16,0-4 0 0,0-2 0 0,0 0 0 15,4-3 0-15,-4-4 0 16,4-3-48-16,-4 1-13 0,0-4-3 0,0 0 0 0,3-3 52 0,-6 0 12 15,3 3 0-15,-4-3 0 0,4 7 0 0,-3-1 0 16,-1 7 0-16,1-4 0 0,0 7 0 0,-4 6 0 0,0 0 0 16,0 0 0-16,0 3 0 0,3 6 0 15,1 4 0-15,-4 3 0 0,3 2 48 0,1 1 13 0,3 3 3 16,-4 0 0-16,4 0-52 0,-3 0-12 0,3-3 0 0,0 3 0 16,0-3 0-16,0-4 0 0,0 4 0 0,4-3 0 15,-4-7 0-15,0 1 0 0,0-4 0 0,0-3 0 31,0 0-48-31,0-6-13 0,0-3-3 0,0-4 0 16,0-2-204-16,-3-1-42 0,6-21-8 0,-3 5-2 0</inkml:trace>
  <inkml:trace contextRef="#ctx0" brushRef="#br0" timeOffset="115563.67">23527 4295 2412 0,'0'0'53'0,"0"0"11"0,0 0 3 0,3 3 0 0,4 7-54 0,-3-1-13 16,3 1 0-16,0 2 0 15,4 4 87-15,-4 0 14 0,7 2 3 0,0 4 1 16,0 0-35-16,0 3-7 0,4 0-2 0,-1 0 0 0,1 1-8 0,0 2-1 16,-4 0-1-16,3-3 0 0,-3 0-16 0,-3 0-3 15,3-3-1-15,0-3 0 0,-3-3-18 0,-1-1-3 16,1-2-1-16,0-4 0 0,-4-2-9 0,0-1 0 16,0-3 0-16,0-3 0 0,-7 0 0 0,0 0 0 15,0 0 0-15,0 0 0 0,-4-6 8 0,1-1-8 16,-4-2 12-16,0 3-4 0,-4-4-8 0,1 4 0 15,-5-3-12-15,1 6 12 0,0-1-12 0,-3 8 12 16,-1-1-10-16,-3 3 10 0,0 7-9 0,3-1 9 16,-3 7-8-16,3 0 8 0,0-1-8 0,4 4 8 15,4 0-8-15,3 3 8 0,3-3 0 0,4 0 0 0,0-3 0 16,7 0-8-16,0-3 16 0,7-4 3 16,1 1 1-16,2-7 0 0,1-3-12 0,3 0 0 0,0-3 0 0,0-3 8 15,0 0 12-15,1-6 3 0,2-1 0 16,1-2 0-16,0-1-23 0,-1-3 0 0,1 1 0 0,0-4 0 31,3 3-112-31,-7 1-28 0,4 2-4 0,0-3-1232 0</inkml:trace>
  <inkml:trace contextRef="#ctx0" brushRef="#br0" timeOffset="116064.66">24790 4374 2336 0,'0'0'52'0,"0"0"10"0,-4 6 2 0,4-6 1 0,0 3-52 0,0-3-13 16,0 6 0-16,4-3 0 0,3 4 100 0,0-4 16 0,3 0 4 0,5 0 1 16,2 0-37-16,4 0-7 0,0-3-1 0,4 0-1 15,3 0-32-15,-3 0-7 0,3 0 0 0,-3 0-1 16,0 0-20-16,-4 0-4 0,4 0-1 0,-4 0 0 16,0 0-10-16,0 0 0 0,-7 0 0 0,4 0 0 15,-1 0-16-15,-2 0-9 16,-1 4-2-16,-4-4 0 0,-3 0-41 0,0 3-9 0,-3-3-2 0,-4 0 0 15,0 0-49-15,0 0-11 0,0 0-1 0,-4 6-976 16</inkml:trace>
  <inkml:trace contextRef="#ctx0" brushRef="#br0" timeOffset="116249.87">24843 4634 2444 0,'-4'22'54'0,"4"-13"11"0,0 1 3 0,0-4 0 0,4 3-55 0,3 1-13 0,0-1 0 0,3-6 0 0,4 4 100 0,1-4 16 16,2 0 4-16,1-3 1 0,7 0-72 0,-1 0-14 0,1 0-3 15,3-3-1-15,-3 0 1 0,0-1 1 0,3 1 0 0,0-3 0 32,4 3-129-32,-4 0-25 0,4 0-6 0</inkml:trace>
  <inkml:trace contextRef="#ctx0" brushRef="#br0" timeOffset="117735.6">26201 4311 1728 0,'0'0'38'0,"0"0"8"0,0 0 2 0,0 0 0 0,0 0-39 0,0 0-9 0,-4 3 0 0,4-3 0 15,0 0 104-15,-3 6 20 0,3 1 3 0,0-4 1 16,3 3-52-16,-3 3-9 0,4-2-3 0,-1 2 0 15,4 1 52-15,-3 2 9 0,3 1 3 0,-3 5 0 16,3 4-103-16,-4 0-25 0,4 0 0 0,0 6 0 16,0-2 56-16,0 5 7 0,0-3 1 0,4 3 0 15,-4-2-27-15,4-7-5 0,-4 3 0 16,3-6-1-16,1-7-15 0,-1 1-4 0,-3-4 0 16,4-3 0-16,-4-6-12 0,0 0 0 0,0-3 0 0,-3-3 0 15,3-3 0-15,-4-4 0 0,1 0 0 0,-1-2 0 16,-3-4 20-16,0 0 0 0,0-3 1 0,0 3 0 15,0 1-21-15,0-1 0 0,4 0 0 0,-4 0 0 16,0 3 0-16,3-2 0 0,1 2 0 0,-4 0 0 0,3 1 0 16,1 2 0-16,3 0 0 0,-3 1 0 0,3 3 0 0,0-1 0 15,3 4 0-15,1-4 0 0,-1 7 0 0,1 0 0 16,3 0 0-16,-3 3 0 0,3 0 0 0,0 3 0 16,4 3 0-16,-1 4 0 0,1-1 0 0,0 7 0 15,-1 0 0-15,1 6 0 0,-4 0 56 0,0 6 6 16,0 0 2-16,0 6 0 0,-3 4-64 0,-1 0-8 15,-3-4-4-15,1-2-1 0,-1-1 13 0,0-6 0 16,-4 0 0-16,1-6 0 0,-1-7 0 0,1 1 0 16,-4-7 0-16,0 1 0 15,0-7-115-15,0 0-20 0,0-7-4 0,0-5-821 16,-4-1-164-16</inkml:trace>
  <inkml:trace contextRef="#ctx0" brushRef="#br0" timeOffset="118312.27">26899 4349 2419 0,'0'0'53'0,"0"0"11"0,0 9 3 0,0 0 1 0,-3 1-55 0,3-1-13 0,0 7 0 0,0 0 0 0,3 2 54 0,-3 4 8 15,4 0 2-15,-1 3 0 16,1 0 0-16,-1 4 0 0,1-1 0 0,-1 6 0 0,5-2-17 0,-5-1-3 15,4 0-1-15,-3-2 0 0,3-4-3 0,0-3 0 16,-4-4 0-16,4-2 0 0,-3-6-22 0,3-1-5 16,0-3-1-16,0-6 0 0,-3 0-12 0,3-3 0 15,-4-6 0-15,1-1 0 0,3-5 12 0,-7-4 0 0,3-3 0 0,1-6 0 16,-1-4 8-16,4 1 0 0,-3 0 1 16,3-4 0-16,0 4-21 0,0 6 0 15,0-4 0-15,4 4 0 0,-1 3 0 0,1 0 0 0,3 4 0 0,-3-1 0 16,3 6 0-16,0-2 0 0,0 5 0 0,4 4 0 15,-4 0 0-15,0 3 0 16,0-1 0-16,0 4 0 0,0 7 0 0,-3-4 0 0,-1 3 0 0,4 7 0 16,-3 2 0-16,0 4 0 0,3 3 0 0,-4 3 0 15,1 3 56-15,-1 4 6 0,1 5 2 0,-4 4 0 16,4 0-64-16,-1 0-8 0,-3-4-4 0,4-2-1 16,-4-1 13-16,0-2 0 0,-4-4 0 0,1-3 0 31,3-3-28-31,-3 0-4 0,-4-7 0 0,3-2 0 0,-3 0-128 0,0-10-25 0,0-3-6 15,0 0-1-15</inkml:trace>
  <inkml:trace contextRef="#ctx0" brushRef="#br0" timeOffset="118996.22">27742 4518 2880 0,'0'0'64'0,"0"0"12"0,-7 0 4 0,4 0 0 0,3 0-64 0,-7-3-16 0,7 3 0 0,-7-3 0 16,7 3 40-16,0 0 4 0,0 0 2 0,0 0 0 31,-4-7-74-31,4 7-14 0,4-3-3 0,3-3-830 0,-4 6-165 0</inkml:trace>
  <inkml:trace contextRef="#ctx0" brushRef="#br0" timeOffset="119250.9">27873 4665 2394 0,'0'10'52'0,"-4"-1"12"0,4 4 1 0,4-1 3 16,-4 4-55-16,4-4-13 0,-1 4 0 0,4 0 0 0,0-1 93 0,0 4 16 15,0 0 3-15,0 3 1 16,0 0-36-16,4 0-7 0,-4 6-2 0,0 0 0 0,0 4-6 15,0 2-2 17,-3 1 0-32,-1 2 0 0,1 1-4 0,-1-4-2 0,-3 1 0 0,-3-7 0 0,-1-3-26 0,1 0-6 0,-4-3-1 0,-4 0 0 0,0-3-21 15,-3-3 0-15,4-4 0 0,-1-2 0 16,1-4-93-16,-1-3-20 0,4-3-4 0,-4-6-1333 16</inkml:trace>
  <inkml:trace contextRef="#ctx0" brushRef="#br0" timeOffset="120013.68">31175 2420 2257 0,'0'0'49'0,"0"0"11"0,0 0 1 0,-4 3 3 0,1 0-51 0,-4 1-13 16,3-1 0-16,1 3 0 0,-1-3 112 16,1 3 19-16,-1-2 4 0,-3-1 1 0,4 3-80 0,-1 0-16 15,4-6-4-15,0 0 0 0,-3 3-28 0,3-3-8 16,0 0 0-16,0 0 0 16,0 0-113-16,0 0-24 0,0 0-5 0,0 0-994 0</inkml:trace>
  <inkml:trace contextRef="#ctx0" brushRef="#br0" timeOffset="120343.11">31203 2934 1713 0,'0'0'37'0,"-7"4"8"0,4 2 2 0,-1 0 2 0,1 4-39 0,-1-7-10 0,1 6 0 16,-1-3 0-16,4 4 141 0,-4-4 27 0,4 7 4 0,0-10 2 16,0 3-50-16,0-6-11 0,0 0-1 0,0 0-1 15,4 6-39-15,0-3-8 0,-1 1-2 0,1-1 0 16,-1 3-13-16,1-3-2 0,-4 10-1 0,3-10 0 0,-3 6-10 0,0 4-1 16,0 2-1-16,-3 4 0 0,3 3 6 0,-4 3 0 15,-3 10 1-15,0-1 0 0,3 1-30 16,-3 2-11-16,0 1 0 0,0 0 9 0,0-4-1 0,0 1 0 15,0-7 0-15,0-3 0 0,-4 0-8 0,4-3 0 16,0-13-12-16,0 4 12 16,4-7-204-16,3-6-34 0,-18-6-6 0,11-10-2 0</inkml:trace>
  <inkml:trace contextRef="#ctx0" brushRef="#br0" timeOffset="125478.61">4251 7537 1947 0,'-4'13'43'0,"4"-7"9"0,0 4 1 0,0-4 2 0,0 3-44 0,0 1-11 0,0-1 0 0,0-3 0 16,4 1 66-16,-4-1 11 0,7-3 3 15,-3 0 0-15,6 0-24 0,1-3-4 16,-1 0 0-16,1-3-1 0,-4 0-10 0,11 0-1 0,-8 0-1 0,1-3 0 15,3-1-11-15,-4 1-3 0,5-3 0 0,-1 2 0 16,3 1-25-16,-3 3 0 0,8-3 0 0,-8 2 0 16,7 1 56-16,-3 3 7 0,3 0 1 0,3 0 0 15,5 3-52-15,-1 1-12 0,-3-1 0 0,3 3 0 16,0 0 0-16,4 1 0 0,3-1 0 0,-7 0 0 16,0 4 0-16,1-4-15 0,2 3 3 0,-2-3 1 15,2-2 11-15,-2 2 16 0,2 0-4 0,1-3-1 16,3-3-11-16,-6 3 0 0,-1-3 0 0,0 4 0 15,-3-1 0-15,-4 0 0 0,4 0 0 0,-4-3 0 16,3 3 0-16,1-3 0 0,0 3 0 0,3 0 0 16,-7 0 0-16,4-3 0 0,0 0 0 0,-1-3 0 15,5 3 32-15,-1-3 4 0,-4-3 0 0,5 0 1 16,-1-1-37-16,-10 1 0 0,6-3 0 0,-6-1 0 16,3 4 0-16,-10 0 8 15,3 0-8-15,0-1 0 0,-4 1 0 0,1 0 9 0,0-1-9 0,-8 4 0 16,4-3 13-16,0 3-4 0,-3-3-1 0,-1-1 0 0,-3 4 6 0,4-3 1 15,-4 0 0-15,0-1 0 0,0 1 19 0,0-3 4 16,0 2 1-16,-4-2 0 0,4 0-20 0,0-4-4 16,0 1-1-16,-3 2 0 15,-1-2-6-15,1-4-8 0,3 0 11 0,-4 1-11 0,1-4 11 0,-1 3-11 16,1-3 10-16,3 0-10 16,-7 1 0-16,3-1 0 0,0-6 0 0,1 3 0 15,-1-3 14-15,1 3-3 0,-1-3-1 0,1 0 0 0,-1-1-10 0,4 5-14 16,0 2 3-16,-7-3 1 0,4 0 10 0,-1-3 0 15,1 0 0-15,-1-4 0 0,1-2 9 0,-1-7 4 16,1 4 1-16,-1-4 0 0,4 7-22 0,-7-3-5 0,7 5-1 0,-4-2 0 16,4 3 24-16,-7-1 5 15,4 4 1-15,-1-3 0 0,1-3-8 0,-1-1-8 16,1-5 11-16,-1-1-11 0,1 1-11 0,-1-1-9 16,-3 3-1-16,0-2-1 0,0 6 22 0,3-1 0 0,-3 4 0 0,4-3 0 15,-4-4 18-15,0 4 8 0,0-4 2 0,0-2 0 16,0 2-20-16,7 1-8 0,-7-1 8 0,3 1-8 15,-3 5 31-15,3 1 1 0,1 3 0 0,-4-3 0 16,3 3-46-16,-3 0-9 0,4-3-1 0,-8-4-1 16,8 1 40-16,-1-7 8 0,1 4 1 0,-4-4 1 0,3 4-37 0,0-1-8 15,4 7-2-15,-7 0 0 0,0 3 22 0,4-1 0 16,-1 5 0-16,1-1 0 0,-1 3 0 0,1 3 0 16,3-3 8-16,0 0-8 0,-4 4 16 0,4-1 2 15,-7 4 0-15,4 2 0 0,3-2-18 16,0-1 0-16,3 1 0 0,-3-1 0 0,0 0 0 0,0-2 0 15,0 2 0-15,0-2 0 0,0-1-9 0,0 0-6 16,0 4-1-16,7-4 0 0,-7 3 26 0,0 4 5 16,4 0 1-16,-4-1 0 0,0 1-16 0,3 3 0 15,1 2 0-15,-4 4 0 0,0-6 0 0,0 0 0 16,0 6 0-16,0 0 0 0,0 0 0 0,3-6-18 16,-3 6 4-16,4-7 1 0,-4 7 21 0,3-6 4 15,1 0 0-15,-1 0 1 0,4-1-13 0,-7 1 0 16,0 0 0-16,4-1 0 0,0 1 0 0,-1-3 0 15,1 2 0-15,-4 1 0 0,3 3 0 0,-3-3 0 16,0 6 0-16,4-6 0 0,-4 6 0 0,3-4 0 0,-3 4 0 16,0 0 0-16,0 0 0 0,0 0 0 0,0-6 0 0,0 6 0 15,0 0 0-15,4-3 0 0,-4 3 0 0,0 0 0 16,7-6 0-16,-7 3 0 0,0 3 0 0,0 0 0 16,3-7 0-16,-3 7 0 0,0 0 0 0,0 0 0 15,7-3 0-15,-7 0 0 0,0 3 0 0,4-3 0 16,3 0 0-16,-4 3 0 0,8-3 0 0,-11 3 0 15,11-4 0-15,-8 4 0 0,4 0 0 0,-3 0 0 16,3 0 0-16,0 0 0 0,3 0 0 0,1 0 0 16,0 0 0-16,-1 0 0 0,-3 0 0 0,4 0 0 15,-1 0 0-15,1 0 0 0,0 0 0 0,-1 0 0 16,4 0 0-16,-3-3 0 0,3 3 0 0,4 0 0 16,-4 0 0-16,0 0 0 0,3 0 0 0,-2 0 0 15,6 3 0-15,-7-3 0 0,7 4 0 0,-3-1 0 0,3 0 0 0,-4 3 0 16,8-3 0-16,-7 0 0 0,3 1 0 0,4-4 0 15,-1 3 0-15,-2-3 0 0,2 3 0 0,-3-3 0 16,1-3 0-16,-1 3 0 0,0 0 0 0,0-3 0 16,0 3 0-16,4-4 0 0,-4 1 0 0,0 3 0 15,0 0 0-15,-3-3 0 0,3 3 0 0,0 0 0 16,-3-3 0-16,0 3 0 0,3 0 0 0,-7 0 0 16,7 0 0-16,-10 0 0 0,-1 0 0 0,1 0 0 0,-1 0 0 15,1 0 0-15,-4 0 0 0,0 0 0 0,-3 0 0 0,6 0 0 16,-10-3 0-16,0 3 0 0,7-3 0 0,-7 3 0 15,0 0 8-15,0 0 0 16,4-3-8-16,-4 3 12 16,0 0-80-16,0 0-17 0,0 0-3 0,0 0-1 15,0 0-68-15,0 0-14 0,0 0-2 0,0 0-1109 0</inkml:trace>
  <inkml:trace contextRef="#ctx0" brushRef="#br0" timeOffset="126413">6156 4512 1728 0,'0'0'38'0,"0"6"8"0,-7 0 2 0,3 0 0 0,4-6-39 0,-3 7-9 16,3-1 0-16,-4 0 0 0,1 1 104 0,3 2 20 16,-4-3 3-16,4 0 1 0,0 1-52 0,0 2-9 15,0 1-3-15,4-4 0 0,-4 6-12 0,0-2-2 16,3 2-1-16,1 4 0 0,-1 0-27 0,1 6-6 15,-4 0 0-15,7 0-1 0,-3 3 5 0,-1 0 2 16,4 3 0-16,-3 0 0 0,-1 0-5 0,1 1-1 0,6-1 0 16,-10 0 0-16,4-3 4 0,-1 0 1 0,4-3 0 0,-3 0 0 15,-1-6-7-15,1-4-2 0,-1 1 0 0,1-7 0 16,0 0-3-16,-4-6-1 0,0 0 0 0,3-6 0 16,4 0 0-16,-7 0 0 0,0-7 0 15,0 0 0-15,0 1 6 0,0-4 1 0,0 4 0 16,-7-1 0-16,7 1-6 0,-3-4-1 0,-5 3 0 0,5 1 0 15,-1 2-8-15,-3-2 0 0,4-4 9 16,-4 4-9-16,3-7 16 0,-6 3 0 0,6 1-1 16,-3-1 0-16,7-3-24 0,-7 0-5 0,4 0-1 0,-1-3 0 15,4 4 24-15,-7-1 5 0,7 0 1 0,-4 0 0 16,1 4-15-16,3 2 0 0,-4 0 0 0,4 4 0 16,-3 3 0-16,3 6 0 0,0 0 0 0,0 0 0 15,0 0 0-15,0 0-18 0,0 0 4 0,0 0 1 16,7 3 21-16,0-3 4 0,0 0 0 0,-3 3 1 15,6 0-21-15,-3 0-5 0,7 0-1 0,-10 1 0 0,6-1 14 16,1 0 0-16,0 0 12 0,3 0-12 0,0 0 13 0,3 0-4 16,-6 1-1-16,7 2 0 0,-4 0-8 0,3-3 0 15,1 7 0-15,0-4 0 0,3 3 0 0,-7-2 0 16,7 2 0-16,-7 0 0 0,4 1 24 0,-4-1 2 16,4 1 1-16,-1-4 0 0,-6 3-15 0,-1-2-4 15,5 2 0-15,-8-3 0 0,3 4 0 0,-3-4-8 16,0-3 12-16,0 3-4 0,-3 1 12 0,-1-4 1 15,1 3 1-15,-4-6 0 0,0 0-22 0,0 3 0 16,0-3 0-16,-4 6 0 0,4 1 0 0,0-7 0 16,0 0 0-16,0 3 0 0,-3 3 0 0,3 0 0 0,0-3 0 15,-4 4 0-15,4-4 0 0,0 3 0 16,-3 0 0-16,3-2 0 0,0-1 25 0,-4 3 1 0,4-6 0 16,0 3 0-16,0 3-26 0,-3 1 0 0,-1-4 8 15,4-3-8-15,-3 6 0 0,3-6 0 0,-4 3 0 0,1 3 0 16,-1-2 32-16,4-4 4 0,-7 3 0 0,4 0 1 15,-8 3-29-15,0 0-8 0,4-2 0 0,0 2 0 16,-7 3-13-16,0-3-4 0,-4 4-1 0,1-1 0 16,-1-2 18-16,0 2 0 0,1 4 0 0,-1-4 0 15,1 3 0-15,-1 1 0 0,4-4 0 0,0 4 0 0,-4-4 18 16,0 4-2-16,4-4-1 0,0 1 0 0,7-1-15 16,-11-3-18-16,8 1 4 0,3-1 1 15,3 0-82-15,1 0-16 0,-1 1-3 16,4-1-861-16,4-3-172 0</inkml:trace>
  <inkml:trace contextRef="#ctx0" brushRef="#br0" timeOffset="190718.81">7235 12253 1839 0,'0'0'40'0,"0"0"9"0,0 0 2 0,0 0 1 0,-7 3-42 0,0 0-10 0,7-3 0 0,-3 4 0 16,-4-1 80-16,7-3 15 0,-4 3 2 0,4-3 1 16,-3 3-28-16,3-3-6 0,0 0 0 0,0 0-1 15,0 0 1-15,0 0 0 0,0 0 0 0,0 0 0 16,0 0-25-16,0 0-5 0,0 0-1 0,0 0 0 15,3 6-1-15,-3-6-1 0,4 3 0 0,-1 4 0 16,1-4-31-16,3 0 0 0,-4 0 0 0,8 0 0 16,-4 4 44-16,4-7 2 0,3 3 1 0,-4-3 0 15,4 6-24-15,1 0-5 0,-1 0-1 0,0 4 0 0,0-1 2 0,4 7 0 16,-8 3 0-16,4 0 0 0,-3 3 21 0,-1-1 4 16,1 1 0-16,-4 7 1 15,0-4-36-15,0 6-9 0,-3-3 0 0,-1 1 0 0,4-1 0 0,-7 0 0 16,0 0 0-16,0-3 0 0,-3 0 33 0,3-3 5 15,-4 0 1-15,4-3 0 0,-3 0-11 0,3-7-3 16,-4 1 0-16,1-1 0 16,3-2-34-16,-4-4-7 0,4 0-2 0,0-6 0 0,0 4 18 0,0 2 0 15,4-3 0-15,-1 0 0 0,4-3 8 0,0 0 9 16,0 0 2-16,4 0 0 16,3 0-19-16,-3 0 0 0,3-3 0 0,0 3 0 0,3 0 0 0,5 0 0 15,-1 3 0-15,0-3 0 0,0 0 0 0,0 0 0 16,0 0 0-16,1 0 0 0,-1 0 0 0,-4 0 0 15,1 0 0-15,0 0 0 16,-4-3-22-16,0 3-8 0,-3-3-2 0,-1 0 0 16,-3 0-52-16,0-4-12 0,-3 4-1 0,-1-3-1 15,-3-4-125-15,4 4-25 0,-4-3-4 0</inkml:trace>
  <inkml:trace contextRef="#ctx0" brushRef="#br0" timeOffset="191033.64">7782 12294 2257 0,'0'0'49'0,"-7"0"11"0,7 0 1 0,0 0 3 0,-3 0-51 0,3 0-13 0,0 0 0 0,-7 3 0 16,7-3 82-16,-4 3 14 0,4 4 2 0,0-1 1 0,0 0-20 0,0 3-4 15,4 4-1-15,-1 6 0 0,1 3-14 0,-1 3-2 16,4 6-1-16,0 7 0 0,0 6 7 0,0 0 0 15,4 3 1-15,0 0 0 0,-1-3 4 0,1 3 1 16,-4 0 0-16,3 6 0 0,-3 0-56 0,4-3-14 16,-4 1 0-16,4-4 0 0,-4-10 16 0,0-2 0 15,-4-4 0-15,4-3 0 0,-3 1-16 0,-1-8 0 16,1 1 0-16,0-9 0 0,-4 0-9 0,0-4-8 16,3 0-2-16,-3-2 0 15,-3-4-65-15,3-3-12 0,0 0-4 0,0 0-896 0,-8 0-179 0</inkml:trace>
  <inkml:trace contextRef="#ctx0" brushRef="#br0" timeOffset="-95342.06">22010 7500 1314 0,'0'0'37'0,"0"0"8"15,0 0-36-15,0 0-9 0,0-7 0 0,0-2 0 16,0 3 104-16,0 0 20 0,0 6 3 0,0-10 1 15,0 4 0-15,3 0 0 0,-3-1 0 0,0-2 0 16,0 3 0-16,0-4 0 0,0-2 0 0,0 2 0 16,0-5-3-16,0 2 0 0,-3 1 0 0,-1-4 0 15,1 3-46-15,-1 4-10 0,-3-4-1 0,-3 4-1 16,-1 3-3-16,0 3 0 0,-6 3 0 0,-1 0 0 16,-3 9-52-16,0 3-12 0,-4 7 0 0,-3 3 0 15,0 3 13-15,-4 4 3 0,0 5 0 0,0 4 0 16,1 2-7-16,2 7-1 0,-2 4 0 0,-1 2 0 15,7 3 0-15,1 1 0 0,-1 2 0 0,0 4 0 16,8 0-8-16,2 0 0 0,1 2 0 0,7 1 7 16,4-12-7-16,3-4 0 0,3-6 0 0,8-1 0 0,3-8 0 0,4-7 0 0,3-3 0 15,3-3 0-15,8-12 0 0,3-4 0 0,4-6 0 0,7-6 0 32,0-7-28-32,3-3-3 0,1-9 0 0,3 0 0 0,-7-6 51 0,-1-4 9 0,-2 1 3 0,-1-7 0 15,0 0-24-15,-3 1-8 0,4-1 0 0,-5 0 0 16,-6 3-26-16,0 1-5 0,-4 2-1 0,-3-2 0 15,-8-1 32-15,-2-3 0 0,-8 1 0 0,0-1 0 16,-11 6 20-16,1 1 9 0,-8 2 3 0,-7 4 0 16,1 3-24-16,-8 0-8 0,-3 6 0 15,-4 0 0-15,0 7 0 0,1-1 0 0,-1 7 0 0,-3 0 0 16,6 3 0-16,1 3 0 0,3 0 0 0,-3 0 0 16,7 3-44-1,0 0-6-15,0 0-1 0,3-3 0 0,4 3-97 0,3-3-20 0,1-3-4 16</inkml:trace>
  <inkml:trace contextRef="#ctx0" brushRef="#br0" timeOffset="-94845.14">22775 8588 2386 0,'0'0'100'0,"0"0"-80"15,0 0 96-15,0 0 20 0,0 0 3 0,0 0 1 16,0 0-28-16,0 0-6 0,0 0-1 0,-3-6 0 16,-1-1-28-16,-3-2-5 0,-3-1-2 0,-1-2 0 15,-3-1-17-15,-4 1-3 0,4-4-1 0,-7 0 0 16,7-2-24-16,-4 2-5 0,1-3 0 0,3 0-1 16,3 4-7-16,0-4-2 0,4 0 0 0,0 0 0 15,4-3-10-15,3-3 0 0,0 0 9 0,3-6-3 16,4 3-6-16,4-4 0 0,3 1 0 0,4-4 0 15,-1 1 0-15,4 2 0 0,1-2 0 16,2-4 0-16,1 1-26 16,0-1-5-16,-1-3-1 0,1 4 0 0,-4-1 52 0,0 7 9 0,1-1 3 0,-5 1 0 15,1 6-24-15,0 3-8 0,-1 0 0 0,-3 6 0 16,4-2 0-16,-4 5-13 0,-3-3 4 0,3 7 1 16,-4 0-64-16,1 2-13 0,-4 4-3 0,0 0 0 15,4 3-134-15,-4 0-27 0</inkml:trace>
  <inkml:trace contextRef="#ctx0" brushRef="#br0" timeOffset="-94496.17">23537 7879 2795 0,'0'0'58'0,"0"0"14"0,0 0-57 0,0 0-15 0,0 0 0 0,0 0 0 15,4 3 117-15,-4 0 21 0,3 4 4 0,-3-4 1 16,4 3-48-16,-1 4-10 0,1-4-1 0,-4 6-1 16,4 4-33-16,-1 0-6 0,1 6-2 0,-1 3 0 15,1 6-18-15,-1 4-3 0,1 5-1 0,-1 4 0 16,4-3-14-16,-3-3-6 0,-1 2 0 0,1-2 0 15,-1-4-26-15,4 1-5 0,-3-7-1 0,-1 4 0 16,5-7 52-16,-5 3 9 0,1-6 3 0,3 0 0 16,-4-3-24-16,1-4-8 0,-1-2 0 0,4-4 0 15,-3-6-26-15,-1-3-5 0,1-6-1 0,-1 0 0 16,1-7-56-16,-1-2-12 0,1-4-3 0</inkml:trace>
  <inkml:trace contextRef="#ctx0" brushRef="#br0" timeOffset="-93974.88">23929 7459 2288 0,'-4'-3'65'0,"-3"3"14"16,7 0-63-16,-7 0-16 0,4 0 0 0,-4 3 0 15,3 0 152-15,1 0 28 0,-1 4 6 0,1-4 1 16,-1 3-99-16,4 0-19 0,0 0-4 0,0 1-1 15,4-1 0-15,3 0 0 0,-4 1 0 0,8-4 0 16,-1 3-24-16,1 0-6 0,7 4-1 0,-1-4 0 16,4-3-1-16,1 3-1 0,2 1 0 0,1-1 0 15,0 0-19-15,-1 4-4 0,1 2-8 0,3-2 12 16,0 2 4-16,-3 4 0 0,3-1 0 0,1 4 0 16,2 3-32-16,-2 3-5 0,2 0-2 0,5 4 0 15,-8-1 23-15,0-3 0 0,-3 3 0 0,3 3 0 16,-7-2 21-16,-3 5 9 0,-4-3 2 0,0 7 0 15,-3 3-32-15,-8 3 0 0,1 6 0 0,-4 0 0 16,-4 0-22-16,-3-3-7 0,-4 0-2 0,-3 4 0 16,-3-1 31-16,-4 3 0 0,-1 0 0 0,-2 1 0 15,-1-11 0-15,0-2 0 0,1-3 0 0,-5-4 0 0,8-5 0 0,0-7 0 0,3-4 0 0,4-2 0 16,0-7 0-16,4-5 0 0,-1-1 0 0,4-6 0 31,3-4-77-31,1-2-10 0,3-4-1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13:32:41.55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2198 4684 1609 0,'0'0'35'0,"0"0"7"0,0 0 2 0,0 0 2 0,0 0-37 0,0 0-9 0,0 0 0 0,0 0 0 16,0 0 80-16,0 0 13 0,0 0 3 0,0 0 1 16,0 0 25-16,0 0 5 0,0 6 1 0,-7 1 0 15,7-1-52-15,0 3-9 0,0 1-3 0,0-1 0 16,0 4-29-16,0-1-7 0,0-2 0 0,7 2-1 15,-7 4 8-15,0-1 1 0,0 4 1 0,0-3 0 16,3 3-21-16,-3 0-4 0,0-1 0 0,0 1-1 16,7 3-11-16,-7 0-16 0,0 0 4 0,0 3 1 15,0 3 60-15,4 1 12 0,-4 2 3 0,7 3 0 0,-3 1-55 16,-4-1-9-16,0 4 0 0,0 3 0 16,3-4 0-16,-3 7 0 0,0 7 0 0,0 2 8 15,0 0-8-15,0 0 0 0,0 4 9 0,0 6-9 16,-3-7 0-16,3 7 0 0,3 6 0 0,-3 0-8 0,0-7 8 0,7 4 0 15,-7 3 0-15,0 6 0 0,4 1 0 16,-4 2 0-16,7-3 0 0,-7 10 0 16,3-3 19-16,-3 2 5 0,7 4 2 0,-7 9 0 15,4-6-42-15,-4 6-8 0,0 4-1 0,0 15-1 0,0-13 48 0,0 4 10 16,-4 3 1-16,4 15 1 0,-7-9-26 0,7 0-8 16,-3 3 0-16,3 16 0 0,-7-13 0 0,7 0 0 15,-4 1 0-15,4 15 0 0,0-13 0 0,0-3 8 16,4 1-8-16,-4 15 0 0,7-16 8 0,-7 0-8 15,0 7 0-15,3 18 0 0,4-28 0 0,-3 10 0 0,-1-1 8 16,4 20-8-16,4-23 0 0,-8 4 0 16,5 2 8-16,-5 23-8 0,8-22 0 0,-8 0 0 15,4-4 0-15,4 23 0 16,-1-17-31-16,-6-2-9 0,7-6-3 0,-1 21 0 0,1-22 75 0,3 1 16 16,-4 5 2-16,8 14 1 0,-7-23-41 0,6 3-10 0,-3 4 0 15,-3-26 0-15,0 1 0 0,3 2 0 0,-4 10 0 0,4 0 0 16,-3 7 12-16,-1-1 0 0,1-3 0 15,3 57 0-15,0-35 6 0,-3-9 2 0,7-4 0 16,-4 13 0-16,-4-22-10 0,1-3-2 0,3-6 0 0,-4 9 0 16,1-15 3-16,-7-7 0 0,10 0 0 0,-4 4 0 15,-3-17-11-15,4-2 0 0,-8-7 0 0,8 3 0 16,-7-12 0-16,6-3 0 0,-3-10 0 0,-7-6 0 16,7-6 0-16,0-3 0 0,-3-7 0 0,3-9 0 15,-7-3-57-15,0-7-17 0,0-5-3 16,0-7-1-16,0-7-173 0,0-5-34 0,-11-29-7 0,-3 0-2 15</inkml:trace>
  <inkml:trace contextRef="#ctx0" brushRef="#br0" timeOffset="2061.57">2512 4706 1612 0,'0'0'36'0,"-11"0"7"0,4 3 1 0,7-3 1 0,-3 0-36 0,3 0-9 0,-4 0 0 0,4 0 0 16,0 0 81-16,-10-3 15 15,2 0 2-15,8 3 1 0,-3-3-33 0,3 3-6 16,0 0-2-16,0-7 0 0,-7 1-2 0,7 6 0 16,0 0 0-16,0 0 0 0,0 0 16 0,0 0 2 0,0 0 1 15,0 0 0-15,0 0-60 0,0 0-15 0,0 0 0 0,7-3 0 16,4 3 0-16,-8 3 0 0,8-3 0 0,-1 3 0 15,1 0 0-15,3 1 0 0,0-1 0 0,4 0 0 16,-1 0 0-16,1 0 0 0,7-3 0 0,-4 3 0 16,-4-3 0-16,8 0 0 0,3 0 0 0,8-3 0 15,-8 0 54-15,14 0 8 0,-7-3 2 0,11-1 0 16,0 1-64-16,-7-3-23 0,3 2 1 0,4-2 0 16,4 3 35-16,-5-4 7 0,5 1 2 0,6 3 0 15,1-4-33-15,3 1-6 0,-4 3-2 0,4-7 0 0,-3 7 31 0,3-4 5 16,7 1 2-16,-4 0 0 0,-3 2-34 0,4-2-6 15,-5-1-2-15,-2 1 0 0,6 0 37 0,-3 2 7 16,4-2 2-16,-4 3 0 16,-11-1-32-16,4 1-7 0,-7 0 0 0,0 3-1 15,3 0 27-15,-10-1 6 0,3 1 0 0,4 3 1 0,-10-3-17 0,-1 3 0 16,0 0 0-16,-7 0 0 0,1 0 0 0,-5 3 0 16,-3 0 0-16,4-3 0 0,-11 0 0 0,0 4 0 15,4-4-8-15,0 0 8 0,-1 0 0 0,-6-4 0 16,6 4 0-16,-2-3 10 0,-1 3-10 0,0 0 0 15,-4-3 0-15,1 0 0 0,-11 3 0 0,14 0 0 16,-3 3 0-16,-8-3 8 0,8 0-8 0,-11 0 10 16,0 0-10-16,10 0 10 0,-10 0-10 0,4 0-9 15,6 3 9-15,-10-3-13 0,0 0 13 0,4 3 0 0,3 1 0 0,-7-4 0 16,0 0 0-16,4 3 0 0,-4 3 0 16,3-3 0-16,-3-3 12 0,0 0 6 0,4 6 1 0,-4-6 0 15,0 0-19-15,3 4 0 0,-3-4 0 0,7 3 0 16,-3 0 0-16,-4-3 0 0,7 3-8 0,0 0 8 15,-7-3-15-15,7 0 0 0,-7 0 0 0,11 3 0 16,-11-3 24-16,3 0 5 16,-3 0 1-16,0 0 0 0,7 3-24 0,-7-3-5 0,4 3-1 0,-1 1 0 15,1-1 27-15,-4-3 6 0,3 6 1 0,-3 0 0 16,4 1-31-16,3-1-5 0,-7 3-2 0,0-2 0 16,0 2 36-16,0 0 7 0,0 1 2 0,3 2 0 15,-3 1-42-15,0 2-8 16,0 1-1-16,0 3-1 0,0 0 51 0,7 0 11 0,-7 3 1 0,0 0 1 15,0-1-10-15,4 5-1 0,-4-1-1 0,0 0 0 16,3 3-72-16,-3 3-14 0,0-2-4 0,4 5 0 16,-4 4 92-16,0-1 17 0,3 7 4 0,-3 3 1 0,0-3-39 0,0 0-11 15,4 3 0-15,-4 3 0 0,0 0 11 0,4 4-3 16,-1 2 0-16,1 7 0 0,3-10 0 0,-7 0 0 16,3 4 0-16,4 6 0 0,-3 2-8 0,3-2 8 15,0 0-8-15,3 3 8 0,-2-4-8 0,-1 4 0 16,0 3 0-16,7 6 0 0,-4-6 9 0,1 4-9 15,-1-4 10-15,1 12-10 0,3-9 0 16,-3 7-15-16,3-1 2 0,-4 3 0 0,5-2 13 0,-5-1 0 16,1 10 0-16,-4 6 0 0,3-12 0 0,4 2 0 15,-6 4 0-15,2 9 0 0,1-9 0 0,-1 0 0 0,1 0 0 0,-1 12 0 16,1-6 11-16,0 0 5 0,-4-3 0 16,3 13 1-16,1-7-9 0,-1 0-8 0,-3-3 12 15,4 16-12-15,3-13-12 0,-10 3-8 0,6 1-3 0,1 11 0 16,-1-8 23-16,1-4 0 0,-7 4 0 0,6 12 0 15,1-10 13-15,-1-2 7 16,-3-1 2-16,4 13 0 0,0-9-22 0,-1 0 0 0,4-4 0 0,0 13 8 16,0-12-8-16,1-1 0 0,6 7 0 0,-7 3 0 15,7-13 0-15,-7 3 0 0,0 1 0 0,7 6 0 16,-3-10 0-16,0 0 0 0,-1 7 0 0,4 3 0 16,-3-13 0-16,3 0 0 0,-3 7 0 0,3 5 0 15,-3-15-15-15,-1 4-7 0,1-1-2 0,0 6 0 16,-1-15 39-16,1 0 7 0,0 6 2 0,-1 3 0 0,1-6-16 0,-1-6-8 15,1-1 8-15,3 10-8 0,-3-9 0 0,0-3 0 16,-1-1 0-16,4 7 0 0,1-13 0 0,-5 4 0 16,4 2 0-16,1 4 0 15,-5-13 0-15,4 0 0 0,-3 0 0 0,0 6 0 16,-1-5-8-16,1-1 0 0,0-6 0 0,-4 3 0 16,0-7 8-16,0 4-13 0,3 3 5 0,-2 0 8 0,-1-3 0 0,0-3 0 15,0-10 9-15,0 6-1 0,-3-5-8 0,3 2 0 16,-4-2 0-16,1 2 0 0,-4-6 0 15,7-3 0-15,-10-3 0 0,3-3 0 0,3-7 0 0,-3 4 0 16,4-7 0-16,-8 1 0 0,1-1-14 0,-1-3 2 16,1 0 1-16,0-2 0 0,-1-1 11 0,-3-3 0 0,-3 0 0 15,-1-1 0-15,0-2 10 0,4 0 1 0,-7 0 0 16,4-3 0-16,-1-1-11 0,-3-2 0 0,0-1 0 0,0-2 8 16,-3-1-8-16,-1 1 0 0,0-4 0 0,1 3 0 15,-4-2 0-15,0-4 0 0,0 0 0 0,3 0 0 16,-10 0 0-16,7 0 0 0,-4-3 0 0,0 3 0 15,1 0 0-15,-1-3 0 0,-3 4 0 0,-4-1 0 16,-3 3 0-16,0 0-11 0,3-3 11 16,-10 1-12-16,7-1 12 0,-4 0 0 0,0 0 8 0,0 0-8 15,4 0 0-15,0 0 0 0,-4 4 0 0,0-4 8 16,-3 3 0-16,0-3 0 0,-7 3 0 0,-1-2 0 16,1-1 0-16,-4-3 0 0,4 3 0 0,-4 0 0 15,3-3-8-15,5 3 8 0,-1-3-8 0,-7 3 8 16,0 0-8-16,-3-3 0 0,3 0 0 0,-4 0 8 15,5 0-8-15,-19 4 9 0,1-1-9 0,-4 0 10 16,3-3-2-16,1 3-8 0,-1-3 12 0,-3 0-4 16,11 3-8-16,-8 0 0 0,-3-3 0 0,-3 3 0 15,10-3 26-15,-7 0 3 0,7 0 1 0,-7 0 0 0,3 3-15 0,1-3-3 16,-1 0-1-16,-3 0 0 0,7-3 2 0,0 3 1 16,-3 0 0-16,3 3 0 0,0-3-5 0,3 4-1 15,1-4 0-15,-4 3 0 0,10-3-8 0,-6 3 0 16,7 3 0-16,-4-3 0 0,3 4 0 0,1-1 10 15,3-3-2-15,0 3-8 0,0-3 0 0,4 4 0 16,3-4 0-16,4 0-12 0,3 0 12 0,7-3 0 16,-3 0 0-16,7 0 0 15,-4 0-38-15,4-3-5 0,0-3-1 0,7-1 0 16,0-2-153-16,-4 0-31 0</inkml:trace>
  <inkml:trace contextRef="#ctx0" brushRef="#br0" timeOffset="2908.46">2953 3317 1728 0,'0'0'153'0,"0"0"-122"16,0 0-31-16,-7-6 0 0,7 6 108 0,0 0 16 16,0 0 4-16,0 0 0 0,0 0-52 15,0 0-9-15,0 0-3 0,-4 6 0 0,4 7-31 16,0-1-6-16,0 7-2 0,0 0 0 0,0 3 7 15,-7 3 0-15,7 0 1 0,-3 6 0 0,3 1 21 0,0-1 4 16,-7 0 1-16,3 1 0 0,4 2 6 0,-7-6 2 16,7 1 0-16,0-1 0 0,0-6-22 15,0 0-4-15,7-4-1 0,-3-2 0 0,3-3-24 0,-4-4-6 16,8-3-1-16,-1 1 0 0,4-1-9 0,-3-3 0 16,3-3 0-16,4 3 0 0,-4 0 20 0,7-3 3 15,-10 3 0-15,6 1 0 0,1-1-36 0,0 0-7 16,-1 0-2-16,1 0 0 0,3 0 35 0,-3-3 7 15,-4 0 2-15,0-3 0 16,0 3-54-16,4-3-12 0,-8 0-1 0,4-3-1 16,0-1-80-16,4-2-16 0,-4-4-3 0,-3 4-708 0,-1 0-142 0</inkml:trace>
  <inkml:trace contextRef="#ctx0" brushRef="#br0" timeOffset="3208.37">3507 3373 1728 0,'7'-12'38'0,"-7"6"8"0,0-1 2 0,0-2 0 15,3 0-39-15,4 2-9 0,-7 1 0 0,0 6 0 16,0 0 104-16,0 0 20 0,0 0 3 16,0 0 1-16,0 6 0 0,4 4 0 0,-1 5 0 15,-3-2 0-15,0 9-44 0,-3 0-9 0,3 3-2 0,-4 0 0 0,4 6-5 0,-7 4 0 16,4-4-1-16,3 7 0 16,-7-4-10-16,7-2-1 0,-4 5-1 0,4-5 0 15,4-1-17-15,-4-6-3 0,7-3-1 0,-4 0 0 0,4-3-6 0,0-7 0 16,4 1-1-16,-1-4 0 0,1 1-27 0,3-7-11 15,4 0 1-15,-1-3 0 0,1 0 10 0,0 0 14 16,3-3-3-16,0 0-1 0,0 3-10 0,0 0-16 16,4 0 4-16,0 0 1 0,-1 0 11 0,-2 0 16 15,-1 0-4-15,-4-7-1 16,1 7-76-16,0 0-15 0,-1 7-4 0,-3-7 0 16,-3 0-172-16,3 3-36 0,7 6-6 0,-10 7-854 0</inkml:trace>
  <inkml:trace contextRef="#ctx0" brushRef="#br0" timeOffset="4338.31">3284 5998 836 0,'0'0'24'0,"-3"-6"4"16,3-1-28-16,-7-2 0 0,7-1 0 0,-4-2 0 16,4 3 110-16,-7-4 16 0,7-3 3 0,-3 4 1 15,3-1-26-15,-4-2-4 0,4 2-2 0,0-3 0 16,-7 4 2-16,7-4 1 0,0 4 0 0,0-4 0 16,0 3-7-16,0 4-2 0,0 0 0 0,7 2 0 0,-7 7-14 0,0 0-3 15,0 0-1-15,0 3 0 0,4 4 6 0,-1 2 0 16,4 7 1-16,-7 3 0 0,4 3-65 0,-4 6-16 15,7 6 0 1,-4 7 0-16,-3 0 0 0,7 0 0 0,-3 2 0 0,3 1 0 0,-3 0 0 0,6 0 0 16,-10 0 0-16,11 3 0 0,-8 0 0 15,8-6 0-15,-1 0 0 0,1-4 0 0,-7-5 0 0,6-4 0 16,4-6 0-16,-3-3 0 16,-1-1-150-16,1-5-34 0,3-4-6 0,-3-2-548 15,-4-7-110-15</inkml:trace>
  <inkml:trace contextRef="#ctx0" brushRef="#br0" timeOffset="4618.16">3609 5741 1497 0,'3'-19'32'0,"-3"10"8"0,4-4 0 0,0 0 4 0,-4 1-36 0,3-1-8 0,-3 1 0 0,7-1 0 16,-7 4 156-16,0 3 28 0,4-1 7 0,-4 7 1 15,0 0-52-15,7 3-9 0,-4 7-3 0,1-1 0 16,3 7-102-16,3 3-26 0,-6 6 0 0,6 3 0 15,1 3 56-15,0 10 7 0,-1 6 1 0,1 10 0 16,-1-4-34-16,5 3-6 0,-5 1-2 0,4 6 0 16,-3-4 7-16,-1 4 2 0,1 3 0 0,3 0 0 0,-3-13-16 15,-1-3-3-15,-3-9-1 0,11 0 0 16,-15-7-11-16,8-6 0 0,-4-3 0 0,0-6 0 16,0-6-16-16,-3-7-4 0,3-6-2 0,-7-6 0 15,0-4-67-15,0-5-14 0,-7-7-2 0,3 0-1 16,-6 0-86-16,-4 0-18 0,3-6-3 0,-7 2-751 15</inkml:trace>
  <inkml:trace contextRef="#ctx0" brushRef="#br0" timeOffset="4821.43">3249 6299 2188 0,'-10'16'48'0,"6"-10"11"0,4 3 1 0,-7-3 1 0,3 1-49 0,4-1-12 16,0 0 0-16,4 1 0 0,3-1 82 0,4 0 14 15,-1 0 2-15,4-2 1 0,7 2-26 0,4 0-5 0,-4-3 0 0,8 0-1 16,2 0-27-16,-6 1-6 16,7-4-1-16,-8 3 0 0,5-3-33 0,-5 3 0 15,8 0-10-15,0 3 10 16,3 1-47-16,-7-1-1 0,8 6-1 0,-1 1-775 16,4 3-156-16</inkml:trace>
  <inkml:trace contextRef="#ctx0" brushRef="#br0" timeOffset="5263">3711 9096 1958 0,'0'0'43'0,"0"0"9"0,0 0 1 0,0 0 3 0,0 0-45 0,0 0-11 16,0 3 0-16,0 6 0 0,0 7 104 0,4 3 20 16,3 3 3-16,0 0 1 0,3 6-40 0,8 3-8 15,-7 4-2-15,6 5 0 0,1 4-22 0,0 3-5 0,-1 4-1 0,1 2 0 16,0-9 11-16,-4 3 3 0,0 0 0 0,3 0 0 16,-10 0-52-16,4 0-12 0,-4 0 0 0,4 0 0 15,-8-6 0-15,4-7 0 0,0 1 0 0,0-10 0 16,-7-3 0-16,4-3 0 0,-4-7 0 0,0-2 0 15,0-7-155 1,0-3-33-16,-4-7-8 0,-6-2-989 0</inkml:trace>
  <inkml:trace contextRef="#ctx0" brushRef="#br0" timeOffset="5502.77">3302 9231 2064 0,'-7'9'59'0,"7"-9"12"16,-4 6-57-16,4 1-14 0,4-4 0 0,3 3 0 0,0-3 82 0,4 3 14 16,6-3 2-16,8 1 1 0,-7-1-12 0,10 0-3 15,-3 0 0-15,3 0 0 0,0 0 9 0,0 0 2 16,7 1 0-16,8-4 0 0,3 0-37 0,3-4-7 16,0 1-2-16,4-3 0 0,-7 3-26 0,-3 3-6 15,-1-3-1-15,0 0 0 0,-3 3-16 0,7-4 0 16,-11 4 8-16,11-3-8 15,-11 3-75-15,4-3-18 0,3 0-4 0,-6 0-802 16,-8 3-160-16</inkml:trace>
  <inkml:trace contextRef="#ctx0" brushRef="#br0" timeOffset="6989.09">4025 13272 1497 0,'0'0'32'0,"0"-9"8"0,0 3 0 0,-7-4 4 0,7 1-36 0,-3-1-8 16,3 1 0-16,-11 0 0 0,11-4 104 0,-3 4 20 16,-1-1 3-16,0 1 1 15,4-1-52-15,-3 4-9 0,3 6-3 0,0 0 0 0,0 0 22 0,0 0 4 16,0 6 1-16,0 4 0 0,0 2-43 0,3 13-9 15,1 4-2-15,0 8 0 0,3 7 8 0,3 9 2 16,-3 7 0-16,7 3 0 0,-3-7-24 0,3 1-5 16,-3-1-1-16,10 4 0 0,-11-4 32 0,4-6 7 15,1-3 0-15,-5-6 1 0,1-6-34 0,3-4-7 16,-7-9-2-16,3-7 0 0,-2-5-2 0,-5-4-1 0,4-3 0 16,-7-3 0-16,0-9-11 0,0-10 0 0,-3-3 0 0,-4-6 0 15,-1 0-12-15,-2-4 3 16,3-2 0-16,-7 3 0 0,3-1 9 0,1 1 0 0,-5 3-9 0,5-4 9 15,-4 4-8-15,-4-3 8 0,4-4-10 16,0 1 10-16,3-4-9 0,-3 0 9 0,4 4-8 0,-1-1 8 16,0 1 0-16,1 6 0 0,-1-1 0 0,4 4 11 15,0 3-11-15,4 4-16 0,-4 2 4 0,3 3 1 16,4 1 11-16,0 2 0 0,0 4 0 0,0 0-8 16,0 6 8-16,4-6-8 0,3 6 8 0,-4-3-8 15,4 3 8-15,0 0 0 0,4 0 0 0,-1 3 0 16,5-3 0-16,2 3 0 0,-3 0 0 0,7-3 11 15,1 3-1-15,2 0 0 0,1-3 0 0,3 3 0 16,0-3 6-16,-3 0 2 0,0 0 0 0,3 3 0 16,0-3-26-16,-10 4-6 0,3-1-1 0,-7 0 0 0,4 3 31 0,-8-3 5 15,1 0 2-15,-4 1 0 0,0-1-37 0,-3 0-7 16,3-3-2-16,-4 0 0 0,-3 0 23 0,0 0 0 16,0 0 0-16,0 0 0 15,0 0-107-15,0 0-17 0,-3-3-3 0,-8-4-717 16,1 4-144-16</inkml:trace>
  <inkml:trace contextRef="#ctx0" brushRef="#br0" timeOffset="7223.8">4025 13627 1958 0,'0'0'43'0,"0"0"9"0,11 3 1 0,-8 0 3 0,8 0-45 0,-1 0-11 16,5 0 0-16,-1 0 0 0,3 1 156 0,1-4 28 15,3 3 7-15,0-3 1 0,0-3-104 0,4 3-20 16,-4-4-4-16,4 1 0 0,-7 3-51 0,3-3-13 0,-4 0 0 0,-2 3 0 16,-1-3 36-16,-4 3 3 0,4 0 0 0,-7-3 0 15,4 3-63-15,-7 0-12 0,6 0-2 0,-6 0-1 16,-4 0 4-16,0 0 1 0,0 0 0 0,0 0 0 16,0 0-150-1,0 0-31-15,-11 3-5 0,-3 0-2 0</inkml:trace>
  <inkml:trace contextRef="#ctx0" brushRef="#br0" timeOffset="7399.87">4195 14053 2419 0,'0'0'53'0,"10"3"11"0,-3-3 3 0,7 0 1 0,-3 3-55 0,10-3-13 16,-7 0 0-16,7 0 0 0,-3 0 105 0,0 3 19 15,3-3 3-15,-4 4 1 0,5-1-36 16,-1 0-8-16,-4 0 0 0,5 3-1 0,2-3-57 0,-3 4-11 15,4-4-3-15,-4-3 0 16,4 0-51-16,-4 0-10 0,0-3-3 0,0-1-871 16,-3 1-174-16</inkml:trace>
  <inkml:trace contextRef="#ctx0" brushRef="#br0" timeOffset="8248.5">4978 6365 1728 0,'0'0'38'0,"0"0"8"0,0 0 2 0,0 0 0 0,7-3-39 0,0-4-9 0,0 4 0 0,3 0 0 0,8 0 104 16,-4-3 20-16,7 2 3 0,-3-2 1 16,10 3-52-16,-7-3-9 0,11 3-3 0,-4-4 0 0,-3 4 0 0,3 0 0 15,1 3 0-15,-1-3 0 16,3 3-51-16,5 0-13 0,10 0 0 0,-1 0 0 0,1 0 22 0,4 0 2 15,-4-3 0-15,-1 3 0 0,1-3 12 0,0 0 4 16,4-1 0-16,10 1 0 0,-4-3-40 0,0 3-18 16,-6-3 2-16,3-4 0 0,-7 4 25 0,3-3 6 15,-3 2 1-15,3-2 0 0,-3-1-16 0,0 1 0 0,0 3-12 16,-7-4 12-16,-1 4 0 0,-6 0 0 0,0 3 8 0,-7 3-8 16,-1 0 0-16,-6 0 8 0,0 3-8 0,-4 0 0 31,-4 3-49-31,1 1-13 0,-4-1-2 0,0 0-1 15,0 0-102-15,-3-3-20 0,-4-3-4 0,0 0-1 0</inkml:trace>
  <inkml:trace contextRef="#ctx0" brushRef="#br0" timeOffset="8830.1">6625 5898 2170 0,'0'0'48'0,"0"0"9"0,-3 3 3 0,3 3 1 16,-7 0-49-16,3 0-12 0,4 4 0 0,0-1 0 15,0 7 51-15,0 0 7 0,4 2 2 0,3 4 0 0,-4 3-11 0,1-3-1 16,3 4-1-16,-4 2 0 0,4 0-17 0,-3 3-3 16,3 1-1-16,-4-1 0 0,1 4 30 0,0-4 5 15,-1 3 2-15,4 1 0 0,-7-7-50 0,4 0-13 16,-1-3 0-16,1-6 0 0,-4-3 29 0,3-4 1 15,1-2 0-15,-4-4 0 0,0-6-30 0,0 0 0 16,0 0 0-16,3-12 0 16,-3-1-25-16,0-6-2 0,0-6 0 0,-3-3 0 15,-1-3 27-15,1-4 0 0,-4-3 0 0,3 1 0 0,-3-1 0 0,4 1 0 16,-5-1 0-16,-2 0 0 16,3 4-56-16,0-4-7 0,0 7-1 0,0-1 0 0,0 4 52 0,0 6 12 15,-1 3 0-15,5 4 0 0,-1 5 0 0,1 1 0 16,3 9 0-16,0 0 0 0,0 0 28 0,0 0 9 0,0 0 2 0,7 6 0 15,-4 4-11-15,8-1-3 0,0 4 0 16,-1 2 0-16,4-2-25 0,0 2 0 0,4 4 0 0,3-3 0 31,4 0-46-31,0-1-14 0,3 1-4 0,0-3 0 0,0-1 103 0,1 1 20 0,2-4 4 0,-2 0 1 16,-5 1-52-16,1 2-12 0,-7-2 0 0,-1-1 0 16,-3 1 0-16,-3-4 0 0,3 3 0 0,-7 1 0 15,0-4 54-15,-3 0 8 0,-1 1 2 0,-3 2 0 16,0-3-52-16,-3 4-12 0,-4-1 0 0,0 0 0 15,-1 1 0-15,-6 2 0 0,0 4 0 0,-3-3 0 0,-5 2 54 16,1 7 8-16,-3-3 2 0,-5 6 0 0,5 0-52 0,2 0-12 16,-6 0 0-16,7-3 0 0,0 0 0 0,3-6 0 15,1 0 0-15,6-7 0 16,-3 0-48-16,7-5-13 16,0-4-3-16,7 0 0 0,-4-10-167 0,4-2-33 0,7-17-8 15,4-8 0-15</inkml:trace>
  <inkml:trace contextRef="#ctx0" brushRef="#br0" timeOffset="9999.14">7482 5640 1608 0,'-10'-9'45'0,"-1"3"11"0,4-1-44 0,0 4-12 0,0-3 0 0,-3 3 0 16,2 3 64-16,1 3 12 0,0 3 1 0,4 4 1 15,3 2-34-15,0 4-8 0,3 6 0 0,1 3-1 16,3 9-35-16,4 1 0 0,-4 9 0 0,3 3 0 16,1 3 58-16,-1 3 5 0,1-2 1 0,3 2 0 15,-3 3 0-15,3 4 0 0,0-1 0 0,-4 4 0 0,5-3 0 0,2-4 0 16,-3-9 0-16,4 3 0 0,-4-6-9 0,4-6-2 16,-4-1 0-16,3-5 0 0,-2-7-33 0,-1-3-8 15,0-3 0-15,-4-7-1 0,4-5-11 0,-3-7 0 16,0 0 0-16,-1-10 0 0,1-2 0 0,-4-7 0 15,-4-3 0-15,1-3 0 0,-4 0 0 0,-4-7 0 16,4-2 0-16,-7-10 0 0,-3-3 20 0,-1 0 3 16,-3-3 0-16,-4-4 0 0,1 7-37 0,-1 0-7 15,0 0-2-15,-3-3 0 0,4-3 23 0,-5-1 0 16,5 4 0-16,-4 0 0 0,7 3 0 0,-4 0 0 16,4 6 0-16,0-6 0 0,0 7 0 0,3-4 0 15,0-3 0-15,1 3 0 0,-1 3 0 0,1 0 0 16,6 0 0-16,-3 1 0 0,0 5 0 0,4 1 0 15,-1 2 0-15,4 1 0 0,0 0 0 0,0 2 0 0,4 4 0 0,-1 0 0 16,4 6 16-16,0 1 8 16,4 2 2-16,-4 6 0 15,3 1-42-15,1 6-8 0,0 0-1 0,3 3-1 0,0 6 26 0,7 0 0 0,0 4 0 0,4-1 0 16,3 4 17-16,4-1 9 0,3 1 2 0,4-4 0 16,0 4-45-16,-1-4-9 15,1 4-2-15,-3-4 0 0,2 1 28 0,1-1 0 0,3-3 0 0,11 0 0 16,0-2 0-16,0-1 0 0,0-3 0 0,0 0 0 15,0 0 0-15,0 0 0 0,7-3 0 0,7-4 0 16,0-2 0-16,-7 0 0 0,0-4 0 0,0-3 0 0,-4 1 0 16,4-4 0-16,7-3 0 0,0 0 0 0,-10 0 15 0,-4 0 8 15,0 3 1-15,-8 4 1 16,-2-1-40-16,-4 3-8 0,-1 1-1 0,1 5-1 0,-7 4 25 16,-4-3 0-16,0 9 0 0,-3 0 0 0,-7 4 31 15,-4 2 11-15,0 4 2 0,-7-1 1 16,0 7-25-16,-3-3-6 0,-1 6-1 0,-3-1 0 0,0 1-1 0,0 0 0 15,-3 0 0-15,-1-3 0 0,1 0-12 0,-1 0 0 16,0 0 0-16,1-4 0 0,-1 1 0 0,1 0 0 16,3-1 0-16,0-2 0 0,3 6 0 0,1-4 0 15,-1 1-11-15,1 3 11 0,3 0 0 0,0 6 0 16,0 3 0-16,4 3 0 0,3 7 0 0,0-4 0 16,0 4 0-16,0 3 0 0,0 3 0 0,-3 0 0 0,3 6 0 0,0 6 12 15,-3 4-12-15,3-4 0 0,0-2-12 0,-3 5 12 16,3-6 0-16,0 4 0 15,0 2 0-15,0 4 0 0,0-6 0 0,0-1 0 16,0-6 0-16,0 0 0 0,1 1 0 0,-5-4 0 16,4-4 0-16,-3 8 0 0,-1-1 0 0,-3-6 0 15,0 0 14-15,-3-4-4 0,0-5-10 0,-8-4-12 0,4-6 2 16,-7 0 1-16,0-6 9 0,-4-3 0 16,-3 0 0-16,0-4 0 0,-4-3 0 0,-3-2 0 0,0-1 0 0,-7-6 0 15,3 0 37-15,-3 0 10 0,-7 0 1 0,-8-3 1 16,1 0-36-16,-7-4-13 0,-4 4 9 0,-4-3-9 15,8 3 8-15,-4-3-8 0,-11 6 8 0,-3 0-8 16,-3 3 8-16,3-3-8 0,3 3 8 0,-6 3-8 16,6 0 0-16,-3 1 8 0,-3 2-8 0,-1-3 0 15,8 1 0-15,17-4 0 0,3 3 8 0,1-3-8 16,-4-3 0-16,7 3 0 0,-3-3 0 0,3 0 0 0,1 0 0 0,-1-3 0 16,3 3 0-16,8-3 0 15,4 0-100-15,6 0-23 0,0 0-4 0,4 0-1 16,4-1-26-16,3 1-6 0,7 3 0 0</inkml:trace>
  <inkml:trace contextRef="#ctx0" brushRef="#br0" timeOffset="10776.77">8805 5700 1552 0,'0'0'44'0,"0"0"10"0,0 0-43 0,-3 0-11 0,-4-3 0 0,0 3 0 16,-4 0 156-16,4 0 28 0,0 0 7 0,-4 3 1 0,1-3-52 0,-4 3-9 15,0 0-3-15,0 4 0 16,-4-1-51-16,-3 0-10 0,0 3-3 0,-4 1 0 15,7-1 0-15,-3 1 0 0,0 2 0 0,0 1 0 0,0-4-51 0,3 1-13 16,0-1 0-16,4 0 0 0,0 1 0 0,3-7 0 16,1 3 0-16,-1-6 0 0,8 3 0 0,-4-3 0 15,7 0 0-15,0 0 0 0,0 0 0 0,0 0 0 16,0 0 0-16,0 0 0 0,0 0 0 0,0 0 0 16,0 0 0-16,0 0 0 0,0 0 0 0,0 0 0 0,3 0 0 15,4 3 0-15,-3 4 54 0,3 2 8 0,-4 7 2 0,1 6 0 16,-1 3-52-16,5 0-12 0,-5 6 0 0,1 1 0 15,-1-4 0-15,1 0 0 16,-1-3 0-16,1 0 0 0,-1 0 0 0,-3-3 0 0,0-3 0 0,0 0 0 16,4 0 0-16,-4-7 0 0,-4 4 0 0,4-3 0 15,0-4 0-15,-3 0 0 0,-1 1 0 0,4-4 0 16,-3-3 0-16,3-3 0 0,0 0 0 0,0 0 0 16,0 0 0-16,0 0 0 0,3-6 0 0,-3 0 0 15,4-4 0-15,3 1 0 0,0-1 0 0,3-2 0 16,1-1 0-16,0 4 0 0,3-4 0 0,3 1 0 15,1-1 0-15,3 4 0 0,0-1 0 0,4 1 0 16,-4 0 0-16,4 2 0 0,0 4 0 0,-4 0 0 16,0 0 0-16,0 3 0 0,0 3 0 0,-3 3 0 15,-1 1 54-15,1 5 8 0,-4 1 2 0,-3 6 0 16,-1-1-52-16,1 4-12 0,-4 0 0 0,-3 10 0 0,-1-1 0 16,-3 3 0-16,-3 4 0 0,-5 0 0 0,1-1 0 0,-3-5 0 15,-1-1 0-15,1 0 0 0,-4 1 0 0,-1-4 0 16,1 0 0-16,-3-3 0 0,3-6 0 0,-4 0 0 15,0-7 0-15,1-2 0 16,3-4-97-16,-1-6-23 0,1-6-4 0,0-4-859 16,0-5-172-16</inkml:trace>
  <inkml:trace contextRef="#ctx0" brushRef="#br0" timeOffset="12883.35">11878 5026 1728 0,'0'0'38'0,"-3"-3"8"0,-5 3 2 0,1 0 0 0,0 3-39 0,0 0-9 15,4 6 0-15,-4 4 0 0,3 6 104 0,1 6 20 0,3 3 3 0,0 7 1 16,0 2-103-16,3 4-25 16,4 6 0-16,-3 9 0 0,10 67 119 0,-7-57-55 0,4 12 0 15,-4 0 0-15,3 4 0 0,1 9 0 0,-1 9 0 16,-3-9-52-16,4 3-12 0,3 6 0 0,0 1 0 15,0-17 54-15,-3-2 8 0,7-4 2 16,-8-2 0-16,4-11-52 0,-3-5-12 0,-1-10 0 0,-3-3 0 16,0-12 15-16,1-7 0 0,-1-6 0 0,0-6 0 15,-4-7-6-15,1-6-1 0,-4-3 0 0,0-9 0 16,0-7-8-16,0-9 0 0,-4-6 0 0,1-7 0 16,-4-6 0-16,3 0 0 0,-7-6 8 0,4-6-8 0,-3 2 0 15,-4-8 0-15,3-7 0 0,-6-4 0 0,6 4 0 0,-3 0 0 16,0 0 0-16,-4-9 0 0,4 3-23 0,3 3 0 15,-3-4 0-15,0 1 0 0,4 9 23 16,3-3 0-16,-4 4 0 0,0-4 0 0,1 12 0 16,-1 1 0-16,1 6 0 0,-1 2 0 0,0 5 0 0,1 5 0 15,-4 3 0-15,0 4 0 0,3 3 0 0,-3 6 0 16,0 3 0-16,3 3 0 0,1 7 0 0,-1 6 0 16,4 0 0-16,0 6 0 0,7-3 0 0,0 9 0 15,3 4 0-15,5-1 0 0,2 1-17 0,8 3 1 16,3-1 0-16,7-2 0 0,0-1 5 0,4 1 2 15,3-1 0-15,8-2 0 0,-1-1 9 0,11-2-13 16,0-4 5-16,10-3 8 0,-6 0-9 0,3 0 9 16,7 0 0-16,7-3 0 0,-4-1-9 0,8-2 9 0,-7 0 0 15,6 0-9-15,-3-1 9 0,4 1 9 0,0-3-1 0,3 2-8 16,-11 4 8-16,1 0-8 0,-4 0 0 0,7 0 0 16,-4 0 29-16,-2-4-1 0,-9 4 0 0,9 0 0 15,-12 0-28-15,0-3 0 0,-3-1 0 0,4 4 0 16,-4-3 0-16,-4 3 0 0,0 0 0 0,-6-3 0 15,-4 6 0-15,-1-4-8 0,-6 4-1 0,0 4 0 16,-7-1 9-16,-4 0 11 0,-4 0-3 0,-2 3 0 16,-5 4 0-16,1-4 0 0,-4 3 0 0,-7 1 0 15,3-1 20-15,-6 1 3 0,3-1 1 0,-4 0 0 16,1 4-11-16,-1-4-1 0,-3 1-1 0,4-1 0 16,-4 0-6-16,3 1-1 0,0-1 0 0,1-2 0 15,3 2-12-15,-4 0 0 0,4 1 0 0,0-1 0 16,4 1 0-16,-4 2 0 0,3 4 0 0,-3 0 0 0,4 5 0 15,3 5 0-15,-3 5 0 0,3 7 0 0,-4 2 0 16,4 4 0-16,-3 0 0 0,6 6 0 0,-3 4 0 16,0 5 0-16,0 7 8 0,1 6-8 0,-1-9 0 0,3 0-10 15,-3-4 2-15,0 7 0 0,0 0 8 0,0-7 16 16,0-5-4-16,1-4-1 0,-1-6-11 0,-7-7 0 16,0-5 0-16,-4-1 0 0,1-3 10 0,-8-6-10 15,4 0 12-15,-11-6-12 0,1 0 44 0,-5-4 1 16,-2-3 1-16,-4 1 0 0,-1-4-37 0,-6 0-9 15,-4 1 0-15,-7-4 0 0,-3 3 0 0,-4 0 0 16,0 4 0-16,-3-1 0 0,3 1 0 0,-7-1 0 16,3 4 0-16,-6 2 0 0,3 1 0 0,0 0 0 15,3-1 0-15,-3 1 0 0,8-4 0 0,-5 4 0 16,1-3 0-16,-4-1 0 0,10-2 0 0,-3-4 0 16,8 0 0-16,9-3 0 0,-3-6 0 0,4 0-12 15,3 0 2-15,-3-3 1 16,3 3-69-16,1-4-14 0,2-2-2 0,-6-4-1 15,3 1-157-15,8-4-31 0,-15-22-6 0,18 7-2 16</inkml:trace>
  <inkml:trace contextRef="#ctx0" brushRef="#br0" timeOffset="13446.96">12852 5766 1792 0,'0'0'51'0,"0"0"10"0,0 0-49 0,3 3-12 15,1 0 0-15,-1 0 0 0,8-3 72 0,-1 0 12 16,1 0 3-16,3 0 0 0,4-3-37 0,-1 3-7 16,8-3-2-16,0 0 0 0,0 0 19 0,3 0 3 15,-4-1 1-15,5 4 0 0,-5 0-52 0,1 0-12 0,0 4 0 0,-4 2 0 16,-3-3 54-16,-4 6 8 0,0-2 2 0,-4-1 0 16,-3 3 0-16,0 1 0 0,-3-1 0 0,-8 1 0 15,1-1-52-15,-1 3-12 0,-6-2 0 0,-1 6 0 16,1-4 20-16,-4 4 2 0,-4-1 0 0,0 1 0 15,-3 3-22-15,0-3 9 0,3-1-9 0,-3 1 0 16,3-3 0-16,1 2 0 0,3-5 0 0,0-1 0 16,3-3 15-16,4 1-4 0,7-1-1 0,0-6 0 15,0 3-10-15,7 0 8 0,4-3-8 0,3 0 8 16,0 0-8-16,3-3 0 0,5 0 9 0,-1 3-9 16,0-3 25-16,0 3 1 0,0 0 0 0,4 0 0 15,0 0 27-15,-4 3 6 0,4 3 1 0,-4-3 0 16,-4 4-48-16,1 2-12 0,-4 0 0 0,-3 4 0 15,-1-1 53-15,-6 1 9 0,3 3 2 0,-7-1 0 16,0 1-52-16,-7 3-12 0,3 0 0 0,-10 3 0 16,0 0 0-16,-4-1 0 0,-3 5 0 0,0-1 0 15,0 3-22-15,-4-3-7 0,4 0-2 0,-4-6 0 16,4 3-77-16,4-7-15 0,-5 1-3 0,1-3-1285 0</inkml:trace>
  <inkml:trace contextRef="#ctx0" brushRef="#br0" timeOffset="13966.9">14235 6017 2030 0,'-11'-3'57'0,"11"3"14"16,0 0-57-16,0 0-14 0,-4 0 0 0,4 0 0 0,0 0 75 16,0 0 12-16,4 9 2 0,0-3 1 0,3 0-39 0,3 1-8 15,4 2-2-15,7-3 0 0,8 1-15 0,-1-1-3 16,4-3-1-16,3 0 0 0,-3 4-10 15,6-4-1-15,5-3-1 0,3 3 0 0,-4-6 15 0,7 0 3 16,4-4 1-16,4-2 0 0,-8-1-29 0,4 1-12 16,0-4 1-16,0 1 0 0,0-4 11 0,0 4 0 15,0-1 0-15,0-3 0 0,-4 7 0 0,-3 0 16 0,0 2-4 0,-8 1-1 32,1 3-60-32,-7 3-12 0,0 0-3 0,-4 0 0 15,-7 3-51-15,0 0-10 0,-3 4-3 0,0-4-512 0,-4 0-102 0</inkml:trace>
  <inkml:trace contextRef="#ctx0" brushRef="#br0" timeOffset="14637.37">15614 5709 1186 0,'0'0'33'0,"0"0"9"0,0 0-34 0,0 0-8 16,0 0 0-16,0 0 0 0,3 4 99 0,-3 5 17 15,4 7 4-15,0 2 1 0,-1 7-5 0,1 4-2 16,-4 5 0-16,3 7 0 0,-3 6-21 0,4 0-4 15,-1 50 87-15,-3-53-87 0,4 0 0 16,-4 3 0-16,0-3 0 0,0-3-33 16,3-4-6-16,-3-5-2 0,4-7 0 0,-1-3-26 0,1-7-6 15,-1-5 0-15,1-7-1 0,-1-6-15 0,4-7 9 16,-3-8-9-16,3-11 8 0,-3-2-8 0,3-3 0 16,-4-4 0-16,1-6 0 0,-1 3 0 0,-3-6 0 15,0 0 0-15,0-6 8 0,0 6-8 0,-3-3 0 0,-1 3 0 16,4 0 0-16,-7 6-11 0,4 0 11 0,-1 3-8 0,-3-2 8 15,0 2 0-15,3 0-8 0,-3 7 8 16,4 0 0-16,-1 6 0 0,4 3 0 0,-3 6 0 16,3 3 0-16,0 4 0 0,0 9-8 0,0 0 8 0,7 3 0 15,0 10-10-15,3-1 10 0,5 10-12 16,-5 0 12-16,8 3-15 0,-4 4 4 0,4-4 1 0,3 3 0 16,-4-6 10-16,5 6 0 0,-5-3 0 0,8 0-8 15,0 0 8-15,3-3 0 0,0-3 10 0,-3 3-10 16,3-6 8-16,0-1-8 0,0 1 0 0,1 0 0 15,-5-4 8-15,1 1-8 0,-7-1 0 0,-1-2 9 16,-6-1-1-16,3-3 0 0,-7-3 0 0,0 4 0 16,-3-4 12-16,-4-3 1 0,0 6 1 0,-7 0 0 0,3-2 7 15,-7 5 2-15,-3-3 0 0,-7 7 0 0,0 2-14 16,-4 1-2-16,1 3-1 0,-5 0 0 0,1 3-14 16,0 3 0-16,0-3 8 0,-4 6-8 0,4 0 0 0,-1 0 0 15,5 4 8-15,-1-4-8 0,0-3 0 0,4 0 0 16,4-3 0-16,-1-9 0 0,4-1 0 0,3-6-10 15,4-6 10-15,4-6-12 16,-1-6-156-16,4-4-32 0,4-3-7 0</inkml:trace>
  <inkml:trace contextRef="#ctx0" brushRef="#br0" timeOffset="15850.05">16563 5418 869 0,'-21'-6'24'0,"14"2"7"0,-4-2-31 0,1 3 0 0,-1-3 0 0,0-1 0 0,1 1 35 0,-1-3 1 16,4 6 0-16,-3-4 0 0,3 4-18 0,-4 0-3 15,7 3-1-15,-6 0 0 0,6 3 58 0,-3 0 11 16,4 7 2-16,-4 2 1 0,7 1 6 0,-4 6 0 16,4 6 1-16,4 6 0 0,-4 7-46 0,3 6-10 15,4 3-1-15,0 6-1 0,0 7-19 0,0 8-4 0,0 5-1 16,1 11 0-16,2-8 13 0,-3 2 2 0,4 10 1 0,-1 3 0 15,1-13 34-15,3-3 7 16,-3-3 2-16,3 1 0 0,-4-11-8 0,1-5-2 16,-1-7 0-16,1-3 0 0,0-13-27 0,-4-9-5 0,-4-6-2 0,4-6 0 15,-3-10 15-15,-1-9 3 0,1-10 1 0,-4-9 0 16,3-6-29-16,-6-7-5 0,3-3-2 0,-4-3 0 16,1 0 3-16,-4-9 0 0,0-3 0 0,0-4 0 15,0 0-12-15,0 4 0 0,-4 0 0 0,4-4 8 16,-4 0-8-16,4-2 0 0,-3-1 0 0,3 0 8 15,0 7-8-15,-4 3 0 0,4-1 0 0,-4 1 8 16,4 0-8-16,0-1 0 16,0 7 9-16,0-3-9 0,4 6 0 0,-4 3 0 0,3 4 0 0,-3 2 8 15,3 7-8-15,-3 3 0 0,0 3 0 0,0 0 0 16,0 6-24-16,0 1-5 0,0 2-2 16,-4 1 0-16,8 5 31 0,-4 1 0 0,3 0 0 0,4 6 0 0,0 0 23 0,0 0 10 15,0 6 3-15,7 4 0 16,-3-1-58-16,7 4-11 0,3-1-3 0,0 4 0 0,7-1 44 15,4-2 9-15,6 3 2 0,5-7 0 0,-1 0-19 0,4 1 0 16,3-4-11-16,4 0 11 0,3-6-17 0,4 0 3 16,7 0 1-16,7-6 0 0,-3 0 13 0,3 0 0 15,0-4 0-15,7 1 0 0,0-1 0 0,0-2 12 16,-3-1-3-16,3 4 0 0,-4-1-9 0,1 1-12 0,-4-3 2 16,7-1 1-16,-11 0 9 0,-3 4 0 0,0-3 0 0,-3-1 0 15,-8 4 0-15,-3-1 16 0,-4 4-4 0,-3-4-1 16,-4 1-11-16,-10 6 0 0,0 0 0 0,-8 0 8 15,-2 3 1-15,-8 0 0 0,0 3 0 0,-7 3 0 16,-4 0 11-16,1 1 1 0,-4 5 1 0,-8 1 0 16,5 2 0-16,-4 1 0 0,3 0 0 15,-3 3 0-15,0-1-22 0,0 1 0 0,3 6 0 0,-3-3 0 16,4 3 0-16,3 4 0 0,-1 2 0 0,1 3 0 16,4 7 0-16,-1 0 0 0,4 0 0 15,4 3 0-15,3-1 0 0,0 4 0 0,4 4 0 0,-1 8 0 16,4 4 0-16,4-4 8 0,0-2-8 0,3 3 11 15,3-4-11-15,-2 0 0 0,2 4 9 0,1 3-9 16,0-10 0-16,-1 0-10 0,-2-6 1 0,-1 0 0 16,0-3 9-16,0-3 0 0,-3 3 0 0,-1 3 0 15,-6-6 49-15,3 3 12 0,-3-4 3 0,-4-2 0 16,0-7-52-16,0-2-12 0,-4-7 0 0,-3-4 0 0,0-5 0 0,-3-4 0 16,-4 1 0-16,0-7 0 0,-7-3 31 0,-1-3 3 15,-2-4 1-15,-8-2 0 0,-7 0-20 0,-3-4-4 16,-7 1-1-16,-11-1 0 0,0 0-10 0,-4 4 12 15,-3 3-12-15,-10 6 12 0,-1 3-12 0,-3 6 0 16,0 4 0-16,-10-1 0 0,9 7 15 0,-2-3-3 16,-4 3 0-16,17-7 0 0,-6 1-12 15,3-1 0-15,-4 1-9 0,-3-1 9 0,3 1 0 0,1-7 0 16,3 0-8-16,-18-2 8 0,18-1 0 16,7-6 0-16,4-1-10 0,6-2 10 15,4 0-100-15,8-7-15 0,9 1-3 0,5-4-790 16,10-3-159-16</inkml:trace>
  <inkml:trace contextRef="#ctx0" brushRef="#br0" timeOffset="16350.25">17283 6010 2188 0,'0'0'48'0,"0"0"11"0,-4-3 1 0,1-3 1 0,3 0-49 0,-4-4-12 0,4 1 0 0,0-1 0 16,0-2 54-16,0-1 8 0,4 1 2 0,-1-1 0 15,4 1 0-15,0 2 0 0,0-2 0 0,0 2 0 16,7 1-23-16,1 3-4 0,-1-1-1 0,3 4 0 0,4 0-15 0,1 3-3 15,-1 3-1-15,0 4 0 0,-3-1 7 0,-1 6 0 16,1 7 1-16,-1 3 0 0,-2 3 20 0,-5 3 4 16,1 7 1-16,-4-4 0 0,0-2-40 0,-7 2-10 15,0-3 0-15,-4 3 0 0,-3-2 16 0,-3-1 2 16,-1 3 0-16,-7 1 0 0,-3-7-10 0,0 3-8 16,-4-3 9-16,-3 0-9 0,4-3 9 0,-1-3-9 15,0-7 8-15,4-2-8 16,-4-7-16-16,4 0-9 0,3-6-2 0,1-3 0 0,3-1 43 0,0 1 8 0,7-6 1 0,-4 2 1 31,7-5-42-31,1 2-8 0,6-6-1 0,1 3-1 0,0 1 36 0,3-1 7 0,3 0 2 16,4 1 0-16,4-1-31 0,0 4-5 0,3 2-2 0,3 1 0 15,-2 2 19-15,6 4 0 0,-4 3 0 16,5 0 0-16,-1 3 13 0,-3 1 7 0,-1 5 0 0,-3 4 1 16,1-1-33-16,-1 1-8 0,0-1 0 0,0 1-1 15,-3 2-86 1,3 1-17-16,0-3-3 0</inkml:trace>
  <inkml:trace contextRef="#ctx0" brushRef="#br0" timeOffset="16818.95">18394 6089 1728 0,'0'0'38'0,"0"0"8"0,7 0 2 0,-4 3 0 0,4-3-39 16,1 3-9-16,2 0 0 0,-3 0 0 0,7 4 104 0,0-1 20 0,1 0 3 0,6 4 1 16,0-4-52-16,0 0-9 0,4 0-3 0,6-3 0 15,1 4-15-15,7-7-3 0,-4 3-1 0,8-6 0 16,-5 3-31-16,5-3-6 0,-4 3-8 0,3-4 11 15,0 1 1-15,1 0 1 0,-1 0 0 0,4-3 0 16,0 0-25-16,-4 2-6 0,4-2-1 0,-4 3 0 16,-3 0-21-1,3 3-4-15,-3 0 0 0,0 0-1 0,-4 0 36 0,0 0 9 0,4 3 0 0,-3 0 0 16,-5-3-156-16,1 0-28 0,-7 0-7 16,-1 3-1-16</inkml:trace>
  <inkml:trace contextRef="#ctx0" brushRef="#br0" timeOffset="17415.29">19660 5879 1551 0,'0'0'34'0,"0"0"7"16,-7 0 2-16,7 0 1 0,0 0-36 0,0 0-8 0,-3 6 0 0,3 0 0 0,-4 7 62 0,8 2 10 16,-4 4 3-16,3 3 0 0,4 3 1 0,-3 4 1 15,3-1 0-15,0 3 0 0,0-3 10 0,0 4 1 16,0-1 1-16,-3 4 0 0,3-1-20 0,-4-3-4 0,1 1-1 0,-1-1 0 16,1-3 0-16,-1-3 0 15,1-3 0-15,-4-6 0 0,3-3-51 0,1-7-13 0,-4-3 0 16,0-3 0-16,0-6 0 0,3-7 0 0,-3-9 0 0,0-3 0 15,0-3 0-15,0-3 0 0,0-7 0 0,0 0 0 16,0 1 0-16,-3-4 0 0,-1-6 0 0,1-6 0 16,-1 2 0-16,4 4 0 0,-3-3 0 0,-1 3 0 15,4 6 0-15,-3 7 0 0,-1 3 0 0,1 2 0 16,-1 11-48-16,1 2-13 0,-1 6-3 16,1 4 0-16,3 6 52 0,0 0 12 0,0 0 0 0,0 6 0 0,3 7 0 0,1-4 0 15,3 7 0-15,0 0 0 0,3-1 0 0,4 1 0 16,1 3 0-16,2-3 0 0,1-4 0 0,3-2 0 15,0-4 0-15,7 0 0 0,1 7 0 0,-1-1 0 16,0-2 0-16,0-1 0 0,4 0 0 16,0 1 0-16,-4-1 0 0,0 1 0 0,-3-1 0 0,-4 0 0 15,-3 4 0-15,-4-4 0 0,-4 4-8 0,1-4 8 16,-7 4-13-16,-4-1 5 0,-4 1 50 0,-7 3 10 16,1-1 3-16,-8 4 0 0,-3-3-31 15,-7 3-7-15,-4 3-1 0,-3-1 0 0,0 5 39 0,-1-4 7 16,-3 6 2-16,1 0 0 0,2 3-52 0,1 1-12 15,3-4 0-15,-3 0 0 0,7-6-11 0,0-3-5 16,6-3 0-16,1-7-1 16,4-3-24-16,3-6-5 0,3-6-1 0,4-7-828 0,3-5-165 0</inkml:trace>
  <inkml:trace contextRef="#ctx0" brushRef="#br0" timeOffset="18319.41">20800 5521 1176 0,'0'0'33'0,"0"0"7"0,0 0-32 0,0 0-8 16,-7-3 0-16,0 3 0 0,7 0 111 0,-7 0 20 15,7 0 4-15,-7-3 1 0,7 3-52 0,-7 0-11 16,-1 3-1-16,1 0-1 0,0 0-39 0,0 4-8 16,0 2-2-16,0 4 0 0,0 5 22 0,0 4 4 15,-4 3 0-15,1 7 1 0,-1 5-18 16,1 10-4-16,-1 4-1 0,1 11 0 0,-1 1 13 0,4 3 2 15,3 0 1-15,1 3 0 0,3-3 11 0,3-1 3 16,8-2 0-16,0-3 0 0,3-13-20 0,3-7-3 16,8-5-1-16,3-10 0 0,4-3-32 0,0-9-14 15,7-7 1-15,-1-9 0 0,5-7 43 0,-5-5 9 16,1-10 1-16,4-4 1 0,-5-5-23 0,-2-1-5 0,-5 1-1 0,1-4 0 16,-7 4-12-16,0 2 11 0,-4 1-11 0,-7 3 10 15,-4 3 6-15,-2-4 0 0,-5 1 1 0,-3-3 0 16,-11-4 0-16,1 4 0 0,-4 0 0 0,-7-4 0 15,-4 4-4-15,-3 0-1 0,-1-1 0 0,-9 1 0 16,-1-1-12-16,0 7 11 0,-7 0-11 0,4 0 10 16,3 0-10-16,0 3 0 0,0 3 0 0,4 4-11 15,0 2-89 1,3 4-19-16,4-1-3 0,0 4-1 16,3 3-88-16,0 0-17 0</inkml:trace>
  <inkml:trace contextRef="#ctx0" brushRef="#br0" timeOffset="18631.4">20232 5578 1638 0,'0'15'36'0,"0"-8"7"0,0-1 1 0,3 3 3 0,1-2-38 0,3 5-9 15,4-2 0-15,-1 2 0 0,8 1 73 0,-1 5 13 16,8-2 2-16,0 9 1 0,3 0 31 0,4 3 7 16,7 7 1-16,3 6 0 0,-3 3-16 0,3 3-4 0,0 3 0 15,4 0 0-15,-3-3-19 0,2 0-4 16,-2 0-1-16,10 6 0 0,-7-2-57 0,-4-4-12 16,0-3-3-16,1-1 0 0,-8-5-12 0,-3-7 11 0,-1-2-11 15,-2-1 10-15,-5-6-10 0,1-3 0 0,-11-4 0 16,0 1 0-1,0-7-135-15,-7-2-29 0,0-1-5 0,-7-6-1070 0</inkml:trace>
  <inkml:trace contextRef="#ctx0" brushRef="#br0" timeOffset="21082.55">5172 9422 1792 0,'0'0'51'0,"-4"0"10"0,4 0-49 0,-7 0-12 0,7 0 0 0,-7 0 0 16,7 0 54-16,0 0 8 0,0 0 2 0,0 0 0 15,0 0 0-15,0 0 0 0,0 0 0 0,4 6 0 16,-1-3-4-16,1 0 0 0,-1 1 0 0,8-4 0 16,-1 3-44-16,-6-3-16 0,6 0 9 0,1 0-9 15,0 0 0-15,-1 0 0 0,1-3 0 0,3-4 0 16,-11 4 17-16,8 0-1 0,0-3-1 0,-1 3 0 15,1-4-24-15,3 4-5 0,0-3-1 0,0 3 0 16,0 0 15-16,4 3 0 0,0-4 0 0,6 1 0 16,-6 3 21-16,3 0 7 0,4 0 2 0,-1 0 0 15,5 0-22-15,-1 0-8 0,0 0 0 0,0-3 9 0,4 3-9 0,-11 0 0 16,7-3 0-16,-3 3 0 0,3-3 27 16,1 3 3-16,2-3 1 0,5 0 0 0,-1 3-31 0,4-3 0 15,3 3 0-15,0-4 0 0,-3 1 0 16,0 0 0-16,-4 0 0 0,4-3 0 0,0 3 0 15,3-4 0-15,4 4 0 0,3-3 0 0,1 0 0 0,-4-1 0 16,0 1 0-16,3-3 0 0,-7 6 0 0,8-1 0 16,-4-2 0-16,6 3 0 15,5-3-20-15,-4 3-11 0,0-1-1 0,3 1-1 0,-10 0 53 0,3 3 10 0,1 0 2 16,3 0 1 0,3 0-53-16,-3 0-10 0,4 0-2 0,-1 0-1 0,-7 3 33 0,1 0 0 15,-1 1 0-15,8-1 0 0,-1-3 0 0,0 3 0 0,1-3 0 0,3 3 0 16,-7 0 0-16,0 0-8 0,0 0 8 15,10 1 0-15,1-4 24 0,-1 3 8 0,-3-3 1 0,4 0 1 16,-8 3-34-16,4-3 0 16,7 3 0-16,4 0 0 0,-1-3 0 0,-6 0 0 0,-1 0 0 0,4 3 0 31,0 0-19-31,4-3-10 0,3 0-3 0,0 0 0 0,-11 0 32 0,1 0 0 0,3 0 0 0,11-3 0 16,-4 3 16-16,-4-3-3 0,1 3-1 0,6 0 0 15,-3-3 0-15,1 3 0 0,6-3 0 0,3 0 0 16,-13 3-12-16,3 0 9 0,4 0-9 0,10 0 8 15,-11-3-8-15,5 3 0 0,-8 3 0 0,14-3 0 16,-4 0 18-16,-2 0 2 0,-5 0 0 0,8 0 0 16,-4 0 8-16,7 0 1 0,0 0 1 0,8 0 0 0,-15 0-13 0,3-3-2 15,12 3-1-15,3-4 0 16,-15 1 9-16,8 0 1 0,7 0 1 0,7-3 0 16,-15 3-11-16,4-4-2 0,4 1-1 0,11 0 0 0,-12 0-11 0,5-1 10 15,-1 1-10-15,11-3 10 0,-11 2-10 0,4 1 0 16,-4 0 0-16,15-1 8 0,-11 1 11 0,-4 3 1 15,4 0 1-15,10-3 0 0,-14 3-21 0,4-1 0 16,-3 1 0-16,13 0 0 0,-10-3 0 0,0 3 0 16,-4-4 0-16,18 1 0 0,-14 0 0 0,3 0 0 15,-3-4 0-15,10 1 0 0,-6-4 0 0,-4 1 0 16,-1-1 0-16,15-6 8 0,-14 4-8 0,0-1 0 16,-4 3 0-16,15-5 0 0,-11 8 0 0,-4-2 0 0,-10 2 0 0,13-2 8 15,-6 2-8-15,-4 4 0 0,-6 0 0 0,9 0-8 16,-9-1 8-16,-1 1 0 15,0 0 0-15,4-1 8 0,-18 4-8 0,3-3 0 0,5 0 0 0,6 0 0 16,-14-1 0-16,-4-2 0 0,-3 3 0 0,0-1 0 16,-3 1 0-16,-1 0 0 0,1-1 0 0,-4 1 0 15,-7 0 0-15,-7 3 0 0,-7 0 0 0,-1 0 0 16,-2 3 0-16,-5 0 0 16,-6 0 0-16,3 0-8 0,-3 3 8 0,-4 0 0 0,0 0 0 0,-3 0 0 15,0 0 0-15,-4 0 0 0,-4 4 0 0,1-4 0 16,-4 0 0-16,3 0 0 0,-6 0 0 0,-4-3 0 15,0 0 0-15,0 0 0 0,0 0 0 0,0 0 0 16,0 0 0-16,0 0 0 0,0 0 8 0,0 0-8 16,0 0 0-16,0 0 0 0,0 0 0 0,0 0-8 15,-4-6 8-15,-3 3 0 0,0 0 0 0,0-4 0 16,4 4 0-16,-4 0 0 0,0-3 0 0,0 0 0 16,0 2 0-16,0-2 0 0,-1 3 0 0,1-6 0 0,0 2 0 0,0-2 0 15,0-4 0-15,0-2 8 0,4-1-8 16,-4-6 0-16,0 0 0 0,-1-6-8 0,5 3 8 15,-4-3 0-15,3-1 0 0,-3-5 0 0,0 3 0 0,0-1 0 16,4-2 0-16,-4-1 0 0,0-2 0 0,0-4 0 16,-1-6 0-16,1 0 0 0,4 0 0 0,-4 3 0 15,3-3 0-15,-3 3 0 0,-3 0 0 0,6 3 0 16,-3-3 0-16,0-6 0 0,0 3 10 0,0 3 4 0,3-3 1 16,-3 0 0-16,4 3-15 0,-4 4 0 15,0 2 0-15,0 0 0 0,3 4-9 0,-3-4-5 0,0 4-1 16,0-1 0-16,0 4 15 0,-4-1 0 0,4 7 0 0,-3 0 0 15,-1 3 0-15,4 4 0 16,-4 2 0-16,1 3 0 0,-1 4 9 0,1-1 5 0,-1 4 1 16,1 0 0-16,-1 3-24 0,0 0-5 15,4 3-1-15,-3 0 0 0,3 0 15 0,3 0 0 0,-3 3 0 16,4 0 0-16,3-3 9 0,-4 3 5 0,4-3 1 0,0 0 0 16,0 3-24-16,-4 3-5 0,4 1-1 15,4-1 0-15,-4-3 15 0,0 3 0 0,4 1 0 0,-4-1 0 16,0 0 0-16,0 4 0 0,0 2 0 0,0 1 0 15,0-1 0-15,-4 7 0 0,-3 3 0 0,3 0 0 16,-3 3 0-16,0 0 0 0,-3 0 0 0,3 3 0 16,-4-2 0-16,1 2 0 0,2-3 0 0,-2 3 0 15,3-6 0-15,-4 0 0 0,4 0 0 0,0 0 0 0,4-6 0 16,-4-1 0-16,7-2 0 0,-4-4 0 0,4-3 0 0,0-6 0 16,0 0 0-16,4-3 0 0,3 0 0 15,-4-6 0-15,8-1 0 0,-8-2 0 0,8-4 0 0,-4-6 0 16,0 3 0-16,0-6 0 0,0 0 0 0,0-3 0 15,-3 0 0-15,3-7 0 16,-4-2 0-16,4-1 0 0,-3 4 0 0,-1-4 0 0,1 3 0 16,-4 4 0-16,3 3 0 0,-3 3 0 0,0 3-13 0,0 0 0 15,0 6 0-15,0 0 0 0,0 4 13 16,0 3 0-16,4-1 0 0,-1 7 0 0,1 0 0 0,3 0 0 16,0 3 0-16,4 0 0 0,-1 0 0 0,1 3 0 15,3 0 0-15,4 3-9 0,-4 4 9 0,3-1 0 16,1 4 0-16,3-1 0 0,-7 7 0 0,4 0 0 15,0 0 0-15,-4 6 0 0,0 0 0 0,-4 3 9 16,4 0-1-16,-3-3-8 0,0 4 16 0,-4-4-3 16,0 0-1-16,-4-3 0 0,1 0-12 0,-1-4 0 0,-3 4 0 0,4 0-10 15,-4-3 22-15,-4 0 5 0,4-3 1 0,-3-4 0 16,-1 4-18-16,1-4 0 0,-1-2 8 0,1-4-8 16,3 0-12-16,0-6-7 0,-4 3-1 0,4-3 0 15,0 0 35-15,-10-3 6 0,2 0 2 0,-2-3 0 16,-4 0-23-16,3-4 8 0,-10 1-8 0,0-1 0 15,0 1 0-15,-8 3 9 0,1 3-9 0,0-4 0 16,0 4 9-16,-4 0-9 0,7 3 0 0,-3 0 9 16,3 3-32-1,4-3-6-15,0 0-2 0,3 0 0 0,4 0 31 0,0 3 0 0,0-3 0 0,0 0 0 16,3 0-133 0,1 0-21-16,-1 0-4 0,1-3-1066 0</inkml:trace>
  <inkml:trace contextRef="#ctx0" brushRef="#br0" timeOffset="22056.48">5846 13595 1497 0,'-4'10'32'0,"4"-4"8"0,0 0 0 0,-7-3 4 0,3 7-36 0,1-7-8 0,-1 3 0 0,1 0 0 16,-1-2 104-16,4-4 20 0,-3 6 3 0,3-6 1 16,-4 6-52-16,4-6-9 0,0 0-3 0,0 3 0 15,0-3 52-15,0 6 9 0,4 1 3 0,3-4 0 16,-4 3-103-16,4-3-25 0,4 0 0 0,3 1 0 15,-3-1 36-15,10 0 3 0,-3 0 0 0,6-3 0 16,4 3-15-16,-3-3-4 0,3 0 0 0,4 0 0 16,0 0-11-16,-11-3-9 0,4 0 12 0,3 0-12 15,4 0 21-15,3-1-2 0,4 1-1 0,3 0 0 16,4-3-18-16,7 0 0 0,0-4 0 0,3 1 0 16,-6-1 0-16,3 1-9 0,-1-4 1 0,5 4 0 15,-1-4 8-15,-3 4 0 0,0 3 0 0,4 0 0 16,-4 2 0-16,-4 1 12 0,4 3-4 0,0-3 0 15,-4 6-8-15,1 0 0 0,-5 1 0 0,5 2 0 16,-8 0 10-16,-3-3-2 0,-4 3-8 0,0-2 12 0,1-1-12 0,-4-3 0 16,-8 3 0-16,4-6 0 0,-3 3 0 0,-4-3 9 15,-3-1-9-15,0 1 8 0,-8 0-8 0,1-3-12 16,-4 0 2-16,0 3 1 0,0-7-3 0,-4 4 0 16,-3 0 0-16,0-1 0 15,0 1-11-15,0 0-2 0,-3-1-1 0,-1 1 0 16,1 3-90-16,3-3-19 0,-4 3-3 0,4-4-1 15,0 4-23-15,0 0-5 0,0 3-1 0,0-6 0 16,0 6 72-16,4-3 15 0,-4-4 2 0,3 4 1 16,1 0-3-16,-1-3-1 0,1 3 0 0,-4-3 0 15,3 2 43-15,1-2 9 0,-4-3 2 0,4 2 0 16,-4-2-85-16,0 0-17 0</inkml:trace>
  <inkml:trace contextRef="#ctx0" brushRef="#br0" timeOffset="22562.55">7814 13304 817 0,'0'0'23'0,"0"0"5"0,0 0-28 0,0 0 0 0,0 0 0 0,0 0 0 16,0 0 148-16,0 0 24 0,-3-4 5 0,3 4 1 15,0 0-45-15,-8 4-9 0,1-1-1 0,4 3-1 16,-1 0-26-16,4 4-6 0,0 2-1 0,4 4 0 16,-1 3-52-16,1 0-10 0,3 6-3 0,0 0 0 15,0 3 4-15,0 3 1 0,0-3 0 0,4-2 0 16,-1 2 8-16,-3-3 2 16,0 0 0-16,-3 0 0 0,3 0-7 0,-7-3 0 15,4 0-1-15,-4-6 0 0,3-1-7 0,-3-5-2 0,0-1 0 16,0-3 0-16,0-6-22 0,0 0 8 0,0 0-8 0,-3-9 0 0,-1-3 8 15,1-4-8-15,-1-3 10 0,0 0-10 0,-3 0 0 16,0-3-8-16,4 1-1 0,-4-5 0 0,7-2 9 16,-4-3 0-16,1-1 0 0,-1-5 0 0,4 2 0 0,0 7 0 15,4 0 0-15,-1 0-8 0,-3 3 8 0,4-4 0 16,-1 4 0-16,4 0 0 0,-3 3-12 16,-1-3-1-16,4 6 0 0,1 1 0 0,-1 2 29 0,0 6 7 15,-4 4 1-15,8 3 0 0,-4 6 3 0,3 0 1 16,1 7 0-16,3 5 0 0,4 1-13 0,-1 6-3 15,5 0 0-15,-1 3 0 0,7 3-12 0,0 4 0 16,0-1 0-16,1 0 0 0,6-2 54 0,-7-4 8 16,4-3 2-16,-4-4 0 15,0 1-78-15,-7-3-15 0,4 0-3 0,-7-4-1 0,-1-2 33 0,-2-4 0 0,-5 0 0 0,1-3 0 16,-4 4 0-16,-7-7 0 0,0 0 0 0,3 3 0 16,-3 0 40-16,-3 0 8 0,-4 3 1 0,-4 0 1 15,-3 4-11-15,0-1-3 16,-7 7 0-16,-4-3 0 0,0 2-6 0,-6 1-2 15,-5 3 0-15,1-4 0 0,0 4-28 0,3 0 0 0,0-3 0 0,1-1 0 16,2 1 0-16,5-3 0 0,2 2 0 0,5-5 0 16,-1-4-54-16,8 0-10 15,-1-3-3-15,4-3 0 0,7-3-120 0,-4-3-24 0,8 0-5 16,-1-7 0-16</inkml:trace>
  <inkml:trace contextRef="#ctx0" brushRef="#br0" timeOffset="87581.66">22842 1618 1314 0,'0'0'37'0,"-7"3"8"0,4 6-36 0,-4-3-9 16,-4-3 0-16,4 1 0 0,0 2 127 0,0 0 23 15,3 0 5-15,1 1 1 0,-1-1-45 0,1 0-9 0,3 1-2 0,0-4 0 16,0 3-28-16,0 0-7 0,3 0-1 0,4 1 0 16,-3 2-4-16,3 4-2 0,4-10 0 0,-4 3 0 15,3 3-23-15,1-2-5 0,3-4-1 0,-3 0 0 16,3-3-12-16,0-3-2 0,3-3-1 0,1-4 0 15,3 1 10-15,-3 3 3 0,3-7 0 0,4-3 0 16,-4 1-18-16,4-1-9 0,-4 0 10 0,0 1-10 16,-3 2 11-16,-1-3-11 0,1 4 12 0,-4-1-12 15,-3 10 12-15,-4 0-12 0,3-3 12 0,-6 6-12 0,-1 9 44 16,1-3 3-16,-4 10 0 0,0 0 0 16,-4-1-38-16,1 7-9 0,-1 4 0 0,1-5 0 15,-1 8 0-15,1-4 0 0,-1 3 0 0,1 3 0 16,-1 4 28-16,0-1 3 0,4 4 1 0,-3-4 0 0,3-2-22 0,-4 2-10 15,4-5 10-15,0-1-10 0,0 0 11 16,0-3-11-16,0 3 12 0,0-6-12 0,0 0 8 0,0-6-8 16,0-1 0-16,0 1 0 0,4-3 0 0,-4-4-9 15,0-3-1-15,0 1 0 16,0-1-122-16,0-6-25 0,0 0-5 0,0 0-1 16,0 0-98-16,0 0-20 0</inkml:trace>
  <inkml:trace contextRef="#ctx0" brushRef="#br0" timeOffset="87914.67">22860 2329 2188 0,'0'0'48'0,"0"0"11"0,0 0 1 0,0 0 1 16,0 0-49-16,0 0-12 0,0 0 0 0,4-6 0 15,3 6 54-15,0-9 8 0,3 2 2 0,1 4 0 0,3 0 0 0,0 3 0 16,0-3 0-16,0 3 0 16,4 3 0-16,0-3 0 0,3 3 0 0,-4-3 0 0,5 3-36 15,-1 4-6-15,0-1-2 0,0-3 0 0,0 0-9 0,0 3-3 16,-3 1 0-16,3-1 0 0,-3-3-8 0,-1 0 0 15,-2 0 0-15,-1 1 0 16,0-1-18-16,-4-3-9 0,1 0-1 0,0 0-1 16,-1 0-131-16,-3 0-25 0,0-3-6 15,0 3-547-15,0 0-110 0</inkml:trace>
  <inkml:trace contextRef="#ctx0" brushRef="#br0" timeOffset="88287.77">23523 2392 2055 0,'0'0'45'0,"0"0"10"0,0 6 1 0,0-6 2 0,0 0-46 0,0 0-12 0,0 0 0 0,0 0 0 16,0 0 118-16,0 0 22 0,0 0 4 0,0 0 0 15,0 0-48-15,0 0-9 0,0 0-3 0,0 0 0 16,0 0-16-16,0 0-3 0,0 0-1 0,0 0 0 15,0 0-41-15,0 0-9 0,0 0-2 0,0 0 0 16,4-6-12-16,-4 0 0 0,3-1 0 0,1 1 0 16,-1 0 0-16,4-7 0 0,-3 7 0 0,3-3 0 15,-3-1 0-15,3 4 0 0,3-7 0 0,-3 4 0 16,0 3 8-16,4 0 0 0,-4-1-8 0,0 1 12 16,4 3 10-16,-4 3 2 0,0 0 0 0,-4 0 0 15,4 0-3-15,-7 3 0 0,4 0 0 0,-1 3 0 16,-3 1 35-16,0 2 6 0,0-3 2 0,-3 7 0 0,-1-10-52 15,4 3-12-15,-3 1 0 0,-4-1 0 16,3 0 0-16,1 0 0 0,3-6 0 0,-7 0 0 16,7 0-121-16,-8 0-27 0,5 0-6 0,3 0-1278 15</inkml:trace>
  <inkml:trace contextRef="#ctx0" brushRef="#br0" timeOffset="90184.93">24740 2060 996 0,'0'0'28'0,"0"0"7"0,0-7-35 0,0 1 0 0,-3 0 0 0,3-4 0 16,0 7 106-16,0-12 14 0,0 2 4 0,3 1 0 15,-3 2-3-15,0-6 0 0,4 1 0 0,-4-1 0 47,3 0-20-47,-3 1-4 0,4 2-1 0,-4-2 0 16,0-1 26-16,0 0 5 0,0 7 1 0,0-7 0 0,-4 4-78 0,4 2-15 0,-3 4-3 0,-1 3-1 0,-3-4 1 0,4 1 1 0,-4 12 0 0,0-2 0 15,0-1 19-15,-4 3 4 0,0 7 1 0,1 2 0 16,-1 7-29-16,1 0-5 0,-1 6-2 16,0 7 0-16,4-7-21 0,-3 7 0 0,3 2 0 0,0-5 8 0,0 2 0 15,3 0 0-15,4-8 0 0,0 2 0 16,0 0-25-16,4-6-5 0,3-3-1 0,-4-4 0 15,8-5 37-15,-4-7 7 0,3 0 2 0,1-6 0 16,0 0-23-16,-1-7 0 0,4-2 0 0,0-4 0 16,1 4 0-16,-1-10 0 0,0 6 0 0,-4-3-8 0,4-3 8 0,-6 3 0 15,2-2 0-15,-6-5 0 0,3 8 0 0,-4-4 0 16,1 3 0-16,-4 3 0 0,-4 1 0 0,4 5 0 16,-7-2 0-16,0 2 0 0,4 4 0 0,-4 0 0 15,-4 2 0-15,4 1 8 0,0 3-8 0,0 0 11 16,0 3-11-16,0 1 12 0,0 2-12 0,0-3 0 15,3 3 0-15,-3 1-11 0,7 5-10 0,0-6-3 16,0 7 0-16,7 3 0 0,-3-1 35 0,6 4 6 16,1 0 2-16,3 3 0 0,0 0-19 0,4 3 0 15,-1 3 0-15,8 0 0 0,0 4 0 0,-1-4 0 16,5 6 0-16,-1 4 0 0,0-3 9 0,-3 2 2 0,-4 4 0 0,0 0 0 16,-3-1 13-16,-4-5 2 0,-4 3 1 0,1-1 0 15,-4 1-3-15,0-7-1 0,-3 4 0 16,-4-1 0-16,0-3-5 0,-7-2-1 0,3-1 0 0,-3-3 0 15,-4-3-5-15,-3-3 0 16,-7-4-1-16,0-5 0 0,-4 2-3 0,-3-12-8 0,0 0 12 0,-8-9-4 16,8 0-8-16,-3-4 0 0,2 0 0 0,-2 1 0 15,6-4 13-15,4-3 1 0,0 4 0 0,3-1 0 16,4 0-14-16,0 1 0 0,3 2 0 0,4-6 0 16,3 7 0-16,1-7 0 0,3-3 0 0,0 0 0 15,3 0 0-15,5 0 0 0,-1-3 0 0,0 0 0 0,3 0 0 16,4-3 0-16,0 0 0 0,4-4 0 0,0 10 0 0,-1-6 0 15,1 9 0-15,-4-6 0 16,4 9-21-16,-1 4-7 0,-2-1-2 0,-1 1 0 16,0 2-53-1,0 4-10-15,-4 3-3 0,5-6 0 0,-5 5-92 0,1 1-18 0,-1-3-4 0,4 3-965 16</inkml:trace>
  <inkml:trace contextRef="#ctx0" brushRef="#br0" timeOffset="90504.26">25142 1953 1956 0,'0'0'56'0,"0"0"11"0,0 0-54 0,-3 0-13 0,-4 3 0 0,0 3 0 16,0 1 172-16,0 5 32 16,-4-2 7-16,4 8 1 0,-3 1-91 0,2-3-17 15,-2 3-4-15,-1 3-1 0,4 0-42 0,-3 0-8 16,-1 0-1-16,4 3-1 0,0-3-15 0,3 3-4 0,-3-7 0 0,7 1 0 16,0 0-10-16,0-3-2 0,4-4-1 0,3 1 0 15,0-7-15-15,0 0 11 0,0-2-11 0,4-4 10 16,-1 0-10-16,1-7 0 0,-1 1 0 0,5-3 0 15,-5-4 0-15,4-6 0 16,0 7 0-16,0-10 0 0,-3 3 0 0,3 0 0 0,-3 3 0 0,-1-2 0 16,1-1 0-16,-4 3 15 0,-3 4-3 0,-1-4 0 15,-3 3 32-15,0 1 7 0,-3 2 1 0,-8-2 0 16,0 6-42-16,-3-1-10 0,4 4 0 0,-8 3 0 16,4 3 0-16,0 1 0 0,0 2 0 0,-4 6 0 15,4-5-32-15,0 2-8 16,3 4-1-16,1-1-1 0,3 1-86 15,7-10-18-15,3 3-3 0,4-3-1221 0</inkml:trace>
  <inkml:trace contextRef="#ctx0" brushRef="#br0" timeOffset="90921.67">26222 1846 2361 0,'0'0'52'0,"0"0"10"0,0 0 2 0,0 0 4 0,-4-6-55 0,4 6-13 0,-3-3 0 0,3 3 0 16,0 0 67-16,0 0 10 0,0 0 3 0,0 0 0 16,0 0-1-16,0 0 0 0,3 3 0 0,1 7 0 15,0 2-19-15,-1 7-4 0,4-3-1 0,0 12 0 16,0-3-10-16,0 6-1 0,4 1-1 0,-4 2 0 16,0-3-11-16,0-2-1 0,-3 2-1 0,3 4 0 15,-4-4-10-15,1-3-3 0,-4 3 0 0,0-2 0 16,3 2-9-16,1-9-8 0,-4 6 12 0,0-9-12 15,-4-3 0-15,4-1 0 0,4-2 0 16,-8-4 0-16,4-2-32 0,0-7-12 16,0 0-4-16,0 0 0 0,-7-7-57 0,-3-5-12 0,2-1-3 15,-6-6 0-15,4-3-118 0,-4-3-24 0</inkml:trace>
  <inkml:trace contextRef="#ctx0" brushRef="#br0" timeOffset="91345.48">26017 2097 1832 0,'0'7'40'0,"-3"-4"9"0,3 3 2 0,0 3 0 0,0-2-41 0,3-4-10 16,1 3 0-16,-1 0 0 0,8-3 81 0,-4 1 15 16,4-1 2-16,3 0 1 0,0 0 23 0,0-3 5 15,4 0 1-15,3 0 0 0,0-3-103 0,4 0-25 16,-1 0 0-16,5-4 0 0,-1-2 30 0,4 3 1 0,-4-1 0 0,0-8 0 16,-3 5-20-16,-1-2-11 0,1 2 12 0,0-5-12 15,-4 2 28-15,4 1 0 0,-4 5-1 16,0-8 0-16,0 5-41 0,-7 1-8 0,0 3-2 15,0-1 0-15,-6 7 55 0,-1 0 10 16,-4 3 3-16,1 7 0 0,-4 2 32 0,-4 7 6 0,-3-3 2 0,4 9 0 16,-8 0-30-16,4 6-6 0,0-6 0 15,0 7-1-15,0 2-12 0,0-2-3 0,3-1 0 0,1 0 0 16,3-2-3-16,3-4-1 0,1-3 0 0,-1 0 0 16,4-7-28-16,4-5-13 0,3-4 1 0,-3-3 0 15,3-3 12-15,3-6 0 0,1-4-10 0,0-2 10 16,-1-4 0-16,1-3 0 0,-1 1 0 0,1-8 0 15,-4 4 0-15,0 1 0 0,-3 2 0 0,-1-3 0 16,-2 0 0-16,-5 3 0 0,1 3 0 0,-4 1 0 16,0-1 0-16,-4 0 12 0,-3 4-4 0,0 2 0 0,-4-2-8 15,-3 6 0-15,-3 2 0 0,-1 1 0 0,0 6 0 16,-3 1-9-16,0-1 9 0,0 3-13 16,3 3-97-16,1-2-19 0,2-4-4 15,1 6-851-15,7-3-171 0</inkml:trace>
  <inkml:trace contextRef="#ctx0" brushRef="#br0" timeOffset="92226.57">28085 2329 2649 0,'0'0'58'0,"0"0"12"0,0 0 2 0,0 0 4 0,0 0-61 0,-4 7-15 16,4-1 0-16,-3-3 0 0,3-3 54 0,0 6 8 15,0 1 2-15,0-4 0 0,0 6 0 0,0-6 0 16,0 3 0-16,0-6 0 0,0 0-52 0,0 0-12 15,0 0 0-15,0 0 0 0,0 0 0 0,0 0 0 16,0 0 0-16,0-6 0 0,0 0 0 0,-4-10 0 16,1 1 0-16,-1-1 0 0,-3-6 0 0,0 0 0 15,0-3 0-15,-4 0 0 0,1 3 0 0,-1-3 0 16,1 0 0-16,-5-4 0 16,5-2-151-16,-4 3-33 0,3-3-6 0,1-1-2 15,2 7-51-15,1-6-10 0,0-29-3 0,4 23-563 16</inkml:trace>
  <inkml:trace contextRef="#ctx0" brushRef="#br0" timeOffset="92372.76">27877 1799 1695 0,'0'0'37'0,"-4"4"8"0,0 2 2 0,1-3 1 0,-1 3-39 0,1-3-9 0,3-3 0 0,-4 7 0 15,1-1 103-15,3-6 18 0,-4 0 4 0,4 0 1 16,0 0-92-16,0 0-18 0,0 3-4 0,0-3-1 16,0 0-11-16,0 0 0 0,0 0 0 0,4 6 0 15,-1 1-121-15,4-4-27 0,15 0-4 16,-5 0-2-16</inkml:trace>
  <inkml:trace contextRef="#ctx0" brushRef="#br0" timeOffset="92657.3">28268 2163 2419 0,'0'0'53'0,"0"0"11"0,0 0 3 0,0 0 1 0,0 0-55 0,0 0-13 15,0 0 0-15,0 0 0 0,0 0 105 0,0 0 19 16,-3-6 3-16,-1 0 1 0,4-1-52 0,-3-5-9 15,-1 5-3-15,4-8 0 0,0 2-51 0,0 1-13 16,0-1 0-16,4-2 0 0,-1-1 0 0,4 6 0 16,-3-2 0-16,6 6 0 0,-3-1 0 0,4 4 0 15,-1 3 0-15,1 3 0 0,3 0 0 0,0 4 0 16,0 5 0-16,4 1 0 0,0 3 0 0,-1-1 12 16,1-2-1-16,-4 2-1 0,4 1 10 0,-1 0 3 0,1-1 0 15,0 1 0-15,-4-3-9 0,-4 5-2 16,4 1 0-16,-3 0 0 0,-4 3-4 0,0-3 0 0,0 3-8 0,-3-3 12 15,-1-1-12-15,1 1 0 0,-1 0 0 0,-3-10 0 32,4 4-114-32,-4-7-22 0,0-3-5 0,0-3-1178 0</inkml:trace>
  <inkml:trace contextRef="#ctx0" brushRef="#br0" timeOffset="93486.88">28850 1533 2030 0,'0'9'44'0,"0"-2"10"0,-3 5 2 0,3 1 1 0,0 2-45 0,0 7-12 0,0 0 0 0,3 0 0 15,1 6 103-15,-1-6 18 0,4 10 4 0,4 2 1 16,-1 1-33-16,1 2-6 0,3 4-2 0,4 6 0 16,-1-9-48-16,1-1-9 0,0 1-3 0,-1-4 0 0,-3-2 31 0,4-4 7 15,0 0 1-15,-4-3 0 0,0 4-52 0,-3-11-12 16,3 1 0-16,-4-3 0 0,1-4 0 0,-1 1 0 15,-3-1 0-15,-3-2 0 0,3-7 0 0,-3 0 0 16,-1-3 0-16,-3 0 0 0,0 0 0 0,0 0 0 16,0 0 0-16,-7-3 0 0,0-13 0 15,0 4 0-15,-4-1 0 0,1-6 0 0,-1 4 0 16,-6-4 0-16,2 0 0 0,-6 3 0 0,-3-2 0 0,2 5 0 16,-6 1 0-16,3 2 0 0,1 4 0 0,-1 6 0 15,0 3 0-15,1 3 0 0,3 4 0 0,3 2 0 16,4 7 0-16,0 0 0 0,7 6 0 0,0 0 0 15,0 0 0-15,3 3 0 16,4-3-48-16,0 4-13 0,4-4-3 0,-1 0 0 0,4-6 77 0,4 3 15 16,-1-4 4-16,4-5 0 0,0-1-32 0,1-2 0 0,2 2 0 0,1-12 0 15,3 4 0-15,0-4 0 0,0-4 0 0,-3 1 0 16,7-6-9-16,-8-1 9 0,1-2 0 0,-4-1-9 16,4-5-41-1,-1-4-8-15,-3 3-2 0,36-66 0 16,-22 32-100-1,-21 37-21-15,0 0-4 0,0 4-1 0,0 6 18 0,-3-7 4 0,-1 7 1 0,-3 6 0 16,0 0 225-16,0 0 45 0,7 6 9 0,-3 7 1 16,-4-4 55-16,3 4 12 0,-3 5 1 0,4-2 1 15,0 0-85-15,-4-4-17 0,3 4-3 0,1-3-1 16,-1 2-12-16,4-5-4 0,0 2 0 0,0-6 0 0,0 4-41 16,4-4-9-16,0-3-2 0,-1-3 0 15,4 0-12-15,0-3 8 0,-3 0-8 0,3-6 0 0,0 2 8 0,0 1-8 16,0-10 0-16,0 4 9 0,-3-1-9 0,0-2 0 15,-1-4 0-15,1 0 8 0,-1 0-8 16,-6 0 0-16,3 7 9 0,-4-7-9 0,1 3 0 16,-4 1 0-16,4 2 0 0,-4 1 0 0,0-1 0 0,0 4 0 15,-4-7 0-15,4 7 0 0,-4-4 0 0,1 4 8 16,3 2-8-16,0-2 0 0,0 9 0 0,0 0 9 16,0 0-9-16,0 0 0 0,0 0 15 0,-7 6-4 15,3 0-1-15,1 1 0 0,-1 5-2 0,1 4 0 16,3 0 0-16,-4-1 0 0,4 1-8 0,-3 3 0 0,3 3 0 0,3 3 8 15,-3-6-8-15,4 6 0 0,-1-6 0 16,4 2 0-16,0 1 0 0,4 0 0 0,3 0 0 0,0 3 0 16,0-3 0-16,4 0 0 0,3 0 0 15,4-6 0-15,0 0 0 0,3 2 0 0,4-8 0 0,-4-1 0 16,3-2 0-16,-2-1 0 0,-1-3-9 0,0-3 9 16,0 0-11-16,-6 0 2 0,-5 0 0 0,1-3 0 31,-4-3-79-31,-3 2-16 0,-4-2-4 0,0 0-786 0,-4 0-158 0</inkml:trace>
  <inkml:trace contextRef="#ctx0" brushRef="#br0" timeOffset="94063.96">29771 2028 2124 0,'0'0'47'0,"0"7"9"0,0 2 3 0,3 0 0 0,1 4-47 0,3-1-12 0,4 7 0 0,3-3 0 15,0 3 52-15,3 0 8 0,-2 6 1 0,6-3 1 16,-4 6-5-16,5-6-1 0,-1 3 0 0,0-3 0 16,4 3-22-16,-4-9-5 0,3 2-1 0,1 1 0 15,3-6 29-15,-3 2 6 0,0 1 1 0,-1-7 0 16,-2 4-52-16,-1-4-12 0,-4 1 0 0,1 2 0 15,0-5 0-15,-4 2-18 0,0 0 4 0,-3 1 1 0,3 2 13 16,-4-5 0-16,-3-1 0 0,-3 3 0 16,3-2-22-16,-7-1-2 0,3 0 0 0,-3-6 0 15,-3 6-131-15,3-6-26 0,-7 4-6 0,0-4-1 0</inkml:trace>
  <inkml:trace contextRef="#ctx0" brushRef="#br0" timeOffset="94275.08">30014 2571 2467 0,'0'0'70'0,"0"0"15"0,0 0-68 0,4-3-17 0,-4-10 0 0,3 1 0 16,4-7 154-16,-3 0 27 16,3-3 6-16,0-3 1 0,0-7-90 0,4 4-18 0,-1 0-3 0,1-6-1 15,-1 5-58-15,1 1-18 0,0 6 8 0,-1 0-8 16,-3 7 56-16,0-7 6 0,0 6 2 0,0 7 0 15,-7-4-120 1,4 4-23-16,-4 2-5 0,0-2 0 16,0 3-148-16,0 6-28 0</inkml:trace>
  <inkml:trace contextRef="#ctx0" brushRef="#br0" timeOffset="166994.68">896 482 2288 0,'-14'54'844'0,"14"-26"-656"0,0 25-32 16,3 4-88-16,5 18-36 16,-5-12-20-16,8 6 4 15,-1-7-8-15,-6-18-140 16,6-9 76-16,1-13-300 16,-8-13 200-16,-3-25-1424 15,8-2 872-15</inkml:trace>
  <inkml:trace contextRef="#ctx0" brushRef="#br0" timeOffset="167283.23">339 417 1600 0,'-4'9'592'0,"4"-9"-460"0,11 3-36 16,-8-3 212-1,15 6-188-15,7 1 152 0,-1 5-156 0,22-9 64 16,-7 4-108-16,28-7 24 16,0 0-56-16,7-7 12 31,-3-2-32-31,-4 0 16 0,-7 5-20 0,-4 4-8 16,-7 4-4-16,-6 2-24 15,-4 10 12-15,-18-1-252 16,0 10 144-16,-18-3-508 15,-3 10 348-15</inkml:trace>
  <inkml:trace contextRef="#ctx0" brushRef="#br0" timeOffset="167542.03">720 1241 1712 0,'0'28'636'0,"0"-28"-496"0,10 10-36 15,-6-7 232 1,6 3-204-16,12-6 124 16,2 3-148-16,1-6 36 15,7 3-84-15,3-9 0 16,0 6-36-16,11-4 12 16,-11 4-20-16,11-6-52 15,-7 3 20-15,7-4-244 16,-11 1 144-16,0-7-340 15,1 7 260-15,-12-7-764 0,5 0 536 0</inkml:trace>
  <inkml:trace contextRef="#ctx0" brushRef="#br0" timeOffset="167826.41">1348 1106 1372 0,'-11'16'508'0,"11"-16"-396"0,-11 19-32 16,1-16 336-16,6 0-244 0,-3-6 116 15,4 3-168-15,3-16 8 16,0 4-76-16,0-20 8 15,0 4-40-15,10-12-8 16,1 2-8-16,3-3-4 16,-3 13 0-16,10 3-12 15,-7 9 8-15,7 7 40 16,-3 9-24-16,3 9 104 16,-7 7-64-16,-3 9 72 15,6 0-68-15,-13 6-20 16,6 7-24-16,-10-13-28 15,4 3 8-15,3-12-260 16,-7-4 148 0,3-18-420 15,4-3 304-31,-3-16-972 0,7-3 672 0</inkml:trace>
  <inkml:trace contextRef="#ctx0" brushRef="#br0" timeOffset="168529.22">1676 711 1444 0,'21'-28'536'0,"-21"28"-420"0,3-9-28 0,-3 9 348 16,0 3-256-16,-3 3 104 15,-4 10-168-15,-7 0 36 16,0 9-88-16,-8 3 36 16,8 6-60-16,-7-5-4 15,0-1-20-15,7-9-12 16,7 2 0-16,7-14-16 16,7-4 8-16,3-6 4 15,12-7 0-15,2-8 0 16,5 5 0-16,2 4 44 15,5-1-24 1,-15 1 68-16,3 9-48 0,-2 12 52 16,-8-2-52-16,-11 12 8 15,4 3-32-15,-14 6 8 16,4 4-12-16,-8-4-32 16,1-3 8-16,-1-6-32 15,7-9 28-15,-3-10-56 16,7-3 40-16,7-10 0 15,4 4 16-15,3-13 4 16,0 7 4-16,4-7-12 16,0 0 12-16,3-6 4 15,0 3 4-15,0-3 0 16,-3 9 0-16,-1-12 8 16,-3 16-4-16,-3-10 8 15,-11 9-8-15,-7 1 8 16,3 8-8-16,-6 1-4 15,-1 3 4-15,-3 3 4 0,7 4-4 0,4 5-12 16,3 4 4-16,0 3-16 16,3 0 12-16,8 2 4 15,6-5 4 1,-3 3 8 0,8 3-4-16,-5-10 8 0,11 1-8 0,-10-7 24 15,3 4-16 1,0-20 32-16,-10 4-28 0,0-10 4 15,-8 4-12-15,-3-16 4 16,0 9-8-16,0-13-4 16,0 10 4-16,-3-12-16 15,3 15 8-15,0-9-16 16,3 12 12-16,8-3-12 16,-1 10 8-16,4 6-80 15,8 6 52-15,-5 0-268 16,4 3 172-16,1 1-432 15,-1 2 316-15</inkml:trace>
  <inkml:trace contextRef="#ctx0" brushRef="#br0" timeOffset="168771.24">2374 561 1372 0,'-10'-3'508'0,"10"3"-396"0,-11-3-32 16,8 3 276-1,3 3-212-15,0 3 72 16,3 7-124-16,4 5 92 16,-3 7-104-16,3 13 84 0,7-7-96 15,-4 7 72 1,4-3-80-16,1-1-4 16,2-9-36-16,-3 0-108 0,0-6 44 0,-3-13-228 15,0 1 152-15,-11-14-388 16,3 4 288-16</inkml:trace>
  <inkml:trace contextRef="#ctx0" brushRef="#br0" timeOffset="168940.22">2307 799 1912 0,'18'6'708'0,"-18"-6"-552"0,14-3-40 0,-3 0 260 16,-1 3-228-16,15-3 20 15,-4 3-104-15,14-6-136 16,-7 6 32-16,15-7-696 16,-4 1 400-16</inkml:trace>
  <inkml:trace contextRef="#ctx0" brushRef="#br0" timeOffset="169442.34">3366 551 1756 0,'7'-12'648'0,"-7"12"-500"0,-18-6-44 0,4 3 208 16,3 6-192 0,-3 9 160-16,0 7-160 0,-7 9-16 15,0 7-64-15,7 5-12 16,3 4-16-16,-3-6 12 16,14-10-16-16,-7 0-4 15,14-9 0-15,-4-9-24 16,8 2 12-16,3-24 4 15,7 2 4-15,-7-18-28 16,4-3 16-16,0-10-40 16,-1 10 32-16,-3-1-12 15,-3 7 20-15,0 9 16 16,-8 13 0-16,1 13 68 16,3 12-40-16,3 3 76 15,-6 6-60-15,6 0 28 16,1 1-44-16,3 2-8 15,4-9-16-15,-4 4-120 16,7-11 60-16,-7-5-332 16,7-1 216-16,-3-24-976 15,0 3 636-15</inkml:trace>
  <inkml:trace contextRef="#ctx0" brushRef="#br0" timeOffset="169643.8">3690 448 1796 0,'0'13'668'0,"0"-13"-520"0,-3 25-44 0,3-7 200 16,0-5-188-16,0 21 88 16,3-2-120-16,1 15 84 15,3-3-96-15,-4 6-12 16,4-6-36-16,-3-3-96 16,3-4 40-16,-7-12-352 15,3 0 212-15,-6-15-956 16,3-7 628-16</inkml:trace>
  <inkml:trace contextRef="#ctx0" brushRef="#br0" timeOffset="169793.4">3560 840 2016 0,'-8'25'748'0,"8"-25"-584"0,18 0-44 16,-11-3 76-1,11 0-132-15,3-4 44 16,11 1-64-16,14-13-112 15,7 4 36-15,3-1-504 16,4-3 296-16</inkml:trace>
  <inkml:trace contextRef="#ctx0" brushRef="#br0" timeOffset="170246.41">4777 545 736 0,'3'-12'272'0,"-3"12"-208"0,7-22-20 16,-7 0-8-1,0 9-28-15,0-6 32 16,0 1-24-16,0 2 276 16,7 10-160-16,-7 2 376 15,0 8-288-15,0 2 172 16,4 10-228-16,3 12 52 15,-4 0-128-15,4 10 92 16,8-1-104-16,-5 4 48 16,-3 3-68-16,4-10-8 15,-1-2-28-15,-3-4-40 16,4-12 12-16,-4-10-300 16,0 0 172-16,-7-18-828 0,4 2 540 15</inkml:trace>
  <inkml:trace contextRef="#ctx0" brushRef="#br0" timeOffset="170495.63">4484 326 1892 0,'7'9'700'0,"-7"-9"-544"0,7 3-44 0,0-3 104 16,4 0-140-16,13-3 84 15,8 3-92-15,10-9 52 16,8 2-68-16,10-5-12 16,-11-4-24-16,8 4-12 15,-12 2 0-15,1 10-60 16,-7 0 32-16,-7 3-216 16,-7 7 128-16,-15 2-704 15,1 7 448-15</inkml:trace>
  <inkml:trace contextRef="#ctx0" brushRef="#br0" timeOffset="170962.06">4653 871 1912 0,'0'35'708'0,"0"-35"-552"0,25 3-40 15,-11-6 76 1,7 3-128-16,18-16 16 0,3 7-44 15,4-13-36-15,0 3 0 0,7-3-168 16,0 9 92-16,0-5-436 16,-7 11 284-16,-4 4-444 15,-7 3 380-15,-7 0 20 16,-6 6 168-16,-8 1 308 16,0 2-108-16,-11-3 480 15,8 1-324-15,-11-1 300 16,0 3-316-16,0-5 60 15,-7 2-172-15,0-9 40 16,3 3-96-16,-3-16 16 16,4 7-48-16,3-20-24 15,7 7-4-15,0-9-8 16,7 6 0-16,-3-6-28 16,6 12 16-16,1-3-32 15,-1 12 28-15,1 7 16 16,0 10 0-16,-1 8 36 15,-3 7-20-15,1 6 40 16,2 1-32-16,-6-4 4 16,-1 0-16-16,4-10-200 15,-6 4 100-15,-1-19-564 16,3 0 364-16</inkml:trace>
  <inkml:trace contextRef="#ctx0" brushRef="#br0" timeOffset="171607.45">5743 335 1900 0,'-7'41'704'0,"7"-41"-544"0,7 44-48 0,-3-25 192 16,-1 3-188-16,1-1 68 15,3 11-108-15,3-7 8 16,-2 3-48-16,-1-3-12 16,0-3-16-16,-4-9-16 15,8-1 4-15,-11-12-4 16,0 0 0-16,-11-6-12 16,8 3 12-16,-11-7-56 15,-1 7 32-15,-9 6-108 16,10 4 80-16,-11 8-8 15,7 4 40-15,1 3 28 16,10 3 0-16,3-9 20 16,8 0-12-16,6-1 4 15,11-8-4-15,-3-7 4 16,7 3-8-16,-1-10-4 16,5 4 4-16,2-16-16 0,-2 7 8 15,-1-7 40-15,0-3-24 0,-3 0 8 16,-1 0-12-1,-6-3-16 1,-4 6 4-16,-3-6 56 0,-1 10-28 16,-10-10 0-16,0 12-16 15,-10 4 4-15,6 2-8 0,-6 7 32 16,-1 3-20-16,0 7-4 16,1 6-8-16,3 9-4 15,3-7 0-15,4 11 0 16,7-4 0-1,7 3 8-15,-3-9-4 0,10-4 32 16,0 4-20-16,8-16-4 16,-1 1-8-1,4-11-32-15,-4 1 16 0,0-19-252 16,-10 9 148-16,-1-15-844 16,1 9 532-16</inkml:trace>
  <inkml:trace contextRef="#ctx0" brushRef="#br0" timeOffset="171833.69">6297 370 1484 0,'11'18'552'0,"-11"-18"-432"0,0 41-32 16,0-22 404-1,7 3-288-15,3 9 84 0,4-2-172 0,8 5 0 16,-1-9-68-16,0-3-28 15,4-3-12-15,-4-10-44 16,-4 4 20-16,-2-16-292 16,-5 3 168-16,-10-10-972 15,0 7 616-15</inkml:trace>
  <inkml:trace contextRef="#ctx0" brushRef="#br0" timeOffset="171997.9">6251 740 2264 0,'11'-16'840'16,"-11"16"-652"-16,28-44-56 0,-10 19 132 15,-1 0-172-15,12-13 0 16,-1 7-60-16,7-16-20 16,-3 6-8-16,0-3-368 15,-1 10 200-15</inkml:trace>
  <inkml:trace contextRef="#ctx0" brushRef="#br0" timeOffset="174381.81">10086 2179 364 0,'-14'-13'132'0,"14"13"-100"0,-14-9-12 0,3 3 244 15,4 2-148-15,-4-5 212 16,8 3-192-16,-8-1 164 16,8-2-172-16,-4 0 108 15,3 2-132-15,1 1 32 16,3 6-80-16,-4 0 80 16,8 6-76-16,-4 10 60 15,7 6-68-15,0 19 92 16,3 6-80-16,5 22 60 15,2 3-72-15,-3 13 76 0,0-4-72 0,1 16 24 16,-1-6-44-16,-4 3-4 31,4-9-20-31,-7-7-8 0,4-15 0 16,-4-10-4-16,4-12 0 16,-4-16 0-16,0-9 0 15,-4-16 24-15,1-6-12 0,-1-19 4 16,1 3-8-16,-4-22-8 15,3 6 4 1,-6-25 12-16,3 7-8 0,-7-26-4 16,3 13 0-16,-6-25 4 15,6 13-4-15,-6-16 8 16,2 15-8-16,-6-12 16 16,7 12-12-16,-10-5 16 15,6 15-16-15,-7-7 4 16,8 20-4-16,-8-1-8 15,4 10 4-15,-4 0 4 16,8 9-4-16,-1 6-4 16,4 14 4-16,4-8-4 15,6 14 0-15,1 2 0 16,6 4 0-16,8 2 8 16,3 7-4-16,4-3-12 15,3 6 4-15,7-3-4 16,1 0 0-16,17-6 16 15,3 3-4-15,15-13-4 16,-4 4 4-16,14-13-4 16,-7 6 0-16,18-12-20 15,-8 5 12-15,8-2 20 16,-11 6-4-16,7-3-4 0,-10 13 0 0,3-10-4 16,-7 9 0-16,-10 4 8 15,-11 2-4-15,-8-2-12 16,-9 6 4-16,-5 0 28 15,-6 6-12-15,-4-3 12 16,-3 3-12-16,-4-3 0 16,0 3-4-16,-3-3 4 15,-1 6-8-15,-3-6 16 16,0 4-12-16,-3-1-4 16,3-3 0-16,0 6-4 15,0 3 0-15,0 7 8 16,4 3-4-16,-1 0-4 15,4 9 4-15,1 3-4 16,2 4 0-16,1 6 0 16,3-1 0-16,0 14 8 15,4-1-4-15,0 19-12 16,-1-3 4-16,1 13 20 16,-4-4-8-16,0 16 4 15,0-9-4-15,1 15 28 16,-1-9-20-16,0 3 12 15,0-9-16-15,0 6 12 16,0-10-16-16,1-6-4 16,2-9 0-16,-3-3-4 0,-3-13 0 15,0 0 0 1,-1-9 0-16,-6 0 8 0,0-7-4 0,-8-6 8 16,1-6-8-16,-11-6 16 15,3-3-12 1,-14-10 4-16,4-3-4 0,-17-6-8 15,6 2 4-15,-14-2-16 16,7 3 8-16,-17-3 4 16,3 6 0-16,-21-3 8 15,7 3-4-15,-18-4-12 16,11 1 4-16,-21-6 12 16,11-1-4-16,-22 1-4 15,14 6 4-15,-17 3-4 16,17 0 0-16,-17 0 0 15,17 3 0-15,-7 0 0 16,18 3 0-16,-3-2 0 16,13-1 0-16,1-6 0 15,13 3 0-15,1-4 0 16,14 1 0-16,3-3 0 16,11 3 0-16,3-3-160 15,8 6 88-15,3 0-472 16,3 6 300-16</inkml:trace>
  <inkml:trace contextRef="#ctx0" brushRef="#br0" timeOffset="175303.22">10901 1937 1048 0,'3'-6'388'0,"-3"6"-300"0,-7 0-28 0,0 0 400 16,4 3-264-16,-8 0 168 16,4 4-212-16,-3-1 84 15,2 3-140-15,-2 1 20 16,3 2-68-16,-7 7 60 16,3 6-60-16,-3 3 28 15,3 4-44-15,-3 15 60 16,4 0-52-16,-4 22 0 15,7-3-24-15,3 6 24 16,4-6-24-16,7-1-4 16,4-14-8-16,6-4-16 15,8-13 8-15,7-9 4 16,3-6 0-16,4-16-12 16,-4-3 8-16,0-19 20 15,-3 7-8-15,-4-20-12 16,1 7 0-16,-8-9 12 15,-4 3-4-15,-6-4 16 16,-4 7-12-16,-10 0 4 16,3 9-4-16,-8 6-8 15,1 4 4-15,-7 9-4 16,7 9 0-16,-7 7 8 16,4 6-4-16,-5 6-12 0,8 3 4 0,0 1-4 15,7 2 0-15,0-2 0 16,7-4 0-16,4-16-248 15,7-2 140-15,3-29-816 16,0 3 516-16</inkml:trace>
  <inkml:trace contextRef="#ctx0" brushRef="#br1" timeOffset="190445.68">7761 8240 1609 0,'0'0'35'0,"0"0"7"0,0 0 2 0,0 0 2 0,-3-7-37 0,-1 1-9 15,4 0 0-15,0 0 0 0,0-4 64 0,0 4 12 0,0 0 1 0,0 6 1 16,0 0-14-16,0 0-4 16,7-3 0-16,-3 3 0 0,3 6 22 0,-4 0 4 15,4 7 1-15,0 2 0 0,4 4-40 0,0 0-8 0,6 3-2 16,-3 3 0-16,-3 0 5 0,3 3 1 16,0 7 0-16,-3-1 0 0,3-2 3 0,0 2 1 15,0 1 0-15,0 2 0 0,0-5-37 0,0-1-10 16,0 0 0-16,1-2 0 0,-1-4 40 0,0-7 4 0,-4 1 1 15,1 0 0-15,0-6-28 0,-4-1-5 16,0-2-2-16,-4-4 0 0,1 0-2 0,-1-3 0 0,-3-3 0 0,0 0 0 16,0 0-8-16,-7 3 0 0,4-6 0 0,-8 0 0 15,-3 0 0-15,0-3 0 0,-4-1 0 0,1 1 0 16,-1-6 35-16,-3-1 1 0,3-3 1 16,0 1 0-16,1-4-37 0,-1 0 0 15,4-3 0-15,-4-3 0 0,1 0 0 0,3-6 0 0,-4 2 0 0,4-5 0 16,3 3 0-16,4-1 0 0,0-2 0 0,4-1 0 15,-4 4 0-15,7-1 0 0,0 1 0 0,3 0 0 0,4 3 20 0,0 6 8 16,4 0 3-16,-1 0 0 16,1 3-48-16,3 0-10 0,0 0-1 0,0 4-1 0,0 2 46 0,-3 4 10 15,7 2 1 1,-4 4 1-16,0 0-15 0,4 3-3 0,-4 3-1 0,0 0 0 16,0 4 35-16,0 2 7 0,0 4 2 0,-3-1 0 0,-1 4-43 15,-3 3-11-15,-3-1 0 0,-1 4 0 0,1 0 0 0,-4 0 0 16,-4 3 0-16,-3 0 0 0,-3-3 0 0,-1 0 0 15,-3 0 0-15,0-3 0 0,0 0 0 0,-4-3 0 16,1-1 0-16,-1-2 0 0,0-4 0 0,1 1 0 16,3-4 0-16,-1-3 0 15,5 0-74-15,-4-3-17 0,3 0-3 0,4-3-1 16,-3-6-130-16,10-1-27 0,0-2-4 0,0-7-921 0</inkml:trace>
  <inkml:trace contextRef="#ctx0" brushRef="#br1" timeOffset="191094.82">8248 8415 1930 0,'-11'16'55'0,"8"-13"11"16,3 3-53-16,-4-2-13 0,-3 2 0 0,4-3 0 0,-4 3 127 0,7-6 22 16,-4 0 5-16,4 0 1 0,0 0-73 0,0 0-14 15,0 0-4-15,-3-6 0 0,-1 0-17 0,1-4-4 16,-1 1-1-16,1-4 0 0,-1 1-16 0,0-1-3 16,1-2-1-16,3 2 0 0,0-3-14 0,0 4-8 15,3-4 10-15,-3 4-10 0,4-1 0 0,0 4 0 16,-1-4 0-16,1 1-10 0,3 2 10 0,-4 1 0 15,1-1 0-15,3 4 0 0,3 0 0 0,-3 3 0 16,0 0 0-16,0 3 0 0,1 3 0 0,2 3 0 16,-3 3 0-16,4-2 0 0,-4 2 0 15,0 0 0-15,0 4 0 0,-4-4 0 0,8 1 0 0,-7-1 0 16,3-3 0-16,0 1 0 0,0-4 49 0,0 0 12 16,0 0 3-16,3-3 0 0,-3 0-64 0,1 0 0 15,2-3-9-15,1 0 0 0,-4 0 9 0,3 0 12 16,4-4-2-16,-3 1-1 0,0 0-9 0,-1 0 10 15,4-4-10-15,-3 1 10 0,-1-4-10 0,1 4 0 16,-4-1-10-16,0-2 10 0,0 2 0 0,-3 1 0 0,-4 0 0 16,3-4 0-16,-3 7 0 0,-3-1 0 0,-1 1 0 0,1 0 0 15,-4 3 24-15,0 0 10 0,-4 3 2 0,0 3 1 16,4 0-8-16,0 3-1 0,-3 7-1 0,3-1 0 16,-4 4-27-16,4 0 0 0,0 2 0 0,3 1 0 15,1 0 0-15,3 0 0 0,0 0 0 0,3-4 0 16,-3 4-12-16,8-3-7 0,-1 0-1 0,3-4-1 0,-3 1 33 15,4-4 8-15,-1 0 0 0,4-2 1 16,1-4-68-16,-1 0-13 16,0-3-4-16,3-3 0 0,-2-3 0 0,2 2 0 0,-3-2 0 0,0-3 0 15,1 3-4-15,-1-1 0 0,-4-2-1 0,1 3 0 16,-4-1-95-16,-4 4-18 16,1-3-4-16,-1 0-1 0,1 2-4 0,-4 4-1 0,0 0 0 15,-4-12-486-15</inkml:trace>
  <inkml:trace contextRef="#ctx0" brushRef="#br1" timeOffset="191411.91">8562 8152 2052 0,'0'0'45'0,"0"0"10"0,0 0 1 0,0 0 1 0,0 0-45 0,0 0-12 16,0 6 0-16,0 4 0 0,3-1 84 0,1 4 14 0,0-1 3 0,-1 4 1 15,4-1-62-15,4 4-13 0,-1 0-3 0,1 3 0 16,-1-6 20-16,5 3 3 0,-1-1 1 0,-4-2 0 15,4 3 4-15,-3-7 0 0,0 1 1 0,3-1 0 16,-4 1-40-16,1-7-13 0,-1 1 8 0,4-4-8 16,-3-3 50-16,0 0 6 0,-1 0 2 0,1-3 0 15,-1-4-42-15,-3 1-8 0,1-3-8 0,-1 2 12 16,3-2 33-16,-6 0 7 0,3-1 2 0,0-2 0 16,-4-1-32-16,1 0-6 0,-1-2-2 0,1-4 0 15,-8 3-2-15,4-2-1 0,0-4 0 0,-3 3 0 16,-1 3-11-16,1 0 12 0,-1 7-12 0,-3 0 12 15,4-1-12-15,-1 4 0 0,4 6 9 0,0 0-9 16,-7 0-48-16,0 0-13 0,4 0-3 0,3 0-1 16,-4 6-171-16,4 0-35 0</inkml:trace>
  <inkml:trace contextRef="#ctx0" brushRef="#br1" timeOffset="193329.62">9059 8337 1578 0,'0'0'44'0,"0"0"12"0,0 0-45 16,0 0-11-16,0 0 0 0,0 0 0 0,0 0 99 0,4 3 17 0,-1 0 4 0,1 0 1 16,7 0-97-16,-4 1-24 0,0-4 0 15,0 3 0-15,3-3 56 0,4 3 5 0,-3-3 2 0,0 3 0 16,3-3-4-16,-4-3-1 0,4 3 0 0,-3-3 0 15,3-4 10-15,0 1 3 0,0 0 0 0,-3-3 0 16,-1-1-57-16,1 1-14 0,0-4 0 0,-4 1 0 16,0-1 54-16,0-3 8 0,0 1 2 0,0-4 0 15,0 3-52-15,-4-3-12 0,1 1 0 0,0-4 0 16,-1 3 0-16,-3-3 0 0,4 3 0 0,-4-3 0 16,0 3 54-16,-4-3 8 0,1 4 2 0,-1-1 0 0,-3 0-54 15,0 0-10-15,0-3 0 0,0 0 0 0,-4 0 0 16,1 0 9-16,-1-3 0 0,4 0 0 0,-4 0-9 0,4 3 10 15,0 0-10-15,0 0 10 0,-3 3-10 16,3 1 0-16,0 2 0 0,3 3 0 0,0 4 0 0,1 0 0 16,3 2 8-16,-4-2-8 0,4 3 0 0,-3-1 0 15,3 1 0-15,0 0 0 0,3-4 0 0,-3 4-17 16,0 0 2-16,4 0 1 0,-4-1 22 0,0 1 4 16,3 0 0-16,1 0 1 0,-4-4-13 0,4 4 0 15,-4-7 0-15,0 4 0 0,0-1 0 0,0 4 0 16,0 6 8-16,0 0-8 0,0 0 0 0,-4-6 0 0,4 0 0 15,0 6 0-15,0 0 12 0,0 0-4 0,0 0-8 0,0 0 12 16,0 0-12-16,0 0 0 16,0 0 8-16,0 0-8 0,0 0 0 0,0 0 9 0,0 0-9 15,0 0 8-15,0 0-8 0,0 0 0 0,0 0-12 0,0 0 12 16,0 0 0-16,0 0 0 0,0 0 0 0,0 0 0 16,0 0 0-16,0 0 0 0,0 0 0 0,0 0 12 15,-7 3-12-15,3 3 0 0,-3 0 0 0,4 4 0 16,-1-1 0-16,1 7 0 0,-1 0 0 0,1 2 0 15,-4 1-24 1,3 0-3-16,1 0-1 0,-1 0 0 0,1 3 44 0,-5-4 9 0,5 1 2 0,3-3 0 16,-4-4-43-16,1-2-9 0,-1-1-2 0,4-3 0 15,0-6 43-15,0 0 8 0,0 0 1 0,0 0 1 16,0 0-26-16,0 0 0 0,0 0 0 0,0 0 0 16,0 0 0-16,0 0 0 0,0 0 0 0,0 0 0 0,0 0 0 0,4-3 0 15,-1-3 0-15,-3 0 0 0,4 0 0 0,-1 2 0 16,1-2 0-16,0-3 0 0,-1-1 0 0,1-5 12 15,-1 2-12-15,1-3 12 16,-1-2-12-16,1-1 0 0,-1 0 0 16,-3-3-11-16,4 3 11 0,-4-3 0 0,0 0 0 0,0-3 8 0,0 6 0 0,3-3 1 15,-3 4 0-15,0 2 0 0,0 3-9 0,4 1 0 16,-4-1 0-16,0 4 0 0,3 3 0 0,-3-1 12 16,0 7-12-16,0 0 12 0,0 0-3 0,0 0 0 15,0 0 0-15,7 4 0 0,0-1 0 0,1 3 0 16,2 0 0-16,-3 4 0 0,0-1-9 0,4 4 0 15,-1-1 0-15,1 4 0 0,0 3 0 0,-1-4 8 16,4 1-8-16,-3 0 8 0,3-1-8 0,-3 1 0 16,3 0 9-16,0-1-9 0,-4-2 0 0,1-1 0 0,-4 1 0 0,0 0 0 15,4-1 0-15,-4-3 0 0,0 4 0 0,-4-4 0 16,1 1 0-16,-4-4 0 0,0-6 0 0,3 6 8 16,-3-6-8-16,-3 7 11 0,3-1-11 0,-4 0 12 15,-3-3 1-15,0 0 1 0,-3 4 0 0,-1-4 0 16,-7 0 18-16,4 0 4 0,-7 0 1 0,3 0 0 15,-3 1-29-15,0-4-8 0,3 3 0 16,-3 3 0-16,0 0 0 0,0 4 0 0,-4 2 0 0,8-2 0 16,-1-1 0-16,0-3 0 0,4 0-11 0,0 4 11 0,0-4 0 15,3 0 0-15,8-2 0 0,3-4 10 16,0 0-74-16,0 0-14 16,7-4-3-16,0-2-928 0,4-3-186 0</inkml:trace>
  <inkml:trace contextRef="#ctx0" brushRef="#br1" timeOffset="195278.72">12365 7848 1220 0,'0'0'34'0,"0"6"9"0,0 0-35 0,0 1-8 0,0-1 0 0,0 3 0 15,3 4 73-15,-3-4 13 16,0 1 2-16,4 2 1 0,-4 1 31 0,0-1 5 16,3 4 2-16,-3 0 0 0,4 2-50 0,-4-2-9 0,4-3-3 0,-4 2 0 15,3 1 51-15,-3-3 9 0,4 2 3 0,-4-5 0 16,3-1-52-16,-3 0-9 0,4 1-3 0,-4 2 0 15,3-5-51-15,-3-1-13 0,4-3 0 0,-4-3 0 16,0 0 18-16,0 0 1 0,0 0 0 0,0 0 0 16,0 0 1-16,0 0 1 0,0 0 0 0,-4-9 0 15,4-1 8-15,0-5 2 0,-3-1 0 0,3-3 0 16,0 0-12-16,0 0-3 0,0-2 0 0,0 2 0 16,3 0-31-16,-3 0-6 0,4 3-2 0,-1 1 0 0,4-1 50 15,-3 4 9-15,3-4 3 0,0 0 0 16,3 0-31-16,-2 4-8 0,2-1 0 0,1 1 0 15,-1-1 21-15,1 4 3 0,3 3 1 0,0-1 0 16,-3 7-33-16,3 0-8 0,0 3 0 0,-4 4-1 16,1-4 17-16,0 3 17 0,3 7-3 0,-4-1-1 0,1 4-1 0,3 3-1 15,-3 0 0-15,-1 6 0 0,1 0-3 0,-1-3 0 16,1 3 0-16,0-3 0 16,-4-3-8-16,3-1 10 0,1-2-10 0,-4-3 10 0,3-1-10 0,-3-9 0 15,4 0 0-15,-4-3 0 16,0 0 0-16,4-3 0 0,-4 0 0 0,3 0 0 0,-3 0 0 0,4-3 0 15,0-4 8-15,3-2-8 0,0 2 0 0,-4-2 0 16,1 2 0-16,0 1 0 0,-4-1 0 0,0 1 8 16,0 3-8-16,0-4 0 0,0 4 0 0,-7 0 0 15,3 0 0-15,1-1 0 0,-4 1 0 0,3 0 8 0,-3-4-8 16,-3 4 0-16,3 0 0 0,-4 0 0 0,4-1 8 16,-3-2-8-16,-1 3 0 0,-3-4 0 0,4 4 0 15,-1 0 0-15,1 2 0 0,-1 1 0 16,1 0 0-16,-4 0 0 0,7 3 0 0,0 0 0 0,0 0 9 0,0 0-9 15,0 0 0-15,-4 6 0 0,-3 1 0 0,7-7 0 16,0 6-20 0,0 0-9-16,-4 4-2 0,4 2 0 0,0 1 43 0,4-1 9 0,-4-2 2 0,4 2 0 15,-1 4-23-15,1-1 0 0,3-2 0 0,0 3 0 16,0-4 0-16,0-2 0 0,0 5 0 0,7-5-12 16,-3-1 12-16,6 1 0 0,-3-1 0 0,0-6 0 15,1 0 0-15,-1-3 0 0,3-3 0 0,-3-3-8 0,0 3-5 16,1-4-1-16,-1-2 0 0,-4 0 0 15,1-1-78-15,-1-2-15 0,-2 2-3 0,-1 1-1 16,0-4-65-16,0 1-12 0,-4 2-4 16</inkml:trace>
  <inkml:trace contextRef="#ctx0" brushRef="#br1" timeOffset="195575.08">13194 7707 1668 0,'0'0'47'0,"0"0"11"0,0 0-46 0,0 0-12 15,0 0 0-15,0 0 0 0,0 0 80 0,3 6 13 0,-3-3 3 0,4 3 1 16,-1 4 1-16,1-1 0 16,0 1 0-16,3 2 0 0,0 1-16 0,3 2-3 15,-3-2-1-15,4 3 0 0,-4 2 2 0,4-2 0 0,3 0 0 0,-4-4 0 16,4 4-64-16,-3 0-16 0,3-1 0 0,0-2 0 15,0-1 40-15,0-2 6 0,0-1 1 0,-3-3 0 16,3 4-39-16,-3-1-8 0,-1-2 0 0,1-1 0 16,-4-3 0-16,0 0 0 0,0 0 0 15,-3 0 0 1,-4-3-73-16,0 0-11 0,0 0-3 0,0 0 0 0,0 0-50 16,0 0-11-16,0 0-1 0,0 0-570 0,-4-3-113 0</inkml:trace>
  <inkml:trace contextRef="#ctx0" brushRef="#br1" timeOffset="195796.25">13303 8127 2649 0,'0'0'58'0,"0"0"12"0,0 0 2 0,0 0 4 0,0 0-61 16,0-6-15-16,0-4 0 0,0-2 0 0,-3-1 75 0,3-3 12 15,3-6 2-15,1 1 1 0,-1-1-42 0,1 0-8 16,-1 0-1-16,4 0-1 0,0 0 7 0,1 0 2 15,-1-3 0-15,0 3 0 0,3 0-24 0,-3 3-5 16,0 0-1-16,0 4 0 16,0 2-65-16,1 4-12 0,-1-1-4 0,-4 4 0 15,-3 6-153-15,4 0-31 0,-4 0-7 0</inkml:trace>
  <inkml:trace contextRef="#ctx0" brushRef="#br1" timeOffset="196331.35">13628 7628 2048 0,'0'0'45'0,"0"0"10"16,0 0 1-16,0 0 1 0,0 0-45 0,0 3-12 0,0 7 0 0,3-4 0 0,1 4 71 0,-1-1 12 0,1 7 2 0,-1 2 1 15,5 1-4-15,-1 6-1 0,0-3 0 0,0 6 0 16,0-2-13-16,0 2-4 0,0-6 0 0,0 3 0 15,3-3 0-15,-2 3 0 0,-1-3 0 0,0 0 0 16,-4-3-51-16,4-1-13 0,-3-2 0 0,3-3 0 16,-4-4 0-16,1-3 0 0,-4 1 0 0,0-7 0 31,0 0-100-31,0 0-22 0,0 0-5 0,-4-10-1 16,1-2-153-16,-4 2-31 0,-4-15-7 0,1 3-1 0</inkml:trace>
  <inkml:trace contextRef="#ctx0" brushRef="#br1" timeOffset="196509.85">13585 7898 1552 0,'0'0'44'0,"0"0"10"0,0 0-43 0,0 0-11 16,0 0 0-16,8 0 0 15,-1 3 104-15,0-3 20 0,0 0 3 0,0-3 1 0,3 3 0 0,4 0 0 16,-3 0 0-16,3 0 0 0,0 0-52 0,0 0-9 16,4 0-3-16,-4 0 0 0,4 0-51 0,-1 0-13 15,-2 0 0-15,-1 0 0 0,0-3 0 0,0 0 0 16,0 3 0-16,0-3 0 15,0-4-202-15,-3 4-43 0,10-9-9 0,-7 2-2 0</inkml:trace>
  <inkml:trace contextRef="#ctx0" brushRef="#br1" timeOffset="197274.77">13984 7986 1314 0,'7'9'37'0,"-7"-3"8"0,4 1-36 0,3-4-9 16,-4 3 0-16,1-3 0 0,3 0 104 0,0-3 20 15,4 0 3-15,-4 0 1 0,3 0-52 0,1-3-9 16,-4 0-3-16,3-3 0 0,1 0 0 0,3-1 0 16,-3 1 0-16,-1 0 0 0,1-1 0 0,-4-2 0 0,3 3 0 0,1-4 0 15,0 1 0-15,-1 3 0 0,-3-4 0 0,4 1 0 16,-1-4-51-16,-3 4-13 0,1-4 0 0,-1 1 0 15,0-1 54-15,-4 1 8 0,1-4 2 0,-4 0 0 16,0 1-52-16,0-4-12 0,0 0 0 16,0 0 0-16,0 1 34 0,-4-1 4 0,1 3 1 0,-4-3 0 15,3 0-19-15,-3 1-3 0,0 2-1 16,0-3 0-16,-4 3-5 0,4 4-2 0,0-4 0 0,-3 1 0 16,-1-1-9-16,4 3 0 0,-4-2 0 0,4-4 0 15,-3 3 0-15,-1-3 0 0,1 1 0 16,-5-4 0-16,5 0 0 0,-4 3 0 0,0-3 0 0,0 3 0 15,-1 0 0-15,5 4 0 0,-1-1 0 0,4 3 0 16,-3 1 0-16,-1-1 0 0,4 1 0 0,0 2 0 16,0-2 0-16,0-1 0 0,0 1 0 0,3-1 0 15,1 1 0-15,-1 2 0 0,4 1 0 0,0-1 0 16,0 1 0-16,4 3 0 0,-4 3 0 0,0 3 0 0,3-7 0 0,1 7 0 16,-4 0 0-16,7 0 0 0,0 0 0 0,0 0 0 15,0 7 0-15,0-4 0 0,0 0 0 0,0 0 0 16,0 0 0-16,0 0 0 0,4-3 0 0,-8 0 0 15,4 0 0-15,-3 0 0 16,-4 0-100-16,0 0-23 0,7 0-4 0,-7 0-717 16,0 0-144-16</inkml:trace>
  <inkml:trace contextRef="#ctx0" brushRef="#br1" timeOffset="197980.37">13942 7055 1267 0,'0'0'28'0,"0"-7"5"0,0 7 2 0,-4-6 1 15,1-3-36-15,3 2 0 0,0 1 0 0,0 6 0 16,0-6 58-16,0 6 5 0,0 0 1 0,0 0 0 16,0 0 51-16,0 0 10 0,0 0 3 0,0 0 0 0,-4 9-52 15,4 1-9-15,-3-1-3 0,-1 7 0 0,4-4 0 16,-3 4 0-16,3 0 0 0,-4 2 0 16,1 1 0-16,3 3 0 0,-4 0 0 0,4 0 0 0,-3 0 0 0,-1 0 0 15,4-3 0-15,-4-4 0 0,4 4-51 0,0-6-13 16,0-1 0-16,0 1 0 0,0-4 0 0,0-2 0 15,0-1 0-15,0-6 0 0,0 0 0 0,0 0 0 16,8-3 0-16,-5-4 0 0,1 4 0 0,-1-6 0 16,1-4 0-16,-4-2 0 0,3-1 0 0,1-3 0 15,-1 0 0-15,1-3 0 0,-1 4 0 0,1-1 0 16,-1 0 0-16,1 3 0 0,-1 1 0 0,-3-1 0 16,4 3 0-16,-4 1 0 0,3-4 0 0,-3 4 0 15,0 2 0-15,0-2 0 0,-3-1 0 0,3 1 0 16,0-1 0-16,-4 0 0 0,4 4 0 0,-3 3 0 0,3 0 0 0,0 6 0 15,0 0 0-15,0 0 0 16,0 0 0-16,7 6 0 0,0 3 0 0,0 1 0 16,4 2 0-16,-4-2 0 0,3 2 0 0,1 4 0 0,-1-4 0 0,1-2 0 15,0 2 0-15,-1 1 0 0,1-4 0 0,-1-3 0 16,1 4 0-16,-1-4 0 0,1 0 0 16,0 1 0-16,-1-4 0 0,1 0 0 0,-1 3 0 0,-3-6 0 15,1 0 54-15,-5 0 8 0,4 0 2 0,-7 0 0 16,0 0-52-16,0 0-12 0,0 0 0 0,0 7 0 15,0-4 0-15,-3 3 0 0,-1 3 0 0,1-2 0 16,-5 5 34-16,1 1 4 0,-3 2 1 0,3 1 0 16,-4 0-11-16,1-4-3 0,-1 1 0 0,-3 2 0 15,3 1-25-15,-3-3 0 0,0 2 0 0,0-5 0 16,0-1 0-16,0-3 0 0,0 1 0 0,0-4 0 0,-1-3 0 0,1 0 0 16,0 0 0-16,4-3 0 15,-1 3-97-15,0-3-25 16,4 3-5-16,4 0-1 0</inkml:trace>
  <inkml:trace contextRef="#ctx0" brushRef="#br0" timeOffset="-205767.1">22991 3627 1874 0,'0'0'53'0,"0"0"11"0,0 0-51 0,0 0-13 15,0-6 0-15,0-3 0 0,0 2 82 0,3-2 14 16,4 0 2-16,0-4 1 0,0 4-27 0,4-4-6 0,-1 7-1 0,5-7 0 16,2 7-13-16,-3 3-2 0,7-3-1 0,-3 3 0 15,3 3-3-15,4 0-1 0,-4 6 0 0,4 0 0 16,-1 3 6-16,-2 4 1 0,-5 0 0 0,1 2 0 15,0 1-4-15,-4 3-1 0,-4 3 0 0,1 3 0 16,-1 3-6-16,-3 0-1 0,-3 4 0 16,0-1 0-16,-1 0-4 0,-3 1 0 0,0-4-1 0,-3 0 0 15,-5 0-16-15,5-3-3 0,-8 4-1 0,4-4 0 16,-3-3-4-16,-4-4-1 0,0 1 0 16,-1-6 0-16,-2-1-10 0,-1-2 8 0,0-4-8 0,-3-3 8 15,0-3-8-15,4 0 0 0,-1-6 0 0,4 0 0 16,-4-4 0-16,8 1-11 0,-1-1 11 0,4-5-12 15,0 5 12-15,7-2-10 0,0-1 10 0,0-2-10 16,7-1 10-16,0 3-8 0,4-2 8 0,3-1-8 16,0 0 8-16,3 4 0 0,5-4 0 0,-5 0 0 0,4 7 0 0,1 0 0 15,-5-1 0-15,1 4 0 0,-1 6 0 0,-2 3 0 16,-1 0 0-16,0 3 0 0,-4 4 0 0,1-1-8 16,0 1 8-16,-1 2-8 15,4-2-108-15,-3-1-22 0,-4 0-4 0,0-2-1224 0</inkml:trace>
  <inkml:trace contextRef="#ctx0" brushRef="#br0" timeOffset="-205611.54">23714 4095 3121 0,'-4'22'68'0,"4"-16"15"0,-3 3 2 0,-4 1 3 0,3-1-70 0,4-3-18 16,-3 4 0-16,-1-4 0 0,1 0 72 0,-1-3 12 0,4-3 1 0,-4 7 1 15,4-7-47-15,-3 3-10 16,-4-3-1-16,7 0-1 15,-7 3-71-15,3-3-15 0,4 0-2 0,-7 0-1445 0</inkml:trace>
  <inkml:trace contextRef="#ctx0" brushRef="#br0" timeOffset="-203543.59">24694 3728 2016 0,'0'0'44'15,"0"0"10"-15,0 0 2 0,0 0 0 0,0 0-45 0,0 6-11 0,-3 0 0 0,3 4 0 0,0-1 40 0,3 0 7 16,-3 4 1-16,4 3 0 0,0-1 12 0,-4 4 4 15,3 0 0-15,1 3 0 0,-4-3 51 0,3 0 10 16,1-1 3-16,-4 1 0 0,3 3-52 0,-3-3-9 16,0 0-3-16,4 0 0 15,-4-7 5-15,0 4 1 0,-4 0 0 0,4-4 0 0,0 1-43 0,-3 2-9 16,3-2-2-16,0-4 0 0,0 4-16 0,0-1 0 16,0-2 0-16,-4-4 0 0,4-3 0 0,0-3 0 15,0 0 0-15,0 0 0 0,0 0-16 0,0 0-4 16,0 0-1-16,4-6 0 0,-4-4 30 0,0-2 7 15,3-4 0-15,-3 4 1 0,4-7-17 0,-4 6 0 16,7-2 0-16,-4-4 0 0,-3 0 0 0,4-3 0 0,-4 0 8 16,3-3-8-16,1 0-12 0,-4-6-5 15,3 2-2-15,-3 4 0 0,0 6 35 0,4-2 8 0,-4-1 0 0,3 0 1 16,-3 0-25-16,4 6 0 0,-4 0 0 0,3-2 0 16,1 2 0-16,0 6 8 0,-1-2-8 0,4 6 0 15,-3-1 0-15,-1 4 0 0,1 6 0 0,3-3 0 16,-7 0 0-16,7 3 0 0,-4 4 0 0,1-1 0 15,-1 3 0-15,1 1 0 0,-1-1 8 0,-3 1-8 0,4-1 0 16,-4 0 0-16,0 1 0 0,0-4 0 0,0-3-20 16,0-3-2-16,0 0-1 0,0 0 0 15,0 0-85-15,0 0-18 0,0 0-3 16,0 0-1-16,0 0-9 0,0 0-1 0,0 0-1 0,0 0 0 16,0 0-4-16,0 0-1 0,0 0 0 0,0 0 0 15,0 0-22-15,0 0-5 0,0 0-1 0,-4 7 0 16,1-1 46-16,-1 0 8 0,4 3 3 0,-3 1 0 15,-1 2 42-15,1-8 9 0,-1 5 2 0,1-3 0 0,3 4 102 0,-4-4 21 16,1 0 4-16,-1 0 1 0,1-2 0 0,-1 2 0 16,4 0 0-16,-3-3 0 0,-1 4-52 0,1-4-12 15,-1 0 0-15,0 3 0 0,1-3 54 0,3 7 8 16,-4-7 2-16,1 3 0 0,-1 3 0 0,1 1 0 16,-1-1 0-16,4 1 0 0,-3-1 0 0,3 0 0 15,-4 1 0-15,4-4 0 0,-3 0 51 0,3-6 10 0,0 0 3 16,0 0 0-16,0 0-27 0,0 0-5 15,3 0 0-15,4-3-1 0,-3-3-50 0,-1 0-9 16,4-1-3-16,-3-2 0 0,-1 0 23 0,5-1 5 0,-5-2 1 0,4-4 0 16,0 7-30-16,-3-10-5 0,3 3-2 0,0 4 0 15,3-4-5-15,-3 3-2 0,4 1 0 0,0 2 0 16,3 4-10-16,-4 3-8 16,8 0 9-16,-4 3-9 0,4 3 19 0,-4 0-3 0,3 3 0 0,-2 4 0 15,2 2 20-15,-3 1 4 0,-3 6 1 0,3 0 0 16,-3-1 39-16,-4 4 7 0,3 3 1 0,-3 0 1 15,0 1-71-15,-3 2-18 0,-1 0 0 0,1-3 0 16,-1 0 11-16,-3-3-2 0,4 0 0 0,-4-6 0 16,0-1-9-16,0-5 0 0,0-4 0 0,0-6 8 15,0 0-96-15,0 0-19 0,-4-9-4 0,1-4-1381 32</inkml:trace>
  <inkml:trace contextRef="#ctx0" brushRef="#br0" timeOffset="-202797">25220 3794 1112 0,'4'-4'32'0,"-4"-5"-32"0,-4 0 0 0,4-4 0 0,4 7 108 0,-4-4 16 15,3 4 4-15,-3 0 0 16,0 6 0-16,0 0 0 0,0 0 0 0,0 0 0 0,7 0-52 0,-3 3-9 15,-1 0-3-15,1 3 0 0,3 4 24 0,-4 2 5 16,1 4 1-16,-1 0 0 0,4 3-48 0,-3-1-10 16,0 1-1-16,-1 3-1 0,1 0 24 0,-1 3 5 15,1 0 1-15,-1 0 0 0,1 0 0 0,-4 0 0 16,3 1 0-16,-3-4 0 0,4-1-52 0,-4-2-12 16,0-3 0-16,0-4 0 0,3-2 0 0,-3-1 0 0,4-2 0 0,-4-7 0 15,0 0 0-15,0 0 0 0,3-10 0 0,-3 1 0 16,0-4 0-16,0 1 0 0,4-1 0 0,-4-3 0 15,3 1 0-15,1-4 0 0,3 0 0 16,-3 0 0-16,3-3 32 0,-4 4 4 16,4-4 1-16,0 0 0 0,0 0-8 0,0 0-1 0,0-3-1 15,4 3 0-15,-4 0-39 0,4 0-7 0,-1 3-1 0,1-3-1 16,3 6 33-16,-4 1 8 0,1 2 0 0,7 1 1 16,-8 5-13-16,4 4-8 0,0 3 10 0,-3 3-10 15,0 7 53-15,-1 5 5 0,-3 4 1 0,4 6 0 16,-4 4-47-16,0-1-12 0,0 0 0 0,-3 3 0 15,3-2 0-15,-4-1 0 0,1 3 0 0,-1-3 0 16,1 1 0-16,-4-4 0 0,3 0 0 0,-3-3 0 16,0-3 0-16,0-1 0 0,-3-5 0 0,3-1 0 15,-4-5-49-15,4-7-12 0,0 0-3 0,0 0 0 16,-7-7-154-16,0-2-31 0,-3-10-7 0,2 0 0 16</inkml:trace>
  <inkml:trace contextRef="#ctx0" brushRef="#br0" timeOffset="-201924.79">26091 4082 2188 0,'0'0'48'0,"-3"6"11"0,-4-3 1 0,3 4 1 0,-3-4-49 0,7-3-12 15,-3 6 0-15,3-6 0 16,-4 3 105-16,4-3 19 0,0 0 3 0,0 0 1 0,0 0 0 0,0 0 0 16,0 0 0-16,0 0 0 0,-3 7-103 0,3-7-25 15,0 0 0-15,0 0 0 16,0 0-97-16,0 0-25 0,0 0-5 0,3-7-1127 16</inkml:trace>
  <inkml:trace contextRef="#ctx0" brushRef="#br0" timeOffset="-201183.36">26328 3963 1728 0,'-4'16'38'0,"4"-13"8"0,-3 3 2 0,-1 0 0 0,4 1-39 0,-3-1-9 0,3 0 0 0,0 0 0 15,0 1 104-15,0 2 20 0,0-9 3 0,0 0 1 16,0 0 0-16,0 0 0 0,0 0 0 0,0 0 0 15,0 0-52-15,3 0-9 0,1-9-3 0,3 2 0 16,-4-5-51-16,1-1-13 0,-1 1 0 0,4-1 0 16,1-6 0-16,-1 4 0 0,0-4 0 0,0-3 0 15,0 3 54-15,3-3 8 0,1 3 2 0,-1 1 0 16,-2 2-52-16,2 6-12 0,1 1 0 0,-1 6 0 16,-3 3 0-16,4 3 0 0,-4 6 0 0,4 7 0 15,-4 3 0-15,0 0 0 0,-4 3 0 0,4 3 0 16,-3 3 54-16,3 0 8 0,-4 4 2 0,-3-1 0 15,4-3-52-15,-1 4-12 0,1-1 0 0,-4 0 0 0,0-3 0 0,3 1 0 16,-3-4 0-16,4 0 0 0,0-6 0 0,-1-4 0 16,-3-2 0-16,4-1 0 0,-1-2 16 0,-3-4 1 15,0-6 0-15,0 0 0 0,0 0-17 0,0 0-12 16,0 0 1-16,0 0 1 0,0 0 10 0,0 0-10 16,0 0 10-16,4-6-10 0,-4 6 10 0,0-10 0 15,0 10 0-15,0-6 0 0,0 0 0 0,3 0 0 16,-3 6 0-16,0-7-8 0,4 1 8 0,-1 0 0 15,1-1 0-15,3 1 0 0,-4 0-11 0,4 3 11 16,-3-3-13-16,3 2 5 0,-3 1 8 0,3 3 11 16,-4-3-3-16,4 3 0 0,0 0-19 0,-3-3-4 0,3 0-1 15,-4 3 0-15,1-3 16 0,-1 3 0 16,4-3 0-16,0-1 0 0,1 1 0 0,-1-3 0 0,0 3 0 0,3-6 0 16,1 2 0-16,-1-5 0 0,5 2 0 0,-5-5 0 15,4 2 0-15,0-3 0 0,0-2 0 0,-3 2 0 16,3-3 0-16,-3 0 0 0,3 0 0 0,-7 1 0 15,3 2 10-15,-2 0-10 0,-1 4 8 0,0-4-8 16,-7 4 9-16,3-1-9 0,-3 0 10 0,-3 4-10 16,3 3 9-16,0 6-9 0,-7-3 8 0,0 3-8 15,-1 0 14-15,-2 6-2 0,3 0-1 0,-4 7 0 16,4-1-11-16,-3 7-16 0,3 3 4 0,-1 3 1 0,1 0 11 16,0 3 0-16,4 1 0 0,-1 2 0 0,4 0 0 0,0 1 0 15,4-4 0-15,3-3 0 0,-4 0 0 0,4-3 0 16,4-3 0-16,0-7 0 0,-1 1 0 15,1-4 0-15,-1-2 0 0,5-4 0 0,-1-3 0 16,0-3 0-16,0-4 0 0,0-2 0 16,0-7-32-16,0 1-4 0,0-1 0 0,-3-6-1 15,-1 3-95-15,1 0-18 0,-4 1-4 0,4-4-1 16,-1 0-81-16,-3 3-16 0,4-22-3 0,-4 7-1 0</inkml:trace>
  <inkml:trace contextRef="#ctx0" brushRef="#br0" timeOffset="-200920.24">27100 3768 2030 0,'0'0'57'0,"0"0"14"0,0 7-57 0,-3-1-14 0,3 3 0 0,0-5 0 15,3 5 105-15,1 0 19 0,-1 4 3 0,1 3 1 16,3-1 0-16,0 1 0 0,4 3 0 0,-1-4 0 16,1 4-103-16,3 0-25 0,0 0 0 0,0 3 0 15,4-3 56-15,-4-1 7 0,4 1 1 0,-4 3 0 16,3-6-52-16,1 0-12 0,0 2 0 0,-4 1 0 15,3-3 0-15,-3 0 0 0,1-4 0 0,-5 1 0 16,1-1 54-16,-1 1 8 0,-3-7 2 0,0 0 0 31,-3 1-78-31,-1-7-15 0,-3 0-3 0,0 0-1 0,0 0 1 16,0 0 1-16,-7-7 0 0,4 1 0 16,-8-3-129-16,1-1-25 0,3 1-6 0,-7 3-615 0,3-1-123 0</inkml:trace>
  <inkml:trace contextRef="#ctx0" brushRef="#br0" timeOffset="-200710.83">27174 4248 2188 0,'0'0'48'0,"0"0"11"0,0 0 1 0,0-9 1 0,0 9-49 0,-3-6-12 15,3-1 0-15,0 1 0 0,0 0 156 0,3-7 29 16,1 4 6-16,0-7 1 0,3 4-52 0,0-7-9 16,0-3-3-16,3-3 0 0,1 3-102 0,3-6-26 15,-3 2 0-15,3-5 0 0,-4 3 56 0,4-3 7 16,0-4 1-16,-3 1 0 0,3-1-52 0,-7 7-12 15,4 6 0-15,-4 0 0 0,3 6 0 16,-6 4 0-16,3 5 0 0,-3 1 0 16,-4 6-100-16,0 0-22 0,0 0-5 0,0 6-854 0,0 4-171 0</inkml:trace>
  <inkml:trace contextRef="#ctx0" brushRef="#br0" timeOffset="-200408.97">27608 3577 2665 0,'-7'19'76'0,"4"-10"16"0,-1 1-74 0,1 2-18 0,-1 4 0 0,1 0 0 16,3 6 102-16,0 3 17 0,0 6 3 0,0 0 1 16,3 4-51-16,1-4-9 0,3 4-3 0,-4-1 0 15,4 4-23-15,0 0-5 0,1-1 0 0,-1 7-1 16,3-3 26-16,-3 0 6 0,4-4 1 0,-4 1 0 15,3-10-64-15,-3 0-23 0,1-6 1 0,-1-3 0 16,0-6 22-16,0-4 0 0,0-3 0 0,-4-3 0 16,1 1 0-16,-4-4-12 0,3-7 4 0,1 1 8 15,-4-7-68-15,0-2-7 16,0-4-1-16,-4 0 0 0,1-6-72 0,-4 3-14 0,0-6-3 0,0 3-1 16,0-3-112-16,-4 3-22 0,0-4-5 0,1 4-544 0</inkml:trace>
  <inkml:trace contextRef="#ctx0" brushRef="#br0" timeOffset="-200233.64">27513 3947 1864 0,'0'0'41'0,"-3"0"9"0,-4 3 2 0,-4 0 0 0,4 1-42 0,3 2-10 16,-3-3 0-16,0 0 0 0,4 3 149 0,-1-2 28 0,4-4 6 0,-3 6 1 16,3 0-36-16,0-6-8 0,0 3 0 0,7 4-1 15,-4-4-49-15,4 0-10 0,0 0-1 0,4-3-1 16,3 0-25-16,4 0-5 0,-4-3 0 0,7 0-1 16,-3 0-17-16,3-4-3 15,0 1-1-15,0 0 0 0,0 3-26 0,-3-4 0 0,3 1 0 0,-3 3 0 31,-1 0-52-31,1 3-15 0,0 0-3 0,-4 0-1 16,3 3-193-16,-2 0-40 0</inkml:trace>
  <inkml:trace contextRef="#ctx0" brushRef="#br0" timeOffset="-199826.36">28240 3919 2419 0,'0'0'53'0,"0"0"11"0,0 0 3 0,0 0 1 0,0 0-55 0,0 0-13 0,0 0 0 0,0 0 0 16,0 0 92-16,3 3 15 16,4 0 3-16,1 0 1 0,-1 1-35 0,3-4-6 0,1 3-2 0,3 0 0 15,0-3-22-15,0 3-5 0,4-3-1 0,3 3 0 16,0-3-23-16,-3 0-5 0,3 3 0 0,-4-3-1 15,1 0-11-15,0 0 0 0,-4 0 0 0,0-3 0 32,0 3-72-32,0 0-11 0,-7 0-1 0,4 0-1 0,-4 0-102 15,0 0-20-15,0 0-4 0,-7 0-881 0</inkml:trace>
  <inkml:trace contextRef="#ctx0" brushRef="#br0" timeOffset="-199648.14">28215 4088 2649 0,'0'7'58'0,"0"-1"12"0,4 3 2 0,-1-2 4 0,1-1-61 0,3 0-15 0,0 0 0 0,3 1 0 16,1-4 54-16,3 0 8 0,4-3 2 0,-1 3 0 0,1-3-15 0,3 3-2 16,4-3-1-16,0-3 0 15,-4 3-67-15,0 0-14 0,4-3-2 0,-4 3-843 16,0-3-168-16</inkml:trace>
  <inkml:trace contextRef="#ctx0" brushRef="#br0" timeOffset="-198747.3">29210 3790 1213 0,'0'0'34'0,"0"4"8"0,0 2-34 0,0 3-8 0,0 4 0 0,0 2 0 0,4 1 96 0,-1 3 18 15,1 3 3-15,3 3 1 0,3 0-27 0,-3 3-6 16,4 1-1-16,-4 5 0 0,4-6 29 0,-4 0 6 0,3 1 1 0,-3-4 0 16,0 0-18-16,-3-6-3 15,3-1-1-15,-4-2 0 0,1-6-19 0,-1-1-4 0,1-3-1 0,-4-6 0 16,0 0-52-16,0 0-10 0,-4-6-3 0,1-3 0 15,-1-4-9-15,4-3 8 0,-3-2-8 0,3-8 8 16,0 1-8-16,3 0 0 0,1-31 0 16,-1 31 0-16,1-3 0 0,-1-1 0 0,5 4 0 15,-1 3 0-15,0-3-9 0,3 3 9 0,-3 3 0 16,4 4-10-16,-4-1 10 0,4 0-8 0,-1 4 8 16,-3 2 0-16,4 4 0 0,-1 0 0 0,-3 0 8 15,4 6-8-15,3 3 0 0,-7 3 0 0,4 3 0 0,-1-5 0 16,-3 8 8-16,4 4-8 0,0 3 8 0,-1-4 0 0,1 7 0 15,3-3 0-15,-4 3 0 0,4 3-8 0,-3-3 11 16,3-3-11-16,0 0 12 0,0 3-12 16,4-7 12-16,0 4-12 0,-1-6 12 0,4-4-12 15,-3-6 8-15,0 0-8 0,3-3 8 0,-3 0-8 16,-1-6 0-16,1-3 0 0,-1-1 0 0,-2 1 0 0,2-4 0 16,-3 1 0-16,-3-4-11 15,3 0 11-15,-3 1 0 0,-4-1 0 0,0 0 0 0,-4 4 0 0,1-1 0 16,-1-2 0-16,-3 2 0 0,0 4 24 0,-3 2 6 15,-1 1 2-15,-3 0 0 0,0 6-32 0,0-3 0 16,-3 6 0-16,-1-3 0 0,0 3 0 0,-3 6 0 16,4 1 0-16,-4 2 0 0,3 1 0 0,0 3 0 0,4-1 0 0,0 4 0 15,4 3-10-15,-1 0-8 0,4 3-2 0,4 0 0 16,-1 0 10-16,4 0 2 0,4-3 0 0,-1 0 0 16,1-3 8-16,3-3-8 0,-3-1 8 0,3-5-8 31,0-1-20-31,0-3-3 0,0 4-1 0,0-7 0 15,0 0-128-15,1-6-25 0,2 0-6 0,-3-3-927 0</inkml:trace>
  <inkml:trace contextRef="#ctx0" brushRef="#br0" timeOffset="-198438.73">30191 3706 2228 0,'0'0'49'0,"0"9"11"0,0-3 1 0,3 4 1 0,1-1-50 16,-1 4-12-16,1 6 0 0,3-1 0 0,0 4 85 0,0 3 15 15,0 1 2-15,0 2 1 0,4 3-32 0,-1 0-7 16,1 1 0-16,3 2-1 0,-3 1-7 0,3-4-2 16,3 4 0-16,-3-7 0 0,8 0-35 0,-1-3-7 15,-4-3-2-15,5-6 0 0,-5 3-10 0,1-7 0 16,-1 1 0-16,-2-4 8 0,-5 1-8 0,1-4-11 15,-1-3 3-15,-3 0 0 16,0-3-98-16,1 0-19 0,-8 0-4 16,0 0-1-16,0 0 51 0,0 0 11 0,0 0 1 0,-11-6 1 15,0-4-117-15,1 4-23 0,-18-6-5 0,3 2-1 0</inkml:trace>
  <inkml:trace contextRef="#ctx0" brushRef="#br0" timeOffset="-198236.38">30222 4320 2487 0,'0'0'55'0,"0"0"11"0,0 0 2 0,0 0 2 0,4-9-56 0,-4-4-14 0,4 4 0 0,3 0 0 16,-4-4 80-16,1 0 12 0,3-5 4 0,-4-1 0 15,4-3-32-15,0-3-7 0,0 0-1 0,4-3 0 16,-4 2-12-16,4 1-4 0,-1-3 0 0,1 6 0 16,-4 0-32-16,3 0-8 0,1 3 0 0,0 1 0 15,-1 5-24-15,-3 1-6 16,0 2-2-16,0 1 0 0,0 6-144 15,0-4-28-15,1 1-7 0,-5 0-1 0</inkml:trace>
  <inkml:trace contextRef="#ctx0" brushRef="#br0" timeOffset="-197976.74">30653 3577 2329 0,'-4'19'51'0,"1"-10"10"0,3 4 3 0,-4 3 2 0,1-1-53 0,-1 7-13 16,4 0 0-16,0 6 0 0,4-6 115 0,-1 10 20 16,1-1 4-16,-1 4 1 0,4 5-29 0,-3 1-6 15,3 6-1-15,0 0 0 0,0 7-64 0,0-4-12 16,0 0-4-16,0-6 0 0,-3-4 7 0,3-2 1 0,-4-3 0 0,4-4 0 16,-3-9-32-16,3 0 0 0,-3-6 0 0,-4-1 0 15,3-5 0-15,-3-1 0 16,0-9 0-16,0 0 0 15,0 0-39-15,-3-9-13 0,-5-4-4 0,1-3 0 16,-3 1-105-16,-4-7-22 0,0 0-4 0,-4-6-1050 0</inkml:trace>
  <inkml:trace contextRef="#ctx0" brushRef="#br0" timeOffset="-197780.66">30357 3910 2559 0,'0'0'56'0,"0"0"12"16,0 0 3-16,0 0 1 0,0 6-58 0,3 3-14 0,1-2 0 0,3-1 0 15,0 0 105-15,7 0 19 0,0 4 3 0,7-4 1 16,0 3-42-16,7-2-8 0,1-1-2 0,6-3 0 16,0 3-28-16,8-2-7 0,-5-4-1 0,5 0 0 0,-1 0-28 0,4-7-12 15,0 4 8-15,3-3-8 16,4-4-49-16,0 1-15 0,0-4-4 16,0-2 0-16,0 2-156 0,0-6-32 0,49-15-7 15,-24 9-898-15</inkml:trace>
  <inkml:trace contextRef="#ctx0" brushRef="#br0" timeOffset="-187364.63">11966 2323 877 0,'0'0'37'15,"-3"3"-29"1,3-3 139-16,0 0 28 0,0 0 5 0,0 0 2 16,-7-3-13-16,7 3-2 0,0 0-1 0,-7 0 0 15,7 0-34-15,0 0-6 0,-7 0-2 0,7 0 0 16,0 0-21-16,-4 3-5 0,4-3-1 0,0 0 0 15,0 0-49-15,0 0-9 0,0 0-3 0,0 0 0 16,0 0-6-16,0 0-2 0,0 0 0 0,0 0 0 16,0 0-28-16,0 0 0 0,0 0 0 0,0 0 0 15,4-3 0-15,3 3 0 0,-4 0 0 0,4-3 0 16,0 3 0-16,-3-6 0 0,3 6 0 0,0-4 0 16,0 4 34-16,0 0 1 0,4-3 0 0,-4 3 0 15,3 0-15-15,1 0-2 0,-1 0-1 0,1 0 0 16,0 0-6-16,-1 0-2 0,4 0 0 0,-3 0 0 0,3 0-9 0,-3 0 10 0,3 0-10 15,0 0 10-15,-4 0-10 0,4 0 10 0,1-3-10 16,-1 3 10-16,-4-3-10 0,4 0-9 0,0 0 9 0,-3 0-13 16,0 0 25-16,3-1 4 0,-4 1 2 0,1 0 0 15,-1 3-18-15,1-3 10 0,-4 3-10 0,4 0 8 16,-4 0 1-16,0 3 0 0,0-3 0 0,0 0 0 16,4 3 19-16,-4 0 4 0,0 1 1 0,0-1 0 15,-4 0-33-15,4 0 0 0,0 0 0 0,0 0 0 16,-3 0 0-16,3 0 0 0,0 1 0 0,-3 2 0 15,3-6 0-15,0 3 0 0,0-3 0 16,-4 0 0-16,4 3 0 0,0 0-14 0,0-3 1 0,-3 3 0 16,3 1 13-16,0 2 0 0,0-3 0 0,-3 0 0 15,3 0 10-15,0 4-10 0,0 2 8 0,0-3-8 16,0-3 8-16,0 7-8 0,0-1 8 0,0-3-8 16,-3 4 0-16,3-1 8 0,0-3-8 0,0 4 0 15,0-4 0-15,0 4 0 0,0-4 0 0,0 3 0 16,0-2 0-16,0-1 0 0,0 3 8 0,-3-3-8 15,3 4 0-15,3 2 0 0,-3-8 0 0,0 5 0 16,0 0 0-16,-3 1 8 0,0-1-8 0,3 1 0 16,-4-1 8-16,4 0-8 0,-3-2 0 0,-1 2 8 0,4-3-8 0,-3 4 0 15,-1-1 0-15,1 1 8 0,-1-1-8 0,1 0 0 16,-1 4 0-16,1-4 8 0,0 4-8 0,-1-1 0 16,1 1 0-16,-1-4 0 0,1 1 0 0,-1 2 0 0,-3 1 0 0,4-7 0 15,-1 7 0-15,1 2 8 0,-4 1-8 0,3-3 8 16,-3 5 0-1,0 1 0-15,0-3 0 0,4 6 0 0,-4-7-8 16,3 4 0-16,1 0 0 0,-4-3 0 16,3 3 0-16,-3-4 0 0,4-2 0 0,-1 3 0 0,-3-1 0 0,4-2 0 15,-4 2 0-15,3 1-11 0,-3 0-6 0,4-1-2 16,-4 1 0-16,4 3 0 0,-4-3 34 0,0-1 6 0,3 4 2 16,-3-3 0-16,4 3-23 0,-4-1 0 0,3 4 0 0,-3 0-8 15,4-6 8-15,-1 6 0 0,1-3 8 0,-1 0-8 16,1-4 0-16,-1 1 0 0,-3 3 0 0,4-4 0 15,-4-2 0-15,3-1 0 0,1 1 0 0,-4 3 0 16,0-7 0-16,3 7 0 0,-3-4 0 0,0 1 0 16,4 3 0-16,-4-1 0 0,0 1 0 0,0 0-8 15,0-1 8-15,0 4 0 0,0-6 8 0,0 5-8 16,0 1 0-16,3 0 0 0,-3 0 0 0,0 3-12 16,4-3 12-16,-4 3 0 0,4 0 0 0,-1-4 0 15,-3-2-16-15,4 0-2 0,-1-1 0 0,-3 1 0 16,4 0 29-16,-1-4 5 0,-3 1 2 0,4-1 0 15,-4 1-18-15,3-1 0 0,1 1 0 0,-4 0 0 16,3 2 0-16,-3-2 10 0,0-4-10 0,0 4 8 16,4 2-8-16,-4 1 0 0,0-3 0 0,0 5-11 15,3-2 11-15,-3 3 0 0,0 0 0 0,4 0 0 16,-4-1 0-16,0 4 0 0,3-3 0 0,1 0 0 16,-4 0 0-16,3 0 0 0,-3-1 0 0,4-2 0 15,-4-3 0-15,3 2 0 0,1-2 0 0,-4-1 0 0,4 1-16 16,-4-1-2-16,3 1 0 0,-3 3 0 15,4-4 29-15,-4 4 5 0,3 0 2 0,-3-1 0 0,4 1-18 0,-1 3 0 16,-3 0 0-16,4-1 0 0,-4 1 0 0,3 0 0 0,1 0 0 16,-4 3 0-16,3-3-11 0,-3-1-5 0,4 1-2 0,-4-3 0 15,0 3 29-15,3-4 5 0,-3-2 2 0,0-1 0 16,0 4-18-16,4-3 0 0,-4-1 0 0,0 1 0 16,3-1 0-16,-3 1 0 0,0-1 0 0,0 1 0 15,0-1 0-15,4-2 0 0,-4 6 0 0,0-7 0 16,3 3 0-16,-3 1 0 0,0-4 0 15,4 1 0-15,-4-1 0 0,0 1 0 16,4-1 0-16,-4 0 0 0,3-2 0 0,-3 2 0 0,4 1 0 0,-4-1 0 16,0 0 0-16,0 1 0 0,3 2-8 0,-3 1 8 15,0-1 0-15,4 1 0 0,-4-1 0 0,0 1 0 16,3 0 0-16,-3-1 0 0,0 1 0 0,4-4 0 16,-1 0 0-16,-3-2 0 0,4 2 0 0,-4-3 0 15,0-2 0-15,3 2 0 0,-3-3 0 0,0-3 0 16,0 0 0-16,0 0 0 0,0 0-8 0,0 0 8 15,0 0 0-15,0 0 0 0,0 0 0 0,0 0 0 16,0 0 0-16,0 0 0 0,0 0 0 0,0 0 0 16,0 0 0-16,0 0 0 0,0 0 0 0,-7-3 0 0,7 3 0 15,-7-3 0-15,7 3 0 0,-7-7 0 16,4 1 0-16,-4 0 0 0,3-4 0 0,-3 1 0 0,0 0 0 0,0-4 0 16,3 1 0-16,-6-1 0 0,3-3 0 0,0 4 0 15,0-4 0-15,-1 0 0 0,1 4 0 0,0-1 0 16,0 1 0-16,0-1 0 0,-3 1 0 15,6 2 0-15,-3 1 0 0,0-4 0 0,0 4 0 0,0 0-17 16,0-1 1-16,0 1 1 0,0-1 24 0,0-2 5 0,0 2 1 16,0 1 0-16,0-4-15 0,-1 4 0 0,1 0 0 15,4-1 0-15,-4 4 0 0,0-3 0 16,3 2 0-16,-3 1 0 0,4-3 0 0,-1 2 0 0,-3 1 0 0,4 0 0 16,3-1 0-16,0 7 0 0,-4-6 0 0,4 6 0 15,0 0 0-15,0 0 0 0,0 0 0 0,0 0 0 16,0 0 0-16,0 0 0 0,0 0 0 0,0 0 0 15,0 0 0-15,0 0 0 0,0 0 0 0,0 0 0 16,0 0 0-16,0 0 0 0,0 0 0 0,0 0 0 16,0 0 0-16,0 0 0 0,0 0 0 0,0 0 0 15,0 0 0-15,0 0 0 0,4 6 0 0,-4-6 0 16,0 0 0-16,0 0 0 0,0 0 0 0,0 0 0 16,0 0 0-16,0 0 0 0,0 0 0 0,0 4 0 15,0-4 0-15,3 3 0 0,1 0 0 0,-4-3 0 16,3 3 0-16,1 0 0 0,-1 0 0 0,1 0 0 15,-1 1 0-15,4-1 0 0,-3-3 0 0,-1 3 0 16,1-3 0-16,3 3 0 0,-4-3 0 0,5 0 0 16,-1 3 0-16,3-3 0 0,-3 0 0 0,4 0 0 15,-1-3 0-15,5 3 0 0,2 0 0 0,-3-3 0 16,4 0 0-16,0 0 0 0,3-1 0 0,-4-2 0 16,5 3 0-16,-5-3 0 0,4-1 0 0,0 1 0 0,-3 0 0 15,0 0 0-15,-1 3 0 0,-2-1 0 16,-1 1 0-16,0 3 0 0,-4-3 0 0,4 3 0 15,-3 0 0-15,0 0 0 0,-1 0 0 0,-3 0 0 0,0 0 0 16,0 0 0-16,0-3 0 0,0 3 0 0,-3 0 0 0,-4 0 0 0,0 0 0 0,0 0 0 16,0 0 9-16,0 0-1 0,0 0 0 0,0 0 0 15,0 0-8-15,0 0 0 0,0 0 0 0,0 0-11 16,0 0 11-16,0 0 0 0,0 0 8 0,0 0-8 16,0 0-14-16,4 3-7 0,-4 0-2 0,3 4 0 15,-3-4 37-15,0 3 7 0,-3 0 2 16,3 0 0-16,-4 1-23 0,0-1 0 0,1 3 0 15,-1-2 0-15,1 5 0 0,-4-2 0 0,3 2 0 16,-3 1 0-16,4-1 10 0,-4 4-2 0,0 0-8 0,0 2 12 16,-1-2-12-16,1 3 0 0,0 3 8 0,0 0-4 15,0 3-4-15,-3-3 0 0,3 3 0 0,-4-3 0 16,4 3 0-16,-4-6 0 0,4 3 0 0,0-3 0 16,0-4 0-16,0 1 0 0,0-4 0 0,0 1 0 15,4-4 0-15,-1-2 0 0,0-1 0 0,1 0 0 16,3-6 0-16,0 0-10 0,0 0 10 0,0 0-8 15,3-3-67-15,5-3-13 0,2 0-2 0</inkml:trace>
  <inkml:trace contextRef="#ctx0" brushRef="#br0" timeOffset="-175194.17">23110 4935 2553 0,'-14'16'53'0,"7"-13"12"15,4 0-52-15,3-3-13 0,0 0 0 0,-4 3 0 16,4-3 75-16,-3 6 12 0,3-3 2 0,0 4 1 16,0-7-47-16,3 6-10 0,1-3-1 0,-1 3-1 15,1 1-9-15,3-4-2 0,0 0 0 0,4-3 0 16,-1 3 4-16,1-3 0 0,-1 0 0 0,4-3 0 16,4 3 2-16,-4-3 1 0,7 0 0 0,-3 3 0 15,0-4 9-15,-1 4 3 0,4-3 0 0,-3 3 0 16,0 3-11-16,-1-3-3 0,1 4 0 0,-7-1 0 15,3 3 0-15,0 0 0 0,0 4 0 0,0-1 0 16,-3 4-7-16,-4-4-2 0,0 4 0 0,0 2 0 16,-4-2-4-16,-3 2 0 0,4-2-1 0,-4 6 0 15,-4 0-3-15,1-4-8 0,-1 1 12 0,-3 0-4 16,-3-1-8-16,-1 1 10 0,0 0-10 0,1-4 10 16,-1 4-10-16,-3 0 0 0,4 2 0 0,-1-5 0 15,-3 3 0-15,3-4 0 0,1-2 0 0,3-1 0 16,0 0 0-16,0-2 0 0,3 2 0 0,0-6 0 0,4-3 0 0,0 0 0 15,4 3 0-15,-4-3 0 0,7 0 0 0,0-3 0 0,0-3 0 16,4 3 0-16,-1-3 0 0,1-1 0 16,3 1 0-16,0 3 0 0,0-3 8 0,0 2-8 0,4 1 12 15,0 0-4-15,-1 3 9 0,-3 3 2 16,4 0 0-16,-4 4 0 16,-3 2-11-16,-1 4-8 0,1-1 12 0,-8 1-3 0,4 2-9 0,-7 4 0 15,0 0 0-15,-3 0 0 0,-1 0 0 0,-3 0 0 0,-3-1 0 0,-1 1 0 16,-3 0 0-16,0-6 0 0,-4-1 0 15,1-3 0-15,-1 4 0 0,0-7 0 0,-3 1 0 0,0-4 0 32,3 0-28-32,1-3-3 0,-1 0 0 0,1 0 0 0,-1-3 31 0,4 3 0 0,3-3 0 0,1-1 0 15,3-2-178-15,7 6-30 16,0-6-5-16</inkml:trace>
  <inkml:trace contextRef="#ctx0" brushRef="#br0" timeOffset="-174991.98">23784 5653 3040 0,'0'0'128'16,"0"0"-103"-1,0 6 83-15,0-6 16 0,-3 3 3 0,3-3 1 0,0 0-52 16,0 0-9-16,0 0-3 0,0 0 0 15,0 0-102-15,0 0-21 0,0-6-4 0</inkml:trace>
  <inkml:trace contextRef="#ctx0" brushRef="#br0" timeOffset="-172829.91">24712 5421 1728 0,'0'0'76'0,"0"0"16"16,0 0-73-1,0 6-19-15,0 0 0 0,0 4 0 0,4-1 55 0,-1 7 7 0,1 3 2 0,3 3 0 16,-4 6 0-16,8 3 0 0,-4 7 0 0,0 3 0 16,4 3 51-16,-1 3 10 0,1 3 3 0,-1 6 0 15,1-2 6-15,-1-1 2 0,1 3 0 0,0-2 0 16,-1-4-69-16,-3-3-14 0,4 0-2 0,-4-6-1 16,0-4-35-16,0-5-7 0,-3-4-8 0,3-3 11 15,-4-9-11-15,4-1 0 0,-3-5 0 0,-1-4 0 16,-3-6 0-16,0 0 0 0,0 0 0 0,-3-16 0 15,-4 4 0-15,3-7 0 0,-3 0 0 0,0-3 0 0,-4-3 0 16,1 0 0-16,-1 0 0 0,-3-3 0 0,4-1 0 0,-5-2 0 16,1 0 0-16,-3-4 0 0,6-2 0 0,-3-1 0 0,0-3 0 15,0-3 0-15,3 4 14 0,1 2 1 0,3 3 0 0,-4-2 0 16,4 2-15 0,0-2 0-16,3 2 0 0,1-2 0 0,-1 2 0 0,4-3 0 15,4 4 0-15,-1-4 0 0,4 7-12 0,0 0-1 16,1-1-1-16,2 4 0 0,1 6 14 15,3-3 0-15,3 6 0 0,-2 3 0 0,2-2 0 0,1 5 0 16,3 1 0-16,0 2 0 0,0 1 0 0,0 6 13 0,1 0-2 0,-1 3-1 16,0 3-1-16,-7 6 0 0,4 0 0 0,-4 1 0 15,-4 6 29-15,1 2 6 0,-4 1 0 0,4 0 1 16,-8 0-45-16,-3 3-24 0,4 0 2 0,-8 3 1 16,1 0 21-16,-1 0 0 0,-3 0 0 0,0 0 0 15,-4-3 8-15,-3-3-8 0,4 3 0 0,-8-6 8 16,4-4 6-16,-4-3 1 0,1-2 0 0,-1-1 0 15,0-6-15-15,-3 0 0 0,4-6 0 0,-5 3 0 16,8-4-48-16,-3 1-13 0,3 0-3 0,3 0 0 16,4-1-102-16,0 1-21 0,0-3-4 0</inkml:trace>
  <inkml:trace contextRef="#ctx0" brushRef="#br0" timeOffset="-172259.28">25111 5684 1759 0,'0'0'74'0,"0"0"-59"16,0 0 104-16,-4-3 21 0,4-6 4 0,-3 2 0 15,3-2-64-15,-4 0-12 0,4-4-4 0,-3 1 0 16,3-4 0-16,-4-3 0 0,4-3 0 0,0 3 0 16,0-6-52-16,0 3-12 0,0 0 0 0,0-3 0 15,0 6 0-15,4 1 0 0,-1 2 0 0,-3 0 10 16,4 4-10-16,-1-1 0 0,1 4 9 0,-1 3-9 16,1-1 0-16,-4 7 0 0,0 0 0 0,3 3-12 15,4 4 12-15,-3-4 0 0,3 3 0 0,-4 0 0 16,5 4 0-16,-5 2 0 0,8 1 0 0,-4-1 0 15,3-2 49-15,1-1 12 0,-1 1 3 0,5-1 0 16,2-3-52-16,1-3-12 0,-1 4 0 0,5-7 0 16,-1 0 54-16,0-3 8 0,0-1 2 0,0-2 0 15,0 0-52-15,1-4-12 0,-1 1 0 0,0 0 0 16,-7-1 0-16,0-2 0 0,0-1 0 0,-3 1 0 16,-4-1 0-16,0 4 0 0,0-1 0 0,-3 1 0 15,-4 3 0-15,0-1 0 0,0 1 0 0,0 6 0 16,0 0 54-16,-7-3 8 0,-1 3 2 0,-2 3 0 15,-1 3-52-15,1 4-12 0,-4 2 0 0,0 1 0 0,3 6 0 16,-3-1 0-16,3 4 0 0,1 7 0 0,-1-4 0 16,4 6 0-16,3 0 0 0,1 1 0 0,3-4 0 0,3-3 0 15,1-3 0-15,0 0 0 16,3-6-20-16,3-4-6 0,1-2-2 0,-1-1 0 16,1-6-6-16,3-3-2 0,0 0 0 0,-3-3 0 15,3-3-22-15,-4-1-5 0,5-2-1 0,-5-4 0 16,4 4-36-16,-3-3-7 0,-1-1-1 0</inkml:trace>
  <inkml:trace contextRef="#ctx0" brushRef="#br0" timeOffset="-171957.74">25587 5317 1681 0,'0'0'74'0,"0"0"16"0,0 0-72 0,0 0-18 0,0 0 0 0,0 7 0 16,0 5 65-16,0-2 10 0,4 5 1 0,-4-2 1 15,3 6-10-15,1 0-3 0,-1-1 0 0,1 1 0 16,3 3 0-16,0 0 0 0,0 3 0 0,3-3 0 16,-3 0 0-16,4-3 0 0,3 0 0 0,0-4 0 15,0-2 4-15,0-4 1 0,1-2 0 0,2-1 0 16,-3-6-24-16,4 0-5 0,0-3 0 0,-8-4-1 16,4 1-15-16,-3-3-4 0,-1-4 0 0,-2 1 0 15,-5-4 36-15,1 0 6 0,-1 1 2 0,1-4 0 16,-8 0-52-16,4-3-12 0,-3 3 0 0,-1-3 0 15,-3 3 0-15,-4-2 0 0,4 2 0 0,-3-3 0 16,-1 6 0-16,1 4 0 0,-1-4 0 0,0 6 0 16,-3 4-48-16,7 3-13 0,-3 3-3 0</inkml:trace>
  <inkml:trace contextRef="#ctx0" brushRef="#br0" timeOffset="-171525.08">26003 5678 2796 0,'-3'0'118'15,"-4"-3"-94"-15,7 3 83 0,-7 0 17 0,7 0 3 0,0 0 1 16,-4-3-103-16,4 3-25 0,-3-7 0 0,3 1 0 31,0 0-200-31,0 0-44 0</inkml:trace>
  <inkml:trace contextRef="#ctx0" brushRef="#br0" timeOffset="-170743.92">26162 5713 2128 0,'0'0'89'0,"0"0"-71"15,0 0 62-15,0-10 12 0,4 4 2 16,-4-4 1-16,3-2-47 0,-3-4-10 0,4 1-2 0,-1-4 0 16,1-3-36-16,3 3-23 0,0-6 3 0,0 3 1 15,0 0 19-15,0 3 0 0,0 0 0 0,4 1 0 16,-4 5 23-16,3 4 8 16,1 2 1-16,-1 1 1 0,1 6-20 0,-4 3-4 0,4 7-1 0,-1-4 0 15,1 6 21-15,-1 1 4 0,1 3 1 0,0 2 0 16,-1-2 8-16,1 0 2 0,-1 3 0 0,4-4 0 15,-3 4-28-15,0-6-6 0,-1 2-1 0,1-5 0 16,-1 2 31-16,1-5 5 0,-1 2 2 0,-2-3 0 16,2 0-31-16,1-2-5 0,-4 2-2 0,0 0 0 15,3 0-9-15,-6 1 8 0,3-1-8 0,-4 0 8 16,5 1-8-16,-5-1 8 0,1 0-8 0,-1 0 8 16,1-3-8-16,3 1 0 0,-4-1 0 0,1 0 0 15,3-3 0-15,-4 0 0 0,4 0 0 0,-3 0 0 0,3-3 0 16,0-4 0-16,0 4-11 0,-3-6 11 0,3 3 0 0,-4-1 0 15,4 1 0-15,-3-3 11 0,-1 2-19 0,-3-2-4 0,4 3-1 0,-4-1 0 16,0 1 21-16,0 6 4 0,0-6 0 0,0 6 1 16,0 0-13-16,0 0 0 0,0 0 0 0,-4-6 0 15,4 6 0-15,0 0 0 0,0 0 0 16,-7-3 0-16,7 3 0 0,0 0 0 0,-3-7 0 0,3 7 0 16,-4-3 0-16,4 3 0 0,-3-9 0 0,-1 2 0 15,4 1 0-15,-3 0-16 0,3 0 3 0,-4-1 1 16,4 1 12-16,-3 0 0 0,3 0 0 0,-4-1 0 15,4 7 0-15,0-6 0 0,0 6 0 16,-3-6 0-16,3 6 0 0,-4-7 16 0,4 7-3 0,-4-6-1 16,4 6-12-16,-3-6-15 0,3 6 3 0,0-6 1 15,0 6 11-15,0-10 0 0,0 10 0 0,0-6 0 16,0 0 0-16,0-1 0 0,0 7 0 0,0-6-8 16,0 0 16-16,0 0 4 0,0-1 1 0,0 7 0 15,-4-6-13-15,4 6 0 0,-3-6 0 0,-1 0 0 16,4 6 0-16,-7-4-13 0,0 1 2 0,4 0 1 15,-4 6 10-15,0 0 9 0,0 1-1 0,-1 2-8 16,5 3 15-16,-4 1-4 0,0 2-1 0,0 1 0 16,7-1-10-16,-4 7 8 0,4-3-8 0,0-1 8 15,0 4-8-15,4-3-16 0,3 3 4 0,-4-4 1 16,8 1 11-16,-4-3 0 0,4-1 0 0,3 1 0 16,0-4 0-16,0-3 0 0,0 4 0 0,4-4 0 0,-4 0 10 0,3-6 4 15,1 3 1-15,-4-6 0 16,0 0-15-16,0 0 0 0,4-3-12 0,-4 0 12 15,0-1-98-15,0-2-13 0,-3 3-2 0</inkml:trace>
  <inkml:trace contextRef="#ctx0" brushRef="#br0" timeOffset="-170458.32">26892 5321 2269 0,'0'9'64'0,"0"7"15"16,0-4-63-16,0 1-16 0,4-1 0 0,-1 1 0 15,1 3 105-15,3-1 19 0,0 4 3 0,0 0 1 16,4 0-52-16,-1-1-9 0,1 4-3 0,3 0 0 16,4-3-51-16,-4 0-13 0,7 0 0 0,-4-4 0 15,1 1 29-15,0 0 3 0,3-4 1 0,-3-2 0 16,-4-1-20-16,3 1-4 0,-3-4-1 0,0-3 0 15,1 3-8-15,-5-3 0 0,1 4 0 0,-1-4 0 16,-3-3-68-16,-3 0-5 0,-1-3-2 0,-3 3 0 16,0 0-87-16,0-3-18 0,0-4-3 0</inkml:trace>
  <inkml:trace contextRef="#ctx0" brushRef="#br0" timeOffset="-170244.27">26949 5760 2818 0,'0'0'80'0,"0"0"17"0,3-10-77 15,-3 4-20-15,4 0 0 0,-4-4 0 0,7-2 73 0,0-1 11 0,0 1 3 16,0-1 0 0,4-6-31-16,-1-3-7 0,1 0-1 0,3-3 0 0,0 0-32 0,0 0-8 0,0 0 0 0,0 0-8 15,0 3-30 1,1 3-13-16,-1 0-2 0,-4 4-1 15,1 2-135-15,-4 7-27 0</inkml:trace>
  <inkml:trace contextRef="#ctx0" brushRef="#br0" timeOffset="-169961.99">27379 5274 2508 0,'-3'6'71'0,"3"0"16"16,-4 3-70-16,4 4-17 0,0-4 0 0,0 4 0 15,0 3 106-15,4-4 18 0,-4 4 3 0,7 0 1 16,-4 2-103-16,4 1-25 0,0 6 0 0,4-3 0 16,-1 6 0-16,1-2 0 0,3 2 0 0,0-3 0 0,0-3 46 0,0-3 4 0,1-1 1 0,-5-2 0 15,4-7-32-15,-3 1-7 0,-4-1 0 0,0-6-1 31,-4 1-11-31,-3-4-11 0,0 0 3 0,0 0 0 16,4-7-69-16,-8 1-14 0,1-7-2 0,-4 4-1 16,0-3-131-16,-4-1-27 0</inkml:trace>
  <inkml:trace contextRef="#ctx0" brushRef="#br0" timeOffset="-169808.21">27316 5534 2747 0,'0'0'78'0,"7"3"17"15,0-3-76-15,0 0-19 0,3 0 0 0,1 0 0 16,3-3 55-16,0 3 7 0,4-3 2 0,3 0 0 16,0-1 0-16,0 4 0 0,4-3 0 0,0 0 0 15,3 3-108-15,0 0-22 0,-3 0-4 0</inkml:trace>
  <inkml:trace contextRef="#ctx0" brushRef="#br0" timeOffset="-169227.8">28339 5418 2527 0,'0'3'112'0,"0"-3"23"16,0 6-108-16,0-6-27 0,0 0 0 0,3 6 0 15,4-2 83-15,0-1 11 0,0 0 2 0,7 0 1 16,1-3-57-16,-1 3-12 0,3-3-3 0,4 0 0 16,1 0-15-16,2 0-10 0,1 0 12 0,-4-3-12 15,4 3 0-15,-4-3 0 0,0 0 0 0,0 0 0 16,-3-1-20-16,3 1-7 0,-7 0-1 0,4 0-1 15,-4 0-131-15,0 3-25 0,-7-3-6 0,0 3-1 16,-7 0-6-16,0 0-2 0</inkml:trace>
  <inkml:trace contextRef="#ctx0" brushRef="#br0" timeOffset="-169076.45">28402 5575 2284 0,'11'9'64'0,"3"-3"16"0,0 4-64 0,4-1-16 0,3 0 0 0,0-2 0 16,-3 2 48-16,3-3 8 0,3 4 0 0,-2-4 1 16,-1-3-45-16,0 3-12 0,0-2 0 0</inkml:trace>
  <inkml:trace contextRef="#ctx0" brushRef="#br0" timeOffset="-168464.02">29436 5343 1425 0,'0'9'60'0,"0"0"-48"16,0 4 123-16,0-1 25 0,3 4 4 0,-3-3 2 16,0 5-45-16,4 1-9 0,-4 3-1 0,3-3-1 15,-3 3-30-15,4-3-7 0,3 0-1 0,-4-1 0 16,1 1-6-16,0-6-2 0,-1-1 0 0,1-2 0 16,3-1-14-16,-7-3-3 0,7 1-1 0,-4-7 0 15,-3 0-29-15,0 0-5 0,4-3-2 0,-1-4 0 16,-3-5-2-16,4-1-8 0,-4-2 12 0,0-1-4 15,3-3-8-15,-3-3 0 0,0 0 0 16,4 3 0-16,-1-3 0 0,1 4 13 0,-1 2-3 0,1 0-1 16,3 1-9-16,0 5 0 0,4 1 0 0,-4 2 0 15,3 1-17-15,4 3 1 0,-3 0 0 0,3 3 0 16,-3 0 16-16,3 3 0 0,0 3 0 0,-3 1 0 16,3-1 0-16,3 3 8 0,-3 1-8 0,4-1 9 15,-4 4 7-15,0-1 2 0,0 1 0 0,-3-1 0 0,3 1 10 0,-3-1 3 0,-4 4 0 0,3-3 0 16,-3-1-8-1,-3-3-2-15,-1 4 0 0,1 0 0 16,-1-1-21-16,-3-2 8 0,-3 2-8 0,3-3 0 16,-4 1-90-16,1-4-22 0,-4 0-5 0</inkml:trace>
  <inkml:trace contextRef="#ctx0" brushRef="#br0" timeOffset="-167994.35">29930 5164 1409 0,'-4'12'60'0,"1"1"-48"15,3-4 89-15,-4 4 19 0,4-1 3 0,0-2 1 16,4 2-16-16,-4-2-4 0,3-1 0 0,1 4 0 16,3-1-9-16,0 1-3 0,0-1 0 0,0 1 0 15,0 6-6-15,0-4-2 0,4 7 0 0,-4-3 0 16,3 3-23-16,-3 0-5 0,4 0 0 0,-4 3-1 15,4-3-4-15,-4 0-1 0,3 0 0 0,-3-3 0 16,0 0-34-16,0-1-8 0,-3 1 0 0,3-6-8 16,-4-1 16-16,1-6-4 0,-1 4-1 0,-3-4 0 15,0-6-11-15,0 0 10 0,0 0-10 0,0 0 10 16,0 0-10-16,-3-9 0 0,-1 2 0 0,1-2 0 16,-1 0 0-16,1-1 0 0,3-2 0 0,-4 2 0 15,4 1-8-15,0-4 8 0,4 4 0 0,-1 0 0 16,-3-4 0-16,4 0 0 0,-1 1 0 0,1-4 0 0,3 4 0 0,0-4 0 15,0-3 0-15,0 4 0 0,4-1 0 0,3 0 0 0,-4 1 0 16,5 2 0-16,2 0 0 0,-3 4 0 0,0 0 0 0,4 2 8 16,-4 4-8-1,0 0 0-15,4 6 0 0,-4 0 0 0,0 0 0 0,0 7 0 0,4-1 0 0,-8 4 8 16,5 6 2 0,-5 3 0-16,-3 0 0 0,0 6 0 0,0-3 16 15,-3 3 3-15,-1-3 1 0,1 3 0 0,-4-6-30 0,0 0 0 0,0-3 0 16,-4-3 0-1,4-7-85-15,0-3-23 0,0-6-5 0</inkml:trace>
  <inkml:trace contextRef="#ctx0" brushRef="#br0" timeOffset="-167728.55">30660 5408 2971 0,'0'0'125'0,"0"0"-100"16,0 0 69-16,0 0 14 0,0 0 2 0,0 0 1 15,0 0-76-15,0 0-15 0,0 0-4 0,0 0 0 16,0 0-150-16,0 0-30 0,0 0-7 0</inkml:trace>
  <inkml:trace contextRef="#ctx0" brushRef="#br0" timeOffset="-167427.2">30759 5706 2411 0,'7'7'68'0,"-4"2"16"0,4 0-68 0,0-2-16 0,4 2 0 16,-4 0 0-16,4 1 131 0,-1-1 22 0,1 4 5 0,-1-1 1 15,-3 1-43-15,4 6-9 0,-4-1-2 0,0 8 0 16,-3-1-32-16,3 3-6 0,-7 0-2 0,3 3 0 16,-3 1-33-16,0-1-6 0,0 1-2 0,-3-1 0 15,-1-6-12-15,-3 0-4 0,0-3 0 0,0-3 0 16,0-4-95-16,-7-5-19 0,3-1-4 0</inkml:trace>
  <inkml:trace contextRef="#ctx0" brushRef="#br0" timeOffset="-162413.22">8361 5242 806 0,'0'0'36'0,"0"0"7"16,0 0-35-16,0 0-8 0,0 0 0 0,0 0 0 0,0 0 106 0,0 0 19 0,0 0 4 0,0 0 1 47,0 0-3-47,0 0-1 0,0 0 0 0,0 0 0 15,0 0-50-15,0 0-9 0,0 0-3 0,0 0 0 0,0 0-51 0,0 0-13 0,0 0 0 0,0 0 0 16,0 0 54-16,0 0 8 0,-4-6 2 0,4 0 0 0,0 6 0 0,-3-7 0 0,3 1 0 0,-4 0 0 16,4 0-2-16,0 6 0 0,0-7 0 0,-3 1 0 15,3-3 3-15,-4 5 1 0,4-2 0 0,-3 0 0 16,3 0-53-16,-4-1-13 0,4 1 0 0,0 0 0 15,-3-4 28-15,3 1 2 0,0 3 1 0,-4-4 0 16,4-2-50-16,-3-1-9 0,3 4-3 16,-4-4 0-16,4 1 67 0,-3-4 14 0,3 4 2 0,-4-4 1 15,4 3-33-15,-4-2-8 0,1 2 0 16,-1 1-1-16,1-4-11 16,-1 3 0-16,1 1 0 0,-1-4 0 0,1 4 0 0,-1 2 0 0,1 1 0 0,-1-4 0 15,-3 4 53-15,4-4 9 0,-1 4 2 0,-3-4 0 16,3-2-52-16,1 2-12 0,-1-3 0 0,-3-2 0 15,4-1 0-15,-1 0 0 0,1-3 0 0,-1 0 0 16,1 0 0-16,-1 0 0 0,1-3 0 0,-4 3 0 16,7 0 0-16,-4 0 0 0,1 3 0 0,-1-2 0 15,1 5 0-15,-1-3 0 0,0 0 0 0,4 4 0 16,-3-1 15-16,-4 0 0 0,3 1 0 0,1-1 0 16,-1 0-24-16,1 0-5 0,-4-2-1 0,0-1 0 15,3 0 33-15,1-3 6 0,-1 0 2 0,1 0 0 16,-1-3 10-16,0 0 1 0,1 3 1 0,3-6 0 15,-4 3-59-15,4 0-12 0,-3 0-3 0,3-4 0 16,0 4 36-16,0-3 0 0,0 3 0 0,-4-6 0 0,4 6 0 0,0-4 0 0,0-2 0 0,0 6 9 31,0-3 18-31,0 6 3 0,0-3 1 0,0 6 0 0,0-3-39 0,0 3-8 16,-3 0-2-16,3 0 0 0,0 4 18 0,-4-1 8 16,4-3-8-16,0 4 12 15,0-1-12-15,0 0 0 0,0 4 8 0,4-10-8 0,-4 6 0 16,0-3 0-16,3 4 0 0,-3-4 0 15,4 0 0-15,-1 0 8 0,1 0-8 0,-1 4 0 0,5-4 0 16,-1 6 0-16,0-9 0 0,0 4 0 0,0 8 8 0,0-9 0 16,0 7-8-16,3-1 12 0,1 7-12 0,-4-7 0 0,4 4 0 0,-1-4 0 15,1 7 0-15,-1 0 0 0,1-7 0 0,0 4 0 16,-1 3 0-16,1-7 0 0,-1 7 0 0,1-4 0 16,0 1 0-16,-1 3 0 0,1-4 0 15,-1 4 0-15,1 0 0 0,-1 3 0 0,-3-7 0 0,4 4 0 16,0 0 0-16,-1 3 0 0,1-4 0 0,-1 1 0 15,5 0 0-15,-5 0 0 0,4-1 0 0,0 1 0 16,0 0 0-16,4-1 0 0,0 1 8 0,-1 0-8 16,1 0 0-16,0 3 8 0,3-7-8 0,-4 4 0 15,5 0 0-15,-5-4 8 0,4 4-8 0,-3-4 0 16,0 7 0-16,-4-6 0 0,3 6-12 0,-2-3 12 16,-1-1 0-16,0 1 11 0,0 0 0 0,0-1 0 15,0 1-11-15,0 0 0 0,4-3 0 0,-1 2 8 16,1 1-8-16,0 0 0 0,-1-1 0 0,1 1 0 15,3 3 11-15,0-6-3 0,1 2-8 0,2 4 12 16,-3-3-12-16,1 0 0 0,-1 3 0 0,0-1 0 16,0 1-21-16,-3 0 2 0,-1 0 1 0,-3 3 0 15,4-3 33-15,-4-3 6 0,-3 2 2 0,3 1 0 16,0 0-37-16,4 0-7 0,-4 0-2 0,3 0 0 0,1 0 37 0,0 0 7 0,-1-4 2 16,1 4 0-16,0 0-23 0,3 3 0 0,0-3 0 0,-3 3 0 15,3 0 0-15,-4 0 8 0,5 0-8 0,-5 3 0 16,1-3 0-16,-1 0 0 0,1 3 0 0,-4 0 0 15,4-3 0-15,-4 0 8 0,0 0-8 0,0-3 0 16,4 3 8-16,-4-3-8 0,0 3 8 0,4-9-8 16,-1 5 0-16,1-2 0 0,3 0 0 0,-3 0-8 15,3-1 8-15,-3 1 0 0,3 3 0 0,-4 0 0 16,1-7 0-16,0 4 0 0,-1 0 0 16,-3 3 8-16,1-4-8 0,-5 4 0 0,1 0 0 0,-4 0 8 15,3 3-6-15,-6 0-2 0,3 0 0 0,-7 0 0 16,3 0 0-16,-3 0 0 0,0 0 0 0,0 0 0 15,4 3 0-15,-4-3 0 0,0 0 0 0,0 0 0 16,0 0 0-16,0 0 0 0,0 0 0 0,0 0 0 16,0 0-26-16,0 0-5 0,0 0-1 0,0 0 0 15,0 0 32-15,-4 3 0 0,-3 0 0 0,4 1 0 16,-4-4-101-16,0 0-24 0,-4 0-5 0,4 0-1 16,0 0-91-16,-4 3-18 0,4-3-4 0</inkml:trace>
  <inkml:trace contextRef="#ctx0" brushRef="#br0" timeOffset="-161643.2">9747 2420 1497 0,'0'0'66'0,"0"0"14"0,0 0-64 0,0 0-16 0,0 0 0 15,-3 0 0-15,3 0 124 0,-7 3 20 0,3 0 5 0,-3 4 1 16,4-1-35-16,-1 0-7 0,1 4-2 0,3-4 0 16,-4 3-34-16,4 1-6 0,0-1-2 0,0 4 0 15,0-1-51-15,0-2-13 0,0 5 0 0,4 1 0 16,-4 0 54-16,0 3 8 0,3-1 2 0,-3 4 0 15,0 0-52-15,0 3-12 0,0 0 0 0,4-3 0 16,-4 3 55-16,3-3 8 0,-3 0 1 0,4-3 1 16,-1 0-41-16,-3-3-9 0,4-4-2 0,-1 1 0 15,1-4-21-15,-4 1-5 0,3-4-1 0,-3-6 0 16,0 0 14-16,0 0 0 0,0 0 0 0,7-10 0 16,-7 1 28-16,4-4 9 0,-1-2 2 0,-3-1 0 15,0 0-19-15,0 1-3 0,-3-1-1 0,-1-3 0 16,4 4-5-16,-7-1-2 0,4 0 0 0,-4 7 0 15,0-7-9-15,0 0 0 0,3 4 9 0,-3-1-9 16,0 1 0-16,0-1 0 0,3-2 0 0,-3 2 8 16,4-3-8-16,-4-2 0 0,3-1 0 0,1 0 0 0,-1 3 0 0,1-6 0 15,-1 0 0-15,1 4 8 0,3 2-8 16,0 0-8-16,0 4 8 0,0-1-12 0,3 4 12 16,-3 2 0-16,4 4 0 0,-4 3 8 0,0 0-8 0,3 0 0 15,1 3 0-15,-1 4-8 0,4-4 8 0,0 6 0 0,0-2 8 0,0 5-8 16,0-6 0-16,4 4 0 0,-4-1 0 0,4 1-8 15,3-1 8-15,-4 0 0 0,4-2 0 0,1 2 0 16,2-3 8-16,1 4 4 0,0-4 1 0,-1 0 0 16,4-3-3-16,4 1-1 0,0-1 0 0,-4 0 0 15,4 0-1-15,-4-3 0 0,0 3 0 0,-3 3 0 16,-1-2 1-16,-3-1 0 0,0 0 0 0,-3 3 0 16,0-3 13-16,-4 7 2 0,0-10 1 0,0 3 0 15,0 0-36-15,0-3-7 0,-4 3-2 0,-3-3 0 16,0 0 32-16,0 0 7 0,0 3 1 0,0-3 0 15,0 6-11-15,-3 1-1 0,3-1-8 0,-7 0 12 16,3 4 4-16,-3 2 0 0,0 1 0 0,-3 2 0 16,-1 4-6-16,-3 3-1 0,-4 0 0 0,1 3 0 15,-1 3-6-15,-3 1-3 0,0 5 0 0,-1-3 0 16,1-2 0-16,4-4 0 0,-5-3 0 0,5 0 0 16,3-7 0-16,0-2 0 0,3-7 0 0,4 4 0 15,0-10-26-15,7 0-5 0,-4-10-1 0</inkml:trace>
  <inkml:trace contextRef="#ctx0" brushRef="#br2" timeOffset="-155718.65">8759 4499 2188 0,'0'0'97'0,"-7"0"20"0,7 0-93 15,0 0-24-15,-3-3 0 0,3 3 0 0,0 0 107 0,0 0 17 0,0 0 3 0,0 0 1 16,-4-6-52-16,4 6-9 0,0 0-3 0,0-7 0 15,0 7 0-15,0 0 0 0,0 0 0 0,0 0 0 16,0 0 0-16,0 0 0 0,0 0 0 0,-7-3 0 16,0 0-32-16,0 3-8 0,0 0 0 0,-3 0-1 15,3 6 2-15,-4 1 1 0,4-1 0 0,-4 6 0 16,4 1-10-16,0 0-1 0,0 5-1 0,0 1 0 16,0 3-14-16,7 3 0 0,0 3 0 0,0 1 0 15,0-4 12-15,4-3-4 0,-1 3-8 0,4-6 12 16,0-1-12-16,4-2 0 0,-1 0 0 0,1-7 0 15,3 1 0-15,0-1 8 0,0-3-8 0,0-6 0 16,4 0 0-16,-4 0-12 0,0-6 3 0,4 0 0 16,0-7 22-16,-1 1 5 0,1-4 1 0,3-6 0 15,-3-3-10-15,-1-3-1 0,-3-4-8 0,0 4 12 0,1 0-4 0,-5 3-8 16,-3 0 11-16,0 3-2 16,-3 3-35-16,-4 3-5 0,0 4-1 0,-4-1 0 15,-3 4 32-15,-3 3 0 0,-1-1 0 0,-3 1 0 16,0 0 0-16,0 3 0 0,0-1 0 0,-4 1 0 15,4 0 20-15,3 0 9 0,-3 0 3 0,4 0 0 16,-1 3-64-16,4 0-13 0,7 0-3 0,-4 6 0 16,4-6-153-16,-3 6-31 0</inkml:trace>
  <inkml:trace contextRef="#ctx0" brushRef="#br2" timeOffset="-154826.29">10636 903 1579 0,'0'0'32'0,"0"0"10"16,0 0-34-16,0 0-8 0,0 0 0 0,0 0 0 16,-3 3 104-16,3 0 20 0,-4 3 3 0,4-6 1 15,0 0 0-15,0 0 0 0,0 0 0 0,0 0 0 16,0 0-52-16,0 0-9 0,4 0-3 0,3-3 0 0,-4-3-51 0,1 6-13 16,3-7 0-16,0-5 0 0,0 3 54 0,0-7 8 15,0 6 2-15,4-11 0 0,-1 2-52 0,1-3-12 0,-1-3 0 16,1 3 0-1,3 0 54-15,-3 0 8 0,3-3 2 0,0 9 0 16,-3-3-64-16,-1 7-15 0,1-1-1 0,-4 7-1 0,3 3 27 16,-3 3 6-16,0 3 0 0,-3 3 1 0,3 10 27 0,-3 6 4 0,3-3 2 0,0 9 0 15,-4-3-18-15,4 6-3 16,-3-3-1-16,3 4 0 0,-4 2-8 0,4-5-3 0,-3-1 0 16,3 3 0-16,-3-6 13 0,3 0 2 0,0 0 1 0,-4-3 0 15,1-3-33-15,3-3 0 0,-4-4 0 0,1 1 0 16,-1-7 0-16,1-6 0 0,-1 0 0 0,4 0 0 15,-7 0-44-15,0-3-16 0,4-3-4 0,0-4 0 16,-4 4 4-16,0 6 0 0,0-6 0 0,0 6 0 16,0 0-58-16,0 0-11 0,-4-3-3 0</inkml:trace>
  <inkml:trace contextRef="#ctx0" brushRef="#br2" timeOffset="-154591.73">10664 1150 2066 0,'-14'32'43'0,"11"-20"10"16,-4-5-42-16,7-1-11 0,-4 3 0 0,1-3 0 15,3-2 156-15,0-4 28 0,0 0 7 0,7 3 1 16,-4-3-103-16,4 0-20 0,4 0-4 0,0-3-1 16,-1-1-12-16,8 1-4 0,-1-3 0 0,5 0 0 0,-1 3 26 0,0-4 5 15,7 4 1-15,-3-9 0 16,0 5-61-16,-1 4-19 0,1-3 10 0,-4 3-10 0,4-3 0 0,-4 2 0 0,-3 4 0 15,3-3 0-15,0 3 0 16,0 0 0-16,0-3 0 0,-3 3 0 16,3-3-161-16,0 0-25 0,-3 3-5 0</inkml:trace>
  <inkml:trace contextRef="#ctx0" brushRef="#br2" timeOffset="-153605.79">13543 4474 1094 0,'-3'-3'46'0,"-4"-3"-37"16,3-1-9-16,-3 1 0 16,0 0 110-16,3-1 20 0,1 1 4 0,-4 0 1 15,3-3-63-15,4 2-12 0,-3-2-2 0,-1-1-1 16,4 4 6-16,0-3 1 0,0 3 0 0,0-4 0 0,4 4 0 0,-4 0 0 0,3-1 0 0,1 1 0 31,-1 3 0-31,4 0 0 0,0-4 0 0,1 4 0 0,-1 0 0 0,3 0 0 0,1 0 0 0,-1 3 0 16,1-3-52-16,3 3-12 0,-3 0 0 0,-1 3 0 31,1-3 54-31,-1 3 8 0,1 3 2 0,-4-3 0 0,0 4 0 0,4 2 0 16,-4 1 0-16,0 2 0 0,0 1-52 0,0-1-12 15,-4 4 0-15,1 6 0 0,-1 0 0 0,-3 0 0 0,-3 3 0 16,-1 0 0-16,1 0 28 0,-4 3 2 0,0 0 1 0,0-9 0 31,0 3-50-31,0-3-9 0,-4 0-3 0,4-4 0 0,-4 1 31 0,1 0 0 0,3-4 0 0,-4 4 0 16,1-3 0-16,2-4 0 0,1-3 0 0,0 1 0 15,4-4 0-15,3-3 0 0,0 0 0 0,0 0 0 16,0 0 0-16,0-7 0 0,3-2 0 0,1 3 0 16,-1-4 0-16,4-2 0 0,4-1 0 0,0 1 0 15,3 2 0-15,0-2 0 0,4-1 0 0,-1 4 0 16,1-1 0-16,-1 7 0 0,1-3 0 0,0 6 0 15,-1 3 0-15,1 0 0 0,0 7 0 16,-4-4 0-16,3 3-57 0,1 4-6 0,0-1-1 0</inkml:trace>
  <inkml:trace contextRef="#ctx0" brushRef="#br2" timeOffset="-152675.5">16969 4424 1827 0,'0'0'38'0,"0"0"9"0,-4 0-38 15,4 0-9-15,-7 3 0 0,7-3 0 16,0 0 136-16,0 0 26 0,0 0 5 0,0 0 1 16,0 0-65-16,0 0-13 0,0 0-2 0,0 0-1 0,0 0-19 0,0 0-4 15,0 0-1-15,0 0 0 0,0 0-15 0,0 0-4 16,7 0 0-16,0 0 0 0,0-3-2 0,0 3-1 0,4 0 0 0,3 0 0 15,-3-3-11-15,3 0-2 0,3 3-1 16,-3-4 0-16,1 1-7 0,-1 0 0 0,0 0-1 0,-4 0 0 16,1 3-4-16,3 0-1 0,-3 0 0 0,-1 0 0 15,1 3 0-15,-1 0 0 0,1 0 0 0,0 0 0 16,-4 4 16-16,0 2 3 0,-4-3 1 0,4 4 0 16,-7-1-34-16,0 4-14 0,0-1 1 0,-3 1 0 15,-1 2 13-15,-3 4 0 0,0 0 0 0,0 0 10 16,-4 0-1-16,1 0 0 0,3-1 0 0,0-2 0 15,-4 3-9-15,4 0-16 0,0-1 4 0,0 1 1 16,3-3 11-16,-3-3 0 0,4-1 0 0,-1-3 0 16,1 1 0-16,3-7 0 0,0-3 0 0,0 0 0 15,0 0 0-15,3-3 0 0,4-3 0 0,0-1-8 16,4 1 8-16,0-3 0 0,3-1 0 0,-4 1-8 16,4-1 8-16,4 1 0 0,0 3 0 0,-1-1 0 15,1 1 12-15,0 3 2 0,-1 3 0 0,1-3 0 16,-4 6-14-16,4 0 0 0,-4 0 0 0,0 4 0 15,-4 2 20-15,1 0 0 0,-4 1 1 0,-3 2 0 16,-4 1-8-16,0-1-1 0,-4 1-1 0,1 0 0 0,-8 2-8 0,4-2-3 16,-7-1 0-16,3 4 0 0,-3-3 0 15,-4 2 0-15,4 1 0 0,-3-4 0 0,-1 1 0 0,0-4 0 0,4 1 0 16,-3-1 0 0,3-3-40-16,-1-2-7 0,5-4-1 0</inkml:trace>
  <inkml:trace contextRef="#ctx0" brushRef="#br0" timeOffset="-107128.23">8784 13122 1580 0,'7'0'67'0,"0"0"-54"15,0 0 41-15,0 0 8 0,0 0 2 0,4 3 0 16,0 0 0-16,-1 3 0 15,1 1 0-15,-1-1 0 0,4 0 0 0,-3 3 0 0,0 1 0 0,-1 2 0 16,4-2 0-16,-3 2 0 0,0-2 0 0,-1 2 0 31,1 4-33-31,-4 3-7 0,0-3 0 0,0 5-1 0,-4 5 14 0,1-1 3 0,-1 3 1 0,-3 3 0 16,0 4-33-16,-3-4-8 0,-1 4 0 16,1-1 0-16,-1-6 0 0,-3-3 0 0,4 0 0 15,-4-3 0-15,3-3 0 0,1-3 0 0,-1-4 0 0,-3-2 0 16,7-1 0-16,-3-6 0 0,3-3 0 0,0 0 0 15,0 0 0-15,0 0 0 0,0 0 0 0,10-3 0 16,-3 0 0-16,4-3 0 0,-1 0 0 0,4-1 0 16,-3 1 0-16,3-3 0 0,0-1-10 0,0 4 10 15,0 0 0-15,4-4 0 0,0 4 0 0,-1 0 0 16,5-1 0-16,-8 4 0 0,3 3 0 0,8 0 0 16,-7 3 0-16,3 4 0 0,-4-1 0 0,1 0 10 15,0 1-10-15,-1-1 0 0,-3 0 0 0,1-3 0 16,-5 0-152-16,-3-3-32 0,0 0-6 15</inkml:trace>
  <inkml:trace contextRef="#ctx0" brushRef="#br0" timeOffset="-106877.1">9338 12981 2310 0,'-3'15'48'0,"3"-8"11"0,0 2-47 16,0 4-12-16,0-1 0 0,0 4 0 0,3 3 53 0,1 3 9 0,-1 3 2 0,1 3 0 16,-4 0 51-16,3 3 10 0,4 4 3 0,-7 3 0 15,4 5-44-15,-1 4-8 0,1 4-1 0,-4 5-1 16,3-6-16-16,1-3-3 0,-4 0-1 0,0 3 0 16,0 1-26-16,0-4-6 0,0 3-1 15,0-3 0-15,0-3-21 0,-4-7 0 0,4-2 0 0,0-4 8 16,4-9-60-16,-4-3-12 0,3-6-3 0</inkml:trace>
  <inkml:trace contextRef="#ctx0" brushRef="#br0" timeOffset="-59433.93">23894 8349 2082 0,'0'-9'88'0,"-4"3"-71"16,4-4 137-16,-3 1 27 0,-1 0 6 0,4-4 1 15,-3 4-48-15,-1-4-10 0,0 4-2 0,1-4 0 16,-1 1-68-16,1-4-13 0,-4 3-3 0,0-2-1 16,0 2 1-16,0 1 0 0,0-1 0 0,-7 4 0 15,3-1-3-15,0 1 0 0,-3 6 0 0,-3-4 0 16,2 11-29-16,-6-1-12 0,0 6 8 0,-7 4-8 15,3 5 12-15,-3 8-2 0,-4 5-1 0,1 3 0 16,2 4-9-16,-2 0 0 0,2-1 9 0,-2 7-9 16,6 3 0-16,0 0 9 0,0 3-9 0,1 4 0 15,3-4-8-15,3-3-9 0,-3 3-2 16,3 0 0-16,4 4 19 0,0-1 0 0,3 3 0 0,1 4 0 16,6-10 0-16,1 0 0 0,3 0 0 0,3-3 0 15,8-6 0-15,-1-6 0 0,5 2 0 0,-1-5 0 16,7-7 0-16,0-6 0 0,4-1 0 0,6-8 0 15,5-7 0-15,3-6 0 0,6-3 0 0,5-10 0 16,-4-6 0-16,-1 0 0 0,-2-9 0 0,6-1 0 16,-6-5 0-16,-5-1 0 0,1 0 0 0,-4-6 0 15,1 4 19-15,-8-1 7 0,4 3 2 0,-15 7 0 16,1 0-20-16,-4 2-8 0,0 1 8 0,-3 0-1 16,-8 0-7-16,1-1 0 0,-8 4 0 0,1-3 0 0,-8 0 0 0,1 0 0 15,-5 3 0-15,1-4 0 0,-3 1 0 0,-4 0 0 0,3 0 0 16,-7-7 0-16,1 4 0 0,2 3 0 0,1 3 0 15,4 3 0-15,-1 3 0 0,4 3 0 0,0 4 0 0,3 2 0 16,-3 1-26 0,3 3-5-16,4 2-1 0,-3 1 0 0,-1 0 18 0,4 6 3 0,0-3 1 0,0 3 0 15,0 4-125-15,3-1-25 16,1 0-4-16</inkml:trace>
  <inkml:trace contextRef="#ctx0" brushRef="#br0" timeOffset="-58899.1">24613 8814 1501 0,'0'0'63'15,"0"0"-51"-15,0-7 103 0,0 1 20 0,0-3 4 0,0 2 1 32,0-2-36-32,4-4-6 0,-4 1-2 0,0-1 0 15,3 1 8-15,-3-1 0 0,0-2 1 0,0 2 0 0,0 0-33 0,0 1-6 0,-3 2-2 0,3 4 0 16,-7 0 0-16,7 6 0 0,-7 0 0 0,0 0 0 16,-4 3 12-16,-3 6 3 0,3 1 0 0,-3 2 0 15,0 7-50-15,-3 0-9 0,2 6-3 0,-2 0 0 16,3 3 12-16,0 4 3 0,-1 2 0 0,1 4 0 15,7 0-32-15,-3-1 0 0,6 4 0 0,4-3 0 16,0-1 0-16,4-2 0 0,-1-4 0 0,4-3 0 16,4-3-10-16,-1-3-8 0,8-3-2 0,0-3 0 15,-4-1 12-15,7-2 8 0,-3-4-12 0,3-2 12 16,0-7-74-16,0 0-8 0,-3-3-2 16,3-1 0-16,0-2-49 0,0 0-11 0,4 0-1 0,-4-1-1 15,-3 1-139-15,3 3-28 0</inkml:trace>
  <inkml:trace contextRef="#ctx0" brushRef="#br0" timeOffset="-58367.36">24956 8754 1729 0,'0'0'72'0,"0"0"-57"16,0 0 138-16,0 0 28 0,0 6 6 0,0 1 1 15,0 2-78-15,3 0-15 0,-3 1-3 0,0 5-1 16,4 4-19-16,-4 3-4 0,0 3-1 0,0 0 0 16,0 4 1-16,0-1 0 0,0 3 0 0,3 0 0 15,-3-2-8-15,0-1 0 0,4-3-1 0,-4 0 0 16,3-6-26-16,-3-3-5 0,4-4 0 15,-4 1-1-15,3-7-13 0,1 0-2 0,-4-3-1 0,0-3 0 16,0 0-11-16,3-3 0 0,1 0 0 0,3-13-11 16,-4 7 11-16,4-4 0 0,-3-2 0 15,3-1 0-15,-3-3 0 0,3 0 0 0,0 1 0 16,-4-4 0-16,4 3 0 0,0-3 0 0,0 0 0 16,4 3 0-16,0-3 0 0,-4 0 0 0,7 0 0 15,-4 4 20-15,4-1 8 0,0 0 3 0,4 0 0 16,-4 3-40-16,4 1-8 0,0-1-2 0,-1 0 0 15,1 4 31-15,6 6 5 0,-2-1 2 0,-1 4 0 16,4 3-7-16,-4 3 0 0,0 7-1 0,4-1 0 16,-4 7 4-16,-4 3 1 0,1 3 0 0,0 3 0 15,-4 0-16-15,0 6 9 0,0 0-9 0,-3 4 8 16,-1-1-8-16,-3 1 0 0,4 3 0 0,-4-4 7 16,-4-3-7-16,1-2 0 0,-1-4 0 0,-3-3 0 15,0-7 0-15,0 1 0 0,-3-7 0 0,-1-2 0 16,1-1-24-16,3-6-5 0,0 0-1 0,-7-6 0 15,3-1-126-15,-3-2-26 0,7 0-5 0</inkml:trace>
  <inkml:trace contextRef="#ctx0" brushRef="#br0" timeOffset="-57847.1">25830 8343 1347 0,'-10'3'38'0,"-1"-3"9"16,1-3-38-16,3 3-9 0,-4-3 0 0,4-3 0 15,3 3 79-15,-3-7 13 0,4 4 4 0,-1 0 0 16,-3-4 20-16,4 4 4 0,3 0 0 0,-4 0 1 16,4 6 32-16,0 0 7 0,-7 0 0 0,7 0 1 15,-3 3-41-15,-4 3-9 0,3 0-2 0,1 0 0 16,3 4-41-16,0-1-8 0,0 4-1 0,3-4-1 16,1 1-22-16,6-1-5 0,-3 0-1 0,7 1 0 15,0-4-5-15,4 0-1 0,0 1 0 0,3-1 0 16,0 0 0-16,4 0-1 0,-1-2 0 0,1 5 0 0,3-3-3 0,1 4 0 15,2 2 0-15,1 4 0 0,0 0-3 0,0-1-1 16,3 7 0-16,0 3 0 0,-3 0-16 0,-4 7 10 0,4 2-10 0,0 1 8 31,-4-4-8-31,-3 4 0 0,-4-4 0 0,3 3 7 0,-6 1-7 16,-4-1 0-16,0 4 0 0,-3 0 0 0,-4 2 0 0,-7 1 0 16,0 6 0-16,-4-3 0 0,-3-3 0 0,-3-4 0 15,-1 4 0-15,-3-3 0 0,0-4 0 0,-4 1 0 0,1-1 0 0,-1-2 0 16,0-4 0-16,1-3 0 15,-1-6 0-15,0 0 0 0,4-4 0 16,-3-5-15-16,6-1 5 0,-3-6 1 0,3-3-165 16,4 0-33-16,0-6-6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13:37:40.3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1125 736 2508 0,'-10'4'71'0,"-1"-1"16"15,8-3-70-15,-4 0-17 0,7 0 0 0,0 0 0 16,0 0 55-16,0 0 7 0,0 0 2 0,0 0 0 0,0 0 0 15,0 0 0-15,0 0 0 0,0 0 0 16,7 6 0-16,-4 0 0 0,1-3 0 0,3 10 0 16,-4 3 0-16,4 2 0 0,4 1 0 0,-8 6 0 15,8 0-40-15,0 7-7 0,-1-1-1 0,-3 7-1 0,4 3-1 0,-1 2 0 0,5 4 0 0,-5 4 0 16,8-11-14 0,-8 4 0-16,-3-9 0 0,4 2 0 0,0-5 0 15,-1-7 0-15,1 0 0 0,-8-6 0 0,4-7 0 0,-3 1 0 16,3-10 0-16,-4 0 0 15,-3-3-21-15,4-3-1 0,-4 0 0 0,0-10 0 16,0 1-89-16,-4-4-17 0,4 4-4 0</inkml:trace>
  <inkml:trace contextRef="#ctx0" brushRef="#br0" timeOffset="378.52">660 661 2153 0,'0'0'44'0,"0"0"12"15,0 0-44-15,0 0-12 0,0 6 0 0,0 1 0 16,0-4 137-16,3 3 26 0,8 4 173 15,-1-4-263-15,1 0-19 0,3-3-4 0,0 0-1 16,7-3 6-16,1 4 1 0,2-1 0 0,-3 0 0 16,4-3-18-16,-4-3-3 0,4 0-1 0,0-1 0 15,6 1-34-15,-2-3-11 0,6-3 0 0,7-1 0 0,-6 4 11 0,-1 0 0 16,0-1 0-16,0 4 0 0,1 3 24 0,-12 3 6 0,1 0 2 0,-4 4 0 16,0 2-32-16,-3 1 0 0,0 5 0 0,-8-5 0 15,1 2-29-15,-4 1 1 0,0 2 0 16,3-2 0-16,1-1-29 0,-7 1-6 0,-1 0-1 0,-3-7 0 15,0 3-153-15,0-2-31 16</inkml:trace>
  <inkml:trace contextRef="#ctx0" brushRef="#br0" timeOffset="915.45">977 1492 2747 0,'0'16'78'0,"-3"-4"17"16,6 4-76-16,-3-7-19 0,7 4 0 0,-3-4 0 15,6-2 54-15,4 5 7 0,-3-9 2 0,10 4 0 16,4-4-50-16,0-3-13 0,-1 0 0 0,8-3 0 16,-4-4 56-16,4 1 7 0,-7-10 1 0,6 1 0 15,-2 2-52-15,2-6-12 0,-6 1 0 0,7 2 0 16,-4-3 0-16,4 6 0 0,-11 1 0 0,7-1 0 0,-7 4 0 15,4 3 0-15,-4-4 0 0,0 7 0 16,-10 3 0-16,7 3 0 0,-8 4 0 0,8-1 0 16,-15 6 0-16,8 1 0 0,-7 3 0 0,3-1 0 15,-7 4-48-15,3-3-13 0,-3-1-3 0,7 4 0 0,-7-6 83 16,0-1 16-16,4 4 3 0,-4-10 1 0,0 1-11 16,0-1-3-16,3 0 0 0,-3-6 0 0,0 0-25 15,0 0 0-15,0-6 0 0,0-4 0 0,0 4 56 0,0-10 7 16,0 1 1-16,-3 2 0 0,3-9-52 0,-4 4-12 0,-3-4 0 0,7 3 0 15,0 0 54-15,-3-3 8 0,3 0 2 0,0 3 0 16,3 0-52-16,-3 4-12 0,0-1 0 0,7 0 0 16,-3 4 0-16,6 2 0 0,-6-5 0 0,3 5 0 15,3 1 0-15,1 0 0 0,-7 5 0 0,6-2 0 16,1 0 0-16,-1 6 0 0,-3 0 0 0,4 6 0 16,-4-3 0-16,4 4 0 0,-4 2 0 0,0 7 0 15,3 6 0-15,-6-4 0 0,3 7 0 0,-4 1 0 16,8 5 21-16,-11-3 2 0,4 3 0 0,3 4 0 15,-7-7-37-15,3 0-7 0,4 1-2 0,-7-4 0 16,4-6 23-16,3-1 0 0,-4-11 0 0,1 2 0 16,3-6-56-16,-4-6-6 0,4-3-2 0,4-4 0 15,-4-8-153-15,4-4-31 0,-1-7-7 16</inkml:trace>
  <inkml:trace contextRef="#ctx0" brushRef="#br0" timeOffset="1699.11">2117 1222 1028 0,'10'-15'0'0,"1"5"0"16,-8 4 362-16,1-6 73 0,3 8 14 0,-7 4 3 15,0 0-238-15,0 0-48 0,0 0-10 0,-11 7-1 16,8 2-42-16,-4-3-8 0,3 7-1 0,-6-1-1 16,-1 4-63-16,1-6-12 0,-1 2-2 0,0 4-1 15,1-1-25-15,-4-2 0 0,3 6 0 0,-3 0 0 0,3-10 0 0,1 7 0 0,6-4 0 0,-6 1 0 16,10-7 17-16,-4 0-1 0,4 1-1 0,0-7 0 16,0 0-24-16,4 0-5 0,6 0-1 0,1-7 0 15,3 1 15-15,0 3 8 0,4-6 0 0,-4-4-8 16,0 4 9-16,7-1-9 0,-7 4 0 0,7 3 9 15,-7-4-9 1,4 1-14-16,0 3 3 0,-1 3 1 0,-2 0 33 0,-1 3 6 0,7 3 2 0,-11-2 0 16,1 2-31-16,0 6 8 0,-4 1-8 0,0 3 4 15,-4-4-4-15,-3 7 0 0,0 3 0 16,-3-3 0-16,-4 6 0 0,3-6 0 0,1 3 0 0,-8 3 0 16,4-3 0-16,-4-4 0 0,4 1 0 0,-3 3 0 15,3-12 0-15,-4 2 0 0,8-2 0 0,-8-1 0 16,7 0 0-16,4-5 0 0,0-1 0 0,0-3 0 15,0 0 0-15,0 0 0 0,0 0 0 0,4-3 0 16,7 3 0-16,-8-4 0 0,8 1 0 0,-1-6 0 16,4-1 0-16,4 4 0 0,-7-6 0 0,6 2 0 15,1-5 0-15,-1-4 0 0,1 6 0 0,7-12 0 16,-4 6-28 0,4-6-3-1,-4 3 0-15,4-3 0 0,-11 3 31 0,7 0 0 16,-11-3 0-16,4 10 0 0,-3-7 0 0,0 3 0 0,-1 3 0 0,-6 4 0 0,-1-1 20 0,-3 4 9 0,0-4 3 0,-3 7 0 15,3-1-52-15,-4 1-9 0,-3 3-3 0,-3 0 0 16,6 3 52-16,-7 3 9 0,-3 0 3 0,7 3 0 16,-3 1-24-16,6 5-8 0,-3-2 0 0,0-1 0 15,7 4-26-15,-7 5-5 0,7-5-1 0,0 3 0 0,7 3 32 16,-3-10 0-16,6 7 0 0,-6-1 0 0,3 1 0 16,3-7 0-16,4 4 0 0,-3-1 0 0,0 1 19 15,3-7 9-15,-4 4 3 0,1-1 0 0,0-3-50 16,3 7-9-16,-4-4-3 0,4-6 0 0,0 10 50 0,4-4 9 0,-4 1 3 0,-3 2 0 31,3 1-50-31,-4-1-9 0,1 4-3 0,0-7 0 0,-8-2 31 0,8 2 0 0,-8-3 0 0,4 1 0 16,-3-7 20-16,-4 0 9 0,0 0 3 0,0 0 0 15,0-10-24-15,0-2-8 0,0-1 0 16,0-9 0-16,-4 0 0 0,4-3 0 0,-7 3 0 0,4-9 0 16,-1 9 0-16,4-6 0 0,-7 6 0 0,7-6 0 15,-3 12-26-15,3-6-5 0,3 6-1 16,-3 4 0-16,7-4 52 0,-7 7 9 0,7-1 3 0,0 1 0 15,4 6-24-15,-8-4-8 0,8-2 0 0,0 6 0 16,-1-3 0-16,1 2 0 0,3 1 0 0,0 0 0 16,4 0 0-16,-4 0 0 0,-4 0 0 0,4 3 0 15,-3 0 0-15,3 0 0 0,-3 3 0 0,-4-3 0 16,7 3 0-16,-11-3-15 0,4 3 5 0,-3-3 1 16,3 0-114-16,0 0-22 0,0-3-5 0</inkml:trace>
  <inkml:trace contextRef="#ctx0" brushRef="#br0" timeOffset="1949.14">3143 1000 1957 0,'0'0'82'16,"0"0"-66"-16,0 0 113 0,0 0 23 0,0 0 4 15,0 3 0-15,4 6-73 0,3 4-15 0,-7-1-4 0,0 7 0 16,3 3 52-16,4 3 9 0,-3 4 3 0,3-1 0 15,-7 6-72-15,4-6-13 0,3 1-3 0,-4 8-1 16,1-8 13-16,3 2 4 0,-7 0 0 0,3 4 0 16,4-7-33-16,-3 0-7 0,3 0 0 15,-4-3-1-15,1-3 2 0,3-3 1 16,-3 0 0-16,3-10 0 16,-4 4-117-16,-3-7-23 0,0 1-5 0,0-7-1 0,0 0-104 0,-3 3-22 0</inkml:trace>
  <inkml:trace contextRef="#ctx0" brushRef="#br0" timeOffset="2119.08">3052 1480 2795 0,'0'0'58'0,"7"0"14"0,-4 0-57 0,8 0-15 0,-1-4 0 0,1 1 0 16,3 0 72-16,7 0 12 0,-7 0 3 0,7 0 0 15,1-4-37-15,2 1-7 0,1 3-2 0,0 0 0 16,6-3-33-16,-6-4-8 0,3 4 0 0,1 0 0 15,-1 3-62-15,-4-7-14 0,5 4-4 0</inkml:trace>
  <inkml:trace contextRef="#ctx0" brushRef="#br0" timeOffset="9050.99">4113 1197 1743 0,'-7'0'49'0,"0"4"11"0,4-1-48 0,3-3-12 0,-11-3 0 0,4-1 0 16,4 4 64-16,-1-12 9 0,-3 6 3 0,7-7 0 15,-4 4-16-15,4 2-4 0,0-2 0 0,0-4 0 16,-7 7 14-16,7-3 2 0,0 2 1 0,0 7 0 16,0 0 44-16,0 0 9 0,0 0 2 0,0 0 0 15,0 0-70-15,0 0-14 0,0 0-2 0,0 0-1 16,0 0-15-16,0 0-3 0,7 4-1 0,4 2 0 15,-7-3-13-15,6-3-9 0,4 3 12 0,0-3-12 16,4 3 15-16,0-3-4 0,3 0-1 0,0-3 0 16,4 3-20-16,-4-3-4 0,0 3-1 0,4-3 0 15,-4 3 15-15,-3 0 0 0,3 0 0 0,0 0 0 16,-7 0-173-16,0 3-32 0</inkml:trace>
  <inkml:trace contextRef="#ctx0" brushRef="#br0" timeOffset="9747">5376 972 2030 0,'0'6'57'0,"0"0"14"15,0 7-57-15,-7-7-14 0,7-3 0 0,0 7 0 16,0-4 72-16,0 3 12 0,0-3 3 0,7 7 0 15,-7-10-37-15,0 7-7 0,0-1-2 0,0 0 0 16,0 7 19-16,4-3 3 0,-4 2 1 0,7 7 0 16,-7-3 0-16,0 9 0 0,0 0 0 0,0 4 0 15,0 12-52-15,0 0-12 0,0 3 0 0,0 3 0 16,0-3 0-16,0 0 0 0,0-3 0 0,3 3 0 16,-3-10 54-16,0-2 8 0,0-1 2 0,4-12 0 15,0-3-52-15,-4-3-12 0,3-10 0 0,-3-3 0 16,0-3-48-16,4-6-13 0,3-3-3 0,-7-7 0 15,0-3 0-15,0 3 0 0,0-9 0 0</inkml:trace>
  <inkml:trace contextRef="#ctx0" brushRef="#br0" timeOffset="10526.98">5203 1332 2188 0,'0'13'97'0,"0"-10"20"0,4 3-93 16,0 4-24-16,3-7 0 0,0 3 0 0,0-3 56 0,3 0 6 0,8-3 2 0,-7 7 0 16,-1-7 0-16,4 0 0 0,0-7 0 0,0 7 0 15,4-3-52-15,3 0-12 0,-3 0 0 0,7-3 0 16,-1 2 0-16,4-2 0 0,1 0 0 0,2 3 0 16,1 0 0-16,0-1 0 0,3-5 0 15,-3 6 0-15,-4 3-100 0,-3-3-22 16,0 3-5-16,-1 0-1 0,-3-3 52 15,-3 3 9-15,3 0 3 0,-3-3 0 0,0 3 44 0,-4-4 8 0,0 1 3 0,0-3 0 16,-7 3 9-16,0 0 12 0,4 3-2 0,-11 0-1 16,0 0 44-16,0 0 9 0,0 0 2 0,0 0 0 15,-7 0 51-15,3 6 10 0,-7 0 3 0,1 1 0 16,-1 2-52-16,-3 7-9 0,4-4-3 0,-1 7 0 16,-3 3 0-16,3 0 0 0,1 6 0 0,-1 0 0 15,4 1-51-15,0 5-13 0,3-6 0 0,-6 4 0 16,6-4 0-16,4-3 0 0,0 0 0 0,0-6 0 15,4 0 0-15,-1-7 0 0,-3 1 0 0,7-7 0 16,1-3 0-16,-1-3 0 0,0 0 0 0,0-6 0 16,3 0 0-16,1-13 0 0,-1 3 0 0,1 0 0 15,0-12 0-15,-1 3 0 0,1-9 0 0,3 2 0 16,-7 4 0-16,4-6 0 0,-1 5 0 0,1-2 0 0,-4 6 0 16,0 3 0-16,0 3 0 0,-4 0 0 15,4 7 0-15,-7 5 0 0,4-2 0 0,-4 9 0 16,0 0 0-16,0 0 0 0,0 3 0 0,3 10 0 0,1-4 0 15,0 7 0-15,-1 3 0 0,1-4 0 0,-1 7 0 16,4-3 0-16,0 3 0 0,0 3 0 0,0-6 54 0,0 6 8 16,4-9 2-16,0 6 0 0,-4-7-52 0,3 4-12 15,1-3 0-15,-1-1 0 0,1 1 0 0,-4 0 0 0,4 0 0 0,3-7 0 16,-7 3 0-16,0 1 0 0,7 3 0 0,-7-7 0 16,4 4 0-16,-1-1 0 0,-3 1 0 0,4-7 0 15,-4 3-48-15,3-2-13 0,-3-4-3 16,1-3 0-16,2 0 52 0,-6-3 12 0,-1-4 0 0,4 1 0 31,-3 0-54-31,-1 0-8 0,1-4-2 0,-4 1 0 0,3 2 52 0,-3 7 12 0,0 0 0 0,0 0 0 16,0 0 0-16,0 0 0 0,0 0 0 0,0-6 0 15,0 0 109-15,0 6-45 0,0-6 0 16,0 6-52-16,0-3-12 0,0 3 0 0,7-13 0 16,-7 7 0-16,0-4 0 0,0 1 0 0,0 0 0 15,-7 2 54-15,7-8 8 0,-3 5 2 0,-1-6 0 16,1 7-52-16,-1-10-12 0,1 4 0 0,-4 2 0 15,3-9 0-15,-3 6 0 0,4 4 0 0,-5-7 0 16,5 3 21-16,-1 7 2 0,1-7 0 0,-1 4 0 16,-3 2-88-16,4 1-18 0,3 6-3 0</inkml:trace>
  <inkml:trace contextRef="#ctx0" brushRef="#br0" timeOffset="10709.87">6142 1222 2941 0,'-7'7'124'15,"0"2"-100"-15,0-3 51 0,7-2 9 16,-11 2 3-16,8-3 0 0,3-3-67 0,0 0-12 0,0 0-8 0,0 0 8 16,7 6-188-16,0-6-38 0</inkml:trace>
  <inkml:trace contextRef="#ctx0" brushRef="#br0" timeOffset="10994.58">6343 878 2067 0,'0'0'87'16,"0"0"-70"-1,3 3 140-15,5 3 28 0,-1 3 6 0,0 1 1 16,0-1-103-16,7 4-20 0,-7 6-4 0,3-4-1 16,8 10 30-16,-11 0 6 0,4 10 0 0,3-4 1 15,-4 4-59-15,1 2-12 0,0 4-2 0,-4 0-1 16,3 3 29-16,-6 3 7 0,3 6 1 0,-4-3 0 16,1 0-52-16,3 1-12 0,-4-4 0 0,5 0 0 15,-5-7 0-15,1-5 0 0,-1 3 0 0,1-10 0 16,-1-3 0-16,1-9 0 0,-1-1 0 0,1-5 0 15,-1-7-151-15,1-6-33 0</inkml:trace>
  <inkml:trace contextRef="#ctx0" brushRef="#br0" timeOffset="12679.38">1940 6205 1056 0,'0'0'44'16,"0"0"-35"0,0 0 124-16,0 6 25 0,0 0 5 0,4-3 1 15,-4 4-50-15,3 2-10 0,-3-3-1 0,7 7-1 16,-7 3-30-16,4-1-7 0,-4 4-1 0,7 6 0 15,-3 3-24-15,3 4-4 0,-4 5-2 0,4 1 0 16,-3 0-3-16,-1 2-1 0,4 1 0 0,-3 6 0 16,3 3-10-16,-7 4-3 0,0 2 0 0,3 10 0 15,-3-6 24-15,0 2 5 0,0 1 1 0,0 9 0 16,0 0-47-16,0 7-10 0,-3 5-2 0,3 13 0 16,0-6 20-16,-7 7 3 0,3 2 1 0,-3 19 0 15,4-9-12-15,3 9 0 0,-4 0 0 0,-3 22 0 16,4-15 33-16,3 5 5 0,0 4 1 0,0 22 0 15,3-19-29-15,-3 0-10 0,7 0 0 0,-3 31 9 16,-1-25 11-16,4 4 1 0,-3 5 1 0,3 32 0 0,-7-28-22 16,3 6-10-16,4 7 1 0,-3 33 0 15,-4-30 9-15,3 5 12 0,-3 7-2 0,8 38-1 0,-8-41 4 0,0 6 1 0,0 3 0 0,3 45 0 16,-3-51 11-16,7 3 3 0,-3 0 0 16,3 38 0-16,0-48-8 0,0 4 0 0,3 0-1 0,5 25 0 15,-1-47-19-15,-4-3 8 0,8-4-8 0,-4 20 0 16,-3-38 0-16,3-10 0 0,0 0 0 15,3 4 0-15,-2-22 0 0,-1-13 0 16,3-7 0-16,-3 7 0 0,0-18 0 0,8-1 0 16,-12-6 0-16,4 0 0 0,-3-16 0 0,3-6 0 0,-3-6 0 0,-4-6 0 31,7-4-96-31,-11-6-25 0,4-3-6 0</inkml:trace>
  <inkml:trace contextRef="#ctx0" brushRef="#br0" timeOffset="13962.27">1912 6280 1410 0,'0'0'40'0,"7"3"9"15,-3 0-39-15,3 0-10 0,3-3 0 0,-3 4 0 16,4-1 24-16,7 0 4 0,-4 0 0 0,7 0 0 16,-4 0-28-16,12 0 0 0,-5 4 0 0,1-1 0 0,0-3 11 15,-1 0 0-15,1 0 0 0,3 0 0 0,-3 1-11 0,10-1 0 0,-6 0 0 0,2 0 0 16,12 0 53-16,-1 0 9 0,4 4 2 0,7-4 0 31,-7 0-64-31,0 0-16 0,-8-3-2 0,12 3 0 0,3-3 18 0,0 3-12 0,10-3 12 0,-3 0-10 16,-4-3 10-16,-6 0 0 15,-1-3 0-15,8-1 0 16,-1 1 21-16,4 0 0 0,0-4 0 0,4 4 0 0,-4-3-21 0,-15-1-12 0,1 1 2 16,7 0 0-16,0-1 10 0,-4 1 14 0,8-1-3 15,-1 1-1-15,-10 0-10 16,-3 2 0-16,-5-2 0 0,1 3 0 16,-4-1 0-16,1 1 0 0,-1 3 0 0,0-3 0 15,-3 3 0-15,3 3 0 0,-6-4 0 0,2 4 0 0,-6 0 0 0,0 0 0 0,-4 0 0 0,0 4 0 16,-7-1 27-16,0 0 3 0,-3 3 1 0,-1 0 0 15,-3-3 1-15,1 4 1 0,-1-4 0 0,-4 3 0 16,-3 0-1-16,7-2-1 0,-7 2 0 0,0 0 0 16,0 4 1-16,0-4 1 0,0 3 0 0,0 1 0 15,0 2-33-15,0 1 0 0,0-1 0 0,0 4 0 16,0 0 58-16,4-1 5 0,-4 4 1 0,0 0 0 16,7 3-52-16,-7-3-12 0,3 3 0 0,4 0 0 15,-7-1 0-15,4-2 0 0,3 6 0 0,0-3 0 16,0 7 0-16,-3-4 0 0,3 6 0 0,-7 0 0 15,7 7 0-15,-4 6 0 0,4 3 0 0,0 3 0 0,-3 0 0 16,3 4 0-16,0-4-12 0,0 9 12 16,4 4 0-16,-1 3 0 0,1 9 8 0,-8 3-8 0,11 1 0 15,-3-4 0-15,0 7 0 0,3 9 0 16,3-10 0-16,-6 7 0 0,3 0 0 0,0 15 0 16,0-12 0-16,4 6 0 0,-8 0 0 0,5 16 0 0,-5-9 57 15,4 6 6-15,-3 2 1 0,3 17 0 16,-7-13-52-16,4 3-12 0,-8 7 0 0,8 18 0 15,-8-16 0-15,4 1 0 0,-3 6 0 0,3 18 0 16,-7-18 0-16,3 0 0 0,1 3 0 0,-1 22 0 0,1-22 54 0,-1 6 8 0,5 4 2 0,-5 21 0 16,-3-25-52-16,7 0-12 0,-7 4 0 0,4 24 0 15,-1-28 0-15,1 4 0 0,-4 5 0 0,3 20 0 16,1-29 0-16,-1 3 0 0,4 1 0 0,0 21 0 16,-7-28 0-16,7 0 0 0,-3 4 0 0,3 18 0 15,0-25 18-15,-3 0 1 0,3 3 0 16,3 12 0-16,-6-24-6 0,3-1-1 0,7-2 0 0,-3 9 0 15,-4-23-12-15,3-2 0 0,1-6 0 0,-1 2 0 16,1-15 0-16,3-3 0 0,-3-6 0 0,3 2 0 16,3-12 9-16,-6 0-9 0,0-3 8 0,-1 0-8 15,4-15 0-15,-7-7 0 0,4-3 0 0,-4-7 0 16,4-5 0-16,-8-1 0 0,4-3 0 0,-3-3 0 16,-1-6-9-16,1 0 9 0,-1-3 0 0,-3-4 0 15,0 1-92-15,4-7-11 0,-8 3-2 0</inkml:trace>
  <inkml:trace contextRef="#ctx0" brushRef="#br0" timeOffset="14514.57">2307 16336 1337 0,'0'0'28'0,"0"0"6"16,0 0-34-16,0 0 0 0,0 0 0 0,7-7 0 15,-3 1 47-15,3 3 2 0,7 0 1 0,-3 0 0 16,3 0-7-16,7-1-2 0,3 1 0 0,1 3 0 15,7-3-4-15,-4 3-1 0,7 0 0 0,8 0 0 32,-11 3-28-32,6-3-8 0,1 7 0 0,0-7 0 0,-4 3 0 0,15-3 0 0,-5 0 0 15,12 0 0-15,-8 0 56 0,8 0 6 0,3 0 2 0,21 0 0 16,-7-3-52-16,4 3-12 0,3-4 0 0,0-2 0 16,0 0 0-16,-7 3 0 0,7-4 0 0,7 1 0 15,-6 0 54-15,-1 6 8 0,3 0 2 0,8 0 0 16,-18 0-52-16,4 3-12 0,-4 0 0 0,3 3 0 0,-6 1 0 0,0-1 0 15,-4 3 0-15,3 1 0 16,-10-4 0-16,-3 7 0 0,-1-4 0 0,-3 0 0 16,-7-2-64-16,0 2-15 0</inkml:trace>
  <inkml:trace contextRef="#ctx0" brushRef="#br0" timeOffset="15679.34">2618 5154 1933 0,'0'-15'55'0,"0"-1"12"16,0 3-54-16,0 1-13 0,0-1 0 0,0 1 0 15,0 2 75-15,0 1 12 0,0 0 2 0,0 2 1 16,0 7 30-16,0 0 7 0,0 0 1 0,0 0 0 16,0 0-49-16,3 10-10 0,-3-1-1 0,0 7-1 15,-3 3-3-15,3 6 0 0,0 0 0 0,0 6 0 16,-7 1-2-16,7-1-1 0,-4 3 0 0,1 7 0 16,3-3-49-16,0 3-12 0,0-4 0 0,0 4 0 0,0-3 9 0,0-4 3 15,3-3 0-15,1-2 0 0,3-4-12 16,-4-6 12-16,8-4-12 0,-4-2 12 0,0-1-12 0,3-5 0 0,1-4 0 15,0 3 0-15,3-6-16 16,3 3 0-16,-3-3 1 0,8 0 0 0,-8 0 15 0,7 0 0 0,-7 0 0 0,7-3 0 31,0 0-108-31,-7 0-15 0,8 0-3 0,-8-1-1 0,7 1-154 16,-7 0-31-16</inkml:trace>
  <inkml:trace contextRef="#ctx0" brushRef="#br0" timeOffset="15983.97">3168 5117 2508 0,'-4'6'71'0,"-3"0"16"16,4 4-70-16,3-1-17 0,-7 4 0 0,3 2 0 16,4 4 106-16,-3-3 18 0,3 6 3 0,-7 0 1 15,3 3-52-15,-3 0-9 0,4 6-3 0,3-3 0 16,-7 4-12-16,3-1-2 0,0 4-1 0,4-4 0 15,0 0-27-15,0-2-6 0,0-4 0 0,0 0-1 16,0-6-15-16,4-1 0 0,0-5 0 0,3-1 0 16,-4-2 0-16,4-1 0 0,4-2 0 0,-4-4 0 15,3 0 0-15,1 0 0 0,7-3 0 0,-4 0 0 16,-4 0 54-16,8 0 8 0,0-3 2 0,6 0 0 16,-10 0-103-16,4-1-20 0,7 1-4 0,-11 0-1 0,7 3 52 0,-3 0 12 15,-1-3 0-15,1 3 0 16,0 0-54-16,3 3-8 0,-7-3-2 0</inkml:trace>
  <inkml:trace contextRef="#ctx0" brushRef="#br0" timeOffset="17297.58">2992 7431 1299 0,'-4'-10'55'0,"-3"4"-44"31,3 0 91-31,-3 3 18 0,4-4 4 0,3 7 1 16,-11 0-38-16,11 0-8 0,-3 4-2 0,-4-1 0 0,3 0 20 0,4 3 4 15,-7 0 1-15,7 1 0 0,0 2-10 0,0 0-1 0,7 4-1 16,-3 0 0-16,3 5-74 0,-4 4-16 0,8 0 0 0,-8 6 0 15,8 4 0-15,-4 2 0 0,7 4 0 0,-3 3 0 16,-8-4 0-16,4 4 0 0,0-3 0 0,4-1 0 16,-4-2-56-1,-3-4-3-15,3-3-1 0</inkml:trace>
  <inkml:trace contextRef="#ctx0" brushRef="#br0" timeOffset="17506.88">3239 7349 1539 0,'0'0'64'16,"7"7"-51"-1,-7 2 101-15,3 7 20 0,4-1 4 0,-3 4 1 16,6 6-60-16,-10 0-12 0,11 7-3 0,-11 2 0 16,10 7 30-16,-10 3 6 0,11 6 0 0,-7 3 1 15,-1-6-59-15,4 0-12 0,-3 0-2 0,3-3-1 16,-4 0-7-16,4-3 0 0,0-3-1 0,0 2 0 15,-3-8-67-15,3-4-12 0,4-3-4 0,-8-3 0 16,1-6-108-16,3-7-23 0,-7-3-4 0</inkml:trace>
  <inkml:trace contextRef="#ctx0" brushRef="#br0" timeOffset="17721.57">3059 7860 1710 0,'-11'16'36'0,"11"-10"7"0,0 1-35 0,0-1-8 0,4 0 0 0,-4 0 0 16,7 1 77-16,-4-1 14 0,4-3 2 0,0 3 1 15,0-3-31-15,4 4-7 0,-1-4 0 0,5 0-1 16,-5 0 14-16,4 0 3 0,7 0 1 0,-6-3 0 16,6-3-61-16,0 0-12 0,-3 0 0 0,3 0 0 15,0 0-96-15,0 0-11 0,4 3-2 0</inkml:trace>
  <inkml:trace contextRef="#ctx0" brushRef="#br0" timeOffset="18147.39">3097 10096 2188 0,'0'0'97'0,"7"6"20"0,-7 1-93 0,0-1-24 0,4 0 0 0,-4 3 0 15,4 7 107-15,3 0 17 0,-4 3 3 0,4 6 1 16,-3 6-52-16,3 4-9 0,-4 5-3 0,8 1 0 16,-1 3-51-16,1 0-13 0,0 3 0 0,-4-3 0 15,3 0 0-15,1 0 0 0,-1-1 0 0,1 1 0 16,0-9 54-16,-1-4 8 0,-6 1 2 0,6-7 0 15,-6-7-81-15,3-2-16 16,-4-6-3-16,4-7-1 0,-7-3-79 0,-7-7-16 0,7-2-4 0,-3-7 0 16,-4-6-60-16,3-3-12 0</inkml:trace>
  <inkml:trace contextRef="#ctx0" brushRef="#br0" timeOffset="18379.96">2762 10071 2086 0,'0'0'59'0,"0"0"13"16,7 6-57-16,-7-3-15 0,4 4 0 0,3-1 0 15,3 0 79-15,-2 0 13 0,9 1 2 0,-3-4 1 0,7 3-11 0,4-3-1 0,0 0-1 0,7 0 0 16,-11-3-5-16,7 0-1 0,4 0 0 0,-4 0 0 16,4-3-28-16,-1 0-7 0,5 0-1 0,-1 0 0 15,0-3-26-15,4-1-6 0,3 1 0 0,-6-3-8 16,-1 2 0-16,0 1 0 0,-7 0 0 15,4 0 0-15,0 2-101 16,-7 4-15-16,3 4-2 0</inkml:trace>
  <inkml:trace contextRef="#ctx0" brushRef="#br0" timeOffset="19247.68">3433 13912 1824 0,'-11'-19'38'0,"4"13"8"15,3-4-37-15,1 1-9 0,-8 3 0 0,4-1 0 16,4 1 53-16,-4 0 9 0,0 3 2 0,7-3 0 15,0 6 51-15,-11 0 10 0,11 0 3 0,-7 0 0 16,3 6-52-16,4 0-9 0,-7 0-3 0,4 10 0 16,3 3 0-16,0 6 0 0,0 6 0 0,3 4 0 15,4-1-51-15,-3 7-13 0,3 0 0 0,4 3 0 16,-8 3 0-16,1 0 0 0,6 6 0 0,-3 0 0 16,-3-9 0-16,3-3-18 0,0-3 4 0,0-4 1 15,4-6 36-15,-11-6 7 0,10-3 2 0,-10-6 0 16,11-4-32-16,-11-3 0 0,3-6 0 0,1-3 0 15,3-3-20-15,-7-7-9 0,3-5-3 0,-3-4 0 16,0-7 32-16,0-5 0 0,0-7 0 0,-3-3 0 16,3 3 20-16,0 1 9 0,-7-1 3 0,3 0 0 15,1 4-41-15,-4-1-8 0,3 0-2 0,-3-2 0 0,4 2 19 16,-12 0 0-16,8-2 0 0,-3 2 0 0,-1 3 0 0,-3 4 0 16,4 3 0-16,-1 3 0 0,-3 3 0 0,10 6 0 0,-6 4 0 0,-1 2 0 15,4 4 0-15,0 0 0 0,7 6 0 0,0 0 0 16,0 0 0-16,0 0 0 0,0 0 0 0,7 6 0 15,4 0 0-15,-1 0 0 16,1 1 0-16,10-1 0 0,-10 0 0 0,6 1 0 16,1-4 0-16,-1 0 0 0,1-3 48 0,0 0 12 0,3-3 4 15,-3 0 0-15,-1-1-52 0,4-2-12 0,1 0 0 16,-5 3 0-16,4-4 0 0,-3 4 0 0,0-3 0 0,-4 3 0 16,3 3 0-16,-6-3-18 0,3 3 4 0,-3 0 1 15,-1 0 13-15,-6 3 0 0,3 0 0 0,-7-3 0 16,0 0-14-16,0 0 0 0,0 0 0 0,-7 3 0 15,3 3-147-15,-3-2-30 0,4-4-5 0</inkml:trace>
  <inkml:trace contextRef="#ctx0" brushRef="#br0" timeOffset="19464.49">3489 14200 2067 0,'11'-3'87'15,"3"0"-70"1,-4 0 89-16,8 0 18 0,0 0 3 0,-8 0 1 16,8-1-36-16,-1 1-8 0,1 0 0 0,0 0-1 15,-4 3-60-15,0 0-12 0,-4 0-3 0,1 0 0 16,0 0-8-16,-1 3 8 0,1 0-8 0,-11 0 8 16,7 4-48-16,-4-1-11 0,1 0-1 0,-4 0-1 15,0 4-114-15,0-1-22 0,-4 1-5 0</inkml:trace>
  <inkml:trace contextRef="#ctx0" brushRef="#br0" timeOffset="19641.64">3489 14552 2211 0,'0'0'93'0,"0"0"-74"16,0 0 48-16,4-4 9 0,3 1 3 0,7-3 0 15,-4 3 18-15,1-3 4 0,3 2 1 0,7-2 0 16,-3 0-33-16,3-3-6 0,4 2-2 0,-1 1 0 15,5 3-33-15,-5-3-8 0,4 2 0 0,4 1-1 16,0 0-35-16,-7 3-6 0,3 0-2 0</inkml:trace>
  <inkml:trace contextRef="#ctx0" brushRef="#br0" timeOffset="27300.07">4180 7409 2542 0,'-3'9'72'0,"-8"1"16"16,11-4-71-16,-7 0-17 0,4 0 0 0,3 1 0 15,0-1 68-15,0 0 9 0,10-3 3 0,-6 1 0 16,3-1-32-16,3 0-7 0,5 0-1 0,6-3 0 15,-7 3-16-15,7-3-3 0,4-3-1 0,-4 3 0 16,-3 0-32-16,6 0-8 0,4 0 0 0,-3 0-1 0,0 0 45 16,7 0 8-16,-4 0 3 0,-3 0 0 15,6-3-56-15,5 0-11 0,2-4-3 0,5 1 0 16,-1 0 35-16,0-4 0 0,1 1 0 0,20-7 0 0,-6 1 0 16,3-4 0-16,3 0 0 0,1-3 0 15,-1 0 24-15,-10 3 12 0,3 1 3 0,4-1 0 0,-3 3-39 0,-1 4 0 0,4-1 0 0,0 4 0 31,-3 2-33-31,-4 4-2 0,0 3 0 0,3 0 0 0,-7 3-74 0,-3 0-15 16,7 4-4-16,-14 2 0 0,3-3 36 0,-6 1 8 0,-1 2 0 16,-10-3 1-16,-1 1-21 0,1-1-4 0,-4 0 0 0,0-3-1 15,-7-3-16-15,4 0-3 0</inkml:trace>
  <inkml:trace contextRef="#ctx0" brushRef="#br0" timeOffset="27914.6">6209 7020 1337 0,'0'0'56'16,"0"0"-44"0,0 6 136-16,-4 1 28 0,4 2 6 0,0 0 1 0,0 4-97 0,-3 3-19 0,3-1-4 0,0 7-1 15,3 3-41-15,-3 4-8 0,0-1-1 0,4 13-1 16,3-4 42-16,-4 1 9 0,5-1 2 0,-5-2 0 16,4-1 0-16,-3-5 0 0,-1-1 0 0,1-3 0 15,-1-6 0-15,1-4 0 0,-1 1 0 0,1-3 0 16,-1-7-52-16,4 0-12 0,-7 0 0 0,0-6 0 15,0 0 0-15,4-6 0 0,-4-3 0 16,3-1 0-16,-3-2 0 0,-3-4 0 0,-1 0 0 16,4-2 0-16,-7-4 0 0,0 0 0 0,4-3 0 0,-4 0 0 15,0 3-48-15,-4-3-13 16,8 3-3-16,-8 0 0 0,4 0 52 0,0 0 12 0,0 0 0 0,3 0 0 16,-3 3 0-16,4-3 0 0,-4 3 0 0,3 0 0 0,4 4 12 0,-3 2 6 15,6 1 1-15,-3 2 0 0,4 1-31 16,-1 3-5-16,1 2-2 0,6 1 0 15,-3 3 19-15,7 3 0 0,-3 1 0 0,7 5 0 0,-1 0 0 0,4 4 0 16,1-1 0-16,2 1 0 0,5-4 0 0,-1 4 0 16,0-4 0-16,0 4 0 0,0-4 13 0,1 1 7 15,-5-1 0-15,1 4 1 0,0-4-33 0,-4 7-8 16,-3-1 0-16,-1 1-1 0,-3-3 54 0,4 5 11 16,-15-2 3-16,5 3 0 0,-5 0-24 0,-3 0-5 15,-3 6-1-15,-5-3 0 0,-2 3-17 0,-1 0 0 16,-3 3 0-16,-7 0 0 0,0 4 55 15,0-1 7-15,0 0 2 0,-4 1 0 0,-3-1-37 0,-1-6-7 0,-2-3-2 0,2-3 0 16,1-3-29-16,3-7-5 0,1 3-2 0,3-5 0 31,3-7-37-31,7 0-7 0,-6 0-2 0</inkml:trace>
  <inkml:trace contextRef="#ctx0" brushRef="#br0" timeOffset="28931.71">6780 6989 1552 0,'0'0'44'0,"0"0"10"0,0 0-43 16,-3 6-11-16,3 6 0 0,0 1 0 0,0 3 53 0,0 3 9 15,0 2 2-15,0 11 0 0,7-1 38 0,-4 4 8 16,5 5 2-16,-5 1 0 0,4 0-26 0,0 0-5 16,4-4-1-16,-4 4 0 0,3-3 16 0,-3-1 2 15,0-2 1-15,1-1 0 0,2-5-56 0,-3-7-11 16,-3-1-3-16,6-5 0 15,-6 0 6-15,6-7 1 0,-3-3 0 0,4-2 0 16,-4-4-36-16,4-4 0 0,-4-2 0 0,0-6 0 16,-4-4 0-16,8-3 0 0,-11-6 0 0,0-3 0 0,0-3 0 0,0-1 0 0,-7-2 0 15,0-4-9-15,0 0 9 0,-4-2-13 0,1-1 5 0,-5-6 8 16,1 6 0-16,-3 0 0 0,3 4 0 0,-1-1 0 16,-2 4 0-16,3-1 0 0,0 1 0 0,0 2 0 15,3 1-24-15,0 3-1 0,1 6 0 0,3-3 0 16,0 3 45-16,0 3 8 0,3 0 3 15,4 0 0 1,0 7-50-16,4-4-9 0,-4 4-3 0,7 2 0 0,0 4 31 0,-7 6 0 0,0 0 0 16,17-6 0-1,-17 6 14-15,22-7 9 0,-1 7 1 16,3-3 1-16,1 3-25 0,3 0 0 0,-3 0 0 0,7 3 0 0,-4 0 0 0,4 1 0 0,-1-1 0 0,5-3 0 0,3 3 0 16,3-3 0-16,0 0 8 0,8-3-8 0,-5-4 9 0,5 1 0 15,-4-3 0-15,7-1 0 0,-4 1 16 16,4-4 3-16,3 4 1 0,4-7 0 15,0 1-40-15,-3-1-8 0,-1 0-1 0,1-3-1 0,3 4 21 0,-4 2 0 16,4-2 0-16,-4 2 0 0,1 0 15 0,-4 4 4 16,-4 0 1-16,-3 2 0 0,-4 1-20 0,1 3 0 15,-4 0 0-15,-4 3 0 0,-3 0 0 0,-1 0-17 16,-2 3 3-16,-5 0 1 0,-3 0 13 0,1 0 0 16,-8 1 12-16,0-1-12 0,-4 3 12 0,-3 0-4 15,1 0 0-15,-1 1-8 0,-7-1 25 0,0 3-1 16,0-2-1-16,-4 5 0 0,4-2-7 0,-3-1-2 15,-1 0 0-15,-3 1 0 0,3-1-6 0,1 1-8 16,-1 2 11-16,-3 1-11 0,4-1 8 0,-4 1-8 16,3 3 0-16,1 2 0 0,-1 4 0 0,1 3 0 15,-1 0 0-15,1 4 0 0,3 2 0 0,0 4 0 0,0 5 0 16,3 4 0-16,-3 0 0 0,0 6 0 16,4 4 0-16,-1 2 0 0,1 0 0 0,-1 1 0 0,1 2 8 0,3 7-8 15,-4-6 0-15,8-4 0 0,-8 1 0 16,1-10 0-16,3-3 0 0,0 3 0 0,0 0 0 0,0 0 0 15,0-3 0-15,0-4 0 0,0-2 0 0,-3 9 0 16,3-6 20-16,-4-7-2 0,-3-5-1 0,4-7 0 16,-4-4-17-16,0-5-19 0,-4-1 4 0,-3-5 1 15,4-4 22-15,-8-3 5 0,-3 0 1 0,0-3 0 0,-7 0-3 16,0-1-1-16,-4 1 0 0,-7 3 0 16,8 3-10-16,-8 1-14 0,-3 2 3 0,-4 6 1 0,3 1 10 0,-6 3 0 15,0-1 0-15,-8 4 0 16,1-3 16-16,-7-1 4 0,3 1 2 0,-7-3 0 0,10-1-14 0,-6-6-8 15,-1 4 8-15,-10-7-8 0,7 0 15 16,-3-6-2-16,3 0 0 0,-4-7 0 0,12 4-13 16,-8-3 0-16,3-1 0 0,-6-2-10 0,10-1 10 0,0-2-10 15,3 2 10-15,1-3-10 16,7 4-91-16,3-1-19 0,4 1-3 0,3-1-824 16,7 1-165-16</inkml:trace>
  <inkml:trace contextRef="#ctx0" brushRef="#br0" timeOffset="30088.69">7899 7048 1944 0,'0'0'43'0,"0"0"9"0,0 0 1 0,-4 7 1 0,4-7-43 0,0 3-11 16,0-3 0-16,0 0 0 0,0 0 48 0,0 0 7 15,0 0 1-15,0 0 1 0,0 0-33 0,0 0-8 16,0 0 0-16,0 0-1 0,0 0 10 0,0 0 3 15,0 0 0-15,0 0 0 0,0 0 3 0,0 0 1 32,0 0 0-32,0 0 0 0,0 0 32 15,0 0 8-15,0 6 0 0,0-6 1 0,0 0-30 0,-3 3-7 0,-1 3 0 0,1-3-1 0,3-3-3 0,-4 7 0 0,1-4 0 0,-5 0 0 16,8-3-8-16,-3 3-3 0,3-3 0 0,-7 3 0 16,7-3-7-16,0 0-2 0,0 0 0 0,0 0 0 15,0 0-12-15,0 0 0 0,0 0 8 0,0 0-8 16,0 0 0-16,-4-3 0 0,4 3 8 15,-7-3-8-15,7 3 14 0,-3-3 0 0,3 3 0 0,-7-6 0 16,7 6-14-16,-4-4 0 0,4 4 0 0,-7-3 0 16,0 3 0-16,7 0 0 0,-3-3 0 0,3 3 0 15,-7-3 36-15,7 3 0 0,-4 0 1 0,4 0 0 16,0 0-25-16,-7-3-4 0,7 3-8 0,-7 0 11 16,0 0-11-16,0 0 8 0,3 0-8 0,-6 0 8 15,3 0 0-15,0 0 0 0,-4 3 0 0,4-3 0 16,-4 0 1-16,4 3 0 0,-3-3 0 0,-1 3 0 15,1 0-9-15,-1-3 0 0,-3 4 0 0,3-1 0 16,-3 3 0-16,4-3 0 0,-1 0 0 0,0 0 0 16,-3 4 0-16,4-1 0 0,3 0 0 0,0-3 0 0,0 4 0 0,-4-4 0 15,4 3 0-15,0-3 0 0,3 0 19 0,4-3 1 16,-7 3 1-16,4 1 0 0,3-4-21 0,0 0 0 16,0 0 0-16,0 0-8 0,0 0-8 0,-7 0 0 15,7 0-1-15,0 0 0 0,-7 3 17 0,7-3 0 16,0 0 0-16,0 0 0 0,0 0 0 0,0 0 0 15,-7 3 0-15,7-3 0 0,0 0 0 0,0 0 0 16,0 0 0-16,0 6 0 0,0 0 0 0,0 1 0 16,0-1 0-16,0 0 0 0,3 0 0 0,-3 4 0 15,4-1 0-15,-1 1 0 0,-3 2 0 0,4 4 0 16,-1 3 0-16,4 0 0 0,-3-1 0 0,-1 1 0 0,1 3 0 0,-1 0 0 16,1 0 0-16,-1 0 0 0,4-3 0 0,-3 0 0 15,0-4 0-15,3 1 0 16,-4-4 0-16,4-2 0 0,-3-1 0 0,-4-2 0 15,3-4 0-15,-3-3 0 0,0 0 0 0,0 0 0 0,0 0 0 16,7-3 0-16,4-1 0 0,-4 1 0 0,0-3 0 16,0 0 0-16,0-1 0 0,4-2 0 0,-1 3 0 0,1 0 0 15,3-1 0-15,-3 1 0 0,3 0 0 16,3-1 0-16,-3 1 0 0,4 0 0 0,0 3 0 0,3 0 0 16,-4 0 0-16,5 3 0 0,-5-4 0 0,1 1 0 15,0 3 0-15,-4 0 0 0,0 0 0 0,-4 3 0 0,1 1 0 16,0 2 0-16,-4 3 0 0,0 1 0 15,-4 2 48-15,1 1 12 0,-4 2 4 0,0 4 0 16,-4-3-52-16,-3 3-12 0,0-1 0 0,0 1 0 16,-4 3 0-16,1 0 0 0,-1 3 0 0,-6-3 0 15,2-3 0-15,1-3 0 0,-3-1 0 0,-1-2 0 16,0-1 0-16,1-2 0 0,-1-4 0 0,4 0 0 16,0-2-48-16,0-1-13 0,0-3-3 0,3 0 0 15,1 0-207-15,3-3-41 0</inkml:trace>
  <inkml:trace contextRef="#ctx0" brushRef="#br0" timeOffset="30567.28">8862 7327 1997 0,'0'0'56'0,"0"0"13"0,0 0-55 0,0 0-14 0,0 0 0 0,7 3 0 0,0 1 112 0,3-1 20 16,1 0 4-16,7-3 1 16,-1 3-58-16,5 0-12 0,2-3-3 0,8-3 0 0,-4 0 0 0,7-3 0 15,1-1 0-15,3-2 0 0,-4-1 0 0,4 1 0 16,-1 0 0-16,8-1 0 0,-3 4-64 0,2 3-14 15,1 0-2-15,0 3-1 0,4 0 17 0,-15 3 0 16,4 0 0-16,-1 3 0 0,5-3 0 0,3 4 0 16,0-4 0-16,-1 3 0 0,8 0 0 0,7 1 0 15,-3-4 0-15,-1 3 0 16,-6-3-41-16,-8-3-5 0,0 0-1 0,-3-3 0 16,-4-3-116-16,-3-1-23 0,0 1-5 0,-11 3-1 0</inkml:trace>
  <inkml:trace contextRef="#ctx0" brushRef="#br0" timeOffset="31132.35">10343 7055 1983 0,'0'0'44'0,"0"0"8"0,-7 3 3 0,4 0 1 0,3-3-45 0,0 0-11 0,-4 6 0 0,1 0 0 15,-1 4 77-15,1-1 14 0,3 7 2 0,0-1 1 16,0 7-25-16,0 4-5 0,3 5 0 0,1 7-1 0,-1-1-28 0,1-6-6 16,-1-2-1-16,1 5 0 0,-1-2 29 0,1-1 6 15,3-3 1-15,-3-3 0 16,3 0-25-16,0 0-5 0,0-3-1 0,0-9 0 16,0-4-33-16,-4-2 0 0,4-7 0 0,0-4 0 15,1-5 32-15,-5-7-1 0,1 1 0 0,-1-10 0 16,-3-1-52-16,0-5-11 0,0 0-1 0,0-1-1 0,-3 1 21 0,3-3 4 15,-4-1 1-15,1-3 0 0,-1 4-12 0,0-1-1 16,-3 7-1-16,4 0 0 0,3 3 22 0,-4 0 0 16,1 6 10-16,-1 0-10 0,1 7 8 0,-1-1-8 15,4 4 0-15,0-1 0 0,0 7 0 0,0 0 0 16,4 3 0-16,3 6 0 0,0-3 8 0,0 4-8 16,4 2 0-16,3-3 0 0,-4 4 0 0,4-1 0 15,0 1 0-15,4-1 0 0,-4 0 11 0,0 1-2 0,4-1 0 16,0 4 0-16,-1-4 30 0,1 1 5 15,0-1 2-15,3 0 0 0,-4 1-37 0,4-1-9 0,-3 1 0 0,0-1 0 16,-4 4 0-16,-4-4 0 0,1 4 0 0,0-4 0 16,-8 0 0-16,4 1 0 0,-7-1 0 0,-3 4 0 15,-1-4 53-15,-3 1 9 0,-3 2 2 0,-5-3 0 16,-2 4-52-16,3 0-12 0,-8 5 0 0,1-2 0 16,4 0 27-16,-4 3 2 0,-1-1 1 0,1 1 0 15,0-3 3-15,0 0 1 0,0-1 0 0,3 1 0 16,0-4-78-1,8-2-16-15,-1-1-4 0,1-6 0 0,10 1-102 0,0-8-21 0,3-2-4 16,4-3-1101-16</inkml:trace>
  <inkml:trace contextRef="#ctx0" brushRef="#br0" timeOffset="32288.84">11095 6710 1728 0,'-7'9'38'0,"3"-3"8"0,-3 4 2 0,4 2 0 0,-1 4-39 0,1-4-9 16,-1 4 0-16,1 3 0 0,3 3 53 0,0 6 9 0,3 0 2 0,-3 7 0 15,4-1 51-15,3 20 10 0,0-1 3 0,0 3 0 16,0-2-52-16,0 2-9 0,4 1-3 16,-1 2 0-16,-3-2-4 0,4-4 0 0,3 0-1 0,0 0 0 15,-3-5 8-15,3-5 1 0,-7-2 1 0,3-13 0 16,-3-3-55-16,4 1-14 0,-4-5 0 0,4-5 0 15,-4-3-9-15,3-4-5 0,-3-3-1 0,4-6 0 16,-11 0 15-16,7-9 0 0,-4-4 0 0,1-9-9 16,-4-3 9-16,0-3 0 0,-4-3 0 0,-3-4 0 0,0-2 8 0,-3-1-8 15,-1 0 8-15,1-5-8 16,-1 2 13-16,-3-9-1 0,-4-4-1 0,1-2 0 0,-1 6-11 16,0-4 0-16,1 1 0 0,-1 0 0 0,0 6 0 0,1 0-11 15,3-7 3-15,-4 1 0 0,4 3 8 16,3 3 0-16,-3 0 0 0,4 3 0 0,3 3 0 0,-4 4 0 15,4 2 0-15,-4 1 0 0,8-1 0 0,-4 4 0 16,3 3 0-16,-3-1 0 0,7 7 0 0,-3 0 0 16,3 7 0-16,0-1 0 0,0 7 0 0,0-1 0 15,3 4 0-15,1 3 0 0,-4 3 0 0,0 0 0 16,10 6-8-16,4 0 8 0,1 7 0 0,-1-4-8 0,3 4 8 16,1-4 0-16,7 4 0 0,-4-1 0 15,7-2 0-15,0-4 0 0,0 0 0 0,4-3 0 0,7 1 0 16,0-4 0-16,0-4 0 0,-4 1-12 15,4 0 12-15,3-3-12 0,-3-3 24 0,3 2 5 0,0-2 1 0,4-4 0 16,0 4-30-16,0 3-5 0,3-1-2 0,-3-2 0 16,0 6 31-16,0-3 5 0,0-1 2 0,3 1 0 15,-3 0-19-15,0-1 0 0,0-2 0 0,3 0 0 16,-6-4 0-16,-1 4 0 0,-3-4 0 0,0-2 0 16,-1-1 0-16,1 3 0 0,-4-2 0 0,1-1 0 15,-5 0-11-15,5 4-5 0,-5 2-2 0,1-2 0 16,-7 2 29-16,0 4 5 0,-4 0 2 0,-4 0 0 15,1 2-18-15,-18 4 0 0,14 0 0 0,-14 0 0 16,14 4 0-16,-3 2 0 0,-1-3 0 0,-6 3 0 16,3 0 24-16,-3 1 0 0,-1-1 1 0,4 3 0 15,-7 1-9-15,4-1-1 0,3 1-1 0,-4 2 0 16,4 1-14-16,0 2 9 0,0 4-9 0,4 0 8 0,0 6-8 0,3 0 0 16,-4 3 0-16,8 4 0 0,-4-1 0 0,4 0 0 15,-4-2 0-15,3 2 0 0,1-3 0 16,0 4 0-16,3 2 0 0,-3 1 0 0,-1 2 8 0,4 4-8 15,-3 6 8-15,3 0-8 0,-3 0 18 0,-1-3-2 16,5 0 0-16,-5 3 0 0,1 0-16 0,-4 6 0 16,4 4 0-16,-1 2 0 0,1-5 0 0,0-7 0 15,-1 0 9-15,1-7-9 0,-4-2 12 0,0-3-4 16,0-7-8-16,-3-3 12 0,-1-6 0 0,-6-4 0 16,-1 1 0-16,1-7 0 0,-4 1-3 0,-4-4-1 15,-3-3 0-15,0 4 0 0,-7-1 21 0,0-3 4 16,-4 3 1-16,1 0 0 0,-8 1-34 15,0-1 0-15,1 7 0 0,-5-4 0 16,-6 0 0-16,-11 7 0 0,-3 0-12 0,-4-1 3 16,7 4 9-16,-3-3 11 0,-1 0-3 0,8-4 0 0,-4 4-8 0,-7-1 0 15,0 1-12-15,-3 0 12 0,-4-4 0 0,0 1 0 0,0-4 0 0,-25 7 12 16,11-3-12-16,-3-4 0 0,3-3 0 0,-8 4-11 16,12-4 11-16,3 3 0 0,-4 1 0 0,-3-1 0 15,7 4 0-15,4-4 8 0,6 4-8 0,-3-4 0 16,4 4 0-16,3-1 0 0,3 4 0 0,-2-4 0 15,9 4 0-15,1-3 0 0,7-1 0 0,-1-3 0 16,8 4-54-16,7-4-15 0,0-2-3 0,7-1-1 16,3-6-47-16,4 0-10 0,3-3-2 0,4-7-768 15,4 4-155-15</inkml:trace>
  <inkml:trace contextRef="#ctx0" brushRef="#br0" timeOffset="32896.22">11903 6801 1497 0,'0'0'32'0,"-7"0"8"0,0 0 0 0,-4 0 4 0,4 3-36 0,0 0-8 15,-4 3 0-15,4 0 0 0,0 1 156 0,0-4 28 0,4 0 7 0,-1 0 1 16,1 0-52-16,3-3-9 0,0 0-3 0,-4 3 0 16,4 4-51-16,4 2-10 0,-1-6-3 0,4 0 0 15,0-6-51-15,4 3-13 0,-1 0 0 0,5-3 0 16,-5 0 0-16,8 0 0 0,-1 0 0 0,1-4 0 15,0 1 0-15,-1 0 0 0,4-1 0 0,1 4 0 16,-1 0 0-16,-4 0 0 0,1 3 0 0,-4 0 0 16,0 3 54-16,0 3 8 0,-3 1 2 0,-4 2 0 15,0-3-52-15,0 7-12 0,-3-4 0 0,-4 4 0 0,0 3 0 16,-4-1 0-16,-3 1 0 0,4 3 0 16,-8 0 0-16,4-4 0 0,-4 1 0 0,-3 3 0 0,4 0 0 0,-4-4 0 15,-1 4 0-15,1-6 0 0,4 2 0 16,-1-2 0-16,1-4 0 0,3 1 0 0,-1-4 0 0,5 0 0 15,-1 0 0-15,4-6 0 0,0 0 54 0,0 0 8 16,4 4 2-16,7-1 0 0,-4-3-52 0,7 3-12 16,-4-3 0-16,4 0 0 0,4 0 0 0,0 0 0 15,-4 0 0-15,3 0 0 0,1 0 0 0,3 3 0 16,-3 0 0-16,-1 3 0 0,1 1 0 0,-4 2 0 16,0 4 0-16,-3 2 0 0,0 1 54 0,-4 0 8 15,0 2 2-15,-7-2 0 0,0 6-52 0,0-3-12 16,-4 3 0-16,-6 3 0 0,-1-3 0 0,0 0 0 15,-6-3 0-15,-1 3 0 0,0 0 0 0,1-4 0 16,-4-2 0-16,7 0 0 16,-4-4-151-16,4-2-33 0,0-4-6 0,0 0-1205 0</inkml:trace>
  <inkml:trace contextRef="#ctx0" brushRef="#br0" timeOffset="33538.71">13444 7020 1728 0,'0'0'38'15,"0"0"8"-15,0 0 2 0,0 0 0 0,0 0-39 0,0 0-9 0,0 0 0 0,-3-3 0 0,3 3 104 0,0 0 20 0,-7-3 3 0,7 3 1 16,-4 0-52-16,4 0-9 0,-7 0-3 0,7 0 0 16,-3 6 0-16,-1 0 0 0,4 1 0 0,0-1 0 15,4 0 0-15,-1-3 0 0,8 4 0 0,-1-1 0 16,1 0-51-16,7-3-13 0,3 0 0 0,0 0 0 15,4 1 0-15,3-4 0 0,0 0 0 0,0 0 0 16,4 0 47-16,3 0 6 0,4 0 2 0,7 0 0 16,-4-4-39-16,8 1-8 0,-1 3-8 0,4-3 11 15,-4 0-11-15,1 0 0 0,6 3 9 0,4 0-9 16,-3-3 14-16,3 0-2 0,0 0 0 0,0-4 0 16,0 1-12-16,-4 3-16 0,0-3 3 0,4 2 1 0,0-2 12 0,-7-3 0 15,0 2 0-15,0 1 0 16,-3 0 0-16,-8 0 0 0,0 3 0 0,1-1 0 15,-12 1 0-15,-3 0 0 0,1 0 0 0,-5 3 0 0,1 0-23 0,-7 0-1 16,-4 0-1-16,-7 3 0 16,0-3-95-16,-7 0-20 0,0 0-3 0,-4 3-665 15,-3 0-134-15</inkml:trace>
  <inkml:trace contextRef="#ctx0" brushRef="#br0" timeOffset="34132.94">15254 6757 2004 0,'-10'9'56'0,"2"-6"14"0,5 3-56 0,-1 4-14 0,1-1 0 0,-1 4 0 31,1 2 91-31,-1 4 15 0,4 6 3 0,-3-3 1 0,3 7-42 0,0-1-8 0,3 3-1 0,-3 7-1 16,0-1 10-16,4 7 1 0,-4 3 1 0,3 0 0 15,-3 0 5-15,4 0 1 0,3 0 0 0,-4-3 0 16,8-6-30-16,-4-10-6 0,0 0 0 0,0-6-1 16,0-3-26-16,0-6-5 0,0-4 0 0,0-3-8 15,-3-6 0-15,-4 0 0 0,0 0 0 0,11-12 0 32,-4-4-24-32,0-3-6 0,-4 1-1 0,1-8 0 0,-4-2 45 0,3-3 9 0,-6 0 1 15,-1-4 1-15,4 1-25 0,-7 2-11 0,4-2 1 16,-8 2 0-16,4 1-2 0,-4 0 0 0,1 6 0 0,-1-4 0 15,-3 4-3-15,7 0-1 0,-4 0 0 0,1 3 0 16,-1 3 4-16,8 1 1 0,-4 2 0 0,3 0 0 16,1 4 11-16,3 2 0 0,3 4 0 0,-3 6 0 15,0 0-16-15,11 0 3 0,3 0 0 0,0 3 0 16,0 3 1-16,4 1 1 0,3 2 0 0,-3 4 0 16,3-4-3-16,0 4-1 0,0 2 0 0,0 1 0 15,4 0 15-15,-4-4 0 0,4 7 0 0,-1-3 0 16,1 2 0-16,-4 1 8 0,1 3 0 0,2-3-8 15,-3 0 11-15,1 0-11 0,-5-1 10 0,4-2-10 16,-7 0 16-16,1-1-2 0,-1 1-1 0,-7-3 0 0,0-4 4 0,-4 0 1 16,-3 1 0-16,-3-1 0 0,-1-2 11 0,-6-4 3 0,-1 3 0 15,-3 0 0-15,-4 0-4 0,-3 1 0 16,-4-1 0-16,-6 3 0 0,3 1-16 0,-4 2-4 0,0 4-8 16,0 0 12-16,1 3-12 0,-1-4 0 15,4 4 8-15,-1-3-8 0,5-1 0 0,-1 1 0 0,4 0 0 16,3-7 0-1,4-6-61-15,7 0-12 0,7-3-3 0,-4-6 0 0,8-6-151 0,3-4-30 0</inkml:trace>
  <inkml:trace contextRef="#ctx0" brushRef="#br0" timeOffset="35465.61">15861 6443 1746 0,'0'0'49'0,"0"0"12"0,3 6-49 0,-3 1-12 0,7 5 0 0,-3 4 0 16,0 3 64-16,3 6 9 0,0 3 3 0,0 6 0 15,3 4-10-15,-3 9-2 0,4 3 0 0,0 7 0 16,-1-4 32-16,1 7 5 0,-4-1 2 0,0 7 0 16,3 0-17-16,-3 6-3 0,4 0-1 0,0 3 0 15,-4-9-24-15,3-3-5 0,1 0-1 0,-1-1 0 16,1-8-21-16,3-4-5 0,-3 0-1 0,-1-3 0 16,1-13-15-16,3-5-10 0,-3-7 12 0,-1-4-12 15,-3-5 0-15,4 0 0 0,-4-4 0 0,0-6 0 16,-4-3 0-16,4 0 0 0,1-3 0 0,-5-6 0 15,-3-4 0-15,4 0 0 0,-4-5 0 0,-4-4 0 16,1-3 0-16,-1-7 0 0,-3 1 0 0,0-4 0 16,-4-2 0-16,1-1 0 0,-4 1 0 0,-1-7 0 15,-2-3 0-15,3-4 0 0,-4-2 0 0,0-6 0 16,1 5 0-16,3 1-9 0,0 0 9 0,-1-7-8 16,1 4 8-16,0-7-10 0,0 0 10 0,0-3-10 15,3 7 2-15,1 2 0 0,-4 1 0 0,3-4 0 16,1 7 8-16,-1 0 11 0,0 3-3 0,1-4 0 15,3 10-57-15,3 4-12 0,-3-1-3 0,0 6 0 16,0 4 75-16,4 6 14 0,-1 3 3 0,-3 0 1 0,7 6-29 0,-4 1 0 16,4 5 0-16,0 1 0 0,0-1 0 0,4 7 0 0,0-3-10 15,-1 3 10-15,4 3-24 0,0 0 1 0,4 0 0 0,-1 3 0 16,4 0 23 0,4 0 0-16,3 4 0 0,0-4 0 0,4 3 0 0,3 0 12 0,1 1-2 0,2-1 0 15,5 0-10 1,-1 0 0-16,4-3 0 0,3 4 0 0,-3-4 0 15,3 3-14-15,0-3 3 0,4 0 1 0,4-3 10 16,-1 0 0-16,0 0 10 0,8 0-10 0,-8-3 0 0,4 3 0 0,-3-3 0 16,6 0-10-16,-3-3 10 0,0-1 0 0,7 1 0 15,-4-3 8-15,-3 3-8 0,0-4 0 0,-3 1 0 0,2-1 0 16,-2 1 0-16,-1 0 0 0,-3-1 0 0,3 1 0 16,-6-1 0-16,-4 4 9 0,-4 3-9 0,0-3 0 15,0 6 0-15,-6 0 0 0,2 0 0 0,1 0 0 16,-4 3 0-16,-3 0 0 0,3 0 8 0,1 0-8 15,-5-3 0-15,4 3 0 0,1-3 0 0,-5 3 0 16,1-3 0-16,0 0 0 0,-1 0 0 0,-2 0 0 16,-1-3 0-16,-4 3 8 0,1 0-8 0,0-3 0 15,-4 3 0-15,0 0-11 0,0 0 0 0,-3 3 0 16,-4-3 11-16,0 3 0 0,0 4 0 0,-4-4 0 16,1 3 0-16,-1 0 0 0,-3 1 0 0,0 2 0 15,0-3 49-15,-3 4 12 0,-1-1 3 0,1 1 0 16,3-1-64-16,-7 0-10 0,3 1-3 0,1 2-1 15,-1 1 14-15,1-1 0 0,-1 1 0 0,1 3 0 16,-1-4 0-16,1 4 0 0,3 3 0 0,-4-1 0 16,4 4 0-16,-4 0 0 0,4 3 0 0,0 4 0 15,4-1 11-15,-4 0 1 0,0 3 1 0,0 4 0 16,0-1-13-16,4 4-18 0,-4 0 4 0,3 2 1 0,-3 4 21 16,4 7 4-16,-1 2 0 0,1 0 1 0,-4-3-13 0,3 0-13 15,-3 1 2-15,4 5 1 16,-1-3 10-16,-3 4 0 0,4 2 0 0,-4 1 0 0,0-7 13 0,3 1-1 15,-3-7-1-15,0 3 0 0,0-3-11 0,0-3 0 0,0 0 0 0,-3-4 0 16,-1 1 16-16,4-6 10 0,-3-4 2 0,-4-3 1 16,3-3-17-16,-3-6-4 0,0-3-8 0,0-1 12 15,-4-2-2-15,-3-4-1 0,0-2 0 0,-4-1 0 16,1 0-1-16,-4 0-8 0,0 1 12 0,-8-1-4 16,1 0-8-16,-4-3 0 0,-3 4 9 0,-4-1-9 15,4 0 0-15,0 0 0 0,-4 7 0 0,-3-4 0 16,-1 1 0-16,-3-1 9 0,-3 1-9 0,-7-1 0 15,3 0 12-15,-4 1-12 0,1-1 12 0,-8 4-12 16,1-1 18-16,-8 4-3 0,1-3-1 0,-8 5 0 16,7-2-4-16,-3 0-1 0,4 3 0 0,-8-1 0 15,15-5-9-15,-4-1 0 0,7 1 0 0,0-7 0 16,7 1 0-16,7-7-11 0,4 0 11 0,3-7-8 16,7 1-69-16,4-7-14 0,7-2-2 0,3-4-1 15,11-3-155-15,0-3-31 0</inkml:trace>
  <inkml:trace contextRef="#ctx0" brushRef="#br0" timeOffset="36049.41">16891 6873 1789 0,'0'0'76'16,"0"0"-61"0,0 0 79-16,0 0 16 0,4-7 3 0,-1 1 1 15,-3 0-47-15,4 0-10 0,-4-1-1 0,3-2-1 16,4 3 5-16,-3-1 2 0,3 1 0 0,3 0 0 16,1-4-10-16,0 7-3 0,3-3 0 0,0 0 0 15,3 6-13-15,-3 0-4 0,4 0 0 0,3 3 0 16,-7 6-3-16,4 1-1 0,0 2 0 0,-1 7 0 15,-3 0 10-15,-3 6 2 0,0 3 0 0,-1 0 0 16,-3 1-7-16,-3-1-1 0,-1 3 0 0,-3 1 0 16,0-4-16-16,-3 6-3 0,-4-2-1 0,0 2 0 15,-4 1-4-15,-3-4 0 0,0 0-8 0,-7 1 12 16,0-7-12-16,-1 0 0 0,-6-3 0 0,3 0 0 16,1-7 0-16,-1-2-10 0,0-1 0 0,4-5 0 15,0-1-15-15,0-3-3 0,3-3-1 0,4-3 0 16,0 0 29-16,3-3 12 0,4-4-1 0,0 1 0 0,7-1-11 15,0-2-16-15,4-1 4 0,-1-2 1 0,8 2 11 0,3 1 0 0,0-4 0 0,4 3 0 16,3 1-8-16,0 2 0 0,4 4 0 0,3-3 0 16,-3 6 8-16,-1-1 0 0,5 1 0 0,-1 3 0 15,-3 0-98-15,3 0-18 0,0 3-3 0</inkml:trace>
  <inkml:trace contextRef="#ctx0" brushRef="#br0" timeOffset="42775.13">4304 14185 1552 0,'-7'6'44'0,"-4"-3"10"16,8-3-43-16,-4 3-11 0,7-3 0 0,0 0 0 15,0 0 53 1,0 0 9-16,0 0 2 0,-4-9 0 0,4 3 0 0,4-1 0 0,3 1 0 0,-4 0 0 16,4 3-15-16,4-1-2 0,-8 1-1 0,4 0 0 15,8 0 29-15,-12 0 5 0,8 3 2 0,-1 0 0 16,4 0-14-16,-3 0-4 0,3 3 0 0,4-3 0 16,-8 0-51-16,8 3-13 0,3-3 0 0,0 3 0 15,4-3 18-15,7 3 1 0,-4 1 0 0,14-1 0 16,-6-3-19-16,-1 3 0 0,4 0 0 0,3 0 0 15,-7 0 0-15,1 0 0 0,2 4 0 0,5-4 0 0,-5 0 0 0,5 0 0 16,3 0 0-16,-4-3 0 0,0 0 0 0,-3 0 0 16,0 0-8-16,0-3 8 0,-4 3 0 0,0-3 0 15,4 3 0-15,0 0 0 0,0-3 8 0,-4 0-8 0,7 0 0 0,-13-1 0 16,2 1 0-16,-2 3-9 0,-1 0 1 0,-4 0 0 16,-2 0 8-16,2 0 0 15,-10 0 10-15,8 0-10 0,-5-3 8 0,-3 3-8 16,4-3 0-16,-7-3 0 0,3 3-9 0,-4-4-8 0,1 4-2 0,-1-3 0 15,1 0-2-15,-4-1-1 16,4 1 0-16,-4 0 0 16,0-4-28-16,0 1-6 0,0 3 0 0,0-4-1 0,0 4 32 0,-3-3 6 15,3-1 2-15,-4 4 0 0,4 3-1 0,-7-3 0 0,0 6 0 0,4-4 0 16,-1 1 18-16,-3 3 0 0,0 0 0 0,0 0 0 16,0 0 25-16,0 0 3 0,0 0 0 0,0 0 0 15,0 0 19-15,0 0 4 0,0 0 1 0,0 0 0 16,-3 0-26-16,-1 3-5 0,-3 1-1 15,0-1 0-15,4 3-20 0,-1 0 0 0,0 4 0 0,4-1 0 16,-3 4 25-16,3-4 7 0,0 4 2 16,-4 2 0-16,4 1-34 0,0 0 0 0,0 2 0 0,0 1 0 15,0 3 0-15,0-3 0 0,4 3 0 0,-4-3 0 16,3 0 0-16,1-1 0 0,0 1 0 0,-1 0 0 16,4 0 0-16,0-4 0 0,-3 1 0 0,3 0 0 0,-4-4 0 0,4 4 0 15,7-7 0-15,-10 4 0 16,3-7 0-16,0 1 0 0,0-1-15 0,-3-3 5 15,3 0 10-15,-4-3-8 0,4 3 8 0,-7-3-8 16,0 0 8-16,0 0 0 0,0-6 0 0,0 0 0 16,0-1 0-16,0-2 0 0,-7 0 0 0,4-4 0 15,-4-3 0-15,3 1 0 0,-3-4 0 0,0 0 0 16,0-6 13-16,3 3-1 0,-6-6-1 0,3 3 0 16,3-3-11-16,-3-1 0 0,0 1 0 0,0 0 0 15,4 0 0-15,-4-1 0 0,-1 1 0 0,1-3 0 16,-3 3-13-16,6-1-5 0,-3 1-1 0,0 3 0 0,0 0 19 0,4 0 0 0,-1 3 0 0,1 3 0 15,-1 4 0-15,-3 2 0 0,3 0 0 0,1 7 0 16,-1 0 0-16,4 6 0 0,0 0 0 0,0 0 0 16,0 0 0-16,4 9 0 0,-1-2 0 0,8 5 0 15,-4 1 0-15,4 2 0 0,3 1 0 0,0 3 0 16,0 0 0-16,0-1 0 0,4-2 0 0,-4 0 0 16,0-1 18-16,4 4 7 0,-1-3 2 0,4 3 0 15,1-4-27-15,-5 1 0 0,1 0 0 0,7-1 0 16,-1 1 0-16,1 0 0 0,-4-4 0 0,4 1 0 15,-4-4 0-15,4 1 0 0,-4 2 0 0,0 1 0 16,-3-4 0-16,-1 4 0 0,1-1 0 0,0-2 0 16,-4-1 0-16,0 4 0 0,-4-4 0 0,-3 0 0 0,0 1 0 0,-3-1 0 15,-4 1 0-15,0 2 0 0,0 1 18 0,-7-4-2 16,3 4 0-16,-6-1 0 16,-1-2 29-16,1-1 6 0,-4 0 1 0,-4 1 0 15,-3-1-26-15,0 1-5 0,-1-1-1 0,-2-3 0 0,-1 4-20 0,0-1 0 16,1 1 0-16,6-1 0 0,-3-3 0 0,7 1 0 15,-11-1 0-15,7 0 0 16,1 0 0-16,-1 1-8 0,8-1 0 0,-5-3 0 16,8 0-152-16,7-3-31 0,0 0-5 0</inkml:trace>
  <inkml:trace contextRef="#ctx0" brushRef="#br0" timeOffset="52084.28">19692 3364 806 0,'0'-6'36'0,"0"-1"7"0,0 7-35 16,-3-3-8-16,3 3 0 0,0-9 0 0,0 6 53 0,0 3 9 0,-4-6 2 0,4-1 0 15,0-2-3-15,0 3 0 0,0-1 0 0,0 1 0 16,0 3-2-16,-4-3-1 0,4-1 0 0,0 7 0 16,0 0-10-16,0 0-3 0,0 0 0 0,0 0 0 15,0 0-13-15,0 0-4 0,0 0 0 0,4 10 0 16,0 2-16-16,3-2-4 0,-4 5-8 0,4 1 12 16,-3 3-12-16,3 3-8 0,0 0 8 0,-4 6-13 15,1-3 13-15,-1 6 0 0,1 4 0 0,-4 3 0 16,3-1 48-16,-3 7 13 0,0 0 3 0,0 6 0 15,0 3-24-15,0-6-4 0,0 4 0 0,4 8-1 16,0-5 12-16,-1 5 2 0,1 1 1 0,-1 2 0 16,1-8-22-16,3 2-5 0,0-6-1 0,0 4 0 15,-4-7-11-15,4-3-3 0,0-1 0 0,0-2 0 16,1-3 4-16,-1-7 1 0,3-3 0 0,-6 1 0 16,3-7-13-16,-4-4 0 0,4 1 0 0,-3-3 0 15,-4-4 0-15,0 1-12 0,3-4 3 0,-3-2 0 16,-3-1 9-16,3 0 0 0,0-3 0 0,0-3 0 15,0 0 0-15,0 0 0 0,0 0 0 0,0 0 0 16,-7-6 0-16,3 3 0 0,1-3-9 0,-1-4 9 16,1-5 0-16,-1 2 15 0,1-6-3 0,-1-3 0 0,1 0-23 15,3-6-5-15,-4 0 0 0,1-4-1 16,3 1 17-16,-4 3 0 0,0-3-8 0,4-1 8 16,-3 1 0-16,-1-1-10 0,1 1 10 0,-1 0-8 15,-3-4 8-15,4 1 0 0,-1-1 8 0,1-2-8 0,-4 2 0 0,3-2 0 0,-3 2 0 16,0-3-8-16,4 4 8 0,-5-1 0 0,-2 1 0 0,3-1 0 15,0 1 0-15,-4-4 0 0,1 1 0 0,3-1 0 16,-4 4 0-16,4-4 9 0,0 0-9 0,-7-31 26 16,7 38-10-16,0-3 1 0,0 2 0 15,0 4-17-15,3 0 0 16,-3 0 0-16,3-1 0 0,-3 4 0 16,4 0 0-16,-4 0-11 0,3 0 11 0,1 3 0 0,-1 0 0 0,1 0 0 0,-1 0 0 15,1 3 0-15,3 1 0 0,0-1 8 0,0 0-8 16,0 0 0-16,0 0 0 0,3 7 0 0,-3-7 0 15,4 0 0-15,-4 10 0 0,3-10 0 0,1 3 0 16,-1 4 0-16,1 2 0 0,-1-2 0 0,1 2 0 16,-1 4 0-16,-3 0 0 0,0 6 0 0,0 0 0 15,0 0 0-15,7-3 0 0,-7 3 0 0,4-3 0 16,3 3 0-16,0 0 0 0,-3 0 0 0,3 0 0 16,0 3 0-16,0-3 0 0,3 3 0 0,1 0 0 15,3-3 0-15,-3 3 0 0,3 0 0 0,0-3 0 16,0 3 0-16,0-3 0 0,0-3 0 0,4 0 0 0,-1 3 0 15,1-3 0-15,0 0 0 0,3 0 0 16,4 0 0-16,3-1 0 0,0-2 0 0,4 0 0 0,0 0 0 0,3-1 0 0,4 1 0 16,-4 0 0-16,-3-4 0 0,-1 7 0 0,1-6 0 15,0-1 0-15,0 4 0 0,-1-3 0 0,8 2 0 0,0 1 0 16,0 6 0-16,3-6 0 0,4 3 0 0,0 0 0 16,-7 3 18-16,-1 0-2 0,-2 0-1 0,3 0 0 15,-1 0-15-15,8 0 0 16,-3 3 8-16,6-3-8 0,-7 3 0 0,1 3 0 15,-1-6 0-15,0 0 0 0,-3 0-8 0,0 0-8 0,0 3-2 0,-1-3 0 16,1 0 30-16,0-3 5 0,0 3 2 0,0 0 0 16,-8-6-19-16,5 3 0 0,-5 3 8 0,-2-3-8 15,-8 0-13-15,4 3-7 0,-4-4 0 0,-4 4-1 16,1 0 37-16,0 0 8 0,-1 4 2 0,-3-4 0 16,1 0-26-16,2 3 0 0,-3-3 8 0,0 3-8 15,4-3 32-15,-4 0 4 0,0 3 0 0,0-3 1 16,0 0-56-16,1 0-11 0,-1-3-2 0,0 3-1 15,-4 0 33-15,1-3 0 0,0 0 0 0,-1 3 0 16,-3-4 20-16,0 4 10 0,-3 0 2 0,-4 0 1 16,0 0-33-16,0 0 0 0,0 0 0 0,0 0 0 15,0 4 0-15,-4 2 0 0,1 3 0 0,-4-6 0 16,0 7 9-16,0-1-9 0,-1 4 0 0,1 2 9 16,0-2-9-16,0 3 0 0,0 2 9 0,0-5-9 15,0 6 0-15,0-7 0 0,4 4-10 0,-4 0 10 16,-1-1 0-16,1 4 8 0,4-3 0 0,-4 6 1 15,3-7-9-15,-3 7 0 0,4-3 0 0,-4 3 0 16,3 3 8-16,1 0-8 0,-4 0 0 0,3 4 8 16,0-1-8-16,4 0 0 0,-3 3 9 0,-1 1-9 0,4-1 0 0,0-3 8 0,0 7-8 0,0-1 0 31,0 1 0-31,0 2 8 0,0 1-8 0,0 3 0 0,0 0 0 0,4-1 0 0,-1 1 0 16,1 3 0-16,0-3-12 0,-4 0-6 0,3-1-2 0,1 1 0 15,-1 3 32-15,1 0 7 16,-1 3 1-16,1 0 0 0,-1-3-32 0,-3 0-7 0,4-4-1 0,-1 4 0 15,-3-3 33-15,0 0 7 0,4 0 0 0,-4 3 1 16,0-4-33-16,3 1-8 0,-3 3 0 0,0-3-1 16,0-7 34-16,0-2 7 0,0-1 2 0,0-6 0 15,0 3-22-15,-3-6 0 0,-1 0 0 0,4-3 0 16,-3 0 0-16,-1-4 0 0,1-2 0 16,-4 3 0-16,3-7-13 0,1 4-7 0,-4-4-2 0,3 0 0 15,-3 1 22-15,3-4 0 0,-3 0 0 0,0 1 0 16,0-4 0-16,-3 0 0 0,3 0 0 0,-4 0 0 15,0-3 0-15,1 0 0 0,-1 0 0 0,1 0 0 16,-4-3 0-16,-1 0 0 0,5 0 0 0,-8 0 0 16,4-4 0-16,-7 1 0 0,0 0 0 0,-4 0 0 15,0-1 0-15,1 1 0 0,-8 0 0 0,4-4 0 16,-4 4 14-16,0 0 7 0,4 3 2 0,-7 0 0 16,3-1-37-16,0 4-7 0,1 0-2 0,-5 4 0 15,-3-1 40-15,-3 0 8 0,-4 3 2 0,0 3 0 16,1-2-43-16,-1 2-9 0,3 1-2 0,-3-1 0 15,1 4 63-15,-5-4 12 0,4 0 2 0,-7 1 1 16,4-4-20-16,3-3-4 0,-3 3-1 0,3-2 0 0,4-4-26 0,-1 0-16 16,4-4 3-16,-3 1 0 0,3-3 13 0,1 0 0 15,-1-1 0-15,3 1 0 0,5 0 0 0,2-3 0 0,1 2 0 0,7-2 0 32,0 3-54-32,7 2-8 0,0-2-2 0,0 3 0 15,3 0-173-15,4 0-35 0</inkml:trace>
  <inkml:trace contextRef="#ctx0" brushRef="#br0" timeOffset="53522.14">20701 3458 1773 0,'0'0'36'0,"0"-6"11"0,0 0-38 0,0 6-9 0,-4-10 0 0,4 10 0 15,0-6 101-15,0 6 19 0,0 0 3 0,0 0 1 0,0 0-28 16,0-6-4-16,0 6-2 0,0 0 0 16,0 0-10-16,0 0-1 0,0 0-1 0,-7 0 0 15,0-4-12-15,0 8-2 0,4-4-1 0,-8 3 0 0,4 0-16 0,-3 0-3 0,-5 3-1 0,5 1 0 16,-4 2-14-16,0 0-2 0,-4 4-1 15,0 6 0-15,1-7-12 0,-1 10-2 0,0 0-1 0,1 3 0 16,-1 3-11-16,1 4 8 0,2 2-8 0,-2 1 8 16,3 2-8-16,3 4 0 0,1 0 0 0,2 3 0 15,5 0 8-15,-1-7-8 0,1 7 8 0,3 0-8 16,3 0 0-16,1 0 8 16,3 3-8-16,4 0 0 0,3-9 0 0,3-7 0 0,1-3 8 0,3-6-8 15,4 0 0-15,0-9 0 0,3-4 0 0,-4-6 0 16,5 0 0-16,-5-6 0 0,1 0 0 15,3-6 0-15,-3-4 0 0,0-6 0 16,3 0 8-16,-3-2-8 0,-1-5 13 0,-3-2-2 0,1 0-1 0,-1 0 0 16,-4 0-10-16,-2 2 10 0,-1 5-10 0,-4-1 10 15,-3 0-10-15,0 3 8 0,-3 3-8 0,-4 4 8 16,-4-1-8-16,1 4 10 0,-1-1-10 0,-3 4 10 16,0 3-10-16,-3 0 12 0,3 3-12 0,-11 3 12 15,4 3-12-15,0 7 0 0,-4-1 9 0,4 7-9 16,0 0 0-16,3 6 0 0,-3 3 0 0,4-3 0 15,2 0 0-15,1-3 0 0,0 0 0 0,4 0 0 16,3-9-29-16,0-1-11 0,3-6-1 0,1 1-1 16,3-7-118-16,0-3-23 0,7-1-5 0</inkml:trace>
  <inkml:trace contextRef="#ctx0" brushRef="#br0" timeOffset="55268.63">21636 3850 1728 0,'-7'6'76'0,"0"4"16"0,0-4-73 0,0-3-19 0,3 3 0 0,-3 1 0 0,7-7 106 0,0 0 18 0,0 0 3 0,0 0 1 0,0 0 0 0,0 0 0 0,0 0 0 0,0 0 0 16,4 0-103-16,-1 3-25 0,4 0 0 0,4 0 0 15,3-3 56-15,4 3 7 0,3-3 1 0,0-3 0 16,7 3-43-16,0-3-8 0,8 3-1 0,-1-3-1 16,-3 0 3-16,3 3 1 0,0 0 0 0,0 0 0 15,1 0-7-15,-5 0 0 0,5 0-8 0,-1 0 12 16,4 0-12-16,-4 0 8 0,7 0-8 0,-3 0 0 15,-3 0 0-15,-5 0 8 0,1-7-8 0,0 7 0 16,-8 7 0-16,1-7 0 0,0 0 8 0,-4 0-8 16,0 3 23-16,-7 0 1 0,4 0 1 0,-4 0 0 15,-3 0-33-15,3 4-8 0,-4-4 0 0,-3 0-1 16,0 0 17-16,0 0 0 0,-3 0 0 0,-4-3 0 16,0 0 0-16,0 0 0 0,0 0 0 0,0 0 0 15,0 0 0-15,0-6 0 0,0 0 0 0,-4-4 0 16,1 7-12-16,-1-3 12 0,1 0-12 0,-1 6 12 15,1-10-21-15,-1 7 2 0,4 3 1 0,-7-6 0 0,4 3-4 0,-1-4-1 16,4 7 0-16,-7-3 0 0,7 3 6 0,-7-3 1 0,7 3 0 0,-7 0 0 16,7 0 5-1,-3 0 2-15,3 0 0 0,-8 6 0 0,5 1-23 0,3 2-5 16,-4-3-1-16,1 7 0 0,3-1 54 0,0 4 10 0,0 3 2 16,0 3 1-16,0 0-21 0,3 3-8 15,-3 3 0-15,0 4 0 0,4-4 32 16,-4 6 1-16,3-2 0 0,-3-1 0 0,4 0-33 0,0-3 0 15,-1-2 0-15,1-1 0 0,-1-7 0 0,1 1 0 0,-1-6 0 16,1-1 0-16,-1-5 11 0,1-4-11 0,-1 0 10 0,-3-3-10 16,4-6 12-16,-1-1-3 0,-3-5-1 0,4-1 0 15,-4-6 3-15,0 1 0 0,0-4 0 0,-4-3 0 16,1 0-11-16,-1-4 12 0,1 1-12 0,-4 0 12 16,0 0-12-16,0-1 0 0,0 1 9 0,-4 0-9 15,4-6 0-15,0 5 0 0,-4 1 0 0,4 0 0 16,-3 0-22-16,3-4-9 0,-1 4-1 0,5 3-1 15,-4 3 33-15,3 0 0 0,1 6 0 0,-1 4 0 16,4-1 21-16,0 4 11 0,0 6 3 0,0 3 0 16,0 0-5-16,7-3-1 0,0 6 0 0,0 0 0 15,1 3-29-15,2 0 0 0,-3 1 0 0,7 2 0 0,-3-3 0 16,3 4 0-16,4-1 0 0,-4 1 0 16,7-1-20-16,-3 0-9 0,3-5-3 0,3 2 0 15,-2 0 32-15,2 4 0 0,-3-4 0 0,4 0 0 16,-4 0 0-16,0 1 0 0,1 2 0 0,-5-3 0 15,1 4 24-15,-4-4 5 0,0 3 1 0,-3 1 0 0,3-4-30 0,-7 3 0 16,0 1 0-16,0-4 0 0,-3 4 0 16,-1-4 0-16,1 0 0 0,-4 3 0 15,0-2 0-15,-4 2 0 0,1 1 0 0,-1-1 0 0,-3 4 57 0,0-1 6 16,-4 1 1-16,-3-1 0 0,4 4-43 16,-5 0-8-16,-2-1-1 0,3 4-1 0,-4 0-2 0,0 0 0 0,1 3 0 0,-1-4 0 15,4 1-23-15,-4-3-5 0,4 0-1 0,0-4 0 16,4 1 40-16,-1-7 7 0,0 0 1 0,1 0 1 15,6-2-72-15,4-4-14 0,0 0-3 0,-7-7-1 16,7 1-147-16,0 0-28 0</inkml:trace>
  <inkml:trace contextRef="#ctx0" brushRef="#br0" timeOffset="55791.88">23322 3674 1926 0,'0'0'81'0,"0"0"-65"31,0 0 120-31,0 0 23 0,0 0 5 0,0 0 0 0,0 0-28 0,-7 4-7 16,0 2-1-16,0 3 0 0,-4 7-52 0,1 6-10 0,-1 3-2 0,1 9-1 16,3-5-50-16,-4 5-13 0,4 4 0 0,0 6 0 15,3-4 43 1,1 1 3-16,3 3 1 0,3 0 0 0,1-6-27 0,3 2-4 0,4-5-2 15,-1-1 0-15,4-9-14 0,0-3 0 0,4-3 8 0,-4-3-8 16,7-7 0-16,-3 1 0 0,3-4 0 0,4-6 0 16,3-3 0-16,-3-7 0 0,3-2 0 0,4-4 0 15,-8-3 0-15,5-3 8 0,-5-6-8 0,-3 3 0 16,1 0 0-16,-5 0 9 0,-3 0-9 0,-3 3 8 16,-4 0-8-16,-3 3 0 0,-1 0-10 0,-6 4 10 15,-5 2 45-15,1 1 15 0,-3 2 4 0,-4-2 0 16,-7-1-64-16,-1 1-28 0,-2-1 3 0,-12-3 0 15,5 4 25-15,2-1 0 0,-2 1 0 0,10-1 0 16,-1 4-17-16,5-1 1 0,-4 1 1 0,6 0 0 16,-2-1-60-16,3 1-12 0,0-1-2 0,3 1-1 15,0 0-116-15,1-1-23 0,3 7-5 0</inkml:trace>
  <inkml:trace contextRef="#ctx0" brushRef="#br0" timeOffset="56119.55">23033 3690 2273 0,'7'10'64'15,"-4"2"15"-15,5 1-63 0,-1 2-16 0,3 1 0 0,1 3 0 16,3 0 117-16,0-1 21 0,4 4 4 0,-1 3 1 16,1 4-52-16,3-7-11 0,0 3-1 0,4 6-1 15,0 0-27-15,-1 1-6 0,1 5-1 0,3-2 0 16,4 2 8-16,0 1 2 0,3 0 0 0,0-1 0 31,1-5-54-31,2-4-20 0,1-3 1 0,0 0 0 0,-4-3 19 0,-7 0 12 0,4 0-1 0,-4 0-1 16,1 0-10-16,-5-3 0 0,-2-1 0 0,2 1 0 15,-6 0-96-15,-4 0-17 16,0 0-4-16</inkml:trace>
  <inkml:trace contextRef="#ctx0" brushRef="#br0" timeOffset="129571.24">20616 9296 1470 0,'0'0'62'0,"7"0"-50"15,-3 0 83-15,3 0 16 0,0-3 3 0,0 0 1 16,4-3-31-16,-4-4-5 0,3 4-2 0,1-6 0 15,3-1-8-15,-3 1-1 0,6-1-1 0,-3-3 0 16,4 1-33-16,-4-4-6 0,7 0-2 0,-7 0 0 16,8 4 3-16,-5-4 1 0,4 3 0 0,-3 0 0 15,0 1-22-15,-4 2-8 0,0 4 0 0,0-1 9 16,0 4-9-16,-7 3 0 0,4 0 9 0,-8 0-9 16,1 6 17-16,-1 3-1 0,-3 3 0 0,0 7 0 15,-3 3 25-15,-1 6 5 0,-3 3 1 0,0 7 0 16,0-1-15-16,4 7-2 0,-5 3-1 0,-2 3 0 15,6 3 28-15,-3 0 6 0,4 4 1 0,-4 2 0 16,7-9-52-16,-4-3-12 0,4-3 0 0,0-4 0 16,0-5 0-16,0-7-12 0,0 0 3 0,4-6 0 15,-1-4-35-15,-3-5-8 0,4-4 0 0,-4-6-1 16,0 0-47-16,0 0-10 0,0 0-2 0,0-9 0 16,0-4-76-16,-4 1-16 0,1-1-4 0</inkml:trace>
  <inkml:trace contextRef="#ctx0" brushRef="#br0" timeOffset="129871.58">20645 9855 2602 0,'-18'28'54'0,"14"-22"13"0,1 3-54 0,-1-5-13 0,1 2 0 0,3-6 0 16,3 3 60-16,4 0 8 0,0 0 3 0,4 0 0 16,0-3-35-16,3 0-8 0,0 0 0 0,0-3-1 15,4 0-9-15,3 0-2 0,0-3 0 0,4-1 0 16,3-2-16-16,0 3 10 0,4-4-10 0,-4 1 8 16,4 0-8-16,0-1 0 0,-4 4 0 0,4-4 0 15,-8 4 0-15,1 0-16 0,-4 0 3 0,0 2 0 16,-3 1-85-16,0 0-17 0,-4 3-3 0,0 0-1 15,-4 3-109-15,4-3-23 0,-3 3-4 0</inkml:trace>
  <inkml:trace contextRef="#ctx0" brushRef="#br0" timeOffset="130214.7">21400 9764 1786 0,'0'0'37'0,"0"0"8"0,3 3-36 0,-3-3-9 0,7 0 0 0,0 3 0 16,-3 0 113-16,-1-3 21 0,1 3 4 0,-4-3 1 16,3 6-1-16,1-2 0 0,-1-1 0 0,-3-3 0 15,0 0-37-15,0 0-7 0,0 0-2 0,0 0 0 16,0 0-38-16,0 0-8 0,0 0-2 0,0 0 0 15,0-3-29-15,4-4-7 0,-1-2 0 0,1-1-8 16,-1 1 0-16,1 0 0 0,-1-1 0 0,1 1 0 16,3-1 0-16,0 4-9 0,0 0-1 0,0 0 0 15,0 2-5-15,-3 1-1 0,3 3 0 0,-4 0 0 16,1 3 16-16,-1 1 0 0,1-1 0 0,0 3 0 16,-4 0 0-16,0 1 0 0,0-4 0 0,0-3 0 15,0 0 0-15,0 0-17 0,0 0 1 0</inkml:trace>
  <inkml:trace contextRef="#ctx0" brushRef="#br0" timeOffset="130910.25">22465 9271 121 0</inkml:trace>
  <inkml:trace contextRef="#ctx0" brushRef="#br0" timeOffset="131369.76">22451 9234 1090 0,'-4'-16'46'0,"1"0"-37"15,3 1 96-15,-4 2 19 0,4-3 4 16,-3 4 1-16,-1 2-59 0,4 4-12 0,0 6-2 15,0 0-1-15,0 0 14 0,0 0 3 0,0 0 1 0,0 0 0 16,0 0 8-16,-3 6 2 0,3 1 0 0,0-1 0 16,0 7-38-16,0-1-7 0,3 4-2 0,1-1 0 15,-1 7-21-15,1 0-5 0,-1 3-1 0,1 4 0 16,3 2 34-16,-4 4 6 0,4-1 2 0,-3 4 0 16,-1-4-31-16,5 1-5 0,-1-1-2 0,0-3 0 15,0-5-13-15,0-8 0 0,-4-2 0 0,4-3 0 16,-3-4 0-16,-1-3 0 0,1-3 0 0,-4-3 0 15,0 0-104-15,3-9-23 0,-3-4-5 0</inkml:trace>
  <inkml:trace contextRef="#ctx0" brushRef="#br0" timeOffset="131865.04">22296 9497 1668 0,'7'0'70'15,"3"0"-56"1,1 3 62-16,3-3 12 0,0 0 2 0,0 0 1 0,4 0-13 0,-4 0-2 0,0 3-1 0,0-3 0 16,-3 3-7-16,3 1 0 0,0-1-1 0,-4 3 0 15,1-3-3-15,3 0 0 0,-3 4 0 0,3-4 0 16,0 0-56-16,-3 3-8 0,3-3-10 0,0 0 10 16,-4 4 0-16,4-4 0 0,1 0 0 0,-1 0 0 15,0 0-12-15,0-3-5 0,0 0-1 0,0 3 0 31,0-3-40-31,0 0-8 0,0 3-2 0,1-3 0 16,-5 0-12 0,4 0-2-16,-3 0-1 0,-1 0 0 0,1 0 38 0,0 4 7 0,-1-4 2 0,-3 0 0 0,0 3 27 0,-3-3 9 15,3 3 0-15,-4-3 0 0,-3 3 0 0,4 0 14 0,-1 0-1 0,1 0 0 16,-4-3 37-16,0 0 7 0,0 0 2 0,0 0 0 16,0 0 13-16,0 0 2 0,0 0 1 0,4-6 0 15,-4-3 8-15,3-1 1 0,-3 1 1 0,0-7 0 16,-3 1-17-16,3-4-4 0,-4-3-1 0,0 0 0 15,-3-3-20-15,0 0-4 0,0 0-1 0,-3-4 0 16,-1 1-10-16,1 3-3 0,-5-3 0 0,1 0 0 16,4 3-13-16,-4-4-4 0,0 1 0 0,3 3 0 15,0 3-8-15,4 3 0 0,-3 7 0 0,6-1 0 16,-3 7 0-16,7 6-9 0,0 0 0 0,0 0 0 16,0 6-39-16,0 4-8 0,4 5-2 0,-1 1 0 15,1 3-54-15,-1 3-12 0,4-3-1 0,0 6-1 16,4-3-14-16,-4 3-2 0,4 3-1 0,-1 0 0 15,-3 0-49-15,4 1-9 0</inkml:trace>
  <inkml:trace contextRef="#ctx0" brushRef="#br0" timeOffset="132087.43">22878 9648 1989 0,'0'0'56'0,"0"0"13"0,3-10-55 0,-3 4-14 0,4-3 0 0,-4-1 0 16,3 1 100-1,1-4 18-15,-1 1 3 0,1-1 1 0,3 1-38 0,-4-1-7 0,4 4-1 0,1-1-1 16,-1 4-55-16,3 0-12 0,-3-1-8 0,0 4 12 15,4 3 41-15,-4 0 9 0,0 6 2 0,4-2 0 16,-4 2-52-16,3 0-12 0,-3 4 0 0,0 2 0 16,4-2 54-16,-4 2 8 0,4 1 2 0,-4-1 0 15,0 1-64-15,0-1-15 0,0 1-1 0,-4-1-1 16,4-2 17-16,0-1-10 0,-3 1 10 0,-1-1-8 16,4-3-32-16,-3-3-5 0,-4 4-2 0,0-7 0 15,0 0-131-15,0 0-26 0,0 0-6 0</inkml:trace>
  <inkml:trace contextRef="#ctx0" brushRef="#br0" timeOffset="132272.62">23266 9676 2519 0,'0'0'106'0,"-7"0"-85"31,7 0 62-31,-4-3 12 0,-3-4 2 0,4-2 1 0,-1 0-63 0,0-7-13 0,1 0-2 15,-1-3-1 1,1 1-61-16,3-1-12 0,-4-3-2 0,1 0-1 16,-1 0-173-16,1 0-34 0</inkml:trace>
  <inkml:trace contextRef="#ctx0" brushRef="#br0" timeOffset="132389.63">23139 9309 1967 0,'-7'9'56'0,"0"-2"12"0,3 2-55 0,-3-3-13 0,7-3 0 0,0-3 0 16,0 0 0-16,0 7 9 0,0-7-9 0</inkml:trace>
  <inkml:trace contextRef="#ctx0" brushRef="#br0" timeOffset="132757.97">23439 9328 2508 0,'-4'9'71'0,"1"1"16"16,-1-1-70-16,0 0-17 0,1 1 0 0,-1-1 0 16,-3 1 55-16,4-1 7 0,-4 4 2 0,0-4 0 15,0 4-22-15,3 2-4 0,-3 1-1 0,0-4 0 16,0 4-23-16,3 0-5 0,-3-1-1 0,4-2 0 16,-1 0-8-16,1-4 0 0,3 0 0 0,-4-2 8 15,4-4-8-15,0-3 12 0,0 0-12 0,0 0 12 16,0 0-12-16,4-3 0 0,3 3 0 0,-4-7 0 0,1 4 11 0,3 0 0 0,4-3 0 0,-4 3 0 15,0-4 15-15,0 4 3 0,3 3 1 0,-3-3 0 16,4 6 5-16,-4-3 1 0,4 7 0 0,-4-1 0 16,0 3 7-16,0 1 1 0,0 2 1 15,-4 4 0-15,1-4-14 0,-1 1-3 0,-3 3-1 0,0-4 0 16,0 1-17-16,-3-1-10 0,-1 1 12 16,1-1-12-16,-1-2 0 0,-3-4 0 0,4 3 0 0,-4-5 0 15,0 2-12-15,3-3-7 0,4-3-1 0,-7 0 0 16,7 0-64-1,-7-6-12-15,3-1-4 0,-3 1 0 0,7 0-102 0,-3 0-21 16,3-4-4-16</inkml:trace>
  <inkml:trace contextRef="#ctx0" brushRef="#br0" timeOffset="132922.47">23693 9695 3217 0,'-11'37'67'0,"4"-24"16"15,3-1-67-15,-3 1-16 0,4-4 0 0,-4-2 0 16,3-1 77-16,4-6 12 0,0 0 3 0,0 0 0 16,0 0-63-16,-3-3-12 0,-4-4-2 0,3 1-1 15,1-3-71-15,3-1-15 0,0 1-2 0</inkml:trace>
  <inkml:trace contextRef="#ctx0" brushRef="#br0" timeOffset="133370.98">24137 9190 2008 0,'0'0'57'0,"0"0"12"16,0 0-55-16,0 0-14 0,0 0 0 0,0 0 0 15,4 6 110-15,-4 3 19 0,3 1 4 0,1 6 1 16,-1-1-56-16,1 7-11 0,-1 3-3 0,1 7 0 16,-4-1 15-16,3 3 2 0,1 4 1 0,-4 3 0 15,3-4-22-15,1-2-4 0,-4 3 0 0,3-7-1 16,-3-3-23-16,4-6-4 0,-4 0 0 0,3-6-1 16,1-4-27-16,-4 1 0 0,4-7 0 0,-1-3 0 15,-3-3 0-15,0 0 0 0,0 0-9 0,0-6 9 16,0-3-31-16,0-4 1 0,0 0 0 0,0 1 0 15,-3-4-110-15,-1 1-21 0,0-1-5 0</inkml:trace>
  <inkml:trace contextRef="#ctx0" brushRef="#br0" timeOffset="133909.21">23996 9519 2188 0,'0'6'97'0,"3"1"20"15,-3-1-93 1,4 0-24-16,3 0 0 0,-3-6 0 0,6 7 82 0,1-7 12 0,-1 3 2 0,1-3 1 15,3 0-37-15,4-3-8 0,-1 3-2 0,1-7 0 16,0 4-24-16,-1 0-5 0,1 0-1 0,0 0 0 16,-1-3 4-16,4 2 1 0,-3 1 0 0,3-3 0 15,0 3-25-15,-3-3 0 0,3 2 0 0,0-2 0 16,-3 3 0-16,3 3 0 0,-3-3 0 0,-1 3 0 16,-3 0 0-16,1-3-14 0,-5 3 2 0,1 0 0 15,-1-3 24-15,-3 3 4 0,0 0 2 0,-3 0 0 16,-4 0 32-16,0 0 6 0,0 0 2 0,0 0 0 15,0 0-46-15,0 0-12 0,-7-3 0 0,0 3 0 16,3 3 20-16,-6 0 3 0,6 3 0 0,-3 7 0 16,0-1-37-16,4 1-7 0,-4 6-2 0,3-1 0 15,0 1 43-15,4 0 9 0,0 0 2 0,4-4 0 16,0 1-31-16,-1-3 0 0,1-4 0 0,3-3 0 16,-4 1-26-16,4-4-2 0,0 3 0 0,0-6 0 15,0 0 40-15,4-3 8 0,-4-3 2 0,4-1 0 16,-4 1-35-16,3-3-7 0,1-1-2 0,-4-5 0 0,0-1 22 0,0 0 0 15,0-3 0-15,-3 4 0 0,3-4 0 0,-4 3 0 0,1 1 0 16,-1-1 0-16,1 3 0 16,-4 1 0-16,3 2 0 0,-3 1 0 15,4 3 0-15,-4 6 0 0,0 0 0 0,0 0 0 16,0 0 0-16,0 0 0 0,0 6 0 0,0 0 0 0,3 7 18 0,-3-1 8 16,0 4 2-16,4 0 0 0,-1 3-14 0,1-1-2 15,-1 1-1-15,1 0 0 0,3-3-3 0,-3-4 0 16,3 1 0-16,0-1 0 0,0-2-8 0,-4-4 0 0,4 0 0 0,0 0 0 15,0-2 16-15,4-4 0 0,-4 0 1 0,0 0 0 16,4-4-116 0,-4 1-23-16,0 0-5 0,0 0-1 0,7 0-51 0,-3 0-10 0,-1 0-3 0</inkml:trace>
  <inkml:trace contextRef="#ctx0" brushRef="#br0" timeOffset="134050.82">24938 9673 2280 0,'10'12'48'0,"-10"-6"9"16,4-2-45-16,-4-1-12 0,4 3 0 0,-4-6 0 15,0 0 155-15,0 0 29 0,0 0 5 0,0 0 2 16,0 0-90-16,0 0-17 0,0 0-4 0,0 0-1 16,0 0-50-16,-8-6-9 0,1-1-3 0,-3-2 0 15,6 3-83-15,-3-4-17 0,0 1-3 0</inkml:trace>
  <inkml:trace contextRef="#ctx0" brushRef="#br0" timeOffset="134226.03">24804 9321 2549 0,'-4'10'108'15,"1"-1"-87"-15,-1-2 87 0,1-1 16 0,-1 3 4 0,4-9 1 16,0 0-103-16,0 0-26 0,4 3 0 0,-4-3 0 31,0 0-40-31,7 0-12 0,0-3-4 0,-4 0 0 0,4-3-168 0,0 0-35 0</inkml:trace>
  <inkml:trace contextRef="#ctx0" brushRef="#br0" timeOffset="134776.63">25114 8854 1824 0,'0'0'76'0,"0"0"-60"16,0 0 140-16,0 0 29 0,0 0 6 0,4 10 1 15,-4 2-52-15,0 7-11 0,3 3-1 0,1 9-1 16,-1 4-25-16,-3 6-5 0,7 9-1 0,-3 0 0 16,-4 0 1-16,3 0 0 0,5 0 0 0,-5 4 0 15,1-4-77-15,-1 3-20 0,4 1 0 0,-3-1 0 16,3-9 0-16,-4-7 0 0,4-2 0 0,-3-7 0 15,3-6 0-15,0 0 0 0,0-6 0 0,-3-1 0 16,3-8 0-16,-4-1 0 0,1-3 0 0,-4-3 0 16,3-6-116-16,1-4-26 0,-1 1-6 15</inkml:trace>
  <inkml:trace contextRef="#ctx0" brushRef="#br0" timeOffset="144628.64">25619 9723 1918 0,'0'0'54'0,"0"0"13"0,0 0-54 0,0 0-13 0,0 0 0 0,0 0 0 0,0 0 56 0,0-6 9 0,3-4 2 0,-3 4 0 31,0 0-32-31,4-1-7 0,-4 1 0 0,0 6-1 15,0-6 29-15,0 6 7 0,0 0 1 0,0 0 0 16,0 0 0-16,0 0 0 0,0 0 0 0,0 0 0 16,0 0 0-16,0 0 0 0,0 0 0 0,-4 3 0 0,1 3-52 0,-1 0-12 15,1 1 0-15,-1-1 0 16,1-3 54-16,3 3 8 0,0 1 2 0,0-7 0 16,0 0-52-16,0 0-12 0,0 0 0 0,0 0 0 0,0 3 0 0,0-3 0 0,0 6 0 0,0-6 0 15,0 0 12-15,3 3 0 0,-3-3 0 0,0 0 0 16,0 0-12-16,4 3-16 0,-4-3 3 0,0 0 1 15,0 0-159-15,0 0-31 0,0 0-6 0</inkml:trace>
  <inkml:trace contextRef="#ctx0" brushRef="#br0" timeOffset="145456.14">26031 9218 1337 0,'0'0'28'0,"-3"-6"6"0,3 6-34 0,0-7 0 0,0 7 0 0,0 0 0 16,0 0 147-16,0 0 22 0,0 0 5 0,0 0 1 15,0 0-75-15,0 0-16 0,-4 7-2 0,1 2-1 16,-1 1 38-16,4 5 7 0,0 4 2 0,0 3 0 16,0 6-112-16,4 0-16 0,-4 10-14 15,3 0 2-15,1-4 43 0,-1 7 8 0,1-3 1 0,0-1 1 16,-1-9 10-16,4 1 1 0,-3-4 1 15,3-3 0-15,-4-7-36 0,1-5-7 0,3-1-2 0,-4-3 0 16,1-2-8-16,-4-4 8 0,0 0-8 0,3-7 8 16,1-2-8-16,-1-4 0 0,1 1 0 0,-4-4 0 15,4-3 8-15,-4 1 0 0,0-8 0 0,3 4 0 16,-3-3 14-16,0 0 2 0,4 0 1 0,-4 3 0 16,3 0-25-16,4 0 0 0,-3 4 0 0,-1-4 0 15,4 3-16-15,0 3-9 0,-3 0-2 0,6 4 0 16,-3-1 27-16,1 7 0 0,2 0 0 0,1 3-8 15,-4 3 8-15,3 3 0 0,1 3 0 0,0 3 0 16,-1 4 12-16,1 3-1 0,-1 3-1 0,1 2 0 16,3 1 5-16,-3 4 1 0,-1-1 0 0,1 0 0 15,3 3 1-15,-4-3 1 0,1 0 0 0,-4-3 0 16,4 3-10-16,-1-6-8 0,-3 0 12 0,4 0-12 16,-1-4 0-16,-3 4 0 0,4-6 0 0,-4-1 0 0,4-2 9 0,-1-1-9 15,-3-3 0-15,4-6 9 16,0 0-9-16,-1-3-11 0,1-6 3 0,-1-1 0 0,1 1 8 15,-1-7 9-15,1 0-1 0,-4-2-8 16,4-1 0-16,-1-3 0 0,1-3-10 0,-1 0 10 0,-3 3 0 16,1 0 0-16,-1 3 0 0,0 0 0 15,0 4 0-15,-4-1 0 0,4 3 0 0,-3 4 0 16,-1 0 0-16,-3 2 0 0,0 7 0 0,0 0 0 16,0 0 0-16,0 0 8 0,-3-3-8 0,-4 0 0 0,0 0 9 0,-4 3-9 0,4 3 10 0,-4 0-10 15,4 0 8-15,-3 7-8 0,3-1 0 0,0 4 0 31,0 2-20-31,7 4-9 0,-4 0-3 0,4 3 0 0,0 0 46 0,4 0 9 0,3 0 1 0,0-3 1 16,3-4-25-16,1 1 0 0,3 0 0 0,0-7 0 16,4 0 0-16,-4 1-9 0,4-4 9 0,-1-3-10 15,4 0 10-15,-3-3 0 0,0 0 0 0,3 0 0 16,-7-3-48-16,0-3-10 0,0 3-2 0,0-4-1 16,-3 1-56-16,-1 0-11 0,-3 0-3 0</inkml:trace>
  <inkml:trace contextRef="#ctx0" brushRef="#br0" timeOffset="145755.35">26899 9268 2419 0,'-7'13'107'0,"4"-1"22"15,3 1-103-15,-4 6-26 0,4-4 0 0,4 4 0 16,-1 0 56-16,1 0 7 0,-1 3 1 0,4 0 0 31,0 0 0-31,4 3 0 0,3 0 0 0,-3 0 0 0,3 0-28 0,3 0-4 16,1-3-2-16,0 0 0 0,-4-3-9 0,3-4-1 0,1 1-1 0,0-3 0 0,-1-1-19 0,1 1 10 0,-4-7-10 0,0 3 8 16,0-5-8-16,-3 2 0 0,0-3 0 0,-1 0 0 15,-3-3-19-15,0 0-2 0,0 0-1 0,-3-3 0 31,-1 0-62-31,-3 3-12 0,4-6-2 0,-4 6-1 16,-4-7-45-16,4 7-10 0,-3-6-2 0</inkml:trace>
  <inkml:trace contextRef="#ctx0" brushRef="#br0" timeOffset="145993.1">26924 9867 2814 0,'0'0'80'0,"0"0"17"16,0-6-77-16,4 0-20 0,-1-4 0 0,1-6 0 15,-1 4 75-15,4-4 11 0,4-3 2 0,-1-3 1 16,1-3-18-16,0 0-4 0,3-3-1 0,0 0 0 16,3-7-34-16,-3 1-8 0,1-1 0 0,2 1-1 15,-3 6-23-15,-3 3 8 0,0 3-8 0,-1 3 0 16,-3 9-36-16,0-2-12 0,-3 6-3 0,-1 2 0 15,-3 4-89-15,0 0-19 0,4 10-3 0</inkml:trace>
  <inkml:trace contextRef="#ctx0" brushRef="#br0" timeOffset="146344.46">27340 9215 1824 0,'0'0'76'0,"0"0"-60"16,0 0 69-16,0 0 15 0,7-3 2 0,0 3 1 16,0 3-11-16,1 0-3 0,-1 0 0 0,3 3 0 15,-3 4-20-15,4-1-4 0,-4 4-1 0,3 2 0 16,1 4 52-16,-4 3 9 0,4 3 3 0,-1 7 0 15,-3-4-59-15,0 6-11 0,0 4-2 0,-3 0-1 16,3-7-23-16,-3 3-5 0,3-2-1 0,-4-1 0 16,1-6-15-16,-1-3-3 0,4 0-8 0,-3-3 12 15,-1-3-12-15,-3-4 0 0,4-2 0 0,-1-1 0 16,-3-9-65-16,0 0-7 0,0 0 0 0,0 0-1 16,-3-9-24-16,-1-4-5 0,-3-3-1 0,0 4 0 15,-3-4-137-15,-1 0-28 0</inkml:trace>
  <inkml:trace contextRef="#ctx0" brushRef="#br0" timeOffset="146525.99">27294 9582 2359 0,'0'0'67'0,"0"0"14"0,0 0-65 0,0 0-16 0,0 0 0 0,7 0 0 16,1 0 118-16,2 0 20 0,4 3 4 0,0-3 1 15,4 0-56-15,3 0-11 0,0 3-3 0,0-3 0 16,4 0-25-16,3-3-4 0,-3 3-2 0,3-3 0 15,-3 3-30-15,0-3-12 0,-1 3 11 0,-2-4-11 32,-1 4-48-32,0 0-16 0,-3-3-4 0</inkml:trace>
  <inkml:trace contextRef="#ctx0" brushRef="#br0" timeOffset="147372.54">28190 9463 1310 0,'0'0'37'0,"0"0"8"0,0 0-36 15,0 0-9-15,0 0 0 0,0 0 0 0,0 0 105 0,0 0 19 0,0 0 4 0,0 0 1 31,0 0-1-31,0 0 0 0,0 0 0 0,0 6 0 0,4-3-20 0,3 3-4 0,-3 1 0 16,3-4-1-16,3 0-11 0,1 3-3 0,-1-3 0 0,5 0 0 16,-1 0-20-16,0-3-4 0,3 0-1 0,1 0 0 15,0 0-51-15,-1-3-13 0,4 0 0 0,-3 0 0 16,0 0 0-16,-4 0 9 0,3 0-9 0,-2 0 8 16,-1-1-8-16,-4 1 0 0,1 0 0 0,-1 0 0 15,-2 3-13-15,-1 0-8 0,0 0-2 0,0 0 0 16,0 0-79-16,-4 0-16 0,-3 0-3 0,0 0-1 15,0 0-14-15,0 0-2 0,0 0-1 0</inkml:trace>
  <inkml:trace contextRef="#ctx0" brushRef="#br0" timeOffset="147613.92">28198 9685 2336 0,'-8'10'48'0,"8"-10"12"16,0 0-48-16,0 0-12 0,-3 6 0 0,3-6 0 15,0 6 100-15,3-3 16 0,-3 4 4 0,8-4 1 16,-1 0-45-16,3 0-10 0,4 0-2 0,0 0 0 16,4 0-51-16,3 1-13 0,0-1 0 0,4 0 0 0,0-3 46 0,3 3 6 0,0-3 2 0,0-3 0 31,1 3-42-31,-1-3-12 0,0 0 0 0,-3-4 0 15,-1 4-91-15,-6-3-22 0,3 3-5 0</inkml:trace>
  <inkml:trace contextRef="#ctx0" brushRef="#br0" timeOffset="149374.5">29288 9309 1668 0,'-4'-6'47'0,"4"6"11"16,-3-7-46-16,3 7-12 0,-4-3 0 0,4 3 0 15,0 0 75-15,-3-6 13 0,3 6 2 0,0 0 1 16,0-6-32-16,0 6-7 0,0 0 0 0,0 0-1 16,0 0-6-16,0 0-1 0,0 0 0 0,3 6 0 15,1 3-8-15,-1 4-3 0,4 3 0 0,-3 2 0 0,3 8-21 0,-4 5-4 0,4 0 0 0,0 4-8 16,0-1 9-16,4 1-9 0,-4-1 0 0,0 1 9 15,0-7 19-15,0 0 4 0,0-3 1 0,-3-6 0 16,3-3 4-16,0-4 1 0,-4-2 0 0,5-1 0 16,-8-9-21-16,0 0-4 0,0 0-1 15,3-6 0-15,1 0 1 0,-1-4 0 0,-3 1 0 16,4-7 0-16,-1-3-5 0,-3-3-8 0,4-3 11 0,-1 0-11 16,1-3 8-16,-1 0-8 0,4-1 0 0,0-2 0 15,0 6 0-15,0-3 10 0,4 3-10 16,0 0 8-16,-1 6-8 0,4 0 0 0,0 3 0 0,1 1 0 15,-1 5 0-15,0-2 0 0,0 5 0 0,4 1 0 16,-4 3 0-16,0 3 0 0,3 0 0 0,-2 3 8 16,2 3 8-16,1 4 2 0,-1-1 0 0,1 7 0 15,-4 0 26-15,0 6 4 0,0-1 2 0,1 5 0 16,-1 2-6-16,-4 3-2 0,1 4 0 0,-4-1 0 16,3 1-16-16,-3-1-3 0,-3-3-1 0,3 4 0 15,-3-7-22-15,-4-3 0 0,3 0 0 0,-3-6 0 16,0-6-36-16,0-1-1 0,-3-2-1 0,3-10 0 15,0 0-118-15,-7-10-23 0,-1 1-5 0</inkml:trace>
  <inkml:trace contextRef="#ctx0" brushRef="#br0" timeOffset="149854.62">29944 9205 2138 0,'-7'16'44'0,"7"-10"12"0,0 1-45 0,-4-1-11 0,4 3 0 0,0 1 0 16,0 2 69-16,0 1 12 0,0 3 3 0,4-1 0 16,-4 4-3-16,3 3 0 0,1 3 0 0,-1 0 0 15,1 0-17-15,3 3-4 0,0 4-1 0,0-4 0 16,0-3 2-16,-3-3 1 0,3 0 0 0,0-3 0 15,0-3-30-15,0-4-7 0,0 1-1 0,0-4 0 16,0-3-12-16,0-3-4 0,-3 1 0 0,3-4 0 16,0 0-8-16,-4-4-14 0,1 1 3 0,3 0 1 47,-4-6 10-47,-3-1 0 0,4-2 0 0,-1-1 0 0,1 1 0 0,-4-7 0 0,0 0 0 0,3 0 0 15,1 0 0-15,3-3 14 0,-3 4-2 0,3-1 0 0,0-3-12 0,0 3 0 0,0-3 0 0,0 6 0 16,3 1-10-16,1-1-2 0,3 4 0 0,-3 2 0 15,3 1 12-15,-4 2 0 0,4 4 0 0,1 0 0 16,-1 3 0-16,0 0 0 0,0 3 0 0,0 0 0 16,0 4 12-16,0-1 0 0,4 3 1 0,-4 4 0 15,4 3-4-15,-4-1-1 0,3 4 0 0,-6 3 0 16,3 3 10-16,-3 0 2 0,-1 7 0 0,-6-4 0 0,3 3-10 16,-4 4-2-16,1-4 0 0,-4 0 0 15,0-2-8-15,0-4 0 0,-4 0 0 0,1-3 0 16,-1-7-59-16,-3-5-13 0,4 2-4 0</inkml:trace>
  <inkml:trace contextRef="#ctx0" brushRef="#br0" timeOffset="150322.99">30790 9296 2814 0,'-7'4'80'0,"7"-4"17"0,-3 3-77 15,-4-3-20-15,7 0 0 0,-4 3 0 16,-3 0 77-16,7-3 12 0,-3 0 3 0,-4 3 0 0,7-3-54 0,-7 0-10 0,0 0-3 0,7 0 0 16,0 0-25-16,0 0 0 0,0 0-9 0,0 0 9 31,0 0-103-31,0 0-13 0,0 0-4 0,-4 3 0 16,0 0-112-16,4-3-24 0</inkml:trace>
  <inkml:trace contextRef="#ctx0" brushRef="#br0" timeOffset="150614.07">30762 9569 1911 0,'7'-3'80'15,"4"3"-64"1,-4 3 112-16,4 0 21 0,-1 4 5 0,1 2 1 16,-1 4 11-16,1 2 2 0,-1 1 1 0,1 6 0 15,0 0-73-15,-1 3-14 0,1 0-3 0,-4 6-1 16,0-2-24-16,0 5-5 0,-4 1-1 0,1-4 0 16,0 3-24-16,-4-5-4 0,0-1-2 0,-4 0 0 15,-3 0-18-15,-4-3 0 0,4 0 0 0,-7 1 0 16,0-5-40-16,-4 1-9 0,1 0-2 0,-4-3 0 15,-4 0-165-15,4-3-34 0</inkml:trace>
  <inkml:trace contextRef="#ctx0" brushRef="#br0" timeOffset="156593.88">18189 7073 1337 0,'0'10'28'0,"0"-10"6"15,0 6-34-15,-3-3 0 0,-1 3 0 0,4-6 0 16,-3 7 109-16,3-7 15 0,-7 3 4 0,7-3 0 0,0 0-30 15,0 0-6-15,0 0 0 0,0 0-1 16,0 0-43-16,0 0-9 0,0 0-2 0,0 0 0 16,0 0 22-16,0 0 4 0,7 0 1 0,-4-3 0 0,4 3-46 0,-3 0-9 15,3 0-1-15,-4 0-8 16,1 0 32-16,-1 0 0 0,4 0 0 0,-3 0 0 0,3 0 5 0,4 3 1 0,-4 0 0 0,3 0 0 16,1 0-7-16,-1 0-2 0,5 0 0 0,-5 1 0 15,4-1-13 1,0 0-4-16,0 0 0 0,-3-3 0 0,3 3-1 0,0-3-1 0,0 0 0 0,4 0 0 15,-4 0 1-15,0-3 0 0,4 3 0 0,-4-3 0 16,4 0-11-16,-4 0-16 0,3 3 4 0,1-4 1 16,0 4 60-16,-1-3 12 0,4 0 3 0,-3 0 0 15,0-3-52-15,3 3-12 0,0-4 0 16,4 1 0-16,-4 0 0 16,0 0 0-16,0-1 0 0,0 1 0 0,-3-3 0 0,0-1 12 0,-1 1-3 0,1-1-1 15,-4-2 1-15,0-1 0 0,0 1 0 0,0-1 0 16,1-2 0-16,-5 2 0 0,1-3 0 0,-1 4 0 15,1-4-1-15,-1 0 0 0,1 4 0 0,0-4 0 16,-1-3 19-16,-3 4 3 0,4-1 1 0,-1 0 0 16,-3-2-40-16,1 2-8 0,-1 0-2 0,0 1 0 15,0-1 19-15,-4 0 0 0,1 1 0 0,-1-1 0 16,1 0 9-16,-4 0-9 0,0 1 8 0,0-4-8 16,0 3 13-16,0-2-2 0,0-1-1 0,0 3 0 15,-4 3-10-15,1-2 0 0,-1-1 0 0,4 0 8 16,-7-2 4-16,4-1 1 0,-1 0 0 0,-3-9 0 0,4 3-13 0,-5 3 0 15,1 0 8-15,0-3-8 0,0 6-9 0,0-3-5 16,0 0-1-16,-3 0 0 0,3 3 15 0,-4 0 0 0,4 1 0 16,-4-1 0-16,1-3 21 0,-1 3 7 0,1-3 2 0,-5-3 0 47,5 3-22-47,-1-6-8 0,-3 3 0 15,4 0 9-15,-4 0-9 0,3 0 0 0,0 3 0 0,-3-4 0 0,0 5 0 0,0-5 0 0,-4 8 8 0,4-7-8 0,-3 3 0 0,-1-3 0 0,0 3 0 0,1-4 8 16,3-2-8-16,-1 0 8 0,-2 0-8 0,3-4 8 15,0 4 12-15,0 0 3 0,-4 3 0 16,4-3 0-16,0 0-34 0,0 2-6 0,-1 1-2 0,-2 0 0 16,3 0 19-16,0 0 0 0,-1 0 0 0,-2 0 0 15,3-3 0-15,0-4 0 0,-1 4 0 0,1-3 0 16,0-1 14-16,0 4 3 0,0 0 1 0,0-3 0 16,0 2-18-16,0 4 0 0,3 0 0 0,-3-3 0 15,0 3 0-15,3 0 0 0,1 0 0 0,-1-7 0 16,4 4 0-16,-3-3 0 0,2-4 0 0,1 4 0 15,0 0-12-15,4 2-5 0,-4 1-2 0,3 0 0 16,1 3 19-16,-1-3 0 0,1 3 0 0,3-1 0 16,-4 5 0-16,4-1 0 0,0 3 0 0,0 0 0 15,0 0 0-15,0 3 0 0,4-2 0 0,-4 2 0 16,3 3 0-16,1 1 0 0,3 2 0 0,-4-2 0 16,4 6 0-16,0-4 0 0,0 1 0 0,1 3 0 15,-1-4 0-15,3 4 0 0,1 0 0 0,3-4 0 16,-4 4 0-16,5 3-8 0,-1-3 8 0,0-1 0 15,0 1 13-15,0 3 7 0,0-3 0 0,0-1 1 0,0 1-33 16,-3 0-6-16,3 3-2 0,0-4 0 0,0 1 20 16,0 0 0-16,-3 3 0 0,3 0 0 0,0-4 0 0,0 4 0 15,0 0 0-15,0 0 0 0,1 0 0 0,2 0 0 16,-3 0 0-16,0-1 0 16,4 1 0-16,-4 0 0 0,4 0 0 0,-4-3 0 0,4 3 0 0,-1-4 0 15,1 4 0-15,3 0 0 0,-3-6 0 0,-1 2 0 0,1 1 0 0,0-3 0 16,-1 2 0-16,-3 4 0 15,0-3 0-15,1 3 0 0,-1 0 0 0,-4 0 8 0,4 3-8 0,0 0 0 16,-3 0 9-16,0 0-9 16,3 0 8-16,-4-4-8 0,4 4 0 0,-3 0 8 0,3-3-8 0,0 3 0 15,0-3 8-15,4 3-8 0,-4-3 0 0,0 0 8 16,4 3-8-16,0-3 12 0,-4 0-12 0,3-1 12 16,-3 1-12-16,4 0 0 0,-4 0 0 0,0 0 0 15,-3 3 0-15,3-3 0 0,-3 3 0 0,-4-3 8 16,3 3-8-16,-3 0 0 0,0 3 0 0,0-3 0 15,0 0 0-15,4 3 0 0,-4-3 0 0,0 0 0 16,0 3 0-16,4-3 0 0,-4 0 0 0,3 0 0 16,1 0 0-16,0 0 13 0,-1 0-1 0,4 0-1 15,-3 0-11-15,-1-3 0 0,4 0 0 0,-3 3 0 16,0-3 0-16,-1 0 0 0,1 3 0 0,-1 0 0 16,-3-4 0-16,1 4 0 0,2 0 0 0,-6 0 8 15,3 4-8-15,-7-4 0 0,3 0 0 0,4 0 0 16,-7 0 0-16,4 3 0 0,-4-3 8 0,0 0-8 15,7 0 0-15,-7 0 0 0,0 0 0 0,7 0 0 16,-7 0 0-16,0 0 0 0,3 3 8 0,-3-3-8 0,0 0 0 0,0 0 0 16,0 0 0-16,4 3 0 0,-4-3 0 0,7 3 0 0,-3-3 0 15,-4 0 0-15,7 0 0 0,-7 0 0 0,0 0 0 16,3 3 0 0,4-3 0-16,-3 0 0 0,3 3 0 0,-4-3 0 0,-3 0 0 0,0 0 0 0,7 0 0 0,-7 0 0 15,0 0 0-15,0 0 0 0,4 0 0 0,-4 0 0 16,0 0 0-16,0 0 0 0,0 0 0 0,0 0 0 15,0 0-9-15,0 0-7 0,0 0-2 0,0 0 0 16,0 0 31-16,0 0 7 0,0 0 0 0,0 0 1 16,0 0-21-16,0 0 0 0,0 0 0 0,0 0 0 15,0 0 0-15,0 0 0 0,0 0 0 0,0 0 0 16,0 0-19-16,0 0-8 0,-7 0-1 16,7 0-1-16,-4-3-87 0,4 3-18 0,-3-6-3 0,-4 3-1 15,7 3-123-15,-4-6-25 0,4 6-5 16</inkml:trace>
  <inkml:trace contextRef="#ctx0" brushRef="#br0" timeOffset="157726.32">19300 3806 1596 0,'0'0'67'0,"0"0"-54"16,0 0 93-16,0 0 18 0,0 0 4 0,0 0 1 16,0 0-56-16,-3-6-11 0,-1 3-2 0,4-4-1 15,0 7-47-15,-3-6-12 0,3 0 0 0,0 6 0 16,0 0 53-16,0 0 9 0,0 0 2 0,0 0 0 15,0 0 0-15,0 0 0 0,0 0 0 0,0 0 0 16,0 0 0-16,0 0 0 0,0 0 0 0,0 0 0 16,0 12-52-16,0-5-12 0,3 5 0 0,-3 4 0 15,0 0 0-15,4 6 0 0,-4 3 0 0,3-3 0 16,-3 6 0-16,4 0 0 0,0 3 0 0,-1 7 0 16,1-10 54-16,-1 0 8 0,1 4 2 0,3-4 0 15,-4 0-52-15,4-6-12 0,0 0 0 0,0-3 0 16,-3-3 0-16,3-7 0 0,-3 0 0 0,-1-2 0 15,4-4 0-15,-7-3 0 0,0 0 0 0,0 0 0 16,4-3 0-16,-1-4 0 0,1 1 0 0,-1 0 0 16,-3-4 39-16,0 1 5 0,0-3 0 0,0 2 1 0,-3-2-21 0,3-4-4 0,-4 3 0 15,1-2-1-15,3-1-19 0,-4 0 0 0,4 1 0 16,0-4 0 0,0 0 0-16,-3-3 0 0,3 0 0 0,-4 0 0 0,1-3 0 15,3 3 0-15,0 0 0 0,-4 0 0 0,4 0 0 0,-4 0 0 0,1-3-9 0,3 3 9 16,-4 4 0-16,1-1 0 15,-1 3 0-15,-3 3 11 0,4 1-11 0,-1 3 0 0,4-1 0 16,-3 4 0-16,-1 0 8 0,4 6-8 0,0 0 12 0,0 0-4 16,0 0-8-16,0 0 0 0,0 0 0 0,0 0-11 15,0 0 11-15,0 0 0 0,0 0-9 0,0 0 9 16,0 0 0-16,0 0 0 0,0 0 0 0,0 0 0 16,0 0 0-16,0 0 0 0,0 0 0 0,0 0 0 15,0 0 0-15,4-4 0 0,3 4 12 0,0 0-4 16,-4 0-8-16,8 4-9 0,-4-1 9 0,4 0-13 15,-1 0 13-15,1 3 0 0,3-3 0 0,0 4 0 16,0-4 0-16,4 0 0 0,-4 3 0 0,3-3 0 16,1 0 0-16,-4 1 12 0,4-1-3 0,-1-3 0 15,-2 3-9-15,2 0-12 0,1-3 2 16,0 3 1-16,-4 3 9 16,0-6 0-16,3 0 0 0,-3 0 0 0,-3 4 0 0,3-1 0 0,-3 0 0 0,-4-3 0 15,0 3 0-15,0 0 0 0,-4 0 0 0,5 0 0 16,-5 1 0-16,-3-1 0 0,0-3 0 0,4 3 0 15,-4-3 0-15,0 6 0 0,0-6 0 0,-4 3 0 16,4 3 49-16,0-6 12 0,0 4 3 0,-3 2 0 16,-1-3-64-16,4-3-28 0,-4 6 3 0,4-6 0 15,-3 7 25-15,-1-4 0 0,-3 3 0 0,7-6 0 0,-3 3 0 0,3-3 0 16,-4 3 0-16,1 7 0 16,-4-10 0-16,3 3 0 0,1 3 8 0,-4-3-8 0,3 3 0 15,-3 1 9-15,3-1-9 0,-3 3 0 0,0 1 20 0,0-1-2 0,0 1-1 0,0 2 0 16,-3-2-29-16,-1 2-5 0,4 1-2 0,-4-1 0 15,1 1 19-15,-1-4 9 0,-3 4-1 0,4-1 0 16,-1 1 3-16,-3-1 0 0,0 4 0 0,3-3 0 16,-3-1 3-16,3-3 1 0,-3 4 0 0,4 0 0 15,3-7-6-15,-4 3-1 0,4-2 0 0,-4-4 0 16,8 3 0-16,-4-3 0 16,0-3 0-16,7 0 0 0,0 0-45 0,0 0-10 0,0 0-1 0,0 0-1 15,0 0-151-15,0 0-31 0,7 3-5 0</inkml:trace>
  <inkml:trace contextRef="#ctx0" brushRef="#br0" timeOffset="161624.32">20810 10980 1337 0,'0'0'56'16,"0"0"-44"-1,0 0 83-15,0 0 17 0,0 0 3 0,0 0 1 16,0 0-32-16,-3-6-7 0,3 6-1 0,0-6 0 16,3-4-24-16,-3 1-6 0,4-1-1 0,-1 1 0 15,4-4 6-15,1 4 1 0,2-3 0 0,1 2 0 0,3-2-17 16,0 5-3-16,0-2-1 0,4 3 0 15,-1 2 34-15,4 1 7 0,1 3 2 0,2 3 0 0,-2 1-25 0,-1 5-5 16,0 0 0-16,0 7-1 0,-3 3 0 16,-4 0 0-16,0 6 0 0,0 3 0 0,-3 0-9 15,-1 4-2-15,1 2 0 0,-4 1 0 0,-4 2-32 0,1 4 0 16,-1 0 0-16,-3 0 0 0,0-4 41 16,-3 1 2-16,-1-1 0 0,-3-2 0 0,0 3-28 0,-3-4-6 15,-1 0-1-15,0-2 0 0,-3-1-8 0,-3-6 0 0,-1 4 9 16,0-4-9-16,1-7 0 0,-1-2 0 0,-3-3 0 0,0-4 8 15,3-3-8-15,1-6 0 0,-1 0 0 0,4-6 0 16,0-3-8-16,3-1 8 0,1-2-8 0,-1-4 8 16,4 0-11-16,3 1 11 0,1-1-13 0,3 0 5 31,0-3-28-31,3 4-4 0,1-4-2 0,3 0 0 0,4 3 34 0,-1 1 8 0,4-1 0 0,0 4 0 16,0-4 11-16,4 3 4 0,0 4 1 0,-1 0 0 15,5 2-29-15,-5 1-6 0,1 3-1 0,-1 0 0 16,-2 3-64-16,2 0-12 0,-3 3-4 0,0 0 0 15,-3 3-144-15,3 1-30 0</inkml:trace>
  <inkml:trace contextRef="#ctx0" brushRef="#br0" timeOffset="161778.54">21435 11513 2926 0,'0'0'123'0,"0"0"-99"15,0 0 46-15,0 0 9 0,-4-3 1 0,4 3 1 16,-7-3-50-16,7 3-11 0,0 0-1 0,0 0-1 16,-3-3-37-16,3 3-7 0,-4-6-2 0</inkml:trace>
  <inkml:trace contextRef="#ctx0" brushRef="#br0" timeOffset="162252.51">22479 10996 2260 0,'0'0'100'0,"0"0"21"0,-4-3-97 0,4 3-24 0,0 0 0 0,0 0 0 0,0 0 74 16,0 0 10-16,0 0 1 0,0 0 1 0,0 0-28 0,0 6-6 0,4 3 0 0,0 4-1 15,-1 6-7-15,4 3-2 0,0 6 0 0,-3 0 0 16,3 3 2-16,0 4 0 0,0 3 0 0,0-1 0 16,0-2-20-16,0-1-3 15,0-2-1-15,-3-4 0 0,-1-3-20 0,1 0 0 0,-1-6 0 0,-3 0 8 31,4-7-30-31,-4-2-6 0,0-1 0 0,0-6-1 0,0-3-134 16,0 0-26-16,0 0-6 0</inkml:trace>
  <inkml:trace contextRef="#ctx0" brushRef="#br0" timeOffset="163231.97">22313 11228 1808 0,'0'0'76'16,"0"0"-60"-1,0 0 92-15,7 0 20 0,0 3 3 0,0-3 1 16,4 3-55-16,3-3-10 0,0 3-3 0,0 0 0 16,0-3 0-16,4 4 0 0,-4-1 0 0,4-3 0 15,3-3-64-15,-3-1 0 0,3 1-13 0,0-3 1 16,4-3 12-16,-1-1 0 0,5 1 0 0,-1-4 0 16,-4 4 0-16,5-4 0 0,-5 4 0 0,1 3 8 15,-4-4-8-15,0 4 0 0,-3 3 0 0,0 0 8 16,-4 0-8-16,-4-1 0 0,1 4 0 0,-4-3 0 0,0 3 0 15,-3-3-13-15,3 3 1 0,-7 0 1 16,0 0-6-16,3-6-2 0,-3 3 0 0,0-4 0 16,-3-2-8-16,3 3-1 0,-4-4-1 0,1 1 0 0,-1 0 29 15,1 2 0-15,3-2 8 0,-4-1-8 0,4 4-12 16,0 0-10-16,0 6-2 0,-4-6 0 16,4 6-18-16,0 0-4 0,0 0-1 0,0-3 0 15,0 3-13-15,0 0-2 0,0-7-1 0,0 7 0 0,0-6 63 0,0 0 24 0,0 3 0 0,0-4-1 16,0 7-23-16,0-6 0 0,0 6 0 0,-3-6 0 15,3 6-14-15,0 0-7 0,0 0-2 0,0 0 0 16,0 0 38-16,0 0 7 0,0 0 2 0,0 0 0 16,0 0-39-16,0 9-7 0,0-3-2 0,0 1 0 15,0-1 24-15,0 3 15 0,0-2-3 0,0-1 0 16,0 0-4-16,0 0 0 0,0 1-8 0,0-1 12 16,3 3-2-16,-3 1-1 0,0 6 0 15,4-4 0-15,-4 4-9 0,0 3 0 0,0-1 9 0,0 1-9 16,0 3 13-16,0 0-1 0,4 0-1 0,-4 0 0 15,0-3 17-15,3 0 4 0,1-4 1 0,-4 1 0 16,3-4-1-16,1-2-1 0,-1-4 0 0,-3-3 0 16,0-3-13-16,0 0-2 0,0 0-1 0,0 0 0 15,0 0-7-15,7-3 0 0,-7 3-8 0,4-6 12 16,-4 0 42-16,3-1 8 0,-3-2 2 0,0 0 0 16,0-1-21-16,-3 1-4 0,3-1-1 0,-4-2 0 15,1-1-7-15,-1 1-2 0,1-4 0 0,-1-3 0 16,1-3-7-16,-4 0-2 0,3-3 0 0,-7-3 0 15,4 0-7-15,-3 3-1 0,-1-4-1 0,1 1 0 0,-1-3-11 0,4 3 8 16,-4-4-8-16,4 1 8 16,0 3-8-16,4 3 0 0,-1 0 0 0,1 3 8 0,-1 3-8 0,4 6 0 0,-3 1 0 0,3 2 0 15,0 10 0 1,0 0 0-16,0 0 0 0,0 0 0 0,3 7-11 16,1 2-1-16,-1 0 0 0,1 4 0 0,-1 6-7 0,1 0-1 0,3 3-1 15,-4-1 0-15,1 5 3 16,3-1 1-16,0 0 0 0,-3-3 0 0,3 0-3 0,-4 3-1 15,1 3 0-15,3 0 0 0,-7 4 7 0,7-1 2 16,-4 3 0-16,4 7 0 0,0-3 12 0,0-7-9 0,1 0 9 0,-1-9-8 16,0-3 8-16,0-3 0 0,0 0 8 0,0-1-8 15,0-8 13-15,3-1-1 0,-2-3-1 0,2-6 0 16,-3-3 17-16,4-4 4 0,-4-2 1 0,0-7 0 16,3 0-33-16,-3-3 0 0,-3 0 0 0,3-3 0 15,0 3 22-15,0-3 1 0,0 6 0 0,0-3 0 16,4 3-36-16,-4 4-7 0,4 2-2 0,-4 1 0 15,3 2 69-15,1 4 13 0,-1 0 4 0,1 3 0 16,3-1-64-16,-3 4 0 0,-1 0 0 0,1 0-13 16,-1 4 29-16,-3 2 5 0,4 3 2 0,-4 4 0 15,0-1 8-15,0 7 1 0,0 3 1 0,0 3 0 16,-3 0-9-16,3 7-3 0,-4 2 0 0,1-3 0 16,-1-2-9-16,1-4-3 0,-1 0 0 0,1-6 0 15,0-4-18-15,-4-2-4 0,3-4-1 0,-3-6 0 16,0-3-66-16,0 0-14 0,4-3-2 0</inkml:trace>
  <inkml:trace contextRef="#ctx0" brushRef="#br0" timeOffset="163427.65">23463 11463 2553 0,'-3'3'108'16,"-4"-3"-87"-16,7 0 86 0,0 0 17 0,0 0 3 0,-4-3 1 15,-3-6-103-15,4-1-25 0,-1 1 0 0,1-7 0 16,-1-3 0-16,0 1 0 0,1-4 0 0,-1-4 0 16,1 5 0-16,-1-1 0 0,1 0 0 0,3 3 0 15,-4 3-46-15,-3 0-14 0,4 7-4 0</inkml:trace>
  <inkml:trace contextRef="#ctx0" brushRef="#br0" timeOffset="163622.04">23379 11043 2795 0,'-18'31'58'0,"11"-21"14"16,0-4-57-16,3-3-15 0,4-3 0 0,0 0 0 15,0 0 0-15,0 0 0 0,0 0 0 0,0 0 0 16,0 0 0-16,0 0 0 0,0 0 0 0,4-6 0 15,-1 3-151-15,4 0-33 0,0 3-6 0</inkml:trace>
  <inkml:trace contextRef="#ctx0" brushRef="#br0" timeOffset="163999.29">23724 11027 2310 0,'11'19'48'0,"-11"-13"11"0,3 1-47 15,-3-1-12-15,0 0 0 0,0 4 0 16,0-4 156-16,0 0 28 0,0 0 7 0,-3 1 1 0,-1-1-103 0,4 0-20 0,-3 4-4 0,-4-4-1 16,0 3-51-16,0 4-13 0,0-4 0 0,-4 7 0 15,0 0 54-15,1-1 8 0,-18 23 66 16,17-16-116-16,-3-3-12 0,3 3 0 0,1-4 0 16,3-2 0-16,0-3 0 0,3-1 0 0,-3-6 0 15,7 1 0-15,0-7 0 0,0 0 0 0,0 0 0 16,7 0 0-16,0-3 0 0,0-1 0 0,4-2 0 15,-1-3 0-15,5 2 0 0,-1-2 0 0,-4 0 0 16,4-1 0-16,0 1 0 0,1-1 0 16,-1 4 0-16,0 3 0 0,-4 0 11 0,4 3-11 0,1 3 10 15,-1 0-10-15,-4 3 0 0,1 4-10 0,-1-1 10 16,-2 4 31-16,-1-4 12 0,-4 4 2 0,1 2 1 16,-4-2-22-16,3-1-5 0,-3 1-1 0,-3 0 0 15,3-4-18-15,-4 4-12 0,-3-4 1 0,4 0 1 16,-5-2-34-16,5-1-6 0,-4-3-2 0,7-3 0 15,-7 0-82-15,7 0-17 0,-4-3-3 0</inkml:trace>
  <inkml:trace contextRef="#ctx0" brushRef="#br0" timeOffset="164182.63">24017 11472 3464 0,'-3'16'99'0,"-1"-3"20"0,1-1-95 16,-1 1-24-16,0-4 0 0,4-3 0 0,0-6 36 0,0 0 2 0,0 0 1 0,0 0 0 16,0 0-25-16,0-6-5 0,8 0-1 0,-5 0 0 15,1-4-95 1,-1-2-19-16,1 2-4 0</inkml:trace>
  <inkml:trace contextRef="#ctx0" brushRef="#br0" timeOffset="164656.69">24553 10961 1862 0,'-3'-6'78'16,"-1"0"-62"-16,4 6 124 0,-3-3 24 16,3 3 6-16,0 0 1 15,0 0-57-15,0 0-11 0,0 0-3 0,0 0 0 0,0 3-16 0,-4 6-4 0,4 4-1 0,4 2 0 16,-4 1-25-16,3 9-5 0,1-3-1 0,3 6 0 16,-4 1-9-16,4 2-3 0,1 3 0 0,-1-2 0 15,-4-1-25-15,4 1-11 0,0-4 8 0,0 0-8 16,-3-6 0-16,3-3 0 0,-4-4 0 0,1 1 0 15,-1-7 0-15,1 1 0 0,-1-1 0 0,1-2 0 16,-4-7-98-16,0 0-25 0,0 0-5 0,0 0 0 16,0 0-51-16,0 0-9 0,-4-7-3 0</inkml:trace>
  <inkml:trace contextRef="#ctx0" brushRef="#br0" timeOffset="165327.38">24440 11225 1824 0,'0'0'76'15,"4"3"-60"1,3 3 89-16,-3-3 19 0,6 4 3 0,1-4 1 16,-1 0-52-16,4 0-9 0,-3-3-3 0,7 0 0 15,-1 0-51-15,1-3-13 0,3 0 0 0,0-4 0 16,0 1 0-16,4-3 0 0,0-1 0 0,0-2 0 16,-1 2 0-16,-3 1 0 0,4 0 0 0,-4-4 0 0,0 7 0 0,-3-1 0 0,0 4 0 0,-4-3 0 15,0 3 54-15,-7 3 8 0,4-3 2 0,-4 3 0 16,-7 0 0-16,0 0 0 0,0 0 0 0,0 0 0 15,0 0 0-15,0 0 0 0,-11 3 0 0,4 0 0 16,-4 0-52-16,1 3-12 0,-4 1 0 0,3 2 0 16,1 1 0-16,-1 2 0 0,0 1 0 0,8-1 0 15,-4 4 0-15,0-4 0 0,3 7 0 0,1-3 0 16,3 0 0-16,0 2 0 16,3 1 0-16,1-3 0 0,-1 0 0 0,4-1 0 0,0 1 0 0,0-7 0 15,4-2 0-15,0-1 0 0,3-6 0 0,3-3 0 16,-3 0 0-16,4-7 0 0,-4 1 0 0,4-7 0 15,-8-3 0-15,5 0-12 0,-5-2 3 16,1-1 0-16,-1 3 9 0,-3-3 0 0,0 3 0 0,0 0 0 16,-3 4 0-16,3 5 12 0,-3 1-2 0,-4 2-1 15,0 7-9-15,0 0-11 0,0 0 3 0,3 7 0 16,1-1 8-16,-1 7 11 0,1-1-3 0,-1 7 0 16,4-3-8-16,-3 2 0 0,-1 4-10 0,1-3 10 15,-1 0 0-15,4 0 10 0,-3-4 0 0,3 4 0 16,0-6-10-16,0-4 0 0,4 1-10 0,-4-1 10 15,3 0 0-15,-3-2 0 0,4-4 0 0,0 3 0 16,-4-3 0-16,0 0 0 0,3-3 0 0,1 4 0 0,-4-4 0 16,0 3 0-16,0-3 0 0,0 0 0 15,-3 3 0-15,3-3 0 0,-4 3 0 0,4 0 0 16,-3 0-57-16,-4-3-6 0,3 3-1 0,-3-3 0 0,4 0 52 0,-4 0 12 0,0 0 0 0,0 0 0 31,0 0 0-31,7 0 0 0,-7 0 0 0,0 0 0 0,0 0 48 16,3 0 13-16,-3 0 3 0,0 0 0 0,0 0-1 15,0 0 0-15,4-6 0 0,-4-3 0 0,0 2 1 0,-4-2 1 16,1 0 0-16,-1-1 0 16,1-2-80-16,3 2-16 0,-4-2-3 0,1 2-1 15,3-2-7-15,0 2-2 0,-4 1 0 0,4-1 0 16,0 1-55-16,0 0-11 0,-3 2-2 0,3-2-1 16,-4-4-12-16,1 4-3 0,3-3 0 0,-4-1 0 0,1 0-102 0,-1 1-21 15</inkml:trace>
  <inkml:trace contextRef="#ctx0" brushRef="#br0" timeOffset="165464.48">25174 11002 2485 0,'-7'10'104'15,"0"-1"-83"1,0 3 100-16,4-5 20 0,-1 2 4 0,0-3 1 16,1-2-91-16,3-4-19 0,0 0-3 0,0 0-1 15,0 0-72-15,0 0-16 0,0 0-2 0</inkml:trace>
  <inkml:trace contextRef="#ctx0" brushRef="#br0" timeOffset="165761.79">25506 11397 2538 0,'3'44'53'0,"1"-28"11"0,-4-1-51 15,0-2-13-15,0-4 0 0,3 1 0 0,1-4 140 0,-4 0 24 0,0-6 6 0,0 0 1 16,0 0-73-16,3-6-14 0,1 0-4 0,-4-4 0 16,0-2-20-16,0-1-4 0,-4-5 0 0,1-1-1 15,-1-10-31-15,1 1-5 0,-4-6-2 0,0-4 0 16,0 1-1-16,-4-4 0 0,4 0 0 0,-3 0 0 16,-1 0-24-16,4 1-6 0,-4-1-1 0,1 3 0 15,-1 1 24-15,4-1 5 0,-4 0 1 0,4 7 0 16,-3 6-24-16,3 6-5 0,3 7-1 0,-3-1 0 15,4 7 15-15,-1 3 0 0,4 3 0 0,0 0 0 16,0 0-156 0,0 6-29-16,0 3-6 0</inkml:trace>
  <inkml:trace contextRef="#ctx0" brushRef="#br0" timeOffset="166246.2">25926 11140 2221 0,'0'0'63'0,"0"0"13"15,0 0-60-15,3-6-16 0,1 3 0 0,-1-4 0 16,4 4 116-16,-3 0 20 0,3 0 4 0,0 0 0 16,4 3-48-16,3 0-9 0,0 0-3 0,3 0 0 15,1 3-25-15,0 0-6 0,3-3-1 0,0 3 0 16,0 4-38-16,4-4-10 0,-4 0 0 0,0-3 0 16,0 3-9-16,1-3-4 0,-5 3-1 0,1-3 0 15,-4 0 4-15,0 0 1 0,-3 0 0 0,-1 0 0 16,-3 0-65-16,0 3-13 0,-3-3-2 0,-4 0-1 15,0 0-61-15,0 0-12 0,0 3-2 0</inkml:trace>
  <inkml:trace contextRef="#ctx0" brushRef="#br0" timeOffset="166444.14">26063 11294 2310 0,'-10'28'48'0,"6"-22"11"0,4 4-47 0,0-4-12 0,0 0 0 0,4 0 0 15,3 1 104-15,0-4 20 0,0 3 3 0,3 0 1 16,1-2-52 0,3-1-9-16,4 0-3 0,-4-3 0 0,7 0-51 0,-3 0-13 0,6 0 0 0,-2-3 0 15,2 0 17-15,-3-4 1 0,4 1 0 0,-4-3 0 16,0 2-182-16,1 1-37 0</inkml:trace>
  <inkml:trace contextRef="#ctx0" brushRef="#br0" timeOffset="167127.4">27065 11046 2055 0,'0'0'91'0,"0"0"19"16,0 6-88-16,-3 1-22 0,3-1 0 0,0 3 0 0,3 4 82 0,-3 2 12 0,4 4 2 0,-1 3 1 16,4 0-43-16,-3 3-9 0,3 0-1 0,0 0-1 15,0 1 1-15,0 2 0 0,0-3 0 0,4 0 0 16,-4-3-13-16,0-3-3 0,0-4 0 0,0 1 0 15,0-3 7-15,-4-4 1 0,4 0 0 0,-3 1 0 16,-4-4-13-16,4-3-3 0,-1 0 0 0,-3-3 0 16,0 0-12-16,0 0-8 0,0 0 8 0,0 0-8 15,0-9 11-15,-3 0-3 0,3-4 0 0,0 0 0 16,-4-2-8-16,4-4 0 0,0 3 0 0,0-6 0 16,0 0 28-1,0-3 3-15,0 0 1 0,0-3 0 0,4 6-32 0,-1-3 0 0,1 3 0 0,-1 0 0 16,4 3 0-16,0 4 0 0,4-1 0 0,-1 3 0 15,-3 4 0-15,8 3 0 0,-5-1 0 0,1 1 0 16,-1 6 0-16,4 3 0 0,-3 0 0 0,3 4 0 16,0-1 13-16,0 0 0 0,0 4 0 0,1-1 0 15,-1 0 6-15,3 1 1 0,-3-1 0 0,1 4 0 16,-1 2 9-16,0 4 3 0,0 0 0 0,-4 3 0 16,1 3-16-16,0 0-4 0,-4 3 0 0,3 1 0 15,-6-4-12-15,3 0 0 0,-4-3 0 0,1-3 0 16,-1-4 8-16,-3 1 0 0,0-4-8 0,-3-5 12 15,-1-1-56-15,4-6-12 0,0 0-3 0,0 0 0 16,-3-3-100-16,-1-3-20 0,-3-4-4 0</inkml:trace>
  <inkml:trace contextRef="#ctx0" brushRef="#br0" timeOffset="167657.24">27665 11294 1744 0,'0'0'73'16,"0"0"-58"-16,0 0 26 0,0 0 6 0,0 0 1 0,0 6 0 16,0-3-39-16,0 3-9 0,0 1 0 0,0-1 0 15,3 0 0-15,-3 4 0 0,0-4 0 0,4 0 0 16,-4 4 56-16,3-4 10 0,-3 3 2 0,4 1 0 16,-4-4 48-16,0 3 9 0,0-2 3 0,0 2 0 15,0-3-36-15,0 1-6 0,0-1-2 0,0 0 0 16,3 0-16-16,-3 1-3 0,0-1-1 0,0 0 0 15,0-6-19-15,4 6-4 0,-4-6-1 0,0 0 0 16,0 7-28-16,0-7-12 0,0 0 8 0,0 0-8 16,0 0 0-16,0 0 0 0,0 0 0 0,4-3 0 15,-1-4 12-15,-3 4-4 0,0-3 0 0,0 0 0 16,0-1 4-16,0 1 0 0,-3-3 0 0,3-1 0 16,-4 1-12-16,4-4 0 0,-4-2 0 0,4-4 0 15,-3 0 28-15,3-3 3 0,0-3 1 0,-4 0 0 0,4-3-32 16,0 3 0-16,0-4 0 0,0 1 0 15,0 3 12-15,0 0-3 0,4 3-1 0,-4 3 0 16,3 4-8-16,1 5 0 0,0 1 0 0,3 2 0 0,-4 4 0 16,4 3 8-16,0 3-8 0,4 1 8 15,-1 2 0-15,1 3 0 0,0 4 0 0,-1-1 0 0,4 1-8 16,0-1 0-16,4 4 0 0,-4-3 0 0,4-1 0 0,-1 1 0 16,-2-1 0-16,2 1 0 0,-3 3 0 0,4-4 0 15,0 7 0-15,-1-3 0 0,-3 2 12 0,4 4 0 16,-7 3 0-16,3 0 0 0,-4-3-12 0,1 4 0 0,-1-1 0 0,-3 0 0 15,0 3 0-15,-3 0 0 0,0 0 0 0,-1 1 0 16,-3-4 0-16,-3 0 0 0,3 0 0 0,-8-6 0 16,5-4-49-16,-1-2-12 0,-3-7-3 0</inkml:trace>
  <inkml:trace contextRef="#ctx0" brushRef="#br0" timeOffset="172506.15">4900 10535 1824 0,'0'0'38'0,"0"0"8"16,0 0-37-16,0 0-9 0,0 0 0 0,0 0 0 15,0 0 53-15,0-6 9 0,0 6 2 0,0-7 0 16,4-2 13-16,3 3 3 0,-7-4 1 0,3 4 0 15,4-7-27-15,0 4-6 0,0 0 0 0,4-1-1 16,0-2-8-16,-1 2-2 0,4-2 0 0,4 2 0 16,0 1-16-16,3 0-3 0,-7-1-1 0,10 1 0 15,1 2 2-15,-4-2 0 0,11 3 0 0,-7 0 0 0,-4-1-3 16,4 1 0-16,-4 3 0 0,4-3 0 16,-11-1 19-16,7 4 3 0,0-3 1 0,4 3 0 0,-1-3-50 15,-2 2-9-15,6 1-3 0,3 0 0 16,-6 0 37-16,10 3 7 0,-3-3 2 0,0 3 0 0,0 0-23 0,-1-3-16 15,-2 3 2-15,2 0 1 0,1 0 21 16,-4 0 4-16,8 0 0 0,-5 0 1 16,8 0-13-16,0 0-12 0,3 3 3 0,1 0 0 0,-4-3 9 0,3 3 0 0,-10-3 0 0,3 3 0 15,4-3 0-15,-4 3 12 0,0-3-2 0,8 4-1 16,-1-4-9-16,0-4 0 0,4 4 0 0,0-3 0 16,-4 3 0-16,1-3 0 0,-5 3 0 0,5-3 0 15,3 3 0-15,-1-3 0 0,5 3 0 0,-1 0 0 16,-3 0 0-16,0 0 0 0,0 0 0 0,0 0 0 15,0 0 0-15,3 0 0 0,0 0 0 16,4 0 0-16,-7 0 0 0,7 0 0 0,-4 0 0 0,4 0 0 16,-3-3 0-16,3 0 0 0,-4-1 0 15,7 1 0-15,-3 0 9 0,0 0 0 0,0 0 0 0,7 0 0 16,-3 0-9-16,-4-1-12 0,3-2 2 0,4 3 1 16,-4 0 27-16,1 3 6 0,-4 0 0 0,7-3 1 15,-4 3-40-15,4 0-8 0,-3 0-1 0,3 0-1 16,0 3 44-16,-8-3 9 0,5 3 1 0,3-3 1 15,0 3-48-15,0 0-10 0,7-3-1 0,-4 3-1 16,-3-3 48-16,0 0 10 0,-3 0 1 0,6 0 1 16,1 0-48-16,-1 0-10 0,4 0-1 0,7 0-1 15,-10 0 50-15,-1 0 9 0,1 0 3 0,3 4 0 16,-4-4 0-16,4 3 0 0,-3 3 0 0,10-3 0 16,-7 3-32-16,4 1 0 0,3-4 0 0,0 3 0 15,-4 0 0-15,-3 1 0 0,0-4 0 0,4 3 0 0,-1-3 0 16,1 3-10-16,7-2 0 0,3-1 0 0,-4 0 10 0,1-3 14 0,3 0-3 15,7 0-1-15,-10 0-10 0,-4-3 0 0,0 3 0 0,7-3 0 16,-7-1 0-16,4 4 0 0,-4 0 0 0,11 0 0 31,-8 0 22-31,4 4 2 0,4-4 1 0,3 3 0 0,-7-3-12 0,4 3-2 16,-4-3-1-16,7 3 0 0,-6-3-10 0,-5 3 0 16,1 0 0-16,6-3 8 0,-6 0-8 0,0 3 0 15,-1-3 0-15,8 4 0 0,-4-4 26 0,0 0 0 0,0-4 0 16,11 4 0-16,-11-3-34 0,0 3-8 0,1 0 0 0,2-3-1 15,-3 3 27-15,-7 0 6 0,4 0 0 0,3 0 1 16,-7 0-17-16,4 0-11 0,-4 3 2 0,11 4 0 16,-8-4 9-16,4 0 12 0,1 0-2 0,6 0-1 15,-11 0-9-15,-3 0 0 0,-3-3 0 0,10 3 0 16,-10 1 0-16,-1-4 0 0,1 0 0 0,6 3 0 16,-3-3 0-16,-3 0 0 0,7 0 0 0,-1-3 0 15,-3 3 0-15,-3-4 12 0,-1 4-12 0,5-3 12 16,-8 0 0-16,3 3 1 0,-6-3 0 0,6 3 0 15,-3-3-13-15,0 0 0 0,0 0 0 0,4 0 0 16,-11-1 0-16,0-2 0 0,0 3 0 0,3-3 0 16,-3-1 0-16,0 1 0 0,4 0 0 0,-1-3 0 15,-6-1 0-15,-4 1 0 0,-1-1 0 0,1-2 0 16,0 2 0-16,4-2 0 0,-1 2 0 0,4-2-10 16,-10-1 18-16,-5-2 3 0,1 2 1 0,0-6 0 31,0 4-12-16,3-4 8-15,1 0-8 0,-1-6 8 0,-3 3-8 0,-4-3 0 0,1 0 0 0,-5 0 0 16,1 0 8-16,-3-4-8 0,-1 1 12 0,4 3-4 0,-4 0-8 0,0 0 0 0,0 0 0 0,1 0 0 16,-5 0 0-16,5-4 8 0,-8 1-8 0,4-3 8 0,-8 0-8 15,1-4 0-15,0-3 0 0,0 1 0 0,-4 2 12 16,3 1-4-16,-2 2 0 0,2-5 0 0,1 2-8 0,0-2 0 0,-1-1 9 0,1-6-9 16,0 3 0-16,-1 1 8 0,-2-4-8 0,2-3 0 15,-3 6 0-15,-3 3 0 0,3 1 0 0,0-4-12 16,-3 0 12-16,-4 0 0 0,4 4 0 0,-4-7 0 15,4 0 0-15,-1 3 0 0,1 0 0 0,-1-2 0 16,5 2 0-16,2 0 0 0,1 3 0 0,0-5 0 16,3-1 0-16,0 0 9 0,0-3-1 15,4 0-8-15,-4 6 8 0,4 0-8 0,-7 0 0 0,7 4 0 16,-8 2 0-16,1 4 0 0,0-4 0 16,-1 4 0-16,5 0 0 0,-5-1-11 0,4 1 11 0,1 0-13 15,-1 2 13-15,4 7 0 0,-1-3 12 0,1 3-12 16,-4 4 0-16,1 2 0 0,-1 0 0 0,0 4 0 15,-3-1 0-15,3 4 0 0,-3-1 0 0,-1 1 0 16,5 0 0-16,-1 2 0 0,0 1-13 0,4 0 5 16,0 3 8-16,-1 3 8 0,1 0-8 0,3 0 11 15,-6 0-11-15,-1 0 0 0,0 0 0 0,-3 0 0 16,3 3 0-16,-3-3 0 0,-1 0 0 0,4 3 0 16,1-3 0-16,2 0 0 0,-2-3 0 0,6 3 0 15,-7 0 0-15,4-3 0 0,0 3 0 0,-1-4 0 16,-6 4 0-16,0-3 0 0,0 0 0 0,-4 0 0 0,0-3 0 0,-4 0 0 0,5-4 0 15,-5 4 8 1,1-4-8-16,0 4-11 0,-1 0 3 0,-3-4 0 0,4 1 8 16,-4 3 9-16,0-4-1 0,0 1-8 0,0 0 8 0,1-4-8 0,-1 4 0 0,-4-4 0 15,1 1 0-15,-1-7 0 16,-3 3 0-16,4-6 0 0,-4 3 8 16,0-3-8-16,0 0 0 0,4-3 0 0,-4 3 8 0,-4 0-8 0,4 0 0 0,0-3 0 15,-3 3 0 1,3 0 0-16,-3-3 0 0,3-3 0 0,-4 3 0 0,1-3 0 0,-1 0 0 15,1-1 0-15,-1-2 8 0,1 0-8 0,-1-1 0 16,4-2 0-16,-3 3 0 0,-1-1 0 0,1 4 0 0,-1-3 0 16,-3-1 0-16,4 1 0 0,0 3 0 0,-4-7 0 15,3 1 8-15,-3-1-8 0,0-2 0 0,0-1 0 16,4 3 0-16,-4 4 0 0,0-3 0 0,3 2 0 16,-3 1 8-16,0-4-8 0,0 4 9 0,0 0-9 15,-3-4 0-15,3-2 0 0,0 2 0 0,0-6 0 16,-4 7 0-16,4-1 0 0,0 1 0 0,0-1 0 15,0 1 0-15,-3-1 0 0,3 1 0 0,0-4 0 16,-4 1 0-16,4-1 0 0,-4 0 0 0,4 1 0 16,0-1 0-16,-3 4 8 0,3-1-8 0,0 1 0 15,0 5 0-15,0 1 0 0,0 3 0 0,0 0 0 16,0 0 0-16,-4 3 0 0,4 0 0 0,-3 0 0 16,3 3 0-16,-4-3 0 0,-3 7 0 0,4-4 0 15,-4 3 0-15,3 1 0 0,-3 2 0 0,4 0 0 16,-4 4 0-16,3 0 0 0,-3-1 0 0,3 7 0 15,-3-3-19-15,4 6-6 0,3 0-2 0,-7-3 0 16,0 3-81-16,0 3-17 0,0-3-3 0</inkml:trace>
  <inkml:trace contextRef="#ctx0" brushRef="#br0" timeOffset="173996.99">21015 5120 1892 0,'0'0'53'0,"-7"0"13"0,7 0-53 0,0 0-13 0,-4-3 0 0,4 3 0 15,-3-7 57-15,3 7 9 0,0 0 2 0,-4-3 0 16,4 3-28-16,0 0-6 0,-7-6-1 0,7 6 0 15,0 0 7-15,-3-3 2 0,3 3 0 0,0 0 0 16,0 0-2-16,0 0 0 0,0 0 0 0,0 0 0 16,-7 3-8-16,0 0-1 0,3 0-1 0,-3 4 0 15,4 5-15-15,-5 4-3 0,1 0-1 0,0 2 0 16,-3 7-11-16,3 1 0 0,-4 5 0 0,1 3 0 16,-1-2-10-16,-3 2 10 0,3 4 0 0,1 3-9 15,-1-7 9-15,4 1 16 0,0 2-4 0,3-5-1 16,-3-7 42-16,4-3 9 0,-1-4 2 0,4-2 0 0,0-7-52 15,4 1-12-15,-1-7 0 0,-3-3 0 16,7 0-20-16,1-6-6 0,-1-4-2 0,3-2 0 0,1-4 28 0,-1-3 0 16,1-3 0-16,3 0 8 0,-3 0-8 15,-1-3 12-15,1 3-4 0,-1-3 0 16,1 3 0-16,0 4 1 0,-4-1 0 0,0-3 0 16,0 3 3-16,0 0 0 0,-4 0 0 0,4-3 0 0,-7 4-12 15,4-1 12-15,-1 0-12 0,1-3 12 0,-4 3-12 0,3 0 0 16,1-3 0-16,0 4 8 0,-1 2-8 0,-3 0 0 0,7 1 0 0,-3 2 8 15,-1 4-8 1,1-1 0-16,3 4 0 0,0 3 8 0,-4 3 0 0,4 3-8 0,0 3 12 0,0 4-4 16,-3-1 1-16,3 7 0 0,4-1 0 0,-4 4 0 15,0 0-9-15,3 0 0 0,1-3 0 0,0 2 0 16,-1 4 0-16,4-3 0 0,0 0 0 0,4 0 0 16,0 0 19-16,-1-4-2 0,4-2 0 0,1 2 0 15,-1-2 5-15,-4 0 1 0,1-1 0 0,0 1 0 16,-1 2-4-16,1-2-1 0,-4 3 0 0,0-4 0 15,-3 4-10-15,-1-4-8 0,1 1 12 0,-4-4-12 16,0 4 9-16,-3-7-9 0,-1 3 0 0,1-5 9 16,-8 2-1-16,4-6 0 0,0 0 0 0,-7 0 0 15,-4 0 11-15,1 0 1 0,-4-3 1 0,0 0 0 16,-8 3-1-16,1 0 0 0,-3 0 0 0,-1 3 0 16,-3 0-5-16,3 3-2 0,-3 0 0 0,0 7 0 15,-1-4-13-15,1 7 9 0,0 0-9 0,0-1 8 16,-1 1-34-16,1 0-7 0,0 3-2 0,3-7 0 15,4 1-123-15,3-4-25 0,4-3-5 0</inkml:trace>
  <inkml:trace contextRef="#ctx0" brushRef="#br0" timeOffset="177960.41">6833 13689 760 0,'0'0'32'0,"0"0"-32"32,0 0 98-32,0 0 14 0,0 0 2 0,0 0 1 15,4-6-11-15,-4 6-3 0,0 0 0 0,0 0 0 0,0-6 33 0,0 6 6 0,0 0 2 0,0 0 0 16,0 0-24-16,0 0-5 0,0 0-1 0,0 0 0 16,0 0-25-16,0 0-6 0,0 0-1 0,-4-3 0 15,4 3-26-15,0 0-6 0,-7 0 0 0,0 3-1 16,7-3-11-16,-7 3-3 0,4 0 0 0,3-3 0 15,-4 3-7-15,-3 3-2 0,7-6 0 0,0 0 0 16,0 4 1-16,0-4 0 0,-3 6 0 0,3-6 0 16,0 0-9-16,0 0-1 0,3 3-1 0,-3-3 0 15,0 6-14-15,0-6 11 0,4 3-11 0,-1 0 10 16,4 1-10-16,0-1 12 0,-3 0-12 0,6 0 12 16,-3 3-4-16,0-3 0 0,4 4 0 0,-4 2 0 15,4 1 3-15,-1 2 0 0,-3 1 0 0,4 2 0 16,-1 7 3-16,1 3 1 0,0 0 0 0,-4 7 0 15,0-4 3-15,-4 3 1 0,4 1 0 0,-3-1 0 16,-4-3-3-16,0-3-1 0,7-3 0 0,-14 0 0 16,3 0-1-16,4-3 0 0,-3-3 0 0,-4-4 0 15,7 1-6-15,-4-1-8 0,1-2 11 0,-1-4-11 16,4 0 17-16,0-3-3 0,0-3-1 0,0 0 0 16,0 0-13-16,0 0 0 0,0 4 0 0,7-1 0 15,-3-3 0-15,3 0 0 0,7 0-12 0,-11 0 12 0,8-3 0 0,0 3 0 16,3-4 0-16,-4-2 0 15,1 3-12-15,7-3 4 0,-4-1 8 0,0 4-13 0,0-3 13 0,3 3 0 16,-2 0 0-16,-1 0 0 0,0 3 0 16,0 0 0-16,0 0 0 0,-3 3 0 15,3 0 0-15,-4 3 8 0,-3 0 0 0,4-2-8 0,-4 2 0 0,0 0 0 0,0-3-10 0,-3 4 10 32,3-1-110-32,-4-3-14 0,1 3-4 0,-1 0 0 15,1-2-102-15,-4-4-21 0</inkml:trace>
  <inkml:trace contextRef="#ctx0" brushRef="#br0" timeOffset="178313.8">7299 13843 2066 0,'-11'-6'43'0,"11"6"10"15,-7-3-42-15,4-1-11 0,3 4 0 0,-7-3 0 16,3-3 102-16,4 6 18 0,-3-3 4 0,3 3 1 15,-4-6-66-15,4-1 29 0,0 1-46 16,0 6-14-16,4-6-2 0,-4 6-1 0,0-7 0 16,0 7 21-16,0 0 4 0,3-3 1 0,-3 3 0 15,0 0 21-15,7 3 4 0,-3 1 0 0,-1 2 1 16,1 3-31-16,-1 4-6 0,-3 6-2 0,4-1 0 16,-1 11-10-16,-3-1-1 0,4 10-1 0,-4-1 0 15,4-2 23-15,-1 2 5 0,1-2 1 0,-1 6 0 16,1-1-37-16,-1 4-7 0,4 0-2 0,-3 0 0 15,-1 3-9-15,1-6 0 0,3 3 0 0,-4-4 0 0,1-5 0 16,-1-4 0-16,-3-3 0 0,4-2 0 0,-1-4 0 16,-3-4 0-16,4-5 0 0,0-4 0 0,-4-2 0 15,0-7 0-15,3-7 0 0,-3-2 0 0,4-1 0 0,-4-2 0 0,-4-4 0 0,4 1 0 32,0-1-203-32,-3 0-42 0</inkml:trace>
  <inkml:trace contextRef="#ctx0" brushRef="#br0" timeOffset="189325.1">21840 13768 2893 0,'-7'-3'82'0,"-3"-1"18"0,-1 1-80 0,4 0-20 0,0-3 0 0,-3 3 0 31,3-4 75-31,-4 4 11 0,4 0 2 0,-4-3 1 16,1 3-71-16,3-4-18 0,-4 4 0 0,0 0 0 16,1 3 55-16,-1 0 7 0,-3 0 2 0,0 0 0 0,0 6-17 0,0 1-3 0,-4 2-1 15,1 1 0-15,-5 5-15 0,1 4-4 0,0 0 0 0,-4 9 0 16,1 3-15-16,-1 4-9 0,0 6 10 16,-3 3-10-16,3-4 10 0,1 4-10 0,3-3 10 0,-1 6-10 15,5 0 10-15,-1 0-10 0,4 3 10 0,3 0-10 16,8-6 0-1,-1-3 8-15,4-3-8 0,7-7 0 0,0-3 0 0,8-6 8 0,6-3-8 0,0-3 0 16,4-7-12-16,6-6-8 0,1-3-1 0,0-3-1 16,3-6 36-16,0-1 7 0,4-5 2 0,0-4 0 15,-4-3-23-15,8-3 0 0,-5-7-10 16,5 1 10-16,-8 0 0 0,0-1 0 16,-3 1 0-16,0 0 0 0,-4 2 0 0,-3 1 0 0,-8 3 0 0,5-3 0 15,-8 6 0-15,-4 0 0 0,1 3 0 0,-4 0 0 16,-4 1 8-16,-3-1-8 0,4 0 0 0,-8-3 0 15,1 3 8-15,-4-3-8 0,0 3 0 0,-4-2 9 16,1 2-9-16,-5 0 0 0,1 0 0 0,-3 0 0 16,-1 4 0-16,0 2 0 0,1 1 0 0,3-1 0 15,-4 4-21-15,4-1-3 0,0 4-1 0,3 3 0 16,-3 0-11-16,4-1-3 0,3 4 0 0,-1 0 0 16,1 0-142-16,4 4-29 0,-1-1-6 0</inkml:trace>
  <inkml:trace contextRef="#ctx0" brushRef="#br0" timeOffset="189777.29">22437 14542 2067 0,'0'0'87'16,"0"0"-70"0,0 3 140-16,0 4 28 0,0-1 6 0,0-6 1 15,0 0-72-15,0 3-15 0,0-3-2 0,0 0-1 16,0 0-26-16,0 0-6 0,0 0-1 0,0 0 0 15,-7 0-25-15,0-6-6 0,0-1-1 0,-4-2 0 16,4-4-13-16,-4-5-4 0,1-4 0 0,3 0 0 16,-4-6-8-16,0-1-3 0,4-2 0 0,0 0 0 15,0-1-9-15,4 4 0 0,-1 0 9 0,4 0-9 16,0 2 0-16,4 1 0 0,-1 0 0 0,4 0 0 16,4 0 0-16,0-3 0 0,3-3 0 0,0-4 0 15,3 7 0-15,-2-3 0 0,2-1 0 0,1 1 0 16,-4 6 0-16,7 0 0 0,-3 0 0 0,-1 6 0 15,1 3 17-15,-4 0-1 0,0 7 0 0,4 0 0 16,-4 2-53-16,-3 4-11 0,3 0-3 0,-7 0 0 16,0 3-77-16,3 3-16 0,-3-3-4 0</inkml:trace>
  <inkml:trace contextRef="#ctx0" brushRef="#br0" timeOffset="190112.36">22934 13874 2025 0,'0'0'85'0,"0"0"-68"16,0 0 149-16,4 3 30 0,-1 4 5 0,-3-1 2 15,4 3-60-15,-1 1-12 0,1 2-3 0,-1 4 0 16,1 0-51-16,-1 6-10 0,1 3-3 0,-1 0 0 16,1 3 0-16,-1-3 0 0,1 3 0 0,-1 1 0 15,1-1-39-15,-4 3-8 0,4 0-1 0,-1-2-1 16,1-1-24-16,-4 0-5 0,3 0-1 0,1 1 0 16,-1-11 15-16,1 1 0 0,-4-3 0 0,3-4 0 15,1-2 0-15,-4-1 0 0,3-6 0 0,-3-3 0 16,0 0-54-16,0 0-8 0,0 0-2 0,4-6 0 15,-1 0-153-15,1-7-31 0,-1 1-7 0</inkml:trace>
  <inkml:trace contextRef="#ctx0" brushRef="#br0" timeOffset="190629.96">23326 13649 1728 0,'-4'-7'76'0,"1"-2"16"0,3 3-73 0,-4-1-19 0,1 1 0 0,3 0 0 15,0 6 102-15,0 0 17 0,-4-7 3 0,4 7 1 16,0 0 8-16,0 0 1 0,0 0 1 0,0 0 0 16,0 0-30-16,0 0-7 0,-3 7 0 0,3-4-1 15,0 3-21-15,0 0-4 0,3 1-1 0,1-4 0 16,-1 0-22-16,1 3-5 0,3-3-1 0,0 1 0 16,3-4 8-16,1 3 2 0,-1 0 0 0,5-3 0 15,2 0-39-15,4 3-12 0,-3-3 8 0,7 3-8 16,-4-3 17-16,32 9 17 0,-28-5-17 15,-4 5-4-15,3-3-1 0,1 4 0 0,-4 2 0 16,-3 4-12-16,0 3 0 0,-4 0 0 0,3 6 0 0,-3 3 0 16,-3 3 0-16,3 4 0 0,-3 2 4 15,-4 1-4-15,0-4 0 0,3 4 0 0,-6 3 0 16,-1-7 0-16,1 4 0 0,-4 0 0 0,-4 2 0 0,1-2 0 0,-1 6 0 0,-3 0 0 16,-3 0 0-16,-1-4 0 15,1-5 0-15,-5-7 0 0,1 3 0 0,0-5 0 0,-3-5 0 0,2 1 0 0,-2-3 0 16,6-3 0-16,-3-4 0 0,4-2 0 0,-1-1 0 15,7-2-92 1,-3-4-19-16,7-3-3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13:41:17.64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836 533 2188 0,'-7'9'97'0,"4"7"20"16,-1-7-93-16,-3 10-24 0,3 6 0 0,4-3 0 15,0 6 56-15,4 4 6 0,3 5 2 0,-3 4 0 16,-1 0 0-16,4 3 0 0,-7 6 0 0,4 0 0 15,3-3 12-15,-4 3 2 0,8-3 1 0,-4 3 0 16,-4-9-24-16,8-6-5 0,-8-4-1 0,8 3 0 16,-4-8-27-16,-3-1-6 0,6-10 0 0,-10 1-1 0,11-3-24 15,-11-4-5-15,10-9-1 0,-10 0 0 0,0 0 15 0,4-3 0 16,-4-10 0-16,0 4 0 0,0-7 0 16,0 4 0-16,-4-10 0 0,-6 0 0 0,3-3 20 0,3-7 8 0,-6-5 0 15,-1-1 1-15,-3-3-46 16,3 0-10-16,-3 4-1 0,-3-10-1 0,6 3 49 0,-3-3 9 0,3 6 3 15,-3-6 0-15,4 3-52 16,-1 3-9-16,8 4-3 0,-8-7 0 0,7 3 51 0,-3 4 9 0,4 2 3 0,-4 4 0 16,7 2-31-16,0 8 0 0,7-5 0 0,-4 8 0 15,-3 8-21-15,7 1-7 0,-3 3-2 0,-1 2 0 16,8 1 46-16,0 3 8 0,-4 0 3 0,0 0 0 16,3 3-19-16,8 1-8 0,-11-1 8 0,11 6-8 15,-4-6-20-15,7 3-8 0,0-2-3 0,-3 2 0 16,3 3 31-16,4 4 0 0,-1 3 0 0,-3-10 0 15,4 9 24-15,-4 4 12 16,1-6 1-16,-8 3 1 0,0 5-25 0,3-2-5 0,-3 3 0 0,-10 3-8 16,3 0 22-16,-3 0-2 0,-4 7-1 0,-4-7 0 15,-3 3-19-15,0-3 0 0,-11 3 0 0,4-2 0 16,0-1 0-16,-7 0 0 0,0 0 0 0,-4-6 0 16,11 3 0-16,-7-7 0 0,7 1 0 0,-4 0 0 0,7-10 0 15,8-3 0-15,3-3 0 0,0 0 0 16,0-6 0-16,0-7 0 0,0 1 0 0,3-4-9 15,5-3 9-15,2 0 0 0,1 4 8 0,3-10-8 16,0 6 0-16,7 0-12 0,-7 3 2 0,7 1 0 16,1 8 10-16,-1 4 0 0,-4 0 0 0,4 6 0 0,-6 3 0 15,2 4 0-15,-10 9 8 0,11 3-8 0,-15 3 9 0,8 3-9 0,-7 6 12 16,3 1-12-16,3-4 27 0,-10 10-2 0,11-10 0 16,-11 4 0-16,10-1 11 0,-6-5 3 0,6-4 0 0,-6 3 0 15,3-9-31-15,4 3-8 0,-4-4 0 0,3-8 0 16,1 2 0-16,3-5 0 15,4-1 0-15,-8 0 0 16,8 4-21-16,3-7-6 0,0 0-1 0,0 0 0 0,-3-3 19 0,3-3 9 0,0 0-10 0,0 0 10 16,4-7-31-16,-7 1 0 15,10-4 0-15,-3 1 0 0,-4-4 76 0,-7 0 15 0,0-2 4 16,-3-4 0-16,-1 0-52 0,1 3-12 0,-1-3 0 0,-6 0 0 16,3-3 0-16,-3 6 0 0,-4-6 0 0,0 6 0 15,0 0-16-15,-4 7-5 0,-3-1-2 0,3 7 0 16,-6 0 37-16,-1-4 7 0,4 10 2 0,-7 0 0 15,4 13-39-15,-1-7-8 0,7 13-2 0,-10 3 0 16,7-3 17-16,4 6 9 0,-4-3-10 0,3 9 10 16,4-9-8-16,4 6 8 0,3-6 0 0,-4 3-9 15,8-6 9-15,-1 0 0 0,1 0 0 0,3 0 0 16,-3-7 0-16,3 1-8 0,3-10 8 0,-2 3 0 16,-5-3-78-16,4 0-10 0,0-3-3 0,4 0 0 15,-4 0-38-15,0 0-8 0,4-3-2 0</inkml:trace>
  <inkml:trace contextRef="#ctx0" brushRef="#br0" timeOffset="601.61">1912 1016 2067 0,'0'0'87'15,"0"9"-70"-15,0 0-17 0,7 4 0 16,-7-1 85-16,0 7 14 0,0 3 2 0,0-3 1 16,0 3-10-16,4 0-1 0,3 0-1 0,-7 0 0 15,3 0-21-15,4-3-4 0,-3-4-1 0,6-2 0 16,-6 6-51-16,3-13-13 0,4 3 0 0,-8-6 0 15,8 1 54-15,-8-4 8 0,4 0 2 0,-3-7 0 16,3 1-52-16,3 0-12 0,-6-1 0 0,-1-8 0 16,5 2 0-16,-5-2 0 0,4-4 0 0,-7 6 0 15,4-6 0-15,3 4 0 0,-4-4 0 0,1 3 0 16,3-6 0-16,-4 7 0 0,8 5 0 0,-4-9 0 16,4 10 0-16,-8 0 0 0,8 2 0 0,-8 4 0 15,4 3 40-15,-3 3 6 0,3 0 1 0,-4 7 0 16,1-1-7-16,3 4 0 0,-7-4-1 0,0 7 0 15,3 3 2-15,-3-1 1 0,8 1 0 0,-8 6 0 16,0-9-34-16,0 3-8 0,3-3 0 0,-3-1 0 0,0-2 0 16,7 2 0-16,-7-8 0 0,0-1 0 0,0 0-9 0,0-6-4 0,0 0-1 15,0 0 0-15,4-6 22 0,-1 0 5 0,4-4 1 0,-3-9 0 32,6 1-33-32,-3-1-6 0,4-6-2 0,-4 0 0 0,4 3 43 0,6 3 9 0,-3-6 2 0,-3 6 0 15,3 0-42-15,0 7-8 0,4-1-1 0,-1 7-1 16,1 3 40-16,-7-4 8 0,3 7 1 0,0 7 1 15,0-1-25-15,4 3 0 16,-8 4 0-16,-6-1 0 0,6 7 0 0,-6 0 0 0,3 6 0 0,-7-3 0 16,3 3 31-16,5-6 1 0,-8 0 0 15,3 3 0-15,-3 0-44 0,7-3-9 0,-7-10-2 16,0 4 0 0,4-7-105-16,-1 0-22 0,4-6-4 0</inkml:trace>
  <inkml:trace contextRef="#ctx0" brushRef="#br0" timeOffset="906.36">2709 1012 2508 0,'-7'7'71'0,"4"-1"16"0,-4 3-70 16,3 7-17-16,4-3 0 0,-7 2 0 16,4 7 66-16,-1-3 10 0,-3 6 1 0,3-3 1 15,-3 3-22-15,4-9-5 0,-4 6-1 0,3-3 0 16,4-1 11-16,0-2 3 0,0 0 0 0,0-1 0 15,4-5 0-15,3-1 0 0,3 4 0 0,1-10 0 16,-7 0-64-16,6-3-15 0,1 0-1 0,3-3-1 16,0 0 27-16,4 0 6 0,-8-7 0 0,8 1 1 15,-1-1-28-15,1-2-5 0,3 6-2 0,0-10 0 16,-6 6 18-16,-1-5 0 0,3 5 0 0,-6-2 0 16,3-1 0-16,-10 1 0 0,3 2 0 0,-4 4 0 0,-3-3 12 15,0-1-4-15,-3 4-8 0,-8 0 12 0,-3-1-12 0,-4 4-8 0,1-3 8 0,-5-3-13 31,8 6-131-31,-7-4-27 0,4 4-5 0</inkml:trace>
  <inkml:trace contextRef="#ctx0" brushRef="#br0" timeOffset="1464.37">3104 984 2559 0,'-7'10'113'0,"7"-4"24"0,-3-3-109 0,3 10-28 0,0-1 0 0,-7 7 0 16,7-3 76-16,0 5 11 0,0 1 1 0,0 4 1 15,7-1-24-15,-7 0-5 0,0 0 0 0,3 0-1 16,4 0 8-16,-3 0 1 0,0-3 1 0,6 0 0 16,-3-3-53-16,4-7-16 0,-4 1 8 0,3-4-8 15,-3 1 11-15,4-4-3 0,0-6 0 0,3 0 0 16,-11-3-8-16,8-10 0 0,-1 4 0 0,1-1 0 15,-7-5 0-15,3 2 0 0,3-2 0 0,-10-1 8 16,4 3-8-16,-1-6 8 0,4 4-8 0,-7 2 8 16,0-6-8-16,0 7 0 0,0-1 0 0,0-2 8 15,0 5-8-15,0 4 0 0,0 0 0 0,0 6 8 0,0 0-8 0,0 0 0 0,0 0 0 0,4 6 8 16,3 0-8-16,3 4 0 0,-6 5 0 16,7-8 8-16,-1 2-8 0,1 4 0 0,-1-1 0 0,-3-6 0 15,4 1-23-15,7-4 0 0,-4 3 0 0,-4-3 0 16,4 0 23-16,8-3 0 0,-8 0 0 15,0-3 0-15,3 0 0 0,-2 0 0 16,6-3 0-16,-11 3 0 0,8-4 0 0,0-5 0 0,-8-1 0 0,4 1 0 16,-3 5 0-16,-8-8 0 15,4 2 0-15,-3-3 0 0,-4 10 0 0,-4-9 0 16,4 5 0-16,-10 4 0 0,-1 3 24 0,1 0 8 0,-4 6 3 0,3 3 0 16,-10 7-5-16,7 2-1 0,-4 4 0 0,4 0 0 15,0 3-29-15,3 3 0 0,1 0 0 0,6 0 0 16,-3-3-11-16,7 0-8 0,0 0-1 0,7 0-1 15,-7-3 33-15,11-7 8 0,3 1 0 0,-4-7 1 16,1 0-37-16,3-3-7 0,7 4-1 0,-3-7-1 16,3 0 40-16,4-7 8 0,3 1 1 0,11 0 1 15,-7 0-225-15,3-4-44 0</inkml:trace>
  <inkml:trace contextRef="#ctx0" brushRef="#br0" timeOffset="1884.64">4664 1175 2649 0,'14'7'117'16,"-4"-4"25"-16,-3 3-114 0,11-3-28 0,-4 0 0 0,7-3 0 16,1 0 0-16,23-12 0 0,-20 6 0 15,3-4-45-15,4 4-15 0,3-4-4 0</inkml:trace>
  <inkml:trace contextRef="#ctx0" brushRef="#br0" timeOffset="2770.59">5704 671 1972 0,'0'0'88'0,"-3"6"17"15,-1-3-84-15,1 6-21 0,3 1 0 0,0 2 0 16,0 1 76-16,3 6 10 0,1 3 2 0,-1 9 1 16,1-3 8-16,-1 4 2 0,1 8 0 0,7 1 0 15,-11 0-26-15,3 0-5 0,1 3 0 0,3-4-1 16,-4 1 5-16,1-10 0 0,3 1 1 0,-4-1 0 16,4-9-26-16,0 0-6 0,1-3-1 0,-5-3 0 15,4-4-16-15,0 1-4 0,4-7-1 0,-8 0 0 0,1-3-19 16,3-6 0-16,-4 0-13 0,1 0 5 15,-1-3 8-15,1-7 0 0,3 4 0 0,-7-7 0 0,4 3 0 16,-1-5 0-16,4-1 0 0,0-6 0 0,0 0 0 0,4 0 0 0,-4-4 0 0,3 4 0 16,5 6 12-16,-5 4 5 0,4-1 1 0,7 7 0 15,-10-1-18-15,3 7 0 0,7 0 0 0,-10 3 0 47,3 3 0-47,0-3 0 0,-3 10 0 0,3-1 0 0,-4 10 13 0,-3-10-4 0,4 10-1 0,-4 6 0 0,0-6 8 16,4 9 2-16,-8-3 0 0,1 3 0 0,3-9 1 0,0 0 0 15,0 0 0-15,0-3 0 0,-3-4-19 0,6 4 0 16,-3-10 0-16,0 3 0 0,4-2 0 0,-4-4 0 0,3 0 0 0,1-3 0 16,3-3 0-16,-7-3 0 0,4-4-13 0,-1 1 5 15,4-10 8-15,1-3 9 0,2 0-1 0,-3-3-8 16,0-3 0-16,4 0 0 0,-4-1 0 0,4 4 0 16,-11-6 0-16,0 9 0 0,4-3-15 0,-8 9 5 15,-3-3 10-15,0 10 12 0,0 0-2 0,0 9-1 16,-7 0-9-16,-4 3 0 0,4 3 0 0,-3 3 0 15,3 10 0-15,0 0 0 0,0 6 0 0,0 0 0 16,3 3 0-16,0 1 0 0,1 2 0 0,-1 0 0 16,4-9 0-16,4 3 0 0,-1-6 0 0,5-3 0 15,-1-1 0-15,3-8 0 0,8-1 0 0,-8-3 0 16,5 0 0-16,2-6 0 0,1 0 0 0,3 0 0 16,-3-3-99-16,-1-7-21 0,1 1-5 0,3-4-1 15,0-3-54-15,-3 0-12 0,3 0-1 0</inkml:trace>
  <inkml:trace contextRef="#ctx0" brushRef="#br0" timeOffset="3098.83">6780 1028 2661 0,'0'0'76'0,"0"0"16"0,-3 0-74 16,-1 0-18-16,-6 3 0 0,3 0 0 0,-4 0 73 16,4 7 11-16,-4-4 3 0,1 0 0 0,-1 7-19 0,1-1-3 0,-1 4-1 0,1-3 0 15,-1 2-15-15,4 7-3 0,-4-3-1 0,4 3 0 16,4-6-21-16,-1 3-5 0,1 3-1 0,-1-13 0 15,4 3-18-15,0-5 0 0,4-1 0 0,-1 0 0 16,1-6 0-16,6-9 0 0,1 3 0 0,-4-4 0 16,4-5 0-16,-1-1-9 0,4-3 1 0,-3 3 0 15,3-6 8-15,0 4 12 0,-7 2-2 0,4-6-1 16,-1 6-35 0,-3 4-7-16,0-7-2 0,0 6 0 0,1 7 27 0,-5 0 8 0,1-4 0 0,-4 10 0 15,7 10 0-15,-4-4 11 0,1 7 0 0,3 5 0 16,-4 1 15-16,1 3 3 0,-1 3 1 0,4-3 0 15,-3 3-1-15,6 0 0 0,-6 1 0 0,0-1 0 16,3-3-16-16,0-10-3 0,3 4-1 0,-3-1 0 16,4-8-9-16,-1-4 0 0,1 0 0 0,0-3 0 15,-1 0-108-15,1-6-13 0,3 3-3 0,-4-13-1 16,-2 3-87-16,2-2-18 0,1-10-3 0</inkml:trace>
  <inkml:trace contextRef="#ctx0" brushRef="#br0" timeOffset="3474.06">7168 796 2422 0,'0'-16'68'0,"4"7"16"0,-4 0-67 0,4 5-17 0,3 4 0 0,-4 0 0 16,4 0 72-16,0 7 10 0,4 5 2 0,-4-2 1 15,3 8-25-15,5-5-4 0,-5 6-2 0,4 0 0 16,-3 3-34-16,3 3-6 0,-3-3-2 0,3 6 0 16,-4-6 68-16,1 6 12 0,3-6 4 0,-4 6 0 15,5-6-48-15,-5 3-8 16,1 0-3-16,-1 0 0 0,1-9-37 0,0 3 0 0,-1-3 0 15,-3-7-8-15,0 0 24 0,0-2 6 0,0-1 1 16,0 0 0-16,-3-6-37 0,-1 0-7 0,1 0-2 0,-4 0 0 16,0 0 31-16,0 0 5 0,0 0 2 0,-11-6 0 15,1 0-24-15,-4 2-5 0,0-2-1 16,-4 3 0-16,-3 3 23 0,-4 6 4 0,-3 1 0 0,0 5 1 16,3-2-13-16,-3 5 0 0,7 1 0 0,-4 6 0 15,11 0 0-15,0 0-10 0,3 6 10 0,4-3-8 16,7-3 8-16,7 0 0 0,0 0 8 0,7 0-8 15,0-10 12-15,4 1-3 0,3-4 0 0,4-2 0 16,-4-1-23-16,4-12-5 0,3 2-1 0,0-2 0 16,0 0 68-16,-3-7 12 0,3 7 4 0,-3-10 0 15,0 4-52-15,-1-1-12 0,1 4 0 0,-7-4 0 16,-1 4-151-16,-3 3-33 0,1-4-6 0</inkml:trace>
  <inkml:trace contextRef="#ctx0" brushRef="#br0" timeOffset="4829.79">2187 4515 1197 0,'0'0'50'0,"0"0"-40"15,0 0 85-15,0 0 17 0,0 0 3 0,0 0 1 16,0 0-3-16,0 0 0 0,-7 3 0 0,4 0 0 16,-1 0-39-16,4 7-8 0,0-1-2 0,0 0 0 15,0 4-51-15,0 3-13 0,0-1 0 0,4 4 0 16,-1 0 0-16,-3 3 0 0,7-3 0 0,-7 6 0 16,4-3 54-16,3 3 8 0,-4 0 2 0,4 3 0 15,-3 0-52-15,7 4-12 0,-8 2 0 0,8 1 0 16,-4 5 0-16,3 4 0 0,-6 3 0 15,6 3 0-15,-10 4 0 0,11 2-12 0,-11 1 3 0,3 12 0 16,5-3 9-16,-8 9 12 0,3 3-2 0,1 10-1 16,3 0-9-16,-7 0 0 0,0 6 0 0,3 15 0 15,-3-8 0-15,0 5 0 0,0 7 0 0,7 16 0 16,-7-10 0-16,0 3 0 0,0 4 0 0,4 24 0 16,3-15 0-16,-7 3 0 0,0 9 0 0,0-28 0 15,0 16 0-15,0 6 0 0,0 10 0 0,0 9 0 16,0 6 0-16,0 6 0 0,0 7 0 0,-7 110 0 15,3-76 0-15,-3 6 0 0,4-2 0 0,-8 52 0 16,0-56 0-16,8 10 0 0,-8 3 0 0,4 56 0 0,4-62 53 0,-8 2 9 16,8 4 2-16,-8 53 0 0,11-69-12 0,0 6-3 15,0-2 0-15,4 40 0 0,3-63 5 0,3 0 1 0,4-6 0 0,0 31 0 16,8-46-27-16,-1-4-6 0,4-6-1 0,-1 22 0 16,1-41-21-16,0-6 0 0,3-7 0 0,0 13-8 15,-3-28-1-15,-1 0 0 0,-2-6 0 0,2 6 0 16,-6-16 9-16,0-3 0 15,-1 0 10-15,-6 3-10 0,3-15-10 16,-4-1-8-16,1-2-2 0,3 2 0 0,-10-15-20 16,3-3-5-16,-4-4-1 0,4-6 0 0,-7-12-86 15,4-3-18-15,-4-10-3 0</inkml:trace>
  <inkml:trace contextRef="#ctx0" brushRef="#br0" timeOffset="6173.7">2219 4421 1580 0,'0'9'35'0,"4"-3"7"0,-4 4 2 0,3-1 0 0,8 1-36 0,-4-4-8 16,7 3 0-16,-4-2 0 0,1-1 34 0,7-3 5 0,-1 3 1 0,8 0 0 16,-4 1 17-16,4-4 4 0,-1 3 1 0,8 0 0 15,4 1-20-15,2-1-4 0,-2 0-1 0,6 1 0 16,-7-1-6-16,4 0-2 0,7 3 0 0,10-2 0 16,1-1-29-16,-4 3 8 0,3-2-8 0,11-1 0 15,-10 3 0-15,3-2 0 0,10-1 0 0,4 0 0 16,0-3 0-16,0 4 0 0,4-4 0 0,3 0 0 15,0 0 0-15,0-3 0 0,4 0 0 0,0-3 0 16,-4 0 0-16,7 0 0 0,-3-4 0 0,10-2 0 16,-14 3 0-16,7-4 0 0,-3 1 0 0,10-4 0 15,-17 1 0-15,3 2 0 0,0-2 0 0,0-1 0 16,-3 1 26-16,-4-1 2 0,-3 4 1 0,-8-4 0 16,-7 1-46-1,4 2-10-15,-3-2-1 0,-1 2-1 0,-6-2 74 0,3-1 15 0,-11 4 4 0,0-4 0 0,-6 7-52 16,-1-3-12-16,-3 2 0 0,-8-2 0 15,-3 6 0-15,1-3 0 0,-1 2 0 0,-4 4 0 0,-2-3 15 0,-1 3 0 16,-4-3 0-16,-3 3 0 0,-3 3 1 0,-4-3 0 16,0 0 0-16,7 7 0 0,-7-1 13 0,0 3 3 15,0 1 1-15,-7 2 0 0,3 1-33 0,1-4 0 16,-1 7 0-16,1-4 0 0,-4 4 0 0,3-3 0 16,4 5 0-16,-3-2 0 0,3 3 0 0,0 0 0 15,0 3 0-15,0 0 0 0,0-1 38 0,3 5 1 16,1-1 0-16,3 0 0 0,-4 0-11 0,1 3-3 15,3-3 0-15,3 6 0 0,-3-2-25 0,-3 5 0 16,7 1 0-16,-1 2 0 0,-3 4-15 0,0 6-8 0,4 3-1 0,-1 4-1 16,-6-1 40-16,3 0 8 15,0 4 1-15,0 8 1 0,0 4-25 0,0 4 0 0,0-4 0 0,0 12 0 16,0-3 0-16,0 1 0 0,8 2 0 0,-12 13 0 16,8-9 0-16,-4 6 0 0,7 6 0 15,-11 10 0-15,8-13 0 0,-4 6 0 16,4 7 0-16,-4 12 0 0,0-9-15 0,0 3-8 0,0 3-1 0,0 22-1 15,0-16 25-15,0 3 0 0,-3 1 0 0,3 24 0 16,-4-18 0-16,4 6 0 0,-3 0 0 0,6 22 0 16,-6-22 0-16,-1 3 0 0,8 3 9 0,-4 25-9 15,0-24 0-15,0-1 0 0,0 3 0 0,0 26 0 16,0-26 22-16,-3 7-2 0,3 2-1 0,-4 29 0 0,4-31-19 16,-3 3 0-16,3 3 0 0,-3 28 0 0,-1-28 0 15,1 6 0-15,-4 3 0 0,3 38 0 0,1-37 0 0,3 2 0 16,-7 0 0-16,3 32 0 15,1-41 19-15,3 4 0 0,-4 2 0 0,1 28 0 16,3-34-9-16,0 0-2 0,0-3 0 0,4 19 0 0,-4-35-8 0,0 4 8 16,0-4-8-16,3 16 8 0,-3-35-8 15,4 4 0-15,3-4 0 0,-3 7 0 0,-1-16 0 16,4-6 0-16,-3-1 0 0,3 7 0 16,-3-21 0-16,-8-20 0 0,4-3 0 0,-3 3 0 15,3-6 0-15,-4 0 0 0,-3-3 0 0,4-6 0 16,-4-1 0-16,0 10-17 0,0-9 4 0,-4-7 1 15,1-9-87-15,-4-7-17 0,3-5-3 0,-6-7-1 16,-1-3-57-16,0-6-12 0,1-4-3 0</inkml:trace>
  <inkml:trace contextRef="#ctx0" brushRef="#br0" timeOffset="6749.55">3069 16267 1482 0,'0'0'42'0,"0"0"9"0,0 0-41 0,0 0-10 16,0 0 0-16,0 0 0 0,7 0 58 0,0-3 10 16,4-1 1-16,-1 4 1 0,5-3-33 0,-1 0-6 15,7 3-2-15,0 0 0 0,4 0 2 0,3 0 0 0,7 0 0 16,4 0 0-16,3 0 10 0,4 0 3 16,0 0 0-16,-11 0 0 0,8-3-16 0,3 3-4 15,-1 0 0-15,8 0 0 0,0 0 14 16,4 0 2-16,3 3 1 0,24-3 0 0,-6 0 11 0,3 0 3 0,-3 0 0 0,10-3 0 15,-7 0-23-15,4 0-5 0,3 0-1 0,0-4 0 16,-7 4 11-16,0-6 3 0,8 2 0 0,2 1 0 16,-6 0-20-16,0-3-4 0,-8 2-1 0,4 4 0 15,-7-3-15-15,4 3 8 0,-4 3-8 0,4-3 0 16,-11 6 0-16,-4-3 0 0,-3 6 0 0,4-3 0 16,-18 3-149-1,-1 1-33-15,-6 2-6 0</inkml:trace>
  <inkml:trace contextRef="#ctx0" brushRef="#br0" timeOffset="7814.08">3270 3414 1792 0,'-7'-9'51'0,"7"-4"10"15,-3 4-49-15,3-4-12 0,0 1 0 0,0 2 0 16,0-5 114-16,0 2 20 0,0 1 4 0,0 5 1 16,0-5-16-16,3 5-3 0,-3 4-1 0,0 3 0 15,0 0-22-15,7 7-4 0,-7-1-1 0,0 10 0 16,0 2-12-16,0 7-2 0,0 4-1 0,0 2 0 15,0 4-32-15,-7-1-6 0,4 1-2 0,3 2 0 16,0 4-14-16,-4 0-3 0,4 3-1 0,0-13 0 16,0 0 8-16,4-6 1 0,6 0 1 0,-6-3 0 15,3 0-29-15,3-6 0 0,1 3 0 0,7 0 0 0,3-7 0 0,0-2-15 16,-3-4 2-16,3 0 0 0,0-3 21 0,0-3 4 0,-3 0 0 16,3 0 1-16,4-6-13 0,-4 0 0 0,0-1 0 0,4 4 0 15,-4-3 0-15,-4 0 0 0,5 3 0 0,-5-7 0 31,-3 7-27-31,0-3-8 0,-3 0-1 0,3-1-1 16,-3 4-58-16,-1 0-11 0,-3 0-2 0,8-3-1 16,-12 2-155-16,4-2-30 0,4-6-6 0,-4-1-2 0</inkml:trace>
  <inkml:trace contextRef="#ctx0" brushRef="#br0" timeOffset="8131.8">4039 3195 2206 0,'0'0'63'0,"0"0"13"16,0 0-61-16,0 0-15 0,0 0 0 0,-3 9 0 16,3-6 119-16,0 7 21 0,0 2 4 0,-7 1 0 0,7 6-64 0,-4 6-12 15,4-3-4-15,0 6 0 0,0 0 0 0,-7 0 0 16,4 4 0-16,-4-4 0 0,3 3 0 0,4 1 0 16,-3-1 0-16,-1-3 0 0,0-3-51 0,4 0-13 15,0-3 0-15,-3 0 0 0,3-6 0 16,3 0 0-16,-3-7 0 0,8 0 0 0,-5-2 0 0,8-4 0 15,-8 0 0-15,8-3 0 0,-1 0 0 0,4 0 0 16,-3-3 0-16,3 3 0 0,4-3 0 0,-4-1 0 16,7 1 0-16,0 0 0 0,4 0 0 0,3 0 0 15,4 3 0-15,-7 0 0 0,-1 0 0 0,-3 3 0 16,1 0 0-16,-5 3 0 0,1 1 0 0,-4-1 0 16,-3 0 0-16,3 1 0 15,3 2-48-15,-10-3-13 0,4 0-3 0,0 1-887 0,-4-1-177 16</inkml:trace>
  <inkml:trace contextRef="#ctx0" brushRef="#br0" timeOffset="9503.62">3630 5672 1552 0,'0'-16'44'0,"0"-3"10"0,-7 4-43 0,7-1-11 0,0 3 0 0,-3 1 0 15,3-1 108-15,-4 4 19 0,4 3 4 0,0-1 1 16,0 7-58-16,0 0-11 0,0 0-3 16,0 0 0-16,0 0 52 0,0 7 11 0,0 5 1 0,4 20 80 15,-4-11-135-15,3 1-1 0,-3 7-1 16,7 5-51-16,-7 1-16 0,4 5 8 0,-4 4-8 15,7 3 28-15,-7 10 3 0,3-1 0 0,1 4 0 16,-1-7-1-16,1-3 0 0,-1 4 0 0,4-4 0 16,-3-3-30-16,3-3 0 0,-4-4 0 0,5 1-10 15,-5-6-5-15,8-7-1 0,-8-3 0 0,4-3 0 16,-3-6-95-16,3-1-19 0,-4-5-4 0,4-4-1 16,0-3-93-16,1-6-18 15,-5 0-4-15</inkml:trace>
  <inkml:trace contextRef="#ctx0" brushRef="#br0" timeOffset="9797.91">4039 5477 1792 0,'0'-12'51'0,"0"2"10"15,0 1-49-15,0 0-12 0,4 2 0 0,-4 1 0 16,0 6 54-16,0 0 8 0,0 0 2 0,0 0 0 15,7 9 56-15,-4 1 11 0,4 6 2 0,-3 2 1 0,3 11-10 0,-3 8-1 0,3 4-1 0,0 3 0 16,0 0-64-16,3 3-13 0,-6 3-2 0,3 6-1 16,0-2 35-16,0 5 7 0,4 1 2 0,-4 6 0 15,0-7-69 1,3-2-17-16,1-4 0 0,-8 3 0 0,8-9 0 0,-4 1 0 0,7-5 0 0,-10-5 0 16,6-10 0-16,-3-3 0 0,0-9 0 0,0-3 0 15,-3-4 0-15,3 0 0 16,-7-5 0-16,0-4 0 15,0 0-48-15,-7-13-12 0,3 0-4 0,-3 1 0 0,0-7-102 16,-3-3-21-16,-1 0-4 0</inkml:trace>
  <inkml:trace contextRef="#ctx0" brushRef="#br0" timeOffset="10000.01">3732 6311 2394 0,'0'0'106'0,"0"0"22"16,0 0-103-16,0 0-25 0,0 0 0 0,0 0 0 16,7 0 62-16,4 4 7 0,0-1 2 0,3 3 0 15,3 0 10-15,-3 0 3 0,8 1 0 0,-1-1 0 16,4 3-56-16,-8 1-10 0,4-1-2 0,0-2-1 0,1-1-15 16,-5 0 0-16,4 0 0 0,4 1 0 15,-4-1-81-15,4-3-13 0,7 0-2 0</inkml:trace>
  <inkml:trace contextRef="#ctx0" brushRef="#br0" timeOffset="10682.61">3962 9005 1580 0,'0'0'67'0,"0"0"-54"15,0 0 143-15,0 0 29 0,0 0 6 0,0 0 1 16,-4 0-103-16,1 3-20 0,-4 6-4 0,3 1-1 16,4 5 52-16,0 7 9 0,0 3 3 0,4 7 0 15,3-4-103-15,-7 7-25 0,3 2 0 0,4 7 0 16,0-3 56-16,0 6 7 0,-3 0 1 0,3 3 0 16,-4-6-52-16,8-3-12 0,0-1 0 0,-8-2 0 15,8-10 0-15,-4-3 0 0,7-6 0 0,-11-6 0 16,4-1-48-16,-3-2-13 0,7-4-3 0,-8 0 0 15,4-3 0-15,-7-3 0 0,0 0 0 0,4-9 0 16,-4-4-153-16,0 1-31 0,-7-13-7 0,-4 3-1 0</inkml:trace>
  <inkml:trace contextRef="#ctx0" brushRef="#br0" timeOffset="11031.93">3651 9052 2188 0,'-10'0'48'0,"10"0"11"0,-7 0 1 0,7 0 1 0,0 0-49 0,-4 0-12 0,4 0 0 0,0 0 0 15,0 0 54-15,0 0 8 0,0 0 2 0,0 0 0 16,4-6 51-16,6 2 10 0,-3-2 3 0,7 0 0 15,8 3-52-15,-8-4-9 0,7 4-3 0,4-6 0 16,10 3 0-16,-7-1 0 0,4 1 0 0,3 0 0 16,-3-4-51-16,3 4-13 0,0-6 0 0,1 2 0 15,-1 4 0-15,-3 0 0 0,3-4 0 0,4 4 0 16,-4 0 0-16,0 3 0 0,1-1 0 0,-5 1 0 0,-2 0 0 16,-8 0 0-16,0 3 0 0,-3-3 0 15,3 3-48-15,-4 0-13 0,1 0-3 0,0 0 0 16,-4 0-102-16,7 3-21 15,14 0-4-15,-21 7-1 0</inkml:trace>
  <inkml:trace contextRef="#ctx0" brushRef="#br0" timeOffset="12167.23">4015 13517 1314 0,'0'0'37'0,"0"0"8"0,0 0-36 0,0 0-9 0,0 0 0 0,0 0 0 16,0 0 70-16,0 0 12 0,0 0 2 0,0-6 1 16,3-1-6-16,4 4-2 0,-7 3 0 0,0-6 0 15,0 6 0-15,0 0 0 0,4 0 0 0,-4 0 0 16,7 3 3-16,-4 3 1 0,1 7 0 0,3 6 0 0,-4-1-1 0,4 11-1 15,-3-1 0-15,7 10 0 0,-4-1-24 16,0 10-5-16,3 3-1 0,1 10 0 16,-1-4-39-16,1-2-10 0,3-4 0 0,-3 0 0 0,3-9 53 0,-4 0 9 15,1-7 2-15,0-3 0 0,-1-2-64 0,1-7-8 16,-4-1-4-16,0-5-1 0,3 0 21 0,1-7 4 16,-7-2 0-16,3-4 1 15,-7-3-31-15,0 0-6 0,0 0-2 0,0-10 0 16,-4-2-10-16,1-1-1 0,-1 1-1 0,-3-4 0 15,3 0 38-15,-6 1 0 0,-1-7 0 0,8 0 0 0,-8-7 28 0,-6-5 12 16,9-1 4-16,-9-5 0 16,3 2-20-16,3-3-3 0,-3 1-1 0,0-4 0 0,3 0-20 15,1 3-13-15,-4 3 1 0,7-6 1 0,3 4 11 0,-3 2 0 16,3 0 0-16,4 4 0 0,-7 9 0 0,7 0 0 0,7 3 0 0,-7 3 0 16,0 0 0-16,0 7 9 0,0 2-9 0,0 1 0 15,4 3 12-15,-4 6-12 16,0 0 12-16,0 0-12 0,21 3 34 0,-7 0 0 0,4 0 0 0,0 3 0 15,-1 1-3-15,8-1-1 16,-4 0 0-16,4-3 0 0,-1 4-30 0,-2-4 0 0,2-3 0 0,-6 3 0 16,0-3 0-16,-1-3 0 15,1 0 0-15,-4 3 0 0,0-4 0 0,4 1 0 0,-18 3 0 0,10-3 0 16,-10 3 0-16,14 0 0 0,-14 0 0 0,15 0 0 16,-15 0 0-16,0 0 0 0,0 0 0 0,0 0 0 15,10 0 8-15,-10 0-8 0,0 0 0 0,0 0 0 16,7 6-47-16,-7-2-15 0,4-1-3 0,-8-3-1 15,1 3-50-15,-4 0-9 0,7 0-3 0,-11 0-716 16,4 3-144-16</inkml:trace>
  <inkml:trace contextRef="#ctx0" brushRef="#br0" timeOffset="12411.86">4117 13902 1792 0,'0'0'51'0,"0"0"10"0,0 0-49 0,3-6-12 15,8 0 0-15,0 0 0 0,-1-1 105 0,4 4 19 16,-3-3 3-16,7 0 1 0,3 3 21 0,3-1 5 16,1 4 1-16,3 0 0 0,-10 0-95 0,10 4-18 15,-10-1-4-15,3 0-1 0,0 0 14 0,-7 3 2 16,4-3 1-16,0 1 0 0,-4-1-35 0,3 0-7 16,-3 0-2-16,8 0 0 15,-12 0-59-15,1 0-12 0,-1 0-3 0,-3 1 0 16,4-1-77-16,-4 0-16 0,-7 3-3 0,0 0-1 15,0 4-50-15,-7-4-9 0,-4 13-3 0,-3-3 0 0</inkml:trace>
  <inkml:trace contextRef="#ctx0" brushRef="#br0" timeOffset="12582.79">4378 14417 2570 0,'4'12'56'0,"-4"-12"12"0,3 3 3 0,1 1 1 0,6-1-57 0,-6-3-15 0,6 0 0 0,1-3 0 0,-1 3 86 0,5-4 14 0,2 4 4 0,8-3 0 0,-7 3-33 0,3 0-7 16,10 0 0-16,-6 0-1 16,0 3-51-16,0-3-12 0,3 0 0 0,0-3 0 15,4 0-87-15,-11 0-20 0,4-3-4 0,-8-4-1186 0</inkml:trace>
  <inkml:trace contextRef="#ctx0" brushRef="#br0" timeOffset="51609.62">8195 5317 850 0,'0'0'17'0,"0"0"6"15,0 7-23-15,-3-4 0 0,-1 3 0 0,4 0 0 16,-4 1 20-16,4-4-1 0,-3 3 0 0,3 0 0 16,0-6-19-16,0 3 0 0,-4 4 0 0,4-7 0 15,0 0-14-15,0 6-3 0,0-6-1 0,0 0 0 16,0 0 66-16,0 0 12 0,0 0 4 0,0 0 0 15,0 0-8-15,0 0 0 0,4 3-1 0,-4-3 0 0,3 6 1 0,-3 1 0 0,0-1 0 0,4 0 0 32,-4 4-32-32,4-1-5 0,-1 7-2 0,-3-1 0 0,4 4 36 15,-1 9 7-15,1 1 2 0,-1 5 0 16,1 1-48-16,-1 2-14 0,4 4 0 0,-3 3 8 16,-1 3 44-16,1 6 10 0,3 1 2 0,-4 5 0 0,4-9 0 15,1 0 0-15,-1 1 0 0,3 2 0 16,-3-6 0-16,0 3 0 0,-3 3 0 0,3-2 0 0,0-4-52 0,0-3-12 0,0-1 0 0,0-2 0 15,0-3 0 1,4-4 0-16,-4 4 0 0,0-10 0 0,0 0 0 16,0-6 0-16,0-3 0 0,-3-3 0 0,3-7 0 0,-4-6 0 0,4 1 0 0,-3-11 0 15,3-2 0-15,-4-7 0 0,-3-3 0 0,4-3 0 16,-4-3 54-16,-4-3 8 0,4 0 2 0,-3-7 0 16,-1 1-52-16,1-7-12 0,-1-3 0 0,-3 0 0 15,4 0 0-15,-4 4 0 0,3-1 0 0,-3-6 0 16,3 3 0-16,-3-3 0 0,0 0 0 0,0-6 0 15,4 6 54-15,-4 0 8 0,0-4 2 0,0 1 0 16,0 3-52-16,-1 0-12 0,-2 0 0 0,-1-3 0 16,1 3 0-16,3 3-12 0,0-3 3 0,-4 0 0 15,0 6 9-15,4 4 12 0,0-4-2 0,-3 3-1 16,3 4-9-16,0-1 0 0,0 1 0 0,0 2 0 16,-1 4 0-16,5 0 0 0,-4 6 0 0,3 3 0 15,1 3 0-15,-1 1 0 0,1 5 0 0,3 1 0 16,0 3 0-16,0 6 0 0,0 0 0 0,0 0 0 15,0 0 0-15,7 3 0 0,0 0 0 0,0 3 0 16,4 4 0-16,-1-4 0 0,1 3 0 0,3 1 0 16,0-1 0-16,4-3 0 0,-1 4 0 0,-3-1 0 15,4 1 0-15,0-4 0 0,3 0 0 0,-4 0 0 16,5-2 0-16,2-1 0 0,4-3-8 0,1 0 8 0,2-7 0 0,8 4 0 16,0-6 0-16,0-1 0 0,0-2 0 0,-4-1 0 0,4 1 0 0,0-4 0 15,-4 1 0-15,4-1 0 0,-1 3 0 0,5-2 8 16,-1-1-8-16,0 3 0 0,4-2 0 0,0 2 0 15,-7-2 0-15,-4 5 0 0,-7-2 8 0,4 2-8 16,-7 1 0-16,3 2 0 0,0 1 0 16,1 3 0-16,-5 0 0 0,1 0 0 15,0 3 0-15,-1-3 0 0,-6 3 0 0,0 3 0 0,-1-3 11 0,-3 3-11 16,-3 0 9 0,0 3-9-16,-4-3 8 0,0 4-8 0,0 2 12 0,-4 1-2 0,1-1-1 0,-4 0 0 15,0 1-1-15,0 2 0 0,0 1 0 0,3 3 0 16,-3-1 0-16,0 4-8 0,0 0 12 0,0 3-4 15,4 3-8-15,-4 0 0 0,3 3 9 0,1 4-9 16,3-1 0-16,0-3 0 0,4 3 0 0,-4 4 8 16,3-1-8-16,-3 1 0 0,4 3 0 0,-4 5 0 15,3-2 22-15,1 6 3 0,0 0 1 0,3 3 0 16,-4-3-38-16,4 1-8 0,-3-5-2 0,3 11 0 16,4-4 22-16,-4 0 0 0,0 6 0 0,7 1 0 15,-7-7 0-15,7-3 0 0,-3-6 0 0,0 3 0 16,-1 0 0-16,1-4 0 0,0 1 0 0,-1 0 0 15,-3-7 8-15,1-5-8 0,-1-1 0 0,-4-3 8 16,1-3-8-16,-4-3 0 0,0-4 9 0,-4-2-9 16,1 0 11-16,-8-4-3 0,4 3 0 0,-7-5 0 0,-3-1 18 0,-1 0 3 15,-3 1 1-15,-7-1 0 16,0-3-5-16,-4 0-1 0,-3 3 0 0,-4-3 0 0,4 1-8 16,-4-4-1-16,0 3-1 0,-3 0 0 0,-4 0-2 0,0 0 0 0,-6 3 0 15,-1 1 0-15,0-4 0 0,0 0-1 16,-3 0 0-16,-1 0 0 0,1 0 25 0,3-3 4 0,-3 0 2 15,-1 0 0-15,4 0-34 0,-7 0-8 16,4 4 0-16,0-1 0 0,3 0-18 16,7 0-6-16,4 0 0 0,-4 3-1 0,0 1 13 0,4-1 2 0,0 3 1 15,-1-2 0-15,5-1-91 16,2 0-17-16,1 0-4 0,7 1-1 0,0-4-136 0,7 0-27 16</inkml:trace>
  <inkml:trace contextRef="#ctx0" brushRef="#br0" timeOffset="52472.84">8943 5587 1189 0,'3'-6'50'0,"1"-4"-40"16,0 1 93-16,-4 3 18 0,3-1 4 0,-3 1 1 16,4 0 4-16,-4 6 1 0,-4-6 0 0,4 6 0 31,-3-7 11-31,-1 4 2 0,0 0 1 0,-3 0 0 0,0 0-42 0,-3 3-9 0,3 0-2 0,-4 0 0 16,1 3-28-16,-1-3-5 0,0 3-2 0,1 0 0 15,-1 0-45-15,1 4-12 0,3-4 0 0,-4 3 0 16,4-3 0-16,0 3 0 0,0-2 0 0,3 2 0 15,-3 0 0-15,7-6 0 0,-3 3 0 0,3-3 0 16,-4 7 0-16,4-7 0 0,0 0 0 0,0 0 0 16,-3 3 0-16,3-3 0 0,0 0 0 0,0 0 0 15,-4 6 0-15,4-6 0 0,0 0 0 0,0 3 0 16,0 3 0-16,-3-2 0 0,3 2 0 0,0-3 0 16,0 3 0-16,0 0 0 0,3 4 0 0,-3-1 0 15,0 1 0-15,0-1 0 0,0 4 0 0,0 2 0 16,4 1 0-16,-4 0 0 0,3 6 0 0,1-4 0 15,-4 1 0-15,3 0 0 0,1 3 0 0,-4-3 0 16,3 0 0-16,1-1 0 0,-1 1 0 0,1-3 0 0,-1 3 0 0,1-7 0 16,-1 4 0-16,1-4 0 15,0 1 0-15,-1-4 0 0,4-2 0 0,-3-1 0 0,-1-3 0 0,-3-3 0 0,0 0 0 0,0 0 0 16,0 0 0-16,4-3 0 0,-1-3 0 0,1-1 0 16,-1-2 30-16,1 0 4 15,-4-1 1-15,3-2 0 0,1 2-5 16,-1 4-1-16,1-3 0 0,-1 2 0 0,1 1-29 0,-1 0 0 0,5 0 0 0,-5 2 0 15,4 1 0-15,0 0 0 16,0 3 0-16,4-3 0 0,-1 0 0 0,5 3 0 16,-5-3 0-16,4 3 0 0,0 0 0 0,4 0 0 0,0 0 0 15,-1 3 0-15,-3 3 0 0,0 0 0 0,1 1 0 0,-1 5 0 16,0 4 0-16,-4 0 0 0,-3 2 0 0,0 4 0 16,1-3 0-16,-5 3 0 0,1 0 0 0,-1 0 0 15,-6-3 0-15,3 0 0 0,-4-1 0 0,-7 1 0 16,4 0 0-16,-7 0 0 0,0-3 0 0,-3 2 0 15,-1-2 0-15,-3-3 0 0,-4-1 0 0,4 1 0 16,0-4 0-16,0 0 0 0,-1-2 0 0,1-4 0 16,4 0 0-16,2-3 0 0,1 0 0 0,4-3 0 15,3 0-96-15,0-4-26 0,3 1-5 16,1 0-1-16,3-3-153 0,3-4-31 0</inkml:trace>
  <inkml:trace contextRef="#ctx0" brushRef="#br0" timeOffset="53567.81">9701 5894 2188 0,'0'0'97'0,"0"0"20"0,4 4-93 0,-1 2-24 0,1-3 0 0,3-3 0 16,0 0 40-16,4 0 4 0,3 0 1 0,0-3 0 15,4 3-21-15,3-3-4 0,3-4 0 0,5 4-1 16,-1 0 36-16,4-3 7 0,3 3 2 0,0-4 0 16,-3 1-52-16,-4 3-12 0,4-3 0 0,-4-1 0 15,4 4 0-15,0 0 0 0,3 0 0 0,0 3 0 16,4-3 0-16,0 0 0 0,3 3 0 0,0-3 0 15,-6 3 0-15,-1-3 0 0,0 3 0 0,-3-4 0 16,0 4 0-16,0-3 0 0,-1 0 0 0,5 0 0 16,-5-3 0-16,1 3 0 0,0-1 0 0,3-2 0 0,-7 3 0 15,-3-3 0-15,0 3 0 0,-1-1 0 0,-6 1 0 16,0 0 0-16,-4 3 0 0,-4-3 0 16,-3 6 0-16,0 0 0 0,-3 0 0 0,-4-3 0 0,4 4 0 0,-8 2 0 0,0-3 0 0,1 3 0 31,-4-3-48-31,0 1-13 0,0 2-3 0,-4-6 0 15,1 3 0-15,-5-3 0 0,5-3 0 0,-4 0 0 16,3 0-102-16,4-4-21 0,-3 1-4 0,3 0-1 16,-4-4 52-16,7 1 9 0,-3 0 3 0,4-1 0 15,-1 1 0-15,4-1 0 0,0-2 0 0,0 2 0 0,0 4 136 0,4-3 28 0,-4 2 6 0,0-2 1 16,3 3 77-16,-3-1 16 0,0 7 4 0,0-6 0 16,0 6-10-16,0 0-2 0,0 0 0 0,0 0 0 15,0 0-23-15,0 0-5 0,0 0 0 0,0 0-1 16,7 6-13-16,-3 4-2 0,-1 2-1 0,5 4 0 15,-5 0-51-15,4 6-11 0,0 3-1 0,0 3-1 16,0 0 35-16,0 4 7 0,0 2 2 0,0 1 0 16,0-4-50-16,1 0-13 0,-5-2 0 0,4-1 0 15,0-6 56-15,-3-3 7 0,3-4 1 0,-7-5 0 16,3-1-52-16,1-3-12 0,-1 1 0 0,-3-7 0 16,0 0 0-16,0 0 0 0,0 0 0 0,0-10 0 15,-3-2 0-15,3-4 0 0,-4 0 0 0,1-6 0 16,-1-3 0-16,-3 0 0 0,4 0 0 0,-4-6 0 15,3 2 0-15,-3 1 0 0,0-3 0 0,0 3 0 16,-4-1 0-16,4 1 0 0,0 0 0 0,-3 0 0 16,3 0 0-16,0-1 0 0,3 1 8 0,-3 3-8 0,3 3 0 0,1 3 0 15,-1 7 0-15,1 2 0 0,3 4 0 16,0 6 0-16,0 0 0 0,3 6 0 16,4 4 0-16,0 2 0 0,1 4 0 0,2 0-10 15,1 2 10-15,3 1-10 0,0-3 10 0,-4 3-10 0,5-4 10 0,-1 1 0 0,-4 0 0 0,4-1 0 16,1-2 0-16,-1 0 8 0,0 2 0 0,0-2 0 15,3-4-8-15,-2 1 0 0,2-4 0 0,1 0 0 16,0 0 0-16,-1 1-13 0,-3-1 3 0,4-3 1 16,-4 0 9-16,-3 0 0 0,-1 0 0 0,-3-3 0 15,0 4 0-15,-7-4 12 0,0 0-4 0,0 0 0 16,0 0-8-16,-3 3 0 0,-4 3 0 16,0 0 0-16,0 1 29 0,-8-1 2 0,1 3 0 0,0 1 0 15,-3 5 1-15,3 1 1 0,-4 3 0 0,4 3 0 16,0 0-33-16,-4 0 0 0,4 3 0 0,3-3 0 15,-3 0 0-15,4-4 0 0,-4 1 0 0,-1-3 0 16,5-4 0-16,3-2-12 0,-4-4 0 0,4-3 0 16,7-3-84-1,0 0-16-15,0 0-3 0</inkml:trace>
  <inkml:trace contextRef="#ctx0" brushRef="#br0" timeOffset="54881.72">11451 5333 1321 0,'-3'10'58'0,"-1"-1"13"16,4 3-57-16,-3 7-14 0,3-3 0 0,0 6 0 15,3 6 28-15,-3 3 4 0,4 4 0 0,-1 6 0 16,1 0 25-16,3-1 6 0,-4 7 1 0,4 7 0 16,0-1 13-16,0 3 3 0,1 7 1 0,-1 3 0 15,3-7 38-15,-3-2 7 0,0-1 2 0,4 1 0 16,-4-7-64-16,3-3-13 0,-2 0-3 0,2-6 0 15,-3-7-25-15,0-6-6 0,0-2-1 0,0-4 0 16,-3-7-5-16,-1-5-2 0,1-4 0 0,-4-6 0 16,0 0-1-16,0 0-8 0,0-10 12 0,-4-5-4 15,1-4 7-15,-1-3 1 0,-3-6 0 0,4-4 0 16,-4 1 8-16,0-3 1 0,0-1 1 0,0-2 0 16,-1-4 2-16,1 0 1 0,-3-3 0 0,3-3 0 0,-4-3-9 15,4 0-1-15,0-4-1 0,-3-2 0 16,2 6-10-16,1-4-8 0,0 1 12 0,0-3-12 0,0 2 8 0,0 1-8 0,4-3 0 0,-4-1 0 15,0 4 0-15,-1 0 0 0,1 2 0 16,4 1 0-16,-4 0 0 0,-4 3 0 0,4 0 0 16,0 3 0-16,0 3 8 0,0 7-8 0,-4 3 0 0,4-1 0 15,-3 7 0-15,3 6 8 0,0 1-8 0,0 2 0 16,0 3 8-16,3 4-8 16,-3 3 0-16,3-1 0 0,4 7 8 0,0 0-8 0,0 0 0 15,0 0 0-15,8 0 0 0,-1 0 0 0,3 3-8 0,1 1 8 16,-1-4-10-16,4 3 10 0,1 0-10 15,2 0 10-15,1 0 0 0,-4 0-9 0,4 0 9 0,3-3 0 16,0 4 11-16,4-4 7 0,3-4 2 0,4 4 0 16,3-3-35-16,4-3-6 0,3 3-2 0,0-3 0 15,1-1 23-15,-5 1-11 0,1 3 11 0,4-3-8 16,2-1 8-16,5 1-8 0,-1 0 8 0,4-4-8 16,0 1-20-16,-4 0-4 0,-3-4-1 0,7 1 0 15,0-1 52-15,0-6 10 0,0 4 3 0,7-4 0 16,-7 0-24-16,-4 0-8 0,1 0 0 0,-1 0 0 15,-7 4 0-15,1-4 0 0,-1 3 0 0,-3 4 0 16,0-1 0-16,-4 1 0 0,0 2 0 0,-3 1 0 16,-4 6 0-16,-7 0 0 0,1 3 0 0,-5 0 0 15,-3 3 0-15,-7 3 11 0,4 0-11 0,-8 1 10 16,1 2-10-16,-4 0 0 0,-4 1 9 0,1-1-9 16,-1 1 8-16,1 2-8 0,-4-2 10 0,0-1-10 0,0 3 0 15,3-2 0-15,-3 2 0 0,0 1 0 0,4-1 0 16,-1 1 8-16,0 3-8 0,4-4 0 0,-3 4 0 0,3 0 0 0,3 2 0 0,-3-2 0 31,4 3 0-31,0-3 0 0,-1 2 0 0,4 1 0 16,0 3 0-16,-3 3 0 0,3 0 0 0,0 4 0 15,0 2 0-15,0 7 0 0,0 2 0 0,0 4 0 16,4 0 0-16,-4 0 0 0,3 6 0 0,1 3 0 0,-1 1 0 0,1 2 0 0,0 4 0 16,3-1 0-16,0-2 0 0,0-4 0 0,0-3 0 0,4 0 0 15,-1-9 16-15,1 0 1 0,0-3 0 0,-1-1 0 16,1 1-17-16,-4-4 0 0,0 4 0 0,0 0 0 15,-3-4 0-15,-1-6 0 0,-3 1 0 0,-3-4 0 16,-1-3 0-16,1 3 0 0,-4-3 0 0,-4 0 0 16,1-1 0-16,-1-2 0 0,-3 0 0 0,0-3 0 15,-3-1 0-15,-1 1 0 0,1 0 0 0,-5-4 0 16,-2-5 55-16,-1-1 7 0,1 0 2 0,-5-3 0 16,1-3-64-16,0 0 0 0,0 0-9 0,-7 0 0 15,-1 0 9-15,-2 0 12 0,-5 3-2 0,-2 1-1 16,-1 2-9-16,-4-3-9 0,1 6 9 0,-4 1-13 15,4-1 13-15,0 1 0 0,-1 2 12 0,-6 1-12 16,-1-4 8-16,-6 4-8 0,0-1 0 0,-4 4 0 16,3-7 0-16,1 4 0 0,-1 2 0 0,-6-2 0 15,6 0 0-15,-6 2 0 0,-1 1 8 0,-6 3-8 16,6 0 0-16,1 2 0 0,3 1 0 0,-7 0 0 16,10-3 0-16,4 3 0 0,-3-3-10 0,3 0 10 15,7-10-149-15,0 1-26 0,0-7-5 0</inkml:trace>
  <inkml:trace contextRef="#ctx0" brushRef="#br0" timeOffset="56665.54">12188 5390 1580 0,'-7'0'67'16,"0"0"-54"-1,0 0 115-15,7 0 22 0,-7 0 5 0,7 0 1 16,-7 0-45-16,7 0-9 0,0 0-2 0,0 0 0 16,0 0-61-16,0 0-13 0,0 0-2 0,0 0-1 15,0 0 14-15,7-4 3 0,4 1 1 0,-1-3 0 16,1 6-33-16,7-3-8 0,-4 3 0 0,3-3 0 16,-2 3 0-16,2 0 0 0,-3 0 0 0,4 0 0 15,0 0 0-15,-4 0 0 0,0 0 0 0,0 3 0 16,0-3 0-16,0 3 0 0,-3 0 0 0,-1 3 0 0,-3-2 53 15,0 2 9-15,-3 3 2 0,-1-2 0 0,1 2-52 16,-4 0-12-16,-4 4 0 0,1-1 0 16,-1 1 0-16,-3 6 0 0,-3-4 0 0,-1 4 0 0,1 0 0 15,-1 0 0-15,4-3 0 0,-4 2 0 0,4-5 0 0,0-1 0 0,0 1 0 16,4-4 0 0,-4-2 33-16,3-1 4 0,4-6 1 0,0 0 0 15,0 0-27-15,0 0-11 0,0 0 8 0,0 0-8 0,7-3 8 0,0-3-8 0,-3 2 0 16,3-2 8-16,0 3 0 15,3-3 0-15,-3-1 0 0,4 4 0 0,3 0 6 16,-3 3 1-16,3 0 0 0,0 0 0 0,0 6-15 0,0 1 0 0,0 2 0 0,0 1-10 16,1-1 47-16,-5 7 10 0,1-1 1 0,-1 1 1 15,-3 0-21-15,-3 2-4 0,3 1 0 0,-7 0-1 16,0 0-8-16,-7 3-2 0,3 0 0 0,-6-3 0 16,-1 3-13-16,-3 0 11 0,3-1-11 0,-6 1 10 15,-1-3-10-15,4 0 0 0,-4-3 0 0,1-1 8 16,3-5-8-16,-4-1 0 0,4-3-12 0,0-2 12 15,3-1-128-15,4-3-17 0,-3-3-4 0</inkml:trace>
  <inkml:trace contextRef="#ctx0" brushRef="#br0" timeOffset="58478.39">13279 5496 1370 0,'-7'-3'39'0,"3"0"8"0,4 3-38 0,0 0-9 0,0 0 0 0,0 0 0 0,0 0 85 0,0 0 15 0,0 0 4 0,0 0 0 0,0 0-47 0,4 6-9 0,3-3-1 0,3 4-1 15,1-4-15-15,3 3-3 0,3 0-1 0,5 1 0 16,-1-1-27-16,7 0 0 0,0 3 0 0,4-2 0 16,0-1 0-16,3 0 0 0,-3 4 0 0,7-4 0 15,-4 0 0-15,4-3 0 0,3 1 0 0,4-1 0 16,0-3 56-16,3-3 7 0,4-1 1 0,0-2 0 15,-4 0-52-15,-3 0-12 0,0-4 0 0,3 1 0 16,1-1 0-16,3 1-16 0,0 0 3 0,0-4 1 16,-8 4 12-16,-2-1 16 0,-4 1-3 0,-1-1-1 15,1 1-12-15,-4 3 0 0,1-1 0 0,3 1 0 16,-4 0 0-16,-3 3-12 0,3 0 3 0,-3-1 0 16,-4 4 9-16,-3-3 12 0,-1 0-2 0,-6 3-1 15,0 0-9-15,-8 0 0 0,1 0 0 0,-4 0 0 16,0 0 0-16,-4 0 0 0,-3 0 0 0,0 0 0 15,0 0 0-15,0 0 0 0,-7 0 0 0,-3 0 0 16,-1 0 0-16,1 0 0 0,-5 0 0 0,1 0 0 16,0 0-12-16,-3 0-4 0,6 0 0 0,-3 0-1 15,0 0-24-15,3 0-5 0,4-3-1 0,-3 3 0 16,2-3 38-16,1 0 9 0,7 3 0 0,-7-3 0 16,7 3 0-16,0 0 0 0,-3-3 0 0,3 3 0 15,-4-7 0-15,4 7 0 0,0-6 0 0,0 6 0 16,0-6 9-16,0 6 4 0,4-3 1 0,-4 3 0 0,0 0-22 0,0 0-5 15,0 0-1-15,0 0 0 0,0 0 14 16,0 0 0-16,3 3 0 0,1 3 0 0,-1 3 0 16,1 4 0-16,3 3 0 0,-3 2 0 0,3 4 20 0,-4 7 6 0,4-1 2 0,0 0 0 15,0 3 6-15,0-6 2 0,0 4 0 16,0-1 0-16,0-3-36 16,-3 0 0-16,0 0 0 0,-1-3 0 0,1-3 58 15,-1-3 5-15,-3-1 1 0,4-2 0 0,-4-4-52 0,0-6-12 0,0 0 0 0,0-3 0 16,0 0 0-16,-4-6 0 0,1-3 0 0,-4-4 0 15,3-2 0-15,-3-1 0 16,0-6 0-16,0 0 0 0,0-3 0 0,-4 0 0 16,1 0 0-16,-1-3 0 0,0-4 11 0,1 4-1 0,-4-3 0 15,3-4 0-15,1 7-10 0,3 3 0 0,-4 0 9 0,4 0-9 16,0 3 11-16,3 3-3 0,-3 3 0 16,4 4 0-16,3 2-8 0,0 1 10 0,0 3-10 0,0 6 10 15,0 0-10-15,0 0 10 0,7 0-10 0,0 0 10 16,3 6-10-16,1 0 0 0,0 4 0 0,3-4 0 15,0 6 0-15,0-2 0 0,4 5 8 0,-1-2-8 16,1 0 27-16,-1-1 3 0,5 4 1 0,-1-4 0 16,0 1-50-16,-3-1-9 0,3 1-3 0,0-1 0 15,4-2 31-15,-1-4 0 0,1 0 0 0,3 1 0 16,-3-1 0-16,3-3 0 0,0 0 0 0,1-3 0 0,-8 3 0 16,0 0 0-16,0-3 0 0,-3 4 0 0,-8-1 11 0,4-3-11 0,-3 3 10 15,-7 3-10-15,-4 0 22 0,-4 1-2 0,1 2 0 0,-8 4 0 16,-3-1 17-16,-4 4 3 0,-3 0 1 0,-4 2 0 15,1 4-13-15,-5-3-2 0,-2 0-1 16,2 3 0-16,1-3-25 0,0 3 0 0,0 0 0 16,0 0 0-16,-1-1 36 0,1-2 3 0,0 3 0 15,0-3 0 1,3-3-63-16,0-4-12 0,1 1-2 0,2-7-1 0,8-3-173 16,0-6-36-16</inkml:trace>
  <inkml:trace contextRef="#ctx0" brushRef="#br0" timeOffset="59697.99">15490 4831 1314 0,'0'0'37'0,"0"0"8"0,0 10-36 0,0 2-9 0,4 1 0 0,-4 6 0 16,4 6 17-16,-1 6 2 0,4 4 0 0,-3 9 0 16,3-1-3-16,0 8 0 0,0 2 0 0,0 7 0 15,3-1 62-15,-2 4 12 0,-1 6 2 0,0 0 1 16,0-7 7-16,0-2 2 0,0 0 0 0,0 2 0 15,0-5-26-15,0-7-6 0,0 0-1 0,-3-3 0 16,3-9-38-16,-4-7-8 0,4-3-2 0,-3-9 0 16,-1-3-21-16,1-4 0 0,-4-2 0 0,3-7 0 15,-3-3 0-15,0 0 0 0,0 0 0 0,0 0 0 16,-7-13 0-16,4-2 0 0,-1-1 0 0,-3-6 0 16,0 0 0-16,0-6 0 0,-4 0 0 0,4-4 0 15,-3 1 0-15,-1 0 0 0,1-1 0 0,-1-5 0 16,-3-4 38-16,3-3 3 0,1-3 1 0,-1-3 0 15,1 0-16-15,-1-1-3 0,4-2-1 0,-4-3 0 16,4-1-22-16,-3-2 0 0,3-4 0 0,0 0 0 16,0 4 0-16,0 2 0 0,-1 1 0 0,5-1 0 15,-4 7 0-15,0-3 0 0,0 0 0 0,3 2 0 16,-3 8 0-16,4 2 0 0,-1 9 0 0,-3 1 0 16,4 6 56-16,-5 3 6 0,5 6 2 0,-4 4 0 15,7 2-64-15,-4 4-28 0,4 6 3 0,0 0 0 0,0 0 17 0,4 6 8 0,-1 4-8 0,1-1 8 31,3 4-33-31,0-4-2 0,4 4 0 0,-1-1 0 0,4-2 35 0,4 2 0 0,0 1 0 0,3-4 0 16,7 1 0-16,0-4 14 0,4 0-1 0,7-3 0 16,0-3-13-16,-1-3 0 0,5-3 0 15,6 0 0-15,-3-7-12 0,0 4 0 0,7-4 1 16,0-3 0-16,3 1 11 0,1-1 0 0,-1-3 10 16,8 0-10-16,-5 4 0 0,1-1 0 0,0-3 0 0,4 0-10 15,-8 4 10-15,4-1 0 16,-3 4 0-16,-1-4 0 0,-3 0 0 0,0 4 0 0,4-1 10 15,-8 4-10-15,0-1 0 0,-6 1 0 0,-1 3 0 16,-3 2-10-16,-7 1 10 0,-8 3 0 0,-3 0 0 0,-3 3 0 16,-4 4 0-16,0-1 0 0,-3 0 0 0,-4 4 0 15,0-1 0-15,-4 0 0 0,-3 1 0 0,0-1 0 16,0-2 0-16,-3 2 0 0,3 0 0 0,-4 1 0 16,1-1 0-16,-4 4 0 0,3-1 0 0,-3 1 0 15,4-1 0-15,-4 4 0 0,3 0 0 0,-3 3 0 16,4-1 0-16,-1 4 0 0,0 0 0 0,1 3 0 15,3 7 0-15,-4-1 0 0,4 4 0 0,4 2 0 16,-4 1 0-16,3 3 0 0,1-1 0 0,3 4 0 16,-3 0 0-16,3 6 0 0,0 0 0 0,3 1 0 15,1-1 0-15,-1 0 0 0,5 0 0 0,-5 3 0 0,8-2 0 0,-4-4 0 16,4 3 0-16,-1 0 0 16,1-6 9-16,-1 0 4 0,5 0 1 0,-5-4 0 15,1-2-14-15,0-3 0 0,-4-1 0 0,0 0 0 0,-4-5 0 16,-3 2 0-16,4-3 0 0,-7 1 0 0,-1-4 0 15,-3-3 0-15,0-1 8 0,-7-2-8 0,0-3 0 0,0 0 11 16,-7-4-11-16,0-2 10 16,0-1 0-16,-8 0 0 0,-2-2 0 0,-1 2 0 0,0-6 18 0,1 4 4 0,-1-4 1 0,-3 3 0 31,-4-3-47-31,0 3-10 0,-7 1-1 0,1-1-1 0,-8 3 26 0,0-2 0 0,0 2 0 0,-7 0 0 16,7-2 20-16,-3-1 4 0,-1 3 0 0,-2 1 0 15,-5-1-14-15,1 1-2 0,-1-1-8 0,-6 3 12 16,6-2-12-16,4 2-8 0,0 1 8 0,-3 0-13 15,3-4 13-15,0 3 0 0,0-2 0 0,4 2 0 16,3-2-54-16,7-1-8 0,4-3-2 0,-4 1 0 16,7-1-28-16,1-3-5 0,2 0-2 0</inkml:trace>
  <inkml:trace contextRef="#ctx0" brushRef="#br0" timeOffset="60372.05">16242 5079 1780 0,'0'0'50'0,"0"0"12"0,0 0-50 0,0 0-12 0,0 0 0 0,0 0 0 15,0 0 86-15,3-6 14 0,1 0 4 0,-4 2 0 16,3-2-11-16,5 3-1 0,-5 0-1 0,1 0 0 16,3 3-73-16,0 3-18 0,0-3 0 0,0 6 0 15,3 0 55-15,1 1 7 0,0 5 2 0,3 1 0 16,0 2-52-16,0 4-12 0,0 3 0 0,0 0 0 15,0 3 0-15,-3-3 0 0,3 3 0 0,-3 0 0 16,-4 0 20-16,0-3 2 0,-4 7 0 0,-3-4 0 16,0 6-6-16,-7-3 0 0,0 4-1 0,-4 2 0 15,-3-6 9-15,0 4 3 0,-3-1 0 0,-1 0 0 16,0-5-27-16,1-8 0 0,-1 4 0 0,0-6 0 16,-3-3 0-16,4-4 0 0,-1 0-12 0,-3-2 12 0,3-4-8 15,1-3 8-15,2 0 0 0,5-3 0 16,-1-4 0-16,1 1-9 0,3 0 9 0,3-7 0 0,1 1-8 0,3-1 8 15,3-6 0-15,4 4 0 16,0-4 0-16,4-3 0 0,3 3 0 0,4-3 0 0,-4 6 0 16,3 1 0-16,-3 2 8 0,4 4-8 15,0 3 12-15,3 2-4 0,-4 4-8 0,5 7 12 0,-5 2-12 0,4 7 0 0,-3 3 0 16,3 3 0-16,0-4 12 0,-3 4-1 0,3-3 0 0,-3-3 0 16,-4-1-44-16,0-5-9 15,4-1-2-15</inkml:trace>
  <inkml:trace contextRef="#ctx0" brushRef="#br0" timeOffset="60902.06">17205 5324 1792 0,'0'0'51'0,"0"0"10"0,0 0-49 16,0 0-12-16,4 0 0 0,3 3 0 0,3-3 54 0,4 0 8 0,4 3 2 0,0-3 0 15,6 0-12-15,4 0-3 16,1 0 0-16,6 0 0 0,0 3-27 0,1-3-6 0,2 3 0 0,1-3-1 16,0 3-15-16,0-3 0 0,3 4 0 0,4-4 0 15,0 0 12-15,3 0-1 0,4 0 0 0,0 0 0 16,-4 0-11-16,-3 0-16 0,-3 0 4 0,2 0 1 16,-2-4 21-16,6 4 4 0,-3 0 1 0,0-3 0 15,-4 0-15-15,-3 0-16 0,-4 3 3 0,1-3 1 16,-8 0-96-16,-7 0-18 0,0-1-4 0</inkml:trace>
  <inkml:trace contextRef="#ctx0" brushRef="#br0" timeOffset="61468.87">18517 5154 1303 0,'0'0'55'0,"0"7"-44"16,0-1 49-1,0 3 11-15,4 1 1 0,-4 2 1 16,3 1 44-16,1 3 9 0,-1 2 2 0,-3 1 0 0,7 3-52 0,-3 3-9 0,0 0-3 0,3 3 0 16,-4 4 0-16,8-4-1 0,-4 3 0 0,0 1 0 15,0-4-11-15,0 0-3 0,0 0 0 0,0-2 0 16,-3-5-26-16,-1-5-6 0,1 0-1 0,-1-4 0 15,1-5-16-15,-4-1 0 0,0 0 0 0,0-6 0 16,0 0 0-16,-4-9 0 0,4-4 0 0,-7 1 0 16,4-10 0-16,-1 0-14 0,-3-3 2 0,3-4 1 15,-3 1 11-15,4 0 16 16,-4 0-4-16,3 0-1 0,-3-1-11 0,4 4 0 0,-1-3 0 16,1 3 0-16,3 0 0 0,-4 3 0 0,4 0 0 0,0 3 0 15,0 0 0-15,0 1 0 0,0 2 0 0,4 0 0 16,-4 7 0-16,3-1 0 0,1 4 0 0,-1 3 0 15,-3 3 0-15,7 3 0 0,4 3 0 0,-4 4 0 16,4 2 0-16,-1 4 0 0,4 0 0 0,0 3 0 16,0-4 0-16,4 1-11 0,3 0 3 0,0-1 0 15,4-2 8-15,0-1 0 0,-1 1 0 0,1-1-8 16,0-2 8-16,-4 2 14 0,4-2-3 0,-4 2-1 16,-3-2-10-16,-1-1 0 0,1 4 0 0,-1-4 0 15,-2 4 0-15,-5-4 0 0,-3 4 0 0,0-1 0 16,-3 1 0-16,-1-1 0 0,-6 4 0 0,-1 0 0 15,-3-1 0-15,-3-2 0 0,-4 2 0 0,-1 1 0 0,-2 0 0 0,-1-1 0 0,-3 1 0 16,-4-3 0-16,-3-1 53 0,-4 4 9 16,-3-4 2-16,3 1 0 15,-3 0-76-15,7-4-14 0,0 0-3 0,-1-2-1 16,8-1-54-16,4-3-12 0,-1 0-1 0</inkml:trace>
  <inkml:trace contextRef="#ctx0" brushRef="#br0" timeOffset="62521.13">19844 4951 1337 0,'0'-7'56'15,"-4"1"-44"-15,4 6 92 0,-3-3 20 0,3 3 3 0,-7 0 1 16,-4 3 0-16,0 3 0 0,4 1 0 0,-7 2 0 31,4 7-52-31,-4 6-9 0,-4 0-3 0,0 6 0 0,1 6-51 0,-1 4-13 0,0 6 0 0,4 0 0 16,0 3 54-16,7 0 8 0,0 0 2 0,0 6 0 15,7-6-34-15,7 3-6 0,0 4-2 0,4-7 0 16,3-10-35-16,3-2-7 0,1-7-2 0,3-9 0 16,0 0 69-16,1-10 13 0,-1 0 4 0,3-5 0 15,1-4-52-15,0-7-12 0,7-2 0 0,-1-7 0 16,1-6-10-16,0-3-5 0,3-3-1 0,0-7 0 15,-6 1 16-15,-1-1 8 0,-3 1 0 0,-4-4-8 16,-7 10 16-16,0 0-3 0,-7 3-1 0,0 0 0 16,-3 3 8-16,-4 3 0 0,-4 0 1 0,-7 3 0 15,-6 1 15-15,-4-1 4 0,-4 4 0 0,-3-1 0 16,-4-3-32-16,-3 4-8 0,-1-4 0 0,1 4 0 16,7-1-50-16,0 4-11 0,0 2-3 0,-1 1 0 15,5 0-65-15,-1 3-14 0,4 0-2 0,0-1-1 16,-1 1-91-16,1 0-19 0</inkml:trace>
  <inkml:trace contextRef="#ctx0" brushRef="#br0" timeOffset="62786.8">19484 4963 1549 0,'7'10'44'0,"-3"-4"9"0,6 6-42 0,4 1-11 0,-3-1 0 0,6 1 0 16,5 6 116-16,2 3 22 0,1 3 4 0,3 0 1 16,0 0-23-16,1 3-5 0,-1 0-1 0,0 7 0 15,0-4-40-15,1 4-8 0,-1-1-2 0,4 7 0 16,-4 0-14-16,3 6-3 0,-2 0-1 0,6 3 0 16,-7-9-20-16,0-7-4 0,1 1-1 15,-1-4 0-15,-3 0-8 0,-4-5-1 0,-4-1-1 0,1-3 0 16,-4-4-20-16,0-5-4 0,-3-1-1 0,-1-5 0 15,-3-4-142-15,1-6-29 0</inkml:trace>
  <inkml:trace contextRef="#ctx0" brushRef="#br0" timeOffset="65239.98">6156 9224 1522 0,'0'0'68'0,"0"0"13"0,0 0-65 0,0 0-16 0,4 7 0 0,-1-4 0 16,1 0 49-16,-1 0 7 0,1 0 0 0,3-3 1 15,3 3-13-15,-6 0-2 0,3 1-1 0,0-4 0 16,3 3-14-16,8 3-3 0,-7-3-1 0,3 0 0 16,3 0 12-16,5 0 2 0,2 1 1 0,1-1 0 15,3 0-27-15,0 0-11 0,4 0 8 0,3 0-8 16,-3 0 0-16,-4 4 0 0,4-1 8 0,3 0-8 15,1 0 0-15,-1 1 0 0,0 2 0 0,8-3-11 16,-5-2 11-16,8-1 0 0,0 0 0 0,4 3 0 16,-5-3 0-16,-2 0 0 0,-1 1 0 0,4 2 0 15,3 0 0-15,4 0 0 0,4 1 0 0,3-1 0 16,-11 3-8-16,4 1 8 0,-7-1-8 0,7 1 8 16,0-1-46-16,7 3-4 0,0-2-1 0,3 2 0 15,-6-2 3-15,-5-1 0 0,5 1 0 0,-1-1 0 16,4-3 39-16,0 1 9 0,7-4 0 0,0 0 0 15,-3 0 0-15,-4 0 0 0,3 0 0 0,1 4 0 16,-1-4-18-16,1-3-4 0,3 3-1 0,3-3 0 0,1 3 37 0,0-3 7 0,3 3 2 16,3 0 0-16,-6 0-23 0,-8 0 0 15,4 4 0-15,4-4 0 0,-4 0-15 0,0 0-7 0,7 0-2 0,4-3 0 16,-1 3 24 0,1-3 18-16,3 0-3 0,7 0-1 0,-14 0 12 0,4 0 2 15,-8 0 1-15,12 0 0 0,-8 0 13 16,3-3 2-16,-3 3 1 0,11-3 0 0,-4 3-45 0,0 0-16 15,4-3 0-15,10 3 0 0,-10 0 16 16,7-3 17-16,-1 3-3 0,8 0-1 0,-7 0-13 0,0 0 8 0,-1 0-8 0,8 0 0 16,-7 0 57-16,3-3 6 0,0 3 1 0,8-3 0 15,-8-4-36-15,4 4-6 0,-1-3-2 0,12-3 0 16,-11-1-32-16,3 1-6 0,0-1-2 0,15-2 0 16,-15-1 68-16,7 1 12 0,1-1 4 0,17-3 0 15,-18 4-64-15,4-1-15 0,3 1-1 0,18-1-1 16,-17 1 27-16,-1-1 6 0,8 1 0 0,10-1 1 15,-18 4-17-15,0-1-12 0,4 1 1 0,7-1 1 16,-14 4 10-16,0-3 0 0,-3 3 0 0,13-1 0 16,-21 1 8-16,4 0 1 0,0-1 0 0,10 1 0 15,-13 3-9-15,-4-3 0 0,-1 0 0 0,8-1 0 16,-14 1 0-16,-7-3-16 0,-1 2 4 0,4-2 1 16,-14-4 11-16,1 4 0 0,-5-4 0 0,1 4 0 15,-11 0 0-15,-4-1 0 0,1 4 0 0,-5 0 0 16,-6-1-9-16,-3 4 0 0,-8 3 0 0,-3-3 0 15,-8 3 23-15,-2 3 5 0,-5-3 1 0,-6 3 0 16,-1 0-34-16,-6-3-6 0,-4 0-2 0,0 0 0 16,0 0 22-16,0 0 13 0,0 0-1 0,0 0-1 15,-7-3 0-15,0-3 0 0,-4 0 0 0,1-7 0 16,-1 1 1-16,4-1 0 0,-4-2 0 0,1-4 0 16,-1 0-12-16,1 0 0 0,3 0 0 0,-4 0 0 0,4-2 0 0,-4-1 0 0,4 3 0 15,-3-6 0-15,3 0-8 0,-4 3 8 0,4-3 0 0,-4-7 0 16,1 1 0-16,3-7 10 0,-4-3-1 0,1-2 0 15,-1 2 6-15,0-3 1 0,4 0 0 0,-3-3 0 16,-1 0 1-16,1-6 1 0,-1-1 0 0,-3-5 0 16,3 2-5-16,1 4-1 0,-1 0 0 0,1-7 0 15,-1 4-12 1,0-4 11-16,1 1-11 0,-4-4 10 0,3 6-10 16,4 1 12-16,-3 0-12 0,-1-1 12 0,0 1-12 0,-3-1 0 0,4 1 9 0,-4-1-9 15,3 7 0-15,0 3 0 0,-3 3 0 16,4 0 8-16,-1 4-8 0,1 2 0 15,2-3 0-15,1 0 0 0,0 1 0 0,0-1 0 0,0-3 0 0,0 0 8 16,4 3-8-16,-1 4 0 0,1 2 0 0,-1 1 0 16,1 2 0-16,3 4 0 0,-4 0 0 0,0 3 0 15,4 3 0-15,-3 3 0 0,-1 0 0 0,1 7 8 16,-1-1-8-16,-3 7 9 0,4 0-9 0,-1 2 10 16,4 4-10-16,0 0 8 0,-7 0-8 0,4 4 8 15,-4-1-8-15,3 6 0 0,4-3 9 0,-3 1-9 16,3 2 0-16,-4 1 0 0,4-1 0 0,0 0 0 15,4 1 0-15,-4-1 0 0,0 1 0 0,3-1 0 16,-3 4 0-16,4-4 0 0,-4 3 0 0,3-2 0 16,-3 6 0-16,4-4 0 0,-1 1 0 0,-3-1-8 15,4 4 8-15,-4-4 0 0,3 1-9 0,-3-1 9 16,0-2 0-16,4-1 0 0,-4 1 0 0,0-1 0 0,0-3 0 16,0 1 0-16,0-1 0 0,-4 0 0 0,4 0-8 15,-3 1 8-15,-1-1 0 0,4 0 0 16,-7 4-10-16,4-1 10 0,-1 4-13 0,-3-4 5 0,4 4-5 15,-1-1-1-15,-3-2 0 0,3 2 0 0,1 1 3 16,-1-1 1-16,1 1 0 0,-1-1 0 0,4-2 10 0,-7 2 0 16,7-2 0-16,-3-1-8 15,-1-3 8-15,4 4 0 0,-3-1 0 0,3-3 0 0,-4 4 0 0,1-4 0 0,3 0 0 0,-4-3-8 16,4 4 8-16,0-7-10 0,0 0 10 0,0 0-10 16,0 0-4-16,0 0-1 0,0 0 0 0,0 0 0 15,-7-3-12-15,0-1-2 0,7 4-1 0,-4-6 0 16,-3 3 30-16,4-3 0 0,-1-4 0 0,1 1 0 15,3 0 0-15,-4-1 0 0,1-2 0 0,3-4 0 16,-4 3 0-16,4 1 0 16,0-4 0-16,0 0 0 0,0 4 0 0,0-1 0 0,0 1 0 0,-3 2 0 15,3 1 0-15,0 3 0 0,0-1 0 16,0 7 0-16,0 0 45 0,0 0 15 0,0 0 4 0,0 0 0 16,0 0-52-16,0 0-12 0,0 0 0 0,0 0 0 15,0 0-17-15,-7 4-7 0,3-1 0 0,-3 0-1 16,4 3 40-16,3-3 8 0,-4 4 1 0,4 2 1 15,-4 0-25-15,4 1 0 0,0-1 0 0,0 1 0 16,0-1 0-16,-3 4 0 0,3-4 0 0,0 4 0 16,0-4 0-16,-4 0 0 0,4 1 0 0,0-4 0 15,0 0 0-15,0 1 0 0,0-1 0 0,4-3 0 16,-4-3-21-16,0 3-10 0,0-3-1 0,0 0-1 16,0 0 33-16,0 0 0 0,0 6 0 0,0-6 0 15,0 0 20-15,0 0 10 0,7-6 2 0,-3 0 1 16,-1-4-33-16,4-2 0 0,-3-4 0 0,3-3 0 0,0-3 0 0,0-6 0 0,-4 0 0 0,4 0 0 15,0-4 36-15,0 7 1 0,1-3 0 0,-5 0 0 16,4 0-22-16,-3 6-5 0,3-3-1 16,-4 3 0-16,4 0 7 0,0 3 2 15,0-3 0-15,-3 3 0 0,3 3-18 0,-3 1-19 16,3 5 4-16,-4 1 1 0,4 3 14 16,0-1 0-16,-3 4 0 0,3 0 0 0,0 3 0 0,0 0 0 0,0 3 0 15,0 0 0-15,0 4 16 0,0-4-4 0,4 3-1 16,-4 0 0-16,3 1-11 0,4-1-9 0,-3 0 9 15,3 0-13-15,-3 1 13 0,6 2 0 0,-3-3 0 0,-3 1 0 16,3 2 0-16,0-3 0 0,0 4 0 0,-3-1 0 16,3 1 0-16,0-1 0 0,0 0 0 0,-3 4 0 15,-1 3 8-15,1 2-8 0,3 1 9 0,-3 0-9 16,-1 3 0-16,1 0 0 0,0 3 0 0,-1 0 0 16,-3 3 0-16,4-3 8 0,-4 1-8 0,-4-1 0 15,4-3 0-15,-3 0 0 0,-1-4 0 0,1-2 0 16,-4-3 8-16,-4-4-8 0,1 3 0 0,-1-2 0 15,-6-4 14-15,-1 0-3 0,1 1-1 0,-8-4 0 16,0 3 32-16,1 0 6 0,-4 1 2 0,-4-1 0 16,-3 0-50-16,-4 7 0 0,0-1 0 0,-7 4 0 15,4-4 0-15,0 4 0 0,-1 0 0 0,1-4 10 16,3 1-59-16,8-4-12 0,-1 4-3 0,4-7 0 16,3-3-51-16,1-6-10 0</inkml:trace>
  <inkml:trace contextRef="#ctx0" brushRef="#br0" timeOffset="67385.06">6054 13699 1337 0,'0'0'28'0,"-4"6"6"0,1-3-34 0,-1 3 0 0,1 1 0 0,-4-1 0 16,3-3 109-16,0 3 15 0,1 1 4 0,3-4 0 16,0 3-52-16,0-3-9 0,3 3-3 0,1-2 0 15,0-1 0-15,3 3 0 0,-4-3 0 0,4 3 0 16,0-3-51-16,0-3-13 0,4 4 0 0,-1-4 0 15,5 3 0-15,-5-3 0 0,4 0 0 0,0 0 0 16,4 0 54-16,0 0 8 0,3 0 2 0,0 0 0 16,7-3-52-16,0 3-12 0,1 0 0 0,6 0 0 15,-3-4 0-15,3 1 0 0,0 0 0 0,8 0 0 16,-5-3-15-16,1 3 4 0,0-4 1 0,3 1 0 16,4 0 18-16,0-4 3 0,3 1 1 0,4-4 0 15,-7 1-12-15,4-1 0 0,-5 1 0 0,1-4 0 16,0 4 18-16,0-1 2 0,3 1 0 0,-3-1 0 15,-7 4-28-15,0-1-6 0,0 4-1 0,-4 3 0 16,-7 0 15-16,0 3 0 0,-3 0 12 0,-4 3-12 16,0 0 18-16,-3 3-3 0,0 0-1 0,-1 1 0 15,-3 2-1-15,-3-3 0 0,0 1 0 0,-4 2 0 16,0-3-13-16,0-2 0 0,-4 2 8 0,-3-6-8 0,0 0 23 0,0 0 1 16,0 0 1-16,0 0 0 15,0 0-56-15,-3-3-11 0,-4-4-2 0,3 1-1 0,-3 0 21 0,4-4 4 0,-1 1 0 0,1-4 1 16,-4 4-1-16,3-3 0 0,0-4 0 0,-3 3 0 15,4-2-19-15,-4 2-4 0,3-3-1 16,-3 1 0-16,4-1 36 0,-1 4 8 0,1-4 0 0,3 0 0 16,-4 0 0-16,4 1 0 0,0 2 0 0,-3 1 0 15,3-1 0-15,0 4 0 0,0-1 0 0,-4 1 0 16,4 0 0-16,0 2 0 0,0 7 0 16,0 0 0-16,0 0 10 0,0 0 4 0,0 0 1 0,0 7 0 15,0 5 27-15,4 4 6 0,-4 3 0 0,3 3 1 16,-3 6-49-16,4 3 0 0,-1 7-12 0,1-1 3 15,-1 4 9-15,4 3 12 0,0 0-2 0,0 3-1 16,0-3-9-16,1 3 0 0,-1-3 0 0,-4 0 0 16,4-10 33-16,0-2 5 0,4-4 1 0,-8-3 0 15,4-6-31-15,-3-7-8 0,-1-2 0 0,1-4 0 16,-4-6 0-16,0 0-12 0,3-6 4 0,-3-1 0 16,0-5-4-16,0-4 0 0,0 0 0 0,-3-6 0 0,-1-6-5 0,1-3-2 15,-1 0 0-15,1-4 0 16,-1-3 19-16,-3 4 0 0,0-4 0 0,0 1 0 15,0 2 0-15,4 1 0 0,-4 2 0 0,3-2 0 16,0 9 0-16,1-3 0 0,3 6 0 0,0 0 0 0,0 3 0 0,3 6 0 16,-3 1 0-16,4 5 0 0,0 4 0 15,3 3 0-15,0 3 0 0,3 1 0 16,1 5 0-16,3 0 0 0,0 4 0 0,7 0 0 0,-3-4 20 0,7 3 7 0,-1 1 1 0,-3 0 1 16,4-1-29-1,0 4 8-15,-4-4-8 0,0 1 0 0,0 3 0 0,-3-4 0 16,0 1 0-16,-4-1 0 0,0 1 10 0,-4-1-10 15,-3 1 10-15,0-1-10 0,1 4 19 16,-5 0-3-16,-3-4 0 0,0 4 0 0,-3 3 16 0,-5-4 2 0,5 7 1 0,-8-3 0 16,1 3-10-16,-4 3-1 0,-4 0-1 0,0-3 0 15,-3 0-8-15,-3-3-2 0,-1 0 0 0,-3 0 0 16,6-4-13-16,-2-2 0 0,3-1 8 0,3-2-8 16,0-1-12-16,1-6-4 0,6 4-2 0,4-7 0 15,7 0-133-15,-7-7-26 0,3 1-6 0</inkml:trace>
  <inkml:trace contextRef="#ctx0" brushRef="#br0" timeOffset="70321.14">21795 2003 1497 0,'-4'6'66'0,"1"1"14"16,3-4-64-16,-4 6-16 0,4-6 0 0,0 4 0 16,0 2 95-16,4-3 15 0,-1 4 3 0,1-1 1 15,3-6-26-15,-4 0-4 0,8 1-2 0,-4-1 0 16,7-3-18-16,-3-3-3 0,3-1-1 0,3 1 0 16,-3-9 4-16,4-1 0 0,0-2 0 0,3-4 0 15,-4-3-20-15,1-3-4 0,0 0-1 0,-1-4 0 16,1 1-11-16,0 3-3 0,-4-3 0 0,3 0 0 15,-2 9-25-15,-1-6 0 0,-4 9 0 0,1 7 0 16,-1-4 0-16,-3 7 0 0,1 3 0 0,-5 6 0 16,4 3 0-16,-7 7 0 0,4 2 0 0,-4 10 0 15,0 1 56-15,-4 8 7 0,4 7 1 0,-7 0 0 16,4-1-52-16,-1 7-12 0,0 0 0 0,-3 4 0 16,0-4 28-16,4-4 2 0,-4 4 1 0,0 1 0 15,0-5-7-15,0 1 0 0,3 3-1 0,-3-3 0 16,3-12-11-16,1-4-1 0,-1-3-1 0,1-6 0 0,-1-4-10 15,4-5 0-15,0-4 0 0,0 0 0 0,0-6 0 0,0 0-12 16,0 0 2-16,4-9 1 16,-4-4-61-16,0 1-12 0,3 6-2 0,-3-10-1 15,4 3-62-15,-4 1-12 0,3 2-2 0</inkml:trace>
  <inkml:trace contextRef="#ctx0" brushRef="#br0" timeOffset="70730.82">21802 2643 2318 0,'-7'3'66'0,"0"0"14"15,7-3-64-15,0 0-16 0,0 0 0 0,0 0 0 16,0 0 74-16,7-3 12 0,0-3 2 0,3 3 1 16,4-4-30-16,4 4-7 0,0-3 0 0,3 0-1 0,0 6-12 0,0-7-3 0,4 1 0 0,0 3 0 15,-4 3-8 1,3-3-1-16,1 3-1 0,-4 0 0 0,4 0-10 15,0 0-1-15,-4 3-1 0,4 0 0 0,-1-3-5 0,-3 3-1 0,1-3 0 0,-1 0 0 32,-4 3 9-32,1-3 2 0,-4 0 0 0,0 0 0 0,0 0-19 15,0 0 0-15,-3-3 0 0,3 3 0 0,-7-3-99 16,4 0-23-16,-1-3-5 0,-3 3-1 16,0-1-103-16,1-2-21 0</inkml:trace>
  <inkml:trace contextRef="#ctx0" brushRef="#br0" timeOffset="70916.62">22567 2602 3099 0,'-3'6'137'0,"-1"1"29"15,1-4-133-15,3-3-33 0,0 3 0 0,0-3 0 16,0 0 60-16,0 0 6 0,-4 6 1 0,4-6 0 15,0 0-67-15,0 0-27 0,0 0 2 0</inkml:trace>
  <inkml:trace contextRef="#ctx0" brushRef="#br0" timeOffset="86797.14">23428 2038 1074 0,'0'0'30'0,"0"0"8"16,0 0-30-16,0-7-8 0,0 4 0 0,-4-6 0 16,4-1 46-16,0 4 8 0,-3-3 2 0,3-1 0 15,0 4 6-15,0-6 2 0,0 2 0 0,0-2 0 16,0 2 6-16,0 4 2 0,0-7 0 0,0 7 0 16,0 0 1-16,0 6 1 0,0-10 0 0,0 10 0 15,0 0-10-15,0 0-1 0,0 0-1 0,0 0 0 16,0 0-11-16,0 0-3 0,0 0 0 0,-4 10 0 15,4-4-22-15,0 4-5 0,4 2-1 0,-4 1 0 16,3 5 8-16,1 1 2 0,-4 3 0 0,4 3 0 16,-1 0 16-16,1 4 3 0,-1 2 1 0,-3 0 0 15,4 1 0-15,-1-1 0 0,-3 0 0 0,4 4 0 16,-4-1-14-16,3-5-4 0,1 5 0 0,-1-9 0 16,-3 0-16-16,4-3-3 0,-1-3-1 0,1-3 0 15,-1-4-12-15,-3-2 0 0,4-1 0 0,-1 0 0 16,-3-9-82-16,0 0-13 0,0 0-2 0,0 0-1 15,0 0-59-15,-3-12-12 0,-1 2-3 0,1-2 0 16,-4 3-67-16,0-4-13 0,0 4-4 0</inkml:trace>
  <inkml:trace contextRef="#ctx0" brushRef="#br0" timeOffset="87024.7">23199 2295 1580 0,'0'0'67'15,"0"0"-54"1,0 0 92-16,3-6 19 0,4 2 3 0,-3 1 1 16,3 0-17-16,3 3-3 0,5 3-1 0,-5-3 0 15,4 3-32-15,0 1-7 0,0-1 0 0,4 0-1 16,-4 0-39-16,4 0-8 0,-1-3-2 0,5 3 0 16,-1-6-18-16,0 3 0 0,0-3 0 0,0-3 0 15,0 3 0-15,1-4 0 0,-1 4 0 0,4 0 0 16,-8 0-101-16,1 3-24 0,3 0-5 0</inkml:trace>
  <inkml:trace contextRef="#ctx0" brushRef="#br0" timeOffset="87523.24">23738 1759 1796 0,'0'0'80'0,"0"0"16"0,0 0-77 16,0 9-19-16,0 7 0 0,0-7 0 0,0 10 58 0,4 3 8 0,-4-3 2 0,3 9 0 15,1-6 4-15,0 6 0 0,-1 3 1 0,1 4 0 16,-1-4 5-16,1-2 1 16,-1 2 0-16,1 3 0 0,-1-5-15 0,1-1-4 0,-1 3 0 0,-3-3 0 15,4-3-16-15,-1 4-4 0,-3-1-1 0,4-9 0 16,-4 0-19-16,3-1-3 0,1-2-1 0,-4 0 0 15,0-4-8-15,3-6-8 0,1 1 12 0,-4-7-12 16,0 0 0-16,0 0 0 0,0 0 0 0,0 0 0 16,0-10 8-16,0-2-8 0,4-1 0 0,-4-2 0 15,0 2 0-15,3-6 0 0,1 4 0 0,-4 2 0 16,3-3 22-16,1 1 1 0,-1 2 0 0,4-3 0 16,-3 7-37-16,3-4-7 0,0 4-2 0,3 3 0 15,-3 0 23-15,4-4 0 0,0 7 0 0,-4 0 8 16,3 0-8-16,4 6 0 0,-3 0 0 0,3 0 0 15,-3 7 0-15,3-4 15 0,0 3-3 0,-4 1 0 16,1 2 16-16,3 4 4 0,-3-7 0 0,-4 7 0 16,3 0-7-16,-3 2-1 0,1 1 0 0,-1 0 0 15,0-3-8-15,-4-1-1 0,1 4-1 0,-1-6 0 16,1-1-14-16,-4-2 8 0,3 2-8 0,1-9 0 16,-4 1 0-16,0-4 0 0,0 0 0 0,0 0 0 15,0 0-103-15,0 0-20 0,-4-4-4 0,4-8-1 16,0 2-139-16,0 4-28 0</inkml:trace>
  <inkml:trace contextRef="#ctx0" brushRef="#br0" timeOffset="87747.87">24239 2480 2710 0,'0'0'77'0,"0"3"16"0,0-3-74 0,0 0-19 0,0 0 0 0,0 0 0 15,0 0 107-15,0 0 17 0,0 0 4 0,0 0 1 16,0 0-96-16,-7-6-19 0,4-1-4 0,-1-2-1 16,1-4 25-16,-1-2 5 0,1-1 1 0,-1-3 0 15,4 0-40-15,0 1 0 0,0-1 0 0,-3 0 0 16,3 3-104-16,0 1-15 16,3-1-3-16,-3 3-1 0,0 1-159 0,0-1-32 0</inkml:trace>
  <inkml:trace contextRef="#ctx0" brushRef="#br0" timeOffset="87875.53">24194 2053 2269 0,'-4'7'64'0,"0"-1"15"16,4 6-63-16,-3-8-16 0,3 5 0 0,0-3 0 15,3 4-49-15,1-4-13 0,-4 3-2 0</inkml:trace>
  <inkml:trace contextRef="#ctx0" brushRef="#br0" timeOffset="88253.74">24557 2094 2166 0,'-7'19'45'0,"3"-10"10"0,1-2-44 0,-4-7-11 0,3 6 0 15,-3 0 0-15,0 0 135 0,0 1 25 0,-4-1 4 0,4 0 2 16,-3 4-87-16,-1-4-18 0,1 0-3 0,-1 7-1 15,0-4-40-15,1 7-8 0,-1-7-1 0,1 4-8 16,3-1 40-16,0 1 2 0,0-1 0 0,-1-2 0 16,5-1-16-16,-1 1-3 0,4-1-1 0,0-9 0 15,0 0-10-15,0 0-1 0,0 0-1 0,7-3 0 16,4-3-10-16,-4 2-14 0,4-2 3 0,-1 3 1 16,4-3 35-16,-3 0 7 0,3-1 2 0,-3 4 0 15,3-3-3-15,-4 6-1 0,4 0 0 0,-3-3 0 16,0 6-30-16,-1-3 0 0,1 0 0 0,-4 6 0 15,0 0 57-15,0 4 6 0,0-4 1 0,-3 3 0 16,-1 4-48-16,1-4-8 0,-1 4-8 0,-3 0 9 16,0 2-9-16,-3-2 10 0,-4 6-10 0,3-4 10 15,-3 1-10-15,0 0-14 0,0 2 3 0,-4-8 1 16,1 2 10-16,-1 1 0 0,-3-4 0 0,3-2-8 16,-3-4-95-16,4 0-18 0,-1 0-4 0,4-3-1 15,0-3-177-15,4 0-35 0</inkml:trace>
  <inkml:trace contextRef="#ctx0" brushRef="#br0" timeOffset="88453.94">24765 2527 3110 0,'-7'6'138'0,"0"0"28"16,0-2-133-16,0-1-33 0,7-3 0 0,0 0 0 15,-7-3 58-15,3-4 5 0,1 1 1 0,-1-3 0 32,4 2-103-32,-3-5-20 0,3 2-4 0,3-2-1 15,-3 2-153-15,4-2-31 0</inkml:trace>
  <inkml:trace contextRef="#ctx0" brushRef="#br0" timeOffset="89864.01">25065 2455 2663 0,'0'0'56'0,"0"0"12"0,0 0-55 0,0 0-13 0,0 0 0 0,-4-7 0 15,1 1 80-15,3-6 12 0,-4 2 4 0,4-9 0 16,-3 1-29-16,3-4-6 0,-4 0-1 0,1-3 0 15,-1 3-20-15,1-7-5 0,-1 4-1 0,-6-3 0 16,2 0 2-16,-2 0 1 0,3 3 0 0,-7-10 0 16,3 4-37-16,-3-1 0 0,3-2 0 0,1-1 0 15,-1 4 0-15,1 6 0 0,-1 3 0 0,4-3 0 16,4 6 0-16,-5 7-13 0,5-4 3 0,3 7 1 16,0 2-72-16,0 7-15 0,0 0-2 0,0 0-1 15,7 10-37-15,0 2-8 0,4 7-2 0,-1 0 0 16,1 9-52-16,-1-6-10 0,5 6-3 0,-5 4 0 15,4-1 31-15,-3 0 5 0,3 1 2 0,0-1 0 16,-3 7 87-16,-4-7 18 0,0 3 3 0,0 1 1 16,0-4 83-16,-4-6 17 0,4 4 3 0,-3-7 1 0,3 0 38 0,-3-7 8 0,-1 1 2 0,1-4 0 15,-1-5 46-15,4-4 10 0,-7-3 1 0,4-3 1 16,-1-4-29-16,4-2-5 0,-3-4-2 0,-1 4 0 16,1-10 14-16,-1 4 4 15,4-1 0-15,-3-6 0 0,-1 3-52 0,5 0-9 0,-1-3-3 0,0 4 0 16,3-1-51-16,-3 0-13 0,4 10 0 0,-1-7 0 15,1 3 54-15,3 4 8 0,-3 3 2 16,3 6 0-16,-4 0-52 0,5 0-12 0,-1 0 0 0,-4 6 0 16,1 0 0-16,-1 4 0 0,-3 2 0 15,4 1 0-15,-7 5 32 0,3 8 4 0,-4-8 1 0,1 14 0 16,-1-10-21-16,-3 9-5 0,4-3-1 0,-4 0 0 16,3 1-10-16,1-7 0 0,3 3 0 0,0-3 0 15,0-7 0-15,0-2 0 0,0-4-8 0,4-6 8 16,3 1 0-16,-4-8-11 0,1 4 11 0,3-9-8 15,-3 0 26-15,3-4 6 0,-4-3 0 0,1-2 1 16,-1-4-37-16,1 0-8 0,0 0-2 0,-1-3 0 16,-3 3 22-16,0 3 0 0,0-3 0 0,0 0 0 15,-3 6 0-15,0 4 8 0,-4-1-8 0,3 4 0 16,-3 3 10-16,-3-4-10 0,3 10 12 0,0 0-12 16,0 0 12-16,0 0-12 0,-8 3 12 0,5 10-12 15,-4-7 0-15,3 10 0 0,1 6 0 0,-1-7 0 0,1 7 11 0,3 0-11 16,0 3 10-16,0-3-10 0,0 0 0 15,3 0 0-15,1 0 0 0,-1-3 0 16,1 0-9-16,3-4-8 0,0-2-2 0,0-4 0 16,0 1-21-16,0-4-4 0,4-3 0 0,-1 0-1 15,4-3-15-15,1 0-4 0,-1 0 0 0,0 0 0 16,3-3-102-16,1 0-21 0,3-3-4 0,-3 3-1 16,3-4-106-16,0 4-22 0,4-9-4 0,-4 2 0 15,-3-2 109-15,3-1 23 0,-4-2 4 0,-2-4 0 0,-1 6 151 0,-4-9 37 16,1 3 0-16,-1 1 0 0,-6-4 227 0,3 6 53 0,-3-9 10 0,-4 6 2 15,3 3-109-15,-3 4-23 0,4-4-4 0,-4 7 0 16,-4 6-74-16,4 3-14 0,-3-3-4 0,3 3 0 16,0 0 0-16,0 0 0 0,-4 3 0 0,-3 0 0 15,0 3-13-15,0 7-3 0,0 2-1 0,-4 1 0 16,4 3 27-16,-3 0 6 0,-1-1 0 16,0 4 1-16,1 0-13 0,3 3-4 0,-4 0 0 0,4-3 0 15,4 0-51-15,-1 0-13 0,4 0 0 0,-3-9 0 16,6-1 54-16,1 1 8 0,-1-7 2 0,4 4 0 15,0-10-52-15,4 0-12 0,-1 0 0 0,1 0 0 16,0-13-48-16,3 4-13 16,-4-4-3-16,-3 1 0 0,4-4 52 0,0-3 12 0,-4 3 0 0,0-6 0 15,0 0 0-15,0 4 0 0,0 2 0 0,-4-3 0 16,1 4 0-16,-1-1 0 0,1 6 0 0,-4 1 0 16,3-4 0-16,-3 4 0 0,0 3 0 0,0 6 0 15,0 0 0-15,0 0 0 0,0 0 0 0,0 0 0 16,0 0 0-16,0 0 0 0,4 6 0 0,-1 0 0 15,1 1 0-15,3 5 0 0,-3 1 0 0,3 2 0 16,0 4 48-16,-4-3 13 0,4 6 3 0,0 0 0 16,0 0-52-16,4-3-12 0,-4 2 0 0,0 1 0 15,0-6 0-15,0 0 0 0,4 3 0 0,-4-10 0 16,0 4-48-16,0-7-13 0,0 0-3 0,-3 0 0 16,3-6-102-16,-4-3-21 0,4 0-4 0</inkml:trace>
  <inkml:trace contextRef="#ctx0" brushRef="#br0" timeOffset="90267.8">26335 1843 1693 0,'0'0'35'0,"0"0"9"0,0 0-35 0,3 7-9 0,1-1 0 16,-1 6 0-16,1 4 110 0,3 0 20 0,-3 3 4 0,3 2 1 15,0 5-37-15,-4 2-7 0,4 3-2 0,0-3 0 16,0 1-18-16,0-1-4 0,0 0-1 0,1 7 0 15,2-10 25-15,-3 3 5 0,0 0 0 0,4 0 1 16,-4-3-53-16,0-3-10 0,4 0-2 0,-1 0-1 16,-3-3 26-16,0-3 6 0,4-4 1 0,-4 1 0 15,0-4-52-15,0-3-12 0,0 1 0 0,0-1 0 16,-7-6 0-16,0 0 0 0,0 0 0 0,0 0 0 16,0 0 0-16,0 0 0 0,-3-9 0 0,-5 2 0 15,1-2 0-15,0-1 0 0,-3 4 0 0,-1-6 0 16,4 5 0-16,-3 1 0 0,-1 3 0 0,0 3 0 15,1 3 0-15,-1 3 0 0,1 4 0 0,-1 2 0 16,0 4 0-16,4 3 0 0,0 0 0 0,0 3 0 16,4-4 0-16,-1 4 0 0,4-3 0 0,0 0 0 15,0 0 0-15,7 0 0 0,0-10 0 0,0 7 0 16,4-7 0-16,0 4 0 0,3-10 0 0,0 3 0 0,3-6 0 0,1 0 0 16,3 0 0-16,0-3 0 0,1 0 0 15,-1-7 0-15,3 4 0 0,1 0 0 16,-4 0-48-16,0-4-13 0,1 4-3 0</inkml:trace>
  <inkml:trace contextRef="#ctx0" brushRef="#br0" timeOffset="90805.39">27263 2154 2649 0,'-4'6'117'0,"1"-3"25"0,3-3-114 0,0 0-28 15,0 0 0-15,3 3 0 0,8 4 57 0,-4-4 6 0,3-3 1 0,1 0 0 16,3 0-52-16,4 0-12 0,-1 0 0 16,5 0 0-16,-1-3 0 0,0 3 0 0,4 0 0 0,-4 0 0 15,0 0 0-15,0 3 0 0,0-3 0 0,-3 0 0 16,-1 3 0-16,1 0 0 0,-7 0 0 0,3 0 0 15,-4 0 0-15,-6 0 0 0,3-3 0 0,-7 0 0 16,0 0-100-16,0 0-22 0,0 0-5 0</inkml:trace>
  <inkml:trace contextRef="#ctx0" brushRef="#br0" timeOffset="90992.77">27340 2361 2310 0,'-3'12'48'0,"3"-12"11"16,0 6-47-16,3 1-12 0,1-1 0 0,3 0 0 16,7 1 104-16,-3-1 20 0,6 3 3 0,1-3 1 15,3 4-103-15,7-4-25 0,-3 0 0 0,7-2 0 0,-1-4 0 0,-2 0 0 16,2-4 0-16,5 1 0 16,-8 0-97-16,-3-3-25 0,3 0-5 0</inkml:trace>
  <inkml:trace contextRef="#ctx0" brushRef="#br0" timeOffset="92673.59">28490 1953 1952 0,'0'0'40'0,"0"0"11"0,0 0-41 0,0 0-10 0,0 0 0 0,0 0 0 31,-7 3 74-31,4 0 13 0,-1 0 2 0,-3 4 1 16,7 5 2-16,0-5 1 0,-3 2 0 0,3 3 0 0,3 7-32 0,-3-6-6 0,0 6-2 0,4-1 0 16,-1 1-17-16,-3 6-3 0,4-3-1 0,-1 7 0 15,-3-1-16-15,4 0-3 0,-4 6-1 0,0 4 0 16,3-7-12-16,1 7 9 0,-4-7-9 0,3 1 8 16,-3-4-8-16,4-3 0 0,-1 3 0 0,1-12 0 15,-4 0 0-15,0-4-12 0,4-2 2 0,-4-1 1 16,0-6-87-1,0-3-18-15,0 0-3 0,0 0-1 0,0 0-110 0,-11-3-21 16</inkml:trace>
  <inkml:trace contextRef="#ctx0" brushRef="#br0" timeOffset="93111.76">28310 2367 1337 0,'4'6'56'15,"-4"-6"-44"1,3 6 89-16,1 1 19 0,3-1 3 0,0-3 1 16,0 3-23-16,4-2-4 0,3 2-1 0,0 0 0 15,0-3-37-15,0-3-8 0,7 3-2 0,-3 0 0 16,3 1-30-16,-3-1-7 0,7 3 0 0,-4 0-1 0,-4-3-25 0,1 4-5 0,0 5-1 0,-1-9 0 31,1 7-140-31,-4-1-29 0,4 4-6 0,-4-1-1 16,-4-2 99-16,4-1 19 0,-3 4 4 0,0-1 1 15,-1-2 14-15,1-4 3 0,-4 3 1 0,0-2 0 16,0-1 55-16,0-3 21 0,0-3-1 0,-3 3 0 0,-4-3 75 0,0 0 14 0,3-3 3 0,1-3 1 16,-1-1 24-16,-3-5 5 15,0 6 1-15,0-13 0 0,-3 0-25 0,-1 3-5 0,1-6-1 16,-1 0 0-16,1-6-41 0,-5 6-9 16,1-9-2-16,0 0 0 0,0 2 4 15,0-2 0-15,0 3 0 0,-3-7 0 0,6 4-52 0,-3 3-12 0,3-1 0 0,-3-2 0 16,4 3 0-16,-1 0 0 0,4 3 0 0,-3-1 0 15,3 8 0-15,-4 5 0 0,4-3 0 0,0 4 0 16,0 6 0-16,0 6 0 0,0 0 0 0,0 0 0 16,0 12-151-16,4 1-33 0,3 2-6 15,-4 4-2-15,4 6 52 0,-3-3 9 16,3 6 3-16,0-6-262 0,0 7-52 0,-3-1-10 0</inkml:trace>
  <inkml:trace contextRef="#ctx0" brushRef="#br0" timeOffset="93338.42">28758 2568 2001 0,'0'0'44'0,"0"0"8"0,0-10 3 0,0 1 2 16,0-4-45-16,4-2-12 0,3-1 0 0,-3-6 0 15,3 6 50-15,0-6 8 0,3 3 2 0,1-2 0 16,-1 2-28-16,8 6-6 0,-4-9-1 0,4 7 0 16,-1 2-5-16,1 4-2 0,3-1 0 0,-3 4 0 15,-4 3 26-15,4 3 6 0,-8 3 1 0,1 0 0 0,-1 3 10 16,1 7 3-16,-4-7 0 0,0 10 0 15,-3-4-29-15,3 7-6 0,-4-6-1 0,1 6 0 16,-1-1-9-16,1 4-3 0,-4 0 0 0,3-6 0 0,1 3-16 0,-4 0 0 0,3-1 0 0,1-2 0 16,-1 0-9-16,1-4-9 0,-1 1-2 0,1-4 0 31,0 1-85-31,-1-10-18 0,-3 0-3 0</inkml:trace>
  <inkml:trace contextRef="#ctx0" brushRef="#br0" timeOffset="93556.17">29319 2590 2553 0,'-17'25'53'0,"13"-19"12"0,-3 3-52 0,4-2-13 16,-4 2 0-16,3-6 0 0,1 3 105 0,3-6 19 0,0 0 3 0,0 0 1 15,0 0-52-15,0 0-9 0,0 0-3 0,-8-9 0 16,5 0-51-16,-1-7-13 0,1 3 0 0,-4-5 0 15,3-4-48-15,1-7-13 0,-1-2-3 0,-3-3 0 16,0-1-153-16,4 1-31 0,-4-1-7 0</inkml:trace>
  <inkml:trace contextRef="#ctx0" brushRef="#br0" timeOffset="93665.87">29147 2157 364 0</inkml:trace>
  <inkml:trace contextRef="#ctx0" brushRef="#br0" timeOffset="93992.48">29587 2100 2310 0,'-10'29'48'0,"3"-23"11"0,0 6-47 0,3-2-12 0,-3-1 0 0,-3 1 0 15,3 2 104-15,0 4 20 0,-4 3 3 0,0-10 1 16,1 7-103-16,-1-1-25 0,1 1 0 0,-1 0 0 16,0-1 56-16,4-2 7 0,-3 3 1 0,6-4 0 15,-3-2-52-15,4 2-12 0,3-9 0 0,-4 4 0 16,8-4 54-16,-4 0 8 0,7-3 2 0,0-3 0 16,3 0-52-16,-3-1-12 0,4-2 0 0,3 3 0 15,-3-6 0-15,3-1 0 0,0 4 0 0,4-3 0 16,-1-1 0-16,1 7 0 0,-1 0 0 0,5-3 0 15,-5 6 0-15,4 0 0 0,1 0 0 0,-5 6 0 16,1-3 54-16,-8 3 8 0,5 7 2 0,-8-1 0 16,0 7 0-16,-7-3 0 0,0 6 0 0,-4 0 0 15,1 0-52-15,-8 0-12 0,0 0 0 0,1-4 0 16,-4 1 0-16,3-6 0 0,-6 2 0 0,2-8 0 16,1-1-152-16,4 0-32 0,-4-3-8 0</inkml:trace>
  <inkml:trace contextRef="#ctx0" brushRef="#br0" timeOffset="94231.98">29990 2543 3210 0,'0'6'91'0,"0"-3"20"0,-4 0-89 0,4-3-22 0,0 9 0 0,0-9 0 16,4 4 56-16,-4-4 6 0,0 0 2 0,0 0 0 15,0 0-46-15,0 0-9 0,0 0-1 0,0 0-8 16,0 0-149-16,0-13-37 0,0 4-7 0</inkml:trace>
  <inkml:trace contextRef="#ctx0" brushRef="#br0" timeOffset="94797.42">30364 2502 2314 0,'-7'6'48'0,"3"3"11"0,0-9-47 0,1 7-12 0,-1-4 0 0,4-3 0 16,0 0 85-16,0 0 15 0,-3 3 4 0,3-3 0 15,0 0-52-15,0 0-11 0,-7-3-1 0,7-7-1 16,-4-2-23-16,1-4-5 0,-1-3-1 0,1-6 0 16,3 0-2-16,-4-9-8 0,4-1 12 0,-3-2-4 15,-1-1 0-15,4 0 0 0,-3 1 0 0,-1-4 0 16,1 3-8-16,3-6 10 0,-7 4-10 0,3 2 10 16,4 4-10-16,-4 5 0 0,1 1 0 0,-1 6 8 15,1 7-8-15,-4 2 0 0,3 7 0 0,1-1 0 16,3 7-40-16,-7 4-3 0,7 2-1 0,-4 0 0 15,1 10-124-15,3-7-24 0,0 7-6 0,-4 0-1 16,4-1-7-16,0 4-2 0,0 3 0 0</inkml:trace>
  <inkml:trace contextRef="#ctx0" brushRef="#br0" timeOffset="95203.72">30265 2474 1469 0,'7'-4'30'0,"-7"4"9"0,3-9-31 0,1 6-8 0,-1-3 0 0,1-1 0 15,0 1 106-15,3 0 20 16,0-4 4-16,-4 7 1 0,8-9-43 0,-4 5-8 0,0-2-1 0,3 0-1 16,1-1-30-16,0 7-5 0,-1-6-2 0,1 2 0 15,-1 4-17-15,4 3-3 0,-3 0-1 0,0 0 0 16,-1 3 26-16,1 1 5 0,-4-1 1 0,3 9 0 16,-3-9-5-16,4 7-1 0,-4 2 0 0,4-2 0 15,-4 2-30-15,3-6-7 0,1 1-1 0,-4 2 0 16,4 1-8-16,-1-4 0 0,1 6 0 0,-1-8 0 15,-3 2 0-15,4 0 0 0,-4 0 0 0,-3-3 0 16,3 1 0-16,-4-1 0 0,4-3 0 0,0 0 0 16,-3-3-8-16,3-4-4 0,-4 1-1 0,4 0 0 15,-3-4 13-15,3 7 0 0,-3-9 0 0,-1-1 0 16,1 4 0-16,-1-4 0 0,-3 1-8 0,0-1 8 16,0 4 0-16,0-1 0 0,0 7 0 0,0 3-9 15,-7-6 9-15,7 6 0 0,-7 0 0 0,-4 3 0 0,4 0 8 16,0 0 0-16,-3 10 0 0,-1-1 0 0,8 4-8 0,-4-3 0 15,3 5 0-15,0 1 0 16,4-3-17-16,0 3-5 0,4-4-1 0,0 1 0 0,-1 0 23 16,4-7-11-16,0 4 11 0,0-7-8 15,0-3-68-15,0 0-12 0,0 0-4 0</inkml:trace>
  <inkml:trace contextRef="#ctx0" brushRef="#br0" timeOffset="95607.31">30928 2304 2032 0,'-32'25'42'0,"22"-12"10"0,-4-7-41 0,3 4-11 0,0 2 0 0,4-9 0 16,-3 7 61-16,3-1 11 0,0 0 1 0,3 1 1 15,-3-1-32-15,7 1-6 0,-3-1-2 0,3 0 0 16,0 1-6-16,0 2 0 0,3-5-1 0,-3-1 0 15,4 3 1-15,-1 1 1 0,1-4 0 0,-1 3 0 16,4-5-11-16,-3-1-2 0,3 0-1 0,-4-3 0 16,4 0-15-16,-3 0 0 0,3-6 0 0,0 2 0 15,0 1 0-15,-3-6 0 0,3 3-8 0,0-4 8 16,-4-2-21-16,1 5 2 0,3-8 1 0,-4 5 0 16,1-5-18-16,3 5-3 0,-3-2-1 0,-1-1 0 15,1 1 29-15,-1 5 11 0,4 1-8 0,-3-3 8 16,-4 9 0-16,0 0 0 0,0 0 0 0,0 0 0 0,3 6 30 15,1 0 11-15,-4-3 3 0,3 7 0 16,1 2 16-16,-4 1 3 0,3-1 1 0,-3 1 0 0,0 3 0 0,4-1 0 16,-4-2 0-16,0 2 0 0,3 4-47 0,-3-9-9 15,4 2-8-15,-1-2 12 0,1-1-12 0,-1 4 0 0,-3-10 0 0,4 3 0 32,3-3-107-32,-7 0-23 0,4-3-5 0</inkml:trace>
  <inkml:trace contextRef="#ctx0" brushRef="#br0" timeOffset="96004.15">31133 2038 2207 0,'0'0'46'0,"0"0"10"0,0 6-44 16,0 3-12-16,0-2 0 0,0 8 0 0,0-5 60 0,3 9 11 0,1 2 1 0,3-5 1 15,-4 6-30-15,1 3-7 0,3 0 0 0,0 0-1 16,0 0 13-16,0 1 2 0,4-1 1 0,-1 0 0 16,1-3-21-16,-1-4-4 0,1 1-1 0,0 0 0 15,-1-10-17-15,1 4-8 0,-4-4 8 0,3-2-8 16,1-1 0-16,-4 3-11 0,0-9 1 0,0 0 0 16,0 0-21-16,-3 0-4 0,-4-9-1 0,3 6 0 15,-3-3 36-15,-3-4-8 0,-1 4 8 0,-3-4 0 16,0 4 0-16,-4 3 0 0,1-6 0 0,-4 6 0 0,0-1 0 0,-4 4 0 0,4 4 0 15,-4-1 0-15,4 0-13 0,-3 6-3 0,2-3 0 16,1 4 0 0,0 2-42-16,4 7-9 0,3-6-1 0,-1 6-1 15,1-1 19-15,4 1 4 0,3 0 1 0,0 0 0 0,0 0 45 16,3 3 0-16,4-7 0 0,-3 4 10 0,3-3-10 0,4-7 10 16,-1 4-10-16,-3-4 10 0,4-3-10 0,3-2 0 0,0 2 0 15</inkml:trace>
  <inkml:trace contextRef="#ctx0" brushRef="#br0" timeOffset="96223.92">31503 2521 2989 0,'7'22'62'0,"-7"-16"15"0,0 0-61 0,0 3-16 0,0-5 0 0,0 2 0 16,0 0 52-16,0-6 8 0,-3 6 2 0,3-6 0 15,0 0-48-15,0 0-14 0,0 0 0 0,0 0 8 16,0 0-181-16,0-9-36 0,0 0-7 0</inkml:trace>
  <inkml:trace contextRef="#ctx0" brushRef="#br0" timeOffset="97355.15">31754 2552 1652 0,'0'0'34'0,"0"0"9"15,0 0-35-15,0 0-8 0,0 0 0 0,0 0 0 16,0 0 63-16,0 0 10 0,0 0 3 0,0 0 0 16,3-6-13-16,1-1-3 0,-1-2 0 0,1 0 0 15,3-4-4-15,-4 0-2 0,4-2 0 0,-3 2 0 16,3-6-22-16,0 1-4 0,0-4 0 0,-3 3-1 16,3 0 9-16,0-3 3 0,0 3 0 0,0 4 0 15,0-1-25-15,0 0-5 0,0 7-1 0,0-1 0 16,0 4-8-16,0 0 0 0,4 3 0 0,-4 3 8 15,3 0-8-15,4 3 0 0,-3 3 0 0,3 0 0 16,0 4-8-16,0-1 8 0,-3 7 0 0,3-4 0 16,0 4 0-16,-3 3 0 0,3-3 10 0,-4 2-10 0,1-2 32 15,3 0-1-15,-3-1 0 0,-1 1 0 0,1-3 5 0,-4 2 2 16,3-5 0-16,1 2 0 0,-4-2-18 0,7 2-4 0,-3-9-1 0,-1 1 0 16,1-1 13-16,0-3 4 0,-1-3 0 0,-3-1 0 15,4 4-32-15,-1-9 0 0,-3 0 0 16,0 2 0-16,1-5 12 0,-1 2-3 0,0-2-1 15,-4-1 0-15,1 1-8 0,-4-1 0 16,3-6 9-16,-3 4-9 0,4 2 12 0,-4 1-3 0,0-1 0 0,0 1 0 16,-4 2-9-16,4 10 0 0,0 0 0 0,0 0 0 15,-7-3 0-15,7 3 0 16,-7 0 0-16,-3 0 0 0,2 3 0 0,-2 0 0 0,3 4-9 0,0 2 9 16,0 0 0-16,0 7-12 0,0-7 12 0,3 4-10 15,-3 0-2-15,4 2 0 0,-1-9 0 0,4 7 0 16,0 0 12-16,4 2 0 0,-1-8 0 0,1 5 0 15,3-3-15-15,0 1-4 0,0 2-1 0,0-5 0 16,3 2 7-16,-3-3 1 0,4 4 0 0,0-4 0 16,-4-3 12-16,3 3 0 0,1-2 0 0,-4-4 0 15,3 0 0-15,-2-10 0 0,2 4 0 0,-3 0 0 16,4-4-95-16,-4 1-13 0,3-1-2 0</inkml:trace>
  <inkml:trace contextRef="#ctx0" brushRef="#br0" timeOffset="97704.03">32635 2279 2082 0,'0'0'88'15,"0"0"-71"-15,8 3 60 0,-1 0 12 0,0 4 3 0,-4-1 0 16,4 3-6-16,0-2-1 0,0 5 0 0,0-2 0 16,-3 2-18-16,3 1-4 0,0-1-1 0,-3 1 0 15,-1-1-9-15,1-2-1 0,-4 2-1 16,3-6 0-16,-3 7-32 0,4-4-7 0,-1 1 0 0,-3 2-1 15,4-5-11-15,-1 2 0 0,1 0-12 0,-4-2 12 32,3-1-78-32,1 0-8 0,-4-6-2 0,0 0 0 0,0 0-128 0,0 0-25 0,3-6-6 0</inkml:trace>
  <inkml:trace contextRef="#ctx0" brushRef="#br0" timeOffset="97972.59">32650 2618 2028 0,'3'-10'42'0,"-3"1"10"0,4 0-41 0,-1-7-11 0,1 0 0 0,3 1 0 15,-4-4 80 1,4 0 13-16,-3 3 3 0,3-3 1 0,0 1-20 0,0-1-4 0,0 6-1 0,-3-6 0 16,3 7-56-16,0-1-16 0,-4 7 0 0,4-6 8 15,-3 2-8-15,3-2-9 0,-4 2 9 0</inkml:trace>
  <inkml:trace contextRef="#ctx0" brushRef="#br0" timeOffset="98340.86">33062 2113 2728 0,'0'0'60'0,"0"0"13"0,0 12 3 0,0-5 0 0,4 2-61 16,-4 4-15-16,0-1 0 0,0 1 0 0,0-1 100 0,-4 4 18 16,4 3 3-16,0-7 1 0,-3 4-86 0,-1 3-16 15,4 0-4-15,0-1-1 0,0 4-15 0,0 0 11 0,0 0-11 0,0 3 10 16,0-3-10-16,0 0 0 0,4 3 0 0,-1-9 0 15,1 0 0-15,-4-1 0 0,0-2-10 0,3-4 10 32,-3 1-31-32,0-4 0 0,0-6 0 0,0 0 0 15,0 0-87-15,0 0-18 0,0 0-3 0,-3-6-1 16,-4-4-90-16,3-2-18 0,-6-7-4 0,-1 3-1 0</inkml:trace>
  <inkml:trace contextRef="#ctx0" brushRef="#br0" timeOffset="98504.87">32882 2495 2594 0,'15'-3'73'0,"-1"0"17"0,3-3-72 0,4-3-18 0,1 2 0 0,2-5 0 16,5 5 52-16,-8-2 6 0,0 0 2 0,7-1 0 15,4 1-100-15,0-1-19 0,-1 1-4 0</inkml:trace>
  <inkml:trace contextRef="#ctx0" brushRef="#br1" timeOffset="118346.47">5574 6239 1022 0,'3'-6'43'0,"1"0"-35"15,3-1 50-15,0 1 10 0,-3 0 1 0,6 0 1 16,-6-1-4-16,6 4-1 0,-3 0 0 0,7 0 0 15,-3 3-12-15,-7-3-2 0,6 3-1 0,1 0 0 16,-1 0-19-16,-6 0-4 0,3 0-1 0,0 0 0 16,0 3 30-16,4 0 7 0,-8 0 1 0,1 0 0 15,3 1 18-15,0-4 4 0,0 0 1 0,0 3 0 16,3-3-37-16,-6 0-7 0,3 3-2 0,0-3 0 16,4 0-33-16,-4 0-8 0,3 0 0 0,1-3 0 15,3 3 37-15,-3 0 6 0,3 3 1 0,0-3 0 16,0 0-26-16,4 0-5 0,-1 3-1 0,4-3 0 15,-3 0-3-15,3 3-1 0,0-3 0 0,1 3 0 16,-1 0 4-16,0-3 1 0,0 0 0 0,-3 3 0 16,3-3-13-16,0 0-18 0,-7-3 4 0,7 3 1 15,-7-3 40-15,4 0 8 0,3 0 1 0,0 0 1 16,4 0-17-16,0 0-3 0,-1-1-1 0,5 1 0 16,-1 3-4-16,0-3-2 0,-3 3 0 0,3-3 0 15,0 3-1-15,-7 0 0 0,4 3 0 0,0-3 0 0,-4 0-9 0,4 3-11 16,-4-3 3-16,4 3 0 15,-4-3 8-15,0 4 0 0,7-4 0 0,-7 0 0 0,0 0 20 0,4 0 5 16,-4-4 2-16,0 4 0 0,1-3-15 0,2 3-4 16,-3 0 0-16,-3 0 0 0,3 0 1 0,-3-3 0 0,-4 3 0 0,0 0 0 15,0 0-9-15,0 0 8 0,-3 0-8 0,0 0 8 16,-1 3-8-16,1-3 0 0,-4 0 9 16,0 0-9-16,0 0 0 0,0 0 8 0,0 0-8 0,0 0 0 15,-3-3 8-15,-4 3-8 0,7 0 8 0,-4-3-8 16,-3 3 8-16,7-3-8 0,-7 3 8 0,0 0-8 15,4-3 0-15,-4 3 9 0,0 0-9 0,7-3 0 16,-7 3 0-16,0 0 0 0,3-7 0 0,-3 7 0 16,0 0 0-16,0-6 0 0,0 6 0 0,4-6 0 15,-4-1 22-15,0 1-2 0,3 0-1 0,-3 0 0 16,0-4-19-16,4 4 8 0,-4-3-8 0,0-1 0 16,0 1 8-16,0-1-8 0,0 1 0 0,-4-4 0 15,4 1 9-15,0-1-9 0,0 1 0 0,0-4 9 16,0 4-9-16,0-1 0 0,0 0 0 0,0 1 8 15,0-1-8-15,-3 1 0 0,3-1 9 0,0 1-9 16,0 2 10-16,-4-2-2 0,4 2-8 0,0 1 12 16,0 0-12-16,0-4 0 0,-3 4 0 0,3-1 0 15,-4-2 0-15,1 2 0 0,3 1 0 0,0-1 0 16,0 1 0-16,-4-3 0 0,4 2 0 0,0 1 0 16,-3-4 0-16,3 1 0 0,0-1 0 0,-4 1 0 15,4-4 0-15,-3 0 0 0,-1 1 0 0,-3-7 0 0,3 6 8 16,1-3-8-16,-1-3 0 0,1 3 0 15,-1 4 8-15,1-4-8 0,-1 3 0 0,1-3 0 16,-1 4 8-16,1-1-8 0,-4 0 0 0,3 4 0 0,4-1 0 16,-3 1 8-16,-1-4-8 0,1 0 0 0,-1 4 8 15,1-7-8-15,-1 3 11 0,0-6-11 0,1 0 0 0,-1 0 0 0,1 1 0 16,-4-5 0 0,3 1 8-16,-3 0 5 0,4 0 1 0,-1 0 0 0,-3 0-14 0,4 0-16 0,-1 3 3 0,-3-3 1 15,7 3 12-15,-4 0 16 0,1 0-3 0,-1 0-1 16,1 3-12-16,3-3-13 0,-7 4 2 0,3-4 1 15,1 0 10-15,-1-3 0 0,4 3 0 0,-3-7 0 16,3 7 0-16,0-3 0 0,-4 0 0 0,4 0 0 16,0 0 0-16,-3-3 0 0,3 3 0 0,0-3 0 15,-4 6 0-15,4-3 0 0,0 3 0 0,-3 0 0 16,3 0 0-16,-4 0 0 0,1 0 0 0,3 3 0 16,-4-3 0-16,1 6 0 0,-1-2 0 0,0 2 0 15,1 3 0-15,-1 1 0 0,1 2 0 16,3-2 0-16,-4 2 0 0,4-2 0 0,-3-1 0 0,3 4 0 15,0 0 11-15,0-1-3 0,3 4 0 0,-3-4 0 16,0 4-8-16,4 0-12 0,-4 0 2 0,0-1 1 16,0 1 9-16,0 6 12 0,3-6-2 0,1 0-1 15,-4 2-9-15,0 4-12 0,3-6 2 0,1 0 1 16,0 3 9-16,-1-4 0 0,-3 7 0 0,4-3 0 16,-1 0 0-16,-3 3 0 0,4-3 0 0,-1 0 0 15,-3 3 0-15,7-3 12 0,-3 0-2 0,3 0-1 16,-4-1-9-16,8 1-11 0,-8 0 3 0,1-3 0 15,-1 3 8-15,1 0 11 0,3-1-3 0,-3 1 0 16,-1 0-8-16,-3 3-11 0,7-3 3 0,-3 3 0 0,-1 0 8 16,1-6 0-16,3 6 8 0,-4-3-8 0,4-1 0 0,-3 4 0 0,3-3 0 0,0 0 0 31,-3 3 0-31,3-3 0 0,0 3 0 0,0 0 11 0,0 0-11 0,0 0 0 0,3 0 0 0,-3-3 8 16,4 3-8-16,-4-3 0 0,4 0 0 0,-1 3 0 15,4-3 0-15,-3 3 0 16,0-4 0-16,3 4 0 0,-4-3 0 0,1 3 0 0,-1-3 0 0,5 3 0 15,-1-3 0-15,0 3 0 0,0 0 0 16,4-3-11-16,-4 3 11 0,3 0 0 0,-3-3 0 16,4 3 0-16,-4 0 0 0,0-3 0 0,0 3 0 0,4 0 0 15,-4-4 0-15,0 1 0 0,0 3 0 0,4-3 8 16,-4 0-8-16,4-3 0 0,-1-1 0 0,1 4 0 16,0-3 0-16,3 3 0 0,0-3 0 0,-3 3 0 15,6-4 0-15,1 4 0 0,0 0 0 0,-1-3 0 16,1 3 0-16,0-1 0 0,-4 1 0 0,4 0 8 15,-4 0-8-15,3 0 0 0,-2-3 0 0,-1 6 0 16,0-10 0-16,4 4 0 0,-1-3 0 0,1 2 0 16,0-2 0-16,-1 3 0 0,1-1 0 0,3 1 0 15,-3 3 0-15,3 0 0 0,1 0 8 0,-1 0-8 16,-4-1 0-16,1 1 0 0,0 0 0 0,0-3-8 16,-1 3 8-16,4-4 0 0,1 1 0 0,-1 0 0 15,0 3 0-15,0 0 9 0,-3-1-1 0,7 1-8 16,-4 3 8-16,4 0-8 0,-1-3 0 0,1 0 0 0,-4 3 0 15,4-3 0-15,-4 0 0 0,1 0 0 16,2 0 10-16,-2-1-10 0,-1 1 8 0,7 0-8 16,-7 0 0-16,4-3 0 0,0-1 0 0,0 4 0 15,-1-3 0-15,-2 3 0 0,-1 0 0 0,4 3 0 0,-8-3 0 16,4 3-17-16,1-3 4 0,-1 3 1 0,4-4 21 0,-4-2 5 16,4 3 1-1,-1-3 0 1,1 3-15-16,0-4 0 0,3 1 8 0,0 0-8 0,-3-1 0 0,3 4 0 0,-6 0 0 0,2 0 0 0,1-3 10 0,3 3-10 15,1 3 10-15,-1-3-10 0,0-1 0 0,1-2 0 0,2 3 0 16,-9-3 0-16,-1 3 0 0,4-1 0 0,-1-2 0 0,1 3 0 16,-4 0 0-16,4-3 0 0,0-1 0 0,10 1 0 15,-3 3 39-15,-4-3 1 0,4 3 1 0,0-4 0 16,-4 4-33-16,-3 0-8 0,3 0 0 0,0 3 0 16,-6-10-49-16,2 7-12 0,1 0-3 0,0-3 0 15,-4 3 73-15,7-3 15 0,-3 2 2 0,3-2 1 16,-3 3-43-16,0-3-9 0,0 6-2 15,3-10 0-15,-7 4 44 0,0 3 9 0,1 0 2 0,2-4 0 16,-6 4-28-16,7-3 8 0,-4 3-8 0,0 0 0 16,0 0-19-16,1-4-9 0,-1 4-1 0,0-3-1 15,0 3 75-15,1-3 15 0,-1-1 4 0,0 1 0 16,0 0-79-16,-3 0-15 0,0-4-3 0,-1 4-1 16,1-4 34-16,-4 4 0 0,4 0 0 0,-4 0 0 15,0-1 23-15,0-2 8 0,1 3 1 0,-5-1 1 16,1-2-33-16,3 3 0 0,-7 3 0 0,4-4 0 15,-1 7-18-15,-3-9-10 0,4 6-3 0,-4 0 0 16,-3 3 31-16,3-4 0 0,-7 1 0 0,4 3 0 0,-1 0 0 0,-3-3 0 16,0 3 0-16,4 0 0 0,-8 0 24 15,4 0 4-15,-3 0 0 0,-1 0 1 0,-3 0-29 0,8 0 0 0,-5 3 0 0,-3-3 0 16,4 0-14-16,-4 0-9 0,7 3-1 0,-7-3-1 31,0 0 40-31,0 0 8 0,3 0 1 0,-3 0 1 0,0 0-25 0,4 4 0 0,-4-4 0 16,0 0 0-16,3 6-12 0,-3-3-8 0,4 3-2 0,-4-6 0 15,0 3 35-15,3 4 7 0,-3-7 2 0,0 3 0 16,0 3-22-16,4 0 0 16,-4-6 0-16,0 7 0 0,0-4 0 0,0 3 0 0,3 0 0 15,-3-3 0-15,4 4 0 0,-4-1 0 0,0-3 0 0,0-3 0 16,3 10 0-16,-3-7 0 0,0 3 0 0,0 0 0 16,0 1 0-16,0-1 0 0,0 0 0 0,0 0 0 15,0 1 0-15,0 2 0 0,0-3 0 0,0 1 0 16,0 2 0-16,0-3 0 0,0 4 0 0,0-4 0 15,4 0-10-15,-4 7-6 0,0-10-2 0,3 3 0 16,-3 4 29-16,0-4 5 0,0 0 2 0,0 3 0 16,4 1-18-16,-4-7 0 0,0 6 0 0,4-2 0 15,-4 2 0-15,0 0 0 0,0-2 0 0,3 2 0 16,-3 1 0-16,4 2 0 0,-1-2 0 0,-3-4 0 16,4 0 0-16,-4 3 0 0,3-2 0 0,1 2 0 15,-4 1 0-15,3 2 0 0,-3-2 0 0,4 5 0 16,-1-2 0-16,-3-1 0 0,4 1 0 0,-1-1 0 15,-3 1 0-15,4 3 0 0,-4-4 0 0,3 4 0 16,-3-4 0-16,4 1 0 0,-1 3 0 0,-3-1 0 0,4 1 0 16,-4-4 0-16,0 4 0 0,3 0 0 15,-3-1 0-15,4 1 0 0,0-3 0 0,-1 2 0 16,1-2 0-16,-1-1 0 0,1 1 0 0,-4 0 0 0,3-1 0 0,1 1 0 16,-1-1 0-16,1 4 0 0,-1-4 0 15,1 4 0-15,-1-3 0 0,1 2 0 16,-4-2 0-16,3 3 0 0,1-4 0 0,-4 4 0 0,3-4 0 0,-3 1 0 0,4-1 0 0,0 1 0 15,-1-1 0-15,1 1 0 0,-1 3 0 0,1-1 0 16,-4-2 0-16,3 3 0 0,1-4 0 0,-4 1 0 16,3-4-12-16,-3 0-7 0,4 1-1 0,-1-1 0 15,1-2 20 1,-4 2 0-16,3-3 0 0,-3 0 0 0,4 4 0 0,-1-1 0 0,-3 1 0 16,4-4 0-16,-1 3 0 0,-3 4 0 0,4-4 0 0,-1 1 0 15,-3-1 0-15,4 1 0 0,-4-4 0 16,0 0 0-16,0 0 0 0,4 1 0 0,-4-1 0 0,0-3 0 15,0-3 0-15,0 6 0 0,0-3 0 0,0-3 0 16,0 7 0-16,0-1 0 0,3-3 0 0,-3-3 0 16,0 0 0-16,0 0 0 0,0 0 0 0,0 0 0 15,0 0 0-15,0 0 0 0,0 6 0 0,0-6 0 16,0 7 0-16,0-4 0 0,0 3 0 0,0 0 0 16,0-6 0-16,0 7 0 0,0-7 0 0,0 0 0 15,0 0 0-15,0 0 0 0,0 0 0 0,0 0 0 16,0 0 0-16,0 0 0 0,0 0 0 0,0 0 0 15,0 0 0-15,0 3 0 0,0-3 0 0,0 0 0 16,0 0 0-16,0 0 0 0,0 0 0 0,0 0 0 16,0 0 0-16,0 0 0 0,0 0 0 0,0 0 0 0,0 0 0 15,0 0 0-15,-7 0 0 0,0-3 0 0,0-1 0 0,0-2 0 16,0-3 0-16,0-1 0 16,-4 1 17-16,1-4 1 0,-1 4 0 0,-3-7 0 0,3 4-18 15,-3-4 0-15,0 4 0 0,3-4 0 0,-3 3 0 0,4 4 0 0,-1-4 0 0,1 4 0 16,-1-4 0-1,4 4 0-15,-4 0 0 0,4-1 0 0,-3 4 0 0,3-3 0 16,0-1 0-16,0 4 0 0,0 0 0 16,3-1 0-16,-3 4 0 0,3 0 0 0,-3 0 0 0,4 0 0 0,-4-3 0 15,3 2 0-15,-3 1 0 0,4 0 0 0,3 3 0 0,-7-6 0 16,3 3-8-16,1-4-6 0,-4 4-1 0,3-3 0 16,0 3 24-16,4 3 5 0,-7-3 1 0,4 0 0 15,3 3-15-15,0 0 0 0,-7-7 0 0,7 7 0 16,0 0 0-16,0 0 0 0,0 0 0 0,0 0 0 15,0 0-9-15,0 0-5 0,0 0-1 0,0 0 0 16,0 0 24-16,0 0 5 0,7-3 1 0,-4 3 0 16,4 0-15-16,-3 0 0 0,3 3 0 0,0-3 0 15,4 0 0-15,-4-3 0 0,3 0 0 0,-3 0 0 16,4 0 0-16,3 0 0 0,-3 0 0 16,3-1 0-16,0 1 0 0,0 0 0 0,4 0 0 0,-4 0 0 15,3 0 0-15,1-4 0 0,0 4 0 0,-4-3 0 16,3 0 0-16,-2 3 0 0,2-4 0 0,1 1 0 15,-1 0-12-15,5 3-4 0,-5-4-2 0,4 4 0 16,1 0 18-16,-5 3 0 0,1 0 0 0,-1 0 0 16,-2 0 11-16,-1 0 5 0,0 3 2 0,0 0 0 15,-7 1-18-15,4-4 0 0,-4 3 0 0,-4 0 0 16,1 0 0-16,-4-3 0 0,0 0 0 0,0 6 0 16,0 1 0-16,-7 2 0 0,3 3 0 0,-3 4 0 0,-4-3 18 15,4 2-3-15,-3 4-1 0,-1 3 0 16,1 0-6-16,-4 3 0 0,-1 3-8 0,1 1 12 0,4 2-12 0,-4 3 8 0,0 4-8 0,3-3 0 15,0-1 0-15,4-3 0 0,0-2 0 0,0-7 0 16,4-4 0-16,-4 1 0 0,3 0 0 0,1-6 0 16,-5-4-32-16,5 0-13 0,-4-5-3 15,0-4 0-15,3 0-179 0,-3-7-36 0</inkml:trace>
  <inkml:trace contextRef="#ctx0" brushRef="#br2" timeOffset="156477.87">8153 4907 750 0,'-4'-10'21'0,"-3"4"5"0,4 0-26 0,-4-1 0 0,-1 4 0 0,5-3 0 16,-4 3 57-16,3 0 7 0,-3 0 0 0,0 0 1 15,0-4 0-15,0 4 0 0,4-3 0 0,-4 0 0 16,3-1-20-16,-3 1-4 0,3 3-1 0,4 3 0 15,0 0-16-15,0 0-3 0,0 0-1 0,0 0 0 16,0 0-6-16,0 0-2 0,0 0 0 0,0 0 0 16,0 0 23-16,0 0 4 0,0 0 1 0,4 6 0 15,3 0-21-15,0 1-4 0,0-1-1 0,0 3 0 16,4 1 22-16,-1-1 5 0,1 4 1 0,3-1 0 16,0 4 6-16,0 0 2 0,4-1 0 0,0 4 0 15,-1 3-16-15,4 3-3 0,1-3-1 0,-1 6 0 16,3 4-11-16,1-4-3 0,0 3 0 0,3 1 0 15,0-1 20-15,0 0 3 0,4 1 1 0,0-1 0 16,3 0-19-16,4 1-3 0,0-1-1 0,0 0 0 16,-1 1 2-16,1-4 0 0,0 0 0 0,3 0 0 15,1 1 1-15,3-1 0 0,-1-3 0 0,1 3 0 16,0 0-20-16,-3 4 0 0,-1-4 8 0,0 3-8 0,4 4 8 0,-4 2-8 0,8 1 12 16,-4 0-12-16,-1-4 16 0,1 1-3 0,0-1-1 0,-3 1 0 15,-1-4 0-15,-3 0 0 0,-1-2 0 0,-2 2 0 16,3 0 15-16,-4 1 2 0,0-1 1 15,-3 0 0-15,3-2-30 16,-3-4 0-16,-4 0 0 0,0 0 0 0,-3-6 0 16,0 3 8-16,-4-7-8 0,0 4 12 0,-3-3-12 15,3 3 0-15,-7-4 0 0,4 1 0 0,-1 0 10 0,-3-4-10 0,0 1 10 0,1 2-10 16,-1-5 0-16,0 2 0 0,-4-2 0 16,5 2 0-16,-5-2 0 0,1-1 0 0,-1 1 0 0,1-4 0 15,-4 3 0-15,0 1 0 0,0-1 0 0,0-3 0 16,-3 4 0-16,-1-4 0 0,1-3 0 0,-1 3 0 15,-3-2 0-15,0-4 0 0,0 0-13 0,0 6 4 16,0 0 9-16,0 0 0 0,0 1 0 0,0-1-8 16,0 0 8-16,0-3 0 0,0 4 0 0,0-1 0 15,0-6-28-15,0 6-9 0,0-6-3 0,0 0 0 16,0 0-105-16,0 0-22 0,-7-3-4 0</inkml:trace>
  <inkml:trace contextRef="#ctx0" brushRef="#br2" timeOffset="157312.51">8022 7089 952 0,'0'0'27'0,"0"0"5"15,0 0-32-15,0 0 0 0,0 0 0 0,7-3 0 16,-3 3 74-16,-1 0 8 0,1-3 2 0,-4 3 0 16,3 0 9-16,-3 0 3 0,7-3 0 0,-3-1 0 0,-1 1-26 0,5 0-5 15,-5 0-1-15,4 0 0 0,0-3-43 0,0-1-9 0,4 1-1 0,-4-3-1 16,3-1 2-16,5 1 0 0,-5-4 0 0,4-2 0 15,0-1 24-15,0 0 4 16,4-6 2-16,0 0 0 0,-1-6-18 0,1 3-3 0,0-6-1 16,3-4 0-16,4 1-8 0,-1-1-1 0,1-2-1 0,3-7 0 15,7 3 6-15,1 0 2 0,2-3 0 0,5-6 0 16,-1 0-18-16,4 0 10 0,0-7-10 16,7-2 8-16,-4 2 4 0,1 1 0 0,-1 0 0 15,7-10 0-15,-6 3-12 0,3-3-17 16,-4-3 4-16,8-3 1 0,-8 6 4 0,0-3 8 0,1 6-13 0,3-9 5 15,-8 13 8-15,1 2 9 0,0-2-1 0,4-1-8 16,-8 7 12-16,-3 3-12 0,0-4 12 0,-1 4-12 16,-2 6 0-16,-1 7-14 0,-3-1 1 0,3 4 0 15,-7 9 13-15,0-4 0 0,1 7 0 0,-5 4 0 16,-3-1 28-16,-3 6 9 0,0 1 2 0,-4 2 0 16,-4 4-11-16,1 3-3 0,-4 0 0 0,0 0 0 15,-7 3 21-15,0 0 4 0,0 0 1 0,0 0 0 16,0 0-31-16,0 0-5 0,0 0-2 0,0 0 0 15,0 0 41-15,0 0 8 0,0 0 2 0,0 0 0 16,0 0-103-16,0 0-20 0,0 0-4 0,0 0-1 16,0 0 22-16,0 0 4 0,0 0 1 0</inkml:trace>
  <inkml:trace contextRef="#ctx0" brushRef="#br0" timeOffset="176515.01">8509 13279 1839 0,'0'0'77'0,"0"0"-61"31,7-4 35-31,-3 1 7 0,3 0 2 0,0 0 0 15,3 3 3-15,4-3 1 0,1 3 0 0,2-3 0 16,1 3 11-16,-1 0 2 0,1 0 1 0,0 0 0 0,3 0-22 0,-3 0-5 0,3 3-1 0,0 0 0 16,-4 0 14-16,1 3 2 0,-4 4 1 0,4-1 0 15,0 4-21-15,-4 2-4 0,3 1-1 0,-3 3 0 16,0 3-17-16,-3 3-3 0,3 3-1 0,-3 0 0 16,-4 1 20-16,3 2 3 0,-3 0 1 0,-3 1 0 15,0-4-16-15,-8 3-2 0,0-3-1 0,-3 7 0 16,0-4-12-16,-3 4-2 0,-4 2-1 15,0 4 0-15,-1-6-2 0,1-1 0 16,0 1 0-16,-3-4 0 0,2-6-8 0,-2-3 0 16,-1-3 0-16,1-7 0 0,-1-2 0 0,-3-4 0 0,0-6 0 0,-1 0 0 15,5-3 0-15,-1-6 0 0,4 2 0 0,0-5 0 16,3-1 0-16,1 1 0 0,3-4-12 0,3-3 12 16,4 0-10-16,0 1 10 0,4-4 0 0,6 0-9 15,-3-3 9-15,7-1 0 0,1 1 0 0,2 0-8 16,1 3 8-16,3 0 0 0,4 4 0 0,-4-1 0 15,4 3 0-15,-4 7 0 0,0-4 0 0,4 7 8 16,-4 6-19-16,3 0-3 0,1 3-1 0,3 3 0 16,1 1 43-16,-5 2 8 0,4 3 1 0,1 1 1 15,-1 3-21-15,-3-1-4 0,-1 4-1 0,1 0 0 16,-7 0-3-16,3 0-1 0,-4 3 0 0,-2-4 0 16,-1 4-8-16,0-3 0 0,0 0 0 0,0 0 0 0,-3-7 9 0,-1 4-9 15,4-7 10-15,-3 1-10 16,-1-7-96-16,1-3-26 0,0 0-5 0</inkml:trace>
  <inkml:trace contextRef="#ctx0" brushRef="#br0" timeOffset="184280.54">23206 5139 1094 0,'14'-32'23'0,"-11"20"5"0,4-4-28 16,-3 0 0-16,3 4 0 0,-3-4 0 15,3 1 105-15,-4-1 16 0,4 3 3 0,-3-2 1 16,-1-1-4-16,1 3-1 0,-1 1 0 0,-3-1 0 15,4 1-14-15,-4 2-3 0,0 1-1 0,0 0 0 0,0 2-11 0,0 7-3 0,0 0 0 0,-4-6 0 16,4 6-10-16,-10-3-2 0,3 0-1 0,0 3 0 16,-4 3-22-16,0 0-4 0,-3 3-1 0,0 4 0 15,0-1-12-15,0 4-2 0,-4-1-1 0,1 4 0 16,-1 3-10-16,0 3-3 0,-3 3 0 0,0 6 0 16,3 0-10-16,-3 7-2 0,4 0-8 0,-5 2 12 15,5 4 8-15,3 3 2 0,-4 0 0 0,4 4 0 16,3 2-22-16,1 3-10 0,3 4 1 0,-4 3 0 15,8-7 9-15,3 1 0 0,-4-4 10 0,8 3-10 16,-1-6 8-16,4-3-8 0,4-3 0 0,3 0 9 16,4-9-9-16,3-10 0 0,3 0 0 0,5-6 0 15,6-4 0-15,4-8 0 0,3-4 0 0,0-6 0 16,1-4 0-16,-4-2 10 0,-1-4 1 0,5-2 0 16,-5-10-11-16,5 0-9 0,3-7 9 0,-4 1-13 15,-3-4 30-15,0 4 7 0,-1-3 0 0,-2-1 1 16,-12-3 11-16,1 4 3 0,-7-4 0 0,-1-2 0 15,-6-1-48-15,0-3-10 0,-4-3-1 0,-4 0-1 16,1 3 21-16,-8 3 15 0,1 0-3 0,-8 1 0 16,0 2-2-16,-3-3-1 0,0 4 0 0,-7-4 0 15,-4 6-9-15,1 1 0 0,-8 3 0 0,4 2 0 16,-4 4 0-16,4 6 0 0,-4 4 0 0,4 2 0 0,0 7 0 0,3 0 0 0,4 6 0 0,-4 0 0 31,4 3-49-31,3 0-12 0,-3 0-3 0,3 3 0 16,1-3 0-16,6 4 0 0,1-7 0 0,2 3 0 0,8-3-224 15,0 0-46-15</inkml:trace>
  <inkml:trace contextRef="#ctx0" brushRef="#br0" timeOffset="185013.44">24324 5979 1121 0,'0'0'47'16,"0"0"-38"0,0 0 90-16,0 0 17 0,0 0 4 0,0 0 1 15,0 0 6-15,0 0 1 0,4 3 0 0,-4-3 0 16,0 0-52-16,0 0-9 0,3 0-3 0,-3 0 0 15,0 0 48-15,0 0 8 0,0 0 3 0,0 0 0 16,0 0-43-16,0 0-9 0,0 0-2 0,0-6 0 16,-3 0-4-16,3-4-1 0,-4 1 0 0,-3-4 0 15,3 1-51-15,-6-4-13 0,3 0 0 0,-4-2 0 16,1-1 37-16,-4-3 5 0,3 0 1 0,-3-3 0 16,3 3-15-16,1-3-2 0,-1 0-1 0,-3-4 0 15,3-2-5-15,1 0-2 0,3-4 0 0,-4 1 0 31,8 2-5-15,-4 1-1-16,3 0 0 0,4-1 0 16,0 4-4-16,4 0 0 0,-1 0-8 0,1-1 12 0,3 1 9 0,0 0 2 0,7 0 0 0,-4 0 0 0,1-1-23 0,7 4 0 0,-4 0 0 0,3 0 0 15,5 3 0-15,-5 3 0 0,1 4 0 0,3-4 0 16,0 6 0-16,-3 4 0 0,3-4 0 0,0 4 0 16,-3 3-29-16,-1-1-11 0,1-2-1 0,0 6-1 15,-4 0-33-15,-4 0-6 0,5-1-2 0,-5 1 0 16,1 3-63-16,-1-3-13 0,1 0-2 0</inkml:trace>
  <inkml:trace contextRef="#ctx0" brushRef="#br0" timeOffset="185927.27">24850 5217 1414 0,'0'6'40'0,"-4"4"9"16,1-4-39-16,-1 0-10 0,4 1 0 0,-3-1 0 15,3 0 82-15,0-3 14 0,0-3 4 0,0 0 0 16,0 3-36-16,0-3-8 0,0 7 0 0,3-4-1 16,1-3-18-16,3 3-3 0,0 0-1 0,0-3 0 15,3-3 14-15,1 0 2 0,3 3 1 0,4-6 0 0,-1-1-2 0,5-2 0 0,-1-4 0 0,3-2 0 16,-2-4 19-16,-1 0 3 16,-4-3 1-16,5 0 0 15,-5-3-57-15,1 3-14 0,-1-3 0 0,1 6 0 0,-4 4-10 0,0 2-5 16,0 4-1-16,-3-1 0 15,0 7 16-15,-4 0 12 0,3 0-3 0,-6 6 0 0,-1 6-1 0,1 4-8 16,-1 6 12-16,1-1-4 0,-4 8 42 16,0-1 8-16,0 6 2 0,0 0 0 0,0 4-28 0,0-1-6 0,-4 1-1 0,4 2 0 15,-3 1 15-15,3 3 2 0,0 3 1 16,3 0 0-16,-3-7-43 0,4 1 0 0,-1 3 0 16,1-7 0-16,3-3 10 0,-4-2 3 0,1-4 1 0,3 0 0 15,-3-6-14-15,-1-1 0 0,1-5 0 0,-1 0 0 16,1-4 0-16,-4-6-13 0,3 3 1 0,-3-6 0 15,0 0-24-15,0 0-4 16,0 0 0-16,0 0-1 0,-7-6-139 0,4-3-28 0,-4 2-6 0</inkml:trace>
  <inkml:trace contextRef="#ctx0" brushRef="#br0" timeOffset="186215.55">24948 5825 2252 0,'-14'16'47'0,"11"-13"11"15,3-3-46-15,0 0-12 0,0 0 0 0,0 0 0 16,3 3 98-16,4 0 18 0,0-3 3 0,4-3 1 16,3 3-40-16,0-3-7 0,4 0-1 0,3 0-1 0,0 0-23 0,0-3-4 0,1-1 0 15,2 1-1-15,1 0-25 0,3-1-5 0,4 1-1 0,3 0 0 31,-3 3-12-31,3-4 0 0,4 4 0 0,-4 0 0 0,-3 0 0 0,0 0 0 0,0 3 0 0,-4-3 0 16,0 0-18-16,0 3 0 0,-3-3 0 0,3-1 0 31,-3 1-72-31,3 0-14 0,-3 0-4 0,3-3 0 0,-3 3-119 16,-1-4-24-16</inkml:trace>
  <inkml:trace contextRef="#ctx0" brushRef="#br0" timeOffset="186746.77">25816 4835 1580 0,'0'0'67'0,"0"0"-54"16,0 0 143-1,0 0 29-15,0 0 6 0,0 0 1 0,7 3-154 0,4 0-30 16,0 0-8-16,-1 0 0 0,4 3 52 0,4 1 10 0,-1-1 2 0,1 3 0 31,3 1-52-31,0 2-12 0,-3 4 0 0,7-3 0 0,-1 5 0 0,5-2 0 0,-1 3 0 0,4 0 0 16,-1-1 54-16,5 1 8 0,-1 3 2 0,0 0 0 16,-7 0 0-16,1 3 0 0,-5 0 0 0,1 3 0 15,-4 1-52-15,0 2-12 0,-3 0 0 0,0 4 0 16,-8 3 54-16,1-1 8 0,-1 4 2 0,-2 3 0 15,-5 0-52-15,1 3-12 0,-1-3 0 0,-6 3 0 16,3 0 54-16,-7-7 8 0,3 4 2 0,-3-6 0 16,0 0-52-16,0-1-12 0,-4-2 0 0,4-7 0 15,0 0 18-15,-3-9 1 0,2 0 0 0,-2-4 0 16,3-2-60-16,0-4-12 0,-4-2-3 0,4-4 0 16,0-3-181-16,7 0-37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13:44:38.17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 749 2269 0,'-7'31'64'0,"3"4"15"16,4 6-63-16,-3-1-16 0,3-2 0 0,0 6 0 16,0-3 60-16,0 3 10 0,3-1 2 0,1 1 0 15,3 3-2-15,3-12 0 0,-6 6 0 0,6-4 0 16,1-2-21-16,0-4-4 0,-8 0-1 15,15 1 0-15,-15-10-14 0,8 6-3 0,3-9-1 0,-4-4 0 16,-6 4-37-16,3-9-7 0,-3 2-2 0,3-2 0 16,-7-7 52-16,0-3 9 0,0 0 3 0,0 0 0 15,0 0-20-15,0-7-3 0,-7-5-1 0,3-1 0 16,-7-5-20-16,1-1 0 0,-1-3 0 0,-3-6 0 16,4-1 0-16,-4-2 0 0,-4 0 0 0,4-7 0 15,0 4 0-15,0-10 0 0,-4 3 0 0,4-3 0 16,3 0 0-16,-3 3 0 0,4-3 0 0,-1 1 0 15,7-1 0-15,-6 0 0 0,3-3 0 0,3 3 0 16,-3 0 0-16,4 0 0 0,3 0 0 16,0 0 0-16,-4 10 0 0,4-7 0 0,4 10 0 15,-4 2 0-15,0 4 0 0,3 7 0 16,4-4 0-16,-7 6-8 0,11 6 8 0,-8 1 0 0,8 0 8 0,0 2-8 16,-1 4 0-16,4-3 0 0,7 3 0 0,-7-3 0 0,8 6 0 0,2 0 0 15,1 0 0-15,10 6 0 0,-3 3 0 0,-4 1 9 16,4 5-1-16,-11 1-8 0,4 3 20 0,-11 3-4 0,7 3 0 0,-7 3 0 15,4 3 4-15,-11-2 1 16,4 5 0-16,-1 7 0 0,-3-10-1 0,-3 7-1 16,3 0 0-16,-7 2 0 0,-7-5-19 0,3-1 0 0,-6 1 8 0,3-4-8 15,-4-3 8-15,4 1-8 0,-4-7 12 0,1-1-12 16,3-2 0-16,0-3 0 0,-4 3 0 16,4-10-9-16,3-3 18 0,-6 1 4 0,6-1 1 0,4-6 0 15,0 0-14-15,0 0 8 0,0 0-8 0,0 0 0 16,0 0 0-16,0 0 0 0,0 0 0 0,0 0 0 15,0 0-10-15,0 0-5 0,0 0-1 0,4-3 0 16,-4 3 24-16,3-3 5 0,4 0 1 0,4 3 0 16,0 0-14-16,-8-4 0 0,8 4 0 0,-1 0 0 15,4 0 0-15,1 0 0 0,2 4 0 0,-3-1 0 16,0 6 0-16,4 1 0 0,-4 2 0 0,0 1 0 16,-3 2 9-16,3 4-9 0,-3-6 8 0,-1 5-8 15,1 4-10-15,-8-9-7 0,4 9-2 0,4-3 0 16,-8 0 34-16,4 2 6 0,-3-2 2 0,0 0 0 15,3 0-37-15,-4 0-7 0,4 3-2 0,-3-10 0 16,6 4 41-16,-6-7 8 0,6 7 2 0,1-13 0 16,0 3-28-16,-1 1 8 0,4-4-8 0,-3-6 0 0,3 0 0 15,-3-4 0-15,6 1 8 0,-3-10-8 0,-3 7 28 16,-1-7 4-16,5 7 1 0,-5-7 0 0,1 0-33 16,-1 4 0-16,-3-7 0 0,4 3 0 15,0 1 0-15,-1-1 0 0,1 4 0 0,-1-4 0 0,-6 6-12 0,3-5-8 16,-4-1-3-16,4 4 0 0,-7-4 37 0,0 3 7 15,0 1 2-15,-7 2 0 0,4-2-23 0,-4 6 0 0,3 2 0 0,-6 1 0 16,3 6 0-16,3 4 0 0,-6 5 0 0,-1-2 0 16,7 2 0-16,-3 4 0 0,4 3 0 0,-8 3 0 15,8 3-18-15,3-3-8 0,0 3-2 0,0 3 0 16,0-3 28-16,0 0 0 0,3-3 0 0,8 3 0 16,-8-3 0-16,4-3 0 0,4-3 0 0,3-1-8 15,-3 1 29-15,3-7 7 0,3-2 0 0,1 2 1 16,3-6-125-16,-7-3-26 0,8 0-5 0</inkml:trace>
  <inkml:trace contextRef="#ctx0" brushRef="#br0" timeOffset="736.81">2131 1210 2267 0,'-11'31'47'0,"8"-24"12"16,3 8-47-1,0 4-12-15,-7 3 0 0,7 3 0 0,-4 3 113 0,4 4 21 0,0-1 4 0,-3 0 1 16,3 7-50-16,0-10-9 0,0 4-3 0,3 2 0 15,-3-15-21-15,4 0-4 0,3-1 0 0,-4-11-1 47,4 2-41-47,4-6-10 0,-8-3 0 0,8-6 0 0,-8-3 0 0,5-1 0 0,2-9 0 0,-6-3 0 0,6-3 0 0,-6 0 0 0,3-3 0 0,3 0 0 16,1-7 33-16,-7 10 5 0,6-3 1 0,1 0 0 16,-1 6-31-16,-3 0-8 0,4 0 0 0,-1 9 0 15,-2-5 0-15,6 2 0 0,-4 7 0 0,-6-1 0 0,3 1 0 16,3 6 11-16,-6 3-11 0,-1 3 12 0,5 0 14 15,2 6 3-15,-6-2 1 0,3 2 0 16,-7 3-6-16,3 1 0 0,-3 3-1 0,0 3 0 16,0-4-9-16,-3 4-2 0,3 3 0 0,0 0 0 15,-7-3-12-15,7 3 9 0,0-7-9 0,0 1 8 0,0-3-8 16,7-1 0-16,-7-9 0 0,3 0 0 0,-3-3-12 16,11-3 12-16,-8 0-10 0,8-9 10 15,-4-1 12-15,7-3 8 0,-3 1 1 0,-1-7 1 16,4 3-44-16,-3 0-9 0,3 0-1 0,0 7-1 0,4-7 53 0,-4 10 10 15,0-4 2-15,4 7 1 0,-4 3-33 0,-4-1 0 0,1 4 0 0,0 4 0 16,3-1 0-16,-11 3-17 0,8 3 1 0,-4 4 1 16,-7 6 35-16,3-7 6 0,1 7 2 0,-4 0 0 15,0 3-8-15,0 3-2 0,7-3 0 0,-7 3 0 16,-7-9-18-16,7 2 0 0,0 1 0 0,0-3 0 16,-4-7-72-16,4 1-19 0,0-4-3 0,0-6-1 15,0 0-77-15,4-13-16 0,3-2-4 0</inkml:trace>
  <inkml:trace contextRef="#ctx0" brushRef="#br0" timeOffset="1021.78">2861 1185 2328 0,'-18'31'48'0,"11"-21"12"16,0 8-48-16,4-5-12 0,-4 9 0 0,3 0 0 15,4 0 101-15,-7 3 18 0,4 3 3 0,3 0 1 16,0 7-47-16,0-10-10 0,3 6-2 0,4-3 0 15,-7-2 0-15,11-8 0 0,-8 4 0 0,8-12 0 16,-1-1-22-16,1-3-5 0,3-2-1 0,0-4 0 16,4-4-6-16,-4-2-2 0,0-6 0 0,4 2 0 0,-4-12-28 0,0 3-8 15,0-3-1-15,-3 1 0 0,-1 5 9 0,-3-6 12 0,0 0-2 0,0 6-1 16,-7 1-9-16,0 2 8 0,0 4-8 16,0-4 8-16,-7 7-8 0,0 0 0 0,-3-1 0 15,-1 4-11-15,-3 0 27 0,-4 3 6 0,1 0 1 16,-1 3 0-1,4 3-88-15,-7-2-18 0,7 5-3 0,0-6-1 16,3 7-60-16,0-7-12 0,11 3-2 0</inkml:trace>
  <inkml:trace contextRef="#ctx0" brushRef="#br0" timeOffset="1574.88">3094 1273 2002 0,'0'22'84'15,"0"-4"-67"1,0 7 103-16,3-3 20 0,4 7 4 0,-7-4 0 16,4 3-64-16,0-6-12 0,3 6-4 0,3-9 0 15,-6 6 52-15,3-12 9 0,7 5 3 0,-4-2 0 16,1-10-103-16,0 1-25 0,3-4 0 0,-4 0 0 16,1-6 56-16,-4-4 7 0,4 1 1 0,-1-10 0 15,1 1-52-15,3-1-12 0,-7-6 0 0,3 0 0 16,1 0 0-16,-4 0 0 0,4 10 0 0,-4-10 0 15,-7 3 18-15,3 7 1 0,-3-7 0 0,-3 3 0 16,3 7-31-16,-7-7-5 0,3 3-2 0,-6 1 0 16,6 6 33-16,-3-1 6 0,3-2 2 0,4 9 0 15,0 0-35-15,-7 0-7 0,7 0-2 0,-3 9 0 0,3-2 30 16,0 2 5-16,0 7 2 0,0 2 0 0,0-5-15 16,10 6 0-16,-6 6 0 0,7-9 0 15,-1 2 0-15,1-2-8 0,3 0 8 0,0-1 0 16,4-2 0-16,-4-7 0 0,7 1 0 0,-7-4 9 0,7 0-9 0,-7-6 0 0,7 0 0 15,-6-4-11-15,6 4 11 0,-4-9 0 16,4 2 0-16,1-2 0 0,-1-4 12 0,0 3-1 0,-3-2-1 0,-1-1 0 16,1 4 1-16,-8-7 0 0,1 3 0 0,0 7 0 15,-8-7-2 1,4 7 0-16,-7 2 0 0,-7-2 0 0,4 6 10 0,-8 3 1 0,0-3 1 0,1 3 0 16,-8 3-21-16,1 3 9 0,-1 10-9 0,0 2 0 15,4 4 0-15,0 10 0 0,4-1 0 0,-1 4 0 16,0-1 0-16,4 1 0 0,4-4 0 0,-1 0 0 15,4-6 0-15,4 0 0 0,6-9 0 16,1-3 0-16,0-1 0 0,-1-5 0 0,8-1 0 0,-1-6 0 16,8 0 0-16,-7-3 0 0,3 0 0 0,4-4 0 15,3-5-30 1,-3 2-3-16,-4-5-1 0,3 5 0 0,1-5-176 0,-4 2-35 16</inkml:trace>
  <inkml:trace contextRef="#ctx0" brushRef="#br0" timeOffset="1983.54">4586 1348 3005 0,'11'12'63'0,"-11"-5"13"15,3-4-60-15,8 0-16 0,-1 0 0 0,5 0 0 16,2 4 112-16,1-4 20 0,-1 0 4 0,1-3 1 16,3 3-109-16,0-3-28 0,1 0 0 0,-5 0 0 15,4 0-46-15,4-3-14 0,-4-3-4 0</inkml:trace>
  <inkml:trace contextRef="#ctx0" brushRef="#br0" timeOffset="3156.14">5796 1056 358 0,'-7'-3'10'0,"-3"-3"2"16,6 3-12-16,0-7 0 0,-6 7 0 0,10 3 0 15,-4-3 54-15,4 3 8 0,-7-3 2 0,7 3 0 16,0 0 102-16,0 0 21 0,0 0 4 0,0 0 1 15,0 0 51-15,0 0 10 0,0 0 3 0,-3 6 0 16,3 7-103-16,0-1-20 0,0 10-4 0,0 0-1 16,3 6-51-16,1 1-10 0,-1 8-3 0,1-5 0 15,-1 5 0-15,-3 1 0 0,7 6 0 0,-7 0 0 0,0-10-51 0,0 4-13 16,0-1 0-16,0 1 0 0,0-13 54 16,0 3 8-16,0-6 2 0,0 0 0 0,0-12-52 0,0 5-12 0,-7-5 0 0,7 2 0 31,-3-9-48-31,3 1-13 0,0-4-3 0,0 0 0 15,0 0-52-15,0 0-10 0,0 0-2 0,-11-7-1 16,4-5-50-16,0 5-9 0,0-5-3 0,4 2 0 16,-8 1-1-16,0-10 0 0,4 7 0 0,0-1 0 15,-3-6 103-15,3 1 20 0,-4 5 4 0,4-6 1 16,0 4 0-16,3 2 0 0,-3-3 0 0,4 7 0 0,-1-4 102 0,1 7 21 0,3 0 4 16,0-4 1-16,0 10 0 0,3-6 0 0,1 3 0 0,-1-3 0 15,4 3 102-15,4 3 21 0,-7-4 4 0,6 1 1 16,1 3-103-16,3 0-20 0,0 0-4 0,4 0-1 15,-4-3 0-15,3 0 0 0,5 0 0 0,-1 0 0 16,3-3 0-16,1-7 0 0,0 7 0 0,3-4 0 16,-3 1 0-16,6-1 0 0,-6-2 0 0,0-1 0 15,0 4-51-15,-4 3-13 0,0-4 0 0,-7-2 0 16,4 2 54-16,-4 4 8 0,0 0 2 0,-4 0 0 16,1 6-52-16,-7-4-12 0,3 4 0 0,-7 0 0 15,0 0 0-15,0 0 0 0,-4 4 0 0,1 5 0 16,-1 0 54-16,-7 4 8 0,4 6 2 0,-3-4 0 15,3 14-52-15,-7-4-12 0,3 6 0 0,0 7 0 16,1-4 0-16,-1 7 0 0,1 3 0 0,-1-3 0 16,8-4 0-16,-4-5 0 0,7-4 0 0,-4 0 0 15,8-9 0-15,-4-4 0 0,7-2 0 0,0-4 0 16,0-5 0-16,3-8 0 0,4-5 0 0,-3 3 0 16,3-7 0-16,-3 1 0 0,3-7 0 0,-4-3 0 0,8 0 0 0,-11-6 0 15,7 0 0-15,0-1 0 0,-7 1 0 16,4 3 0-16,-4-3 0 0,0 6 0 15,-3 0-48-15,-1 3-13 0,4 10-3 0,-7-4 0 0,0 13 52 16,0 0 12-16,0 0 0 0,0 0 0 0,-7 6 48 0,7 7 13 0,-3-4 3 0,-1 7 0 16,0 3-52-16,4-3-12 0,4 5 0 15,-4 1 0-15,4-3 0 0,-1 6 0 0,4-6 0 0,-3-3 0 16,-1 3 0-16,4-4 0 0,4-2 0 0,-1 3 0 16,-3-10 0-16,4 3 0 15,0-3 0-15,3-2 0 0,-4-1 0 0,4 0 0 0,4-3 0 0,-4-3 0 16,4 3 0-16,-4 0 0 0,7 0 0 0,-7 0 0 31,0 0-100-31,0 0-22 0,4 3-5 0,-7 0-1 0,3 0 103 0,-4 7 25 0,1-7 0 0,0 3 0 16,-8 3-21-16,1-2 1 0,3-1 0 0,-4 0 0 15,1 0 85-15,-4-6 18 0,0 0 3 0,0 0 1 16,0 0-8-16,0 0-2 0,0 0 0 0,-7-9 0 16,3 3-23-16,1-4-5 0,-1 1-1 0,1 3 0 15,-8-13-38-15,4 3-10 0,0 1 0 0,0-11 0 16,3 4 0-16,-6-6 0 0,-1 0 0 0,4-6 0 15,0 5 0-15,3 1 0 0,1 0 0 0,-4 6 0 16,3-6-108-16,1 9-23 0,-1-3-5 0</inkml:trace>
  <inkml:trace contextRef="#ctx0" brushRef="#br0" timeOffset="3325.53">6375 1113 3225 0,'-14'12'92'0,"-1"4"19"16,5-7-89-16,3 1-22 0,3-1 0 0,1 1 0 0,-1-4 0 0,4 3 0 16,4-6 0-16,-4 4 0 0,7-4 0 15,0 3 0-15,3-3 0 0,1-3 0 16,0 3-128-16,3-3-31 0,3 3-5 0</inkml:trace>
  <inkml:trace contextRef="#ctx0" brushRef="#br0" timeOffset="3556.14">6784 1721 2986 0,'3'13'84'0,"-3"-10"20"15,0-3-84-15,0 0-20 0,0 0 0 0,0 0 0 16,0 0 107-16,0-7 17 0,-3-8 3 0,-1-4 1 16,1-3-52-16,-1-13-9 0,-3 1-3 0,-3-10 0 15,3 3-51-15,-4-3-13 0,0-3 0 0,-3-6 0 16,0 3 0-16,0-3 0 0,0-4 0 0,0-2 0 15,0 5 0-15,3 4 0 0,1 0 0 0,3 6 0 16,0 10 0-16,-1 5 0 0,1 1 0 0,4 9 0 16,-1 4 0-16,1 2 0 0,3 4 0 0,0 9 0 15,0 0-202-15,0 0-43 0</inkml:trace>
  <inkml:trace contextRef="#ctx0" brushRef="#br0" timeOffset="4863.32">2304 5496 1549 0,'0'0'44'0,"0"6"9"0,0 1-42 0,0-1-11 0,0 0 0 0,3 1 0 16,-3-1 54-16,0 3 9 0,7 1 1 16,-7-1 1-16,0 4-1 0,4-1 0 0,3 1 0 0,-7-1 0 15,3 1 0-15,4 2 0 0,-3 1 0 0,-1 0 0 16,5 3-8-16,-8-1-3 0,3 4 0 15,4 0 0-15,-3 3-13 0,3 0-4 16,-4 7 0-16,1-1 0 0,3 4-12 0,-4 2-2 0,4 4-1 0,-3 3 0 16,3-3-5-16,-4 6-2 0,8-3 0 0,-7 9 0 15,3 0-14-15,-4 4 9 0,4 5-9 16,-3 7 8-16,3-3-8 0,-4 6 0 0,-3 4 0 0,4 8 0 16,3-2 0-16,-7 2 0 15,3 7 0-15,-3 13 0 0,8-7 53 0,-8 6 9 0,0 4 2 0,3 22 0 16,-3-16-64-16,7 6 0 0,-7 6 0 0,0 16-13 15,4-15 22-15,-4 2 5 0,3 4 1 0,-3 18 0 16,7-18 0-16,-7 6 0 0,4 3 0 0,-4 25 0 16,7-21 1-16,-7 2 1 0,3 3 0 0,4 26 0 15,-3-25-2-15,-1-1-1 0,4 7 0 0,4 25 0 16,-11-26-2-16,4 7-1 0,3 1 0 0,-7-27 0 16,3 8-11-16,-3 5 0 0,7 7-12 0,-3 3 12 15,-4 9 0-15,0 4 0 0,3 2 0 0,4 95 0 16,-7-66 16-16,4-7 5 0,3-2 1 0,-7 37 0 15,3-54-11-15,5 4-3 0,-5-3 0 0,1 31 0 16,3-44 0-16,3 29-8 0,-6-10 12 0,3-10-4 0,-4-5 5 16,8-1 1-16,-8-6 0 0,8-9 0 0,-4-23-14 0,0 1 0 0,4 18 8 0,-4-15-8 31,3-25 30-31,1-3 3 0,3-7 1 0,-3 0 0 16,3-12-34-16,-4-16 0 0,1-6 0 0,-1-13 0 15,-2-12-47-15,2-10-16 0,-3-2-3 0,-3-10-1 16,3-7-187-16,-7-3-38 0</inkml:trace>
  <inkml:trace contextRef="#ctx0" brushRef="#br0" timeOffset="6490.07">2441 5587 1497 0,'0'0'32'0,"0"0"8"0,4-6 0 0,-4 0 4 0,0-1-36 0,7 1-8 16,-4 0 0-16,-3-1 0 0,4 1 53 0,3 0 9 15,-7 6 2-15,0-3 0 0,3 0 0 0,5 3 0 16,-5-3 0-16,4 3 0 0,0 3 0 0,0 0 0 15,4 0 0-15,-1 3 0 0,4 0-52 0,-3 1-12 0,0-1 0 0,3 0 0 16,0 1 0-16,4-1 0 16,-1 3 0-16,1-2 0 0,-1 2 54 0,5-3 8 15,2 4 2-15,1-4 0 0,3 3 0 0,0-2 0 0,4 2 0 0,3-3 0 16,1 0-56-16,-1-2-8 16,0 2 0-16,4-3-10 0,3 0 10 0,-6 3 16 0,10-2-4 15,-1-1-1-15,1 3-11 0,0-3 0 0,7 0-12 0,4-3 12 16,-5 3 0-16,1-3 16 0,0 0 0 0,11 0-1 15,-4 0-15-15,3-3 0 0,-3 0 0 16,7 0 0-16,-7-3-9 0,-3 3-5 0,3-1-1 0,7 1 0 16,-4-3 15-16,4 0 0 0,-10-1 0 0,6 1 0 15,-6 3 0-15,-1-3 0 0,0 3 0 0,4-4 0 16,-3 1 0-16,-4 3 0 0,-7-3 0 0,7-1 0 16,-15 1 0-16,5 3 0 0,-4 0 0 0,-4 0 0 0,0 0 0 0,-3 0 0 15,-4 3 0-15,-3 0 0 0,3-4 0 0,-10 4 0 16,-1 0 0-16,1-3 0 0,0 3 48 0,-8-3 13 15,1 3 3-15,-4 0 0 0,3-3-52 16,-3 3-12-16,-3 0 0 0,-4 0 0 16,0 0 0-16,0 0-18 0,0 0 4 0,0 0 1 0,0 0 21 15,0 0 4-15,0 0 0 0,-4 0 1 0,-6 3-13 0,10 0 0 16,-11-3 0-16,8 3 0 0,-4 1 0 0,3 2 0 16,-3-3 0-16,4 3 0 0,-8-3 0 0,7 4 0 15,1-1 0-15,-1 0 0 0,1 0 28 0,3 4 2 16,-4-4 1-16,4 3 0 0,0 1-31 0,0-1 0 15,0 4 0-15,0-4 0 16,0 7-19-16,0-4-9 0,4 4-3 0,-1 0 0 0,-3 3 31 0,4-1 0 0,-1 4 0 0,-3 0 0 16,4 3 19-16,-1 1 9 15,5 5 3-15,-8-3 0 0,0 3-31 0,3 4 8 0,-3-4-8 0,7 4 0 16,-7-1 0-16,0 1 0 0,0 6 0 0,0 2 0 16,0 1 9-16,0 6-9 0,0-2 8 0,0 5-8 15,4-6 15-15,-4 3-3 0,3 3 0 0,-3 7 0 16,0-4 2-16,4 7 0 15,-4-3 0-15,3 2 0 0,1-2-14 0,3-1 0 0,-7 7 0 16,0 3 0-16,0 0 0 0,3-3 0 0,-3-3 0 0,7 9 0 16,-7-6 27-16,0 3-1 0,4 3 0 0,-1 0 0 31,1-6-42-31,-1 0-8 0,-3 3-1 0,4 6-1 0,0 0 58 0,-1-3 11 0,1 0 2 0,3 4 1 16,-7-4-22-16,3 0-5 0,1 6-1 0,-1 4 0 0,1-7-18 15,-1 0 0-15,1 4 0 0,-1 9 0 0,-3-10 0 16,4 0 0-16,3 1 0 0,-7 8 0 15,0-2 0-15,3 0 0 0,-3-7 0 0,8 13 0 16,-8-9 9-16,0 5-1 0,3 1-8 0,1 9 12 0,-4-12-12 0,3 3 0 16,1 3 0-16,-4 6 0 15,3-12 9-15,4 2-1 0,-7 8 0 0,0 8 0 0,4-9-8 0,3-3 0 16,-7 3 0-16,3 13 0 0,1-13-12 0,3 3-2 16,-4-3 0-16,1 9 0 0,-1-2 23 0,1-7 5 15,3 0 1-15,-3 13 0 0,-1-10-24 0,1 0-5 16,-1-3-1-16,1 13 0 0,-1-7 15 0,1 0 0 15,-4-3 0-15,0-15 0 0,3 6 16 0,-3 3 5 16,0 3 2-16,0 3 0 0,0 3-23 0,0 1 8 16,-3-1-8-16,3 47 0 0,0-27 14 0,0-4-2 15,0-4 0-15,0 11 0 0,0-23-12 0,0-3 9 16,3 0-9-16,-3 7 8 16,0-13 0-16,7 0 0 0,-7-3 0 0,0 6 0 0,4-10-8 0,3-2 0 15,-4 2 0-15,1 7 8 0,0-9 3 0,-1-4 0 0,1 1 0 16,3-1 0-16,-4-6 8 0,4-3 1 15,-7 3 1-15,4 0 0 0,-1-6-21 0,1-6 0 0,-1-1 0 0,-3-2 0 16,0-4 0-16,0 0-15 0,0-2 3 0,0-1 0 16,0-6 12-16,0-4 0 0,0 1 0 15,0-6 0-15,0-4 0 0,4 0 0 0,-4-5 0 0,-4-1 0 16,4-7-19-16,0 4-1 0,-3-6 0 0,-1-3 0 16,1-4-36-16,-1 0-7 15,-3-2-1-15,4-7-1 0,-4 0-98 0,0 0-19 0,-1-3-4 0</inkml:trace>
  <inkml:trace contextRef="#ctx0" brushRef="#br0" timeOffset="7038.77">3221 16972 1732 0,'0'0'49'0,"0"0"11"0,0 0-48 0,0 0-12 0,0 0 0 0,3-3 0 16,8-3 94-16,-7 3 17 0,6-1 3 0,4 1 1 15,4 0-30-15,3-3-5 0,4 3-2 0,-1-3 0 16,5-1-20-16,2 1-4 0,1-3-1 0,3-1 0 16,1 1 0-16,-1-1 0 0,4 4 0 0,3-3 0 0,4-1-23 0,-11 4-5 15,4 3-1-15,3 0 0 0,-3 0 6 0,7-1 1 16,-4 4 0-16,4 0 0 16,7 0-17-16,11 4-3 0,3-1-1 0,-4 0 0 0,-6 0-10 0,-4 0 8 15,3 0-8-15,0 0 8 0,1 4 3 0,-4-7 0 16,3 3 0-16,1-3 0 0,-8 0-3 0,-3 0 0 15,-4 0 0-15,4 0 0 0,-7 0-8 0,3 0 0 16,-6 0 0-16,2 0 0 16,-6 0-45-16,3 3-8 0,-6 0-2 0,-5 0-818 15,-3 0-164-15</inkml:trace>
  <inkml:trace contextRef="#ctx0" brushRef="#br0" timeOffset="8090.43">3306 4521 1465 0,'3'-13'32'0,"-3"13"6"0,-3-6 2 0,-1 0 2 0,4-3-34 0,0 2-8 0,0 1 0 0,-7 0 0 15,7 6 147-15,-4-3 27 0,4-4 6 0,0 7 0 16,-7-3-56-16,7 3-11 0,-3-3-2 15,3 3-1-15,0 0-58 0,0 0-11 0,0 0-2 0,0 0-1 16,0 0 29-16,0 0 5 0,-7 6 2 0,7 1 0 16,-4 5-36-16,4 1-7 15,0 2-2-15,0 1 0 0,0 6-3 0,0 6-1 16,-7-3 0-16,4 7 0 0,3-1-25 0,0 0 0 0,-4 4 0 0,4-4 0 16,0 1 56-16,0-4 7 0,0 0 1 0,0-3 0 15,0 0-52-15,4 0-12 0,6 0 0 0,-6-6 0 16,6-3 0-16,1-1 0 0,0-5 0 0,3-4 0 15,3 0-13-15,1-6-6 0,0 0-1 0,6-3 0 16,-10 0 20-16,8-3 0 0,-1 0 0 0,-7-1 0 16,0-2-41-16,0 3-2 15,4-4 0-15,-4 1 0 0,-4 3-68 0,1-4-13 0,0-2-4 0,-1 2 0 16,-3 1-96-16,4-4-20 0,6-15-4 16,-6 0-1-16</inkml:trace>
  <inkml:trace contextRef="#ctx0" brushRef="#br0" timeOffset="8400.32">3828 4386 2355 0,'0'0'67'0,"0"0"14"0,0 0-65 0,-7 0-16 15,3 3 0-15,-7 0 0 0,8 4 112 0,-4-1 20 16,3 3 3-16,-3-2 1 0,4 5-83 0,-4 1-16 0,3-1-3 0,1 4-1 16,-1 0 25-16,1 2 5 0,-1 4 1 0,4 4 0 15,-10-1-52-15,2 3-12 0,5 0 0 0,-4 3 0 16,0-2 54-16,7-1 8 15,-7 0 2-15,3-6 0 0,-3 3-52 0,4-6-12 0,3 3 0 16,0-3 0-16,0-7 0 0,0-2 0 0,3-1 0 16,4-3 0-16,-3 1 0 0,6-4 0 0,-3-3 0 0,8 0 0 15,-1 0 0-15,0-3 0 0,3 3 0 0,8-4 0 16,-4-2 0-16,-3 3 0 0,0-3 0 16,6 3 0-16,-10-1 0 0,7-2 0 0,-6 3 0 0,-5 3 0 15,4 0 0-15,-3 0 9 0,3 0-9 0,-7 3 12 16,4 0-12-16,-1 0-11 0,-6 4 3 0,3-4 0 15,-4 3-94-15,1 0-18 0,3-2-4 0,-7 2-788 16,0 0-156-16</inkml:trace>
  <inkml:trace contextRef="#ctx0" brushRef="#br0" timeOffset="8948.4">3362 6600 1824 0,'0'0'76'0,"0"0"-60"16,0 0 140-16,-7-6 29 0,7-1 6 0,0 7 1 16,0-6-52-16,0 6-9 0,0 0-3 0,0 0 0 15,0 0-72-15,0 0-16 0,7 3-2 0,-3 0-1 16,3 7 2-16,-4-1 0 0,8 4 0 0,-11 5 0 16,10 4-39-16,-10 7-12 0,11 2 0 0,-11 4 0 15,3 2 41-15,4 4 8 0,0 6 2 0,1 0 0 16,-8-3-24-16,3 0-5 0,4 3-1 0,-7-3 0 15,4-4-9-15,3 1 10 0,-7 0-10 0,3-3 10 16,1-4 1-16,3-9 0 0,-4 0 0 0,4-6 0 16,4-3-75-16,-7-4-16 0,6-5-2 0,1-1-1 15,-1-6-21-15,1-6-4 0,3-4 0 0,-3-2-1 16,-1-4-82-16,4-6-16 0,-3 0-3 0</inkml:trace>
  <inkml:trace contextRef="#ctx0" brushRef="#br0" timeOffset="9236.66">3715 6421 2172 0,'0'-9'61'0,"0"-1"15"0,0 10-61 0,0 0-15 0,0 0 0 0,0 0 0 16,0 7 126 0,-4 5 22-16,4 1 5 0,0 5 1 0,4 1-72 0,-4 3-14 0,0 6-4 0,7-2 0 15,-7 5 0-15,3 32 64 0,-3-26-64 16,4 4 0-16,-1 0 0 0,1 6 0 0,-1-3 0 15,5 0 0-15,-5-4 0 0,4 1 0 0,-3 0 0 16,6 0-51-16,1-4-13 0,-8 1 0 0,8 3 0 16,-4-7-19-16,0 1-6 0,0-1-2 0,4-3 0 15,-11-5 13-15,10-4 2 0,-10-4 1 0,4-5 0 16,-1-1-57-16,1-5-11 0,-4-4-2 0,0-3-1 16,0 0-51-16,0 0-11 0,0-10-1 0,-4 1-1 15,1-4-52-15,-1 1-10 0,-3-4-3 0</inkml:trace>
  <inkml:trace contextRef="#ctx0" brushRef="#br0" timeOffset="9427.4">3489 7218 2419 0,'0'6'107'0,"4"0"22"15,-1-3-103-15,4 0-26 0,4-3 0 0,-1 0 0 16,-3 0 108-16,4 0 16 0,7-3 3 0,-4 3 1 15,7-3-52-15,-4 3-9 0,5-3-3 0,2-3 0 16,-3 3-51-16,4-4-13 0,3 4 0 0,-3-3 0 0,0 3 0 0,-4 0 0 0,4 3 0 16,-11 3 0-1,7 0-66-15,-7 3-16 0,7 4-3 0</inkml:trace>
  <inkml:trace contextRef="#ctx0" brushRef="#br0" timeOffset="9875.74">3725 9629 2131 0,'0'0'60'0,"-3"0"14"15,-8 0-59-15,1 3-15 0,3 0 0 0,0 3 0 0,7 7 84 0,-8-1 13 0,5 1 3 0,3 6 1 16,0 6-29 0,3 3-7-16,5 7-1 0,-5-1 0 15,8 7 0-15,-8 0 0 0,4-1 0 0,4 4 0 16,-8-3 0-16,8-3 0 0,0-1 0 0,-1 1 0 0,-6-4-51 16,3 1-13-16,-4 2 0 0,8-2 0 0,-8-4 0 15,4 1 0-15,-3-4 0 0,3-9 0 16,-7-4-46-16,3-2-12 0,1-4-2 0,3 1-1 15,-7-4-159-15,0-3-31 0,4 0-6 0</inkml:trace>
  <inkml:trace contextRef="#ctx0" brushRef="#br0" timeOffset="10162.67">3373 9641 2269 0,'0'0'64'0,"0"0"15"0,0 3-63 0,3 4-16 16,8-4 0-16,-8 3 0 0,8-3 105 0,3 0 19 15,4 4 3-15,-4-4 1 0,7 0-52 0,-7 0-9 16,7-3-3-16,0 0 0 0,4 3 0 16,-4-3 0-16,7-3 0 0,4 0 0 0,3 0-51 0,1-3-13 15,-5-4 0-15,8-2 0 0,-4 2 0 0,1-2 0 16,-4-1 0-16,3 4 0 0,-7-1 0 0,-3 4 0 15,3 0 0-15,-3 3 0 0,-4 3 0 0,-7 0 0 16,7 0 0-16,-10 0 0 16,6 3-48-16,-6 3-13 0,-1 3-3 0,1 1-1254 0</inkml:trace>
  <inkml:trace contextRef="#ctx0" brushRef="#br0" timeOffset="11091.85">3768 13874 1728 0,'0'0'38'0,"0"0"8"16,-7-3 2-16,3 0 0 0,-3-3-39 0,7 6-9 0,0 0 0 0,-3-3 0 15,3 3 104-15,-8-4 18 0,8 4 4 0,0 0 1 0,0 0 1 0,0 0 1 16,0 0 0-16,0 7 0 0,-3 5-52 16,3 1-10-16,0 6-3 0,3 3 0 0,-3 3-51 0,8 6-13 15,-8-3 0-15,3 10 0 16,4-4 54-16,0 1 8 0,0-1 2 0,-3 4 0 15,6 0-52-15,-3-1-12 0,4 1 0 0,-8-4 0 16,8-2 20-16,0 2 2 0,-1-2 0 0,-6-7 0 16,3-10-22-16,0-2 0 0,0-1 0 0,-4-8 8 15,-3-4-8-15,0 0 0 0,8-7 0 0,-8-5 0 16,0-1 0-16,0-3 0 0,0-2 0 0,0-4 0 16,-8-3 0-16,5-7 0 0,3 1 0 0,-11-4 8 15,4 4-27-15,0 0-5 0,-3 2 0 0,-1-2-1 16,-3 0 25-16,3-1 0 0,-6 4 0 0,3-6 0 15,0 2 0-15,-4 4 0 0,0-3 0 0,1 3 0 16,2-4 26-16,5 4 10 0,-1 3 3 0,-3-3 0 16,4 6-63-16,6 0-12 0,-6 3-2 0,6 0-1 0,-3 3 63 0,7 4 12 0,-4 3 2 15,4-1 1 1,0 10-63-16,0 0-12 0,0 0-2 0,0 0-1 0,0 0 83 0,11-3 16 0,3 3 3 16,-3 0 1-1,-1 3-103-15,4 0-20 0,0 0-4 0,1 1-1 0,6-1 89 0,-4 0 18 0,8-3 3 16,0-3 1-16,-4 0-24 0,4-1-5 0,-1-2-1 0,-2-3 0 15,2-1-9-15,-10 1-8 0,7 0 9 0,-6-1-9 16,-1 1 0-16,3-4 0 0,-3 4 0 0,1 2-10 16,-5 1 10-16,1 3 12 0,-11 3-2 0,10-3-1 15,-10 3-9-15,11 3 0 0,-1 0-12 0,-10 0 12 32,4 4-61-32,-4-1-5 0,0 3-1 0,0 1 0 15,-4-1-64-15,-3 4-13 0,4-4-2 0,-8 7-1090 0</inkml:trace>
  <inkml:trace contextRef="#ctx0" brushRef="#br0" timeOffset="11340.49">3775 14087 2455 0,'0'0'108'0,"7"-3"24"16,-4-3-106-16,4 3-26 0,4-3 0 0,-4-1 0 15,4 1 100-15,6 0 14 0,-6 3 3 0,3-4 1 16,0 1-43-16,0 0-9 0,4 0-2 0,-4-1 0 15,0 1-51-15,4 0-13 0,-4 3 0 0,0-4 0 16,4 7 54-16,-4-3 8 0,7 3 2 0,-7 0 0 0,-4 0-52 0,5 0-12 0,6 3 0 0,-11-3 0 31,1 4-48-31,3-1-13 0,-3 3-3 0,-8 0 0 16,4 0-51-16,-3 1-10 0,-4-4-3 0,0 3 0 16,0-3-51-16,-4 4-10 0,1 2-3 0,-1 0-793 0</inkml:trace>
  <inkml:trace contextRef="#ctx0" brushRef="#br0" timeOffset="11530.2">3891 14526 2359 0,'0'0'100'0,"7"0"-80"16,4 0 127-16,-8 0 25 0,4-3 6 0,7-3 1 16,-3 3-79-16,0-3-16 0,3-1-4 0,7 1 0 15,-7 0-42-15,11 0-9 0,-1-1-1 0,1 1-1 16,3 0-17-16,-3-1-10 0,0 1 12 0,-1 3-12 15,1 0 8-15,-4 0-8 0,4 0 0 0,-4 3 0 16,0-3-132-16,-7-1-32 0,1 1-8 0</inkml:trace>
  <inkml:trace contextRef="#ctx0" brushRef="#br0" timeOffset="12422.95">4456 6960 2242 0,'0'0'49'0,"-7"7"11"0,7-1 1 0,-4 0 3 0,4 1-52 0,0-1-12 0,4 0 0 0,-4 0 0 16,0-3 42-16,7 4 6 0,-4-4 0 0,1 3 1 16,3-3 12-16,7 0 3 0,0 1 0 0,4-1 0 15,-4-3 0-15,3 0 0 0,8 0 0 0,0-3 0 16,3-1-52-16,0 1-12 0,7 0 0 0,1 0 0 16,-1 0 54-16,0 3 8 0,1-3 2 0,-1 0 0 15,4-1-52-15,3 1-12 0,4 3 0 0,7-3 0 16,0 3 0-16,-4-3 0 0,0 3 0 0,4 0 0 0,-3-3 0 15,6 0 0-15,4 3 0 16,7-3 0-16,-7 0 33 0,0-1 4 0,0 1 1 0,7-3 0 0,-7 0-25 0,7-1-5 16,0 4 0-16,-7-3-8 0,-3 3 22 15,-5 0-2-15,-2 0-1 0,3 0 0 0,-7-1-19 0,0 4 0 16,-8 4 0-16,5-1 0 0,-8 0 0 16,0 3 0-16,-7 0-11 0,-3 1 11 0,-4-1 0 0,-3 0 0 15,0 4 8-15,-8-4-8 0,1 0 0 0,-4 3 0 16,0-5 0-16,0-1 0 0,-7 0 0 0,0-3 0 15,0 0 0-15,0 0 0 16,0 0-45-16,0 0-15 0,0-6-4 0,0-1 0 16,0-2-119-16,0 0-24 0,3-1-5 0,-3 1-957 0</inkml:trace>
  <inkml:trace contextRef="#ctx0" brushRef="#br0" timeOffset="13059.41">6548 6612 1958 0,'0'0'43'0,"0"0"9"0,0 0 1 0,0 0 3 0,0 0-45 0,0 7-11 0,0-4 0 0,-4 6 0 15,4 1 53-15,0 2 9 0,0 4 2 0,0 6 0 16,0 3 30-16,4 0 6 0,-1 6 2 0,-3 7 0 0,4 3-36 0,-1-1-7 16,1 4-2-16,-1 0 0 0,1-3-4 0,3 0-1 15,-4 3 0-15,1-7 0 0,3 1-5 0,-4-7-2 16,4-6 0-16,-3-3 0 0,3-3-37 16,-3-6-8-16,3-1 0 0,-4-9 0 0,4-3 0 0,-3-3-8 15,3 0 8-15,-4-9-10 0,1-4 10 0,3-3 0 16,-4-6 8-16,1 0-8 0,0-3 0 15,-1-4 8-15,-3 4-8 0,0 0 0 0,0 0 8 0,0-4-8 16,-3-2 8-16,-1 2-8 0,0 1 0 0,1 3 0 16,3 3 0-16,-7-3-8 0,3 2 8 15,1 1 0-15,-1 7 0 0,1-1 0 0,3 0 0 0,-4 6-10 16,4 1 10-16,0 2-10 0,0 4 10 0,0 0 0 16,0 6 0-16,0 0 0 0,0 0 0 0,7 3-10 15,0 3 10-15,4 4 0 0,-4 2-11 0,4 1 11 0,3-1-10 16,0 4 10-16,0 0 0 0,0-1 16 15,4-2-1-15,-4-1-1 0,3 1-14 0,1 0 0 0,3-1 0 0,-3-2 0 16,3 2 0-16,0-3 0 0,0 4 0 0,1-4 0 16,-5 1 0-16,1 2 8 0,-1 1 0 0,-6-1 1 15,0-2 12-15,-4-1 3 0,0 4 0 0,-4-4 0 16,-3 4 7-16,0-1 1 0,-3 1 1 0,-4-1 0 16,0 4-2-16,-4-3-1 0,-3 2 0 0,-4 1 0 0,4 0-10 15,-7-4-1-15,0 4-1 0,-4 0 0 16,0-1-1-16,4-2 0 0,-3 2 0 0,-1-2 0 15,0 0-17-15,0-1 0 0,4-3 0 0,0 1 0 16,4-1-24-16,6-2-8 0,-7-4-1 16,8 0-1-16,3 0-99 0,0-6-20 15,7 3-4-15,0-6-1 0,7-4-92 0,-7-2-18 0,14-26-4 0,0 3-1 16</inkml:trace>
  <inkml:trace contextRef="#ctx0" brushRef="#br0" timeOffset="14371.2">7493 6575 1314 0,'0'0'37'0,"0"0"8"16,0 0-36-16,0 0-9 0,0 0 0 0,-4 3 0 16,-3 3 53-16,4 4 9 0,-1-1 2 0,4 7 0 15,-3-1 0-15,3 7 0 0,-4 3 0 0,4 10 0 16,4-1 37-16,-4 7 8 0,0 0 2 0,3 3 0 16,-3-3-24-16,4-1-5 0,-1 1-1 0,1 0 0 15,-1-4 31-15,1 1 5 0,0-3 2 0,-1-4 0 16,4-3-44-16,-3-3-9 0,-1-3-2 0,1-6 0 15,-1 0-44-15,-3-4-8 0,4-3-3 0,-1-2 0 16,1-1-9-16,-4-6 0 0,0 0 0 0,0 0 0 16,0 0 0-16,3-6 0 0,1-1 0 0,-1-2 0 15,-3-3 0-15,0-4 0 0,-3 0 0 0,-4-3 0 16,3-6 53-16,-3 0 9 0,0-3 2 0,-3-7 0 16,3-2-64-16,-4-1-24 0,4-3 0 0,-4-6 1 0,4 0 37 15,-3 0 7-15,3-3 2 0,0-3 0 16,-4 9-37-16,4-3-7 0,0 3-2 0,0 10 0 0,3-1 23 0,1 1 0 15,-1-4 0-15,4 0 0 0,-3 7 0 0,3 0 0 0,3-1 0 0,-3-5 0 16,4 8 0-16,-1 4 0 0,1 3-9 0,3 7 9 16,-4-1 16-16,1 7 8 0,-1 2 0 0,1 1 1 15,3 6-25-15,0 0 0 0,0 3 0 0,0 4 0 16,4-1 0-16,-1 3 0 0,4 4 0 0,1-1 0 16,2-2-12-16,4 2-7 0,1 1-1 0,6-4-1 15,-4 1 21-15,8-1 0 0,0 0 0 16,3 1 0-16,1-4 8 0,-1 0-8 0,0-3 0 0,4 4 8 15,0-4-8-15,3-3 0 0,-3 3 0 16,7-3 0-16,-4 3 16 0,4-3-1 0,0 0-1 0,0 3 0 16,-1-3-14-16,-2 0 0 0,-1 0 0 0,4-3 0 15,-7 3 0-15,3 0 0 0,4-3 0 0,-4 3 0 16,-3-3 0-16,0 0 0 0,0 0-12 0,0-1 12 16,-4-2 0-16,0 3 0 0,-3-3 0 0,0 3 0 15,-4-4 0-15,0 4 8 0,-3 0-8 0,3 0 0 16,-7 3 0-16,4 0 0 0,-4 0 0 0,-3 0 0 15,-1 0 0-15,1 0 8 0,0 3-8 0,-4 0 0 16,0-3 9-16,-4 3-9 0,1 1 8 0,0-1-8 16,-1 0 8-16,-3 0-8 0,4 0 0 0,-4 0 8 15,0 3-8-15,0-2 0 0,0-1 0 0,-3 3 0 0,3-3 0 0,-4 3 0 16,4 1 8-16,-3-1-8 0,3-3 0 0,-4 3 0 0,1 1 0 16,3 2 8-16,-4-3-8 0,1 4 0 0,-1-1 0 15,4 4 8-15,-3-4-18 16,0 4-4-16,-1 2-1 0,4-2 0 15,-3 3 15-15,-1-1 0 0,1 1 0 0,-1 0 0 16,1 2 0-16,-1 1 0 0,1 3 0 0,-4 3 0 0,3 0 16 16,-3 7 5-16,0-1 2 0,4 7 0 0,-4 2-23 0,3 1 0 15,1 6 0-15,-4 0 0 16,0 0 37-16,0 0 3 0,0 0 1 0,-4 7 0 0,4-4-33 0,0 3-8 16,-3 4 0-16,3-1 0 0,-4-9-49 15,4 0-12-15,-3-3-3 0,3 0 0 0,-4-3 73 0,1-1 15 0,-1 1 2 0,1 0 1 16,-1-7-43-16,4 4-9 0,-3-7-2 15,3 1 0-15,-4-4 27 0,1 0 0 0,-1-3 0 0,-3-3 0 16,3 0 16-16,4 0 8 0,-3 0 1 0,-1-3 1 16,4-3-26-16,-7-1 0 0,4-2 0 0,-1-1 0 15,-3-5 0-15,0 2 8 0,0-3-8 0,0-3 0 16,-3 1 15-16,-1-1-3 0,-3-3 0 0,0 0 0 16,-7 0-3-16,-1 0-1 0,-2-3 0 0,-5 3 0 15,1-4 7-15,-4 4 1 0,1-3 0 0,-5 3 0 16,1-3-16-16,-4 3 0 0,4-3 0 0,-7 3 0 15,-1 0 0-15,-2-3-12 0,-5 0 3 0,1 3 0 16,-4-3 9-16,3-1 12 0,-2 1-2 0,-1 0-1 16,0 0-9-16,-4 0 0 0,4 0 0 0,-7-4 0 15,7 1 0-15,4 0 0 0,0 0 0 0,-1-1 0 16,4-2 0-16,-3 3 0 0,3-1 9 0,0 1-9 16,8 0 0-16,-1-4 0 0,3 4 0 0,1-3-8 15,10 3-52-15,1-4-9 0,3 1-3 0,7-4 0 16,-1 1-112-16,5-1-22 0,-1-3-5 0</inkml:trace>
  <inkml:trace contextRef="#ctx0" brushRef="#br0" timeOffset="15156.2">8396 6750 2310 0,'0'0'48'0,"0"0"11"16,0 0-47-16,-3-6-12 0,3 0 0 0,-4 0 0 16,-3 2 104-16,7 4 20 0,-4 0 3 0,-3-3 1 15,0 3-30-15,-3 3-6 0,-1 1 0 0,-3 2-1 16,0 0-43-16,-4 4-9 0,1-1-2 0,-1 3 0 16,0-2-29-16,4 2-8 0,-3 1 0 0,-1-1 0 15,4 1 0-15,0-4 0 0,0 4 0 0,3-4 0 16,1-2 0-16,-1-1 0 0,4-3 0 0,0 0 0 15,3 0 0-15,4-3 0 0,0 0 0 0,0 0 0 16,0 0 12-16,0 0 0 0,0 0 1 0,0 0 0 16,0 0-13-16,0 0 0 0,0 0 0 0,7 3 0 15,-7-3-10-15,0 0-2 0,4 0 0 0,-1 4 0 16,1-1 33-16,-1 6 7 0,1-3 0 0,0 4 1 16,-1 2 5-16,-3 4 1 0,0 0 0 0,0 3 0 0,0-1-35 0,0 4-9 15,-3 0-1-15,3 0 0 0,0 3 10 0,-4 0 0 0,4 0 0 0,0 1 0 16,0-1 8-16,4 0 1 0,-1-3 0 0,1 0 0 15,-1-4-9-15,1-2 0 0,3 0 0 0,-4-4 0 16,4-2 0-16,0-1 0 0,0-3 0 0,0-2 0 16,1-1 0-16,-1 0 0 0,0-6 0 0,3 3 0 15,-3-7 0-15,0 4 0 0,0-6 0 0,0 3 0 16,4-1 0-16,-4-2 0 0,0-1 0 0,0-2 0 16,0-1 0-16,0 1 0 0,4-1 0 0,-4 1 0 15,4-1 0-15,-1 4 0 0,4 3 0 0,-3-4 0 16,3 4 0-16,0 0 0 0,4 2 0 0,-1 1 0 15,1 3 0-15,0-3 0 0,-1 3 0 0,1 3 0 16,-1 0 0-16,1 1 0 0,-4 2 0 0,0 3 8 16,0 1-8-16,-3 2 0 0,0 4 0 0,-4 0 0 15,3-1 0-15,-3 7 16 0,0-3-2 0,-3 0-1 16,-4 3-4-16,0 0-1 0,0 0 0 0,-7 0 0 16,0-4 2-16,-4 1 0 0,-3 0 0 0,0 0 0 15,-4 0 18-15,1-7 4 0,-1 4 1 0,-3 0 0 16,0-4-46-16,0-2-10 0,-1 5-1 0,1-5-1 15,4-4-11-15,-5 0-3 0,5-3 0 0,-1-3 0 16,4-3-102-16,3-3-21 0,1 0-4 0,-1-4-1152 0</inkml:trace>
  <inkml:trace contextRef="#ctx0" brushRef="#br0" timeOffset="15755.21">9620 7230 2170 0,'0'0'48'0,"0"0"9"0,0 0 3 0,0 0 1 0,-3 6-49 0,-4-2-12 0,3 2 0 0,1 0 0 15,-8 0 58-15,4 1 9 16,0-1 1-16,0 0 1 0,3-3-4 0,4-3-1 16,0 7 0-16,0-7 0 0,0 0-9 0,4 3-3 15,3 0 0-15,4-3 0 0,-1 0-32 0,4 0-6 16,0-3-2-16,7 0 0 0,1-1-12 0,-1-2 0 16,4 3 0-16,3-3 0 0,3-4 0 0,1 4 0 0,4-3 0 0,6 2 0 15,4-2 24-15,0 0 3 0,-4-1 0 0,4 1 0 16,-4-1-43-1,4 4-9-15,0-3-2 0,7-1 0 0,-4 1 48 0,1-1 10 0,2 4 1 16,1-3 1-16,-7-1-1 0,4 1-1 0,-1 0 0 0,0-1 0 16,1 4-31-16,-1 0 0 0,1-1 0 0,-1 1 0 0,-7 0-11 15,-3 3-8-15,-4 0-1 0,-3 3-1 0,-4 0-2 16,-3 0 0-16,0 3 0 0,-8 0 0 16,-3 0-100-16,-3 3-20 0,0 0-4 0,-4 1-1 15,-4 2-49-15,-3-3-11 0,0 4-1 0,0-1-1 16,-3-3-12-16,-4 4-2 15,-4 6-1-15,4-7 0 0</inkml:trace>
  <inkml:trace contextRef="#ctx0" brushRef="#br0" timeOffset="16308.33">11074 7145 1090 0,'0'0'24'0,"0"-6"4"0,0-3 2 0,0 2 2 0,-4-2-32 0,4 0 0 15,0-1 0-15,0 1 0 0,0 3 96 0,0-4 14 16,0 4 2-16,0 0 1 0,0 6 12 0,0 0 3 16,0 0 0-16,0 0 0 0,0 0-52 0,0 9-9 15,0 4-3-15,0 2 0 0,-3 4-1 0,3 3-1 16,0 6 0-16,-4 0 0 0,4 1 3 0,0 2 1 15,-3 0 0-15,3 4 0 0,0-4-28 0,0-3-6 16,0 1 0-16,0-4-1 0,0-3 1 0,0-3 1 0,0-1 0 16,0-5 0-16,0-4-33 0,0-2 0 0,3-4 0 0,-3-3 0 15,0 0 0-15,7-3 0 0,-3-7 0 0,-1 1 0 16,1-4 37-16,-1 1 1 0,1-4 0 0,-1-6 0 16,1 0-25-16,-1-6-5 0,1-3 0 0,-1-1-8 15,-3-2 22-15,0 2-2 0,0-2-1 0,-3-1 0 16,3 4-31-16,-4-4-5 0,1 7-2 0,-4 0 0 15,0 0 31-15,3 3 5 0,-3 0 2 0,4 0 0 16,-4 3-28-16,3 0-6 0,-3 0-1 0,3 3 0 16,1 0 16-16,-1 3 0 0,4 1 0 0,-3 2 0 15,3 4 0-15,0-1 0 0,0 4 0 0,0 6 0 16,0 0 0-16,0 0 0 0,0 0 0 0,3-3 0 16,4 3 0-16,-3 3 0 0,3 3 0 0,0 1 0 15,4 5 8-15,-1 1-8 0,1-1 0 0,3 4 0 0,0 0 16 0,4-1-4 16,3 1-1-16,-3 0 0 15,3-4-11-15,3 1-17 0,1-1 4 0,3-5 1 0,1-1 12 0,-1 0 16 16,-4-3-3-16,1 0-1 0,0 1-12 0,-4-1-18 16,4 0 4-16,-8 0 1 0,1 3 13 0,-4 0 0 15,-3 1 0-15,-1-1 0 0,1 0 12 0,-8 1 0 16,1 2-1-16,-4 4 0 0,-4-1 16 0,1 1 3 16,-4 2 1-16,0 4 0 0,-7-3-3 0,0 6 0 15,-1-3 0-15,-2 2 0 0,-4 5-15 0,-1 2-3 16,-2-3-1-16,-4 3 0 0,3-3-9 0,0 0 0 15,0 0 0-15,4-3 0 0,0-3 0 0,0-3 0 16,3-1 9-16,1-5-9 0,3-1 0 0,3-6 0 16,4 1-12-16,7-4 4 15,-4-4-148-15,1-2-28 0,3-6-7 0,3-1-683 16,1-3-137-16</inkml:trace>
  <inkml:trace contextRef="#ctx0" brushRef="#br0" timeOffset="17570.66">11885 6534 1497 0,'0'6'32'0,"-3"7"8"0,-1 3 0 0,1 5 4 0,-1 8-36 0,0 5-8 15,4 4 0-15,-3-4 0 0,3 7 53 16,0 3 9-16,0 3 2 0,0 3 0 16,0 3 51-16,3 4 10 0,1 2 3 0,0 20 0 0,3-13 0 0,0-4 0 15,0 4 0-15,-4-6 0 0,4-7-103 0,4-3-25 16,-4-3 0-16,0-3 0 0,0-12 56 0,0-7 7 0,0-3 1 15,-3-7 0-15,3 1-52 0,0-7-12 0,0-2 0 0,-7-7 0 16,0 0 0-16,7-10 0 0,0 1 0 0,-4-7 0 16,-3 0 0-16,0-2 0 0,0-4 0 0,0 0 0 15,-3 0 54-15,-1-3 8 0,-3 3 2 0,0-10 0 16,-3 1-52-16,3 3-12 0,-4-3 0 0,0-4 0 16,-3-3 0-16,4-6 0 0,-4 1 0 0,0-1 0 0,-1 0 0 15,-6-13 0-15,4 4 0 0,-5-3 0 16,8-1 0-16,-3 1 0 0,-1-1 0 0,4 1 0 15,0 6 0-15,0 0 0 0,0-1 0 0,0 1 0 0,6-3 0 0,-2 3 0 16,3 3 0-16,-4 0 0 0,4 3 0 0,4 3 0 16,-1 3 0-16,4 4 0 0,-3 3 0 15,-1 5 0-15,4 1 0 0,-3 3 0 0,3 4 0 0,0 2 0 16,0 3 0-16,0 1 0 0,0 6 0 0,0-1 0 16,0 7 0-16,0 0 0 15,0 0-48-15,14 3-13 0,-4 1-3 0,8 2 0 0,3 0 52 16,0 0 12-16,4 1 0 0,3-1 0 0,0 0 0 0,4 0 0 15,0 1 0-15,3-4 0 0,4 3 0 0,3-3 0 16,4 0 0-16,4-6 0 0,-1 0 0 0,0-3 0 16,1 0 0-16,6-1 0 0,-3 1 0 0,0 0 0 15,3-4 0-15,4-2 0 0,-3 2 0 0,-1 1 0 0,-3 0 0 0,4-4 0 16,-1 4 0-16,-3-1 0 0,0 1 0 16,3-4 0-16,-3 4 0 0,0-4 0 0,-3 1 0 15,-1-1 0-15,-3 4 0 0,0-4 0 16,-4 1 0-16,0-1 0 0,-3 4 0 0,0-1 0 0,-4 1 0 0,1 0 0 15,-5 2 0-15,-2 1 0 0,-5 0 0 0,-3 0 0 16,-3 2 0-16,0 4 0 0,-4-3 0 0,0 0 0 16,-4 3 0-16,1 0 0 0,-11 0 0 0,11 0 0 15,-11 0 0-15,10 0 0 0,-10 0 0 0,0 0 0 16,14 6 48-16,-14-6 13 0,11 4 3 0,-4 2 0 16,-7-6-64-16,7 9-28 0,0 1 3 0,0-1 0 0,-3 0 40 0,-1 4 8 15,1 0 1-15,-1 2 1 16,1 4-25-16,-1 0 0 0,-3 6 0 0,4-3 0 15,-1 6 0-15,4-3 0 0,-3 3 0 0,3 4 0 16,0-1 0-16,0 7 0 0,0-1 0 0,0 7 0 16,4 3 0-16,-4 0 0 0,3 3 0 0,1 4 0 0,0-7 0 15,3 0 0-15,-4 6 0 0,1 7 0 0,3-1 0 0,0 1 0 16,-3-4 0-16,3 7 0 0,-4-7 0 16,1 4 0-16,-4 0 0 0,4 5 0 0,-1-5 0 0,-3 0 0 15,0-7 0-15,0-3 0 0,0-3 0 0,-3-3 0 16,-1-3 0-16,5-4 0 0,-5-5 0 0,-3-4 0 15,4-3 0-15,-4-3 0 0,-4-3 0 0,4-7 0 16,-3-2 0-16,-5-1 0 0,-2-3 0 0,-1 1 0 16,-3-7 0-16,-3 3 0 0,-5 0 56 0,-2-3 7 15,-5 3 1-15,1 0 0 0,-7 4-52 0,0-1-12 0,-4 3 0 0,-3 1 0 16,-1 2 0-16,-3 1 0 16,-7 2 0-16,-7 1 0 0,0 0-12 0,1-4-6 0,-1 1-1 0,-11 2 0 15,4-2 19-15,0 0 0 0,-4-1 0 0,-3 1 0 16,7-4 14-16,-3 0 3 0,-4 1 1 15,-8-1 0-15,8 1-18 0,4-4-17 0,6 0 3 16,-6 4 1-16,10-4 13 0,-4 3 0 0,4-2 0 0,0-1-9 16,11 0-1-16,3 0 0 0,4 1 0 0,-1-1 0 15,12-3-82-15,6 0-17 16,0-3-3-16,8 0-784 0,6-6-156 0</inkml:trace>
  <inkml:trace contextRef="#ctx0" brushRef="#br0" timeOffset="18242.15">12619 6631 1728 0,'0'0'49'0,"0"0"11"0,0 0-48 0,0 3-12 0,3 4 0 0,-3-1 0 16,4 0 95-16,-1 4 17 0,5-4 3 0,-1 0 1 15,0 0-27-15,3 1-5 0,1-1 0 0,3-3-1 16,0 0-18-16,4 0-3 0,-1 0-1 0,1 1 0 16,0-8-7-16,-1 4-2 0,1-3 0 0,-1 0 0 0,-2 0-30 15,2 0-6-15,-3 0-2 0,0 3 0 0,-3 0-2 0,-4 0-1 16,0 3 0-16,0 0 0 15,-3 3-11-15,-4 4 0 0,0-1 0 0,-4 4 0 16,1-1 0-16,-4 7 0 0,0 0 0 0,-4 3 0 16,-3 0 0-16,3 0 0 0,-3 0 0 0,4 0 0 0,-5 0 0 15,1-4 0-15,4 1 0 0,-1-3 0 0,1-4 0 16,-1 1 0-16,0-1 0 0,4-2 0 16,4-4 0-16,-1 0 0 0,4-6 0 0,0 0 0 0,4 4 33 15,-4-4 5-15,7 3 1 0,0-3 0 0,4-3-19 0,-1 3-3 16,1-4-1-16,3 1 0 0,0 0-5 0,0 0-2 15,4 3 0-15,3-3 0 0,-3 3-9 0,-1 0 0 16,1 0 0-16,-1 3 0 0,-2 3 0 0,-5 1 0 16,4 2 0-16,-7 0 0 0,4 4 48 0,-4 3 7 15,-4-1 1-15,1 1 1 0,-4 3-39 0,-4 0-8 0,-3 3-2 16,0-1 0-16,-3 1-8 0,3 0 0 0,-4 3 0 16,-3-6 0-16,0 3 0 0,-4-6 0 0,4 0 0 0,-3-4 0 31,2 1-155-31,5-4-29 0,-4-3-7 0,3-3-683 0,4 1-137 0</inkml:trace>
  <inkml:trace contextRef="#ctx0" brushRef="#br0" timeOffset="20599.63">15921 6368 1497 0,'-4'6'66'0,"1"7"14"15,-1 2-64-15,1 7-16 0,-1 0 0 0,1 6 0 16,3 4 55-16,0 5 7 0,0 1 2 0,3 9 0 16,1 0 0-16,-1 10 0 0,1 2 0 0,-1 10 0 15,4-6 0-15,0 0 0 0,-3 2 0 0,7 4 0 16,-4-6 51-16,0 3 10 0,3-3 3 0,-3 2 0 16,0-11-103-16,0-4-25 0,4-6 0 0,-4-3 0 15,0-7 36-15,0-9 1 0,0 0 1 0,4-9 0 0,-8-7-10 0,4-6-1 16,0-3-1-16,-3-6 0 0,3-6-26 0,-3-1-17 0,-1-6 2 0,1-3 1 31,-1 0 14-31,-3-3 0 0,0-3 9 0,0 6-9 0,-3-6 8 16,-1-3-8-16,1-1 0 0,-4-5 9 15,-1-4-9-15,1 0 10 0,-3-3-10 0,-4 0 10 0,3-3-10 0,-3 0 0 16,0 0 0-16,-7-19 0 16,3 7 0-16,0-1 0 0,1 1 0 0,-1-1 0 0,1 7 0 0,2 3 0 0,1-1 0 0,-3 1 0 15,3 6 17-15,3-3-1 0,-3 0-1 0,3 0 0 16,-3 6-24-16,4 1-5 0,-1 2-1 0,0 0 0 15,-3 1 26-15,4 2 5 0,-1 1 0 0,-3-1 1 16,3 1-17-16,1 6 0 0,-1-1 0 0,4 1 0 16,0 9-12-16,0 4-4 0,0 2 0 0,4 1 0 15,-1-1 16-15,4 4 15 0,0-4-3 0,0 7-1 16,0 6-21-16,11 9-4 0,-1 4-1 0,4-1 0 16,0-2-1-16,4 2-1 0,3-2 0 0,0-1 0 15,4-3 9-15,3-2 8 0,1-1-12 0,2-3 12 16,5 0 15-16,-1-7 9 0,7 1 3 0,0-3 0 15,1-1-47-15,3-2-10 0,3 2-2 16,0-2 0-16,-3-1 32 0,0 1 0 0,0 2-8 0,3-2 8 16,-3 2-28-16,4 1-2 0,-4 3-1 0,3-1 0 15,-3 1 50-15,-7 0 9 0,3 3 3 0,0-4 0 16,-3 4-50-16,-4 0-9 0,4 0-3 0,3 0 0 16,-6-3 51-16,-1 3 9 0,0-1 3 0,1-2 0 0,-1 3-23 15,-7-3-9-15,0-1 8 0,1 1-8 16,-1 0 8-16,-4 0-8 0,1-1 0 0,0 4 8 15,-4-3-37-15,0 3-8 0,-3 0-2 0,-1 0 0 0,-2 3 63 0,2 0 12 0,-3 0 2 16,-3 3 1-16,-1 0-11 0,-2 0-3 0,-1 3 0 0,-4-3 0 16,1 4-40-16,-1 2-8 0,-3-3-1 15,0 4-1-15,0-1 25 0,-3-3 0 0,3 4 9 0,-4-1-9 16,4-3 22-16,0-6-2 0,0 0-1 0,0 0 0 16,4 7-29-16,3 5-6 0,-4 4 0 0,4 0-1 15,0-1 17-15,4-2 0 0,0 3 0 16,-1-1 0-16,1 1 0 0,3 3 0 15,-4 3 0-15,4-4 0 0,1 8 0 0,-5-4 0 16,4 3 0-16,-3 0 0 0,3 0 10 0,-3 3 6 0,3-3 0 0,-4 6 1 16,4-2-17-16,-3-1 0 0,3 6 0 0,0 1 0 15,0 2 0-15,0 1 0 0,-3 3 0 0,3 3 0 16,-3 0 55-16,-4-4 7 0,3 4 2 0,-3 6 0 16,4 1-52-16,-4 2-12 0,4 7 0 0,-1-1 0 15,1-9 0-15,-1 0 0 0,4-6 0 0,1-3 0 16,-5 0-8-16,1-4-5 0,-1-2-1 0,1-4 0 15,-4-2 14-15,4-4 12 0,-4 0-3 0,0-6 0 16,-4-1 5-16,1-5 1 0,-4-1 0 0,0-2 0 16,0-1-15-16,-4 1-13 0,1-4 2 0,-1 0 1 15,-3 0 32-15,-7 1 6 0,0 2 2 0,-4 1 0 16,1-4-48-16,-1 0-10 0,-7 4-1 0,1-4-1 16,-5 3 30-16,-2-3 0 0,-1 4 0 0,-3-4 0 15,-8 4 0-15,1-4 0 0,0 6 0 0,-8-2 0 16,-3-1 0-16,4 1 0 0,-8-4 0 0,-3 6 0 0,0-2 22 0,-3 2 10 15,-1 1 3-15,-6-1 0 16,6 4-20-16,1 0-4 0,-1-1-1 0,-3 4 0 16,0-3-10-16,4 3 0 0,-1 3 0 0,-6-3 8 15,10 2-8-15,3-2 0 0,4 3 0 0,-3-3 8 0,7-3-8 0,-1-1 0 16,4-2 0-16,4-4 0 16,7-2-42-16,7-4-4 0,-1 0-1 0,8-3 0 15,4-6-65-15,6-1-12 0,4 1-4 0</inkml:trace>
  <inkml:trace contextRef="#ctx0" brushRef="#br0" timeOffset="21184.34">16708 6754 1630 0,'3'-16'72'0,"1"0"16"16,-1-3-71-16,4 1-17 0,0 2 0 0,0-3 0 0,-3 3 25 0,3 1 2 0,3-1 0 0,-2 3 0 16,-1 1 29-16,3-1 7 0,1 4 1 0,-1 0 0 15,4-1-14-15,-3 4-2 0,3 3-1 0,0 0 0 16,0 3 27-16,0 0 6 0,4 0 0 0,0 3 1 16,-4 0-13-16,4 0-4 0,-4 3 0 0,3 1 0 15,-3 2-51-15,0 0-13 0,1 4 0 0,-8-1 0 16,0 4 54-16,0 3 8 0,-4 3 2 0,-3 3 0 15,0-3-52-15,-7 6-12 0,-3-3 0 16,-1 7 0-16,-7-4 0 0,-3 0 0 16,0 3 0-16,-4-2 0 0,-3-4 0 0,3 0 0 15,-3-3 0-15,0 0 0 0,3-7 0 0,4 1 0 0,-4-3 0 0,8-4 0 16,-1-3 0-16,4 1 0 0,0-4 0 0,3-3 0 16,4-3 0-16,7 3 0 0,-3-7 0 0,3-2 0 15,3-1 0-15,4 1 0 0,4 0 0 0,3-1 0 16,4 1 0-16,3 3 0 0,0-4 0 0,7 1 0 15,1 2 0-15,2 1 0 0,1-3 0 0,3 3 0 16,1-1 0-16,-1 4 0 0,-3 0 0 0,3 0 0 16,-3 0 0-16,-4 3 0 0,0 0 0 0,0 0 0 15,-3 0-151-15,3 0-33 0</inkml:trace>
  <inkml:trace contextRef="#ctx0" brushRef="#br0" timeOffset="21621.41">18006 6612 1789 0,'14'4'76'0,"0"-1"-61"15,4 0 92-15,-1 0 18 0,4 3 4 0,1-3 1 16,2 4 4-16,5-1 1 0,-1 0 0 0,0 0 0 15,4 1-58-15,3-1-11 0,0 0-2 0,4 1-1 16,0-1 1-16,-4-3 1 0,4 3 0 0,3 0 0 16,4-2-52-16,0-4-13 0,3 0 0 0,8 0 0 15,-8-7 0-15,1 4 0 0,3-6 0 0,3-1 0 16,-3 1 0-16,0 0 0 0,7-4 0 0,-4 0 0 16,-3 4 0-16,-3 0 0 0,-1-1 0 0,-3 4 0 15,-4 0-48-15,-3 3-13 0,-4-1-3 0,-3 1 0 16,-4 0-51-16,-7 3-10 0,-3 0-3 0</inkml:trace>
  <inkml:trace contextRef="#ctx0" brushRef="#br0" timeOffset="22222.77">19385 6365 2030 0,'0'0'57'0,"4"6"14"0,-4 3-57 15,3 1-14-15,-3 2 0 0,4 4 0 0,-1 3 54 0,1 0 8 0,3 6 2 0,-4 0 0 16,4 6 0-16,-3 1 0 0,3-1 0 0,-3 3 0 16,3 4 0-16,-4 3 0 0,4 0 0 0,-3-1 0 15,3-2 0-15,-4 0 0 0,4-7 0 0,-3 0 0 16,3-6-52-16,-4-6-12 0,1 0 0 0,0-7 0 15,-4-2 0-15,3-4 0 0,4-3 0 0,-7-3 0 16,0 0 0-16,4-6 0 0,-1-3 0 0,-3-7 0 16,4 0 0-16,-4-6 0 0,3-3 0 0,-3-3 0 15,0 0 0-15,-3-7 0 0,-1 4 0 0,1-4 0 16,-1 1 0-16,-3-4 0 0,0 4 0 0,-4-4 0 16,4 4 0-16,0-4 0 0,0 0 0 0,0 1 0 15,0 2 0-15,0 7 0 0,0-3 0 0,3 6 0 16,1 6 0-16,-1 3 0 0,4 4 0 0,0-1 0 15,4 10 0-15,-4 3 0 0,3 0 0 0,5 0 0 0,2 6 0 16,1 4 0-16,3-1 0 0,0 0 0 16,0 4 0-16,4 3 0 0,-1-1 0 0,4 1 0 0,1 3 0 0,2-7 0 0,1 1 0 15,3-1 0 1,-3 1 0-16,3-4 0 0,0 1 0 0,1-4 0 16,-5 0 0-16,1 1 0 0,3 2 0 0,-3-3 0 0,-7 1 0 0,3-1 0 0,-7 3 0 15,0-2 0-15,-3-1 0 0,-4-3 0 0,-7 3 0 0,0 1 0 16,0 2 0-16,-7-3 0 0,-4 4 0 0,-3-1 0 15,0 7 54-15,-7 2 8 0,-1 4 2 0,-2 4 0 16,-5 2-52-16,5 3-12 0,-8 4 0 0,4 2 0 16,0-2 0-16,3-1 0 0,-3 4 0 0,3-7 0 15,4-6 0-15,3 0 0 0,4-9 0 0,3-3 0 16,4-4-48-16,0-6-13 0,7-3-3 0,0 0 0 16,0-12-167-16,4-7-33 0</inkml:trace>
  <inkml:trace contextRef="#ctx0" brushRef="#br0" timeOffset="22624.55">20249 6327 2269 0,'-10'3'64'0,"-1"3"15"0,1 1-63 0,3 2-16 0,0 7 0 16,-4 0 0-16,4 5 47 0,0 8 6 0,0 5 2 0,0 1 0 16,0 2-3-16,0 4-1 0,3 3 0 0,-3 3 0 15,4 0 16-15,3 0 3 0,0 6 1 0,3-2 0 32,1-8-11-32,3-5-3 0,0 0 0 0,3-4 0 0,1-2-32 0,3-4-6 15,4 0-2-15,-1-6 0 0,4-3-17 0,1-7 0 0,6 1 0 0,0-7 0 16,0-3 8-1,1-6-8-15,2-3 9 0,5-4-9 0,-8-2 0 16,0-10 0-16,0 0-13 0,0-3 4 0,-6 3 9 0,-5-6 0 0,1 3 0 16,-4-7 0-16,-7 1 11 0,0 0 4 0,-7-4 1 0,0-3 0 15,-7 1 12-15,0-1 2 0,-7 4 1 0,-4-7 0 16,-6 6-12-16,-1-2-3 0,-7-1 0 0,-3-3 0 16,0 4-16-16,-1-4 0 0,-3 3 8 0,1-5-8 15,2 8 0-15,5 4 0 0,-1-1 0 0,0 1 0 16,0 9-108-16,4 0-15 0,0 6-3 0</inkml:trace>
  <inkml:trace contextRef="#ctx0" brushRef="#br0" timeOffset="22989.83">19879 6239 2067 0,'14'10'87'15,"-3"-1"-70"-15,6 7 72 16,1-1 15-16,3 1 2 0,4 6 1 0,3 3-7 0,0 3 0 0,8 4-1 0,-1 2 0 15,-3 4-40-15,3-4-8 0,0 4-2 0,4 9 0 16,-4 3-11-16,1 3-2 0,-5 7-1 0,5 3 0 16,-5-7-4-16,1-2-1 0,0-1 0 0,3 0 0 15,-7-3-1-15,1-6 0 0,-5 0 0 0,1-3 0 16,-4-7-29-16,-3-9 0 0,-1-3 0 0,-6-3 0 16,3-9-52-1,-7-4-17-15,0-3-3 0,-3-6-1 0,-4 3-163 0,0-10-32 0</inkml:trace>
  <inkml:trace contextRef="#ctx0" brushRef="#br0" timeOffset="25874.61">5013 13950 1911 0,'-11'-4'80'0,"1"4"-64"16,-1-3 72-16,1 0 13 0,3 0 3 0,0 0 1 16,-4 3-33-16,0 0-6 0,4 0-2 0,0 3 0 15,7-3 52-15,0 6 9 0,0 1 3 0,0 2 0 16,0-3-103-16,4 4-25 0,3-1 0 0,7 0 0 16,-3 1 0-16,3-1 0 0,7 1 0 0,-7-4 0 15,11-3 0-15,-1 3 0 0,8-3 0 0,-7-3 0 16,-1 0 56-16,5 0 7 0,-1-3 1 0,7 3 0 15,0-3-52-15,8 3-12 0,-1-3 0 0,22 3 0 0,-4 0-11 0,-4 0-5 16,0 0 0-16,4 0-1 0,-3 0 17 0,-1 0 0 16,4 3 0-16,4-3 0 0,-8 0 0 0,-3-3-10 15,0 3 10-15,-4-3-8 0,-3 0 8 0,0 0-8 16,0-1 8-16,0 1-8 16,-4 0 0-16,-3 0 0 0,0 0 0 0,-4 0 0 15,-3 3-71-15,-7 0-13 0,-1 3-4 0,-3-3 0 16,-3 6-134-16,-4-3-27 0,14 7-6 0,-13 2-1 0</inkml:trace>
  <inkml:trace contextRef="#ctx0" brushRef="#br0" timeOffset="26466.18">6636 13780 2185 0,'0'0'48'0,"0"0"9"0,0 0 3 0,-7 0 2 0,3 0-50 0,4 0-12 0,-3 3 0 0,-8 0 0 15,8 4 60-15,3 2 10 0,-4 1 2 0,0 5 0 16,4 1-2-16,0 6 0 0,0 3 0 0,0 0 0 16,0 3-24-16,4 0-5 0,-4 1-1 0,4-1 0 15,-1-3 0-15,-3 3 0 0,4-3 0 0,3 0 0 0,-7-3-18 0,3-6-4 16,-3-3-1-16,4-1 0 15,-1-3-17-15,1-2 0 0,-1 2 0 0,4-6 0 16,-3-3-33-16,3-3-11 0,-4-3-1 0,1-4-1 0,3 1 37 0,-3 0 9 16,-1-4 0-16,1-3 0 0,-4 1 0 0,3-4 0 15,-3 0 0-15,0 0 0 16,-3 1 0-16,3-1-10 0,-4 0 10 0,1 0-10 16,3 3 10-16,-4 1 0 0,1-1-9 0,-1 0 9 0,4 4 0 0,-4-1 0 15,4 1 0-15,0-1 0 0,-3 1 0 0,3 2 0 16,3 1 0-16,-3-1 0 0,4 4 0 0,-4 6 0 15,0 0 0-15,11-9 0 0,-11 9 9 0,0 0-9 0,10-3 10 0,4 3-10 16,-3 3 0-16,-1 0 0 16,1 6 0-16,3 1 0 0,-3 5 0 0,6 1 0 15,-6 0 0-15,3 6 0 0,0-3 0 0,0 2 0 0,0 1 0 16,4 7 0-16,0-4 0 0,-4 0 0 16,3-6 0-16,-2-1 0 0,-1-2 16 0,-4 0-4 0,1-4 0 0,-4 1 0 15,3-4-12-15,-3-2 0 0,-3-4 8 0,3-3-8 16,-7 3 0-16,4-3 0 0,-8 0 0 0,1 0 0 15,-1 0 0-15,-3-3-18 0,0 3 2 0,-7-3 1 16,0 6 63-16,-4-3 13 0,-3 3 3 0,0 0 0 16,0 0-52-16,-1 0-12 0,1 3 0 0,-3 1 0 0,2 2 0 0,5-3 0 15,-1 4 0-15,0-4 0 16,4-3-40-16,0 0-10 0,0 1-2 0,4-4-1 16,2 0-140-16,5-4-28 15,3-2-6-15,0-6-1 0</inkml:trace>
  <inkml:trace contextRef="#ctx0" brushRef="#br0" timeOffset="29108.33">22338 1818 1326 0,'-11'0'56'16,"4"0"-45"-1,0 0-11-15,0 0 0 0,0 0 0 16,0 0 0-16,4 3 0 0,-5-3 0 0,5 7 0 0,-4-4 0 15,3 0 0-15,1 0 0 0,-1 0 8 0,-3 3-8 16,4 1 56-16,-1-1 7 0,1 0 1 0,-4 7 0 16,3-7 0-16,1 3 0 0,-1 7 0 0,0 0 0 15,1-7 36-15,3 7 7 0,0-4 1 0,3 4 1 16,-3-10-37-16,8 7-8 0,-1-4-2 0,3-2 0 16,1-1-18-16,3 0-3 0,4-6-1 0,3-6 0 15,0 0 3-15,0-4 0 0,4-2 0 0,3-4 0 16,-3-6-3-16,-1 0-1 0,5-3 0 0,-1 3 0 15,0-6-14-15,4 3-2 0,-1-3-1 0,-2 2 0 16,-1-2-8-16,-3 9-2 0,-1-6 0 0,1 7 0 16,-11-1 4-16,0 6 1 0,0 1 0 0,-7 8 0 15,0 1 6-15,-7 3 1 0,0 3 0 0,-3 4 0 0,-1 8 14 16,1 4 3-16,-1-3 1 0,-3 9 0 0,0 6-23 0,0 4-5 16,0-1-1-16,4 7 0 0,-4 0 3 0,3 3 0 15,0 3 0-15,1 0 0 0,-1-6-3 0,4 2 0 0,0-8 0 0,0 3 0 16,0-4-5-16,4-3 0 15,-4 4-8-15,3-4 12 0,1-2-12 0,-4-4 0 0,4 0 0 16,-1-7 0-16,1 1 0 0,-4-3-10 16,3 0 0-16,-3-1 0 15,4-2-70-15,-4-1-15 0,0 4-2 0,-4-3-1 0,4-1 33 16,-3-2 6-16,-4 2 2 0,-1-2 0 0,1-1-13 16,0-3-2-16,-3 4-1 15,3-7 0-15,-7 3 9 0,3-6 1 0,0 0 1 0,-3-3 0 0,0-3-154 0,0-4-30 0</inkml:trace>
  <inkml:trace contextRef="#ctx0" brushRef="#br0" timeOffset="29371.15">22451 2533 2337 0,'0'0'98'15,"0"0"-78"1,0 0 79-16,3 6 16 0,1-2 3 0,3-1 1 15,3-3-43-15,1 3-8 0,0-3-1 0,3 0-1 16,3 0 4-16,5 0 1 0,2-3 0 0,1 3 0 0,3 0-11 0,4 0-3 16,0 0 0-16,-1-3 0 15,-2 3-46-15,-1 0-11 0,0 0 0 0,0 3 0 0,-3-3 0 16,-4 3 0-16,0-3 0 0,1 3 0 16,-5 0 0-16,1 6 0 0,-4-5 0 0,0-4 0 15,-3 6-48-15,-1-3-13 0,-3 0-3 0,0 3 0 16,0-6-120-16,-7 0-25 0,0 0-5 0</inkml:trace>
  <inkml:trace contextRef="#ctx0" brushRef="#br0" timeOffset="29758.01">23297 2499 1824 0,'0'0'38'0,"0"0"8"0,0 0-37 0,0 0-9 0,0 0 0 0,4 6 0 16,-4 3 81-16,0-6 15 0,0 1 2 0,4 2 1 16,-4-3 34-16,0 3 7 0,0 1 2 0,0-1 0 15,0-3-10-15,0 3-3 0,0 4 0 0,-4-7 0 16,4-3-36-16,-4 3-7 0,1 3-2 0,3-6 0 16,0 0-20-16,0 0-5 0,-4 0-1 0,4 0 0 15,0 0-46-15,-7-6-12 0,4 0 0 0,-1 2 0 16,4-5 0-16,0 0 0 0,0-1 0 0,4-2 0 15,-1 5-16-15,1-8-4 0,-1 2-2 0,1-2 0 16,3 2 35-16,0 0 7 0,0 1 2 0,0-1 0 16,0 7-39-16,0-6-8 0,0 2-2 0,0 4 0 0,-3 0 43 15,3 2 9-15,-7 4 2 0,0 0 0 0,0 0-36 0,3 7-7 0,1-1-2 16,-4 0 0-16,0 4 29 0,0 2 5 16,-4 1 2-16,1 2 0 0,-1 4 0 0,-3-6 0 0,4 2 0 15,-4-2 0-15,0 0-29 0,3-4-5 0,1 0-2 16,-4-5 0-1,7-4-67-15,0 0-14 0,0 0-2 0</inkml:trace>
  <inkml:trace contextRef="#ctx0" brushRef="#br1" timeOffset="73952.12">12234 4446 1549 0,'-3'-7'44'0,"-1"1"9"15,4 0-42-15,0 6-11 0,0 0 0 0,0 0 0 16,0 0 81-16,0 0 15 0,0 0 2 0,0 0 1 16,0 0-21-16,0 6-4 0,0 0-1 0,4 4 0 15,-1 2-41-15,4 4-9 0,-3 3-2 0,3 6 0 32,0 3 17-32,4 0 3 15,-4 7 1-15,3 6 0 0,-3-4-16 0,4 7-3 0,-4 0-1 0,4 9 0 0,-4 1 34 0,3 5 6 0,-3 4 2 0,4 3 0 16,-1-10-52-16,-3 4-12 0,4-4 0 0,0-2 0 15,-1-4 40-15,-3-6 6 0,0-4 1 0,4-5 0 16,-4-4-24-16,0-6-5 0,0-3-1 0,-3-3 0 16,-1-3-7-16,1-7-2 0,-1 1 0 0,-3-1 0 0,4-3 0 15,-4-3-8-15,0 4 12 0,0-7-4 0,0 0-18 16,0 0-4-16,0 0-1 0,0 0 0 16,-4-10 48-16,-3 1 10 0,0 0 1 0,0-7 1 0,-4-3-23 0,4 0-5 15,-3-6-1-15,-4 0 0 16,3 0-3-16,1 3-1 0,-5-3 0 0,1 3 0 0,4 0-1 0,-4 0-1 15,-1 3 0-15,5-3 0 0,-4 7 0 0,0-4 0 0,0 3 0 16,-1 0 0-16,1 4-10 0,0-4 10 0,4 1-10 0,-4 2 10 16,3-3-10-16,-3 4 0 0,3-1 0 0,1 1 0 15,3-1 0-15,-4 1 0 0,4 2 0 0,3 4 0 16,1 3 0-16,3 3 0 0,0 0 0 0,0 0 0 16,0 6 0-16,3 0 0 0,1 4 0 0,0 2 0 15,6 7-9-15,-3 0-1 0,4 3 0 0,3 0 0 16,-4 0 10-16,5 0-8 0,-1 3 8 0,0-3-8 15,0 0 8-15,0 0 0 0,0-4-9 0,-3 1 9 16,3 0 0-16,0-3 0 0,-4 3 0 0,1-10 0 16,3 0-9-16,-3 1 9 0,-1-4 0 0,4-3 0 15,1 0 0-15,2-3 0 0,-3-3 0 0,4-3 0 16,0 0 0-16,-1-4 0 0,-3-2 0 0,4-1 0 16,-4 1 0-16,0-1 0 0,0 1 0 0,0-4 0 15,-3 6 0-15,3 1 0 0,-3 0 8 0,-1-1-8 16,1 1 0-16,-1 3 0 0,-2 2 0 0,2-2 0 0,-3 6 0 15,4-3 0-15,-4 3 0 0,3-3 0 16,-3 3 0-16,0 3 0 0,1-3 0 0,-1 0 0 16,0 0 0-16,-4 0 0 0,1 0 0 0,-4 0 0 15,0 0 0-15,0 0 0 0,0 0 0 0,0 0 0 0,0 0 0 0,0 0 0 0,0 0 0 16,0 0 0-16,0 0 9 0,-7-6-9 16,0 3 8-16,7 3-8 0,-7-4 0 0,7 4 0 0,-4 0 8 0,-7 0-8 15,4 4 0-15,0-1 0 0,0 0 0 0,4 3 0 16,-4 0 0-16,0 1 0 0,0-1 0 0,3 0 0 15,-3 1 0-15,0-1 0 0,0 0 0 0,-4 0 0 16,1 1 0-16,3-1 0 0,-4 0 8 16,0 0-8-16,1 1 0 0,-4-1 0 0,3-3 0 0,1 3 0 15,3 1 0-15,0-4 0 0,-1 3 0 0,1 3 0 16,4-2 0-16,-1-1 0 0,1 3 0 0,3-2 0 16,-4-1 0-16,4 3 0 0,0 1 0 0,4-4 0 15,-4 0 0-15,3 1 0 0,-3-4 0 0,0-3 0 16,0 0 0-16,0 0 0 0,0 0 0 0,0 0 0 15,0 0 0-15,0 0 0 0,0 0 0 0,0 0 0 16,0 0 0-16,0 0 0 0,0 0 0 0,0 0 0 16,7 3 0-16,-7-3 0 0,0 0 0 0,0 0 0 15,4 3-24-15,-4-3 0 0,3 0 0 0,-3 0 0 16,8 3 38-16,-8-3 7 0,3 0 2 0,4-3 0 16,-7 3-37-16,0 0-7 0,4-3-2 0,-4 3 0 15,0 0 23-15,0 0 16 0,0 0-2 0,0 0-1 16,0 0-13-16,0 0-18 0,0 0 4 0,0 0 1 15,0 0 21-15,0 0 5 0,0 0 1 0,0 0 0 0,0 0-14 0,0 0 0 0,0 0 0 16,0 0 0-16,0 0 0 0,0 0-18 0,0 0 2 0,0 0 1 16,0 0 24-16,0 0 5 0,0 0 1 0,0 0 0 15,0 0-24-15,0 0-5 16,0 0-1-16,0 0 0 0,0 0 15 0,-4 3 0 16,4-3 0-16,-3 3 0 15,-1 0 0-15,4-3 0 0,-3 3 0 0,3-3 0 16,0 7-54-16,0-7-8 0,-4 3-2 0,4-3 0 0,0 0 52 0,0 0 12 0,0 6 0 0,0-6 0 15,0 0 0-15,0 0 0 0,0 0 0 0,0 0 0 16,0 0 0-16,0 0 0 0,0 0 0 0,-4-6 0 16,-3 0 0-16,0-4 0 0,4 4 0 0,-1-7 0 15,-3 4 0-15,0-4 0 0,4 4 0 0,-4-4 0 16,-4 1 0-16,4-4 0 0,0 4 0 0,-4-4 0 16,4 0 0-16,-3 1 0 0,3-4 0 0,-4 0 0 15,-3 0 0-15,3 0 0 0,1 1 12 0,-4-4-12 16,3 0 8-16,-3 3-8 0,0 0 0 0,0-3 0 15,0 3 9-15,0 0-9 0,3 4 0 0,-3-1 9 16,0 4-1-16,0-1-8 0,3 0 12 0,-3 4-4 16,3 3 0-16,4 0 0 0,-3 2 0 0,-1-2 0 15,8 6-8-15,-4-3 12 0,7 3-12 0,0 0 12 16,0 0-12-16,0 0 0 0,0 0 0 0,0 0 0 16,7 0-21-16,0 0-10 0,3 0-1 0,4 0-1 15,-3 3 52-15,3 3 10 0,4-2 3 0,-4 2 0 16,3 0-23-16,-2 3-9 0,2-2 8 0,1 2-8 15,3-3 28-15,18 7 28 0,-15-10-28 16,-2-3-28-16,2 0 0 0,5-3 0 0,-5-3 0 16,4-4-8-16,-3 4-8 0,3-3 0 0,1 2-1 15,-8-2 17-15,3 3 0 0,-6-4-8 0,0 4 8 0,-4 3 0 0,-4-3 0 16,1 2 0-16,0 4 0 0,-4 0 0 0,-4 0 12 0,4 4-3 0,-7 2-1 16,4 0 6-16,-8 7 1 0,4-1 0 0,-7 4 0 15,4 3 15-15,-4 3 3 0,-4 3 1 0,0 3 0 16,1 0 2-16,-1 0 0 0,-3 4 0 0,-3-1 0 15,2-3-12-15,-2 4-3 0,-4-1 0 16,3 4 0-16,4-7 9 0,0 0 2 0,-4 3 0 0,4-9 0 16,3-3-32-16,4-3 0 0,-3-10 0 0,3-3 0 15,0-6-199 1,0-10-45-16,7-2-10 0</inkml:trace>
  <inkml:trace contextRef="#ctx0" brushRef="#br1" timeOffset="74742.06">11740 3536 1792 0,'8'29'51'0,"-5"2"10"0,4 0-49 0,0 4-12 0,4-1 0 0,-4 4 0 16,3-4 96-16,1-2 16 0,0 2 3 0,3-2 1 16,-4-7-12-16,1 0-1 0,-1-3-1 0,-3 0 0 15,1-7-51-15,2 1-11 0,-6 0-1 0,3-4-1 16,-4-2 21-16,1-1 4 0,-4-6 1 0,0-3 0 16,0 0-52-16,0 0-12 0,0 0 0 0,-7-3 0 15,-4 0 28-15,1-6 4 0,-1-1 0 0,-3-2 0 16,0-1-23-16,0 1-9 0,-1-1 8 0,1 0-8 15,0-2 28-15,4-4 0 0,-4-3 0 0,-1-3 0 16,1 3-44-16,4-3-9 0,3 3-2 0,-4-9 0 16,4 2 27-16,4 1 0 0,3 0 0 0,0 0-8 15,3 3 8-15,4 0 0 0,0-1 0 0,4 1 0 32,-1 3 0-17,4-3 0-15,1 3 0 0,-1-3 0 0,0 3 0 16,3 4 14-16,1-1-2 0,0 0 0 0,-4 3 2 0,7 4 0 0,-3 2 0 0,-1 1 0 15,-3 3-14-15,0 6 8 0,-3 3-8 0,0 3 0 0,-1 7 53 0,-3-1 5 0,-3 7 1 0,-1 3 0 0,-3 0-43 0,-3 0-16 16,3 3 11-16,-7-3-11 0,0 3 0 0,-4-3 0 0,1 0 0 0,-1 0 0 16,-3 0 0-16,3-3 0 0,-3-4 0 0,0 1 0 15,0 0 26-15,0-7-1 16,0 0 0-16,0-5 0 0,3-4-41 16,-3 0-8-16,3-4-1 0,4-2-1 0,-3-3-77 15,6-1-15-15,1 1-3 0,-1-4-1 0,8 1-60 0,-1-1-12 16,4-2-2-16</inkml:trace>
  <inkml:trace contextRef="#ctx0" brushRef="#br1" timeOffset="75289.89">12121 3574 1580 0,'0'16'67'16,"0"-1"-54"-1,0 4 143-15,-3 0 29 0,3-10 6 0,-4 7 1 16,1-3-52-16,-1-1-9 0,4-2-3 0,-3-1 0 15,-1-3-51-15,4-6-10 0,0 0-3 0,0 0 0 16,-7-6 0-16,0 0 0 0,4-4 0 0,-4-2 0 16,3-4-51-16,1 0-13 0,-1-2 0 0,0-1 0 15,1 0 0-15,3 0 0 0,0-3 0 0,3 3 0 16,-3-2 0-16,4 2 0 0,0 0 0 0,-1 0 0 16,1 0 0-16,-1 4 0 0,4-4 0 0,0 0 0 15,0 6 0-15,0 1 0 0,4 2 0 0,-4 1 0 0,4 3 0 16,-4 0 0-16,0 2 0 0,0 4 0 0,3 0 0 0,-3 4 0 15,4 2 0-15,-4 0 0 0,4 3 0 0,-4 1 0 16,3 2 0-16,-3 1 0 0,0 0 54 0,4-4 8 16,-4 0 2-16,4 1 0 0,-4-1-52 0,3-3-12 15,1-2 0-15,-4-1 0 0,3-3 0 0,1 0 0 0,0-3 0 16,-1-1 0-16,1-2 0 0,-1 0 0 0,1-4 0 0,-4-2 0 16,4 3 0-16,-4-4 0 0,0 4 0 0,-4-7 0 15,1 3 0-15,-1 1 0 0,1-1 0 0,-1 1 0 16,-3 2 0-16,-3-2 0 0,-1 2 0 0,1 1 0 15,-4 0 0-15,3 5 0 0,-3-2 0 0,0 6 0 16,0 3 0-16,0 0 0 0,-4 7 0 0,4 2 0 16,0 1 0-16,0 6 0 15,4 3 0-15,-1 3 0 0,1-3 0 0,3 3 0 0,0 0 0 0,0 0 0 16,3-3 0-16,1 0 0 0,3 0 0 0,0-7 0 16,0 1 0-16,0 0 0 0,3-4 0 0,1-5 0 15,0-1 0-15,-1-3 0 0,1 0 0 0,-1-6 0 16,1 0-48-16,0-3-13 0,3-4-3 0,-4 1 0 15,1-4-51-15,-1 4-10 0,1-10-3 0,0 3 0 16,-4 1-51-16,3-1-10 0,-3 0-3 0,0 1 0 16,-3-4-51-16,-1 3-10 0</inkml:trace>
  <inkml:trace contextRef="#ctx0" brushRef="#br1" timeOffset="75546.53">12538 3201 1844 0,'0'0'52'0,"0"0"12"0,0 0-52 0,0 0-12 0,0 0 0 0,3 3 0 16,-3 3 94-16,0 7 16 0,4-1 3 0,-4 7 1 15,3 0 11-15,1 3 3 0,3 3 0 0,-4 3 0 16,4-3-103-16,1 1-25 0,2-1 0 0,-3 0 0 16,4-3 56-16,-1-4 7 0,1 1 1 0,0-3 0 15,-1-4-16 1,4-2-4-16,-3-4 0 0,-1-3 0 0,1 0-19 0,3-3-4 16,-3-3-1-16,-4-3 0 0,3-3 12 0,-3-1 3 0,0-5 0 0,0-1 0 15,1 0-6-15,-5-6-1 0,1-3 0 16,-1 0 0-16,-3 0-28 0,0-3 8 0,0 0-8 0,-3-1 0 15,-1 4 16-15,1 3 1 0,-1 0 0 0,0 4 0 16,-3 5-27-16,0 0-6 0,0 4 0 0,0 3-1 16,0-1-38-16,0 4-7 0,4 3-2 15</inkml:trace>
  <inkml:trace contextRef="#ctx0" brushRef="#br1" timeOffset="76863.94">16288 4643 1160 0,'0'-9'32'0,"-4"-1"9"16,4 1-33-16,-3 0-8 0,3-4 0 0,-4 4 0 15,1-1 46-15,3 1 7 0,-4 0 2 0,4 2 0 16,0-2-4-16,0 9-1 0,-3-6 0 0,3-1 0 16,0 7 11-16,0 0 3 0,0 0 0 0,0 0 0 15,0 0-23-15,0 0-4 0,0 0-1 0,0 0 0 16,3 7-6-16,1-1-2 0,-4 0 0 0,3 4 0 15,-3-1 25-15,4 0 5 0,-1 1 1 0,-3-1 0 16,4 7 5-16,-1-1 0 0,1 4 1 0,-1 0 0 16,1 3-14-16,3 6-3 0,0-3-1 0,-3 7 0 15,6-1-21-15,-3 4-4 0,0-1-1 0,4 7 0 16,-1 3-21-16,1 0 0 0,0 6 0 0,3-3 0 0,-4-3 30 16,1-7 2-16,3 1 0 0,-3-4 0 15,-1-2-23-15,4-4-9 0,0-6 8 0,-3 0-8 16,3-3 0-16,-3-7 0 0,-1-2 8 0,1-1-8 0,-1-3 0 0,-6 1 0 15,3-4 9-15,-4-3-9 16,-3 0 18-16,0 0-1 0,0 0 0 0,0 0 0 16,0 0 17-16,-3-10 3 0,-1 4 1 0,-3-3 0 0,0-1 0 0,-3 1 0 15,-1 3 0-15,1-4 0 0,-5 4-14 0,5 0-2 16,-1-4-1-16,-3 4 0 16,0-3-37-16,0 2-8 0,0 1-2 0,0-3 0 0,0 2 46 0,-1-2 10 0,1 3 2 0,4-4 0 15,-4 1-32-15,3 3 0 0,-3-4 0 0,3 1 0 16,1-1 0-16,3 1 0 15,-4 0 0-15,4-1 0 0,0-2 0 0,0 2 0 0,0 4 0 16,3-3 0-16,1 2 0 0,-1 1 0 0,4 6 0 0,0 0 0 16,0 0 0-16,0 0 0 0,4-3 0 0,-1 3 0 15,4 0 0-15,1 0 0 0,2 3 0 0,1-3-10 16,-1 3 10-16,4 0 0 0,1-3 0 16,-1 0-8-16,3 0 8 0,1-3 0 0,0 0 0 0,3 0-8 15,0-3 8-15,-3-1 0 0,3-2 0 0,0 3 0 16,0-1 0-16,0-2 0 0,0 3 0 0,1-1 0 15,-5 1 0-15,1 3 0 0,-4 3 0 0,-4-3 0 16,5 6 0-16,-8 0 0 0,0 0 0 0,0 7 0 16,-4-1 0-16,-3 4 0 0,0-1 8 0,0 4-8 15,-3 0 25-15,-4 2 1 0,-4 4 0 0,1 3 0 16,-1 0 2-16,-3 1 0 0,-4-1 0 0,1 0 0 16,-1 0-11-16,4 0-1 0,-4 0-1 0,4-6 0 0,0 0-15 15,3-4 0-15,1-2 0 0,3-7 0 16,3-3-106-16,4-3-24 0,-7-6-5 0</inkml:trace>
  <inkml:trace contextRef="#ctx0" brushRef="#br1" timeOffset="77860.58">15596 3232 1788 0,'-3'10'51'0,"-1"-1"10"0,1 4-49 15,3 2-12-15,0 1 0 0,0 3 0 0,0 3 56 0,0 0 9 0,3 6 2 0,4-3 0 16,-3 3-10-16,3 4-1 0,3-4-1 0,-2 0 0 15,-1-3 36-15,3 3 7 0,-3-3 2 0,0-3 0 16,-3-3-28-16,3 0-4 0,0-6-2 0,0-1 0 16,0-2-30-16,-3-7-7 0,-1 0-1 0,-3-3 0 15,0 0-8-15,0-6-3 0,0-4 0 0,0-2 0 16,0-4-2-16,0-3-1 0,-3 0 0 0,3-3 0 16,0 3-14-16,-4-2 8 0,1-1-8 0,3-3 0 15,-4-1 0-15,4-2 8 0,0 0-8 0,4 6 0 16,-4-3 0-16,3 0 0 0,1 0 0 0,-1 3 0 15,1 0 0-15,3 0-8 0,0 3 8 0,0 7 0 16,0-1-9-16,0 1 9 0,3 5 0 0,1 4-9 16,-4 3 9-16,4 0 0 0,-1 6-9 0,1 4 9 15,-4 2 0-15,4 7 0 0,-1-3 0 0,1 6 8 16,-4 0 7-16,3 3 1 0,-3 0 0 0,4 0 0 16,-4-6 2-16,4 3 1 0,-1-7 0 0,1 1 0 15,-4-3-11-15,3-4-8 0,1-3 12 0,-4 4-12 16,4-10 0-16,-1 0 0 0,1 0 0 0,-1 0 0 15,1-13 24-15,0 4-1 0,-1-4-1 0,1 1 0 0,3-7-10 16,-7 0-3-16,3-3 0 0,-2-3 0 16,2 3-9-16,-6-3 0 0,3 3 9 0,-7 3-9 0,3 4 0 15,-3-1 9-15,0 0-9 0,0 4 0 0,-3-1 10 16,3 4-10-16,-7 2 8 0,0 1-8 0,0 6 11 16,-1 3-3-16,-2 4-8 0,-1 5 12 0,4 4-12 15,0 6 0-15,4 3 0 0,-4 3 0 0,3 0 0 0,4 4 0 0,0-1 0 16,0 0-10-16,4-2 10 0,3-1 0 0,0-3 0 15,0 0-8-15,3-3 8 0,1-10 0 16,3 7 0-16,0-9-8 0,0-1 8 0,4-3 0 0,0-3 0 0,-4 1-8 16,3-4 8-16,1-7-13 0,-4 4 5 0,0-6 8 15,0-1-32-15,0-2 0 0,-3-4 1 0,0 4 0 16,-4-4-77-16,0 0-16 0,0-3-4 0,0 4 0 16,-4-4-58-16,1 0-12 0,-1-3-2 0,-3 0-1 15,4-3-37-15,-4 6-7 0,-4-6-2 0</inkml:trace>
  <inkml:trace contextRef="#ctx0" brushRef="#br1" timeOffset="78081.11">16260 3066 1601 0,'0'0'45'0,"0"0"11"15,0 0-45-15,0 0-11 0,0 0 0 0,0 0 0 16,3 3 94-16,4 4 17 0,-3 2 3 0,-1 0 1 16,4 4 10-16,0 3 3 0,0-1 0 0,0 4 0 15,0 3-52-15,4 0-9 0,-4-3-3 0,4 6 0 16,3-3 0-16,0 3 0 0,0 0 0 0,0-3 0 0,4 0 0 15,-4 0 0-15,4-6 0 0,-1 2 0 16,1-5-48-16,-1-1-16 0,1 1 8 0,0-4-8 16,-4 1 0-16,0-4 10 0,0 0-10 0,-3-3 8 15,-1 4-8-15,1-7 0 0,-4 3 0 0,0-3 0 0,-7 0-17 16,0 0-6-16,0 0-1 0,0 0 0 16,0 0-102-16,0 0-21 0,0 0-4 0</inkml:trace>
  <inkml:trace contextRef="#ctx0" brushRef="#br1" timeOffset="78382.87">16365 3549 2692 0,'0'-3'120'0,"0"-10"24"0,0 7-116 0,0-3-28 0,0-1 0 0,4-2 0 16,3-4 73-16,-4 0 9 0,8-2 2 0,-4-4 0 16,4-3-32-16,-1-4-5 0,4 1-2 0,1-6 0 15,-1 5-15-15,0 1-3 0,3 0-1 0,-3 6 0 16,-3-6-15-16,3 3-3 0,-3 3-8 0,-4 3 12 16,0 3-12-16,0 1 8 0,0 5-8 0,-7 1 0 15,4 6-35-15,-4 3-13 0,0 0-2 0,0 0-1 16,-11 3-202-16,4 6-41 0</inkml:trace>
  <inkml:trace contextRef="#ctx0" brushRef="#br1" timeOffset="78677.13">16662 2925 2310 0,'0'9'97'0,"3"1"-77"16,-3 6 35-16,4-7 7 0,3 7 2 0,-4-4 0 15,4 7 0-15,0 0 0 0,4 0 0 0,-4-1 0 16,4 7-8-16,-4 1 0 0,3 5-1 0,1 0 0 16,-1 1 14-16,1 5 3 0,3 1 1 0,-3 0 0 15,-1-7-73-15,4 0 0 0,-3-3-12 0,3 1 1 16,-3-7 11-16,-4-7 16 0,0 1-4 0,0-3-1 15,-4-4-11-15,1 0 0 0,-1-2 0 16,-3-1 0-16,0-6-49 0,0 0-12 16,0 0-3-16,-7-10 0 0,4 4-51 0,-8 0-10 0,4-7-3 0</inkml:trace>
  <inkml:trace contextRef="#ctx0" brushRef="#br1" timeOffset="78879.39">16616 3304 2435 0,'7'-3'103'16,"-4"3"-83"-1,4-6 112-15,4 3 21 0,0 3 5 0,-1-3 1 0,1 0-62 16,3-1-12-16,0 4-2 0,4-3-1 0,-1 3-33 0,4 0-6 0,1 0-2 0,2 3 0 16,-2-3-29-16,-5 4-12 0,4 2 11 0,0-3-11 15,4 3 0-15,-4-3 0 0,4 1-8 0,-4-1 8 16,0 0-130-1,1 0-19-15,-5-3-4 0</inkml:trace>
  <inkml:trace contextRef="#ctx0" brushRef="#br0" timeOffset="102580.34">24317 2241 851 0,'0'0'36'15,"0"0"-36"1,0 0 0-16,0 0 0 0,7-3 0 0</inkml:trace>
  <inkml:trace contextRef="#ctx0" brushRef="#br0" timeOffset="102717.32">24398 2182 850 0,'0'0'17'0,"0"0"6"0,0 0-23 0,0 0 0 0,0 0 0 0,-3 3 0 16,-4 0 56-16,7-3 6 0,-4 6 2 0,4-6 0 16,0 0-49-16,0 0-15 0,0 0 8 0,0 0-8 15,0 0 10 1,0 0-2-16,0 0 0 0,0 0 0 0,0 0-8 0,0 0-16 0,0 0 4 0,0 0 1 16,0 0-82-1,0 0-17-15</inkml:trace>
  <inkml:trace contextRef="#ctx0" brushRef="#br0" timeOffset="102829.63">24373 2182 1036 0,'0'0'46'0,"0"0"10"15,0 0-45-15,0 0-11 0,0 0 0 0,0 0 0 16,0 0 0-16,0 0 0 0,0 0 0 0</inkml:trace>
  <inkml:trace contextRef="#ctx0" brushRef="#br0" timeOffset="103254.29">24338 2072 851 0,'0'-12'36'0,"0"5"-36"16,0-2 109-16,0 0 15 0,0 2 4 0,0-5 0 16,0 2 0-16,0 1 0 0,0 0 0 0,-3 2 0 15,3 1-52-15,0-7-9 0,-4 7-3 0,4 0 0 16,0 6 0-16,0-6 0 0,0 6 0 0,0 0 0 16,0 0 52-16,0 0 9 0,0 0 3 0,0 0 0 15,0 0-52-15,0 0-9 0,-3 9-3 0,-1-3 0 16,4 10-51-16,0-3-13 0,0 5 0 15,4 4 0-15,-4 0 0 0,0 6 0 0,3 1 0 0,-3 2 0 16,4 7 54-16,-4-4 8 0,3 4 2 0,-3 3 0 16,4-1-52-16,3 4-12 0,-4-6 0 0,1 3 0 15,3-10 0-15,-4 0 0 0,4-6 0 0,0-6 0 16,1-3 0-16,-1 0 0 0,-4-7 0 0,4-3 0 16,0-3 0-16,-3-3 0 0,-4 0 0 0,3-9 0 15,-3 0-40-15,0-7-10 0,0 0-2 0,0-3-1 16,-3-3-107-16,-4 0-20 0,0-3-5 0</inkml:trace>
  <inkml:trace contextRef="#ctx0" brushRef="#br0" timeOffset="103463.88">24102 2132 2030 0,'0'0'57'0,"0"0"14"0,0 0-57 16,7 0-14-16,0 3 0 0,0-3 0 15,4 0 105-15,-1 0 19 0,4 3 3 0,0-3 1 0,0 3-52 0,-3 0-9 0,7 0-3 16,-4 1 0-16,0 2-51 0,4-3-13 0,-1 3 0 0,1 4 0 16,-1-7 0-16,-2 3 0 0,6 3 0 15,-4 1 0 1,1-4-35-16,0 7-9 0,-1-7-3 0,1 0 0 16,0 4-129-16,-4-1-27 0,3 0-5 0</inkml:trace>
  <inkml:trace contextRef="#ctx0" brushRef="#br0" timeOffset="104047.13">24673 2527 2149 0,'0'0'95'0,"0"0"20"15,0 0-92-15,0 0-23 0,0 0 0 0,0 0 0 16,-3-6 116-16,-1-1 18 0,1-5 4 0,-1 2 1 16,-3-2-60-16,4-1-12 0,-4-2-3 0,3-1 0 15,-3 0 0-15,0 1 0 0,3-1 0 0,-3 0 0 16,4 4-51-16,-1-1-13 0,4 1 0 0,-3 5 0 15,3 1 20-15,3 3 2 0,-3 3 0 0,4-6 0 16,3 6-35-16,-4 0-7 0,8 6-2 0,-4-6 0 16,4 3 22-16,-1-3 0 0,1 3 0 0,-1 0 0 15,1 0-56-15,3-3-6 0,-3 0-2 0,3 0 0 16,0 0-51-16,0-3-10 0,0 0-3 0,0 3 0 16,0-3-51-16,0 3-10 0,1 0-3 0,-5-3 0 15,4-3 0-15,-3 2 0 0,-1 1 0 0,1-3 0 16,-4 0 52-16,0 3 9 0,0-7 3 0,0 4 0 15,0 0 128-15,-3-7 17 0,3 4 8 0,-7-4 2 0,0 4 146 0,0 3 30 16,0-4 5-16,0 4 2 0,0 6-50 0,0 0-11 0,-7 0-1 0,0 3-1 16,-4 10 14-16,8-4 3 0,-4 7 1 15,-1 2 0-15,1 1-110 0,4 6-23 0,-1-3-4 0,1 3 0 16,-1-3 28-16,4 3 7 0,0-3 1 0,0-3 0 16,4 0-18-16,-1-3-3 0,1-4-1 0,3-2 0 15,0-1-31-15,0 0-11 0,0-9 0 0,0 4 9 16,0-8-9-16,0 4 0 0,4-3 0 0,-4-9 0 15,0 2 0-15,-3-5 0 0,3-4 0 0,-4 3 0 16,4-6 0-16,-3 3 0 0,-1-3 8 0,1 4-8 16,-1-1 0-16,1 0-16 0,-1 3 4 0,1 1 1 15,-1 2 0-15,-3 7 0 0,4-7 0 0,-4 10 0 16,0 3 11-16,0 0 0 0,3 6 0 0,1 4 0 16,-1 2 0-16,1 7 8 0,3 3 0 0,0 0 0 15,-3 3 19-15,3 0 4 0,0 3 1 0,0-2 0 16,0-4 2-16,0 3 1 0,0-7 0 0,0 1 0 15,0-3-23-15,0 0-4 0,0-7 0 0,4 0-8 16,-4 1-22-16,0-4-11 0,3 0-3 0,-2 1 0 16,-1-7-162-16,0-7-33 0</inkml:trace>
  <inkml:trace contextRef="#ctx0" brushRef="#br0" timeOffset="104793.23">25167 2129 2014 0,'0'0'42'0,"0"0"9"0,0 0-41 16,0 0-10-16,0 6 0 0,4 0 0 16,-4 4 80-16,3 2 15 0,1 1 2 0,-4 5 1 0,7 1-43 0,-4 3-9 0,1 3-2 0,3 0 0 15,0 0 68-15,-3 1 12 0,6 5 4 0,-3-6 0 16,0 3-103-16,4-9-25 0,-1 3 0 0,1-6 0 15,0-1 56-15,-1-2 7 0,4-1 1 0,-3-5 0 16,-1-4-52-16,1 0-12 0,0 0 0 0,-4-6 0 16,3 0 32-16,-3 0 3 0,0-4 1 0,0-2 0 15,-3-4-13-15,-1 1-3 0,1-1 0 0,-1-9 0 16,-3 4-9-16,0-1-3 0,0-3 0 0,0 3 0 16,0-6 6-16,-3 3 1 0,3 3 0 0,-4 0 0 15,4 4-24-15,-3-1-5 0,3 0-1 0,0 7 0 16,-4 6 15-16,4 3 8 0,0 0 0 0,0 0-8 15,0 0 0-15,0 0-19 0,4 3 3 0,-1 3 0 16,4 4-2-16,-3-1 0 0,3 7 0 0,-3-10 0 16,6 7 10-16,-3-1 8 0,4 1-12 0,-4-4 12 15,3-3-8-15,1 4 8 0,0-4 0 0,-1-3 0 16,1 0-30-16,-1-3 1 0,4 0 0 0,-3-3 0 16,3 0 46-16,-3 0 10 0,3-3 1 0,0-4 1 15,0 7-18-15,0-10-11 0,0 1 12 0,0-1-12 16,-3 1 30-16,0-1-1 0,-1 1 0 0,1-1 0 15,-8 4-29-15,4-4 0 0,-3 4 0 0,-4-1 0 16,0 4 0-16,0 6 0 0,-4-6 0 0,4 6 0 0,-7 0 0 0,0 3 0 0,0 0 0 0,-3 10 0 16,3-1 0-16,-1 4 0 0,1 6 0 0,4 0 0 15,-1 3 0-15,1 3 0 0,-1 0 0 0,4-3 0 16,0 4 18-16,4-7-2 0,-1 3-1 0,1-3 0 16,3-4-24-16,0-5-5 0,0 3-1 0,4-7 0 15,-1 1 15-15,1-4 0 0,-1-3 0 0,5 0 0 16,-5-3 0-16,4-3 12 0,0 0-3 15,-3-3 0-15,-1-4-9 0,1-2 12 0,0-1-12 0,-4-3 12 16,3-2 1-16,-6 2 1 0,3-3 0 16,-4 0 0-16,1-3-6 0,-1 3 0 0,-3 1-8 0,0-1 12 15,0 3-12-15,-3 0 11 0,3 4-11 0,-4-1 10 16,4 4-10-16,-3 6 0 0,3 3 0 0,0 0 8 16,0 0-8-16,0 0 0 0,0 0 0 0,7-3 0 15,-4-4 0-15,5 7 0 0,-1 0 0 0,3 0 0 16,-3 7 0-16,4-4 0 0,-1 0-11 0,4 0 11 15,-3 3-20-15,0-2 0 0,-1-1 1 0,4 0 0 16,-3-6-76-16,3 0-15 0,0-1-3 0,-3-5-1 16,3 3-96-16,0-10-19 0,0 0-4 0</inkml:trace>
  <inkml:trace contextRef="#ctx0" brushRef="#br0" timeOffset="105381.88">26208 2013 2649 0,'0'0'117'0,"-7"0"25"0,0 3-114 0,0 0-28 0,-4 3 0 0,1-3 0 31,-1 7 108-31,0 2 16 0,1 1 4 0,-4 2 0 16,3-2-80-16,1 6-15 0,-5 0-3 0,5 3-1 0,3 0-13 0,0-7-4 0,0 4 0 0,0 0 0 31,3-10 5-31,1 4 1 0,3-4 0 0,0 4 0 0,0-10-18 0,3-3 0 0,1 3 8 0,-1-3-8 16,4 0 0-16,0-3 0 0,4 0 8 0,-1-4-8 16,1 1 0-16,0 0 0 0,3 0 0 0,-4-4 0 15,4 7 17-15,4-3-3 0,-4 6-1 0,0-3 0 16,4 0-13-16,-4 6 11 0,0-3-11 0,0 3 10 15,-3 3 13-15,-1 0 2 0,1 7 1 0,-4-4 0 16,-3 4 4-16,-1-4 1 0,1 7 0 0,-8-4 0 16,1 7-11-16,-8 0-3 0,0 6 0 0,-3-6 0 15,0 9-17-15,-3-6 0 0,-1 3 0 0,-3-3 0 16,0 3 0-16,-1-9 0 0,5 3-9 0,-4 0 9 16,6-10-12-16,5 4 4 0,-1-7 0 0,1 0 0 15,3 0-7-15,3 1-1 0,4-7 0 0,0 0 0 16,0 0 0-16,0 0-1 0,7 0 0 0,0-7 0 15,4 4 28-15,-1-3 5 0,8 0 2 0,0-1 0 16,-1-5-54-16,1 6-12 16,3-13-1-16,4 3-1 0,0 0 28 0,-4 1 6 0,3-4 0 0,1 3 1 15,-4-6 6-15,0 3 1 0,-3 1 0 0,3-4 0 16,-3 9 8-16,-4-6 0 0,4 1 0 0,-1 5 0 16,-6-6 0-16,3 0 0 0,-3 7 0 0,-1-7 0 15,-3 3 12-15,-3 4-1 0,-1-7-1 0,1 6 0 16,-4 4 13-16,-4 0 2 0,1 6 1 0,-1-7 0 15,4 10 7-15,-7 0 2 0,-3 3 0 0,2 7 0 16,-2-1-35-16,3 7-19 0,0 6 3 0,0-7 0 0,0 7 16 0,3 3 0 16,1 0 0-16,-1 1 0 0,1 5 12 0,3-9 2 0,3 9 1 15,1-6 0-15,3 0-15 0,0-3 8 0,3 3-8 0,1-9 0 16,-1 0 16-16,5-1-4 0,-1-8 0 0,3 2 0 16,-3-3-12-16,4 1 0 15,-4-7 0-15,4 3 0 0,-4-3 0 0,-3 0 0 0,-1 0 0 0,4-3-10 31,-7 0-103-31,0-4-21 0,0 1-4 0</inkml:trace>
  <inkml:trace contextRef="#ctx0" brushRef="#br0" timeOffset="106403.61">27351 2138 2508 0,'0'6'71'15,"0"4"16"-15,-4 2-70 0,4 1-17 0,0 6 0 0,0 3 0 16,4-4 106-16,-4 7 18 0,0 4 3 0,3 2 1 16,1-3-52-16,-1 4-9 0,5 2-3 0,-5-3 0 15,4-2-21-15,0-4-5 0,4 0-1 0,-4-3 0 16,3-3-9-16,4-10-1 0,-3 4-1 0,3-7 0 15,0-3-18-15,0-3-8 0,4-3 8 0,-4-3-8 16,0-7 0-16,4 4 0 0,-4-13 0 0,0 0 0 16,-3-3 9-16,3-4 7 0,-4-2 0 0,1 0 1 15,0 2-17-15,3 1 0 0,-4 0 8 0,-3 3-8 16,4 0 0-16,-4 0 0 0,0 3 0 0,-3 3 0 16,3 3 0-16,-4 4 0 0,1-1 0 0,-1 7 0 15,1 0-12-15,-4 6-5 0,3 0-2 0,1 3 0 16,-1 3 67-16,1 7 12 0,-1-4 4 0,1 7 0 15,-1 3-52-15,1-1-12 0,-1 4 0 0,1 0 0 16,3 3 0-16,-3 0 0 0,-1 1 0 0,1-1 0 16,3-3 0-16,-4-1 0 0,4 5 0 0,-3-8 0 0,3 1 0 0,-4-3 0 0,4-4 0 15,-3 1 0-15,3 0 0 0,-3-4 0 0,-1-3 0 0,1 4 0 16,-4-7 0-16,3 3 0 0,-3-3 0 16,0-3 0-16,0 0 0 0,0 0 0 0,0 0 0 0,0 0 0 15,0 0 0-15,0 0 0 0,0 0 0 0,0 0 0 16,0 0 0-16,0 0 0 15,0-6 0-15,0 0 0 16,0-4 0-16,0 4 0 0,0-3 0 0,0-1 0 0,4 1 0 16,-4-1 0-16,3-2 0 0,1-1 0 0,-4 1 0 0,3-4 0 15,1 3 0-15,-1-2 0 0,1 2 0 0,-1-2 0 0,1-1 0 0,-4 3 0 16,3 4 0-16,1-7 0 0,-1 7 0 0,5-4 0 16,-5 7 0-16,1-3 0 0,3 2 0 0,-4 4 0 15,4 0 0-15,0 0 0 0,0 3 0 0,0 0 0 16,0 0 0-16,0 3 0 0,1-3 0 0,2 6 0 15,-3-3 0-15,0 7 0 0,4-7 0 0,-4 3 0 16,3 4 0-16,-2-1 0 0,-1 1 0 0,0 5 0 16,0-5 0-16,-4 5 0 0,1-2 0 0,3 6 0 15,-4-4 0-15,1 7 0 0,-1-3 0 0,-3 0 0 16,4 0 0-16,-1 3 0 0,1 0 0 0,-1-7 0 16,1 1 0-16,-4 0 0 0,4-7 0 0,-1 4 0 15,-3-4 0-15,4 0 0 0,-4 1 0 0,3-7 0 16,-3 0 0-16,0-3 0 0,0 0 0 0,0 0 0 15,0 0 0-15,0 0-15 0,0-6 3 0,-3-7 1 16,3 4-98-16,0-4-20 0,0 4-4 0</inkml:trace>
  <inkml:trace contextRef="#ctx0" brushRef="#br0" timeOffset="106684.5">28254 2599 2419 0,'7'3'107'16,"0"-3"22"-16,-3 0-103 16,3 0-26-16,0-3 0 0,0 0 0 0,-4 0 158 0,4-4 26 0,-3 1 6 0,-1-3 1 15,-3 2-50-15,0-5-9 0,0-1-3 0,0-5 0 16,-3-1-103-16,-1-3-26 0,-3-3 0 0,4-4 0 15,-4 4 0-15,0-3 0 0,-4 0 0 0,4-3 0 16,-4 2 0-16,4 1 0 0,0-3 0 0,-3 6 0 16,3 0-46-16,0 3-14 0,3 3-4 0,-3 6 0 15,0 1-122-15,3 2-25 0,1 4-5 0</inkml:trace>
  <inkml:trace contextRef="#ctx0" brushRef="#br0" timeOffset="106844.56">28162 2358 2880 0,'11'9'128'0,"-4"-3"25"16,3-3-122-16,1 4-31 0,0-4 0 0,-1 3 0 15,4-3 57-15,-3 0 6 0,7-3 1 0,-4 0 0 0,3 0-52 0,1 0-12 0,0-3 0 0,3 3 0 32,-4 0-151-32,8 0-33 0,-4 3-6 0</inkml:trace>
  <inkml:trace contextRef="#ctx0" brushRef="#br0" timeOffset="106968.87">28695 2552 3040 0,'-4'16'64'0,"4"-16"12"0,-3 3-60 0,3-3-16 15,-7 0 0-15,7 0 0 0,-7-3 100 0,0 3 16 0,3-10 4 0,-3 4 1 16,4-3-91-16,-4-7-18 0,3 6-4 0,-3-12-8 16,3 4-44-16,-3-1-16 0,4-6-4 0</inkml:trace>
  <inkml:trace contextRef="#ctx0" brushRef="#br0" timeOffset="107128.44">28540 2072 3146 0,'-14'13'89'0,"0"6"20"16,6-7-87-16,-2 1-22 0,6-1 0 0,1-2 0 15,3-1 21-15,3 4 0 0,1-7 0 0,6 0 0 16,-2 3-119-16,6-2-24 0,0-1-5 15</inkml:trace>
  <inkml:trace contextRef="#ctx0" brushRef="#br0" timeOffset="107349.76">28875 2536 3169 0,'0'7'90'0,"-4"-1"19"0,4-6-87 16,0 0-22-16,0 0 0 0,0 0 0 0,-3-6 119 0,-1-7 19 15,-3 0 4-15,4-2 1 0,-8-7-115 0,4-6-28 0,-4-1 0 0,1-5 0 16,-4-1 0-16,3 4 0 0,-3-10 0 0,-4-3 0 16,8 4 0-16,-4-7 0 0,3 0 0 0,1 0 0 15,3 3 0-15,-1 6 0 0,1-3 0 0,4 7 0 16,-1 6 0-16,4 2 0 0,-3 11 0 0,3-4 0 16,0 6-51-16,0 7-16 0,0 6-3 0</inkml:trace>
  <inkml:trace contextRef="#ctx0" brushRef="#br0" timeOffset="111945.75">24613 3351 1382 0,'0'0'30'0,"0"0"6"0,0 0 2 0,0 0 2 0,4-3-32 0,-4 3-8 16,0 0 0-16,0 0 0 0,0 0 121 0,3 3 23 15,-3 4 5-15,4 2 1 16,-1 4-61-16,-3 6-12 0,7-4-2 0,-3 7-1 0,0 0-8 0,-1 6-2 16,1 7 0-16,-1-1 0 15,1 1-14-15,-4 2-3 0,3 1-1 0,1 0 0 16,-4-4-22-16,3-3-5 0,-3-2-1 0,4-4 0 0,-4-3 37 16,3-7 7-16,-3-2 2 0,0-4 0 15,0 1-49-15,-3-7-15 0,3 0 8 0,0-6-8 0,-4 0 27 0,4 0 1 16,-3-7 1-16,3-2 0 0,-4-4-9 0,4 0-3 15,-3-2 0-15,3-4 0 0,-4 0-17 0,8-3 0 0,-4-1 8 0,0-2-8 16,0 3 0-16,3 0 0 0,1-6 0 0,-4 6 0 16,3 0 0-16,1-1 0 0,-1 5 0 0,1 2 0 15,-1 3 14-15,4 0-1 0,-3 1 0 0,3 5 0 16,-3 4-13-16,-4 6-18 0,0 0 4 16,10-3 1-16,-3 6 13 0,4 0 0 0,-4 0 0 0,0 7 10 15,3-4-10-15,1 3 0 0,-4 4 9 0,4-1-9 16,-1 1 10-16,1 3-2 0,-1-1-8 0,1 4 12 15,0 3-4-15,-1 0 0 0,1 3-8 0,3 0 12 16,-4 3-4-16,1 1-8 0,0 2 11 0,3-3-11 16,-4 0 0-16,1-6-16 0,3 0 2 0,-3-6 0 15,-1 0 26-15,1-4 4 0,-1-2 2 0,1-4 0 16,-1-3-18-16,1-3 0 0,0 0 0 0,-4-3 0 16,0-3-11-16,3-4-5 0,-3-2-2 0,0-4 0 15,1 0 47-15,-1-2 10 0,3-4 1 0,-3 3 1 16,-3-3-26-16,3 3-6 0,0 0-1 0,-4 4 0 15,4-1-8-15,-3 0 0 0,-1 4 0 0,-3-1 8 16,0 1-8-16,0 5 8 0,0-2-8 0,0 3 8 0,0 6-8 16,0 0 12-16,0 0-12 0,-7 0 12 15,0 0-12-15,4 6 0 0,-4 3 9 0,3 1-9 0,1 2 0 0,-1 4 0 0,1 3 0 0,-1 0 0 16,4 2 9-16,0 1-9 16,0 3 12-16,4-3-12 0,-1 0 0 0,1 0 0 0,3-6 0 0,-4 3-12 15,4-7 12-15,4 1 0 0,-4-4 0 0,0-2 0 16,4-1 0-16,3-6 0 0,-4 0 0 0,4 0 0 15,1-3 0 1,-1-7 0-16,0 4 0 0,3-3 0 16,1-1-105-16,-4 1-19 0,4-4-3 0,-4 1-1 15,0-1 0-15,-3 1 0 0,3 2 0 0,-7-2 0 0,3-1-102 0,-6 1-21 0</inkml:trace>
  <inkml:trace contextRef="#ctx0" brushRef="#br0" timeOffset="112259.58">25389 3402 1824 0,'0'0'38'0,"0"0"8"16,0 0-37-16,0 3-9 0,-3 3 0 0,3 0 0 16,0 1 104-16,3-1 20 0,-3 0 3 0,4 4 1 15,-1-4-52-15,1 3-9 0,0 1-3 0,-1-1 0 16,4 0 0-16,0 4 0 0,4 0 0 0,-1 2 0 15,1 4 0-15,-4 0 0 0,4 3 0 0,-1 0 0 16,1 0-20-16,-1 0-4 0,1 3 0 0,3 0-1 16,0 0-11-16,0-3-3 0,0 0 0 0,4 0 0 15,0-3-25-15,-1-4 0 0,1-2 0 0,0-1 0 16,-1-2 0-16,1-4 0 0,-1 0 0 0,-2 4 0 16,-1-10 0-16,-4 0 0 0,-3 0 0 0,0 0 0 0,0 0 0 0,-7 0 0 0,0 0 0 0,0-13 0 31,-3 7-97-31,-1-4-25 0,-3 1-5 0,0 0-1 15,0-1-51-15,-3 1-10 0,-1-1-3 0</inkml:trace>
  <inkml:trace contextRef="#ctx0" brushRef="#br0" timeOffset="112468.17">25467 3928 2553 0,'0'0'53'0,"0"0"12"0,0-6-52 0,4 0-13 0,-1-4 0 0,1-2 0 15,3-4 105-15,-4-6 19 0,4 0 3 0,0-3 1 16,4 0-52-16,-4-6-9 0,4 3-3 0,3-4 0 16,-4 1-51-16,4 6-13 0,-3-3 0 0,3 2 0 15,-3 8 0-15,-1-1 0 0,-3 3 0 0,4 1 0 16,-4 5 0-16,0 4 0 0,0 3 0 0,-3-7 0 16,-4 10-100-16,0 0-22 0,7 0-5 0</inkml:trace>
  <inkml:trace contextRef="#ctx0" brushRef="#br0" timeOffset="113454.5">26028 3301 1580 0,'0'0'67'16,"0"0"-54"0,-4 3 52-16,4 4 11 0,-3 2 1 0,3 1 1 15,3 2-1-15,-3 4 0 0,7-1 0 0,-3 11 0 0,0-8-11 0,3 7-2 16,0 0-1-16,0 7 0 0,3-1 5 15,-3 1 0-15,4 5 1 0,-4 1 0 16,4-4-19-16,-4 1-4 0,0-1-1 0,3 1 0 0,-3-10-24 0,-3 3-5 16,3-6 0-16,0-3-1 0,-4 0-15 0,1-13 0 15,0 3 0-15,-1 1 0 16,-3-10-98-16,0 0-26 0,0 0-4 0,0 0-2 16,-3-13-66-16,-5 1-14 0</inkml:trace>
  <inkml:trace contextRef="#ctx0" brushRef="#br0" timeOffset="113636.64">25947 3643 1824 0,'0'0'76'15,"3"3"-60"1,1 0 82-16,3 0 17 0,0 1 3 0,0-1 1 16,4-3-38-16,-1 0-7 0,4 0-2 0,0-3 0 15,4-1-22-15,0 4-5 0,3-3-1 0,0 0 0 16,4 3-28-16,-1-3-7 0,5 3-1 0,2 0 0 15,-2 0-65-15,-1 0-14 0,4 0-2 0</inkml:trace>
  <inkml:trace contextRef="#ctx0" brushRef="#br0" timeOffset="114043.59">26772 3536 2258 0,'0'10'64'0,"4"-1"14"0,-1 1-62 0,1-1-16 0,3-3 0 0,0 4 0 16,0-4 78-16,4 0 13 0,-1 1 2 0,4-4 1 16,-3 3-31-16,3-3-7 0,4 3 0 0,-4-2-1 15,0-4-43-15,4 3-12 0,-1-3 0 0,1 0 0 16,-1 0 0-16,1 0 0 0,-4-3-10 0,0 3 10 15,0 0-12-15,-3-4 4 0,0 4 8 0,-4-3-13 16,-4 3-59-16,-3 0-11 0,0 0-2 0,0 0-1 16,0 0-80-16,0 0-16 0</inkml:trace>
  <inkml:trace contextRef="#ctx0" brushRef="#br0" timeOffset="114224.34">26705 3712 2508 0,'0'6'71'0,"4"4"16"15,-1-4-70-15,1 0-17 0,3 1 0 0,4-4 0 16,-1 3 42-16,1 0 5 0,3 0 1 0,0-2 0 0,-4-1-29 0,5 0-6 0,-1-3-1 0,0 0 0 16,0 0-57-16,4-3-12 0,-1-4-3 0</inkml:trace>
  <inkml:trace contextRef="#ctx0" brushRef="#br0" timeOffset="114533.63">27153 3530 1957 0,'0'6'82'0,"0"4"-66"16,0-7 69-16,7 0 14 0,-3 3 2 0,6-2 1 16,1-4-70-16,0 3-15 0,3-3-2 0,0-3-1 15,0-1-14-15,0 1 0 0,0 0 0 0,0-3 0 16,0 6-23-16,1-10 3 0,2 7 0 0,-3-3 0 16,0 3 20-16,1 0 0 0,2-3 0 0,-6 2 0 15,3 4 17-15,-7-3 8 0,3 3 2 0,-6-3 0 16,-4 3-27-16,0 0 8 0,0 0-8 0,0 0 0 15,0 0 0-15,0 6 0 0,-7-2 0 0,3 2 0 16,-6-3-148-16,3 3-36 0</inkml:trace>
  <inkml:trace contextRef="#ctx0" brushRef="#br0" timeOffset="114679.06">27231 3753 1824 0,'11'3'38'0,"-8"-3"8"15,4 0-37-15,0 0-9 0,4 0 0 0,-4 0 0 16,3 0 155-16,4-3 29 0,-3 3 5 0,7 0 2 15,-4 0-101-15,7 3-20 0,-3 0-4 0,3 0-1 16,0 0-1-16,0 0-1 0,0 4 0 0,4-4 0 16,-4 3-51-16,0 0-12 0,0-2 0 0</inkml:trace>
  <inkml:trace contextRef="#ctx0" brushRef="#br0" timeOffset="115734.78">28254 3549 2066 0,'-14'31'43'0,"10"-21"10"15,-3 2-42-15,4 4-11 0,-1-3 0 0,1 2 0 0,-1 4 33 0,1 0 5 0,3 0 1 16,0-1 0-16,0 4-11 0,0 3-3 0,3-3 0 0,1 7 0 31,-1-7 31-31,1 3 7 0,3 0 1 0,0 3 0 0,-4-3 0 0,4 3 0 16,1 1 0-16,-5-4 0 15,4 0-52-15,-3-3-12 0,3-4 0 0,-4 1 0 0,4-6 54 0,-3-4 8 0,-1-3 2 16,-3-6 0 0,0 0-103-16,0 0-20 0,0-9-4 0,0 0-1 15,0-7 0-15,-3-3 0 0,3-3 0 0,-7 0 0 16,3-3-153-16,1 3-31 0</inkml:trace>
  <inkml:trace contextRef="#ctx0" brushRef="#br0" timeOffset="116410.14">28127 3778 1630 0,'4'25'34'0,"-4"-19"7"16,3 4-33-16,1-4-8 0,-1 3 0 0,4-2 0 15,-3 2 94-15,3-3 17 0,0 1 3 0,3-1 1 16,-3 0-41-16,4 0-8 0,3 1-2 0,-3-1 0 15,6 0 0-15,-3 0 0 0,8 1 0 0,-5-4 0 16,8 0-48-16,-4 0-16 0,7 0 10 0,-3-3-10 16,0 0 0-16,-1 0 0 0,5 0 0 0,-8 3 0 15,0-3 0-15,-3 0 0 0,-1 4 0 0,-3-4 0 16,-3 3 0-16,0-3 0 0,-4 0 0 0,0 3 0 16,-4-3 0-16,1 0 0 0,-4 0 0 0,0 0 0 15,0 0-37-15,0 0 0 0,0-6 0 0,3-1 0 16,-3 1 18-16,-3-3 4 0,3-1 1 0,-4 1 0 15,4-4 1-15,-3-2 0 0,3 2 0 0,-4-3 0 16,1-2 13-16,-1-1 12 0,1 0-3 0,-1 0 0 0,0-3-9 0,-3 3 12 0,4-3-12 16,-1 4 12-16,-3-4 12 0,0 0 2 0,4-3 1 0,-4 6 0 15,0 0 10-15,0 0 3 0,3 3 0 0,1 1 0 16,-1 2-4-16,0 4-1 0,1-1 0 0,-1 1 0 16,4 9-12-16,0 0-3 0,0 0 0 0,0 0 0 15,0 0-4-15,4 6-2 0,-4 4 0 16,3-1 0-16,1 7-14 0,3 3 8 15,-3 3-8-15,3 6 0 0,0 0 0 0,0 0 8 0,0 4-8 0,0-1 0 16,0 0 0-16,0 1 11 16,0-1-11-16,-3 3 10 0,3-5 10 0,-4-1 1 0,4 3 1 0,-3-6 0 15,-1 0 2-15,1 1 1 0,-1-1 0 0,1-7 0 16,-1 1 3-16,1-6 1 0,-4-1 0 0,0-2 0 16,0-4-7-16,0-6-2 0,0 0 0 0,0 0 0 15,3-6-5-15,1-4-2 0,-4-2 0 0,3-4 0 16,1 0-2-16,0-2-1 0,-1-4 0 0,1 3 0 15,-1 0-10-15,1 0 0 0,3 4 0 0,0-1 8 16,-4 0-8-16,4 4 0 0,4-1 0 0,-4 4 0 16,4-1-18-16,-1 4-6 0,1 3 0 0,-4 0-1 15,3 3 40-15,1 3 8 0,0 3 1 0,-1 0 1 16,1 4-13-16,-1-1-4 0,1 1 0 0,-1 2 0 16,1 1 4-16,-4-1 1 0,4 4 0 0,-4-4 0 15,3 4-5-15,-3-3-8 0,0-1 11 0,0 4-11 0,1-4 0 16,-1 1 0-16,-4-4 0 0,4-2 0 15,-3 2-41-15,3-3-15 0,-4 1-4 0,1-4 0 16,3-3-68-16,-4 0-13 0,4 0-3 0,-3-3-1 16,3 3-120-16,0-3-24 0</inkml:trace>
  <inkml:trace contextRef="#ctx0" brushRef="#br0" timeOffset="116650.99">29058 4091 1728 0,'7'7'76'0,"-7"-7"16"0,0 0-73 0,0 0-19 0,0 0 0 0,0 0 0 15,0 0 147-15,0 0 25 0,0 0 6 0,0 0 1 16,0 0-55-16,0 0-12 0,0 0-1 0,0 0-1 15,0-3-50-15,0-4-11 0,0 1-1 0,0-3-1 16,0-4-29-16,-3 1-6 0,3-1 0 0,-4-3-1 16,1-2-11-16,-1 2-11 0,-3 0 3 0,4 0 0 15,-4-2-100-15,3 2-19 0,-3-3-4 0,4 0-1 32,-5 1-8-32,1-1-3 0,4 0 0 0,-4 0 0 0,0 3 63 0,0 1 13 15,0-1 3-15,0 0 0 0,-4 4-1 0,4-1 0 0,-4 4 0 0,4 0 0 16,0 2 9-16,0 4 1 15,0 0 1-15,0 3 0 0,4 3-14 0,-1 0-2 0,-3 4-1 0,7-4 0 16,-4 3-37-16,4 3-8 16</inkml:trace>
  <inkml:trace contextRef="#ctx0" brushRef="#br0" timeOffset="117027.32">29182 3671 1204 0,'10'3'51'15,"1"-3"-41"1,-8 4 117-16,5-1 23 0,-1 0 5 0,-7-3 1 16,3 3 1-16,-3 0 1 0,0 0 0 0,0 4 0 0,0-1-14 0,-3 3-4 0,-1-3 0 0,1 4 0 15,-5 2-37-15,1 1-8 0,-3-1-2 0,-1 4 0 16,4 0-74-16,-3 0-19 0,3 2 0 0,-4-2 0 16,4 0 0-16,0-1 0 0,0 1 0 0,0 0 0 15,3-7 0-15,1 1 0 16,3-1 0-16,0-3 0 0,3-3 0 0,1 0 0 0,-1 4 0 0,1-7 0 15,6 0 0-15,-3 0 0 0,4-3 0 0,3-1 0 16,0 1 0-16,0-3 0 16,8 3 0-16,-5-3 0 15,1-1 0-15,3 4 0 0,0 0 0 0,0-3 0 0,-3 6 0 0,3-3 0 0,-3 3 0 0,-1 3 0 16,-6 0 55-16,0 3 7 16,-1 1 2-16,-3 2 0 0,0 0-52 0,-3 7-12 15,-4-3 0-15,0 2 0 0,0 1 54 0,-4 0 8 0,1 2 2 0,-4-2 0 16,-4 0-52-16,1-1-12 0,-1 1 0 0,-3-3 0 15,3-1 0-15,-3-2 0 0,-4-1 0 0,4 0 0 16,0-2-100-16,4-1-22 0,-4-3-5 0</inkml:trace>
  <inkml:trace contextRef="#ctx0" brushRef="#br0" timeOffset="117362.79">29580 4101 2518 0,'-7'22'52'0,"4"-16"13"0,-1 0-52 0,4-6-13 16,0 0 0-16,-3 7 0 0,3-7 51 0,0 0 7 0,0 0 2 0,0 0 0 15,0 0-40-15,0 0-7 0,-4-7-1 0</inkml:trace>
  <inkml:trace contextRef="#ctx0" brushRef="#br0" timeOffset="117723.38">29771 3533 1576 0,'0'0'32'0,"0"0"9"0,0 0-33 0,11-3-8 0,-4 3 0 0,0 6 0 15,3 4 130-15,-3-1 24 0,4 7 5 0,-4 3 1 0,3 3-16 16,-2 9-4-16,-1-3 0 0,3 4 0 0,-3 5-22 0,0-2-5 0,0 2-1 0,0 1 0 15,0 0-44-15,1-1-10 0,-5 1-2 0,4-4 0 16,-3-2-35-16,3-1-7 0,0-3-2 0,-4-6 0 16,4-3-12-16,-3-6 0 0,-1-4 0 0,-3 0 0 31,4-5-52-15,-4-4-12-16,0 0-4 0,0 0 0 0,0-10-44 0,-4-2-10 0,1-1-2 0,-1-3 0 15,-3 1-89-15,4-1-19 0,-4 0-3 0</inkml:trace>
  <inkml:trace contextRef="#ctx0" brushRef="#br0" timeOffset="118339.63">29729 3906 1885 0,'7'7'53'0,"-4"-4"12"15,8 0-52-15,-4 3-13 0,3-3 0 0,5 1 0 16,-5-1 76-16,4 0 13 0,0 0 3 0,4 0 0 16,-4-3-43-16,4 0-8 0,-1 0-1 0,5 0-1 15,-5-3-23-15,4-3-4 0,0-1 0 0,4 1-1 16,-4-3-11-16,4-1 0 0,0 1 0 0,-1 3 0 15,1-4 0-15,0 4 0 0,-4-3 0 0,0 2 0 16,0-2 0-16,-7 3 0 0,4-1 0 0,-7 1 0 16,-1 0 0-16,1 0 0 0,-4-1 10 0,-4 1-10 15,-3 6 43-15,0 0 1 0,0 0 1 0,0 0 0 16,-3 6 21-16,-4 4 4 0,-4 2 1 0,4 1 0 0,-7 6-38 16,3-1-7-16,1 4-2 0,-1 3 0 0,-3-3-11 0,4 7-2 15,-1-4-1-15,0 0 0 0,4-3 6 16,4 0 2-16,-4 0 0 0,3-4 0 0,4-5-8 0,4-4-2 15,-1 1 0-15,1-7 0 0,-1 0-8 0,4-6-11 0,4-3 3 16,-4-1 0-16,0-5 0 0,4-1 0 16,-1-6 0-16,1 1 0 0,-4-1 8 0,4 0 0 15,-1-6 0-15,1 3 0 0,-4 0 0 0,0 3 0 0,0-3 0 0,0 7 0 16,0-1 0-16,0 3 0 0,-3 4 0 0,-1 0 0 16,-3-1 0-16,0 10 0 0,0 0 0 0,0 0 0 15,0 0 0-15,0 0 12 0,4 13-4 0,-4-4 0 16,3 4-8-16,1 2 0 0,-1 4 0 15,1-3 0-15,-4 3 0 0,3-4 0 0,4 4 12 16,-3-3-4-16,-1-1-8 0,1-2 0 0,3 0 0 16,-4-1 8-16,5-2-8 0,-1-1 0 0,0-3 0 0,0 0 0 15,0 1 0-15,3-4 0 0,-3 3 0 0,4-3 0 16,0 0 0-16,-1 1-10 0,1-1 10 0,-1 0-13 16,1 3-83-16,-1-3-16 0,1 0-3 0,3 0-1 15,-3 1 39-15,3-1 7 0,0-3 2 0,-3 3 0 16,-1-3 19-16,1 0 4 0,-1 3 1 0,-3-3 0 15,0 0 70-15,-3 0 14 0,-1 0 4 0,-3 0 0 16,0 0 67-16,0 0 13 0,0 0 4 0,0-6 0 0,-3-1-39 0,3-2-7 16,-4 3-2-16,1-7 0 0,-4 1-25 0,3-1-6 0,-3 1-1 0,4-1 0 15,-4 1-35-15,0-1-13 0,0 0 9 0,0 4-9 32,-1-3-97-32,1-1-25 0,0 0-5 0</inkml:trace>
  <inkml:trace contextRef="#ctx0" brushRef="#br0" timeOffset="118517.75">30455 3753 2509 0,'-7'3'111'0,"0"0"23"0,0 0-107 0,7-3-27 0,-7 3 0 0,7-3 0 16,0 0 19-16,0 0-2 0,0 0 0 0,0 0 0 15,0 0-83-15,0 0-17 0,0 0-3 0</inkml:trace>
  <inkml:trace contextRef="#ctx0" brushRef="#br0" timeOffset="118735.06">30847 4010 2416 0,'0'6'102'15,"0"-3"-82"1,0-3 148-16,0 0 28 0,0 0 7 0,0 0 1 31,0 0-73-31,0 0-15 0,-7-3-2 0,-4-3-1 0,4-3-60 0,-3-4-12 0,-1-3-2 0,0-3-1 16,-3-6-26-16,4-6-12 0,-4 0 10 0,0-7-10 16,3-6 0-16,-3-6 0 0,0-3 0 0,0-4 0 15,3 1 0-15,-3-4-16 0,3 1 3 0,4-1 1 16,0 4-65-16,0 2-13 0,4 4-2 0</inkml:trace>
  <inkml:trace contextRef="#ctx0" brushRef="#br0" timeOffset="131191.34">22782 5339 2066 0,'0'0'43'0,"0"0"10"16,7 0-42-16,-3 0-11 0,0-3 0 0,3 3 0 16,0-3 104-16,-4 0 20 0,8 3 3 0,-4-3 1 15,0 0 0-15,3 0 0 0,1-4 0 0,0 1 0 16,-1 3-52-16,1 0-9 0,-1 0-3 0,1-1 0 15,0 4 0-15,-1 0 0 0,1-3 0 0,-1 3 0 16,1 3-51-16,-1 1-13 0,1-1 0 0,0 3 0 16,-1 3 54-16,1 4 8 0,-1 6 2 0,-3 0 0 15,4 3-64-15,0 3-16 0,-4 3-2 0,0 0 0 16,0 7 18-16,-4 2 0 0,1 1 0 0,-1-1 9 16,-3-2-1-16,-3-4-8 0,-1-2 12 0,-3 2-4 15,-3-3 0-15,-4 0-8 0,-1-3 12 0,1 4-4 0,-3-1 6 16,-1 0 1-16,-3 3 0 0,3-6 0 0,-3 1-15 15,3-8 0-15,1 1 0 0,-4-6 0 0,-1-4 8 0,1-3-8 0,0-2 0 16,0-4 9-16,0-4-9 0,3-5 0 16,0 0 0-16,4-7 0 0,0-3-13 0,7 0-5 0,0-3-1 0,4 0 0 15,-1 0 27-15,8 4 6 0,-1-1 1 16,4 0 0-16,0 0-15 16,7 4 0-16,4-1 0 0,-4 0 0 0,4 4 0 15,3-4 0-15,0 7 0 0,0-1 0 0,0 4 0 0,1 3 0 16,-1 3 0-16,0 0 0 0,0 3 9 0,-3 3-1 15,6 0 0-15,-6 4 0 0,3-1-8 16,-3 1 0-16,0 2 0 0,-1 1 0 0,-3-1 0 0,0-2 0 0,0 2 0 0,-3-6 0 16,-4 4-55-1,0-4-3-15,0 0-1 0,-3-2 0 0,-1-1-114 16,-3-3-23-16,0 0-5 0</inkml:trace>
  <inkml:trace contextRef="#ctx0" brushRef="#br0" timeOffset="131372.41">23357 5857 3400 0,'-7'9'96'0,"0"1"22"16,0-4-94-16,4 0-24 0,-4 0 0 0,3 1 0 16,-3-1 69-16,4 0 10 0,3 0 1 0,-4 1 1 15,4-7-65-15,0 0-16 0,0 0 0 0,0 0 0 16,0 0-196-16,4 0-42 0</inkml:trace>
  <inkml:trace contextRef="#ctx0" brushRef="#br0" timeOffset="132218.74">24384 5659 2188 0,'-4'-6'97'0,"-3"0"20"0,4 3-93 0,3 3-24 0,0 0 0 0,0 0 0 16,0 0 107-16,0 0 17 0,0 6 3 0,0 3 1 31,3 10-52-31,1 0-9 0,-1 3-3 0,5 9 0 0,-1 7 0 0,3 6 0 0,1 3 0 0,-1 6 0 16,4-3-51-16,1 3-13 0,-5 1 0 0,8 2 0 15,-4-2 54-15,0 2 8 0,0 0 2 16,-3 1 0-16,-1-10-52 0,4-3-12 16,-3-3 0-16,0-4 0 0,-1-5 54 0,-3-4 8 0,-3-3 2 0,3-6 0 15,-4-4-52-15,1-2-12 0,-1-7 0 0,-3-6 0 16,0 0 0-16,-3-6 0 0,-1-7 0 0,1-2 0 16,-4-4 0-16,-4-3 0 0,1-3 0 0,-1-3 0 15,-3-7 0-15,-4-6 0 0,4-3 0 0,-4 1 0 16,1-1 0-16,3 3 0 0,0 3 0 0,0-3 0 15,-1-2 0-15,5 2 0 0,3-3 0 0,0-3 0 16,0 6 0-16,7 0 0 0,0 1 0 0,3 2 0 16,4 0 0-16,0 7 0 0,4 0 0 0,3-1 0 15,0 7 0-15,4 0 0 0,3 0 0 0,-3 3 0 16,3 3 0-16,0 0 0 0,0 7 0 0,0-1 0 16,0 4 0-16,4 0 0 0,-4 2 0 0,4 4 0 15,0 6 0-15,-4 0 0 0,3 7 0 0,-2-1 0 16,-1 4 0-16,-7 6 0 0,0-1 0 0,0 4 0 15,-7 0 0-15,-3 0 0 0,-1 0 0 0,-6 3 0 16,-4-3 0-16,-4 3 0 0,-3 0 0 0,-4 0 0 16,1 1 0-16,-4-4 0 0,-4 3 0 0,4-3 0 0,-4-4 0 0,0 1 0 0,4-3 0 15,-7-4 0-15,0-2 0 16,3-1 0-16,-3-6 0 0,0 0 0 0,3-3 0 0,0-3 0 0,8 0 0 0,-1-3 0 31,4 0-100-31,7-4-22 0,0 4-5 0</inkml:trace>
  <inkml:trace contextRef="#ctx0" brushRef="#br0" timeOffset="133005.09">25132 5850 2269 0,'-4'13'64'0,"-3"-4"15"0,4 1-63 0,-1-1-16 0,1 1 0 0,-1-4 0 16,4 0 136-16,-3 0 25 0,-1 1 5 0,4-7 1 15,0 0-63-15,0 0-12 0,0 0-2 0,-3-7-1 16,-4 1-71-16,3-3-18 0,1-1 0 0,-1-2 0 16,0-4 55-16,1 0 7 0,3 1 2 0,0-1 0 15,0-3-52-15,0 0-12 0,0 1 0 0,0-1 0 32,3-3 0-32,1 6 0 15,0-3 0-15,3 1 0 0,-4 2 0 0,8 3 0 0,-4-2 0 0,0 5 0 0,3 4-22 16,1 3-7-16,0 3-2 0,3 3 0 0,-4 3-1 0,4 4-1 0,-3 2 0 0,0 1 0 15,3-1 33-15,0 4 0 0,0-3 0 0,3 2 0 16,-2-5 44-16,2-1 16 0,-3 0 4 0,8-2 0 16,-5-4-64-16,1 0 0 0,-1-3-9 0,5-3 0 15,-5 0 25-15,-3-4 4 0,4-2 2 0,-4-3 0 16,0-1-6-16,0 0-2 0,-3-5 0 0,-1-1 0 16,1 0-6-16,0-3-8 0,-4 0 11 0,0 0-11 15,-4 3 10-15,1 1-10 0,-1 2 8 0,-3 6-8 16,-3 1 12-16,-1 3-4 0,1-1 0 0,3 7 0 15,-7 4-8-15,0 5 8 0,0 0-8 0,0 7 8 0,-1 3-8 16,1 3 0-16,4 6 9 0,-4-3-9 0,3 3 0 16,1-3 0-16,3 1 0 0,-4-1 0 15,4 0 0-15,4 0 0 0,-1 0 0 0,1-3 0 0,3 0 0 16,-4-7 19-16,4 4-3 0,1-6-1 0,2-1-15 0,1-2 0 0,-1-1 0 0,1-6 0 31,3-3-19-31,0 0-6 0,-3-3-2 0,3-3 0 16,-4 3-59-16,4-3-12 0,-3-4-2 0,0 1-1 0,-1-1-102 15,-3 1-20-15,0-4-4 0</inkml:trace>
  <inkml:trace contextRef="#ctx0" brushRef="#br0" timeOffset="133299.32">25714 5484 2260 0,'4'25'100'0,"-1"3"21"16,1-3-97-16,-1 3-24 0,4-3 0 0,0 0 0 16,0-3 102-16,0 0 15 0,4-3 3 0,-1 0 1 15,1 0-33-15,0-4-6 0,-1-2-2 0,4-1 0 16,-3 1-31-16,3-7-6 0,0 4-2 0,0-7 0 16,-3-3-14-16,3-3-3 0,-3-4-1 0,-1-2 0 15,1 0 6-15,-4-7 2 0,3 3 0 0,-6-5 0 16,3 2-5-16,-4-3-1 0,1 0 0 0,0-3 0 15,-4 4-9-15,0-4-1 0,0 3-1 0,0 0 0 0,0 3-14 16,-4 1 0-16,4 5 8 0,-4 1-8 16,4 3-19-16,0 6-6 0,0 0-2 0,0 0 0 15,0 0-109-15,-7 6-21 0,4 0-5 0</inkml:trace>
  <inkml:trace contextRef="#ctx0" brushRef="#br0" timeOffset="133499.35">26148 5797 3464 0,'-7'6'99'0,"-4"1"20"0,8-4-95 0,-4 0-24 0,7-3 0 0,0 0 0 16,-7 3 56-16,7-3 6 0,0 0 2 0,0 0 0 15,0 0-64-15,0 0 0 0,0 0-9 0,0 0 0 16,0 0-88-16,0-9-18 0,0 2-3 0</inkml:trace>
  <inkml:trace contextRef="#ctx0" brushRef="#br0" timeOffset="134216.28">26561 5797 2649 0,'0'10'117'0,"-4"-1"25"0,1-3-114 16,-1 1-28-16,1-1 0 0,3-6 0 0,0 0 108 0,0 0 16 0,-8-3 4 0,5-4 0 15,-4-2-103-15,3-4-25 0,4 1 0 0,-3-7 0 16,-1 0 0-16,4 0 0 0,0-6 0 0,0 0 0 15,4 0 0-15,-1-3 0 0,1 3 0 0,3 0 0 16,-4 0 0-16,8 6 0 0,-4 0 0 0,0 0 0 16,4 10 8-16,-1-1-8 0,1 4 8 0,0 3-8 15,-1 6 0-15,4 0-14 0,-3 4 2 0,-1 2 0 16,4 4 12-16,-3 5 0 0,3 1 0 0,-3 0 0 16,3 3 10-16,0 0 2 0,0 3 0 0,-3-3 0 15,3 0 8-15,-4 0 3 0,1-3 0 0,0 3 0 16,3-7 3-16,-4 1 1 0,4 0 0 0,-3-7 0 15,3 0-3-15,0-5 0 0,4-1 0 0,-1-3 0 16,1-7-14-16,0 1-10 0,-1 0 12 0,1-7-12 0,0 1 12 0,-4-1-12 0,3 1 12 0,-3-4-12 16,-3-3 8-16,0 0-8 0,-1 1 0 15,-6-4 0-15,3 3 8 16,-4 0-8-16,1 0 0 0,-4 4 0 16,-4 2 0-16,1 4 10 0,-1 2-10 0,4 7 8 0,-10 3 0 0,3 4-8 15,0 5 12-15,-4 4-4 0,4 0-8 0,0 6 0 16,-4 3 0-16,8 3 0 0,-4-3 0 0,7 3 0 15,0 0 0-15,0 1 0 0,3-4 0 16,4 0 0-16,0-3 0 0,0 0 0 0,8-3 0 16,-1-4 0-16,0 1 0 0,3-7 0 0,1-2 0 0,0-1 0 0,-1-6 0 0,4 0 0 15,-3-3-16-15,3-4 0 0,-7-2 1 0,4 0 0 16,-4-4-74 0,0 1-15-16,4-1-4 0,-4-3 0 0,-3 1-68 0,-1-1-13 0,1 0-3 15</inkml:trace>
  <inkml:trace contextRef="#ctx0" brushRef="#br0" timeOffset="134476.24">27333 5421 2419 0,'4'22'107'0,"-1"0"22"15,4 3-103-15,-3 0-26 0,6 3 0 0,1 0 0 16,0 1 97-16,-1-4 15 0,4 3 2 0,0 0 1 0,4-3-11 0,0-3-1 15,-1 0-1-15,1 0 0 16,3-3-49-16,-3-3-9 0,-1-4-3 0,5 4 0 16,-5-7-25-16,1 1-6 0,3-4-1 0,-3 0 0 15,-4-3-9-15,0 0 0 0,4-3 0 0,-8 0 0 16,1 0-22-16,-4-3 0 0,0 0 0 0,0 0 0 16,-4 0-56-16,-3 3-11 0,0-10-3 0,0 4 0 15,-3 0-79-15,-4-3-16 0,0 2-3 0</inkml:trace>
  <inkml:trace contextRef="#ctx0" brushRef="#br0" timeOffset="134669.68">27330 5898 2553 0,'0'0'108'0,"0"-7"-87"16,3 1 137-16,4-3 27 0,0-1 6 0,0-2 1 15,8-1-80-15,-1-3-15 0,3 1-3 0,4-7-1 16,-3 3-50-16,7-3-11 0,-4-3-1 0,4 0-1 15,-8 3-19-15,1 0-11 0,0 0 12 0,-4 0-12 16,0 6-25-16,0 1-12 0,-4 5-3 0,1 1 0 16,-4 3-111-16,0 6-22 0,0 0-5 0</inkml:trace>
  <inkml:trace contextRef="#ctx0" brushRef="#br0" timeOffset="137634.71">28035 5336 2067 0,'0'0'87'0,"0"0"-70"16,0 0 89-16,0 0 18 15,7 0 3-15,0 0 1 0,0 0-52 0,-3 3-9 0,7 1-3 0,-4 2 0 16,0 6 0-16,-4 7 0 0,4 3 0 0,0 9 0 16,0 1 0-16,-3 9 0 0,-1 2 0 0,1 5 0 15,-1-1-51-15,1-4-13 0,0-2 0 16,-1 0 0-16,1-3 0 0,-1-4 0 0,1-3 0 16,-4-2 0-16,3-7 0 0,1-4 0 0,-4-5 0 0,3-7 0 15,1-3-100 1,-4-3-22-16,0 0-5 0,0-9-1 15,3-7-51-15,-3-6-10 0,0 4-3 0</inkml:trace>
  <inkml:trace contextRef="#ctx0" brushRef="#br0" timeOffset="137812.06">27958 5640 2269 0,'-4'16'64'0,"1"-3"15"0,-1-1-63 0,4 1-16 0,4-1 0 0,-1-2 0 16,4-1 105-16,4 0 19 0,-1 1 3 0,4-4 1 15,4-3-103-15,3 4-25 0,0-4 0 0,4-3 0 16,-4 0 36-16,4-3 3 0,-4-1 0 0,7 1 0 16,-3-3-27-16,0 3-4 0,-1-3-8 0,1-1 11 15,3 4-96-15,1-3-19 0,-1 3-4 0</inkml:trace>
  <inkml:trace contextRef="#ctx0" brushRef="#br0" timeOffset="138217.4">28794 5506 1713 0,'-4'3'48'0,"4"-3"12"0,0 0-48 0,0 0-12 0,0 0 0 0,0 0 0 15,0 0 109-15,0 0 20 0,7 0 4 0,0-3 1 16,4 3-14-16,3 0-2 0,0-4-1 0,0 4 0 15,4 0-41-15,-4 0-9 0,4 0-2 0,-4 0 0 16,0 0-37-16,3 4-7 0,1 2-1 0,-4-3-1 16,0 0-19-16,4 0 10 0,-4 0-10 0,4-3 8 15,-4 4-8-15,0-4-16 0,0 0 4 0,0-4 1 16,0 1-61-16,-3 0-13 0,3-3-3 0,-3 0 0 16,-1-1-68-16,-3 1-15 0,0-3-2 0</inkml:trace>
  <inkml:trace contextRef="#ctx0" brushRef="#br0" timeOffset="138422">28861 5719 2264 0,'3'3'96'0,"8"0"-77"15,-4 0 78-15,7-3 16 0,0 3 3 0,0 0 1 16,0-3-38-16,4 4-8 0,0-1-2 0,3 0 0 15,0-3-53-15,-3 3-16 0,6 0 8 0,-3-3-8 16,4 0 0-16,0 3 8 0,0-3-8 0,-1 0 0 16,4 3-151-16,-3-3-34 0,3 0-7 0</inkml:trace>
  <inkml:trace contextRef="#ctx0" brushRef="#br0" timeOffset="139952.32">30519 5380 1105 0,'0'-9'48'0,"0"-1"12"0,0 1-48 0,0 0-12 0,0 2 0 0,3 1 0 16,-3 0 53-16,0 6 9 0,0 0 2 0,-3-10 0 15,3 4 16-15,0 0 3 0,0-1 1 0,0 7 0 16,-4-6 28-16,4 6 7 0,0 0 1 0,-3-3 0 16,-4-3-20-16,3 3-3 0,-3 0-1 0,0-1 0 15,0 1-35-15,-4 0-7 0,1 3-2 0,-1 0 0 16,-3 3-9-16,0 4-3 0,0 5 0 0,0 4 0 15,0 3-22-15,-4 3-5 0,4 6-1 0,0 3 0 16,0 4-12-16,0 2 0 0,3 7 8 0,0 0-8 0,4 3 35 0,4-3 4 16,-1 3 1-16,4-3 0 0,4-3-24 0,6-1-5 0,-2-2-1 0,2-7 0 15,8 1-1-15,-1-10 0 16,5 0 0-16,2-7 0 0,1-2-1 0,3-10-8 16,0 0 12-16,4-6-4 0,0-6 11 0,3-1 1 15,-3-2 1-15,0-4 0 0,-1 0-2 0,-6 1-1 16,-4-4 0-16,0 3 0 0,-6-3-1 15,-1 4 0-15,0-1 0 0,-7 0 0 0,0 1-5 16,-7 2-2-16,3 0 0 0,-6-2 0 0,-1 2-10 0,-3 1 8 0,0-1-8 0,-3-2 8 31,-4-1-52-31,-4 0-12 0,4-3-1 0,-4-3-1 0,-3 0-34 16,3 1-6-16,-6-5-2 0,6 4 0 16,-3 1-111-16,3 2-22 0</inkml:trace>
  <inkml:trace contextRef="#ctx0" brushRef="#br0" timeOffset="140346.12">30004 5183 1516 0,'7'9'64'0,"0"0"-52"31,-4 1 95-31,8 6 18 0,-4-1 4 0,4 4 1 0,3 6 9 0,0 0 1 0,0 3 1 0,7 1 0 16,0 2-30-16,4 0-7 0,7 1 0 0,-4 2-1 15,7 1-30-15,1-4-5 0,-1 7-2 0,4-4 0 16,-1 1-18-16,1 2-4 0,4 4-1 0,-5-3 0 15,1 2-17-15,-4-2-3 0,-3 3-1 16,-4 0 0-16,1-4-6 0,-5 4-2 0,-6-3 0 16,3-4 0-16,-3 1-4 0,-1-7-1 0,-2 0 0 0,-1-6 0 15,0 0-9-15,-4-6-9 0,1-4 9 0,-1-2-13 16,-2-7-62-16,-1 0-12 16,3-6-2-16,-3-4-1 0,-3-2-129 0,3 0-25 0</inkml:trace>
  <inkml:trace contextRef="#ctx0" brushRef="#br0" timeOffset="143555.63">22906 7672 2001 0,'0'0'41'0,"0"0"11"15,-4 3-41-15,4-3-11 0,-7 7 0 0,7-4 0 16,-3 3 85-16,3 0 15 0,-4 1 4 0,8-1 0 16,-4 0-22-16,3 4-4 0,1-4-1 0,3 3 0 15,0-3-39-15,0 1-8 0,4-1-2 0,-1-3 0 16,4 0 28-16,0 0 6 0,0 1 1 0,1-1 0 16,2-3-27-16,1 3-4 0,0 0-2 0,-1 0 0 15,1 0-3-15,-1 3-1 0,-2 1 0 0,-1 2 0 16,0 1-14-16,-4-1-2 0,1 4-1 0,-4-1 0 0,0 1-9 15,-3-1 0-15,-1 4 0 0,-3 0 0 16,0 2 0-16,-3 1 0 0,-4 3 0 0,-1 3 0 16,-2-3 25-16,-1 3 3 0,1 0 1 0,-8 0 0 15,7 0-46-15,-3-3-10 0,0-3-1 0,0 0-1 0,4-3 29 0,-1-7 0 0,4 1 0 0,0-4 0 16,3-3 0-16,4-3 0 0,0 0 0 0,0 0 0 16,0 0 0-16,0 0 0 15,0 0 0-15,4-3 0 0,6 0 0 0,5 3 15 0,-5-3-2 16,8-1 0-16,-1 4-13 0,1 0 0 15,0 0 0-15,3 0 0 0,0 4 0 0,0-4 0 16,4 3 0-16,-4 0 0 0,-3 3 11 0,-1 0-1 0,1 1 0 0,-4 2 0 16,-3 0 20-16,-1 4 4 0,-3 3 1 0,0-1 0 15,0 4 1-15,-3-3 0 0,-1 3 0 0,-3-1 0 16,-3 1-2-16,-4 3 0 0,0 3 0 0,-4-3 0 16,4 0-34-16,-7 0 0 0,0 0 0 0,0 0 0 15,-7-3 0-15,0-3 0 0,-1 2 0 0,-2-5 0 16,3-1 12-16,-4-2-12 0,0-4 12 0,4-3-12 15,0 0 0-15,0-3 0 0,3-3 0 0,0 0-12 16,8 0-67-16,-1 0-13 0,4-3-2 0,0 2-1 16,7-5-104-16,0 0-21 0,4 2-4 15</inkml:trace>
  <inkml:trace contextRef="#ctx0" brushRef="#br0" timeOffset="143754.04">23541 8660 3173 0,'-4'3'90'0,"4"3"19"0,0-6-87 0,0 0-22 16,0 0 0-16,0 0 0 0,0 0 48 0,0 0 6 0,0 0 1 0,-3-6 0 15,-1 3-26-15,4-3-5 0,0-1 0 0,-3-2-1 16,3 3-265-16,3-1-53 0</inkml:trace>
  <inkml:trace contextRef="#ctx0" brushRef="#br0" timeOffset="145046.7">24264 7898 1580 0,'-7'-6'67'16,"0"-1"-54"-1,0 1 25-15,3 0 5 0,4 6 1 0,-7-6 0 16,4 2-20-16,3 4-3 0,-4-6-1 0,4 6 0 15,0 0 64-15,0 0 12 0,0 0 2 0,0 0 1 16,0 0-5-16,0 0-1 0,0 0 0 0,7 6 0 16,-3 7-32-16,3 3-6 0,0 3-2 0,0 9 0 15,0 3-33-15,4 10-8 0,-1 6 0 0,1 3-1 16,-1-3 42-16,5 3 9 0,-5 0 2 0,4 1 0 16,0-8-44-16,0 1-8 0,-3-3-1 0,3-3-1 15,-3-7-10-15,-1-6-14 0,-3-3 3 0,0-6 1 16,0-4 10-16,-3-2 0 0,0-7 0 0,-4-3 0 15,0-6-53-15,-4-10-9 0,0 0-2 0,-3-3 0 16,0-6-102-16,0 0-21 0,-3-3-4 0,-1 0-1 16,-3 3 76-16,3 3 16 0,-3 0 2 0,-3 3 1 15,3 0 1-15,-1 4 1 0,-2 2 0 0,3 1 0 16,0-1 31-16,-4 4 5 0,4 2 2 0,0 1 0 0,0 3 57 0,3 3 20 0,-3 3 0 16,3 0 0-16,1 0 71 0,-1 4 13 0,4-4 4 0,4 3 0 15,-1 0 9-15,8 1 3 0,-1-1 0 0,1 0 0 16,3 0-44-16,0-3-9 0,3 1-2 0,1 2 0 15,0-3-1-15,-1 0 0 0,1 0 0 0,3 0 0 16,0 4 0-16,4-4 0 0,-1 3 0 0,1-3 0 16,-1 0 0-16,5 4 0 0,2-1 0 0,-3-3 0 15,4 3-64-15,0 4-12 0,0-4-4 0,-1 0 0 16,4 4 16-16,-3 2 0 0,0 1 0 0,-4-1 0 16,0 1 0-16,-3 2 0 0,-1 1 0 0,-2-3 0 15,-1-1 12-15,0 1 3 0,-4-1 0 0,1-2 0 16,0-1-15-16,-4 1-12 0,0-4 3 0,0-3 0 15,-4 0 38-15,-3-3 8 0,7-3 2 0,-3-3 0 16,-4-4 5-16,0-2 2 0,0-1 0 0,-4-2 0 16,-3-4 5-16,4 0 1 0,-4-3 0 0,0 0 0 15,-4 0-37-15,4-3-7 0,-4 0-8 0,-3-3 11 16,7-4-11-16,-7-2 0 0,4-1-12 0,-1-2 12 16,-3 2 0-16,3 4 18 31,1 0-2-31,-4-1 0 0,3 4-16 0,0 3 0 15,4 6 0-15,-3-3 0 0,3 6 0 0,0 4 0 0,3-1 0 0,-3 4-12 0,4 6-56 0,3 3-12 0,0 0-1 0,0 6-1 16,0 3-31-16,3 7-7 0,4 3 0 0,-3 6-1 16,3 0 45-16,3 6 10 0,1 4 2 0,-4-4 0 15,4 4-14-15,-1-1-2 0,1-2-1 0,-1-1 0 16,-3-3 27-16,4 0 6 0,-4 1 0 0,0-7 1 0,0 3 38 0,0-3 9 16,0-4 0-16,-3 1 0 0,3-9 49 0,-4-1 12 0,1-3 3 15,-1-3 0-15,-3-3 0 0,4-3 0 0,-1-3 0 16,1-3 0-16,-1-1 0 0,-3-2 0 0,4-1 0 15,-4 1 0-15,4-4-1 16,-4 3 0-16,3-2 0 0,1 2 0 0,3 1-31 0,0-1-7 0,0 1-1 0,3 2 0 16,-3 1-4-16,4 3-2 0,0-1 0 0,-1 4 0 15,1 3 10-15,3 3 3 0,-4 7 0 0,5-4 0 16,-1 6 0-16,-4-2 0 0,4 6 0 0,0-1 0 16,-3 1-7-16,3 0-2 0,-3 2 0 0,-1 1 0 15,1 0-22-15,-4 0 9 0,0 0-9 0,0-1 0 16,0 1 19-16,-3-3-3 0,3 0-1 0,-4-4 0 15,1 1-15-15,-1-1-15 0,1-2 3 0,-1-4 1 16,1 0-117-16,-1-3-23 0,4-3-5 0,-3 0 0 16,3 0-133-16,0-3-27 0</inkml:trace>
  <inkml:trace contextRef="#ctx0" brushRef="#br0" timeOffset="145199.59">25125 8506 2001 0,'0'13'41'0,"0"-13"11"16,0 6-41-16,0-6-11 0,-4 6 0 0,4-6 0 15,0 0 120-15,0 0 23 0,0 0 4 0,0 0 1 0,0 0-53 0,0 0-11 0,0-6-1 0,-3-3-1 32,-1-4-31-32,1-3-7 0,-1 1 0 0,1-4-1 15,-1 0-137-15,1 0-27 0,-1 1-6 0,-3-1-1 16,0-3-102-16,0 3-21 0</inkml:trace>
  <inkml:trace contextRef="#ctx0" brushRef="#br0" timeOffset="145320.23">24970 8083 2609 0,'-11'6'74'0,"4"-3"16"0,0 4-72 0,0-1-18 0,0 0 0 0,3 0 0 16,4 4 11-16,0-1-2 0,4 1 0 0,3-1 0 31,3 0-145-31,1-2-30 0,7 2-6 0</inkml:trace>
  <inkml:trace contextRef="#ctx0" brushRef="#br0" timeOffset="145664.88">25312 8124 2934 0,'0'9'84'0,"0"1"16"0,-4-1-80 0,1 3-20 0,-1-2 0 0,-6 2 0 16,3 1 81-16,0 0 12 0,-4-4 3 0,0 3 0 15,1-2-52-15,-1 2-11 0,4-2-1 0,-3-1-1 16,3 1-21-16,3-4-10 0,-3 0 10 0,7 4-10 16,-4-4 0-16,1-3 0 0,3 3 0 0,0-6 0 15,0 0 0-15,0 7 0 0,0-7 8 0,0 0-8 16,0 0 16-16,0 3 0 0,0-3 0 0,3 6 0 15,1-3 6-15,-1 0 2 0,1 3 0 0,0-2 0 0,-1-1 7 16,4 3 1-16,0-3 1 0,0 3 0 0,0 1-44 0,0-4-9 0,4 3-1 0,-1-3-1 16,1 0 22-16,0 1 0 15,-1-4 0-15,1 3 0 0,-1-3 0 16,1 3 0-16,0-3 0 0,-4 0 0 31,0 0 0-31,-4 0 0 0,-3 0 0 0,0 0 0 0,0 0 0 0,0 0 8 0,0 0-8 0,0 3 8 0,0 3-8 0,0 0 0 0,-3 1 0 16,-4 2 0-1,3-3-27-15,-3 1-10 0,0 2-3 0,0-3 0 16,3 1-64-16,-3-1-12 0,4 0-4 0,-4-3 0 16,7-3-156-16,-7-3-31 0</inkml:trace>
  <inkml:trace contextRef="#ctx0" brushRef="#br0" timeOffset="145846.29">25598 8456 3225 0,'-4'16'92'0,"-3"-1"19"16,3-5-89-16,1 2-22 0,-1-5 0 0,1-1 0 15,3-6 56-15,0 0 6 0,0 0 2 0,0 0 0 16,0 0-33-16,0-9-7 0,-4-1 0 0,4 1-1 16,0-4-88-16,4 1-18 0,-4-1-3 0</inkml:trace>
  <inkml:trace contextRef="#ctx0" brushRef="#br0" timeOffset="146202.04">26042 7873 2067 0,'0'0'87'0,"0"0"-70"16,0 0 140-16,0 0 28 0,0 0 6 0,0 6 1 15,0 4-116-15,0-1-24 0,4 7-4 0,-1-1 0 16,4 10-26-16,-3 4-5 0,3 5-1 0,0 4 0 15,0-1-16-15,0 4 0 0,0 3 0 0,0 0 0 16,0-6 49-16,0-1 3 0,-3-2 1 0,-1-4 0 16,4-6-33-16,-7 0-8 0,4-3 0 0,-1-3-1 15,-3-7-60-15,4 1-12 0,-4-7-3 0,0-6 0 16,0 0-121-16,-4-12-25 0,1-1-5 0</inkml:trace>
  <inkml:trace contextRef="#ctx0" brushRef="#br0" timeOffset="146781.63">25989 8208 2296 0,'0'13'65'0,"0"-1"14"0,0 1-63 15,7-4-16-15,-3 1 0 0,3-1 0 0,3-2 48 16,1-1 8-16,0 0 0 0,6-3 1 16,1 0-45-16,3-3-12 0,0 0 0 0,0-3 0 15,4-3 8-15,3 0 0 0,0-1 0 0,1-2 0 0,-5-4-8 0,1 4-11 0,0-4 3 16,-1-2 0-16,-6 5 8 0,0 1 11 0,-4 0-3 15,-4 2 0-15,-3 1 24 0,-3 0 4 0,0 3 0 0,-4 3 1 16,0 0 37-16,0 0 7 0,0 0 2 0,0 6 0 16,-8 3-15-16,1 1-4 0,0 2 0 0,0 4 0 15,-3 0-38-15,-1-1-8 0,1 1-2 0,3 3 0 16,-4-4-16-16,4 1 10 0,0 0-10 0,3-1 8 16,4-2-8-16,0 3 0 0,0-4 0 0,4-2 8 15,3-4-8-15,0-3 0 0,0 0 0 0,4-3 0 16,-4-3-13-16,3 0 5 0,1-3 8 0,-1-4-13 15,-3 1 13-15,0-4 0 0,1 1 0 0,-1-1 0 16,0 1-12-16,0-4 0 0,-4 0 0 0,1 1 0 16,3 2 12-16,-7 1 16 0,3 2-3 0,1 4-1 15,-4 6-12-15,0 0-16 0,0 0 3 0,3 6 1 16,1 4 34-16,-1-1 7 0,5 7 2 0,-5-1 0 16,4 1-9-16,-3 3-2 0,3 0 0 0,3-1 0 15,-3 1-6-15,0 3-2 0,4-3 0 0,0 0 0 16,-1 0-12-16,4-4 0 0,-3-2 0 0,-1-1-10 15,5 1 10-15,-5-4 0 0,1-2 0 0,3-1 0 16,-4 0 0-16,-3-3 0 0,4 0 0 0,-4-3-8 16,4 0 8-16,-4 0-10 0,0 0 10 0,0-3-10 15,0 0-16-15,-4 0-3 0,1 0-1 0,3 0 0 16,-3-4-7 0,-4 1-2-16,3 3 0 0,1-6 0 0,-4 2 23 0,3 1 5 0,-3 0 1 15,0-4 0-15,0 4 18 0,-3-6 3 0,3 2 1 0,-7 1 0 0,3-1 23 0,0-2 5 16,-3-1 0-16,0 4 1 0,0-4-18 0,0 1-4 0,0 2-1 0,-3-2 0 15,3 2-18-15,-1-2 0 0,5 3 0 16,-4-4 0-16,3 0-192 16,-3 4-32-16</inkml:trace>
  <inkml:trace contextRef="#ctx0" brushRef="#br0" timeOffset="146975.23">26582 7961 2986 0,'-4'15'84'0,"-3"4"20"0,4-3-84 0,-4 0-20 0,3 2 0 0,1-5 0 15,3-1 0-15,-4 1 0 0,4-4 0 0,0-2 0 16,4-1 0-16,-1-3 0 0,1 0 0 0,3-3 0 16,-4 3-170-16,8-6-38 0,-4 3-8 0</inkml:trace>
  <inkml:trace contextRef="#ctx0" brushRef="#br0" timeOffset="147189.32">26977 8503 2671 0,'0'0'112'0,"0"0"-89"16,0 0 99-16,0 0 20 0,0-9 4 0,-4-1 1 15,1-2-56-15,-1-4-11 0,1 0-3 0,-1-6 0 16,-3 1-38-16,0-8-8 0,-3-2-2 0,3-4 0 15,-4-5-17-15,0-1-4 0,4-6-8 0,-3 0 12 16,-1 9-12-16,4 1 8 0,0-1-8 0,0 10 0 16,3 0 0-1,-3 9-10-15,4 0 0 0,-1 6 0 16,4 1-60-16,-3 6-12 0,3-1-2 0</inkml:trace>
  <inkml:trace contextRef="#ctx0" brushRef="#br0" timeOffset="147804.57">27644 8039 2002 0,'10'6'84'16,"4"-3"-67"-1,-3 4 51-15,3-1 11 0,0 3 1 0,0-2 1 16,4-1-13-16,0-3-4 0,-1 0 0 0,1 0 0 15,3 1 0-15,0-4 0 0,0 0 0 0,4 0 0 16,-4-4-64-16,0 4-11 0,-3 0-3 0,3-3-1 16,-3 3 15-16,-4 0 0 0,-3 0 0 0,-1 0 0 15,1 3-75-15,-4-3-18 0,0 0-4 0</inkml:trace>
  <inkml:trace contextRef="#ctx0" brushRef="#br0" timeOffset="148008.04">27739 8315 2371 0,'7'3'100'16,"0"0"-80"-16,4 0 37 0,-4 4 8 0,3-7 2 0,4 3 0 16,0-3-44-16,1 0-9 0,2-3-2 0,1 3 0 15,3-3-12-15,0-1 0 0,0 1 0 0,4 0 0 16,0-3-86-16,3 0-23 0,0-1-5 0</inkml:trace>
  <inkml:trace contextRef="#ctx0" brushRef="#br0" timeOffset="150384.23">28713 8030 1485 0,'0'0'63'0,"0"0"-51"16,0 0 55-16,7 6 10 0,0 0 3 0,3 7 0 15,1 2-22-15,-1 4-4 0,5 6-1 0,-1 4 0 16,3 2 12-16,4 3 3 0,1 7 0 0,2 0 0 16,-2 0 66-16,-1 3 14 0,0-4 2 0,0 1 1 15,-3 0-35-15,-1 0-6 0,1-1-2 0,-4-2 0 16,0 0-44-16,0-4-10 0,-3 1-2 0,-4-7 0 16,0-3-31-16,0-3-6 0,0-3-2 0,-3-4 0 15,-1-5-13-15,-3-1 8 0,0-3-8 0,0-6 0 0,0 0 0 16,0 0 0-16,-7-6 0 0,0-3 0 15,-4-4-11-15,1-6 11 0,-4 1-10 0,0-4 10 16,0-7 0-16,-1-2-9 0,-2-3 9 0,-1-4 0 0,0-3 0 16,1 0 0-16,-1-2 0 0,1-1-8 0,2-3 8 15,1 3 0-15,0 0 0 0,7-3 0 0,-3 6 0 16,6 0 0-16,1 0 0 0,-1 7 0 0,8 0 0 0,-1-1 0 0,4 4 0 0,4 2-8 16,-4 1 8-16,7 3 0 0,0-3 0 15,-3 6 0-15,3 0 0 0,3 3 0 0,1 4 0 0,0 2 0 16,-1 0 0-16,1 4 0 0,3 0 10 0,-3 2-10 15,3 7 8-15,-4 0-8 0,1 7 0 16,3 2 9-16,-7 4 17 0,1 2 3 0,-1 7 1 0,7 22 0 16,-7-6-30-16,-11-19 0 0,1 2 0 0,-4 5 0 15,-4-1 30-15,1 6 0 0,-4 0 0 0,3-2 0 16,-6 2-19-16,-1-6-11 0,-3 3 12 0,0-3-12 16,-4-3 0-16,4-6 0 0,-3 0 0 0,-1-4 0 15,0-6 0-15,1 1 0 0,-1-7-12 0,0 0 3 16,1-3-54-16,-1-7-10 0,0 1-3 15,8-4 0-15,-4-2-91 0,3-4-18 0,1-3-4 16</inkml:trace>
  <inkml:trace contextRef="#ctx0" brushRef="#br0" timeOffset="150884.26">29263 8199 2213 0,'7'9'63'0,"-3"-2"13"0,3 2-60 15,-4 0-16-15,1 1 0 0,-1-1 0 0,1-2 107 0,-4-1 18 0,0 0 4 0,0-3 1 16,0-3-23-16,0 0-5 0,0 0-1 0,0 0 0 16,-7 0-33-16,0-3-8 0,0-3 0 0,3-4-1 31,-3-2-35-31,3-4-6 0,1-6-2 0,-1 0 0 16,1-3-16-16,3 3 0 0,0-3 0 0,0 0 0 0,3 3 0 15,1-3 0-15,-1 3 0 0,4 3-9 0,1 0-5 0,-1 7-1 0,-4-1 0 16,8 4 0-1,-4 3-13-15,0-1-4 0,3 4 0 0,-3 0 0 0,0 3 13 0,4 3 3 0,-4 4 0 16,0-1 0-16,4 0 16 0,-4 4 0 0,3 2 0 0,-3-3 0 16,4 1 0-16,0-1 0 0,-1-2 0 0,1-1 0 15,-1 0 0-15,1 0 14 0,3 1-2 0,-3-4-1 16,-1-3 7-16,4-3 2 0,0 0 0 0,1-4 0 16,-1 1 1-16,0 0 1 0,-4-1 0 0,4-2 0 15,-3 0-10-15,0-4-1 0,-1 1-1 0,-3-1 0 16,0 0-10-16,-3 4 10 0,-1 0-10 0,-3-1 10 15,0 1-1-15,0-1 0 0,-3 1 0 0,-1 6 0 16,-6 3 1-16,3 6 0 0,-4 4 0 0,4 5 0 16,-4 1-2-16,1 9 0 0,-1 0 0 0,4 3 0 15,0 1-8-15,4 2-11 0,-1 0 3 0,4 1 0 16,0-4 8-16,4 0 0 0,3-3 0 0,0-3 0 16,3 0-8-16,1-9 8 0,0-1-8 0,3-2 8 15,0-4 0-15,0-3-10 0,0-6 10 0,4 0 0 16,-4-7-51-16,3 4-3 0,1-3-1 0,0-4 0 15,-4 0-73-15,-4-5-14 0,1 2-3 0</inkml:trace>
  <inkml:trace contextRef="#ctx0" brushRef="#br0" timeOffset="151202.54">29817 7873 2412 0,'0'16'107'0,"3"-1"21"0,1 1-102 0,-1 3-26 0,1-4 0 0,3 1 0 16,0 0 84-16,4 3 11 0,-1-4 2 0,1 4 1 15,-1 0-35-15,4 0-7 0,4 6-2 0,0-6 0 16,-1-1-15-16,5-2-3 0,-5-3-1 0,4-4 0 16,1 4-14-16,-1-4-2 0,0-3-1 0,-4 1 0 15,5-1-10-15,-5-3-8 0,4 0 9 0,-6 0-9 16,2-6 12-16,-3 0-4 0,-3-3-8 0,-1-1 12 15,-2-2 2-15,-1 3 0 0,0-4 0 0,0-2 0 16,-7-1-2-16,3 1-1 0,-6-7 0 0,3 3 0 16,-4-3-3-16,-3 1-8 0,4 2 12 0,-8 0-4 15,4 1-8-15,-4 2 0 0,4 0 0 0,-3 1 0 16,-1 2-116-16,1 1-20 0,-1 3-3 0</inkml:trace>
  <inkml:trace contextRef="#ctx0" brushRef="#br0" timeOffset="156410.6">13772 6775 1337 0,'0'0'56'16,"-3"-3"-44"-1,-1-3 92-15,4 6 20 0,-7-3 3 0,4 0 1 16,3 3 18-16,-7-3 4 0,7 3 1 0,-7-3 0 16,7 3-26-16,-4 3-5 0,1 3 0 0,-4-3-1 15,3 0-55-15,4 3-12 0,0-6-1 0,0 7-1 16,0-1 11-16,0 3 3 0,0 1 0 0,7-1 0 15,-3-3-52-15,3 1-12 0,3-4 0 0,-3-3 0 16,7 3 40-16,-3-3 6 0,7 0 1 0,-1-3 0 16,1 0-24-16,3-4-5 0,4 1-1 0,0-3 0 15,-1-1-17-15,1-2 0 0,0 2 0 0,3 1 0 16,-3 3 0-16,-1 0 0 0,1 2 0 0,-4 4 0 0,4 0 24 16,-4 0 0-16,0 4 1 0,0-1 0 0,-3 0-17 15,0 3-8-15,3 0 0 0,-7 1 8 0,0-4-8 16,0 0 0-16,-3 0 0 0,-1 0 8 15,-3-3-30-15,0 0-6 0,-7 0-2 0,0 0 0 0,0 0 40 0,0-6 8 16,0 0 2-16,0-4 0 16,0 1-140-16,-3-1-28 0,3 4-6 0</inkml:trace>
  <inkml:trace contextRef="#ctx0" brushRef="#br0" timeOffset="157038.49">14259 6565 1956 0,'0'0'56'0,"-3"-3"11"15,3 3-54-15,-7-6-13 0,7 6 0 0,0-6 0 16,0 6 70-16,0 0 11 0,0 0 3 0,0 0 0 16,0 0-17-16,0 0-3 0,0 6-1 0,3 0 0 15,1 7 16-15,-1-1 3 0,1 7 1 0,-1 0 0 16,1 3-8-16,3 3-2 0,0 3 0 0,0 0 0 15,-3 1-11-15,3-1-2 0,0 0-1 0,0 0 0 16,0-6-25-16,0 0-5 0,0-6-1 0,0 3 0 16,0-7-15-16,0-2-3 0,0-1-1 0,-3-3 0 15,-1 1-9-15,1-4 10 0,-4 0-10 0,0-3 10 16,0 0-10-16,0-6-16 0,0-1 4 0,0-5 1 16,0 2 11-16,-4 1 0 0,4 0 0 0,-7-1-8 0,4-2 16 15,-1-1 4-15,-3 1 1 0,3-1 0 16,-3-6-30 15,0 0-7-31,0-3 0 16,0 0-1-16,0 1 7 0,0-1 2 0,4 0 0 0,-4 0 0 0,0 0 0 0,3 6 1 0,0 0 0 0,1 1 0 0,-1 2 15 0,1 4-9 0,3 2 9 0,-4 1-8 0,4 6 8 0,0 0 0 0,0 0 0 0,0 0 0 31,0 0 0-31,0 0 0 0,4 3 0 0,3 4 0 0,0-1 0 0,4 3-8 0,-1 1 8 16,-3-1-8-16,4 0 8 0,3-2 0 0,-4 2 0 0,5 1 0 15,-1-1 0-15,0-3 0 0,0 1 0 16,0-1 0-16,0 0 16 0,0-3 4 0,4 3 2 0,-4-2 0 15,4-4-35-15,-1 0-7 0,1 0-2 0,-4-4 0 16,4 4 55-16,-8-3 11 0,1 0 3 0,3 3 0 16,-7 0-24-16,4 3-5 0,-4 0-1 0,-4 1 0 15,1 2 5-15,-1-3 1 0,-3 0 0 0,-3 3 0 16,3 1 14-16,-7-1 3 0,3 0 1 0,-3 4 0 16,0 2-30-16,0-2-11 0,-4 2 0 0,4 4 9 15,-3-4-1-15,-4 4 0 0,3 0 0 0,-3 3 0 16,3-4-8-16,-3 1 0 0,7 0 9 0,-3-1-9 15,3-2 0-15,-4-1 0 0,7 1 0 0,-3-7-12 16,7-6-48-16,0 0-9 0,0 0-3 0,0 0 0 16,0-6-115-16,4-7-23 0,-1 1-5 0</inkml:trace>
  <inkml:trace contextRef="#ctx0" brushRef="#br0" timeOffset="157584.04">15032 6540 2419 0,'-4'-6'107'0,"-6"3"22"16,3 3-103-16,0 0-26 0,-4 3 0 0,4 3 0 15,0 1 108-15,-4 5 16 0,1 4 3 0,3 3 1 16,0 3-103-16,0 3-25 0,0 0 0 0,3 0 0 16,1 3 57-16,3 0 7 0,0 4 0 0,3-1 1 15,4-6-53-15,-3 3-12 0,3-3 0 0,0-3 0 16,3-3 52-16,1-6 9 0,3-1 3 0,0-2 0 16,0-7-52-16,4-3-12 0,0 0 0 0,-1-7 0 15,1 1 0-15,-1-6 0 0,1-4 0 0,-4 3 0 0,4-2 15 0,-4-1 0 16,0 0 0-16,0 1 0 0,-3-1 1 0,-4 3 1 0,-4-2 0 15,1-1 0-15,-4 0 12 0,0 4 3 0,-4-1 0 16,-3 1 0-16,0 2-32 0,-3 1-21 0,-1 0 3 16,-3-1 1-16,0 1 7 0,0-1 2 15,0-2 0-15,-4 2 0 0,4-5-76 0,-4 2-16 16,4-2-2-16,-4-1-1 0,4 0-23 16,-3 1-5-16,3-1-1 0,-1 3-710 0,5 1-142 0</inkml:trace>
  <inkml:trace contextRef="#ctx0" brushRef="#br0" timeOffset="157954.93">14700 6427 1558 0,'0'0'65'15,"0"0"-52"1,0 0 95-16,0 0 20 0,0 0 3 0,4 4 1 16,-1 2-2-16,1 0 0 0,-1 0 0 0,1 1 0 15,-1 2-35-15,1 0-7 0,3 4-2 0,0-4 0 16,0 7-2-16,4-3-1 0,-1-1 0 0,4 1 0 16,1 2-26-16,-5-2-5 0,8-1 0 0,-1 4-1 15,-3 3-12-15,4-3-3 0,0 2 0 0,-1 1 0 16,1 0-28-16,3 3-8 0,0-3 0 0,-3 3 0 15,3 0 52-15,0 0 10 0,4 3 2 0,-4-3 0 16,0 0-64-16,1 0-18 0,-1 0-1 0,-4 0 0 0,1-7 31 0,0 1 5 0,-1-4 2 16,1 1 0-1,-8-1-19-15,1 1-11 0,0-4 2 0,-4-2 0 16,-4 2-18-16,1-3-3 0,-1 4-1 0,-3-4 0 0,4-3-97 16,-4 0-19-16,0-3-4 0</inkml:trace>
  <inkml:trace contextRef="#ctx0" brushRef="#br1" timeOffset="173930.54">4678 10212 1965 0,'0'0'43'0,"0"0"9"0,-7-3 1 0,7 3 3 0,0 0-44 15,-7-3-12-15,7 3 0 0,0 0 0 0,0 0 14 0,0 0 1 0,0 0 0 0,3-3 0 16,8-1-31-16,-11 1-5 0,10 0-2 0,-6 0 0 16,3 0 13-16,0 3 10 0,0-3-13 0,4 3 5 15,-4-3 8-15,0 3 0 0,3-4-9 0,1 4 9 16,0-3 0-16,-4 3 0 15,3-3 8-15,-3 3-8 0,4 0 8 0,-1 0-8 0,5 0 8 0,-5-3-8 16,4 3 8-16,0-3-8 0,0 3 0 0,4-3 8 16,3 0-8-16,-3 0 0 0,3 3 9 0,4-4-9 15,-4 4 0-15,11-3 0 0,-8 0 0 0,1 3 0 16,3-3 20-16,1 0-1 0,-5 3 0 0,4 0 0 16,1-3-19-16,-1 3 0 0,0-3 0 0,4-1 0 0,0 4 0 0,10-3 0 15,-7 3 0-15,0-3 0 0,4 3 8 0,-3 0-8 16,6-3 0-16,-7 0 0 0,4 3 20 0,3-3-2 15,-6 0-1-15,9-4 0 16,-6 4 5-16,7-3 1 0,0 0 0 0,3-4 0 16,-3 4-3-16,0 0-1 0,0-4 0 0,0 4 0 15,3 0-19-15,4-4-14 0,-7 4 2 0,3 3 1 16,8-3 11-16,-8 3 0 0,1-4 0 0,3 4 0 16,-1 0 0-16,1 0-12 0,0 0 12 0,0 0-12 15,0 3 12-15,0-4 0 0,3 4 0 0,1-3 0 16,-4 3 0-16,0-3 0 0,3 3 0 0,-3-3 0 0,4 3 0 15,-5-3 0-15,5 0 8 0,-4-3-8 16,3 2 16-16,1-2-2 0,3 3 0 0,-4-3 0 16,1 3-5-16,3 3-1 0,-4-4 0 0,0 4 0 0,4-3-8 0,0 3 0 15,0 0 0-15,-3 0 8 0,3 0-8 0,-4 3 0 0,1 1 0 0,3-4 8 16,-4 0-8-16,4 3 0 0,-4-3 0 0,4 0 0 16,0-3 0-16,-3-1 0 0,-1 1-9 0,1 0 9 15,3 0 0-15,0 0 0 0,0 0 11 0,0 3-11 16,0-3 8-16,-4 3-8 0,1 3 0 0,-5-3 0 15,8 3 12-15,-3 0-12 16,6 0 12-16,-6-3-12 0,3 3 0 0,-4 0 0 0,4 1 0 0,-3-4 0 16,3 0 0-16,3 3 0 0,1-3 0 0,-4 0 0 15,3 0 0-15,1 0 0 0,-4 0 0 0,3 0 0 16,-3-3 0-16,0 3 10 0,3 0-10 16,-3-4 8-16,4 4-8 0,-4 0 8 0,3 0-8 0,-3 0 8 15,0 0-8-15,0 4 10 0,-3-1-10 0,3 0 10 16,-4 0-10-16,4 0 0 0,0 0 0 0,-3 0 8 15,-1 4-8-15,-3-4 0 0,0 3 0 0,3 0 8 16,-3-3-8-16,4 4 0 0,3-4 0 0,-4 0 0 16,1 0 0-16,-5 0 8 0,1-3-8 0,4 3 0 15,-1 1 8-15,-3-4-8 0,0 3 8 0,0-3-8 16,0 3 22-16,-7 0-1 0,3 3 0 0,-3-3 0 16,0 4-21-16,-4-1 0 0,1 0 0 0,-1 0-8 15,4 1 19-15,-7 2 4 0,-1-3 1 0,1 4 0 16,-4-1-16-16,-3-2 0 0,0 2 0 0,0-3 0 0,-1 0 0 15,-2-2 8-15,-1 2-8 0,0-3 9 0,0 3-9 0,-3-3 8 16,3 1-8-16,-7-1 8 0,4 0 0 0,-4 0-8 0,0-3 12 0,1 3-4 16,-5-3-8-1,4 0 10-15,-6 0-10 0,2 0 10 0,-3-3-10 16,0 0 10-16,-3 0-10 0,0-4 10 16,-4 4-10-16,3-3 10 0,-3 0-10 15,4-1 10-15,-4 1 10 0,0-3 1 0,0-1 1 0,-3 1 0 0,-1 0-11 16,4-4-3-16,-7 4 0 0,4-4 0 0,-1 1-8 0,1-1 8 0,-1-3-8 15,-3 1 8-15,4-4-8 0,-4 0 12 0,0-3-12 0,3 0 12 16,-3-3-12-16,0 3 10 0,0-3-10 0,0 0 10 16,0 0-2-16,0 0 0 0,-3-3 0 0,3 2 0 15,-4-5-8-15,4 3 0 0,0-3 0 0,-3-1 0 16,-1 4 8-16,1-3-8 16,-1-4 12-16,1 4-4 0,-1-1-8 0,1-2 0 0,-1 3 0 0,0-4 0 15,1 1 0-15,-1-1 0 0,1 1-12 0,-1-4 12 16,1 3 0-16,-4-2 0 0,3 2 0 0,1-2 0 15,-1 2 0-15,-3 1 15 0,4-4-1 0,-4 4 0 16,3-1-14-16,-3 1 0 0,0-4 8 0,0 7-8 16,-4-4 16-16,1 1 0 0,-1 2 0 0,1 1 0 15,-1 0-16-15,4-1 0 0,-4-2 0 0,1 2 0 16,-1 4 0-16,4-3 0 0,0-1 8 0,0 4-8 31,-4-3 16-31,4 0-2 16,0-1-1-16,0 4 0 0,4 0-5 0,-4 0 0 0,7-1-8 0,-4 4 12 0,-3 0-3 0,4 3-1 0,-1 0 0 0,0 0 0 0,1 7 4 0,-1-1 1 15,4 0 0-15,-3 7 0 16,-1-4-13-16,4 4 0 0,-3 3 0 0,-1-1 0 0,4 7-13 16,-3-3-3-16,-4 3 0 0,0 3 0 15,3 0-96-15,-3 1-20 0,4 2-4 0</inkml:trace>
  <inkml:trace contextRef="#ctx0" brushRef="#br1" timeOffset="175536.87">12795 8008 1212 0,'4'-10'51'0,"-4"1"-41"32,0-1 30-32,3 1 7 0,1 3 1 0,-4 3 0 15,0 3 0-15,0 0 1 0,0 0 0 0,0 0 0 0,0 0 12 16,0 0 3-16,0 0 0 0,0 0 0 15,0 0 0-15,0 0 0 0,0 0 0 0,0 6 0 16,0 0 0-16,0 7 0 0,-4-1 0 0,4 1 0 0,-3 3-13 0,3 5-3 0,-4 1 0 0,1 4 0 16,-1-1-27-16,1 3-5 15,-1 0-2-15,4 0 0 0,-3 0-14 0,-1-2 0 0,1-1 8 0,3-3-8 16,0 0 34-16,-4-4 4 0,4 1 1 0,0-3 0 16,0 0-27-16,0-7-4 0,0 0-8 0,0 1 11 15,0-4-11-15,0-6 0 0,4 3 0 0,-4-3 0 16,0 0 0-16,3-3 0 0,4-6 0 0,-3 2 0 15,3-2 0-15,-4 0 0 16,8-1-9-16,-4-2 9 0,0-1 15 0,0-3 6 0,4 4 2 0,-1-7 0 16,1 0-39-16,-1-3-7 0,1 0-1 0,0-3-1 15,-4 0 25-15,3-3 0 0,4 3 0 0,-7-3 0 16,4 3 14-16,-4-1-2 0,0 1 0 0,4 3 0 16,-4 7 6-16,0 2 1 0,-4 4 0 0,4 2 0 15,-3 4-19-15,-4 3-11 0,7 3 2 0,0 7 0 16,0 2 9-16,0 4 0 0,0 3 0 0,0 3 0 15,4 0 23-15,-1 3 6 0,1-3 2 0,3 3 0 16,-3-6-17-16,3 3-3 0,0-7-1 0,3 4 0 16,-2-6 3-16,-5-1 1 0,4 1 0 0,-3-7 0 15,3 4-4-15,-3-4-1 0,-1-3 0 0,-3 0 0 16,0 0-9-16,0 0 0 0,0 0 0 0,-3-3 0 0,-4 0 20 0,0 0 1 16,0 0 1-16,0 0 0 0,0 0 16 0,-7 4 3 0,0-4 1 15,-4 3 0-15,1 0-14 0,-8 3-2 0,4 0-1 0,-7 1 0 16,-4-1-9-16,-3 3-1 0,0-2-1 0,-1 2 0 15,-2 0-14 1,2 1 0-16,1-4 0 0,3 4 0 16,1-4-56-16,3 0-13 0,3 0-3 0</inkml:trace>
  <inkml:trace contextRef="#ctx0" brushRef="#br2" timeOffset="182938.7">15596 8516 710 0,'11'-7'30'16,"3"-2"-30"-1,-3-4 76-15,6 4 10 0,1-4 2 0,3-2 0 16,0-4 16-16,4-6 3 0,0-3 1 0,3-7 0 15,0 1 6-15,0-7 2 0,4 0 0 0,3-6 0 16,4 3-42-16,7-3-8 0,3 0-2 0,4-6 0 0,0-4-25 16,4-8-6-16,-4-1-1 0,7-6 0 0,3 3 0 15,1-3 0-15,10-1 0 0,10-14 0 0,1-4-16 16,3 3-3-16,0-6-1 0,4 0 0 0,0 0-12 0,-4 0 0 16,4 0 0-16,-1-4 0 0,5 4 9 0,-5 0-1 15,8 0 0-15,-7 0 0 0,3 6-8 16,-3-3 0-16,0 4 0 0,-4 5 0 0,-4 7 0 0,1 0 0 0,-7 9 0 0,-4 3-11 15,-7 7 11-15,-4 2 0 0,-6 7 8 0,-8 10-8 32,-7 5-18-32,-6 7-8 0,-8 6-2 0,-7 7 0 0,-3 2-50 15,-8 1-10-15,-6 3-3 0,-4 6 0 0,0 0-76 0,0 0-15 0,-7 6-3 0</inkml:trace>
  <inkml:trace contextRef="#ctx0" brushRef="#br2" timeOffset="184217.83">14958 5377 1437 0,'0'0'40'0,"0"0"10"15,0 0-40-15,0 3-10 0,-4 3 0 0,4-2 0 16,0-1 93-16,0 3 17 0,4-3 3 0,-4 0 1 16,7 4-66-16,-4-4-12 0,4 3-4 0,0-3 0 15,8 6 7-15,-1-2 1 0,0 2 0 0,3 1 0 16,5-1-32-16,-1 0-8 0,0 1 0 0,4-1 0 15,3 1 0-15,4 2 0 0,-1-2 0 0,1 2 0 16,3 1 0-16,1-1 0 0,-1 4 0 0,4 0-8 16,0 2 8-16,3 1 0 0,4 3 0 0,0 0 8 0,-1 3-8 0,5 0 0 15,-1 3 8-15,4 4-8 0,0-1 21 0,4 7 0 0,3 3 0 0,-1-1 0 16,1 1 7-16,0-3 0 0,0-1 1 0,0 1 0 16,0 3 2-16,4 3 0 0,-1-4 0 0,1 4 0 15,-1 0-11-15,-3 3-1 0,4 0-1 0,-1 0 0 16,1 0 0-16,-1 0 0 0,1-3 0 0,-1 0 0 15,-3 3-18-15,4 0 10 0,-4-3-10 0,3-3 8 16,1 0 10-16,-4-7 2 0,0 4 0 0,-4-4 0 16,1 1-9-16,-1-1-2 0,4 1 0 0,-4-1 0 15,8 1-9-15,-8-1 0 0,1 4 0 0,-1-1 0 16,-3-2 0-16,0-4 0 0,0 1 0 0,-4 2 0 16,1-3 0-16,-4-2 0 0,0-1 0 0,-8 0 0 15,-2 0 24-15,-1 1 7 0,-7-1 1 0,0 0 0 16,-3-3-16-16,0 0-4 0,-4 0 0 0,0 0 0 15,-3-3-3-15,-1 0-1 0,-3-6 0 0,1 0 0 16,-5-1-8-16,1-2 8 0,-1 2-8 0,1-2 8 16,-4 0-8-16,0-4 0 0,0-3 0 0,0-3 0 15,0 4 0-15,-3-4 0 0,-1 3 0 0,4-6-11 16,-7 0-33-16,0 0-6 0,0 0-2 0,0 0 0 16,0 0-76-16,0 0-16 0,0 0-4 0</inkml:trace>
  <inkml:trace contextRef="#ctx0" brushRef="#br0" timeOffset="189705.2">7204 13573 1094 0,'0'0'23'0,"0"0"5"0,7-3-28 0,0 3 0 0,-4 0 0 0,4 0 0 16,4 0 94-16,-4 0 14 0,4 0 2 0,-1 3 1 15,4-3-75-15,4 3-16 0,0 1-2 0,3-1-1 16,0 3 38-16,0-3 7 0,0 3 2 0,0-3 0 16,1 4 0-16,-5-1 0 0,-3 3 0 0,0 1 0 15,1 2-52-15,-1 1-12 0,0-1 0 0,0 10 0 16,-3 0 0-16,3 7 0 0,-4 2 0 0,1 7 0 16,3 2 0-16,-4 4 0 0,1 3 0 0,0 3 0 15,-4 1 0-15,0-1 0 0,0 3 0 0,0 0 0 16,-4-2 0-16,-3-1 0 0,0-3 0 15,-3 0 0-15,-4-6 18 0,0-7 1 0,0-6 0 0,0 0 0 16,-7-6-9-16,3 0-2 0,0-6 0 0,-3 0 0 16,4-4-8-16,-4-2 0 0,-1-1 0 0,1-3 0 15,4-3-20-15,-4-3-5 16,3 0-2-16,-3-3 0 0,3 0 73 0,1-3 14 16,3-3 4-16,0 2 0 0,0-5-52 0,0 2-12 0,3 1 0 0,4-7 0 15,0 4-48-15,4-4-13 0,-1 3-3 0,1-2 0 16,3 2 52-16,0 1 12 0,0-1 0 0,3 4 0 15,1-1 0-15,0 1 0 0,-1 6 0 0,8-3 0 16,-4 6 35-16,4 0 9 0,-4 3 3 0,7 0 0 0,-4 3-24 16,5 0-5-16,2 1-1 0,-3 2 0 0,4 0 15 15,0 1 4-15,0-1 0 0,-1 1 0 0,4 2-20 0,-3 1-4 0,3 2-1 0,-3 1 0 16,-4 0-11-16,4 3-11 16,-4-1 3-16</inkml:trace>
  <inkml:trace contextRef="#ctx0" brushRef="#br0" timeOffset="207527.92">22955 11291 1530 0,'7'-35'32'0,"-3"19"8"16,-4 4-32-16,3-7-8 0,-3 3 0 0,4 1 0 15,-4-4 114-15,3 0 22 0,-3 0 4 0,-3 0 0 16,3 4-9-16,-4-4-3 0,1 6 0 0,-1-2 0 16,-3 5-51-16,4-2-10 0,-4 2-3 0,0 4 0 15,-4 0 0-15,0 3 0 0,1 0 0 0,-1 3 0 16,-3 0 4-16,-3 6 1 0,-5 0 0 0,1 7 0 16,-3-1-49-16,-5 4-11 0,5 3-1 0,-8 0-8 15,4 2 9-15,-4 5-9 0,4 2 0 0,-4 3 9 16,7 4-19-16,-3 2-4 0,3 4-1 0,1 3 0 15,-1 3 24-15,-3 6 5 0,-1 1 1 0,1 5 0 16,4 4-15-16,-1 0 0 0,4 6 0 0,0 6 0 0,3-6 0 16,4 3 9-16,7 3-9 0,0 0 8 0,7-12 7 15,0-3 1-15,10-4 0 0,1 4 0 16,6-10-4-16,1-3 0 0,7-3 0 0,3-3 0 0,0-4-12 16,0-5 0-16,1-7 0 0,6-3 0 15,4-7 0-15,0-5 0 0,6-7 0 0,5-6 0 0,-4-4 0 0,0-8 0 0,-1-4 0 16,8-3 9-16,-3-6 5 0,-1-4 1 15,4 1 0-15,3-10 0 0,-6 7-15 0,-4-7 8 0,0 0-8 16,-1-6 0-16,-2 3 16 0,-8-6-4 0,0 0 0 0,1-3 0 16,-8 6-12-16,-3 0 0 0,-4 3 0 0,0-3-10 15,-7 0 10-15,-7-4 0 0,-3 1 8 0,-4 0-8 16,-8 3 10-16,-2 3-2 0,-4 3-8 0,0-2 12 16,-7 5-4-16,-1-3 0 0,-2 4-8 0,-5-1 12 15,-2 3-4-15,-1 1 0 0,-3-1-8 0,-1 7 12 16,-2 0-12-16,2 9 8 0,-3 0-8 0,-3 4 0 15,7 2 0-15,3 7 0 0,4 3-13 0,-4 0 4 16,4 6-116-16,0 3-23 0,-1 0-5 0</inkml:trace>
  <inkml:trace contextRef="#ctx0" brushRef="#br0" timeOffset="208240.41">24031 12680 1967 0,'4'3'56'0,"-4"-3"12"0,0 0-55 0,0 0-13 0,0 0 0 0,0 0 0 16,0 0 102-16,0 0 18 0,0 0 3 0,0 0 1 15,0 0-32-15,-4-3-5 0,-3-4-2 0,4 1 0 16,-4 0 0-16,0 0 0 0,-1-1 0 0,-2-2 0 16,3 3-29-16,-4-4-5 0,4 1-2 0,-3-4 0 15,-1 1-49-15,-3-4 0 0,3 0 0 0,-3-2-9 16,4-4 37-16,-4 0 7 0,-1 0 1 0,5-3 1 16,-4 0-28-16,3-1-9 0,1 1 0 0,-1 0 0 15,0-3 15-15,4 0-4 0,-3 0-1 0,6-4 0 16,-3 4 2-16,4 0 0 0,3 0 0 0,0-4 0 0,0 4-4 0,0 0-8 15,7 0 12-15,-4-1-4 0,4 1-8 0,4 0 0 0,-1 0 0 16,5-4-11-16,2-2 11 0,1-4 0 0,3 1 8 0,4-4-8 16,3 3 0-16,0 1 0 0,4 2 0 0,3 1 0 15,-7 2 0-15,4 4 8 0,0 3-8 0,-4 0 0 16,-3 6 0-16,0 0 0 0,-1 4-12 0,-3-1 4 16,-3 3 0-16,0 4 0 0,-4 0 0 0,0 2 0 15,-4 4-89-15,1 0-18 16,-4 0-3-16</inkml:trace>
  <inkml:trace contextRef="#ctx0" brushRef="#br0" timeOffset="211791.38">24571 12115 1267 0,'-4'-9'56'0,"4"-1"12"16,-3 4-55-16,3-3-13 0,0-1 0 0,0 1 0 15,0 0 93-15,0-4 16 0,0 0 3 0,0 1 1 16,-4-1-27-16,4 4-6 0,0-4 0 0,0 1-1 16,0 2-12-16,0 1-3 0,0 3 0 0,0 3 0 15,0 3 0-15,0 0 0 0,0 0 0 0,0 0 0 16,0 0 0-16,0 0 0 0,0 0 0 0,4 6 0 16,-1 6-14-16,1 4-3 0,0 3-1 0,-1 3 0 15,1 3-28-15,-1 0-6 0,4 3 0 0,-3 4-1 16,3-4-3-16,-4 0-8 0,4 0 12 0,-3 1-4 15,-1-8 31-15,1 1 5 0,-1-3 2 0,4-3 0 16,-3-4-22-16,0 1-5 0,-1-7-1 0,1 1 0 16,-1-4-1-16,-3-3 0 0,4 3 0 0,-4-3 0 15,3-6-27-15,1-4-6 0,-1 4 0 0,-3-7-1 16,4-2 65-16,-4-4 12 0,0 0 4 0,3-3 0 16,-3 0-52-16,0 0-12 0,4 0 0 0,-1 0 0 0,1 3 0 0,-1 1 0 15,4 2 0-15,-3 0 0 0,7 4-13 0,-1-1-6 0,1 4-1 16,-1-4 0-16,4 7 32 0,1-3 7 0,-1 2 1 15,3 1 0-15,1 3-20 0,3-3 0 0,0-1 0 0,0 4 0 16,1 0 0-16,-1 0 0 0,0 3 0 0,0 0 0 16,-3 6 0-16,-1 0 0 0,-3 4 0 0,1 2 0 15,-1 4 54-15,-4 6 7 0,1-3 2 0,-4 6 0 16,4 0-31-16,-4 0-7 0,0 3-1 0,0 1 0 16,-4-4-12-16,4-3-2 0,-3 0-1 0,-1 0 0 15,-3-7-6-15,4 1-3 0,-4 0 0 0,0-4 0 16,0 1 0-16,0-1 0 0,-4 1 0 0,4-4 0 15,-3-3 0-15,3 1 0 0,0-1 0 0,0-6 0 16,0 0-76-16,0 0-9 0,0 0-2 0,0 0 0 16,-7-6-108-16,3-1-21 0,1-2-5 0</inkml:trace>
  <inkml:trace contextRef="#ctx0" brushRef="#br0" timeOffset="213655.83">25361 11275 1796 0,'-3'6'80'0,"-4"0"16"16,3 1-77-16,1-1-19 0,-1 0 0 0,1 1 0 16,-1-1 79-16,0 0 12 0,1-3 2 0,3-3 1 15,0 6-5-15,0-6-1 0,0 0 0 0,0 0 0 16,0 0-19-16,0 0-4 0,0 0-1 0,3 4 0 15,1-1-20-15,3 0-5 0,0 0-1 0,0-3 0 16,0 0-8-16,4 0-2 0,-1 0 0 0,4 0 0 16,1 0-28-16,2 0-12 0,1 3 1 0,3-3 0 15,-3 3 39-15,-1-3 7 0,1 3 1 0,3 1 1 0,0-1-8 16,0 0-1-16,1 0-1 0,2 3 0 0,1-3-27 0,3 4 0 16,0-1 0-16,1 3 0 0,-1 1 40 15,0 2 2-15,0 1 1 0,1 3 0 0,-5 5-19 16,1 1-3-16,-4 7-1 0,0 2 0 0,0 3-3 15,-3 4-1-15,-4 3 0 0,4 0 0 0,-4 3 27 16,0-1 5-16,0 1 0 0,0 3 1 0,-3 0-39 0,-1 4-10 16,1-4 0-16,-4 6 0 0,0-6 0 0,-3 0 0 0,3-3 0 15,-7 6 0-15,0-6 8 0,0 0-8 16,-4 0 12-16,-3 3-4 0,0-7-8 16,-3 8 8-16,-1-5-8 0,0 4 8 0,1-6 0 0,-4-3 0 0,0-1 0 0,-1-2 0 15,5-1-8-15,-4-2 0 0,0-4 0 0,0 0 8 16,3-6-8-16,-3 0 0 0,0-3 0 0,3-6 0 15,1-1-24 1,-1-3-11-16,4-2-1 0,0-4-1 0,0 0-75 0,7-3-14 0,0 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4T13:48:24.18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871 699 1601 0,'0'0'45'0,"0"0"11"0,0 0-45 0,0 0-11 0,0 0 0 16,0 0 0 0,0 0 76-16,0 0 12 0,0 0 4 0,0 0 0 15,0 0-20-15,0 0-4 0,0 0-1 0,0 0 0 16,0 0-38-16,0 0-7 0,0 0-2 0,0 0 0 16,4 6 87-16,-4 0 17 0,0-2 3 0,7 5 1 0,-7 3-103 0,0 4-25 0,0-3 0 0,0 2 0 15,0 7 55-15,0-3 5 0,0 9 2 0,0-3 0 16,3 7-20-16,-3-4-4 0,0 0-1 0,8 13 0 15,-8 0-5-15,3-7 0 0,-3-2-1 0,7 5 0 16,-3-12-16-16,-4 0-3 0,3 0-1 0,4 1 0 16,-3-1-19-16,3 0-4 0,-7 0-1 0,3 3 0 15,4 7 13-15,-3-7 0 0,-4 3 0 16,3 4 0-16,5-1 8 0,-5-3 5 0,4 1 1 0,-3-1 0 16,3 0-22-16,-4-9-5 0,4 4-1 0,-3-5 0 15,-4-5 23-15,0-3 5 0,0-4 1 16,0-3 0-16,0-6-24 0,0 0-5 0,0-9-1 0,0 0 0 15,3-7-163-15,-3 0-33 0,0 1-6 0</inkml:trace>
  <inkml:trace contextRef="#ctx0" brushRef="#br0" timeOffset="884.17">649 555 2068 0,'0'3'59'0,"-10"3"12"15,10-6-57-15,0 0-14 0,0 6 0 0,0-6 0 16,0 0 68-16,0 7 12 0,0-7 1 0,0 3 1 16,3 0-31-16,4-3-7 0,-3 0 0 0,6 0-1 15,4-3-3-15,4 0-1 0,-4-1 0 0,7 1 0 16,0-3-17-16,-6 6-3 0,6-3-1 0,-4 0 0 16,5 0 37-16,-1-1 7 0,3-2 2 0,1 3 0 15,-4 3-52-15,4 0-12 0,7 3 0 0,-15 3 0 16,4 4 54-16,1-1 8 0,-1 7 2 0,-7 3 0 15,7 0-52-15,-7 6-12 0,0-3 0 0,7 15 0 16,-10-9 35-16,-7 7 4 0,-4 3 1 0,0-1 0 0,-4-2-13 16,-3 5-3-16,0-2 0 0,-11 3 0 15,4-10-24-15,4 4 0 0,-4-4-9 0,3-3 9 16,-3-3 0-16,-4 0 0 0,8-3 8 0,3-6-8 0,-4-7 17 0,0 1-2 0,11 2-1 0,-10-8 0 16,10-1-14-16,-4 0 0 0,4-3 0 15,0 0 0-15,0 0-16 0,0 0 4 0,0 0 1 0,0 0 0 16,0 0 11-16,0 0 8 0,0 0-8 0,0 0 11 15,4-3-11-15,-1 0 0 0,4 3-12 0,4-7 12 16,-8-2 0-16,8 3 0 0,0-1 0 0,-8 1 0 16,4 0 0-16,4 6 0 0,-8-3 0 0,1 6 0 15,3 3 0-15,-7 0 8 0,3 7-8 0,5 3 0 16,-8-7 10-16,3 10-10 0,-3 3 12 0,7-3-12 16,-7 6 11-16,0-3-11 0,4 6 10 0,-4-3-10 15,0 0 0-15,-4 3-21 0,4 0 3 0,0-3 1 16,-7-3 30-16,7 0 7 0,0 0 0 0,-3-9 1 15,3-1-33-15,0-2-8 0,-8 2 0 0,8-9-1 16,0 4 37-16,0-7 7 0,0 0 1 0,0 0 1 16,0 0-25-16,8 3 0 0,-8-3 0 0,0 0 0 15,0 0 36-15,0 0 3 0,3 6 0 0,-3-6 0 16,0 0-63-16,0 3-12 0,0-3-2 0,7 3-1 16,-7-3 39-16,0 7 0 0,0-4 0 0,0-3 12 15,0 0-12-15,0 0 0 0,4 3 0 0,-4-3-11 16,0 0 11-16,0 0 0 0,-4 9 0 0,4-9-8 15,0 0-65-15,0 0-13 0,0 0-2 0,0 0-1 16,0 0-31-16,0 0-7 0,0 0-1 0</inkml:trace>
  <inkml:trace contextRef="#ctx0" brushRef="#br0" timeOffset="1505.27">1369 1476 1337 0,'0'0'56'16,"0"0"-44"-16,0 0 126 0,0 10 26 15,3-7 4-15,-3-3 2 0,0 3-67 16,0-3-14-16,11 3-2 0,-8-3-1 16,4-3-18-16,8 3-3 0,-5-6-1 0,1-4 0 0,3 1 0 0,0 0 0 0,-3-4 0 0,-1 4 0 15,4-10-40-15,-3 0-8 0,-1 7-1 0,1-7-1 16,0 3-2-16,-1 7 0 0,-6-4 0 0,6 1 0 15,-6 5-30-15,-4-2-6 0,0 9-2 0,0 0 0 16,-4-3 58-16,-6 3 12 0,6 3 3 0,-13 3 0 16,9 7-27-16,-9-1-6 0,3 7-1 0,0 6 0 15,-4 0-13-15,4 10 9 0,0-4-9 0,3 0 8 16,1 7 4-16,6-10 1 0,-7 4 0 0,11-4 0 16,0-3-13-16,0 0-18 0,0-3 4 0,4-3 1 15,3-4 13-15,-3-5 0 0,6-1 0 0,1-3 0 16,3-2 0-16,-4-4 0 0,5-7 0 0,2 1 0 15,-3-3-54-15,-3-7-8 0,7 3-2 16</inkml:trace>
  <inkml:trace contextRef="#ctx0" brushRef="#br0" timeOffset="2122.94">1722 1395 1605 0,'0'-6'45'0,"0"-7"11"0,-4 7-45 16,4 0-11-16,0 6 0 0,0 0 0 0,0 0 123 0,0 0 22 0,0 0 5 0,0 0 1 15,0 0-38-15,0 0-7 0,0 6-2 0,-7 3 0 16,7 4-50-16,0-7-10 0,0 10-3 0,7-4 0 15,-7 4-25-15,0 3-4 0,0-4-2 0,0 4 0 16,4 0 43-16,-4 3 9 0,0-9 2 16,0 5 0-16,3-2-36 15,-3-7-6-15,7 4-2 0,-7-4 0 0,4-2-32 0,-4-4-6 0,0-3-2 0,0 0 0 16,7-3 53-16,-4 0 11 0,4-4 1 0,-3-2 1 16,-1-4-22-16,4-2-5 0,-3-1-1 0,3-3 0 15,-3 0-18-15,3-3 0 0,-4 10 0 0,1-10 0 16,3 3 0-16,-4 3 0 0,-3 4 0 0,7-4 0 15,-3 10 0-15,3 0 0 0,-7-4 0 0,0 10 0 16,3-3 22-16,-3 3 1 0,11 3 0 0,-7 7 0 16,3-4 14-16,-7 0 3 0,3 7 1 0,-3-1 0 15,0 4-29-15,0 0-12 0,-3 2 8 0,3-2-8 16,0 3 9-16,-7-3-9 0,7-1 10 0,-4-2-10 16,4-1 0-16,0-2 8 0,4-1-8 0,-4-9 0 15,0 0 0-15,7 3-10 0,-4-6 2 0,4-6 0 16,4 2-6-16,-8-5-1 0,1-4 0 0,3 7 0 15,3-10-29-15,-6 0-5 0,7 4-2 0,-1-1 0 16,-6 0 41-16,6 7 10 0,-3-4 0 0,7 4 0 16,-10 3 29-16,7-1 8 0,-1 4 2 0,1 0 0 15,-1 0-21-15,1 3-4 0,-1 0-1 0,-3 3 0 16,1 3 7-16,-5 4 2 0,4-1 0 0,4 4 0 16,-11-1-6-16,3 7 0 0,1 3-1 0,3-6 0 0,-7 6 19 0,3-4 4 0,4 4 1 15,-7 0 0 1,0-9-66-16,0 3-13 0,4-1-2 0,-4-9-1 15,0 4-101-15,0-4-21 0,0-6-4 0</inkml:trace>
  <inkml:trace contextRef="#ctx0" brushRef="#br0" timeOffset="2385.03">2187 1442 2066 0,'-7'12'43'0,"4"4"10"0,-1 3-42 0,4-3-11 0,-7 6 0 0,7-4 0 15,-3 1 101-15,3 3 19 0,3-6 3 0,-3 3 1 16,0-1-36-16,7-8-6 0,-7 6-2 0,0-1 0 16,4-8-30-16,-1-1-6 0,4 0-2 0,4-3 0 15,-8 0-17-15,4-3-3 0,4-3-1 0,-7-3 0 16,6 0-7-16,-6 3-2 0,3-10 0 0,3 4 0 16,-6-1-28-16,-1-2-5 0,4 2-2 0,-3-5 0 15,3 2 47-15,-7 4 8 0,3 2 3 0,5-5 0 16,-8 5-5-16,0 7-1 0,0 0 0 0,0 0 0 15,-11-3-37-15,4 3-8 0,-4 0-2 0,4 0 0 16,-3 3-86-16,-1-3-18 0,1 0-3 0</inkml:trace>
  <inkml:trace contextRef="#ctx0" brushRef="#br0" timeOffset="3002.14">2304 1360 1792 0,'0'0'51'0,"0"0"10"0,0 7-49 16,3-4-12-16,4 3 0 0,-3 4 0 0,3-1 54 0,-4 0 8 0,8 4 2 0,-8 6 0 15,5-4 51-15,2 7 10 0,-6 0 3 0,3 6 0 16,0-2-52-16,0-1-9 0,-4 3-3 0,4 0 0 15,4-12 0-15,-4 3 0 0,4-1 0 0,-1-11 0 16,1 2-7-16,-1-3-1 0,1-3-1 0,0 1 0 16,-8-4-38-16,4-4-7 0,0-2-2 0,0-3 0 15,4-1-8-15,-8-5 0 0,4-1 0 0,-3 0 0 16,-1-6 16-16,4 4-1 0,-7-4-1 0,4 0 0 16,-4 6-22-16,0-9-5 0,0 6-1 0,0 0 0 15,0 4 14-15,-4 2 0 0,4 4 0 0,0-7 0 16,0 7 0-16,0-1 0 0,0 7 0 0,0 3 0 15,0 0 12-15,0 0 4 0,0 0 2 0,0 6 0 16,0 7-18-16,0-1 10 0,0 4-10 0,0 3 8 0,4 3-24 16,3-6-4-16,-3 2-2 0,3 4 0 15,-4-9 22-15,8-1 0 0,-1 4 0 0,1-10 0 0,0 1 0 16,-4-4 0-16,10 3 0 0,-6-3 0 0,3-3 0 0,-4-3 0 16,5 0 0-16,-1-3 0 15,3-1 0-15,-3 1 0 0,1-7 0 0,2 4 0 0,-3-3 0 0,-3 2 0 0,3-9 0 16,-3 7 0-16,-1-4 0 0,1 0 0 0,-8 4 0 0,4-4 0 15,0 7 47-15,-7-7 13 0,7 4 4 0,-7-1 0 16,-7 7-52-16,0-7-12 0,0 7 0 0,-3 3 0 16,-1 6 0-16,1 0 0 0,-5 10 0 0,1-4 0 15,0 7 0-15,4 6 0 0,-1 0 0 0,4 0 0 16,0 6 0-16,7 0 0 0,0-3 0 0,0 3 0 16,0-3 0-16,7 0 0 0,0-9 0 0,4 3 0 15,-1-3 0-15,-3-4 0 0,4 1 0 0,6-7 0 16,-2 3 0-16,6-2 0 0,-4-7 0 0,5 3 0 15,-1-3-73-15,0 0-18 0,4 0-3 16</inkml:trace>
  <inkml:trace contextRef="#ctx0" brushRef="#br0" timeOffset="3881.38">4177 1254 1824 0,'-7'-6'76'16,"3"-1"-60"0,-6 4 89-16,3-6 19 0,3 6 3 0,-6-1 1 15,6 1-52-15,-7 3-9 0,1 3-3 0,-1 1 0 16,1-1 0-16,-1 6 0 0,-3 1 0 0,3-4 0 0,1 9 0 0,-4 7 0 15,3-3 0-15,1 9 0 0,3-2-51 0,-4 5-13 16,4 0 0-16,3 1 0 0,-3 2 40 0,7-6 6 0,-3 4 1 0,6-1 0 16,4-12-28-16,-3 3-6 0,3-7-1 0,4-5 0 15,3-4-12-15,-4-3 0 0,4-3 0 0,0-3-10 16,4-6 10-16,0-1 12 0,-1-8-2 0,8-8-1 16,0 1-9-16,-4-3 0 0,4-6 0 0,-4-1 0 15,-4 7 0-15,1-3 0 0,-4 6 0 16,0-7 0-16,-3 10 0 0,-1 0 0 0,-6 7 0 0,3-1 0 15,-3 3 0-15,3 7 0 0,-7 6 0 0,0 0 0 16,0 0 0-16,-7 6 0 0,7 7 0 0,0 3 0 16,0-1 0-16,-4 4 0 0,4 3 0 0,4 3 0 15,-4 0 0-15,7 0 0 0,-4 0 0 0,4 4 0 16,-3-7 0-16,3-1 0 0,0-2 0 0,3 0 0 16,1 3 0-16,3-13 0 0,-3 7 0 0,6-3 0 15,-6-1 0-15,3-6 0 0,0-2 0 0,0-4 0 16,4 0-100-16,-4 0-23 0,0-4-4 0,4 1-1 15,-11-3-102-15,10-6-21 0,-6 2-4 0</inkml:trace>
  <inkml:trace contextRef="#ctx0" brushRef="#br0" timeOffset="4084.57">4678 1100 2030 0,'0'0'57'0,"0"0"14"15,0 0-57-15,0 0-14 0,0 0 0 0,0 3 0 0,0 10 156 0,0-1 29 0,3 10 6 0,-3-6 1 16,7 3-154-16,-7 3-30 0,7 0-8 0,1 3 0 15,-5 3 52-15,8 0 10 0,-4 4 2 0,0-1 0 16,0 0 0-16,0 4 0 0,0-4 0 0,0 4 0 31,-3-1-52-31,3-9-12 0,0 0 0 0,0-3 0 0,-4 0 0 0,4-12 0 0,-3 2 0 0,-4-9 0 32,0 0-48-32,0-3-13 0,0 0-3 0,0-6 0 15,0-3-51-15,0 2-10 0,-4 1-3 0</inkml:trace>
  <inkml:trace contextRef="#ctx0" brushRef="#br0" timeOffset="4254.64">4449 1470 2419 0,'0'10'107'0,"7"-1"22"16,-7-6-103-16,3 3-26 0,8-2 0 0,-1-1 0 16,4-3 56-16,1-3 7 0,6-1 1 0,0-2 0 15,4 0 0-15,-1-7 0 0,1 4 0 0,3-4 0 16,-3 4-52-16,0-4-12 0,3 1 0 0,0-1 0 15,-7 4-48-15,4 6-13 0,0-3-3 0</inkml:trace>
  <inkml:trace contextRef="#ctx0" brushRef="#br0" timeOffset="4677.52">5948 1687 2880 0,'-11'0'128'0,"1"6"25"16,-1-3-122-16,4-3-31 0,0 3 0 0,0-3 0 15,7 0 57-15,-4-3 6 0,4 3 1 0,-3-6 0 16,-4 3-52-16,7-10-12 0,-4 7 0 0,1-7 0 16,3 1 0-16,-4-1-12 0,1-6 3 0,-4 0 0 15,3 1-37-15,4-7-7 0,-3 3-2 0</inkml:trace>
  <inkml:trace contextRef="#ctx0" brushRef="#br0" timeOffset="4846.21">5697 1197 2067 0,'-3'10'87'0,"-1"-1"-70"16,4-3-17-16,4 1 0 16,-1 2 0-16,1-3 0 15,3-2-87-15,0-4-21 0</inkml:trace>
  <inkml:trace contextRef="#ctx0" brushRef="#br0" timeOffset="5118.6">6092 1574 2359 0,'0'15'67'0,"0"-5"14"16,0-1-65-16,0-3-16 0,0-6 0 0,0 0 0 16,0 0 80-16,0 0 13 0,0-9 3 0,0-4 0 15,4-2-46-15,-4-4-9 0,4 0-1 0,-1-9-1 16,4 6-15-16,-3-6-2 0,3 6-1 0,0-10 0 15,0 11-21-15,0-5 9 0,0 8-9 0,4-4 0 16,-1 6 14-16,1 10-4 0,-1-4-1 0,1 1 0 16,-1 6-9-16,1 3 0 0,3 0 0 0,-7 12 0 15,4-2 53-15,-1 5 9 0,1 4 2 0,-4 6 0 16,0 7-16-16,-3-1-2 0,-1 3-1 0,-3 4 0 0,4-7-31 16,-4 1-6-16,7 2-8 0,-7-9 11 15,0 0 1-15,0-6 1 0,3-3 0 0,1-3 0 16,-1-7-113-16,-3-6-22 0,0 0-5 0,4-6-1 15,3-1-153-15,0-12-31 0</inkml:trace>
  <inkml:trace contextRef="#ctx0" brushRef="#br0" timeOffset="5813.97">6505 1000 2310 0,'0'9'97'0,"0"10"-77"15,0 3 74-15,0 0 15 0,4 6 3 0,-1-3 1 16,4 3-27-16,-3 1-6 0,6-4 0 0,-2 9-1 15,2-9-12-15,-3 4-3 0,0-4 0 0,4 3 0 16,-1-6-51-16,-3 3-13 0,4-6 0 0,0 3 0 16,3-10 0-16,-4 4 0 0,1-4 0 0,3 1 0 15,-3-10 0-15,-4 0 0 0,3 0 0 0,1-3 0 16,-8-3 0-16,4 0 0 0,-3 3 0 0,-1-12 0 16,-3 5 0-16,0-2 0 0,-3-4 0 0,-1 4 0 15,-3-4 0-15,0 1 0 0,0-1 0 0,0 4 0 16,-3 6 13-16,-1-10 0 0,4 10 0 0,-11 0 0 15,4 6-13-15,0 0-18 0,0 7 4 0,0-1 1 16,0 7 13-16,0-1 0 0,3 4 0 0,-3 6 0 16,7-3 0-16,0 3 0 0,0 0 0 0,3 0 0 15,4-3 0-15,0-3 0 0,4 3 0 0,-1-9 0 16,1-1-8-16,3-2 8 0,0 2 0 0,4-5-9 16,-1-7 9-16,1 3 0 0,3-3 0 0,-4 0 0 15,4 0 0-15,8-3 0 0,-8-1 0 0,7-5 11 16,-7 0-11-16,4-7 0 0,-1 6 0 0,4-11 0 15,-3 2-100-15,0-3-23 0,-1-3-4 0,1 0-1 16,-4 3 63-16,0 3 12 0,0-6 2 0,0 6 1 16,-3 3-26-16,-4 4-4 0,0 2-2 0,0 4 0 0,-7 6 69 0,0 0 13 0,0 0 0 15,0 3 0-15,4 7 58 0,-4-1 5 16,3 7 1-16,-3-7 0 0,-3 4 51 0,3 2 10 16,0 1 3-16,-4-7 0 0,4 4-52 0,4-4-9 0,-4-2-3 0,3 2 0 15,4-3-51-15,0-6-13 0,0 0 0 0,4 0 0 16,0-3 0-16,3-3 0 0,-4-7 0 0,4 4 0 15,-3-4 0-15,3 4 0 0,0-10 0 0,-3 3 0 16,-1 1 0-16,1-7 0 0,0 3 0 0,-4 0 0 16,0 0 0-16,-4 4 0 0,1-1 0 0,-4 4 0 15,0 2 0-15,0 1 0 0,-4 6 0 0,4 3 0 16,-7-4 0-16,-3 4 0 0,-1 4 0 0,-3-1 0 16,3 9 0-16,-3 4 0 0,0 3 0 15,0 6 0-15,7 0 0 0,-7 0 0 0,7 3 0 0,3 0 0 16,1-2 0-16,3 5 0 0,3-12 0 0,1 6 0 15,-1-6 0-15,4-4 0 0,4 4 0 0,-1-10 0 16,5 4 0-16,-1-4 0 0,0-2 0 0,0-4 0 16,4 0 0-16,3-3 0 0,-4 0 0 0,5-3 0 15,-1 0 0-15,0-4 0 0,-3 1 0 0,3-3 0 16,-4 2-100-16,-3-2-22 0,1-7-5 0</inkml:trace>
  <inkml:trace contextRef="#ctx0" brushRef="#br0" timeOffset="6036.65">7341 1301 2376 0,'4'12'105'0,"-4"1"22"0,7 6-102 0,0-7-25 0,4 7 0 0,-4 0 0 16,3 0 66-16,1 6 8 0,-1-6 2 0,4 3 0 15,-3 0-61-15,3-1-15 0,0 1 0 0,0 3 0 16,0-3 54-16,4-3 8 0,-4 3 2 0,4-6 0 15,-4 0-52-15,0 2-12 0,0-8 0 0,-3 2 0 16,-1 1 0-16,1-1 0 0,-8-5 0 0,5 2 0 16,-5 4-100-1,-3-4-22-15,4 0-5 0</inkml:trace>
  <inkml:trace contextRef="#ctx0" brushRef="#br0" timeOffset="6218.04">7426 1687 2067 0,'0'-4'87'16,"0"-11"-70"-16,0 2-17 0,4-3 0 15,-1-9 157-15,1 3 28 0,-1-6 6 0,4 3 1 16,0-3-65-16,0 3-13 0,4-3-2 0,-4-1-1 16,0 4-75-16,4 7-16 0,-4-4-2 0,3 3-1 15,-3 3-65-15,-3 4-12 0,3-1-4 0</inkml:trace>
  <inkml:trace contextRef="#ctx0" brushRef="#br0" timeOffset="7830.49">1069 5546 2214 0,'-7'19'46'0,"7"-9"11"16,-4-1-45-16,4 0-12 0,0 1 0 0,4-1 0 0,-4 4 28 0,7-1 3 0,-7 4 1 0,3 0 0 31,5-1-32-31,-5 4 0 0,8 3-11 0,-4 0 11 0,-4 3 49 0,8 3 18 0,-8 4 3 0,8 2 1 16,-1 1-30-16,-6 5-5 0,7 4-2 0,-1 6 0 15,1-2-9-15,-8 5-1 0,8 0-1 0,-4 7 0 16,7-1-23-16,-3 7 0 0,-1 0 0 0,1 9 0 16,3 4 0-16,-4 2 0 0,1 10 0 0,3 9 0 15,-3-2 0-15,-8 5 0 0,8 7 0 0,-1 15 0 16,1-9 33-16,-7 3 3 0,6 7 0 0,-3 24 0 15,4-15-7-15,-8 6-1 0,1 10 0 0,3 24 0 16,-7-21-4-16,3 6 0 0,-3 3-1 0,0 38 0 16,-3-29 14-16,3 7 3 0,-7 6 1 0,0 44 0 15,-4-41-9-15,4 9-3 0,-3 7 0 0,-1 47 0 16,7-53 5-16,-6 2 1 0,6 4 0 16,-3 37 0-16,4-52 23 0,-4-1 5 0,3-3 1 0,4 28 0 15,4-50-52-15,3-3-12 0,-4-3 0 0,4 18 0 16,4-37 0-16,-4-3 0 0,0-3 0 0,7 12 0 15,-3-22 8-15,-1-6 0 0,4 0-8 0,4 7 12 16,-11-20-12-16,4-3 0 0,-1-2 0 0,4 5 0 16,-3-15 0-16,-4-7-12 0,4 1 12 0,-1-4-10 15,-6-15 10-15,-4-7 0 0,3-2 0 0,4-17 0 16,-7-5 0-16,4-1 0 0,3-6 0 0,-7 0 0 16,0-6-92-16,3-6-17 0,-6-4-3 0</inkml:trace>
  <inkml:trace contextRef="#ctx0" brushRef="#br0" timeOffset="9282.71">1164 5750 1659 0,'-3'22'34'0,"-4"-13"10"0,3-2-36 0,-7-1-8 15,8 0 0-15,-4 1 0 0,-4-4 88 0,8 0 15 0,-4 0 3 0,3 0 1 16,4-3-86-16,0 0-21 0,0 0 0 0,0 0 0 16,0 0 42-16,0 0 4 0,0 0 1 0,11-3 0 15,-8 3-47-15,8-3 0 0,-1 3 0 0,1 0 0 16,3 0 0-16,0 3-8 0,4 0 8 0,0 0 0 15,3 0 15-15,0 1 6 0,0 2 2 0,4-3 0 16,3 0-23-16,4 0 0 0,3 0 0 0,7-3 0 16,-3 3 56-16,7-3 6 0,0 4 2 0,10-4 0 15,-6 0 0-15,-1-4 0 0,8 4 0 0,3-3 0 16,3 3-52-16,-3-3-12 0,3 0 0 0,15-3 0 16,-11 3 0-16,4-4 0 0,3-2 0 0,7 0 0 15,-11 2 0-15,1-2 0 0,0-4 0 0,6 1 0 16,-10 2 0-16,4 1 9 0,-8-4-9 0,8 4 8 15,-8 0-8-15,-3-1 0 0,0 1 0 0,0-4-11 16,-3 7 19-16,-8-3 4 0,4-1 1 0,-7 1 0 16,0 6-13-16,-11-4 11 0,0 4-11 0,-7 3 10 15,4 0-22-15,-11 0-5 0,4 3-1 0,-7 1 0 16,-1-1 54-16,-3 3 10 0,-3-3 2 0,0 0 1 16,-1 3-21-16,-6-2-4 0,3-1 0 0,0 0-1 0,-4 0-23 0,4 3-8 0,1-3 0 15,-8 1 0-15,0 2 48 0,3-3 11 0,-3 3 1 0,0 1 1 16,-3-1-30-16,3 3-7 0,0 1 0 0,-8 2-1 15,8-2-5-15,-3 2-1 0,-1 4 0 0,4-1 0 16,0 4-1-16,0 0-8 0,0 3 12 0,0 3-4 16,4 3-8-16,-4 4 0 0,3 2 9 0,5 1-9 15,-8 2 0-15,3 1 9 0,4 0-9 0,-3 5 0 16,-1 1 9-16,4 3-9 16,4 7 0-16,-8 2 9 0,8-3-9 0,-4 7 0 0,7 0 9 0,-3 9-9 15,-1 0 10-15,-6 0-2 16,6 9-8-16,1 7 12 0,0-4 0 0,-4 4 0 15,3 3 0-15,-3 12 0 0,4-9 1 0,-1 3 0 0,4 0 0 0,-3 13 0 16,0-7-5-16,-4 0 0 0,3 4-8 0,1 18 12 16,-1-15-12-16,1 5 11 0,3 4-11 0,-3 19 10 15,-4-16-10-15,7 7-17 0,-11-1 4 0,8 23 1 16,-4-20 20-16,4 4 4 0,-4 3 0 0,3 22 1 16,-3-20-5-16,0 5-8 0,0 2 11 0,4 19-11 15,0-25 43-15,-1 0 1 0,4 0 1 0,0 19 0 16,1-26-36-16,2 1-9 0,-6 0 0 0,6 18 0 15,1-21 0-15,-7 2 0 0,3 4 0 0,-4 19 0 16,4-23-22-16,-3 4-6 0,0 3-2 0,3 16 0 0,-4-19 30 16,1-4 0-16,-1 1 0 0,1 19 0 0,3-23 0 15,-3 1 0-15,-1-1 0 0,4 17 0 16,1-23 0 0,-1-3 0-16,3 3 0 0,-6 7 0 0,3-19 8 0,-3-7-8 0,3 1 12 0,0 5-12 15,3-15 0-15,-6 0 0 0,3-3 0 0,0 3 0 0,0-12 0 0,0-7 0 0,1 0 0 0,-1-2 0 31,0-11 0-31,-4-2 0 0,4-1 0 0,-3-2 0 0,0-10 0 0,-4-3 10 0,0-3-10 0,0-4 8 16,-4-6-8-16,1 1 0 16,-1-4 0-16,1-3-11 0,-4-6 11 0,0 0 0 15,0-4 8-15,-4-2-8 0,4-4 0 0,-7-2 0 0,4-1 0 0,-8-3-12 16,1 0 12-16,-1-3 0 0,-3 0 0 0,0 0 0 16,-4-3 0-16,1 3 0 0,-5-3 0 0,1 0 8 15,0 0-8-15,3 0 0 0,-6-4 0 0,-4 4 0 16,3-3 0-16,0 3 0 0,-3-7 0 0,-4 4-8 15,0 0 8-15,-6 0 0 0,-5 2 0 0,4-2 0 16,-10 3 0-16,3-3 8 0,0 3-8 0,-10-1 11 16,3 1-11-16,0 3 0 0,-3 0 0 0,-4-3-11 15,0 3 11-15,-4 3 11 0,1-3-3 0,-8 0 0 16,4 3-8-16,-3-3 0 0,-8 0 0 0,-3 0 0 16,7-3 0-16,3 0 0 0,-6 0 0 15,2-3 0-15,5-1 0 0,-1 1 0 0,4-3 0 0,-10-1 0 16,13 1 0-16,-6 0 0 0,-1 2 0 0,-3-2 0 15,11 3 0-15,3-1-12 0,3 1 2 0,-3 0 1 16,7 3-19-16,4 0-4 0,3-1-1 0,-3 4 0 16,6-3-101-16,8 0-20 0,10 3-4 0</inkml:trace>
  <inkml:trace contextRef="#ctx0" brushRef="#br0" timeOffset="10112.67">1757 4223 2030 0,'-11'3'57'0,"8"0"14"16,-4 4-57-16,3-4-14 0,4 3 0 0,-7 3 0 15,4 1 105-15,3-1 19 0,0 4 3 0,0-1 1 16,-4 4-52-16,4 3-9 0,0 0-3 0,-7 3 0 16,7 3-51-16,-4 3-13 0,4 3 0 0,-7 1 0 15,4 5 54-15,3 1 8 0,-7 3 2 0,3-1 0 16,4-2 0-16,0-3 0 0,-7-1 0 0,7-3 0 15,0 1-52-15,0-4-12 0,7-3 0 0,-7 0 0 16,0-6 0-16,4 0 0 0,3 0 0 0,-4-7 0 16,4 1 0-16,4-4 0 0,-4 0 0 0,0-2 0 15,4-4 0-15,3 0 0 0,-4 0 0 0,5-3 0 16,-1 0 0-16,3-3 0 0,4 3 0 0,-6-3 0 16,6-3 0-16,-4 2 0 0,5 1 0 0,-1-6 0 15,-4 3 0-15,1-1 0 0,7 1 0 0,-11-3 0 16,7-1-132-16,-10 1-28 0,3-4-7 0</inkml:trace>
  <inkml:trace contextRef="#ctx0" brushRef="#br0" timeOffset="10402.56">2304 4424 2188 0,'-7'6'97'16,"3"3"20"-16,1 1-93 15,-5 2-24-15,5 4 0 0,-4 0 0 0,3 3 85 0,-3-1 13 0,4 8 2 0,-1-5 1 16,-6 8-8-16,3-1-1 0,-4 0-1 0,8 3 0 16,-8 1-73-16,7-4-18 0,-3 3 0 0,4-2 0 15,3-1 55-15,0-3 7 0,0 3 2 0,0-6 0 16,0 0-52-16,3-3-12 0,4-3 0 0,-3-1 0 16,7-2 0-16,-1-1 0 0,4-2 0 0,0-1 0 15,4-3 0-15,0-2 0 0,3-1 0 0,0 0 0 16,0-3 0-16,-3 0 0 0,3-3 0 0,0 0 0 15,4 3 0-15,-4-4 0 0,0 4 0 0,4 0 0 16,-11 0 0-16,7 4 0 0,-7-1 0 0,0 3 0 16,-3 0-152-16,-1 0-32 0</inkml:trace>
  <inkml:trace contextRef="#ctx0" brushRef="#br0" timeOffset="11534.94">1965 6713 1580 0,'0'0'67'0,"0"0"-54"16,0 0 41-16,0 0 8 0,0 0 2 0,0 0 0 15,0 6 15-15,-7 0 3 0,7 1 1 0,-4 2 0 16,4 4-19-16,-7 5-3 0,7 1-1 0,-3 6 0 16,3 3-29-16,0 7-7 0,0 3 0 0,3 2-1 15,-3-2 14-15,7 6 3 0,-3-3 1 0,3 2 0 16,-3 1 15-16,3-3 4 0,7 0 0 0,-11 0 0 15,8-7-6-15,-4 1-1 0,7-1 0 0,-3-2 0 16,-8-7-53-16,4-3-23 0,4-1 2 0,-4-5 0 16,0-3 21-16,-4-7 0 0,4 0 0 0,-3-6 0 15,3-6 9-15,-3-3-9 0,3-4 10 0,-4-6-10 16,-3 0 16-16,4-9-4 0,-4 0 0 0,0-7 0 16,0 1-12-16,0-1 0 0,0 1 0 0,0-4 0 15,-4 4 0-15,4 3 0 0,-3-1 0 0,-4-2 0 16,3 2 17-16,-3 1-2 0,3 3-1 0,-3-7 0 15,-3 4-14-15,3 3 8 0,0-4-8 0,-4 1 0 16,0 0 0-16,8-1 8 0,-8 1-8 0,8 0 0 16,-8 2-12-16,11 7-4 0,-7 0-2 0,4 0 0 0,3 4 28 0,0-1 6 0,0 3 0 15,-4 4 1-15,4-1-27 0,-7 4-6 16,7 2 0-16,0 7-1 0,0 0 29 0,0 0 5 16,0 0 2-16,0 0 0 0,0 0-31 0,0 0-5 0,0 0-2 15,7 7 0-15,-3-4 32 0,-1 3 7 0,-3 0 0 0,7-2 1 16,-7-4-21-16,0 0 8 0,4 3-8 0,-4-3 0 15,7 0 0-15,-7 0 0 0,3-3 0 0,4-1 0 16,-3 1 0-16,-1 0 0 0,5 0 0 0,2 0 0 16,-10 0-16-16,4 0-5 0,3-1-1 0,-7 4 0 15,3-3 38-15,-3 3 8 0,4-6 2 0,-4 6 0 16,0 0-42 0,7-3-8-16,-7 3-1 0,0 0-1 0,0 0 46 0,0 0 8 0,0 0 3 0,0 0 0 15,0 0-22-15,0 0-9 0,0 0 8 0,0 0-8 16,0 0 8-16,0 0-8 0,0 0 0 0,0 0 8 15,0 0-36-15,0-6-8 0,0 6-2 16,0-4 0-16,0 4-2 0,0 0 0 0,0 0 0 0,0 0 0 16,0 0-170-16,0 0-34 0,0 0-8 0</inkml:trace>
  <inkml:trace contextRef="#ctx0" brushRef="#br0" timeOffset="12149.45">2480 6506 2203 0,'0'12'97'0,"0"-2"21"16,0-1-94-16,7 7-24 0,-7 0 0 0,4 2 0 15,6 7 104-15,-6 4 16 0,3 2 3 0,3 16 1 0,-3-3-81 16,4 3-16-16,0 0-3 0,-4 3-1 16,7-3 14-16,-4 0 3 0,-6 0 1 0,6 0 0 0,1-3 7 0,0 0 2 15,-8 0 0-15,8-3 0 0,-4-7-29 0,-4 1-5 0,1-7-2 0,3 0 0 16,-4-6-28-16,-3-6-6 0,7-1 0 0,-7-5-1 31,4-1-69-31,-4-2-14 0,0-1-2 0,0-6-1 0,0 0-119 0,-4-3-24 0,-3-7-5 0</inkml:trace>
  <inkml:trace contextRef="#ctx0" brushRef="#br0" timeOffset="12365.58">2106 7127 1972 0,'-10'3'41'0,"6"-3"9"0,4 0-40 0,0 0-10 0,0 0 0 0,0 0 0 16,0 0 73-16,0 0 13 0,4 3 2 0,6 0 1 15,1-3 9-15,-1 0 2 0,4 0 0 0,0-3 0 16,8 3-22-16,-1-3-4 0,4 0-1 0,-4-1 0 16,7 4-43-16,-3-3-9 0,6 3-1 0,1 0-1 15,-7 0-19-15,3 3 0 0,0-3 0 0,0 7 0 16,-3-1-171-16,3 0-37 0</inkml:trace>
  <inkml:trace contextRef="#ctx0" brushRef="#br0" timeOffset="13082.87">2233 8745 1728 0,'0'0'76'0,"0"0"16"16,0 0-73-16,0 0-19 0,11 3 0 0,-8 0 0 15,4 3 106-15,-3 4 18 0,6-1 3 0,-6 3 1 16,6 4 0-16,-2 6 0 0,-1 3 0 0,3 7 0 15,-3 2-52-15,4 4-9 0,-1 6-3 0,-3 3 0 16,4-4 0-16,0 1 0 0,-4-3 0 0,7 3 0 16,-4-6-51-16,-6-1-13 0,6 1 0 0,1-4 0 15,0-9 0-15,-8 1 0 0,4-4 0 0,-3-10 0 16,-4-3-48-16,7-2-13 0,-4-1-3 0,-3-6 0 16,0 0-102-16,0 0-21 0,-3-9-4 0</inkml:trace>
  <inkml:trace contextRef="#ctx0" brushRef="#br0" timeOffset="13334.01">1859 8735 2030 0,'0'0'57'0,"0"0"14"15,0 0-57-15,0 0-14 0,0 0 0 0,0 0 0 0,0 0 54 0,11 3 8 0,-4-3 2 0,3 3 0 16,12-3 51-16,-8 0 10 15,7 0 3-15,4 0 0 0,-1-3-52 0,8 0-9 0,0 3-3 0,-4-3 0 16,7 0 0-16,0 0 0 0,1 0 0 16,-1-4 0-16,0 4 0 0,8 0 0 15,-8 0 0-15,4 0 0 0,-8 0-51 0,1 3-13 0,4 0 0 0,-12 0 0 16,4 0 0-16,-6 3 0 0,-1 0 0 0,0 0 0 16,-7 0-151-16,0 3-33 0,4 1-6 0</inkml:trace>
  <inkml:trace contextRef="#ctx0" brushRef="#br0" timeOffset="14499.28">2445 12448 1337 0,'-4'15'28'0,"-3"-12"6"0,4 1-34 0,3-4 0 0,-7 3 0 0,7-3 0 15,0 0 96-15,-4-3 12 0,4 3 2 0,0 0 1 16,0-7-16-16,0 7-3 0,-7-6-1 0,7 6 0 16,-4-6-2-16,4 6 0 0,0 0 0 0,0 0 0 15,0 0 1-15,0 0 0 0,-3 0 0 0,3 0 0 16,-7 3-18-16,7 6-4 0,-4 1-1 0,4-1 0 15,0 7-54-15,0 3-13 0,4 3 0 0,3 3 0 16,-4 0 54-16,8 6 8 0,-7-3 2 0,6 16 0 16,1-3-38-16,-1 3-7 0,4 0-2 0,-3 0 0 15,0-4-9-15,3 4-8 16,-4-3 9-16,4 0-9 0,-3-4 0 0,0-2 8 0,-1-4-8 0,1-3 0 16,-1-2 0-16,1-4 0 0,-8-7 0 0,5-2 0 15,-5-4 0-15,-3-9-12 0,0 0 12 0,0 0-10 16,0-6 10-16,0-4 0 0,0-2 0 0,-3-7 8 15,3-3-8-15,-8-6 0 0,5-3 0 0,3-7-8 16,-11 0-4-16,11-6-1 0,-10 1 0 0,6-8 0 16,-6 4 13-16,-1-3 0 0,0 3-10 0,1-6 10 15,-1 6 0-15,1 0 0 0,-1 0 0 0,4 3 0 16,-3 6 8-16,-1 4-8 0,0 2 8 0,1 4-8 16,-1 9 0-16,8 1 0 0,-8 2 0 0,0 6 0 0,8 4 0 0,3 6 0 15,0 0-12-15,0 0 12 0,0 0 11 0,0 6 9 0,3 4 3 16,1-1 0-16,3 1-37 0,4 2-7 0,-1-2-2 0,4-1 0 15,0 0 39-15,4 1 8 16,0-1 2-16,-1-2 0 0,1-1-18 0,3-3-8 0,0 0 0 0,1 0 8 16,-5-6-8-16,4 3 8 0,0-3-8 0,4 0 8 15,-4 0-8-15,4 0 0 0,0-4 0 0,-4 1 8 16,-3 3-8-16,-1-3 0 0,4 2 0 0,-7-2 0 16,1 6 0-16,-5-3 0 0,1 0 0 15,-1 3 0-15,-6 0 0 0,-4 0-11 16,0 0 3-16,0 0 0 0,0 0-67 0,0 0-13 0,0 0-2 0,-11 0-1 15,1 0-81-15,3 0-16 16,-11 3-3-16</inkml:trace>
  <inkml:trace contextRef="#ctx0" brushRef="#br0" timeOffset="14730.08">2536 12786 2404 0,'4'13'68'15,"-4"-13"15"-15,0 3-67 0,7 0-16 0,4 3 0 0,-1-3 0 0,-3 1 56 0,11-4 7 16,-7 3 1-16,6-3 1 0,1-3-30 0,-4-1-7 16,7 1 0-16,-3-3-1 0,3 0 9 0,0 0 1 15,0-1 1-15,4 1 0 0,-7 0-23 0,-1-1-5 0,4 1-1 0,-7 0 0 16,1 3-9-16,6 0 0 16,-11-1 0-16,4 1 0 0,-3 0-25 0,0 3 2 15,-1 0 1-15,-6 3 0 16,-4-3-96-16,0 0-19 0,0 0-4 0</inkml:trace>
  <inkml:trace contextRef="#ctx0" brushRef="#br0" timeOffset="14960.63">2618 13203 2269 0,'0'0'64'0,"0"0"15"16,0 0-63-16,3 0-16 0,4 0 0 15,4 0 0-15,3 0 92 0,-4 0 15 0,1-3 3 0,7 3 1 0,10 0-9 0,-3 0-2 16,-1 0 0-16,1 0 0 16,7-3-57-16,-4 3-12 0,7 0-3 0,-3-3 0 0,0 0-19 0,-4 3-9 15,-3-3 8-15,-1-1-8 0,5 1 0 0,-12 3 0 16,4-3 0-16,1 0 0 16,-1 0-148-16,-7 0-36 15,0 0-6-15,4-4-2 0</inkml:trace>
  <inkml:trace contextRef="#ctx0" brushRef="#br0" timeOffset="20586.9">3129 7036 1958 0,'0'0'87'0,"0"0"17"16,0 0-83-16,11-3-21 0,-8-1 0 0,1 4 0 15,3 0 56-15,3 4 6 0,1-4 2 0,0 3 0 16,-4 0 51-16,3-3 10 0,8 3 3 0,-4-3 0 16,7 0-52-16,-3 0-9 0,10 0-3 0,-10 0 0 15,6-3-51-15,5 0-13 0,-1 0 0 0,4-4 0 16,6 1 54-16,-2 0 8 0,6-4 2 0,14-5 0 16,-3 5-46-16,4 1-9 0,-1-1-1 0,4-2-8 0,0 3 8 15,4-1-8-15,-1 4 0 0,8-4 0 16,-4-2 0-16,0 2 0 0,-4 1-15 0,15-3 5 0,-8 2 10 0,1-2 0 15,3 2 0-15,4 1 0 0,-8-1 0 16,-3 1 0-16,-3 0 0 0,3 2 0 0,-7 1 0 16,-4 0 0-16,1-1 0 0,-1 1 0 0,-14 6 0 15,1-3 0-15,-1 6 0 0,-7-3 0 0,1 0 0 0,-8 3 0 0,4 0 0 16,-8-3 0 0,1 4-30-16,-4-4-4 0,0 0-1 0,-10 0 0 0,3-4-100 0,-3 4-20 0,-8 0-4 0</inkml:trace>
  <inkml:trace contextRef="#ctx0" brushRef="#br0" timeOffset="21129.16">5443 6578 2138 0,'-7'16'44'0,"4"-7"12"16,3 0-45-16,-4 1-11 0,4 2 0 0,0 4 0 16,0 3 50-16,4 3 8 0,-1 6 2 0,1 0 0 15,-1 0 12-15,1 4 4 0,-1-4 0 0,4 3 0 16,-7 4-20-16,4-1-3 0,0 4-1 0,-1-4 0 16,1-2-8-16,3-4-3 0,-4-6 0 0,1 0 0 15,3-6-26-15,-7-4-6 0,3-2-1 0,-3-4 0 0,0-6-8 16,0 0 0-16,7-3 0 0,-7-7 0 0,0-2 14 0,0-4 1 0,0-6 0 15,-7 0 0-15,4 0-15 16,3-3 0-16,-11 0 0 0,8-3 0 0,-1 0-12 0,1 3-1 0,3-7-1 0,-4 4 0 16,1 3 14-16,-1 0 13 0,0 0-2 0,4 3-1 15,-7 3-10-15,7 3 0 16,0 4 0-16,7 2 0 0,-7 4 0 16,0 0 0-16,0 6 0 0,8-3 0 31,-1 3-8-16,0 3-1 1,0 0 0-16,3 0 0 0,4 3 9 0,4 4 0 0,-7-1 0 0,6-3 0 0,4 4 0 0,-3 2 0 0,0 1 0 0,3-1 0 0,0 1 0 0,-7 0 0 0,7 2 0 0,0-2 0 0,-3 2 0 0,0 1 0 0,6 0 0 16,-9-4 0-16,-1 7 0 0,-4-3 0 0,1 0 0 0,-8 2 0 15,1-2 49-15,-1 0 12 0,-6 2 3 0,-1-2 0 16,-3-3-19-16,-3 2-3 0,-1 1-1 0,-3-3 0 16,3-1-17-16,-10 1-3 0,4-4-1 0,-1 4 0 15,0-4-20-15,4 0 0 0,-3 1 0 0,-1-4 0 16,4-3-65-16,3 0-11 0,1-3-3 0,-4-3 0 15,7 0-96-15,3-3-19 0,-3 0-4 0</inkml:trace>
  <inkml:trace contextRef="#ctx0" brushRef="#br0" timeOffset="22315.59">5994 6578 851 0,'10'44'36'0,"-3"0"-36"16,0 3 126-16,4 3 18 0,0 0 4 0,-1 3 1 15,1 1 18-15,3-4 3 0,-7 3 1 0,3 0 0 16,1-2 17-16,0 2 3 0,-1-3 1 0,1 0 0 15,-1-6-154-15,1-6-30 0,-4-4-8 0,4-2 0 16,-1-4 39-16,1-6 6 0,-1-3 2 0,-3-4 0 16,0-5-38-16,-3-1-9 0,0-3 0 0,-1-2 0 15,-3-4 16-15,0 0 0 0,0 0 1 0,0-7 0 16,0-2-5-16,0-4 0 0,0-2-1 0,-3-4 0 16,-1-3 4-16,0-3 1 0,1-3 0 0,-8-16 0 15,4 0-7-15,0 0-1 0,0-3 0 0,0-6 0 16,0 2-34-16,-3 1-7 0,6-3-2 0,-7 0 0 0,4-1 55 0,0 4 12 15,0 0 1-15,4 0 1 0,-8 6-26 0,4 0-8 0,0 0 0 0,0 13 0 16,3-1 0 0,-3-2 0-16,4 3 8 0,-4-1-8 0,3 1 0 0,1-1 0 0,-1 1 8 0,1-7-8 15,3 4 0-15,0 6 0 0,0 0 0 0,0 6 0 16,0 0 26-16,3 3-2 16,1 3 0-16,-1 0 0 0,-3 7-37 0,4 0-8 0,3-1-2 0,-4 4 0 15,1 3 23-15,-1 0 0 0,4 3 0 16,1 0 0-16,-1 3 0 0,0 0 0 0,3 3 0 15,1 1 0-15,-1-1 0 0,5 0 0 0,-5 0 0 0,11 1 0 16,-7 2 0-16,4 0 0 0,3 1 0 0,7-4 0 16,-3 0 0-16,3 1 0 0,4-1 0 0,3-6 0 15,1 0-10-15,-5 0 10 0,5-3 0 0,2-3-9 16,-2-1 9-16,6 4 0 0,-3-3 0 0,7 0 0 16,-4-1 0-16,0 1 0 0,1 0 0 0,3-1 0 15,-4 1 20-15,-3 3 5 0,0-3 2 0,-1 0 0 16,-2 2-43-16,-1 1-8 0,0 0-1 0,0-3-1 15,1 3 42-15,-5-4 8 0,1 4 1 0,-4 0 1 16,1-3-39-16,-8 3-8 0,4 0-2 0,-4-4 0 16,-4 4 23-16,-3 0 0 0,4 3 8 0,-7-3-8 15,3 3 20-15,-4 0-2 0,1 3 0 0,0 0 0 16,-4 0-18-16,0 1 0 0,3 2 0 0,-6-3 0 16,3 3 0-16,-7 4 0 0,3-4 0 0,-3 3 0 0,4 1 28 15,-4-1 1-15,-4 0 1 0,4 4 0 0,0 3-17 0,0-1-3 16,0 1-1-16,0 6 0 0,0-3-9 15,4 3 8-15,-1 0-8 0,1 3 8 0,3 0-8 16,0 6 0-16,0 1 0 0,0 2 0 0,0-3 0 0,4 1 0 16,3 2 0-16,-4 4 0 0,5 0 0 15,-1-1 0-15,0 4 0 0,0 6 0 0,4-3 0 0,-1 3 0 0,-3 0 0 0,4 3 0 16,-4-3 19-16,-3 0 1 16,-1 0 1-16,1 3 0 0,-4-3-21 0,3 0 0 15,-2 4 0-15,-1-4 0 0,0-3 0 0,-4-4-10 0,1-2 1 0,-1 0 0 16,1-4 9-16,-1-3 8 0,-3 1-8 15,0-1 11-15,0-3-3 0,-3 1-8 0,-1-4 12 0,-3 0-4 16,4-6 1-16,-8-1 0 0,4-2 0 0,0-3 0 16,-4-7 4-16,-3 3 1 0,-3-6 0 0,-1 4 0 15,-3-4 18-15,-4 0 4 0,0 3 1 0,-13-3 0 16,6 4-49-16,-3-1-11 0,-1-3-1 0,1 3-1 16,-4 1 25-16,-3-4 0 0,0 3 0 0,-4-3 0 15,0 3 0-15,-4 1 0 0,5-1 10 0,-5-3-10 16,1 3 21-16,3-3-1 0,-3 1-1 0,-1-1 0 0,1 3-19 0,3-3-16 15,0-3 4-15,4 0 0 16,3 3 12-16,4-3 16 0,-1 0-3 0,5-3-1 16,2 3-12-16,5-3 0 0,3 0 0 0,-4-3 0 15,7-1-100-15,4 1-22 0,0-3-5 0,0-1-1 16,7 4-71-16,0-3-14 0,3-1-3 0</inkml:trace>
  <inkml:trace contextRef="#ctx0" brushRef="#br0" timeOffset="23817.45">7010 6465 1411 0,'0'0'31'0,"0"0"6"0,0 0 2 0,0 0 1 0,0 0-32 0,0 0-8 0,0 0 0 0,0 0 0 16,0 0 112-16,-4-3 22 0,4 3 4 0,-7-3 1 16,0-4-33-16,4 4-6 0,3 3-2 0,-8-3 0 15,5-3-11-15,-4 3-3 0,0 0 0 0,0 3 0 16,0 0-18-16,-4 0-4 0,1 3-1 0,-1 0 0 16,-3 0-14-16,3 3-3 0,-6 1-1 0,3 2 0 15,-4-3-15-15,4 1-2 0,-4 2-1 0,1-3 0 0,2 4-2 16,1-1-1-16,0 0 0 0,0-2 0 0,3-1-22 0,1 0 0 15,-1 1 0-15,1-1 0 0,3-3 0 0,0 0 0 16,3 0 0-16,4-3 0 0,0 0 0 0,0 0 0 16,0 0 0-16,0 0 0 0,0 0 0 0,-7 0 0 15,4 3 0-15,3-3 0 0,0 0 0 0,0 0 0 16,0 0 0-16,0 0 0 0,0 7 0 0,-4-1 0 16,4 0 0-16,-4 0 0 0,4 1 0 0,0-1 0 15,-3 7 0-15,3-4 0 0,0 3 19 0,0 1-1 16,0 0 0-16,3 2 0 0,-3 1-18 0,4 0 0 15,-4-1 0-15,4 1 0 0,-4 0-8 0,3 2-9 16,1 1-2-16,-1-3 0 0,1 0 19 0,-1-1 0 16,1 1 0-16,-1 0 0 0,1-1 0 0,-4 1 0 15,3 0 0-15,1-4 0 0,-1 1 0 0,-3-1 0 16,4-2 0-16,-1-4 0 0,-3 0 0 0,0-6 0 16,0 0 0-16,0 0 0 0,0 0 17 0,0 0 7 0,4-3 2 0,3-3 0 15,0 0-17-15,0 2-9 0,0-2 10 0,0 0-10 16,0 3 8-16,0-3-8 0,4-4 0 0,-1 7 9 15,1-3-9-15,3 3 0 0,0-1 0 0,4 1 0 16,0 3 11-16,3 0-3 0,0 3-8 0,4-3 12 16,-4 0 6-16,3 0 1 0,-2 0 0 0,2 0 0 15,-6 4-19-15,0-1 8 0,-1-3-8 0,1 6 0 16,-4 0 24-16,0 1-3 0,0 2 0 0,-3 0 0 16,-1 7 18-16,1-3 3 0,-4 2 1 0,0 1 0 0,-7 0-35 0,4 2-8 15,-8 1 0-15,1 0 0 16,-8 3 0-16,4-3-12 0,-4 6 2 0,-3-3 1 15,0 0 9-15,-4 0 0 0,4-3 8 0,-7 2-8 0,4-2 0 16,-5 0 0-16,1-6 0 0,-4-1 8 0,4 1-8 0,0-4 0 16,0-3-11-16,3-2 11 15,1-1-50-15,3 0-4 0,3-3-1 0,7-3 0 16,-3 0-104-16,4-4-21 0,3-2-4 0,3-1-1116 16</inkml:trace>
  <inkml:trace contextRef="#ctx0" brushRef="#br0" timeOffset="26217.75">9867 6277 1558 0,'0'0'65'16,"0"0"-52"-16,0 0 100 0,-3 6 20 15,3 4 4-15,0 2 1 16,0 10-62-16,3 6-13 0,1 7-3 0,-4 2 0 16,7 7-20-16,0 3-5 0,0 4-1 0,0 5 0 15,0 4 48-15,4 2 10 0,-4 7 1 0,3 3 1 16,1-6-24-16,-1 0-5 0,1 0-1 0,0 0 0 15,3-7-28-15,-4-2-5 0,4-4-2 0,0 0 0 0,-3-9-8 0,0-6-1 16,-1-4-1-16,1-2 0 0,-1-7-11 0,1-6-8 16,-4-7 9-16,0-2-9 0,0-4 0 15,0-6 0-15,0-3 0 0,-3-7 0 0,-1-2 12 0,1-1-3 0,-4-6-1 0,0-3 0 16,-4 0-8-16,1-9 0 0,-1 0 9 0,-3 3-9 16,0-7 26-16,0-6 1 0,0 1 0 0,0-7 0 15,-7-1-13-15,3 1-2 0,-3-3-1 16,-7-19 0-16,0 7 12 0,3-1 2 0,-3 0 1 0,3 16 0 15,1-3-36-15,-1 0-7 0,4 0-2 0,-4-1 0 16,4 1 31-16,0-3 5 0,0 3 2 0,-7-13 0 16,7 10-29-16,0 6-6 0,0 6 0 0,3 3-1 15,0 7 17-15,4 6 0 0,-3 0 0 0,6 3 0 16,-3 6 10-16,7 1 6 0,-3 2 0 0,-1 4 1 16,4 2-30-16,0 7-7 0,0 0 0 0,7-3-1 15,4 6-18-15,-1 0-3 0,1 1-1 0,3 2 0 16,7 3 35-16,0-2 8 0,4 2 0 0,0 0 0 15,6-2 16-15,1 2 6 0,7-3 1 0,0-3 0 16,-4 1-23-16,4-1 0 0,0-3 0 0,3 0 0 16,0-3-21-16,1-4 1 0,3 1 0 0,-1-3 0 15,-2-1 28-15,-1-2 5 0,0-1 2 0,1-3 0 16,-1 4-24-16,-3-4-5 0,0 1-1 0,3-1 0 16,-3 0 23-16,0 1 4 0,-1 2 0 0,-2 0 1 0,-4 4-13 0,-4 0 0 15,-4-1 0-15,-2 4 0 0,-1 0 0 0,-4-1 8 0,-2 1-8 0,-1 3 0 16,-4 3 0-16,-3 0 8 0,0 0-8 0,-3 3 0 15,-4-3 11-15,3 3-11 0,1 4 12 0,-4-1-12 16,0 3 19-16,0 1-3 0,0-1-1 0,0 0 0 16,-4 7 8-16,4-3 1 15,0 2 1-15,0 1 0 0,0 3-34 0,0 0-7 0,0 3-2 0,4 3 0 16,-1 3 18-16,1 0 0 0,-1 0 0 0,5 10 0 16,-1 0 0-16,0-1 0 0,0 7 0 0,0 6 0 15,3-6 0-15,1 3 0 0,0 0 0 16,3 3 0-16,-4 1 0 0,4-1 0 0,0 3 0 15,4 4 0-15,0-4 13 0,-1-3 3 0,5 0 1 0,2 3 0 16,-3-2-28-16,-3-1-5 0,3 0-2 0,-3 0 0 16,-1-3 18-16,1 0-8 0,-4-6 8 0,4 0 0 15,-8-7-12-15,1-6 12 0,0-2-12 0,-8-1 12 16,4-10 0-16,-3 1-8 0,-1 0 8 16,-3-4 0-16,-3-6 0 0,-1 1 0 0,-3-4 0 0,-3 0 0 15,-1-3 0-15,-3 3 14 0,-4 0-4 0,1 0-1 16,-8 4 7-16,0-4 2 0,-7 0 0 0,8 0 0 15,-4 0-18-15,-4 3 0 0,0 1 0 0,-3-1 0 16,-4 3-8-16,0 4 8 0,0 0 0 0,-14 5-9 16,0-2 9-16,1-3 0 0,-1-4 0 0,0 0 0 15,7-2 0-15,0-1 8 0,0 0-8 0,4-3 0 16,-4 0 0-16,4-3 0 0,3 0 0 0,0 0 0 16,7 0-56-16,1-6-13 0,6 0-3 0,0 0 0 15,7-4-110-15,1 1-22 0,6-4-5 0,1 1-946 0</inkml:trace>
  <inkml:trace contextRef="#ctx0" brushRef="#br0" timeOffset="26758.08">10269 6565 1960 0,'0'0'56'0,"0"7"11"0,0-1-54 0,0 0-13 15,4 0 0-15,-1 1 0 16,1-1 120-16,3 0 22 0,-3 1 4 0,6-1 1 16,-3 0-35-16,4-3-8 0,-4-3 0 0,3 0-1 0,5 0-63 0,-1-3-12 15,3 0-2-15,1 0-1 0,0-3-25 0,6-4 0 16,-3 1 0-16,-3 2 0 0,0-2 0 0,-4 0 0 15,0 2 0-15,0-2 0 0,-3 3 0 0,-4 3 0 16,0-4 0-16,-7 7 0 0,0 0 56 0,0 0 7 16,0 7 1-16,-4-1 0 0,4 3-52 0,-7 4-12 15,0-1 0-15,0 7 0 0,0 0 0 0,-4 0 0 16,1 3 0-16,-4 0 0 0,3 0 0 0,1-4 0 16,-1 1 0-16,0 0 0 0,8 0 0 0,-4-7 0 15,3 1 0-15,1-4 0 0,6-2 0 0,-3-1 0 0,7-3 0 0,0 0 0 16,4 0 54-16,0-3 8 0,-1 0 2 0,1-3 0 15,3 3-52-15,0-3-12 0,0-3 0 0,4 3 0 16,-4 3 0-16,3 0 0 0,-2-4 0 0,-1 8 0 16,3-1 0-16,-3 3 0 0,-3 0 0 0,3 4 0 15,-3 2 0-15,-4 1 0 0,0 6 0 0,-4-1 0 16,1 1 54-16,-4 3 8 0,-4 0 2 0,-3 0 0 16,0 0-52-16,0-3-12 0,-3 3 0 0,-1-3 0 15,0-4 0-15,-3 1 0 0,4 0 0 0,-4-7 0 16,-1 0 0-16,5 1 0 0,-4-7 0 0,3 0 0 15,1 0-100-15,-1-3-22 16,0 0-5-16,4-3-854 0,7 3-171 0</inkml:trace>
  <inkml:trace contextRef="#ctx0" brushRef="#br0" timeOffset="27886.95">11222 6810 1997 0,'-7'6'56'0,"7"-6"13"0,0 0-55 0,0 0-14 0,0 0 0 0,0 0 0 0,0 0 61 16,0 0 10-16,0 0 1 0,0 0 1 0,7 0 44 0,3-3 9 16,1 0 2-16,3 0 0 0,4-3-103 0,3-1-25 15,0 1 0-15,4-3 0 0,3 2 56 0,4 1 7 16,3 0 1-16,0 0 0 0,1-1-64 0,-1 1 0 16,4 3-14-16,0-3 2 0,3-1 12 15,4 1 11-15,-4 0-3 0,0-1 0 0,1 1-8 0,-4 0 0 16,6 3 0-16,-2-3 8 0,-4 2-8 0,3 1 0 15,0-3 0-15,1 3 0 16,-5-3 0-16,1 2 0 0,-7-2 0 0,0 3 0 0,-4 0 0 0,0 3 0 16,-7-3 10-16,0 3-10 0,1 3 0 0,-5 0 0 15,-3-3 0-15,0 3 0 0,-3-3 0 0,0 0 0 16,-1 3 0-16,-6-3 0 0,-4 0 0 0,0 0 0 16,7-3 0-16,-7 3 0 0,0 0 8 0,0-6 5 15,-4 0 1-15,1-4 0 0,-1 4-22 0,1 0-5 16,-1-7-1-16,-3 4 0 0,0-1 22 0,0 1 5 0,-4 0 1 0,4-1 0 15,0-2-14-15,0 2 0 0,4 4 0 16,-4 0-10-16,7 6 10 0,-4-7-13 0,1 1 5 0,-1 0 8 16,4 6-14-16,-3-6 5 0,3 6 1 0,0 0 0 15,0 0-2-15,0 0 0 0,0 0 0 0,0 0 0 16,0 0 2-16,0 0 0 0,0 0 0 0,0 9 0 16,3 3 8-16,-3 1 0 0,4 3 0 0,-1 6 0 15,1 3 0-15,-1 6 8 0,4 7-8 0,-3-1 11 16,3 4 1-16,-4 0 0 0,1 0 0 0,3 3 0 15,-4-4 12-15,4 1 2 0,1-3 1 0,-1-4 0 16,-4-2-7-16,4-4 0 0,0-3-1 0,0-3 0 16,0-10-19-16,-3 1 10 0,3-7-10 0,-4-3 8 0,-3-3 9 15,4-6 2-15,0-3 0 0,-1-4 0 16,-3-6-67-16,0 0-12 16,0-6-4-16,-3 0 0 0,3 0 88 0,-8-6 18 0,5-1 3 0,-4 1 1 0,0 0-35 15,0-4-11-15,-4 1 0 0,1-4 0 0,3 4 8 0,-1-1-8 16,-2 1 0-16,3-4 0 0,0 4 8 0,0-1-8 15,3 7 0-15,-3 0 0 0,0-1 8 0,4 14-8 16,-1 2 0-16,4 1 0 0,0 2 0 0,0 1 0 16,0 3 0-16,0-1 0 0,0 7 0 0,0 0 0 15,7 3 0-15,4 4 0 0,-1-1 0 0,1 6 0 16,-1 1 0-16,5 0 0 0,2-1 0 0,1 1 0 16,-1-1 0-16,1-2 0 0,3 2 0 0,0-2 0 15,4-4 0-15,0 0 0 0,0 0 0 0,-1 1 0 16,-3-1 0-16,4-3 0 15,-4 3 0-15,-3 1 0 0,3-1-8 0,-3 0 8 0,-4 4 9 16,-4-1 5-16,4 3 1 0,-6 1 0 16,-1 0-15-16,-4-1-15 0,1 1 3 0,-4 2 1 0,-4 1 11 15,-3 0 16-15,0-1-4 0,-4 7-1 0,-3-6 19 0,-3 6 4 16,-1 0 1-16,0-10 0 0,1 7-17 0,-4-6-3 0,-4 2-1 0,0 1 0 16,1 0-14-16,-1 0 8 0,0 2-8 0,-3 4 0 15,7-3 0-15,0-3 0 0,-1-1 0 0,5-2 0 16,6-4-8-16,1-2-5 0,3-4-1 15,3-3 0 1,4-6-121-16,0 6-24 0,7-16-5 0</inkml:trace>
  <inkml:trace contextRef="#ctx0" brushRef="#br0" timeOffset="28986.13">12989 6230 1094 0,'4'6'46'16,"-1"4"-37"-16,4 2 95 0,-3 7 20 0,3 0 3 0,0 6 1 15,0 3-8-15,4 7-2 0,-1 2 0 16,1 1 0-16,-1 3-35 0,5 2-7 0,-5 1-2 0,1 3 0 16,-1 4-8-16,1 2-2 0,-1 0 0 15,5 4 0-15,-5-7 0 16,-3 0 0-16,4-6 0 0,-4 3 0 0,3-6-22 0,-3-4-5 15,1-2-1-15,-5-1 0 16,1-6-21-16,-1-6-5 0,1 0-1 0,-4-6 0 0,0-3 8 0,0-7 2 0,0 3 0 0,-4-6 0 16,4-3-35-16,0 0-8 0,-3-9 0 0,-4-4-1 15,-1 1-11-15,-2-7-3 16,3-3 0-16,-4-3 0 0,1 0 39 0,-1-3 0 0,-3-4 0 0,3 4 0 16,1-3 0-16,-4-7 0 0,0-6 0 0,-4 0 0 15,4-3 44-15,-4-3 16 0,4 0 3 0,-4-3 1 16,4 3-52-16,0-1-12 0,0-2 0 0,4 3 0 15,-1 3 54-15,0 0 8 0,4 0 2 0,-3-13 0 16,3 13-52-16,0 6-12 0,3 4 0 0,-3 2 0 16,7 1 0-16,-3 6 0 0,3-1 0 0,-4 4 0 15,4 3 0-15,0 4 0 0,0 2 0 0,0 3 0 16,0 1 0-16,0 2 0 0,4 4 0 0,-1 3 0 16,1 0 0-16,-1 3 0 0,4 0 0 0,0 3 0 15,4 0 0-15,-4 3 0 0,3 4 0 0,5-1 0 16,6 1 0-16,0 2 0 0,4 1 0 0,-1-1 0 15,4 1 0-15,1-1 0 0,-1 1 0 0,4-1 0 16,-1-2 0-16,1-1 0 0,3 1 0 0,1-1 0 16,-1-3 0-16,0 1 0 0,4-4 0 0,-4 0 0 0,1 0 0 15,-5-3 0-15,1 0 0 0,-4 0 0 0,1-3 0 0,-5 3 0 16,1 0 0-16,0-3 0 0,-4 0 0 0,0-1 0 0,-3 1 0 16,3-3 0-16,-7 0 0 0,0 3 0 0,-3-4 0 15,3 1 0-15,-4 3 0 0,1-3 0 0,-4 3 0 0,0-1 0 16,0 1 0-16,-3 3 0 0,-4 0 0 0,7 0 0 15,-7 0 0-15,3 0 0 0,4 3 0 0,-3 1 0 16,-1-1 0-16,4 3 0 0,-3-3 0 0,3 3 0 16,-4 4 0-16,5-1 0 0,-1-3 0 0,3 7 0 15,1-1 0-15,-1 4 0 0,4 0 0 0,-3 6 0 16,3 3 0-16,0 3 0 0,0 3 0 0,4 7 0 16,-4 0 0-16,4-1 0 0,-1 4 0 15,1 0 0-15,3-7 0 0,-3 1 0 0,7-4 0 0,-4 4 0 16,-4-4 0-16,4 4 0 0,1-1 0 0,-1 1 0 15,0-1 0-15,-3 4 0 0,3-1 0 0,-4-2 0 16,1 2 24-16,0-5 3 0,-8-4 0 0,4 3 0 16,-3 1-27-16,0-1 0 0,-1 3 0 0,-3 1 0 15,0-7-16-15,-3 4-9 0,-1-1-2 0,1-3 0 16,-4-3 43-16,0-3 9 0,-4 0 2 0,-3-3 0 16,0-3-12-16,-3-4-3 0,-1 1 0 0,-7-4 0 15,1-3 0-15,-4 1 0 0,-8-4 0 0,1 0 0 16,0 0 16-16,0 0 4 0,-4 0 0 0,0 0 0 15,0 4-32-15,1-4 0 0,2 3 0 0,1 0 0 0,-3-2 0 0,-1 2 0 16,-7 3 0-16,4-3 0 0,-4 4-9 0,0-4-8 16,0 4-2-16,-10-1 0 0,3-3 19 15,4 1 0-15,-1-4 0 0,1 0 0 0,0-3 0 0,3-3 0 0,-3 0 0 0,3-4 0 16,0 1 0-16,7 0 0 16,0-4 0-16,1 1 0 15,6-1-55-15,4 1-7 0,0 3-2 0,3-4 0 16,4 4-153-16,3 3-31 0,4-3-7 0</inkml:trace>
  <inkml:trace contextRef="#ctx0" brushRef="#br0" timeOffset="29584.91">13289 6587 1684 0,'0'0'75'0,"4"-6"15"16,3 3-72-16,0-3-18 0,0 3 0 0,0-4 0 16,0 4 64-16,4-3 10 0,-4 3 2 0,3-4 0 0,4 4-10 0,-3 0-2 0,3 3 0 0,0 0 0 15,4 0 52-15,-1 3 9 0,1 0 3 0,3 4 0 16,-3 2-91-16,-1 4-17 0,1-1-4 0,-4 1-1 15,0 6 17-15,0-4 3 0,1 4 1 0,-5 0 0 16,1 3-13-16,-4-3-3 0,0 3 0 0,-4 0 0 16,1-1-5-16,-4 5-2 0,-4-1 0 0,1-3 0 15,-4 3-26-15,0-3-6 16,-4 3-1-16,-3-6 0 0,0-1 20 0,-4 1 0 0,1-3 0 0,-5-4 0 16,5 1 0-16,-4-7 0 0,3 0 0 0,0 1 0 15,1-7 0-15,3 0 0 0,3 0 0 16,0-3 0-16,4-1 0 0,0 1 0 0,4 0 0 0,3 3 0 15,0-9 0-15,3-1 0 0,1 1 0 0,6 0 0 16,1 2 0-16,7 1 0 0,-1 3 0 0,4-3 0 16,1 2 0-16,-1-2 0 0,4 3 0 0,-1-3 0 15,1 3 0-15,0 0 0 0,-4-1 0 0,3 1 0 16,-2 0 34-16,-1 3 10 0,0-3 3 0,-3 0 0 16,3 3-127-16,-4 0-24 0,-2-3-6 0</inkml:trace>
  <inkml:trace contextRef="#ctx0" brushRef="#br0" timeOffset="30051.77">14263 6703 2188 0,'0'0'97'0,"7"0"20"16,3 3-93-16,5-3-24 0,-1 0 0 0,0 0 0 16,3 0 56-16,5 0 6 0,2 0 2 0,1 0 0 15,0 0 0-15,3 4 0 0,4-4 0 0,10 0 0 16,-3 3-52-16,0-3-12 0,3 0 0 0,-3-3 0 15,0 3 0-15,-1-4 0 0,-2 1 0 0,2 3 0 16,-6-3 0-16,-4 0 0 0,1 0 0 0,-1-3 0 16,-3-1-48-16,-4 1-13 0,-4-3-3 0,1-1 0 15,-4 1-72-15,0 3-14 0,-3-1-3 0</inkml:trace>
  <inkml:trace contextRef="#ctx0" brushRef="#br0" timeOffset="30621.66">15078 6449 2066 0,'-7'25'43'0,"3"-18"10"0,1 5-42 0,3-2-11 0,0 5 0 0,0-2 0 15,0 6 104-15,0 3 20 0,0 3 3 0,3 3 1 16,1 3-52-16,-1 4-9 0,4 2-3 0,-3 1 0 16,3 0-51-16,0-4-13 0,0 4 0 0,0-7 0 15,0-6 52-15,-3-6 8 0,3 0 2 0,0-10 0 16,0 1-47-16,-4-7-15 0,1 0 8 0,-4-3-8 16,3-6 0-16,1-4 0 0,-1-5 0 0,-3-4 0 15,4 0 0-15,-4-6 0 0,-4-3 0 0,4-1 0 16,-3 1 0-16,-1-3 0 0,1 3 0 0,-4 3 0 15,3-4 0-15,-3 1 0 0,4 0-8 0,-4 0 8 16,0-1 0-16,-1 4 0 0,1 0 0 0,4 0 0 0,-4 3 0 0,3 0 0 0,1 0 0 16,3 0 0-16,0 7 0 15,0 5 0-15,0 4 0 0,0 6 0 0,7 3 0 0,-4 3 0 16,8 10 0-16,-4 0 0 16,4-1 0-16,-1 4 0 0,4 3 0 0,4-3 0 0,0 0 0 15,-1-3 0-15,8-1 0 0,-4-2 0 16,4-4 0-16,-4 1 0 0,0-1 0 0,4 0 0 0,-4 1 0 0,0-4 0 0,4 0 0 15,-4-3 0-15,-3 4 0 0,-1-4 0 16,-3 0 0-16,0 0 0 0,-3 3 0 0,-7-2 0 16,3-1 0-16,-7-3 0 0,-4 6 0 0,1 3 0 0,-8 1 0 0,0 2 0 15,-6 4 58-15,-1 0 5 0,-3 3 1 0,-7 2 0 16,3-2-48-16,-3 6-16 0,-4-3 9 0,0 3-9 16,4-3 8-16,0-3-8 0,3 0 8 0,4-10-8 15,7 1 0-15,-4-1 0 0,8-6-14 0,-1-3 5 16,4-3-198-16,4 0-39 0,3-3-8 0</inkml:trace>
  <inkml:trace contextRef="#ctx0" brushRef="#br0" timeOffset="31125.09">15868 6277 2038 0,'0'0'58'0,"0"0"12"0,-7 3-56 0,0 3-14 0,3 4 0 0,-3 2 0 15,-3 13 104-15,3 4 17 0,-4 5 4 0,4 4 1 16,0 2-55-16,0 4-11 16,0 3-3-16,3 4 0 0,4 2 2 0,-3 0 0 0,3 4 0 0,3-4 0 15,4-9-14-15,0-3-2 16,4-7-1-16,0-3 0 0,3-6-21 0,3-6-4 0,1-3-1 0,3-3 0 15,0-7-16-15,4-3 8 0,0 0-8 0,3-9 0 16,-3 0 19-16,3-10-3 0,-3 3-1 0,-1-9 0 16,1 0-15-16,-7-6 0 0,-1-3 0 0,1-1 0 15,-8 4 16-15,1 0 0 0,-7 0 0 0,-1 3 0 16,-3 0 7-16,-3 0 1 0,-5 6 1 16,1 0 0-16,-7 3-2 0,-3 1-1 0,-8-1 0 15,0 0 0-15,1 1-22 0,-5-1 0 0,1 0 0 16,-7-6 8-16,0 3-8 0,6 7-16 0,1-1 4 0,3 1 0 15,1 2-109-15,3 1-23 0,-1 0-4 0</inkml:trace>
  <inkml:trace contextRef="#ctx0" brushRef="#br0" timeOffset="31388.83">15476 6377 2062 0,'-3'19'43'0,"3"-13"10"0,0 4-42 16,3-4-11-16,4 3 0 0,0 1 0 0,4-1 105 0,0 4 19 0,3 2 4 0,7-2 1 15,0 3-52-15,4 2-10 0,7 1-3 0,-1 6 0 16,5 0 0-16,-1 4-1 0,0 2 0 0,7 10 0 16,-3 0 1-16,0 9 1 0,3 0 0 0,1 6 0 15,-1-9-52-15,0 0-13 0,1-3 0 0,-1 0 0 16,-3-3 12-16,-4 0-1 0,-3-4 0 0,3 1 0 15,-7-7-54-15,1-2-10 0,-1-4-3 0</inkml:trace>
  <inkml:trace contextRef="#ctx0" brushRef="#br0" timeOffset="33966.73">3955 9171 2030 0,'-11'3'57'0,"0"0"14"16,1 0-57-16,6-3-14 0,-3 0 0 0,7 0 0 15,0 0 0-15,0 0 0 0,0 0 0 0,0 0 0 16,0 0 54-16,0 0 8 0,0 0 2 0,0 0 0 16,0 0 0-16,0 0 0 0,7 0 0 0,0 0 0 0,0 4-52 15,4-1-12-15,0 0 0 0,-8 0 0 0,8 3 54 0,-1-3 8 0,1 4 2 0,0-1 0 16,3-3-52-16,7 3-12 0,-7-3 0 0,7 1 0 15,4-1 0-15,-1 0 0 0,5 0 0 0,2-3 0 16,5 3 0-16,-1-3 0 0,0 0 0 0,8 0 0 16,-5 0 0-16,5 0 0 0,-4 3 0 0,6-3 0 15,8 0 0-15,0-3 0 0,7 3 0 0,4-3 0 16,-4 3 54-16,0 0 8 0,0-3 2 16,10 3 0-16,-3-3-52 0,0 0-12 0,4-1 0 0,10-2 0 15,-7 0 0-15,4 0 0 16,6-1 0-16,8 1 0 0,-7 0 0 0,3 3 0 0,0-4 0 0,11 4 0 15,-7 0 0-15,-8 0 0 0,8 0 0 0,7 0 0 16,-11 0 0-16,4-1 0 0,3 4 0 0,7-3 0 16,-7 3 0-16,1-3 0 0,2 3 0 0,12-3 0 15,-15 0 0-15,7 0 0 0,-3 0 0 0,14-1 0 16,-11-2 54-16,4 3 8 0,-3-3 2 0,16 0 0 16,-16-1-52-16,3 1-12 0,-1 3 0 0,15-3 0 15,-14-1 0-15,4 4 0 0,-5-3 0 0,15 0 0 16,-14-1 0-16,-4 1-12 0,4 3 3 0,11-3 0 15,-11-1 9-15,-4 1 8 0,4 3-8 0,10-3 11 16,-14-1-11-16,4 4 0 0,-3-3 9 0,13 0-9 16,-14 0 21-16,1 2 0 0,-1 1 0 0,11-3 0 0,-11 3-9 15,0 0-1-15,1 0-1 0,10-4 0 16,-11 7-10-16,-3-3 8 0,3 3-8 0,11-3 8 16,-18 3-8-16,4-3 0 0,-4 0 0 0,11 3 8 0,0-3-8 15,-4 3 8-15,-3-3-8 0,0 3 8 0,-4 0-8 16,0-4 8-16,-3 4-8 0,0-3 8 0,-11 3-8 0,3-3 8 15,-2 0-8-15,6 3 8 16,-11-3-8-16,1 0 0 0,3 0 9 0,0-1-9 0,-7 1 8 16,4 0-8-16,-4 0 8 0,4 0-8 0,-8 0 0 0,-6 3 0 15,-4 0-10-15,0-3 10 0,-4 3 0 0,-3 0 9 0,0 0 1 0,-7 0 0 16,-4 0-10-16,-7 3 0 0,-3-3 9 0,-4 0-9 16,1 0 0-16,-5 3-15 0,-3 0 3 0,1-3 0 15,-5 3 20-15,1-3 4 0,-4 3 0 0,0-3 1 16,-3 3-13-16,-1-3 0 0,1 0 0 0,-8 4 0 15,-3-4 8-15,0 0-8 0,0 0 0 0,0 0 9 16,0 0-9-16,0 0 8 0,0 0-8 0,0 0 8 16,0 0-8-16,0 0 0 0,-3-4 0 0,-4 4 8 15,0-3-8-15,3 0 0 0,1-3 0 0,-4 0 0 16,3 2-8-16,1-2-1 16,-4 0 0-16,3-3 0 0,-3 2 9 0,3 1 0 0,1-3 0 0,-1-1 0 15,1-2 0-15,-1 2 0 0,-3-2 0 0,4-1 0 16,-1-3 0-16,1-2 0 0,-1-1 0 0,-3 0 0 15,4-6 0-15,-1 0 0 0,1-3 0 0,-5-1 0 16,5 1 0-16,-1 0 0 0,-3 3 0 0,4-3 0 16,-4-1 49-16,3 4 12 0,-3-3 3 0,0 3 0 15,4-3-52-15,-4 0-12 0,-1-1 0 0,5 1 0 16,-4 0 0-16,3 0 0 0,1 0 0 0,-1-1 0 16,1 4 0-16,-1 3 0 0,1 0 0 0,3 0 0 0,0 0 0 15,-4 0 0-15,4 4 0 0,-3-1 0 0,3 3 0 0,-4 0 0 16,4 4 0-16,0-1 0 0,-3 4 0 15,-1 0 0-15,1-1 0 0,-1 1 0 0,4 3 0 0,-7-1 0 0,3 1 0 0,1 0 0 16,-1-1 0-16,1 1 0 0,-4 0 0 0,3 0 0 16,1-4 0-16,-1 4 0 0,1 3 0 0,-1-3 0 15,4 6 0-15,0-7 0 0,0 7 0 0,0 0 0 16,-3-6 0-16,3 6 0 0,0 0 0 16,0 0 0-1,0 0-18-15,0 0-6 0,0 0-2 0,0 0 0 0,0 0 42 0,0 0 8 0,0 0 1 16,0 0 1-16,0 0-42 15,0 0-9-15,0 0-2 0,0 0 0 0,0 0 43 0,-4-3 9 0,1-3 2 0,-1-1 0 16,1 4-27-16,-1-3 0 0,4-4 0 0,-4 4 0 16,4 0-17-16,-3 3-9 15,-1-3-2-15,4-1 0 0,-3 4 28 0,3 0 0 0,-4-3 0 0,1 3 0 16,-1-4 0-16,1 4 0 0,3 3 0 0,-4-6 0 16,1 0 0-16,-1-1 0 0,1 1 0 0,-1 0 0 15,1 0 0-15,3-1 0 0,-4 4 0 0,1-3 0 16,-1 0 0-16,4-1 0 0,0 1 0 0,0 0 0 15,-3 3 17-15,3 3 9 0,0-7 2 0,0 7 0 16,0 0-28-16,3-6 0 0,-3 6 0 0,0-6 0 16,0 6-17-16,0 0-9 0,0 0-2 0,0 0 0 15,0 0 28-15,0 0 0 0,0 0 0 0,0 0 0 16,0 0 0-16,0 0 0 0,0-6 0 0,0 6 0 16,0 0 0-16,0 0 0 0,0 0 0 0,0 0 0 15,0 0 0-15,0 0 0 0,0 0 0 0,0 0 0 16,0 0 0-16,0 0 0 0,0 0 0 0,0 0 8 15,0 0-8-15,0 0 0 0,-7 3 8 0,3 0-8 16,-3 6 0-16,0 1 9 0,0 2-9 0,4 7 0 16,-4 0 21-16,0 3-2 0,-4 6-1 0,4 0 0 0,0-3-27 0,-4 4-6 0,4-4-1 0,-3 3 0 15,3-3 16-15,0 3 0 0,0 0 0 0,0 1 0 16,-4-4 0-16,4 3 0 0,3-3 0 16,-3-3 0-16,4 0 8 0,-4-6 7 0,3-1 1 0,4-2 1 15,-3-7-29-15,3 3-5 0,0-9-2 0,0 0 0 16,0 0 11-16,0 0 8 0,0 0-12 0,0-12 12 15,3 2 13-15,4-2 10 0,-3-4 1 0,3 1 1 16,0-1-25-16,0 0 0 0,4 1 0 0,-1-4 0 16,1 3-24-16,3-3-11 0,-4 0-1 0,4 1-1 15,1-4 8-15,-1 3 1 0,3-3 1 16,-3 0 0-16,1-3 27 0,-1 0 0 0,0-3 0 0,0 2 0 16,-4 1 0-16,5 0 0 0,-5 0 0 0,1 3 0 15,-1 3 46-15,-3 4 14 0,4 5 4 0,-4 1 0 16,0 0-103-16,-3 2-20 15,-1 1-4-15,4 3-1 0,-7 3 103 0,4 0 20 0,3 3 4 0,-4 3 1 16,4 10-79-16,-3 0-15 0,3 2-3 0,0 8-1 16,0-1 34-16,0 3 0 0,0 0 0 0,4 0 0 15,-1 1 23-15,1-8 8 0,0-2 1 0,3 0 1 16,-4-3-33-16,1-1 0 0,-1-2 0 0,4-4 0 16,-3 1-20-16,0-1-12 0,-1 1-1 0,-3-4-1 15,0 0 34-15,-3 0 0 0,-1 1 0 0,1-1 0 0,-8 0 0 0,1-3 17 16,-8 4-3-16,1 2-1 0,-1-3 7 0,-3 7 2 0,-7-1 0 0,3 1 0 15,-3 3-1-15,-4 2 0 0,4 1 0 0,-7 3 0 16,0-3-35-16,-4 3-7 16,0-3-2-16,0 3 0 0,1-3 23 0,-5-4 0 0,5 1 0 15,2-4 0-15,1 1 0 0,4-7 0 16,2 1 0-16,1-4 0 0,7-3-56 16,0 0-6-16,3-7-2 0,1 4 0 0,3-3-152 15,-4-3-30-15</inkml:trace>
  <inkml:trace contextRef="#ctx0" brushRef="#br0" timeOffset="35333.89">3806 12745 2044 0,'0'0'86'15,"0"0"-69"1,0 0 43-16,0 0 8 0,0 0 1 0,11 0 1 16,0 0-56-16,-1-3-14 0,1 0 0 0,3 0 0 15,0 3 54-15,0-3 8 0,4 3 2 0,-1-3 0 16,1 3-51-16,0 0-13 0,3 3 0 0,0-3 0 0,4 0 29 0,-1 3 1 0,1-3 0 0,7 3 0 15,0-3-16 1,3 0-3-16,4 3-1 0,-8-3 0 0,-2 0-10 0,2-3 8 0,5 3-8 0,-1 0 8 31,0 0-8-31,8 3 0 0,-1 0 0 0,0 1-11 0,4-4 11 0,4 3 0 0,-5-3 8 0,19 0-8 16,-4 0 9 0,-7 0-9-16,3 0 12 0,1-3-12 0,-8-1 15 0,4 1-4 0,-4 0-1 15,1 0 0-15,-8 0-2 0,-7 0-8 16,1 0 12-16,-1 0-4 0,-7-1 6 15,0 1 1-15,1 0 0 0,-5-3 0 0,-3 3-27 0,1-4-6 0,-1 1-1 0,-7 3 0 16,-4-3 19-16,5-1 0 0,-8 4 0 0,0-3 0 16,0 3 0-16,-7 3 0 0,3-3 0 0,-3 3 0 15,0-6 0-15,0-1 0 0,0-2 0 0,0-1 0 16,-3 4 20-16,3-6 8 0,0 2 2 0,0-2 0 16,0 2-30-16,0 1 0 0,0-1 0 0,0 1-10 15,0 0-12-15,0 2-2 0,0 7-1 0,0-6 0 16,0 6 41-16,0 0 9 0,0 0 2 0,0 0 0 15,-7 0-14-15,3 0-2 0,1 3-1 0,-4 4 0 16,3 2 14-16,-7 7 2 0,8-1 1 0,-4 1 0 16,7 3-27-16,-4 3 0 0,4 3 0 0,0 3 0 15,0 3 0-15,0 4 0 0,0-1 0 0,4 13 0 16,-4-3 0-16,3-3 0 0,4 0 0 0,-3-4 0 16,3-5 27-16,4-4 0 0,-4-3 0 0,0-6 0 15,3-3-27-15,1-4 0 0,-4-6 0 0,4-2 0 16,-4-4 0-16,3-4 0 0,-10-2-14 0,4-3 5 15,-1-4-11-15,1 1-1 0,-4-7-1 0,0 0 0 16,0 0 22-16,-4-6 0 0,1 0 0 0,3 0 0 0,-4 0 0 0,4 0 0 16,-7 3 0-16,0-6 0 0,4-1 0 15,-5 4 0-15,1-3 0 0,4 0 0 0,-4 0 0 0,3-1 0 0,-3-2 0 16,0 3 0-16,4 0 0 0,-1 3 0 0,4 3 0 0,-3 0 0 16,6 3 0-16,-3 6 0 0,4 4 0 0,-1-1 0 15,4 7 0-15,0 3 0 0,-3 3 0 0,3 1 0 16,0 5 28-16,4 0 1 0,-4 4 0 0,3 3 0 15,1-1-21-15,-1 1-8 0,4 0 0 0,1 3 9 16,-1-1 19-16,3 1 3 0,-3-3 1 0,8-4 0 16,-8 1-77-16,3-1-15 0,1-2-4 0,3-4 0 15,4 0 52-15,-4 1 12 0,-3-1 0 0,-1 0 0 16,-3 0 0-16,4-2 0 0,0 2 0 0,-8-3 0 16,4 3 0-16,-3-3 0 0,-4 4 0 0,0-1 0 15,-3 0 48-15,-1 4 13 0,-6-1 3 0,-1 4 0 16,1-4-52-16,-8 7-12 0,0-1 0 0,-3 1 0 0,0 3 54 15,0 0 8-15,-4-4 2 0,-3 4 0 16,0-3-46-16,3 0-9 0,-3-1-1 0,4-2-8 0,-1-4 13 16,4 1-4-16,0-1-1 0,3-3 0 15,1-3-18-15,-1 0-4 0,7-3-1 0,4 0 0 16,-7-6-90-16,7 0-19 0,0 3-3 0,0-3-1 16,4-1-136-16,-1 4-27 0,12-3-5 0,-1 3-2 0</inkml:trace>
  <inkml:trace contextRef="#ctx0" brushRef="#br1" timeOffset="49740.06">6452 5565 851 0,'0'0'36'15,"0"0"-36"1,0 0 97-16,0 0 13 0,0 0 2 0,0 0 1 16,0 0-27-16,0 0-6 0,0 0 0 0,0 0-1 15,0 0 26-15,0 0 6 0,0 0 1 0,0 0 0 16,0 0-26-16,0 0-5 0,-3 3-1 0,-4 0 0 15,3 4 39-15,1-1 7 0,-1-3 2 0,1 3 0 16,-1 1-52-16,4 2-9 0,-7-3-3 0,4 4 0 16,-1-1-64-16,0 1 0 0,1 2-8 0,-1-3-1 15,4 4 9-15,0-4 0 0,0 1 0 0,4-1 0 16,-4 1 10-16,3 2-2 0,1-2-8 0,0-1 12 16,6 0-12-16,-10-2-8 0,7 2 8 0,0-3-13 15,4 4 13-15,-4-4 0 0,3 0 0 0,1 1 0 16,0-4 0-16,-1-3 0 0,1 0 0 0,-1-7 0 0,4 4 0 15,-3-6 0-15,3-1 0 0,-3-2 0 16,-1-1 10-16,1 1-10 0,-1-1 8 0,-2 1-8 16,-1-1 0-16,0-2 0 0,0-1 0 0,0 3 0 0,-4 1 38 0,1 2 2 15,-1 1 1-15,-3 0 0 0,0-1-23 0,0 4-5 16,0 6-1-16,0-6 0 16,0 6 0-16,-3-3-1 0,3 3 0 0,-7-4 0 0,0 1-11 0,0 0 0 15,-4 0 0-15,4 0 0 0,0-3 0 0,0 2 0 16,3-2 0-16,-3 3 0 0,0-3-49 15,7 6-12-15,0 0-3 0</inkml:trace>
  <inkml:trace contextRef="#ctx0" brushRef="#br1" timeOffset="50836.63">10139 5433 1378 0,'0'7'61'0,"0"-1"13"0,0-3-59 0,-4 3-15 0,4 1 0 0,0-1 0 16,0-6 60-16,0 0 10 0,4 3 2 0,-4-3 0 15,0 0-38-15,3 3-7 0,1-3-2 0,-1 0 0 16,4-3 31-16,1 0 7 0,-5 0 1 0,4-3 0 15,4-1-9-15,-4 1-2 0,0 0 0 0,3-4 0 16,-3 1-33-16,4 3-8 0,0-4 0 0,-4 4-1 16,3 0-11-16,-3-1 0 0,4 4 0 0,-4-3 0 15,4 3 0-15,-8 0 0 0,4-4 0 0,-3 4 0 16,-4 3 12-16,0 0 0 0,0 0 0 0,0 0 0 16,0 0 32-16,0 0 6 0,0 0 2 0,0 0 0 15,0 0 9-15,0 0 3 0,0 0 0 0,0 7 0 16,0-1-52-16,0 6-12 0,0-2 0 0,0 2 0 0,0 7 0 15,0 0 0-15,0 3 0 0,3 3 0 16,-3 0 0-16,0 0 0 0,4 0 0 0,-1-3 0 16,-3 0 0-16,4-3 0 0,3-3 0 0,-4-1 0 0,1-5 14 0,-1-1 0 0,-3-3 0 15,4 1 0 1,-1-4-125-16,1 3-25 0,-4-3-4 0,0-3-2 16,0 3-40-16,-4 4-8 0,4-4-2 0,-3 0 0 0,-1 3 88 15,1-3 18-15,-1 4 3 0</inkml:trace>
  <inkml:trace contextRef="#ctx0" brushRef="#br1" timeOffset="51075.74">10178 5697 1958 0,'7'0'87'0,"0"-3"17"15,0 3-83-15,3-3-21 0,5 3 0 0,-1-4 0 47,3 1 87-47,-3 0 13 0,8 0 2 0,-1-3 1 0,0 3-47 0,0-1-10 0,4 1-2 0,-4 0 0 0,4 0-44 0,-4 3-21 0,0 0 1 0,0 0 1 16,4 0-138-16,-4 0-28 0</inkml:trace>
  <inkml:trace contextRef="#ctx0" brushRef="#br1" timeOffset="52339.35">13219 5446 1227 0,'0'0'54'0,"0"0"12"0,0 0-53 0,0 0-13 0,0 0 0 0,0 0 0 15,0 0 60-15,-4-6 10 0,1 3 2 0,3 3 0 16,0-10-23-16,-4 4-4 0,4 0-1 0,0-1 0 16,0 1-16-16,0-3-4 0,0-1-1 0,4 1 0 15,-4-1 29-15,0 4 5 0,3-3 2 0,1 3 0 16,-1 2-16-16,-3 1-3 0,7-3-1 0,-3 6 0 16,3-3-7-16,0 3-2 0,-4 0 0 0,4 0 0 15,4 3 27-15,0 3 6 0,-1 1 1 0,1-1 0 16,-1 0-52-16,4 0-12 0,1 1 0 0,-1 2 0 15,0 0 0-15,-4 1 0 0,4-1 0 0,-3 4 0 16,0-1 54-16,-4 1 8 0,3 3 2 0,-3-1 0 16,-3 4-64-16,-1-3-13 0,-3 3-3 0,0-1 0 15,-3 1 26-15,-4 3 5 0,3-3 1 0,-3 0 0 16,-3 3-16-16,-1-7 0 0,0 4 0 0,1 0 0 16,-4-3 0-16,0-1 0 0,0 1 0 0,-1-3 0 15,1-1 0-15,4-3 0 0,-4 1 0 0,3-4 0 16,4-3 0-16,-4-3 0 0,4 0 0 0,7 0 0 15,0 0-11-15,0 0-5 0,-3-6 0 0,3 0-1 16,0-1 5-16,7-2 2 0,-4 3 0 0,4 0 0 16,4-1 30-16,0 1 5 0,3 3 2 0,0 0 0 0,0 0-27 0,4-1 0 15,-1 4 0-15,4-3 0 0,1 3-12 0,-5 3-8 0,4-3-2 16,1 4 0-16,-1 2 35 0,-4 3 7 0,1 4 2 0,0-1 0 16,-1 1-22-16,-3-1 0 0,4 1 0 0</inkml:trace>
  <inkml:trace contextRef="#ctx0" brushRef="#br0" timeOffset="70453.55">18930 925 1824 0,'-11'6'38'0,"11"-6"8"15,-3 3-37-15,-1 6-9 0,1-5 0 0,-1 2 0 16,4-6 53-16,-3 3 9 15,-1 0 2-15,1 6 0 0,3-2 27 0,0 2 5 0,0 4 2 0,0-4 0 16,0 1-40-16,0 2-8 0,3 4-2 0,1-7 0 16,-1 1-5-16,4-1-2 0,-3 0 0 0,7 4 0 15,-4-7-5-15,3-6 0 0,1 3-1 0,3-6 0 16,0 3-1-16,0-9 0 0,7-4 0 0,-3 1 0 16,3-1-21-16,4-6-4 0,-1 1-1 0,5-1 0 15,-1-3 0-15,0 3-8 0,0-3 12 0,1 3-4 16,-5 3-18-16,-3-2-4 0,-3 2-1 0,0 7 0 15,-1-7 38-15,-6 10 7 0,0-1 2 0,-1 4 0 16,-3 3 0-16,0 3 0 0,-3 4 0 0,-1 5 0 16,1 1-3-16,-1 2 0 0,-3 10 0 0,4-3 0 15,-4 10-9-15,0-4-1 0,0 10-1 0,0-1 0 0,0 7-2 0,0 0 0 16,0-3 0-16,0 3 0 0,3 3-16 16,-3-3 0-16,0 3 0 0,4 0 0 0,-1-7 0 0,1-2 0 0,-1 3 0 0,-3-10 0 15,8-6 0-15,-5 0 0 0,1 0 0 0,-1-9 0 16,-3-3 0-16,4 2 0 0,-4-8 0 15,3-1 0-15,-3-3 0 0,0-3 0 0,0 0 0 16,0 0-9 0,0 0-51-16,-7-9-9 0,4 6-3 0,-4-13 0 0,3 6-34 15,-3-5-7-15,3 5-2 0,-3-8 0 0,4 5-61 16,-4-3-13-16,3 4-3 0,-3-1 0 16,4 1 0-16,-4 2 0 0,3 4 0 0</inkml:trace>
  <inkml:trace contextRef="#ctx0" brushRef="#br0" timeOffset="70720.53">19110 1523 1580 0,'-7'10'67'16,"0"-7"-54"-1,0 3 141-15,0-3 28 0,3 4 6 0,1-1 0 16,-1-3-61-16,4 3-13 0,-3 1-2 0,6 2-1 16,1-6-22-16,-1 0-4 0,4 4-1 0,0-1 0 15,4 0-56-15,7-3-11 0,-4 0-2 0,7 1-1 16,0-1 29-16,4 0 5 0,3-3 2 0,-3 0 0 15,-1 0-30-15,5 0-7 0,-5 0-1 0,1 0 0 16,3 0-12-16,0 0-16 0,1 0 3 0,2-3 1 16,1 3 60-16,3 0 13 0,-3-3 3 0,3 3 0 15,-3 3-64-15,0-3-24 0,0 3 0 0,-8 3 1 16,1-3 37-16,-4 3 7 0,0-6 2 0,-3 7 0 16,0 2-70-16,-1-3-13 0,-3 1-4 0,1-1 0 15,-1 3-51-15,-4-5-10 0,1 2-3 0</inkml:trace>
  <inkml:trace contextRef="#ctx0" brushRef="#br0" timeOffset="71155.46">20274 1649 2980 0,'-3'6'132'0,"3"0"28"0,0-6-128 0,0 0-32 0,0 0 0 0,0 0 0 0,0 0 63 0,0 0 6 0,0 0 2 0,0 0 0 0,0 0-46 0,0 0-9 0,0 0-1 0,0 0-1 32,0 0-54-32,0 4-10 0,0-4-2 0</inkml:trace>
  <inkml:trace contextRef="#ctx0" brushRef="#br0" timeOffset="74319.22">21174 1291 817 0,'0'0'34'0,"0"0"-34"15,0 0 109-15,0 0 15 16,0 0 4-16,3-9 0 0,-3 9-44 0,0-6-9 0,0 6-2 0,4-3 0 16,-4 3-7-16,0 0-2 0,0-7 0 0,0 7 0 15,0-6 38-15,0 6 7 0,3-6 2 0,-3 6 0 16,0-6-33-16,0 6-6 0,0 0-2 0,0 0 0 16,0 0 4-16,-3 0 1 0,3 0 0 0,0 0 0 15,0 0-20-15,0 0-4 0,-7-7-1 0,7 7 0 16,0 0-20-16,0 0-4 0,-4 0-1 0,4 0 0 15,0 0-10-15,0 0-3 0,0 0 0 0,0 0 0 16,0 0-3-16,0 0-1 0,0 0 0 0,0 0 0 16,-7 0-8-16,7 0 0 0,0 0 0 0,0 0 0 15,0 0 0-15,0 0 0 0,0 0 0 0,0 0 0 16,0 0 0-16,0 0 0 0,0 0 8 0,0 0-8 16,0 0 0-16,0 0 0 0,0 0 0 0,0 0 8 15,0 0-8-15,0 0 0 0,0 0 0 0,0 0 0 16,0 0 0-16,0 0 0 0,0 0 0 0,0 0 0 15,0 0 0-15,0 0 0 0,0 0 0 0,0 0 0 16,0 0 0-16,0 0 0 0,0 0 0 0,0 0 0 16,0 0 0-16,0 0 0 0,0 0 0 0,0 0 0 15,0 0 0-15,0 0 0 0,0 0 0 0,0 0 0 16,-3-9 0-16,3 9 0 0,0 0 9 0,0 0-9 16,0 0 25-16,-4-3 1 0,4 3 0 0,0 0 0 15,0 0-42-15,0 0-8 0,0 0-1 0,0 0-1 0,0 0 26 0,-3-7 0 0,3 7 0 16,0 0 0-16,0 0 0 0,-4-3 0 0,4 3 0 0,0 0 0 15,-3-3 8-15,3 3-8 0,-8-6 10 0,8 6-10 16,-3-6 14-16,-4 3-3 0,7 3-1 0,-4-4 0 16,4 4-2-16,-7 0 0 0,7 0 0 0,-7-3 0 15,0 3-8-15,7 0 12 0,-10 0-12 0,6 3 12 16,-7-3-12-16,4 7 0 16,4-1-12-16,-4 3 12 0,0 4 0 0,3 3 10 0,-3-4 1 0,4 7 0 15,-1 0-11-15,4 9 0 0,-3-3 0 0,3 10 0 16,3-7 0-16,1 3 0 0,-1 4 0 0,1-4 0 15,3-3-9-15,3-6 9 0,-3 3 0 0,4-12 0 16,0 2 0-16,-1-8-8 0,1 2 8 0,3-9 0 16,0-6 0-16,0-4-10 0,0-2 10 0,0-4-8 15,0-6 8-15,4-3 0 0,-4-3 0 0,-3-3 0 16,3 2 0-16,-4 1 0 0,1 0 0 0,0 3 0 16,-4 0 0-16,0 3 0 0,-4 3 0 0,-3 3 0 15,4 1 0-15,-8-1 9 0,1 7-9 0,-1 2 0 16,-3-5 10-16,4 5-10 0,-8 4 8 0,4 0-8 15,0 3 8-15,0 0-8 0,-4 6 0 0,4 1 8 16,0 2-8-16,4 1 0 0,-1-4 0 0,4 9 0 16,0 4 0-16,0-6 0 0,4 9 0 0,3 3 0 15,0 0 0-15,3 3 0 0,4 7 0 0,1-4 0 0,-1 4-8 0,3 5 8 0,4 1 0 0,1-3 0 16,-1-1 0-16,0-2 0 0,0 6 0 0,0-7 0 16,0 4 0-16,-3-1 15 0,0 4-3 15,-4-6 0-15,-4-1-2 0,1-3-1 0,-4-2 0 0,0-1 0 16,-3-3 5-16,-4-6 1 0,0 3 0 0,-4-4 0 15,-6-8 2-15,-1 2 1 0,-3-2 0 0,-7-1 0 16,0-2-8-16,-4-4-2 0,-3-3 0 16,-4 0 0-16,0-3-8 0,0-7-9 0,1 4 9 15,-1 0-13-15,4-1 13 0,3-2 8 0,4 6 0 0,0 0-8 16,-1-4 0-16,8 1 0 0,0 0 0 0,4 3 0 16,-1-4 0-16,8-2 0 0,-1 3 0 0,4-1 0 15,4-5 0-15,-1-1 0 0,11 1 0 0,-3-1-9 16,3-9 9-16,4 4 0 0,-1-1 0 0,4 0 0 15,4 0-8-15,0-6 8 0,-1 3-8 0,1 0 8 16,3 0-76-16,-3 0-9 0,3-3-3 0,-3 0 0 16,3 0-77-16,-7 0-16 0,4 0-3 0,0 0-1 15,-4-4-92-15,-3 4-19 0,-1 0-3 0,-3-3-1 16,0 6 138-16,-3-6 27 0,0 3 6 0,-4-3 1 16,-4 6 72-16,1-3 16 0,-4 3 2 0,0-3 1 15,0 6 213-15,-4 0 42 0,1 6 9 0,-4-2 1 0,3 8 23 16,-3-8 4-16,3 8 1 0,-3 1 0 0,0 0-103 0,0 3-20 15,4 3-4-15,-4 3-1 0,0 6-52 0,0 4-10 16,0 3-2-16,-1-1-1 0,5 7-29 0,-1 6-6 16,1 4 0-16,-1-4-1 0,4 0-3 0,4 4-1 15,-4-4 0-15,7 3 0 16,-4-9-5-16,5 3-1 0,-1-6 0 0,3-3 0 0,-3-4-9 0,4-6-8 16,3-2 9-16,-4-8-9 0,5 4 8 0,-1-9-8 15,0-7 0-15,3-2 0 0,-2-1 0 0,-5-6-8 16,4 0-1-16,-3-4 0 0,-1 7 22 0,-3 0 5 0,1 4 1 0,-8-4 0 15,0 3-10-15,0 3-1 0,-4 1-8 0,-3 2 12 16,-4 4 21-16,1-4 4 0,-8 4 1 0,4 2 0 16,0-2-30-16,0 6-8 0,-4 0 0 0,4 3 0 15,0 0-80-15,3 0-16 0,1 0-4 0,-1 0-1 16,4 3-146-16,0 0-29 0</inkml:trace>
  <inkml:trace contextRef="#ctx0" brushRef="#br0" timeOffset="75282.58">22761 1075 2127 0,'-3'-3'94'0,"3"3"20"15,0 0-91-15,0 0-23 0,0 0 0 0,0 0 0 16,0 9 69-16,3 10 10 0,1 0 1 0,-1 6 1 16,1 0-13-16,3 3-4 0,3 7 0 0,-2 2 0 15,2 4 0-15,-3 3 0 0,4 3 0 0,-1 0 0 16,1-3 0-16,-4-9 0 0,4 2 0 0,-4-2 0 16,3-10-51-16,-3-3-13 0,0-3 0 0,-3-1 0 15,3-11 0-15,-4 2 0 0,1-3 0 0,-4-6 0 16,0 0 0-16,0 0 0 0,0-12 0 0,0 2 0 15,-4-12-100-15,-3 4-22 0,0-4-5 16,0-3-1-16,-3-1 44 0,-4-2 9 0,-1 3 2 0,-6 0 0 16,4-6-37-16,-5 9-7 0,-2-10-2 0,-1 11 0 15,4-5 95-15,-4 11 24 0,4-1 0 0,3 4 0 16,1-1 0-16,3 7 0 0,0 6 0 0,3-3 0 16,0 3 47-16,4 0 13 0,0 3 4 0,7 0 0 0,0 6-20 15,4-2-4-15,-1 2-1 0,4-3 0 0,4 7-11 16,3-10-3-16,4 3 0 0,-1 4 0 0,8-7 31 0,0 3 7 0,3-3 1 0,0-3 0 15,0-3-52-15,1 0-12 0,-1 0 0 0,4-7 0 16,-4 1 0-16,4 3 0 0,-1-7 0 0,5 1 0 16,-5 2 54-16,1 1 8 0,0-7 2 15,0 7 0-15,-4-4-52 0,0 1-12 0,-3 5 0 0,-8-8 0 47,1 5 0-31,-4 1 0-16,-3 3 0 0,-4 2 0 0,0 1 54 0,-7 3 8 0,0 0 2 0,0 0 0 0,-7 3 0 0,-4 7 0 0,1 5 0 0,-5 11 0 0,5-5-52 15,-4 8-12-15,0 5 0 0,0 4 0 0,3 3 54 0,0-1 8 0,1 7 2 0,6-3 0 16,1-9-52-16,3-4-12 0,3 0 0 0,1-9 0 16,6 0 0-16,1-12 0 0,0 2 0 0,3-5 0 15,3-4 0-15,1-3 0 0,0-3 0 0,-1-4 0 16,4-5 0-16,-6-1 0 0,2-6 0 0,1-3 0 16,-4 1 0-16,4-8 0 0,-8 1 0 0,4 3 0 15,-7-3 0-15,0 6 0 0,0-3 0 0,-7 6 0 16,0-6 0-16,-3 6 0 0,-4 7 0 0,-4-7 0 15,1 3 0-15,-4 7 0 0,3-7 0 0,-3 7 0 16,0-1 0-16,0 4 0 0,0 3 0 0,-1 0 0 16,1 3-100-16,0 0-22 0,0 0-5 0</inkml:trace>
  <inkml:trace contextRef="#ctx0" brushRef="#br0" timeOffset="80335.85">24313 1276 300 0,'0'-10'12'0,"4"1"-12"32,0 3 16-32,-1 3 1 0,-3 3 0 0,0 0 0 15,0 0-17-15,0 0 0 0,0 0 0 0,0 0 0 16,0 0 106-16,0 0 18 0,0 0 3 0,0 0 1 16,0 0 51-16,0 0 10 0,0 0 3 0,0 0 0 15,0 0-78-15,0 0-15 0,0-7-3 0,0-5-1 0,0 2-7 0,0 1-2 0,4-4 0 0,-1 1 0 16,1-1-6-16,-1 4-2 0,4-4 0 0,-3 7 0 15,-1-3-20-15,1 6-4 0,-4 3-1 0,0 0 0 16,0 0 15-16,3 12 4 0,1-3 0 0,-4 7 0 16,3 6-32-16,-3 0-7 0,4 6-1 0,-4 0 0 15,3 4 0-15,1 5 0 0,-1-2 0 0,5 6 0 16,-1-4-32-16,0 4 0 0,0 0 0 0,3-10 0 16,1-3 35-16,-1-2 0 0,-2-5 0 0,2-5 0 15,-3-3-27-15,4-1-8 0,-1-5 0 0,-6-4 0 16,3-3 8-16,-4 0-8 0,1-3 0 0,-1-4 0 15,-3-8 12-15,0-1-2 0,0 0 0 0,-3-6 0 16,3 0-2-16,0-6 0 0,0 3 0 0,0-6 0 16,0 2-8-16,0 1 0 0,3 0 0 0,1 3 0 15,0 0 0-15,-1 0 0 0,4 3 0 0,4 3 0 16,-1 3 0-16,1-3 0 0,-1 4 0 0,1 5 0 16,3-2 0-16,-3 2 0 0,-1 4 0 0,4 3 0 15,-3 0 0-15,3 3 10 0,0 0 1 0,0 3 0 16,0 3-11-16,1 4 0 0,-1 2 0 0,3-2 0 15,-6 5 0-15,3 1 0 0,-3 3 0 0,-4 6 0 16,3 0 53-16,-3 3 9 0,0 4 2 0,-3 2 0 0,-1 1-64 16,4-1 0-16,-3 4-9 0,-4-4 0 0,4-9 9 0,-4 3 12 0,3-9-2 15,-3-3-1 1,4-3-109-16,-4-7-23 0,3-3-4 0,-3-3-1 16,4-3-7-16,3-3-1 0,0-10-1 0,0 0 0 15,3 0-95-15,1-9-20 0,0 0-3 0</inkml:trace>
  <inkml:trace contextRef="#ctx0" brushRef="#br0" timeOffset="80609.42">25079 1295 1958 0,'7'-16'87'0,"-3"6"17"0,-4 4-83 0,0 6-21 0,0 0 0 0,0 0 0 16,-4 6 158-16,1 4 27 0,-1 2 6 0,-3 1 1 15,0 9-103-15,0 3-20 0,-4 10-4 0,1-4-1 16,3 0 0-16,-4 10 0 0,4-7 0 0,0 1 0 16,3-4 0-16,4-2 0 0,0-4 0 0,4 0 0 15,-1-6-51-15,4-4-13 0,1-2 0 0,2-4 0 16,1-3 0-16,-1-2 0 0,4-4 0 0,1-4 0 15,-5-2 0-15,4-3 0 0,0-4 0 0,0-2 0 16,1-1 0-16,-1-6 0 0,-4 6 0 0,4-9 0 16,-3 6 0-16,-4 0 0 0,0 1 0 0,0 5 0 15,-7 1 0-15,0 2 0 0,0 1 0 0,-3 3 0 16,-4 2 12-16,-1 1-1 0,1 0 0 0,-3 3 0 16,-1 0-23-16,1 3-4 0,-1 4 0 0,0-4-1 15,4 3-101-15,0-3-20 0,0 0-4 0,7-3-1 16,0 0-125-16,0 0-24 0,0 0-6 0</inkml:trace>
  <inkml:trace contextRef="#ctx0" brushRef="#br0" timeOffset="81271.61">25523 1050 2245 0,'4'9'95'0,"-4"7"-76"16,4 6 49-16,-1-3 11 0,1 9 1 0,-1-3 1 15,1 3 38-15,3 4 7 0,0-1 2 0,-4 7 0 16,4-7-48-16,0 7-10 0,4-1-2 0,-4 1 0 16,4 0-15-16,-1-4-3 0,1-3-1 0,-1 1 0 15,1-4-30-15,0-9-7 0,-1 0 0 0,1-4-1 16,-4-2-3-16,3-4-8 0,-3-2 12 0,0-7-4 16,-7 0-8-16,0 0 0 0,0 0 0 0,0-4 0 15,0-8-13-15,-7-1 5 0,4 1 8 16,-8 2-13-16,4-5 13 0,-7-1 0 0,4 0 0 0,-5 4 0 15,1-1-13-15,0 7-10 0,-3-3-1 16,2 9-1-16,1 0-11 0,-3 9-3 0,3 0 0 16,-1 7 0-16,5-3 39 0,-1 5 0 0,1 7 0 0,3-6 0 15,0 3 0-15,7-6 0 0,0 3 0 0,0 0 0 16,3-7 0-16,4 4 0 0,-3-7 0 0,6 7 0 16,1-13 0-16,-1 3 0 0,1 1 0 0,3-7 0 15,0 3 0-15,4-6 0 0,0-4 0 0,-1 1 0 16,4 3 0-16,1-7 0 0,-1-2 0 0,3-1 0 15,1-2 0-15,-4 2 0 0,4 1 0 0,0-4 0 16,-4 3 0-16,0-5 0 0,0 2 0 0,-3 3 0 16,-1-2 0-16,-6 5 0 0,3 1 0 0,-3 3 0 0,-1-1 0 15,-3 4 0-15,-3 0 0 0,-1-3 0 0,-3 6 0 0,0 0 0 0,7 0 0 0,-7 0 0 16,0 0 0 0,0 0 0-16,0 0 0 0,4-3 0 0,0-1 44 0,-1 1 16 0,1-3 3 0,-1-3 1 15,1 2-52-15,-1-2-12 0,1-4 0 0,-1-2 0 16,1-1 0-1,-1 0 0-15,-3 1 0 0,4-4 0 0,-4 0 0 16,3-3 0-16,-3 7 0 0,0-7 0 0,-3 9 0 0,3 4 0 0,-4-4 0 16,1 10 0-16,3 3 0 15,-7 6 0-15,3 7 0 0,-6-1 0 0,3 10 0 16,-1 3 0-16,1 7 0 0,0-1 0 0,4 0 0 0,-1 7 0 0,1-7 0 0,3 1 0 16,0-1 0-16,3-9 0 0,1 0 0 0,-1-3 0 15,4 0 0-15,4-7 0 0,0 4 0 0,-1-7 0 16,4 4 0-16,0-7 0 0,4 3 0 0,0-5 0 15,3-4 0-15,0-4 0 0,4-2 0 0,-1-3 0 16,1-1-151-16,0-2-33 0</inkml:trace>
  <inkml:trace contextRef="#ctx0" brushRef="#br0" timeOffset="81811.74">27178 1276 1824 0,'-14'15'76'0,"-4"-2"-60"16,4 6 89-16,0 3 19 0,3 3 3 0,-3 0 1 16,0 6-26-16,4 1-5 0,-1 2-1 0,0 1 0 15,8-1-51-15,-1-6-10 0,1 4-3 0,6-4 0 16,1-3 20-16,-1-6 3 0,8 0 1 0,0-7 0 15,3 1-43-15,0-13-13 0,4 3 8 0,-1-3-8 16,4-3 0-16,-3-10-9 0,3 1 1 0,0-4 0 16,-7 0 8-16,1-9 0 0,-1 3 0 0,0-6 0 15,-4 6 0-15,-3-9 0 0,0 2 0 0,0 4 0 16,-3 0 0-16,0 3 0 0,-1 7 0 0,1-4 0 16,-4 6 0-16,-4 4 11 0,4 6-3 0,0 3 0 15,0 0 11-15,0 0 1 0,-7 3 1 0,7 9 0 16,-4 4 3-16,4 3 0 0,0 0 0 0,0 9 0 15,4-6 3-15,-4 6 1 0,7-3 0 0,-3 0 0 16,3-3-1-16,3 3 0 0,1-6 0 0,-1-3 0 16,1 0-47-16,3-7-8 0,0 0-3 0,0 1 0 15,0-7 46-15,1 0 9 0,2-3 1 0,1-3 1 16,-4-3-93-16,4-4-18 0,-8 1-4 0</inkml:trace>
  <inkml:trace contextRef="#ctx0" brushRef="#br0" timeOffset="82039.92">27711 1219 2180 0,'-11'22'45'0,"11"-15"11"0,-3-1-44 15,3 3-12-15,0 4 0 0,0 2 0 0,0-2 80 0,3 6 15 0,-3 3 2 0,4 0 1 16,3 3 24-16,-4-3 5 0,1 6 1 0,3-3 0 16,0 0-52-16,-4 0-9 0,8 3-3 0,-4-3 0 15,0-6-51-15,4 3-13 0,-1-3 0 0,1-6 0 16,-4-1 0-16,3-2 0 0,-2-1 0 0,-1 0 0 15,0-5 0-15,0-4 0 0,-4 0 0 0,-3 0 0 16,0 0-151-16,0 0-33 0,0 0-6 0,0 0-2 16,-3-4-36-16,-4-8-7 0,0 2-1 0</inkml:trace>
  <inkml:trace contextRef="#ctx0" brushRef="#br0" timeOffset="82190.38">27552 1542 975 0,'-7'3'87'15,"3"1"-70"1,1 2 172-16,3-6 35 0,0 3 6 0,7 3 2 15,-4-3-71-15,8 0-13 0,0 4-4 0,3-1 0 16,3-3-12-16,1 0-4 0,3 0 0 0,0 1 0 16,0-1-82-16,1-3-17 0,-1 3-3 0,4 0-1 15,-1-3 31-15,4 0 7 0,-3-3 1 0,3 0 0 16,1 3-155-16,-1-3-30 0,0 3-7 0</inkml:trace>
  <inkml:trace contextRef="#ctx0" brushRef="#br0" timeOffset="82607.42">28931 1592 2652 0,'4'19'112'16,"-1"3"-90"-1,1-6 64-15,-1 0 13 0,-3 2 2 0,4-5 1 0,-1-1-30 0,-3-2-7 0,4-4-1 0,-4 4 0 16,0-10-44-16,0 0-10 0,0 0-2 0,0 0 0 31,0 0-64-31,0 0-12 0,0 0-4 0,7-10 0 16,-3 7-64-16,-1-3-14 0,1-1-2 0</inkml:trace>
  <inkml:trace contextRef="#ctx0" brushRef="#br0" timeOffset="82771.14">28758 1063 2310 0,'-7'3'97'16,"-3"3"-77"-16,3 3 86 0,0 7 18 0,0-3 3 0,0 5 1 15,3 1-103-15,1-6-25 0,-1 2 0 0,4 1 0 16,0-6-97-16,4 2-25 0,-1-3-5 0</inkml:trace>
  <inkml:trace contextRef="#ctx0" brushRef="#br0" timeOffset="83138.19">29139 1586 2269 0,'-17'3'64'0,"3"4"15"16,0-1-63-16,3 0-16 0,0-3 0 0,4 0 0 16,7-3 105-16,0 0 19 0,0 0 3 0,0 0 1 15,0 0-110-15,0 0-18 0,4-3-11 0,-1-3 2 16,1-3 9-16,-1 2 12 0,5-5-2 0,-5-1-1 15,4-2 44-15,4 2 9 0,-4-9 2 0,0 3 0 0,3 0-52 0,1 1-12 0,0-1 0 0,-1-6 0 16,1 6 0-16,3 0 0 0,0 3 0 0,-3 1 0 16,3 2 0-16,-4 7 0 0,4 0 0 0,-3 3 0 15,3 6 54-15,-3 3 8 0,3 0 2 0,-4 7 0 16,4 2-52-16,1 4-12 0,-1 3 0 0,0 3 0 16,-4 0 0-16,4 4 0 0,1-1 0 0,-5 3 0 15,4-6 0-15,-3 0-18 0,-4 4 4 0,3-4 1 16,-2-3 1-16,-1 0 0 0,0-1 0 0,-4 1 0 15,1-6-93-15,-1 0-19 0,1 3-3 0</inkml:trace>
  <inkml:trace contextRef="#ctx0" brushRef="#br0" timeOffset="83926.74">29813 1169 2450 0,'0'28'51'0,"0"-3"12"15,4 1-51-15,-1-1-12 0,1 0 0 0,3-6 0 0,-4 6 75 0,4-7 12 0,-3 1 2 0,7 0 1 32,-4 0-50-32,0 3-9 0,0-10-3 0,3 4 0 0,-3-7-28 0,4 4 0 0,-4-10 0 0,4 0 0 31,-4-3 0-31,0-3 0 0,0 0-13 0,0-6 4 15,-4-1-19-15,1 1-3 0,3-4-1 0,-7 4 0 0,0-7 52 0,0 7 9 0,-4-4 3 16,4 4 0-16,-3-7-32 0,-4 7 0 0,0-1 0 16,-4 4 0-16,4 0 0 0,-3 6 0 0,3-3 0 0,-4-1 0 15,-3 8 12-15,3-1-3 0,-3 0-1 16,0 6 0-16,0 4-8 0,0 9 0 0,-4-7 0 0,1 7 0 16,-1 0 0-16,0 3 8 0,1 4-8 0,-1-1 8 15,4-6 10-15,0 0 2 0,3 0 0 0,4 0 0 16,0-4 25-16,0-2 6 0,3 0 1 0,1 0 0 15,3-7-7-15,3 3-1 0,5 1 0 0,-1 0 0 16,7-10-35-16,0 3-9 0,3 0 0 0,1-3 0 16,7 0-11-16,-4-6-4 0,4 0-1 0,3-3 0 15,-3 0 16-15,-1 3 0 0,4-7 0 0,-3 1-9 16,0-4-4-16,3 1-1 0,-3-4 0 0,-1 3 0 16,-2-2-3-16,-1 2-1 0,-4-6 0 0,1 4 0 15,0 2-19-15,-4-6-4 0,0 4-1 0,0 2 0 16,-3-3 11-16,-4 7 3 0,0 0 0 15,-4-1 0-15,4 7 16 0,-3-9 3 0,-4 5 1 0,0 7 0 16,3-6 8-16,-3 6 0 0,0 0 0 0,0 0 0 16,0 0 8-16,0 0 0 0,0 0 0 0,-3 3 0 15,-1 3 10-15,1 4 2 0,-1-4 1 0,4 4 0 16,0-1-8-16,4 0-1 0,-4 7-1 0,3-10 0 16,4-3 11-16,0 1 2 0,0-1 1 0,1-3 0 15,-1-3-9-15,3 3-1 0,-3-4-1 0,4 1 0 16,-4 0-14-16,3-3 11 0,-2-7-11 0,2 4 10 15,-3 0-10-15,0-1 10 0,0-2-10 0,0-1 10 0,0 0-10 0,-3 1 0 0,-1-4 0 16,-3 1-11-16,4 2 11 0,-8 7 0 0,4-7 0 0,-3 7 0 16,3 6 0-16,-7 0 11 0,-4 0-11 0,1 6 12 15,3 4-12-15,-4-4 8 0,0 6-8 0,1 4 8 16,-1 3-8-16,1-3 0 0,3 2 0 0,0 4 8 16,3 0-8-16,1 0 0 0,-1-3 0 0,4 6 0 15,7-6 0-15,-3 6 0 0,6-9 0 0,1 3 8 16,-1 3-8-16,1-10 10 0,3 1-10 0,0-1 10 15,4 1-10-15,-1-10 0 0,5 3 0 0,-5-3 0 16,4 0 0-16,1-3 0 0,-1 0 0 16,0-3 0-16,-3-3-55 0,-1 0-16 0,-3 3-3 15,0-7-1-15,-3 1-109 0,0-1-23 0,-1 1-4 16</inkml:trace>
  <inkml:trace contextRef="#ctx0" brushRef="#br0" timeOffset="84223.55">30628 1370 2375 0,'4'25'100'0,"-1"3"-80"15,4-3 89-15,0 3 19 0,0-2 3 0,4 5 1 16,0-3-56-16,-1 0-12 0,1 4-1 0,-1-4-1 0,1 6-38 16,-1-9-7-16,1 4-1 0,0-1-1 0,-1-3-15 0,4 0 0 15,-3-3 0-15,0-3 0 0,-1 3 0 0,-3-13 0 0,0 7 0 16,-3-7 0-16,3-2-14 16,-4 2 1-16,1-6 0 0,-4-3 0 15,0 0-42-15,0 0-8 0,-7-6-1 0,0-10-1 16,0 4-162-16,0-1-32 0</inkml:trace>
  <inkml:trace contextRef="#ctx0" brushRef="#br0" timeOffset="84457.84">30600 1959 2698 0,'11'-6'76'0,"-1"-7"18"0,4 4-75 0,-3-7-19 0,-1 1 0 0,5-4 0 16,-5-3 80-16,1-3 13 0,-1 0 3 0,1 0 0 16,3-7-52-16,-3-2-9 0,3 3-3 0,3-7 0 15,-3 0 7-15,11 1 1 0,-4 2 0 0,4-6 0 16,3 7-28-16,4 6-4 0,-4-7-8 0,4 10 11 16,3-3-97-16,-3 3-19 0,3 3-4 0</inkml:trace>
  <inkml:trace contextRef="#ctx0" brushRef="#br2" timeOffset="102408.18">6773 8472 1792 0,'0'0'51'0,"0"0"10"15,0 0-49-15,0 0-12 0,0 0 0 0,0 0 0 16,0 0 84-16,0 0 15 0,0 0 2 0,0 0 1 15,0 6-31-15,0 0-7 0,-7 1 0 0,14 5-1 16,-7 1-12-16,0 2-3 0,4 4 0 0,3 0 0 16,0 6-1-16,0 3-1 0,4 4 0 0,-1-4 0 15,1 0-2-15,3 0-1 0,-4-3 0 0,1 4 0 16,3-7-9-16,-3-1-2 0,3 1 0 0,-4-3 0 16,1 0-13-16,0-6-3 0,-4 2-1 0,0-2 0 15,3-4-15-15,-6-2 11 0,3-1-11 0,-4-3 10 16,4 3-10-16,-3-6 0 0,-4 0 9 0,0 0-9 0,0 0 11 0,0 0-3 15,0 0 0-15,-11-6 0 16,8-3 1-16,-11-1 0 0,3 1 0 0,1-4 0 16,-1-3 1-16,-3 4 0 0,0-4 0 0,0-3 0 0,0 1-10 15,3-4 0-15,-7 0-12 0,4 0 12 0,0-6 0 16,4-4 0-16,-1 1 0 0,0-1 12 16,4 4-12-16,-3-3 0 0,6 3 0 0,1-1 0 15,-1 4 0-15,1 0 0 0,3 3 0 0,3 0 0 0,-3 0 0 16,4 7 0-16,-1-1 0 0,4 0 0 0,0 4 0 0,0-1 0 0,0 4 0 15,4 0 0-15,0-1 12 0,-1 4 3 0,1 0 1 0,3-1 0 16,-4 7 1-16,5 0 1 0,-5 3 0 0,4 4 0 16,-3-1 3-16,3 3 1 0,-3 1 0 0,-1-1 0 15,1 4-6-15,-1-1 0 0,1 1-1 0,-8-1 0 16,4 1-5-16,-3 3-1 0,0-1 0 0,-4-2 0 16,-4 2-9-16,0-2 12 0,1 3-12 0,-4-4 12 15,-4 1-12-15,1-1 10 0,-1-2-10 0,-3 2 10 16,0-2-10-16,-4-4 0 0,4 3 9 0,-3-2-9 15,-1-1 0-15,0-3 0 0,4 0-12 0,-3-3 4 16,6 0-63-16,0-3-12 16,1 0-2-16,-1 0-1 0,8-3-187 0,-1-1-38 0,1-2-7 0</inkml:trace>
  <inkml:trace contextRef="#ctx0" brushRef="#br2" timeOffset="102997.89">7073 8560 2138 0,'0'0'44'0,"0"3"12"16,0-3-45-16,-3 6-11 0,3-6 0 0,0 0 0 0,0 0 113 0,-7 6 21 0,7-6 4 0,0 0 1 16,0 0-52-16,0 0-11 0,0 0-1 0,0 0-1 15,0 0-36 1,-4-9-7-16,1 3-2 0,-4-1 0 0,3-5-9 0,4-1-3 0,-4 1 0 0,4-4 0 15,0 0-4-15,-3 1-1 0,3-1 0 0,0 0 0 16,0 4-2-16,3-1-1 16,-3 4 0-16,4 3 0 0,-4-1-9 0,4 1 10 0,-4 6-10 0,3-3 10 15,1 3 5-15,-1 0 1 0,4 0 0 0,-3 3 0 16,3 0-16-16,-4 0-8 0,4 4 8 0,-3-1-13 16,3 0 13-16,0 0 0 0,0 4 0 0,0-4 0 15,0 3 0-15,0-2 0 0,-3-1 8 0,6 0-8 16,-3-3 12-16,0 4 0 0,4-4-1 0,0-3 0 15,-1 0-11-15,1 0-11 0,3-3 3 0,-4-1 0 16,1 1 42-16,3-3 9 0,-3 0 1 0,-1 0 1 16,1-1-21-16,-4-2-4 0,4-1 0 0,-1 4-1 15,-3-3-19-15,0 3 0 0,0-1 0 0,0-2 0 16,-3 3 0-16,-4-1 0 0,3 1 0 0,-3-3 0 16,0 2 0-16,4 1 0 0,-8 0 0 0,4 0 0 15,0 6 0-15,-3-7 0 0,-4 1 0 0,7 6 0 16,-7-3 14-16,0 3-1 0,0 0 0 0,-4 6 0 15,4-3-5-15,0 7-8 0,3-4 11 0,-3 6-11 16,4 1-8-16,-1 0-9 0,4 2-2 0,0 1 0 16,4 3 32-16,-1 0 7 0,1 2 0 0,3-2 1 15,0-3-21-15,4 0 0 0,-1-1 0 0,1-2 0 0,3-4 0 0,-4-2 0 16,5-4 0-16,-1 0 0 0,0-3 0 16,3-3-13-16,-2 0 5 0,-1-4 8 15,-4 1-64-15,4-3-4 0,-3-4-2 0,-1 1 0 16,-2-1-51-16,2 0-11 0,-3 1-1 0,0-1-1 15,0-2-98-15,0 2-19 0,-3 1-4 0</inkml:trace>
  <inkml:trace contextRef="#ctx0" brushRef="#br2" timeOffset="103312.14">7507 8230 1478 0,'0'0'62'16,"0"0"-50"-1,0 0 148-15,0 0 28 0,0 0 7 0,0 0 1 16,0 0-67-16,0 0-13 0,0 0-2 0,0 0-1 31,0 7-41-31,0-1-9 0,0 3-2 0,0 4 0 0,4 3-17 0,-1-4-3 0,1 4-1 0,-1 3 0 16,8-1-16-16,-4 1-4 0,0 0-1 0,4 3 0 15,-1-3-30-15,1 0-5 0,3-4-2 0,-4 1 0 16,4-4 66-16,4 1 12 0,-4-7 4 0,4 1 0 16,-4-1-48-16,0-6-16 0,0 3 9 0,0-6-9 15,0 3 23-15,1-3-1 0,-5 0 0 0,1-1 0 16,-4-2 13-16,0 0 2 0,0 0 1 0,-4-4 0 15,1-2-22-15,-4-1-5 0,3 1-1 0,-3-1 0 16,-3-3-2-16,3 4-8 0,-4-1 12 0,1-2-4 16,-1 2-20-16,4-3-4 0,-3 4 0 0,-1-1-1 0,1 4 17 15,-1-1 0-15,1 4 0 0,-1 0 0 16,4 6-59-16,-7-6-8 0,4 3-1 0</inkml:trace>
  <inkml:trace contextRef="#ctx0" brushRef="#br2" timeOffset="110217.28">10322 8183 1892 0,'4'10'80'16,"-4"-1"-64"0,0 4 62-16,3-1 13 0,-3 4 2 0,4 3 1 15,-1-4-11-15,1 4-3 0,-1 0 0 0,1-3 0 16,0 2-12-16,-1-2-4 0,4 0 0 0,-7 0 0 15,4-4 3-15,-1 1 0 0,1-1 0 0,-4-2 0 16,3-1-56-16,-3-6-11 0,0-3 0 0,0 0 0 16,0 0 43-16,0-3 13 0,4-6 4 0,-4 2 0 15,-4-2-37-15,4-1-7 0,-3 1-2 0,3-3 0 16,0-1-14-16,-4 0-13 0,4-2 2 0,0 2 1 0,0 1 20 0,4-1 4 16,-4 1 1-16,3-1 0 15,1-3-24-15,-1 4-5 0,1-4-1 0,3 0 0 16,0-2 23-16,0 2 5 0,4-3 1 0,-1 3 0 15,-3-2-14-15,4-1 0 0,-1 3 0 0,-3 1 0 0,4 5 0 16,0 1-18-16,-4 6 2 0,0 3 1 0,0 3 63 0,0 9 13 0,3 4 3 0,-3 0 0 16,-3 6-52-16,7-1-12 0,-8 5 0 15,8-1 0-15,-4 0 0 16,0 0 0-16,0-3 0 0,3-3 0 0,1-1 0 0,-4-2 0 0,4-3 0 0,-1-4 0 16,1-3 0-16,-1-3 0 0,4 4 0 0,-3-7 0 15,0 0 0-15,3-3 0 0,0-4 0 0,-4 1 0 16,1 0 8-16,0-4 0 0,-1 1-8 0,-3 0 12 15,0-4-12-15,4 0 8 0,-4 1-8 16,0-4 0-16,0 4 8 0,-3-1-8 0,-1 4 0 0,1-7 9 16,-1 7-9-16,-3-1 0 0,0 1 0 0,0-1 8 15,0 1-8-15,0 3 0 0,-3-1 0 0,3 7 0 16,0 0 0-16,0 0 8 0,-4 7-8 0,1 2 8 0,-1 4-8 16,1 2 0-16,3 7 0 0,0-3 8 15,0 3-8-15,0 0 0 0,3 3 0 0,-3-3 0 16,7-3 0-16,-3-3 0 0,3-1 0 0,0 1 0 15,0-7 0-15,0 4 0 0,3-7 0 0,-2 4 0 16,2-7 0-16,1 0 0 0,-1-3 0 0,1-3 0 16,-1 0 0-16,1-1 0 0,0-2-9 0,-1 0 9 15,-3-4-14-15,4 4 1 0,-1-3 0 0,-3 3 0 16,4-1-44-16,0-2-9 0,-4 3-2 0,0-1 0 16,0 1-48-16,0 0-9 0,0-1-3 0,-4 1 0 15,1 0-102-15,-4 0-21 0</inkml:trace>
  <inkml:trace contextRef="#ctx0" brushRef="#br2" timeOffset="110532.65">11088 8001 1958 0,'0'0'43'0,"0"0"9"0,0 0 1 0,0 0 3 0,0 0-45 0,0 0-11 0,0 0 0 0,0 0 0 16,0 0 156-16,0 7 28 0,0-1 7 0,3 0 1 16,1 7-123-16,3-1-24 0,0 4-5 0,0 0 0 0,4 3-12 15,-1-1-3-15,4 4 0 0,0-3 0 0,1 0 31 0,-1 3 7 16,0-6 1-16,0 2 0 0,0-5-36 16,0-1-6-16,0 1-2 0,0-4 0 0,0 1-20 0,1-1 8 15,-1-3-8-15,-4-2 0 0,-3-1 0 0,4 3 0 16,-4-3 0-16,0 3 0 15,0 1-12-15,-3-4-3 0,3 3-1 0,-4-3 0 16,-3-3-93-16,0 0-19 0,0 0-4 0,0 0-1 16,0 0-47-16,0 0-10 0,0 0-2 0,-7-3-793 0</inkml:trace>
  <inkml:trace contextRef="#ctx0" brushRef="#br2" timeOffset="110765.52">11151 8462 2269 0,'0'0'64'0,"0"0"15"0,-3-6-63 0,-1 0-16 16,1-4 0-16,3 1 0 0,-4-4 105 0,4 1 19 0,0-1 3 0,0-2 1 15,4-4-52-15,-1 0-11 16,4 0-1-16,-3-3-1 0,-1 4-50 0,4-1-13 0,-3 3 0 0,3-3 0 16,0 0 52-16,-3 4 4 0,6-4 2 0,-3 0 0 15,0 7-42-15,-3-4-8 0,3 3-8 0,0 4 12 16,-4 0-27-16,1-1-5 0,0 4 0 0,-1 0-1 15,-3 6-120-15,0 0-24 0,4-4-5 0,-4 4-626 16,0 0-126-16</inkml:trace>
  <inkml:trace contextRef="#ctx0" brushRef="#br2" timeOffset="110999.3">11441 7920 2538 0,'0'0'56'0,"-4"6"11"0,4 0 2 0,0 7 3 0,4 0-58 16,-4-1-14-16,3 7 0 0,-3 0 0 0,7 0 68 0,-3 2 12 16,3 1 1-16,-4 4 1 0,4-1-28 0,0 3-6 15,0-6 0-15,1 3-1 0,2-3-14 0,-3 0-2 16,4-3-1-16,-4-4 0 0,0-2-19 0,3-1-11 16,-3-2 12-16,-3-4-12 0,0 0 0 0,3 1-19 15,-7-7 3-15,0 0 0 16,0 0-133-16,0 0-27 0,0 0-4 0,-4-7-2 15,1-2-59-15,-1-1-12 0</inkml:trace>
  <inkml:trace contextRef="#ctx0" brushRef="#br2" timeOffset="111170.05">11374 8240 2566 0,'0'0'56'0,"0"0"12"0,0 0 3 0,0 0 1 0,0 0-57 0,0 0-15 0,0 0 0 0,7-3 0 15,0-1 72-15,0-2 12 0,3-3 3 0,1 3 0 16,3-4-23-16,4 1-5 0,-1 2-1 0,4-2 0 15,4 3-36-15,0-1-7 0,7 1-2 0,-4 3 0 32,7 0-77-17,-3 0-15-15,3 0-3 0,-7-4-1229 0</inkml:trace>
  <inkml:trace contextRef="#ctx0" brushRef="#br0" timeOffset="126894.11">19166 2869 2440 0,'0'0'54'0,"0"0"11"0,0 0 3 0,0 0 0 0,-3-7-55 0,3 4-13 0,3-6 0 0,1-1 0 16,3 1 13-16,0 0 0 0,7-1 0 0,0 1 0 0,0 2 3 0,4-2 1 15,0 0 0-15,6 2 0 0,-2 1 16 0,-1 3 3 16,3-6 1-16,-2 5 0 0,-1 1 6 0,0 0 1 15,0 3 0-15,0 0 0 0,4 0 24 16,-4 6 6-16,0 4 1 0,4-4 0 0,-7 10-9 16,3 3-2-16,-4 3 0 0,-2 3 0 0,-1 3-24 0,-4 6-6 0,1-5-1 15,-4-1 0-15,-4 3-2 0,-3 1-1 16,-3-1 0-16,-1 6 0 0,-6-2-14 0,-1 6-2 16,-3 0-1-16,0 2 0 0,-4 1-13 0,1-6 11 0,-1-4-11 15,-3-2 10-15,3-4-10 0,1-3 0 0,-1-3 0 16,0-6 8-16,1-1-8 0,3-5 8 0,-4-7-8 0,0 0 8 15,-3-3-8-15,3-3 0 16,1-3 0-16,-1-4 0 0,1 4 0 0,-1 0 0 0,4-7 0 0,3 1 0 16,1-1-14-16,-1 1-8 0,4-4-2 0,0-3 0 15,3 7 40-15,1-10 8 0,3 3 2 16,3 0 0-16,1-3-26 0,3 6 0 16,4-3 0-16,-1 1 0 0,4 5 0 0,0-3 0 0,0 7 0 0,1 0 0 15,2 2 0-15,-3 4 0 0,0 3 0 0,1 0 0 16,-5 7 0-16,1-1 0 0,-1 3 0 0,1 4 8 15,-1-1-36-15,1 1-8 16,0-1-2-16,-4 1 0 0,3-1-114 0,1 1-24 16,-1-4-4-16,-2 1-1208 0</inkml:trace>
  <inkml:trace contextRef="#ctx0" brushRef="#br0" timeOffset="127079.68">19868 3433 3110 0,'0'0'68'0,"0"0"15"0,0 0 2 0,0 0 3 0,0 0-71 0,0 0-17 16,0 0 0-16,4-3 0 0,-4 3 55 0,7-3 7 16,-7 3 2-16,0 0 0 0,0-7 0 0,0 7 0 15,0 0 0-15,0 0 0 16,0 0-78-16,0 0-15 0,0 0-3 0,0 0-1 16,4-3-203-16,3 0-41 0,3-3-8 0,-10 6-2 0</inkml:trace>
  <inkml:trace contextRef="#ctx0" brushRef="#br0" timeOffset="128462.4">20853 3339 1465 0,'0'0'32'0,"0"0"6"0,0 0 2 0,0 0 2 0,0 0-34 0,0 0-8 0,0 0 0 0,0 0 0 16,0 0 88-16,0 0 16 0,0 0 4 0,0 0 0 15,0 0-12-15,0 0-1 0,0 0-1 0,0 0 0 16,0 0-24-16,0 9-5 0,0 1-1 0,0 5 0 16,3 1-12-16,-3 3-2 0,7 3-1 0,-3 0 0 15,3 6-28-15,3 0-5 0,-2 4-2 0,6 5 0 16,-4-2 46-16,4 2 8 0,0 7 3 0,4-3 0 0,-4 0-18 16,4-4-3-16,-4-2-1 0,4-1 0 15,-4 1-11-15,-4-4-2 0,1 1-1 0,-1-1 0 16,-3-3-11-16,4-3-1 0,-7 0-1 0,3 0 0 0,-4-3-6 15,-3 0 0-15,0-3-1 0,0-6 0 0,-3-1-2 0,-1-2 0 16,1-4 0-16,-4-3 0 0,-1-6-5 16,5 0-8-16,-4-4 11 0,-4-5-11 0,4-1 0 0,-3-9 0 15,-4-3 0-15,-1-3 0 0,1-3 0 0,-7-10 0 16,4-6 0-16,-5-3 0 0,8 3 0 0,-3 3 0 16,3 0 0-16,-4-3 0 0,4 3 0 0,0 0 0 15,3 3 0-15,0-3 0 0,1 7 0 0,6-7 0 16,-3 3 0-16,4-3 0 0,3 7 0 0,0-4 8 0,0 3-8 15,7-6 0-15,-4 10 8 0,8-1-8 16,-4 4 0-16,7 3 0 0,-3 3 9 0,6 0-9 0,-3 3 0 0,4 3 9 16,3 0-9-16,0 7 0 0,4-1 0 0,3 7 8 15,-3 3 0-15,0 3 0 0,-1 0 0 0,-2 3 0 16,-1 6 12-16,-4 1 1 16,1 5 1-16,-4 1 0 0,-3 3-1 0,-1 0 0 0,1 2 0 0,-8 5 0 15,1 5-7-15,-1 0-2 0,-6 7 0 0,-1 0 0 16,1 2-12-16,-4 1 9 0,0-3-9 15,-4-1 8-15,4-5-8 0,-3-1 0 0,-5-6 0 16,1-3 0-16,0 0 0 0,0-3 0 0,0-7 0 0,-4-2 7 16,1-1-7-16,3-6 0 0,-8-3 0 0,5-3-10 15,3-3-2-15,-4 0-1 0,7-4 0 0,-3-2 0 16,7-1-37-16,0 1-7 0,0-1-2 0,4-3 0 16,-1 4-72-16,4-4-14 0,0 4-3 0,7-1-1 15,-3 1-69-15,3-1-14 0</inkml:trace>
  <inkml:trace contextRef="#ctx0" brushRef="#br0" timeOffset="128998.48">21357 3458 2419 0,'0'16'53'0,"0"-10"11"0,0 0 3 0,-3 4 1 0,-1-7-55 0,1 3-13 15,3-3 0-15,0-3 0 0,0 0 105 16,0 0 19-16,0 0 3 0,0 0 1 0,-7 0-52 0,-1-3-9 15,1 0-3-15,4-3 0 0,-4-4-4 0,0-2-2 16,-4-4 0-16,4-3 0 0,0 0-42 16,0-2-8-16,0-11-8 0,3 7 12 0,1-3-12 0,-1 3 12 15,4-3-12-15,0 6 12 0,0 0-12 0,4 6 0 0,-1-6 0 0,1 6 0 16,3 1 0-16,-3 2 0 0,6 1 0 0,-3 2 0 16,4 4 0-16,-4 3-9 0,0 3 0 0,3 0 0 15,1 0 9-15,0 6 0 0,-1 0-9 0,1 4 9 16,-1-1 0-16,5 4 0 0,-1-1 0 0,0 4 8 15,0 0-8-15,3-4 0 0,-2 4 0 16,2-4 0-16,1 1 8 0,0-7 7 0,-1 4 1 0,-3-7 0 16,4 0-16-16,0-6-18 0,-1 0 4 0,1-1 1 15,3-2 61-15,-3-3 13 0,-1-4 3 0,-3 1 0 16,0-1-64-16,1 1-15 0,-5-1-1 0,1 0-1 0,-1 1 27 16,-3-1 6-16,-3 1 0 0,-1-1 1 15,1 4-17-15,-4-1 0 0,-4 1 0 0,1 3 0 0,-4-4 0 16,0 4 0-16,0 3 8 0,0 3-8 15,-4 0 0-15,1 3 0 0,-1 3 0 0,-3 7 0 0,3-1 0 0,-3 4 8 16,4 6 0-16,-1 0-8 0,4 3 0 16,3 3 0-16,1 1 0 0,-1-4 0 15,4 3 0-15,4-3 0 0,-1 0-12 0,4-6 3 0,4 0 9 0,-4-7 0 16,4-2 0-16,-1-1 0 0,8 0 0 0,-4-5 0 16,0-1 0-16,7-3 0 0,-3 0 0 0,10 0 0 15,-3-7 0-15,3 1 0 16,-3-3-75-16,-4 3-16 0,0-7-3 0,-3 4-1 15,-4-1-104-15,0-2-21 0,-3 5-4 0,-1-11 0 0</inkml:trace>
  <inkml:trace contextRef="#ctx0" brushRef="#br0" timeOffset="129341.78">21953 2981 1690 0,'0'0'48'0,"0"0"11"0,0 0-47 0,0 0-12 0,0 0 0 0,0 0 0 16,0 0 120-16,0 0 23 0,0 7 4 0,0-1 1 16,0 7-62-16,4-7-12 0,-1 10-2 0,1-1-1 15,-1 4 28-15,5 0 5 0,-1 3 2 0,-4 0 0 16,8 0-26-16,-4 0-6 16,0 3-1-1,3-3 0-15,1 3-9 0,0-6-1 0,3 2-1 0,0-2 0 16,0-3-38-16,4-3-7 0,-1-4-1 0,1 0-1 0,-4-9 16 0,0 3 3 0,4-3 1 0,-4-3 0 0,-4-3-18 0,4-3-3 15,1-1-1-15,-5-9 0 0,1 4 1 16,-4-7 0-16,3 0 0 0,-6 0 0 0,-1 3-4 0,1-3-1 16,-4 0 0-16,-4 0 0 0,1 0-9 0,-8 3 8 15,4 1-8-15,-3-1 8 0,-1 3-8 0,4 4 0 16,-4-4 9-16,4 7-9 0,-3-7 0 0,-1 6-18 16,4 1 3-16,-3 3 1 15,3 3-40-15,0 0-8 0,-1 3-2 0,8 0-956 16,-3 9-191-16</inkml:trace>
  <inkml:trace contextRef="#ctx0" brushRef="#br0" timeOffset="129577.6">22546 3339 3110 0,'0'0'68'0,"-3"9"15"0,-1-9 2 0,4 0 3 0,0 0-71 0,0 0-17 0,0 0 0 0,0 0 0 16,0 0 92-16,0 0 14 0,0 0 3 0,0 0 1 15,0 0-74-15,0 0-14 0,0 0-3 0,0 0-1 16,0 0-18-16,0 0 0 0,0 0 0 16,0 0 0-16,0 0-60 0,0-6-15 0,0 6-3 0</inkml:trace>
  <inkml:trace contextRef="#ctx0" brushRef="#br0" timeOffset="130490.89">22888 3289 2070 0,'0'0'45'0,"0"0"10"16,0 0 1-16,0 6 3 0,0-6-47 0,0 0-12 0,0 0 0 0,0 0 0 16,0 0 131-16,0 0 24 0,0 0 5 0,0 0 0 0,0 0-47 0,0 0-9 15,-3-6-3-15,-1-4 0 0,4 1-59 0,0-4-12 16,-3 7-2-16,3-13-1 0,0 4-27 0,3 2 0 15,-3-6 0-15,4 0 0 0,-1 1 0 0,4-4 0 16,-3 0 0-16,3 0 0 0,0 3 0 0,0-3 0 16,4 0 0-16,-1 3 0 0,-3 0 0 0,4 1 0 15,3 5 0-15,-4 1 0 0,1 2 0 0,3 7 0 16,-3 3 0-16,-1 6 0 0,1 4 0 0,0 5 0 16,-1 1 0-16,1 6 0 0,-1-3 56 0,1 6 7 0,-1 0 1 0,1 0 0 15,3 0-52-15,0 0-12 0,0-3 0 0,0 0 0 16,1 0 31-16,2-6 3 0,4-1 1 0,-3-5 0 15,3-1-5-15,-3-6-1 0,3 1 0 0,0-8 0 16,0 1-29-16,0-6-12 0,-3-1 1 0,3 1 0 16,-3-3 11-16,0 2 14 0,-4-6-3 0,3 1-1 15,-6-1-10-15,-1 0 0 0,1 1 0 0,-4-4 0 16,-3 3 0-16,-4 4 0 0,3-1 0 0,-6 1 0 16,3-4 0-16,-4 0 0 0,1 4 0 0,-4 2 0 15,-1 4 0-15,1 0 0 0,-3 3 0 0,-1 3 0 16,1 6 0-16,3 3 0 0,-4 4-9 0,4 3 9 15,0-1 0-15,0 4 0 0,3 6 8 0,1-3-8 0,3 6 0 16,0-3-15-16,3 4 2 0,4-1 0 16,0-3 13-16,1-3 0 0,6 0 0 0,0-3 0 0,0-1 0 15,0-2-9-15,4-3 9 0,-1-1-8 0,4-6 8 0,1-2 0 16,-1-4 0-16,3-4 0 0,1-2 0 0,0 0 0 16,-4-4 0-16,-3 1 0 15,-1 3-35-15,1-4-1 0,-4-2-1 0,0-1 0 16,-3 1-88-16,-4-1-18 0,0-2-3 0,0-1-765 15,-4 0-153-15</inkml:trace>
  <inkml:trace contextRef="#ctx0" brushRef="#br0" timeOffset="130777.89">23770 2840 2509 0,'0'0'55'0,"0"0"11"0,0 0 2 0,0 7 4 0,0 5-58 0,7 13-14 15,-3-3 0-15,-1-9 89 0,4 9 15 0,-3-3 4 0,3 2 0 16,4 5-40-16,-4-8-7 0,3 11-1 0,1-11-1 16,3 7 3-16,0-6 1 0,0 6 0 0,4-6 0 15,-1 0-50-15,-3-3-13 0,4 3 0 0,-4-4 0 16,4 1 16-16,-1-4-3 0,-2 4 0 0,2-3 0 16,-3-4-13-16,0 0 0 0,-3 1 0 0,0-4-10 15,-1 0 10-15,-6-2-10 0,-1 2 10 0,1-6-10 16,-4 3-14-16,0-3-4 0,-4-3 0 0,-3 0 0 15,0 0-84-15,-3-1-16 0,-5 1-4 0,5-3-1 16,-4 0-107-16,3-1-20 0,-21-5-5 0,1-1-1 0</inkml:trace>
  <inkml:trace contextRef="#ctx0" brushRef="#br0" timeOffset="130953.88">23798 3348 2579 0,'0'0'73'0,"0"0"16"0,0 0-71 0,0-9-18 16,0-4 0-16,4 1 0 0,-1-1 128 0,1-9 21 15,3 0 5-15,4 0 1 0,-4-3-59 0,3 0-11 16,4-3-2-16,0 0-1 0,1 3-36 0,2-7-7 16,-3 1-2-16,0-3 0 0,1 2-25 0,-1-2-4 15,0 2-8-15,0 4 11 16,-4 6-35-16,1 0-8 0,3 7 0 0,-3 5-1 16,-1 7-94-16,1 3-18 0,-4 3-4 0,0-3-762 0,0 10-152 0</inkml:trace>
  <inkml:trace contextRef="#ctx0" brushRef="#br0" timeOffset="131251.53">24261 2712 2101 0,'0'0'60'0,"0"0"12"0,0 3-57 0,-4 3-15 0,4 1 0 0,0 2 0 16,4 0 143-16,-4 7 25 0,3 0 6 0,1 2 1 15,-1 8-57-15,1-1-11 0,3 3-3 0,0 6 0 16,0-5-21-16,0 2-5 0,3 0-1 0,1 4 0 16,0-1-3-16,-1 1-1 0,1 2 0 0,-1-2 0 15,4-4-58-15,-3 1-15 0,0-7 0 0,-1 0 0 0,1-3 0 0,-1-7 0 16,1-2 0-16,-4-4 0 0,0-2 0 16,0-4 0-16,-3-3 0 0,-4 0 0 15,3-7-100-15,1-2-22 0,-4-3-5 0,-4-1-1 16,-3-3-3-16,0 1-1 0,0-4 0 15,-4 3-710-15,-3 0-142 0</inkml:trace>
  <inkml:trace contextRef="#ctx0" brushRef="#br0" timeOffset="131416.54">24179 3148 2419 0,'0'0'53'0,"-3"6"11"0,3-6 3 0,0 0 1 0,0 0-55 0,0 0-13 0,0 0 0 0,0 0 0 16,0 0 156-16,0-9 29 0,7 5 6 0,0-2 1 15,4 0-84-15,-1 3-17 0,4-4-3 0,4 1-1 16,3 0-37-16,-3 3-7 15,3 3-2-15,4-7 0 0,-4 4-33 0,3 3-8 0,1-3 0 0,0 0 0 16,0 3-49 0,-1 0-12-16,1 3-3 0,0-3 0 15,-1 3-166-15,-3 0-34 0,1 4-6 0</inkml:trace>
  <inkml:trace contextRef="#ctx0" brushRef="#br0" timeOffset="131843.72">24924 3066 2494 0,'0'0'55'0,"-7"3"11"15,0 0 2-15,0 1 3 0,0-1-57 0,7-3-14 0,0 0 0 0,0 0 0 0,0 0 119 0,0 0 21 0,3 3 4 0,4 0 0 16,7-3-72-16,-3-3-16 15,6 3-2-15,5-3-1 0,-1 0-20 0,0-1-4 0,0-2-1 16,4 0 0-16,-4 3-17 0,4 0-11 0,-4-7 12 0,0 7-12 16,0 0 8-16,-3 0-8 0,-1 3 0 0,1-3 0 15,-4 3 0-15,-3 0 0 0,-1 0-12 16,-3 0 3 0,0 0-37-16,-7 0-7 0,0 0-2 0,0 0 0 15,0 0-58-15,-7 0-12 0,0-3-3 0,-3 3-1126 0</inkml:trace>
  <inkml:trace contextRef="#ctx0" brushRef="#br0" timeOffset="132006.37">24896 3257 2419 0,'0'0'53'0,"7"4"11"0,0-4 3 0,3 3 1 0,4 0-55 0,4-3-13 16,0 6 0-16,3-6 0 0,3 3 101 0,-2 0 18 15,2 0 3-15,-2-3 1 0,2 4-95 0,1-1-18 16,-4-3-10-16,4 0 10 15,-1 0-59-15,1 0-12 0,0-3-3 0,0-1-751 16,-1-2-150-16</inkml:trace>
  <inkml:trace contextRef="#ctx0" brushRef="#br0" timeOffset="132715.91">26039 3399 2419 0,'-4'6'53'0,"4"-6"11"0,-7 3 3 0,3 0 1 0,4-3-55 0,-10-3-13 0,3 3 0 0,3-6 0 15,-3 3 105-15,4-7 19 0,-1-2 3 0,1-1 1 16,-1-3-103-16,4-2-25 0,0-4 0 0,4 0 0 16,-1 0 0-16,4 0 0 0,0-3 0 0,4 3 0 0,-1-3 0 15,1 3 0-15,3 3 0 0,0-3 0 0,0 6 0 16,0 4 0-16,1 2 0 0,2 4 0 0,-3 0 0 0,0 6 0 15,4 0 0-15,0 0 0 0,-4 0 56 0,0 6 7 16,0 0 1-16,-3 4 0 0,-1 2-52 0,-3 4-12 16,0 0 0-16,0 2 0 0,0 4 47 0,-3 0 6 15,-1 3 2-15,5 4 0 0,-1-4-37 0,-4 0-7 16,4 0-2-16,0-3 0 0,0-3-9 0,0-1 0 16,4-2 0-16,0-3 0 0,-1-1 0 0,4-2 0 0,0-4 0 0,0-3 0 15,1 0 0-15,2-3 0 0,1-3 0 16,3-3 0-16,-3-4 0 0,3 1 0 0,-4 0 0 0,1-10 0 15,0-3 0-15,-4 3 0 16,3-3 0-16,-2 0 0 0,-1 0 0 0,0 0 0 0,-4-3 0 16,1 6 0-16,-4 0 0 0,0 7 0 0,-3-4 0 0,-4 10 0 15,3-7 0-15,-6 7 0 0,3-3 0 0,-7 2 0 16,-1 1 53-16,1 3 9 16,0 3 2-16,-3 0 0 0,3 3-52 0,-4 3-12 0,4 4 0 0,-3-1 0 15,6 7-48 1,-3-4-13-16,7 4-3 0,-4 6 0 0,8-3 52 0,-4 3 12 0,3-3 0 0,5-1 0 15,-1 1 0-15,3 0 0 0,1-3 0 0,-1-4 0 16,4 4 0-16,4-3 0 0,0-4 0 0,-1 4 0 16,5-10 0-16,-5 3 0 0,1-3 0 0,3 0 0 0,-3-3 0 15,-1-3 0-15,1 0 0 0,0 0 0 16,-1-3 0-16,1-1 0 0,-4 1 0 0,4 0 0 16,-4-4-120-16,0 1-22 0,-4-1-4 0,4 1-1192 15</inkml:trace>
  <inkml:trace contextRef="#ctx0" brushRef="#br0" timeOffset="133075.93">27055 2944 1220 0,'-11'-6'34'0,"4"2"9"0,3 1-35 0,-3 0-8 16,0 0 0-16,4 0 0 0,3 3 114 0,-7-3 21 15,0 3 4-15,7 0 1 0,0 0-2 0,-4 3 0 0,1 0 0 0,-1 3 0 16,4 1-6-16,4 2 0 0,-1 4-1 0,4 2 0 16,4 1-33-16,-4 3-6 0,3 3-2 0,4 3 0 15,1 0-42-15,2 3-8 0,1 0-1 0,3 0-1 16,4 1 1-16,-1-4 0 0,1 0 0 0,0-3 0 15,0-3-28-15,-1-4-11 0,1-2 8 0,0-4-8 16,-1-2 0-16,-3-4 0 0,-3 0 0 0,0 0 0 0,-1-3-12 0,-3 0 0 16,-3 0-1-16,0-3 0 15,-4 0-25-15,-4 0-5 0,-3 3-1 0,0 0 0 16,0-7-40-16,-7 1-9 0,0 3-2 0,-3-3 0 16,-1 2-121-16,-3 1-24 0</inkml:trace>
  <inkml:trace contextRef="#ctx0" brushRef="#br0" timeOffset="133279.69">27136 3370 2952 0,'0'0'65'0,"0"0"14"0,3-6 2 0,1-3 1 0,3-4-66 0,0-3-16 16,3-6 0-16,1 0 0 0,3-3 78 0,4-3 12 15,-4 3 2-15,7-9 1 0,-7 5-62 0,4 1-13 0,-1 3-2 0,5-3-1 16,-8 6 9-16,3-3 3 0,1 6 0 0,-4 0 0 15,-3 4-27-15,3-1 0 0,-4 3 0 0,1 4 0 32,0 3-104-32,-1-1-25 0,-3 7-6 0,0 0-801 0,4 0-161 0</inkml:trace>
  <inkml:trace contextRef="#ctx0" brushRef="#br0" timeOffset="133594.82">27792 3330 2530 0,'0'0'56'0,"0"0"11"0,0 0 2 16,0 0 3-16,0 0-58 0,0 0-14 0,0-7 0 0,0-5 0 0,0 2 96 0,0-5 16 15,0-4 3-15,0 3 1 0,-4-3-42 0,4 1-8 16,-3-1-2-16,3 0 0 0,-4-3-41 0,4 3-9 16,-3-3-2-16,-1 3 0 0,4-3 0 0,-3 7 0 15,3-7 0-15,-7 0 0 0,3 0-12 0,1 3 0 16,-4 3 0-16,3-6 0 0,-3 4 20 0,3 8 0 16,-3-5 1-16,0 5 0 15,-3 1-170-15,3 6-35 0,0-1-6 0,0 4-684 16,-4 4-137-16</inkml:trace>
  <inkml:trace contextRef="#ctx0" brushRef="#br0" timeOffset="133793.12">27559 3007 2300 0,'0'0'51'0,"0"6"10"0,0-3 3 0,4 3 0 0,-1 1-52 0,4-1-12 0,0 0 0 0,0 0 0 16,7 4 132-16,0-4 23 0,1 0 5 0,2-3 0 15,1 4-76-15,-1-4-16 0,5 0-4 0,-1-3 0 16,4 0-10-16,-1-3-2 0,1 0-1 0,3-4 0 15,-3 1-41-15,0 0-10 0,-1 3 0 0,1-10 0 16,3 7 0-16,-3 0-11 0,0-4 3 0,-1 4 0 16,-3 0-116-16,1 3-22 15,-1-4-5-15,-4 4-1148 0</inkml:trace>
  <inkml:trace contextRef="#ctx0" brushRef="#br0" timeOffset="134015.29">28282 3399 2863 0,'0'0'81'0,"-3"0"18"0,3 0-79 0,0 0-20 15,0 0 0-15,0 0 0 0,0 0 100 0,0 0 17 0,-7 0 3 0,3-7 1 16,1 4-79-16,-1-3-16 0,4 6-3 0,-3-6-1 31,3-4-56-31,0 4-11 0,0 0-3 0,3-1-893 0,1 1-179 0</inkml:trace>
  <inkml:trace contextRef="#ctx0" brushRef="#br0" timeOffset="134643.82">28709 3430 1994 0,'0'0'44'0,"0"0"8"0,-7 0 3 0,7 0 1 0,0 0-44 0,-4-3-12 16,4 3 0-16,-3-7 0 0,-1 1 96 0,4 0 16 15,0-3 4-15,0-4 1 16,4 0-20-16,-4-2-4 0,0-4-1 0,0 0 0 0,3 0-44 0,1-9-8 16,-4 6-3-16,7-3 0 0,-3 3-29 0,3-3-8 15,0 3 0-15,0 6 0 0,3 1 52 0,1-1 10 16,0 10 2-16,3-4 0 16,-4 4-103-16,8 3-20 0,-4 3-4 0,4 3-1 0,3 3 64 0,-4 4 18 15,5-1 1-15,-1 4 0 0,-4 2-31 0,1 1-5 16,0 0-2-16,-1 3 0 0,-3-1 19 0,4 1 0 15,-4 3 0-15,0-9 0 0,0 2 0 0,0 1 0 16,1-3 0-16,-1-1 0 0,-4 1 35 0,4-7 10 16,1 3 3-16,-1-6 0 0,0 1-11 0,0-4-1 0,0-4-1 0,-3 1 0 15,3-6-23-15,0 0-12 0,-4-7 12 0,1 3-12 16,0-6-13-16,-1 1-10 0,1-1-1 0,-1-3-1 16,-3 3 71-16,0 0 14 0,-3 0 4 0,-1 1 0 15,1-1-52-15,-4 3-12 0,0 0 0 0,0 7 0 16,-4 3 0-16,1 0 0 0,3 6 0 0,-7-4 0 15,0 8 0-15,3 2 0 0,-3 3 0 0,0 4 0 16,0-1-17-16,4 7-7 0,-1 3 0 0,1 0-1 16,3 3-11-16,0 3-3 0,0-3 0 0,3 4 0 15,1-4 63-15,3 0 12 0,3-6 2 0,1 3 1 16,3-7-28-16,0-2-11 0,4-1 8 0,-1-2-8 16,4-1 0-16,-3-6 0 0,3 0 8 0,0 1-8 15,-3-4 0-15,3-4 0 0,-3 1-10 0,3-3 10 16,-3 0-67-16,-1-1-7 0,4-2-2 15,-3 0 0-15,0-4-74 0,-4 4-15 0,0-7-3 16,0 3-613-16,-3 1-123 0</inkml:trace>
  <inkml:trace contextRef="#ctx0" brushRef="#br0" timeOffset="134891.47">29619 3000 2127 0,'0'0'47'0,"0"0"9"0,0 7 3 0,4 2 1 0,-1-3-48 0,4 7-12 16,0-4 0-16,4 7 0 0,0 0 118 0,-1-1 22 0,1 4 4 0,3 3 0 16,3 0-64-16,-2 0-12 0,2 3-4 0,4 0 0 15,-3 0 52-15,3 0 9 16,-3 0 3-16,-1-3 0 0,1 3-88 0,0-9-16 16,-4 3-4-16,0-3-1 0,0-1-19 0,-3-2 0 0,-1-1 0 0,-3-2 0 31,4 2-22-31,-4-2-8 0,0-4-2 0,-3 3 0 0,-1 1-35 0,1-7-7 0,-1 3-2 15,-3-6 0 1,0 0-51-16,0 0-10 0,0 0-3 0,0 0-671 0,0 0-134 0</inkml:trace>
  <inkml:trace contextRef="#ctx0" brushRef="#br0" timeOffset="135110.85">29679 3524 2340 0,'0'0'66'0,"0"0"15"0,0 0-65 0,0-6-16 16,4-1 0-16,-1 1 0 0,1-3 132 0,3-1 22 16,-4 1 5-16,1-7 1 0,3 4-52 0,0-7-11 15,0 0-1-15,4-6-1 0,-1 0-39 0,1 0-8 16,3 0-2-16,0 0 0 0,0 0-37 0,-3 6-9 16,-1 0 0-16,4 3 0 15,-3 1-49-15,0 5-12 0,-1-2-3 0,-3 2 0 16,0 4-51-16,0 0-10 0,0 3-3 0,-3-1-716 15,3 4-144-15</inkml:trace>
  <inkml:trace contextRef="#ctx0" brushRef="#br0" timeOffset="135412.41">30170 3533 2703 0,'0'7'60'0,"0"-1"12"0,3 0 2 0,-3-6 2 16,4 3-61-16,-1-3-15 0,4 0 0 0,-3-3 0 15,6 0 36-15,-3 0 4 0,4-10 0 0,-4 7 1 16,4-3 3-16,-4-4 1 0,3 4 0 0,-3-4 0 16,0 1 5-16,-3-1 1 0,-1-3 0 0,1 1 0 15,-1-7-19-15,-3 3-4 0,-3-3-1 0,-1 0 0 0,1-6-8 16,-4 3-2-16,0-3 0 0,-4-10 0 0,-3 3-17 15,3 1 0-15,-3-1 8 0,0 7-8 0,0-3-12 16,4 3-5-16,-5 3-2 0,8 3 0 16,-3 0-93-16,-1 0-20 0,4 6-3 0,-3 3-759 15,-1 7-152-15</inkml:trace>
  <inkml:trace contextRef="#ctx0" brushRef="#br0" timeOffset="135619.71">29954 3204 2743 0,'11'16'60'0,"-4"-10"13"0,4-3 3 0,-1 0 0 0,8 0-60 0,-1 1-16 0,5-4 0 15,2 3 0-15,1-3 72 0,0 3 12 16,6-3 3-16,-2 0 0 0,2 6-43 0,-2-6-9 16,-1 0-2-16,0 0 0 0,-3 0-33 0,-4 0 0 0,4 0 0 15,-4 0 0 1,0 0-14-16,-3 0-10 0,-1-6-1 0,1 6-1 15,-4-3-112-15,0 0-22 0,0-1-5 0,-3 1-1039 0</inkml:trace>
  <inkml:trace contextRef="#ctx0" brushRef="#br0" timeOffset="135841.35">30798 3107 2394 0,'0'0'52'0,"0"0"12"0,0 0 1 0,0 0 3 0,0 0-55 0,0 0-13 0,0 0 0 0,0 0 0 0,0 0 142 0,0 0 26 15,0 0 4-15,0 0 2 0,0 0-94 0,0 0-18 16,0 0-4-16,0 0-1 0,-4 3-40 0,4-3-8 16,-7 3-1-16,3 0-8 15,4-3-94-15,-7 3-26 0,0 1-4 0</inkml:trace>
  <inkml:trace contextRef="#ctx0" brushRef="#br0" timeOffset="136208.14">30815 3355 2232 0,'0'0'49'0,"0"0"11"0,0 0 1 0,0 0 1 0,0 0-50 0,0 0-12 0,0 0 0 0,0 0 0 16,4 0 41-16,3-4 6 0,0 8 1 0,0-4 0 16,0-4-20-16,0 4-4 0,4 4-1 0,-1-4 0 15,-3 3-23-15,4-3 0 0,-1 3 0 0,1 0 0 16,3 3-24-16,-3-3-5 16,3 1-2-16,-4 2 0 0,4-3 67 0,-3 3 12 0,0 1 4 0,-1-1 0 0,1-3 19 0,-1 3 4 15,-3 0 1-15,4 1 0 16,-4 2-25-16,0 1-5 0,-3 5-1 0,-4 4 0 15,3 0-22-15,-3 3-5 0,-3 6-1 0,-1 0 0 0,1 7 19 0,-4-1 4 16,-4 4 1-16,0-4 0 0,1 4-13 16,-1 3-4-16,-3-1 0 0,0 1 0 0,-4 0-5 0,-3 3-2 15,4-3 0-15,-8 3 0 0,4-4-29 0,-1 1-5 16,1-6-2-16,-7-4 0 16,3-3-197-16,-3-3-40 0</inkml:trace>
  <inkml:trace contextRef="#ctx0" brushRef="#br2" timeOffset="147302.68">7761 7039 597 0,'0'0'16'0,"0"0"5"15,0 0-21-15,0 0 0 0</inkml:trace>
  <inkml:trace contextRef="#ctx0" brushRef="#br2" timeOffset="150913.98">7765 7039 1249 0,'0'0'55'0,"0"0"12"16,0 0-54-16,0 0-13 0,0 0 0 0,0 0 0 16,0 0 52-16,0 0 7 0,0 0 1 0,3 3 1 15,-3-3-25-15,0 0-6 0,7 0-1 0,-7 0 0 16,4 3 11-16,-1-3 3 0,4 0 0 0,-3 0 0 16,-4 0-27-16,3 0-4 0,4 0-2 0,-3 0 0 0,0 0 33 0,3 3 6 15,-4-3 2-15,4 0 0 0,0 3-5 0,-3-3-1 0,3 4 0 0,-4-1 0 16,4-3-18-1,-3 0-4-15,3 3-1 0,0-3 0 0,-3 0-22 0,-1 0 0 16,4 0 0-16,-3 0 0 0,-1 3 0 0,1-3 0 16,3 0 0-16,-4 3 0 0,1-3 56 0,-1 0 6 0,4 3 2 0,-3-3 0 15,3 0-52 1,-3 3-12-16,3 0 0 0,-4-3 0 0,4 4 0 16,-3-1 0-16,3 0 0 0,0-3 0 0,-4 3 0 0,4-3 0 15,0 3 0-15,0-3 0 0,1 0 54 0,-5 3 8 0,4-3 2 0,0 0 0 16,0 0-52-16,0 0-12 0,0 0 0 0,-3 0 0 15,3 0 0-15,0 0 0 0,0 3 0 0,-3-3 0 16,3 0 0-16,0 0 0 0,0 0 0 0,3 0 0 16,-3 0 0-16,0 4 0 0,4-4 0 0,0 0 0 15,-1 0 0-15,1 0 0 0,-1-4 0 0,1 4 0 16,3-3 12-16,-3 3-1 0,3 0 0 0,-4-3 0 16,4 3-11-16,-3-3-16 0,3 3 4 0,-3-3 1 15,3 0 20-15,-4-4 4 0,1 4 1 0,0 0 0 16,-1 0-1-16,1 0 0 0,-4 0 0 0,3 0 0 15,1 0-13-15,-4 3 0 0,4-4 0 0,-1 1 0 16,-3 0 0-16,4 0 9 0,-4 0-9 0,0 0 8 16,0 0-8-16,4-1 12 0,-4-2-12 0,0 3 12 15,0-3-12-15,0-1 8 0,0 4-8 0,0-6 8 16,0 3 0-16,4-4 0 0,-4 4 0 0,3-3 0 16,1-1-8-16,-4 1 8 0,3-1-8 0,1-2 8 15,0 2-8-15,-1-2 0 0,-3 2 9 0,4-2-9 0,-4-1 8 16,0 1-8-16,3-1 10 0,-2 1-10 0,-1-1 13 15,-4-2-3-15,4 2-1 0,0-3 0 16,0 4 2-16,-3-4 0 0,3 4 0 0,-4-1 0 16,4-3-11-16,-3 4 10 0,3-1-10 0,-3 1 10 0,-1-1-10 0,4 4 8 0,-3-4-8 0,-1 4 8 15,1-1-8-15,-1 1 0 0,4 0 9 0,-3-1-9 16,-1 1 0-16,1-1 9 0,-1-2-9 0,-3 2 0 16,4 1 9-16,-4-4-9 0,3 1 0 0,-3-1 9 15,4 1-1-15,-4-1 0 0,0-2 0 0,0-1 0 16,4 3-8-16,-4-2 12 0,0-1-12 0,0 0 12 15,3 4-12-15,-3-4 8 0,4 0-8 0,-1 1 8 16,-3 2 3-16,0-2 0 0,0 2 0 0,4 1 0 16,-4-4-11-16,3 0-9 0,1 4 9 0,-4-4-13 15,0 3 13-15,0 1 0 0,0 2 0 0,-4-5 0 16,4-1 12-16,-3 4-12 0,3-4 12 0,0 0-12 16,-4-3 12-16,4 4-12 0,0-4 12 0,0 0-12 15,0 0 9-15,0 0-9 0,0 1 0 0,0-1 9 16,0 3-9-16,-3-3 0 0,3 4 9 0,0-1-9 15,0-3 8-15,-4 3-8 0,4 4 8 0,0-4-8 16,-3 1 8-16,3-1-8 0,0 3 8 0,0-2-8 16,0-1 0-16,0 0 9 0,-4 1-9 0,4-1 0 15,-4 0-13-15,4-3-10 0,0 4-1 0,-3-7-1 16,3 3 43-16,0 0 9 0,0-3 1 0,0 0 1 16,0 4-46-16,0-1-10 0,0 3-1 0,0-3-1 0,0 4 49 0,0-1 9 15,0 3 3-15,0 1 0 0,0-4-23 0,0 0-9 0,3 1 8 16,1-1-8-16,-4 0 8 0,4 1-8 15,-4-1 0-15,0 0 8 0,3-2-8 16,-3 2 0-16,0-3 0 0,4 0 0 0,-4 0 0 0,0 1 0 0,3-1 0 0,-3 3 0 16,0-3 0-16,0 0 8 0,4 4-8 15,-4-1 0-15,3 0 0 0,-3 4 0 0,4-1 8 16,-4-2-8-16,3 2 0 0,-3 4 0 0,4-4 0 16,-1 1 0-16,-3-1 0 0,4 1 8 0,-1 2-8 15,1-2 0-15,-1-1 0 0,-3 1 0 0,4-4 0 0,-1 0 0 16,-3 4 0-16,4 2 0 0,-4-2 0 0,4-1 0 15,-1 1 20-15,-3 2-2 0,4-2 0 0,-1 2 0 16,1-2-29-16,-4 2-5 0,3 1-2 0,1-4 0 16,-1 1 18-16,1 2 0 0,-1-2 0 0,-3-1 0 15,4 1 0-15,-1 2 0 0,1-2 0 0,-4-1 0 16,3 1 0-16,1 2 0 0,-1-2 0 0,1-1 0 16,3 1 16-16,-3 2 0 0,-1-2 0 0,1 2 0 15,-1-2-16-15,1 6-15 0,3-4 3 0,-4 4 1 16,1-4 11-16,3 4 0 0,-4-3 0 0,1-1 0 15,3 4 0-15,-4-3 0 0,5 2 0 0,-1 1 0 16,-4-3 0-16,4 2 0 0,0 1 0 0,0 0 0 16,0 0 0-16,0-1 0 0,0 1 0 0,0 3 0 15,1-6 0-15,2 2 0 0,1 1 0 0,-4 0 0 0,3-4 0 16,1 4 0-16,-4-6 0 0,4 2 0 16,-1 1 0-16,-3-1 0 0,4 4 0 0,-1 0 0 0,-3-4 0 15,0 4 8-15,4 0-8 0,-4-4 0 16,-3 4 0-16,6 0 0 0,-3 0 0 0,0-1 8 0,0 1-8 0,0-3 0 15,1 2 0-15,-1 1 0 16,0 0 0-16,0-4 0 0,-4 1 0 0,4 0 0 0,0-1 0 0,0 1 8 0,4 3-8 0,-4-7 0 16,0 7 0-16,4-4 0 0,-4 4 0 0,0 0 8 15,3 0-8-15,-3 2 0 0,4-2 0 0,-4 0 8 16,4 3-8-16,-4-4 0 0,3 4 0 0,-3 0 0 16,4 0 0-16,-4-3 0 0,0 3 0 0,4 0 0 15,-4-1 0-15,3-2 0 0,-3 0 0 0,4 0 8 16,-4 2-8-16,7 1 0 0,-3 0 0 0,-1 0 0 15,1 3 0-15,-1-6 0 0,1 3 0 0,0 3 0 16,-1-4 0-16,1 1 0 0,-1 3 0 0,-3-3 0 16,0 0 0-16,0 0 0 0,4 0 0 0,0 0 0 15,-4 0 0-15,0-1 0 0,3-2 0 0,1 3 0 16,-1-3 0-16,1 3 0 0,3-4 0 0,-3 4 0 16,-1-3 0-16,1 3 0 0,0 0 0 0,-1-4 0 15,4 4 8-15,-3 0-8 0,-1-3 8 0,1 3-8 16,3 0 0-16,-3-1 0 0,-1 1-12 0,1 0 4 15,3 0 8-15,-3 0 0 0,-1 0 8 0,1 0-8 16,3-1 0-16,0 1 0 0,0 0 0 0,-3 3 8 16,3 0-8-16,0-3 0 0,-4 3 0 0,5 0 0 15,-5-3 0-15,4 0 0 0,0 3 0 0,0-3 0 16,1 3 0-16,-5 0 0 0,4 0 0 0,-3-7 0 16,-1 7 0-16,1 0 0 0,0 7 0 0,-4-7 8 0,3 0-8 15,-3 0 11-15,4 0-11 0,-1 0 12 0,1 0-12 0,0 3 0 16,-1-3 0-16,1 0 0 0,-1 0 0 0,4 0 0 0,-3 0 0 0,3 0 0 15,-3 0-8-15,-1 0-4 0,4 0-1 16,-3 0 0 0,0 0 13-16,3-3 13 0,0 3-2 0,-4 0-1 0,5 0-10 0,-1 0 0 15,0 0 0-15,0-7 0 0,0 7 0 16,-3 7-14-16,3-7 3 0,-4 0 1 0,-3 0 18 0,4 0 3 0,-1 0 1 0,1 0 0 16,-4 0-12-16,4 0-17 0,-1 3 4 15,4-3 1-15,-3 0 12 0,0 0 0 0,3 0 0 0,-4 0 0 16,1 0 8-16,-1 0 5 0,1 0 1 0,0 0 0 15,-1 3-14-15,1 0 0 0,-1 0 0 0,1 0 0 16,-1 0 0-16,1 4 8 0,0-4-8 0,-1 0 0 16,4 0 0-16,-3 0 0 0,0 0 0 0,-1 1 0 15,1 2 0-15,-1-3-21 0,4 0 3 0,-3 3 1 16,3-3 28-16,-3 4 5 0,3-1 2 0,0-3 0 16,-4 3-29-16,5-2-5 0,-5-1-2 0,1 3 0 15,3-3 30-15,-4 0 5 0,-3 4 2 0,4-4 0 31,0 3-19-15,-4 0 0-16,0-3 0 0,3 4 0 16,-3 2 0-16,0-6 0 0,4 3 8 0,-4 1-8 0,4-1 0 0,-4 0 0 0,3 1 0 0,-3-1 0 0,4 0 0 0,-4 0 0 0,4 1 0 0,-1-1 0 15,1 3 0-15,-4-2 0 0,3-1 0 0,1 3 0 16,-4-3 0-16,4 1 0 0,3 2 8 0,-7 1-8 16,3-4 0-16,-3 0 0 0,4 0 0 0,-4 1 0 15,0-1-17-15,4 3-4 0,-4-2-1 0,3 2 0 0,-3-3 22 0,4 1 0 0,0 2 0 16,-1-3 0-1,1 4 0-15,-1-1 0 0,1 0 0 0,-1 1 0 16,-2-4 16-16,2 4 7 0,1-4 1 0,-1 3 1 16,-3-3-25-16,0 1 0 0,4 2 0 0,-4-3 0 0,0 4-15 0,0-4-8 15,4 4-1-15,-4-4-1 0,0 0 41 0,0 3 8 0,-4 1 1 0,4-4 1 16,1 4-42-16,-1-4-8 16,0 3-1-16,0 1-1 0,-4-1 72 0,4 0 14 0,0-2 4 0,0 2 0 15,4 1-80-15,-4-4-16 0,0 3-4 0,0 1 0 16,4-1 36-16,-4-3 0 0,3 1 0 0,-3 2 0 15,4-3 0-15,-4 1 0 0,0-1 0 16,0 0 0-16,-3 3 24 0,3-2 9 0,0-1 2 0,0 3 0 16,-4-2-55-16,4 2-10 0,1 0-2 15,-5-5-1-15,1 2 33 0,3 0 0 0,0-3 0 0,-4 7 0 16,1-4 0-16,-1 0 0 0,1 1 0 0,3 2 0 16,0 0 24-16,-4 1 6 0,4-4 1 0,1 3 0 15,-5-2-50-15,4-1-9 0,-3 0-3 0,3 1 0 16,-4-1 31-16,1 0 0 0,-1-3 8 0,1 3-8 15,-1-2 0-15,1-1 0 0,-1 3 0 0,1-3 0 16,-1 0 0-16,1 4 0 0,-4-4 0 0,4 3 0 16,-1-3 27-16,1 0-2 0,-1 3 0 0,1-2 0 15,-1-1-42-15,1 3-9 0,-4-3-2 0,3 0 0 16,1 0 28-16,-4-3 0 0,3 7 0 0,-3-7 0 0,4 3 24 16,-1 3 1-16,1-3 0 0,-1 0 0 0,-3-3-40 0,4 4-8 0,-1 2-1 15,1-3-1-15,-4 0 25 0,3 3 0 0,1 1 0 0,0-4 0 16,-1 3 0-16,-3 0-10 0,4 1 10 0,-1-4 0 15,1 0 16 1,-4 3 9-16,3-3 3 0,1 0 0 16,-1 1-44-16,-3 2-9 0,7-3-2 0,-7 3 0 0,4-3 27 0,-1 4 0 0,1-4 0 15,-4 0 0-15,3 0 0 0,-3 0 0 0,4 3 0 16,-1-2 0-16,-3 2 0 0,4-3 0 0,0 3 0 16,-4-3 0-16,3 4 0 0,1-4 0 0,-1 0 0 0,1 3-8 15,-1-3 8-15,1 4 0 0,-1-4 0 0,1 3 0 16,-1 0 0-16,1 1 0 0,-1-4 0 0,1 3 0 15,-1 0 0-15,-3 0 0 0,4 1 0 0,-1-1 0 16,1 0 0-16,-4 1 0 0,3 2 0 0,1-3 0 16,0 0 0-16,-1 4 0 0,1-4 0 0,-1 0 0 15,1 4 0-15,-4-4 0 0,3 0 0 0,1 1 0 16,-1-1 0-16,1 0 0 0,-1 0 0 0,1 1 0 16,-4-1 0-16,3 0 0 0,4 1 0 0,-3-1 0 15,-1 0 23-15,1 0 3 0,3 1 1 0,-3-1 0 16,-1 0-42-16,1 0-8 0,-1 1-1 0,1-1-1 15,-1 0 40-15,1 1 8 0,-1-1 1 0,1 0 1 16,3 0-25-16,-4 1 0 0,1-1 0 0,-1 0 0 16,-3 0 0-16,4 1 0 0,-4-1 0 0,0 3 0 15,3-2 0-15,-3-4 0 0,4 3 0 0,0-3 0 16,-1 3-16-16,-3-2-8 0,7-1-1 0,-3 3-1 0,-4 0 42 0,3 1 8 16,1-4 1-16,-1 3 1 15,1 0-26-15,-1-3 0 0,1 4 0 0,-1-1 0 16,1-3-16-16,-1 6-8 0,1-2-1 0,-1-4-1 0,1 3 26 15,0 0 0-15,-1 1 0 0,1-1 0 16,-1 0 0-16,-3 4 0 0,4-4 0 0,-1 0 0 16,1-3 0-16,-1 4 0 0,1-1 0 0,-1 0 0 0,1-3 0 0,-1 4 0 0,1-1 0 0,-1 0 0 15,1-3 0-15,-1 0 0 0,1 4 0 0,-1-1-8 16,1-3 28-16,0 3 5 0,-1 1 2 0,1-1 0 16,-1 0-43-16,1 0-8 0,-1 1-1 0,1-1-1 15,-1 0 26-15,1 0 0 0,-1 1 0 0,1-1 0 16,-1 0 0-16,1 1 0 0,-4-4 0 0,3 3 0 15,1 0 16-15,-1-3 8 0,1 0 1 0,0 4 1 16,-4-4-26-16,3 3 0 0,1-3 0 0,-1 0 0 16,1 1 0-16,-4-1 0 0,7 0 0 15,-4 0 0-15,-3 0 0 0,4 3 0 0,-1-2 0 0,1-1 0 16,-1 3 0-16,1-3 0 0,-1 3 0 0,1-3 0 16,-1 4 0-16,1-1 0 0,-1-3 0 0,-3 3 0 15,8 1 0-15,-5-1 0 0,1 0 0 0,3 0 0 16,-4 4 0-16,-3-4 0 0,4 0 0 0,-1 1 0 15,1-1 0-15,3 0 0 0,-4 1 0 0,1-1 0 16,3 0 0-16,-4 0 0 0,5 1 0 0,-5-1 0 16,4 0 0-16,-3 4 0 0,3-4 0 0,0 3 0 15,0 1 0-15,-4-4 0 0,4 3 0 0,0 1 0 16,-3-1 0-16,3-3 0 0,-3 4 0 0,3-1 0 16,0 1 0-16,-4-1 0 0,4-3 0 0,0 4 0 15,0-1-16-15,-3-3-9 0,3 4-2 0,-4-1 0 0,5-3 27 0,-1 1 0 0,0 2 0 0,0-3 0 16,3 4 0-16,-3-4 0 0,0 0 0 15,4 1-8 1,-4-1 8-16,4 0 0 0,-4 0 0 0,0 1 0 0,0-1 0 16,0 0 0-16,0-3 0 0,3 4 0 0,-2-4 0 0,-1 0 0 0,0 3 0 0,0-3 0 15,0 0 0 1,0 4 0-16,0-4 0 0,0 0 8 0,0 3-8 0,-4-3 0 0,5 1 0 0,-5-4 0 16,4 3 0-16,0 0 0 0,-3-3-8 0,-1 3 8 15,4-3 0-15,-3 3-8 16,-1-3 8-16,1 3 0 0,-1-3 0 0,1 0 0 0,-1 3 0 0,1-3 0 15,-4 0 0-15,7 0 0 0,-3 4 0 0,-4-4 8 16,0 0-8-16,3 0 0 0,-3 0 0 0,4 0 0 16,-4 0 0-16,0 0 0 0,0 0 0 0,0 0 0 15,0 0 0-15,0 0 0 0,0 0-8 0,0 0 8 16,3 0 0-16,-3 0 0 0,4 0 0 0,-4 0 0 16,7 3 0-16,-4-3 0 0,-3 0 0 0,4 0 0 15,-1 0 0-15,1 0 0 0,3 0 0 0,-7 0 8 16,3 0-8-16,-3 0 0 0,4 0 0 0,-4 0 0 15,7 0 0-15,-7 0 0 0,4 3 0 0,-4-3 0 16,0 0 0-16,0 0 0 0,0 0 0 0,0 0 0 16,0 0 0-16,0 0 0 0,0 0 0 0,0 0 0 15,0 0 0-15,0 0 0 0,0 0 0 0,0 0 0 16,0 0 0-16,0 0 0 0,0 0 0 0,0 0 8 16,0 0-8-16,0 0 0 0,0 0 0 15,0 0 0-15,0 0 0 0,0 0-8 0,0 0 8 16,0 0 0-16,0 0 0 0,0 0 0 0,0 0 0 15,0 0 0-15,0 0-8 0,0 0 0 0,0 0 0 16,0 0 8-16,0 0 0 0,0 0-9 0,0 0 9 16,0 0-16-16,0 0 2 0,0 0 0 0,0 0 0 15,0 0-102-15,-8 0-20 0,8 0-4 0</inkml:trace>
  <inkml:trace contextRef="#ctx0" brushRef="#br2" timeOffset="151724.89">12644 6336 1728 0,'0'0'76'0,"3"-6"16"15,1 0-73-15,-4 0-19 0,3-4 0 0,-3 1 0 0,4-1 72 0,-1 1 10 0,1-3 2 0,-4-1 1 16,3 0-8-16,-3 1-1 16,4 2-1-16,-1-2 0 15,-3-1-19-15,0 4-4 0,0-4-1 0,4 1 0 0,-4-1-7 16,0 1-2-16,0-1 0 0,3 1 0 0,-3-4-10 0,0 4-1 0,0-4-1 0,-3 0 0 16,3 4-10-16,0-4-3 0,-4 0 0 0,4 4 0 31,-3-1-6-31,3-3-2 0,-4 7 0 0,4 0 0 0,-3 2-1 0,3-2-8 0,0 3 12 0,-4-1-4 15,4 7 1-15,0 0 0 0,0 0 0 0,0 0 0 16,0 0 3-16,0 0 0 0,0 0 0 0,0 0 0 16,0 0-24-16,0 0-4 0,4 7 0 0,-4-1-1 15,3 0 37-15,1-3 7 0,-1 4 1 0,-3-1 1 16,7-3-46-16,-3 3-10 0,-1 1-1 0,4-1-1 16,-3-3 29-16,3 3 0 0,-3 1 0 0,3-4 0 15,0 3 0-15,0 0 0 0,-4-3 0 0,4 4 0 16,0-1 0-16,0 0 0 0,-3 0 0 0,3 4 0 15,0-4 21-15,0 4 11 0,0 2 1 0,-3-2 1 16,6 2-3-16,-6-3-1 0,6 1 0 0,-3 2 0 16,1-2-30-16,-1-1 0 0,0 4 0 0,0-4 0 15,0 1-45-15,0-4-15 16,0 3-4-16,3-2 0 0,-6-1 52 0,3 0 12 0,0 0 0 0,-3-3 0 16,3 4 0-16,-4-4 0 0,4-3 0 0,-7 0 0 15,0 0 48-15,0 0 13 0,0 0 3 0,0 0 0 16,0 0-52-16,0 0-12 0,0 0 0 0,0 0 0 15,0 0 0-15,0 0 0 0,0 0 0 0,-7 3 0 16,0 0 0-16,0 3 0 0,0 1 0 0,0-1 0 0,-4 0 45 16,1 4 7-16,-1-4 0 0,-3 3 1 15,4-2-33-15,-5-1-8 0,5 3 0 0,-4-6-1 0,3 4 18 0,1-4 4 0,-1 0 1 0,0 0 0 16,1-3-3-16,3 0-1 0,-4 0 0 0,4-3 0 31,-3 0-75-31,2-3-15 0,1-1-4 0,0-2 0 16,0 3-153-16,0-1-31 0</inkml:trace>
  <inkml:trace contextRef="#ctx0" brushRef="#br3" timeOffset="162645.34">9751 7936 991 0,'7'-7'42'0,"0"1"-34"16,0 0 12-16,0-4 1 0,0 1 1 0,0 0 0 16,4-1 2-16,-1-2 0 0,1 2 0 0,3-2 0 15,4-1-4-15,-1 1 0 0,1-1 0 0,3-3 0 16,0-6-6-16,0 4-2 0,1-7 0 0,2 3 0 16,1-7 29-16,0 4 6 0,3-3 1 0,0 0 0 15,4-7 3-15,0-2 1 0,-1-1 0 0,8-3 0 16,0 1 6-16,0-4 2 0,3 3 0 15,-3-6 0-15,3 0-20 0,1 0-3 0,-1-3-1 0,0-1 0 16,4 1 0-16,0-3 0 0,3 0 0 16,-3-1 0-16,0 4-16 0,0-3-3 0,3 0-1 15,-6 2 0-15,3 1-6 0,-4 3-2 0,0-3 0 0,1 6 0 16,-5 0-8-16,1 10 8 0,0-1-8 0,-4 7 8 16,-3 0-8-16,-4 3 0 0,0 0 0 0,-3 6-11 15,-4 0 11-15,0 3-8 0,-3 4 8 0,0-1-8 16,-4 4-31-16,0-1-5 0,-3 4-2 15,-1 0 0-15,-3 3-21 0,4-3-4 0,-8 6-1 0,4-4 0 16,-7 4-17-16,0 0-4 0,0 0-1 0</inkml:trace>
  <inkml:trace contextRef="#ctx0" brushRef="#br3" timeOffset="163527.17">9313 6139 1626 0,'-7'3'34'0,"0"0"7"0,4 0-33 16,-4-3-8-16,3 3 0 0,4-3 0 0,0 7 8 0,0-4-8 0,0 3 12 0,0-3-4 16,0-3-8-16,4 7 0 0,-4-4 0 0,0 3 0 15,3-3 0-15,4 0 0 0,0 0 8 0,0 1-8 16,0-1 12-16,0-3-2 0,1 3-1 0,2 0 0 31,1 0-1-15,-1 3 0-16,4-3 0 0,0 1 0 0,1 2 0 0,2 0 0 0,-3 0 0 0,4 1 0 0,0 2 6 15,3 1 1-15,-4-1 0 0,5 0 0 0,-1 1 4 0,0 2 1 0,0 1 0 0,0 2 0 16,4 1-20-16,3 0 0 0,0 3 0 0,1-1 0 16,2 4-9-16,1-3-6 0,3 3-1 0,1 0 0 15,2 3 16-15,1-3 0 0,0 3 0 0,0-3 10 16,0 3 1-16,3 0 0 0,-3 0 0 0,7-3 0 15,-4 3-23-15,7-3-5 0,1 4-1 0,-1-5 0 16,4 1 18-16,0 0 0 0,0 3 0 0,0-3 0 16,7 0 12-16,0 3-3 0,3-3-1 0,1 3 0 15,-4-3 7-15,0 0 1 0,0 0 0 0,0 3 0 16,0 0-7-16,0 1-1 0,-4-1 0 0,1 3 0 16,-5-6 11-16,5 3 1 0,-8 0 1 0,4-3 0 15,0-3 5-15,-3 3 1 0,2-4 0 0,-2-2 0 16,-4-3-27-16,0-1 0 0,-4-2 8 0,0 2-8 0,-3-2 8 0,0 2-8 0,-4 4 12 0,0-4-4 15,-3-2-8 1,-4 2 0-16,-3 1 0 0,0-4 0 16,-4 4-120-16,-3-4-28 0,-4 1-7 0</inkml:trace>
  <inkml:trace contextRef="#ctx0" brushRef="#br0" timeOffset="181919.09">19925 6048 2001 0,'0'-16'41'0,"-4"7"11"15,4 0-41-15,0 2-11 0,-3-2 0 0,3-4 0 16,-4 4 111-16,4-1 20 0,-3 1 4 0,-1 3 1 16,1-4-51-16,3 4-9 0,-4 0-3 0,-3 0 0 15,4-1 44-15,-4 1 9 0,3 3 2 0,-3 3 0 16,0-3-103-16,0 3-25 0,0 0 0 0,-4 3 0 15,1 0 51-15,-1 3 5 0,0 4 0 0,1 2 1 0,-8 4-40 0,1 3-8 0,-1 3-1 0,-3 6-8 16,0 0 0-16,-4 4 0 0,-3-1 0 0,0 10 0 16,3 3 34-16,-3-1 0 0,-1 8 0 0,1 2 0 15,3 0-3-15,4 0-1 0,0 4 0 0,0 6 0 16,3-7-30-16,4 7 0 0,0-4 0 0,4 7 0 16,2-12 16-16,5-4-2 0,3 0-1 15,3-6 0-15,1-3-13 0,7-7-18 16,-1 0 4-16,8-5 1 0,6-4 13 0,5-6 0 0,6-4 0 15,4-5 0-15,0-4 9 0,3-6 5 0,7 0 1 16,-3-9 0-16,-3-1-15 0,-1-2 0 16,0-1 0-16,-7 1 0 0,1-4 0 0,6-3 0 0,-3 0 0 0,0-3 0 15,-1-3 0-15,-6 0 0 0,0-6 0 0,0-10 0 16,-4 0 0-16,-3 0 0 0,-8 1 0 16,1-4 9-16,-11 3-21 0,0 0-4 0,-3 1 0 0,-4-1-1 15,-4 0 17-15,-3-3 0 0,-4 0 0 0,1-3 0 16,-1 6 22-16,-3 4 8 0,0-1 2 0,-7 4 0 15,3 2-24-15,-3 4-8 0,0 3 0 0,-4-3 0 16,0 6 0-16,4 0 0 0,-3 3 0 0,2 0 0 16,1 0 0-16,4 7 0 0,-1-4 0 0,0 4 0 15,4-1-109-15,4 1-19 0,3 2-3 0</inkml:trace>
  <inkml:trace contextRef="#ctx0" brushRef="#br0" timeOffset="182524.11">20941 7183 2509 0,'0'0'111'0,"0"0"23"16,0 0-107-16,0 0-27 0,-4 3 0 0,4-3 0 15,0 0 84-15,0 0 12 0,-7-3 3 0,4-3 0 16,-4 0-17-16,3-4-3 0,-3 1-1 0,0-4 0 15,0 1-22-15,-4-4-4 0,1-3 0 0,-1-3-1 16,-3 0-15-16,0-3-4 0,0-3 0 0,-7-3 0 0,7-1-8 0,-4-2-1 0,0-4-1 0,1 0 0 16,3 1-7-16,3-4-2 0,-3 3 0 15,7-2 0-15,0-4-13 0,0 0 0 0,3-3 8 0,4-3-8 16,0 6 0-16,4-3 0 0,3 3 0 0,0 6 0 16,0 4 0-16,7-4 0 0,0 4 0 0,0-4 0 15,4 0 0-15,0 1 0 0,3-1 0 0,7-9 0 16,-3 6 0-16,3 10-21 0,0 0 3 0,0 2 1 15,1 4-68 1,-5 3-14-16,1-3-2 0,0 6-1 0,-4 1-140 16,0 5-28-16</inkml:trace>
  <inkml:trace contextRef="#ctx0" brushRef="#br0" timeOffset="186896.6">21632 6340 1994 0,'-10'-16'41'0,"3"10"11"15,3-4-42-15,1 1-10 0,-1-1 0 0,1 1 0 16,-1 0 85-16,4 2 15 0,0 7 4 0,0 0 0 16,0 0 2-16,0 0 1 0,0 0 0 0,-3 7 0 15,3 2-86-15,3 0-21 0,-3 7 0 0,4 3 0 16,-1 3 56-16,1 3 6 0,3 3 2 0,-4 7 0 16,4-1-52-16,-3 4-12 0,3-1 0 0,0 4 0 15,0 0 60-15,-3 0 8 0,3 3 3 0,0 0 0 16,0-7-11-16,0 1-3 0,0-7 0 0,0-3 0 0,-4-3-57 0,4-9 0 15,0-3-12-15,1-4 1 0,-5-6 11 0,-3-3 0 16,7 0 0-16,-7-9 0 0,4-1 8 16,-1-5 0-16,1-4 0 0,-4 0 0 0,3-6 0 15,1-3 0-15,-1 0 0 0,1-10 0 0,3 3-8 0,-4 4 12 16,4 0-4-16,1-1 0 0,-1 4-18 16,3 0-3-16,1-3-1 0,-1 2 0 0,1 4 14 0,3-3 0 0,0 3 0 15,4 0 0-15,-4 3 17 0,4 0 7 16,-4 3 0-16,3 0 1 0,1 4 11 0,0 2 3 0,3 4 0 0,-4-1 0 15,5 4-31-15,-5 3-8 16,1 6 0-16,3 0 0 0,-3 7 16 0,-1 2 3 0,1 7 0 0,-4 3 0 16,0 3-5-16,4 6-1 0,-4 4 0 0,-4 6 0 15,5-4-36-15,-5 1-7 0,4 3-2 0,-3 2 0 16,-4-2 52-16,3 0 9 0,-2 0 3 0,2-4 0 16,-6-2-24-16,3-4-8 0,0-3 0 0,-4-2 0 15,1-4 0-15,-1-4 0 0,1 1 0 0,-4-6 0 16,0-4 0-16,0 0 0 0,0-2 0 0,0-7 0 15,0 0-63-15,0 0-12 0,0-7-2 0,-4-2-1 16,8-3-178-16,-4-4-35 0</inkml:trace>
  <inkml:trace contextRef="#ctx0" brushRef="#br0" timeOffset="187495.53">22592 5665 1824 0,'0'0'76'16,"0"0"-60"0,0-6 140-16,0 6 29 0,0 0 6 0,0 0 1 15,0 0-103-15,0 0-20 0,0 0-4 0,0 0-1 16,0 0 52-16,0 0 9 0,0 0 3 0,0 0 0 15,3 0-52-15,4 0-9 0,1 3-3 0,-1 0 0 16,3 1-24-16,1 5-4 0,-1-3-2 0,8 1 0 16,0-1-11-16,3 0-3 0,0 0 0 0,0 1 0 15,4 2-5-15,0 0-2 0,-4 1 0 0,3 2 0 32,1 1 3-32,0 3 0 0,-1-1 0 0,1 4 0 0,-4 3-3 0,0 3 0 0,4 3 0 0,-4 7 0 0,1-4-9 0,-1 7-4 0,0-1 0 15,0 7 0 1,-3-3 0-16,-1 3 0 0,1 0 0 0,-4 6 0 15,-3 3 0-15,-1 4 0 0,-3-1 0 0,0 7 0 0,-3-3 0 0,-1-1 0 16,-3 4 0-16,-3 0 0 0,3-7 0 0,-7 0 0 0,0 1 0 0,0-1 0 16,-4-6 0-16,-3-6 0 0,3 0 0 0,-6 0 0 15,-1-3 0-15,4-3 0 0,-4-1 0 0,1-2 0 16,-1-4 0-16,0-3 0 0,1-6 0 0,-1-3 0 16,-3 0 0-16,7-3 0 0,-4-4 0 0,1-3 0 15,3 1 0-15,-1-1 0 0,1-2 0 0,0-1 0 16,4 0-88-16,-1 0-18 0,0 1-3 0</inkml:trace>
  <inkml:trace contextRef="#ctx0" brushRef="#br0" timeOffset="198923.05">6424 12432 1440 0,'-7'19'30'0,"4"-13"6"0,-1 0-28 0,4-6-8 0,-7 3 0 0,7-3 0 16,0 0 31-16,0 0 5 0,0 0 0 0,0-6 1 15,3-3 22-15,1-4 4 0,0 1 1 0,6-1 0 16,-3-3 15-16,0 4 3 0,4-1 1 0,3-2 0 15,0 2-22-15,4 1-4 0,-4 2-1 0,3 1 0 16,1 3-20-16,0 2-5 0,-1-2-1 0,1 6 0 16,0 6-6-16,-1 1 0 0,1 5-1 0,0 1 0 15,-1 6 33-15,1-1 6 0,-4 4 2 0,7 7 0 16,-10-1-64-16,3 0 0 0,0 3-12 0,-4 1 2 16,1-1 10-16,-4 0 14 0,0 4-3 0,-3-4-1 15,-1 4-2-15,-6-4 0 0,-1 0 0 0,1 4 0 16,-8-1-8-16,0 1 8 0,1 3-8 0,-8-4 8 15,4 1-8-15,-4-1-17 0,4-3 4 0,-3 1 1 16,-1-7 12-16,0 0 0 0,1-3 0 0,-1-3 0 16,1-4 0-16,2-2 0 0,1-4 0 0,0 1 0 15,0-7 31-15,4-3 9 0,-8 0 1 0,7-3 1 16,4-4-16-16,-3 1-3 0,3-3-1 0,3-7 0 16,4 0-22-16,4-2 8 0,-1-4-8 0,4 0 0 0,4 0 0 15,-1 3 0-15,12 0 0 0,-8 0 0 0,0 7 0 0,3-1 0 16,1 4 0-16,3 3 0 0,0 6 0 0,1 0 0 0,-1 3 0 15,3 0 0-15,1 3 0 0,0 3 0 0,3-2 0 0,0 2 0 16,0-3 0-16,1 4 12 0,-1-4-2 0,0 0-1 31,-3-3-48-31,-1 1-9 0,1-1-3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4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8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2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86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65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3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8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4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65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4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196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4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9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5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9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1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1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6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7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377498-20F7-48D6-B638-3385209987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E187D-AEDC-47E9-AA26-131872476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1386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33475-B8FD-44EA-81D5-34AD2C53F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1DD5FF"/>
                </a:solidFill>
              </a:rPr>
              <a:t>Lecture 7 – Linked List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5737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E32099-3B3E-4DED-926C-EA520AD2F869}"/>
                  </a:ext>
                </a:extLst>
              </p14:cNvPr>
              <p14:cNvContentPartPr/>
              <p14:nvPr/>
            </p14:nvContentPartPr>
            <p14:xfrm>
              <a:off x="230040" y="195120"/>
              <a:ext cx="10957680" cy="546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E32099-3B3E-4DED-926C-EA520AD2F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80" y="185760"/>
                <a:ext cx="10976400" cy="54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34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1FB78C-D982-4316-AC0B-1B7921CC6507}"/>
                  </a:ext>
                </a:extLst>
              </p14:cNvPr>
              <p14:cNvContentPartPr/>
              <p14:nvPr/>
            </p14:nvContentPartPr>
            <p14:xfrm>
              <a:off x="410040" y="185040"/>
              <a:ext cx="11308680" cy="549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1FB78C-D982-4316-AC0B-1B7921CC6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680" y="175680"/>
                <a:ext cx="11327400" cy="55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95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4DAA47-2DF2-483D-8636-4DA2A086A8BD}"/>
                  </a:ext>
                </a:extLst>
              </p14:cNvPr>
              <p14:cNvContentPartPr/>
              <p14:nvPr/>
            </p14:nvContentPartPr>
            <p14:xfrm>
              <a:off x="359280" y="203040"/>
              <a:ext cx="7032600" cy="594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4DAA47-2DF2-483D-8636-4DA2A086A8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920" y="193680"/>
                <a:ext cx="7051320" cy="59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79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E46256-B5A0-4D2A-A077-F383F7932CBB}"/>
                  </a:ext>
                </a:extLst>
              </p14:cNvPr>
              <p14:cNvContentPartPr/>
              <p14:nvPr/>
            </p14:nvContentPartPr>
            <p14:xfrm>
              <a:off x="397440" y="-256320"/>
              <a:ext cx="11010240" cy="615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E46256-B5A0-4D2A-A077-F383F7932C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080" y="-265680"/>
                <a:ext cx="11028960" cy="61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4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90ED23-F164-4169-824E-68C218315D0E}"/>
                  </a:ext>
                </a:extLst>
              </p14:cNvPr>
              <p14:cNvContentPartPr/>
              <p14:nvPr/>
            </p14:nvContentPartPr>
            <p14:xfrm>
              <a:off x="327600" y="69840"/>
              <a:ext cx="9586440" cy="619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90ED23-F164-4169-824E-68C218315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60480"/>
                <a:ext cx="9605160" cy="62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2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FB3ABE-0A5B-434D-A018-1181B7BB0039}"/>
                  </a:ext>
                </a:extLst>
              </p14:cNvPr>
              <p14:cNvContentPartPr/>
              <p14:nvPr/>
            </p14:nvContentPartPr>
            <p14:xfrm>
              <a:off x="275760" y="169200"/>
              <a:ext cx="9451440" cy="508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FB3ABE-0A5B-434D-A018-1181B7BB00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0" y="159840"/>
                <a:ext cx="9470160" cy="51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52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3928FD-74C5-45DD-9764-C6A64D784499}"/>
                  </a:ext>
                </a:extLst>
              </p14:cNvPr>
              <p14:cNvContentPartPr/>
              <p14:nvPr/>
            </p14:nvContentPartPr>
            <p14:xfrm>
              <a:off x="344160" y="291240"/>
              <a:ext cx="10889280" cy="492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3928FD-74C5-45DD-9764-C6A64D7844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00" y="281880"/>
                <a:ext cx="10908000" cy="49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65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6B41C0-BAD3-4B3F-B571-1513950BFA67}"/>
                  </a:ext>
                </a:extLst>
              </p14:cNvPr>
              <p14:cNvContentPartPr/>
              <p14:nvPr/>
            </p14:nvContentPartPr>
            <p14:xfrm>
              <a:off x="120600" y="96840"/>
              <a:ext cx="11176560" cy="567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6B41C0-BAD3-4B3F-B571-1513950BFA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87480"/>
                <a:ext cx="11195280" cy="56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03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8497D3-5BE0-4742-B1AA-016C83B88025}"/>
                  </a:ext>
                </a:extLst>
              </p14:cNvPr>
              <p14:cNvContentPartPr/>
              <p14:nvPr/>
            </p14:nvContentPartPr>
            <p14:xfrm>
              <a:off x="237600" y="237960"/>
              <a:ext cx="10895760" cy="565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8497D3-5BE0-4742-B1AA-016C83B88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40" y="228600"/>
                <a:ext cx="10914480" cy="56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12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1565B-52A2-4A44-BF58-15D4E0440E41}"/>
                  </a:ext>
                </a:extLst>
              </p14:cNvPr>
              <p14:cNvContentPartPr/>
              <p14:nvPr/>
            </p14:nvContentPartPr>
            <p14:xfrm>
              <a:off x="264240" y="138600"/>
              <a:ext cx="11684160" cy="571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1565B-52A2-4A44-BF58-15D4E0440E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880" y="129240"/>
                <a:ext cx="11702880" cy="57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91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1F51FB-C031-4DFF-B92C-49CD22DE41E1}"/>
                  </a:ext>
                </a:extLst>
              </p14:cNvPr>
              <p14:cNvContentPartPr/>
              <p14:nvPr/>
            </p14:nvContentPartPr>
            <p14:xfrm>
              <a:off x="325080" y="133200"/>
              <a:ext cx="10799280" cy="597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1F51FB-C031-4DFF-B92C-49CD22DE4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720" y="123840"/>
                <a:ext cx="10818000" cy="59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0659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412A24"/>
      </a:dk2>
      <a:lt2>
        <a:srgbClr val="E2E7E8"/>
      </a:lt2>
      <a:accent1>
        <a:srgbClr val="B1513B"/>
      </a:accent1>
      <a:accent2>
        <a:srgbClr val="C34D68"/>
      </a:accent2>
      <a:accent3>
        <a:srgbClr val="C3954D"/>
      </a:accent3>
      <a:accent4>
        <a:srgbClr val="3BB1B1"/>
      </a:accent4>
      <a:accent5>
        <a:srgbClr val="4D92C3"/>
      </a:accent5>
      <a:accent6>
        <a:srgbClr val="4356B4"/>
      </a:accent6>
      <a:hlink>
        <a:srgbClr val="368EA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Calisto MT</vt:lpstr>
      <vt:lpstr>Century Gothic</vt:lpstr>
      <vt:lpstr>Elephant</vt:lpstr>
      <vt:lpstr>Wingdings 2</vt:lpstr>
      <vt:lpstr>BrushVTI</vt:lpstr>
      <vt:lpstr>Slate</vt:lpstr>
      <vt:lpstr>CSE 017 – Programming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4</cp:revision>
  <dcterms:created xsi:type="dcterms:W3CDTF">2020-07-14T13:09:09Z</dcterms:created>
  <dcterms:modified xsi:type="dcterms:W3CDTF">2020-07-14T15:31:18Z</dcterms:modified>
</cp:coreProperties>
</file>