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>
        <p:scale>
          <a:sx n="82" d="100"/>
          <a:sy n="82" d="100"/>
        </p:scale>
        <p:origin x="741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3:13:50.01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1443 758 1144 0,'0'0'25'0,"0"0"6"0,0 0 1 16,0 0 0-16,0 0-32 0,0-3 0 0,0-9 0 0,3 5 0 16,-3-2 80-16,0 3 9 0,0 0 3 0,7 2 0 15,-7 4 0-15,0-6 1 0,0 0 0 0,0 6 0 16,0 0-5-16,0 0-2 0,0 0 0 0,0 0 0 0,4 3-17 0,3 3-3 16,-7 1-1-16,4 8 0 15,3 4 14-15,-7-3 2 0,3 9 1 0,-3 6 0 0,7 4-68 0,-3-4-14 16,-4 3 0-16,3 7 0 0,-3 0 0 0,7 6 0 15,-3-3 0-15,3-3 0 0,-7-4 56 0,10-2 7 16,-6 6 1-16,7-10 0 0,-8 3-52 0,4-2-12 16,-3-7 0-16,6 3 0 0,1-3 0 0,-8-3 0 15,8-3 0-15,-4 3 0 0,4-13-14 0,-8 4-6 16,8-1 0-16,-11-5-1 16,3-1-116-16,4-3-23 0,-7-3-5 0,0 0-915 0</inkml:trace>
  <inkml:trace contextRef="#ctx0" brushRef="#br0" timeOffset="373.75">836 664 1836 0,'-10'0'40'0,"-5"0"9"16,5 0 2-16,-1 0 0 0,1-3-41 0,-1 3-10 0,0 0 0 0,8 0 0 16,3 0 80-16,0 0 15 0,0 0 2 0,3-3 1 15,8 0-54-15,0 0-12 0,3 0-1 0,3-4-1 16,-2 4 3-16,6 0 1 0,-7 3 0 0,7-3 0 0,0 3 24 0,-3 0 5 16,6 0 1-16,8 3 0 0,3-3-24 0,1 0-4 15,6 0 0-15,4 3-1 16,-7-3-5-16,0 0-1 0,-1 0 0 0,-2 0 0 0,-1 0-29 15,0 0 0-15,0 0-11 0,11 0 11 16,0 0 0-16,-3 0 0 0,9 0 0 0,-13 0 8 0,4 0-8 16,-8 3 0-16,-7-3 0 0,4 0 0 0,0 7 0 15,-8-7 0-15,1 3 8 0,0 0-8 16,-1 0-122-16,-2 0-26 0,-1-3-6 0,-4 3-971 0</inkml:trace>
  <inkml:trace contextRef="#ctx0" brushRef="#br0" timeOffset="1499.35">2039 1599 1728 0,'0'0'38'0,"-3"0"8"16,-5 0 2-16,5 0 0 0,-8-3-39 0,8-1-9 0,-4 1 0 0,3 0 0 0,-3-6 53 0,4-1 9 16,-1 1 2-16,-3-4 0 0,4 1 0 0,3-4 0 15,0-3 0-15,0 7 0 0,0-10-52 0,0 0-12 16,0 3 0-16,3-3 0 0,4 7 0 0,-3-7 0 15,6 3 0-15,-6-3 0 0,6 6 34 0,1 4 4 16,0-7 1-16,-8 3 0 0,8 4-29 0,3-4-10 16,-4 3 0-16,1 4 9 0,0 0-9 0,-1 5 0 0,1 1 0 15,-1 3 0-15,4 3 12 0,-3-3-4 16,-8 7 0-16,8 2 0 0,-4 0 3 0,0 7 0 16,0-6 0-16,4 2 0 0,-8 4-11 0,8 3 0 0,0-7 0 0,-8 4 8 15,8 3-8-15,-1-13 0 0,1 6 0 0,-1-2 0 16,1-4 11-16,3 4-3 0,0-10-8 0,4 3 12 15,-4-3 12-15,0-3 3 0,7-4 0 0,0 4 0 16,-3-3 1-16,0 0 1 0,6-4 0 0,-2 1 0 16,-8 2 2-16,7-5 0 0,-4 3 0 0,1-4 0 15,-4 4-13-15,0-7-2 0,-3 6-1 0,-1-2 0 16,-2 3 2-16,-1-7 1 0,0 6 0 0,-4-2 0 16,4-1-18-16,-7 7 0 0,0-6 0 15,0 2 0-15,0 7 0 0,0 3 0 0,0 0 0 0,0 0 0 16,-7 0 0-16,-3 6 0 0,3 1 0 0,-11 8 0 15,7-5 19-15,-3 5 0 0,4 4 0 0,-5-3 0 0,1 6-19 0,4 0 0 16,3 0 0-16,-4 3-9 16,8-6 9-16,-1 6 0 0,4-10-9 0,0 4 9 0,0 0-14 0,4-3 2 15,6-1 0-15,-6 1 0 0,6-7 12 0,1 4 0 16,-1-1 0-16,5 1 0 0,-5-7 0 0,4 4 0 16,-3-1 0-16,-1-3 0 0,5 1 0 0,-5 2 0 15,1-3 12-15,-4-6-12 0,7 3 0 0,-4-3 0 16,1 4 0-16,3-4-12 0,-10 0 12 0,6-4 0 15,8 1 0-15,-11 0 0 0,4 0 0 0,6-10 0 16,-10 4 0-16,11-7 0 0,-8 7 0 0,5-10 0 0,-1 4 0 16,3 2 0-16,-3-6 0 0,-3 0 15 15,0 4-3-15,3-7-1 0,-4 6-11 0,1-3-16 16,3 0 4-16,-3 4 1 0,-1-1 21 0,1 0 4 16,-4 1 1-16,0 5 0 0,3-9-24 0,-6 7-5 0,3-1-1 15,-3-2 0-15,-1 2 31 0,4-2 5 0,-7 5 2 0,0-6 0 16,4 7-23-16,-4-4 0 0,-4 7 0 0,4-6 0 15,0 5-16-15,-10 1-5 0,6 3-1 0,-7-3 0 16,4 3 46-16,-3 3 8 0,3 3 3 16,-11 0 0-16,8 0-24 0,-1 3-11 0,-3 1 10 0,3 2-10 15,-3 0 8-15,11-2-8 0,-8 2 0 0,0 4 9 16,4 2 10-16,4-5 1 0,-1 2 1 0,4 4 0 0,0 0-32 16,0-4-6-16,0 4-2 0,7 3 0 15,0-4 19-15,-3 4 0 0,3 0 0 0,4 0 0 16,3 0-8-16,0-7 8 0,0 7 0 0,4-7 0 0,-4 4 0 0,7-3-8 15,0-1 8-15,-7-6 0 0,7 7 0 0,-7-10 0 16,-3 0 0-16,3 0 0 0,0-3 0 16,4 0 0-16,-8 0 0 0,5-3 0 0,-1 0 0 0,-4 3 0 15,4-6 0-15,4-4 0 0,-7 4-12 0,3 0-1 16,0 0-1-16,-4-1 0 16,5 4-161-16,-5 0-32 0,1 0-6 15,-1 3-2-15</inkml:trace>
  <inkml:trace contextRef="#ctx0" brushRef="#br0" timeOffset="2289">1411 1906 1314 0,'-14'3'37'0,"10"-3"8"0,-6 3-36 0,-1 0-9 0,1 1 0 0,-4 2 0 16,3-3 128-16,0 0 23 0,-3 0 5 0,-3 0 0 15,3 4-45-15,-1-1-10 0,1 0-1 0,-7 0-1 16,4 1-28-16,2 2-6 0,1-3-1 0,4 1 0 15,6 2 0-15,-3-3 0 16,4 1 0-16,3-1 0 0,0 3-24 0,10-9-4 0,-6 7-2 0,6-1 0 16,4 0-22-16,1-3-4 0,2 0 0 0,-3 1-8 15,0-4 25-15,4 3-1 0,-4 0-1 0,7-3 0 16,4 3-23-16,7 3 0 0,3-3 0 0,7-3 0 16,11 0 38-16,-7 0 3 0,4 3 1 0,-1-6 0 15,4-6-12-15,3 3-2 0,4-1-1 0,11 1 0 16,-1-6-27-16,1 2 0 0,0-2 0 0,10-4-11 0,0 0 60 0,0-3 12 15,-7 1 3-15,7 2 0 0,-3 0-52 16,3 1-12-16,0 2 0 0,-21 7 0 0,-4-4 0 0,4 4 0 16,-3 0 0-16,-1 3-10 0,4 0 10 0,-10-1 0 15,6 8 10-15,11-1-10 0,-21-3 0 16,-4 3 0-16,1 3 0 0,-19 0 0 0,1 4 17 0,-7-4 1 16,-4-3 0-16,0 3 0 0,-7 4-5 15,0-1-1-15,-3-6 0 0,-1 7 0 16,-3-4-48-16,0-6-9 0,0 6-3 0,0-6 0 15,0 0-203-15,0 0-41 0</inkml:trace>
  <inkml:trace contextRef="#ctx0" brushRef="#br0" timeOffset="4193.35">3990 3637 1609 0,'0'0'35'0,"-11"6"7"0,4-6 2 0,0 0 2 0,0 3-37 0,-3 0-9 0,-1 4 0 0,0-1 0 0,-3 6 49 0,0-2 8 15,-3 6 2-15,-1 2 0 0,4 1-19 0,-4 3-3 16,4 3-1-16,-7 3 0 0,7 1-15 0,0 2-3 16,-4 3-1-16,4 7 0 0,0 0-9 0,3 6-8 15,-6-3 9-15,2 6-9 0,12 3 15 0,-8 1-3 0,1-1-1 0,3 7 0 31,3-4-34-31,1 0-6 0,3 4-2 16,0 0 0-16,0-4 76 0,3 0 15 0,4 1 4 16,7 2 0-16,-3-5-52 0,7-4-12 0,3 0 0 0,11 0 0 15,3-6 0-15,0-3 0 0,0-7 0 0,4 1 0 16,3-10 12-16,-3-3-1 0,4-3 0 0,13-7 0 0,-3-2 33 0,10-7 8 16,-3-6 0-16,-3-4 1 0,-8 1-42 0,8-6-11 0,-1-4 0 15,15-3 0-15,-11-6 0 0,-4 0-16 0,-3-6 4 0,0-4 1 16,-7 7 11-16,-11-7 12 0,4 1-2 0,-4-4-1 15,-3 4 46-15,-4-1 9 0,-3-2 1 0,-4-4 1 16,-3 0-36-16,-15 0-7 0,4 1-2 0,-10-1 0 16,-4 0 11-16,-4 0 1 0,-3 1 1 0,-7-4 0 15,0 6-6-15,-1-3 0 0,-6 1-1 0,-3-1 0 0,-1 0-36 0,-11 3-7 16,-2 4-2-16,-12-1 0 0,4 4 18 0,4 3 0 16,-1 3 0-16,-2-3 0 0,-1 6 40 0,0 3 11 15,-7 3 2-15,0 0 1 0,0 4-44 0,7 2-10 16,7 1 0-16,-3 0 0 15,10-1-28-15,-7 4-4 0,0 3-2 0,-7-3 0 16,14 2-118-16,4 1-24 0,0 3-5 0,3-3-947 0</inkml:trace>
  <inkml:trace contextRef="#ctx0" brushRef="#br0" timeOffset="5999.13">3948 5289 616 0,'0'0'17'0,"0"0"4"15,0-6-21-15,0 0 0 0,7 3 0 0,-7-4 0 16,0-2 86-16,0 3 13 0,0-1 2 0,0 7 1 0,3-6-65 0,-3 3-13 16,0 3-2-16,4-9-1 0,-4 9-5 0,0-4 0 15,0 4-1-15,0 0 0 16,0 0-75-16,0 0-16 0,0 0-2 0,0 0-1 0,0 0 63 0,0 0 16 15,0 0 0-15,0 0 0 0,0 0 0 0,0 0 0 16,0 0 0-16,0 0 0 0,0 0 60 0,0 0 16 16,0 0 2-16,0 0 1 0,0 0 27 0,0 0 6 15,0 0 0-15,0 0 1 0,0 0-33 0,0 0-8 16,0 0 0-16,0 0-1 0,0 0-19 0,0 0-3 16,0 0-1-16,0 0 0 0,0 0-31 0,0 0-6 15,0 0-2-15,0 0 0 0,0 0 34 0,0 4 6 16,0-4 2-16,0 3 0 0,0-3 21 0,0 9 4 15,-4-3 0-15,4 1 1 0,-3 2-10 0,3 0-3 16,-7 1 0-16,3 2 0 0,-3 4-51 0,-4 0-13 16,4-1 0-16,-10 4 0 0,3 0 29 0,0 0 3 15,-11 3 1-15,4 6 0 0,-4-3-13 0,4 3-4 16,-11 4 0-16,7 2 0 0,4-2-16 16,-4 2 10-16,4-3-10 0,-3 7 8 0,-1 3-8 0,4-4 0 15,3 4 0-15,-10 6 8 0,3-3-8 0,-3 0 12 0,-7 3-12 0,-4 0 12 16,4 0-12-16,-1-3 0 0,1 3 0 0,0 6 0 15,0-3 0-15,6 1 0 0,5-4 0 0,-8 0 0 16,7-3 0-16,0-1 0 0,-3 1 0 0,0-3 8 16,3-3-8-16,-3-7 0 0,10 0 0 0,-6-2 0 15,3-1-8-15,10-6-4 0,-3 0-1 0,3-7 0 16,4-2-103-16,4 0-20 16,3-4-4-16,0-6-976 0</inkml:trace>
  <inkml:trace contextRef="#ctx0" brushRef="#br0" timeOffset="6768.58">4699 5126 1116 0,'0'0'32'0,"0"0"6"0,0 0-30 15,-4-6-8-15,4 6 0 0,-3-3 0 0,3 3 113 16,0 0 22-16,0 0 4 0,-4-3 1 0,4 3-28 0,0 0-6 16,0 0-1-16,0 0 0 0,0 0-33 0,0 0-6 15,0 0-2-15,0 0 0 0,0 6 0 0,0 0-1 16,4 0 0-16,-4 4 0 0,7-1 1 0,-3 1 1 15,6 2 0-15,-6-2 0 0,3 5-52 0,3-2-13 16,1 3 0-16,3-1 0 0,-3 4 0 0,-4 0 0 16,10 3 0-16,-6 3 0 0,-4-3 0 0,3 0 0 15,1 3 0-15,0 0 0 0,3 3 0 0,-4 0 0 0,4 4 0 0,4-1 0 16,-4 0 54-16,4 1 8 0,7 2 2 0,-4-2 0 16,3 2-64-16,5-3-10 0,2 4-3 0,1 3-1 15,-4-1 22-15,4 4 5 0,-4-3 1 0,1 2 0 16,-8-2-4-16,0 0-1 0,0-1 0 0,0 1 0 15,-7 3-9-15,0-4-12 0,4 1 2 0,-7 3 1 16,-1-4 9-16,4 1 0 0,-10-4 0 0,6 1 0 16,1-4 0-16,0-6 0 0,-8 0 0 0,8-6 0 15,-4 0 13-15,-4-3 5 0,4-4 1 0,0-5 0 16,-7-1-38-16,7-3-7 0,-7-3-2 16,0 0 0-16,0 0-91 0,0 0-18 0,4-3-4 15,0-3-618-15,-4-1-123 0</inkml:trace>
  <inkml:trace contextRef="#ctx0" brushRef="#br0" timeOffset="7635.57">5567 6791 1036 0,'-4'-9'23'0,"1"2"5"0,-1-2 0 0,1-3 1 0,-4 2-29 0,3-2 0 0,1-1 0 0,-4-3 0 15,3 1 49-15,-3 2 4 0,3-3 1 0,-3 1 0 16,0 2-35-16,0 4-7 0,4-4-2 0,-11 4 0 16,7-1 94-16,0 4 20 0,-1 0 3 0,-2-3 1 15,-1 2-52-15,1 1-9 0,-1 0-3 0,8-1 0 0,-11 4 0 16,3-3 0-16,4 3 0 0,-7 0 0 0,7 0 0 0,-4-4 0 15,4 4 0-15,-7 0 0 0,3 3-51 0,1-3-13 16,-8 3 0-16,4 3 0 0,0 0 54 16,-11 0 8-16,1 4 2 0,-5-1 0 0,1 3-52 0,-4 1-12 15,1 2 0-15,2 4 0 0,-2-4 0 16,2 10 0-16,-2 0 0 0,6 3 0 0,0 4 0 0,-6-1 0 16,2 3 0-16,-2 4 0 0,-5-1 54 0,5 4 8 15,-5-1 2-15,1 1 0 0,3 0-52 0,8-1-12 16,-5 4 0-16,1 3 0 0,10-3 0 0,-3 3 0 15,7 0 0-15,4 3 0 0,-5-4 0 0,8-2 0 16,4 0 0-16,-4 0 0 0,3 3 0 0,4-4 0 16,4 1 0-16,3 0 0 0,-4 3 0 0,4-3 0 15,8 3 0-15,-5-4 0 0,8-2 0 0,3-4 0 16,11 1 0-16,-4 3 0 0,7-4 0 0,0-3 0 0,1 1 0 0,3-1 0 16,-4 0 0-16,0-5 0 0,4-5 0 0,7 1 0 15,7-3 8-15,7-6-8 0,-4-4 11 0,4-3-11 16,-11-2 0-16,8-8 0 0,3-5 0 0,10-4-12 15,1-2 12-15,-4-4 0 0,-11-3 0 0,8-3 0 16,-8-3 0-16,4 0 0 0,0-1 0 0,7-5 0 16,0 2 0-16,-14-2 0 0,-3-4 0 0,-4-6 0 15,-8 1 48-15,-2-1 13 0,-1 3 3 0,-3 0 0 16,-4 0-64-16,-7 4-15 0,0 2-1 0,-3-2-1 16,-8-1 34-16,-2 0 7 0,-5-2 2 0,-6 2 0 15,-5 3 3-15,1-2 1 0,-7 2 0 0,0 4 0 16,-7-3-4-16,3 2-1 0,-3 4 0 0,0-3 0 0,-4 6-14 0,-3-4-3 15,-4 4-8-15,-6-3 12 16,-1 3-12-16,-4 0-8 0,1-3 8 0,0 3-13 16,7 3 13-16,-1 0 8 0,8 6 0 0,-7-6-8 15,7 6 0-15,-1 4 0 0,5-4 0 0,-12 7 0 16,5-1-33-16,2 4-1 0,1-3 0 0,0 2 0 16,7 7-102-16,-4 0-20 0,4 3-4 0,7 1-700 15,0 2-140-15</inkml:trace>
  <inkml:trace contextRef="#ctx0" brushRef="#br0" timeOffset="8335.35">5038 8252 1573 0,'0'0'34'0,"0"0"7"0,0 0 2 0,0 0 2 0,0 7-36 0,-7-1-9 0,3 0 0 0,-3 0 0 16,0 1 88-16,0-1 15 0,3 0 3 0,-3 0 1 15,-3 1 17-15,3-1 3 0,0 0 1 0,-4 1 0 16,8-1-52-16,-8 0-9 0,-3 3-3 16,3-2 0-16,4 5-51 0,-3 1-13 0,-4 6 0 0,3-1 0 15,-3 4 0-15,3 3 0 0,-3 4 0 0,-7 5 0 16,0 1 0-16,0 2 0 0,-4 4 0 0,-3 6 0 16,-4-6 54-16,4 6 8 0,0 6 2 0,-1 4 0 15,-2-1-52-15,6 1-12 0,0-1 0 0,-3 7 0 16,10-10 0-16,-6 3 0 0,2 1 0 0,1 2 0 15,0-2 0-15,-4-7 0 0,4 0 0 0,-3-3 0 16,6-9-56-16,0 0-4 0,8-4 0 0,-4-3-1 16,3-2-105-16,7-7-21 0,4-4-4 0,0-2-794 15</inkml:trace>
  <inkml:trace contextRef="#ctx0" brushRef="#br0" timeOffset="8931.17">5965 7998 1882 0,'-3'7'41'0,"3"-1"9"0,-4 0 2 0,4-3 1 0,-7 4-42 0,4-1-11 16,3 0 0-16,-4 3 0 0,4-2 67 0,0 2 11 15,0 1 2-15,0-1 1 0,4 0-32 0,-1 1-6 16,4 2-2-16,-3 1 0 0,-1 3-11 16,5-1-2-16,2 1-1 0,1 0 0 0,3 2-27 0,0-2 0 15,4 6 0-15,-1-3 0 0,1 0 0 0,-1 3 0 16,1 0 0-16,0 6 0 0,-1 0 36 15,1 3 1-15,0 1 1 0,-1 5 0 0,1 1-10 0,3 0-1 16,-3 5-1-16,6 1 0 0,5-3 2 0,-8 0 1 16,7 0 0-16,4 3 0 0,-4-1-7 0,0 1-2 15,0 0 0-15,4 6 0 0,-7-3-4 0,0-3 0 16,-1 0-1-16,-3 3 0 0,4-3-15 0,-4-3 0 0,1 3 0 0,2 0 0 16,-3-4 0-16,4 1 0 0,-7 0 0 0,3-3 0 15,0-7 0-15,0 0 0 0,-3-6 0 0,-1-3-10 31,-6-6-66-31,-4 0-12 0,4-1-4 0,-8-5 0 0,-3-1-135 16,-3-3-27-16</inkml:trace>
  <inkml:trace contextRef="#ctx0" brushRef="#br0" timeOffset="9915.46">4113 9798 1958 0,'-3'-9'43'0,"3"9"9"0,-4-7 1 0,-3 1 3 0,4 0-45 0,-4 0-11 0,3 2 0 0,-3-2 0 0,0 3 104 0,0 0 20 16,3 0 3-16,-3 0 1 15,-3 0 0-15,3-1 0 0,0 8 0 0,-4-4 0 16,1 3-78-16,3 3-15 0,-4 0-3 0,0 0-1 0,1 4 1 0,-4-1 1 15,3 4 0-15,-10 2 0 0,0-2-25 0,0 6-8 16,-4 0 0-16,0 3 0 0,0 3 0 0,4 0 0 16,-3 3 0-16,2 0 0 0,-2 4 0 0,10-1 0 15,-11-3 8-15,7 4-8 0,4 5 0 0,0-2 0 16,0-1 0-16,3 7 0 0,1 0 0 0,3-1 0 16,3 4 0-16,4 0-9 0,0-3-8 0,0 0-2 15,4 3 0-15,3 3 0 16,3-3-20-16,-3-1-4 0,11 1-1 0,-4 3 0 0,7-6 36 0,4 0 8 0,7-7 0 0,-4 1 0 15,7-7-12-15,1 0 0 0,-1-6 0 0,0 3 0 16,-3-3 20-16,0-3 3 0,3 0 1 0,4-7 0 16,3 1-12-16,-7-10 0 0,4 0 0 0,3 0 0 15,1-6 0-15,-4 0 0 0,3 0 9 0,0-3-9 16,4-4 0-16,11-5 0 0,-8-1 0 0,7-6 0 16,-10-3 10-16,0 0 7 0,-11-6 2 0,1-1 0 15,-8 1-31-15,-3-4-5 0,3 1-2 0,-11-4 0 16,1 1 67-16,-4 2 12 0,-3 4 4 0,-1-7 0 15,-6 4-52-15,-4-4-12 0,-4 3 0 0,-6-5 0 16,3 5 0-16,-7-2 0 0,3 2 0 0,-10-6 0 16,3 4 54-16,-3 2 8 0,-7-2 2 0,0-1 0 15,-8 0-52-15,8 1-12 0,-11-1 0 0,4-3 0 16,0 4 0-16,0 2 0 0,6 1 0 0,-6-4 0 0,3 10 0 0,4 0 0 16,0 3 0-16,0 3 0 15,3 3-48-15,-7 3-13 0,7 0-3 0,-6 1 0 16,10 5-102-16,3 4-21 0,0 0-4 0,4 3-1 0</inkml:trace>
  <inkml:trace contextRef="#ctx0" brushRef="#br0" timeOffset="10810.27">7013 9679 1522 0,'-3'-6'33'0,"-1"-1"7"0,-3 1 2 0,0 0 2 0,0-4-36 0,0 1-8 0,0 3 0 0,-7 0 0 15,3-1 99-15,1 1 17 0,-4 0 4 0,-1-1 1 16,-2 7-45-16,-1 0-10 0,0 0-2 0,-3 4 0 16,0 2 0-16,4 0 0 0,-5 4 0 0,-2 2 0 15,6-3-4-15,-3 7-2 0,0-3 0 0,0 5 0 16,-1 4-42-16,5 4-8 0,-4 2-8 0,3 3 12 16,-3 0 14-16,3 4 3 0,-3 3 1 0,3 2 0 15,4-2-14-15,0 0-4 0,0-1 0 16,3 4 0-16,1-3 8 0,6 2 2 0,-3-2 0 0,7 3 0 15,0-7-22-15,0 4 0 0,7-4 0 0,0 1 0 16,4-4 0-16,-1-3 0 0,8-3-12 0,0 1 4 16,-1-4 8-16,5-1 0 0,-1-2-9 0,3 3 9 15,5-6 0-15,6 0 12 0,-7-4-2 0,11 1 0 16,3-7-10-16,4 0-17 0,0-6 4 0,3-3 1 16,-3-3 12-16,4 0 0 0,-1-4 0 0,4-2 0 0,0-1 10 15,-4-3-10-15,4 1 8 0,-3-7-8 0,-8 0 9 0,-7 0-9 16,0-3 10-16,4-3-10 0,-3 2 0 0,-1-2 0 15,0 0 0-15,-3 0 0 0,-4 0 15 0,4-10-3 16,-4 7-1-16,-7-4 0 0,-3 4 7 0,-11 3 2 16,0-1 0-16,-7 1 0 0,-4 0 10 0,1 9 2 15,-8-3 1-15,1 0 0 0,-4-3-15 0,-4 0-3 16,-3 0-1-16,0 0 0 0,-4-3-22 0,-7-4-5 16,0 1-1-16,-3 3 0 0,7 3 32 0,-7 3 6 0,-4 0 2 15,0 3 0-15,0 0-37 0,-3 0-7 0,0 4-2 16,-4-4 0-1,3 6-91-15,5 1-18 0,-5 2-4 0,1 1-1 16,3 3-44-16,11 2-9 0</inkml:trace>
  <inkml:trace contextRef="#ctx0" brushRef="#br0" timeOffset="11701.52">4110 11090 1267 0,'0'0'28'0,"0"0"5"16,0 0 2-16,0 0 1 0,0 0-36 0,0 0 0 0,0 0 0 0,0 0 0 0,0 0 109 0,0 0 15 15,0 0 4-15,0 0 0 0,0 0-52 0,3 6-9 16,1 4-3-16,-1-1 0 0,8 4 52 0,-11-1 9 16,4 1 3-16,3 2 0 0,0 1-52 0,0 3-9 15,3 0-3-15,1 3 0 0,-1 3 0 0,1 0 0 16,3 0 0-16,0 0 0 0,7 3-51 0,-6-3-13 15,-1 3 0-15,3 4 0 0,1 2 0 0,0 4 0 0,-4 3 0 16,7 6 0-16,0-3 40 0,4-1 6 0,-8 5 1 16,12-1 0-16,-1-7-35 0,4 4-12 15,-4 3 9-15,4 3-9 0,-1 1 31 0,5-1 1 0,-1-3 0 0,-7 3 0 16,0-9-32-16,1 3 0 0,-5-4 0 0,4 1 0 16,-3-3 0-16,3 3 0 0,-6-4 0 0,2 4 0 15,1-3-9-15,-4-4-8 0,0 1-2 0,-3-4 0 16,0-3 5-16,-4-3 1 0,0-3 0 0,3-6 0 15,-6 3-82-15,-4-7-16 0,4 1-3 0,-1-4-1 16,1-3-61 0,-4 4-12-16,0-4-2 0,0-3-480 0,4 0-96 0</inkml:trace>
  <inkml:trace contextRef="#ctx0" brushRef="#br0" timeOffset="12481.27">5376 12930 1280 0,'-14'-18'36'0,"11"8"8"0,-4-2-35 0,0-4-9 0,-4 7 0 0,4-4 0 15,-4 1 112-15,1-1 20 0,3 4 4 0,-7-4 0 16,7 4-18-16,-8-1-4 0,5 1-1 0,-4 3 0 15,3-1-27-15,-6 1-6 0,2 0 0 16,-2 3-1-16,3-1-17 0,-4 1-3 0,-3 3-1 0,3 0 0 16,-6 3-42-16,2 4-8 0,-2-1-8 0,-5 3 12 15,5 1 28-15,3 2 5 0,-4 4 2 0,7 3 0 16,-6 6-24-16,2 0-5 0,5 3-1 0,-1 4 0 16,-3 5-17-16,7 1-11 0,-7-1 2 0,7 4 0 15,-4-3 9-15,4 3 12 0,0-1-2 0,3 7-1 0,1 0-9 0,-1 4 0 16,7-1 0-16,-6 6 0 0,10-6 0 0,0 1 0 15,0-4 0-15,0 6 0 0,0 0 0 0,3 4 0 16,4-1 0-16,0 1 0 0,11-4 0 0,-7-3 0 16,-1-6 0-16,8 3 0 0,0 0 0 0,6-3 0 15,-6 0 0-15,10 0 0 0,-7 0 0 0,11-7 0 16,0-2 0-16,7-4 0 0,-1-3 0 0,1-3-14 16,4-6 3-16,-1-3 1 0,-3-4 10 0,3-5-10 15,0-1 10-15,4-3-10 0,-7-6 10 0,-4-6 8 16,8-4-8-16,2-6 11 15,-6-6-11-15,4 0 0 0,-5-3 0 0,-2-4 0 0,6 1 0 0,0-13 0 16,4 3 9-16,-3-9-1 0,-8 3-8 0,0 0 9 16,-3-3-9-16,-4-3 10 0,-3 3-2 0,-4-1-8 15,-3 1 12-15,-4 0-4 0,-4 3 1 0,-3 0 0 16,-3 0 0-16,-8 0 0 0,1 3 1 0,-8 0 0 0,1 0 0 0,-4 3 0 16,-1 1 1-16,-6 2 0 0,0 0 0 0,-4 4 0 15,1-1-2-15,-1 1 0 0,-7-1 0 0,11 10 0 16,-4 3-9-16,-3-3 12 0,0 0-12 0,0 0 12 15,-8 0-12-15,1 0 0 0,0 3-10 0,-18-9 10 16,11 6-44-16,3 3-2 0,0-3-1 16,4 3 0-16,-1 6 38 0,1-3 9 0,3 3 0 0,-3 1 0 15,3-1-207-15,-3 0-39 0,-32-12-8 16,11 6-2-16</inkml:trace>
  <inkml:trace contextRef="#ctx0" brushRef="#br0" timeOffset="13503.3">2632 6863 1728 0,'0'0'38'0,"0"0"8"0,0 0 2 0,0 0 0 0,-4-6-39 0,4 0-9 15,-7-1 0-15,4 1 0 0,-4 0 134 0,3 0 25 16,1-1 5-16,-8 1 0 0,0 0-55 0,1 0-11 16,-4-1-2-16,-4 1-1 0,0 3-28 0,1-3-6 0,-8 2-1 0,4 4 0 15,-4 0-16-15,0 0-4 0,1 4-1 0,-8-1 0 16,7 3-17-16,1 3-3 0,-1 4-1 0,0-1 0 15,4 4-10-15,-4 6-8 16,-3-3 9-16,3 9-9 0,8-3 0 0,-11 3 8 0,10 4-8 16,-10 5 0-16,10-2 0 0,-3 6 0 0,0-1 0 15,7 7 0-15,0 4 0 0,3-4 0 0,0 3 0 16,4 0 9-16,7-3-9 0,0 3 0 0,7-3 0 0,-3 7 0 16,7-4 0-16,10-3 10 0,-7 0-2 0,10-3-8 15,-2-4 0-15,2-2 0 0,8 0-10 0,0-1 10 0,-4-2 0 16,7-4 0-16,8-3 0 0,3 1 0 15,3-7-8-15,-3-4 8 0,3-5 0 0,4-4 0 16,-4-6 0-16,1-6 0 0,6-6 0 0,4-4 0 16,-3-5 0-16,3-4 0 0,-7-3 11 0,0-4-11 0,-1 1 11 0,-6 0-11 15,0-7 12-15,4-9-12 0,-5 4 12 0,1-7-12 16,-7 3 12-16,3-6-12 0,-6 6 0 0,-8 0-20 16,-7 0 2-16,4-3 1 0,-11 0 45 0,-4 3 10 15,1-3 2-15,-4 0 0 0,-14 6-18 0,4 0-3 16,-12 1-1-16,-2 2 0 0,-4 7-2 0,-4-4-1 15,0 7 0-15,-3-7 0 0,-4 7-6 0,-3-3-1 16,3 3 0-16,-3-4 0 0,0 7-8 0,6 0 8 16,-6 0-8-16,3 3 8 0,-3 0-23 15,3 6-5-15,-3 1 0 0,0-4-1 16,7 3-28-16,-4 1-6 0,7-1-1 0,0 3 0 16,4 4-84-16,-3-4-16 0,6 4-4 0,4 3-1 0</inkml:trace>
  <inkml:trace contextRef="#ctx0" brushRef="#br0" timeOffset="16264.38">5599 3928 1497 0,'-4'7'32'0,"1"-1"8"0,-5 0 0 0,1 4 4 0,4-1-36 0,3-3-8 16,0 1 0-16,0-7 0 0,0 3 53 0,3 0 9 15,1-3 2-15,7-3 0 0,-1-4-27 0,1 1-5 16,6-3 0-16,-3-4-1 0,4 1-12 0,3-4-3 16,0 0 0-16,8 1 0 0,-1-7-1 0,7-3-1 15,4-4 0-15,7-2 0 0,0 3-14 0,0 0 8 0,3-4-8 0,7-5 0 16,-6 5 0-16,6-2 0 0,4 2 0 0,4 1 0 15,-1 0 0-15,1 2 0 0,-1 1 0 16,8 0 0-16,-4 0 0 0,0 3 0 16,3 0 0-16,1-4 0 0,-4 11 0 0,-4-4 0 0,-3 3 0 0,7-3 0 15,-3 6 0-15,-8 1 0 16,1 2 0-16,-8-3 0 0,-6 1 0 0,-1 2 0 0,-7 1 0 16,0-1 0-1,-10 7-45-15,0-1-15 0,-8 4-4 0,-6 3-742 0</inkml:trace>
  <inkml:trace contextRef="#ctx0" brushRef="#br0" timeOffset="17021.16">5355 3947 1267 0,'0'0'28'0,"0"0"5"0,0 0 2 0,0 0 1 0,0 0-36 0,0 0 0 0,0 0 0 0,0 0 0 16,0 0 109-16,7-3 15 0,-3-3 4 0,6 0 0 0,-6-1-27 0,6-2-5 16,1-1 0-16,0-5-1 15,-1 2-50-15,1-6-9 0,-1 1-3 0,4-1 0 0,-3-3 25 0,3 3 5 16,-3-3 1-16,3 0 0 15,0 0-52-15,-3 3-12 0,3 1 0 0,-4-1 0 0,1 3 0 0,-4 4 0 16,0 2 0-16,0-2 0 0,-7 5 0 16,4 1 0-16,-4 6 0 0,0 0 0 0,0 0 15 15,0 0 0-15,-8 6 0 0,1 4 0 0,4 2-24 16,-11 1-5-16,3 6-1 0,1-1 0 0,-8 4 5 16,4 3 1-16,0 1 0 0,-4 2 0 0,4 0 9 0,0-3 12 15,0 3-2-15,-4 4-1 0,4-7-9 0,0 0 0 16,3 6 0-16,-6-6 0 0,6 3 0 0,4-6 0 15,0 0 0-15,0 0 0 0,0-3 0 0,7 0 0 16,0-3 0-16,0-1 0 0,7 1 0 0,0-7 0 16,0 4 0-16,4-4 0 0,3 1 53 0,0-4 9 0,4 0 2 15,6-3 0 1,-6 1-81-16,7-4-16 0,3 0-3 0,-4-4-1 16,1 4 8-16,0-3 1 0,-4 0 1 0,4 0 0 0,-4 0 27 0,0 0 0 15,0 0 0-15,-3 3 0 16,3-4-151-16,-7 4-25 0</inkml:trace>
  <inkml:trace contextRef="#ctx0" brushRef="#br0" timeOffset="17686.83">7528 2555 1191 0,'0'0'26'0,"0"0"6"0,0 9 0 0,0-5 2 0,0 5-34 0,0 0 0 0,0 4 0 0,4 3 0 16,-1-4 75-16,1 7 8 0,-1-3 1 0,1-4 1 16,3 4 15-16,-3-4 2 0,3 1 1 0,0-4 0 15,0 1-11-15,0-4-3 0,0-3 0 0,0 0 0 16,0-3-14-16,0 0-3 0,-4 0-1 0,5-3 0 16,-5 0 6-16,1 0 2 0,-4 3 0 0,0-9 0 15,-4-1-16-15,4 7-3 0,-3-10-1 0,-1 4 0 16,0 0-10-16,-3-1-1 0,0 1-1 0,-3-4 0 0,3 4-38 0,0-1-9 15,-4 1 0-15,4 0 0 16,0-4 0-16,0 1 0 0,0-1 0 0,0 0 0 0,3-2 0 0,1-1 0 16,-1 0 0-16,1 1 0 0,3 2 0 0,3-2 0 15,-3 2 0-15,0 4 0 0,7-4 0 0,-3 4 0 16,6 2 0-16,-3 1 0 0,4-3 0 0,0 2 0 16,-1 4 0-16,4 0 0 0,0 0-16 0,1 3-4 15,-1-3-2-15,3 3 0 16,1 0-16-16,0 3-3 0,-1-3-1 0,1 3 0 15,-4 0-32-15,0 0-6 0,4 1-2 0,-4-4 0 16,0 3-176-16,0 0-35 0,18 6-7 0,-15-9-2 0</inkml:trace>
  <inkml:trace contextRef="#ctx0" brushRef="#br0" timeOffset="17986.56">8065 2383 2109 0,'-11'12'60'0,"0"-9"12"0,4 7-57 0,-3-1-15 0,3 0 0 0,-4 4 0 16,0 3 140-16,1-1 24 0,-4-2 6 0,3 6 1 15,4-4-120-15,-3 1-24 16,3 3-5-16,-1 0-1 0,5 0-9 0,-4-1-1 0,7 1-1 0,-4 3 0 16,4-6-2-16,0-1 0 0,0-2 0 0,4-4 0 15,3 4-8-15,-4-7 12 0,5 1-12 0,-1-1 12 16,3-6 5-16,1 0 2 0,-1 0 0 0,1-6 0 16,-1-1-19-16,1 1 0 0,0 3-8 0,-1-10 8 0,1 4 0 15,-4-1 0-15,3 1 0 0,-6 3 10 0,3-7-10 0,0 4 0 16,-7 3 0-16,4-1 0 0,-4-2 36 0,-4 3 6 15,1-1 1-15,-1-2 0 0,-3 0-18 0,0-1-3 16,-4 4-1-16,1 0 0 0,3-4-31 16,-4 4-6-16,4-3-2 0,-4 2 0 15,1 4-74-15,3 0-14 0,0 0-3 16,0 0-1-16,7 3-168 0,-4 0-34 0</inkml:trace>
  <inkml:trace contextRef="#ctx0" brushRef="#br0" timeOffset="18352.5">8209 2492 1497 0,'0'0'32'0,"-7"10"8"0,0 2 0 0,-4-5 4 0,8 2-36 0,-4 4-8 0,0-1 0 0,3 1 0 15,1-4 104-15,3 0 20 0,0 4 3 0,0-4 1 16,3-2-52-16,4 2-9 16,0-3-3-16,0-3 0 0,4 1-16 0,3-1-4 0,0-3-1 0,0 0 0 15,0 0 1-15,1-3 0 0,-1-4 0 0,0 1 0 16,3 0-3-16,-2 3 0 0,-1-7 0 0,-4 1 0 16,4-1-33-16,0 1-8 0,-6 3 0 0,2-1 0 15,1-5 46-15,-4 3 7 0,-4-4 2 0,1 4 0 16,-4 2-20-16,-4-5-4 0,4 2-1 0,-7-2 0 0,4 2-10 15,-8-2-3-15,1 2 0 0,-1-2 0 0,0 2-17 0,1 4-14 16,-1-6 2-16,-3 2 1 16,4 4-81-16,-1-3-17 0,4 2-3 0,-4 4-1 15,4 0-97-15,0 0-19 0,7 3-4 0,-10-13-1 0</inkml:trace>
  <inkml:trace contextRef="#ctx0" brushRef="#br0" timeOffset="18644.59">8587 2141 1958 0,'0'0'43'0,"0"0"9"0,0 0 1 0,0 0 3 0,-4 6-45 0,4 1-11 0,0 2 0 0,0 4 0 16,4-4 73-16,-1 10 13 15,1 3 2-15,3 3 1 0,0 0-39 0,0 3-8 16,0 0-2-16,3 10 0 0,-2-7 4 0,2 1 0 0,1 2 0 0,-1-6 0 16,-3 1 0-16,4-4 0 0,-4 0 0 0,4 0 0 15,-4-6-4-15,0 3-1 0,-4-7 0 0,1-2 0 16,-1-1-65-16,4-2-13 0,-7-4-2 0,4 0-1 16,-4-6-50-16,0 0-9 15,0 0-3-15,0 0 0 0,-11-9-95 0,1 0-19 0</inkml:trace>
  <inkml:trace contextRef="#ctx0" brushRef="#br0" timeOffset="18850.18">8393 2517 2145 0,'0'0'47'0,"0"0"9"0,10 0 3 0,-3 0 2 0,7 0-49 0,0 0-12 0,1-3 0 0,6-3 0 0,-4 3 94 0,5-3 16 16,2-1 3-16,4 1 1 0,-3 0-27 0,3-4-6 15,4 7-1-15,-7-6 0 0,0 3-49 0,-1 2-11 16,-3 1-1-16,1 0-1 0,-1 0-10 0,0 3-8 16,-3-3 12-16,-1 3-12 15,1 3-56-15,-1-3-17 0,-2 3-4 0,-1 0-1 16,0 0-142-16,-7 1-29 0</inkml:trace>
  <inkml:trace contextRef="#ctx0" brushRef="#br0" timeOffset="22512.14">2395 8538 1314 0,'0'0'37'0,"-10"3"8"16,3-3-36-16,0 3-9 0,0 0 0 0,-4 0 0 15,8 0 88-15,-8 0 15 0,0 1 3 0,8 2 1 0,-8-3-27 16,4 3-4-16,-10 7 72 0,9-7-92 0,5 0-4 15,-8 1-1-15,4 2 0 0,4 0-22 0,-11 4-4 16,7-4-1-16,3 4 0 0,-6-1 32 0,6 1 7 16,-7 3 1-16,4-4 0 0,4 4-55 0,-8 0-9 15,4-1 0-15,0 4 0 0,-3 0 0 0,-1 6 0 16,0 0 0-16,1 3 8 0,-1 0-8 0,8 1 0 16,-8 2 0-16,1 4 8 0,-1-4-8 0,0 3 0 15,1 1 0-15,3-1-11 0,0 1 11 0,3-4-10 0,-6 7 10 0,-1 3-10 16,7-1 10-16,-6 4 0 0,3 0-9 0,3 3 9 15,-3 0-11-15,4 0 3 16,3-3 0-16,-11 6 0 0,8 4-7 0,-4-1-1 0,3 6 0 0,4 1 0 16,0 0-1-16,-7-4-1 0,3 1 0 0,4 8 0 15,-7-2 4-15,7 0 1 0,0 0 0 0,0 2 0 16,7-5 22-16,-7-1 5 0,4 4 1 0,3 6 0 16,-7-6-15-16,4 3 9 0,6-4-9 15,1 1 8-15,-1-3-8 0,-6 2 0 0,6 1 0 0,1 6 0 16,0-3 0-16,3-3 8 0,-4-4-8 0,4 7 0 15,4 0 0-15,-7 0 0 0,3 6 8 0,-4 0-8 16,4-3 0-16,-3-3 0 0,3 6-12 0,0 10 12 16,4-10-21-16,-8 0 3 0,5 0 1 0,6 6 0 15,-7-2 17-15,7-1 0 0,-7 3 0 0,7 1 0 16,4-7 0-16,-4-3 0 0,4 3 0 0,-4 6 0 0,4-6 8 0,-1-3 6 16,1-3 1-16,0 3 0 0,6-3-15 15,-9 0 0-15,2 0 0 0,5 6 0 0,-1-10 0 0,7-2 0 16,-7 0 0-16,8 2 9 0,6 1-9 0,-7-3 0 15,4 2-10-15,3 1 10 0,-3-7 0 0,3 1 0 16,-3-1 11-16,7 4-3 0,-4-4-8 0,8 1 0 16,-4-1 0-16,10 4 0 0,-6-10 0 0,-1 0-12 15,4-3 4-15,-4 3 0 0,8 0 8 0,-8 1 9 0,8 2-1 16,2 0-8-16,-2-6 0 0,-1-3 0 16,-3-3-15-16,11 0 5 0,-4-7 22 0,0-2 5 15,7-1 1-15,3 3 0 0,-10-5-18 0,7-4 10 16,-7 0-10-16,14 0 8 0,-3-6-8 0,3-4 0 0,-10-2 0 0,13-1 0 15,-6-2 0-15,-1-7 8 16,4 0-8-16,4-3 8 0,-8-3-8 0,1-3 0 0,0-4-10 0,6 1 10 16,-6-4 0-16,-1 1 0 0,1-4 0 0,-1 0 0 15,-3 1 0-15,0-1 0 0,1 4 0 0,-1-1 0 16,-4 0 0-16,-3 1 0 0,-4 3 0 0,-3-1 0 16,-3 4 0-16,-1 3 0 0,1 0 0 0,-1-1 0 15,-3 1 0-15,-7 3 10 0,-1-3-10 0,-2 0 8 16,-5 3-8-16,-6-3 12 0,0 3-12 0,0 0 12 15,-11 3-4-15,3-3 0 0,-6 3 0 0,3-3 0 16,-7 3 4-16,0 0 0 0,4-3 0 0,-11 4 0 16,0-4 12-16,0 0 4 0,0 0 0 0,0 0 0 15,0 0-13-15,0 0-3 0,0 0 0 0,0 0 0 0,0 0-12 0,0 0-10 16,0 0 2-16,0 0 0 16,0 0-132-16,-7-4-25 0,3 1-6 15,4 3-1-15</inkml:trace>
  <inkml:trace contextRef="#ctx0" brushRef="#br0" timeOffset="25775.01">6216 14341 687 0,'0'0'15'0,"0"0"3"0,-4 0 1 0,4 0 1 0,-7 0-20 0,7 0 0 0,-7 0 0 0,7 0 0 16,-7-3 61-16,7 0 9 0,0 3 2 0,-10-3 0 16,10 3-7-16,-7-3-1 0,7 3 0 0,-7-3 0 15,7 3 2-15,-4-3 0 16,4 3 0-16,-7-7 0 0,7 7 29 0,-7-3 5 0,0-3 2 0,3 3 0 15,4 3 1-15,-7 0 0 16,0 3 0-16,4 0 0 0,3 3-11 0,-7-2-1 0,7 2-1 0,-4-3 0 16,1 3-46-16,-1 0-10 0,4 1-2 0,0-4 0 15,4 3 9-15,-4 4 2 0,3 2 0 0,1-3 0 16,3 1-15-16,-4-1-4 0,4 7 0 0,0-3 0 16,4 2 7-16,0 1 1 0,-1 3 0 0,4 0 0 15,4-1-20-15,-4-2-3 0,7 6-1 0,-7 0 0 16,7 3 6-16,-6 0 1 0,6 3 0 0,-4 4 0 0,1-1-5 15,0 3-1-15,3-2 0 0,0-1 0 16,0 1 25-16,0-1 5 0,0 0 1 0,-3-3 0 16,3 1-24-16,-7-4-5 0,0 0-1 0,1-6 0 15,-5-1-10-15,1-2 0 0,-1-3 0 0,-3-4 8 0,0-3-8 0,0 1 0 16,1-4 0-16,-5-3-11 0,8-3 3 16,-8 3 0-16,-3 0 0 0,0 0 0 15,0-7-29-15,4 1-6 0,-4 6-1 0,3-9 0 16,-3 2-38-16,0 7-8 0,-3-9-2 0,3 3 0 15,0-1-28-15,-4-2-7 0,4 9-1 0,0-9 0 16,-3 2-28-16,-4 1-7 0,7 6-1 0,-4-3 0 16,4 3 64-16,0 0 13 0,0 0 3 0,0 0 0 15,0 0-13-15,-7 3-3 0,3 0 0 0,-3 0 0 16,4 1 58-16,-1 2 11 0,1 0 3 0,3 0 0 0,-4 1 28 0,4-4 18 16,0 3-2-16,0 0-1 0,0-6 5 0,0 0 0 0,0 0 1 0,0 0 0 15,0 0-21-15,0 0 0 16,0 0 0-16,0 0 0 0,0 0 0 0,0 0 0 0,0 0 0 0,0 0-8 15,0 0 22-15,0 0 5 0,0 0 1 0,0 0 0 16,0 0 38-16,4 0 8 0,-1 3 2 0,-3-3 0 16,0 0 12-16,0 4 4 0,4 2 0 0,-4-6 0 15,0 0-13-15,0 0-3 0,0 3 0 0,0-3 0 16,0 0-12-16,0 0-4 0,7 0 0 0,-7 0 0 16,0 0-25-16,3-3-6 0,1 0-1 0,3-4 0 15,-3 1 18-15,3 0 3 0,-7-4 1 0,3 1 0 16,4-3-6-16,-3 2-2 0,-4-6 0 0,3 1 0 15,1-1 6-15,-1-6 2 0,-3 0 0 0,0-6 0 16,0-3 6-16,0-7 2 0,0-6 0 0,0-3 0 16,0 0-21-16,-3-6-4 0,3-7-1 0,0-9 0 0,0 0 7 0,0-3 1 15,3-6 0-15,1-13 0 0,3 6-18 0,0-6-3 16,0 0-1-16,7-12 0 0,-3 12-10 0,6-6 0 16,-3-1 0-16,8-11 0 15,-5 8 0-15,8-2 0 0,0-1 0 0,3-15 8 0,-3 13-8 16,-1-4 0-16,5-6 0 0,2-16 0 15,-3 13-23-15,1 0-6 0,-1-3-2 0,4-16 0 16,-4 22 31-16,0 0 0 0,-3 3 0 0,3-6 0 0,-3 25 0 0,-8 6 0 16,5 12 0-16,-5 4 0 0,-3 19 0 0,-7 9 0 15,0 13 0-15,-7 9 0 0,0 9 0 0,-7 7 0 16,0 9 0-16,-3 7 0 16,-1 2-57-16,1 10-6 0,2 3-1 0,-2 0 0 15,-1 3-51-15,4-2-10 0,0 2-3 0,0-3-580 0,0 0-116 16</inkml:trace>
  <inkml:trace contextRef="#ctx0" brushRef="#br0" timeOffset="27557.17">6530 15605 1540 0,'0'0'34'0,"-7"-6"7"0,3 0 2 0,1-4 0 0,-1 1-35 0,1-1-8 16,-1-2 0-16,-3-1 0 0,7 1 68 0,-3-1 12 15,-1 1 3-15,1-1 0 0,-1 1-11 0,4-1-1 16,-3 4-1-16,-1-1 0 0,0-2-10 0,4 5-3 16,-3-2 0-16,3 3 0 0,0 6 0 0,0 0 0 15,0 0 0-15,0 0 0 0,0 0 18 0,-7 6 3 16,7 0 1-16,-4 7 0 0,8 6-23 0,-4 9-5 16,0 3-1-16,3 10 0 0,1 3-25 0,-1-13-5 15,5 4 0-15,-5-1-1 0,4 4-10 0,0-1-1 16,0-2-8-16,0 3 12 0,0-4-12 0,4 7 0 15,0 3 0-15,-4-7 0 0,0-2 0 0,0-4 0 0,0 0 0 0,3-5 0 16,-3 2 0-16,0-6-15 0,0 0 2 0,1-4 0 16,6 1 1-16,-11-6 0 0,8-1 0 0,-4 1 0 15,7-4 4-15,-11 1 8 0,8-7-13 0,0 3 5 16,3-6-20-16,-4 3-3 0,1-3-1 16,3 0 0-16,-3-3 20 0,3 0 3 0,-4-3 1 0,4-1 0 15,1-2 8-15,-1 0 0 0,0-1 0 0,0 1 0 16,3-1 0-16,-2-5-12 0,-5 2 12 0,8-2-12 15,-8-4 12-15,5 0 0 0,-5 0-9 0,4-3 9 16,-3 3 0-16,-4-3 0 0,0 4 0 0,0-1 0 16,-4-3 0-16,1 3 0 0,0 0 0 0,-1 4 0 15,-6-1 0-15,3 0 0 0,0 4 0 0,-4-4 0 16,4 7 11-16,-4-4 0 16,-3 4 0-16,4 2 0 0,-4 1-1 0,0 0 0 0,0 3 0 0,0 3 0 0,0 0 2 15,0 3 1-15,0 3 0 0,-1 0 0 0,1 1-5 0,4 5 0 16,-4 1-8-16,3-1 12 0,4 4-12 0,-3 3 0 15,3 0 0-15,3 2-10 16,1 5 10-16,-1-5-12 0,1 5 12 0,3-4-12 0,4-1 12 0,-1 1-8 16,-3-3 8-16,4 0-8 0,3-3-13 0,-4-1-3 15,1-2 0-15,3-4 0 16,-3 1-17-16,3-4-4 0,-4-3-1 0,5 0 0 16,-1-6-23-16,-4-3-5 0,4 0-1 0,0-7 0 15,-3 1 16-15,0-1 3 0,-1-3 1 0,-3 1 0 16,0-1 15-16,0-3 4 0,0 0 0 0,4-3 0 0,-4-3 36 0,0 3 0 0,0 0 0 0,4-6 0 15,-1 6 0-15,-3 7 0 0,0-4 0 0,-3 6 0 16,-1 1 16-16,1 2 12 16,-4 1 1-16,4 3 1 0,-4 6 54 0,0 0 12 15,-4-7 1-15,4 7 1 0,0 0-27 0,-7-3-6 0,3 0-1 16,-3 3 0-16,0-3-25 0,0 3-6 16,0 3-1-16,0 0 0 0,-3 0 0 0,3 0 0 0,3 4 0 15,-3-1 0-15,0 3-19 0,3 4-4 0,1-4-1 0,-1 7 0 16,4 0-8-16,0 3 8 0,0-1-8 0,0 4 8 15,0-3-8-15,4-6 0 0,-1-1 0 0,1 1 0 16,-1-1 0-16,4-2 0 0,-3 2 0 0,3-6 0 16,-3 1 0-16,6-1 0 0,-3 0-10 0,0-6 10 15,4-3-12-15,-8 0 12 0,4-3-13 0,0-4 5 16,-3 1 8-16,3-4 0 0,-3-2 0 0,-1 2-8 16,1-6-20-16,-1 4-3 0,1-1-1 0,-4 0 0 15,3 1 32-15,-3 2 16 0,4 1-1 0,-4-1-1 0,0 4-22 0,3-1-5 16,-3 10-1-1,0 0 0-15,0 0 22 0,0 0 5 0,0 0 1 0,0 0 0 0,0 0 5 0,4 6 1 16,-1 1 0-16,1 2 0 0,-1 4-20 0,4-4 0 16,1 7 0-16,-1-1 0 0,3-2 10 0,-3 3-2 15,0-1 0-15,4-2 0 0,-1 3-8 0,-3-7-11 16,4 4 3-16,0-4 0 16,-1 0 8-16,1-2 0 0,-4 2 0 0,3-3 0 0,-2 1 0 0,2-1 0 15,-3-3 0-15,0 0 0 0,4 0 0 16,-4-3 0-16,3 3 0 0,-3-3 0 15,4 4 0-15,-4-4 0 0,0-4 0 0,0 4 0 0,-3 0 0 0,3 0 0 16,-4 0 0-16,-3 0 0 16,4-3 0-16,-1 0 0 0,-3-3 0 0,4-4 0 0,-4-2 14 0,0-1 5 0,-4-5 1 0,-3-1 0 15,4-6 18-15,-4 0 4 0,0-7 1 0,-4 1 0 16,1-4-21-16,-1-2-4 16,-3-1-1-16,0-9 0 0,0 3-9 0,-4-3-8 0,-3 3 12 0,0-6-12 15,-1 6 13-15,1 0-4 0,-3 4-1 0,2-4 0 16,5 3-8-16,-4 3 0 0,3-3 0 0,0 1 8 15,4 2-8-15,0 0 0 0,4 4 0 0,-1 3 0 16,4 2 0-16,3 1 0 0,1 3 0 16,-1 3 0-16,4 3-22 0,4 1 0 15,-1 2 0-15,4 3 0 0,4 4-21 0,0-1-4 16,-1 4-1-16,1 0 0 0,-1 3 20 0,4 0 3 0,4 3 1 0,0 0 0 0,-1 0 24 0,-2 3 0 16,2 0 0-1,1-3 0-15,-1 3-31 0,-2 0-1 0,2 3 0 0,-3 1 0 16,0 2-36-16,-3-3-8 0,0 4-2 0,-1 2 0 15,1 1-45-15,-4-1-9 0,0 1-1 0,0 0-543 16,-4 5-108-16</inkml:trace>
  <inkml:trace contextRef="#ctx0" brushRef="#br0" timeOffset="27811.23">7338 15630 2105 0,'0'16'60'0,"0"-10"12"0,-4 0-57 0,4 1-15 16,4-4 0-16,-1 3 0 0,1-3 121 0,3-3 22 0,0 3 4 0,4-3 1 15,-1-3-60-15,4 0-11 0,0-3-2 16,0 0-1-16,4-4-6 0,-4 1-2 0,4-1 0 0,-1-2 0 16,5-1-18-16,-1 1-4 0,0-1-1 0,0 1 0 15,0-1-30-15,4 4-5 0,-4-1-8 0,0 1 11 16,1-1-11-16,-1 1 0 15,0 3 0-15,0-1 0 16,0 4-74-16,-3-3-17 0,3 3-3 0,-3 0-810 0,-1 0-161 0</inkml:trace>
  <inkml:trace contextRef="#ctx0" brushRef="#br0" timeOffset="109784.26">14686 762 1728 0,'0'0'38'0,"0"-4"8"0,0-2 2 0,0-3 0 0,0-1-39 0,0 4-9 16,-3-3 0-16,-1-1 0 0,1 1 104 0,-1-4 20 15,1 1 3-15,-5-1 1 0,1 4-16 0,0-4-2 16,0 4-1-16,-3-4 0 0,-1 7-21 0,1 0-4 16,-1-4 0-16,-3 4-1 0,0 6-67 0,0 0-16 15,-4 3 0-15,0 10 0 0,-6-4 47 0,-5 10 5 16,-2 6 2-16,-8 3 0 0,4 7-39 0,-4 2-15 16,0 4 11-16,4 0-11 0,-1 0 22 0,5 6-2 0,2 0 0 0,-2 6 0 15,2-3 24-15,1 0 4 0,0-3 0 0,0 7 1 16,0-1-39-16,3 3-10 0,4 1 0 0,3-1 0 15,4-2 0-15,7-1 0 0,3-6 0 0,8-3 0 16,3-6 0-16,7-7 0 0,7-3 0 16,0-3 0-16,8-6 0 0,-1-3 0 0,-3-7 0 0,6-6 0 15,1-3 0-15,7-6 0 0,3 0 0 16,4-7 0-16,3 4 0 0,-3-7-9 0,-3 3 9 0,-1-5-13 16,-7 2 13-16,-7 0 0 0,4 1 0 0,-4-1 0 0,-3 0 0 15,0 1 0-15,-4 2 0 0,-3-6 0 16,-4 4 9-16,0 5-9 0,-4-6 0 0,-2 1 9 15,-5 2-1-15,-3 7-8 0,-3-10 12 0,-1 4-4 16,-3 2 0-16,-4 4 0 0,1-6 0 0,-1 2 0 16,1 4-17-16,-1 0-4 0,-3 2-1 0,3-2 0 0,4 6 14 15,-3-3 0-15,3 3 0 0,0 0 0 16,7 0-31-16,0 0-3 0,0 0-1 0,0 0 0 16,0 0-105-16,0 0-22 0,0-6-4 15,0-4-1-15,0 4-114 0,3 0-23 0,4-10-5 0,0 10-1 0</inkml:trace>
  <inkml:trace contextRef="#ctx0" brushRef="#br0" timeOffset="110494.36">14340 1276 2188 0,'0'0'48'0,"0"0"11"0,-3 6 1 0,-4 0 1 0,3-3-49 0,1 4-12 0,-1-7 0 0,1 6 0 0,-1 3 106 0,4-5 18 15,0-4 4-15,0 0 1 0,0 6-50 0,4 0-11 16,3 3-1-16,0-2-1 0,3-7-21 0,5 3-4 15,2-3-1-15,1 0 0 0,3 0-5 0,0 0-2 16,4-3 0-16,-4 3 0 0,0 0-33 0,4 0-12 16,0-3 0-16,3-1 0 0,4 4 60 0,-1 0 13 15,5 0 3-15,-1 0 0 0,4 4-64 0,-4-1-21 16,-3-3 0-16,-1 3 0 0,-2 0 33 0,-5 0 8 16,-2 0 0-16,-1 0 1 0,-7-3-21 0,3 0 0 0,-2 0 0 15,-1-3 0-15,0 6 0 0,-4-3 0 0,1-3 0 0,-4 0 0 16,-3 3 0-16,3 0 8 0,0 0-8 0,-7 0 8 15,0 0-8-15,0 0 11 0,0 0-11 0,0 0 12 16,0 0-4-16,0 0-8 0,0 0 12 0,0 0-4 16,0 6-8-16,0-6 12 0,0 0-12 0,0 7 12 15,0 2-12-15,-4 7 0 0,1-10 0 0,-4 7 8 16,3 2 26-16,-3 4 5 0,0 3 1 16,-4 3 0-16,4 0-32 0,-3 3-8 0,-1 4 0 0,0-1 0 15,1 0 0-15,-1-2 0 0,-3 2 0 0,0 4 0 16,0-7 0-16,0 3 0 0,0 4 0 0,0-7 0 15,3 0 0-15,0 0 0 0,4-3 0 0,0-6 0 0,7 3 0 16,0-12 0-16,4-1 0 0,3-6 0 16,4-3-50-16,3-3-11 0,-4-6-3 0,4-1 0 15,4-9 0-15,-4 0 0 0,4 4 0 0,-4-10 0 16,3 3-153-16,-2-3-31 0,2 0-7 0,1-4-871 0</inkml:trace>
  <inkml:trace contextRef="#ctx0" brushRef="#br0" timeOffset="111243.83">15275 1705 2419 0,'0'0'53'0,"0"0"11"0,0 7 3 0,-3-1 1 0,-1-3-55 0,1 6-13 0,-1-2 0 0,4-4 0 15,0-3 120-15,0 0 20 0,-7 3 5 0,7-3 1 16,0 0-74-16,0 0-14 0,-3-3-3 0,-4 0-1 16,3 3-24-16,0-7-5 0,-3-2-1 0,4 0 0 15,-1-4-8-15,1 1-1 0,-1-7-1 0,1 0 0 16,-1 0-5-16,1-12-1 0,-1 6 0 0,1-4 0 15,3 1-8-15,0 3 8 0,3-3-8 0,-3 6 8 0,4 3-8 16,3 0 0-16,-4 7 0 0,4-7 0 0,0 13 9 16,0-4-9-16,4 1 10 0,3 6-10 0,-3 3 0 0,3 0-18 15,4 0 2-15,-1 0 1 16,-3 9-9-16,4 1-3 0,-4-7 0 0,4 3 0 16,-1-3-16-16,1 0-3 0,3-3-1 0,0 0 0 15,4 0 7-15,-4-3 2 0,4 0 0 16,0 0 0-16,-1 6 20 0,-3-3 4 0,4 0 1 0,-7 3 0 0,3 7 13 0,-3-7 0 15,-4 0 0-15,0-3 0 0,0 3 25 0,-7-3 5 16,0 0 1-16,0 0 0 0,-7 0 15 0,0 0 3 16,0 0 1-16,0 0 0 0,-11 3-3 0,1 0-1 15,-1 3 0-15,-3-2 0 0,-3 2-20 0,-1 0-4 16,0 7-1-16,1-7 0 0,-5 10-21 0,5-1-10 16,-1 7 1-16,4 0 0 0,3 3 24 0,1-3 5 15,-1 3 0-15,4-3 1 0,4 0-21 0,-1-6 0 0,4 3 0 16,4-4 0-16,3-5 0 0,-4-1 0 0,8 1 0 0,-1-4-8 15,1-3 8-15,7 0-8 0,-4-3 8 0,3-3-8 16,5 3 8-16,-5-6-8 0,1 3 8 0,3-7-8 16,-3 1 8-16,3-1-13 15,-4-5 5-15,-2 2 8 0,-1-3-10 0,0 1 10 16,-4 2 0-16,1-2-9 0,-4 5 9 0,0-2 0 0,0 2 0 0,-3 1 0 16,-1 3 0-16,-3 6 0 0,0 0 0 0,0 0 0 15,0 0 0-15,4 3 0 0,-1 0 0 0,1 3 0 16,-4-3 0-16,0 3 9 0,3 1-9 0,-3 2 10 15,4-6-10-15,-4 4 0 0,3 2-10 0,-3-3 10 16,4 1 0-16,-1-4 0 0,1 6 0 0,-1-3 0 16,1-3-12-16,0 1 12 0,3 2-13 0,-4 0 5 15,1 0-91-15,3 1-17 0,-4-4-4 0,4 6-1 16,-3-6-108-16,3 1-22 0,-7-4-4 0,3 0-445 16,4 0-88-16</inkml:trace>
  <inkml:trace contextRef="#ctx0" brushRef="#br0" timeOffset="111738.66">15960 1520 1306 0,'0'0'36'0,"0"0"10"0,0 0-37 0,0 0-9 16,0 0 0-16,0 0 0 0,0 0 121 0,0 7 23 15,0 8 4-15,0-8 0 0,0 11-58 0,3 4-12 16,1-3-2-16,-1 6-1 0,1-3 9 0,3 6 1 16,0 1 1-16,-4 2 0 0,4 7 14 0,1-7 4 15,2 7 0-15,1-1 0 0,-4 7-17 0,3-9-3 16,4 2-1-16,1-2 0 0,-5-1-28 0,4-9-6 0,0 3-1 0,0-9 0 15,1 0-24-15,-1 0-4 0,0-3-2 0,-4-7 0 16,1 4-18-16,0-7 0 0,-1-6 0 0,-6 0 0 16,3 0 8-16,-4-3-8 47,-3-10 0-47,0 4 0 0,0-4 13 15,-3 1-1-15,-4-10 0 0,-4-3 0 0,1-4-12 0,-1-5 0 0,-3-4 0 0,3-6 0 0,-3 0 0 0,4 4 0 0,-1-1 0 0,4-6 0 0,0 6 0 0,3 0 0 0,1-9 0 0,3 0 0 16,7 3 0-16,0 3 0 0,0-3 0 0,7 0 0 15,0 9 0-15,4 1 0 0,-1 5-8 0,1-5 8 16,0 9 0-16,-1-1 0 0,-3 1 8 0,4 6-8 0,-4 0 0 16,4 7 0-16,0 8-8 0,-4-2 8 15,0 9 0-15,0 3 0 0,0 3 0 0,-3 10 0 0,-1 3 16 16,-3 3 1-16,0 3 0 0,-3 0 0 0,-4 6-5 16,0 1 0-16,-4 5-1 0,-3 7 0 15,4 0 2-15,-8 3 1 0,4 0 0 0,-4-3 0 0,1-9-6 16,-1 2 0-16,1-2-8 0,-1-4 12 0,-3-3-12 15,3 0 11-15,-3-6-11 0,0-3 10 0,4-3-10 0,-8-4 0 16,0-2 0-16,1-7 0 0,-4 0-20 0,6-3 1 16,-2-6 0-16,-1 0 0 15,8-7-73-15,-1 4-16 0,4-10-2 0,0-3-1 16,7 3-62-16,0-6-13 0,3 3-2 0,4-3-979 0</inkml:trace>
  <inkml:trace contextRef="#ctx0" brushRef="#br0" timeOffset="112100.42">16669 1696 2584 0,'-4'6'57'0,"-3"0"12"0,4-2 3 0,-4-1 0 0,3 0-58 0,4-3-14 0,0 0 0 0,0 0 0 16,-7-3 120-16,3-4 20 0,1 1 5 0,-1-6 1 16,1-4-66-16,-1-3-12 0,1 0-4 0,-1-12 0 15,1 3-42-15,-4-7-9 0,3 1-1 0,-6-4-1 16,3 10 13-16,0-10 4 0,-18-21 28 16,14 24-42-16,-3 1-2 0,4 2-1 0,-5-11 0 0,1-1-11 0,7 6 8 15,0 0-8-15,-3 7 8 0,6 0-8 0,-3 9 0 16,4-7 0-16,-1 14 0 0,4-4 0 0,-4 10-12 15,4-1 2-15,0 10 1 16,0 0-58-16,8 10-11 0,-5 2-2 0,4 7-1 16,-3 6-60-16,3 3-12 0,0 10-3 0,0-4 0 15,3 4-92-15,-3 0-18 0,0 2-4 0,1 4-1 16</inkml:trace>
  <inkml:trace contextRef="#ctx0" brushRef="#br0" timeOffset="112378.2">16588 1781 1497 0,'0'6'32'0,"0"6"8"0,3 1 0 0,1-4 4 0,-1 1-36 0,-3-7-8 0,0-3 0 0,7 0 0 15,-3 0 129-15,3-6 24 16,-4-10 5-16,4 3 1 0,0 1-39 0,1-7-8 16,2 3-2-16,-3 1 0 0,4-10-8 0,-4 3-2 15,3-3 0-15,-3-1 0 0,4-5-16 0,0 0-4 16,-1-1-1-16,4 4 0 0,0 3-26 0,1 3-5 0,2-3 0 0,1 6-1 16,-1 7-7-16,5-4-2 0,2 7 0 0,5-7 0 15,-1 10-4-15,0-1-1 0,0 1 0 0,-3 3 0 16,3 6-11-16,-7 0-2 0,0 4-1 0,1 2 0 15,-5 4-4-15,-3-1-1 0,0 7 0 0,1 6 0 16,-5-3-4-16,-3 9-1 0,4 7 0 0,-4-7 0 16,-4 7-6-16,4-1-3 0,-7-2 0 0,4 3 0 15,-4-4 0-15,-4 7 0 0,4-7 0 0,-3 1 0 16,-1-1 0-16,1 1-15 0,3-10 5 0,-4 3 1 16,1-12-64-16,-1-1-13 15,4 4-2-15,0-16-941 0,0-3-188 0</inkml:trace>
  <inkml:trace contextRef="#ctx0" brushRef="#br0" timeOffset="115691.96">14690 4875 1497 0,'-7'3'32'0,"7"-3"8"0,0 0 0 0,-4 0 4 0,4 0-36 0,-7 0-8 15,7 0 0-15,-3 0 0 0,3 0 104 0,0 0 20 16,-8 0 3-16,8 0 1 0,-3-3-103 0,-4 0-25 16,7 3 0-16,-7-3 0 0,3 3 56 0,-3 0 7 15,0 0 1-15,0 0 0 0,4 3 51 0,-4 0 10 16,-1 0 3-16,-2 4 0 0,3-1-103 0,0 0-25 0,-4 1 0 0,4-1 0 16,0 3 56-16,-3 1 7 15,2-1 1-15,-2 0 0 0,-1 4-52 0,-3 0-12 0,-3-1 0 0,-1 7 0 16,0-3 0-16,-3 6 0 0,-4-1 0 15,1 8 0-15,3-4-8 0,-4 3-5 0,4 0-1 16,-4 4 0-16,4 2 14 0,0 1 0 0,3-1 0 0,-3 4 0 16,3 2 16-16,1 1-4 0,2 3-1 0,1 3 0 15,4 0-11-15,-1 0-14 0,1 0 3 0,-1 7 1 16,0-7 10-16,4 3 14 0,0 3-3 0,0 3-1 16,0-5-10-16,4-1 0 0,-1 0 0 0,4 3 0 15,0-3 0-15,4 1 0 0,-1-4 0 0,4 3 0 16,4-3 0-16,-1-6 0 0,5-4 0 0,6-2 0 0,0-4-14 15,11-3-5-15,3-6-1 0,11 0 0 16,7-6 20-16,-4 0 0 0,0-7 0 0,4-3 0 0,-3-3 12 16,6-3 7-16,8-3 1 0,6-3 0 15,-3-3-20-15,-3-4 0 0,-4 0 0 0,10-5 0 16,-3-7-18-16,0-1-7 0,4-5-2 0,-1-7 0 0,-10 1 43 0,0-1 9 16,-3-3 2-16,3-2 0 0,-4 2-27 0,-3 0-20 15,-3-3 3-15,-5-3 1 0,-6 3 25 16,-7-3 6-16,0 3 1 0,-8-3 0 0,-6 3-16 0,-4 0 0 15,-3 1 0-15,-4-1 0 0,0 0 54 0,-7 0 8 16,-4-3 2-16,1 0 0 0,-4 0-52 0,-4 3-12 16,-3 0 0-16,-4 0 0 0,-3 3 22 0,-3 1 2 15,-5-1 0-15,-6 0 0 0,3 3-9 0,-3 4-2 16,-4-4 0-16,4 7 0 0,3 6 11 0,-3 0 3 16,3 6 0-16,-7-3 0 0,1 6-27 0,-8 1-20 15,0 2 3-15,0 1 1 0,7-1-4 0,0 4-1 0,4-1 0 16,0 1 0-1,7-1-70-15,3 1-13 0,0 0-4 0,4-1 0 16,3 1-53-16,4 3-11 0,0-4-3 0,0-2-903 0</inkml:trace>
  <inkml:trace contextRef="#ctx0" brushRef="#br0" timeOffset="116394.19">15889 5634 1074 0,'0'0'30'0,"0"0"8"0,-7 3-30 0,0 0-8 0,0 1 0 0,0-1 0 15,0 0 90-15,0 0 17 0,3 0 3 0,4-3 1 16,0 0-24-16,0 0-5 0,0 0-1 0,0 0 0 15,-3 6-13-15,3-6-4 0,3 3 0 0,1 1 0 16,3-1-27-16,0-3-5 0,0 0-2 0,4 0 0 0,3 0-12 0,0 0-2 16,0 0-1-16,7 0 0 15,4 0 9-15,3 0 1 0,7-3 1 0,4 3 0 16,3-4 14-16,4-2 4 0,-7 3 0 0,7 0 0 0,-4 0-10 0,11-3-2 16,7 2 0-16,11-5 0 0,-8 3-15 0,4-4-3 15,-7 4-1-15,18-3 0 0,-1-4 11 16,5 1 3-16,-5-4 0 0,4 0 0 0,0-3-7 0,8 1-2 15,2-1 0-15,5-6 0 0,-19 6-18 0,4 0-17 16,8 0 3-16,6-3 1 0,-18 0 13 16,68-9 0-16,-67 15 0 0,-8 1 0 0,1 2 0 15,-8-3 0-15,-3 7 0 0,-10 0 27 0,-12 2 8 16,-2 4 1-16,-5 0 1 0,-6 0-37 0,-4 0 0 16,-7 3 0-16,1-3-12 15,-8 3-24-15,0 0-6 0,-7 0-1 0,0 0 0 16,0 0-168-16,0 0-33 0</inkml:trace>
  <inkml:trace contextRef="#ctx0" brushRef="#br0" timeOffset="117159.65">19336 4803 1267 0,'-7'0'28'0,"-7"0"5"0,-1 0 2 0,-2 0 1 0,-1 0-36 0,1 0 0 16,-5 0 0-16,1 0 0 0,0 0 109 0,0 0 15 15,0 3 4-15,-4-3 0 0,4 3-52 0,0 1-9 0,0 2-3 0,-1 0 0 16,5 0 0-16,-1 7 0 0,-3-4 0 0,0 7 0 15,3 0-51-15,-7-1-13 0,1 1 0 0,-4 3 0 16,-1 3 0-16,1 0 0 0,-4 3 0 0,1 3 0 16,6 0 0-16,-3 4 0 15,3-1 0-15,0 0 0 0,8 4 54 0,-5-1 8 0,5 4 2 0,3 0 0 16,0-4-52-16,3 4-12 0,0 3 0 0,4-1 0 16,0 1 54-16,4 0 8 15,3 0 2-15,0-1 0 0,3-2-52 0,1 3-12 0,3-1 0 0,3-2 0 16,1-3 0-16,3-1 0 0,0 1 0 0,11-4 0 15,0 0 0-15,6-3 0 0,1-2-8 0,7-4 8 16,0-7 0-16,0 1 0 0,-1 0 0 0,-2-7 0 16,2 0 0-16,5-2 0 0,3-4 0 0,7 0 0 0,3-6 0 15,-3-3 9-15,0-1-9 0,0-8 12 16,-7-1-12-16,7-3 0 0,-1-6 0 0,12-3 0 16,-4-4 0-16,-4 1 0 0,-3-3 0 0,0-4 0 0,-7 0 33 0,0 1 15 15,-4-1 2-15,8-9 1 0,-1 0-22 0,-7-3-4 16,4 0-1-16,-3-4 0 0,-12 7-24 0,-2 0-12 15,-8 0 0-15,0-6 1 0,-11 0 51 0,1 2 11 16,-4 1 1-16,-7 3 1 0,0 3-24 0,-7 0-5 16,-4 7 0-16,-6-1-1 0,-8 7-4 0,-7 6-1 15,-3 0 0-15,0 0 0 0,-4 3-6 0,4 3 0 16,-1 3-1-16,-2 1 0 0,6 2 9 0,-7 0 3 16,-7 7 0-16,-3 0 0 15,-1 3-85-15,5 0-17 0,-1 3-3 0,7 0-1 16,4 3-110-16,3 0-23 0,0 3-4 0,7 0 0 0</inkml:trace>
  <inkml:trace contextRef="#ctx0" brushRef="#br0" timeOffset="118745.27">19357 9845 1267 0,'0'0'28'0,"0"0"5"0,0-6 2 0,0-4 1 0,0 4-36 0,0 0 0 16,0-4 0-16,0 1 0 0,0-3 102 0,0 2 14 0,0 1 2 0,-4-1 1 16,1 4-6-16,3-3-1 0,-4-1 0 15,1 4 0-15,-4 0-3 0,0-1-1 0,0 4 0 0,-4-3 0 16,-7 3 1-16,1 0 0 0,-4 0 0 0,-4 3 0 16,-3 0-84-16,-1 3-17 0,1 0-8 0,-3 0 8 15,-1 3 6-15,4 4 1 0,-1 2 0 0,-2 4 0 16,2 6-27-16,-2 0-6 0,-8 6-1 0,-7 3 0 15,4 4 67-15,-1 3 12 0,1 2 4 0,0 4 0 16,3-3-52-16,4 0-12 0,3 9 0 0,-4 3 0 16,5 4 0-16,3-1 0 0,-8 4 0 0,1 2 0 15,7-2 0-15,0-1 0 0,3 4 0 0,4 6 0 16,3 0 0-16,7-6 0 0,4-4 0 0,4 7 0 16,6-9 0-16,8 2 0 0,3 1 0 0,7 3 0 0,7-7 0 15,-3-6 0-15,7-3 0 0,0-3 0 0,-1-6 20 0,8-4 2 16,7 1 0-16,14-7 0 0,0-3-22 0,4-6 0 15,-1-7-12-15,8 1 4 0,-1-10-6 0,11-3-1 16,0-6 0-16,8-7 0 0,-15 1 23 0,7-4 4 16,3-6 0-16,8-3 1 0,-14 0-13 0,-4-6 0 15,-4-7 0-15,12-9 0 0,-5 3 0 0,-6-3 8 16,-4 0-8-16,-7-3 0 0,-11 6 12 0,-7-3-4 16,-3-3-8-16,-3-4 12 0,-8 4-3 0,-7-3-1 15,-3 6 0-15,-8-3 0 0,-6 9 20 0,-4 0 4 16,-11 0 1-16,1-2 0 0,-5 2-33 0,-6-3 0 15,0 0-15-15,-7-3 5 0,-4 6 10 0,-7 4 8 16,-7-4-8-16,-6 3 11 0,2 4-11 0,4-1 8 16,0 1-8-16,-3-1 8 0,3 4-8 0,-3-4 0 0,-4 4 0 0,0-4 0 15,0 4 0-15,7 3 0 0,4 3 0 0,0-3 0 32,10-1-116-32,-4 4-21 0,5 3-5 0,-5 0-762 0,1 4-152 0</inkml:trace>
  <inkml:trace contextRef="#ctx0" brushRef="#br0" timeOffset="120192.54">15374 6437 1393 0,'0'0'30'0,"0"0"6"0,0 0 2 0,-3 3 2 0,3-3-32 0,0 6-8 0,-4 0 0 0,4-6 0 16,0 7 76-16,-4-1 14 0,4-3 2 15,0-3 1-15,0 0-39 0,0 6-8 0,4 1-2 0,-4-7 0 16,0 6-19-16,4 0-4 0,-1-3-1 0,-3 4 0 16,4-1 12-16,-1-3 3 0,1 3 0 0,-1 1 0 15,1-1 4-15,-1 0 1 0,1 0 0 0,-1 1 0 16,4 2-3-16,-3-3 0 0,-1 4 0 0,4-1 0 15,-3 1-6-15,3-1-2 0,-3 0 0 0,3 4 0 16,-4-4-29-16,4 4-15 0,0-1 2 0,0 4 0 16,0-3 37-16,0 2 7 0,4 1 1 0,-4-3 1 15,4 2-20-15,-1 4-4 0,1-3-1 0,3 3 0 16,0 2 0-16,-3-2 0 0,3 3 0 0,3 0 0 16,1 0-8-16,-4-3 0 0,7 0 9 0,-3 0-9 15,3-4 0-15,-3 1 8 0,3 3-8 0,0 0 0 0,0-1 0 16,-3 4 8-16,0 0-8 0,-1 3 0 15,1-3 11-15,-1 3-3 0,1 0 0 0,3 4 0 16,0-1-8-16,1 0-9 0,2 0 9 0,4 1-13 16,-3-4 13-16,7 0 0 0,0 0 0 0,3 0 0 0,-3-3 0 15,-4 3 0-15,0 6 0 0,0 1 0 0,-3-4 0 0,0 3 0 16,-1 1 0-16,5 2 0 0,-5 4 0 0,8-4 0 16,0-2 0-16,0 2 0 0,3-3 0 0,0-2 0 15,0 2 0-15,1 0 0 0,-5 4 0 0,1 2 0 16,-7 1 0-16,3 0 0 0,-3 2 0 0,0-2 10 0,3 3-10 15,7-4 12-15,-3-2 9 0,3-1 3 0,0-2 0 0,4 2 0 16,-4 1-5-16,1-1-1 0,-5 4 0 0,1 0 0 16,-7 2-4-16,3-2-1 0,-3 3 0 0,3-1 0 15,0-5-3-15,4-1-1 0,0-2 0 0,3 2 0 16,-3 1-9-16,3 2 0 0,-3-2 0 0,3 3 0 16,-3-1 16-16,-4 1 2 0,-3-1 0 0,-1-2 0 15,1-1-29-15,0-2-5 0,0-4-2 0,3 3 0 16,-4-6 42-16,5 4 9 0,-5-1 2 15,8 0 0-15,-7 0-24 0,7-3-11 0,-4 4 10 0,-4 2-10 16,1-3 12-16,0 3-4 0,-4-5-8 0,0 2 12 16,-3-3-4-16,-1-3-8 0,-2 0 11 0,2-3-11 15,-3-1 12-15,0 1-12 0,4 0 12 0,-4-3-12 16,4-4 11-16,-1 4-11 0,1-4 10 0,-4 1-10 16,4 0 9-16,3-4-9 0,-3 3 8 0,-1-2-8 0,1-1 0 15,-4 1 0-15,0-4 0 0,0 3 0 0,0-2 0 0,-3-1 0 16,0 3 0-16,-1-2 0 0,1 2 0 0,-1-3 0 15,-3 1 0-15,-3 2 12 0,3-3-12 0,0 1 0 16,-3 2-12-16,3-3 12 0,-4 0 0 0,1 1 0 16,-4-4 0-16,3 3 0 0,-3-3 0 0,4 0 0 15,-4 1 0-15,0-4 0 0,0 0 0 0,0 0 0 16,0 0 0-16,0 0 0 16,0 0-94-16,0 0-11 0,0 0-3 0,0 0 0 15,3-7-13-15,-3 7-3 0,7-3-1 0,-7 3 0 16,4 0 32-16,-1 0 6 0,1 0 2 0,-1 3 0 15,4 0-36-15,-3 1-7 0,3 2-2 0,-3 0 0 0,3 0 84 0,-4 1 17 16,1-1 3-16,-1 0-615 0</inkml:trace>
  <inkml:trace contextRef="#ctx0" brushRef="#br0" timeOffset="121200.57">20384 10362 1238 0,'0'0'27'0,"0"7"5"0,-4-4 2 0,0 3 2 0,4-3-36 0,-3 4 0 16,-1-1 0-16,4-6 0 0,0 6 74 16,0-6 8-16,0 0 2 0,0 3 0 0,0-3-18 0,0 0-3 15,0 0-1-15,0 7 0 0,0-7-15 0,7 0-3 16,-3 3-1-16,3-3 0 0,0-3 8 0,0 3 1 15,4-4 1-15,-1-2 0 0,1 0-7 0,3-4-2 16,0 1 0-16,0 0 0 0,4-4-12 0,0 1-4 16,-1-4 0-16,4-3 0 0,0 0-4 0,1-3 0 15,-1 0-1-15,0-3 0 0,-3 3 3 0,6-3 1 0,1-3 0 16,3-6 0-16,8-4-19 0,2-6-8 0,8-3 0 0,7-6 8 16,-4-1-8-16,1 1 0 0,-4 0 0 15,10-13 0-15,4 0 0 0,4 0 0 0,3-6 0 0,10-3 0 16,-17 12 20-16,7-6 4 0,4-3 2 0,10-10 0 15,-3 14-44-15,-4-1-9 16,-7 9-1-16,10-12-1 0,-6 6 29 0,3 3 0 0,0 1 0 16,4-4 0-16,-22 12 0 0,1 4 0 0,-8 3 0 0,7-3 0 15,-6 6 0-15,-1 0 0 0,4 0 0 0,-4 0 0 16,-3 7 12-16,-7-1-12 0,-4 1 12 0,-3 5-12 16,-7 4 22-16,0 3-2 0,-4 3-1 0,0 3 0 15,-7 0-19-15,4 7 0 0,-8-1 0 0,1 4 0 16,-4-1 0-16,0 4 18 0,0 0-2 0,-7 6-1 0,0 0-7 15,0 0 0-15,0 0-8 0,-7-3 12 16,3 0-129-16,-3 3-27 0,0-3-4 0,0 3-2 16</inkml:trace>
  <inkml:trace contextRef="#ctx0" brushRef="#br0" timeOffset="121897.81">23230 6772 1497 0,'-24'-6'32'0,"10"3"8"0,-4 0 0 0,0-3 4 0,-3 2-36 0,-4 1-8 0,4 3 0 0,-3 0 0 16,2 0 82-16,1 3 14 0,-3 4 4 0,2-1 0 16,5 0-20-16,-4 0-4 0,-1 4-1 0,1-1 0 15,0 4-18-15,0-1-3 0,-7 4-1 0,3 0 0 16,0 3-5-16,-3-1-2 0,3 4 0 0,1 0 0 16,-1 3-15-16,4-3-3 0,0 3-1 0,0 4 0 15,3 2-11-15,0 0-1 0,4 4-1 0,-3 6 0 16,2 2-14-16,5 1 11 0,-1 0-11 0,4 3 10 0,0-3-10 0,0 0 0 15,4 3 0-15,-1 3 0 0,4 0 0 16,4-3 0-16,-1 0 0 0,1 4 0 0,6-7 0 0,4-4 0 16,0 1 0-16,8 0 0 0,-1 0 17 0,7 2 2 15,4 1 0-15,7 3 0 0,-1-3-19 16,1 0 0-16,-4 0 0 0,4 0-9 0,-4-6-5 0,1 2-1 16,3 1 0-16,6 0 0 15,1-7 15-15,0 4 0 0,7-7 0 0,0 1 0 0,-7-4 0 0,0-3 0 16,-4-3 0-16,7-3 0 0,1-7 8 0,6-2 4 15,1-7 0-15,-1-6 1 0,-6-4-13 0,-5-2-18 16,1-7 4-16,0-6 1 0,0 1 47 0,3-5 10 16,1 1 1-16,3-6 1 0,-7 0-28 0,-4 2-6 0,-3-5 0 0,-4-4-1 15,-7 1-3-15,-3-10-8 16,0-4 12-16,-1-5-4 0,-3 6 12 0,-3 0 1 0,-4 0 1 0,0-4 0 16,-7 1-35-16,-3-4-7 0,-1-2-2 15,-3-1 0-15,-3 4 55 0,-1 3 11 0,-6 2 3 0,-4-2 0 16,0 3-35-16,-4-3-12 0,0 2 0 0,-6-2 9 15,-1 6 2 1,-10 6 0-16,-8 1 0 0,-3 5 0 0,1 4-11 0,-1 3 10 16,0 6-10-16,0 0 10 0,0 6-10 0,-7 3 0 15,-3 4 0-15,-8 3 0 0,8-1-13 0,3 4 5 0,3-3 8 0,1 6-13 16,3 0 1-16,0 0 0 0,1 0 0 0,-5 3 0 16,8 0-16-1,-1 0-2-15,8 1-1 0,0-4 0 16,3 3-122-16,7-3-25 0,4-3-5 0</inkml:trace>
  <inkml:trace contextRef="#ctx0" brushRef="#br0" timeOffset="122825.45">20031 5502 673 0,'0'0'14'0,"0"0"3"0,0 0 1 0,0 0 2 0,0 0-20 0,0 0 0 0,0 0 0 0,0 0 0 15,0 0 48-15,0 0 4 0,0 0 2 0,0 0 0 0,0 0 18 0,7 0 3 16,-4 0 1-16,4 4 0 0,-3-4 13 0,3 3 3 15,-4 3 1-15,5-3 0 0,-1 3-17 0,-4-2-4 16,4 2-1-16,0 0 0 0,0-3-35 0,4 3-8 16,-1 1 0-16,1-1-1 0,0 0-11 0,-1 1-3 0,1 2 0 15,3-3 0-15,-4 1 3 0,1 2 0 16,3 0 0-16,-3 1 0 0,3-1-8 0,0 1 0 16,-3 2-8-16,3 1 12 0,0-1-12 0,3 1 0 0,1 2 0 15,0-2 0-15,3 3 32 0,4-1 4 0,-1 4 1 0,8-3 0 16,0-1-19-16,0 1-4 0,3 0-1 0,-3 3 0 15,-4-4 0-15,0 4 0 0,0-3 0 0,0 6 0 16,1 0 0-16,6 0 0 16,0 0 0-16,4 3 0 0,3-3-4 0,1-4-1 0,-1 4 0 0,0 0 0 15,-3 0-22-15,-4 0-5 0,1 3-1 0,6-3 0 16,-3 3 54-16,3 0 10 0,4 1 3 0,0-1 0 16,3 0-16-16,-6 0-3 0,2 0-1 0,-2 0 0 15,-1 0-4-15,0-3-1 0,1 3 0 0,6 0 0 16,1-6-10-16,-1 0-1 0,-3 0-1 0,0-1 0 15,-4-2 2-15,-3 3 1 0,-4 3 0 0,4 0 0 16,-4 0-13-16,4 0 0 0,0 0 0 0,0 0 0 16,3 3 8-16,-7-3 4 0,4 3 2 0,-4-3 0 0,-3 0 10 15,-7 0 1-15,3-4 1 0,-3 1 0 0,-4 0 0 0,4-3 0 16,-4-1 0-16,0-2 0 0,0-1-12 0,0 1-2 16,0-1-1-16,-3-2 0 0,3-4-3 0,-3 4 0 15,-4-4 0-15,0-3 0 0,-3 3 0 0,-1 1-8 16,-3-4 12-16,0-3-4 0,-3 3-8 0,-4-3 0 15,0 0 0-15,0 0 0 16,0 0-52-16,-7 0-16 0,0 0-4 0,-4-3-757 16,-3 0-152-16</inkml:trace>
  <inkml:trace contextRef="#ctx0" brushRef="#br0" timeOffset="123923.01">14517 6706 1497 0,'0'0'32'0,"0"0"8"0,0 0 0 0,0 0 4 0,0 0-36 0,-4-3-8 16,4 3 0-16,0 0 0 0,0 0 53 0,0 0 9 15,-7 3 2-15,0 1 0 0,7-4 0 0,-3 6 0 16,-1 0 0-16,4 4 0 0,0-1 0 0,0 4 0 16,0-1 0-16,0 4 0 0,-3 3 0 0,3-1 0 15,0 4 0-15,0 0 0 0,0 3-8 0,-4 0 0 16,4-3-1-16,0 7 0 0,0-7-37 0,-3 6-7 15,3 3-2-15,-4 4 0 0,-3 2 44 0,3 4 9 16,1 3 2-16,-4 3 0 0,0-3-52 0,3 6-12 16,-3-3 0-16,0 9 0 0,4 4 0 0,-4 0 0 0,0 5 0 0,-1 8 0 15,-2-8 0-15,3 8 0 0,-4 5 0 0,-3 13 0 16,4-6 0-16,-1 5 0 0,-3 5 0 0,-4 11 0 16,1-6 0-16,-1 7 0 0,0 3 0 0,-3 15 0 15,3-12 0-15,-3 6 0 0,0 10 0 0,0 18 0 16,3-18 0-16,-3 2 0 0,0 7 0 0,-7 29 0 15,-4-23 0-15,4 3 0 0,-4-6 0 0,-7 22 0 16,8-22 0-16,2-3 0 0,1 3 0 0,-4 19 0 16,11-37 54-16,0 5 8 0,0-2 2 0,0 12 0 15,10-29-52-15,-3 1-12 0,3 0 0 0,-3 0 0 0,7-23 0 16,0-2 0-16,0-3 0 0,0 2 0 0,4-12 0 0,-1-6 0 16,0-9 0-16,1-4 0 0,3-12 0 15,0-4 0-15,0-5 0 0,-4-7 0 16,4-3-100-16,0-3-22 0,0-7-5 0,0 1-1 15,0-4-102-15,0-6-21 0,0-3-4 0,0 0-1 0</inkml:trace>
  <inkml:trace contextRef="#ctx0" brushRef="#br0" timeOffset="125216.67">13529 12868 1267 0,'0'0'28'0,"0"0"5"0,0 0 2 0,0 0 1 16,4-7-36-16,-4 7 0 0,0 0 0 0,0-6 0 15,0 6 109-15,0-3 15 0,0 3 4 0,0 0 0 16,0 0-3-16,-7-6 0 0,7 6 0 0,-8-3 0 0,1 0 5 0,0 3 1 15,0 0 0-15,-3 0 0 16,-1 0-54-16,1 3-10 0,-5 3-3 0,1-3 0 0,0 3-36 0,0 1-7 16,-4 2-1-16,1 0-1 0,-4 4 21 0,3 0 4 15,-3 2 0-15,0 1 1 0,0 3-45 0,-1 3-20 16,1 3 2-16,-7 0 0 0,0 6 18 0,-4-3 0 16,-3 1 0-16,-4 2 9 0,0-3-9 0,4 4 12 15,0 2-12-15,-1 7 12 0,5-4-4 0,2 7-8 16,1 0 12-16,0 3-4 0,3-3-8 0,-3 0 0 0,0-3 0 15,-1 0 0-15,5 2 12 0,-1 1-4 16,4 0 0-16,0 6 0 0,3-3-8 0,4 0 0 16,0 1 0-16,7-1 0 0,3-7-16 0,1-2 0 15,6 3 1-15,1 3 0 0,3-4 15 0,3 1 12 0,1 3-3 0,7 0 0 16,-1-3-24-16,5-7-5 0,2 1 0 16,-3-4-1-16,4-3 13 0,-4 4 8 0,4-4-10 0,0 3 10 15,3 4-9-15,0-4 9 0,4 0-8 0,7 4 8 16,-1-4 0-16,5-3-10 0,3 1 10 0,-1-1 0 15,-2-6-10-15,-4 0 10 0,3-3-8 0,4-1 8 16,3-2 0-16,1-3 0 0,3-4 0 0,-1-3-8 16,-2-3 8-16,-4 1 0 0,-4-4 0 0,4-4 0 15,0 1 0-15,-4-3-12 0,4-7 4 0,3-2 0 16,-3-4 8-16,0-3 0 0,-4-3 0 0,-3-6 0 16,-7 2 0-16,0-2 0 0,-4 0 0 0,4-1 0 0,-4 4 0 0,-3-3 8 15,-1 3 0-15,1-4 0 0,-4-2-8 0,0-4 0 16,-3-6 0-16,0-3 8 0,-4 3 0 0,-4-3 1 15,1 3 0-15,-8 0 0 0,1 4 0 0,-4-4 0 16,0 0 0-16,-7-9 0 0,3-1-1 0,-6 4 0 16,-1 0 0-16,-3 0 0 0,0 6-8 15,0 3 10-15,-4 0-10 0,-3-6 10 0,0 3 0 0,3 0 0 16,-3-3 0-16,0 0 0 0,0 0-10 0,-4 7 0 16,0 5-10-16,-6 1 10 0,-5 5 0 0,1 1 0 15,-4 3 0-15,0 3 0 0,1 0 0 0,2 0 0 16,1 3 0-16,3 1 0 0,1-1 0 0,2 3 0 15,1 0 0-15,-4 4 0 0,1-1 0 0,2 1 0 16,-2-1 0-16,2 1 0 16,5 2-117-16,3-2-18 0,-1 2-3 0,1 1-1106 0</inkml:trace>
  <inkml:trace contextRef="#ctx0" brushRef="#br0" timeOffset="138177.79">13582 2746 1907 0,'0'0'54'0,"0"0"12"0,0 0-53 0,0 0-13 0,0 0 0 0,0 0 0 16,0 0 26-16,0 0 2 0,7 0 1 0,4-3 0 16,-1 0 16-16,8 0 3 0,3-3 1 0,7-1 0 15,7-2-7-15,11 0-2 0,7-4 0 0,11 0 0 0,-1 4-13 0,15 0-3 16,3-10-1-16,7 3 0 15,4 4 13-15,7-4 2 0,10-3 1 0,4 7 0 16,0-4-8-16,7-3-2 0,10 3 0 0,1 1 0 16,6-1 24-16,5 0 5 0,2 7 1 0,8-4 0 0,14 4-10 0,-1-4-1 15,5 4-1-15,3-3 0 0,0 2-20 16,-4 1-4-16,4 2-1 0,-7 1 0 0,-1 0-22 16,-2-3 9-16,-5 2-9 0,-6-2 0 0,-7-1 0 0,-8 1 0 15,-3 6 0-15,-14-3-9 0,-3-1-9 16,-11 4-2-16,-8-3 0 0,-2 3 0 15,-15 0-136-15,-7 0-28 0,-7-1-6 0,-25 1-1 0</inkml:trace>
  <inkml:trace contextRef="#ctx0" brushRef="#br0" timeOffset="163075.65">18958 11498 2404 0,'0'0'53'0,"0"0"11"0,-3-7 3 0,-1 1 0 0,4 6-54 0,0 0-13 0,0 0 0 16,0 0 0-16,0 0 0 0,0 0 0 15,0 0 0-15,0 0 0 0,7 3 0 0,-3 3 0 16,-1 1 0-16,-3 2 0 0,4 4 0 0,-4-1 0 16,3 4 0-16,-3 3 0 0,4-1 30 0,-1 8 0 15,-3-1 0-15,4 6 0 0,0 7 16 0,-1 2 3 16,1 7 1-16,-1 7 0 0,1 2 2 0,3 7 1 15,-4 6 0-15,1 6 0 0,-1 0-1 0,-3 1 0 0,7 2 0 0,-3 0 0 16,6 4 1-16,1-4 0 0,0 1 0 0,6-4 0 16,1 3-33-16,0-6-6 0,3 4-2 0,0-7 0 15,-4 0-12-15,1-7 0 0,0-2 0 0,-8-7 0 16,4 1 0-16,-6-4 0 0,2-3 0 0,-6-3-10 16,3-4 10-16,-4-5 0 0,-3-7 0 0,0-3 0 15,0-6 0-15,-3-3 0 0,3-7 0 0,-4 1 0 16,1-7 0-16,-4 3 0 0,0-6 8 0,-1-3-8 31,1 0-20-31,-3 0-9 0,3-4-2 0,0 1 0 16,0 0-83-16,-4-4-17 0,4 7-3 0,0-3-732 0,0 3-146 0</inkml:trace>
  <inkml:trace contextRef="#ctx0" brushRef="#br0" timeOffset="163834.25">18979 13664 1882 0,'-14'0'41'0,"-10"0"9"0,-1 3 2 0,-10 0 1 0,-1 4-42 0,-9-1-11 0,-5 3 0 0,4 4 0 0,-3 6 18 0,-4 3 2 15,4 3 0-15,-4 9 0 0,-4 1 0 0,1 6 0 16,-8 6 0-16,4 6 0 0,-3 3-34 0,6 7-6 15,1 0-2-15,-1 3 0 0,5 6 22 0,-1 3 0 16,3 0-9-16,4 4 9 0,4 8 15 16,7 1 6-16,3 3 2 0,4 0 0 0,3 3 14 0,11 3 3 0,0 1 1 15,10-1 0-15,8 0 47 16,10-3 10-16,4-3 2 0,13 0 0 0,8-10 12 0,11-2 2 16,10-10 1-16,3-3 0 0,15-13-70 0,6-6-13 15,12-6-4-15,6-13 0 0,4-12 12 0,3-13 1 0,11-13 1 16,0-9 0-16,7-12-19 0,0-10-4 15,-4-9-1-15,1-9 0 0,-1-10-7 0,-6-7-2 0,-8-2 0 0,-7-7 0 16,1-9-9-16,-11 0-11 0,-8 3 3 0,-13 0 0 16,-11 4 8-16,-11-1 0 0,-10 0 0 0,-7 0 0 15,-8 10 21-15,-6-4 10 0,-11 7 1 0,-7 0 1 16,-7 0 3-16,-4 2 0 0,-6 4 0 0,-8 0 0 16,-10 4-36-16,-4-4 0 0,-14 3 0 0,0 0 0 15,-7 0-16-15,-7 3 4 0,4 1 0 0,-11 2 0 16,-1 0 0-16,-2 4 0 0,3 0 0 0,3 2 0 15,4 4-7-15,-3 3-1 0,6 6 0 0,1 4 0 16,6 5-3-16,4 1-1 0,4 9 0 0,7 3 0 16,-1 4-157-16,8 5-32 0</inkml:trace>
  <inkml:trace contextRef="#ctx0" brushRef="#br0" timeOffset="196396.95">21982 1075 1459 0,'0'0'41'0,"0"0"10"0,0-6-41 0,-4 3-10 0,4 3 0 0,-3-10 0 0,3 7 116 0,0-6 20 15,0-1 5-15,0 4 1 0,0 6-54 0,0-3-10 16,0 3-2-16,0 0-1 0,0 0-9 0,0-6-2 16,0 6 0-16,0 0 0 0,0 0 0 0,0 0 0 15,0 0 0-15,0 0 0 0,0 0 0 0,0 0 0 16,0 0 0-16,0 0 0 0,0 3-7 0,3 3-1 16,-3 3-1-16,4 7 0 0,-1-6-37 0,4 27 2 15,0-12-11-15,-3 0-9 0,-1 0 0 16,1 1 0-16,3 11 0 0,-4-6 44 0,1 4 8 15,-1 3 0-15,1-4 1 0,0 4-33 0,-4-1-8 16,3 4 0-16,1-10-1 0,-1-2 14 0,4 2 3 16,-3-12 1-16,-1 3 0 0,1-7-29 0,-1-2 8 0,1-4-8 0,-1 1 0 15,1-7 0-15,-4-3-12 0,0 0 3 0,0 0 0 32,3-9-56-32,1-4-11 0,-1 0-3 0,-3-8 0 15,4 2-33-15,-4-6-8 0,-4 0 0 0,4-4-1 0,0 4-88 16,0-3-18-16,-3 3-3 0</inkml:trace>
  <inkml:trace contextRef="#ctx0" brushRef="#br0" timeOffset="196800.19">21890 856 1735 0,'0'0'38'0,"-7"-4"8"0,0-2 2 0,0-3 0 0,3 3-38 0,-3-1-10 0,7 4 0 0,-3-6 0 15,3 9 103-15,0-3 18 0,0-4 4 0,3 1 1 16,1-3-19-16,3 2-4 0,3 1-1 0,-3 0 0 0,4 0-61 15,0 2-12-15,-1 4-2 0,4-6-1 0,-3 3 30 0,3 3 7 16,-4-6 1-16,5 6 0 0,-1 6 0 0,0-6 0 16,3 6 0-16,1-3 0 0,0 1-52 0,3 2-12 15,4 0 0-15,3 0 0 0,-3 4 44 0,6-1 5 16,1 1 2-16,0-4 0 0,0 6-17 0,-4 1-3 16,0 3-1-16,-3-1 0 0,-4 1-2 0,-4 3 0 15,1-4 0-15,0 1 0 0,-4 3-6 0,0-7-2 16,0 4 0-16,0 3 0 0,-3-6-9 0,-1 2-3 15,-3 1 0-15,0-4 0 0,1 7-8 0,-5 0 10 0,-3 0-10 0,0 6 10 16,-3-6-19-16,-5 6-4 0,1-3-1 0,-3 3 0 16,-4 3 14-16,0 3 0 0,-1-5 0 0,-2 5 0 15,-1 0 22-15,-3 1 7 0,-4-1 2 0,-3-3 0 16,3-3-31-16,-3-3 0 0,0 3 0 16,0-9 0-16,3 0 0 0,0-4 8 0,4-6-8 0,0 1 4 15,3-1-23-15,4-3-3 0,0-3-1 0,4 0 0 16,3-3-49-1,-1 0-11-15,8 3-1 0,-3-6-1 0,3 6-127 0,0-7-26 16,3 1-5-16</inkml:trace>
  <inkml:trace contextRef="#ctx0" brushRef="#br0" timeOffset="197085.34">22754 1511 2804 0,'0'16'62'16,"-3"-7"13"-16,3-3 2 0,0-6 1 0,0 7-62 0,0-4-16 0,0-3 0 0,0 0 0 0,3 6 108 0,-3-6 18 15,0 0 4-15,0 0 1 0,0 0-57 0,0 0-11 16,4-6-3-16,-1-1 0 0,-3 4-28 0,4-6-7 15,-8-4-1-15,4 4 0 0,0-7-24 0,-3 7 0 16,3-7 8-16,0 4-8 16,0-1-56-16,-4 4-12 0,4-7-4 0,0 0 0 15,0 7-168-15,0-10-33 0</inkml:trace>
  <inkml:trace contextRef="#ctx0" brushRef="#br0" timeOffset="197235.43">22733 1141 1866 0,'0'0'52'0,"0"0"13"0,0 3-52 0,0-3-13 0,-4 6 0 0,4-6 0 16,4 3 24-16,0 1 3 0,3 2 0 0,0-3 0 15,3 0-143-15,1 3-29 0,10 4-6 16,0-1-1-16</inkml:trace>
  <inkml:trace contextRef="#ctx0" brushRef="#br0" timeOffset="197997.72">23008 1498 2347 0,'0'0'52'0,"0"0"10"0,0 0 2 0,0 7 2 0,0-1-53 0,0-6-13 15,0 0 0-15,0 0 0 0,0 0 100 0,0 0 16 16,0 0 4-16,0 0 1 0,0 0-24 0,0 0-5 16,0 0 0-16,-3-9-1 0,-1 2-49 0,1 1-10 15,-1-10-1-15,4 7-1 0,-3-4 3 0,3 1 1 16,0-4 0-16,0 0 0 0,0 4-34 0,0-4 0 15,3 1 0-15,-3-1 0 0,4 10 0 0,-4-7-20 0,3 4 2 0,1 2 1 16,3 4 27-16,-7 3 6 0,3-3 0 0,4 3 1 16,0 3-17-16,0 0-19 0,4 1 4 0,-4-1 1 15,4 6 14-15,-1 0 0 0,1-2 0 0,-1 5 0 16,4 1 0-16,-3-4 0 0,3 4 0 16,0-10 0-16,4 6 13 0,0 1-1 0,-4-7 0 15,7 0 0-15,-4 3-12 0,1-6 0 0,0 0 0 16,-4 0 0-16,0-6 0 0,0 3 0 0,0-3 0 0,0-1 0 15,0 4 0-15,1-3 0 0,-5 0 0 0,1-4 0 16,3 1 0-16,-4-1 0 0,1-2 0 0,-4 6 0 16,4-10 20-16,-4 7 2 0,0-4 0 0,0 7 0 15,-4-4-22-15,1 1 9 0,-1-1-9 0,-3 4 0 16,0 6 12-16,-3-6-4 0,-4 0 0 0,3 3-8 16,-3 3 12-16,4 0-12 0,-4 3 12 0,0 3-12 0,-4 3 28 15,4 1-2-15,3 5 0 0,-3-5 0 16,4 6-26-16,-4-1 0 0,3 4 0 0,4-3 0 0,0 6 0 15,0-10 0-15,0 1 0 0,4 2 0 16,3-2-22-16,-4-1-10 0,1 1-1 0,3 0-1 0,0-1 34 16,0-2-8-16,0-1 8 0,4-3 0 0,-4 4-8 0,3-4 8 15,1-3-12-15,3 0 12 16,-3-6-71-16,3 0-7 0,0-3-2 0,-4-4 0 16,8 4-24-16,-4-7-6 0,4 4-1 15,-4-7 0-15,4 1-45 0,-1-1-8 0,1 0-3 0,-4-3 0 16,4 4 43-16,-8-4 9 0,4 0 2 0,-3 7 0 15,-1-7 33-15,1 3 6 0,0 7 2 0,-4-7 0 0,0 3 64 0,-4 1 8 16,4 3 11-16,-3 2-3 0,3-2 73 0,-4-1 15 0,1 4 2 16,-4-3 1-16,3 3 36 0,-3 6 7 15,0 0 2-15,0 0 0 0,0 0-12 0,0 0-1 16,0 0-1-16,-7 3 0 0,4 0-50 0,-4 6-11 0,3 1-1 0,-3 2-1 16,4-2-47-16,-4 5-10 0,3 1-2 0,1 3 0 15,-1 0 32-15,1-4 7 0,-1 4 1 0,4-3 0 16,0 6-19-16,0-10-3 0,0 4-1 0,4-4 0 15,-1 1-15-15,1-1-10 0,-1 1 12 0,1-4-12 16,3 1 0-16,0-4 0 0,0 0 0 0,0-2 0 16,0-1-8-16,4 0-6 0,-4-3-1 0,3 0 0 15,1-3-89-15,-1-4-19 0,1 1-3 0,-1 3-1 16,5-10-5-16,-5 4-2 0,4-7 0 0,0 1-1012 16</inkml:trace>
  <inkml:trace contextRef="#ctx0" brushRef="#br0" timeOffset="198259.2">24243 859 1720 0,'0'0'48'0,"0"0"12"0,0 0-48 0,0 9-12 16,-4 1 0-16,4 2 0 0,-3 4 120 0,3-1 22 16,0 7 4-16,0-3 1 0,0 6-15 0,0 0-4 15,0 10 0-15,3-7 0 0,-3 3-51 0,0 7-10 16,4-7-3-16,-4 1 0 0,3 5 28 0,-3-8 4 15,4 5 2-15,-1 1 0 0,1-7-49 0,-4 0-9 16,4 0-3-16,-1-3 0 0,1-3-23 0,-4-3-5 16,3-3-1-16,1-4 0 0,-4 1-22 0,3-7-5 0,-3-3-1 15,0-3 0 1,0 0-33-16,0 0-7 0,-3-9-2 0,-1-7 0 16,1 1-102-16,-1 2-20 0,1-9-4 0,-5-3-616 0,1 0-124 15</inkml:trace>
  <inkml:trace contextRef="#ctx0" brushRef="#br0" timeOffset="198650.39">24070 1229 1571 0,'0'0'44'16,"0"9"11"-16,4-6-44 0,-1 4-11 0,1-7 0 0,-1 6 0 15,4 0 144-15,0 0 28 0,0-3 4 0,4 4 2 16,-1-1-33-16,5 0-6 0,-5 1-2 0,1-4 0 0,3 0-62 0,-4 3-13 16,1-3-2-16,3 0-1 0,0 1-7 0,0-1 0 15,0-3-1-15,1 0 0 16,2 0-22-16,1-3-4 0,0 3-1 0,-1-4 0 0,4 1-14 0,0-3-10 15,1 0 12-15,-5 3-12 0,4-4 0 0,1-2-12 16,-5 3 0-16,1-4 0 16,3 1 12-16,-3 3 0 0,-4-1 0 0,0-5 0 0,-3 2 0 0,-4 1 0 15,3 3 0-15,-6-1 0 0,3 1 0 0,-4 0 0 16,-3 6 0-16,0 0 0 0,0 0 48 0,0 0 13 16,0 0 3-16,-10 0 0 0,3 6-54 0,-4-3-10 15,0 4 0-15,-3 2 0 0,0 3 0 0,4 4 0 16,-1-3 0-16,0 2 0 0,1 7 0 0,3-9 0 15,-4 9 0-15,8 0 0 0,-1-3 40 0,1-4 4 16,6 1 1-16,-3 3 0 0,7-4-30 0,0 1-7 16,0-3 0-16,4-1-8 0,3 4 0 0,0-10 0 15,0 0 0-15,0 4 0 0,4-7 0 0,-4 0-9 16,0 0 9-16,0-3-12 16,0 0-25-16,1-3-6 0,-1 0-1 0,3-3 0 15,-3-4-67-15,1 4-13 0,2-7-4 0,-3 1 0 16,0-4-54-16,-3-3-11 0,3 1-3 0,-3-4-888 0</inkml:trace>
  <inkml:trace contextRef="#ctx0" brushRef="#br0" timeOffset="199075.84">25008 862 1340 0,'11'-6'38'0,"-7"2"8"16,-1 1-37-16,1 0-9 0,-1 3 0 0,1 0 0 16,3 0 116-16,-4 3 22 0,1 4 4 0,-1 2 1 0,1 7-30 15,3 2-5-15,-4-2-2 0,1 6 0 16,-1-3-7-16,1 3-2 0,3 3 0 0,-3-3 0 15,-1 6 7-15,4-6 2 0,-3 3 0 0,3 3 0 0,0-6-27 0,0 3-6 16,0-3-1-16,0-3 0 16,0-3-16-16,0 0-4 0,0-1-1 0,0-2 0 0,0-1-21 0,-3-5-4 15,3-4-1-15,-4-3 0 0,4 6-25 0,-7-6 0 16,0 0 0-16,0 0 0 0,0 0 27 0,0 0 6 16,-3-6 2-16,-1-4 0 0,1-2-35 0,-4 2 0 15,0-2 0-15,-4 6 0 0,1-10 0 0,-5 6 0 16,5 4 0-16,-4-3 0 15,0 9-44-15,0-3-16 0,-1 6-4 0,1 0 0 0,0 3 52 0,4 0 12 16,-5 1 0-16,8 5 0 0,0-5 0 0,0 2 0 16,4 3 0-16,-1 1 0 0,4 0 0 0,4-4 0 0,-1 4 0 15,4 2 0-15,0-2 0 0,4-4 0 0,0 4 0 0,-1-4 0 16,1 4 0-16,3-7 0 0,-4-3 0 0,5 3 0 16,-1 1 48-16,0-4 13 0,0 0 3 15,4-3 0-15,-4 3-52 0,3 0-12 0,1-3 0 0,-4 0 0 16,4 0 0-16,-4 0 0 0,3 0 0 0,-2-3 0 31,-1 3-32-31,0 0-8 0,-4-3-3 0,1 3 0 16,3-3-141-16,-7 0-29 0,7-10-6 0,-7 7-1 0</inkml:trace>
  <inkml:trace contextRef="#ctx0" brushRef="#br0" timeOffset="200219.6">23125 2442 2394 0,'0'0'52'0,"0"0"12"0,3 6 1 0,1-2 3 0,3 2-55 0,0 3-13 0,3-6 0 0,4 4 0 16,1-1 34-16,-1 0 4 0,3 4 1 0,-3-4 0 15,4-3-6-15,-4 6-1 0,0-5 0 0,0-1 0 16,1 0-32-16,-1 0 0 0,-4 0 0 0,4-3 0 16,0 0-44-16,-3 0-16 0,0 0-4 0,3 0-682 15,-4-3-137-15</inkml:trace>
  <inkml:trace contextRef="#ctx0" brushRef="#br0" timeOffset="200894.8">23901 2157 1695 0,'0'0'37'0,"0"0"8"0,0 0 2 0,0 0 1 0,0 0-39 0,0 6-9 16,-4 7 0-16,1-7 0 0,3 10 92 0,-4-1 16 15,1 4 3-15,3 6 1 0,-4 3-70 0,4 7-14 16,0-4-2-16,0 4-1 0,0 2 31 0,0-2 7 0,0-1 1 15,0-5 0-15,4-1 0 0,-1 0 0 0,1-3 0 0,-1-6 0 16,1 3 0-16,-1-3 0 0,1-10 0 0,3 4 0 16,-4-1-52-16,4-6-12 0,-3 4 0 0,3-7 0 15,-3-3 0-15,3 0 0 0,0-3 0 0,-4-7 0 16,1 4 0-16,-1-3 0 0,-3-1 0 0,4 1 0 16,-4-4 0-16,0 1 0 0,-4-1 0 0,4-2 0 15,-3-1 0-15,-1-3 0 0,1 3 0 0,-4-9 0 16,0 0 0-16,-1-6 0 0,1 3 0 0,-3-4 0 15,3 4 0-15,-4 0 0 0,4-3 0 0,0 2 0 0,-4 1 0 0,4 3 0 16,4 3 0-16,-4 0 0 0,0 3 0 0,0 4 0 16,3-4 0-16,-3 6 0 0,4 1 54 0,-1 5 8 15,1-5 2-15,3 6 0 16,-4-1-103-16,4 7-20 16,0 0-4-16,0 0-1 0,0 0 103 0,0 0 20 0,7 4 4 0,-3-4 1 15,3 3-103-15,0-3-20 0,3 3-4 0,-3 0-1 16,7 0 52-16,-3-3 12 0,7 6 0 0,-1-6 0 0,5 3 0 15,-1 1 0-15,0-4 0 0,4 0 0 0,3 0 48 0,-4 0 13 16,1 0 3-16,-4 0 0 0,0 0-52 16,-3 0-12-16,-4 0 0 0,0 0 0 0,-3 0 0 0,0 3 0 15,-1-3 0-15,-3 3 0 0,0 0 0 0,-3-3 0 16,-1 3 0-16,-3-3 0 16,0 0-48-16,0 0-13 0,0 0-3 0,0 0 0 15,0 0-102-15,0 0-21 0,0 0-4 0,0 0-897 0</inkml:trace>
  <inkml:trace contextRef="#ctx0" brushRef="#br0" timeOffset="201152.63">23841 2505 2188 0,'0'0'48'0,"0"0"11"0,0 0 1 0,0 0 1 0,7-6-49 0,-4-1-12 0,4-2 0 0,4 0 0 15,3-4 85-15,4 4 15 0,-1-4 2 0,8 0 1 16,-4 7-63-16,7-6-12 0,1 5-2 0,-1 1-1 15,-3 3 11-15,-1 0 3 0,-3 0 0 0,1 3 0 16,-8 3-12-16,3 0-3 0,-6 0 0 0,3 0 0 16,-3 4-24-16,-4-4 0 0,0 6 8 0,0-6-8 15,0-3 0-15,-4 3 0 0,1 0 0 0,-4-3 0 16,0 0 0-16,0 0 0 0,0 0 0 0,0 0 0 16,0 0-18-16,0 0-6 0,0 0 0 0,0 0-1 15,0 0-165-15,0 0-33 0,0 0-6 0,-7-3-2 0</inkml:trace>
  <inkml:trace contextRef="#ctx0" brushRef="#br0" timeOffset="201377.66">23936 2665 2030 0,'-4'9'57'0,"4"-9"14"0,-3 6-57 0,3-6-14 15,0 7 0-15,0-1 0 0,3-3 105 0,5 0 19 16,-5 4 3-16,8 2 1 0,-4-9-52 0,7 6-9 0,-4 1-3 0,4-1 0 15,4-3 0-15,0 3 0 16,-4 0 0-16,4-2 0 0,-1 2-51 0,1-3-13 0,-4-3 0 16,0 3 0-16,4 0 0 0,-8-3 0 0,4 0 0 0,0-3 0 15,-3 0 0-15,0 0 0 0,-1-7 0 0,1 1 0 32,-1-3-151-32,1-1-33 0,0-3-6 0,-4-3-2 0</inkml:trace>
  <inkml:trace contextRef="#ctx0" brushRef="#br0" timeOffset="202914.48">24656 2163 1728 0,'0'0'38'0,"0"10"8"0,0-4 2 0,0 3 0 0,3 7-39 0,-3 3-9 15,4-4 0-15,-4 4 0 0,3 0 110 0,1 0 20 16,-1 0 4-16,1-1 1 0,-1 4-11 0,1 0-3 16,-1 0 0-16,1 0 0 0,3-3-45 0,-3-3-10 15,-1 3-2-15,1-4 0 0,-1-2 0 0,1 2 0 16,-1-8 0-16,1-1 0 0,-1 0-43 0,-3 1-9 16,0-7-1-16,0 0-1 0,0 0-10 0,0 0-14 0,0 0 3 0,0 0 1 15,0 0 10-15,-3-7 0 0,-1 1 0 0,-3 0 0 16,4-1 0-16,-4 7 0 0,-1-9 0 0,1 6 0 15,-3 0 0-15,3 0 0 0,0 3 0 0,-4 3 0 16,4 0 0-16,0 6-8 0,-4-6 8 0,4 7-8 16,0 2-13-16,0 1-3 0,0 3 0 0,0-7 0 15,4 4 12-15,-4 2 1 0,7 1 1 0,-4 0 0 16,4 2 10-16,4-2 0 0,-4-3 0 0,7-1-8 16,-4-2 8-16,4-1 0 0,0 0 0 0,0-5 0 15,0 2 0-15,0-6 0 0,4 0 0 0,0 0-8 16,-4-3 8-16,3-4 0 0,4 1-9 0,-3 3 9 15,3-6-8-15,-3-1 8 0,3 4-10 0,-4-4 10 16,4 1-26-16,-3 3 1 0,3-4 0 0,-3 4 0 16,-1-3-80-16,1-1-16 0,-1 1-3 15,1-4-1-15,0 4-42 0,-1-4-8 0,-3 1-1 0,4 2-1 16,-4-5 33-16,0 5 8 0,4 1 0 0,-4 0 1 16,0 2 43-16,-4-2 9 0,4 6 2 0,-7 3 0 0,0 0 210 0,0 0 43 15,0 0 8-15,-3 6 1 0,3 3 32 0,-4 1 7 16,1 2 0-16,-1 1 1 0,-3 3-97 0,4-7-19 15,-1 7-4-15,0-4-1 0,1 1-40 0,3-4-9 16,0 4-2-16,3-4 0 0,1 4-22 0,0-10-5 16,-1 3-1-16,4-3 0 0,0 0-21 0,4 0 8 15,-4-6-8-15,3 3 0 0,1-3 0 0,0-3 8 0,-1 3-8 16,4-7 0-16,-3 4 8 0,-4-3-8 16,3-4 10-16,1 1-10 0,-4-1 0 0,0 1 8 0,0-1-8 15,0 0 0-15,-3-2 0 0,-1 2 0 16,1 4 0-16,-1-1 0 0,1 1 13 0,-4 0-3 0,0 2-1 0,0-2 0 15,0 9-9-15,0 0-14 16,0 0 3-16,0 0 1 0,0 0 10 0,-7 0 0 0,0 0 0 16,3 6 0-16,-3 0 0 0,7 4 0 0,-3 2 0 15,-1 1 0-15,4 3 0 0,0 2 0 0,0 1 0 0,0 3-8 16,4 3 16-16,-1 7 3 0,-3-4 1 0,4 3 0 16,-1 10 8-16,1-10 3 0,-1 7 0 0,1 0 0 15,-1 2 14-15,1-11 3 0,-1 2 1 0,5 0 0 16,-5-2-16-16,1-1-3 0,-4-6-1 0,3 3 0 15,-3-3-9-15,0 0-1 0,0-7-1 0,0 1 0 16,0-7-10-16,0 4 0 0,-3-7 0 0,-1-3 0 16,4-3 0-16,0 0 0 0,-7-3 0 0,0-3 0 0,0-10 0 15,-4 1 0-15,4-1-8 0,-3-6 8 16,-1 0-26-16,4 3-1 0,-4-6 0 16,4 3 0-16,0-3 42 0,0-3 8 0,4 0 1 0,-1-1 1 0,1 4-25 0,6-6 0 15,1 6 0-15,-1-3 0 16,4 6-8-16,0 3-4 0,0-3-1 0,4 3 0 15,-4 4-14-15,4 2-2 0,-1 0-1 0,1 1 0 16,-1 2 12-16,-3 4 2 0,4 3 1 16,-4-3 0-16,4 6 15 0,-1-10 0 0,1 7-10 0,-1 0 10 15,1 0-26-15,3 0-1 0,-3-3 0 0,-1-1 0 0,4 1 53 0,-3 3 10 16,3-3 3-16,0-4 0 0,-3 4-20 0,-1 0-4 16,4-4-1-16,-6 1 0 0,2 3-1 0,-3-10 0 15,0 7 0-15,-3-4 0 0,-1 0-13 0,-3 1 11 0,0 2-11 16,0-2 10-16,-3 6-10 0,-1-1 12 0,-3 4-12 15,4-6 12-15,-8 9-3 0,4 0 0 0,0 9 0 0,-4-6 0 16,4 7-9-16,0 2 0 0,0 4 9 0,0 0-9 16,4 3 0-16,-1 2 0 0,1-5-10 0,-1 3 10 15,4 0 0-15,0 0-8 0,4-1 8 0,-4 1 0 16,7 0 0-16,-4-6-8 0,4-1 8 16,0 1 0-16,0-4-8 0,0 0 8 0,4 1 0 15,0-7 0-15,3-3-9 0,-4 0 9 0,4 0 0 0,-3-3-9 16,3-7 9-16,-3 4 0 0,3-3-9 0,0-4 9 31,0 7-61-31,0-10-8 0,0 1-2 0,-3 2 0 0,3-3-7 16,0 4-2-16,-3-1 0 0,-1-2 0 0,1 2 29 0,-1-3 6 0,1 4 1 15,-4-4 0-15,0 4 32 0,4-4 12 0,-8 3-9 0,4 1 9 16,0-4-46-16,-3 4-4 0,-1-4-1 0,1 0 0 16,-1 4 31-16,1-1 5 0,-1-2 2 0,1 2 0 0,-1 0 61 0,-3 7 13 15,0 0 3-15,4-3 0 0,-4 9-52 16,0 0-12-16,0 0 0 0,0 0 0 0,0 0 80 0,0 0 12 15,-4 3 4-15,-3 9 0 0,4-6-52 0,-1 7-9 16,1 0-3-16,-4 2 0 0,7 4 26 0,-7-3 5 16,3 3 1-16,-3-4 0 0,4 1-40 0,-1 0-7 15,1-4-1-15,-5-2-1 0,8-1 6 0,-3 3 2 16,3-8 0-16,-4 2 0 0,4-6-6 0,0 0-1 0,0 3 0 16,0-3 0-16,0 0-16 0,0 0 0 15,7 0 0-15,-3 0-9 0,3 0 9 0,0-3 0 16,0 3 0-16,0-3 0 0,0 0 9 0,0 3 4 15,4 0 1-15,0 0 0 0,-1-4-14 0,1 4-13 16,-1 0 2-16,1 0 1 0,3 0 10 0,-3 4 12 0,3-4-2 16,-4 3-1-16,1 3 7 0,-4-3 2 15,3 7 0-15,-2-4 0 0,-5 0-2 0,1 0-1 0,-1 4 0 0,1-4 0 16,-4 0-11-16,0 4-4 0,-4-4 0 0,1 0 0 16,-1 4 0-16,1-7 0 0,-5 3 0 0,1-3 0 15,4 0-42-15,-8 0-8 16,8 1-2-16,-8-1 0 0,4-3-120 15,4 0-25-15,-4 0-5 0</inkml:trace>
  <inkml:trace contextRef="#ctx0" brushRef="#br0" timeOffset="203671.18">26398 1969 2188 0,'0'0'48'0,"0"0"11"0,0 0 1 0,-3 9 1 0,3-3-49 0,-4 7-12 0,4 3 0 0,0 2 0 16,4 4 54-16,-4 3 8 0,3 4 2 0,-3 2 0 16,4 7 0-16,-1-4 0 0,-3 4 0 0,4 3 0 15,-1-1 0-15,1 1 0 0,0-6 0 0,-1 2 0 0,1-5 0 0,-1-7 0 16,1-3 0-16,-4 0 0 0,7-7 0 0,-4-5 0 15,1-1 0-15,-1-3 0 0,1 1-52 0,-4-7-12 16,0 0 0-16,3-10 0 0,1 4 0 0,-1-4 0 16,1-8 0-16,-1-1 0 0,1 0 0 0,0-3 0 15,-1-3 0-15,1 3 0 0,-1 0 0 0,4 0 0 16,-3 0 0-16,6 3 0 0,-3 1 0 0,0 5 0 16,4-6 0-16,0 4 0 0,3 2 0 0,-4 0 0 15,4 4 0-15,0 3 0 0,4-4 0 0,-4 4 0 16,4 3 0-16,-1 3 0 0,-2 0 0 0,-1 3 0 15,3 3 0-15,-6 4 0 0,3 2 54 0,0 1 8 16,-7 6 2-16,4-1 0 0,-8 8-52 0,4-1-12 0,0 3 0 16,-3 3 0-16,-1-6 18 0,1 0 1 0,3 0 0 15,-7 1 0-15,4-4-31 0,-1-7-5 0,1 1-2 16,-4 0 0-16,3-7 19 0,1 0 0 0,-4 1 0 0,3-7 0 16,-3-3-55-1,0 0-7-15,0 0-2 0,4-3 0 16,-1-7-51-16,1 1-10 0,-1 0-3 0,-3-4 0 0,4 4-153 15,-1-10-31-15,4-13-7 0,4 10-1 0</inkml:trace>
  <inkml:trace contextRef="#ctx0" brushRef="#br0" timeOffset="204049.16">26942 2329 2030 0,'0'0'57'0,"0"0"14"16,0 0-57-16,0 0-14 0,0 0 0 0,-4 3 0 0,-3 4 156 0,4 2 29 16,-1 1 6-16,-3 2 1 0,3 1-154 0,1 2-30 15,-1 7-8-15,1-6 0 0,-1 3 32 0,4 0 6 16,-3-1 1-16,3 4 0 0,0-9-11 0,0 3-3 15,0-4 0-15,0 1 0 0,0-7-25 16,3 0 0-16,-3 0 0 0,0-6 0 0,4 0 0 0,3 0 0 16,-7 0 0-16,3-6 0 15,4 0-46-15,-3 0-14 0,0-4-4 0,-1-2 0 0,4-4 52 0,-3 3 12 16,-1-5 0-16,1-1 0 0,3 6 0 16,-7-6 0-16,3 4 0 0,1 2 0 0,-1 1 0 0,1 2 0 15,-4 1 0-15,3 3 0 0,-3 6 0 0,0 0 0 16,0 0 0-16,0 0 0 0,0 0 0 0,-3 6 0 15,3 3 0-15,0 1 0 0,0 2 48 0,-4 1 13 0,4 2 3 0,4 7 0 16,-1-9-52-16,1 6-12 0,-1 0 0 0,1-1 0 16,3-2 25-16,0-3 3 15,0-1 0-15,4 1 0 16,-4-1-45-16,3-2-9 0,1-4-2 0,0 0 0 0,-1 0 48 0,1-2 8 0,3-1 3 0,-4-6 0 31,1-1-47-31,0-2-10 0,-1-3-2 0,1-1 0 16,-1-2-84-16,1-4-16 0,-1 0-4 0,1-5-1 15,-4-1-99-15,4 0-20 0,-1-3-4 0,-3-1-560 0</inkml:trace>
  <inkml:trace contextRef="#ctx0" brushRef="#br0" timeOffset="204905.2">27284 2279 918 0,'0'0'40'0,"0"0"9"0,0-6-39 0,0 6-10 0,0 0 0 0,0 0 0 15,0 6 172-15,-4 0 32 0,1 7 6 0,-1-1 2 16,1 4-108-16,3 3-22 0,0 3-4 0,0-3-1 0,0 3-10 0,0 0-3 16,0 0 0-16,3-4 0 0,1 4 22 0,-1-6 4 15,1 0 1-15,-1-4 0 0,1 4-28 0,-1-4-6 16,1-2-1-16,-1-4 0 0,1 4-30 0,0-4-6 15,-1 0-2-15,1 0 0 0,3 1-6 0,0-4-2 16,-4 0 0-16,1 3 0 0,3 4-10 0,0-7 8 16,-4 3-8-16,4 0 8 0,1 7-8 0,-1-10 8 15,3 3-8-15,-6 0 8 0,3 1 0 0,-4-1-8 16,4-3 12-16,-3-3-4 0,3 0 12 0,-7 0 1 16,0 0 1-16,3-6 0 0,4-4 0 0,-3 4 0 15,-4-3 0-15,4-1 0 0,-4-2-2 0,3 2-1 16,1 1 0-16,-4 0 0 0,3-4-9 0,-3 4-2 15,4-1 0-15,-4 1 0 0,3 3-8 0,-3 2 0 16,0-5 9-16,0 9-9 0,0 0 8 0,0 0-8 16,0 0 8-16,0 0-8 0,0 0 9 0,0 0-9 0,0 0 12 0,0 0-12 15,0 0 15-15,0 0-4 16,0 0-1-16,4-6 0 16,-4 6-30-16,0 0-7 0,0-6-1 0,0 6 0 0,3-4 46 0,-3 4 9 0,0-6 1 0,4 0 1 15,-4 6-29-15,3-6 0 0,-3 2 0 0,0-5 0 16,0 9 0-16,4-6 0 0,-4-1 0 0,3 1 0 15,-3 0 0-15,4 0 0 0,-4-1 0 0,0 4 0 16,3-6 0-16,-3-1 0 0,0 1 0 0,0-4 0 16,-3 7 9-16,3-6-9 0,0 2 8 0,0 4-8 15,0-3 8-15,0 2-8 0,0 7 0 0,0-3 8 16,0 3-8-16,0 0 0 0,0 0 9 0,0 0-9 16,0 0 24-16,0 0 1 0,0 0 0 0,0 0 0 15,0 0-34-15,0 0-7 0,0 0-2 0,0 0 0 16,-4 3 18-16,1 0 0 0,-1 4 0 0,1-1 9 0,-1 0 4 15,1-3 1-15,3 4 0 0,0 2 0 16,-4-6-4-16,4 3-1 0,0-2 0 0,4 2 0 16,-4 0-9-16,0 0 8 0,3 1-8 0,-3-4 8 0,4 6-8 15,-1-6 0-15,1 1 0 0,3 2 8 0,-4 0-8 16,1-3 8-16,3 3-8 0,-3-2 8 0,3-1-8 0,0-3 0 16,0 3 0-16,3-3-11 0,-3 3 11 0,0-3 0 15,0-3 0-15,4 3 0 0,-4-3 0 0,4-4 0 16,-1 4 0-16,1-6 0 0,-1 6 0 0,1-7 0 15,0 7 0-15,-1-9 0 0,1-1 0 0,-1 1 0 0,-3 2 0 16,4-5 0-16,-4 2 0 0,0 0 0 0,0 4 0 0,-3-7 0 16,-1 4 0-16,1-1 9 0,-1 7-9 0,-3-7 0 15,0 7 12-15,0 6-4 0,0 0 0 0,0 0-8 16,0 0 36-16,-7 6 1 0,0 7 0 0,-3 0 0 16,2 5-29-16,1 1-8 0,-3 9 0 15,-1 1 0-15,1-1-16 0,3 0-4 0,0 3 0 16,3-9-1-16,4 7 33 0,-3-7 8 0,3 3 0 0,0-10 1 15,0 7-21-15,3-3 0 0,1 0 0 0,3-7 0 16,0 1 0-16,3-4 0 16,-3 1 0-16,4-4 0 0,-1-3 0 0,5-3 0 0,-5 0 0 0,4-3 0 15,0-3 0-15,1-4 0 0,2 1 0 0,-3 0 0 32,4-4-47-32,0 0-13 0,3 1-4 0,-4 6 0 0,5-10-47 0,-1 7-9 0,0-1-3 15,0 1 0-15,4-1-47 0,-1 1-10 0,-2 0-1 0,2-4-568 16,1 4-114-16</inkml:trace>
  <inkml:trace contextRef="#ctx0" brushRef="#br0" timeOffset="205473.32">28670 2398 1997 0,'0'0'56'0,"0"0"13"0,-3-6-55 0,-1 0-14 0,1-1 0 0,-1 1 0 15,1 0 112-15,-1 0 20 0,-3-1 4 0,7 7 1 16,0 0-58-16,-7-3-12 0,0 6-3 0,0 1 0 16,-4 8 0-16,4-3 0 0,0 7 0 0,0 9 0 15,0-6-51-15,0 9-13 0,0-6 0 0,0 6 0 16,0-2 0-16,3-1 0 0,1-3 0 0,3 3 0 16,0-3 54-16,0 3 8 0,0-10 2 0,3 1 0 15,1-3-52-15,-1-1-12 0,1-6 0 0,3 4 0 16,0-7-48-1,0-3-13-15,0-3-3 0,0 0 0 0,4-4 52 0,-4-2 12 0,3 0 0 0,-3-4 0 16,4 0 0-16,0 1 0 0,-4-1 0 0,0 1 0 0,0-1 0 16,0 1 0-16,3-1 0 0,-6 1 0 0,3-1 0 15,0 1 0-15,-3 2 0 0,-1 1 0 0,4 3 0 0,-3-4 0 16,3 7 0-16,-7 3 0 0,7 0 16 0,-4 3 7 16,4 3 1-16,0 1 0 0,1 2-16 0,-1 4-8 15,-4-1 10-15,4 1-10 0,0 2 20 0,-3-2-1 16,3 3-1-16,0-4 0 0,3 4-2 0,-3-7 0 15,-3 7 0-15,3-7 0 0,0 4-6 0,0-7-2 16,-3 0 0-16,3 1 0 16,-4-4-44-16,4-3-10 0,-3 3-2 0,-1-6 0 15,4 0-184-15,-3-4-38 0,7-11-7 0,-11 5-2 0</inkml:trace>
  <inkml:trace contextRef="#ctx0" brushRef="#br0" timeOffset="206797.96">24218 3251 2250 0,'0'0'49'0,"-3"-12"11"0,3 5 1 0,0-5 3 0,0 6-52 0,0-4-12 0,0 1 0 0,0-1 0 16,0 4 76-16,0 6 13 0,0 0 3 0,0 0 0 15,0 0-8-15,3 6 0 0,1 4-1 0,-4 9 0 16,0 2-39-16,0 5-8 0,0 5-2 0,3 3 0 0,-3 1 6 0,0-4 2 16,4 4 0-16,-4-4 0 0,3 0 3 0,-3-2 1 15,0-1 0-15,0-6 0 0,4-3-20 0,-4-1-4 16,3-5-1-16,1 0 0 0,-4-7-21 0,0 0 0 15,3 0 0-15,-3-6-8 0,0 0 8 0,0 0-8 16,0 0 8-16,4-6-8 0,-1-3 8 16,-3-1-13-16,4-2 5 0,-4 2 8 0,-4-2 0 0,4 2 0 15,-3 4 0-15,-1-3 12 0,4 9-12 0,-7-3 0 16,0-1-12-16,0 4 12 0,0 4 0 0,-3 2 0 16,-1 0 0-16,0 3 0 0,1 4 0 0,-4 0 0 15,3 2 0-15,-3-2 0 0,3 2-9 0,-3 1 9 16,4 0 0-16,3-4 0 0,0 4-10 0,3 0 10 0,1-4-8 15,6 1 8-15,1 2 0 0,3-5 0 0,0 2 9 0,3-2-9 16,-3-4 0-16,4 0-22 0,3 1 3 16,-3-4 1-16,3 0 29 0,-4 0 5 0,5 0 2 0,-5-3 0 31,1 0-35-31,-1 0-7 0,-3 0-2 0,4 0 0 0,-1 0 42 0,1-3 8 0,-4 3 1 0,0 0 1 16,0 0-43-1,-7 0-9-15,0 0-2 0,0 0 0 16,7-3-57-16,-7 3-12 0,0 0-3 0,7-6 0 0,-3 3-73 15,-4 3-15-15,7-7-4 0,-4-2 0 0</inkml:trace>
  <inkml:trace contextRef="#ctx0" brushRef="#br0" timeOffset="206948.98">24412 3794 2649 0,'0'0'58'0,"-3"3"12"0,3-3 2 0,0 0 4 0,0 3-61 0,0-3-15 15,0 0 0-15,0 0 0 0,0 0 60 0,0 0 8 16,-4-6 3-16,4-7 0 0,0 4-63 0,0-7-8 15,0 3-12-15,4-2 4 16,-4-1-184-16,3-3-37 0,-3 0-7 0,0-3-2 0</inkml:trace>
  <inkml:trace contextRef="#ctx0" brushRef="#br0" timeOffset="207079.32">24370 3458 2002 0,'-14'19'84'0,"10"-13"-67"0,1 0-17 0,-1 1 0 0,4-1 120 15,-3-3 20-15,3 3 4 0,3-2 0 0,1 2-115 16,-4-6-29-16,3 3 0 0,1 0 0 0,3 0 0 0,0-3 0 16,3 3 0-16,-2 0-1069 0</inkml:trace>
  <inkml:trace contextRef="#ctx0" brushRef="#br0" timeOffset="207545.38">24642 3718 1792 0,'0'0'51'0,"0"0"10"0,0 3-49 0,0-3-12 0,0 0 0 0,0 0 0 15,-4 7 149-15,4-7 27 0,0 0 6 0,0 0 1 16,0 0-88-16,0 0-18 0,-4-7-3 0,-3 1-1 0,7-3-7 16,-3-1-2-16,-1 1 0 0,1 0 0 0,3-1-51 0,0-2-13 15,-4 2 0-15,4-2 0 16,0 2 0-16,0 1 0 0,4-1 0 0,-4 4 0 16,0 0 0-16,0 0 0 0,0 6 0 0,0 0 0 15,3-4 0-15,4 1 0 0,-3 0 0 0,-4 3 0 0,3 3 0 16,5-3 0-16,-5 3 0 0,4 4 0 0,-3-1 0 0,3 0 0 15,-4 1 0-15,4 2 0 0,0-3 0 0,0 4 0 16,-3-1 0-16,3-6 0 0,4 3 0 0,-4 1 0 16,0-4 0-16,0 3 0 0,3-3 0 0,-3 4 0 15,0-4 0-15,0-3-10 0,1 3 18 0,2-3 3 16,-3-3 1-16,0 0 0 0,4-1-1 0,-4-2 0 16,3-3 0-16,-2 2 0 0,2-2 2 0,-3-3 1 15,-3 2 0-15,3-6 0 0,0 7-6 0,-4-4 0 16,1 4-8-16,-4-3 12 0,0 5-4 0,0 1-8 0,0 6 11 0,0 0-11 15,-7-3 19-15,0 6-3 0,0 0-1 0,0 3 0 16,0 7-4-16,-4-1-1 16,4 4 0-16,0 3 0 0,3-3-10 15,1 2 0-15,-4 4 0 0,3-3 0 0,4 0 0 0,0 0 0 0,4-3 0 16,-1-4 0-16,1 1 0 0,3-4 0 0,0 0-8 16,0-5 8-16,4-4-18 0,-1 0 1 0,1 0 0 0,-1-4 0 31,1-2-61-31,-1-3-12 0,5 2-2 0,-1-2-1 15,0 0-75-15,-4-4-16 0,8 4-2 0,-4-4-838 0</inkml:trace>
  <inkml:trace contextRef="#ctx0" brushRef="#br0" timeOffset="207781.76">25195 3461 1497 0,'0'0'66'0,"0"0"14"16,0 0-64-16,0 0-16 0,0 0 0 0,0 0 0 0,0 0 157 15,-7 0 28-15,4 3 6 0,-4 4 1 16,3 2-80-16,1 0-15 0,-4 7-3 0,3 0-1 0,1 9-28 0,-1-9-5 15,1 5-2-15,-1 1 0 0,0-3-14 0,4 3-2 16,-3 0-1-16,3-3 0 0,0 0-1 0,3-4-1 16,-3 1 0-16,4 0 0 0,0-1-26 0,-1-5-5 15,1 2 0-15,3-2-8 0,-4-1 0 16,4-2 0-16,0-1 0 0,0 0 0 0,0-3 21 0,4 0-2 16,-4-3-1-16,-7 0 0 15,14-3-49-15,-3-3-9 0,-1-3-3 0,1-1 0 16,-1-2-55-16,1-1-11 0,0 0-3 0,-4-2-696 0,0-4-140 15</inkml:trace>
  <inkml:trace contextRef="#ctx0" brushRef="#br0" timeOffset="208021.41">25414 3449 2631 0,'-7'6'58'0,"4"3"12"0,-1 4 2 0,0-4 2 0,1 4-59 0,3-1-15 15,0 4 0-15,0-3 0 0,3 2 69 0,1 1 11 0,3 0 3 0,0-1 0 16,0 4-30-16,0-3-5 0,0-1-2 0,0 1 0 16,4 3-12-16,-4-3-2 0,0 2-1 0,0-2 0 0,-3 0-17 0,3-1-3 15,0-2-1-15,-4-4 0 16,4 1-10-16,-3-4 0 0,-1 0-12 0,1-2 12 16,-4-4-105-16,0 0-14 0,7-7-2 0,-4 1-1 15,-3 0-86-15,4-1-16 0,-4-8-4 0,0 5-1 0</inkml:trace>
  <inkml:trace contextRef="#ctx0" brushRef="#br0" timeOffset="208375.03">25358 3690 1993 0,'0'0'56'0,"0"0"13"0,0 0-55 0,0 0-14 15,0 0 0-15,7 0 0 0,0 3 108 0,3-3 20 16,-3 0 3-16,8-3 1 0,-1 3-50 0,-4-3-10 15,4 3-1-15,-3-3-1 0,3 0-56 0,0 0-14 16,0-1 0-16,-3-2 0 0,3 3 0 0,0-3 0 16,-3 3 0-16,3-1 0 15,0 1-30-15,0 0-9 0,0 0-1 0,0 3-1 16,4 0-102-16,-4 0-20 0,4 3-4 0,-4 3-1 16,3-2 59-16,-3 2 11 0,1 0 2 0,-5 4 1 15,4-1 47-15,-7 0 8 0,4 1 3 0,-4 2 0 0,0-2 92 0,-3 2 18 0,3 1 4 0,-4-4 1 16,1 1 61-16,-4-1 12 0,3 0 2 0,-3-9 1 15,0 0-36-15,0 0-7 0,0 0-2 0,0 0 0 16,0 0-26-16,0-6-6 0,0-3-1 0,0-1 0 16,-3-2-48-16,3-4-9 0,-4 4-3 0,1-4 0 15,-1 0-48-15,1-3-9 0,-1 1-3 0,0-7 0 16,-3 3-159-16,4 0-32 0</inkml:trace>
  <inkml:trace contextRef="#ctx0" brushRef="#br0" timeOffset="208499.23">25700 3411 1717 0,'0'0'37'0,"0"0"8"0,-4 3 2 0,4-3 2 0,0 0-39 0,0 0-10 16,0 0 0-16,0 0 0 0,0 0 35 0,0 0 5 15,0 0 0-15,0 0 1 0,4 0-41 0,6-3 0 16,-2 3 0-16,-1 0 0 16,3 0-93-16,1 0-21 0,-1 3-4 0</inkml:trace>
  <inkml:trace contextRef="#ctx0" brushRef="#br0" timeOffset="208800.83">25982 3546 2030 0,'0'12'57'0,"-3"-5"14"0,3 2-57 0,-4 0-14 0,4 4 0 0,-3 0 0 15,3-1 151-15,-4 1 27 0,4 2 6 16,0-2 0-16,0 6-90 0,0-4-18 0,0 4-4 0,0 0-1 16,0 0-8-16,0 0-2 0,4-1 0 0,-1-5 0 15,1 3-29-15,-4-4-7 0,7-2-1 0,-4-1 0 16,4-3-36-16,0-3-7 0,-3 1-1 0,3-4-1 15,0 0 35-15,-4-7 7 0,4 1 2 0,1 0 0 16,-1-4-37-16,0-2-7 0,0-4-2 0,0 4 0 16,-4-4 23-16,4 3 0 0,0-2 0 0,-7-1 0 15,4 3 0-15,-1 1 0 0,-3 3 0 0,-3-1 0 16,-1 1 0-16,1 2 0 0,-1 1 0 0,-3 0 0 16,0 3 0-16,0 0 0 0,0 3 0 0,-3 0 0 15,2 0 0-15,1 3 0 0,0 0 0 0,4 0 0 16,-1 0-107-16,1 3-17 0,3-6-3 15,-4 4-1-15,4 2-58 0,0 0-12 0,4-3-2 0,-1 4-1 0</inkml:trace>
  <inkml:trace contextRef="#ctx0" brushRef="#br0" timeOffset="209076.57">26158 3881 2404 0,'0'0'53'0,"0"0"11"0,0 0 3 0,0 0 0 0,0 0-54 0,0 0-13 16,8-3 0-16,-5 0 0 0,1-3 62 0,-1-4 10 15,1-2 1-15,-1-1 1 0,1-2-31 0,3-1-7 0,-4-3 0 0,4 3-1 16,0-2-19-16,0 2-3 0,1 0-1 0,2 1 0 16,1 2 7-16,-1 4 1 0,1-4 0 0,-1 4 0 15,5 2 9-15,-1 4 3 16,14 0 32-16,-14 6-40 0,-3 4 0 16,-1-1-1-16,1 6 0 0,-1 1 38 0,1 3 8 0,-4 6 2 15,0 3 0-15,0 0-11 0,4-3-3 16,-8 3 0-16,4 0 0 0,0-3-45 0,-3-3-12 0,-1-4 0 0,1 1 0 15,-1-3 0-15,-3-4 0 0,0-3 0 0,0-6 0 32,0 0-94-32,0 0-21 0,-3-3-4 0,-4-6-1348 0</inkml:trace>
  <inkml:trace contextRef="#ctx0" brushRef="#br0" timeOffset="209986.92">22207 4496 1476 0,'0'-13'32'0,"4"4"8"0,-4-4 0 0,3-2 1 0,-3 5-33 0,4-2-8 16,-4-1 0-16,3 4 0 0,-3-1 120 15,4 1 21-15,-4 6 5 0,0 3 1 0,0 0-35 0,0 0-6 16,0 0-2-16,0 6 0 0,0 4-23 0,0 5-5 15,0 4 0-15,-4 9-1 0,4 1-9 0,0 5-2 16,-3 7 0-16,3 3 0 0,3-4 16 0,-3 1 4 16,4 0 0-16,3-3 0 0,-3-4-27 0,3-6-5 15,0 1 0-15,7-4-1 0,-4-3-23 0,5-4-5 16,-1-2-1-16,3-7 0 0,4 1-22 0,-3-7 8 16,0 0-8-16,-1-6 0 0,5-3 0 0,-1-7 0 15,0-2 0-15,0-4 0 0,4-3 0 0,-4 3 0 0,4-6 0 16,3-3 8-16,-4-1-8 0,5-2 0 0,-8-3 0 15,4-1 0-15,-4 7 0 0,0-4 0 0,-7 7 0 0,4 0 0 16,-8 3 0-16,1 4 0 0,-4 2 0 16,0 0 0-16,-4 4 0 0,1 2 0 0,-4 4 0 0,0 6 0 15,0 0 8-15,0 0-8 0,-7 6 8 0,3 4-8 16,1 2 10-16,-1 1-2 0,1 6-8 0,-1 6 12 16,1 0-12-16,3 6 0 0,0-3 8 0,3 4-8 15,1-1 0-15,-1-6 0 0,1 0 0 0,3-6 0 0,0 3 0 0,0-3 0 16,0-4 0-16,0 1 0 15,0-3 15-15,0-1 3 0,0-2 1 0,4 2 0 16,-4-6-39-16,0 4-7 0,0-4-1 16,0 0-1-16,0 1-41 0,4-1-8 0,-4-3-2 15,0 3 0-15,0-3-41 0,-4-3-9 0,5 4-2 0,-1-8 0 16,-4 1-111-16,4-6-22 0,-3 0-5 0,-1-4-1 16</inkml:trace>
  <inkml:trace contextRef="#ctx0" brushRef="#br0" timeOffset="210303.51">22987 4922 1549 0,'0'13'44'0,"-4"-7"9"0,4-6-42 0,0 6-11 15,0-6 0-15,0 0 0 0,0 0 130 0,0 0 24 0,0 0 5 0,0 0 1 16,0 0-39-16,0 0-7 0,4-9-2 0,0 3 0 16,3 0 1-16,-7-4 0 0,7-2 0 0,-4-1 0 15,1 4-63-15,-4-4-13 0,7 1-2 0,-4 2-1 16,1-2-6-16,3-1-2 0,-4 4 0 0,4-4 0 15,1 1-8-15,2 2-2 0,-3 4 0 0,4-4 0 16,-1 1 8-16,1 0 0 0,-4 2 1 0,4 4 0 16,-1 0 2-16,1 3 0 0,-1 0 0 0,-3 3 0 15,4 7 29-15,-4-1 7 0,4 7 1 0,-4-1 0 16,0 4-44-16,0 0-8 0,-4 3-1 0,1 0-1 16,-1 0 2-16,1-3 0 0,-1 0 0 0,1-1 0 15,-4-2-12-15,3-3 0 0,1-4 0 0,-1 0 0 16,1-2-48-16,0-4-14 15,3-3-3-15,0-7-1 0,0 1-107 0,0-6-22 16,3-4-4-16</inkml:trace>
  <inkml:trace contextRef="#ctx0" brushRef="#br0" timeOffset="211031.64">23424 4424 1954 0,'0'0'43'0,"0"6"9"0,0 0 1 0,0 4 3 0,0 2-45 0,4 1-11 0,-4 3 0 0,0 5 0 0,4 1 102 0,-1 4 18 16,1 2 4-16,-1 3 1 15,1 0-5-15,3 1 0 0,0-1-1 0,0 1 0 0,0-7-23 0,0 0-4 16,0-3 0-16,0 0-1 0,-3-4-35 0,3-2-8 15,0-3 0-15,-4-1-1 0,1-2-27 0,-1-4-4 16,1 0-2-16,-1 0 0 0,1-2-14 0,-4-4 0 16,0 0 0-16,0 0 0 0,0 0 0 0,0 0 0 15,0 0 8-15,0-10-8 0,-4 1 0 0,4-4 0 16,-3 1-9-16,-1-1 9 0,1 1 0 0,-1-1 0 16,1 0 0-16,-4 1 0 0,0-1 0 0,-4 4 0 0,4 0 0 0,-4-1 0 15,-3 4 0-15,4 0 0 0,-4 6 0 0,3 0 0 16,-3 3 0-16,3 3-16 0,1 0 5 0,-1 4 1 15,0 2 10-15,4 1 0 0,0-1 0 0,4 4 0 16,-1 0 0-16,1-4 0 0,-1 1 0 0,8 2 0 16,-4-2 0-16,3 0 0 0,4-4 0 0,0 0 0 15,0 1 0-15,1-4 0 0,2 0 0 0,1-3 0 16,-1 4 0-16,4-4 0 0,-3 0 0 0,3-3 0 16,0 3-104-1,4-3-20-15,-4-3-3 0,4 0-1 0,-4 0-51 16,3-4-10-16,-3 1-3 0,4 0-896 0</inkml:trace>
  <inkml:trace contextRef="#ctx0" brushRef="#br0" timeOffset="211180.22">23760 4916 1758 0,'0'0'50'0,"0"0"10"0,0 6-48 16,3 1-12-16,-3-1 0 0,4-3 0 0,-4 3 215 0,0 1 40 15,0-7 8-15,0 0 1 0,0 0-160 0,0 0-32 16,0 0-6-16,0 0-2 0,0 0 0 0,0 0 0 16,0-7 0-16,0-2 0 0,0 0-51 0,0-4-13 15,0 0 0-15,0-2 0 16,0 2-48-16,0-6-13 0,0 1-3 0,0-4 0 15,0 3-204-15,-4-3-42 0,1-19-8 16,-1 10-2-16</inkml:trace>
  <inkml:trace contextRef="#ctx0" brushRef="#br0" timeOffset="211298.43">23717 4581 2188 0,'0'0'48'0,"-7"3"11"0,4 6 1 0,-8-3 1 0,8 1-49 0,-4-1-12 0,-1 0 0 16,5 0 0-16,-1-2 105 0,4-4 19 0,-3 6 3 0,3-6 1 15,0 6-103-15,3-3-25 0,4 4 0 0,1-4 0 31,-1 0-97-31,0 0-25 0,3 3-5 0,1 1-581 0,-1-1-116 0</inkml:trace>
  <inkml:trace contextRef="#ctx0" brushRef="#br0" timeOffset="211997.26">23897 4809 1888 0,'7'16'53'0,"-7"-6"13"0,4-1-53 0,-4 4-13 0,0-1 0 0,0 1 0 16,0-1 192-16,0-2 35 0,0-1 7 0,0 0 2 15,0-2-112-15,0-7-21 0,0 0-5 0,0 0-1 16,0 0-44-16,0 0-9 0,-4-10-1 0,4 1-1 15,-3-1-42-15,3 1-19 0,-4-4 2 0,4 1 0 0,0-1 17 0,-3-2 0 16,3 2 0-16,0 1 0 0,0-1 48 16,0 1 12-16,0 2 4 0,3 1 0 0,-3-1-52 15,4 7-12-15,-4 3 0 0,0 0 0 16,7 0-20-16,0 0-8 0,0 6 0 0,3-2-1 0,-2 5 20 0,2-3 9 16,1 4-8-16,-1-1 8 0,1 0 0 15,-1 1 0-15,5-4 0 0,-1 0-8 0,0 1 8 0,0-1 0 16,4-3 0-16,-4 0 0 0,3 0 0 15,-3 1 0-15,0-4 0 0,1 0 0 0,-5-4 0 0,4 4 9 16,-3-3-9-16,-1 0 10 0,1 0-1 0,-4 0 0 16,0-3 0-16,-3 2 0 0,3-2-9 0,-4 3 10 15,4-3-10-15,-3-1 10 0,-1 1-10 0,-3 0 10 16,4-3-10-16,-4 2 10 0,-4 1-10 0,4 0 0 16,0 6 0-16,-7-7 0 0,7 7 0 0,-3-3 12 0,-4 3-12 0,0 3 12 15,0 4-12-15,0-1 0 0,0 7-12 0,-1-1 12 16,1 1 0-16,4-1 0 0,-4 4 14 0,3 0-4 15,4-1-29 1,0 1-5-16,0 0-2 0,4-4 0 0,-1 1 42 0,4-1 8 0,0 1 1 0,1-4 1 16,-1-3-72-1,0 1-14-15,3-1-4 0,1-3 0 16,-1 0 0-16,1-3 0 0,0-3 0 0,3 0 0 16,-4-3-51-16,4-1-10 0,-3-5-3 0,3-1 0 0,0 1-102 15,0-4-21-15,0-3-4 0,-3 0-1 0,3 1-51 16,0-1-10-16,0 0-3 0,0-3 0 0,1 3 308 0,-5 0 60 0,4 4 13 15,-7-1 3-15,4 0 204 0,-4 4 42 0,0-1 8 0,-4 4 2 16,1 0-103-16,-4 2-20 0,0 7-4 0,0 0-1 16,0 0-51-16,0 0-10 0,0 0-3 0,-7 7 0 0,0-1-51 0,0 6-10 15,0 4-3-15,0 0 0 16,0 3-51-16,0 2-13 0,3-2 0 0,-3 3 0 0,4-3 54 0,-1 0 8 16,0 0 2-16,4-1 0 0,0 1-52 0,0-3-12 15,4 0 0-15,0-7 0 0,3 4 0 0,0-4 0 16,3 0 0-16,1-2 0 0,-1-1 0 0,4-3 0 15,1 3 0-15,2-6 0 16,1 3-48-16,0-3-13 0,-4-3-3 0,3 3 0 0,-3-3 52 0,4 0 12 16,-4 0 0-16,0 0 0 15,-3 0-54-15,3 0-8 0,-3-1-2 0,3 1 0 16,-4 0-51-16,-3 0-10 0,4 0-3 0,-8 0 0 16,-3 3-51-16,7 0-10 0,-7 0-3 0,0 0 0 0</inkml:trace>
  <inkml:trace contextRef="#ctx0" brushRef="#br0" timeOffset="212164.54">24793 4976 1926 0,'0'0'42'0,"0"0"9"0,7-3 1 0,-3 3 3 0,3-4-44 0,-4 1-11 0,1 0 0 0,-1-3 0 16,1 0 214-16,0-1 41 16,-1-2 8-16,-3 0 1 0,4-1-108 0,-4 1-23 0,0-4-4 0,0 1-1 15,0-1-102-15,-4 1-26 0,-3-4 0 0,3 0 0 16,-3-3 56-16,4-3 7 0,-4 0 1 0,0-6 0 16,0 3-52-16,-4-3-12 0,4 3 0 0,0 0 0 15,0 6-100-15,3 0-22 0,-3 3-5 16,4 1-1-16,-4 5-51 0,3 1-10 0,-3 6-3 15,0 0 0-15</inkml:trace>
  <inkml:trace contextRef="#ctx0" brushRef="#br0" timeOffset="212541.76">24687 4734 1958 0,'4'10'43'0,"-4"-4"9"0,3-3 1 0,5 3 3 0,-1 1-45 0,0-4-11 0,3 0 0 0,1 0 0 0,-1 0 104 0,1-3 20 16,3 3 3-16,4-3 1 0,-4 0-52 0,0 0-9 15,4 0-3-15,-1-3 0 0,1 3 0 16,-1-3 0-16,1 0 0 0,-4-3 0 0,4 2-51 0,0 1-13 16,-4-3 0-16,0 0 0 0,-4 0 54 0,1-4 8 15,-1 4 2-15,-2-4 0 0,-1 4-52 0,0-3-12 16,-4 2 0-16,1-2 0 0,-1 3 0 0,-3 6 0 16,0-6 0-16,0 6 0 0,0 0 54 0,0 0 8 15,0 0 2-15,0 0 0 0,-7 3-52 0,0 3-12 0,0 0 0 0,4 7 0 16,-1-4 0-16,0 4 0 0,4-1 0 0,-3 4 0 31,6 0-48-31,-3-4-13 0,8 1-3 0,-5 2 0 0,4-2 52 0,0-1 12 0,0-2 0 0,0-1 0 16,0 1 28-16,0-1 9 0,0 0 2 0,4-2 0 15,-4 5-63 1,4-5-12-16,-4-1-2 0,0 0-1 0,0 0 39 0,0-2 0 0,0-1 0 0,0-3 0 16,0 0 0-16,-3 0 0 0,3-3 0 0,-4-4 0 15,4-2-110 1,-3-4-14-16,-1 1-4 0,1-4 0 0,-1 0-7 15,1-6-1-15,3 0-1 0,-4-3 0 0</inkml:trace>
  <inkml:trace contextRef="#ctx0" brushRef="#br0" timeOffset="212937.04">25389 4399 2030 0,'0'0'57'0,"0"0"14"0,0 0-57 0,0 0-14 16,0 0 0-16,0 0 0 0,0 0 156 0,0 0 29 16,0 0 6-16,0 0 1 0,0 0-103 0,-3 3-20 15,3 3-4-15,0 0-1 0,0 4-51 0,3-1-13 16,1 7 0-16,3 0 0 0,0-1 0 0,-3 1 0 15,6 3 0-15,-3 0 0 0,4-1 54 0,-1 1 8 16,1-3 2-16,-4 3 0 0,4-4 0 0,-4-2 0 16,0 3 0-16,3-7 0 0,-6 0-52 0,3 1-12 15,0-4 0-15,-4 0 0 0,5-3 0 0,-5 1 0 16,-3-4 0-16,0 0 0 0,4-7 0 0,-4 7 0 16,3-3 0-16,-3-3 0 0,0 6 54 0,0-6 8 0,0-4 2 0,0 10 0 31,0 0-103-31,-7-6-20 0,0 3-4 0,-4 0-1 0,4 3 52 0,-7 3 12 15,0 3 0-15,-3 0 0 16,-1 4-26-16,4 2-2 0,-7 7-1 0,6-3 0 16,1-4-5-16,4 4-1 0,3-3 0 0,0-1 0 0,3 1 35 0,4-1 0 0,4-2 0 0,3-1 0 15,0 0 44-15,3 1 16 0,4-1 4 0,1-2 0 16,2-4-52-16,-3 3-12 0,4-3 0 0,-4-3 0 16,0 3 54-16,0-3 8 0,-3 0 2 0,3 0 0 15,-3 0-52-15,-1 0-12 0,-3 0 0 0,0-3 0 16,0 0 0-16,-3 0 0 0,3 0 0 0,-4-4 0 15,1 1-48-15,0 0-13 0,-4 0-3 0,0-1 0 16,3-2-204-16,-3-1-42 0</inkml:trace>
  <inkml:trace contextRef="#ctx0" brushRef="#br0" timeOffset="-214268.41">23802 5650 2258 0,'0'0'64'0,"-4"6"14"0,1-3-62 0,-1 3-16 0,1 1 0 0,3-7 0 15,-4 6 56-15,4-3 9 0,0 3 2 0,0-6 0 16,4 7-5-16,-1-1-1 0,4-3 0 0,4 0 0 15,0 0-46-15,-1 1-15 0,4-4 8 0,0 3-8 16,0-3 14-16,4 0-1 0,3 0 0 0,-3 0 0 31,3-3-41-31,0-1-9 0,0 1-2 0,4-3 0 0,0 0-161 16,0-1-32-16,-1 1-6 0</inkml:trace>
  <inkml:trace contextRef="#ctx0" brushRef="#br0" timeOffset="-213594.8">24638 5465 1792 0,'0'0'51'0,"0"6"10"0,-4 7-49 0,4-4-12 0,-3 7 0 0,3-1 0 15,0 7 156-15,0 0 29 16,0 3 6-16,0 0 1 0,0 1-103 0,3 2-20 0,-3 3-4 0,0-3-1 16,0 1 52-16,0-1 9 0,0-3 3 0,4 0 0 15,-4-6-103-15,0 0-25 0,4-7 0 0,-4 1 0 16,3-7 0-16,1 0 0 0,-4-6 0 0,0 0 0 16,3-3 0-16,-3-6 0 0,4-1 0 0,-1-2 0 15,1-4 0-15,-4 0 0 0,0 1 0 0,0-7 0 0,0 6 56 16,-4-6 7-16,1 3 1 0,-1 0 0 15,1 1-103-15,-4 2-20 0,-1 0-4 0,1-3-1 0,-3 4 52 16,-1-1 12-16,1-3 0 0,-4 1 0 0,-1 2-12 16,1-3 1-16,0 0 0 0,4 0 0 0,-1 4 3 0,0-1 0 15,1 0 0-15,3 4 0 0,3-1-2 16,1 1 0-16,3-1 0 0,0 4 0 16,3 3-20-16,1-1-4 0,3 1-1 0,3 3 0 0,1 0 47 15,3 0 8-15,4-1 3 0,-1 1 0 0,1 3-37 0,0 0-7 16,-4 0-2-16,3 3 0 0,1-3 43 0,0 4 8 15,-1-1 1-15,1 0 1 0,0 0 0 0,-1 3 0 16,4-3 0-16,1 4 0 0,-1-1-3 0,-4-3-1 16,1 3 0-16,3 1 0 0,-7-4-14 0,4 0-2 15,-7 0-1-15,3-3 0 16,-4 3-32-16,-3 0-6 0,0-3-2 0,0 3 0 0,-3 1 53 0,-4-4 10 16,0 0 3-16,0 0 0 15,0 0-90-15,0 0-17 0,-4 3-4 0,-3 0-1 16,0 0-107-16,-3 3-22 0,3-3-4 0</inkml:trace>
  <inkml:trace contextRef="#ctx0" brushRef="#br0" timeOffset="-213357.21">24617 5716 2336 0,'-7'22'52'0,"3"-13"10"0,1 4 2 0,3-4 1 0,0 3-52 0,3-2-13 0,1-4 0 0,3 0 0 16,0-2 72-16,3-1 11 0,1-3 2 0,3-3 1 15,0-1-24-15,4 1-5 0,3-3-1 0,4-3 0 0,-1 2-21 0,1-2-5 16,3 0-1-16,1 2 0 16,-1-2-17-16,0 3-3 0,-3-1-1 0,-4 1 0 15,0 0-8-15,0 3 8 0,-7 0-8 0,-3-1 8 0,0 4-20 0,-4 0-4 16,-4 4 0-16,1-4-1 16,-4 6-86-16,0 0-17 0,0 0-3 0,-7 1-1 15,-4-1-95-15,0 3-19 0,-3 1-4 0</inkml:trace>
  <inkml:trace contextRef="#ctx0" brushRef="#br0" timeOffset="-213181.2">24740 6004 1552 0,'0'0'44'0,"0"0"10"0,0 0-43 0,0 0-11 0,0 0 0 16,0 0 0-16,4 3 84 0,-1 0 14 0,4 1 3 0,0-1 1 16,1 0-59-16,2 0-12 0,1-3-3 0,3 3 0 15,0 0-18-15,4 0-10 0,-1 0 10 0,1-3-10 16,3 4 0-16,0-4 0 0,0 0 0 0,4-4 0 15,0 1-121-15,-4-3-31 16,21-6-5-16,-10-4-2 0</inkml:trace>
  <inkml:trace contextRef="#ctx0" brushRef="#br0" timeOffset="-212040.41">25428 5499 1623 0,'0'0'36'0,"0"0"7"0,0 0 1 0,-3 3 2 0,-1 4-37 0,4-1-9 0,-3 0 0 0,3 4 0 0,3-1 74 16,-3 4 13-16,4-1 2 0,3 4 1 15,0 0 0-15,-4-1 0 0,4 4 0 0,0 0 0 16,1 0 12-16,-1-1 2 0,0 1 1 0,0 0 0 0,0 3-33 0,0-3-6 16,-4 0-2-16,4-7 0 0,-3 1-13 0,3-4-3 15,-4 1-1-15,1-4 0 0,3-6-35 0,-3 3-12 16,-4-3 0-16,0 0 9 0,0 0-9 0,3-6 0 15,1-1 0-15,-4-2 0 0,0 0 0 0,0-1 0 16,-4-2-8-16,1 2 8 16,3 1-41-16,-7 3-4 0,3-1-1 0,-3 4 0 0,0 0 46 0,-4 0 0 15,1 3 10-15,-4 3-2 0,0 0-8 0,-1 3-11 16,1 4 3-16,0-1 0 0,0 4-10 0,3-4-2 16,1 4 0-16,-4 2 0 0,7-2 20 0,0-1-8 0,0 4 8 0,7-3 0 15,-4 2-10-15,4-2 10 0,0-1-8 0,4-2 8 31,-1 2-35-31,4-2-1 0,0-1-1 0,0-3 0 0,4 4 52 0,-1-7 10 0,1 3 3 0,3-3 0 16,0-3-45-16,-3 4-9 16,3-4-2-16,0-4 0 0,-3 4 28 0,3-3 0 0,-4 0 0 0,4-3 0 15,-3-4 0-15,0 1 0 0,3 0 0 0,-4-1 0 16,1-5 0-16,0-1 0 0,-1 0 0 0,1 1 0 16,-1-4-159-16,1 3-26 15,-1-3-6-15,1 0-1 0,-4 4 128 0,0-1 26 16,0 4 5-16,0 2 1 0,-3 4 23 0,-1 0 9 0,-3 6 0 0,0 0-9 15,0 0 73-15,0 0 16 0,0 0 2 0,0 0 1 16,-3 6 3-16,3 0 1 0,-4 0 0 0,1 4 0 0,-1 2-35 0,1-2-8 16,3-1 0-16,-4 1-1 15,4-1-22-15,-3 4-4 0,3-4-1 0,3 0 0 16,-3 1-6-16,4-1-2 0,-4-3 0 0,3 1 0 0,1-1-8 0,3-3 0 16,-4-3 0-16,4 0 8 0,0 0-8 0,0-6 0 15,4 3 0-15,-4-7 8 0,0 1 4 0,4-1 1 16,-4 1 0-16,0-7 0 0,0 1-3 0,0-1-1 15,0 0 0-15,4 1 0 0,-4-1-9 0,-4 3 0 0,4-2 9 16,-3 2-9-16,-1 1 24 0,-3 2 1 16,0 4 0-16,0 0 0 0,0 6-34 0,0 0-7 15,0 0-2-15,-7-3 0 0,7 3 18 0,-7 0 8 0,0 0-8 16,0 6 12-16,0 0-12 0,3 0 0 16,1 4 8-16,-1-1-8 0,4 4 0 0,0-1 0 0,0 4 0 15,4 6 0-15,-1-3 0 0,1 3-8 0,3 3 8 0,0 0 0 16,0 3 0-16,-3 0 0 0,6 4 12 0,-6-1-3 15,3 0 39-15,0-2 8 0,0 2 2 0,0 0 0 16,-3-2-2-16,-1-1 0 0,1 3 0 0,-1 0 0 16,-3-5-23-16,4 2-5 0,-4-6 0 0,0 0-1 15,0-7-17-15,-4 1-10 0,4-3 12 0,-3-7-12 16,-1 0 9-16,-3-3-9 0,7-3 0 0,-7-6 9 16,-4-3-9-16,4-4 0 0,0 0 0 0,-3-5 0 15,3-1-10-15,0 0 10 0,0-3 0 0,3 3-9 16,-3 0 9-16,3-2 0 0,1 2 0 0,-1-3-8 0,4 3 8 15,0 0-13-15,0-3 5 0,0-3 8 0,7 3-17 0,-3 0 4 16,3-3 1-16,0 3 0 0,0 0-4 0,0 3 0 16,4 4 0-16,-4-1 0 0,3 4 4 0,5 2 1 15,-5 1 0-15,4-1 0 0,-3 4 11 0,3 0 0 16,-4-1-9-16,1 1 9 0,0 0 0 0,-1 0 0 16,-3 3 0-16,4-4 0 0,-4-2 0 0,0 3 0 15,4-4 0-15,-4 4 8 0,-4-4 0 0,4 1 0 16,0 3 0-16,0-4 0 0,-3 1-8 0,-1 0 10 15,1 2-10-15,-1-2 10 0,-3 3-10 0,4-1 0 16,-4 1 9-16,-4 0-9 0,4 6 9 0,0 0-9 16,0 0 12-16,-3-3-12 0,3 3 14 0,-7 3-4 15,3-3-1-15,-3 6 0 0,4 0-9 0,-4 4 10 16,3 2-10-16,-3 1 10 0,4 6-10 0,-1-4 0 0,1 4 0 0,-1 0 0 16,4 0 0-16,0-4 0 0,0 1 0 0,0 0 0 15,0 0 0-15,0-7 0 0,4 0 9 0,3 1-9 16,-4-4 0-16,4-3 0 0,0-3 0 0,0 0 0 15,0-3-44 1,4-3-3-16,-1-4-1 0,1 1 0 16,3-4-76-16,-3 1-15 0,3-4-3 0,0 0-1 15,-3-2-93-15,3-1-18 0,-4 0-4 0</inkml:trace>
  <inkml:trace contextRef="#ctx0" brushRef="#br0" timeOffset="-211696.07">26261 5618 1764 0,'0'0'39'0,"3"-6"8"0,1 3 1 0,-1-3 1 0,-3 6-39 0,0 0-10 0,4-3 0 0,-4 3 0 16,0 0 143-16,0 0 26 0,0 0 6 0,0 0 1 15,0 0-61-15,0 0-12 0,0 0-3 0,0 0 0 16,-4 6-46-16,-3 0-10 0,0 4-1 0,-3 2-1 16,-1 1-14-16,1-4-2 0,-5 4-1 0,5 2 0 15,-4 1-7-15,0-3-2 0,3 2 0 0,0 1 0 0,1-4 9 0,-1 1 2 16,1-1 0-16,6-2 0 0,1-4 20 0,-1 0 4 16,4-2 1-16,0-4 0 15,7 0-63-15,0-4-12 0,4 1-2 0,3-3-1 0,0-3 26 0,4-1 0 16,3-2 0-16,0 2 0 0,-3 1 0 0,6-1 0 15,-3 1 0-15,-3 3 0 0,3 0 8 0,-7-1-8 16,4 4 8-16,-4 0-8 0,-3 3 28 0,-1 3 2 16,-3 0 0-16,0 0 0 0,-3 4 13 0,-1 2 2 15,1 0 1-15,-4 4 0 0,0 0-13 0,-4 2-2 16,1 1-1-16,-4 0 0 0,3 2-30 0,-3-2 0 16,-3 0 0-16,-1-1 0 0,1-2-20 0,-1 0-4 0,0-1-1 0,1-6 0 31,-1 4-60-31,4-7-12 0,0 0-3 0,7-3 0 15,0 0-149-15,0 0-31 0,0 0-5 0,0-6-2 0</inkml:trace>
  <inkml:trace contextRef="#ctx0" brushRef="#br0" timeOffset="-210930.68">26938 5252 1551 0,'-3'-16'34'0,"3"10"7"0,-4-1 2 0,4 1 1 0,-3 0-36 0,3 6-8 0,0 0 0 0,0 0 0 15,0 0 92-15,0 0 17 0,0 6 3 0,-4 4 1 16,4 5-39-16,0 4-8 0,0 3-2 0,0 6 0 16,0 4 0-16,0 2 0 0,0 1 0 0,4 2 0 15,-4 4 51-15,0-3 9 0,3-1 3 0,-3 1 0 16,0-7-35-16,4-3-8 0,-1 4 0 0,1-7-1 15,-1 0-47-15,1-3-8 0,-1-3-3 0,1-4 0 16,-1-2-15-16,1-4-10 0,-1-2 12 0,4-4-12 16,-3 0 8-16,3-6-8 0,0 0 0 0,0-7 0 15,0 1 0-15,0-4 0 0,0-3 0 0,4-2 0 16,-4 2 0-16,3-3 0 0,1 0 0 0,0-3 0 16,-1 0 0-16,4 1 0 0,0-1 10 0,1 0-10 0,-5 0 0 0,4 3 0 15,0 3 0-15,0 4 0 0,-3-1 8 0,0 7-8 16,-4 0 8-16,0 2-8 0,3 4 11 0,-6 4-3 15,3 2-8-15,-4 3 12 0,5 7 42 16,-5 0 8-16,1-1 2 0,-1 7 0 0,-3-3-36 0,4 0-8 16,-1 0 0-16,1-1-1 0,-1-2-19 0,-3 0 0 15,4 0 0-15,-1-1 0 16,1-2-33-16,-1-1-4 0,-3 1-1 0,4-1 0 16,-1-2-51-16,1-1-11 0,-1-3-1 0,4 1-1 15,-3-1-41-15,0-3-8 0,-1 0-1 0,1-3-1 16,3 3-23-16,-7-3-4 0,0 0 0 0,3-6-1 15,1 0-12-15,3-4-3 0,-4-2 0 0,-3-1 0 16,4 1 36-16,-1-1 6 0,1-2 2 0</inkml:trace>
  <inkml:trace contextRef="#ctx0" brushRef="#br0" timeOffset="-210616.3">27372 5565 1706 0,'0'0'48'0,"0"0"11"0,0 6-47 0,-3 4-12 0,3-1 0 0,-4 7 0 16,0 0 203-16,1 2 38 0,-1 1 8 0,1 3 2 15,-1-3-103-15,1 3-21 0,-1 3-4 0,4 0-1 16,0-3-47-16,-3 0-10 0,3-3-1 0,3-4-1 15,-3 1-31-15,0-3-5 0,4-4-2 0,3-3 0 16,-4 1-25-16,4-7 0 0,1 0 8 0,-1-3-8 16,0-4 0-16,-4-2-17 0,4-1 4 0,0-2 1 0,0-4-2 0,0 1 0 15,0-4 0-15,-3 0 0 32,-1 0-28-32,1 0-6 0,0 4 0 0,-1-4-1 0,-3 3-21 0,4 4-4 0,-4-1-1 0,0 0 0 15,0 1 35-15,0 6 6 0,0-1 2 0,0 7 0 0,0 0 32 0,0 0 0 16,0 0 0-16,0 0 9 0,-4 7 19 15,4 5 4-15,0 1 1 0,0 2 0 0,0 1 9 0,4 3 2 16,-4 0 0-16,3 3 0 0,1 0-25 0,-1-4-5 16,4 4-1-16,-3-6 0 0,3 0-13 0,0-4 11 15,0 4-11-15,0-7 10 0,0-2-10 0,0-4 0 16,0 0-10-16,-3-6 10 16,3-3-96-16,0-4-12 0,-4 1-4 0,1-7 0 15,-1-3-88-15,1 0-17 0</inkml:trace>
  <inkml:trace contextRef="#ctx0" brushRef="#br0" timeOffset="-210017.64">27644 5634 2059 0,'0'10'45'0,"0"2"10"0,0 1 1 0,0-1 2 0,3 1-46 0,1 2-12 0,-1 1 0 0,1 3 0 16,3-3 46-16,-4-1 7 0,4 1 2 15,0-4 0-15,1-2-18 0,-1 2-3 0,-4-5-1 0,4-1 0 16,-3 0 3-16,3-3 1 0,-4-3 0 0,4 0 0 15,-3-3 6-15,-1 0 1 0,1-3 0 0,-1 0 0 16,1-7-16-16,0 4-4 0,-1-4 0 0,4-3 0 16,-3 4-24-16,-1-4 8 0,1 4-8 0,-1-4 0 0,1 0 0 15,-1 4 8-15,-3-1-8 0,4 1 0 16,-4 2 10-16,3 1-10 0,-3 3 12 0,0 6-12 16,0 0 10-16,0 0-10 0,0 0 8 0,0 6-8 0,0 0 12 15,0 3-4-15,0 4 0 0,0-4 0 0,0 7 25 0,0-3 5 16,0 2 1-16,0-2 0 0,4 3-12 0,-4-4-3 15,3 4 0-15,1-4 0 0,3-2-11 0,-4-1-2 16,5 1-1-16,-1-1 0 0,0-3-10 0,0-3 0 16,3 0 0-16,-3-3 0 0,4 0-9 0,0 0-1 15,-4-3 0-15,3 0 0 0,1-3 10 0,-1-3 11 16,1-1-3-16,-4-2 0 0,4 2-8 0,-1-2 0 16,-3-1 9-16,4 1-9 0,-4 2 0 0,0 1 8 15,-4-1-8-15,1-2 0 0,3 6 0 0,-7-4 9 0,4 1-9 0,-8-1 0 16,4 4 12-16,-4 0-12 15,1-1 12-15,-1 1-12 0,-3 3 16 0,0 3-4 0,0 0-1 0,0 3 0 16,4 3 2-16,-4 4 1 16,0 2 0-16,-1 1 0 0,1 6-14 0,4 0 8 0,-1 3-8 0,4-1 0 15,0 1 8-15,0 0-8 0,4 0 0 0,-1 0 9 16,4-3 11-16,1 3 3 0,2-3 0 0,1-3 0 16,-1-1-6-16,4 1-1 0,1-7 0 0,2 1 0 15,1-1-16-15,-4-6 0 16,7 4 8-16,-7-7-8 0,4-4 0 0,-4 1 0 0,4-3 0 0,-4 0 0 15,0-1 0-15,0-2-16 0,0 0 5 0,-3-1 1 32,3 1-76-32,0-4-15 0,0 4-3 0,-3-4-1 15,3 4-163-15,0 0-33 0</inkml:trace>
  <inkml:trace contextRef="#ctx0" brushRef="#br0" timeOffset="-209312.39">28681 5819 1728 0,'-4'13'49'0,"4"-7"11"0,0 0-48 0,0 4-12 0,-3-1 0 0,3 0 0 16,0 4 168-16,-4-4 32 0,4 7 7 0,-3-3 1 15,3 2-48-15,-4-2-10 0,4-1-2 0,-3 1 0 16,3-1-60-16,-4-5-13 0,4-1-3 0,0 0 0 15,0-6-38-15,0 0-8 0,0 0-2 0,0 0 0 16,0-9-24-16,0-1 0 0,0-5 0 0,0-4 0 16,4 0 0-16,-4-3 0 0,3 0 0 0,-3-3 0 15,0 0 0-15,4 0 0 0,-4 3 0 0,0-3 0 16,0 3 10-16,0 0-10 0,0 0 12 0,0 6-12 16,0 1 11-16,0 2-11 0,0 4 10 0,-4 3-10 0,4 6 22 15,0 0-2-15,0 0 0 0,-3 6 0 0,3 6-34 0,-4 1-7 16,4 3-2-16,-3 2 0 15,-1 4-7-15,1 0-2 0,3 3 0 0,-4 4 0 16,4-4 8-16,-3 0 2 0,3 0 0 0,0-3 0 16,-4 0-9-16,4-3-1 0,4-4-1 0,-4 1 0 15,3-4 12-15,-3-5 2 0,4-1 1 0,-4 0 0 0,0-6 0 0,0 0 0 16,7 0 0-16,-7 0 0 0,3-6 18 0,4 0 0 16,-3-1 0-16,3-2 0 0,-4 0 0 0,1-4 0 15,3 1 0-15,-4-1 0 0,4-3 0 0,-3 1 0 16,3-1 0-16,-3 0 0 0,3 1 48 0,0-1 12 15,3 3 4-15,-3-2 0 0,4 2-42 0,0 4-8 16,-1-1-2-16,1 1 0 0,-1 0 1 0,4 2 0 16,-3 1 0-16,3 0 0 0,0 3 4 0,4-1 1 0,-4 1 0 0,0 0 0 15,0 3 0-15,0 0 0 0,4 3 0 0,-8 0 0 16,1 4 3-16,-4 2 1 0,4 7 0 0,-8 6 0 16,4 0-4-16,-7 6-1 0,4 0 0 0,-4 7 0 15,3-4-9-15,-3 0-8 0,0-2 9 0,0-4-9 16,0-3 0-16,4-4-13 0,-4 1 1 0,0-6 0 15,0-4-102-15,0-3-20 0,0-6-4 0,0 0-799 16,0 0-160-16</inkml:trace>
  <inkml:trace contextRef="#ctx0" brushRef="#br0" timeOffset="-209014.02">29111 5716 2199 0,'-3'6'48'0,"-1"3"11"0,1 4 1 0,-4 3 2 0,3 2-50 0,1 1-12 16,-5 0 0-16,5 3 0 0,3 0 76 0,0-3 13 16,-4 3 3-16,8-7 0 0,-4 4-27 0,3-3-5 15,5-4 0-15,-5 1-1 0,4-7-27 0,4 0-6 16,-1-2-1-16,1-4 0 0,3 0 6 0,0-7 1 16,4-2 0-16,-1-1 0 0,5-2-12 0,-5-4-3 15,4 1 0-15,-3-4 0 0,0 0-3 0,-1 0-1 16,-3 3 0-16,-3 1 0 0,0-1 8 0,-4 4 2 15,-4 2 0-15,1 1 0 0,-4 2-3 0,-4 1 0 16,-6 0 0-16,-1 3 0 0,0 3 3 0,-6 0 0 0,-4 0 0 0,-1 0 0 16,-2 0-23-16,3 0-8 15,-4 0 0-15,4-3 0 16,0 3-65-16,3 0-13 0,0-3-2 0,4 3-826 0,0-4-165 0</inkml:trace>
  <inkml:trace contextRef="#ctx0" brushRef="#br0" timeOffset="-208057.66">25178 6547 1314 0,'3'-13'37'0,"-3"7"8"0,4-1-36 0,-1 1-9 15,-3-3 0-15,0 3 0 0,4-1 206 0,-4-2 39 16,3 3 8-16,-3 6 2 0,0 0 70 16,0 0-174-16,0 0-1 0,0 6-40 0,0 6-8 15,4 4-2-15,-4 3 0 0,3 3-48 0,1 3-11 16,0 6-1-16,-1 4-1 0,4 2-19 0,0 1-3 15,0 3-1-15,0-4 0 0,0 1-1 0,4-3-1 16,-1-4 0-16,-2 0 0 0,-1-6-14 0,0-3 0 16,0-3 8-16,0-3-8 0,0-4 0 0,-4-2 0 0,4-4 0 15,-3 0 0-15,-1-3 0 0,-3-3 0 16,0 0 0-16,0 0 0 0,4-6 0 0,0 0 0 16,-8-4-10-16,4 1 10 0,-4-4 0 0,1 4 0 15,-4-3 0-15,3-1-8 0,-3 4 8 0,0-4 0 16,-3 4 0-16,-1-1 8 0,0 4-8 0,-3 0 0 0,0-1 8 0,0 7-8 15,0 0 14-15,0 4-2 0,0 2 0 0,0 0 0 16,0 4-12-16,3-1 0 0,0 3-12 16,4 1 12-16,-3 3-14 0,6-4 4 0,1 1 1 0,-1-1 0 15,4 4-3-15,0-3 0 0,0 2 0 0,7-2 0 16,-3-4-29-16,3 4-7 0,0-4 0 0,0 0-1 16,7-2 61-16,-3 2 12 0,-1-3 2 0,1 1 1 15,3-1-27-15,-3-3 0 0,3 0 0 0,-4-3 0 0,4 0-24 16,-3-3 0-16,3-3 0 0,-3 0 0 15,3-4-97-15,-4 1-20 0,1-4-4 16,3 1-689-16,0-7-138 0</inkml:trace>
  <inkml:trace contextRef="#ctx0" brushRef="#br0" timeOffset="-207911.64">25622 6970 2880 0,'0'16'64'0,"0"-10"12"0,0 3 4 0,-3 4 0 0,3-4-64 0,-4 1-16 15,1-1 0-15,-1-3 0 0,4 1 88 0,0-7 14 16,0 0 3-16,0 0 1 0,0 0-66 0,-7-4-14 15,0 1-2-15,4-6-1 0,-1-1-23 0,0-2 0 16,1-4 0-16,-4-3-12 16,3 1-111-16,4-4-22 0,-3 0-5 0,-1-7-745 15,1 4-149-15</inkml:trace>
  <inkml:trace contextRef="#ctx0" brushRef="#br0" timeOffset="-207763.93">25495 6725 2318 0,'0'0'51'0,"0"7"10"0,-3-1 3 0,3 3 1 0,0-2-52 0,0 2-13 0,0-3 0 0,3 0 0 16,1 1 22-16,-1-1 2 0,1 0 0 0,-1 1 0 16,4-1-68-16,0 0-12 0,1 3-4 0,-1-2 0 31,3 5-156-31,1-2-32 0,13 12-7 0,-6-10-1 0</inkml:trace>
  <inkml:trace contextRef="#ctx0" brushRef="#br0" timeOffset="-207348.7">25718 6992 2188 0,'0'6'48'0,"3"3"11"0,-3 4 1 0,4-4 1 0,-4 7-49 0,0-3-12 0,0-1 0 0,-4-2 0 0,4-1 156 15,-3-3 29-15,3 4 6 0,0-10 1 0,0 0-103 0,0 0-20 16,0 0-4-16,0 0-1 0,-8-10-51 0,8 1-13 16,-3-1 0-16,-1-2 0 15,4-4 0-15,-3 1 0 0,3 2 0 0,0-3 0 0,0 4 0 0,0-1 0 16,3 1 0-16,-3 2 0 0,4 1 0 0,-4 9 0 16,0 0 0-16,0 0 0 0,0 0 0 0,7-3 0 15,4 3 0-15,-1 3 0 0,-3 3 12 0,0 0-1 16,4 7 0-16,-1-4 0 0,1 4-11 0,0-1 0 15,-1 1 0-15,4 0 0 0,-3-4 0 0,3-3 0 16,0 4 0-16,0-4 0 0,-3-3 0 0,3 0 0 16,-4 0 0-16,1-6 0 0,3 3 17 0,-7-3-1 15,-7 3-1-15,11-6 0 0,-11 6 1 0,7-10 1 16,3 1 0-16,-6 0 0 0,3-4-6 0,-3 4-2 16,-4-1 0-16,3 1 0 0,-3-4-9 0,0 13 8 15,0-6-8-15,-3-3 8 0,3 2 1 0,-4 4 0 16,-3 3 0-16,3 0 0 0,-3 3-1 0,0 4-8 0,0-1 12 0,0 6-4 15,4 1-8-15,-4 6 0 0,0-4 9 16,3 4-9-16,1 0 0 0,-1-3 0 16,4 3 0-16,-4-1 0 0,8-2 0 0,-4 0 0 0,4-1 0 0,-1-2 8 15,4-1-8-15,4-2-10 0,-4-4 10 0,3 0-13 16,1 1 13-16,0-7-11 16,-1 0 11-16,4 0-10 0,-3-7-95 0,3 1-19 0,0 0-4 0,0-7-1 15,0 4-51 1,0-4-9-16,0 1-3 0,1-4-896 0</inkml:trace>
  <inkml:trace contextRef="#ctx0" brushRef="#br0" timeOffset="-207114.36">26345 6832 2509 0,'0'0'55'0,"0"0"11"0,0 0 2 0,0 0 4 0,0 0-58 0,0 0-14 16,-7 3 0-16,0-3 0 0,0 6 116 0,0 1 20 16,-3-1 4-16,3 3 0 0,0 4-62 0,-4-1-13 15,4 1-2-15,0 3-1 0,0 2-28 0,3 1-6 16,-3 3 0-16,4-3-1 0,3 3-16 0,0-3-3 15,0 3-8-15,0-4 12 0,3 1-12 0,4 0 8 16,-3 0-8-16,3-7 0 0,3 4 0 0,1-6 0 16,-4-1 0-16,4-3 0 0,-1 0 0 0,1-2 0 15,3 2 0-15,-3-6 0 0,-1 0-18 0,1-6-3 16,-1 2-1-16,1-2 0 16,-4-3-124-16,3-4-25 0,1 1-5 0,-4-4-691 15,4-3-138-15</inkml:trace>
  <inkml:trace contextRef="#ctx0" brushRef="#br0" timeOffset="-206887.24">26529 6772 2030 0,'0'0'57'0,"0"0"14"15,0 0-57-15,0 0-14 0,0 0 0 0,0 0 0 16,-4 7 156-16,4-1 29 0,0 0 6 0,0 0 1 16,4 4-103-16,-1-1-20 0,1 4-4 0,-1-1-1 15,5 7 0-15,-5 0 0 0,4 0 0 0,0 6 0 16,0 0-51-16,0 3-13 0,-3-3 0 0,3 0 0 15,0 0 54-15,0-3 8 0,-3 0 2 0,3 0 0 16,-4-6-52-16,1 0-12 0,-1-4 0 0,1-2 0 16,-1-1-48-16,-3-9-13 0,0 0-3 0,0 0 0 15,0 0-127-15,4-6-25 0,-1-4-6 0,-3 1-938 16</inkml:trace>
  <inkml:trace contextRef="#ctx0" brushRef="#br0" timeOffset="-206696.2">26458 7001 2146 0,'0'0'60'0,"0"0"15"0,0 0-60 0,0 0-15 16,0 0 0-16,0 0 0 0,0 6 132 0,0-6 23 16,4 4 5-16,3-1 0 0,0 0-85 0,0-3-18 15,4 0-3-15,-1 0-1 0,1 0-33 0,3 0-8 16,0 0 0-16,4 0-1 0,-4 0-11 0,3 0 0 0,-2 3 0 0,2-3 0 16,1 0 0-16,-1 0 0 15,1 0 0-15,0-3 0 16,-1 0-142-16,-3 3-30 0,1-3-7 0,2-1-1 15,-6 1-36-15,3 3-8 0,0-3-2 0,0 0-300 0,0 0-60 0</inkml:trace>
  <inkml:trace contextRef="#ctx0" brushRef="#br0" timeOffset="-206469.25">26913 7171 2188 0,'0'0'48'0,"0"0"11"0,0 0 1 0,0 0 1 0,0 0-49 0,0 0-12 0,0 0 0 0,-3-7 0 16,3 1 105-16,-4 0 19 0,1-1 3 0,-1-2 1 15,4 0-64-15,-3-1-12 0,3 1-2 0,-4-4-1 0,1 1-29 0,-1-1-5 16,1-2-2-16,-1-1 0 0,1 3-13 0,-1-2 0 16,-3-1 8-16,4 0-8 15,-5 1-168-15,5-7-37 0</inkml:trace>
  <inkml:trace contextRef="#ctx0" brushRef="#br0" timeOffset="-206332.32">26839 6728 2962 0,'-7'19'65'0,"4"-12"14"0,-1 5 2 0,1-3 3 0,-1 4-68 0,1-4-16 16,-1 7 0-16,1-7 0 0,-1 4 64 0,4-7 10 16,0 4 2-16,4-4 0 0,-1 0-58 0,1-3-18 0,-1 1 10 0,4-1-10 31,0-3-78-31,0-3-21 0,4-1-4 0,0 1-797 0,-1 0-160 0</inkml:trace>
  <inkml:trace contextRef="#ctx0" brushRef="#br0" timeOffset="-205934.09">27047 6932 2545 0,'0'0'56'0,"0"0"11"0,0 3 2 0,4 4 3 0,-4-1-57 0,0-6-15 0,4 6 0 0,-1-3 0 15,-3 7 53-15,0-7 8 0,4 3 2 0,-4 0 0 16,-4 1-27-16,4 2-4 0,-3 0-2 0,-1 1 0 15,0-1 27-15,4 1 6 0,-3 2 1 0,-4-2 0 16,3-1 0-16,1 4 0 0,-1-4 0 0,1 4 0 0,-1-4 5 16,4 0 2-16,-3 1 0 0,3-1 0 15,0-3-47-15,3 4-8 0,1-4-3 0,-1-3 0 0,1 4-13 0,3-4 0 16,0 3 0-16,0-3 0 0,4-3 0 0,-4 3 0 16,3 0 0-16,1-3 0 0,-4 0 0 0,3 0 0 15,1-3 0-15,0 0 0 0,-1 0 0 0,-3 0 0 16,0-3 0-16,4-1 0 0,-4 1-8 0,0-3 8 15,0-1 0-15,0 1 0 0,0-1-8 0,0-2 8 16,0-1 0-16,0 1 0 0,-3-4-15 0,3 0 4 16,0 4 1-16,-3-4 0 0,-1 4-1 0,1-1 0 15,-4 4 0-15,0-4 0 0,0 7 11 0,0-4 0 16,-4 4 0-16,4 6 0 0,-7-6 0 0,0 3 11 16,0 0-3-16,0 0 0 0,0 3-8 0,0 0 0 15,0 0 0-15,0 3 0 0,7-3 0 0,-7 0 0 16,7 0 0-16,0 0 0 15,-4 0-70-15,4 0-6 0,0 0-2 0,0 0 0 16,0 0-100-16,0 0-20 0,0 0-4 0,-4-7-1053 0</inkml:trace>
  <inkml:trace contextRef="#ctx0" brushRef="#br0" timeOffset="-205631.74">27383 7108 2747 0,'0'15'78'0,"-4"-8"17"15,4-7-76-15,0 0-19 0,0 0 0 0,0 0 0 0,0 0 106 0,0 0 18 16,0 0 3-16,0 0 1 16,0-10-64-16,4 1-12 0,-4-4-2 0,3-2-1 0,1 2-22 0,-4-6-5 15,3-3-1-15,1 4 0 0,-1-4-9 0,4 3-3 16,-3-3 0-16,3 3 0 16,0 3-1-16,0 1 0 0,0 5 0 0,4 1 0 0,-4 0 27 0,3 5 5 15,1 1 0-15,3 10 1 0,-3 2-28 0,6 0-5 16,-3 4-8-16,0-1 11 0,4 4 12 0,-4 6 2 15,0 0 1-15,0 0 0 16,1 0-19-16,-5-3-7 0,4 6 0 0,-3-3 0 0,-1-3 0 0,1-1 0 16,-4 1 0-16,0 0 0 0,4-3 0 0,-4-7 0 15,-4 0 0-15,4 1 0 16,-3-4-44-16,-4-3-8 0,0-3-1 0,0 0-1 16,0 0-182-16,0 0-37 0</inkml:trace>
  <inkml:trace contextRef="#ctx0" brushRef="#br0" timeOffset="-147558.9">13314 12369 1234 0,'0'0'27'0,"0"0"5"0,0 0 2 0,0 0 2 0,0 0-36 0,0 0 0 15,0 0 0-15,0 0 0 0,0 0 115 0,0 0 16 16,0 0 3-16,0 0 1 0,0 0-4 0,0 0-1 16,0 0 0-16,0 0 0 0,0 0-53 0,0 0-10 15,0 0-3-15,0 0 0 0,0 0 0 0,3 3 0 16,4-3 0-16,-7 0 0 0,4 3 0 0,-4 1 0 15,7-1 0-15,-7-3 0 0,4 6 0 0,-4-3 0 16,3 3 0-16,4 1 0 0,-3-1-51 0,-1 0-13 0,4 1 0 0,-3 2 0 16,3 0 0-16,0 4 0 15,3 3 0-15,-2-4 0 0,2 4 54 0,1-1 8 16,-1 4 2-16,4 0 0 0,-3 3-54 0,0-3-10 0,3 3 0 0,-4 0 0 16,1-3 0-16,3 2 11 15,-3-5-1-15,-1 3 0 0,4-3-10 0,-7-1-9 0,4-2 9 0,-4-1-13 16,3-2 61-16,-6 2 13 0,3-2 3 0,0-4 0 15,-3 3-52-15,-1-2-12 0,1-1 0 0,-1 0 0 16,1-3 0-16,-1 4 0 0,-3-1 0 0,4-3 0 16,-1 3 0-16,-3-3 0 0,4 1 0 0,-4-4 0 15,3 0 0-15,-3 0 0 0,4 3 0 0,-4-3 0 16,3 0 0-16,-3 0 0 0,8-3 0 0,-5-4 0 16,4 4 0-16,-3 0 0 0,3-3 0 0,-4 3 0 15,4-4 0-15,-3 4 0 0,3 0 0 0,-4-3 0 16,4 3 0-16,0-4 0 0,1 4 0 0,-1-3 0 15,0 3 0-15,3 0 0 0,-3 0 0 0,4-4 0 0,-1 4 0 0,1 0 0 16,0 0 0-16,-1 0 0 0,4 0 0 16,-3 0 0-16,-1-1 0 0,5 1 0 0,-5 3 0 0,1-3 0 15,-1 3 0-15,1-3 0 0,-4 3 28 0,0-3 4 16,0 3 0-16,0 0 0 16,0 0-52-16,-3 0-9 0,3 0-3 0,-4 0 0 0,4 0 32 0,-3 0 0 15,-1 0 0-15,1 0 0 0,-1 0 0 0,5 0 0 16,-5-3 0-16,-3 3 0 0,4 0 19 0,-1 0 9 15,4-3 3-15,-3 3 0 0,-1-4-31 16,1 4 8-16,3-3-8 0,-4 0 4 0,1 0-4 16,-4 3 0-16,7-3 0 0,-4 0 0 0,-3 3 0 0,4-3 0 15,0 0 0-15,-4 3 0 0,0 0 0 0,0 0 0 16,0 0 0-16,0 0 0 0,7-4 0 0,-7 4 0 0,0 0 0 0,0 0 0 16,0 0 0-16,0 0 0 0,0 0 0 0,0 0 0 15,0 0 0-15,0 0 0 0,0 0 0 0,0 0 0 16,0 0 0-16,3-3 0 0,-3 3 0 0,0 0 0 31,0 0-48-31,0-3-7 0,4-3-1 0,-4-4-1001 0,0 1-201 0</inkml:trace>
  <inkml:trace contextRef="#ctx0" brushRef="#br0" timeOffset="-146191.81">15378 6484 1638 0,'0'0'36'0,"0"0"7"0,0 0 1 0,0 0 3 0,0 0-38 0,0 0-9 0,0 0 0 0,0 0 0 0,3 3 73 0,1 0 13 15,-4 3 2-15,0-6 1 0,0 0 31 0,3 4 7 16,-3 5 1-16,4-3 0 0,-4 0-30 0,0-2-6 16,0 5 0-16,0-3-1 0,0 4-43 0,0 2-9 15,0-2-2-15,0-1 0 0,0 4 22 0,0-1 4 16,0 4 1-16,0-1 0 0,-4 1-52 0,4 3-12 15,0-3 0-15,0 6 0 0,-3-4 56 0,3 4 8 16,0 0 1-16,-4-3 1 16,4 0-54-16,4-7-12 0,-4 1 0 0,3 0 0 0,-3-1 17 0,0-2 7 15,0-4 0-15,0-6 1 0,0 0-25 0,0 0 0 16,0 0 0-16,0 0 0 0,7-3 0 0,-3-4 0 16,-4 1 0-16,3-3 0 0,1-1 8 0,-1 1-8 0,-3-4 8 15,0-2-8-15,4-1 33 0,-4 0 2 0,3 1 0 0,-3-4 0 31,0 0-51-31,4 0-9 0,-4 0-3 0,3 1 0 0,-3-1 28 0,0 0 0 16,0-3 0-16,4 0 0 0,-4-3 0 0,0 3 0 0,4-6 0 0,-4 9 0 16,0 3 24-16,0 1 1 0,0-4 0 15,3 0 0-15,-3 0-25 0,0 4 0 0,0 2 0 0,4-3 0 16,-4 4 0-16,3-1 0 0,-3 7 0 0,4 0 0 16,-4 6 0-16,0 0 0 0,0 0 0 0,3 0 0 15,4 0-12-15,0 0-8 0,0 3-2 0,-3 0 0 16,3 3 22-16,-4 0 0 0,4 1 0 0,1-1 0 0,-1 0 0 15,0 4 0-15,0-4 0 0,0 0 0 16,3 4 16-16,-3-1 4 0,4-3 0 0,-4 4 1 0,4-1-21 16,-1 4-8-16,1-4 0 0,3 0 0 15,-4 4 8-15,5 0 14 0,-5-1-3 0,4-2-1 16,0 2-10-16,4 1 12 0,-4-4-12 0,0 0 12 0,0-2-12 0,-3 2 0 16,3-3 0-16,-7-2 8 0,4 2-8 0,-4-3 0 15,0-3 0-15,-4 3 0 0,-3-3 0 0,0 0 0 16,0 0 0-16,7-3 0 15,-7 3-87-15,4-3-16 0,-1-3-3 0,-3-4-1389 0</inkml:trace>
  <inkml:trace contextRef="#ctx0" brushRef="#br0" timeOffset="-144593.02">18217 5032 1728 0,'-7'6'38'0,"7"-6"8"0,-3 7 2 0,-1-1 0 0,-3-3-39 0,4 3-9 15,-4 1 0-15,3-1 0 0,1 3 142 0,-4-2 26 16,3-1 6-16,1 0 1 0,-1 0-75 0,0 1-16 15,4-1-2-15,-3 0-1 0,3-3-13 0,0-3-4 16,-4 3 0-16,4-3 0 0,0 0-18 0,0 0-4 16,0 0-1-16,0 0 0 0,0 0-9 0,0 0-1 15,0 0-1-15,0 0 0 0,0 0-30 0,0 0 0 16,0 0-11-16,0 0 11 0,0 0 34 0,0 0 14 0,0 0 4 0,0 0 0 16,7 4-36-16,-7-4-8 15,4 3 0-15,-4-3-8 0,4 3 11 0,-4-3-11 16,3 3 10-16,1-3-10 0,3 3 12 0,-7-3-4 0,0 0-8 0,3 0 12 15,-3 0-12-15,4-3-8 0,3 3 8 0,-4 0-13 16,4-3 13-16,-3 3 0 16,-4 0 0-16,7 0 0 0,-4 0 22 0,5 3 7 0,-1-3 2 0,0 0 0 15,0 3 1-15,3 0 1 16,-3-3 0-16,4 3 0 0,-4 1-33 0,4-1 0 16,-1 3 0-16,-3-3 0 0,4 0 0 0,3 3 0 0,-4-2 0 0,1 2 0 15,0-3-8-15,-4 0-9 0,3 0-2 0,1 0 0 16,-1 1 19-16,1-1 0 0,0-3 0 0,-4 3 0 15,3-3 0-15,-3 0 0 0,0 0 0 0,0 0 0 16,0 0 16-16,4 3 1 0,-7-3 0 0,3 0 0 16,0 0-17-16,0 0 0 0,-4 0 0 0,1 0 0 15,-4 0 0-15,7 0 0 0,-4 3 0 0,-3-3 0 0,7 0 0 0,-3 3 0 16,-4-3 0-16,0 0 0 0,3 3 0 16,1 1 0-16,0-1 0 0,-4-3 0 0,0 0 0 0,3 6 0 15,1-3 0-15,-4-3 0 16,0 0 0-16,0 0 0 0,0 0 0 0,0 0 0 0,0 0 0 0,0 0 0 15,-4 6 0-15,1-3 0 0,-1 1 0 0,-3-1 0 16,3 0 0-16,-3 0 0 0,0 3 16 0,0 1-1 16,4-1 0-16,-8 3 0 0,8-3-24 0,-8 4-5 15,4 2-1-15,0 4 0 0,-4 0 15 0,4-4 0 16,-3 4 0-16,3 0 0 0,-4-1 0 0,0-2 0 16,1 3 0-16,3-4 0 0,-4-2 16 0,4 2 5 15,-3-3 2-15,-1 1 0 0,4-4-23 0,-4 0 0 16,4 1 0-16,0-4 8 0,4 0-8 0,-4 0 0 0,3-3 0 15,-3 3 0-15,7-3-18 0,0 0-5 0,-3 0-1 0,3 0 0 16,0 0 24-16,-7 0 0 0,-1 3 0 0,8-3 0 16,-3 4 0-16,3-4 0 0,-7 3 0 0,3 0 0 15,4-3 20-15,-3 3 8 0,3-3 1 0,0 0 1 16,0 0-30-16,0 0 0 0,0 0 0 0,0 0 0 16,0 0-18-16,0 0-10 0,0 0-1 15,0 0-1-15,7-3 30 0,0 0 0 0,0-4 0 0,4 1 0 16,-4-3 15-16,3 2 9 0,4-2 1 0,-3 0 1 15,0-1-26-15,3-2 0 0,-4 2 0 0,4-2 0 16,-3-1-16-16,-1 4-8 16,1-1-1-16,0-2-1 0,-4-1 26 0,3-2 0 0,1 2 0 0,-4 1 0 15,0-1 0-15,0 0 0 0,0 4 0 0,0-4 0 16,0 4 0-16,0 0 0 0,-3 2 0 0,-1-2 0 0,4 3 18 0,-3-1 9 16,-1 1 1-16,-3 0 1 15,0 6-46-15,0-6-10 0,0 6-1 0,0-7-1 0,0 7 29 0,-3-6 0 16,-1 0 0-16,-3 3 0 0,0-4 0 0,0 4 0 15,0 0 0-15,-3-3 0 0,3 0 0 0,-4-1 0 16,0 4 0-16,1-3 0 0,-1-3 20 0,-3 2 9 16,3-5 3-16,1 2 0 0,-1 1-24 0,-3-4-8 15,4 4 0-15,-1-4 0 16,0 4-26-16,4-4-5 0,-3 4-1 0,3 3 0 0,0-4 32 0,0 4 0 16,0 3 0-16,0-3 0 0,3 6 0 0,4 0 0 15,0 0 0-15,0 0 0 16,0 0-160-16,0 0-25 0,0 0-6 0,0 0-1 0</inkml:trace>
  <inkml:trace contextRef="#ctx0" brushRef="#br0" timeOffset="-134861.06">19054 9663 1134 0,'0'0'24'0,"0"0"6"0,0 0 1 0,0 0 1 0,0 0-32 0,0 0 0 0,0 0 0 0,0 0 0 16,0 0 77-16,0 0 9 16,0 0 2-16,0 0 0 0,0 0-10 0,0 0-2 0,0 0 0 0,0 0 0 15,0 0-11-15,-4-6-2 0,4 6-1 0,-4-3 0 16,4 3 18-16,0 0 4 0,0 0 1 0,-3-6 0 15,-4-1-33-15,3 1-6 0,4 6-2 0,-7-6 0 16,4 0-12-16,-1-1-2 0,1 1-1 0,-4 0 0 16,3-4-13-16,1 1-4 0,-1 3 0 0,1-4 0 15,-4 1 10-15,3-4 2 0,0 4 0 0,-3-1 0 16,4 1 3-16,-1 3 1 0,1-4 0 0,-1 1 0 16,1 0-13-16,-1-1-3 0,1 4 0 0,-1-4 0 15,1 4 4-15,-1-3 0 0,-3-1 0 0,4 4 0 16,-1-3 9-16,-3-1 3 0,3-2 0 0,1 2 0 0,-4-2-28 15,3 2 0-15,-3-5 0 0,4 2 0 0,-4 1 12 16,0-1-4-16,0-3 0 0,-4 4 0 0,0-1 24 16,1-2 4-16,-1-1 0 0,1-3 1 0,-1 0-37 15,-3 1 0-15,3-4 0 0,-3 0 0 0,4 0 0 0,-4 0 0 16,3 0 0-16,-3 0 8 0,3 3-8 16,1 0 0-16,-4-3 0 0,3 3 0 0,4 1 26 0,0 2 4 15,-4-3 1-15,4 0 0 16,-3 4-50-16,3-4-9 0,0 0-3 0,-4-3 0 0,4 0 31 0,0-3 0 15,-4-6 0-15,4-1 0 0,0-2 25 0,0-1 11 16,0 1 3-16,0-1 0 0,3 4-11 0,-3 0-3 16,0 2 0-16,4-2 0 0,-4 6-25 0,3-3 0 0,1 3 0 15,-1-7 0-15,-3 4 15 0,4-3 1 0,-1-1 0 16,1-5 0-16,3 5-16 0,-4-2 0 0,4 3 0 16,-3-1 0-16,3 1 9 0,-4 0-1 0,4 5 0 0,-4-2 0 15,4 3-24-15,-3-3-6 0,3 0-1 0,-4-4 0 16,4-2 40-16,0 2 8 0,0-2 2 0,0 0 0 31,0 5-43-31,4-2-9 0,-4 0-2 0,3 2 0 0,-3 1 46 0,4 6 9 16,0-3 1-16,-4 3 1 15,3 0-48-15,1-3-10 0,-4 0-1 0,3-3-1 0,-3-4 75 0,4 4 15 0,-1-3 4 0,1 0 0 16,-1 2-52-16,1 1-12 0,-4 0 0 0,3 0 0 16,1 3 0-16,-1-1 0 0,1 5 0 0,-1-5 0 15,1 1 0-15,-1 0 0 0,-3 0 0 0,7 3 0 16,-3-3 0-16,3 0 0 0,-3 0 0 0,3 0 0 15,0 0-8-15,-4 0-5 0,4 0-1 0,0-7 0 16,0 4 14-16,0 3 0 0,1-3 0 0,-1 3 0 0,-4 0 0 0,4 3 0 16,-3-7 0-16,3 4 0 0,-4 3 11 0,1 7 1 15,-1-1 1-15,4 0 0 0,-3-2-13 0,3-1 0 16,-4 0 0-16,5 0 0 0,-5 3 0 0,4-2 0 16,0-1 0-16,-3 3 0 0,-1 4 0 0,4-1 8 15,-3 4-8-15,-1-4 0 0,1 7 8 0,-1-4-8 16,1 4 0-16,-1-3 9 0,1-1-9 0,0 1 0 15,-1 0 0-15,1-4 8 0,-4 4-8 0,3-4 0 16,1 4 9-16,-1-4-9 0,4 4 8 0,-3-1-8 16,-1 1 8-16,1-1-8 0,-1 4 9 0,1 0-9 15,-4 3 12-15,0 3-12 0,0 0 0 0,3-6 0 16,-3 6 0-16,0 0 0 0,0 0 0 0,0 0 0 0,0 0 0 0,0 0 0 16,0 0 8-16,0 0-8 15,4 3 0-15,-4-3 0 0,0 0 0 0,0 0 0 0,0 0 0 0,0 0 0 16,0 0 0-16,0 0 0 0,0 0 0 0,0 0 0 15,0 0 0-15,0 0 0 0,0 0 0 0,0 0 0 16,0 0 0-16,0 0 0 0,0 0 0 0,0 0 0 16,0 0 0-16,0 0 0 0,0 0 0 0,0 0 0 15,0 0 0-15,0 0 0 0,0 0 0 0,0 0 0 16,0 0 0-16,0 0 0 0,0 0 0 0,0 0 0 16,3 3 0-16,-3-3 0 0,0 0 0 0,0 0 0 15,0 0 0-15,0 0 0 0,0 0 0 0,0 0 0 16,0 0 0-16,0 0 0 0,0 0 0 0,0 0 0 15,0 0 0-15,0 0 0 0,0 0 0 0,0 0 0 16,0 0 0-16,0 0 0 0,0 6 0 0,0-6 0 16,0 0-19-16,0 0-1 0,0 0 0 0,0 0 0 15,0 0-12-15,0 0-4 0,0 0 0 0,0 0 0 16,0 0-56-16,0 0-12 0,0 0-3 0,0 0 0 16,0 6-15-16,0-6-3 0,0 0-1 0,0 0 0 15,0 0 35-15,0 0 7 0,0 0 2 0,0 0 0 16,0 0-7-16,0 0-2 0,-3 7 0 0,3-7 0 15,0 0 58-15,0 0 11 0,0 0 2 0,0 0 1 0,0 0 41 0,0 0 8 16,0 0 2-16,0 0 0 0,0 0 8 0,0 0 1 16,0 0 1-16,0 0 0 0,0 0-11 0,0 0-3 15,0 0 0-15,-4-7 0 0,4 7 0 0,-3-3 0 0,3 3 0 0,0-6 0 16,0 6 15-16,0 0 2 0,0 0 1 0,0 0 0 16,-4-3 1-16,4 3 0 15,0 0 0-15,-3-3 0 0,3 3-3 0,0 0-1 0,-4-3 0 16,4 3 0-16,0 0-7 0,-7-4-2 0,7 4 0 0,-7 0 0 15,0 0-7-15,4 0-2 0,-8 0 0 0,7 4 0 16,-3-4-4-16,0 3-1 0,0 3 0 0,-3-3 0 16,3 0-2-16,0 3-1 0,0 1 0 0,-4-1 0 15,4 0-1-15,0 1 0 0,-4-1 0 0,1 0 0 16,-1 4-4-16,1-1-2 0,2 0 0 0,-2 1 0 16,-1-4-1-16,4 3 0 0,4-2 0 0,-4-1 0 15,0-3-1-15,3 0-8 0,4-3 12 0,0 0-4 16,0 0-8-16,0 0-9 0,0 0 9 0,0 0-13 15,0 0 13-15,0 0 0 0,0 0 9 0,0 0-9 0,0 0 0 0,0 0 0 16,0 0 0-16,0 0 0 0,4 0 0 0,3-3 0 16,0 3 0-16,0-3 0 0,0 3 0 0,0-3 0 15,0 3 0-15,0-3-10 0,4 0 10 0,-1-1 0 16,-3 1 0-16,4 0 8 0,-1-3-8 0,1 0 0 16,0-4 0-16,3 1 0 0,-4 3 0 15,1-4 0-15,3 1 0 0,-3-1 0 0,-1 1 0 0,1-1 0 16,-1 4 0-16,-3-3 0 0,0 6 0 0,0-4 0 15,0 4 0-15,1 0 0 0,-5 0 0 0,-3 3 8 16,4 3-8-16,-1-3 0 0,4 3 8 0,-7-3-8 16,4 3 10-16,-1 1-10 0,1-1 12 0,-1 3-3 15,-3-3-1-15,4 0 0 0,-1 3 2 0,1 1 0 16,-1-1 0-16,1 0 0 0,-1 1-10 0,1-1 0 16,0 3 0-16,-1 1 0 0,1-1 32 0,-4 4 2 15,3-1 0-15,-3 1 0 0,4-1-34 0,-4 1 0 0,3-4 0 0,1 4 0 16,-4-1 0-16,0-2 0 0,3-1 0 0,-3 0 0 15,4 1 0-15,-1-1 0 0,-3 1-15 0,0-1 5 16,4-3 10-16,-4 1 12 0,3-4-2 0,-3-3-1 16,0 6-9-16,0-6 0 0,0 0 0 0,0 0 0 15,0 0-44-15,0 0-12 0,0 0-1 0,0 0-1 16,0 0-61-16,0 0-12 0,7-3-2 0,-7 3-1 16,7-3-66-16,-3 0-14 0,3 3-2 0,0 0-1 0</inkml:trace>
  <inkml:trace contextRef="#ctx0" brushRef="#br0" timeOffset="-132673.95">19484 6026 1339 0,'0'0'29'0,"0"0"7"0,0 0 0 0,0 0 2 0,0 0-30 0,0 0-8 0,0 0 0 0,0 0 0 16,0 0 119-16,0 0 22 0,0 0 5 0,0 0 1 15,0 0-23-15,0 0-5 0,0 0-1 0,0 0 0 16,0 0-26-16,0 0-4 0,0 0-2 0,0 0 0 0,0 0-23 0,3 3-5 15,-3-3-1-15,4 6 0 0,0-2-29 16,-4-1-7-16,7 3-1 0,-4-3 0 0,1 0-20 0,3 4 0 16,-4-4 0-16,1 3 0 0,-1 0 43 0,1 1 4 15,3-1 1-15,-4 0 0 0,1 0-23 0,-1 4-4 16,4-4-1-16,-3 3 0 16,0-2 0-16,-1 2 0 0,4 0 0 0,-3-2 0 15,-1-1 0-15,4 3 0 0,-3-2 0 0,-1 2 0 0,4-3-3 0,-3 1-1 16,3-1 0-16,-4 0 0 0,5 4-6 0,-5-1-2 15,4 0 0-15,-3 1 0 0,-1-1-8 0,4 4 10 16,0-1-10-16,-3 1 10 0,3 3-10 0,0-1-12 16,-4 4 2-16,4 0 1 0,-3 0 9 0,3-4 0 15,-3 4 0-15,3-3 0 0,-4 3 0 0,4-4 0 16,-3 1 0-16,3 0 0 0,-4-1 25 0,4-2 7 16,0-1 2-16,-3 1 0 0,3 3-3 0,-3-4-1 15,-1 4 0-15,1 0 0 0,-1 2-38 0,4-2-8 0,-3 6-2 16,-1-3 0-16,4 3 29 0,-3 0 5 0,-1 0 2 0,1 3 0 15,-1 0-18-15,1-3-9 0,-1 3 1 16,1 0 0-16,3-3 8 0,-3 0 9 0,-1 0-1 0,4 0-8 16,-3-3 8-16,3-1-8 0,-4-2 0 0,4 3 0 15,-3 0 0-15,-4-1 0 16,7 1 0-16,-4 0 0 0,1 3 0 0,0-6 0 0,-1 3 0 0,1-1 0 16,-1 4 0-16,1 0 0 0,-1 0 0 0,-3 0 0 15,4 0 8-15,-1 6-8 0,1 1 12 0,-1-4-12 16,-3 0 9-16,4 0-9 0,-1-3 0 0,-3 3 9 15,0-3-9-15,4 0-12 0,-4 0 2 0,0 0 1 16,0 0 18-16,0 3 4 0,0-3 1 0,0 3 0 16,3 0-14-16,-3-3 0 0,0-3 0 0,0-4 0 15,0 4 8-15,0 0-8 0,0 3 0 0,0-3 0 0,0 3 0 16,0-4 0-16,0-2 0 0,-3 6 0 0,3-3 0 16,0 3 11-16,-4-3-11 0,4-1 10 0,-3 4-10 0,3-3 0 15,0 0 0-15,-4 3-11 0,1 0 11 0,3 0 0 16,-4 0 0-16,4 3 0 0,-3-3 0 0,-1 0 9 15,4 0-9-15,-3 0 10 0,-1-4-10 0,4 1 0 16,-3 0 0-16,-1-3 0 0,1-1 0 0,3 1 0 16,-4-3 0-16,0 2 0 0,1 1-16 0,-1 0-6 0,1-1-1 15,3 4 0-15,-4-3 37 0,4 3 7 0,-3-1 2 16,-1-2 0-16,4 3-23 0,-3 0 0 16,3-4 0-16,0 7 0 0,0-6-14 0,-4 3-7 15,4 0-2-15,0-4 0 0,-3 1 37 0,3 3 7 16,0-7 2-16,0 4 0 0,-4 0-23 0,4-4 0 0,-3 1 0 15,-1-1 0-15,4 1 0 0,-3-4 0 0,3 4 0 0,-4-1 0 16,4 1-14-16,-3-1-7 0,-1 1-2 0,4 0 0 16,-4-1 37-16,4 1 7 0,-3-1 2 0,-1-2 0 15,4 5-23-15,-3-5 0 0,3 2 0 0,-4-2 0 16,4 2-14-16,-3-2-7 0,-1 2-2 0,4 1 0 16,-3-4 37-16,3 7 7 0,-4-4 2 0,1 1 0 15,3 3-37-15,-4-4-7 0,1 1-2 0,3 2 0 16,-4 1 37-16,1-4 7 0,3 1 2 0,-4 3 0 15,4-4-23-15,-3-2 0 0,3 2 0 0,-4 1 0 16,4-4 0-16,-3 1 0 0,3-1 0 0,-4 0 0 0,4 1 0 16,0-10 0-16,-4 12 0 0,4-2 0 0,-3-1 0 0,-1 1 0 15,4-1 0-15,-3 3 0 16,-1-2-14-16,1-1-7 0,-1 1-2 0,1 2 0 0,3-2 23 16,-4 2 0-16,1-2 0 0,-1 5 0 0,1-2 14 0,-1 3 7 15,1-4 2-15,-1 7 0 0,1-3-23 0,-1-1 0 16,0 1 0-16,4-4 0 0,-3 1 0 0,-1 0 0 15,1-1 0-15,-1-3 0 0,1 1 0 0,-1-4 0 16,1 4 0-16,-1-4 0 0,4-6 0 0,-3 6 0 16,-1 4 0-16,-3-4-8 0,4 0 8 0,3-3 0 15,0-3 0-15,-4 6 0 0,4-6 0 0,-3 10 0 16,-1-4 8-16,4-6-8 0,-3 10 0 0,3-10 0 16,-4 6-10-16,4-6 10 0,-4 9 0 0,1-3 0 15,-1 1 0-15,1-1 0 0,3-6 0 0,-4 3 0 16,4-3 0-16,-3 3 0 0,-1 4 0 0,4-7 0 0,0 0 0 15,-3 3 0-15,-1 0 0 0,1 0 0 0,3-3 0 0,0 0 0 16,0 0 0-16,-4 6 0 0,4-6 0 0,0 0 0 16,-3 7 0-16,3-7 0 0,-4 9 0 0,4-9 0 15,-3 9 0-15,-1-2 0 0,1-1 0 0,3-6 0 16,-4 9 0-16,4-9 0 0,0 0 0 0,-4 7 0 16,4-7 0-16,-3 6 0 0,3-6 0 15,0 0 0-15,-4 6 0 0,4-6 0 0,0 0 0 0,-3 6 0 16,3-6 0-16,0 0 0 0,0 0 0 0,0 0 0 15,0 0-20-15,0 0 2 0,0 0 1 0,-4 3 0 16,4-3 28-16,-3 0 5 0,-1 0 2 0,4 0 0 16,-3-3-18-16,3 0 0 0,-4 0 0 0,4-3 0 15,-3 0 0-15,-1-1 0 0,1 1 0 0,-1-3 0 0,1-1 0 16,-1 1 0-16,1-1 0 0,-1 4 0 16,1-3 0-16,-1-1 0 0,-3-2 0 0,3 2 0 0,-3 1 10 0,0-7-10 15,0 4 8-15,0-4-8 0,4 0 0 0,-4 1 0 16,3-1 0-16,-3-3 0 0,3 4 0 0,1-1 0 15,-1-3 0-15,1 3 0 0,-1 1 0 0,4 2 0 16,-3 1 0-16,3-1 0 0,0 13 0 0,0 0 0 16,0 0 0-16,0 0 0 0,0 0 0 0,0 0 0 15,0 0 0-15,0 0 0 0,0 0 0 0,0 0 0 16,0 0 0-16,0 0 0 0,0 3 0 0,0 0 0 16,0 0 0-16,0 1 0 0,0-1 0 0,0 0 0 15,0 3 0-15,3-3 0 0,-3 4 0 0,0-4 0 16,0 3 0-16,0 0 0 0,0 0 0 0,4 1 0 0,-4-1 0 15,3 0 0-15,1 1 0 0,-4-1 0 16,3 3 0-16,-3 1 0 0,4-1 0 0,0-3 0 16,-1 4 0-16,1-4 0 0,-1 3 0 0,1-2 0 0,-1 2 0 15,1-3 0-15,-1 1 0 0,1-1 0 16,-4 3 0-16,7-2 0 0,-4-1 0 0,-3 0 0 0,4 0 0 0,-1 1 0 16,1 2 0-16,-4-3 0 0,3 1 0 0,1-1 0 15,0 0 0-15,-1 0 0 0,1 4 0 0,-1-4 0 16,1 0 0-16,-1 1 0 0,4-4 0 0,-3 3 0 15,-1 0 0-15,-3-3 0 0,4 1 0 0,-4-4 0 16,3 3 0-16,1 0 0 0,-1-3 0 0,-3 0 0 0,0 0 0 16,0 0 0-16,4 0 0 0,3 0 0 0,-4 0 0 15,5 0 0-15,-5-3 0 0,4 3 0 0,0 0 0 0,0-3 0 16,0 3 0-16,0-4 0 16,4 4 0-16,0-3 0 0,-4 3 0 0,3-3 0 0,4 0 0 0,-3 3 0 15,-4-3 0-15,3 0 0 0,1 3 0 0,0-3 0 16,-1 0 0-16,-3-1 0 0,4 1-13 15,-4 0-8-15,4 0-2 0,-4 0 0 0,0 3 37 16,0-3 7-16,0 3 2 0,0-3 0 0,0-1-12 16,0 1-3-16,0 0 0 0,-4 3 0 15,5-3-31-15,-5 3-6 0,1 0-2 0,3 0 0 0,-4 0 51 0,1 3 9 16,-1-3 3-16,1 3 0 0,-1 4-24 0,1-4-8 16,3 3 0-16,-7-3 0 0,0-3 0 0,3 6 0 15,1-2 0-15,-4-4 0 0,3 6 0 0,-3-6 0 16,0 0 0-16,0 0 0 15,0 0-26-15,0 0-5 0,0 0-1 0,0 0 0 16,-7-10-128-16,4 1-25 0,-1 0-6 0,1-4-1204 0</inkml:trace>
  <inkml:trace contextRef="#ctx0" brushRef="#br0" timeOffset="-127539.64">20415 9986 1040 0,'0'0'23'0,"0"0"5"0,0 0 0 0,0 0 1 0,0 0-29 0,0 0 0 16,0 0 0-16,0 0 0 15,0 0 88-15,0 0 11 0,0 0 2 0,0 0 1 0,0 0-4 16,0 0-1-16,0 0 0 0,0 0 0 16,0 0-20-16,4 0-4 0,3 3-1 0,-7-3 0 0,3 0-4 0,-3 0 0 15,4 7-1-15,-4-4 0 0,3 3 7 0,-3 0 2 16,0 1 0-16,0-1 0 0,-3 0-6 0,3 4-1 15,-4 2 0-15,1-3 0 0,-1 4-33 0,1-4-6 16,-1 4-2-16,1 0 0 0,-1-4 29 0,1 3 6 16,-1 1 1-16,1 0 0 0,-1-1-52 0,1 1-12 15,-1 2 0-15,1-2 0 0,-1 3 0 0,4-4 0 16,-4 4 0-16,1-1 0 0,-1 1 0 0,4-3 0 16,-3 2 0-16,-1-2 0 0,4 3 20 0,0-7 2 15,7 0 0-15,-3-2 0 0,-1 2-35 0,1 0-7 16,0-2-2-16,-1-1 0 0,-3 0 49 0,4 1 9 15,-4 2 3-15,0-3 0 0,0 4-25 0,0-4-5 0,-4 3-1 16,4-2 0-16,0 2 8 0,-3-3 0 16,3 0 1-16,-4 4 0 0,4-4-17 0,0-3 0 15,-4 4 0-15,4-7 0 0,0 6 0 0,0-6 10 0,0 0-10 0,0 0 12 16,4 3-12-16,0 0 0 0,3 0 0 0,-4-3 0 16,4 3 0-16,0-6 0 0,0 3 0 0,4-3 0 15,-4 3 0-15,0-3 0 0,4 0 0 0,3 0 0 16,-4 0 0-16,4-1 0 0,0 1 8 0,-3 3-8 15,3-3 0-15,0 3 0 0,0-3 0 0,-3 3 0 16,0 0 0-16,-1 0 8 0,1 0-8 0,-1 3 8 0,1-3-8 16,-1 0 0-16,-2 3 9 0,2 0-9 0,-3-3 0 15,4 4-18-15,-4-1 3 0,0 0 1 16,0-3 14-16,0 3 0 0,0-3 0 0,-3 3 0 0,3-3 9 0,-4 0 5 16,4 0 1-16,-7 0 0 0,0 0-15 15,0 0 0-15,4 0 0 0,-4 0 0 0,0 0 0 0,0 0 9 16,0 0-9-16,0 0 8 0,0 0-8 15,0 0 12-15,0 0-12 0,0 0 12 0,-7-3-12 16,0 3 0-16,0-3 9 0,-4 0-9 0,0 0 0 16,4-1 8-16,-3 1-8 0,-1-3 0 0,1 3 0 0,-5 0 0 15,5 0 0-15,-4-1 0 0,0-2 0 0,3 3 0 16,-3 0 0-16,-4 0 8 0,4-3-8 0,0 2 0 16,-4 1 0-16,4 0 0 0,0 3 0 0,4-3 0 15,-1 0 0-15,-3 0 0 0,3 0 0 0,4 3 0 0,-3 0 0 16,3-4 0-16,0 1 0 0,0 0 0 0,0 3 0 15,-1-3 0-15,5 3 0 0,-4-3 0 0,7 3 0 0,-7-6-8 16,3 3 8-16,4 3 0 0,-3-7 0 0,-4-2 0 31,7 3-24-31,-4-4-4 0,1 1 0 0,3-4 0 0,0 1 44 0,0-1 9 0,3-3 2 0,-3 1 0 16,4-1-27-16,-4-3 8 0,3 0-8 0,1-2 0 16,-1 2 0-16,1 0 0 0,-1-3 0 0,-3 6 0 15,4 1 0-15,-1-1 0 0,-3 0 0 0,4-3 0 16,-4 1 0-16,0 2 0 0,0 0 0 0,3-3 0 15,-3 4 0-15,0-1 0 0,0 7 0 0,-3-1 0 16,3 4 0-16,0 6-16 0,0 0 4 0,0 0 1 16,0 0-143-16,0 0-29 0,0 0-5 0,0 0-2 15</inkml:trace>
  <inkml:trace contextRef="#ctx0" brushRef="#br0" timeOffset="-125391.97">22130 7026 1267 0,'0'0'56'16,"0"0"12"-16,0 0-55 0,0 0-13 0,0 0 0 0,0 0 0 15,0 0 105-15,-4 0 19 0,4 0 3 0,0 0 1 16,-7-3-8-16,7 3 0 0,-3-3-1 0,3 3 0 16,0 0-37-16,-7-6-7 0,7 6-2 0,0 0 0 0,0 0-7 0,0 0-2 15,0 0 0-15,0 0 0 0,0 0 0 0,0 0-1 16,-7 0 0-16,7 0 0 0,0 0-23 0,0 0-4 15,0 0 0-15,0 0-1 0,0 0-15 0,0 0-4 16,0 0 0-16,0 0 0 0,7 0-3 0,0 3-1 16,-4-3 0-16,4 3 0 0,0-3-12 0,-3 3 0 15,3-3 8-15,0 0-8 0,0 3 19 0,0-3 1 16,0 3 0-16,0-3 0 0,0 0-8 0,0 0 0 16,0 0-1-16,0 0 0 0,4 0-2 0,0 0 0 15,-1 0 0-15,1-3 0 0,3 3-9 0,0-3 12 16,-3 0-12-16,3 0 12 0,0 0-12 0,0 0 0 15,0-1 9-15,0 1-9 0,-3 0 9 0,3 0-9 0,-4 0 12 16,4 0-12-16,-3 0 14 0,0 3-4 16,-1 0-1-16,1-3 0 0,-4-1-9 0,0 4 12 15,3-3-12-15,-2 0 12 0,-1 0-12 0,3 0 10 16,-3 0-10-16,-3 0 10 0,3-1-10 0,0 1 8 0,-4 3-8 16,4-3 8-16,1 0-8 0,-5 0 8 15,-3 3-8-15,7 0 8 0,-3 0-8 0,3 0 0 0,-4 0 9 16,-3 0-9-16,7 0 0 0,0 3 9 0,-7-3-9 15,4 0 0-15,3 3 11 0,-4 0-11 0,1 0 10 0,-4-3-10 16,0 0 0-16,0 0 0 0,3 0 0 0,-3 0 0 16,0 0 0-16,0 0 0 0,0 0 0 0,0 0 0 15,0 0 28-15,0 0 7 0,0 0 1 0,0 0 0 0,0 0-36 0,0 0 0 16,0 0 0-16,0 0 0 0,0 0 0 0,4-6 0 16,-4 6 0-16,0 0 0 0,0-6 0 15,4 0 0-15,-4 6 0 0,0-7 0 0,0 7 0 0,0-6 0 16,0 0 0-16,0 0 0 0,0-1 0 15,0-2-17-15,0-1 1 0,0 1 1 16,-4 0 24-16,4-1 5 0,-4 1 1 0,1-4 0 0,-1 4-15 0,1-1 0 16,3-2 0-16,-7-1 0 15,3 1 0-15,1 2 0 0,-1 1 0 0,1-3 0 0,-1 2 0 0,1-2 0 16,-1 2 0-16,1 1 0 0,3-1 0 0,-4 1 0 16,1 0 0-16,-1-1 0 0,1 1 0 0,-1 2 0 15,0-5 0-15,1 6 0 0,3-4 0 0,-4 4 0 16,4 6 0-16,-3-3 0 0,3 3-8 0,0 0-5 15,0 0-1-15,0 0 0 0,0 0 14 0,0 0 0 16,0 0 0-16,0 0 0 0,0 0 13 0,0 0-1 0,0 0 0 0,0 0 0 16,0 0-20-16,0 0-5 0,0 0-1 0,0 0 0 15,0 0 14-15,0 0 0 0,0 0 0 0,0 0 0 16,0 0 0-16,0 0 18 0,0 0-2 0,0 0-1 16,0 0-24-16,0 0-5 0,0 0-1 15,0 0 0-15,0 0 24 0,0 0 5 0,0 0 1 0,0 0 0 16,0 0-15-16,0 0 0 0,0 0 0 0,0 3 0 15,3 3 0-15,1-3 0 0,-4 4 0 0,0-7 0 16,3 6 0-16,-3-6 0 0,4 3 0 0,-4 3 0 16,4 1 0-16,-1-4 0 0,-3 3 0 0,0-6 0 15,4 3 0-15,-1 3 0 0,-3-2 0 0,4 2 0 16,-1 0 0-16,1-3 0 0,-1 3 0 0,-3 1 0 16,4 2 0-16,-1 1 0 0,4-1 0 0,-3 4 0 0,3-1 0 0,-4 4 0 15,1-4 0-15,-1 4 0 0,5-4-10 16,-1 4-5-16,-4-3-1 0,4-1 0 0,-3 1 16 0,-1-4 0 15,1 1 0-15,-1-1 0 0,1-3 0 0,-1 4 0 16,-3-7 0-16,0 3 0 16,4-3 0-16,-8 0 0 0,4-3 0 0,0 4 0 0,0-1 0 0,-3 0 0 15,3-3 0-15,-4 3 0 0,1-3 0 16,-1 0 0-16,-3 3 0 0,4 0 0 0,-4-3 0 16,3 3 0-16,-3-3 0 0,0 0 0 0,0 3 10 0,0 1 5 15,0-1 1-15,0 0 0 0,-4 0-16 0,1 0 0 16,-1 0 0-16,4 0 0 0,-7 4 0 0,3-4 0 15,1 0 0-15,-4 0 0 0,3-3-8 0,-3 0-5 16,0 0-1-16,3 3 0 0,-3-3 22 0,0 0 5 16,-4 0 1-16,4 3 0 0,0 0-22 0,-4-3-5 15,4 4-1-15,-3-1 0 0,-1 0 22 0,4-3 5 16,-4 3 1-16,1 0 0 0,3 3-14 0,3-2-18 16,-3-1 4-16,0 0 1 0,3 3 21 0,4-3 4 0,-3 0 0 0,2 1 1 15,5-4-13-15,-1 3 0 0,1-3 0 0,-1 0 0 16,4 0 0-16,0 0 0 0,0 0 0 0,0 0 0 15,0 0-10-15,0 0-5 0,0 0-1 0,7-3 0 16,0-1 16-16,4 1 0 0,0 0 0 16,-4 0 0-16,7 3 8 0,0-3 7 0,0 0 1 15,0 0 1-15,4-1-17 0,-4 1 0 0,4-3 0 0,-1 0 0 16,1-1-11-16,-4 1-5 0,0-3-2 0,4-1 0 0,-4 4 29 16,0-3 5-16,0-1 2 0,0-2 0 15,0 2-18-15,0 4 0 0,0 0 0 0,-3 0 0 0,0 2 0 0,-1-2 0 16,1 0 0-16,-1 0 0 0,1-1 0 15,0 1 0-15,-1 0 0 0,-3 0 0 0,0-4-12 16,-3 1-5-16,3-1-2 0,-4 1 0 0,1-4 19 0,-1 1 0 16,-3-1 0-16,0 1 0 0,0-1 0 0,-3 4 0 15,3-4 0-15,-4 1 0 0,-3-1 0 16,4 1 0-16,-1-4 0 0,-3 3 0 0,0 1 16 0,0-1 1 16,0-2 0-16,-4 2 0 0,4 1-17 0,-3-4 0 15,3 0 0-15,0 4 0 0,0-4 0 0,0 0-16 16,-1 4 4-16,-2 2 0 0,6-2 12 0,-3 6 16 15,4-1-3-15,-4 1-1 0,7 6-12 0,0 0 0 16,0 0 0-16,0 0 0 16,0 0-32-16,0 0-8 0,0 0-3 0,-4 6 0 15,4 4-77-15,0-4-15 0,0 3-3 0,4-2-1 16,-1-1-153-16,1 0-30 0</inkml:trace>
  <inkml:trace contextRef="#ctx0" brushRef="#br0" timeOffset="-122806.86">18948 12990 1047 0,'0'0'23'0,"0"0"5"0,0 0 0 0,0 0 2 0,0 0-30 0,0 0 0 0,-7-3 0 0,7 3 0 16,-7 0 57-16,0 0 6 0,7 0 1 0,-8-3 0 16,1 3 16-16,7 0 3 0,-3-3 1 0,3 3 0 15,-7 0-23-15,0-3-4 0,7 3-1 0,-7-4 0 16,0 1-5-16,0 0-2 0,3 0 0 0,4 3 0 16,0 0 12-16,-7-3 3 0,4 0 0 0,3 3 0 15,-8-7-8-15,8 7-2 0,-3-3 0 0,3 3 0 16,0 0 6-16,0 0 0 0,0 0 1 0,0 0 0 15,0 0 13-15,0 0 2 0,0 0 1 0,0 0 0 16,0 0-35-16,0 0-7 0,0 0-2 0,0 0 0 16,0 0-1-16,0 0-1 0,0 0 0 0,0 0 0 15,7 7-7-15,-3-1 0 0,3 0-1 0,-4 0 0 0,4 4-8 0,0-1-2 16,0 1 0-16,0 2 0 0,4 4-5 0,-4-1 0 16,4 4-8-16,-4 0 12 0,7 3-12 0,-4-3 9 15,1 3-9-15,3-3 8 0,0-1 4 0,-3 1 0 16,-1-3 0-16,4-4 0 0,0 1-2 0,1 0 0 15,-1-4 0-15,0-3 0 0,-4 4 3 0,5-1 1 16,-5-3 0-16,1 4 0 0,-1-4-14 0,-3 0-16 16,4 4 3-16,-4-1 1 0,0-3 12 0,-3 4 0 15,3-4 0-15,-4-3 0 0,1 3 15 16,-4-6-4-16,0 0-1 0,0 0 0 0,0 0 1 0,0 0 0 16,0 0 0-16,0 0 0 0,0 0-1 0,0-6 0 15,3-3 0-15,-3-1 0 0,4 1 0 0,-4-4 0 16,3 4 0-16,-3 0 0 0,0-1-10 0,4-2 0 15,-1 2 0-15,1-2 0 0,-1 2 0 0,1-2 0 0,3-1 0 16,-4 1 0-16,5-4 0 0,-1 0 0 0,0 4 0 16,0-7 0-16,0 0 12 0,3 0 1 0,-3-3 0 15,0-3 0-15,0 3 5 0,4-3 1 0,-4 3 0 0,-3 0 0 16,6 4-19-16,-3-4 0 0,-3 6 0 0,-1 0 0 16,4 4 0-16,-3 2 0 0,-1 1 0 0,1 3 0 15,0 2 0-15,-1-2-16 0,-3 6 4 0,0 0 0 16,0 0 12-16,0 0 16 0,4 0-3 0,-4 0-1 15,0 0-12-15,0 0 0 0,0 0 0 0,0 0-10 0,3 3 10 0,-3-3 0 16,0 7 8-16,4-1-8 0,-4 0 0 16,-4 4 0-16,4-1 0 0,0-3 0 0,0 4 0 15,-3-1 0-15,-1 4 0 0,1-1 0 0,3 1 0 0,-4-1 0 16,0 7 0-16,1-3 0 0,-1 3 0 0,4 2 0 16,-3-2 0-16,-1 3 0 0,4-3 0 15,-3 0 0-15,-1 0 0 0,1-7 0 0,3 4 0 0,-4-7 0 16,4 4 0-16,-3-4 0 0,-1 1 0 0,1-4 0 15,3 0 0-15,-4 0 0 0,1 1 0 0,-1-1 0 16,4 0 0-16,-7-3 0 0,3 4 0 0,1-4 0 16,-1 3 0-16,4-6 0 0,-7 3 0 0,4 0 0 15,3-3 0-15,-7 4 0 0,0-4 0 0,0 0 0 16,0 0 0-16,-4 0 0 0,4-4 0 0,-4 4 0 16,1-3 0-16,-4 0-8 0,0 0 8 0,-1 0 0 15,1 0 0-15,-3 0 0 0,-1-1 0 0,4-2 8 0,-4 3-8 0,1-3 0 16,-1-4 0-16,4 4 0 15,0 0 0-15,0-4 0 0,0 1 0 0,0 0 0 0,3-4 0 0,-3 0 0 16,3-2 0-16,4-1 0 0,0 0 0 0,0 1-8 16,-4-4 8-16,4 3 0 15,0 1 0-15,0-1 0 0,0 0 0 0,0-3 0 0,-3 1 0 0,3 2 0 16,0 0 0-16,-1 4 0 0,1-1 0 0,0 1 0 16,0 2-14-16,0 1-1 0,0-1 0 0,4 4 0 15,-4 3 24-15,3 0 5 0,1 0 1 16,-5 0 0-16,5 3-15 0,-1-4 0 0,1 4 0 0,3 0 0 15,0 0 0-15,0 0 0 0,0 0 0 0,-4 7 0 16,1-1 0-16,3-6 8 0,3 9-8 0,-3 1 0 16,7-1 0-16,0 1 0 0,-3 2 0 0,7 1 0 0,-1-1 0 15,-3 4 0-15,4-3 0 0,-1 5 0 16,5-2-16-16,-5 3 1 0,4 0 0 0,0-1 0 0,0 4 24 0,1-3 5 16,2 0 1-16,1 0 0 0,-4 0-15 0,4-4 9 15,-4 1-9-15,3 0 8 0,1-1-8 0,0-2 0 16,-4-1-12-16,0 1 12 0,-4-4 0 0,5 1 0 15,-5-1 0-15,4-3 8 0,-3 1-8 0,-1-4 0 16,1 0 0-16,-4-3 0 0,0 3 0 0,-7-3 0 16,7-3 0-16,-3 0 0 0,3 0 0 0,-4 0 0 15,1-1 0-15,-1 1 0 0,-3 0 0 0,4-3 0 16,-4 3 0-16,3-3 0 0,1 2 0 0,-1-2 0 16,1 0 0-16,3 0 0 0,-3-1 0 0,-1 1 0 0,4-3 0 0,-3-1 0 15,3-2 0-15,-4-1 0 16,4-3 0-16,-3-2 0 0,3-1 0 0,-4-3 0 15,1-3 0-15,3-3 0 0,-4 2 0 0,5 1 0 0,-5 3 0 0,4-3 0 16,0 3 0-16,0 0 0 0,4 7 0 16,-4-4 0-16,0 6 0 0,4 1 0 0,-1 2 0 0,-3 1 0 15,4 3 0-15,-1 0 0 0,1 2 0 0,-1-2 0 16,1 3 0-16,-4 0 0 0,0 0 0 0,4 0 0 16,-4 3 0-16,0-4 0 0,0 1 0 0,0 0 0 15,-3 0 0-15,-4 3 0 0,0 0 0 0,0 0 0 16,0 0 0-16,0 0 0 0,0 0 0 0,0 0 0 15,0 0 0-15,0 0 0 0,0 0 0 0,0 0 0 0,0 0 12 0,0 0-4 16,0 0 0-16,0 0 0 0,0 0-8 0,0 0 0 16,0 0 0-16,-4 3 0 0,4-3 0 0,-4 6 0 15,1 1 0-15,-4-4 0 16,0 3 0-16,0 4 0 0,3-1 0 0,-3 3 0 0,0 4 0 16,0 3-11-16,0-3 3 0,3 6 0 15,-3 3 8-15,0 3 0 0,4 0 0 0,-4 3 0 16,3-2-28-16,-3-4-3 0,4-3-1 0,-1-3 0 15,1-7-25-15,-1-3-6 0,1-2-1 0,-1-4 0 16,1-9-153-16,-1-4-31 0,0-5-7 0,1-7-1 0</inkml:trace>
  <inkml:trace contextRef="#ctx0" brushRef="#br0" timeOffset="-119396.54">20264 14464 1280 0,'0'0'36'0,"0"0"8"0,0 0-35 0,0 0-9 0,0 0 0 0,-4 3 0 16,1 3 76-16,3-6 12 0,-4 3 4 0,4-3 0 16,0 0-17-16,0 7-3 0,0-7-1 0,0 0 0 15,0 0-12-15,-4 3-3 0,1 3 0 0,3-6 0 16,0 0 8-16,0 0 0 0,0 6 1 0,0-6 0 0,0 0-37 0,0 0-8 16,0 3-2-16,0-3 0 15,0 0-4-15,0 0-1 0,7 0 0 0,-7 0 0 0,4 0 23 0,-1 0 4 16,1-3 0-16,-4 3 1 0,7-3-22 0,-4 0-5 15,4 0-1-15,-3-3 0 0,-1 2 23 0,4-2 4 16,-3 3 0-16,3-3 1 0,-4-4-15 0,4 4-3 16,1 0-1-16,-5-4 0 0,4 4-8 0,-3-3-2 15,3-1 0-15,3 1 0 0,-3-1 16 0,0 1 4 16,0 0 0-16,1-1 0 0,-1 1-32 0,3-4 0 16,1 4 0-16,-1-4 0 0,1 1 22 0,-1-1-2 15,1 1 0-15,0-1 0 0,-1-2-7 0,1-1-1 16,-1 0-1-16,1 0 0 0,0 4 1 0,-4-1 1 15,3 1 0-15,-3-4 0 0,4 4-5 0,-4-1 0 16,3-3-8-16,-2 1 12 0,-1-1-4 0,0 0-8 16,0-2 11-16,0 2-11 0,0-3 13 0,-4 3-4 0,1 1-1 15,-1-1 0-15,1-3 5 0,-4 4 1 16,3-7 0-16,-3 6 0 0,4-3 6 16,-4-6 0-16,0 3 1 0,0-3 0 0,0 3-3 0,0 0-1 0,-4-3 0 0,4 9 0 15,0-2-5-15,-3 2 0 0,3-3-1 16,-4 0 0-16,4 0-3 0,-3-3 0 0,3 1 0 0,-4-8 0 15,4 1 0-15,-3 3 0 0,3 0 0 0,0 3 0 16,0 0-8-16,0 0 12 0,-4 0-12 0,4 0 12 16,-3 3-4-16,3 1-8 0,-4 2 12 0,4-3-4 15,-3 3-8-15,-1 1 12 0,1-1-12 0,3-3 12 16,-7 4-12-16,3-4 12 0,1-3-12 0,-1 0 12 0,0 0-12 16,1 0 8-16,-1 0-8 0,1 0 8 15,-1 0-8-15,1 0 8 0,-1 3-8 0,1-3 8 0,-1 7-8 16,1-4 8-16,-4 0-8 0,3 3 8 15,-3-2-8-15,4 2 10 0,-4 3-10 0,-1-2 10 16,1-1-10-16,4 3 8 0,-4-2-8 0,0-4 8 0,0 3-8 16,0 1 0-16,0-4 9 0,0-3-9 15,3 3 0-15,-3-3 8 0,3 0-8 0,-3 0 0 0,0 0 0 0,0 0 8 16,4 0-8-16,-4 0 0 0,-4 0 0 0,4 4 9 16,0-1-9-16,0 0 0 0,-4 0 10 0,4 4-10 15,-3-4 8-15,3 3-8 0,-4-3 0 0,0 4 0 16,1-4 8-16,-1 3-5 15,4-3-29-15,-3 0-5 0,-1 1-1 0,4-1 0 0,-4 0 51 0,1 0 9 0,3 0 3 0,-4 4 0 16,4-4-31-16,-3 0 0 0,3 3 0 0,-4-2 0 16,4 2 0-16,0 0 8 0,-4-3-8 0,4 1 4 15,-3 2-4-15,3 0 0 0,-4 1 0 16,0-1 0-16,4 0 0 0,-3 1 0 0,-1 2 0 0,1-3 0 16,3 1 0-16,-4-1 0 0,4 0 0 0,-4 1 0 15,4-1 0-15,0 0 0 0,0-3 0 0,0 4 0 16,0-1 0-16,0-3 0 0,0 7 0 0,-4-1 0 15,4-3 0-15,0 4 0 0,0-1 0 0,0 4 0 16,0 0 0-16,0-1 0 0,0 1 0 0,0-1 0 16,0 1 0-16,0 3 0 0,0-4 0 0,0 4 0 15,3-3 0-15,-3 2 0 0,4-2 0 0,-1 0 0 16,-3 2 0-16,0-2 0 0,3 3 0 0,-3-4 0 16,4 4 0-16,-4 0 0 0,3-1 0 0,-3 1 0 0,4 3 0 15,-1-3 0-15,1 3 0 0,-1-1 0 0,1 1 0 0,-1 0 0 16,0 0 0-16,1 3 0 15,-1-3-26-15,1 3-5 0,3-3-1 0,-4 3 0 0,1-3 32 0,3 3 0 16,-4 0 0-16,4 0 0 0,-3 0 19 0,3 0 9 16,-4 0 3-16,4 0 0 0,-3 0-31 0,3 0 8 15,0 0-8-15,0 0 4 16,0 0-30-16,0 0-5 0,0 0-1 0,0 0 0 0,0 0 52 0,0 0 9 16,0 0 3-16,0 0 0 15,0 0-52-15,0 3-9 0,0-3-3 0,0 0 0 0,0 0 32 0,0 0 0 16,0 0 0-16,0 0 0 0,0 0 0 0,0 0 0 15,0 0 0-15,0 0 0 0,0 0 0 0,0 12 0 16,0-12 0-16,3 13 0 0,1-1 0 0,-4 1 0 16,3-1 0-16,-3 1 0 0,0 3 0 0,0-4 0 15,0 4 0-15,4 0 0 0,-4 2 0 0,0-2 0 0,3 6 0 0,-3 0 0 16,0 0 0-16,0 0 0 0,0 0 0 16,4 3 0-16,-4-3 19 0,0 0 9 0,0-3 3 0,0 3 0 15,0-4-31-15,0 1 8 0,-4-3-8 0,4 3 4 16,-3-4-4-16,3 4 0 0,-4 0 0 0,1 0 0 15,-1-4 0-15,1 1 0 0,-1 0 0 0,1 3 0 16,-1-4 0-16,1 1 0 0,-1 0 0 0,1-1 0 16,-1-5 0-16,4 2 0 0,0-5 0 0,-3-1 0 15,3 0 0-15,0-6 0 0,0 0 0 0,0 0 0 16,0 0 0-16,0 0 0 0,3-12 0 0,-3-1 0 16,4 0 0-16,-1 1 0 0,-3-4 0 0,0 1 0 15,4 2 0-15,-4-3 0 0,3 1 0 0,-3-1 0 16,4 0 0-16,-1 4 0 0,-3-4 0 0,4 0 0 0,-4 4 0 15,3-4 0-15,-3 4 0 0,4-4 0 0,-4 3 0 16,0-2 0-16,0-1 0 0,3 0 0 16,-3-2 0-16,0-1 0 0,4 0 0 0,-4-3 0 0,3 3 0 0,-3-3 0 15,0 3 0-15,4 1 0 0,-4 2 0 0,0 0 0 16,0-3 0-16,0 7 0 0,3-4 0 0,-3 4 0 16,0-4 0-16,0 3 0 0,0 4 0 0,0 0 0 15,0-1 0-15,4 4 0 0,-4 0 0 0,0 6 0 16,0-7 0-16,0 7 0 0,0 0 0 0,0 0 0 0,0 0 0 15,3-3 0-15,-3 3 0 0,0 0 0 0,8 0 0 0,-1 0 0 16,0 0 0-16,-4 0 0 16,4 3 0-16,0-3 0 0,0 0 0 0,0 4 0 0,0-4 0 15,4 3 0-15,0-3 0 0,-1 3 0 0,-3-3 0 0,4 3 0 16,-1-3 0-16,1 3 0 0,0-3 0 0,3 3 0 16,-4 0 0-16,4 1 0 0,-3-1 0 15,3 3 0 1,0-3-26-16,0 3-5 0,0-3-1 0,1 4 0 0,-1-1 52 0,0-3 9 0,-4 3 3 0,4 1 0 15,-3-1-24-15,3 0-8 0,-3-3 0 0,-1 4 0 16,-3-4 0-16,0 0 0 0,4 0 0 0,-4 0 0 16,0 0 0-16,0 0 0 0,0 1 0 0,-3-1 0 15,3 0 0-15,-4-3 0 0,4 3 0 0,-3-3 0 16,-4 0 0-16,7 3 0 0,-3-3 0 0,-1 3 0 16,-3-3 0-16,4 0 0 0,-1 3 0 0,-3-3 0 0,7 0 0 0,-7 0 0 15,0 0 0-15,4 4 0 0,-4-4 0 0,0 0 0 16,0 0 0-16,0 0 0 0,0 0 0 0,0 0 0 15,0 0 0-15,0 0 0 0,0 0 0 0,0 0 0 16,0 0 0-16,0 0 0 16,0 0-60-16,0 0-12 0,0 0-3 0,0 3 0 15,0-3-59-15,3 3-12 0,1 0-2 0,-4 0-1222 0</inkml:trace>
  <inkml:trace contextRef="#ctx0" brushRef="#br0" timeOffset="-10048.32">22641 9695 1314 0,'0'0'37'0,"0"0"8"0,0 0-36 0,0 0-9 0,7-7 0 0,-3 1 0 16,3 0 156-16,-4 0 28 0,5-4 7 0,-5 1 1 15,4-1-52-15,0 1-9 0,-3-4-3 0,3 4 0 0,-4-4-51 16,1 4-10-16,-4 0-3 0,3-1 0 0,-3 4 0 0,-3 0 0 16,3-1 0-16,-4 1 0 0,-3 3 0 0,0 0-1 15,4 0 0-15,-8 3 0 0,0 0-50 0,1 0-13 16,-1 0 0-16,-3 3 0 0,4 0 44 0,-5 3 3 15,1 1 1-15,0 2 0 0,4 0-31 0,-4 1-5 16,-1 5-2-16,1 1 0 0,4 0-10 16,-4 3 0-16,0 3 9 0,-1 3-9 0,5 6 0 0,-4 0 0 15,0 4 0-15,0 2 0 0,3 1 0 0,-3 3 0 16,3 3 0-16,1-4 0 0,-1-2 0 0,8 0 0 16,-5-1 0-16,8 1 0 0,4-7 0 0,0 1 0 15,3-4 0-15,3-3 0 0,1-3 0 0,-1-3 0 16,4-7 0-16,1-2 0 0,-1-4 0 0,3-3 9 15,1-6-9-15,3-3 0 0,0-4 0 0,4-2 0 16,3-4 0-16,0-3 0 0,4 0 0 0,-4 1 0 16,1-1-10-16,-1-3 10 0,0 3 0 0,-7 3 0 0,0 1 0 15,-3 2 0-15,-4 4 0 0,-3-1 0 0,-1 1 0 0,-3 3 0 16,0-1 0-16,-3 4 0 0,-1 3 8 0,-3 0-8 16,0 0 8-16,0 0-8 0,0 0 8 0,0 0-8 15,0 0 0-15,0 0 8 0,0 0-8 0,-3-9 0 16,-1 3 0-16,1-4 0 0,-1 4 0 0,1-3 0 15,-1 2 0-15,1 1 0 0,-1-3 0 0,4 2 0 16,0 7 0-16,-3-3 0 0,3 3 0 0,0 0 0 16,0 0 0-16,0 0 0 0,0 0 0 0,0 0 0 15,0 0 0-15,0 0 0 0,-7 3 0 0,3 4 0 16,-3-1 0-16,4 3 0 0,-1 4 0 0,1-1-11 16,3 1 11-16,-4-1 0 0,4 4 10 0,4 0-10 0,-4-1 0 15,3 1 0-15,1 3 0 0,-1 0-10 0,4-4 10 16,-3 1 0-16,3-3 0 0,0-4 8 0,0 0-8 15,0 1 0-15,0-7 0 0,4 0 0 0,-4 0 0 0,3-6 0 16,-3 0 0-16,0-3 0 0,4-1 0 0,-1-5 0 16,1-1 0-16,0 1-8 0,-4-1 8 0,3 1 0 15,1-4 0-15,-1 4 0 0,-3-4 0 0,4 3 0 16,-4 1 8-16,0-1-8 0,0 1 0 0,-3-1 0 16,-1 4 0-16,1-1 8 0,-1 1-8 0,1 3 0 15,-4 6 0-15,0 0 0 0,0 0 0 0,0 0 0 16,0 0-11-16,0 0 11 0,0 0 0 0,0 0 0 0,0 6 13 0,0 3-4 15,0 4-9-15,3 3 0 0,1-1 0 0,-1 4 0 16,1 0 0-16,-4 6-9 0,4 0 0 0,-1 3 0 16,1 4 9-16,-1-1 0 0,1 7 0 0,-1 2 0 15,4-2 24-15,-3-4 8 0,-1 1 0 0,1-4 1 16,-1-2-8-16,1-1-1 0,-4-3-1 0,0 0 0 16,-4-3-8-16,1 0-2 0,-1-3 0 15,1-4 0-15,-4 1-5 0,3-7-8 0,1 1 11 0,-1-4-11 16,-3-3 0-16,0 0-11 0,0-6 0 15,-4 0 0-15,1-3 20 0,-8-4 4 0,4-2 1 0,0-4 0 16,-4-3-14-16,4 4 0 0,4-4 0 0,-1-3 0 16,0 3 0-16,4-3 0 0,0 3 0 0,0-3 0 15,0 4 0-15,7-1 0 0,0 3 0 0,0 4 0 16,0 2 0-16,4-6-8 0,-1 4 8 0,4-1 0 16,0 1-12-16,0-4 2 0,4 4 0 0,3-4 0 0,0 3 10 0,0 1 0 15,0 2 0-15,4 1 0 16,-4 0-52-16,0 2-8 0,-3 1-1 0,3 3-1 15,-3 0-23-15,-1 0-5 0,1 0-1 0,-1 3 0 16,1-4-61-16,-4 4-12 0,4 0-2 0,-4 0-1010 0</inkml:trace>
  <inkml:trace contextRef="#ctx0" brushRef="#br0" timeOffset="-9529.39">23301 10093 1958 0,'0'0'43'0,"0"0"9"0,0-6 1 0,0-4 3 0,0 4-45 0,4-4-11 0,-4 4 0 0,0-6 0 16,3-1 104-16,-3 4 20 0,0-4 3 0,4-3 1 16,-4 7-40-16,0 0-7 15,0-1-1-15,0 4-1 0,0 6-9 0,0 0-2 0,0 0 0 16,0 0 0-16,-4 6 4 0,-3 7 0 0,3-1 0 0,1 7 0 16,-4 0-26-16,3 0-5 0,1 3-1 0,-1-3 0 15,1 3-10-15,-1-4-2 0,1 1-1 0,-1 0 0 16,4-3-11-16,0-1-1 0,0 1-1 0,0 0 0 15,4-7 5-15,-1 4 1 0,1-7 0 0,3 3 0 16,-4-6-20-16,4 4 0 0,0-4 0 0,1-3 0 16,-1 3-27-1,3-3-9-15,-3-3-1 0,0 0-1 0,4 3-12 0,-1-7-2 0,1 4-1 16,0-3 0-16,-4-3-39 0,3 2-7 16,1-2-1-16,-4 3-1 0,3-1-36 0,1 1-7 0,-4 0-2 0,4 3 0 15,-4-4 45-15,3 7 9 16,-3 0 1-16,0 0 1 0,0 4 5 0,1-1 1 0,-1 3 0 0,0-3 0 15,0 7 118-15,-4-4 24 0,4 0 5 0,-3 0 1 0,-1-3 51 16,1 1 10-16,-4-4 3 0,3 3 0 0,-3-3 0 0,7 0 0 16,-3-3 0-16,0-1 0 0,3-2-44 0,-4 0-8 15,1-3-1-15,-1-4-1 0,1 0-4 0,-4 1-1 16,3-4 0-16,-3 1 0 0,4-4-31 0,-8 0-6 16,4-3-2-16,-3-9 0 0,-1-1-12 0,-3-2-2 15,4-1-1-15,-1-2 0 0,-3-4-7 0,0 10-8 16,0-1 11-16,0 1-11 0,0 6 0 0,3 0 0 0,-3 6 0 0,4 0 0 15,3 0 0-15,-4 4-12 0,1 2 3 0,3 4 1 32,0-1-64-32,0 4-12 0,0 6-2 0,0 0-1 15,0 0-81-15,7 0-16 0,3 6-3 0,-3 0-657 0,0 4-131 0</inkml:trace>
  <inkml:trace contextRef="#ctx0" brushRef="#br0" timeOffset="-9146.67">23707 10102 2419 0,'0'0'53'0,"0"0"11"0,0 7 3 0,0-1 1 16,3 0-55-16,-3-3-13 0,4 3 0 0,-1-2 0 15,1-1 95-15,3-3 16 0,-4 0 3 0,4 0 1 16,0-3-52-16,1-1-11 0,-1 1-1 0,3-3-1 0,-3 0-18 0,4-4-4 16,-4 1-1-16,0-4 0 0,4-2 6 0,-1-1 2 15,-3-3 0-15,0 0 0 0,4 1-12 0,-4-1-3 16,0-3 0-16,-4 3 0 0,1 3-8 0,-4 1-3 15,0 2 0-15,-4 1 0 0,1 2 0 0,-1 4 0 16,-3 3 0-16,0 6 0 0,-3 0-9 0,-1 6 12 16,1 7-12-16,-1 3 12 0,0 6-12 0,1 0-9 15,-1 3 9-15,1 1-13 0,6 2 13 0,-3-6-11 16,3 3 11-16,1-3-10 0,6 4 10 0,-3-4 0 16,4-3 0-16,3-4 0 0,0 1 0 0,4-6 0 15,-1-1 0-15,4-2 0 0,1-4 0 0,2-3 0 16,-3 0 0-16,4-3 0 0,0 0 0 0,-1 0 0 15,1-3-11-15,-4-3 11 0,4 3 0 0,-4 0 0 16,3-4 0-16,-6 4 0 16,-1-3-51-16,1 0-7 0,0-1-2 0,-4 1 0 15,0-3-160-15,0-1-32 0,3-9-6 0,-3-3-2 0</inkml:trace>
  <inkml:trace contextRef="#ctx0" brushRef="#br0" timeOffset="-8377.01">24448 9971 2419 0,'-4'15'53'0,"0"-5"11"0,1-4 3 0,-1 3 1 0,4-2-55 0,0-1-13 16,0 0 0-16,7-3 0 0,-3 0 105 0,7 1 19 15,-1-1 3-15,4-3 1 0,4 0-52 0,-4-3-9 16,7-1-3-16,-3 1 0 0,3 0-26 0,0 0-6 16,4 0 0-16,-4 0-1 0,4 0 1 0,-1 3 1 15,5-4 0-15,-5 1 0 16,1 3-49-16,0-3-9 0,3 0-3 0,-3 0 0 16,3 0-97-16,-7 0-20 0,4-4-4 0</inkml:trace>
  <inkml:trace contextRef="#ctx0" brushRef="#br0" timeOffset="-5362.44">25926 9917 918 0,'0'0'26'0,"0"0"6"0,0 0-32 0,0 0 0 15,0 0 0-15,0 0 0 0,0 0 95 0,0-6 13 16,0 6 2-16,0-6 1 0,0 6-28 0,0 0-6 16,-4-7-1-16,4 7 0 0,0-6-23 0,0 6-5 15,0-6 0-15,-3 0-1 0,3 6 53 0,0-7 10 16,0 7 2-16,-4-6 1 0,-3 0-19 0,3 3-4 0,-3-4-1 0,0 4 0 15,0 0-11-15,0 3-2 0,-3-3-1 16,3 3 0-16,-4 0-28 0,0 0-6 0,1 0-1 0,-4 0 0 16,0 3-16-16,0 0-4 0,3 0-1 0,-3 1 0 15,3 2-7-15,1 0-2 0,-4 3 0 0,3 1 0 16,0-1-10-16,4 4 8 0,-3 3-8 0,3-4 8 16,3 4-8-16,-3-1 0 0,4 1 0 0,3 0 0 15,0-1 0-15,0 1 0 0,0 0 0 0,7-4 0 16,-4 1-9-16,4-4 9 0,0 4 0 0,0-4 0 15,4 1-10-15,0-4 10 0,-1 0-8 0,4-3 8 16,0 0-22-16,0-3 1 0,4 0 0 0,0-3 0 16,-1 0 21-16,1-3 0 0,-4 0 0 0,4-7 0 15,-8 4 0-15,4-4 0 0,-3-3 0 0,0 1 0 0,-4-1 0 0,0 0 0 16,0-2 0-16,0-1 0 16,0 0 0-16,-4 0 0 0,4 4 0 0,-3-1 0 0,0 3 47 0,-1 4 13 15,-3-1 4-15,4 1 0 0,-4 9-52 16,0 0-12-16,0 0 0 0,0 0 0 0,3 6 0 0,-3 4 0 15,4-1 0-15,-1 7 0 0,-3 0 0 0,4 2 0 16,3 1 0-16,-4 3 0 0,1 0 0 0,3 0 0 16,-4-3 0-16,4 0 0 0,4-4 0 0,-4 1 0 15,0-3 0-15,0-1 0 0,4-3 23 0,-1-2 1 16,-3 2 1-16,4-6 0 16,3-3-91-16,-3 0-18 0,3 0-4 0,0-3-1 15,0-3-135-15,0 0-26 0</inkml:trace>
  <inkml:trace contextRef="#ctx0" brushRef="#br0" timeOffset="-4816.7">27185 9726 2185 0,'0'0'48'0,"0"0"9"0,-7-3 3 0,0 0 2 0,0 0-50 0,-4-1-12 16,1 1 0-16,-1 3 0 0,1-3 83 0,3 3 13 15,-4 0 4-15,0 3 0 0,-3-3-57 0,0 3-11 16,4 1-3-16,-5-1 0 0,1 3 28 0,4 3 6 15,-4 1 1-15,3 2 0 0,-3 1 0 0,3 3 0 0,1-1 0 0,-1 1 0 16,1 3-52-16,3 0-12 16,-4 2 0-16,4 1 0 0,0 4 0 0,3-1 0 0,4-3 0 0,0 6 0 15,0-6 0-15,4 3 0 0,-1 0 0 0,1-3 0 32,6-3-48-32,-2-1-13 0,2 1-3 0,1-6 0 0,-1-1 52 0,4-5 12 0,4-4 0 0,-4-6 0 15,7-4-105 1,-3-2-19-16,3-4-3 0,0-2-1 0,0-7-51 0,4 0-10 15,-4-3-3-15,4-3 0 0</inkml:trace>
  <inkml:trace contextRef="#ctx0" brushRef="#br0" timeOffset="-4487.72">27358 9804 1314 0,'0'0'37'0,"0"0"8"0,0 0-36 0,0 7-9 16,0-4 0-16,-4 3 0 0,4 0 104 0,0-6 20 16,-3 3 3-16,3 4 1 0,-4-1-52 0,4-6-9 15,-3 3-3-15,-1 3 0 0,1 1 50 0,-1-1 10 16,1 0 1-16,-1 0 1 0,-3 4-48 0,4-1-10 15,-1 4-1-15,1-1-1 0,-5 4-2 0,1 3 0 16,7 0 0-16,-7-1 0 0,4 4-26 0,3-3-6 16,-4 0 0-16,4 0-1 0,0-3 1 0,0 2 1 15,4-5 0-15,-1-1 0 0,1 1-33 16,-1-4 0-16,4 1 0 0,1-7 0 0,-1 3 0 0,3-6 0 16,1 0 0-16,-1-3 0 0,4 0 0 0,-3-3 0 15,3-1 0-15,0-5 0 0,-3 2 0 0,3-5-14 0,-3 2 1 0,-1-6 0 16,1 4 36-16,-4-1 7 0,0-3 2 0,-4 7 0 15,1-4-41-15,-4 3-8 0,-4 1-2 16,1 3 0-16,-1-1 19 0,-3 1 0 0,0 2 0 0,-3-2 0 16,-1 3 48-16,0 0 12 15,1-1 4-15,-1 1 0 16,1 0-103-16,-1 3-20 0,4-1-4 0,-4-2-1 0,4 3-21 16,4 3-5-16,3 0-1 0,0 0 0 15,0 0-79-15,0 0-16 0,0 0-3 0,0 0-1 0</inkml:trace>
  <inkml:trace contextRef="#ctx0" brushRef="#br0" timeOffset="-4162.89">27697 10152 2070 0,'0'0'45'0,"-4"7"10"0,4-1 1 0,0-6 3 0,0 0-47 15,0 0-12-15,0 0 0 0,0 0 0 0,0 0 109 16,0 0 20-16,0 0 4 0,0 0 1 0,0 0-45 0,0-6-9 16,0-4-1-16,0 1-1 0,0-1-11 0,0-2-3 15,0-4 0-15,-3-3 0 0,-1 1-6 0,0-11-2 16,1 1 0-16,-4-6 0 0,0-1-28 0,-4 1-5 16,1-4-2-16,-4 0 0 0,3 4 35 0,0 3 6 15,-3-1 2-15,4 1 0 0,-4 0-52 16,3-1-12-16,0 7 0 0,4-3 0 15,0 6-48-15,0 0-13 0,4 6-3 0,-1 7 0 16,1-1 0-16,3 4 0 0,0 6 0 0,0 0 0 16,7 6-102-16,0 1-21 0,0 5-4 0,0 4-999 0</inkml:trace>
  <inkml:trace contextRef="#ctx0" brushRef="#br0" timeOffset="-3837.54">27891 10121 1892 0,'0'0'53'0,"0"0"13"16,0 0-53-16,0 0-13 0,3 3 0 0,-3-3 0 16,0 0 121-16,0 0 22 0,0 0 4 0,0 0 1 15,0 0-32-15,-7 3-7 0,4-3-1 0,3 0 0 0,-7-3-41 0,3-3-9 16,-3-3-2-16,3-1 0 0,-3-6-25 0,0-2-6 16,0-4-1-16,0-3 0 15,0-4-2-15,0 1-1 0,4 0 0 0,-5 3 0 16,5 0-21-16,-1 6 0 0,1-3 0 0,-1 3 0 15,1 3 0-15,-1 1 0 0,1 2 0 0,-1 1 0 16,4 2 0-16,0 1 0 0,-3 0 0 0,3 2 0 0,3 1 0 0,-3-3 0 16,0 2 0-16,0-2 0 15,0-1 0-15,0 1 0 0,4 0 0 0,-4-4 0 0,0 1 0 0,0-1 0 16,0 1 0-16,0-1 0 0,-4 0 0 0,4 1 0 16,-3-1 0-16,-1 4 0 15,1 0-47-15,3 2-13 0,-4 1-4 0,4 6 0 16,0 0-105-16,0 0-22 0,0 0-4 0,0 0-1 0</inkml:trace>
  <inkml:trace contextRef="#ctx0" brushRef="#br0" timeOffset="-3420.31">28039 9880 1944 0,'0'0'43'0,"0"0"9"0,0-7 1 0,-4-2 1 0,1 3-43 0,-1-1-11 0,1 4 0 0,3 3 0 15,-4-3 108-15,4 3 19 0,-7-3 4 0,0 3 1 16,4 3-5-16,-5 3-1 0,1 4 0 0,0-4 0 16,0 7-57-16,0-1-11 0,4 1-2 0,-4 6-1 0,0-1-26 0,3 4-5 15,1 0 0-15,3 0-1 0,0-3-12 0,0 3-3 16,0-3 0-16,3-4 0 0,4 1 0 15,-3-3 0-15,3-1 0 0,0-6 0 16,3 4-8-16,1-4 0 0,-4-3 0 0,4-3 0 0,-1-3 0 0,1 0 0 16,3 0 0-16,-4-3 0 15,1-4 0-15,-4 1 0 0,4-4 0 0,-8-2 0 0,4 2 0 0,-3-3 0 16,-1 1 11-16,1-4-11 0,-4 3 9 0,0 0-9 16,0 4 8-16,-4-4-8 0,4 4 11 0,-7-1-3 15,0 4-8-15,0-1 12 0,0 4-12 0,-4 0 9 16,1 0-9-16,3 2 8 15,-4 1-55-15,1 3-11 0,3 3-2 0,0 1-1 16,0-1-55-16,-1 0-10 0,5 3-2 0,-1 0-1 16,4 1-133-16,4-1-26 0</inkml:trace>
  <inkml:trace contextRef="#ctx0" brushRef="#br0" timeOffset="-3120.13">28229 9873 2016 0,'0'0'44'15,"4"-3"10"-15,-1-3 2 0,1 0 0 0,-1 3-45 0,1-4-11 0,-4 7 0 0,0 0 0 16,0 0 133-16,0 0 25 0,0 0 5 0,0 0 1 16,0 0-20-16,0 0-3 0,0 0-1 0,-7 7 0 15,3 2-88-15,-3 3-17 0,4 4-4 0,-4 6-1 16,3 0-9-16,1 0-1 0,-1 3-1 0,4 0 0 16,0-3-4-16,0 0-1 0,4-3 0 0,-4 0 0 15,7-4 2-15,0-2 0 0,0-1 0 0,0 1 0 16,0-4-16-16,0 1 8 0,4-4-8 0,-4-3 0 15,3 0 0-15,1 0 0 0,-1 1 0 0,1-4 0 16,-4 0 0-16,4-4 0 0,-1 1 0 0,1 0 0 0,-1 0-12 16,1-3 2-16,-4 0 0 0,0-1 0 15,4-2-74-15,-4-1-14 0,0 1-3 16,0-3-1-16,3-1-59 0,-3-3-12 0,4 4-3 16,0-4 0-16,3 0-79 0,0 1-16 0,0-4-3 0</inkml:trace>
  <inkml:trace contextRef="#ctx0" brushRef="#br0" timeOffset="-2840.61">28660 9666 1497 0,'0'0'32'0,"0"0"8"0,0 0 0 0,0 0 4 0,0 0-36 0,0 0-8 0,0 0 0 0,0 0 0 16,0 0 53-16,0 0 9 0,0 0 2 0,0 7 0 15,3-4 51-15,-3 3 10 0,4 0 3 0,-1 1 0 16,1 2 0-16,-1 0 0 0,4 4 0 0,0 3 0 15,0-1-15-15,-3 4-2 0,3 0-1 0,-3 6 0 16,3-3-13-16,0 3-2 0,-4 0-1 0,1 3 0 16,-1-3-49-16,1 1-9 0,-1-5-3 0,1-2 0 15,-4 0-22-15,3-3-11 0,1-7 10 0,-4 1-10 16,0-1 0-16,3-6 0 0,-3-3 0 0,0 0 0 16,0 0-57-16,0 0-11 0,0 0-3 0,0 0 0 15,-7-6-44-15,4 0-9 16,-4-1-1-16,0-2-1 0,0 3-86 0,0-4-16 0,0 4-4 15</inkml:trace>
  <inkml:trace contextRef="#ctx0" brushRef="#br0" timeOffset="-2424.69">28617 9848 1864 0,'0'0'41'0,"-3"3"9"0,-1 4 2 0,4-4 0 0,-3 3-42 0,-1 0-10 15,4 1 0-15,0-4 0 0,4 3 84 0,-4 0 16 16,3 1 2-16,1-1 1 0,3 3-42 0,0-2-8 15,0-1-1-15,0 0-1 0,0 0 10 0,4 1 3 16,-1-4 0-16,4 0 0 0,0 0-41 0,4 0-8 16,0-6-2-16,-1 3 0 0,8-6 0 0,-4 3 0 15,4-7 0-15,-4 1 0 0,4-4 2 0,0 1 0 0,-1-1 0 0,-3 1 0 16,-3-1 8-16,0 1 1 0,-1-4 1 0,-6 3 0 16,-1 4-2-16,-2-1-1 0,-1 1 0 0,0 0 0 15,-4 2 6-15,1 4 0 0,-4 3 1 0,0 0 0 16,0 0-2-16,0 0-1 0,0 0 0 0,-7 3 0 15,0 4-13-15,0-1-2 0,-1 6-1 0,-2 1 0 16,-1 3-10-16,4-1 0 0,-3 4 0 0,3 0 8 16,0 3-28-16,-1 0-5 15,5 0-2-15,-1 0 0 0,4-3 41 0,0-1 8 0,4-2 2 0,-1 3 0 16,1-7-24-16,3 1 8 0,0-4-8 0,4 1 0 16,-4-1 0-16,3-2 0 0,-3-1 0 0,4-3 0 15,0 0 0-15,-1 0 0 0,1 0 0 0,3-3 0 16,-4 3 0-16,1-6 0 0,3 0 0 0,-3 0 0 15,3-3-36-15,-4-4-1 0,1-2-1 0,3-1 0 16,-3-2-82-16,-1-1-16 0,1-3-3 0,-4-3-682 16,0-3-137-16</inkml:trace>
  <inkml:trace contextRef="#ctx0" brushRef="#br0" timeOffset="-1860.57">29341 9629 1591 0,'0'0'35'0,"0"0"7"16,0 0 2-16,-4 3 0 0,-3 0-35 0,3 0-9 0,1 3 0 0,-1 1 0 0,1-1 102 0,3 0 18 16,-4 4 4-16,1-1 1 0,3 0-25 0,0 4-4 15,3 0-2-15,-3 2 0 0,4 7-14 0,-1-3-4 16,1 3 0-16,3 3 0 0,-4 0-17 0,5 3-4 15,2 1-1-15,-3-1 0 0,0 0-10 0,4 0-1 16,-1-3-1-16,-3 0 0 0,1-3-10 0,2 0-1 16,-3-3-1-16,0-3 0 0,0-4-22 0,-3 1-8 15,-1-4 0-15,1-2 9 0,-1-1-9 0,-3-3 0 0,0-3-10 0,0 0 10 32,0 0-43-32,0 0-2 0,-3-6-1 0,-4-1 0 15,0-2-109-15,-4-4-21 0,-3 4-5 0,0-3-941 0</inkml:trace>
  <inkml:trace contextRef="#ctx0" brushRef="#br0" timeOffset="-1671.09">29217 9949 2188 0,'0'0'48'0,"0"0"11"0,4 6 1 0,-4-3 1 16,3 0-49-16,1 3-12 0,3-2 0 0,0-1 0 16,0 0 98-16,3 0 17 0,-3 0 3 0,8 0 1 15,-5 0-88-15,4-3-18 0,0 3-3 0,4-3-1 16,0 0-9-16,-1 0 0 0,-3-3 0 0,4 3 0 15,-4 0-21-15,0-3-7 0,0 3 0 0,0 0-1 16,1 0-159-16,-1 3-31 0,0 0-6 0,-4 1-2 16</inkml:trace>
  <inkml:trace contextRef="#ctx0" brushRef="#br0" timeOffset="-1557.38">29676 10109 2142 0,'0'0'47'0,"0"0"9"0,0 0 3 0,0 0 1 0,-4 3-48 0,4-3-12 16,-7 0 0-16,-7-3 0 0,3-4 0 0,11 7 0 15,-7-3 0-15,0-6 0 0,4 2 92 0,-8-2 16 0,8-4 4 0,-4 1-814 32,0-4-162-32</inkml:trace>
  <inkml:trace contextRef="#ctx0" brushRef="#br0" timeOffset="-1393.82">29598 9626 2504 0,'-7'12'71'0,"3"-6"16"0,1 4-70 0,-1-4-17 0,-3 4 0 0,4-1 0 15,-1-3 100-15,1 4 16 0,3-1 3 0,0 0 1 16,0 1-68-16,0-4-12 0,3 4-4 0,1-4 0 16,-1 0-36-16,4 0 0 0,4 1-12 0,-4-1 4 31,4 0-133-31,3 0-27 0,-4-2-4 0,4 2-597 0,1-3-119 0</inkml:trace>
  <inkml:trace contextRef="#ctx0" brushRef="#br0" timeOffset="-1071.8">29859 9873 2257 0,'-3'7'49'0,"-1"-1"11"0,1 0 1 0,-1 4 3 0,0-1-51 0,-3 0-13 0,4 4 0 0,-4-1 0 0,3 1 64 0,1 0 9 15,-1 2 3-15,1 1 0 0,3 0-10 0,0-1-2 16,0 4 0-16,0-3 0 0,3-1-3 0,-3 4-1 16,0-3 0-16,4-4 0 0,-1 4 4 15,-3-3 0-15,4-1 0 0,-1-2 0 0,4-4-39 16,-3 0-7-16,3-3-2 0,0 0 0 0,-3-6-6 0,3 0-2 15,3 0 0-15,-3-6 0 0,0 2-8 0,0-5 0 16,4-1 0-16,-4-2 0 0,4-1 0 0,-4-3 0 16,3 3 0-16,-3-2 0 0,0-1 0 0,0 0 0 15,0 3 0-15,-3 1 0 0,0-1 0 0,-1 3 0 16,1 1 0-16,-4-4 0 0,0 4 0 0,0 2 0 0,-4 1 0 0,1-4 0 16,-1 4 0-16,0-1-17 0,-3 4 4 0,4 3 1 31,-4 0-52-31,0 0-9 0,0 3-3 0,0 0 0 15,7 0-73-15,-7 0-15 0,3 3-4 0,1 0-613 0,-1 3-123 0</inkml:trace>
  <inkml:trace contextRef="#ctx0" brushRef="#br0" timeOffset="-725.71">30074 10118 2157 0,'0'6'61'0,"0"-6"14"15,0 3-60-15,0-3-15 0,0 0 0 0,0 0 0 0,7 0 106 0,-3-6 18 16,-1 0 4-16,1-4 1 0,3-2-58 0,0-1-12 16,-3-2-3-16,3-1 0 0,7-3-25 0,-4 0-6 15,1 0-1-15,0 4 0 0,-1-4 12 0,4 3 1 16,-3 1 1-16,3 5 0 0,-4 1-14 0,1-1-2 15,0 7-1-15,-1 0 0 0,1 6 9 0,-4 4 2 16,3 2 0-16,1 4 0 0,-4-1 6 0,0 7 2 16,0 3 0-16,0 3 0 0,0 3-17 0,0 0-3 15,0 1-1-15,0-1 0 0,4 0-11 0,-4-3-8 0,0-6 12 0,-3 0-12 16,-1-7 0-16,1 1 0 16,-1-4 0-16,-3-3 0 15,0-6-77-15,0 0-23 0,0 0-4 0,-10-9-838 16,-1 0-168-16</inkml:trace>
  <inkml:trace contextRef="#ctx0" brushRef="#br0" timeOffset="639.23">23904 11341 1792 0,'0'0'51'0,"0"0"10"0,0 0-49 0,-7-3-12 16,4-4 0-16,-4 4 0 0,0-3 105 0,-1 0 19 16,1-1 3-16,4 1 1 0,-4 3-52 0,0-3-9 15,0-1-3-15,3 4 0 0,-3 0-51 0,4 0-13 0,3 3 0 16,-11 0 0-16,8 0 54 0,-5 3 8 0,1 0 2 15,0 4 0-15,4 2 0 0,-4 4 0 0,3-1 0 0,-3 4 0 16,4-1-52-16,3 4-12 16,-4 0 0-16,1 0 0 0,3 3 0 0,0 0 0 15,3 0 0-15,1 0 0 0,3 0 0 0,0-4 0 0,0 1 0 0,3-3 0 16,5-4 0-16,-1-2 0 0,3-7 0 16,1-3 0-16,0-3 0 0,3-3 0 0,0-7 0 15,0-3 0-15,0 1 34 0,0-1 4 0,-3-3 1 0,0 0 0 16,-1-3-25-16,-3 1-5 0,1-1-1 0,-5 0 0 15,-3 0 0-15,0-3-8 0,-3 6 12 0,-1-3-4 16,-3 3 3-16,-3 3 0 0,3 4 0 0,-7-1 0 16,0 1 5-16,0 2 0 0,-4 1 1 0,-3 3 0 15,0-1-6-15,-4 1-2 0,0 3 0 0,-3 0 0 16,7 3-29-16,0 0-5 0,-4 0-2 0,8 3 0 16,-1-3-29-16,4 3-7 0,-3 0-1 0,6 3 0 15,-3 1-116-15,7-1-23 0,0 0-5 0</inkml:trace>
  <inkml:trace contextRef="#ctx0" brushRef="#br0" timeOffset="996.18">24296 11457 2508 0,'3'12'71'0,"-3"-5"16"0,4-4-70 0,-4-3-17 16,0 6 0-16,0-6 0 0,0 0 106 0,0 0 18 15,0 0 3-15,0 0 1 0,0 0-52 0,-7-6-9 16,3-1-3-16,-6-5 0 0,3-1-23 0,-4-2-5 15,0-4 0-15,1-3-1 0,-1-3-21 0,1-3-4 0,-4-7-1 16,3 1 0-16,-3-4-9 0,0 4 0 16,0-4 0-16,0 0 8 0,-1 7-8 0,-2-4 0 15,3 4 0-15,0 0 0 0,0-1 0 0,3 7 0 0,0 0 0 0,1 3 0 16,6 3-19-16,1 7 4 0,-1 2 1 0,4 4 0 16,4 0-9-16,-1 0-1 0,1 3-1 0,3-1 0 15,0 4 15-15,7-3 10 0,-3 3-12 0,3 0 12 16,3 0 0-16,-3 0 0 0,4-3 0 0,-4 0 0 15,4 0 0-15,-1 0-12 0,5 0 12 0,-5-1-13 16,1 1 13-16,3 0 0 0,-3 3 0 0,-1 0 0 16,-3 0 8-16,-3 6-8 0,0 1 9 0,-4-1-9 15,0 3-10-15,0 4-8 0,-4-4-2 0,-3 4 0 16,0-1-131-16,-7 1-26 16,4 3-6-16,-8-4-983 0</inkml:trace>
  <inkml:trace contextRef="#ctx0" brushRef="#br0" timeOffset="1163.13">24098 11269 2508 0,'0'0'71'0,"7"3"16"0,0 0-70 0,0 3-17 15,4-3 0-15,0 0 0 0,3 1 106 0,3-1 18 16,1 0 3-16,0 0 1 0,3 0-52 0,0 3-9 16,0-2-3-16,4 2 0 0,0 0-51 0,-1 0-13 15,1-3 0-15,0 1 0 16,3-1-48-16,0 0-13 0,0-3-3 0,0 0-819 15,1-3-164-15</inkml:trace>
  <inkml:trace contextRef="#ctx0" brushRef="#br0" timeOffset="1597.12">25171 11391 2646 0,'0'0'58'0,"0"0"12"0,0 0 2 0,0 0 3 0,0 0-60 0,0 0-15 15,-7-3 0-15,0 0 0 0,3 0 55 0,-3-4 8 16,0-2 1-16,0-1 1 0,3-2-1 0,1-1 0 15,-4 1 0-15,3-4 0 0,1 4-51 0,3-4-13 16,0-3 0-16,0 3 0 0,0 1 0 0,0-1 0 16,3 0 0-16,1 4 0 0,-1-4 0 0,1 0 0 15,3 4 0-15,0-4 0 0,4 7 0 0,-4-1 0 16,3 1 0-16,1 3 0 0,3 0 0 0,-7 2 0 16,4-2 0-16,3 3 0 0,-4 3 12 0,1 0-1 15,3 3 0-15,0 7 0 0,0-1 1 0,0 7 0 16,0 2 0-16,-3 7 0 0,-4 1 3 0,0 2 1 15,0 0 0-15,0-3 0 0,-3 0 7 0,-1-3 1 16,1 0 1-16,-4-3 0 16,3 0-46-16,-3-7-10 0,4 1-1 0,-4-4-1 15,0-3-91-15,0-6-17 0,0 0-4 0,0 0-722 0,0 0-144 0</inkml:trace>
  <inkml:trace contextRef="#ctx0" brushRef="#br0" timeOffset="1884.85">25513 11121 2419 0,'0'7'53'0,"-4"-1"11"0,1 3 3 0,-1 4 1 16,1-1-55-16,-1 7-13 0,1 0 0 0,-1 3 0 16,1 0 54-16,-1 3 8 0,4-3 2 0,-3 0 0 15,3 0 0-15,3-7 0 0,1 4 0 0,-1-6 0 16,1-1-11-16,-1-2-1 0,4-4-1 0,4 0 0 0,-4-3-26 0,7 1-5 16,-3-8 0-16,3 1-1 15,0-3-3-15,0 0-1 0,4-4 0 0,-4-5 0 16,3-4-29-16,-6 0-6 0,3-3 0 0,-3 0-1 15,-4 0 46-15,3 0 10 0,-3 3 1 0,0 4 1 16,-3-4-21-16,-1 6-5 0,-3 1-1 0,0 2 0 0,-3 4-2 0,-1 0 0 16,-3 0 0-16,-3 2 0 0,-1 1-8 0,1 3 0 15,-1 0 0-15,-3 3 0 16,0 1-64-16,3-1-16 0,-3 3-2 0,0 3-1 16,3 1-116-16,4-1-23 0,-3 4-5 0,3-4-1 15</inkml:trace>
  <inkml:trace contextRef="#ctx0" brushRef="#br0" timeOffset="2546.18">25982 10786 2066 0,'0'0'45'0,"0"0"10"0,0 0 1 0,0 0 3 0,0 0-47 0,4 3-12 0,-1 6 0 0,-3 1 0 15,7 2 59-15,-3 4 9 0,3 3 3 0,0 0 0 16,0 6 16-16,0 0 3 0,4 3 1 0,-1 0 0 16,1 0-22-16,-1 4-4 0,1-1-1 0,-1-3 0 15,-2 4 0-15,-1-7 0 0,3 6 0 0,-3-6 0 16,0 0-7-16,-3-6-1 0,-1 0-1 0,1-3 0 16,3-7-38-16,-4 0-7 0,-3-2-2 0,0-1 0 0,0-6-8 0,0 0 0 15,0 0 0-15,0 0 0 0,0 0 0 0,-7-6 0 16,0-1 0-16,-3 1 0 0,-1 0 0 0,-3 0 0 15,3 2 0-15,-6 1 0 0,3 0 0 0,-4 0 0 16,0 3 0-16,-3 0 0 0,7 6-24 16,0 1 2-16,0 2 1 0,0 0 0 0,3 4 1 0,4-4 0 15,-3 4 0-15,6-1 0 0,1-2 4 0,3 2 2 16,0-2 0-16,3-1 0 0,1 1 5 0,3-4 1 16,3 0 0-16,4 0 0 0,-3-2 0 15,3-1 0-15,0-3 0 0,4 0 0 0,3 0 8 0,0-3 16 16,0 3-4-16,0-7-1 0,-3 1-11 0,3 0 0 15,0-4 0-15,4-2 0 0,-4-1 0 0,0 1 0 16,1-1 0-16,-1 1 0 0,-4-4 0 0,-2 3 0 16,-1 1 0-16,0-1 0 0,0-2 8 0,-7 2-8 15,4 4 0-15,-4-4 8 0,0 4-8 0,0-4 0 16,-4 4 9-16,-3-1-9 0,4 4 8 0,-4-3-8 0,0 2 10 0,-4-2-10 16,1 0 12-16,-1 2-3 0,1 1-1 0,-4 0 0 15,3 0 0-15,-3 2 0 0,-4 1 0 0,4 0 0 16,-3 6 0-16,3 4 0 0,-4-1 0 0,4 3 0 15,0 4-8-15,0-1 8 0,3 7-8 0,1 0 8 16,-1 0-8-16,4 3 0 0,4 0 0 0,-4-10 0 16,7 1 0-16,-4-1 0 0,5 7 0 0,-1-6 0 15,3 2 0-15,-3-2 10 0,4-4-1 0,-1 1 0 16,1-4 4-16,3 0 1 0,0 0 0 0,0-2 0 16,4-4-14-16,-4 0 0 0,0-4 8 0,0-2-8 15,0 0 0-15,1-3 0 0,-5-7 0 0,1 3 0 16,3-6-152-1,-7 1-31-15,3 2-5 0,-3-3-2 0</inkml:trace>
  <inkml:trace contextRef="#ctx0" brushRef="#br0" timeOffset="3691.93">26829 10980 1220 0,'0'0'34'0,"0"0"9"0,0 0-35 0,0 0-8 16,0 0 0-16,0 0 0 0,0 0 104 0,0 0 18 15,0 0 4-15,0 0 1 0,0 0-3 0,0 6 0 16,-4-2 0-16,1 2 0 0,3 0-3 0,-4 0-1 15,1 1 0-15,-1 2 0 0,-3 0-26 0,4 1-6 16,-1 2 0-16,-3 1-1 0,0 3-25 0,0-4-5 16,0 4-1-16,0 0 0 0,0-1-21 0,-4 1-5 15,4 0-1-15,0-4 0 0,0 1-10 0,3-1-3 16,-3 1 0-16,4-4 0 0,-1 1-16 0,4-4 8 16,0-3-8-16,0 3 0 0,4-3 0 0,-1-3 0 0,4 0 0 0,4 0 0 15,0-3-8-15,-1 0 8 0,4-3 0 0,0 0-9 16,0-1 9-16,4-2 0 15,0-1 0-15,-1 4 0 0,5-3 0 0,-5-1 0 0,4 1 0 16,1 0 0-16,-5 2 24 0,1 1 1 0,-4 3 0 0,0 0 0 16,-3 3 7-16,-4 3 2 0,0 0 0 0,0 3 0 15,0 1-12-15,-4 2-2 0,-3 0-1 0,-3 4 0 16,-1 3-7-16,1-1-2 0,-1 4 0 0,-3 0 0 16,-3 0-10-16,3-4 8 0,-4 4-8 0,0-3 8 15,1-4-8-15,-1 1-9 0,4-4 9 0,-3 1-13 16,6-4-39-16,-3-3-8 0,7-3-2 0,0 0 0 15,0 0-73-15,0 0-14 0,0-9-3 0,4 3-724 16,-1-4-144-16</inkml:trace>
  <inkml:trace contextRef="#ctx0" brushRef="#br0" timeOffset="4065">27753 10971 1605 0,'0'0'35'0,"0"0"7"0,0 0 2 0,0 0 2 0,0 0-37 0,0 0-9 0,4 6 0 15,-4 3 0-15,3 1 128 0,-3 6 23 0,7-1 5 0,-3 4 0 16,-1 3-44-16,4 3-10 0,0 3-2 0,0 4 0 16,0-1-19-16,4 0-4 0,-4 4-1 0,4-1 0 15,-4-2-16-15,3-1-3 0,-3-6-1 0,0-3 0 16,0 0-32-16,-3-3-8 0,0-3 0 0,-1-4-1 16,1 1-15-16,-1-1 0 0,-3-6 0 0,0 4 0 15,0-7-12-15,0-3-8 0,0 0-1 0,0 0-1 16,0 0-93-16,-7-3-18 0,-4 0-4 0,4-7-1 15,-3 4-79 1,-4-3-16-16,-11-13-3 0,7 3-1 0</inkml:trace>
  <inkml:trace contextRef="#ctx0" brushRef="#br0" timeOffset="4627">27700 11334 1792 0,'4'4'40'0,"-1"2"8"0,4 0 1 0,4-3 1 0,-4 0-40 0,3 4-10 16,5-4 0-16,-1 3 0 0,0-3 60 0,0 0 11 15,4 4 1-15,3-7 1 0,0 3-5 0,0 0-2 16,4 0 0-16,3-3 0 0,-3 0-23 0,3-3-5 16,-3 0-1-16,3 0 0 0,-4 3-6 0,-2-3-2 15,-1-1 0-15,0 1 0 0,-3 0 18 0,-4 0 3 0,3 3 1 16,-6-3 0-16,0 3-8 0,-4-3-2 0,0 0 0 0,-4-1 0 16,-3 4 7-16,4-6 0 0,-8 0 1 0,1-4 0 15,3 1 4-15,-7-7 1 0,0 1 0 0,-1-1 0 16,1-6-22-16,-3 3-4 15,-1-3 0-15,-3-3-1 0,0 0-14 0,0 3-2 0,0-3-1 0,-4 0 0 16,1 3-10-16,-1 0 8 0,4 0-8 16,-4 0 8-16,1 3-8 0,6 4 0 0,0 2 0 15,1 4 8-15,3 6-8 0,0 0 0 0,7 3 0 0,0 0-11 16,0 6-45-16,3 3-8 0,4 4-3 16,0 2 0-16,0 1 10 0,0 0 1 0,4 6 1 0,0 3 0 15,3 0-12-15,-4 3-2 0,1 0-1 0,3 4 0 16,-3-1 18-16,-1-3 4 0,1 1 1 0,3-1 0 0,-4-6 25 15,1 0 5-15,0-4 1 0,-1 1 0 0,-3-6 16 16,0-4 11-16,0-3-2 0,0-2 0 16,0-1 7-16,0-3 2 0,-3-7 0 0,3 1 0 0,-3-3 21 15,-1-4 4-15,1-2 1 0,-1-4 0 0,1 0 1 16,-1 0 1-16,1-3 0 0,3 3 0 0,0 1-6 0,0 2-2 16,0 0 0-16,4 4 0 0,-1-1-12 15,1 7-2-15,-1 0-1 0,1 2 0 0,-1 1 6 0,1 6 2 16,0 4 0-16,-1-1 0 0,4 7 4 0,-3 2 1 15,0 7 0-15,-1 3 0 0,1 3-12 0,-4 1-1 16,3 2-1-16,-3-3 0 0,0-3-12 0,0-3-2 16,1-3-8-16,-1 0 12 0,-4 0-12 0,4-7 0 15,-3 1 0-15,3-4 0 16,-4 1-73-16,1-7-11 0,-1-3-3 0,1-3 0 16,3-4-107-16,-4-2-22 0,1-4-4 0</inkml:trace>
  <inkml:trace contextRef="#ctx0" brushRef="#br0" timeOffset="5104.3">28815 11231 1918 0,'-4'6'42'0,"-3"1"9"0,0-1 1 0,-3 0 3 0,3 0-44 0,0-2-11 15,0 2 0-15,-1 0 0 0,1 0 93 0,0-3 17 0,4 4 3 0,-4-1 1 16,3 0-50-16,1 1-9 0,3 2-3 0,-4 0 0 15,4 4-24-15,-3-4-6 0,3 4-1 0,0 3 0 16,3-4 10-16,-3 1 1 0,4 2 1 0,-4-2 0 16,7-4-15-16,-4 4-3 0,1-4-1 0,3 1 0 15,-4-1-5-15,4 0-1 0,-3-2 0 0,3-1 0 0,-3 0-8 0,3-3 0 16,0 0 0-16,0 1 0 0,3-4 0 0,-3 0 0 16,0 0-10-16,0-4 10 0,-3-2-8 0,3 0 8 15,-3 3 0-15,-1-7-9 0,1 4 9 0,-4-3-8 16,0-1 8-16,0-2-8 0,0 2 8 0,0-2 0 15,0-1 0-15,-4-2 0 0,4 2 0 0,0 1 0 16,4 2 0-16,-4-2 0 0,0 5 0 0,0 7 0 16,0 0 0-16,0 0 8 0,0 0 1 0,7 3 1 15,-4 1 0-15,4 2 0 0,0 3 16 0,-3-2 3 0,3 2 1 16,0 3 0-16,0-2 5 0,4 2 1 0,-4-2 0 16,3-1 0-16,-3 1-8 0,4-1 0 0,-1 0-1 15,-2 1 0-15,2-4-11 0,-3 0-1 16,4-2-1-16,-4-1 0 0,0 0-14 0,0 0 9 0,0 0-9 15,0-3 8-15,-3 0-8 0,3 3 8 0,-4-3-8 16,-3 0 8-16,4-3-8 0,-1 0-16 0,1 0 4 0,-4 3 1 31,3-6-81-31,-3-1-17 0,4 1-3 0,-4 0-1 0,0-4-101 16,0 4-20-16,0-6-4 0,0-1-1 0</inkml:trace>
  <inkml:trace contextRef="#ctx0" brushRef="#br0" timeOffset="5442.1">29072 11043 1724 0,'0'0'38'0,"0"0"8"0,0-6 2 0,0-1 0 16,0 7-39-16,0 0-9 0,4-6 0 0,-4 6 0 15,0 0 104-15,0 0 20 0,0 0 3 0,7 3 1 0,0 0-16 0,0 4-4 16,4 2 0-16,-4 4 0 0,3 5-28 0,4-2-7 16,-3 6-1-16,3 3 0 0,0 0-6 0,-3 3-2 15,3 4 0-15,-3-1 0 0,-1 4-8 0,4-7-1 16,-3 0-1-16,-1 0 0 0,1-3-18 0,0-3-3 0,-1-3-1 16,-3-3 0-16,4-4-22 0,-4-2-10 0,0-1 8 0,0-6-8 15,-4 0 0-15,5-3-14 0,-8 0 2 0,3-3 0 31,-3-3-37-31,0-3-7 0,0-1-2 0,-7-2 0 16,0-1-78-16,0 1-16 0,-4-7-4 0,-3 3-679 0,0 0-136 0</inkml:trace>
  <inkml:trace contextRef="#ctx0" brushRef="#br0" timeOffset="5646.73">29034 11369 2253 0,'0'0'49'0,"0"0"11"0,0 0 1 0,0 0 3 16,3 6-51-16,1-3-13 0,3 1 0 0,0-1 0 15,0 0 106-15,3 0 18 0,5 0 4 0,-1 0 1 16,3 0-43-16,1 0-9 0,3 4-1 0,0-4-1 16,4 0-18-16,-4-3-3 0,7 3-1 0,1 0 0 0,-5-3-26 0,1 0-6 15,0 0-1-15,-4 0 0 0,0-3-20 0,-3 3 0 16,-1-3 0-16,-3 3 0 16,0 0-56-16,1-3-16 0,-5 3-4 0,1-3-841 15,-4 3-169-15</inkml:trace>
  <inkml:trace contextRef="#ctx0" brushRef="#br0" timeOffset="7967.77">23858 12375 1234 0,'0'0'27'0,"0"0"5"0,4 7 2 0,-1-4 2 16,1 3-36-16,-1-3 0 0,1 4 0 0,0-1 0 16,-1-3 116-16,-3 3 17 0,4 1 3 0,-1-1 1 15,1 0 44-15,-4 0 9 0,0 1 2 0,0-1 0 16,-4 0-78-16,4 0-15 0,-3-2-3 0,3 2-1 0,0-6-20 0,-4 3-4 15,4-3-1-15,0 0 0 0,0 0-28 16,-7 0-6-16,7 0 0 0,-7-3-1 0,3-3-35 0,-3-1 0 16,4 1-12-16,-1-7 3 0,1 4 9 0,3-3 0 15,-4-1 0-15,1-3 0 0,3 1 0 0,0-1 0 16,0-3 0-16,3-3 0 0,-3 3 0 0,4-3 0 16,-1 0 0-16,1 4 0 0,3-1 0 0,0 6 0 15,-4 1 0-15,8 2 0 0,-4 4 9 0,4 3 4 16,-1 3 1-16,1 3 0 0,-1 3-14 0,5 1 0 0,-1 2 0 15,3 4 0-15,1-1 8 0,-4-2-8 0,7 2 0 0,-3 1 0 16,0-4 0-16,3-3 0 16,-4 4 0-16,1-4 0 0,-4-3 0 0,0 0 0 15,0 0 0-15,0-3 0 0,4 4 0 0,-7-4 8 0,3-4-8 0,-4 4 9 16,1-3-23-16,-1 0-5 0,-2 0-1 0,2 0 0 16,-3 0 47-16,0 0 9 0,-7 3 1 0,0 0 1 15,4-4-25-15,-4 4-5 0,0 0 0 0,0 0-8 16,0 0 22-16,0-6-2 0,0 6-1 0,-4-9 0 15,-3 2-19-15,4 4 0 0,-4-3 0 0,0 3 0 16,-1 3 0-16,1-3 0 0,0 3 0 0,0 3 0 16,0 0 0-16,4 3 0 0,-4 4 0 0,3-1 0 15,1 4 0-15,-4 2-12 0,3 1 3 0,1 0 1 16,3 3-1-16,-4-1 0 0,4 4 0 0,0 3 0 16,0-3 9-16,4 0 0 0,-1 0-9 0,1 0 9 15,3-6 0-15,-4 0-11 0,4-1 11 0,0-2-8 0,4-1 8 16,-1-5-12-16,1-4 12 0,3 0-12 15,0-6-16-15,4-4-4 0,0 1-1 0,-1-6 0 16,1-1-25-16,-1-3-5 16,5 1-1-16,-5-1 0 0,1-3-50 0,3 4-10 15,-3 2-3-15,-1 0-650 0,-3 1-131 0</inkml:trace>
  <inkml:trace contextRef="#ctx0" brushRef="#br0" timeOffset="8388.98">24649 12598 2419 0,'0'0'53'0,"0"0"11"0,0 0 3 0,0 0 1 0,0 0-55 0,0 0-13 15,0 0 0-15,0-9 0 0,-4-1 54 0,1 1 8 0,3-4 2 0,0 1 0 16,-4-4 0-16,4 0 0 0,-4-2 0 0,1-1 0 15,-1 0-41-15,1-3-8 0,-4 6-2 0,3-6 0 16,-3 4-13-16,-3-4-18 0,3-3 4 0,-4-4 1 16,0 1 39-16,1-3 8 0,-4-4 2 0,3 1 0 15,4 2-27-15,0 1-9 0,-4 3 0 0,8 0 9 16,-1 3-9-16,1 6 0 0,3-3 0 0,0 6 8 16,3 4-8-16,4-1 0 0,1 7 0 0,-1-4 0 15,3 4 0-15,4 3 8 0,-3 3-8 0,3 0 8 16,-3 0-8-16,3 3 0 0,0 3 0 0,0 1 0 15,-4-1 0-15,5 3 0 0,-1 4 0 0,-4-1 8 0,4 1-8 16,1-4 8-16,-1 4-8 0,-4-1 8 16,1-2-8-16,3-1 0 0,-4 1-12 0,-2-4 12 15,2 3-29-15,-3-2 1 0,-3-4 1 0,3 3 0 16,-7-6-15-16,0 0-3 0,0 3-1 0,0-3 0 16,0 3-76-16,-4 0-15 0,-3 1-3 0,0-1-1 15,0 0-87-15,0 0-16 0</inkml:trace>
  <inkml:trace contextRef="#ctx0" brushRef="#br0" timeOffset="8670.55">24529 12350 1792 0,'0'0'51'0,"0"0"10"16,0 7-49-16,-4-1-12 0,4 3 0 0,-3-2 0 16,3-1 156-16,0 3 29 0,0 1 6 0,3-4 1 15,4 0-103-15,-3 1-20 0,3-1-4 0,3-3-1 16,-3 0 3-16,4 0 0 0,0-3 0 0,3 0 0 16,-4 0-56-16,4-3-11 0,-3 0 0 0,3 0 0 0,0-3 0 15,-3-1 0-15,3 1 0 0,0 0 0 16,-3-1-96-16,3 4-15 0,0-3-2 0,-4 3-672 15,4 3-135-15</inkml:trace>
  <inkml:trace contextRef="#ctx0" brushRef="#br0" timeOffset="8795.32">24804 12560 1152 0,'0'0'25'0,"-4"-3"6"0</inkml:trace>
  <inkml:trace contextRef="#ctx0" brushRef="#br0" timeOffset="10583.4">24811 12460 1436 0,'0'0'32'0,"0"0"6"0,0 0 2 0,0 0 0 0,0 0-32 0,0 0-8 0,0 0 0 0,0 0 0 16,0 0 92-16,0 0 16 0,0 0 4 0,0 0 1 15,3 3-33-15,-3 0-6 0,4 1-2 0,-1-1 0 16,5 0-12-16,-1-3-4 0,0 0 0 0,3 0 0 16,1 0 1-16,3-3 0 0,-4 0 0 0,5-1 0 15,-1-2-1-15,0 3-1 0,-4-3 0 0,5-4 0 16,-5 1-16-16,1 3-3 0,-4-1-1 0,0 1 0 16,3 0-12-16,-6 0-3 0,3-1 0 0,-7 4 0 15,3-3 3-15,-3 6 0 0,0 0 0 0,0 0 0 16,0 0-1-16,0 0 0 0,0 0 0 0,-7-3 0 15,0 3-5-15,-3 3-1 0,3-3 0 0,-4 6 0 16,1 0-16-16,-1 7 10 0,0 0-10 0,1-1 8 0,3 7-8 16,0 0-17-16,-4-1 4 0,8 1 1 0,-1 3 0 0,1-3 0 15,3 3 0-15,0-3 0 0,3 0 12 0,4-4-11 16,-3 1 11-16,3-3-10 0,3-1 10 0,1-3-12 16,-1 1 12-16,5-1-12 0,-1-2 12 0,-4-4-12 15,4 0 12-15,-3 0-12 0,3 0 12 16,-3-6 0-16,-4-3 0 0,0 3 0 0,3-4 0 15,-3 4 0-15,4-3 0 0,-4 0 0 0,0-1 18 0,4 1-1 0,-4 0 0 16,-4-4 0-16,4 4 3 16,-3-3 1-16,-4-1 0 0,3 1 0 0,-3 0-4 0,0-1-1 15,0 1 0-15,0-4 0 0,-3 1-8 0,3 2-8 16,-4-2 9-16,1-4-9 0,3 3 8 0,-4 1-8 16,4 2 0-16,0 1 0 0,-3 0 0 0,3 2 8 0,0 7-8 0,3-6 0 31,-3 6-22-31,0 0-7 0,4-3-2 0,-1 3 0 0,4-3 50 0,-3 6 9 15,3 0 3-15,0 0 0 0,0 4-31 0,4-1 0 0,-4 0 0 0,3 0 0 16,4 1 0-16,-3-1 0 0,0-3 0 0,-1 3 0 16,1-3 0-16,-1 1 0 0,1-1 0 0,-1-3 0 15,1 0 0-15,0 0 0 0,-1 0 0 0,-3 0 0 16,0 0-26-16,0-3-2 0,-3-1 0 0,3 1 0 16,0 0 46-16,-7 0 9 0,0 3 1 0,4-3 1 15,-4 3-21-15,3-6-8 0,-3 6 0 0,0-7 0 16,0 7 0-16,0-6 0 0,0 6 0 0,0 0 0 0,0 0-19 0,0 0 3 15,0 0 1-15,0 0 0 0,0 0 1 0,0 0 0 16,0 0 0-16,0 0 0 0,0 0 5 0,0 0 1 16,0 0 0-16,0 0 0 0,0 0 8 0,0 0-8 15,0 0 8-15,0 0-8 0,0 0 8 0,0 0 0 16,0 0 0-16,0 0-8 0,0 0 8 0,0 0 0 16,0 0 0-16,0 0 0 0,0-3 0 0,0 3 0 15,0 0 0-15,0 0 0 0,4-6 8 0,-4-1 8 16,3 4 0-16,-3 3 1 0,0 0-27 0,0-3-6 15,0 3 0-15,4-6-1 0,-4 6 27 0,3-3 6 16,-3 3 0-16,0-10 1 0,4 7-27 0,-1-3-6 16,-3 6 0-16,4-6-1 0,-4 3 17 0,0-4 0 0,0 1 0 0,0 0 0 15,0 6 8-15,0-7 8 0,0 7 1 16,0 0 1-16,0 0-28 0,0 0-6 0,0 0 0 0,0 0-1 16,0 0 27-16,0 0 6 0,0 0 0 0,-7 0 1 15,3 4-17-15,-3 2 0 0,4 3-8 0,-4 4 8 16,3-1 0-16,1 4 0 0,-1 0 0 0,0-1 0 15,1 4 12-15,3-3-2 0,-4 3 0 0,4-4 0 16,0 4 6-16,0-3 2 0,4 3 0 0,-4-7 0 16,7 4-10-16,0-4-8 0,0 1 9 0,0-1-9 15,4-2 0-15,-4-1 0 0,7 1 0 0,-4-4 0 16,1 0 0-16,0-3 0 0,3 1 0 0,-4-4 0 16,1 0 0-16,0 0-8 0,-4-4 8 0,3 1 0 15,1 0-24 1,-4-3-2-16,0 3 0 0,-4-4 0 0,1-2 26 0,-1 3 0 0,1-1 0 0,-1-2 0 15,-3 3 20-15,0 6 8 0,4-6 3 0,-4-1 0 0,0 7-19 16,-4-6-3-16,4 6-1 0,0 0 0 0,0-6-8 16,0 6 8-16,0-7-8 0,0 1 8 0,0 6-8 15,0-9 0-15,0 3 0 0,0-1 0 0,0-2 0 0,0-1 0 16,0 1 0-16,4 0 0 0,-4-1 0 0,0 1 0 16,4 3 0-16,-4-4 0 0,3 1 0 0,-3 2 0 15,4 1 0-15,-1 0 0 0,1-4 0 0,-1 4 0 16,1 0 0-16,-1 3 0 0,1-3 0 0,-1 2 0 15,4 1 0-15,-3 0 0 0,-1 0 0 0,4 0 0 16,-3 3 0-16,3 0 0 0,0 0 0 0,0 3 0 16,-3 0 0-16,3 3 0 0,0-2 8 0,-4 5 0 0,4-3 0 15,-3 7 0-15,-1-1 10 0,1 4 2 16,-1 0 0-16,1 2 0 0,-4-2-20 0,4 3 8 16,-1-3-8-16,1-1 0 0,-1-2 8 0,1-4-8 15,-4 1 0-15,3-1 0 0,-3-3 0 0,4-3-16 0,-4-3 4 16,0 0 0-1,0 0-41-15,0 0-8 0,3-6-2 0,4 0 0 16,-3 0-61-16,-1-4-12 0,4 4-2 0,-3-3-1 16,3 2-1-16,-3 1 0 0,3 0 0 0,-4 0 0 15,4-1 46-15,0 1 9 0,-3 0 1 0,3-1 1 0,0 4 5 0,-4-3 1 16,4 0 0-16,-3-1 0 0,3 1 60 0,-3 0 17 0,-1 0 0 0,1-4-8 16,3 4 44-16,-4-3 10 0,1-1 2 0,-1 4 0 15,1-4 19-15,-1 1 4 0,1 0 1 0,-1-1 0 16,1 1-7-16,-1-1-1 0,1 1 0 0,-1 3 0 15,1 0-4-15,0-4 0 0,-1 4-1 0,1 0 0 0,-4-1 9 0,0 7 1 16,3-3 1-16,-3 3 0 0,0 0-22 0,0 0-5 16,0 0-1-16,0 0 0 0,0 0 15 15,0 6 3-15,0 7 1 0,0-4 0 16,0 7-29-16,0 0-5 0,0 3-2 0,0-1 0 0,0 4 7 16,0 0 0-16,0 0 1 0,4 0 0 0,-1 0-5 0,1-3 0 15,-1 0-1-15,4-4 0 0,0 1-13 0,0-3-2 16,0-1-1-16,-3-2 0 15,3-4-11-15,4 0 0 0,-4-3 0 0,0 0 0 0,0 1-8 0,3-4 8 16,-3 0 0-16,4-4 0 0,-4 1 0 0,4 0 0 16,-4-3 0-16,3-4 0 0,-3 4 0 0,0-3 0 15,4-1 0-15,-4 1 0 0,0 0 0 0,0-4 0 16,0 0 0-16,0 1-11 0,0-1 11 0,0 1 0 0,0-1 0 0,0 1 0 16,1-1 0-16,-5 1 8 0,4-1-8 0,-3 4 11 15,-1-4-11-15,1 4 0 0,-1-1-10 16,-3 1 10-16,0 0 0 0,-3-1 0 0,3 1 0 0,0-1 0 15,-4 4 0-15,1 3 0 0,-1-3 0 0,4 6 0 16,0 0 0-16,-7 0 0 0,4-3 0 0,3 3 0 16,-8 3 0-16,5 3 0 0,-1 3 0 0,1 1 0 15,3 2 0-15,0 1 0 0,0-1 0 0,3 4-9 16,-3 3 9-16,4-3 0 0,3 2 0 0,-3 1-8 16,3-3 8-16,-4 3 0 0,4-4 0 0,-3 1 0 15,-1 0 0-15,4-4 11 0,0 1-3 0,0-4 0 16,0 1 0-16,4-1 0 0,-4-3 0 0,4 1 0 15,-1-4-8-15,1-3 0 0,-1 0 0 0,1-3 0 16,0-1-24-16,-1-5-8 0,1 3 0 0,3-7-1 16,-4 1-151-16,1-1-29 0,0-3-7 0</inkml:trace>
  <inkml:trace contextRef="#ctx0" brushRef="#br0" timeOffset="11104.38">26857 12100 2091 0,'0'0'46'0,"0"0"10"16,0 0 1-16,0 0 2 0,0 0-47 0,0 0-12 0,-4 6 0 0,4 3 0 0,-3 4 123 0,3-1 22 15,0 4 5-15,3 3 1 0,-3 0-52 16,4 6-11-16,3-3-1 0,-3 3-1 0,3 0-45 0,0 0-9 16,0-3-1-16,3 6-1 0,-3-3 10 0,0 0 3 15,4 0 0-15,-4 0 0 0,4-3-28 0,-4 0-6 16,0-3-1-16,-4-3 0 15,4-4-8-15,-7-2 0 0,4-4 0 0,-1-3 0 0,-3-3 0 0,0 0-14 16,0 0 3-16,0-9 1 16,-3-1-83-16,-1-2-17 0,-3-4-3 0,0-3-1 15,0 0-78-15,0 1-16 0,-3-1-4 0,-1 0 0 0</inkml:trace>
  <inkml:trace contextRef="#ctx0" brushRef="#br0" timeOffset="11909.68">26808 12419 1661 0,'7'7'47'0,"0"-4"10"0,0 0-45 0,0 0-12 0,0 0 0 0,3-3 0 16,5 3 103-16,-1 0 18 0,3 1 4 0,1-1 1 15,3-3-37-15,-3 3-7 0,6-3-2 0,1 3 0 16,0-3-27-16,0 0-5 0,3 3-2 0,-4-3 0 16,1 3-21-16,-4 4-4 0,0-4-1 0,-3 3 0 15,-4 3 15-15,0 1 2 0,0-1 1 0,-3 1 0 16,-4-1-8-16,0 0-2 0,0-2 0 0,-3-4 0 15,-1 3 12-15,1-3 3 0,-4-3 0 0,0 0 0 16,0 0 3-16,0 0 1 0,0 0 0 0,-7-9 0 16,3-4-13-16,-3 1-2 0,4-4-1 0,-4-3 0 15,-11-18-6-15,11 18-15 0,-4 0 0 16,-3 0-10-16,4 0 0 0,-1-6 0 0,-3 0 0 0,0-3 0 16,3 3 0-16,1-6 8 0,-1 5-8 15,4 1 0-15,0 3 0 0,0 4 0 0,3 5 0 16,1 1 0-16,3 5 0 0,-4 1 8 0,4 6-8 0,0 0 0 0,0 0 0 15,4 9 0-15,-4 4-11 16,7 3-13-16,-4 2-2 0,4 7-1 0,1 1 0 16,-1 2-25-16,0-3-4 0,0 3-2 0,0-3 0 15,0 3 10-15,-4 1 1 0,4-1 1 0,-3 3 0 16,-1 1-5-16,1-1-1 0,-1-6 0 0,1 3 0 16,0-9 19-16,-1 0 3 0,1-7 1 0,-1 1 0 0,1-7 21 0,-1-3 8 15,-3-3 0-15,4-6-9 0,3 0 9 0,-4-4 0 0,1-2 0 16,3-1 0-16,-4 1 46 0,1-4 5 0,-1 0 1 15,5-2 0-15,-5 2-12 0,4 0-1 16,0 1-1-16,0 2 0 0,0 0-3 0,0 1-1 0,-3 6 0 0,6-1 0 16,-3 1 3-16,1 3 1 0,-1 3 0 0,0 0 0 15,0 3-2-15,3 0 0 0,-3 4 0 0,0 5 0 16,4 1-6-16,0 2-2 0,-4 4 0 0,3 3 0 16,1 0-9-16,-4 3-3 0,3 0 0 0,1 0 0 15,-4 0-16-15,4-3 0 0,-4-3 0 0,3-3 0 16,1-1 0-16,-1-5 0 0,5-1 0 15,-5-2 0-15,1-4 0 0,-1-3-9 0,1 0 9 0,-1-7-8 16,1 1 8-16,-4 0 0 0,4-4 0 0,-8-2-8 16,4-1 8-16,-3 1 0 0,-4-7 0 0,3 3 0 0,-3 1 0 0,0-4 0 15,0 3 0-15,-3 0 0 0,3 1 8 0,-7-1 3 16,0 0 1-16,0 4 0 0,0-1-12 16,0 1-17-16,3 2 4 0,-3 4 1 0,0 3 12 0,0 3 0 15,3 3 0-15,-3 0-9 0,4 4 9 0,-1 2 0 16,4 3-9-16,0 4 9 0,0 3-10 0,0-3 10 15,0 6-13-15,4-4 5 0,-1 4 8 0,-3-3 0 16,7 0 0-16,-3 0 0 0,3-4 0 0,0 1 0 16,0-3 0-16,4-1-8 0,-4 1 8 0,3-4 0 15,1 1 0-15,-1-4 0 0,1 0 0 0,3-3 0 16,0-3 0-16,0 3 0 0,0-3 0 0,1-3 0 16,-5 0 0-16,4-3-8 0,4 3-4 0,-4-4-1 0,0-2 0 15,-3 3 0 1,3-4-98-16,-4 1-19 0,1 0-4 0,-4-4-751 0,4 4-151 0</inkml:trace>
  <inkml:trace contextRef="#ctx0" brushRef="#br0" timeOffset="16006.62">27852 12495 702 0,'0'0'15'0,"0"0"3"0,0 0 1 0,0 0 1 0,0 0-20 0,0 0 0 0,0 0 0 0,0 0 0 16,0 0 71-16,0 0 9 0,0 0 3 0,0 0 0 16,0 0-11-16,0 0-3 0,0 0 0 0,0 0 0 15,0 0 16-15,0 0 3 0,0 0 1 0,-4 6 0 16,4-3-3-16,-3 3-1 0,3 4 0 0,-4-4 0 16,1 3-16-16,-1-2-3 0,4 2-1 0,-3-3 0 15,-1 1-4-15,4 2-1 0,0-3 0 0,0 1 0 16,-3-1-16-16,3 0-3 0,0-3-1 0,0 4 0 15,0-1-16-15,0-6-4 0,0 0-1 0,3 3 0 16,-3-3-3-16,0 0-1 0,0 3 0 0,0-3 0 16,0 0-3-16,0 0 0 0,4 3 0 0,-4-3 0 0,0 0-12 0,0 0 9 15,0 0-9-15,7 0 8 0,-7 0 28 0,3 0 4 16,4-3 2-16,-3-3 0 0,-1 0-16 0,1-1-3 16,-1-2-1-16,4-1 0 0,-3-2-3 0,0 2-1 15,3 1 0-15,-4-3 0 0,4 2-9 0,0-2-1 16,0 2-8-16,0 1 12 0,0-1-12 0,0 1 0 15,0 3 8-15,4-1-8 0,-4-2 0 0,0 3 0 16,4 3 8-16,-4-4-8 0,0 7 12 16,0 0 0-16,-4 0 0 0,1 3 0 0,0 4 3 0,-1-1 0 15,1 0 0-15,-1 7 0 0,-3-4-1 0,0 7 0 16,0 0 0-16,0-1 0 0,0 4-14 0,-3 0 9 0,3 0-9 16,0 0 8-16,0-4-8 0,0-2 0 15,0-1 0-15,0-2 0 0,0-1 0 0,3-3 0 16,1-3 0-16,-1-3 0 0,1 0 0 0,-1 0 0 0,4-6 0 0,-3 0-11 15,3-3 11-15,0-4 0 16,0-3 0-16,4 4 0 0,-4-4 0 0,0-3 0 0,0 4 0 0,0-1-8 16,0 0 8-16,0 4 0 0,0-1 0 0,-4 1 0 15,5 2 0-15,-1 1 0 0,-4-1 0 0,1 4 0 16,3 0 0-16,-4 0-8 0,-3 2 8 0,4-2-8 16,-4 6 16-16,0 0 3 0,7 0 1 0,-7 0 0 15,3 0 3-15,-3 0 1 0,4 3 0 0,-1 0 0 16,1 7 1-16,-1-1 1 0,1 4 0 0,-4-1 0 15,0 4-7-15,3 0-2 0,-3 3 0 0,0 2 0 0,0-2-9 0,0 3 0 16,0-3 9-16,4-3-9 16,-4-1 0-16,0-2 0 0,0-1 0 0,0-5 0 15,4-1-73-15,-4-6-10 0,0 0-1 16,0 0-1-16,0 0-62 0,3-6-12 0,1-4-2 0,-1 4-1 16,1-6-95-16,-4 2-19 0</inkml:trace>
  <inkml:trace contextRef="#ctx0" brushRef="#br0" timeOffset="16865.35">28356 12401 1246 0,'0'0'35'0,"0"0"9"0,0 0-36 0,0 0-8 0,0 0 0 0,0 0 0 16,0 0 180-16,0 0 35 0,0 0 6 0,0 0 2 16,-3 3-61-16,-4 3-12 0,3 0-2 0,-3 1-1 15,0 2-62-15,-4 3-12 0,4 1-2 0,0-4-1 16,-3 7-31-16,3-3-7 0,0 5 0 0,-4-2-1 15,4 0-19-15,0 3-3 0,0-4-1 0,0 4 0 16,3-3-16-16,-3-4-4 0,4-2-1 0,-1 2 0 16,1-5 13-16,3-1 15 0,0-6-3 0,0 0-1 15,0 0-11-15,3 0 0 0,1-3 0 0,3 0-11 16,0-4 11-16,0 1-13 0,0-3 5 0,0-1 8 16,4 1 0-16,-1-1 0 0,1-2 0 0,3 2 0 15,0 4 0-15,-3 0 0 0,3 0 0 0,-4 2 0 16,4 4 0-16,-3 0 0 0,-4 4 0 0,4-1 12 15,-4 3 14-15,0 0 3 0,-4 7 1 0,1-1 0 16,-4 1 14-16,-4 3 2 0,1 2 1 0,-1-2 0 16,-3 3-27-16,0-3-6 0,0-1-1 0,-4-2 0 0,4-1-13 0,-3 1 8 15,3-4-8-15,-4 1 0 0,4-1 0 0,0-3 0 16,4 1-8-16,-1-4 8 16,4-3-29-16,0 0 1 0,0 0 0 0,0 0 0 15,0 0-18-15,0 0-3 0,7 0-1 0,4-3 0 0,-4-4 28 0,3 4 6 16,1 0 0-16,-1-3 1 15,5 3-37-15,2-4-7 0,-3 4-1 0,0-3-1 16,4 0 46-16,0 3 15 0,-1-7 0 0,1 4-10 0,-4 0 10 0,0-4 0 16,0 1 0-16,-3-1 0 0,3 1 0 0,-7-4 0 15,4 1 0-15,-4-1 0 0,0-2 0 0,-4 2 0 16,1 1 0-16,3-1 0 0,-7 1 0 0,3 2 0 16,-3 1 0-16,0-1 0 0,0 1 49 0,0 3 12 15,0-1 3-15,0 7 0 0,-3-6-52 0,3 6-12 16,0 0 0-16,-11 0 0 0,4 3 0 0,-3 0 0 15,3 7 0-15,-4-1 0 0,4 4-12 0,0-1-4 0,-4 1-2 0,4 6 0 16,4-4 6-16,-4 1 2 0,3 0 0 0,1-1 0 16,3-2-3-16,3 3-1 0,1-4 0 0,-1 1 0 15,1-4 14-15,3 0-12 0,0 1 12 0,0-4-12 16,0-3 4-16,4 4 8 0,-4-4-13 0,3-3 5 16,-3 3-1-16,4-3 0 0,-4 0 0 0,3 0 0 15,-2-3 9-15,2 0 0 0,1-1-9 0,-4 1 9 16,3 0-53-1,1 0-7-15,-1-3 0 0,1 3-1 0,0-1-5 16,-1 1-1-16,1 0 0 0,-1 0 0 0,1 3 32 0,0 0 7 0,-1 0 0 16,-3 3 1-16,0 0 27 0,4 0 0 0,-4-3 0 0,-4 4 0 0,4-1 33 15,-3-3 3-15,3 3 0 0,-7-3 0 16,0 0 28-16,4-3 7 0,3 3 1 0,-7 0 0 16,3-7 6-16,1 1 2 0,-1 0 0 0,1-3 0 15,-4-4-19-15,3-3-3 0,-3 1-1 0,0-7 0 0,0 0-22 0,-3 0-5 16,-1-3-1-16,1 0 0 0,-1-4-12 0,1 4-2 15,-4-3-1-15,0 3 0 0,-4 0-6 0,4 3 0 16,-4 3-8-16,1 0 12 0,3 4-12 16,-4 2 9-16,4 1-9 0,0 2 8 15,3 4-45-15,-3 3-10 0,0 0-1 0,7 3-1 16,-3 3-104-16,-1 0-21 0,4 3-4 0,-3 0-601 0,3 1-120 0</inkml:trace>
  <inkml:trace contextRef="#ctx0" brushRef="#br0" timeOffset="17537.71">28871 12520 1195 0,'0'0'26'0,"0"0"6"0,0 0 0 0,4-7 2 0,-4 1-34 0,3 0 0 0,4 0 0 0,-3 2 0 16,0-2 88-16,-4 6 12 0,3 0 1 0,4-3 1 15,-3 6-4-15,3-3-1 0,-4 6 0 0,1 1 0 16,-1 2-7-16,1 1-2 0,-1 2 0 0,-3 1 0 0,4 2-12 16,-4 4-4-16,0-3 0 0,3 3 0 15,1-1-11-15,-1 1-2 0,1-3-1 0,-1-4 0 16,5 1-18-16,-5 0-3 0,4-4-1 0,0-3 0 0,0 1-22 0,0-1-5 16,4-3-1-16,-4 0 0 0,0-3-8 0,0 3 0 15,0-3 0-15,0-3 8 0,0 3 0 0,4-3-8 16,-4-3 12-16,0-1-4 0,0 1-8 0,0-3 8 15,-3-1-8-15,3-2 8 0,0-1-8 16,-4 1 0-16,1-7-12 0,3 3 12 0,-4 1 0 0,1-1 0 16,-4 0 0-16,3 0 0 0,1 1 0 0,-4-1 0 15,0 7 0-15,0-1 0 0,0 1 0 0,0 3 0 16,0 6 0-16,0 0 0 0,0 0 0 0,0 0 0 16,-4 6 0-16,1 3 0 0,3 1 0 0,0 2 0 15,0 4 0-15,0 3 0 0,0 0 0 0,0-1 0 0,3-2 0 16,1 3 0-16,-1-3 18 0,1-4 11 15,-1 1 3-15,5-4 0 0,-1 4-32 0,0-7 0 16,0 0 0-16,3 0 0 0,1-2 9 0,-1-1-9 0,1 0 8 0,0-3-8 16,3 3 13-16,-4-3-2 0,1-3-1 0,-1 3 0 15,1-3 0-15,0 0 0 0,-1-4 0 16,-3 4 0-16,4-3-2 0,-1 0-8 0,-3-1 12 0,1 1-4 16,-5 0-8-16,1 3 12 0,-1-4-12 0,-3 7 12 15,0 0-4-15,0 0-8 0,0 0 12 0,0 0-4 16,0 0-8-16,0 0 8 0,0 0-8 0,0 0 8 15,0 0-8-15,-7 3 0 0,4 1 0 0,-1 2 0 16,0 0-20-16,4 0 4 0,0 1 1 0,0-1 0 0,4 0-3 16,0 1-1-16,-1-4 0 0,4 3 0 15,-3-3 7-15,-1 0 0 0,4-3 1 0,-3 3 0 16,3-3-1-16,0-3 0 0,0 3 0 0,0-3 0 16,-3 0-12-16,-1-3-2 15,4 3-1-15,-3-4 0 0,-1 1-103 0,1 0-21 0,-4 3-4 0,3-7-1 16,1 1-71-16,-1 2-14 0</inkml:trace>
  <inkml:trace contextRef="#ctx0" brushRef="#br0" timeOffset="18021.34">29556 12313 2300 0,'0'0'51'0,"0"0"10"0,0 0 3 0,0 0 0 0,-7 3-52 0,0 0-12 15,0 0 0-15,0 0 0 0,-1 4 96 0,1-1 16 0,0 0 3 0,0 0 1 16,0 4-39-16,0-4-7 0,0 7-2 0,0-4 0 15,0 0-28-15,0 4-5 0,0-4-2 0,0 4 0 16,3-1-14-16,1 1-3 0,-1-4-1 0,1 1 0 16,-1-1-4-16,4 1-1 0,0-4 0 0,0 0 0 15,0 0-10-15,4-2 0 0,-1 2 9 0,1-6-9 0,3 3 0 0,0-3 9 16,0-3-9-16,4 3 0 0,-4-3 21 0,3 0-2 16,4 3-1-16,-3-4 0 0,3 4 2 15,0-3 0-15,0 3 0 0,0 3 0 0,0-3 4 0,1 4 2 16,-1 2 0-16,-4-3 0 0,-3 3-2 0,4 4-1 15,-4-1 0-15,-4 0 0 0,1 1 1 0,0 2 0 16,-4 1 0-16,0 3 0 0,-4-4-10 0,-3 4-2 16,0 3 0-16,0-4 0 0,-4-2-12 0,-3 3 11 15,4-1-11-15,-5-2 10 0,5-1-10 0,-4-2 0 16,0-1 0-16,3-3-11 16,0 1-41-16,1-1-8 0,3-6-1 0,0 3-1 15,0-6-75-15,7 3-15 0,-7-3-4 0,3-3-1206 0</inkml:trace>
  <inkml:trace contextRef="#ctx0" brushRef="#br1" timeOffset="33856.22">19216 5402 836 0,'0'0'24'0,"0"0"4"0,0 0-28 0,0 0 0 16,0 0 0-16,0 0 0 0,0 0 76 0,7-3 8 15,0-3 3-15,-4 3 0 0,1-1-37 0,0 1-7 16,-1 0-2-16,-3 3 0 0,7-3 19 0,-7 3 3 16,0 0 1-16,0 0 0 0,0 0 0 0,0 0 0 15,0 0 0-15,0 0 0 0,0 0 51 0,0 0 10 16,0 0 3-16,-7 6 0 0,4-3-52 0,3-3-9 15,-4 4-3-15,4-4 0 0,0 0-51 0,0 0-13 16,-7 3 0-16,7-3 0 0,0 0 0 0,0 0 0 16,0 0 0-16,-7-7 0 0,3 4 0 0,1-3 0 0,-1 0 0 0,1-1 0 15,3 1 0-15,-4 0 0 16,4 0 0-16,-3-1 0 0,-1 1 0 0,4 6 0 16,0 0 0-16,0 0 0 0,0-9 21 0,0 9 2 15,0 0 0-15,0 0 0 0,0 0 14 0,0 0 3 0,0 0 1 0,0 0 0 16,0 0-33-16,0 0-8 0,0 0 0 0,0 0 0 31,0 0-19-31,0 0-5 0,4 0-2 0,-1 3 0 0,4-3 26 0,-3 3 0 0,3-3 0 0,0 0 0 16,-4 3 0-16,1 0 8 0,0 0-8 0,-4-3 0 15,0 0 10-15,0 0-2 0,3 4-8 0,-3-4 12 16,4 3 7-16,-4-3 1 0,0 6 0 0,0-3 0 16,-4 3-9-16,4 1-2 0,-3-4 0 0,-1 3 0 15,0 0-19-15,1 1-4 0,-1-4-1 0,-3 3 0 0,4-3 15 0,-1 0 0 16,4-3 0-16,0 0 0 15,0 0 22-15,-7 3 7 0,7-3 2 0,0 0 0 16,0 0 1-16,-3-3 1 0,3 3 0 0,-7-3 0 16,0 0-50-16,3-3-11 0,-3 3-1 0,3-1-1 15,-3-2 30-15,0 0 16 0,4 3-1 0,-4-4-1 16,0 4 4-16,0 0 1 0,0 0 0 0,-4 0 0 16,8 3-19-16,-5-3 0 0,1 0 0 0,7 3 0 0,-3-3 15 0,3 3 9 15,0-7 1-15,0 7 1 16,0-9-42-16,3 3-8 0,1-4-1 0,7 4-1 0,-4-4 26 0,3 1 0 15,1 0 0-15,3-1 0 0,0-2 0 0,4 2 0 16,-1 1 0-16,4-4 0 0,-3 1 0 0,0 2 0 16,-1 1 0-16,-3 3 0 0,4-1 0 0,-7 4 0 0,3 0 0 0,0 3 0 15,-4 3 0-15,1 0 0 0,0 7 0 0,-1-4 0 16,-3 4 32-16,0 2 12 0,0-2 3 0,-3 2 0 16,-1 1-24-16,1-1-5 0,-4 1-1 0,-4-1 0 15,1 4-4-15,-1 0-1 0,-3 2 0 0,4-2 0 16,-8-3-12-16,4 5-16 0,-3-5 3 15,-1 3 1-15,0-1 28 0,1-2 5 0,-4-1 2 0,3 1 0 16,-3-4-37-16,-4-2-7 0,4-1-2 16,0-3 0-16,-3-3 23 0,6-3 0 0,-3 0 0 0,0-7 0 15,3 1 13-15,1-4 7 0,6 1 2 16,-3-1 0-16,7 1-22 0,-4-1 0 0,8-2 0 0,-4 2-8 16,7-3-8-16,0 4-2 0,4-1 0 0,-1 1 0 15,4-1 18-15,4 4 17 0,-4-4-3 0,0 1-1 16,4 2-13-16,-4 1 0 0,0-4 0 0,0 4 0 15,0 0-10-15,0 2-2 0,1-2 0 0,-5 3 0 0,4 2 20 0,-3 1 4 16,-1 3 1-16,1 0 0 0,0 0-13 16,-4 3 9-16,-4 4-9 0,1-1 8 0,-1 0-20 0,1 4-4 15,-4-1 0-15,-4 0-1 0,1 4 42 0,-1 0 9 16,-3-1 2-16,-4 1 0 16,4-1-24-16,-3 1-4 0,-1-1 0 0,1 1-8 0,-1-1 8 15,1-2-8-15,-1 2 0 0,0-2 0 0,-3-4 20 0,4 0 0 16,-4-3 0-16,-1-3 0 0,1 0-20 0,4 0 0 15,-1-3 0-15,1 0 0 0,-1-3-15 0,4 0-6 16,0-1-2-16,3-2 0 0,1 3 23 0,3-1 0 16,0-2-9-16,3 0 9 0,4 2 0 0,0-2-10 0,1-1 10 0,2 1-8 15,1 0 8-15,-1-1 0 16,1-2 0-16,-1 2 0 0,1 1 19 0,0 3 9 0,-1-4 1 0,1 4 1 16,-1 0-30-16,1 3 0 0,0-1 0 0,-1 4 0 15,1 0 0-15,-1 4-15 0,1-1 2 0,-1 0 0 16,-3 3 21-16,1-3 4 0,-1 3 0 0,0 1 1 15,-4-1-1-15,4 0-1 0,-3 4 0 0,-4-4 0 16,3 0-11-16,1 0 0 0,-4 1 9 0,0-1-9 16,3 0 0-16,-3 1 8 0,-3-1-8 0,3 0 0 15,0 0-8-15,-4 1-7 0,1-4-1 0,3-3 0 16,0 6 30-16,-7-3 6 0,3 0 0 0,1 0 1 16,-4 1-21-16,0-1 9 0,3-3-9 0,-3 3 0 15,0 0 8-15,3-3-8 0,4 0 0 0,-7 3 0 0,7-3-16 16,-7 3-8-16,7-3 0 0,0 0-1 0,-3 3 71 0,3-3 14 15,0 0 4-15,0 0 0 16,0 0-103-16,0 0-20 16,0 0-4-16,0 0-1 0,0 0 52 0,0 0 12 0,0 0 0 0,0 0 0 15,-4-6 16-15,4 6 5 0,-3-6 2 0,-1 0 0 0,4 6-15 0,0 0-8 16,0 0 8-16,-7-7-8 0,7 7 0 16,-3-6 0-16,3 6 0 0,0 0 0 0,0 0 34 0,0 0 2 15,0 0 1-15,0 0 0 0,-7 0-29 0,7 0-8 16,0 0 0-16,0 0 0 0,0 0 0 0,-8-3 0 15,8 3 0-15,0 0 0 16,0 0-28-16,-3-3-6 0,3 3-2 0,0 0 0 0,-7 0 58 0,7 0 11 16,0 0 3-16,0 0 0 0,-7-3-36 0,7 3 0 0,0 0 0 0,0 0 0 15,0 0 0-15,0 0 0 0,-7-3 0 0,7 3 0 16,0 0 0-16,0 0 0 0,0 0 0 0,0 0 0 16,0 0 0-16,0 0 0 0,0 0 0 0,0 0 0 15,0 0 0-15,0 0 0 0,0 0 0 0,0 0 0 31,0 0-20-31,0 0-10 0,0 0-2 0,0 0-1 0,0 0 33 0,0 0 0 0,0 0 8 0,0 0-8 16,-4 6 12-16,4-6-3 0,0 0-1 0,0 0 0 16,4 3-8-16,-4 3 0 0,3-3 0 0,1 0 0 15,-1 1 0-15,1-1 0 0,-1 0 8 0,1 0-8 16,-1 0 10-16,1 0-10 0,0 4 12 0,-4-4-12 16,0-3 12-16,3 3-12 0,1 0 12 0,-1 0-12 15,1 0 12-15,-4-3-4 0,3 3 0 0,1 1-8 16,-1-1 0-16,-3-3 0 0,4 3 0 0,-4-3 0 15,3 3 0-15,1 0 0 0,3 0 12 0,-7-3-12 16,3 6 9-16,1-6-9 0,3 4 0 0,-4-1 9 0,1 0-9 16,-4-3 0-16,7 3 0 0,-3-3 8 0,-4 0-8 0,7 6 0 15,-4-3 0-15,1 1 8 0,-1-1-8 0,1 0 0 16,3 0 9-16,-4 0-9 0,1 0 0 0,-4-3 8 16,3 3-8-16,1 4 0 0,-1-4 0 0,5 0 8 15,-5 0-8-15,1-3 0 0,3 3 0 0,-4 0 8 16,4-3-8-16,0 3 0 0,-3 1 0 0,3-4 8 15,0 3-8-15,0 0 0 0,0-3-15 0,0 3-7 16,-3 0-2-16,3-3 0 0,0 3 40 0,0 0 8 16,-4 1 2-16,4-1 0 0,-3-3-26 0,-1 3 0 0,1 0 8 15,3-3-8 1,0 3-20-16,-3-3-5 0,-1 0-2 0,1 3 0 0,3-3 27 0,-4 0 0 16,1 3 0-16,-1-3 0 0,4 0 0 0,-3 3 0 0,-1-3 0 15,1 4 0-15,-1-1 0 0,4-3 0 0,-3 3 0 16,0 0 0-16,-1 0 0 0,1 0 0 0,3 0 0 0,-4 1 0 15,4-1 0-15,-3 0 0 0,-1 0 0 0,1-3 0 16,3 3 0-16,-4-3 0 0,1 3 0 0,-4-3 0 16,3 0 0-16,1 3 0 0,0 1 0 0,-1-4 0 15,1 3 0-15,-1 0 0 0,1-3 0 0,-4 0 0 16,3 3 20-16,1 3 10 0,-1-3 2 0,1 0 0 16,3 1-24-16,-4-1-8 0,1 3 0 0,-4-6 0 15,3 3 0-15,1 0 0 0,-1 0 0 0,4 1 0 16,-3-1 0-16,0-3 0 0,-1 3 0 0,-3-3 0 15,7 3 0-15,-3 0 0 0,3 0 0 0,-4 0 0 16,1 0 0-16,3 1 0 0,-4-1 0 0,1 0 0 16,-4-3 0-16,7 3 0 0,-4 0 0 0,5 0 0 15,-1 4 0-15,0-4 0 0,-4 0 0 0,4 0 0 0,0 0 0 16,0 0 0-16,-3 0 0 0,3 1 0 0,0-1 0 0,0 0 0 16,4 0 0-16,-4 0 0 0,3 0 0 0,1 0 0 15,-4 0 0-15,3 1 0 16,1-1 0-16,0 0 0 0,-1 0 0 0,1 3 0 0,-1-3 0 15,1 1 0-15,0 2 0 0,-4 0 0 0,7 0 0 0,-4 1 0 16,1-4 0-16,-4 3 0 0,4-3 0 0,-1 3 0 16,1 1 0-16,-4-4 0 0,3 0 0 0,1 3 0 15,-4-3 0-15,0 4 0 0,0-4 0 0,0 0 0 0,0 0 0 16,0 0 0-16,0 0 0 0,-3 0 0 0,3 1 0 0,0-1 0 16,0 0 0-16,0 3 0 0,0-3 0 0,0 4 0 15,0-4 0-15,0 3 0 0,0 0 0 0,0 1 0 16,0-1 0-16,0 3 0 0,1-3 0 0,2 1 0 15,-3-1 0-15,4 0 0 0,-4 1 0 0,3-1 0 16,1 0 0-16,0 0 0 0,-1 1 0 0,1-1 0 16,-1-3 0-16,4 3 0 0,-3-3 0 0,3 4 0 15,-3-4 0-15,3 3 0 0,-4 0 0 0,5-2 0 16,-1 2 0-16,0-3 0 0,-4 3 0 0,4 0 0 16,-3-2 0-16,0 2 0 0,3 0 0 0,-7-3 0 15,3 4 0-15,-3-1 0 0,4 0 0 0,-4-3 0 16,0 0 0-16,-3 4 0 0,6-4 0 0,-3 0 0 15,-3 3 0-15,3-3 0 0,0 0 0 0,0 1 0 16,-4-1 0-16,5 3 0 0,-1-3 0 0,0 3 0 16,-4-2 0-16,4 2 0 0,0-3 0 0,0 0 0 0,0 3 0 0,0-3 0 15,1 1 0-15,2 2 0 0,-3-3 0 0,0 0 0 16,0 0 0-16,4 4 0 0,-4-4 0 0,3 0 0 16,-2 0 0-16,2 0 0 0,1 0 0 0,-4 0 0 15,3 4 0-15,1-4 0 0,0 0 0 0,-4 0 0 16,3 0 0-16,1 0 0 0,-4 0 0 0,3 1 0 15,1-1 0-15,0 3 0 0,-1-3 0 0,-3 0 0 16,4 0 0-16,-4 1 0 0,3 2 0 0,-3-3 0 16,4 3 0-16,0-3 0 0,-1 1 0 0,-3-1 0 15,0 3 0-15,0-3 0 0,0 0 0 0,0 3 0 16,1-2 0-16,-1-1 0 0,-4 3 0 0,4 0 0 16,-3 1 0-16,3-1 0 0,-4 0 0 0,4 0 0 15,-3 1 0-15,3-1 0 0,0 0 0 0,0 0 0 0,0 1 0 0,-3-1 0 16,3 0 0-16,0 1 0 15,3-4 0-15,-3 3 0 0,0-3 0 0,0 3 0 0,4 1 0 0,0-1 0 16,-4 0 0-16,0-3 0 0,3 4 0 0,1-1 0 16,-4 0 0-16,4 0 0 0,-1 1 0 0,1-1 0 15,-1 3 0-15,1-2 0 0,3 2 0 0,-3-3 0 16,-1 1 0-16,4 2 0 0,-7-3 0 0,4 0 0 16,3 1 0-16,-3-1 0 0,-1 0 0 0,1-3 0 15,-1 4 0-15,1-1 0 0,0 0 0 0,-1-3 0 16,1 4 0-16,-1-4 0 0,1 3 0 0,-1-3 0 15,1 0 0-15,-4 4 0 0,4-4 0 0,-4 0 0 16,3 0-26-16,1 3-5 16,-1 1-1-16,1-1 0 0,0-3 52 0,-1 3 9 0,1 0 3 0,-1 1 0 15,1-1-24-15,0-3-8 0,-1 3 0 0,4 1 0 16,-3 2 0-16,-1-3 0 0,5 1 0 0,-1-1 0 0,0 0 0 0,0 4 0 16,-4-4 0-16,5 0 0 0,-1 0 0 15,0 1 0-15,0-1 0 0,4 0 0 16,-4 4 0-16,3-4 0 0,-3 3 0 0,-3-2 0 0,3 2 0 0,-3-3 0 15,3 4 0-15,-4-4 0 0,1 3 0 0,0-2 0 16,-1 2 0-16,4 0 0 0,-3 4 0 0,-1-7 0 16,5 4 0-16,-5-4 0 0,4 3 0 0,-3-2 0 15,3 5 0-15,0-2 0 0,4-1 0 0,-8 0 0 16,4-2 0-16,0 2 0 0,-3 0 0 0,3 1 0 16,4-1 0-16,-4 1 0 0,4-1 0 0,-1 0 0 15,1 1 0-15,-4-4 0 0,4 4 0 0,-1-4 0 0,-3 3 0 16,4 1 0-16,-4-1 0 0,0 0 0 15,0 1 0-15,0-4 0 16,1 4-26-16,-1-1-5 0,0 0-1 0,0 4 0 0,0-4 52 0,0 4 9 0,4-4 3 0,-4 1 0 16,3 2-24-16,-2-2-8 15,2 2 0-15,-3-2 0 0,4 2 0 0,-4 1 0 16,4-4 0-16,-1 0 0 0,1 4 0 0,0 0 0 0,3-1 0 0,-7 1 0 16,7-7 0-16,-7 3 0 0,4 1 0 0,-4-1 0 15,0 1 0-15,-3-1 0 0,3 0 0 0,-4 1 0 16,4-1 0-16,-3 1 0 0,-4-1 0 0,4 4 0 15,-1-4 0-15,1 3 0 0,-1-2 0 0,1-1 0 16,0-2 0-16,3 5 0 0,0-3 0 0,0 1 0 16,-4-1 0-16,5 1 0 0,-5-4 0 0,4 3 0 15,-3 1 0-15,-1-4 0 0,1 3 0 0,3-2 0 0,-3-1 0 16,-1-3 0-16,1 3 0 0,-1 1 0 0,1-1 0 0,0-3 0 16,-1 0 0-16,-3-3 0 0,4 3 0 0,-4 1 0 15,0-1 0-15,0 0 0 16,0-3-26-16,0 3-5 0,-3-3-1 0,-1 3 0 0,4-3 52 15,-3 3 9-15,-1-3 3 0,1 3 0 16,3-3-52-16,-4 3-9 0,-3-3-3 0,4 0 0 16,3 0 32-16,-7 0 0 0,4 4 0 0,-4-4 0 0,3 3 20 0,-3-3 9 15,4 3 3-15,-4-3 0 16,0 0-52-16,0 0-9 0,0 0-3 0,0 0 0 0,0 0 52 0,0 0 9 16,3 0 3-16,-3 0 0 0,7 0-24 0,-7 0-8 15,0 0 0-15,4 0 0 16,-4 0-26-16,3 0-5 0,1 3-1 0,-4-3 0 0,7 0 32 0,-7 0 0 15,0 0 0-15,3 0 0 0,1 3 0 0,-4-3 0 16,3 3 0-16,-3-3 0 0,0 0 0 0,0 0 0 16,4 3 0-16,-4-3 0 0,0 0 0 0,0 0 0 0,3 4 0 0,1 2 0 15,-4-6 0-15,0 3 0 0,0-3 0 0,0 6 0 16,0-3 0-16,0-3 0 0,0 7 0 0,0-7 0 16,0 0 0-16,0 0 0 0,0 3 0 0,0-3 0 15,-4 6 0-15,4-6 0 0,-3 3 0 0,3-3 0 16,0 0 20-16,-7 3 9 0,3 0 3 0,-3-3 0 15,0 0-52-15,0 0-9 16,0-3-3-16,0 3 0 0,4-3 52 0,-5-3 9 0,1 0 3 0,0 2 0 16,7 4-24-16,-7-6-8 0,4 0 0 0,-1 0 0 15,1-1-26-15,-1 1-5 0,1 0-1 0,3 0 0 16,0-4 52-16,0 1 9 0,0-1 3 0,0-2 0 0,0 2-24 0,3 1-8 16,-3 0 0-16,4-1 0 15,-1 1 0-15,1-1 0 0,-1 7 0 0,1-3 0 16,3 0-28-16,-4 3-3 0,4-1 0 0,1-2 0 15,-1 3 31-15,0 3 0 0,0 0 0 0,0 0 0 0,3 0 20 0,-3 3 9 16,0-3 3-16,1 3 0 0,-1 0-24 0,0 4-8 16,0-1 0-16,0 0 0 0,-4 1 0 0,4 2 0 15,-3 0 0-15,-1 1 0 16,1-1-28-16,-4 1-3 0,0 2 0 0,0-2 0 0,0 2 31 0,-4 1 0 16,1-1 0-16,-1 1 0 0,-3-1 19 0,0 4 9 15,0-4 3-15,0 1 0 0,0-4-31 0,0 4 0 16,0-4 0-16,-4-2 0 15,4-1-19-15,0-3-9 0,0 0-3 0,0-3 0 0,0 0 31 0,7 0 0 16,-7-3 0-16,0 0 0 0,3-3 15 0,-3-1 9 16,4-2 1-16,-1 3 1 0,1-4-26 0,3 1 0 15,0 3 0-15,-4-4 0 0,4 1 0 0,0-1-9 0,4 4 9 0,-4-3 0 16,3 6 0-16,-3-4 0 0,4 1 0 16,-1-3 0-16,4 5 0 0,-3-2 0 0,3 3-9 0,-3-3 9 15,6 3 0-15,-3 0-9 0,0 3 9 16,0-4 0-16,4 1-18 0,-4 0 2 0,4 0 0 0,-4 3 0 15,3 0 24-15,-3 0 6 0,0-3 1 0,-3 6 0 16,3 0-7-16,0 0-8 0,-4 4 11 0,1-4-11 16,-4 0-10-16,3 3-9 0,-3 0-1 0,0 1-1 15,0 2 21-15,-3-3 0 0,-1 4 0 0,-3-4 0 0,4 3 0 16,-4-2 0-16,0 2 0 0,-4 0 0 0,4 1 13 0,0-1 7 16,-4 1 2-16,4-1 0 0,-3 0-22 0,3-2 0 15,0-1 0-15,0-3 0 16,0 0 0-16,0 0 0 0,-1-3 0 0,8 0 0 0,-7 0 0 0,7 0 0 15,-3-6 0-15,-1 0-8 0,1 0 8 16,-1-1-8-16,4 1 8 0,0-3-8 0,0 2 8 0,4 1 0 16,-4 0 0-16,0 0-8 0,7-1-4 0,-4 1 0 15,1 0 0-15,3-1 0 0,-3 4 12 0,3 0 14 16,-4-3-3-16,4 3-1 0,0 0-10 0,0 0 0 16,0-1 0-16,-3 1 0 0,3 0 0 0,-4 0 0 15,1 3 0-15,-4 0 0 0,0 0 0 0,0 0-12 16,0 0 0-16,0 0 1 0,7 3 11 0,-7-3 0 15,0 0 0-15,0 3 0 0,0-3 10 0,4 7 4 16,-4-4 1-16,-4 3 0 0,4 0-15 0,-3-3 0 16,3 4 0-16,-4-1 0 0,0 0 0 0,-3-3 0 0,7 0 0 0,0-3 0 15,-7 7-9-15,7-7-5 0,-3 3-1 0,3-3 0 16,0 0 23-16,0 0 5 0,0 0 1 0,0 0 0 16,0 0-14-16,-7 0 0 0,7 0 0 0,0 0 0 15,-4-6-8-15,4 6-5 0,0 0-1 0,-3-4 0 16,3 4 14-16,0 0 16 0,0 0-3 0,-4-6-1 15,4 6-12-15,0 0 0 0,-3-6 8 0,3 6-8 16,0 0-8-16,0 0-5 0,0 0-1 0,0 0 0 16,0 0 14-16,0 0 0 0,0 0 0 0,0 0 0 15,0 0 0-15,0 0 0 0,0 0 0 0,0 0 0 16,0 0 0-16,0 0 0 0,0 0 0 0,0 0 0 16,0 0 8-16,0 0 5 0,0 0 1 0,0 0 0 0,-7 3-14 0,7-3 0 15,0 0 0-15,0 0 0 16,-4 3 0-16,4-3 0 0,0 0 0 0,-3 3 0 0,-1 4 12 0,0-4-4 15,4-3-8-15,-7 6 12 16,7-6-12-16,0 3 0 0,-3 3 0 0,-1-2 0 0,1 2 0 0,3-6 0 16,0 3 0-16,-4 3 0 0,1 0 0 0,-1-2 0 15,4 2 0-15,-3-3 0 0,3 3 0 0,-4-3 0 16,4 4 0-16,0-7 0 0,-3 6 0 0,-1 0 0 16,1-3 0-16,-1 4 0 0,1-1 0 0,3-3 0 15,-4 3 0-15,1 1 0 0,-1-1 0 0,0 0 0 16,1 0 8-16,-4 1-8 0,3-4 0 0,1 3 0 15,-1-3 0-15,1 0 0 0,-4 4 0 0,3-4 8 16,1 3-8-16,-4-3 0 0,3 0 0 0,-3 4 0 16,0-1 0-16,3-3 0 0,-3 3 0 0,4-3 0 0,-4 4 0 0,3-4 0 15,-3 3 0-15,0-3 0 0,4 0 0 0,-4 4 0 16,0-4 0-16,3 0 0 16,-3 3 0-16,0-3 0 0,0 0 0 0,0 4 8 0,0-4-8 0,-4 0 0 15,1 3 0-15,2 0 0 0,-2 1 0 16,-1-4 0-16,1 6 0 0,-1-2 9 0,4-1-9 0,-3 3 8 15,-1 1-8-15,4-1 0 0,-4 0 0 0,1 1 0 16,3-1 0-16,-4 1 0 0,0-1 0 0,1 1 3 16,-1 2-3-16,1-3 0 0,-1 1 0 0,1 2 0 15,-1-2 0-15,0-1 0 0,-3 1 0 0,0 2 0 16,4-2 0-16,-8 2 0 0,4 1 0 0,-4-4 0 0,4 4 0 0,0-1 0 16,-4-2 0-16,4 2 0 15,0 1 0-15,0-4 0 0,0 4 0 0,-4-4 0 0,1 4 0 0,3-4 0 16,-1 0 0-16,1 1 0 0,0-4 0 0,-3 3 0 15,2 1 0-15,1-1 0 0,0 1 0 16,0-1 0-16,0 0 0 0,0 4 0 16,0-4-26-16,0 1-5 0,-4 2-1 15,0-2 0-15,1-1 52 0,-4 1 9 0,3 2 3 0,-3 1 0 0,3-1-24 0,-3 1-8 16,7 2 0-16,-7-2 0 0,7 6 0 0,-8-4 0 16,5 1 0-16,-1 3 0 0,0-3 0 0,1-1 0 15,-1 1 0-15,4 0 0 0,-4-1 0 0,4 1 0 16,0-3 0-16,0-1 0 0,0 1 0 0,0-4 0 15,-4 4 0-15,4-4 0 0,-3 0 0 0,2 4 0 16,-6-4 0-16,4 1 0 0,-5 2 0 0,1 1 0 0,0-1 0 0,0 1 0 16,3-1 0-16,-3 1 0 0,3 0 0 0,1 2 0 15,-1-2 0-15,1 2 0 0,-1-2 0 16,0 3 0-16,4-1 0 0,-3 4 0 0,2-3 0 0,-2 3 0 16,3-4 0-16,0 1 0 0,-4 0 0 0,0-1 0 15,4 1 0-15,0-3 0 0,-4 2 0 0,1-2 0 16,-1-1 0-16,1 1 0 0,-1-4 0 0,-3 1 0 15,3 2 0-15,-3-2 0 0,3 2 0 0,1-2 0 16,-1 2 0-16,4-2 0 0,-4 5 0 0,1-2 0 16,-1-1 0-16,4 1 0 0,-4-1 0 0,4 4 0 15,0-3 0-15,0-1 0 0,0 4 0 0,0-4 0 16,0 4 0-16,-4 0 0 0,4-4 0 0,0 4 0 16,0 0 0-16,-4-1 0 0,0 1 0 0,1 0 0 15,-1-1 0-15,0 1 0 0,4 0 0 0,-3-1 0 16,3-2 0-16,-4-1 0 0,4 1 0 0,0 0 0 0,-4-4 0 15,0 3 0-15,4-2 0 0,0 2 0 16,0-2 0-16,0-1 0 0,0 4 0 0,3-4 0 0,-3 4 0 0,0-1 0 16,3-2 0-16,-3 2 0 0,0 1 0 0,0-1 0 15,4 1 0-15,-5-1 0 0,1 1 0 0,0-1 0 16,0 1 0-16,0 3 0 0,-4-1 0 16,1-2 0-16,3 3 0 0,-1-1 0 0,1 1 0 0,0-4 0 15,0 4 0-15,0 0 0 0,0-4 0 0,0 1 0 16,3-1 0-16,-6-2 0 0,2 2 0 0,1-2 0 15,-3-1 0-15,3-2 0 0,3 2 0 0,-3-3 0 16,0 4 0-16,-4-4 0 0,4 3 0 0,0 1 0 16,0-1 0-16,0 0 0 0,0 4 0 0,-4 0 0 15,4-1 0-15,0 1 0 0,-4-1 0 0,4 1 0 16,-4-4 0-16,1 4 0 0,3-1 0 0,-4 1 0 16,0-1 0-16,4 1 0 0,-3 3 0 0,2-4 0 0,1 1 0 15,-3-1 0-15,3 1 0 0,-1-1 0 0,-2 1 0 0,3-4 0 31,-4 4-26-31,4-1-5 0,0-2-1 0,0-1 0 0,3 4 51 0,-3-1 9 0,0-2 3 0,3-1 0 16,-3 0-31-16,4 1 8 0,-1 2-8 0,1-2 4 16,-1-1-30-16,0-3-5 15,1 4-1-15,-1-1 0 0,1 1 52 0,-1-4 9 0,-3 0 3 0,3 0 0 16,1 1-24-16,-4 2-8 0,3-3 0 0,-3 4 0 16,0-4 0-16,0 0 0 0,3 1 0 0,1-1 0 15,-1 0 0-15,0 0 0 0,1 1 0 0,-1-4 0 16,4 3 0-16,0-3 0 0,0 0 0 0,0 1 0 15,0-1-26-15,0 0-5 0,3-3-1 0,-3 3 0 0,4 0 32 0,-4-3 0 16,7 0 0-16,-4 3 0 16,-3 0 0-16,7-3 0 0,-3 3 0 0,-4-3 0 0,-1 4 20 0,8-4 9 15,-3 3 3-15,-4-3 0 16,3 3-52-16,4-3-9 0,0 0-3 0,-3 3 0 0,3-3 51 0,0 0 9 16,0 0 3-16,-7 0 0 0,7 0-31 0,0 0 0 15,0 0 0-15,-4 0 0 0,4 0 0 0,0 0 8 16,0 0-8-16,-7 0 4 0,7 0-4 0,0 0 0 15,-7 0 0-15,7 0 0 0,-7 0 0 0,7 0 0 16,-3-3 0-16,3 3 0 16,0 0-28-16,-7 0-3 0,7 0 0 0,-8 0 0 0,8 0 31 0,0 0 0 15,-7 0 0-15,7 0 0 0,0 0 20 0,0 0 9 0,-7-3 3 0,7 3 0 32,0 0-52-32,-3-3-9 0,3 3-3 0,-7-7 0 0,7 7 52 0,-4-6 9 0,1 0 3 15,-1 0 0-15,4 6-52 16,-3-7-9-16,3 1-3 0,-4 0 0 0,4 6 32 0,0-7 0 0,0 1 0 15,0 0 0-15,4 0 0 0,-4-4 0 16,0 4 0-16,3 0 0 0,-3-1 0 0,4-2 0 0,-1 3 0 0,-3-1 0 16,4 1 0-16,-1 3 0 0,-3-3 0 0,0 6 0 15,0 0 0-15,4-3 0 0,-4 3 0 0,0 0 0 16,3 0 20-16,-3 0 9 0,0 0 3 0,7 0 0 31,-3 3-52-31,-1 3-9 0,1-3-3 0,-4 3 0 0,4 1 32 0,-4 2 0 16,3-3 0-16,-3 1 0 0,0 2 0 0,0-3 0 0,0 1 0 0,0 2 0 0,-3 0 20 15,3-2 9-15,0-1 3 0,-4 3 0 16,0 1-52-16,1-4-9 0,3 0-3 0,-4 1 0 0,1-1 32 0,-1 0 0 16,-3 0 0-16,0-2 0 0,0 2 0 0,4-3 0 15,-4-3 0-15,0 3 0 0,-1-3 0 0,1 0 0 16,0 0 0-16,4 0 0 0,3 0 16 0,-7-3 8 16,0 0 3-16,0-3 0 15,3 2-43-15,1-2-9 0,-1 0-2 0,4 0 0 0,-3-1 27 16,3 1 0-16,0 0 0 0,3-4 0 0,-3 1 0 0,4 3 0 15,-1-4 0-15,1 1 0 0,-1-1 0 0,1 4 0 16,-1 0 0-16,1 0 0 0,3-1 0 0,-4 1 0 16,4 0 0-16,0 0 0 0,1 2 13 0,-1 1 8 15,0 0 2-15,0 0 0 0,0 3-37 0,-4 3-7 16,4 0-2-16,-3 4 0 0,3-1 43 0,-4 0 9 16,1 4 2-16,-4-1 0 0,4-3-31 0,-4 4 0 0,0 2 0 0,-4-2 0 31,0 2-19-31,1-2-9 0,3-1-3 0,-7 3 0 0,3-2 31 0,-3-1 0 15,0 1 0-15,4-1 0 0,-4 1 0 0,3-4 0 16,1 0 0-16,-1 0 0 0,1 1 0 0,3-7 0 16,0 0 0-16,0 0 0 0,-8 3 0 0,8-3 0 0,0 0 0 0,0 0 0 15,0 0 0-15,0 0 0 0,0 0 0 0,0 0 0 16,-3-3 0-16,3 3 0 0,0 0 0 0,0 0 0 16,0 0 0-16,-4-4 0 15,4 4 0-15,0 0 0 0,0-3 0 0,0 3 0 0,0 0 0 0,0 0 0 0,0 0 0 16,0 0 0-16,-3-6 0 0,3 6 0 15,0-3 0-15,0 3 0 0,0 0 0 0,0 0 0 16,0 0 0-16,0-6 0 0,0 6 0 0,0 0 0 0,0 0 0 0,0 0 0 16,0-3 0-16,0 3 0 0,0 0 0 15,0 0 0-15,0 0 0 0,0 0 0 0,0 0 0 0,0 0 0 16,0 0 0-16,0 0 0 0,0 0 0 0,0 0 0 16,0 0 0-16,0-7 0 0,0 7 0 0,0 0 0 15,0 0 0-15,3-3 0 16,-3 3 0-16,0 0 0 0,0 0 0 0,0 0 0 0,0-6 0 0,0 6 0 15,0 0 0-15,0 0 0 0,0 0 0 0,0 0 0 16,0-3 0-16,0 3 0 0,0 0 0 0,0 0 0 16,0-3 0-16,0-1 0 0,-3-2 0 0,3 6 0 15,0 0 0-15,0-3 0 0,0 3 16 0,0 0 10 16,0 0 2-16,-4-6 0 16,4 3-45-16,0-1-9 0,0 4-2 0,-3-6 0 0,-1 3 28 0,4 3 0 15,0-3 0-15,-3 0 0 0,3 0 0 0,-4-4 0 16,4 4 0-16,-3 0 0 0,3 0 0 0,-4 0 0 0,4 0 0 0,-3-4 0 15,3 4 0-15,0-3 0 0,-4 3 0 0,4 0 0 16,-3 0 0-16,-1-1 0 0,4-2 0 16,-3 3 0-16,3-3 18 0,-4 3 9 15,1 0 1-15,-1-4 1 16,4 1-46-16,-4 3-10 0,1 0-1 0,-4-4-1 0,3 4 29 0,1-3 0 0,3 0 0 0,-7 3 0 16,3-4 0-16,1 1 0 0,-1 0 0 0,1 0 0 15,-1-1 17-15,1 1 10 0,-1 0 1 0,1-4 1 16,3 4-29-16,-4 0 0 0,-3 0 0 0,3-1 0 15,1 1-17-15,-1 3-10 0,4-7-1 0,-3 4-1 16,-1-3 29-16,-3-1 0 0,4 4 0 0,-1 0 0 16,1-4 14-16,-1 4 9 0,1-3 1 0,-1 2 1 0,4 4-40 0,-3-3-8 15,-4 0-1-15,3 3-1 0,4-4 40 0,-4 1 8 16,1 0 1-16,3-4 1 0,-4 4-25 0,1-3 0 16,-1 2 8-16,1-2-8 0,3 0 0 0,-4-1 0 15,1 1 0-15,-1-1 0 0,1 1 0 0,3 0 0 16,-4-1 0-16,1 1 0 15,3-1-19-15,-4 1-5 0,1 0-2 0,-4-4 0 0,7 4 26 0,-8-1 0 16,5 1 0-16,3-4 0 0,-4 4 0 0,1-1 0 16,-1-2 0-16,1-1 0 0,-1 4 0 0,4 3 0 15,-3-1 0-15,-1 1 0 0,4 0 0 0,0-3 0 16,-3-1 0-16,-1 1 0 0,1-4 0 0,-1 1 0 16,4-4 0-16,-3 0 0 0,-1 1 0 0,1-4 0 15,-1 0 0-15,1 0 0 0,-1 0 0 0,4 4 0 0,-4-4 0 0,1 0 0 16,-1 0 0-16,4 0 0 15,-3-3 0-15,-1 4 0 0,4-1 17 0,-3 3 9 16,3 0 2-16,-4-2 0 16,4 5-45-16,-3-3-9 0,3 1-2 0,-4-1 0 0,1 0 28 0,3 1 0 0,0-4 0 0,-4 0 0 15,4-3 17-15,-3 3 9 0,3-6 2 0,-4 0 0 16,4 3-28-16,0-3 0 0,0 3 0 0,0-3 0 16,0 0-17-1,0 3-9-15,0-3-2 0,0 3 0 0,-3 0 28 0,3 0 0 0,0 3 0 0,-4 1 0 16,4-4 0-16,0 3 0 0,0-6 0 0,0 0 0 15,0-1 0-15,-3 1 0 0,3-3 0 0,0 0 0 16,0 3 0-16,0 0 0 0,0 0 0 0,0 0 0 16,3 0 0-16,-3-1 0 0,4 5 0 0,-4-1 0 15,3 3 19-15,1-3 9 0,-1-3 1 0,1 0 1 16,-1 0-48-16,1-4-10 0,-1 1-1 0,1-3-1 0,-1-1 49 0,4 1 9 16,-3 3 3-16,-1-4 0 0,5 4-31 0,-1 3 0 15,-4 0 0-15,1 0 0 16,3 0-21-16,0 0-7 0,-4-3-2 0,4-4 0 0,-3 4 30 0,-1-6 0 15,4-1 0-15,0-3 0 0,1 7 0 0,-5-3 0 16,4 2 0-16,0 1 0 0,-3 3 18 0,3-1 10 16,-4 4 1-16,1-3 1 15,-1 0-48-15,4 0-10 0,-3-7-1 0,3-2-1 0,-3-1 30 0,3 3 0 16,0-2 0-16,0-1 0 0,3 4 0 0,-3 2 0 0,0 1 0 16,0 0 0-16,-3-4 0 0,-1 1 0 0,5-1 0 0,-5-6 0 15,1 4 0-15,3-4 0 0,-4 7 0 16,4-4 0-16,0 3 0 0,-3 1 0 0,3 3 0 15,-4-1 0-15,1 4 0 0,-1-3 0 0,1-1 0 0,0-5 0 16,-1 2 0-16,1-6 0 0,-1 4 0 0,4-4 0 16,-3 3 0-16,3 1 0 0,0 2 0 0,-4 1 0 15,4 2 0-15,-3 7 0 0,-1-6 0 0,1 0 0 16,-1-4 0-16,1 1 0 0,0-1 0 0,-1 1 0 16,1 2 0-16,-1-2 0 0,1 2 0 0,-1-8 0 15,1 5 0-15,-4 7 0 0,3 0 0 0,-3 3 0 16,0 0 0-16,0 0 0 0,0-1 0 0,0 1 0 15,0 0 0-15,0 0 0 0,0-3 0 0,4 3 0 16,-4 0 0-16,0 0 0 0,3 3 0 0,-3-3 0 0,4 0 0 16,-4 3 0-16,0 0 0 0,3 3 0 0,-3 3 0 0,0 1 0 15,0-1 0-15,0 6 0 0,0-2 0 0,0 3 0 16,0 2 0-16,0 1 0 0,0 6 20 0,0 0 9 16,0 0 3-16,0 0 0 15,0 0-52-15,0-3-9 0,0 3-3 0,-3-6 0 16,3 6 51-16,0-4 9 0,0 4 3 0,-4-6 0 15,4 6-50-15,0-6-9 0,0 0-3 0,0 6 0 0,0-7 31 0,0 7 0 16,0-3 0-16,0-3 0 0,0 6 0 0,0-6 0 16,0 6 0-16,0 0 0 0,0 0 0 0,0 0 0 15,0 0 0-15,0 0 0 0,0 0 0 0,0 0 0 16,0 0 0-16,0 0 0 0,0 0 0 0,0-3 0 16,0 3 0-16,0 0 0 0,0-7 0 0,0 7 0 15,0-6 0-15,0 0 0 0,0 6 0 0,0-7 0 16,0 7 0-16,0-6 0 0,-3 3 0 0,3-3 0 15,0 0 0-15,0 2 0 0,0-2 0 0,0 6 0 0,0-6 0 0,0 0 0 16,0 2 0-16,0 4 0 0,0-6 0 0,0 3 0 16,0-3 0-16,0 3 0 0,0 3 0 0,0-7 0 15,0 7 0-15,0-3 0 0,0-3 0 0,0 6 0 16,0 0 0-16,0 0 0 0,0 0 0 0,0 0 0 16,0 0 0-16,0 0 0 0,0 0 0 0,0 0 0 15,0 0 0-15,0 0 0 0,0 0 0 0,0 0 0 16,0 0 0-16,0 0 0 0,0 0 0 0,0 0 0 15,0 0 0-15,0 0 0 0,0 0 0 0,0 0 0 16,0 0 0-16,0 0 0 0,0 0 0 0,0 6 0 0,0-6 0 16,0 0 0-16,-4 6 0 0,4 1 0 15,0-7 0-15,0 6 0 0,0 0 0 0,0-3 0 16,0 7 0-16,-3-4 0 0,3 0 0 0,-4 1 0 0,4-1 0 0,0 0 0 16,-3 4 0-16,3-1 0 0,-4-3 0 0,4 1 0 15,-3-1 0-15,-1 0 0 0,1 0 0 0,-1-3 0 16,0 4 0-16,1-1 0 0,-4 0 0 0,3-3 0 15,-3 1 0-15,0 2 0 0,0-3 0 0,0 3 0 16,0-3 0-16,-3-3 0 0,2 4 0 0,1-4 0 16,-3 3 0-16,3-3 0 0,0-3 20 0,0-1 9 15,0 1 3-15,0 0 0 16,3-3-52-16,-3 0-9 0,7-4-3 0,-4 1 0 0,1-4 32 0,-1 4 0 16,4-4 0-16,0 1 0 0,-3-1 0 0,3 1 0 15,3-1 0-15,-3 4 0 0,0-1 0 0,4 4 0 16,-1 0 0-16,1-1 0 0,3 4 0 0,0 0 0 15,4 0 0-15,-4 0 0 0,3 0 0 0,1 0 0 0,-1 3 0 16,1-3 0-16,0 3 0 0,-1-4 0 0,1 4 0 16,-1-3 0-16,1 3 0 0,-4 0 0 0,0 0 0 15,0 3 0-15,0-3 0 0,-3 7 0 0,3-1 0 0,-4 3 0 16,1 1 0-16,-4 2 0 0,3 4 0 0,-3-3 0 16,-3 2 0-16,3 4 0 0,-4-3 0 0,-3 2 0 15,4-2 0-15,-4 0 0 0,3 0 0 0,-3-1 0 16,-4 1 0-16,4-4 0 0,-3 1 0 0,3-1 0 15,-4 1 0-15,1-4 0 0,-1-2 0 0,0-1 0 16,1-3 0-16,3 0 0 0,-4-3 0 0,4-3 0 16,0-3 20-16,0 0 9 0,4-4 3 0,-5 1 0 15,5-1-52-15,-1-2-9 0,4-1-3 0,-3 4 0 0,3-4 32 0,0 1 0 16,3 2 0-16,1-2 0 0,3-1 0 0,0 1 0 16,0-1 0-16,0 4 0 15,4-4 0-15,-1 1 0 0,1 2 0 0,0-2 0 0,-1 2 0 16,1 1 0-16,-1 3 0 0,1-1 0 0,-1 4 0 0,-3 3 0 15,1-3 0-15,-1 3 0 0,0 3 20 0,-4 0 9 16,1 1 3-16,-4 2 0 16,3 0-52-16,-3 0-9 0,0 4-3 0,0-4 0 0,0 3 32 0,-3 1 0 15,-1-1 0-15,1 1 0 0,-4-1 0 0,3-3 0 16,-3 4 0-16,0-1 0 0,0-3 0 0,0 1 0 16,-4-1 0-16,4 0 0 0,0-3 0 0,0 1 0 15,-3-1 0-15,2 0 0 0,1-3 0 0,0 0 0 0,4-3 0 16,3 3 0-16,-7 0 20 0,3-3 9 15,4 3 3-15,-3-7 0 16,3 7-52-16,0 0-9 0,-4-6-3 0,4 0 0 16,4-1-76-16,-4-2-16 0,3 3-4 0,1-4 0 15,3 1-102-15,-4 0-21 0,4-1-4 0,-3-2-1 0</inkml:trace>
  <inkml:trace contextRef="#ctx0" brushRef="#br0" timeOffset="43877.42">30367 12269 1681 0,'0'0'36'0,"0"0"8"0,0 0 2 0,0 0 2 0,0 0-38 0,0-6-10 0,0-1 0 15,0 1 0-15,0 0 95 0,0 6 17 16,0-6 3-16,0 6 1 0,0 0-29 0,0 0-6 0,0 0-1 0,0 0 0 16,7-4-6-16,-7 4-2 0,4 4 0 15,-1 5 0-15,4 0-25 0,-3 4-6 16,3 3-1-16,-4 2 0 0,4 1-22 0,-3 3-5 0,3 0-1 0,-3 3 0 15,-1 3 16-15,4 1 4 0,-3-1 0 0,3-3 0 16,-4 0-32-16,4 0 0 0,-3 0 0 0,-1-6 0 16,4 0-10-16,-3-4 10 0,-1-2-8 0,1 0 8 15,0-1-22-15,-4-6 1 0,0 4 0 0,0-4 0 32,0 0-19-32,0-6-4 0,0 0-1 0,0 0 0 0,0 0-109 0,-8-3-22 0,-2 0-4 15</inkml:trace>
  <inkml:trace contextRef="#ctx0" brushRef="#br0" timeOffset="44610.82">30275 12495 1659 0,'0'0'36'0,"0"0"8"0,0 0 2 0,4 3 1 0,3 0-38 0,-3-3-9 16,3 3 0-16,0 0 0 15,0-3 69-15,3 3 12 0,1 0 3 0,-1 4 0 0,1-4-20 0,3 3-3 16,0 0-1-16,0 1 0 0,4 2-19 0,-4-3-4 15,4 4-1-15,-1-4 0 0,1 0-13 0,0 1-3 16,3-4-1-16,-4 3 0 0,5-3-11 0,-5 0-8 16,1-3 12-16,0 0-12 0,-4 3 10 0,0 1-10 0,-4-4 8 0,1 0-8 15,-4 3 21-15,0-3-1 0,0 3 0 16,-3 0 0-16,-1 0-20 0,-3-3 0 0,0 0 0 16,4 3-12-16,-4-3 21 0,3 6 4 15,-3-2 1-15,0-4 0 0,4 6-14 0,-4-6 0 16,0 0 0-16,0 0 0 0,0 0 32 0,0 0 6 0,0 0 2 0,3-6 0 15,-3-1 12-15,4 1 2 0,-4-3 1 0,0-4 0 16,0 1-7-16,0-4-2 0,-4-3 0 0,4 0 0 16,-3-3-18-16,-1 3-3 0,1-2-1 0,-4 2 0 15,0 0-9-15,0-3-3 0,-4 0 0 0,0 0 0 16,1-3-4-16,-4 3 0 0,3 3-8 0,0-3 12 16,4 7-12-16,-3-4 0 0,3 6 8 0,3 4-8 31,1 3-28-31,3 6-8 0,0 0-1 0,0 0-1 0,0 0-62 0,3 3-12 0,1 3-2 15,3 7-1-15,0-1-24 0,0 7-5 16,0 0 0-16,0 0-1 0,4-1 47 0,-4 4 10 0,0 0 1 0,0 0 1 16,3 3-11-16,-6-3-3 0,3 3 0 15,0-3 0-15,0 0 74 0,-3-3 14 0,-1 0 4 0,1 0 0 16,-4-4 51-16,3-2 10 0,-3-1 3 0,0-2 0 0,4-4 28 0,-4 0 7 16,0-6 1-16,0 0 0 0,0 0-25 15,0 0-5-15,0 0-1 0,-4-6 0 16,4-3-9-16,-3-1-3 0,3-2 0 0,0-1 0 0,0 1-9 0,3-4-3 15,-3 3 0-15,4 1 0 0,-4-1-1 0,3 1 0 16,1 2 0-16,-1-2 0 0,4 6 3 0,-3-4 0 16,3 4 0-16,-4 0 0 0,5-1-15 0,-5 4-2 15,4 0-1-15,-3 0 0 0,3 3-1 0,0 0 0 16,0 0 0-16,0 0 0 0,0 0 3 0,4 3 0 0,-1 0 0 16,-3 3 0-16,4 1-15 0,-1 2-8 0,1 1 10 15,3-1-10-15,-3 3 16 0,-1 1-4 16,1 3 0-16,-1-1 0 0,-3 1 1 0,4 0 0 0,-4-1 0 0,0 1 0 15,-3-3-13-15,3-1 11 0,-4 1-11 0,1 2 10 16,-4-5-10-16,3 2 0 0,-3-2 0 0,0-4 0 16,4 3-16-16,-4-2-6 0,0-1-1 0,0-6 0 15,0 3-99 1,0-3-20-16,0 0-4 0,0 0-659 0,7 3-132 0</inkml:trace>
  <inkml:trace contextRef="#ctx0" brushRef="#br0" timeOffset="45206.66">31069 12752 2052 0,'0'0'45'0,"0"0"10"0,0 6 1 0,0-6 1 0,-3 6-45 0,3 1-12 16,0-7 0-16,0 0 0 0,0 0 65 0,0 0 11 15,0 0 3-15,0 0 0 0,0 0-20 0,0 0-4 16,0 0-1-16,0 0 0 0,-4-7-15 16,1-2-3-16,-1-1-1 0,4 1 0 0,-3 0-5 0,-1-4-1 15,0 1 0-15,1-1 0 0,3 0-5 0,-4 1-2 16,1-1 0-16,-1 1 0 0,4 2-10 0,0-2-1 15,0 3-1-15,0-4 0 0,0 0-10 0,4 4 0 16,-4-4 0-16,3 1 0 0,1 3 0 0,-1-4 0 16,1 4 0-16,3-1 0 0,0 1-14 0,0 2-5 15,0 1-1-15,4 0 0 16,-4 3-5-16,0 0-2 0,3 3 0 0,-2 0 0 16,-1 0-23-16,0 3-5 0,0 0-1 0,0 3 0 0,3 0 25 0,-6 1 5 15,3 2 1-15,0-3 0 16,0 4-1-16,0-4 0 0,0 4 0 0,4-4 0 15,-1 3-25-15,-3-3-5 0,4-2 0 0,-4-1-1 16,4-3 25-16,-1 3 4 0,-3-3 2 16,4 0 0-16,-1-3 26 0,-3 3 0 15,1-3 0-15,-1-1 0 0,0 1 20 0,-4-3 7 0,1 3 1 0,-4 3 0 16,0 0 39-16,0 0 8 0,0-6 1 0,0 6 1 0,0 0 8 0,0 0 2 0,-7 0 0 16,-4 3 0-16,4 3-41 0,3 0-8 0,-3 1-2 0,0 2 0 15,0 0-20-15,7 1-4 0,-3-1 0 0,-1 1-1 16,4-1-11-16,0 0 10 0,4 1-10 0,-4 2 10 15,0-5-10-15,3 2 0 0,1-6 9 0,-1 3-9 16,1 1 18-16,3-4-1 0,0 0 0 0,0 0 0 0,-3 0-8 0,3 0-1 16,0-3-8-16,0 0 12 15,-4 0 10-15,4-6 2 0,-3 3 0 0,-1-3 0 0,1 3-8 0,-4-4 0 16,3 1-1-16,-3-3 0 0,0 2-1 0,0-2 0 16,-3 3 0-16,3-1 0 15,-4-2-6-15,-3 0 0 0,4 2-8 0,-4 1 12 0,3-3-12 0,-3 2 0 16,4 1 0-16,-1 0 0 15,1 3-26-15,3 3-11 16,0 0-3-16,0 0 0 0,0 0-49 0,0 0-11 0,0 0-1 0,0 0-1 16,0 0-64-16,0 0-13 0,0 0-2 0,0 0-842 0</inkml:trace>
  <inkml:trace contextRef="#ctx0" brushRef="#br0" timeOffset="45871.43">31577 12560 1789 0,'0'0'39'0,"0"0"8"0,0 0 1 0,0 0 4 0,0 0-42 0,0 0-10 15,0 0 0-15,0 0 0 0,0 0 104 0,-7 4 18 16,0 2 4-16,4 3 1 0,-1 1-50 0,0 2-9 16,1 1-3-16,3-1 0 0,0 1-33 0,0 3-6 15,3-1-2-15,-3-2 0 0,4 2-9 0,3-2-3 16,-3 0 0-16,3-4 0 0,-4 0-3 0,4 1-1 16,-3-7 0-16,3 3 0 0,-4-6 0 0,4 0 0 15,-3 0 0-15,3-3 0 0,-4 0 1 0,1 0 0 16,0-4 0-16,-1-2 0 0,1 3 7 0,-1-4 0 0,1-2 1 0,-4 2 0 15,3-2-17-15,1 2 0 0,-4-2 0 16,3 3 0-16,-3-1 8 0,4 1-8 16,-4-1 12-16,0 4-12 0,0 6 0 0,3-3 0 0,-3 3 0 0,0 0 0 15,0 0 10-15,0 0 2 0,0 0 0 0,0 0 0 16,0 0-12-16,0 3 8 0,0 6-8 0,0-2 8 16,0 5-8-16,4-2 8 0,-4-1-8 0,3 4 8 15,-3-1-8-15,4-2 0 0,-4 2 0 0,3-2 0 16,1-4 0-16,-1 3 0 0,-3 1 0 0,4-4 0 15,0 3 0-15,-1-2-14 0,1-1 3 0,3 0 1 16,-4 0-17-16,1 1-3 16,-1-1-1-16,1 0 0 0,-1 0-25 15,1 1-4-15,3-1-2 0,-7 0 0 0,3 1-4 16,1-4-1-16,-4-3 0 0,0 0 0 0,0 0-89 0,0 0-17 16,0 0-4-16,0 0-1 0</inkml:trace>
  <inkml:trace contextRef="#ctx0" brushRef="#br0" timeOffset="46652.16">31821 12529 1616 0,'0'0'46'0,"0"0"10"0,0 0-45 0,0 0-11 0,0 0 0 0,0 0 0 15,0 0 109-15,0 0 20 0,0 0 4 0,0 0 1 16,-4 6-80-16,1 1-16 0,3 5-3 0,0-2-1 16,0-1-9-16,0 0-1 0,0 1-1 0,0 2 0 15,3 1-23-15,-3-4 8 0,4 1-8 0,-1 2 0 16,-3-2 28-16,4-4 2 0,-1 3 0 0,-3-2 0 16,7-4 10-16,-3 0 3 0,-1 0 0 0,-3-3 0 15,7 3-28-15,0-3-6 0,0-3-1 0,0 3 0 16,4 0 15-16,0-3 2 0,-1 3 1 0,4-3 0 15,0 0-10-15,1-1-1 0,-5 1-1 0,4 0 0 16,0 0-6-16,-3-3 0 0,0 3-8 0,-1 0 12 16,-3-4 6-16,0 1 1 0,0 0 0 0,-3 3 0 15,-1-4-4-15,-3 7-1 0,0 0 0 0,-3-6 0 16,3 6-2-16,0 0 0 0,-4-3 0 0,-6 0 0 0,3 0-12 16,0 0 9-16,0-1-9 0,-4 1 8 15,0-3-8-15,4 3-11 0,0 0 3 0,-3 0 0 16,3 3 8-16,0-4-12 0,-4 1 12 0,7 3-12 0,4 0 12 0,-7 0 0 15,-3 0 0-15,10 0 0 0,-4 3 0 0,-3 1 0 16,4 2 0-16,-1 0 0 0,1 0 0 16,3 1 0-16,-4-1 0 0,4 3 0 0,0 1 0 0,0 2-12 15,0 1 12-15,4-1-12 0,-1 4 12 16,1 3 0-16,-1 0 0 0,1 3 0 0,-1 0 0 0,4 0 0 16,0 6 0-16,-3 0 0 0,3 3 32 0,-3 4 1 0,-1-1 1 0,1 1 0 15,3 2 2-15,-4 1 0 16,1 0 0-16,-1-4 0 0,1 4 0 0,-4-7 0 15,3 0 0-15,-3-2 0 0,-3-1-21 0,-1-6-4 16,1-3-1-16,-4-4 0 0,0-2 0 0,-4-4 0 0,-3-2 0 0,3-7 0 16,-3 0-10-16,0-7 0 0,0 1 0 15,0-3 0-15,0-4 0 0,-4-3 0 0,4-2-9 0,0-1 9 16,3-3 0-16,1 0-10 0,-1-3 10 0,4-3-8 16,0-1 8-16,0 4 0 0,3 3 0 0,1-3 0 15,3 0 0-15,3 3 0 0,-3-3 0 0,7 6 0 16,1-3 0-16,2 4 0 0,4 2 0 0,0 0 0 15,0 4 0-15,4 2 0 0,0 1 0 0,-1-4 0 16,8 7 0-16,-4-3 0 0,4 5 0 0,-4-2 0 16,0 3 0-16,0-3 0 0,-3 3 8 0,0 0-8 0,-4 3 0 15,-4-4 0-15,1 4 0 0,3 0 0 16,-7 0 0-16,0 0 0 0,0 0 0 0,0 0 0 16,-3-3-54-16,-4 3-12 0,0 0-2 0,3-3-1 15,-3-3-80-15,0 0-16 0,0 6-3 0,0-7-624 16,-3 4-124-16</inkml:trace>
  <inkml:trace contextRef="#ctx0" brushRef="#br0" timeOffset="47198.45">32195 12758 1668 0,'0'0'47'0,"0"0"11"0,0 0-46 0,0 0-12 0,0 0 0 0,0 0 0 16,0 0 85-16,-8-6 15 0,5-4 4 0,3 1 0 15,-4 3-18-15,4-7-3 0,-3 4-1 0,-1-7 0 16,4 3-22-16,0-2-4 0,4-4 0 0,-4 0-1 16,0-3-24-16,0-3-5 0,0 3-1 0,3-3 0 15,-3 3 11-15,0 0 3 0,0 3 0 0,0 4 0 16,0-1-31-16,0 7-8 0,0-1 0 0,4 4 0 31,-4 6-20-31,0 0-9 0,0 0-2 0,0 0 0 16,0 6-25-16,3-3-6 0,1 4-1 0,-4-1 0 15,4 3-2-15,-4 1-1 0,3-4 0 0,1 3 0 16,-1 1 3-16,1-1 1 0,-4 7 0 0,3-7 0 16,-3 4-27-16,0 3-6 0,0-4-1 0,0 7 0 15,0-3-25-15,0 2-6 0,0 1-1 0,0 0 0 0,0 0 66 16,-3-4 13-16,3 4 2 0,0-3 1 0,3-3 46 0,1-1 0 0,-4 1 0 0,3-4 10 16,4-3 46-16,-3 1 8 0,-1-1 3 0,4-6 0 15,-3 3 30-15,3-6 7 0,-4 3 0 0,5-3 1 0,-1-4 19 16,0 1 3-16,3 0 1 0,-3 0 0 0,0-4-16 0,4 4-4 15,0-3 0-15,-4-1 0 0,3 4 0 0,-3-4-1 16,4 4 0-16,-4 3 0 0,0 0-28 0,0 0-6 16,0 6-1-16,0 0 0 0,-3 3-18 0,3 1-4 15,-4 2-1-15,1 4 0 0,3-1-11 0,-7 4-2 16,3-4-1-16,1 4 0 0,-1 3-10 0,1 0-1 16,-1 3-1-16,1-4 0 0,-1 4-14 0,1-3-9 15,-4 0 12-15,4 0-12 0,-4-7 0 0,0 1 0 0,0-4 0 16,0-2 0-1,0-1-35-15,0-6-13 0,0 0-4 0,0 0 0 16,-4-6-117-16,-3-4-24 0,3 1-5 0</inkml:trace>
  <inkml:trace contextRef="#ctx0" brushRef="#br0" timeOffset="48519.12">23858 13213 2372 0,'0'0'52'0,"0"0"12"0,0 0 1 0,0 0 1 0,-3 3-53 0,-1 3-13 0,1 0 0 15,3 4 0-15,-4-1 27 0,8 7 2 0,-4 6 1 0,3 0 0 16,1 6-12-16,-1 3-2 0,4 7-1 0,0 3 0 15,1-4 5-15,-1 4 0 0,0-6 1 0,3 2 0 16,-3-2 3-16,0-7 0 16,0 3 0-16,0-6 0 0,1 0-12 0,-5-3-1 0,4-3-1 0,-3-3 0 15,-1-4-10-15,1-5-12 0,-1 2 2 0,-3-6 1 16,0-3-55 0,0 0-12-16,7-9-1 0,-7-1-1 15,0-2-40-15,0-1-8 0,-3-2-2 0,-1 2-512 0,1-3-102 0</inkml:trace>
  <inkml:trace contextRef="#ctx0" brushRef="#br0" timeOffset="49390.81">23738 13570 1497 0,'0'0'32'0,"0"0"8"0,4 3 0 0,-1 4 4 0,5-4-36 0,-1 0-8 16,0 0 0-16,3 0 0 0,1 0 53 0,-1-3 9 15,1 3 2-15,3-3 0 0,0 3 48 0,0-3 9 16,4 4 3-16,-4-4 0 0,0 3-31 0,0 0-5 15,4 0-2-15,-4 0 0 0,4 0-29 0,-4 0-5 16,0 4-2-16,-4-4 0 0,5 3-23 0,-1-3-5 16,-4 4-1-16,1-4 0 0,-1 3-37 0,-2-3-7 15,2 3-1-15,-3-3-1 16,0 1-40-16,0-1-8 0,0-3-2 0,0 0 0 16,-3 0-79-16,3 0-16 0,-4 0-3 0,1 0-1 15,3 0 54-15,-7 0 12 0,0 0 1 0,4-3 1 16,-4 3 34-16,0 0 6 0,0 0 2 0,0 0 0 0,3 0 64 0,-3 0 0 0,0 0 11 0,0 0-1 15,0 0 52-15,0 0 10 0,0 0 3 0,0 0 0 16,4-7 30-16,-4 7 7 0,3-6 0 0,-3 3 1 16,0-3-19-16,0-1-4 0,0 1-1 0,0 0 0 15,-3-4-13-15,-1 1-4 0,4 0 0 0,-3-4 0 16,3 1-8-16,-4-4-3 0,1 0 0 0,-5-3 0 16,5-3-12-16,-4 0-2 0,3-3-1 0,-3 0 0 15,0-3-10-15,0 3-1 0,0-3-1 0,0 3 0 0,0 0-14 16,0 0-2-16,0 3-1 0,3 0 0 15,-3 3-17-15,7 0 8 0,-3 0-8 0,-1 7 0 0,4 2-8 16,0 1-9-16,0 9-2 0,0 0 0 16,0 0-87-16,4 6-18 0,3 7-3 0,-4-1-1 15,4 4-43-15,1 6-9 0,-1 3-1 16,0 3-1-16,-4 3-29 0,4 4-5 0,-3-4-2 0,3 7 0 16,-4-7 111-16,4 1 23 0,-3-4 4 0,3 0 0 0,-4-6 52 15,5-3 11-15,-5-3 1 0,1-4 1 0,3-3 137 0,-4-2 27 16,4-1 6-16,-3-6 1 0,3 0-44 0,0-3-9 15,0-3-2-15,-4-1 0 0,5-2-8 0,-5 0-1 16,4-4-1-16,0-3 0 0,0 4-22 0,0-4-4 16,0 4-1-16,4-1 0 0,-4 0 0 0,0 4 0 15,0 0 0-15,0 2 0 0,0 1 0 0,-3 6 0 16,3 0 0-16,-4 3 0 0,4 4 0 0,-3 2 0 0,-1 3 0 16,4 4 0-16,-3 0-33 0,0 3-7 0,-1 3-2 0,1-4 0 15,3 1 2-15,-4-3 1 0,4 3 0 0,0-7 0 16,0 1-6-16,0-4-2 0,0 1 0 15,0-1 0-15,4-6-17 0,0 0-14 0,-1 0 2 0,4-3 1 16,0-3 11-16,1 0 0 0,-1-3 0 16,-4 0-8-16,4-4 8 0,-3 1 0 0,0-1 0 0,-1-2 0 15,1-4 0-15,-8 4 0 0,4-1 8 0,0-3-8 16,-3 4 0-16,-4-1 8 0,3 4-8 0,-3-1 0 16,-3 1 9-16,3 9-9 0,-4-6 12 0,-3 3-12 15,0 3 8-15,-3 3-8 0,3 3 0 0,-4 7 0 16,0-1 0-16,1 1-11 0,3 6 2 0,-4-4 0 15,4 1-5-15,0 3-1 0,4-4 0 0,-1 1 0 16,4 0-20-16,0-1-4 0,4-2-1 0,-1-4 0 0,4 4 56 0,0-1 10 16,4-5 2-16,-1-1 1 0,1-3-29 0,0 0 0 15,3-3-13-15,0-3 4 16,-4 0-15-16,4-3-2 0,1-4-1 0,-5 4 0 16,4-3-127-16,-3 2-26 0,3 1-4 0,-3 0-552 15,-1 3-109-15</inkml:trace>
  <inkml:trace contextRef="#ctx0" brushRef="#br0" timeOffset="49505.5">24740 13780 1947 0,'0'0'43'0,"0"0"9"0,0 0 1 0,0 0 2 0,-3-6-44 0,-1 0-11 16,4-4 0-16,-3-2 0 0,3-1 16 0,-4 1 2 16,1-4 0-16,-4 0-606 0,3-3-120 15</inkml:trace>
  <inkml:trace contextRef="#ctx0" brushRef="#br0" timeOffset="49661.9">24634 13379 2419 0,'0'0'53'0,"0"0"11"0,-3 6 3 0,-1 0 1 0,4 1-55 0,-3-1-13 0,6-3 0 0,-3 3 0 16,0-3 0-16,4 1 0 0,-1 2 0 0,5-3 0 15,-1 3-202-15,-4-3-43 0,15 10-9 16,-8 0-2-16</inkml:trace>
  <inkml:trace contextRef="#ctx0" brushRef="#br0" timeOffset="49894.48">24857 13705 2502 0,'0'0'55'0,"0"0"11"0,0 0 2 0,-7 0 3 0,7 0-57 0,-7-3-14 16,3 3 0-16,-3-6 0 15,0 2 36-15,0-2 4 0,0 0 0 0,0-4 1 0,3 1-33 0,-3 0-8 16,4-1 0-16,-1-2 0 0,4 2 0 0,0-2 0 15,-3 2 0-15,3 1 0 0,0 0 0 0,3-4 0 16,-3 7 0-16,4-4 0 0,3 4 53 0,0 0 9 16,0 3 2-16,0-1 0 0,0 1-64 0,4 3-10 15,-1 3-3-15,1-3-1 0,3 4 14 0,-4-1 12 0,1 0-3 0,3 0 0 16,0 0-9-16,-3 0 0 16,3-3 0-16,-3 3-11 15,3-3-117-15,-4 4-24 0,11-4-163 0</inkml:trace>
  <inkml:trace contextRef="#ctx0" brushRef="#br0" timeOffset="50544.66">25474 13548 1958 0,'0'6'43'0,"-3"1"9"0,3 2 1 0,0 1 3 0,3-4-45 0,-3 3-11 0,4 1 0 0,3-4 0 16,0 3 53-16,0 1 9 0,3-4 2 0,1-3 0 16,0 0-1-16,6-3 0 0,-3 0 0 0,4-3 0 15,0-3-20-15,-1-4-4 0,1-2-1 0,-1-1 0 16,1-2-11-16,-4-4-3 0,0 3 0 0,0-3 0 16,-3 4-4-16,0-4-2 0,-4 3 0 0,-4 1 0 15,1 5 11-15,-4-2 3 0,0 5 0 0,-7 1 0 16,3 0-12-16,-6 3-3 0,-1 3 0 0,0 0 0 15,1 6 12-15,-4 0 3 0,-4 4 0 0,4-1 0 16,-4 4-52-16,4 5-9 0,-3-2-3 16,2 3 0-16,1 3 12 0,4 0 3 0,-1 0 0 0,1 0 0 15,3-4-24-15,-1 4-5 16,5 0-1-16,-1 0 0 0,4-3 15 0,0 3 4 0,4 0 0 0,-1-6 0 16,5 2-7-16,-1-5-1 0,3-4 0 0,1 1 0 15,3-4 22-15,0-3 4 0,0-3 1 0,4-6 0 16,-1 0-88-16,1-7-18 0,3 1-3 0,-3-7-824 0</inkml:trace>
  <inkml:trace contextRef="#ctx0" brushRef="#br0" timeOffset="51660.17">25982 13260 1749 0,'0'0'38'0,"0"0"8"0,0 6 2 0,-3 3 2 0,3 1-40 0,0 2-10 0,0 4 0 0,3 0 0 15,-3 6 46-15,4-4 7 0,-1 8 2 0,1-1 0 16,-1 0 9-16,4 0 3 0,-3 3 0 16,3-3 0-16,0 0-3 0,0-3 0 0,-4 3 0 0,5-6 0 15,-5 0 52-15,4-7 9 0,-3 1 3 0,-1-1 0 16,1-2-103-16,-1-4-25 0,-3-3 0 0,0-3 0 16,0 0 0-16,0 0 0 0,0 0 0 0,0 0 0 15,0 0 56-15,-3-6 7 0,-4 0 1 0,3-4 0 16,-3 1-76-16,0 0-16 0,0-1-2 0,-4 4-1 15,1-4-1-15,-1 4-1 0,1 0 0 0,-4 3 0 16,3 0 22-16,-3 3 11 0,3 3-10 0,-3 0 10 16,4 3-36-16,-1 0-2 0,0 4 0 15,1 2 0-15,3 1 14 0,0-1 2 0,3 1 1 0,-3 0 0 0,7 2 6 0,0-2 2 16,0 2 0-16,4-2 0 0,-1 0 4 16,1-1 1-16,3-3 0 0,3 1 0 15,1-4-2-15,-1-3 0 0,5 0 0 0,-5-3 0 16,4-3-18-16,0 0-4 0,1-3-1 15,-1-4 0-15,3-2 33 0,-3-1 0 0,0 4 0 0,4-4 0 0,-4 1-24 16,0-4 3-16,0 4 0 0,1-1 0 16,-5 1-39-16,1-1-7 0,-1 1-1 0,-3 2-1 15,4-2-27-15,-4 2-4 0,0 1-2 0,-3-1 0 0,-1 4 82 0,1 0 20 16,-4 6 0-16,0 0 0 0,0 0 29 0,0 0 11 16,0 0 1-16,0 0 1 0,3 6 17 0,-3 0 3 15,-3 1 1-15,-1 2 0 0,4 4-32 0,0-4-7 16,-3 4 0-16,-1-4-1 0,4 3 25 0,0-2 6 0,-3 2 1 15,3-2 0-15,0-1-15 0,0 1-4 0,0 2 0 0,3-6 0 16,-3 4-8-16,4-4-1 0,-1 0-1 0,4-2 0 16,-3 2-16-16,-1-3-10 0,4 0 12 0,0 0-12 15,4-3 0-15,-4 0 0 0,4-3 0 0,-1-3 0 16,1 0 0-16,-1-1 10 0,-3 1-10 0,4-3 12 16,-4-1-12-16,0-2-11 0,0 2 3 0,-3 1 0 15,-1-1 8-15,-3 1 0 0,0 0 8 0,0-1-8 16,-3 1 8-16,-1-1-8 0,1 4 10 0,-4-3-10 15,-1 2 0-15,1 1 0 0,0 0 0 0,0 0 0 16,0-1 0-16,-3 1 0 0,3 0 0 0,0 3 0 16,0 0 0-16,7 3 0 0,-4-4 0 0,4 4 0 15,0 0 0-15,0 0 0 0,-4 7 0 0,4-4 0 16,4 6 0-16,-4-3 0 0,4 7 0 0,3-4 0 0,0 7 0 16,0-3 0-16,-4 2 0 0,4 1 0 15,0 0 16-15,-3 6 1 0,3 3 0 0,0 3 0 0,-4 0 25 0,1 4 5 16,0 2 1-16,-4 4 0 0,0-1 9 0,3-2 3 15,-3-4 0-15,0-3 0 0,0 1-27 0,0-4-5 16,-3-7 0-16,3 4-1 0,-8-6-12 0,5 0-3 16,-1-4 0-16,-3-2 0 0,-3-1-12 15,3-3 0-15,-4-3 8 0,1-6-8 0,-1 3 0 16,0-6 0-16,1 0-12 0,-1 0 12 0,4-4-16 0,0-2 4 16,0 2 1-16,4 1 0 0,-1-4-1 0,0 4 0 15,4-4 0-15,4 1 0 0,0 2-4 0,-1-2-2 0,4-1 0 16,0 1 0-16,4-1 2 0,-1 1 1 0,1-4 0 0,3 0 0 31,0 4-19-31,0-7-4 0,4 3-1 0,0-6 0 0,-4 3 39 0,3-2 0 16,-3-1 0-16,1-3 0 0,-1-1 9 0,3 4 10 0,-3 1 1 0,4-1 1 15,-4 3-33-15,0 0-8 0,-3 0 0 0,-1 0-1 16,1 4 21-16,-4-1 0 0,0-3 0 0,0 7 0 16,-3-1 47-16,-1 1 13 0,-3-1 4 0,-3 7 0 15,3-1-52-15,0 7-12 0,-7-3 0 0,0 3 0 16,0 3 31-16,-1 4 3 0,-2 2 1 0,3 4 0 15,-4-1-23-15,1 4-12 0,3 3 12 0,0-4-12 16,-1 4 0-16,5 3 0 0,-1 0 0 0,1 3 0 16,3-3 25-16,0 0-1 0,3 0-1 0,1-3 0 15,-1 0-70-15,5-4-13 0,-1-2-4 16,3-1 0-16,4-2 52 0,-3-4 12 0,3-3 0 0,0-3 0 0,0 0 0 0,0-6 0 16,0 0 0-16,-3-7 0 15,3 1-105-15,0-4-19 0,-3 0-3 0,3-6-1 16,0 3-72-16,-3-2-16 0,10-17-2 0,-11 3-1 15</inkml:trace>
  <inkml:trace contextRef="#ctx0" brushRef="#br0" timeOffset="51985.14">26857 13269 2725 0,'-4'3'60'0,"1"4"12"0,-1 2 2 0,1 0 3 0,-4 4-61 0,0 3-16 0,0 2 0 15,0-2 0-15,0 6 55 0,0-3 8 0,-1 6 1 16,1 0 1-16,0 0-29 0,-3 0-5 0,6 0-2 0,-3-3 0 15,4 0-12-15,-1 0-2 0,1-3-1 0,3-7 0 16,0 4 2-16,0-6 1 0,3-1 0 0,1 0 0 16,-1-6-7-16,1 1-2 0,3-1 0 0,3-3 0 15,-3-3-8-15,4-1 0 0,3 1 0 0,-3-3 0 16,3 3 20-16,0-3-2 0,4-1 0 0,-1 4 0 16,1-3-2-16,-1 3 0 0,5 0 0 0,-8 0 0 15,3 6 21-15,-2-3 4 0,-1 3 1 0,-4 0 0 16,1 3-11-16,-1 1-3 0,-3-1 0 0,0 3 0 15,-7 1-3-15,0 2-1 0,0 1 0 0,-3-1 0 16,-4 1-15-16,-4 2-9 0,4-2 10 16,-3 0-2-16,-1-1-8 0,-3 1 0 0,0-4 0 0,0 0 0 15,3 1-82 1,-3-4-16-16,0 0-3 0,0-2-930 0,0-4-185 0</inkml:trace>
  <inkml:trace contextRef="#ctx0" brushRef="#br0" timeOffset="83265.83">22475 14962 1384 0,'-3'13'39'0,"3"-13"9"0,0 6-38 0,-4 0-10 0,4-2 0 16,0-4 0-16,0 0 168 0,0 0 32 16,0 0 7-16,0 0 1 0,0 0-92 0,0 0-19 0,4-7-3 0,-1-2-1 15,1-4-23-15,0-2-5 0,-1-4-1 0,4-9 0 16,0 2 4-16,0-8 1 0,0 3 0 0,4-7 0 16,-1 0-59-16,1 4-10 0,0-1 0 0,-1 1-10 15,1 3 59-15,-4-4 12 0,3-3 3 0,1-2 0 16,0 2-37-16,-4-3-7 0,0 4-2 0,0-4 0 15,0 6-2-15,0 1 0 0,-4 3 0 0,1 2 0 0,-1 1-1 16,-3 3-1-16,4 3 0 0,-4 0 0 0,4 3-6 16,-1 4 0-16,-3 2-8 0,4 1 12 15,-1 5-2-15,-3 1-1 0,0 6 0 0,4 3 0 16,3 3-1-16,0 4-8 0,3 6 12 0,-3 2-4 16,4 7-8-16,-4 1 12 0,4 5-12 0,-4 6 12 0,3 1-12 15,1 3 0-15,-1 6 9 0,5 3-9 0,-5-6-8 0,1 0-7 16,-4-3-1-16,3 6 0 0,1-7 43 0,-4 4 8 15,0 0 1-15,0 0 1 0,0-3-8 0,0-3-1 16,0-4-1-16,0-3 0 0,0-2-27 0,-3-7 0 16,3-1 0-16,-4-2 0 0,1-6 0 0,0-1 0 15,-1-5 0-15,-3 2 0 16,0-6-46-16,0-3-14 0,0 0-4 0,0 0 0 16,0 0-36-16,0 0-8 0,-3-9-2 0,-5-1 0 15,1-2-135-15,-3-1-27 0</inkml:trace>
  <inkml:trace contextRef="#ctx0" brushRef="#br0" timeOffset="83494.53">22514 14793 1958 0,'0'0'43'0,"0"0"9"0,-3 3 1 0,3-3 3 15,0 0-45-15,0 0-11 16,0 0 0-16,0 0 0 0,7 6 90 0,-4-2 16 0,4-1 3 0,4 0 1 15,0-3-20-15,3 0-4 0,3 3-1 0,1-3 0 16,0-3-29-16,3 0-5 0,0 3-2 0,4-7 0 16,-4 4-30-16,0 0-7 0,0 0 0 0,0-3-1 15,-3 3-11-15,0 3 0 0,-4-4-10 0,0 4 10 16,-4 0-206-16,4 0-35 0,-3 4-7 0,-4-1-2 16</inkml:trace>
  <inkml:trace contextRef="#ctx0" brushRef="#br0" timeOffset="87809.07">23276 14727 1785 0,'0'0'39'0,"0"0"8"0,-3 3 1 0,3-3 4 0,-7 0-42 0,0 0-10 16,3 0 0-16,4 0 0 0,-7-3 74 0,7 3 13 16,-3-3 2-16,-5-3 1 0,5-1-24 0,-1-2-5 15,1 0-1-15,-1-1 0 0,1 4 0 0,-1-3-1 16,1 2 0-16,-1-2 0 0,-3-1 5 0,4 4 2 15,-1 3 0-15,-3 0 0 0,4 0-6 0,-4 0-2 16,-1 3 0-16,1 0 0 0,0 3-18 0,0 0-4 16,0 6-1-16,0-2 0 0,0 2-18 0,4 4-3 15,-4 2-1-15,3 1 0 0,-3 3-13 0,3 3 9 16,1 3-9-16,-1-3 8 0,4 3-8 0,4 0 0 16,-4-3 0-16,3 0 0 0,4-3 0 0,-3-1 0 15,7-2 0-15,-4-3 0 0,3-1-9 0,1-2-7 16,-1-4-2-16,5-3 0 0,-1 0 18 0,0-3 16 0,0 0-4 0,0-3 0 15,0 0-12-15,0-3-16 0,0-1 3 0,-7 1 1 16,4-3 12-16,-4 2 10 0,4-2-2 0,-4 0 0 16,0-1-8-16,0-2-11 0,-4 2 3 0,4 1 0 31,-3-1-45-31,-1-2-9 0,4-1-2 0,-3 1 0 0,-4-1-51 0,3 1-10 16,1-4-3-16,0 3 0 0,-1-2 60 0,1-1 12 15,-4 0 3-15,3 1 0 0,-3-1-6 0,4 0-1 0,-4 1 0 0,3-1 0 16,-3 3 36-16,4 4 8 0,-4-3 0 0,0 5 1 15,0 7 15-15,0 0 0 0,0 0 0 0,0 0 0 0,0 0 43 0,0 0 11 16,0 7 2-16,0 2 1 0,-4 0 11 0,4 4 3 16,0 6 0-16,0-4 0 0,0 4-6 15,0 0-1-15,4 3 0 0,-4 0 0 16,3-3-51-16,-3 0-13 0,4-1 0 0,-1 1 0 0,1-3 54 16,-1-4 8-16,4-2 2 0,-3-1 0 0,3-3-52 0,0 1-12 15,0-4 0-15,4-6 0 0,-1 3 0 0,-3-7 0 16,4-2 0-16,-1 0 0 0,1-4 0 0,0-3 0 15,-1 1 0-15,1-4 0 0,-4 3 0 0,3 1 11 16,-2-1-2-16,-1 0 0 0,0 1-9 0,-4 2 0 16,1 0 0-16,-1 4 0 0,1 0 8 0,-4 2 0 15,0 1 0-15,0 0 0 0,0 6-18 0,0 0-4 16,0 0-1-16,0 0 0 0,0 0 15 0,-7 0 0 16,7 0 0-16,0 0 0 0,-7 3 0 0,3 0 0 0,1 3 0 0,-1 1 0 15,1-1 0-15,3 3 0 0,0 1 0 0,0 2 0 16,3 4 35-16,1 3 9 0,-1 0 3 15,4 6 0-15,4 0-24 0,-4 6-5 0,3 0-1 0,4 1 0 16,-3-1-17-16,3 4 0 0,0 5 0 0,0 4 0 16,-3 0 38-16,3 3 4 0,-3-3 1 0,-4 3 0 15,0-6-11-15,3-7-3 0,-6 1 0 0,3-4 0 16,-4-3-9-16,-3-2-3 16,0 2 0-16,0-3 0 0,0-6-5 0,-7-1-2 0,4-2 0 0,-8-3 0 15,4-1-10-15,-3-5 0 0,-4-1 0 0,-4-6 0 16,0 0 0-16,1-3 0 0,-5 0 0 0,-2-7 0 15,-1 4 25-15,4-4 3 0,-4-2 1 0,1 2 0 16,2-2-29-16,5-1 0 0,-1 1 0 0,4-1 0 0,0 1 0 0,3-4 0 16,4 4 0-16,0-7 0 15,4 0 0-15,-1-3 0 0,4 0 0 0,7-6 0 0,0 3 0 0,0-3 0 16,4-1 0-16,3 1 0 16,4 3-22-16,-1 0-10 0,4 3-3 0,4-3 0 0,-4 3 12 0,4 0 3 15,-4 3 0-15,4 0 0 16,-4 4-79-16,0-1-15 0,0 3-3 0,1-2-1 15,-5 5-114-15,-3-2-24 0,0 6-4 0,-3-4 0 0</inkml:trace>
  <inkml:trace contextRef="#ctx0" brushRef="#br0" timeOffset="88364.73">23781 14580 2206 0,'0'0'48'0,"0"0"11"0,0 0 1 0,0 0 3 0,0 0-51 0,0 0-12 0,-4-3 0 0,4 3 0 15,0 0 101-15,0 0 18 0,-7 0 3 0,7 0 1 16,-3 3-33-16,-4 3-6 0,0 3-2 0,3 1 0 15,-3 6-36-15,3-1-7 0,1 1-2 0,-1 3 0 0,4-1-22 0,-3 4-5 16,3-3-1-16,0 0 0 0,0 3-9 0,3-6 0 16,-3 3 0-16,4-4 0 0,3 1 0 0,-4-4 0 15,1 1 0-15,3-7 0 0,-3 0 0 0,3 1 0 16,-4-4 0-16,4-3 0 16,0 0-12-16,0 0 12 0,0-3-12 0,0-4 12 15,1 4-24-15,-1-3 2 0,0 0 1 0,3-4 0 16,-3 1-62-16,4 3-12 0,-1-1-2 0,1 4-1 15,0 0-66-15,-1 3-12 0,4 3-4 0,-3 0 0 16,-1 4 80-16,1-1 16 0,0 0 4 0,-1 4 0 16,-3-4 40-16,0 3 9 0,0-2 2 0,0-1 0 0,0 0 93 0,-3-3 20 0,0 0 3 15,-1 1 1-15,-3-4 39 0,0 0 8 16,0 0 1-16,0 0 1 0,0 0 8 0,0 0 2 16,4-4 0-16,-4-5 0 0,0 0-67 0,-4-4-14 0,4 1-2 0,-7-7-1 15,3 3-16-15,-6-6-3 0,3-3-1 0,-4-3 0 16,1 3-23-16,-4-7-5 15,-1 7-1-15,1-6 0 0,4 0-14 0,-4-4 0 0,0-3 8 0,3 1-8 16,0-1 0-16,1 7 0 0,3-1 8 0,0 11-8 16,0 2-9-16,3 3-5 15,4 7-1-15,-3 6 0 0,3 3-90 0,0 0-19 0,3 3-3 16,1 3-785-16,-1 6-158 0</inkml:trace>
  <inkml:trace contextRef="#ctx0" brushRef="#br0" timeOffset="88552.78">24211 14796 2654 0,'-3'25'76'0,"3"-15"15"0,0-1-73 0,-4 0-18 15,4-2 0-15,-3-1 0 0,3-6 93 0,0 0 15 16,0 0 4-16,0 0 0 0,-4-9-70 0,1-4-14 16,-1 0-2-16,0-5-1 0,-3-1-15 0,4-3-10 15,-4-6 12-15,0 3-12 16,0-7-20-16,0 7-10 0,-4 0-2 0,4-3-1 15,0 6-159-15,0 3-32 0</inkml:trace>
  <inkml:trace contextRef="#ctx0" brushRef="#br0" timeOffset="88680.22">24105 14486 2829 0,'0'0'62'0,"-7"6"13"0,4 0 2 0,-4 4 3 0,3-1-64 0,1-3-16 0,-1 1 0 0,1-1 0 15,3-6 8-15,3 3-8 0,4 0 12 0,0 0-12 31,4-3-84-31,-1-3-24 0,4-3-5 0,1 0-1040 0</inkml:trace>
  <inkml:trace contextRef="#ctx0" brushRef="#br0" timeOffset="88943.31">24419 14470 2386 0,'0'13'52'0,"0"-7"12"0,-3 0 1 0,3-3 3 0,-4 4-55 0,1-4-13 0,-1 6 0 0,1-3 0 16,-4 1 112-16,0-1 20 0,3 0 4 0,-7 0 1 15,8 7-95-15,-4-4-19 0,0 1-4 0,0 2-1 16,0 1 22-16,3 3 5 0,-3-1 1 0,4 4 0 0,3 0-37 0,-4 0-9 16,4-4 0-16,4 1 0 0,-1-3 0 15,1-1 0-15,-1 1 0 0,4-7 0 0,0 3 12 0,4-6 0 16,-1 1 0-16,1-1 0 0,3-3-12 0,0-3 0 16,0 3-10-16,0-4 10 15,1-2 0-15,-5 3 0 0,8-3-8 0,-8-1 8 0,4 1 0 16,-3 0-12-16,0 3 12 0,-1 0-12 15,-3 0-114-15,4-1-22 16,-1-2-5-16,-2 3-1 0</inkml:trace>
  <inkml:trace contextRef="#ctx0" brushRef="#br0" timeOffset="89393.09">24712 14599 2419 0,'-7'15'53'0,"4"-8"11"0,3 2 3 0,-4-3 1 0,4 0-55 0,0-2-13 16,4 2 0-16,3 0 0 0,0-3 54 0,3 0 8 15,1 1 2-15,6-1 0 0,-2-3 0 0,6 3 0 16,3 0 0-16,1 0 0 0,0-3-64 0,-1 3-12 16,5-3-2-16,-1-3-1 15,0 0-69-15,-3 3-15 0,-4-3-2 0,0-3-1 0</inkml:trace>
  <inkml:trace contextRef="#ctx0" brushRef="#br0" timeOffset="90774.55">25665 14636 2095 0,'0'0'46'16,"0"0"10"-16,0 0 1 0,0 0 2 0,0 0-47 0,0 0-12 0,0 0 0 0,0 0 0 0,0 0 86 0,0 0 15 0,0 0 3 0,0 0 1 15,0 0 2-15,-4-3 0 0,-3 0 0 0,0 0 0 16,0 3-26-16,0 0-5 0,0 3 0 0,-4 0-1 16,1 3-15-16,-1 1-4 0,0 2 0 0,1 4 0 15,-1 2-42-15,1 7-14 0,-1 3 8 0,1 3-8 0,2 4 0 16,1 2 0-16,4 1 0 0,-1-4 0 16,1 1 0-16,3-4 0 0,3-3 0 0,1-6 0 15,-1-1 0-15,1-2 0 0,3-3 0 0,4-7 0 16,-1 0 0-16,1-9 0 0,3 0 0 0,4-3 0 0,-4-4 0 15,3 1 0-15,-3-7 0 0,4 1 0 0,-4-1 0 16,4-3 0-16,-4 0 0 0,-4 0 0 16,1 1 0-16,0 2 0 0,-8 0 0 0,4 1 0 0,-3 5 0 0,-1 1 0 15,-3-1 0-15,0 10 0 0,0 0 0 0,0 0 0 16,0 0 10-16,-3-3-10 0,-4 3 8 0,3 3-8 16,1 4 0-16,-1 2 8 0,4 4-8 0,0 2 0 15,4 1 0-15,-1 6 0 0,4-3 0 16,0 3 0-16,4 3 0 0,-1 3 0 0,1 3 0 0,-4 7 0 15,4 3 0-15,-1 9 0 0,-3-3 0 0,4 3 0 16,-4-3 0-16,0 3 0 0,-3-6 15 0,-1 0-3 16,1 3 0-16,-4 0 0 0,0 3 7 0,0-6 1 0,-4 0 0 0,-3-6 0 15,0-7-20-15,0-6 8 0,-4-3-8 0,1-3 0 16,3-7 14-16,-7-2-4 16,-1-4-1-16,-6-3 0 0,4-6-9 0,-5-3 8 0,-2-4-8 0,3-5 8 15,-4-1 1-15,4-9 0 0,0 3 0 0,-1-6 0 16,5 6-9-16,3-3 0 0,-4 3 0 0,4 0 0 15,3 0 0-15,1 0 0 0,3 3 0 0,3 0 0 16,1 1 0-16,-1 2 0 0,8-3 0 0,-4 3 0 16,7 1 0-16,0-4 0 0,3 3 0 0,1-3 0 15,3 1 0-15,0 2 0 0,4-3 0 0,3 0 0 16,4 0-49-16,-1 1-12 0,5-1-3 0,-1-3 0 16,4 3-51-16,-4 3-10 0,7 1-3 0,-7-4 0 15,0 6-153-15,1-2-31 0,-5-1-7 0,-2 3-1 0</inkml:trace>
  <inkml:trace contextRef="#ctx0" brushRef="#br0" timeOffset="91334.78">26024 15100 1728 0,'0'0'38'0,"0"7"8"0,-3-4 2 0,-1 3 0 0,4-3-39 0,-3 3-9 16,-1-3 0-16,4-3 0 0,-3 4 156 0,3-4 28 16,-4 3 7-16,4-3 1 0,0 0-56 0,-7-3-10 15,0-1-2-15,0 1-1 0,4-3-43 0,-4-3-9 16,3-1-2-16,-3-2 0 0,3 2-55 0,-3-2-14 15,4-1 0-15,-1 1 0 0,1 2 0 0,-1-2 0 16,1-1 0-16,3-2 0 0,0 2 0 0,0-3 0 16,0 4 0-16,0-4 0 0,3 4 0 0,1-1 0 0,-1 0 0 0,1 1 0 15,-1 2 0-15,4 1 0 0,0 3 0 0,-3 3 0 16,7-4 0-16,-4 7 0 0,0-3 0 0,3 3 0 16,1 3 0-16,-1-3 0 0,1 0 0 0,3 4 0 31,-3-4-120-31,6 0-26 0,-3 0-6 0,4-4 0 0,0 4 76 0,-4 0 16 0,0-3 4 0,0 3 0 31,4 0 7-31,-8-3 1 0,1 3 1 0,-1 0 0 0,1-3 38 0,-4 3 9 0,0 0 0 0,-7 0 0 16,0 0 0-16,0 0 0 0,0 0 0 0,0 6 0 15,-3 4 100-15,-1-1 23 0,1 4 4 0,-4-1 1 16,-1 4-36-16,1 0-8 0,-3-1 0 0,3 4-1 16,0 0-57-16,3 0-11 0,-3-1-3 0,4-2 0 15,-1-3-12-15,4-1 0 0,0 1 0 0,4-7 0 0,-1 0 0 0,1-3 0 16,3-3-10-16,0-3 10 15,3 0-11-15,-3-6 11 0,4 2-13 0,0-5 5 0,-4 3 8 0,3-4 0 16,-3-3-9-16,4 1 9 0,-4 2 0 16,0-3 0-16,0 1 0 0,0 2 0 0,-3 1 0 15,-1 2 0-15,1 1 0 0,-1 3 0 0,-3 6 8 0,0 0-8 16,0 0 0-16,4 6 8 0,-4 0 20 0,0 4 3 16,3-1 1-16,-3 3 0 0,4 1-13 0,-4 0-3 15,3-1 0-15,1 1 0 0,-4-1-16 0,7 1 8 0,-4-4-8 16,1 1 0-16,3-4 0 0,-3 3 0 15,3-3 0-15,-4-2 0 16,4-1-50-16,0-3-14 0,-3 0-2 0,3-7-1 16,-4 4-89-16,4-6-17 0,-3 3-4 0,3-4-933 0</inkml:trace>
  <inkml:trace contextRef="#ctx0" brushRef="#br0" timeOffset="91817.8">26480 14812 1792 0,'0'0'51'0,"0"0"10"0,0 0-49 0,0 0-12 0,-4 6 0 0,0 0 0 15,4 4 147-15,-3-1 26 0,3 4 6 0,0-1 1 16,0 4-96-16,0 0-18 0,3 2-4 0,1 1-1 16,0 3-12-16,-1-3-2 0,4 3-1 0,0 6 0 15,0 0 11-15,0 7 3 0,0-1 0 0,4 7 0 16,-1 3 3-16,1-3 1 0,0 0 0 0,-1-4 0 0,1-6-17 0,-1-2-3 16,1-1-1-16,-4-6 0 15,0 0-24-15,0-3-5 0,0-1-1 0,-7-2 0 0,4-3-13 16,-4-1 8-16,0-2-8 0,0-1 0 0,-4-6 8 15,4-3-8-15,-7 0 0 0,-3 0 9 0,3-6-9 0,-4 0 0 16,0-4-10-16,1-2 10 0,-4-1-10 16,3-3 10-16,-3-2-10 0,0-4 10 15,0 0 0-15,0-10 0 0,0-2 0 0,-1-7 0 0,5 0 0 0,-1 1-9 16,4-4 9-16,0 3-12 0,0 3 12 0,4 4 0 16,-1 2 0-16,4 1-8 0,0 3 8 0,0 0 11 15,4-1-3-15,-4 4 0 0,7 0-8 0,0 3 0 16,3 4-12-16,1-1 12 0,-1 3-16 0,5 0 4 15,-1 7 0-15,3-4 1 0,-3 7 11 0,8 0 14 16,-8 0-3-16,7 2-1 0,-7 8-10 0,4 2 0 16,-4 0 9-16,-4 4-9 0,1 5 10 0,-4 1-2 15,0 3-8-15,-4 0 12 0,1-1-12 0,-8 1 9 0,4 0-9 0,-7-3 8 16,0-4-8-16,-3 1 0 0,-1-1 9 0,1-2-9 16,-4-4 0-16,-1 3-15 0,-2-2 3 0,3-4 0 31,0 0-64-31,-1-3-13 0,1 0-3 0,4-3 0 0,-1 0-3 0,4 0-1 15,0-1 0-15,0-2 0 0,3 3-96 0,1-3-19 16,3-1-4-16,0-2-1 0</inkml:trace>
  <inkml:trace contextRef="#ctx0" brushRef="#br0" timeOffset="92041.93">26850 14940 2408 0,'0'19'68'0,"0"-13"15"0,0 4-67 0,0-4-16 16,0 0 0-16,-4 1 0 0,4-7 143 0,0 0 25 15,0 0 4-15,0 0 2 0,0 0-114 0,-3-7-22 16,-4 1-5-16,3-6-1 16,-3-1 0-16,0-3 0 0,4-6 0 0,-8-3 0 0,8-3-40 0,-5-3-9 15,-2-4-2-15,3 1 0 0,-4 2 19 0,1-2 0 16,3 6 0-16,-4-1 0 0,4 8 0 0,0-1 0 16,3 3 0-16,-3 3 0 0,4 7 0 0,-1-1 0 15,4 4 0-15,0 6 0 16,0 0-106-16,0 0-18 0,0 6-3 0,4 4-717 15,-1 2-144-15</inkml:trace>
  <inkml:trace contextRef="#ctx0" brushRef="#br0" timeOffset="92274.97">26868 15044 1839 0,'0'0'40'0,"0"0"9"0,0 0 2 0,0-6 1 0,0-1-42 0,3 1-10 0,-3-3 0 0,4-1 0 16,-4 1 109-16,3-1 20 0,1 1 4 0,3 0 1 15,-4-1-13-15,4 1-2 0,0 2-1 0,0 1 0 16,0 0-34-16,4 3-6 0,-4 0-2 0,4 6 0 16,-4 0-19-16,3 0-4 0,1 6-1 0,0 1 0 15,-4 2 4-15,0 1 0 0,3 3 0 0,-3-1 0 16,0 1-39-16,0 0-7 0,0 2-2 0,-3 1 0 16,3 0-8-16,-3 0 0 0,3-7 0 0,-4 1 0 15,1 0-97-15,-1-4-22 0,4-3-4 0,-7-6-1281 16</inkml:trace>
  <inkml:trace contextRef="#ctx0" brushRef="#br0" timeOffset="92965.79">27594 14680 2178 0,'0'0'48'0,"0"0"9"0,0 6 3 0,-3-3 1 0,3 7-49 0,-4-4-12 0,4 4 0 0,0-4 0 16,-3 3 108-16,3 1 18 0,0 2 4 0,-4 4 1 16,4-4-10-16,0 4-1 0,-3 3-1 0,-1 0 0 15,4 3-63-15,0-4-13 0,0 1-3 0,-3 0 0 16,3 0-14-16,0-3-3 0,0 2-1 0,0-5 0 15,0 0-22-15,3-1 8 0,-3-3-8 0,4 1 0 16,3-1 0-16,-4-2 0 0,4-1 0 0,-3 0-8 16,6 0 8-16,-3-6 0 0,1 3 0 0,-1-3 0 15,7-3 0-15,-7 0 0 0,3-3 0 0,-3 0 0 0,4-4-8 0,-4 4 0 16,0-3 0-16,0-4 0 0,0 1 8 0,-3-1-8 16,3 0 8-16,-4 1-8 0,4 2 8 0,-3 4 0 15,-1 0 0-15,-3 6 0 0,7 0 0 0,-3 6 0 16,3 0 8-16,0 7-8 0,-3 0 11 0,3-1-3 15,0 4 0-15,0-1 0 0,0 1 18 0,3 0 3 0,-3-4 1 16,4 4 0-16,3-7-22 0,-3 4-8 0,3-4 0 0,-4-5 0 16,5 2 0-16,-1-6 0 15,0 0 0-15,-4 0 0 0,4-3 0 0,-3-4 0 0,0-2 0 0,-4 3 0 16,-4-4 16-16,4 1-4 0,-3-1 0 0,-1 1 0 16,-3 0-3-16,0-1-1 0,-3 1 0 0,-1-1 0 15,-3 1-8-15,0-3 0 16,0 2 0-16,-3-2 0 0,-1 2 0 0,-3-6 8 0,3 7-8 0,-3-7 8 15,0 1-8-15,3-4 0 0,1 3-10 0,-1-3 10 32,4 4-56-32,0-1-6 0,0 0-1 0,4 4 0 15,-1-1-53-15,4 7-10 0,4 0-2 0,-4 6-758 0,0 0-151 0</inkml:trace>
  <inkml:trace contextRef="#ctx0" brushRef="#br0" timeOffset="93182.33">28240 15085 2487 0,'-4'12'55'0,"1"-6"11"0,-1 1 2 0,-3-4 2 0,4 0-56 0,3-3-14 15,-7 0 0-15,-4-6 0 0,4-1 54 16,0 1 8-16,0 0 2 0,3-7 0 0,-3 4-45 0,4-7-9 16,-4 4-2-16,3-4 0 15,1-3-8-15,-4 0 0 0,3-3 0 0,1 0 0 0,-1 1 0 0,1-5 0 16,-1 4 0-16,4-3 0 15,-4 3-56-15,1 4-12 0,3-1-4 0,0 0-698 16,-4 3-140-16</inkml:trace>
  <inkml:trace contextRef="#ctx0" brushRef="#br0" timeOffset="93348.87">28099 14505 2790 0,'-11'9'61'0,"1"3"13"0,-1-2 2 0,4-1 3 0,-4 4-63 0,4-4-16 0,4 1 0 0,-4-4 0 15,7-6 38-15,0 0 5 0,3 6 1 0,-3-6 0 16,4 3-36-16,3 0-8 0,0-3 0 0,3 0 0 31,1 0-75-31,3-3-17 0,0 0-3 0,0 0-721 0,1 0-144 0</inkml:trace>
  <inkml:trace contextRef="#ctx0" brushRef="#br0" timeOffset="93710.88">28236 14621 1882 0,'0'0'41'0,"-3"3"9"0,3 3 2 0,0 3 1 0,0-2-42 0,0 2-11 16,0 4 0-16,0-4 0 0,3 0 92 0,-3 1 16 16,4 5 3-16,-1-2 1 0,1 0-39 0,3 2-7 15,-3 1-2-15,3 6 0 0,0-3 2 0,0 3 0 16,0 0 0-16,3 3 0 0,-3-3 6 0,4 0 2 0,-4-1 0 16,0 1 0-16,0-6-25 0,0 3-5 0,0-3 0 0,-3-1-1 15,3-2-27-15,-4-1-6 16,1-2-1-16,-4-1 0 0,3-6-9 0,-3-3 0 0,0 0 0 0,0 0 0 31,0 0-97-31,-7-3-22 0,-3-3-4 0,3-4-1 16,0-2-44-16,-4 3-10 0,0-4-2 0,1 0-867 0</inkml:trace>
  <inkml:trace contextRef="#ctx0" brushRef="#br0" timeOffset="94052.18">28155 14862 1890 0,'0'0'41'16,"0"0"9"-16,0 0 2 0,0 0 1 0,0 0-42 0,0 0-11 0,4 6 0 0,3-3 0 15,-4 4 103-15,4 2 18 0,0-3 4 0,0 4 1 0,4-1-59 0,0 1-12 16,3-1-3-16,0-3 0 0,0 4-38 0,4-1-14 16,-1 0 9-16,1-2-9 15,3-1 0-15,-3-3-20 0,3 0 3 0,0 0 1 16,-3 1-112-16,3-1-23 0,-4-3-4 0,1 3-1 16,0 0 96-16,-4 0 18 0,4-3 4 0,-4 3 1 15,-4 0 37-15,-3 0 0 0,0-3 0 0,0 4 0 0,-3-1 97 16,-1-3 24-16,-3 0 5 0,0 0 1 0,0 0 7 0,0 0 2 15,0 0 0-15,0 0 0 0,-3-7-48 0,-1 1-8 16,-3-6-3-16,4 2 0 0,-4-5-26 0,-4-4-6 16,1-3-1-16,-5-6 0 0,5-1-28 0,-4-5-7 15,-4 3-1-15,4-4 0 0,-4 4 4 0,4 2 0 16,0 4 0-16,0 3 0 0,0 4-12 0,3 5 8 0,1 1-8 16,3 2 8-16,0 4-8 0,0 0 0 0,3 2 0 0,4 4 0 31,0 0-68-31,0 0-16 0,-3 10-4 0,3 2 0 15,3 4-160-15,-3 3-32 0,7 6-6 0,-3 0-736 0</inkml:trace>
  <inkml:trace contextRef="#ctx0" brushRef="#br0" timeOffset="94279.71">28466 15066 1384 0,'0'0'39'0,"3"0"9"0,4 0-38 0,-3-3-10 0,-1-4 0 0,1 4 0 16,3-6 122-16,-4 3 22 0,1-4 5 0,-1 1 1 15,-3-1-10-15,8 1-1 0,-5-4-1 0,1 4 0 16,3-4-18-16,-4 1-3 0,4-1-1 0,0 4 0 15,0-4-38-15,0 7-8 0,0-3-2 0,0 2 0 16,1 4-22-16,-1 0-5 0,3 6-1 0,-3 0 0 16,0 7-8-16,0-1-1 0,4 4-1 0,0-1 0 15,-4 7 2-15,3-3 0 0,1 0 0 0,-4 5 0 0,0-2-24 0,3 0-8 16,-6 3 0-16,3-3 0 0,0 3 0 16,-3-3 0-16,-1-4 0 0,1-2 0 15,-1-1-82-15,-3-2-22 16,0-4-5-16,0-6-835 0,0 0-168 0</inkml:trace>
  <inkml:trace contextRef="#ctx0" brushRef="#br0" timeOffset="94759.98">29249 15094 1850 0,'0'19'40'0,"-4"-13"9"0,1 0 2 0,-1 1 1 0,1 2-41 0,-1-3-11 0,-3 1 0 0,4-1 0 16,3-6 123-16,0 0 22 0,0 0 5 0,-7 0 1 0,7 0-49 0,-4-3-10 15,0-4-1-15,1-5-1 0,-1 2-56 0,4 1-11 16,-3-3-3-16,3-1 0 0,0 0 20 0,3 1 3 16,-3-1 1-16,4 1 0 0,-1-1-26 15,5 1-5-15,-5-1-1 0,4-6 0 0,0 4-2 0,4-1-1 16,-1-3 0-16,4 0 0 0,-3 1-9 15,0-4 0-15,3 6 9 0,-4-3-9 0,1 7 9 0,3 2-9 16,-3 4 12-16,-1 3-12 0,-3 6 47 0,4 6 2 16,-1 7 1-16,-3 6 0 0,1 3-14 0,-5 0-4 15,4 3 0-15,-3 1 0 0,-1-4-24 0,-3 3-8 16,0 3 0-16,0-3 0 16,4 1-84-16,-4-7-21 0,0-4-4 0,0-2-819 0,0-6-164 0</inkml:trace>
  <inkml:trace contextRef="#ctx0" brushRef="#br0" timeOffset="95067.4">29665 14815 1796 0,'0'28'40'0,"-3"-15"8"0,-1 5 1 0,1 1 1 0,-1 3-40 0,0 3-10 0,1-3 0 0,-1 3 0 16,4 0 112-16,-3-3 21 0,3 7 4 0,0-7 1 15,3 3-34-15,1-7-8 0,-1-2 0 0,5 0-1 16,6-7-48-16,-4 1-10 0,4-7-1 0,0-3-1 16,4-3-35-16,0-4 0 0,-1 1 0 0,-3-6 0 15,4-1 12-15,-4 0-4 0,0-2 0 0,0-4-8 0,1 3 20 0,-5-3-2 16,4 1-1-16,-3-7 0 0,-1 3 13 0,-3 3 2 16,1 3 1-16,-5 0 0 0,-3 4-17 0,-3-1-3 15,-5 4-1-15,1 0 0 0,-3 2 8 0,-8 1 2 16,1 0 0-16,-8 3 0 0,-3-4-22 0,3 4 8 15,-7 0-8-15,4-3 0 16,0 3-105-16,3-7-26 0,-3 4-5 0,3-3-699 0,4 2-140 16</inkml:trace>
  <inkml:trace contextRef="#ctx0" brushRef="#br0" timeOffset="95928.49">25001 16298 2325 0,'0'0'51'0,"0"0"10"0,0 0 3 0,0 0 2 16,0 0-53-16,0-3-13 0,0 3 0 0,0-6 0 15,0 6 109-15,0-7 19 0,0-2 4 0,0 3 1 16,0 6-38-16,-7-7-8 0,4 1-2 0,-4 0 0 0,0 0-33 0,0-1-6 16,0 1-2-16,-4 0 0 0,0 3-16 0,1-1-4 15,-1 1-1-15,1 3 0 0,-4 0-11 0,3 3-1 16,-3 4-1-16,3 2 0 0,-3 1-18 0,4 2-4 15,-1 1-1-15,4-1 0 0,0 1 13 0,3 2 0 16,1 1 0-16,6 3 0 0,4 3 0 0,0 0 0 16,1-3 0-16,6 3 0 0,-4 0 0 0,8-4 15 15,-1 1-3-15,5-3-1 0,-1-4-22 16,0 1-4-16,0-4-1 0,0-2 0 0,0-1 3 0,1-3 0 16,-5 0 0-16,1-3 0 15,0 0-27-15,-4-3-4 0,0 0-2 0,-4 0 0 16,4 0-66-16,-3-4-12 0,0 1-4 0,-4 0 0 15,0-4-51-15,0 4-10 0,0-3-3 0,-4-4-477 0,1 1-96 16</inkml:trace>
  <inkml:trace contextRef="#ctx0" brushRef="#br0" timeOffset="96441.8">25287 16270 1843 0,'0'0'40'0,"0"0"9"0,0 0 2 0,0 0 1 0,0 0-42 0,0 0-10 0,0 0 0 0,0 0 0 15,-3 3 113-15,-4 3 21 0,3-3 4 0,-3 4 1 16,3 2-43-16,-3 0-9 0,7 4-2 0,-3 3 0 15,-1 6-68-15,4 3-17 0,4 0 0 0,-4 6 0 16,3 0 0-16,1-2 0 0,-1 2 0 0,4-6 0 16,4 0 55-16,-4-6 7 0,4-3 2 0,-4-4 0 15,7-5-52-15,-4-4-12 0,8 0 0 0,-4-6 0 16,4-7-48 0,-1-2-13-16,-2-4-3 0,2-3 0 0,-3-6 52 0,0 3 12 0,-3-6 0 0,3 3 0 15,-3 0 0-15,-4 0 0 0,0 3 0 0,0 0 0 16,-4 6 48-16,1 0 13 0,-1 7 3 15,-3 0 0-15,4 2-52 0,-4 7-12 0,0 0 0 0,0 0 0 16,0 0 0-16,0 0 0 0,-4 7 0 0,4 5 0 0,-3 4 0 16,-1 6 0-16,4 0 0 0,0 6 0 0,4 3 8 0,-4 1 0 15,3 2-8-15,-3 1 12 0,4-4-12 0,0 0-8 16,-1 1 8-16,1-1-13 0,-4 4 38 0,3-1 8 16,-3 4 2-16,0 2 0 0,0 1-5 15,-3 0-1-15,3 0 0 0,-7-4 0 0,3-2 11 0,-7-4 3 16,4-3 0-16,-3-6 0 0,-1-3-27 0,-3-3-4 15,0 0-2-15,0-7 0 0,-4-3-10 0,1 1-14 16,-1-4 3-16,-3-6 1 0,3 3 10 0,1-7-12 16,-1 1 12-16,4-7-12 0,0 1 12 0,0-4-12 15,3-3 12-15,0-3-12 16,4 0-15-16,4-6-3 0,-1 0-1 0,4-3 0 0,0 2 31 0,4 4 0 0,-4 0 0 0,7 0 0 16,3-3 0-16,-3 3 0 0,4 0 0 15,0 3 0 1,6-3-57-16,4 3-6 0,1 0-1 0,-5 12 0 15,1 4-51-15,3 3-10 0,-3 0-3 0,-1 3 0 16,1 0-51-16,0 3-10 0,-4 0-3 0,7 0-691 0</inkml:trace>
  <inkml:trace contextRef="#ctx0" brushRef="#br0" timeOffset="97175.2">25862 16367 2188 0,'0'0'48'0,"0"0"11"0,0 0 1 0,0 0 1 0,-3-6-49 0,-4 3-12 0,0-4 0 0,-1 1 0 15,1 3 105-15,0-3 19 0,0 3 3 0,0-1 1 16,0-2-52-16,4 6-9 0,-4 0-3 0,-4 0 0 15,7 6 0-15,-3 1 0 0,0 2 0 0,0 0 0 16,4 7-51-16,-4 3-13 0,7 3 0 0,-4 3 0 16,1 3 54-16,-1 0 8 0,4 1 2 0,0-1 0 15,4-3-52-15,-1 0-12 0,1-6 0 0,3 0 0 16,0-4 0-16,3-5 0 0,1-1 0 0,3-3 0 16,0-2 0-16,0-1 0 0,0-6 0 0,4-1 0 15,0-5-48-15,-4 0-13 16,3-1-3-16,-2-2 0 0,6-1-51 0,-7-3-10 15,7 4-3-15,-3-4 0 0,-1 4-7 0,-3-1-1 0,4 1-1 0,0 2 0 16,-4 1 14-16,0 3 3 0,0-1 1 0,-3 1 0 16,3 3 44-16,-4 0 9 0,1 3 2 0,-4 0 0 15,4 3 0-15,-4 3 0 0,0-3 0 0,0 4 0 0,0 2 51 0,0 0 13 16,-4 1 0-16,4-1 0 0,-3 1 39 0,-1-1 10 16,1 0 3-16,3-2 0 0,-3-1 34 0,-1-3 7 15,4 0 2-15,-3 0 0 0,-4-3 4 0,3 0 1 16,-3 0 0-16,7 0 0 0,-7 0 12 0,4-6 2 0,-1 0 1 0,1-1 0 15,-1-2-23-15,-3-3-5 0,0 2-1 0,0-6 0 16,-3 1-18-16,-1-4-3 16,1 0-1-16,-4-3 0 0,0 3 0 0,-4-3 0 15,-3 0 0-15,0 1 0 0,0-1-51 0,0-7-13 0,0 1 0 0,-4-6 0 16,4 2 54-16,3-2 8 0,1 6 2 0,-1-1 0 31,4 7-103-31,0 4-20 0,3 2-4 0,1 3-1 16,-1 4 0-16,4 3 0 0,0 6 0 0,0 0 0 15,7 6-153-15,-3 0-31 0,3 7-7 0,4-1-1 0</inkml:trace>
  <inkml:trace contextRef="#ctx0" brushRef="#br0" timeOffset="97528.91">26420 16351 2649 0,'0'0'58'0,"0"0"12"0,0 7 2 0,0-7 4 0,0 0-61 0,0 0-15 16,0 0 0-16,7 3 0 0,-4-3 54 0,1 3 8 15,3-3 2-15,-4-3 0 0,4 0-56 0,0-1-8 16,0 1 0-16,0-3-10 0,1 0 10 0,-5-4 0 16,4 1 10-16,0 0-10 0,-3-1 0 0,-1 1 0 15,1-1 0-15,-1-2 0 0,1-1 0 0,-1 7 0 16,-3-3 0-16,0 9 0 0,0 0 44 0,0 0 2 16,0 0 1-16,0 0 0 0,0 0-24 0,-3 3-5 15,-1 0-1-15,-3 3 0 0,4 4 3 0,-8 2 1 16,8 1 0-16,-4-1 0 0,-1 1-21 0,1 2 0 15,0 1 0-15,0 6 8 0,4 0-8 0,-1 3-16 0,1 0 4 16,3 0 0-16,0 0 1 0,3 0 0 16,1-3 0-16,-1 0 0 0,4-3 11 0,4-3 0 15,0-1 0-15,-1-5 0 0,1-1 0 0,3-2 0 0,0-7 0 0,4 0 0 16,-4-7 0-16,3-2 0 0,1-4 0 0,0-2 0 31,-1-1-89-31,1-3-16 0,-1 0-3 0,-2-3-1 16,-1 0-43-16,-4-3-8 0,4 7-1 0,-7-4-885 0</inkml:trace>
  <inkml:trace contextRef="#ctx0" brushRef="#br0" timeOffset="97911.55">26889 16132 1758 0,'0'0'50'0,"0"0"10"0,0 0-48 0,0 0-12 0,0 0 0 0,0 0 0 0,0 0 164 15,0 0 29-15,0 0 7 0,0 0 0 0,0 0-84 16,-4 3-16-16,-3 0-4 0,4 3-1 0,-4 4-32 0,0-1-7 15,-1 4 0-15,5 2-1 16,-4 1-25-16,3 0-5 0,1-1-1 0,-4-2 0 16,7 3-9-16,-4-1-3 0,1-2 0 0,-1-4 0 0,1 1 7 0,3-1 1 15,0-3 0-15,0 1 0 0,0-1-5 0,0-6-1 16,0 0 0-16,0 0 0 0,3 3-14 0,4 3 0 16,-3-3 0-16,3-3 0 0,-4 4 0 0,8-4 0 15,0 0 0-15,-1-4 0 0,4 4 0 0,0 0 0 16,4-3 8-16,-4 3-8 0,4 0 25 0,-4 0-1 15,3 0 0-15,-2 0 0 0,-1 0 13 0,0 3 3 0,0 1 0 16,0-1 0-16,0 0 0 0,-3 3 0 16,-1 0 0-16,-3 4 0 0,0-1-12 0,-3 1-3 15,-1 2 0-15,-3 4 0 0,0-4-18 0,-3 4-7 0,-1 0 0 16,-3-4 0-16,0 4 0 0,-3-3 0 0,3-1 0 0,-4-3 0 16,0 1-20-16,1-4-4 0,-4 0-1 0,3-2 0 31,-3-8-119-31,0 1-23 0,3-6-5 0,-3-4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3:24:12.22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840 600 1314 0,'0'0'37'0,"0"0"8"0,0 0-36 0,0 0-9 15,0 0 0-15,0 0 0 0,0 0 104 0,0 0 20 16,0 0 3-16,0 0 1 0,0 0-52 0,0 0-9 15,0 0-3-15,0 0 0 0,0 0 52 0,0 5 9 16,0 0 3-16,0 3 0 0,0 1-52 0,6 6-9 16,-6 0-3-16,3 1 0 0,3 1-28 0,-4 8-7 15,5-5-1-15,-5 7 0 0,1-2 7 0,3 2 1 16,2 6 0-16,-5-1 0 0,5 6 22 0,1-6 5 16,-7-2 1-16,7 3 0 0,-1-8-52 0,0 0-12 0,1-1 0 15,2 2 0-15,-3-6-8 0,1 0-5 0,-6-3-1 0,5 3 0 16,1-8 14-16,-7 1 0 0,4-3 0 0,-3-5 0 15,3 0-13-15,-6-1 0 16,2-4 0-16,-2 0 0 16,0 0-97-16,0-9-19 0,-2-6-4 0,2-3-679 0,-9 1-136 0</inkml:trace>
  <inkml:trace contextRef="#ctx0" brushRef="#br0" timeOffset="641.17">782 540 1958 0,'-8'0'43'0,"8"0"9"0,-4 0 1 0,4 0 3 0,-5-3-45 0,-4 1-11 16,9 2 0-16,-2-3 0 0,2 3 156 0,0 0 28 15,0 0 7-15,-6 0 1 0,3 0-103 0,3 0-20 16,0 0-4-16,0 0-1 0,0 0 15 0,0 0 2 15,0 0 1-15,0 0 0 0,0 0-48 0,0 0-10 16,0 0-1-16,0-2-1 0,3 2-2 0,5 0-1 16,1-2 0-16,2-1 0 0,-2 1-9 0,7-6-2 15,1 3 0-15,3 3 0 0,-1-3 2 0,7 5 0 16,-6-3 0-16,5 3 0 0,-6 3 2 0,-5 2 0 0,9-3 0 0,-9 3 0 16,0 5 0-16,-3-5 1 15,-3 2 0-15,-4 4 0 0,1 4 1 0,3-6 0 16,-8 6 0-16,0 3 0 0,-8-3-2 0,3 5-1 0,-4-5 0 15,-2 3 0-15,2-3-11 0,-2-1 10 0,-8 3-10 0,4-6 10 16,1-2-10-16,-3 2 0 0,1-2 0 16,5-3 8-16,-6 3-8 0,6-3 0 0,2-1-12 0,0-3 12 15,1 1 0-15,5 1 0 0,-3-1 9 0,6-3-1 16,0 0-8-16,0 0-10 0,0 0 10 0,0 0-13 16,6-3 13-16,5 3 0 0,1 0 0 0,2-4 0 15,6 1 0-15,-1 1 0 0,6-1 0 0,-2 3 0 16,2-2 0-16,-2-1 0 0,-6 0 0 0,2 3 0 0,4 3 0 0,-12 2 0 15,6 0 0-15,-6 8 0 0,0-6 0 16,3 6 0-16,-8 2 0 0,2-1 0 16,1 9 0-16,-1-3 0 0,-5 5 0 0,2-3 0 0,-2 4 0 15,-3-2 0-15,6-4 0 0,-6 0 0 16,0-5 0-16,0 0 0 0,-6 0 0 0,3-7 0 0,-2 1 0 0,-1-3 0 16,-3-2 0-16,-4 4 0 0,2-5 0 15,0-3 0-15,-4 2 0 0,1-2 0 0,-3 3 0 0,0 1 0 16,-2 1 0-16,-1 3 0 0,1-3 0 15,-1 5 0-15,3-5 0 0,0 2 0 0,1 1 0 0,4-1 0 16,4 1 0-16,5-3 0 16,-3-3-105-16,6-2-19 0,0 0-3 0,9 0-1 15,-1-4-87-15,4-7-17 0,4 2-4 0,1-6-1 0</inkml:trace>
  <inkml:trace contextRef="#ctx0" brushRef="#br0" timeOffset="1927.32">1478 1112 957 0,'0'0'20'0,"0"0"5"0,0 0 1 0,0 0 2 0,0 0-28 16,0 0 0-16,0 2 0 0,0-2 0 0,0 0 47 0,0 0 3 15,0 0 1-15,0 0 0 16,0 0-64-16,0 0-13 0,0 0-2 0,0 0-1 0,0 0 74 0,0 0 15 16,0 0 4-16,0 0 0 15,0-5-78-15,-3-3-15 0,3 8-3 0,0 0-1 0,0 0 53 0,0 0 10 16,0 0 2-16,0 0 1 0,0 0 4 0,0 0 1 16,0 0 0-16,0 0 0 0,0 0 42 0,0 0 8 15,0 0 1-15,0 0 1 0,0 0-37 0,0 0-7 16,0 0-2-16,0 0 0 0,0 0 32 0,0 0 7 15,-5 8 1-15,5-8 0 0,0 0-16 0,0 0-4 0,0 0 0 0,0 0 0 16,0 0 0-16,0 0 0 16,0 0 0-16,-3 3 0 0,3-1 8 0,0-2 0 0,0 0 1 0,0 0 0 15,0 0-30-15,0 0-7 0,-9-5 0 0,3-3-1 16,4 6-12-16,2-6-3 0,-3 1 0 0,-3-3 0 16,6 2-8-16,-2-7-3 0,2 1 0 0,0-1 0 15,0-3-9-15,-6 3-12 0,6-5 2 0,0 3 1 16,0-3 18-16,0 7 4 0,0-2 1 0,0 3 0 15,0 2-14-15,0 3 0 0,0-4 0 0,0 7 0 0,0 4 0 0,0 0-18 16,6-3 2-16,-6 3 1 0,0 0 15 0,0 0 0 16,8 3 0-16,-5-1 0 0,-1 0 0 15,4 1 0-15,3 2 0 0,-6 0 0 16,5-3 0-16,1-2 0 0,-1 3 0 0,0-1 0 0,3 1 0 16,-2 2 0-16,-1-2 0 0,3 1 0 0,0 3 0 15,-2 1 0-15,2 0 0 0,4 2 0 0,-7-1 0 16,3 4 0-16,1-2 0 0,-4-2 0 0,3 6 0 15,-2-8 0-15,4 1 0 0,-7 0 0 0,8-4 0 0,-5 2 0 16,-4-4 0-16,3-2 0 0,1 0 0 0,0-2 0 16,-1-1 0-16,0-2 0 0,-5-2 0 0,2-1 0 15,4 3 0-15,-6-7 0 0,-3-1 16 0,3 3 5 16,2 0 2-16,-5-2 0 0,0-1-12 0,0 3-3 16,-5-2 0-16,5 2 0 0,-3 0 0 0,3 5 0 15,-8 0 0-15,4-3 0 0,4 8 14 0,-8 0 2 0,3 0 1 16,-1 8 0-16,-2-3-34 0,-1 0-7 0,1 8-2 0,-1-2 0 31,1 5-22-31,5 1-5 0,-5 3-1 0,-1-3 0 0,6 3 37 0,-5-2 9 16,8 2 0-16,-5-7 0 0,5 2 0 0,0-3 0 0,0 0 0 15,0-1 0-15,5 1 16 0,-3-7 6 0,7 0 1 0,0 0 0 32,-1 0-88-32,1-5-18 0,2 0-3 0,0-3-1 0,6-2-1 15,-1 1-1-15,-4-1 0 0,5-8 0 0,-6 3 25 0,0-2 4 16,3 4 2-16,-2-7 0 0,-1 3 10 0,-3 4 3 0,3-7 0 15,-2 3 0-15,-1 1 9 0,0-1 3 16,1 2 0-16,-6-3 0 0,2 9 1 0,-2-9 1 0,3 3 0 0,-6 0 0 16,2 5 76-16,-2-2 15 0,0-1 4 0,0 1 0 15,-2 2 0-15,2 3 0 0,0 2 0 0,0-6 0 16,0 6 0-16,0 0 0 0,-6 0 0 0,3 3 0 0,-5 0-52 0,3 2-12 16,-1 4 0-16,0 4 0 0,-2-6 47 0,5 8 6 15,-3 3 2-15,4-6 0 0,-7 3-32 0,7 0-7 16,2 0 0-16,-6 0-1 0,6-7-15 0,0 2 0 15,0-3-12-15,0 1 12 0,0-4 0 0,6 1 0 16,-6-2 0-16,2-3 0 0,3 0 0 0,-1 0 0 16,-2 0 0-16,4-3 0 0,-3-2 0 0,2-2 0 15,4-1 0-15,-7 1 0 0,7-3 0 0,-6 5 0 16,2-8 0-16,-2 4 0 0,3-2 0 0,2 4 0 16,-5-6 0-16,-1 4 0 0,5 1 0 0,-5 3 0 15,-2-5 0-15,6 7 0 0,-6 3 0 0,0 0 16 0,0 0-2 0,3 0 0 16,3 8-4-16,-6-3-1 15,5 0 0-15,1 5 0 0,-6 3-25 0,2-1-6 16,4-4-1-16,-3 4 0 0,2-2 41 0,1 0 8 16,0-2 2-16,-3-1 0 0,2-2-28 0,3 0 0 0,-5 2 0 0,5-4 0 15,1-1 0-15,-6-2 0 0,3 3 0 0,2-3 0 32,-3-3-61-32,1 1-15 0,3-1-2 0,-1-4-1 0,-5 2-100 0,5 0-20 0,-5-2-4 15,3-1-789-15</inkml:trace>
  <inkml:trace contextRef="#ctx0" brushRef="#br0" timeOffset="2445.62">2163 879 1033 0,'0'-4'22'0,"2"-4"5"0,-2 1 1 0,6-4 2 0,-6 2-30 0,0-4 0 0,3 0 0 0,3 1 0 0,-6 0 57 0,3 2 6 16,-1 0 1-16,4 2 0 16,-3 0-51-16,3-1-13 0,-6 3 0 0,2 2 0 15,4-1 0-15,-6 5 0 0,0 0 0 0,0 0 0 0,0-5 0 0,0 5 0 16,0 0 0-16,0 0 0 15,0 0 0-15,0 0 0 0,3 0 0 0,-3 0 0 16,0 0 60-16,0 0 8 0,0 0 0 0,0 0 1 0,0 0 11 0,0 0 1 16,0 0 1-16,0 0 0 0,8 0 14 0,-5 2 4 15,2 1 0-15,-1 4 0 0,-4-1-10 0,5-2-2 16,-2 8 0-16,2-4 0 0,-5 5-34 0,3 1-7 16,0-3-2-16,2 1 0 15,-2 3 31-15,3-5 5 0,-4 5 2 0,4 3 0 0,-3-3-31 0,0-1-5 16,3 4-2-16,-4-1 0 0,4 1-26 0,-3-6-6 0,3 1-1 15,2 1 0-15,-5-3-12 0,5-4 0 0,-5 1 8 0,2-1-8 16,-1-5 0-16,1 1 0 0,-5-3 0 0,0 0 0 16,0 0 0-16,0-5 8 15,0 5-8-15,0-10 0 0,0 3 8 0,-9-1-8 0,4 0 11 0,-4 4-11 16,4-6 12-16,-3 2-4 0,-7 1 0 0,1-1-8 16,6 6 8-16,-6 2-8 0,3-3 0 0,-1 6 0 15,1-3-18 1,3 4-10-16,0 7-3 0,-1-4 0 0,1 8 43 0,-1-7 9 0,6 6 2 15,-3-1 0-15,4-3-37 0,2 2-7 0,0 3-2 0,0-4 0 16,0 1 23-16,0-2 15 0,2 3-3 0,4-8 0 16,-3 4-12-16,3-1-16 0,-3-3 3 0,5 2 1 15,1-1 12-15,-1-4 0 0,0 3 0 0,3-3 10 0,1 0-10 16,4-4 0-16,-5 0 0 0,7-3-11 16,-7 3-81-16,3-9-17 0,5 4-3 0,-7-1-1 15,4-1-24-15,-1 4-5 0,-1-8-1 16,3 3-572-16,-4-2-114 0</inkml:trace>
  <inkml:trace contextRef="#ctx0" brushRef="#br0" timeOffset="2678.44">2528 787 1552 0,'0'0'44'0,"0"0"10"0,0 0-43 0,0 0-11 16,6-5 0-16,-6 5 0 0,0 0 104 0,0 3 18 15,2-1 4-15,4 5 1 0,-3 1-50 0,2 2-9 16,-5 3-3-16,3 2 0 0,6-3 51 0,-7 3 9 15,4 2 3-15,-3 3 0 0,2-2-53 0,-1 4-11 16,1-1-1-16,-3-2-1 0,7 1-18 0,-1-2-4 0,1-1-1 16,-3 1 0-16,2-4-24 0,0-3-5 15,1-2-1-15,-1 1 0 0,1 1 7 0,-1-6 2 0,0-1 0 0,-2-1 0 32,0-1-117-32,2-2-23 0,-5 0-5 0,-3 0-1 0,0-2 0 0,5-5 0 15,-5 4 0-15,-5-10 0 0</inkml:trace>
  <inkml:trace contextRef="#ctx0" brushRef="#br0" timeOffset="3076.38">2497 1022 1458 0,'0'0'32'0,"3"7"6"0,-3-2 2 0,5-2 1 0,-5 2-33 0,3 0-8 0,3-1 0 0,2-1 0 15,-5 0 68-15,6-1 11 0,-7 1 2 0,7 1 1 16,-1-4-18-16,3 0-3 0,3 3-1 0,-5-3 0 0,5 0-20 0,0-3-5 15,0 3-1-15,3 0 0 0,0-4-6 0,3 4 0 16,-1 0-1-16,1 0 0 0,5 4-27 0,-8-1-14 16,3-1 2-16,-1 1 0 0,1 0 12 0,-6 2 0 15,-1 2 0-15,2-2 0 0,-4 0 0 0,0 2 0 16,-2-1 0-16,-1-4 0 0,1-2 52 0,-2 0 3 16,-3 0 1-16,1 0 0 0,-5 0 20 0,3-2 4 15,0-4 0-15,2-1 1 0,-5-1-13 0,0 1-4 16,4-3 0-16,-8 2 0 0,4-7-1 0,0 3-1 15,-5-3 0-15,-1-5 0 0,1 0-48 0,1 1-14 0,-1-5 0 16,3 2 8-16,-7-2 10 0,3 1 2 16,1-5 1-16,-1 6 0 0,4 2-21 0,-5-2 0 0,5 4 0 15,-4 3 0-15,3 3 0 0,1 4-20 0,-1 6 4 0,3 2 1 16,0 0-78 0,0 0-16-16,0 5-3 0,-3 4-1 15,3 6-80-15,0 1-16 0,3 4-3 0,-3-1-1 16,3 7 17-16,-1-6 3 0,1 4 1 0,3-4-273 0,-4 3-55 0</inkml:trace>
  <inkml:trace contextRef="#ctx0" brushRef="#br0" timeOffset="3308.46">2915 1094 806 0,'5'18'17'0,"-1"-13"4"0,-2 7 1 0,4-2 2 0,-3 3-24 0,2-4 0 0,-1 1 0 0,1 3 0 15,-2-6 116-15,0-2 20 0,2-2 3 0,-2 2 1 16,2-3-11-16,4-4-1 0,-7-1-1 0,5-4 0 0,4 2-2 0,-3-8 0 16,1 0 0-16,-1 2 0 0,3-2-9 0,-3 0-3 15,7 1 0-15,-2-3 0 0,-2 2-26 0,7 1-6 16,-5 0-1-16,4 1 0 0,-2-1-22 0,-1 4-5 15,-1 1-1-15,-2 2 0 0,-2 0-14 0,2 5-3 16,1 2-1-16,-4 1 0 0,3 7-2 16,-2-5-1-16,5 8 0 0,-6-1 0 0,-5 3-23 0,6 0-8 15,-1 2 0-15,-5 1 0 0,2 4 57 16,1-5 6-16,3 7 1 0,-4-7 0 16,-2 3-75-16,2-3-14 0,-2 1-3 0,3-4-1 15,-1-1-51-15,1-3-9 0,-3 0-3 0,3-8-880 16,-1-2-176-16</inkml:trace>
  <inkml:trace contextRef="#ctx0" brushRef="#br0" timeOffset="4361.27">3951 743 1497 0,'0'0'32'0,"-2"-6"8"0,-2-1 0 15,2 2 4-15,-4 2-36 0,3-4-8 0,0 0 0 0,-2-1 0 16,2 3 104-16,0-2 20 0,1 3 3 0,2 0 1 16,0 4-52-16,0 0-9 0,0 0-3 0,0 0 0 15,0 0-51-15,0 0-13 0,-4 4 0 0,4 0 0 0,0 5 68 0,0 2 12 16,0 6 1-16,0-3 1 0,4 9-38 0,-2 0-7 15,-2-1-1-15,3 8-1 0,0-7 5 0,-3 4 2 16,5 3 0-16,-5-6 0 0,3 4-7 16,0-3-2-16,3-5 0 0,-4 0 0 0,4 0 3 15,-3 0 0-15,3-8 0 0,-4 3 0 0,4-2-20 0,-3-1-4 16,-1-2-1-16,1 3 0 0,0-10-11 0,0 1 8 16,-3 1-8-16,6 1 8 0,-6-6-8 0,0 0 10 15,0 0-10-15,0 0 10 0,0 0-2 0,0 0 0 16,-9-6 0-16,3-1 0 0,1-1-8 0,-3-4 0 15,2-1 0-15,-3 1 0 0,1-8 0 0,2 0 0 16,-5-5 0-16,3 0 0 0,2 0 0 0,-2-8 0 16,5 6 0-16,-9-3 0 0,7 3 0 0,2-6 0 15,-5 6 0-15,2 4 0 0,0-4 0 0,1 5 0 16,3 2 0-16,-4-8 0 0,3 11 0 0,3-6 0 0,-6 8 0 0,3-5 0 16,1 5 0-16,2 0 0 0,0 6 0 15,0-4 0-15,-4 6 0 0,8-4 0 0,-4 4 0 0,2 2 0 16,1 2 0-16,3-2 0 0,3 3 0 0,-7 0 0 15,7 2 0-15,-1-3 0 0,0 3 0 0,4-2 0 16,-1-1 0-16,0 3 0 0,6-5 0 0,0 0 0 16,8 3 0-16,-3-6 0 0,7 1 0 0,4 2 0 15,-2-1 0-15,2-1 0 0,-4 0 0 0,-1 4 0 16,-9-2 53-16,-1 3 9 0,-2-1 2 0,4 3 0 16,-9 0-52-16,0 0-12 0,1 3 0 0,-4-1 0 15,6-2 0-15,-9 0 0 0,4 2 0 0,-3-2 0 0,2 0 0 16,0 0 0-16,-8 0 0 0,0 0 0 15,0 0-48-15,0 0-13 0,0 0-3 0,0 0 0 16,0 0-51-16,0 3-10 0,-5 2-3 0,2 0-716 16,3 2-144-16</inkml:trace>
  <inkml:trace contextRef="#ctx0" brushRef="#br0" timeOffset="4609.91">3920 914 1958 0,'0'0'43'0,"0"0"9"0,0 0 1 0,0 5 3 0,0-5-45 0,0 0-11 0,-2 0 0 0,2 0 0 0,0 0 104 0,2 3 20 15,4-1 3-15,-1 1 1 0,1 0-57 0,2-3-11 16,1 2-3-16,-1 0 0 0,3-2 11 0,4 0 3 16,-4 3 0-16,5-3 0 0,-1 0-61 0,-1 0-10 0,3 0 0 0,2 0-10 15,-5-3 10-15,3 1 8 16,0 0-8-16,3-4 11 0,-4 4-11 0,1-1 0 0,-3-2 0 0,1-3 0 31,-2 4-155-31,1 1-29 0,-2-1-7 0,-1 1-547 0,3 3-110 16</inkml:trace>
  <inkml:trace contextRef="#ctx0" brushRef="#br0" timeOffset="4755.93">4347 1146 2376 0,'-3'6'52'0,"3"-6"12"0,0 0 1 0,0 0 1 0,0 0-53 0,0 0-13 15,0 0 0-15,0 0 0 0,0 0 60 0,-3-3 8 16,0-5 3-16,-2 1 0 16,5-1-53-16,-3-4-10 0,3 4-8 0,0-7-779 15,-6-2-161-15</inkml:trace>
  <inkml:trace contextRef="#ctx0" brushRef="#br0" timeOffset="4906.96">4296 759 2527 0,'-3'3'56'0,"-2"0"11"0,2 2 2 0,-2-1 2 0,1-1-57 0,4-3-14 0,-2 5 0 0,2 0 0 16,0-2 30-16,0 4 3 15,2-2 1-15,2-5 0 16,1 5-98-16,1 0-20 0,-1 0-4 0,4-2-644 0,-1 4-128 0</inkml:trace>
  <inkml:trace contextRef="#ctx0" brushRef="#br0" timeOffset="5504.39">4614 1066 1792 0,'0'8'51'0,"-3"-3"10"0,3-5-49 0,0 5-12 0,0 0 0 15,0-5 0-15,0 0 105 0,0 0 19 0,0 0 3 0,0 0 1 16,-3-5 0-16,-2 0 0 0,-2 0 0 0,-1-7 0 16,3 1-103-16,-4-3-25 0,1 1 0 0,-1-2 0 15,4 2 0-15,-4-4 0 0,1 3 0 0,-1 1 0 16,7-2 36-16,-4 0 3 0,3 7 0 0,3-4 0 15,-5 2-31-15,5 0-8 0,5 5 0 0,-5 0 0 16,3-3 0-16,3 4 0 0,2 1 0 0,3 1-8 0,-2-1-8 0,0 3 0 16,2 0-1-16,0 0 0 15,-3 0-2-15,9 0 0 0,-9 0 0 0,7-3 0 16,-2 1-36-16,1-3-7 0,3 5-2 0,3-5 0 0,0 3 52 0,2-8 12 16,0 5 0-16,4-3 0 15,2-2-54-15,-6 8-8 0,3-8-2 0,-5 5 0 0,-1-3 52 0,-4 3 12 16,-1 3 0-16,-6-3 0 0,1 2 0 0,0 0 0 15,-7 1 0-15,4 2 0 0,-6 0 100 0,0 0 22 16,0 0 5-16,-8 5 1 0,4-2-53 0,-10 6-11 16,1 2-1-16,-4 1-1 0,-1-2-23 15,-1 5-5-15,-1 3-1 0,0-3 0 0,-2 5-18 0,2-5-4 16,4 1-1-16,-1 2 0 0,3-1 10 0,2 1 3 16,4-3 0-16,0-5 0 0,2 2-23 0,1-4 0 15,5 0 0-15,-6-4 0 0,6 2 0 0,0-6 0 16,0 0 0-16,9 0 0 0,-4 0-12 0,3 0-6 0,1-3-2 0,2 0 0 15,0 1 32-15,0-3 7 0,4 3 1 0,-2-3 0 16,2-1-32-16,1 6-7 16,-1-2-1-16,1 2 0 0,-1-2 32 0,-2 4 7 0,-2-2 1 0,4 2 0 15,-7 4-20-15,4 1 0 0,-10 0 0 0,7 6 0 16,-7-5 48-16,1 4 5 0,-3 1 2 0,3-1 0 16,-3 0-37-16,-3 3-7 0,0 3-2 0,-2-1 0 15,-1-1 15-15,4 1 2 0,-10-2 1 0,4-3 0 0,-3 1-19 16,-1-6-8-16,4 6 0 0,-4-11 8 15,1 3-8-15,0 0-12 0,2-5 2 0,2-3 1 16,-2-1-61 0,1-1-12-16,1 0-2 0,2-8-1 0,5-2-137 0,-6 3-27 0,4-5-6 0,2 2-1 0</inkml:trace>
  <inkml:trace contextRef="#ctx0" brushRef="#br0" timeOffset="5761.74">5035 702 2419 0,'0'0'53'0,"0"0"11"0,0 6 3 0,2 3 1 0,-2-1-55 0,6-1-13 16,-6 4 0-16,3 0 0 0,-1 0 54 0,5 1 8 15,-5 1 2-15,4 2 0 0,2-3 0 0,-5 3 0 16,6-3 0-16,-2 4 0 0,2 1 0 0,0-4 0 16,-1 9 0-16,3-4 0 0,-2 4 0 0,-1-5 0 0,1 6 0 15,2-3 0-15,-8-1-28 0,2-3-4 0,1 3-2 0,0-6 0 16,-1 2 3-16,-2 0 1 15,0-5 0-15,-1 3 0 16,1-4-49-16,0 2-9 0,-3-7-3 0,3 1 0 0,-6 1-59 0,3-6-12 16,0 0-2-16,0 0-1 0,0 0-22 15,-6-8-4-15,-2 1-1 0,-1-4-716 0,1 2-144 0</inkml:trace>
  <inkml:trace contextRef="#ctx0" brushRef="#br0" timeOffset="5956.45">4973 1044 2880 0,'0'0'64'0,"0"0"12"0,0 0 4 0,5 3 0 15,1-3-64-15,3 2-16 0,2-2 0 0,3 0 0 0,0-2 54 0,2 2 8 16,7-3 2-16,-4 1 0 0,1-1-23 0,6 1-4 16,-4-1-1-16,0 3 0 0,1-3-23 15,-3 1-5-15,-4-3 0 0,4 3-8 16,-3 2-68-16,0-3-20 0,0 0-4 0,0 1-819 15,0 0-164-15</inkml:trace>
  <inkml:trace contextRef="#ctx0" brushRef="#br0" timeOffset="7513.24">6095 598 1476 0,'0'0'32'0,"0"-8"8"15,-2 3 0-15,-1 0 1 0,3 5-33 0,0 0-8 0,-2-5 0 0,2 5 0 16,0 0 109-16,-6 0 20 0,-3 3 4 0,4-1 1 0,-1 1-11 0,-3 4-3 15,4 3 0-15,-3-3 0 0,2 1-38 0,-3 4-8 16,1 1-2-16,2-3 0 0,-2 5-6 0,-1 0-2 16,1-5 0-16,-6 2 0 0,3 3-51 0,-3-5-13 15,3 2 0-15,-3 3 0 0,0-4 54 0,3 1 8 16,-4-2 2-16,4 3 0 0,3-6-20 0,-1 0-4 16,4 1-1-16,-4-3 0 0,3 3-22 0,4-1-4 15,-1-5-1-15,3 3 0 0,0 1 1 0,0-1 0 0,0-1 0 0,3 4 0 16,-1-5-13-16,4 1-18 0,0-1 4 15,-1 2 1-15,4-2 21 0,0 2 4 0,2-3 0 0,0-2 1 16,2 2-13-16,2-2 0 0,-1 0 0 0,3 0 0 16,-3-2 0-16,3 0-13 0,-4 2 2 0,7-3 1 15,-3 3 18-15,3-2 3 0,2 4 1 0,-2-2 0 16,2 3 4-16,-2 1 0 0,-3 9 1 0,0-6 0 16,-1 8 7-16,-4 3 0 0,-4-3 1 15,-2 7 0-15,-1-4-5 0,-1 4 0 0,-4-4-1 0,-7 1 0 16,2-3-4-16,-1 1-1 0,-5 3 0 0,0-3 0 15,-3 1-14-15,2-3 0 0,-1 3 0 0,2-6 0 16,-4 0-10-16,1 1-2 0,3-6 0 0,0 0 0 16,0 1 22-16,-1-5 4 0,4 1 1 0,0-4 0 15,2-2-24-15,-3 0-5 0,9 2-1 0,-2-8 0 16,-1 1-54-16,0 2-11 0,3-8-3 0,0 3 0 16,3 0-21-16,0 3-4 0,-1-6 0 0,4 4-1 15,0-2-23-15,2 7-4 0,0-7 0 0,1 4-1 16,0-1 65-16,2 3 14 0,0 1 2 0,0 1 1 15,4 1-12-15,-2-4-2 0,1 1-1 0,3 3 0 0,3 0 70 16,-3-4 10-16,5 4 4 0,-2-1 1 0,-1 1 73 0,1-3 16 16,-3 3 2-16,-3-1 1 0,0-2 5 0,-3-2 2 15,1 2 0-15,-1-3 0 0,-3 1-19 0,0-1-4 16,1 3-1-16,-3-8 0 0,-1 1-72 0,3 2-18 16,-5-2 0-16,3-1 0 0,-4 1 48 0,2 4 5 15,-1-4 2-15,-3 5 0 0,0-1-31 0,0 5-7 16,-3-2-1-16,-1 3 0 0,-1 2-16 0,-1 0 0 15,1 5-13-15,-1-3 5 0,-2 11 8 0,-1-1 0 16,1 3 0-16,0 2 0 0,-1 3 0 0,-2 0 0 16,0 1 0-16,-4 1 0 0,2-2 0 0,2 7 0 15,-1-7 0-15,1 6 0 0,3-7 0 0,-1 1 0 0,6 0 0 0,3 0 0 16,0-2 0-16,3-3 0 0,2-6 0 0,4 4 0 16,2-6 0-16,0 4 0 0,4-9 0 0,-4-2 0 15,3 0 0-15,-3-5 0 0,3-3 0 0,3 1 0 16,-3-3-53-16,0 0-9 0,3-3-2 0,-3 1 0 0,3 0 52 15,0 1 12-15,-3-1 0 0,3-3 0 16,-1 3 0-16,-1 0 0 0,-2-1 0 0,2 0 0 0,-2 4 0 0,-4-4 0 16,2 6 0-16,-2-6 0 15,-1 3 0-15,1-2 0 0,-4 4 0 0,1-4 0 16,-1 2 0-16,-2-3 0 0,-3 3 0 0,3 0 0 0,-3 3 0 16,-3-1 0-16,3 3 0 0,-3 0 0 15,-2-2 20-15,-1 7 6 0,1 2 2 0,-4 3 0 0,1 2 6 16,-3 1 2-16,2 4 0 0,0 3 0 15,-2-2-36-15,3 2 0 0,-3 0-15 0,2 0 5 0,0 2 10 0,1-4 12 16,3 2-2-16,2 3-1 0,-3-7-9 0,4 2 0 16,-1 0 0-16,3-6 0 0,0 1 0 0,3-1 0 15,-1-4 0-15,4-1 0 0,-1 0 0 0,1-2 0 16,-1 0 0-16,4-2 0 0,0 0 0 0,-4-3 0 16,3-3 0-16,1 1 0 0,-1 0 0 0,-1-6 0 0,0 2 0 15,-1 0 0-15,3 0 0 0,-4 2 0 0,3-4 0 16,-2 8 0-16,-1-8 0 0,-1 6 0 0,1-1 0 0,-2-1 0 15,0 6 0-15,0-2 0 16,-1 2 0-16,-2 3 0 0,0 0 0 0,0 0 0 16,0 5 0-16,0 1 0 0,4 1 0 0,-4 3 0 0,0 2 0 15,2-1 0-15,1 1 0 0,0 5 0 0,0-7 0 16,2 5 0-16,-2 1 0 0,0-7 0 0,2 4 0 0,-1-4 0 16,1 2 0-16,3-6 0 15,-2 2 0-15,-1-2 0 0,1-2 0 0,-1-1 0 0,1-2 0 16,0 0 0-16,0 0 0 0,-4-2 0 0,4 2 0 0,-6 0 0 15,3-5 0-15,3-3 0 0,-6 3 0 0,2 0 0 16,1-3 53-16,-3 1 9 0,3 0 2 0,-6-3 0 16,3 3-52-16,0-6-12 0,-3 2 0 0,1 2 0 0,2-4-10 15,-4 4-5-15,2-2-1 0,-1 4 0 16,0-6 26-16,3 3 5 0,-3 1 1 0,3 1 0 0,0-4-16 0,0 4 0 16,0-2 0-16,3 3 0 0,-3 1 0 0,3-3 0 15,2 3 0-15,-1-1 0 0,1 5 0 0,-2-3 0 16,5 2 0-16,-2 0 0 0,3 3 0 15,-1 0 0-15,3 0 0 0,0 0 0 16,0 0-60-16,1 0-16 0,1 0-2 0,2 3-1 16,-2 0-56-16,5-1-11 0,-5 1-2 15,4 2-1-15,1-3-123 0,-2 0-25 0,18 6-5 0,-14-1-1 0</inkml:trace>
  <inkml:trace contextRef="#ctx0" brushRef="#br0" timeOffset="8192.04">7078 992 1728 0,'0'-8'38'0,"-2"3"8"0,2 0 2 0,-3-2 0 0,3-1-39 0,-4 3-9 0,4 0 0 0,-2-5 0 16,2 5 104-16,0 5 20 16,-3-2 3-16,3 2 1 0,0 0-3 0,-8 2 0 15,2 5 0-15,1 4 0 0,-4-2-46 0,1 6-10 0,-4 3-1 0,4 0-1 16,-1 1-17-16,-2-1-3 0,3 2-1 0,0-5 0 16,2 7-5-16,3-4-1 0,0-1 0 0,0 1 0 15,3-3-20-15,3 0-5 0,0-5-1 0,6 2 0 16,-4-5-14-16,1 4 0 0,5-6 0 0,0-3 0 15,-2 3 0-15,2-5-8 0,-2-3 8 0,2-1-10 16,-3-1-16-16,3 0-3 0,1-5-1 0,-1-5 0 16,0 5-27-16,0-5-6 15,-3 0-1-15,4 2 0 0,-4-1 31 0,1-1 5 0,2-1 2 0,-3 1 0 16,1 0-28-16,-4-2-6 16,4-3 0-16,-3 0-1 0,-4 2-68 15,1-4-14-15,0 2-2 0,-3-4-1 0,0 0 66 0,0 0 12 0,0-1 4 0,-3 0 0 0,-2-2 32 16,1 2 8-16,2 2 0 0,-1-4 1 0,0 5 47 15,-2-2 10-15,5 2 2 0,-6 2 0 0,6-2 39 0,-3 7 8 16,3-3 1-16,-3 3 1 0,3 6-38 0,0-4-8 16,0 8-2-16,0 5 0 0,0 0-13 0,0 0-2 15,-2 3-1-15,-2 4 0 0,2 5 3 0,-1 1 1 16,0 7 0-16,3-2 0 0,-3 6 6 0,3-4 1 16,0 2 0-16,0 4 0 0,0-1 12 0,3 2 2 15,0-4 1-15,0 4 0 0,3 1-9 0,-4-4-2 0,7 2 0 0,-4 3 0 16,1-4-5-16,3-2-2 0,-1 2 0 0,0-5 0 15,0-1-1-15,1-3 0 0,0-4 0 0,-4 3 0 16,3-5-3-16,1 0-1 0,-3-5 0 16,-1 5 0-16,1-7-24 0,-1-1-20 15,1 1 3-15,-3-3 1 0,-1-3 48 0,2 3 11 0,-2-2 1 0,1-4 1 16,0-1-28-16,0 2-5 0,-3-3-2 0,2 1 0 16,1 2 0-16,0-7 0 0,-3 1 0 15,3-1 0-15,2 4 2 0,1-7 0 0,0 3 0 16,2 0 0-16,0-6-2 0,-2 3 0 0,3 5 0 0,-1-7 0 15,4 4 0-15,-4-2 0 0,3 3 0 0,0 2 0 16,-2 5 3-16,2 0 1 0,0 0 0 0,0 2 0 16,0 3 2-16,1 8 1 0,-1-1 0 0,-3 6 0 15,-2 1-17-15,2 7 0 0,-2 6 0 0,-4-5 0 16,2 4 0-16,-2-4 0 0,-2 1 0 0,3-1 0 16,-3-5 0-16,0 3 0 0,0-5 0 0,0 0 0 15,0 1-36-15,0-5-10 16,0 0-2-16,0-6-981 0,0 3-196 0</inkml:trace>
  <inkml:trace contextRef="#ctx0" brushRef="#br0" timeOffset="9001.28">8308 1308 2188 0,'0'0'48'0,"0"0"11"0,-3 3 1 0,-2-3 1 0,5 0-49 0,-6 3-12 0,1-1 0 0,-2-2 0 16,-1 0 105-16,3 0 19 15,-4 0 3-15,3 0 1 0,-2 0 0 0,3 0 0 0,-4 0 0 0,0-2 0 16,1-1-52-16,3 0-9 0,-4-1-3 0,1-7 0 15,-1 4-51-15,1-3-13 0,2 0 0 0,-2-5 0 16,-1 0 54-16,4 3 8 0,-3-11 2 0,1 6 0 16,2-8-52-16,-3 5-12 0,2-5 0 0,1 0 0 15,-1-5 0-15,1 0 0 0,-1-3 0 0,0-2 0 16,3 4 0-16,0-2 0 0,1 3 0 0,-2 3 0 0,4-4 0 16,0 4 0-16,0 4 0 0,4-6 0 15,1 1 0-15,-2 6 0 0,3-3 0 0,-4 0 0 0,7 2 0 16,-1 3 0-16,1 0 0 0,2 3 0 0,3-3 0 0,0 5 0 15,0 3 0-15,3-1 0 16,3-4-48-16,-1 4-13 0,1 1-3 0,2-1 0 16,-2 1-102-16,2 2-21 0,0 5-4 0,2-5-1 15</inkml:trace>
  <inkml:trace contextRef="#ctx0" brushRef="#br0" timeOffset="9376.42">8454 688 2188 0,'0'0'48'0,"0"0"11"0,0 0 1 0,0 7 1 0,0 0-49 0,0 6-12 0,0-3 0 0,0 4 0 16,0 9 105-16,2-3 19 15,2 5 3-15,-4 5 1 0,2-3-80 0,-2 6-16 0,6 0-4 0,-3-2 0 16,-1 2 28-16,1-5 4 0,3-3 2 0,-4 2 0 16,5-2-10-16,-5-5-1 0,4 0-1 0,-6-3 0 15,5 1-26-15,-2-3-4 0,0-5-2 0,2 0 0 16,-2-3-38-16,0 3-8 15,0-7-2-15,-1-3 0 0,-2 0 40 0,0 0 8 0,0 0 2 0,0-3 0 16,4-9-81-16,-4 2-16 0,-4-3-3 0,4-4-1 16,-2-3-79-16,-1 2-15 0,0-1-3 0,-2-1-571 15,2-3-115-15</inkml:trace>
  <inkml:trace contextRef="#ctx0" brushRef="#br0" timeOffset="9861.96">8378 657 1958 0,'0'0'43'0,"0"0"9"0,0 0 1 0,0 0 3 0,0 0-45 0,0-4-11 16,5-2 0-16,2 6 0 0,-2 0 72 0,1 0 12 16,-1 0 2-16,3 0 1 0,-2 3-3 0,3 0-1 15,-1 1 0-15,3 1 0 0,-3 0-49 0,4 5-10 16,2-3-1-16,0-3-1 0,0 3 34 0,0-2 6 16,6-1 2-16,-1 0 0 0,3 3-23 0,1-3-4 15,-4-1-1-15,5 0 0 0,-8-1-6 0,-2 3-2 0,0 0 0 0,-5 1 0 16,-1 1-28-16,-3 2 0 0,-1-3 0 0,-4 3 0 15,-4 2 47-15,-1 1 3 0,-1-4 1 0,-5 1 0 16,0 2-29-16,-6 1-6 0,3-5 0 0,-6 4-1 16,3-2-7-16,1 4 0 0,-1-6-8 0,3 6 12 15,0-6-12-15,3 6 0 0,-1-8 0 0,4 0 0 16,2 2 0-16,1-4-10 0,2 1 0 0,3-4 0 16,0 0 10-16,0 0 0 0,0 0 0 0,5 0 0 15,6 0 0-15,-2 0 0 0,6-2 8 0,1 0-8 0,1-1 0 0,5 1 0 16,0 0 0-16,2-4 0 0,0 6 8 0,-1-2-8 15,0 2 10-15,-4 0-10 16,1 0 50-16,-4 2 4 0,2 4 1 0,-7 1 0 16,0 5-44-16,0-4-11 0,-3 7 0 0,-2 5 0 0,0-5 20 15,-4 2 3-15,-2 1 0 0,-2 2 0 0,-1-3-37 0,0 1-7 16,-3-1-2-16,1 1 0 16,-1-1 23-16,-2-7 0 0,3 2 0 0,-4 1 0 0,3-6 0 15,-3-2 0-15,-2-2 0 0,0 2 0 0,-2-5 0 0,-5 0 0 16,5-3 0-16,-7-2 0 15,3 5-56-15,0-2-6 0,3-1-2 0,0 3 0 16,0 0-102-16,5 0-21 0,1 0-4 0,0 0-1101 0</inkml:trace>
  <inkml:trace contextRef="#ctx0" brushRef="#br0" timeOffset="10508.1">8965 702 2149 0,'0'0'47'0,"0"0"9"0,0 0 3 0,0 0 2 0,0 0-49 0,0 0-12 0,-3 6 0 0,0-4 0 16,0 5 114-16,1 1 20 0,2-3 4 0,-3 8 1 15,3-2-60-15,0 2-12 0,-3 5-3 0,3-1 0 16,0 3 10-16,0 2 2 0,0 1 0 0,3 2 0 15,-3 2-20-15,3-2-3 0,-1 0-1 0,1 0 0 0,0-5-41 0,2 0-11 16,1-3 0-16,3-2 0 0,-4-4 53 0,1-2 9 16,-1 2 2-16,1-2 0 0,-1-1-52 0,-1-3-12 15,-2 0 0-15,1 0 0 0,0 2 0 0,-3-2 0 16,0 0 0-16,-3 1 0 0,3-4-16 0,0-2-5 16,0 0-2-16,-3 2 0 0,3-2 23 0,0 0 0 15,-6 0 0-15,1-4 0 0,-1 1 0 0,-2-7-9 16,2 3 9-16,0-6 0 0,1 3-9 0,-3-8 9 15,-1 1 0-15,4-6-9 0,-4 1 9 0,3-8 0 16,-2 0 0-16,5 0 0 0,-2 3 0 0,2-6 0 16,-2 3 0-16,1-2-8 0,2 5 8 0,-1-4 0 15,0-3 0-15,0-1 0 0,3 2 23 0,-2 3 6 16,-1 3 2-16,3-3 0 16,0 5-50-16,-4 3-9 0,4-4-3 0,0 9 0 0,0 2 31 0,-2 3 0 15,2 4 0-15,0-2 0 0,0 6 0 0,2-2 0 0,-2 6 0 16,0 0 0-16,0 0 26 0,4 2 2 15,-1 4 0-15,-1-1 0 0,4 5-28 0,-1-5 0 0,4 2 0 16,-1 1 0-16,1-1 0 0,2 0 0 0,-2 1 0 0,4-5 0 16,2 4 0-16,-1-2 0 0,3 0 0 0,-1 0 0 15,4 3 0-15,-3-1 0 0,0-5 0 0,-1 6 0 16,1-3 0-16,-3 2 0 0,0 1 0 0,0-3 0 16,1 0 0-16,-2 0 0 0,1 0 0 0,-2 0 0 15,-1 0 0-15,0 3 0 0,-2-6 0 0,-1 1 0 0,0-1 0 0,-2 0 0 16,-3-2 0-16,-3 0 0 0,0 0 0 0,0 0 0 15,0 0 0-15,0 0 0 16,0 0-112-16,-3 0-27 0,-3 0-5 0,-2 0-2 16,2 3-152-16,-2-1-30 0,-12 6-7 15,1-1-1-15</inkml:trace>
  <inkml:trace contextRef="#ctx0" brushRef="#br0" timeOffset="10695.51">8897 969 2880 0,'0'0'64'0,"0"0"12"0,3 5 4 0,3 0 0 0,0 0-64 0,2 3-16 16,0-4 0-16,6-1 0 0,3 0 54 0,0-1 8 15,5-2 2-15,-2 0 0 0,5-2 0 0,-2-1 0 16,-1 0 0-16,-2-4 0 0,-1-3-52 0,-2 3-12 0,0 0 0 0,0-1 0 16,0 0 0-16,0-2 0 0,-3 5 0 0,-1-5 0 31,2 5-151-31,-4 0-33 0,0-5-6 0,0 3-1102 0</inkml:trace>
  <inkml:trace contextRef="#ctx0" brushRef="#br0" timeOffset="11094.12">9509 600 2649 0,'0'0'58'15,"-5"0"12"-15,-1 3 2 0,-3-1 4 0,4 0-61 0,-3-2-15 0,-1 5 0 0,1 1 0 16,-4 1 54-16,1 1 8 0,0 1 2 0,-3 2 0 15,0 1-16-15,0 3-4 0,-3-5 0 0,0 2 0 16,1 3-20-16,1-7-4 0,2 4 0 0,-2 1-1 16,4-4 11-16,2-1 2 0,-2-1 1 0,6 1 0 0,-1-3-1 0,3-2 0 15,1 1 0-15,2-4 0 0,0 0-32 0,2 3 0 16,4 0 0-16,2-3 0 0,1-3 8 0,2 3-8 16,6-3 0-16,-3-1 0 0,5 1 8 0,1 1-8 15,2-1 0-15,-2 1 0 0,3-4 16 0,-3 4-4 16,-1 2-1-16,-2 0 0 0,0 0 10 0,0 0 3 15,-1 2 0-15,-1 1 0 0,-2 2 3 0,1 3 1 16,1 2 0-16,-4-3 0 0,0 6-28 0,-2 2 0 16,-4-3 0-16,1 8 0 0,-4 0 21 0,2 5 9 0,-8 0 2 0,2-1 0 15,-1 4-24-15,-3-5-8 0,-2-1 0 16,0-2 0-16,-4 0 0 0,4 0 0 16,-4 0 0-16,1-5 0 0,-3-3 0 0,3 1 0 15,0 0 0-15,-3-6 0 0,2 3 0 0,1-7 0 16,3-3 0-16,-3-3 0 15,5-2-84-15,0 0-16 0,6-6-3 0,3 0-926 0,0-2-186 0</inkml:trace>
  <inkml:trace contextRef="#ctx0" brushRef="#br0" timeOffset="11643.38">9866 416 2084 0,'0'0'46'0,"-6"0"10"0,-3-3 1 0,-2 3 1 0,0 0-46 0,0 3-12 0,0-3 0 16,-4 2 0-16,4 0 128 0,0 1 23 0,0 1 5 0,2 0 0 15,-2-4-56-15,6 2-11 0,-1 0-2 0,6-2-1 16,0 0-37-16,0 0-7 0,0 0-2 0,9 0 0 15,-1 3-30-15,4 2-10 0,1-5 0 0,1 2 0 16,0 4 33-16,4-4 0 0,-5 5 0 0,4 1 0 16,0-3-1-16,0 4-1 0,5-1 0 0,1 2 0 15,2 0-13-15,3 5-2 0,3-5-1 0,0 7 0 16,0 1 9-16,-6 2 3 0,0 0 0 0,-3 3 0 16,-2 1-4-16,-3 1-1 0,0-3 0 0,-3 4 0 15,-3 1-22-15,-2-2 0 0,-4 5 0 0,1 0 0 16,-4 7 0-16,-2-2 0 0,-2 3 0 0,-1-1 0 15,-3-4 30-15,1-1 2 0,-6 3 0 0,-1-3 0 16,1 1-24-16,-5 2-8 0,-4-6 0 0,0 4 0 16,-2-5-9-16,-1-1-2 0,3-5 0 0,-2-2 0 15,2-2-59-15,1-3-12 0,5-7-2 0,-3-1-946 16,6-5-189-16</inkml:trace>
  <inkml:trace contextRef="#ctx0" brushRef="#br0" timeOffset="13045.43">649 2035 2146 0,'0'0'60'0,"0"-8"15"0,0 3-60 0,4 0-15 0,4 3 0 0,0-1 0 16,4 0 16-16,-4 3 1 0,9 0 0 0,-6-2 0 15,9 2-17-15,-1 0 0 0,7 0 0 0,-4-2 0 0,12-6 0 0,-3 6-22 16,11-1 3-16,-6-2 1 0,4 0 3 0,-1 1 1 16,6-2 0-16,3 1 0 0,5-2 22 15,3-1 5-15,6 1 1 0,-3-3 0 0,11-2 35 0,-2-1 7 16,7 3 2-16,10-2 0 0,4-6-7 0,4 1-2 15,0-1 0-15,10-2 0 0,7 0-22 16,2 0-5-16,6 1-1 0,3-2 0 0,2 1-21 0,6 0 0 16,9-2 0-16,2 7 0 0,6-5 0 0,3 2 0 15,2 3 0-15,4-2 0 0,10 5 8 0,-4-6-8 16,7 1 10-16,3-1-10 0,6 3 0 0,-5 2 0 16,4-7 0-16,4 8 0 0,8-3 0 0,-3 0 0 0,9 3 0 15,-3-3 0-15,5 5 0 0,1 0 0 0,2 5 0 0,0 2 0 16,-5-1 0-16,0 4 8 0,-3 0-8 0,-3 7 0 15,0 1 11-15,-6 4-1 0,1 0 0 0,-9 3 0 16,-9 3 3-16,-7-1 1 0,-4-2 0 0,-5 5 0 16,-6-2 6-16,-8 2 2 0,-3-6 0 0,-12 4 0 15,-1 2-8-15,-13-3-2 0,1 1 0 0,-15-3 0 16,-5 2-3-16,-3-6-1 0,-7-2 0 0,-7 1 0 16,-9 0-8-16,-10 0 0 0,-7 0 0 0,-7-2 0 15,-6-1-9-15,-9-2 9 0,-5-5 0 0,-6 5 0 16,-4 0-9-16,-7 0 9 0,-7-3 0 0,-6 2-9 0,-7-2 9 0,-11 0 0 15,-8 1 0-15,-7-3 0 0,-7 2-8 0,-8 3 8 16,-4-5-8-16,-5 2 8 16,-12-2 0-16,-4 0 0 0,-10 0 0 0,1-2 0 0,-10 2-8 0,-4 0 0 15,-6 0 0-15,-5 0 0 0,-4-5-5 0,0 3-1 16,-4-1 0-16,-1 1 0 0,-7 2 2 16,-4 0 1-16,-6 0 0 0,-5 2 0 0,2 3-11 15,-5 0-2-15,-1 0-1 0,-5 0 0 16,-3 2-14-16,-2 1-2 0,-4 2-1 0,-5 3 0 15,0-1-37-15,0 6-7 0,0-9-2 0,-3 9 0 16,3-3 39-16,3 3 7 0,3 1 2 0,-1-3 0 0,6 1 32 0,1 3 8 16,4 0 0-16,1 2 0 0,8 3 0 0,6-2 8 15,2-1-8-15,7 3 11 0,-1 0 9 0,11 0 1 16,7 0 1-16,4-3 0 0,10 3-22 0,7-2 0 0,9-1 0 0,6-2-8 16,11-5 8-16,11 0 0 0,11-2 8 0,8-4-8 15,16-4 20-15,4-2 0 0,11-3 0 16,9 0 0-16,17-5 0 0,14-2 0 0,11-4 0 0,14-3 0 15,9 4 18-15,10-10 3 0,24 0 1 0,13-5 0 16,15 0 13-16,15-2 2 0,16-8 1 0,10-3 0 16,12 3 2-16,10 0 0 0,7-5 0 0,11 3 0 15,8 2-40-15,14 0-8 0,1 5-2 0,10 0 0 16,3-7-25-16,12 7-5 0,5 5 0 16,3 2-792-16,5-4-159 0</inkml:trace>
  <inkml:trace contextRef="#ctx0" brushRef="#br0" timeOffset="21197.16">2876 3407 731 0,'0'0'20'0,"0"0"6"16,0 0-26-16,0 0 0 0,0-5 0 0,0 0 0 0,0 5 85 0,0-5 12 16,0 0 3-16,0 0 0 0,0 5-36 0,0-5-6 15,0 5-2-15,0-5 0 16,0 0 7-16,0 0 1 0,0 5 0 0,0 0 0 0,0 0 0 0,0-5 0 15,0 5 0-15,0 0 0 0,0-5 0 0,0 5 0 16,0 0 0-16,0 0 0 0,0 0 0 0,0 0 0 16,-6-5 0-16,6 5 0 0,0 0-49 0,0 0-15 15,-3-2 8-15,3 2-8 0,-5-3 0 0,-1 3 0 16,0 3 0-16,4-3 0 0,-7 2 39 0,9-2 13 16,-5 2 4-16,-1 1 0 0,-3-1-39 0,1 1-7 15,3 2-2-15,-1-3 0 0,-2 1 4 0,0 2 0 16,-4-3 0-16,4 4 0 0,-1-2-12 0,1 1-17 15,-1 1 4-15,1-1 1 0,0 2 12 0,-4 1 0 16,4-1 0-16,0 0 0 0,-1 1 20 0,-2-1 8 0,2 3 0 0,1-2 1 16,-1 2 5-16,4-1 1 15,-3 4 0-15,2-2 0 0,-2-2-35 0,2 1 0 0,0 2 0 0,3 1 0 16,-5 0 0-16,3-1 0 0,-1 5 0 0,1 1 0 16,1-1 0-16,-4-2 0 15,2 3 0-15,4-1 0 0,-4 1 0 0,3 2 0 0,0-3 0 16,3 3 0-16,-5-2 0 0,5 2 0 0,0 0 0 15,0-3 0-15,0 3 0 0,0-3 0 0,5 1 0 0,-5-1 0 16,0-1 0-16,3 1 0 0,6 1 0 0,-7-4 0 16,4 3-14-1,-3-1-10-15,6-1-1 0,-4 2-1 0,6-2 26 0,-3 0-8 0,1 0 8 0,2 0 0 16,0 0 0-16,0 0-10 0,4 0 10 0,1-3 0 16,4 1 18-16,-1 2 10 0,-1-5 3 0,1 0 0 15,1-3-55-15,0 1-10 0,-1-1-2 16,-2 1-1-16,0-3 37 0,2 0 0 0,-1-1 0 0,1 2 0 15,1-4-29-15,5 1 1 0,3-3 1 0,0-5 0 16,0 3 38-16,0-6 7 0,3 3 2 0,3-5 0 0,-6-2-32 0,-6-1-7 16,3-2-1-16,1-3 0 0,2 1 20 0,0-3 0 15,0 0 0-15,0-2 0 0,0-1 0 0,1 0 0 16,-2 3 0-16,1-4 0 0,-2 1 0 0,-6 4 0 16,-4-5 0-16,3 5 0 0,-7-1 0 0,-1 0 0 15,-3 0 0-15,1 0 0 0,-3 3 48 0,-1-3 12 16,1 2 4-16,-3-2 0 0,-3 3-52 0,6 2-12 15,-6-3 0-15,0 1 0 0,0-3 0 0,-6 2 0 16,6 1 0-16,-3-1 0 0,3 1 0 0,-6-1 0 0,1 4 0 0,-1-1 0 16,3 0 0-16,-5-1 0 15,-1 1 0-15,1 1 0 0,-4 1 54 0,-1 1 8 16,2 0 2-16,-6-3 0 0,3 2-52 0,-3 0-12 0,-3 1 0 16,3-1 0-16,-2 3 0 0,2 0 0 0,0 0 0 15,0-2 0-15,3 2-14 0,-3 3-6 16,1-4 0-16,1-1-1 0,1 2 33 0,0 0 8 0,0 0 0 0,3-3 1 15,0 6-31-15,-6-3-6 0,0 3-2 0,0-4 0 16,3 7 18-16,-8-3 0 0,2 1 0 0,0 1 0 16,4 0 0-16,-4 3-8 0,1-4 8 0,-1 4-10 15,3 0-23-15,0 2-5 0,3 0-1 0,-6 0 0 16,7 2-23-16,-5 0-5 16,7 2-1-16,0-2 0 0,0 0-47 0,-4 1-9 15,4-3-3-15,0 0 0 0,3 2-24 0,-6-4-5 16,-9-1 0-16,7-5-1 0</inkml:trace>
  <inkml:trace contextRef="#ctx0" brushRef="#br0" timeOffset="29474.04">2856 4330 806 0,'0'0'17'0,"0"0"4"0,0-5 1 0,0 0 2 0,0 5-24 0,0-5 0 0,0 0 0 0,3 0 0 0,-3 5 29 0,0 0 2 0,0 0 0 0,0-5 0 0,0 5 53 16,0 0 10-16,0 0 2 0,0 0 1 0,0 0-27 15,0-5-6-15,0 5 0 0,0 0-1 0,0 0 27 16,0 0 6-16,0 0 0 0,0 0 1 0,0 0-14 15,0 0-3-15,0 0-1 0,0 0 0 0,0 0 1 0,0 8 1 16,-3-1 0-16,3 3 0 0,-6 0-22 0,4 2-5 16,-7 1-1-16,1 2 0 0,0 0 18 0,-4 5 3 15,-4 0 1-15,-2 7 0 0,5-2-35 0,-4 3-8 16,-3 2 0-16,0-3-1 0,-2-2-16 0,8 3-3 16,-9-1-1-16,10-2 0 15,-7 0-11-15,6-1 0 0,0 0 0 0,0-2 0 16,5-2-34-16,1-3-6 0,2-2 0 0,-2 0-1 15,2-5-70-15,4-3-13 0,2 1-4 0,0-6-1024 0</inkml:trace>
  <inkml:trace contextRef="#ctx0" brushRef="#br0" timeOffset="30334.49">3384 4083 1447 0,'0'0'32'0,"0"0"6"0,0 0 2 0,0 0 0 0,0 5-32 0,0-5-8 16,0 0 0-16,0 0 0 0,0 2 87 0,3 1 15 16,-3 0 3-16,3-1 1 0,3 3-5 0,-4 0-1 15,4-3 0-15,-3 4 0 0,2 1-37 0,1 1-8 16,2 1-2-16,1 2 0 0,-1 1 18 0,0 0 3 16,3 1 1-16,4 1 0 0,-7-1-48 0,4 2-10 15,-1 0-1-15,0 3-1 0,2-3 27 0,-1 2 6 16,-1 0 0-16,3 1 1 0,0-3-39 0,1 0-10 0,4 2 0 0,-3 1 0 15,4-1 0-15,3 1 0 0,2-1-10 0,1 1 10 16,1-3 0-16,1 2 0 16,1 0 0-16,-1-2 0 0,-6 3 0 0,0-3 0 0,1 0 0 0,2 3 10 15,-5-1-10-15,5 1 0 0,1 2 0 16,2-3 0-16,-3 3-12 0,3-2-4 16,0 1 0-16,0 4-1 15,-3-3-24-15,-2-1-5 0,0 1-1 0,-10-2 0 16,4-3-116-16,-5 0-23 0,1 0-5 0,-2-3-794 0</inkml:trace>
  <inkml:trace contextRef="#ctx0" brushRef="#br0" timeOffset="31330.18">4280 4832 1074 0,'0'0'30'0,"0"0"8"0,0 0-30 0,-6 2-8 16,6-2 0-16,-6 0 0 0,3 3 104 0,-8-3 19 15,6 2 4-15,-4 0 1 0,6-2-12 0,-8 3-1 16,0-3-1-16,6 2 0 0,-10 1-29 0,4 2-5 16,0-3-2-16,-6 3 0 0,6 1-11 0,-3-1-3 15,-1-1 0-15,-1 1 0 0,-1 3-51 0,3-1-13 0,-17 11 0 16,17-8 54-16,-3 0 8 0,0 0 2 0,3 5 0 15,0-3-52-15,-3 6-12 16,3 1 0-16,-3 4 0 0,-2 0 0 0,-6 4 0 16,3 1 0-16,-4 1 0 0,6 1 0 0,-8 3 0 15,8-1 0-15,-5 3 0 0,8 0 0 0,1 2 0 0,1-2 0 16,2 5 0-16,2-3-12 0,2 1-4 16,6-1-2-16,-5 1 0 0,4-6 18 0,4 3-10 15,4 0 10-15,-1 3-8 0,2-1 24 0,3-2 4 16,1 3 2-16,5-1 0 0,3-2-50 15,0-2-9-15,2-4-3 0,6 4 0 0,3-5 13 0,1 1 3 0,-1-1 0 0,-6 1 0 16,4-3 24-16,-1-2 0 0,3-1 0 0,3-3 0 16,5-3 0-16,3-4 0 0,4 0 0 0,1-6 0 15,-4-3 0-15,-3-1 0 0,-1-3 0 0,3-5 0 16,6-2 0-16,-3-3-8 0,9-2 8 0,-7-4 0 0,-1-1 0 16,-7-1 0-16,3-1 0 0,1-4 0 0,-3 0 8 0,2 1 0 15,0 0 0-15,0-3 0 16,-2-3-8-16,-7 1 12 0,-1-3-4 0,-5 0 0 0,0 0-19 0,-8 0-3 15,1-3-1-15,-3 1 0 0,-3 2 63 16,-3 0 13-16,1 1 3 0,-6-4 0 0,0 0-52 16,-3 1-12-16,-3 0 0 0,0-1 0 0,-2 5 0 15,-1 1 0-15,-3-3 0 0,-4 1 0 0,-2 3 0 0,-4 2 0 16,-4 4 0-16,-5-3 0 0,1 3 19 0,-2-3 1 16,1 3 0-16,-3 1 0 0,6-1-20 0,-3 0 0 15,5 5 0-15,-2-3-9 16,-1 3-75-16,-1 1-14 0,-4-1-3 0,-6 2-1 15,4 0-125-15,-1 6-25 0</inkml:trace>
  <inkml:trace contextRef="#ctx0" brushRef="#br0" timeOffset="32587.07">2360 4946 1260 0,'0'0'28'0,"0"0"5"0,0 0 2 0,0 0 0 0,0 0-35 0,-4-2 0 0,-4 2 0 0,0 0 0 15,5-2 103-15,-6 2 13 0,1 0 4 0,-3 0 0 16,3 0-37-16,-1 0-7 0,1 0-2 0,-4 0 0 16,-2 0-22-16,6 0-4 0,-3-4 0 0,-1 4-1 15,1 0-24-15,-3 0-5 0,3 0-1 0,0 0 0 16,-4 4 11-16,2-4 3 0,-4 2 0 0,-3 0 0 15,0 3-19-15,-5 0-3 0,0 1-1 0,3 1 0 16,-7 0-8-16,7 3 0 0,0 3 0 0,-4 2 8 16,4 2-19-16,0 3-4 0,2 0-1 0,-2 5 0 15,2 2-6-15,-6 1-2 0,-2 2 0 0,0 2 0 16,3-2 24-16,3 3-11 0,-4 2 11 0,1 2-8 16,6 1 8-16,1 1 0 0,5 1 0 0,-4 2 8 15,5-1 3-15,-2-1 1 0,9 0 0 0,-4 4 0 16,1-4-12-16,3 0-17 0,1 3 4 0,4-4 1 15,0-1 12-15,0-3 0 0,4-3 0 0,4 3 0 16,0-7 8-16,3 2 4 0,6-3 0 0,0-2 1 0,5-2-13 0,4-4-18 16,1-1 4-16,8-3 1 0,-7-3 24 0,-1-2 5 15,4-2 0-15,3-6 1 0,-5 1-27 0,7-6-6 16,3-2 0-16,0-2-1 16,3-3 25-16,-5-2 6 0,2 1 1 15,1-4 0-15,-4 0-15 0,1-2 9 0,2 2-9 0,3-5 8 0,3 0 3 0,-6-3 0 16,-2-4 0-16,-1 0 0 0,-5-3 18 0,3-3 4 15,-6 1 1-15,0-3 0 0,0 0-19 0,0 3-4 16,-5-1-1-16,2-4 0 0,-6 2 4 0,-1-2 1 16,-2-3 0-16,-5 0 0 0,-3 2 6 0,1 0 2 15,-9 7 0-15,0-4 0 0,-5 4 9 0,-7 4 3 16,1-3 0-16,-3-3 0 0,0 4 8 0,-9-1 1 0,4-1 1 0,-1 2 0 16,4 1-37-16,-4 4-8 0,0-1 0 15,1 2 0-15,-1 3 0 0,-8 2 12 0,-1 4-3 16,2 1-1-1,1 1-66-15,1 2-14 0,2 0-2 0,-5 0-742 0,9-3-148 0</inkml:trace>
  <inkml:trace contextRef="#ctx0" brushRef="#br0" timeOffset="35510.12">4307 6256 1728 0,'0'0'38'0,"0"0"8"0,0 0 2 0,0 0 0 16,-2 5-39-16,2 1-9 0,0-2 0 0,-3 1 0 16,3 2 53-16,0 1 9 0,-6-1 2 0,3 4 0 15,1-2 51-15,-4 4 10 0,1 0 3 0,-1-1 0 0,0 3-52 0,3 2-9 16,-8 3-3-16,3 2 0 0,-6 2-51 0,0 0-13 16,-6 1 0-16,3 3 0 0,-8 2 0 0,5-3 0 15,0 3 0-15,-5 0 0 16,6 0 15-16,-1-3 0 0,3 3 0 0,1 0 0 0,-1-2-27 15,3-1-4-15,-1 3-2 0,4-2 0 0,3-6 18 0,-3 3 0 16,2-6 0-16,6-1 0 16,-5-1-148-16,5-4-35 0,-3-2-7 0,4-4-2 0</inkml:trace>
  <inkml:trace contextRef="#ctx0" brushRef="#br0" timeOffset="36142.89">4888 6076 1728 0,'0'0'38'0,"0"0"8"0,-2 0 2 0,-7 3 0 0,9-3-39 0,0 0-9 16,0 0 0-16,-2 0 0 0,2 0 53 0,0 0 9 15,-6 3 2-15,6-3 0 0,0 0-3 0,0 0 0 16,0 0 0-16,3 5 0 0,0-1-25 0,2 1-4 15,1 3-2-15,0-3 0 0,-1 2 6 0,1 1 0 0,-3 2 1 0,5 2 0 16,1 1 22-16,-7 2 4 0,7 2 1 0,-4 4 0 16,1-1-40-16,3-1-8 0,-4 4-2 15,3 1 0-15,3-1 9 0,-5 2 1 0,3 0 1 0,2 3 0 16,0-1 0-16,0 1 0 0,0 1 0 0,7 4 0 16,-2 2-25-16,1-3 0 0,0 3 0 0,3-3 0 15,-1 1 21-15,1-3-1 0,0-1 0 0,-1 6 0 16,-2-4-12-16,2 1-8 0,-1 0 10 0,-5 1-10 15,-2-3-14-15,4-3-9 0,-4 1-1 0,3-6-1 16,-6-2 25-16,3-2 0 0,0-1 0 0,-2-4 0 16,0-1 0-16,-3-2 9 0,-1 0 0 0,1 0 0 15,-1-5-183-15,-2 3-37 0,2-4-7 0</inkml:trace>
  <inkml:trace contextRef="#ctx0" brushRef="#br0" timeOffset="36934.73">5500 7237 1612 0,'0'0'36'0,"-2"-5"7"0,-1-2 1 0,0 1 1 0,0-1-36 0,1 0-9 0,-4-1 0 16,3 1 0-16,-3-4 76 0,4 2 12 0,-7-2 4 0,4 2 0 15,-1 1-9-15,1-2-2 0,-4 2 0 0,1 4 0 16,-1-4-9-16,4 3-1 0,-7 2-1 0,1-1 0 16,0 4-20-16,0 0-4 0,2 2-1 0,-2 0 0 15,-3 3-36-15,3 6-9 0,-6-2 0 0,0 4 0 16,-3 2 16-16,-2 0 2 0,2 3 0 0,-5 1 0 15,0 4-18-15,3 1 0 0,2 4 0 0,-2-1 0 0,2 1 0 0,3-1 0 16,0 1 0-16,3 5 0 0,3-1-8 0,0 3-9 16,2 0-2-16,3 2 0 0,-2 0 27 0,5 1 6 15,0-1 1-15,3 3 0 0,0 1-15 0,0-2-10 16,3 3 2-16,0 1 0 0,3-3 8 0,2 0-13 16,-3-3 5-16,7 1 8 0,-1-9-16 0,3 4 5 15,3-3 1-15,3 0 0 0,2-5 10 0,3-3 14 16,6-2-3-16,-3 0-1 0,3-5-22 0,-3-2-4 0,3-3 0 15,6-6-1-15,2-4 17 0,9 0-8 16,-1-4 8-16,4-4 0 0,-6-4 0 0,-1-1 0 0,4-1 10 0,9-4-2 16,-1 1-8-16,0-3 0 15,-5 0 0-15,2-8 0 0,-5 3 0 0,-1-3 0 16,4-7 0-16,2 0 0 0,-2 1 14 0,-3-1-2 0,-9 0 0 0,-3-2 0 16,-5 6-12-16,-3-1 0 15,-2-6 0-15,-2 1 0 0,-4 2 54 0,-3 0 8 0,-6 6 2 0,0-4 0 16,-8 6-48-16,-3 1-8 0,-3 2-8 0,-2 4 9 15,-3-2 40-15,-7 4 8 0,4-2 2 0,-6 0 0 16,-2 0-59-16,-1 2 0 0,-5 1 0 0,-9-1-14 16,-2 4 14-16,-1-4 0 0,-2 3 0 0,2-2 0 15,4 4 0-15,-1-2-12 0,0 3 0 0,-5-1 0 16,0 4-28-16,-3-4-6 0,-4 0-1 0,4 4 0 16,6-2-65-16,0-2-12 0,2 6-4 0,-3-2 0 15,1 3-51-15,-4 1-10 0</inkml:trace>
  <inkml:trace contextRef="#ctx0" brushRef="#br0" timeOffset="38513.07">3878 7082 1728 0,'0'0'38'0,"0"0"8"0,0 0 2 0,-3-2 0 0,-2-1-39 0,-4 3-9 0,3-3 0 0,1-2 0 0,-3 3 104 0,5 0 20 16,-6-1 3-16,1-2 1 15,-1 2-52-15,1-1-9 0,0-1-3 0,-1 2 0 0,-2-2-51 0,3 2-13 16,-3 1 0-16,2 2 0 0,-5 0 54 0,2 0 8 16,-1 2 2-16,-1 4 0 0,2-1-52 0,-2 2-12 15,1 3 0-15,-4 2 0 0,3 3 0 0,-1 3 0 16,2 2 0-16,-5 3 0 0,1-1 13 0,-5 5 0 16,-3 3 0-16,0 3 0 0,-4-1-13 0,7 0 0 15,-3 1-12-15,-3 2 12 0,8 2 0 0,1 1-8 16,-4-1 8-16,4 8 0 0,4-2-8 0,1-1 8 15,0-2-12-15,6 8 12 0,-6-6 0 0,2 5 0 16,4 0 0-16,0 4 0 0,2-5 0 0,0 0 0 16,4-4 0-16,-4 3 0 0,3 0 0 0,3-3 0 15,0-1 0-15,0-2 0 0,3-1 0 0,3-3 0 16,-4-6 0-16,7 2 0 0,-1-7 0 0,3-4 0 16,7 0 0-16,-2-5 0 0,4 0 0 0,3-4 0 15,10-4 0-15,-2-5 0 0,6 1 0 0,-1-8 0 0,-2 0 0 0,-1-3 0 16,1 1 0-16,2-6 0 15,4-4 0-15,8-6 0 0,2-1 0 0,-8-4 0 0,0-2 0 0,-5 5 0 16,-6-2 0-16,5-1 0 0,3-1 0 0,-2-6 0 16,0 0 0-16,-4 0 17 0,-2-3-1 0,8-10-1 15,-8 4 27-15,-9 4 6 0,-2 5 0 0,-3-2 1 16,-6 6-40-16,-2-1-9 0,-4 2 0 0,-5 0 0 16,0 3 0-16,0-1 0 0,-8-1 0 0,0 6 0 0,-1 3 37 15,-5-5 5-15,-3 3 1 0,0-4 0 0,-2 4-28 16,-6-3-6-16,2 2-1 0,-8-6 0 0,0 1-8 0,3 3 8 15,3-2-8-15,3 2 8 16,-4 0 1-16,4 3 0 0,5 2 0 0,-3-1 0 16,-2 4-58-16,2 2-12 15,0 0-3-15,1 3 0 0,2 0-102 0,3-1-21 0,0 0-4 16,0 0-897-16</inkml:trace>
  <inkml:trace contextRef="#ctx0" brushRef="#br0" timeOffset="39523.08">1624 6196 1364 0,'0'0'30'0,"0"0"6"0,0 0 2 0,0 0 0 0,0 0-30 0,0 0-8 15,-5 0 0-15,1 0 0 0,-1 3 97 0,2-1 19 16,-5 1 3-16,5-1 1 0,3-2-21 0,-8 0-4 15,8 0-1-15,-6 2 0 0,3 2-26 0,-3-4-4 16,4 2-2-16,-7 0 0 0,6 1-2 0,-3-1 0 16,-2 3 0-16,3-2 0 0,-4 2-31 0,1 2-6 15,-1 3-2-15,-7 0 0 0,5 3 8 0,-6 4 2 0,5 1 0 16,-7 6 0-16,-1 2-31 0,-6 3 0 16,-1 4 0-16,-7 7 0 15,3 2-26-15,3 1-2 0,-6-1 0 0,3 3 0 0,3-2 55 0,3-1 10 16,2 3 3-16,-2-3 0 0,6-2-19 0,-1 0-3 0,3-5-1 15,1-3 0-15,4-2-17 0,-5-7 0 0,9-1 0 0,-1-4 0 32,7-3-42-32,2-3-12 0,-3-4-2 0,3-1-1 15,3-2-57-15,-3-5-11 0,0 0-3 0,2-3 0 16,4 1-102-16,-3-3-21 0,3-5-4 0,-4 0-1 0</inkml:trace>
  <inkml:trace contextRef="#ctx0" brushRef="#br0" timeOffset="40248.29">813 7190 1074 0,'0'0'30'0,"0"0"8"0,-3-6-30 0,-3 4-8 0,3-3 0 0,0 0 0 16,-5 5 104-16,3-2 19 0,2 2 4 0,-5 2 1 15,4-2 0-15,-1 5 0 0,-4 0 0 0,1 0 0 16,5 2-52-16,-5 1-9 0,-3-1-3 0,2 5 0 16,1 1-51-16,-4 2-13 0,-1 5 0 0,2 2 0 15,-7 1 47-15,7 2 6 0,-6 2 2 0,4 3 0 16,-5 3-30-16,1-6-5 0,1 6-2 0,5 2 0 15,-6 2-8-15,6 3-2 0,0-3 0 0,2 6 0 16,3 0-8-16,1 11 12 0,-1-1-12 0,3-1 12 16,3-2-12-16,3-5 0 0,-3-5 0 0,8-8 0 0,4-2 0 15,2 0 0-15,0 0-12 0,3-2 12 16,-1 1-21-16,4-6 3 0,0 2 1 0,8 3 0 16,-3-6 17-16,-2-5 0 0,2-5 0 0,3-1 0 0,0-9 0 15,-3-2 0-15,6-5 0 0,5-5 0 0,1-2-12 16,-3-3 0-16,-4-5 1 0,1-3 0 0,-2-2 11 0,1 3 16 15,-1-6-4-15,-7-1-1 0,4-4 13 0,1-2 2 16,-7-5 1-16,-1 8 0 0,-2-3 3 0,1 0 1 16,-7-3 0-16,0 1 0 0,2-3-4 0,-6-2-1 0,-2 0 0 15,-2-1 0-15,-6 3-6 0,-2 0-2 0,2 3 0 16,-9-13 0-16,-4 7 6 0,-4 4 2 16,0-2 0-16,-5-1 0 0,5 7-26 0,0 0 0 0,-5 3 0 0,0-1 0 15,2 3 20-15,-5 5-2 0,1 3 0 0,-7-3 0 16,6 5-18-16,5 0 8 0,-2 0-8 0,-3-2 0 15,2 4-10-15,7-2-9 0,-1 3-1 0,1 2-1 32,2 0-146-32,0 3-29 0,6-1-5 0,-6 5-2 0</inkml:trace>
  <inkml:trace contextRef="#ctx0" brushRef="#br0" timeOffset="41716.35">5349 8377 432 0,'0'0'9'0,"0"0"3"0,0 0 0 0,0 0 0 0,0 0-12 0,0 0 0 0,0 0 0 0,0 0 0 15,0 0 34-15,0 0 5 0,0 0 1 0,0 0 0 16,0 0 13-16,0 0 3 0,0 0 1 0,0 0 0 16,0 0 11-16,0 0 3 0,0 0 0 0,0 0 0 15,0 0 38-15,0 0 8 0,0 0 2 0,0 0 0 16,0 0-37-16,0-5-7 0,0 5-2 0,0 0 0 0,0 0-7 0,0 0-2 16,0 0 0-16,0 0 0 15,0 0-7-15,0 0-1 0,0 0-1 0,0 0 0 0,-5 0-1 0,-1 0 0 16,0 5 0-16,3 0 0 0,-2 5-1 0,2-3 0 15,-8 6 0-15,5 2 0 0,-2 0-18 0,-1 3-4 16,-2 1-1-16,-3 6 0 0,-3 5 15 0,0 2 3 16,-5 3 1-16,-4 6 0 0,2 1-27 0,-2-2-6 15,1 0 0-15,-1 5-1 0,2-3-15 0,-5 3 0 16,7 0 0-16,-4 2 0 0,4-4 0 0,0-3 0 0,-4-3 0 16,4 0 0-16,-4-4 0 0,4 2 0 15,2-5 0-15,-2 0 0 0,0-3 0 0,2-2 0 16,3-2 0-16,-3-1 0 15,4-2-100-15,1-3-22 0,2-4-5 0,-2 0-649 0,7-1-131 16</inkml:trace>
  <inkml:trace contextRef="#ctx0" brushRef="#br0" timeOffset="42411.96">4675 9530 1250 0,'0'0'35'0,"-2"-5"9"0,-4 2-36 0,3-2-8 15,-3 0 0-15,1 1 0 0,-1 0 118 0,3 2 22 16,-5-3 4-16,-1 3 0 0,4-1-64 0,-3 1-12 16,2 2-4-16,-3 0 0 0,1 0 28 0,-3 2 4 15,-1 3 2-15,1 0 0 0,0 1-54 0,-3 3-12 16,-3 1-1-16,0 0-1 0,1 3-2 0,-4 2-1 15,0 2 0-15,1 3 0 0,-7 3-13 0,4 1-2 0,0 2-1 0,-1 3 0 16,4 1 12-16,-1 3 2 0,3-1 1 0,-3 0 0 16,3 3-26-16,1 0 0 0,5 3 0 0,-7 2 0 31,7 2-16-31,-3-2-8 0,3 0-1 0,3 0-1 0,5-7 26 0,-3 2 9 0,3-4 0 0,3 4 0 16,9-4-9-16,-6-1 0 0,2-1-10 0,6-1 10 15,0-3-11-15,1-3 11 0,2-2-12 0,0 0 12 31,0-3-36-31,3-4 0 0,2 0 0 0,4-4 0 0,2-1 45 0,3-5 9 0,3-1 2 0,0-4 0 16,2-3-20-16,2-5 0 0,-4-3 0 0,-7-1 0 16,5-4-17-16,1-3-1 0,4-1 0 0,-3-3 0 15,3 1 36-15,2-6 7 0,-2-1 2 0,8-13 0 16,-9 4-17-16,-2 0-10 0,-3 0 12 0,1-3-12 16,-10 6 14-16,1 0-4 0,-3 4-1 0,-3-2 0 15,-3 6 11-15,-2-2 1 0,-7 4 1 0,-2 2 0 0,0 3-22 0,-2-1 0 16,-7 3 0-16,0 0 0 0,1 3 0 0,-6-1 0 15,1 3 0-15,-5 0 0 0,5 0 26 0,-11 3 1 16,5-1 0-16,-3 1 0 16,-1 5-43-16,1-4-9 0,2 4-2 0,-5-3 0 15,5 3-22-15,0-1-5 0,4 0-1 0,-1 1 0 16,6-3-168-16,0 3-33 0,-15-8-8 0,12-1 0 0</inkml:trace>
  <inkml:trace contextRef="#ctx0" brushRef="#br0" timeOffset="42992.96">5821 8247 1246 0,'2'8'35'0,"-2"-3"9"0,0 0-36 0,0 3-8 15,4-1 0-15,-2 2 0 0,1-1 119 0,-3 5 21 16,2-3 5-16,2 0 1 0,1 2-17 0,-2 1-3 15,0-3-1-15,2 4 0 0,1-1-46 0,-3 0-10 16,3 1-1-16,-1 1-1 0,1 0-17 0,-1 0-3 16,1 0-1-16,0 5 0 0,-1 0-22 0,1 5-5 15,-1 0-1-15,-2 7 0 0,3 1 28 0,-4-1 6 0,4 6 0 0,-3-1 1 16,0-4-33-16,2 4-8 0,-2 3 0 16,3 2-1-16,-4-2-11 0,-2 1 0 0,3-2 0 0,0 1 0 15,0-7 0-15,0-4 0 0,0 1 0 0,0-2 0 16,-1-3 14-16,1 0 1 0,3-5 0 0,-4-1 0 15,1-1-24-15,0-3-5 0,0-2-1 0,-1-4 0 32,2 2-149-32,-2-4-29 0,-2-2-7 0,3 0-879 0</inkml:trace>
  <inkml:trace contextRef="#ctx0" brushRef="#br0" timeOffset="43654.23">6037 9699 1011 0,'0'-15'28'0,"0"8"8"0,0-3-36 0,0-2 0 0,-3-1 0 16,3-2 0-16,-3 2 123 0,1 1 17 16,-2 0 4-16,4-1 1 0,-2 3-65 0,-1-3-12 15,0 4-4-15,0-1 0 0,-2 2 51 0,-1-4 9 16,1 5 3-16,-1-4 0 0,0 4-44 0,-2-1-9 0,0 1-2 0,-1 2 0 16,0 0-22-16,-2 2-5 0,3 3-1 0,-3 0 0 15,-3 3-16-15,-1 2-3 0,2 2-1 0,-4 3 0 16,0-2-9-16,0 5-3 0,0-2 0 0,-3 2 0 15,4 2-12-15,-4 3 11 0,3 4-11 0,0 3 10 16,-3 3-10-16,4-1 0 0,-1 5-10 0,0 3 10 16,3-2 0-16,0-1-9 0,3 0 9 0,-1 3 0 15,1 0-22-15,0 3 1 0,5-1 0 0,-1 3 0 16,1 0 34-16,3-3 7 0,3 1 2 0,3-3 0 16,3-3-22-16,-4 1 0 0,3 2 0 0,4-3 0 0,-1 0 0 15,1 1-10-15,2 0 10 0,0-4-10 0,4-1 10 16,-4-3 0-16,5 0-9 0,4-5 9 0,-3 0 0 15,3-5 0-15,2-3 8 0,4 1-8 16,-4-6 0-16,-3-2-9 0,4-5 0 0,2-2 0 16,-2-1 9-16,-1-2 0 0,0-5 8 0,4 0-8 0,-4-3 16 0,9-4 0 15,0-5-1-15,0-1 0 16,-6-1-34-16,0-4-6 0,1 1-2 0,-1-1 0 0,-6 1 49 0,-2-3 10 16,1-1 1-16,-7 2 1 0,0-4-19 15,-3 3-4-15,-3 1-1 0,-1-4 0 0,-2 3 2 0,-2-2 0 16,-2 4 0-16,-4-2 0 0,-3 3-4 0,-4-4 0 15,2 2 0-15,-7-1 0 0,1 3-8 0,1 1 0 16,-1 2 0-16,-3-1 0 0,3-1 0 0,1 4 0 16,-1-2 0-16,0 0 0 0,3 7 0 0,0-3 0 15,0 3 0-15,0 2 0 16,-1 3-100-16,4-1-23 0,0 3-4 0,-3-2-649 0,0 2-131 0</inkml:trace>
  <inkml:trace contextRef="#ctx0" brushRef="#br0" timeOffset="44266.57">6306 7801 900 0,'0'0'20'0,"0"0"4"0,0 0 0 0,0 0 1 0,0 0-25 0,0 0 0 16,0 0 0-16,0 0 0 0,0 4 87 0,0 4 12 16,3 0 2-16,-3 2 1 0,3 4 21 0,-3-1 4 0,2 2 1 0,1 3 0 15,1-1-54-15,-2 1-10 16,4 2-3-16,-1-1 0 0,1-1-13 0,-1 2-4 0,1 2 0 0,3-2 0 15,2 2-16-15,-2 1-4 0,2-3-1 0,2 7 0 16,2 1 26-16,1-1 6 0,1 3 1 0,3 5 0 16,-3 3-8-16,5-3 0 0,3 0-1 0,1 2 0 15,-4-3-18-15,0 4-3 0,1 2-1 0,2 5 0 16,-5-3 31-16,5 4 7 0,-2-2 1 0,2 4 0 16,3-8-52-16,-3 2-12 0,1 3 0 0,-1 2 0 15,3-2 0-15,-3-2-15 0,0-1 3 0,1-2 1 16,-4-5 11-16,0 0 16 0,1 0-4 0,-3-3-1 15,-1 1-11-15,1-6 0 0,-3 1 0 0,-3-8 0 0,0 0 0 16,0-5-12-16,0 0 2 0,-3-1 1 16,1 1-54-16,-4-2-10 15,3-3-3-15,-2-2 0 0,-1-1-134 0,-3-5-27 0,13 4-6 16,-10-12-1-16</inkml:trace>
  <inkml:trace contextRef="#ctx0" brushRef="#br0" timeOffset="44901.46">7289 9420 1429 0,'-3'-8'31'0,"0"-1"6"0,-2-4 2 0,-4-2 2 0,-2 3-33 0,2-3-8 0,1 2 0 0,-3-2 0 15,2 3 108-15,-2 1 20 0,0 2 4 0,-3-1 1 16,3 2-44-16,-4 3-9 0,2 2-1 0,-1 3-1 16,2 3-20-16,-4 0-4 0,5 4-1 0,-6 4 0 15,5 0-25-15,-5 5-6 0,4 1-1 0,-5 3 0 16,5 2-21-16,-2 4-12 0,-1-2 2 0,1 3 0 0,2-3 10 0,-4 3 0 15,0 0 0-15,3 5 0 16,0-1 23-16,3 4 6 0,-4 2 2 0,4 5 0 0,5-2-1 0,-1-3 0 16,1 1 0-16,3 2 0 0,3-2-12 0,0-7-2 15,3 4-1-15,-1 1 0 0,4-4-15 0,3 1 0 16,-1-1 0-16,0-2 0 0,4 0 0 0,2 5 9 16,3-5-9-16,2-3 12 0,1-2-12 0,-1-5 0 15,-2 0 0-15,5-3 0 0,-2-2-20 0,3-2-4 16,2-3 0-16,3 0 0 0,0-5 16 0,0-3 8 15,3-4-10-15,3-3 10 0,-3 0 0 0,0-5 0 16,-1-5 0-16,-1 0 0 0,-5-3 0 0,2-2 12 16,2 0-1-16,0-4 0 0,0 1 14 0,-5-2 3 15,2-2 1-15,-5-1 0 0,2 1-6 0,-5-3-2 16,0 0 0-16,-3 3 0 0,-6-1 1 0,1 1 0 16,-7 2 0-16,1-1 0 0,-6 2-6 0,1 2 0 0,-4-1-1 0,-5 3 0 15,-3 3 22-15,0-1 5 16,-3-2 1-16,-6 3 0 0,3-1-43 0,-2 1-16 0,-3 2 1 15,2 0 0-15,-2 5 24 0,0 0 5 0,0 3 1 0,-6-1 0 16,0 1-27-16,0-1-4 0,0 3-2 0,-3 0 0 16,4 0-22-16,1-3-5 15,2 4-1-15,-1-1 0 0,2-3-67 0,4 1-14 0,0 2-2 16,-4-3-647-16,6 1-128 0</inkml:trace>
  <inkml:trace contextRef="#ctx0" brushRef="#br0" timeOffset="58991.83">2859 3883 1407 0,'0'0'31'0,"0"0"6"0,0 0 2 0,0 0 1 0,-3 5-32 0,3-2-8 0,0-3 0 0,0 0 0 16,-6 5 72-16,6-5 14 0,0 0 2 0,0 0 1 16,0 0 26-16,0 0 5 0,0 0 0 0,0 0 1 15,0 0-40-15,0 0-8 0,0 0-1 0,0 0-1 16,0-8-7-16,6-1 0 0,-6-2-1 0,0-3 0 15,3 1-12-15,-3-4-3 0,3-1 0 0,0 1 0 16,-1-3-13-16,1 2-3 0,-3-2-1 0,6 3 0 16,-6-1-7-16,0 1 0 0,2-1-1 0,-2 3 0 15,7 3 1-15,-7 0 0 0,2-4 0 0,4 4 0 16,-6-3-15-16,3 3-9 0,-1-4 12 0,4 1-12 16,-3 3 0-16,3 4 0 0,-6 1 0 0,7 3 0 0,-7-2 0 0,6 4 0 15,0 4 0-15,2 0 0 16,-4 4 0-16,1-1 0 0,1 2 12 0,2 1-12 15,-3-1 8-15,4 6-8 0,0-1 0 0,-7-2 0 0,7 0 0 0,-1 2 0 16,1 1 0-16,-4 0 0 0,9-1 0 0,-6 0 0 16,1 1 0-16,2-1 0 0,-3 1 0 15,1 0 0-15,-7-2 0 0,7 2 0 0,0 0 0 0,-7 2 0 16,7-3-12-16,-3 3 3 0,-1-2 17 0,1 2 4 16,-4-3 1-16,5 3 0 0,-5-2-13 0,4-4 0 15,-3 2 0-15,-1-4 0 0,4 1-12 0,-6-1-8 16,0-5-1-16,0-2-1 15,3 3-73-15,-3-3-14 0,0 0-3 0,0 0-1 16,-3-7-18-16,3-1-3 0,0 0-1 0,-6 1 0 16,1-3-62-16,-1 0-13 0,4 0-2 0</inkml:trace>
  <inkml:trace contextRef="#ctx0" brushRef="#br0" timeOffset="59250.68">2850 3793 1958 0,'0'0'43'0,"-2"6"9"0,2-4 1 0,-5 1 3 0,5-3-45 0,0 0-11 0,0 0 0 0,0 0 0 15,0 0 104-15,0 0 20 0,0 0 3 0,0 0 1 0,5-3-52 0,3-2-9 16,-2 0-3-16,8 0 0 0,-5 0 0 0,-1 0 0 16,6 2 0-16,-1-1 0 0,2 1-34 0,-1 1-7 15,0 2-2-15,0 0 0 16,-3 0-11-16,6 2-2 0,-6 1-8 0,0-1 12 15,3 0-12-15,-5 3 0 0,2 1 0 0,0-4 0 16,-3 1-120-16,1 1-29 16,0-1-7-16,-7 0-1013 0</inkml:trace>
  <inkml:trace contextRef="#ctx0" brushRef="#br0" timeOffset="60070.71">1969 5340 1580 0,'0'0'35'0,"0"0"7"0,0 0 2 0,-3-4 0 16,3-1-36-16,0 5-8 0,0 0 0 0,-5-6 0 0,2 4 86 0,3 2 15 15,0 0 3-15,0 0 1 16,0 0-29-16,0 0-5 0,0 0-2 0,0 0 0 0,0 2 1 0,0 6 0 15,0 2 0-15,3 2 0 0,2 1-18 0,-5 2-4 16,6 5-1-16,0 0 0 16,-3 0 18-16,2 2 4 0,-2-2 1 0,2 5 0 0,-2-5-60 15,5 3-10-15,-4-3 0 0,1-3-10 0,-2 1 10 0,3-3 0 16,-4-1 8-16,4-4-8 0,-1 3 0 0,1-6-13 16,-3 4 1-16,3-7 1 15,-6 1-81-15,2 0-16 0,4-2-3 0,-6-3-1 16,0 0-74-16,0 0-15 0,0-5-3 0</inkml:trace>
  <inkml:trace contextRef="#ctx0" brushRef="#br0" timeOffset="60619.17">1902 5303 1728 0,'0'0'49'0,"0"0"11"0,0 0-48 0,0 0-12 0,0 0 0 0,0 0 0 16,0 0 67-16,0 0 11 0,0 0 2 0,0 2 1 16,8-2-65-16,-5 0-16 0,6 0 0 0,-1 0 0 15,1 0 55-15,2-2 7 0,-3 2 2 0,3-2 0 16,1-1 0-16,1 3 0 0,-2 0 0 0,7-2 0 16,-5 2-20-16,2 0-4 0,-2 0-1 0,2 0 0 15,-7 2-11-15,4-2-3 0,-5 5 0 0,2-3 0 16,0 4 31-16,-7-4 7 0,7 3 1 0,-7 0 0 15,-2 0-52-15,6 0-12 0,-6 0 0 0,0 3 0 0,-6-3 0 0,4 2 0 16,2 3 0-16,-9-3 0 0,7 4 0 0,-7-2 0 16,0-1 0-16,2-1 0 0,-2 4 0 0,6-4 0 15,-5-2 0-15,2 0 0 0,3-2 0 16,-3-1 0-16,6-2 0 0,0 0 0 0,0 0 0 0,0 0 0 16,0 0 0-16,0 0 0 15,9-5 0-15,-3 2 0 0,2-2 0 0,0 0 0 0,-2 1 0 0,3-2 0 16,-1 4 0-16,4-1 0 0,-5 1 0 0,2 0 0 15,-1 2 0-15,3 0 0 0,-5 2 54 0,3-2 8 16,2 2 2-16,-2 3 0 0,-1 1-52 0,0-2-12 16,-5 4 0-16,5 0 0 0,-4-1 54 0,1 5 8 15,-2-2 2-15,2 3 0 0,-5-1-52 0,0 3-12 16,0-2 0-16,0-1 0 0,0 1 0 0,-5-1 0 16,2 1 0-16,-6-1 0 0,4-2 54 15,-1 3 8-15,-2-4 2 0,0-1 0 0,-1-1-52 0,1-2-12 16,-4 1 0-16,4-4 0 15,-1 0-48-15,1 1-13 0,-1-3-3 0,2-3 0 0,1 1 0 16,0 0 0-16,3-4 0 0,-2 1 0 0,1 1-153 0,4-4-31 16</inkml:trace>
  <inkml:trace contextRef="#ctx0" brushRef="#br0" timeOffset="61329.71">4282 5468 1792 0,'0'0'51'0,"0"0"10"0,0 0-49 0,0 0-12 0,0 0 0 0,-2-5 0 15,2 5 105-15,-4-5 19 0,4 5 3 0,-2-6 1 0,2 2 0 0,-6-1 0 16,6 0 0-16,-3 0 0 0,3 0-20 0,-8 0-4 16,3 3-1-16,2-4 0 0,-6 4-38 0,6-1-7 15,-5 3-2-15,0 0 0 0,-12 5 5 16,9 3-33-16,2-1-1 0,-5 4-15 0,3 0-2 16,0 5-1-16,-3 1 0 0,3 3-9 0,0 0 0 15,2 3 9-15,-2 2-9 0,2-1 0 0,1 2 0 16,-1-4 0-16,7 3 0 0,-4-3 0 0,3 1 0 15,3-1 0-15,0 1 0 0,0-3 0 0,3-3-8 16,3 1 8-16,-1-1-8 0,1-4 8 0,5 1 0 16,0-1 0-16,0-3 8 0,4 0-8 0,-2-2 0 15,2-1 0-15,1-2 0 0,1 0 0 0,-3-2-8 16,3-1 8-16,-3-4 0 0,0-1 0 0,-2-2-8 0,1 0 8 16,-2-2 0-1,-2-4 0-15,2 4-10 0,-2-3 10 0,-1 3 0 16,1-1-53-16,-1-2-4 0,-5 0-1 0,2 3 0 15,-2-4-105-15,0 4-21 0,-3-1-4 0</inkml:trace>
  <inkml:trace contextRef="#ctx0" brushRef="#br0" timeOffset="62133.3">689 7608 1710 0,'0'0'37'0,"0"0"8"0,0 0 2 0,0 0 1 0,0 0-38 0,0 0-10 15,-5 6 0-15,2-4 0 0,3 3 57 0,-3 0 10 16,3 0 1-16,-5 0 1 0,5 2 24 0,0 1 5 16,0-1 1-16,0 1 0 0,5 4-56 0,-5 1-11 15,3 0-3-15,-3-1 0 0,3 3 39 0,2 0 7 0,-5 0 1 0,3 2 1 16,2-2-21-16,-5 0-4 0,9 0 0 0,-6-2-1 31,0 2-92-31,2-3-19 0,-5-2-3 0,3 2-1 0,3-2 0 16,-4-5 0-16,4 1 0 0,-3-1 0 0,3-5-79 15,-4 0-16-15,1-3-3 0</inkml:trace>
  <inkml:trace contextRef="#ctx0" brushRef="#br0" timeOffset="62494.21">653 7588 1497 0,'0'0'32'0,"0"0"8"0,0 0 0 0,0-5 4 16,2 1-36-16,4 1-8 0,-3-2 0 0,2 2 0 0,-1 1 74 0,4 0 13 15,-5-1 2-15,5 1 1 0,-3 2-42 0,4 0-8 16,-3 2-1-16,2-2-1 0,0 3 21 0,7-1 4 15,-10 0 1-15,9 1 0 0,-2 2 20 0,-1-2 5 16,5 1 1-16,-4 1 0 0,2 1-25 0,-3-1-5 16,0 2 0-16,-3 1-1 0,4-1-2 0,-4 3 0 15,1 0 0-15,-1 0 0 0,-5 0-5 0,5 2-2 16,-2 1 0-16,-6-1 0 0,3-2-35 0,-3 3-7 16,5-1-8-16,-10 1 11 0,2 0 0 0,3-2 0 15,-6 0 0-15,4 1 0 0,-7 0-11 0,6-1 0 16,-11 1 0-16,6 0 8 0,3-1-16 0,-4-2-4 15,0 2-1-15,1-4 0 16,-1 0-53-16,-2-1-10 0,6-2-3 0,2-4 0 16,-6 3-92-16,9-3-18 0,-3-5-4 0,-2 0-1 0</inkml:trace>
  <inkml:trace contextRef="#ctx0" brushRef="#br0" timeOffset="63533.4">3563 7746 1552 0,'0'0'44'0,"0"0"10"0,0 0-43 0,-2-5-11 16,2 3 0-16,-6-2 0 0,6 4 53 0,-3-4 9 15,3 4 2-15,0 0 115 0,-8 0-54 16,8 0 3-16,-3 0 0 0,-2 2-103 0,1 4-25 16,4-2 0-16,0 4 0 0,-5 0 56 0,5-1 7 15,0 3 1-15,0 2 0 0,0 3-52 0,0 0-12 16,5 3 0-16,-5-1 0 0,0 1 0 0,4-4 0 16,-4 1 0-16,3-2 0 0,-1 2 0 0,1-3 0 15,0 1 0-15,2-1 0 0,-5 1 33 0,3-3 4 16,3 0 1-16,-6-3 0 0,0 0-10 0,2-1-1 15,-2-6-1-15,0 0 0 0,0 0-26 0,0 0 0 16,0 0 0-16,0 0 0 0,0 0 0 0,0 0 0 0,0-6 0 0,0 2 0 16,0-4 0-16,-2 0 0 0,2 1 0 15,0-3 0-15,-6 0 0 0,3-2 0 16,3-3 0-16,-5 0 0 0,2 0 0 0,0 0 0 0,1 0 0 0,-1-3 0 16,-1 3 0-16,4-2 0 0,-5 2 0 0,2-2 0 15,3 2 0-15,-5 2 0 0,5 0 0 0,0 1 0 16,0 0 0-16,0 2 0 0,0 0 0 0,0-1 0 15,5 4 0-15,-5 2 0 0,0-2 0 0,0 2 0 16,0 5 0-16,0 0 0 0,3-7 0 0,2 1 0 0,-5-1 0 16,0 7 0-16,7-5 0 0,-2-3 0 0,3 1 30 0,-8 7 1 15,3-5 0-15,-3 5 0 16,8-5-50-16,1 0-9 0,2 0-3 16,-2 3 0-16,-1-1 31 0,3 0 0 0,4-2 0 0,-8 5 0 0,5-2 24 15,0 2 12-15,-1 0 1 0,2 0 1 0,-4 0-10 0,2 0-1 16,0-2-1-16,-2-1 0 15,2 1-44-15,-2-1-9 0,-9 3-1 0,13-3-1 16,-13 3 46-16,0 0 10 0,6-5 1 0,-6 5 1 0,0 0-29 0,0 0 0 16,0 0 0-16,3-7 0 15,-3 7-45-15,3-5-15 0,-3 2-4 0,-3 1 0 16,3 0-102-16,-5 4-21 0,1 0-4 0,-1 1-794 0</inkml:trace>
  <inkml:trace contextRef="#ctx0" brushRef="#br0" timeOffset="63800.63">3578 7863 1958 0,'0'0'43'0,"0"0"9"0,0 0 1 16,0 0 3-16,0 0-45 0,0 0-11 0,0 0 0 15,0 5 0-15,2 0 104 0,1-3 20 0,3 1 3 0,-3-3 1 16,3 0-103-16,-1 0-25 0,3 0 0 0,1 0 0 15,2-3 56-15,3 3 7 0,-6-2 1 0,4 0 0 0,4-1-52 16,-7 0-12-16,2-2 0 0,6 1 0 16,-12 1 0-16,4-2 0 0,0 2 0 0,-1 1 0 15,1-1 0-15,-4-1 0 0,1 4 0 0,-6 0 0 16,5-3 0-16,-5 3 0 0,0 0 0 0,0 0 0 16,0 0-151-16,0 0-33 0,-5 5-6 0,2 0-479 15,0 0-96-15</inkml:trace>
  <inkml:trace contextRef="#ctx0" brushRef="#br0" timeOffset="64064.77">3536 8040 1904 0,'0'13'54'0,"0"-11"11"0,0 3-52 0,0 0-13 16,0 0 0-16,3 0 0 0,-1 0 81 0,1-3 14 15,0 3 2-15,2 3 1 0,4-3 24 0,-7 3 5 16,4-3 1-16,3-1 0 0,2 1-103 0,-2-2-25 16,-1 0 0-16,3-1 0 0,0-2 56 0,6 0 7 15,-5-2 1-15,-1-1 0 0,2 0-52 0,2 1-12 16,1-3 0-16,-1 0 0 0,4 0 0 0,-7 2 0 16,4-1 0-16,-2-1 0 15,3-1-202-15,-3 1-43 0,17-2-9 0,-6 2-2 0</inkml:trace>
  <inkml:trace contextRef="#ctx0" brushRef="#br0" timeOffset="64959.37">5144 7539 1267 0,'0'0'28'0,"0"0"5"0,0 0 2 0,0 0 1 0,0 0-36 0,0 0 0 0,0 5 0 0,0-3 0 16,3 0 0-16,-3-2 0 0,2 5 0 0,-2-5 0 16,4 3 0-16,-1 0 0 0,-1 2 0 0,4-3 0 15,-6 3 0-15,3 0 0 0,-1-2 0 0,-2 1 0 16,3-1 28-16,0 2 0 0,0 3-1 0,3-1 0 16,-4 3 61-16,4 0 13 0,-3 2 3 0,2 6 0 15,1-1-34-15,-1 1-6 0,4-1-2 0,-1 3 0 0,-5-2-2 0,5-1 0 16,-2 1 0-16,-1-3 0 0,4-1-16 0,-3-1-3 15,2 2-1-15,-2-2 0 0,2-4-10 0,-2 2-2 16,-3-4-1-16,2 0 0 0,-2-4-27 0,3 0 0 16,-4-1 0-16,-2-2 0 0,4-2 38 0,1-4 2 15,-5 1 1-15,3-2 0 0,-3-1-14 0,0 1-3 16,0 0-1-16,0-4 0 0,0 2-23 0,-3-1 0 16,3 2 0-16,-5-2 0 0,5-3 0 0,-4 4 0 15,2-2 0-15,-4 2 0 0,3-4 0 0,0 0 0 16,-2-1 0-16,-1-1 0 0,0 0 0 0,-2-3 0 15,3 1 0-15,-4-1 0 0,0 3 56 0,4-2 6 16,-1 2 2-16,1 0 0 0,-1 3-52 0,-2 1-12 16,3 2 0-16,1 2 0 15,-1 1-48-15,2 1-13 0,0 0-3 0,3 5 0 0,0 0 52 0,0 0 12 0,0 0 0 0,0 0 0 16,0 0 0-16,0 0 0 16,0 0 0-16,0 0 0 0,0 0 0 0,3-2 0 0,3-1 0 0,0 0 0 15,2 3 0-15,0 0 0 0,0 0 0 0,1-2 0 16,2 2 28-16,0-2 9 0,0 2 2 0,1-3 0 15,2 1-10-15,0-1-1 0,-3 0-1 0,6-1 0 16,-3 4-8-16,3-3-2 0,0-2 0 0,0 3 0 16,-1 2-29-16,1-2-5 0,0 2-2 0,0-4 0 15,-3 4 47-15,3 0 8 0,-3 4 3 0,-3-4 0 0,0 2-25 16,1-2-5-16,-4 2-1 0,1-2 0 0,-4 3-8 16,-5-3 0-16,0 0 0 0,0 0 0 15,0 0-36-15,3 2-8 0,0 1-3 0,-3-1 0 16,0 0-116-16,-6 4-23 0,1-6-5 15,-1 5-897-15</inkml:trace>
  <inkml:trace contextRef="#ctx0" brushRef="#br0" timeOffset="65215.96">5281 7790 2419 0,'0'0'53'0,"0"0"11"0,0 0 3 0,0 0 1 0,0 0-55 0,0 0-13 0,6 6 0 16,0-4 0-16,-1-2 54 0,1 3 8 0,2-3 2 0,1 2 0 15,-1-2 0-15,1 0 0 0,2 0 0 0,0 0 0 16,0-2 0-16,0 2 0 16,1-3 0-16,-1 3 0 0,3-2-52 0,-3-1-12 0,4 0 0 0,-1 1 0 15,-1-3-11-15,-4 3-5 0,2-3 0 0,3-1-1 31,-5 2-75-31,2 1-16 0,-3 1-2 0,0 0-726 0,1-2-146 0</inkml:trace>
  <inkml:trace contextRef="#ctx0" brushRef="#br0" timeOffset="66349.95">4552 9804 1591 0,'0'0'35'0,"0"0"7"0,0 0 2 0,-6-5 0 16,6 5-35-16,0-5-9 0,-3-2 0 0,-3-1 0 0,4 5 84 0,-1 1 14 16,0-3 3-16,0 1 1 0,3 4 21 0,-5-4 4 15,2 2 1-15,-5 0 0 0,5-1-14 0,-6 1-2 16,1-1-1-16,0 3 0 0,-1-2-59 0,1 4-11 15,2-2-2-15,-8 0-1 0,3 3-18 0,2-1-3 16,-2 1-1-16,0-1 0 0,2 4 9 0,-2-2 2 16,0 3 0-16,0-2 0 0,3 6-27 0,-1-1 0 0,3 0 0 0,-2 2 0 15,0 0 0-15,2 3 0 0,1 0 0 16,-1 1 0 0,3-1-18-16,-3 2-9 0,3-3-1 0,3 2-1 0,0 1 18 0,0-2 11 0,0 3-12 0,0-3 12 15,3 0-12-15,3-1 12 0,-3-1-12 16,-1 0 12-16,4-1-25 0,3-2 1 0,-1-3 1 0,0 1 0 15,-2-1 23-15,3-4 0 0,4 0 0 16,-4-1 0-16,2-2 0 0,0-2 0 0,-2-1 0 0,2-2 0 16,3 0 0-16,-3-3 0 0,1-1 0 0,1-2 0 15,-1 2 0-15,-1-4 0 0,1 3 0 0,-4 0 0 16,3 3 16-16,-3-1 8 0,-2 1 2 0,2-1 0 16,1 1-42-16,-6 2-8 15,3-1-1-15,-4 2-1 0,-2 4 51 0,0 0 11 0,0 0 1 0,0 0 1 0,3-3-10 0,-3 3-1 16,0 0-1-16,0 0 0 0,0-5-26 0,0 5-14 15,0 0 2-15,0 0 0 0,-3-4 12 0,3 4 0 16,0 0 0-16,-2-6 0 0,2 6 0 0,0 0 0 16,0 0 0-16,-4-5 0 0,4 5 0 0,0 0 0 15,0 0 0-15,0 0 0 0,0 0 0 0,0 0-9 16,0 0 9-16,0 0 0 0,0 0 0 0,0 0-10 16,0 0 10-16,4-2 0 0,-4 2 8 0,2-2 8 15,-2 2 1-15,5-3 1 0,-5 3-30 0,0 0-7 16,0 0-1-16,0 0 0 0,4 0 20 0,-4 0 0 15,0 0 0-15,0 0 0 0,0 0 0 0,2 3 0 16,-2-1 0-16,6 0 0 0,-12 3 0 0,6 1 0 16,0-2 0-16,-2 4 9 0,-2 2-1 0,2 0 0 0,-1 2 0 15,1 1 0-15,-4 4 0 0,3-2 0 16,-3 2 0-16,3 3 0 0,-5-2 6 0,5 2 1 16,-3-3 0-16,4 1 0 0,-1-1-15 0,3-2 8 0,-3-2-8 15,3-3 0-15,0 0 0 0,0-3 0 0,3-1 0 16,0-4-10-1,-3-2-86-15,2-2-18 0,4-4-3 0,-1 1-1 0,4-5-100 16,-3 0-20-16,5-10-4 0,0-2-1 0</inkml:trace>
  <inkml:trace contextRef="#ctx0" brushRef="#br0" timeOffset="67084.23">5708 9987 1094 0,'0'0'23'0,"0"-6"5"0,0-1-28 0,0 2 0 0,0-3 0 0,0 1 0 15,0-3 107-15,-2 2 16 0,2 0 3 0,-4 1 1 0,4 0-22 0,0-1-4 16,0 3-1-16,0 1 0 0,-2-2-12 0,2 6-4 15,0 0 0-15,0 0 0 0,0 0-8 0,0 0-3 16,0 0 0-16,0 0 0 0,0 0-7 0,0 0-2 16,0 6 0-16,0 1 0 0,-3 3-45 0,3 2-10 15,0 1-1-15,0 2-8 0,-3 2 52 0,3 1 4 16,0 4 1-16,-3 1 0 0,3-1-46 0,0 1-11 16,0 2 0-16,0-3 0 0,0 3 0 0,3-5 0 15,-3 2 0-15,3-2 0 16,0-2-48-16,-1-3-13 0,4-3-3 0,-3-2 0 15,6-3-118-15,-1-1-24 0,-3-4-5 0,1-4-1 0</inkml:trace>
  <inkml:trace contextRef="#ctx0" brushRef="#br0" timeOffset="67388.19">5846 9812 1663 0,'0'0'36'0,"0"-5"8"0,-3 2 2 0,3 3 1 0,-3-5-38 0,3 5-9 0,0-3 0 0,0 3 0 16,0 0 98-16,0 0 18 0,0 0 3 0,0 0 1 15,3 3-76-15,3 5-14 0,-1-1-3 0,-2 3-1 0,3 2 30 0,0 3 7 16,-1 0 1-16,1 3 0 0,-1-1 0 0,-2 3 0 16,0 3 0-16,3 0 0 0,-4-1 0 0,1 0 0 15,-1 1 0-15,2-1 0 0,-2 1-52 0,1-3-12 16,0 0 0-16,-3-5 0 0,6 2 16 0,-4-5 1 15,-2-1 0-15,4-2 0 16,-2-1-44-16,-2-3-9 0,0-5-1 0,0 0-1 16,0 0-78-16,0 0-16 0,0 0-4 0,0 0 0 15,-6-5-16-15,1-3-3 0,-1 1-1 0,-3-1-716 0</inkml:trace>
  <inkml:trace contextRef="#ctx0" brushRef="#br0" timeOffset="67592.86">5731 10084 1758 0,'0'0'50'0,"0"0"10"0,0 0-48 0,0 0-12 0,0 0 0 16,0 0 0-16,2 2 112 0,4 0 20 0,0-2 4 0,-1 3 1 15,1-1-28-15,2-2-5 0,1 3-2 0,2 0 0 16,-3-1-46-16,3 1-10 0,1-1-2 0,2 0 0 16,0-2-24-16,0 3-6 0,3-3-1 0,-3 3 0 15,2-3-13-15,-1 0 0 0,2 0 8 0,-3 0-8 16,0 0-126-16,3-3-28 0,0 3-6 0,-1 0 0 15</inkml:trace>
  <inkml:trace contextRef="#ctx0" brushRef="#br0" timeOffset="68214.1">7159 9874 1074 0,'0'0'30'0,"0"0"8"0,0 0-30 0,0 0-8 16,0 0 0-16,0 0 0 0,0 0 139 0,0 0 26 0,0 0 6 0,-2-5 1 16,2 5-71-16,-3-5-13 0,0 3-4 0,3 2 0 0,0 0 16 0,0 0 2 15,0 0 1-15,0 0 0 16,0 0-11-16,0 0-3 0,0 0 0 0,6 4 0 0,-4 4-71 0,4 2-18 15,3 3 0-15,-4 2 0 0,4 1 55 0,-3 2 7 16,2 5 2-16,3 2 0 0,-6-3-52 0,4 3-12 16,-3-5 0-16,2 3 0 0,-2-3 0 0,-1-1 0 15,3-3 0-15,-2-1 0 0,3-1 14 0,-4-4 0 16,1-2 0-16,-1-1 0 16,-1-2-42-16,-2-2-8 0,-2-3-1 0,0 0-1 15,0 0-39-15,0-8-8 0,-2 1-2 0,2-3 0 16,-6 2-57-16,3-4-12 0,-5 2-3 0,2-2 0 15,0-1-66-15,-2 0-14 0,-12-14-2 0,3 2-1 0</inkml:trace>
  <inkml:trace contextRef="#ctx0" brushRef="#br0" timeOffset="68516.67">7011 9844 1002 0,'-12'-8'20'0,"12"8"7"0,-5-5-27 0,5 5 0 0,-3-4 0 0,3 4 0 15,0 0 127-15,0 0 20 16,0 0 4-16,0 0 1 0,0 0-20 0,0 0-3 0,0 0-1 0,0 0 0 15,0 0-16-15,0 0-3 0,0 0-1 0,0 0 0 16,0 0-12-16,0 0-2 0,3 2-1 0,2-2 0 16,-1 2-23-16,1 1-5 0,3-1-1 0,1-2 0 0,0 3-20 0,-1-3-5 15,3 0-1-15,0 3 0 0,3-3-11 0,1 0-3 16,-2 2 0-16,4-2 0 0,0 0-24 0,2 0 0 16,-1 0-12-16,-1 3 12 15,-1-3 0-15,-2 2 0 0,3-2 0 0,0 2 0 16,-3 1 0-16,0-3 0 0,-3 0 0 0,-2 0 0 0,-1 0 0 0,0 0 0 15,-5 0 0-15,3 0 0 16,-3 3 44-16,-3-3 16 0,0 0 3 0,0 0 1 16,0 0-103-16,0 0-20 0,0 0-4 0,0 0-1 15,0 0-51-15,-3 0-10 0,-6 2-3 0,4-2 0 16,-1 3-102-16,1-1-21 0</inkml:trace>
  <inkml:trace contextRef="#ctx0" brushRef="#br0" timeOffset="68862.74">7154 10191 2084 0,'0'0'46'0,"0"5"10"0,0-5 1 16,-3 2 1-16,3-2-46 15,0 0-12-15,0 0 0 0,3 5 0 0,-3-5 76 0,3 3 14 0,3-3 2 0,-4 3 1 16,4-3-23-16,0 0-5 0,-1-3-1 0,1 3 0 16,2 0 0-16,1 0 0 0,-1 0 0 0,3 3 0 15,1-1 0-15,1 0 0 0,4 3 0 0,-3-2 0 0,3 2-16 0,-3-3-3 16,0 1-1-16,0-1 0 16,-3 1-19-16,4-3-4 0,-7 2-1 0,4-2 0 0,-4 0 0 0,0 0-1 15,0 0 0-15,1 0 0 16,-9 0-19-16,8-2 0 0,-8 2 0 0,6-3 0 15,2 1-32-15,-8 2-9 0,9-3-3 0,-9 3 0 16,6-2-128-16,-6 2-25 0,0 0-6 0,13-10-1 0</inkml:trace>
  <inkml:trace contextRef="#ctx0" brushRef="#br1" timeOffset="99689.75">2421 2960 1551 0,'0'0'34'0,"0"0"7"0,0 0 2 0,0 0 1 0,0 0-36 0,-6-5-8 0,6 5 0 0,0-5 0 16,-2 0 92-16,2 0 17 15,0 5 3-15,-6-2 1 0,6 2-39 0,0 0-8 0,0 0-2 16,0 0 0-16,0-6 0 0,0 6 0 0,-3-4 0 0,3 4 0 15,0 0 0-15,-2-3 0 0,2 3 0 0,-6-2 0 16,6 2 2-16,-3 0 0 0,3 0 0 16,-8-3 0-16,8 3-3 0,0 0-1 0,-9 0 0 0,9 0 0 15,-5 3-50-15,1-1-12 0,2 1 0 0,2-3 0 16,-5 2 16-16,1 0 1 0,-1 2 0 0,2-2 0 16,-5 0-27-16,5 3-6 0,-2-5 0 0,1 5-1 15,-1-2 45-15,2-1 10 0,-5 3 2 0,5-2 0 16,-3 1-13-16,4 2-3 0,2-4 0 0,-6 3 0 0,3-2-24 15,-3-1 0-15,4 3 0 0,-4 0 0 0,3 0 0 0,3 0 0 16,-3 0 0-16,3 0 0 0,-6 0 0 0,6 1 0 16,-2-2 0-16,2 3 0 0,0-2 0 15,-6 1 0-15,6 1 0 0,0-2 0 16,-3 3 0-16,3-4 0 0,0 7 0 0,0-4 0 0,0 0 0 16,0 1 10-16,0-1-2 0,0 4-8 0,0-4 0 0,0 3 0 15,3-3 0-15,-3 4-9 0,6-2 9 0,-6-1 0 16,0-1 0-16,2 0 0 0,4 1 10 0,-6-3 4 15,3 3 1-15,6-3 0 0,-7 0-15 0,4-3 0 16,-3 3 0-16,5-2 0 0,-2-1 0 0,-1 1 0 16,4-3 0-16,-4 0 0 0,7-3-9 31,-4 3-5 0,0 0-1-31,1-2 0 0,2-1 63 0,-2 0 13 0,-1 3 3 0,1-2 0 0,2 2-78 0,-3-2-15 0,1-1-3 0,2 1-1 0,-3 0 33 0,0-1 0 16,-4 0 0-16,4-2 0 0,-5 3 0 0,2-3 0 0,-2-3 0 0,3 3 0 0,2-2 29 0,-8 2 0 0,6 0 0 0,-1 0 0 15,-5-3-38-15,3 1-8 0,3 0-2 0,-6-1 0 16,0-2 31-16,2 0 5 0,-2 3 2 0,0-4 0 16,6 2-19-16,-6-2 8 0,0 4-8 0,0-3 0 15,0 3 8-15,0-1-8 0,0 1 0 0,0 0 0 16,0-1 8-16,0 0-8 0,0 0 0 0,-6 1 0 16,6 2 0-16,0 0 0 0,0 0 0 0,0 0 0 0,-2 1 10 15,2-4-10-15,0 3 8 0,-6 0-8 16,3 0 0-16,3 0-12 0,-5 0 0 0,5-1 1 15,-3 2 11-15,0 1 0 0,-3-2 0 0,4 1 0 0,2 1 0 0,-6 0 0 16,3-2 0-16,-2 3 0 0,2 2 0 16,-3-5 0-16,4 0 0 0,-2 2 0 0,4 3 10 15,-5 0 4-15,2 0 1 0,-2-2 0 0,2 2-7 0,-5-3 0 16,-1 3-8-16,6 0 12 0,-5 0-27 0,2 0-5 16,1 0-2-16,-4 0 0 0,3 0 32 0,-2 3 6 15,-4-3 2-15,10 0 0 0,-7 2-18 0,1-2 0 16,0 0 0-16,0 3 0 0,4-3 0 0,-4 2 0 15,0 1 0-15,-1 2 0 0,7-5-8 0,-4 2-9 16,-3 1-2-16,7-1 0 0,2 4 29 0,-9-4 6 16,6 3 0-16,-5-3 1 0,8 3-27 0,-6-3-6 15,3 2 0-15,-2-2-1 0,5 0 17 0,-3 1 0 16,0-1 0-16,3-2 0 16,0 0-80-16,0 0-12 0,0 0-2 0,0 0-1 15,0 0-53-15,0 0-10 0,0 0-2 0,0-5-700 0,0 5-140 16</inkml:trace>
  <inkml:trace contextRef="#ctx0" brushRef="#br1" timeOffset="112651.19">1410 4707 1119 0,'0'0'24'0,"0"0"6"0,0 0 1 0,0 0 1 0,0 0-32 0,0-5 0 15,0 5 0-15,0-5 0 16,0 5 39-16,0-5 1 0,0 2 1 0,0 3 0 0,0 0 9 0,0 0 2 16,0 0 0-16,0 0 0 0,0 0-1 15,0 0 0-15,0 0 0 0,0 0 0 0,0 0-21 0,0 0-4 16,0 0-1-16,0 0 0 0,0 3 28 0,0 2 6 15,0 0 1-15,0 0 0 0,0 2-45 0,0 1-15 16,3-1 9-16,-3 4-9 0,6-4 56 0,-6 5 7 16,3-2 1-16,-3 3 0 0,0 2-52 0,3 0-12 15,2-3 0-15,-5 3 0 0,0 0 0 0,3 0 0 16,-3-3 0-16,6 1 0 0,-6 0 0 0,0-4 0 16,2 2 0-16,-2-4 0 0,6 1 0 0,-6-1 0 0,3-2 0 15,-3 0 0-15,0-5 0 0,0 0 0 0,0 3 0 0,0-3 0 16,0 0 0-16,0 0 0 0,0 0 0 0,0 0 0 15,0 0 24-15,0 0 3 0,0 0 0 0,0 0 0 16,0 0-43-16,0-6-9 0,0 1-2 16,0-2 0-16,0 1 48 0,0-1 10 0,-3 3 1 15,3-1 1-15,-6-6-1 0,6 4-1 0,-2-3 0 0,2 0 0 16,-6 0-31-16,3 0 0 0,3 0 0 0,-5-3 0 16,5 1 0-16,-3 2 0 0,3 0-13 15,0 0 4-15,0-3 9 0,0 6 11 0,0-3-3 0,0 3 0 16,0-4-8-16,0 4 0 0,0-1 0 0,0 4 0 15,0-1 0-15,0 0 0 0,0 5 0 0,0 0 0 16,0 0 0-16,0 0 0 0,0 0 0 0,0 0 0 0,0 0 0 0,0 0 0 16,0 0 0-16,0 0 0 15,0 0 0-15,0 0 0 0,0 0 0 0,0 0 0 16,0 0 0-16,0 0 0 0,0 0 0 0,0 0 0 0,0 5 0 0,0-5 12 16,0 5-12-16,0-1 12 15,0 2-12-15,0-1 0 0,3-1 0 0,2 4 0 0,-5 0-10 0,0 0 10 16,0-1 0-16,3 2-9 0,-3 2 9 0,0-1 0 15,0-1 0-15,6 4 0 0,-6-3 0 0,0 0 12 16,0 0-2-16,0 2-1 0,0-4-9 16,0 2-12-16,0-3 2 0,2-1 1 0,-2 1 9 0,0-2 0 15,0-2 0-15,0-3 0 16,0 0-53-16,0 0-9 0,0 0-2 0,0 0-947 0</inkml:trace>
  <inkml:trace contextRef="#ctx0" brushRef="#br1" timeOffset="114483.64">4596 4514 576 0,'0'0'12'0,"0"0"4"0,0 0 0 0,0 0 0 0,0 0-16 0,0 0 0 0,0 0 0 0,0 0 0 15,0 0 69-15,0 0 11 0,0 0 3 0,0 0 0 16,0 0-31-16,0 0-5 0,0 0-2 0,0 0 0 16,0 0 11-16,0 0 3 0,0 0 0 0,0 0 0 15,0 0-1-15,0-4 0 0,0 4 0 0,0-5 0 16,0 5 13-16,0-5 2 0,0 5 1 0,0-6 0 16,0 6-10-16,0-4-1 0,0 4-1 0,0 0 0 15,0 0-47-15,0 0-15 0,0 0 8 0,3-5-8 16,-3 5 40-16,0 0 5 0,0 0 1 0,0 0 0 0,0 0-23 0,0 0-5 15,0 0-1-15,0 0 0 0,4-3-17 0,-4 3 0 16,0 0 0-16,0 0 0 0,5-2 25 0,-5 2-1 16,3-3-1-16,-3 3 0 0,3-2 14 0,-3 2 3 15,5-3 1-15,-5 3 0 0,0 0-33 0,0 0-8 16,3-2 0-16,-3 2 0 0,0 0 0 0,0 0 0 16,0 0 0-16,0 0 0 0,5 0 0 0,-5 0 0 15,4 2 0-15,-4-2 0 0,5 3 14 0,-5-3 1 16,2 2 0-16,4 1 0 0,-6-3-24 0,3 2-5 0,0 1-1 0,-3-3 0 15,3 2 32-15,2 1 7 16,-1-1 0-16,-4-2 1 0,5 2-9 0,1 1-3 0,-4 0 0 0,-2-3 0 16,3 2-1-16,3 1 0 0,-6-3 0 0,2 2 0 15,4 3-3-15,-3 1-1 16,3-2 0-16,-6 1 0 0,3 3-8 0,2-3 12 0,-2 2-12 0,0-2 12 16,-1 5-12-16,1-3 10 0,0 1-10 15,0-1 10-15,-1-2-10 0,2 3 8 0,1-3-8 16,-5 3 8-16,0-3-8 0,3-1 0 0,-3 4 0 0,0-3 8 15,0 2-8-15,3-2-16 0,-3 3 4 0,0-1 1 16,-3 1 23-16,3-1 5 0,0 0 1 0,-3 1 0 16,3 0-18-16,-9 0 8 0,7-1-8 0,-4 3 0 15,3-3-10-15,-2 4-9 0,2-4-1 0,-2 3-1 16,2-3 35-16,-6 0 7 0,3 1 2 0,1-1 0 0,-1-2-23 0,4 3 0 16,-7-3 0-16,3 0 0 0,1-2-14 0,-1 2-7 15,3-3-2-15,-5 0 0 0,5 1 23 0,3-3 0 16,0 0 0-16,-6 0 0 0,1 0 0 0,5 0 0 15,0 0 8-15,-6-3-8 0,1 3 0 0,5 0 0 16,0 0 0-16,0 0-11 0,-3-2 11 0,3 2 0 16,0 0 0-16,-9-5 0 0,9 5 0 0,-3-5 0 15,-2-2 0-15,5 2 0 0,-3-3-14 0,3 3-1 16,0-2 0-16,0 1 0 0,0 2 24 0,0-1 5 16,0 0 1-16,3-3 0 0,-3 8-27 0,0-2-4 15,3-3-2-15,-3-1 0 0,2 4 18 0,-2 2 0 16,3-2 0-16,1-1 0 0,1 1 11 0,-5 2 5 15,3-3 2-15,0 1 0 0,2 0-18 0,-2 2 0 16,2-4 0-16,-1 0 0 0,-4 4 8 0,7 0-8 16,-1-3 9-16,-3 3-9 0,6 0 0 0,-3 0 0 0,-1 0 0 0,1 0-10 15,-1 0 20-15,1 3 4 0,-4 1 1 0,4 0 0 16,3-2-24-16,-6 0-5 0,5 1-1 0,-3 2 0 16,1-3 15-16,-1 4 0 0,4-4 0 0,-3 3 0 15,-1-1 25-15,1 2 8 0,-1-4 2 0,4 3 0 16,-3-2-25-16,-1 1-10 0,1 0 8 0,2 0-8 15,-5-1 25-15,3 1 0 0,-3-1 0 0,2-1 0 16,-2 1-34-16,0 0-7 0,-1-1-2 0,4 1 0 16,-6-3 18-16,5 2 0 0,-1 0 0 0,-4-2 0 15,0 0 0-15,2 3 0 0,-2-3 0 0,0 0 0 16,3 3 0-16,-3-3 0 0,3 0 0 0,-3 0 0 16,0 0 0-16,3 2 0 0,-1 1 0 0,-2-3 0 15,3 0 13-15,-3 0 3 0,4 0 1 0,-4 0 0 16,5 2-49-16,-5-2-9 0,0 0-3 0,0 0 0 15,0 0-6-15,0 0-2 0,0 0 0 0,0 0 0 16,0 0-86-16,0 0-18 0,0 0-3 0,0 0-807 16</inkml:trace>
  <inkml:trace contextRef="#ctx0" brushRef="#br1" timeOffset="122836.69">5355 2284 2026 0,'0'0'57'0,"0"0"14"0,0-5-57 0,-4-5-14 15,4 0 0-15,0 0 0 16,0 3 112-16,0-4 19 0,0 4 4 0,0-3 1 0,-2 5-64 0,2-2-12 16,0 5-2-16,0 2-1 0,-9-6 57 0,7 4 11 15,-4-1 3-15,1 3 0 0,-1 3-52 0,-3 5-9 16,4-4-3-16,-4 3 0 0,1 4-51 0,-1 2-13 16,1 1 0-16,-6 1 0 0,3 5 10 0,0 0-1 15,-3 5 0-15,2 2 0 0,4 1-9 0,-3 2 8 16,3-5-8-16,-1 4 8 0,1 2-16 0,5-1-4 15,-3-1-1-15,6 4 0 0,0-6 21 0,0 3 5 16,6 1 1-16,2-2 0 0,0-1-22 0,1-3-5 16,5-6-1-16,0-1 0 0,0-1 14 0,3-4 0 15,3-1 0-15,-3-2 0 0,2-2 0 0,1-3 0 16,5-2 0-16,-3-3 0 0,6 0 16 0,1-3 5 16,-1-2 2-16,3 0 0 0,-3 0-11 0,-1-5-3 15,-1 3 0-15,-4-4 0 0,-5 2-1 0,0-4-8 0,-3 1 12 0,0-1-4 16,-3-2 14-16,1 2 2 15,-4-4 1-15,0-1 0 0,-5 1-25 0,3 0 0 0,-6 2 0 16,0-5 0-16,-3 7 15 0,0-6-3 0,0 1 0 0,-5-2 0 16,3 3-3-16,-4 2-1 0,-2-3 0 0,-4 1 0 15,2-1-22-15,-4 6-5 0,-3-5-1 0,0-1 0 16,1 3 20-16,2 0 0 0,-2 2 0 0,-1 1 0 16,0 2 0-16,3 0 0 0,1 2 0 0,1-1 0 15,4-2 0-15,0 4 0 0,0-1 0 0,2 6 0 16,3-5-157-16,1 4-28 0,-1 0-6 0,1 1-1204 15</inkml:trace>
  <inkml:trace contextRef="#ctx0" brushRef="#br1" timeOffset="123207.34">5414 2648 1765 0,'0'0'50'0,"0"0"11"0,0 0-49 16,0 0-12-16,0 0 0 0,0 0 0 0,0-4 111 0,0 4 19 15,0 0 4-15,0 0 1 0,3 2-57 0,2 0-11 0,1 3-3 0,-1 3 0 16,3-1 52-16,1 6 9 0,0-1 3 0,2 3 0 16,0 3-61-16,3 1-12 0,0-6-3 0,3 7 0 15,-3-5-3-15,3 3-1 16,-1-1 0-16,-1 1 0 0,-2-1-23 0,2-2-5 0,-1 5 0 0,-3-2-1 16,0-2-19-16,0 0 8 0,1-1-8 0,-4 2 0 31,3-7-16-31,-3 2-11 0,1-1-1 0,-3-2-1 0,2 2-119 0,-2-4-23 0,0-2-5 0,-4-5 0 15</inkml:trace>
  <inkml:trace contextRef="#ctx0" brushRef="#br1" timeOffset="136302.71">279 6555 1267 0,'0'0'28'0,"0"0"5"0,-5 0 2 0,5 0 1 0,0 0-36 0,-3 3 0 0,3-3 0 0,-8 0 0 16,8 0 109-16,0 0 15 0,0 0 4 0,0 0 0 15,-6 0-52-15,6 0-9 0,0 0-3 0,0 0 0 16,0 0 25-16,0 0 5 0,0 0 1 0,0 0 0 16,0 0-25-16,0 0-5 0,-3 3-1 0,3-3 0 15,0 0-24-15,0 0-6 0,0 0-1 0,0 0 0 16,0 0 18-16,0 0 3 0,0 0 1 0,0 0 0 15,0 2-37-15,0 3-7 0,9-3-2 0,-9 1 0 16,8-3-9-16,-5 2 0 0,5-2 0 0,-5 0 0 16,5 0 53-16,6 0 9 0,-8 0 2 0,3 0 0 15,-1 0-56-15,0-2-8 0,0 2 0 0,1 0-10 16,0 0 31-16,-7 2 7 0,7-2 0 0,-7 3 1 16,4 0 9-16,3-1 2 0,-7 1 0 0,4 1 0 15,-3 1-40-15,0-2 0 0,3 2 0 0,2 0 0 16,-8 0 0-16,8 0 0 0,-5 0 0 0,0 0 8 0,2 0-8 0,-5 0 0 15,3 0 0-15,2-3 0 0,-5 3 0 0,0 1 0 16,4-4 0-16,-4 3 0 0,0 0 20 0,0 0 2 16,0-2 1-16,-4 1 0 0,4 1-15 0,-5 1-8 15,2-2 10-15,-2 1-10 0,2 0 35 0,0 3 1 16,-5-3 0-16,2-1 0 16,4 4-56-16,-4-3-10 0,3 2-2 0,0 1-1 0,-3-3 25 0,-2 3 8 15,5-3 0-15,-3 0 0 0,6-1 0 0,-2 2-8 0,2-1 8 16,0-5 0-16,0 0 0 0,0 0 0 15,0 0-8-15,0 0 8 0,0 0 0 0,0 0-8 16,0 0 8-16,2 0 0 0,4 2-10 0,-6-2 10 0,9 0-8 16,-7 0 8-16,4 0 0 0,-3 0 0 0,6 0 0 0,-7 0 0 15,7 0 0-15,-1 3 0 0,0-3 0 0,4 2 0 16,-4 0-13-16,0 4-7 0,1-1-2 0,2-1 0 16,-3 7 49-16,1-4 9 15,0 1 3-15,-1-1 0 0,-3 3-11 0,1 0-3 0,-6 3 0 0,3-4 0 16,2 4-25-16,-5-3 0 15,0 2 0-15,-8-1 0 0,2-2 0 0,1 1 0 0,-3 0 0 0,-1-2 0 16,0-1 0-16,-2 3 0 0,-3 0 0 0,9-4 0 16,-4 1 11-16,-5-2-3 0,6-3-8 0,2 3 12 0,-2-5-12 15,0 3-8-15,-1-1 8 0,6-2-13 16,-3 0-31-16,-2-2-5 0,5 2-2 0,3 0 0 16,0 0-123-16,0 0-25 0,0-3-5 0</inkml:trace>
  <inkml:trace contextRef="#ctx0" brushRef="#br1" timeOffset="138741.51">3157 6760 1074 0,'0'0'30'0,"0"0"8"0,0 0-30 0,0-3-8 0,0 3 0 0,0 0 0 16,-3-4 94-16,3 4 18 0,0 0 3 0,0 0 1 16,0-5-17-16,0 5-3 0,0 0-1 0,0 0 0 15,0 0-3-15,0 0-1 0,0 0 0 0,0 0 0 16,0 0-22-16,0 0-4 0,0 0-1 0,0 0 0 16,0 0 15-16,0 0 2 0,0 0 1 0,0 0 0 15,0 0-47-15,0 0-10 0,-6 5-1 0,4-1-1 0,-1 2 10 16,0 1 3-16,0 0 0 0,1 4 0 0,2-2-8 0,-7-1-2 15,5 2 0-15,-7 3 0 16,7-3-8-16,-2-1-2 0,2-1 0 0,-1 4 0 16,-3-1-8-16,6 1-8 0,-2 0 9 0,2 1-9 15,0-3 0-15,0 2 8 0,0 1-8 0,0-1 0 16,2-2 0-16,-2 3 0 0,6-3 0 0,-6-2 0 0,5 1 0 0,1-4 0 16,-3 3 0-16,5-3 0 0,-1-3-12 15,1 0 4-15,3-2 8 0,-3 0-13 16,0-2-16-16,-4 0-3 0,7-1-1 0,-3-2 0 0,0-2 19 0,1 2 4 15,-1 0 1-15,1-3 0 16,0 1-88-16,2 2-18 16,-3-3-3-16,-5 1-1 0,5-1-109 0,1 1-23 0</inkml:trace>
  <inkml:trace contextRef="#ctx0" brushRef="#br1" timeOffset="139054.22">3266 6775 1314 0,'0'0'37'0,"0"0"8"0,0 0-36 0,0 0-9 0,0 0 0 0,0 0 0 15,0 0 104-15,0 0 20 0,0 0 3 0,0 0 1 16,0 0-52-16,0 0-9 0,0 0-3 0,0 0 0 16,0 5 0-16,0 0 0 0,0 3 0 0,0-1 0 15,0 1 52-15,0 4 9 0,0 0 3 0,0 1 0 16,0 2-51-16,0 3-9 0,0 2-3 0,0-1 0 15,0 4-1-15,0-1-1 0,3 3 0 0,-3-5 0 0,-3 3-19 16,3-6-4-16,0 3-1 0,0 0 0 16,0-3-27-16,0-1-4 0,0-1-8 0,0 0 11 0,0-3-11 0,0-2 0 15,3 0 0-15,-3-2 0 16,0-4-34-16,0 1-9 0,0-2-1 16,0-3-1-16,0 0-15 0,0 0-4 15,0 0 0-15,6-3-819 0,-6-2-164 0</inkml:trace>
  <inkml:trace contextRef="#ctx0" brushRef="#br1" timeOffset="140294.78">6119 6695 1497 0,'0'0'32'0,"0"0"8"0,0 0 0 0,0 0 4 0,0 0-36 0,0 0-8 16,0 0 0-16,0 0 0 16,0-4 101-16,0 4 19 0,2-6 3 0,-2 6 1 0,0 0-19 0,0-2-3 15,0 2-1-15,0 0 0 0,0 0-5 0,0 0 0 16,0 0-1-16,0 0 0 0,0 0-19 0,0 0-4 16,-6-3-1-16,1 3 0 0,2 3-19 0,-3-3-3 15,4 2-1-15,-4 0 0 0,1 4-16 0,-1-4-3 16,3 1-1-16,-3 2 0 0,4-3-8 0,-4 1-1 15,6-3-1-15,-6 5 0 0,3-3-2 0,3-2 0 16,-5 3 0-16,5-3 0 0,0 0-4 0,-6 2 0 16,6-2-1-16,-3 2 0 0,3-2-11 0,0 0 0 15,-5 3 0-15,5-3 0 0,0 0 0 0,-3 3 0 16,-2 2 0-16,1-3 0 0,4-2 0 0,-2 5 0 16,-1-3 0-16,0 4 0 0,3-1 0 0,0-3 0 15,-3 3 0-15,3-2 0 0,3 2 20 0,-3-3 3 16,0 3 0-16,0-3 0 0,0 4-37 0,3-1-7 0,0-3-2 0,-3 3 0 15,0 0 23-15,2 0 0 0,-2 0 0 0,0 0 0 16,0 0 12-16,4 3 8 16,-4-1 0-16,0-2 1 0,0 2-21 0,0 1 8 0,0 2-8 0,0-3 0 15,0 3 37-15,0 1 3 0,0-4 1 0,0 3 0 16,0 0-84-16,0-3-17 16,0 1-3-16,0-1-1 0,0 1 103 0,0-3 20 0,0-3 4 0,0-2 1 31,0 0-78-31,0 0-15 0,0 0-3 0,0 0-1 0,0 0 1 0,0 0 1 0,0 0 0 15,2 0 0-15,-2 0 76 0,6-5 15 0,-3 1 4 0,2 0 0 16,1 0-80-16,-1-1-15 0,1 3-3 0,0-1-1 16,-1 0 56-16,4 1 11 0,-1-1 3 0,1 1 0 15,2-1-79-15,0 1-16 0,0 0-4 16,3-1 0-16,0 0 76 0,0 3 16 0,3-2 2 0,-3 2 1 0,3 0-19 0,-6 0-4 16,3 0-8-16,-2 2 12 0,-1 1 12 0,0 0 1 15,-6 4 1-15,4-2 0 16,-6 3-17-16,2 1-9 0,-2 4 10 0,-3 0-10 0,0-2 16 0,0 5-2 15,-5-1-1-15,-1 0 0 0,1-3-13 0,-7 1 11 16,4-1-11-16,-3 0 10 0,-4-1-10 0,2-1 8 16,-2-1-8-16,1-1 8 15,-3-3-28-15,4 0-5 0,-1-3-2 0,-1 1 0 0,2-3 27 0,2-3 0 16,2 1 0-16,0-3 0 16,1 0-159-16,3-3-26 0,1 1-6 0,2-3-1 0</inkml:trace>
  <inkml:trace contextRef="#ctx0" brushRef="#br1" timeOffset="150123.53">3895 9365 1497 0,'0'0'32'0,"0"0"8"0,0-8 0 0,0 3 4 15,0 1-36-15,0-4-8 0,-6 0 0 0,6 1 0 16,0-1 104-16,-2 1 20 0,2-1 3 0,0 3 1 0,-4-2-52 0,2-1-9 15,2 1-3-15,-3 2 0 16,0 0 52-16,3 2 9 0,-5-1 3 0,2 1 0 0,-3 1-52 0,4 0-9 16,2 2-3-16,-9 0 0 0,7-4 6 0,-7 4 1 15,3 0 0-15,1 0 0 0,-1 4-11 0,0-2-3 16,1 0 0-16,-1 1 0 0,3 1-45 0,-2 2-12 16,-1 1 0-16,-3 0 0 15,4 4 0-15,-3 1 0 0,-1 3 0 0,3 5 0 0,-2 3 0 0,-3-1 0 16,3 0 0-16,2 4 0 0,3 1 0 0,-5 3 0 15,2-3 0 1,3 3 0-16,-2-3 0 0,2 1 0 0,3 2 0 0,-3-2 0 0,3-1 0 16,0-2 0-16,3-3 0 0,0 1 0 0,0-4 0 0,2 1 0 15,3-4 0-15,1-1 0 0,-1-3 0 0,4 0 0 16,1-4 0-16,-1-3 0 0,-1 2 0 0,3-4 0 0,0 0 0 0,-3-3 0 16,3-3 0-16,-2 0-16 0,-1-4 4 15,3 0 1-15,-6-1 11 0,4-2 16 16,-1 0-4-16,-3-3-1 0,0 4-11 0,4-4 0 0,-7 0 0 0,4 1 0 15,-4 0 0-15,1-1 0 0,3 1 0 0,-9-1 0 16,2 0 0-16,-2 2 0 16,6 0 0-16,-6-1 0 0,0 2 0 0,-6 3 0 0,6-4 0 0,-2 4 0 15,-4-1 0-15,3 4 0 0,-3-1 0 0,1 2 0 16,-1 0 0-16,3 1 0 0,-2 2 0 0,-1 0 0 16,0 2 0-16,1 1 0 0,2 2 0 0,0 2 0 15,-2 1 0-15,5 2 0 0,-3 0 0 0,3 2 0 0,-6 1 0 16,6-3 0-16,0 0 0 0,0 0 0 0,0 0 0 15,6 0 0-15,-6-5 0 0,3-1 0 16,2 2-100-16,-5-6-23 16,3-3-4-16,3 0-1 0,2-1-51 0,-2-3-10 0</inkml:trace>
  <inkml:trace contextRef="#ctx0" brushRef="#br1" timeOffset="150973.54">5366 9308 1728 0,'0'0'38'0,"0"0"8"0,0 0 2 0,0 0 0 0,0 0-39 16,-6 0-9-16,6 0 0 0,0 0 0 0,0 0 88 0,-5 0 15 0,5 0 3 0,0 0 1 16,0 0-25-16,-4 5-5 0,4-5-1 0,0 0 0 15,0 2-24-15,0-2-6 0,4 5-1 0,-1 0 0 16,-1-2-14-16,1-1-3 0,3 0-1 0,2 1 0 16,1-1-27-16,-1 1 0 0,3-3 8 0,1 0-8 15,-1 0 0-15,2 0 0 0,2 0 0 0,1-3 0 16,-1 1 30-16,4 2 4 0,-7-3 1 0,-1 1 0 15,2 2-23-15,-1-2-12 0,2 2 12 0,-3 0-12 0,-2 0 13 16,2 2-4-16,-3 0-1 0,4 3 0 16,-4 3 7-16,1 2 1 0,-4 0 0 0,1 3 0 0,-1-1 0 15,-2 3 0-15,0 0 0 0,-3 0 0 0,3-1-5 16,-3 2-1-16,0 3 0 0,0-3 0 0,-3-1-10 0,3 2 8 16,-3-2-8-16,0 0 8 15,0-3-8-15,1-1 0 0,-2-2 0 0,2 2 0 0,-1-4 0 0,1-2-16 16,-2 0 3-16,2-2 0 15,-4-1-111-15,3-2-21 0,1 0-5 0,-4-2-633 16,3-3-126-16</inkml:trace>
  <inkml:trace contextRef="#ctx0" brushRef="#br1" timeOffset="151215.29">5450 9515 2448 0,'0'0'54'0,"0"0"11"0,0 0 3 0,3 4 0 0,3-1-55 0,-1 0-13 0,1-1 0 0,0-2 0 15,2 3 76-15,0-3 13 0,6 2 3 0,-2-2 0 16,-1-2-36-16,2 2-8 0,2-3 0 0,-1 1-1 16,0-4-24-16,0 2-5 0,-3-1-1 0,3-1 0 15,0 2-17-15,0-1 0 0,-3-3 0 0,1 3 0 31,-1 0-125-31,3 1-32 0,-3-2-7 0</inkml:trace>
  <inkml:trace contextRef="#ctx0" brushRef="#br1" timeOffset="152144.13">7491 9128 1062 0,'0'0'23'0,"0"0"5"0,0 0 0 0,0 0 3 0,0 0-31 0,0-5 0 0,0 0 0 0,3 0 0 16,0 0 51-16,-3 3 4 0,2-4 1 0,-2-1 0 0,0 2-44 15,3 0-12-15,-3-3 0 0,3 4 0 16,-3-1 56-16,3-3 6 0,-3 3 2 0,2-2 0 0,-2 1 31 0,3 2 6 15,-3-1 2-15,0-1 0 0,0 6-11 0,0-4-3 16,0 4 0-16,0 0 0 0,0-5 31 0,0 5 7 16,0 0 1-16,0 0 0 0,-5 0-103 0,-1 0-25 15,1 2 0-15,-1 1 0 0,-3 1 52 0,4 2 6 16,-4 1 1-16,1 3 0 0,3 0-43 0,-4 0-16 16,3 0 11-16,-2 3-11 0,2-4 15 0,0-1-3 15,1-3-1-15,-3 0 0 0,5 0-11 0,-3 2 0 0,1-2 9 0,-1 1-9 16,4-2 0-16,-2 1 0 15,2 0 0-15,2-2 0 0,0 0 0 0,0-1 0 0,2 3 0 0,-2-5-8 16,6 2 8-16,0 1 0 16,-1 0 8-16,4-1-8 0,-1 3 0 0,1-3-18 0,2 3 3 0,-3-2 1 15,4 2 38-15,1 2 8 0,-1-2 2 16,2 3 0-16,0-1-18 0,-1 1-4 0,-1-1-1 0,2 0 0 16,-3 4 0-16,0-1 0 0,1 0 0 0,-4 0 0 15,1 2 1-15,-1-2 0 0,-3 3 0 0,1-4 0 16,-6 4 0-16,3-3 0 15,-3 2 0-15,-3 1 0 0,1-3-4 0,-4 3-8 0,0-4 12 0,-2 1-4 16,2 1-8-16,-2-4 0 0,-1 0 0 0,1 1 0 0,-4-6-16 16,4 1-6-16,0-3-1 0,-1-3 0 15,3 1 23-15,1-4-9 0,-1-3 9 0,1-4 0 0,2 1-12 0,0-3 12 16,1 0-12-16,2-3 12 16,0 1-12-16,2-3 4 0,1 0 8 0,3 0-13 0,-4 3 13 15,4-3 0-15,-3 0 0 0,5 0 0 0,-2 3 0 0,0-1 8 16,-1 1-8-16,-2 1 10 0,6 1-10 0,-4 0 12 15,1 3-12-15,-1 2 12 0,4-3-4 16,-3 4-8-16,-1 1 12 0,1-2-4 0,-1 3-8 0,1 1 0 16,0 2 9-16,-1-1-9 15,1-1-81-15,-4 4-21 0,1 0-4 0,3-1-758 16,-3 1-151-16</inkml:trace>
  <inkml:trace contextRef="#ctx0" brushRef="#br2" timeOffset="160004.48">793 12733 535 0,'0'0'11'0,"0"0"3"0,0 0-14 0,0 0 0 0,0 0 0 0,0 0 0 16,-3 3 18-16,-2-3 1 0,5 0 0 0,0 0 0 15,0 0-19-15,0 0 0 16,-3 2 0-16,3-2 0 0,-6 0 15 0,6 0-1 0,-2 3 0 0,2-3 0 15,-4 2-5-15,-1-2-1 0,5 0 0 0,0 0 0 16,0 0 75-16,0 6 14 0,-3-4 3 0,3-2 1 16,-6 2 26-16,4 3 5 0,2-3 0 0,0-2 1 15,-6 6-56-15,3-4-11 0,3 1-2 0,0-3-1 16,0 5 1-16,0-5 1 0,-2 2 0 0,2-2 0 16,0 0-1-16,0 0-1 0,0 0 0 0,0 0 0 15,0 0-1-15,0 0 0 0,0 0 0 0,0 0 0 16,2-5 4-16,-2 0 1 15,3-5 0-15,3 1 0 0,-4-2-17 0,4-2-3 0,-3-4-1 0,2 0 0 0,-1-3-22 0,4 2-5 16,-5-4-1-16,2 0 0 0,3-3-18 0,-2-1 0 16,0 4 0-16,2-3 0 15,3 0 0-15,-5 3 0 0,-1-1 0 0,1 1 0 0,5 0 19 0,-4-1 0 16,-2 3 0-16,1-2 0 0,-4 2-31 0,4 2-5 16,2-2-2-16,-5 5 0 0,0-2 35 0,3 4 8 15,-4-1 0-15,4-1 1 0,-3 2-17 0,5-2-8 16,-8 5 0-16,8 0 8 0,-4 3-8 0,1-1 0 15,3 0 9-15,-5 4-9 0,3 1 11 0,-4 0-3 16,-2 3 0-16,3 6 0 0,3-2 12 0,-6 7 3 16,3-2 0-16,3 6 0 0,-6 3 5 0,2 0 0 15,4 4 1-15,-6 0 0 0,3 6-13 0,-1-1-4 16,4 1 0-16,-3 1 0 0,3 1 11 0,-4 3 1 16,7-1 1-16,-6 3 0 0,5-2-37 0,1-1-7 15,-1 1-1-15,0-4-1 16,0-1-18-16,1-3-3 0,0 0-1 0,-4-2 0 0,1-4 51 0,2-3 11 0,1 1 1 0,-7-5 1 15,7 1-53-15,-9-1-10 16,9-4-2-16,-9-4-1 0,0 2-68 0,0-6-14 0,0 0-2 0,0 0-1 16,0 0-95-16,0 0-19 0</inkml:trace>
  <inkml:trace contextRef="#ctx0" brushRef="#br2" timeOffset="160278.72">801 12646 2113 0,'0'0'46'0,"0"0"10"0,0 0 1 0,9-5 3 0,-6 3-48 0,2-4-12 16,6 1 0-16,-2 1 0 0,-1-4 71 0,10 3 11 15,-7-2 2-15,0 1 1 0,0-1-13 0,3 0-2 16,-3 1-1-16,6 1 0 0,0 3-59 0,-6-3-10 16,6 5 0-16,-3-2-10 15,3 2 26-15,-6 0 6 0,3 2 1 0,0 1 0 16,0-3-242-16,-3 2-48 0</inkml:trace>
  <inkml:trace contextRef="#ctx0" brushRef="#br2" timeOffset="160996.88">1663 12219 1074 0,'0'0'30'0,"0"0"8"0,0 0-30 0,0 0-8 0,0 0 0 0,0 0 0 0,0 0 104 0,0 0 19 16,0 0 4-16,0 0 1 15,0 0-56-15,0 0-10 0,0 0-2 0,0 0-1 16,0 0 59-16,3 0 12 0,3 3 2 0,-6-1 1 0,2 3-55 16,4 3-11-16,-3-1-3 0,3 6 0 0,-1-4-10 0,1 6-2 15,2 1-1-15,1-1 0 0,-1 2-31 0,-2 3-5 16,2 5-2-16,1 0 0 16,-1 2-13-16,0 1 0 0,1 2 0 0,-1 0 0 0,3-3 0 0,-2-2 0 15,-1 0 0-15,1-5 0 0,-6-3 28 0,5 1 2 16,-5-5 1-16,3-4 0 15,1 2-50-15,-3-4-9 0,-2-2-3 0,4-2 0 16,-6-3-33-16,0 0-8 0,0-6 0 0,3 1-1 16,-3-2-89-16,0-3-18 0,5 0-3 0,-10-2-693 0</inkml:trace>
  <inkml:trace contextRef="#ctx0" brushRef="#br2" timeOffset="161584.76">1627 12162 1782 0,'0'0'39'0,"0"0"8"0,-3 2 1 0,-2-2 3 0,5 0-41 0,-4 3-10 0,4-3 0 0,0 0 0 16,0 0 52-16,0 0 9 0,4 5 2 0,1-3 0 15,-2 4-19-15,5-4-3 0,4 0-1 0,-5-2 0 16,11 3 8-16,-10-1 0 0,6-2 1 0,0 3 0 15,3 0 32-15,-6-3 7 0,6 0 0 0,-6 2 1 16,6-2-71-16,-3 0-18 0,3 3 0 0,3-3 0 0,-3 2 55 0,-1 0 7 16,-1 1 2-16,-2 1 0 15,4 2-52-15,-5 1-12 0,-4 1 0 0,3-1 0 16,-2 4 54-16,-1 1 8 0,0 0 2 0,-5-2 0 0,0 5-52 0,3-5-12 16,-3 2 0-16,-3 1 0 0,0 0 15 0,-3-4 0 15,3 2 0-15,-6 1 0 16,3-2-15-16,0 0 0 0,-2-3 0 0,2 4 0 0,-3-4-9 0,4-2-5 15,-4 0-1-15,1 0 0 0,5 0 5 0,-6 0 1 16,6-5 0-16,0 0 0 0,0 0 9 0,0 0 12 16,0 0-2-16,0 0-1 15,0 0-58-15,6 2-12 0,-1 1-3 0,1-3 0 0,2 3 84 0,-5-3 16 16,5 0 3-16,4 0 1 0,-4 0-13 0,6 0-3 0,-3 0 0 16,0 0 0-16,0 2-24 0,4 0 0 15,-4 1 8-15,0-1-8 0,-2 0 52 0,4 4 9 0,-7-1 2 0,3 2 0 16,-1 1-46-16,-2 1-9 0,0 2-8 0,-1-2 12 15,-3 6-12-15,4-2 0 0,-6 2-12 0,0 0 12 16,0 0 20-16,0 0 12 0,0 0 3 16,0 0 0-16,-6 0-23 0,4-3-4 0,-3-1 0 0,-1 1-8 15,0-2 11-15,-2-3-11 0,4 1 10 0,-3-1-10 16,-5-1 20-16,4-4-3 0,-7-2 0 0,4 0 0 16,0 0-65-1,0-2-12-15,-3-2-4 0,6 0 0 16,-4-1 12-16,1 3 3 0,3-4 0 0,-4 1 0 0,7 0-127 15,-4 1-24-15,7-2-6 0,-4 1-994 0</inkml:trace>
  <inkml:trace contextRef="#ctx0" brushRef="#br2" timeOffset="162292.35">2736 12277 1713 0,'0'0'37'0,"0"0"8"0,0 0 2 0,2-7 2 0,-2 1-39 0,3 1-10 0,3-2 0 0,-4-1 0 0,-2 3 108 0,6-2 19 15,-6-1 4-15,3 1 1 0,-3-1 6 0,6 3 2 16,-6 1 0-16,0-1 0 0,0 5-71 0,0-6-13 15,0 6-4-15,0 0 0 0,-6-5 25 0,6 5 5 16,0 0 1-16,-3 0 0 0,-3 0-41 0,4 3-8 16,-9-1-2-16,2 6 0 0,0-1-16 0,-2 4-3 15,3-2-1-15,0 6 0 0,-4 0-12 0,4 1 11 16,0 1-11-16,-7 3 10 0,4-3-10 0,3 3 0 16,0 0 0-16,2 5-11 0,-3 3 11 0,1-4 0 15,-1 7 0-15,7-2-8 0,-3 4 8 0,1-6 0 0,4 3 0 0,0-5 0 16,4-2 0-16,1-1-10 0,-3-4 1 0,7-3 0 15,-1-3 9-15,3-2 0 0,1-1 0 0,5-3 0 16,0-1-11-16,3-3 11 0,4-2-13 0,-4-2 5 16,0-1 8-16,-1 1 0 0,1-4-9 0,0 2 9 15,2-1-12-15,-2 0 1 0,-3 0 1 0,3 0 0 16,-1 0-84 0,-3 0-17-16,4 2-3 0,0-2-1 0,-3 1-110 15,3-1-23-15</inkml:trace>
  <inkml:trace contextRef="#ctx0" brushRef="#br2" timeOffset="162928.91">3491 12244 1497 0,'0'0'32'0,"0"0"8"0,0 0 0 0,0 0 4 0,0 0-36 16,0-5-8-16,0 5 0 0,0-4 0 0,0 4 104 0,0 0 20 15,0 0 3-15,0 0 1 0,0 0 13 0,0 0 3 16,0 0 1-16,0 0 0 0,6 4-78 0,-6 1-16 16,2 5-3-16,4 2-1 0,-3 1 13 0,-1 2 4 15,4 0 0-15,2 0 0 0,0 3-24 0,-4-1-5 16,1 6-1-16,6-1 0 0,-8 0-3 0,5 3-1 15,-2 0 0-15,0 0 0 0,2-3-22 0,-2 1-8 16,3 0 0-16,-7-3 9 0,4 0-9 16,-3-3 0-16,5-4 0 0,-8-1 0 0,0-2 0 0,0-5 0 15,3 0 0-15,-3-5 0 16,0 0-110-16,0 0-14 0,-3-3-4 0,-3-4 0 16,4-3-16-16,-4-5-4 0,1 0-1 15,-1-5-880-15</inkml:trace>
  <inkml:trace contextRef="#ctx0" brushRef="#br2" timeOffset="163277.04">3440 12184 1552 0,'0'0'44'0,"0"0"10"0,0 0-43 0,0 0-11 0,6 0 0 0,-1 0 0 16,4 3 104-16,-7-3 20 0,7 2 3 0,-1-2 1 15,4 0-29-15,-4 0-6 0,3 0-1 0,3-2 0 16,-2-1 7-16,4 1 1 0,1-3 0 0,3 0 0 15,-3 0-80-15,5-2-20 0,3 1 0 0,-2 1 0 16,0 3 55-16,1 0 7 0,2-1 2 0,-1 1 0 16,3 2-52-16,-8 2-12 0,0 1 0 0,-1 1 0 15,1 4 54-15,-3-1 8 0,-1 6 2 0,1-3 0 16,-5 5 0-16,5 0 0 0,-6 0 0 0,-3 3 0 16,1-4-52-16,-1 3-12 0,-5 1 0 0,0-3 0 0,-6 3 0 15,0-3 0-15,-3 0 0 0,4 2 0 0,-7 1 0 0,1 2 0 16,-1 0 0-16,-2 0 0 0,0-3 0 0,2 1 0 15,-4-4 0-15,1 1 0 0,1 0 0 0,-1-2 0 16,4-4 0-16,-6-1 0 0,1-1 0 0,4-4 0 16,-6-1 0-16,7-4 0 15,-3-1-48-15,3 1-13 0,2-5-3 0,0-1 0 16,3 1-153-16,-2-4-31 0,2 2-7 0,3-4-1 0</inkml:trace>
  <inkml:trace contextRef="#ctx0" brushRef="#br2" timeOffset="164191.9">4667 12222 1267 0,'-3'-5'28'0,"1"-1"5"0,-4 2 2 0,3-1 1 0,-3 0-36 0,3 3 0 15,-3-1 0-15,1 0 0 0,-1 1 121 0,1 2 18 0,5 0 3 16,-6 0 1-16,6 0-44 0,-5 0-9 0,2 2-2 0,-6 1 0 15,6 0-36-15,-2 2-8 0,2-3-2 0,0 3 0 16,1 3-42-16,-1-4-19 0,3 1 2 0,0 3 0 16,0-1 68-16,0 4 13 0,0-2 4 0,0 4 0 15,0-4-23-15,3 7-4 0,-1-1-1 0,1 2 0 16,0 1-16-16,0 2-3 0,2 4-1 0,-1 2 0 16,1-2-20-16,-2 1 0 0,2 1 0 0,1-2 0 15,-1-2 56-15,1-2 6 0,-1-2 2 0,1-3 0 16,0 0-64-16,0-5 0 0,-4 0 0 0,4-3-10 15,-3-1 10-15,3-4 0 0,-6 1 0 0,0-3 0 16,0 0 8-16,0 0-8 0,2-5 10 0,-2-3-10 16,-2 1 18-16,2-4-2 0,0-1-1 0,-6 0 0 15,3-1-24-15,-3-2-5 0,4 0-1 0,-7 0 0 16,6 0 36-16,-5-2 7 0,-1-1 2 0,1 1 0 16,3-1-22-16,-1 1-8 0,-6-1 0 0,4 1 9 0,0-1-9 15,0 1 0-15,-1-3 0 0,1 0 8 0,5 0-8 0,-6-2 0 16,1 2 0-16,5-2 8 0,-3 2-8 0,4 2 0 15,-4 1 0-15,6 1 0 0,-3 4 0 0,3 0 0 16,0-1 0-16,0 5 0 0,0 1 26 0,0 0 0 16,0 4 0-16,0-2 0 0,0 5-38 0,3-5-7 15,0 3-1-15,0-1-1 0,2 1 21 0,-2 2 0 0,2-3 0 16,1 3 0-16,3 0 0 0,-4 0 0 0,4 0 0 16,-1 0 0-16,3 0 0 0,-2 0 0 15,5 0 0-15,-3 0 0 0,3 0 0 0,0-3 0 0,3 3 0 16,0 0 8-16,3 0 8 0,-9-2 0 0,5 2 1 15,1 0 0-15,-3-2 1 0,3 2 0 0,0 0 0 16,-5-3 0-16,1 3-29 0,2 0-5 0,-4 0-2 16,3 0 0-16,-6 0 42 0,1 3 9 0,2-3 2 15,-9 2 0-15,7-2-20 0,-3 0-4 0,-3 2-1 0,2 1 0 32,1 0-30-32,-6-3-5 0,0 0-2 0,0 0 0 15,0 2-69-15,0 1-13 0,0-3-3 0,-6 4-1 0,1 1-87 16,-2-2-16-16,2 0-4 0</inkml:trace>
  <inkml:trace contextRef="#ctx0" brushRef="#br2" timeOffset="164481.24">4608 12419 2116 0,'0'0'60'0,"0"0"13"0,0 0-58 15,0 0-15-15,3 0 0 0,2 0 0 0,4 0 138 0,-3-2 25 16,7 2 5-16,-7-3 0 0,6 3-83 0,-1-3-17 16,2 1-3-16,2-1-1 0,1 1-51 0,-1-3-13 15,1 3 0-15,1-1 0 0,-3-2 21 0,3 2 2 16,-3 1 0-16,0-3 0 0,-3 2-14 0,3-2-9 16,-3 3 12-16,-2-3-12 15,-1 3-16-15,1 2-11 0,-1-3-1 0,-3 3-1 0,2-3 29 0,-5 3 0 0,-2 0 0 0,0 0 0 31,3 3-160-31,-3-3-25 0,3 5-6 0,-3-2-1 16,-3 4-51-16,0-2-10 0,-6 5-3 0,2-2 0 0</inkml:trace>
  <inkml:trace contextRef="#ctx0" brushRef="#br2" timeOffset="164752.85">4625 12703 2188 0,'0'0'48'0,"0"0"11"0,0 0 1 0,0 0 1 0,2 3-49 0,4-1-12 0,-1 1 0 0,1 0 0 15,0-3 130-15,2 0 23 0,1 0 5 0,2-3 1 16,3 3-101-16,0-3-20 0,0 1-4 0,3-1-1 16,-3 1 23-16,3-1 5 0,0-1 1 0,0 1 0 15,-1 0-39-15,1-2-8 0,1 3-2 0,-5 0 0 0,7-1-13 0,-9 1-15 16,3 2 3-16,-2-3 1 0,1 3 11 0,1-3 0 15,-5 3 0-15,2 0 0 16,0 0-53-16,1 0-9 0,-4 0-2 0,6 0 0 16,-9 0-153-16,4-2-31 0</inkml:trace>
  <inkml:trace contextRef="#ctx0" brushRef="#br2" timeOffset="165682.09">5461 12257 1267 0,'0'0'28'0,"0"0"5"0,0 0 2 0,0 0 1 0,0 0-36 15,0-5 0-15,-2-1 0 0,2-1 0 0,0 3 86 0,-3-2 10 16,3 1 3-16,-3-2 0 0,3 1-3 0,-3-1 0 16,3 3 0-16,-3-1 0 0,3-3-13 0,-2 3-3 15,2 0-1-15,-4 0 0 0,4 0-16 0,0 0-3 16,0 5-1-16,0 0 0 0,0 0-7 0,0 0 0 15,0 0-1-15,0 0 0 0,0 0 10 0,0 0 3 0,0 5 0 0,0 2 0 16,0 3-52-16,4 6-12 0,-2 1 0 0,1 3 0 16,3 2 0-16,-1-2 0 0,4 5 0 15,-3 0 0-15,5 0 54 0,-3 3 8 0,3 1 2 0,-2 1 0 16,-1 1-52-16,0-2-12 0,3 1 0 0,-2-3 0 16,2-4 0-16,-2-3 0 0,-1-2 0 0,-2-6 0 15,2-2 0-15,0 0 0 0,1-5 0 0,-6 0 0 16,3-3 0-16,-4-2 0 0,1-2 0 0,0 0 0 15,0-4 0-15,-3 1 0 0,0-2 0 0,0-1 0 16,-3 1 0-16,0 0 0 0,0-1 0 0,1-2 0 16,-4 2 0-16,3-1 0 0,-6-4 0 0,7 0 0 15,-9 1 0-15,2-3 0 0,1 0 0 0,-1-2 0 16,-2-1 0-16,2 1 0 0,-2-1 0 0,0 1 0 16,3 2 0-16,2-2 0 0,-5-1 0 0,3 1 0 15,2 2 22-15,1-3 2 0,-1 1 0 0,0 2 0 0,3-3-16 16,1 3-8-16,-4-3 10 0,6 4-10 0,-3 1 0 0,0-2 0 15,3 3 0-15,-2 0 0 0,2-1 0 0,0 3 0 16,-4 0 0-16,4 0 0 16,0 2-17-16,0 1-10 0,0-1-1 0,0 4-1 0,4 1 29 0,-2 1 0 15,1-1 0-15,0 0 0 0,3 1 0 0,-1 2 0 16,3 0 0-16,4 0 0 0,-1-3 0 0,3 3 0 16,0-2 0-16,0-3 0 0,3 3 16 0,2-4 8 15,-2 2 3-15,0-1 0 16,3-3-43-16,-4 1-9 0,4 2-2 0,0-1 0 0,-1 2 53 0,1-1 10 15,0 0 3-15,-3 2 0 0,0-2-11 0,-3 3-3 16,-1 2 0-16,-1-3 0 0,2 1-25 0,-3 2-14 0,-2-2 2 16,-1 2 0-16,1 0 12 0,-4-3 8 15,1 3 0-15,-3 0-8 0,-3 0 0 0,0 0-14 16,0 0 1-16,0 0 0 16,0 0-23-16,-6 0-4 0,1 0 0 0,-4 0-1 15,-2 3-125-15,0-1-25 0,0 0-5 0,-1 3-612 0,0-3-124 0</inkml:trace>
  <inkml:trace contextRef="#ctx0" brushRef="#br2" timeOffset="165935.85">5542 12329 1792 0,'0'0'51'16,"4"5"10"-16,-4-5-49 0,0 2-12 0,2 4 0 0,1-4 0 15,0 3 156-15,0-3 29 0,2 1 6 0,-1-1 1 16,3 1-28-16,-1 0-4 0,0-1-2 0,-1 1 0 0,4-1-58 0,-7 0-12 15,7 1-3-15,0-1 0 16,-1 1-39-16,1 0-8 0,2-3-2 0,-3 2 0 16,4-2 4-16,1 0 1 0,1 0 0 0,-2-2 0 0,2 2-33 0,-1-3-8 15,4-2 0-15,-3 2 0 0,-2-1 0 0,2-1 0 16,-3-1 0-16,3 1 0 16,-6 1-49-16,3-1-12 0,1 2-3 0,-1 0 0 15,1 1-71-15,-4 0-14 0,3 2-3 0,-2 0-1180 0</inkml:trace>
  <inkml:trace contextRef="#ctx0" brushRef="#br2" timeOffset="167276.1">6514 12105 1267 0,'0'0'28'0,"0"0"5"0,0 0 2 0,0 0 1 0,0 0-36 0,0 0 0 16,0 0 0-16,0 0 0 15,0-6 109-15,2 1 15 0,-2 1 4 0,0-1 0 0,0 5-52 0,0-6-9 16,0 6-3-16,4-4 0 16,-4 4 30-16,0-5 6 0,0-1 0 0,0 6 1 15,0-2-19-15,0-3-4 0,0 5-1 0,-4-5 0 0,4 5 1 0,0-4 0 16,-2-2 0-16,-4 4 0 0,3-3-44 0,1 2-9 16,-1 1-1-16,-3-1-1 0,1 0 5 0,-3 1 0 15,2 2 1-15,-3 2 0 0,4-2-2 0,-4 3-1 16,-2 2 0-16,3 0 0 0,-1 2-7 15,0 1-2-15,1 4 0 0,0 3 0 0,0 0-9 0,2 5-8 16,1 0 9-16,-4 3-9 0,6 2 8 0,-3-3-8 0,4 6 0 16,-2-3 0-16,4-1 27 0,0-1-1 0,0 0 0 0,4 1 0 31,-2 1-44-31,4-2-9 0,0 2-1 0,0 0-1 16,2-2-5-16,0-1-1 0,0 0 0 0,3-2 0 0,1-2 51 0,2-1 9 0,0 1 3 0,0-6 0 31,0 0-45-31,3-4-9 0,3-1-2 0,-1-4 0 0,-2-1 28 0,0-2 0 0,3-2 0 15,-7-5 0-15,5 2 0 0,-5-3 0 0,2-5 0 0,-4 4 0 16,0-4 0-16,-2 1 0 0,2-3 0 0,-6 0 0 16,1 0 46-16,-4 2 14 0,2-1 4 0,-2-4 0 15,-2 5-52-15,-2 1-12 0,2 0 0 0,-6 1 0 16,3 2 0-16,-3-2 0 0,1 4 0 0,-1 2 0 16,-5-3 0-16,2 4 9 0,1 1-9 0,0 0 8 15,-4 1-8-15,1-1 0 0,0 3 0 0,2 0-11 16,-2 0 11-16,3 0 0 0,-1 3 0 0,2-3 0 0,0 0 0 15,5 2 0-15,-4-2 0 0,6 0-8 0,0 0 8 0,0 0-12 16,0 0 12-16,0 0-12 0,0 0 12 0,0 0 11 16,6 0-3-16,-1 0 0 0,1 0-8 0,3 0 0 15,-4 0 0-15,3 0 0 0,1-2 0 0,2 2 0 16,-2-3 0-16,2 1 0 0,0 0 0 0,0-1 0 16,4 1 0-16,-4-1 0 0,2-2 0 0,2 0 0 15,1 3 0-15,1-3 0 0,-3-1 0 0,3 2 0 16,0-4 0-16,-3 3 0 0,3 2 0 0,-6-1 0 15,3 1 0-15,-3 1 0 0,1-1 0 0,-1 3-12 16,0-3 2-16,-2 3 1 0,-1 3 9 0,-3 0 9 16,4-1-1-16,-6 3-8 0,-1 0 17 0,2 3-3 0,-4 1-1 0,0-1 0 15,0 4 1-15,-4 1 0 0,2 2 0 0,-1 0 0 16,-3 5-5-16,3 2-1 16,-2 1 0-16,-1 5 0 0,0-4 4 0,1 4 1 0,2 1 0 0,-2-4 0 15,2 1 0-15,-3-4 0 0,1-2 0 0,1-3 0 16,2-2-13-16,-4 1 8 0,1-5-8 0,2 2 0 15,-3-2 0-15,4-2 0 0,-4 4 0 0,1-6 0 16,1 3 8-16,2-5-8 0,-1 2 0 0,0-4 0 16,3-3-45-1,0 0-15-15,0 0-4 0,0 0 0 0,-3-5-51 0,0 0-10 0,3-2-3 0,0-1 0 16,0 1-51-16,0-1-10 0,0-2-3 16</inkml:trace>
  <inkml:trace contextRef="#ctx0" brushRef="#br2" timeOffset="168788.33">7295 12022 1026 0,'0'0'22'0,"0"0"5"0,0 0 1 0,0 0 1 0,0 0-29 0,-6 2 0 0,6-2 0 0,-3 3 0 16,3-3 32-16,0 0 1 0,-6 0 0 0,6 0 0 16,0 0-3-16,0 0-1 0,0 0 0 0,0 0 0 15,0 0-20-15,0 0-9 0,0 0 8 0,0 0-8 16,6 3 0-16,-3-6 0 0,3 3 0 0,-4-3 0 15,4 1 0-15,-3 0 0 0,-1-1 0 0,4-1 0 16,-3 1 0-16,-1 0 0 0,1-2 0 0,-3 5 8 0,0-2-8 0,0 2 0 16,3-5 0-16,-3-1 0 0,0 6 51 15,0 0 8-15,0 0 1 0,3-2 1 0,3-3-9 0,-3 0-3 16,-1 3 0-16,1-3 0 0,3 2-25 0,-4-2-4 16,2 3-2-16,-2-3 0 0,3-3 14 0,-1 3 4 15,-2-2 0-15,4-3 0 16,-3 2 29-16,0-2 7 0,3-2 0 0,-4 2 1 0,-2 0 8 15,3 0 2-15,0 0 0 0,0 0 0 0,-3 5 36 0,2-2 7 16,-2 2 2-16,0 5 0 16,0 0-64-16,0 0-12 0,0 0-2 0,0 0-1 0,0 0 4 0,0 5 1 15,0 2 0-15,3 3 0 0,-3 3-25 0,0 1-5 16,3 1 0-16,0 3-1 0,-1 2-5 0,1 0-1 16,3 0 0-16,-4-1 0 0,2 5-1 0,-2 0-1 15,1 3 0-15,0 3 0 0,0 1 0 0,0 1 0 0,-1 0 0 16,1 3 0-16,0-2 3 0,0-6 1 0,-1 1 0 0,2-1 0 15,1-2-19-15,-2-3 0 0,2 3 0 0,-2-2 0 32,0-3-29-32,3-2-10 0,-6-1-1 0,2-3-1 0,2-3-88 15,-2-4-18-15,1-1-3 0,-3-6-1 0,0 0-42 16,6-11-9-16,-4 1-2 0,1-7-527 0,0 0-105 16</inkml:trace>
  <inkml:trace contextRef="#ctx0" brushRef="#br2" timeOffset="169123.59">7665 11850 1958 0,'0'0'43'0,"-3"-5"9"0,3-3 1 0,0 4 3 0,-3-4-45 0,3 3-11 16,0 0 0-16,0 0 0 0,0 5 53 0,0 0 9 15,0 0 2-15,0 0 0 0,0 0 0 0,3 0 0 16,0 0 0-16,2 5 0 0,1 0 0 0,-3 3 0 15,3 1 0-15,-1 4 0 0,1 5 0 0,-1-3 0 16,1 5 0-16,-1 0 0 0,-1-1-7 0,1 1-1 16,1 5 0-16,-1 1 0 0,1 1-38 0,-3 5-8 15,-1 1-2-15,2 2 0 0,-2-1 46 0,4-1 9 16,-3-1 1-16,-1 1 1 0,4-6-53 0,-3-5-12 16,-1 1 0-16,1-5 0 0,0 2 0 0,-3-3 0 15,3-2 0-15,0 0 0 0,0-3 0 0,0-2 0 16,-1-2 0-16,-2-1 0 15,3-1-51-15,-3-6-10 0,0 0-3 0,0 0 0 16,0 0 0-16,-5-8 0 0,2-2 0 0,-3-3 0 16,3-2-102-16,-3 3-21 0,-2-3-4 0,-3 0-897 0</inkml:trace>
  <inkml:trace contextRef="#ctx0" brushRef="#br2" timeOffset="169357.83">7499 12252 2649 0,'0'0'58'0,"0"0"12"0,0 0 2 0,0 0 4 0,0 5-61 0,0 0-15 0,0-3 0 0,0 4 0 15,3-2 105-15,0-1 19 0,0 1 3 0,-1 2 1 16,1-1-52-16,3 0-9 0,0-3-3 0,-1 3 0 16,1-2-51-16,2 2-13 0,0-3 0 0,1 0 0 0,-1 1 27 0,4-3 2 15,-4 0 1-15,1 0 0 16,2 0-30-16,0-3 0 0,0 1 0 0,0 0 0 15,4-1-18-15,-2 1-10 0,-1-4-1 0,2 4-1 16,0-3-78-16,0 0-16 0,0 0-4 0,0-2-784 16,3 2-158-16</inkml:trace>
  <inkml:trace contextRef="#ctx0" brushRef="#br2" timeOffset="170174.11">8335 11900 806 0,'0'0'17'0,"0"0"4"0,0 0 1 0,-2-5 2 0,-4 0-24 0,3 0 0 0,-2 3 0 0,2-4 0 16,-2 4 107-16,2-1 17 0,3 3 3 0,-6-2 1 15,0 0 0-15,6 2 0 0,-2-3 0 0,-3 1 0 16,5 2-52-16,-7-3-9 0,5 0-3 0,2 3 0 15,0 0 0-15,-6 0 0 0,6 0 0 0,0 0 0 16,0 0-17-16,0 0-4 0,0 0-1 0,0 0 0 16,-3 3 10-16,3-3 1 0,0 5 1 0,0 0 0 15,0 0 2-15,0 3 1 0,3-1 0 0,0 3 0 0,0 2-9 16,2 3-1-16,-1 3-1 0,1-3 0 0,1 2-10 0,-1 3-3 16,1 0 0-16,2 3 0 0,-3 4-7 0,4 0-2 15,-3 1 0-15,2 2 0 0,0-2 6 16,1-1 1-16,-3-2 0 0,2-5 0 0,0-2 1 15,1-4 1-15,-3-1 0 0,-1-3 0 16,-2-3-49-16,2-2-11 0,-2 3-1 0,3-3-1 16,-4-1-5-16,-2-1-1 0,4 0 0 0,-2-1 0 0,-2-2 11 0,0 0 3 15,0 0 0-15,0 0 0 16,0 5-87-16,0-5-16 0,0 0-4 0,0 0-1 16,-8 0-33-16,2 0-6 0,-5-5-2 0,3 3-802 0</inkml:trace>
  <inkml:trace contextRef="#ctx0" brushRef="#br2" timeOffset="170542.03">8131 11910 1728 0,'0'0'38'0,"-3"-5"8"0,3 5 2 0,-6-5 0 0,4 0-39 0,-1 0-9 0,3 5 0 0,-3-2 0 16,3 2 104-16,-3-5 20 0,3 5 3 0,-2-6 1 15,2 6-52-15,0-5-9 0,0 5-3 0,0 0 0 16,0-2 0-16,0 2-1 0,0 0 0 0,2-2 0 16,1 2-19-16,3 0-3 0,-4 0-1 0,4 0 0 15,-1 2-12-15,4-2-2 0,-3 2-1 0,2 1 0 16,4-1 31-16,1 1 7 0,1 0 1 0,3-3 0 16,0 2-14-16,0 1-2 0,2-3-1 0,5 2 0 15,-5 0-19-15,3-2-3 0,1 3-1 0,-4-1 0 0,1 4-12 16,-3-4-4-16,-1 0 0 0,-1 1 0 0,-1-1-18 0,0 1-4 15,-3-3-1-15,1 0 0 0,-1 0 15 0,0 0 0 16,-3-3 0-16,1 1 0 0,-4 2 0 0,1 0 0 16,-6 0 0-16,0 0 0 0,0 0 0 0,0 0 0 15,0 0 0-15,0 0 0 16,0 0-54-16,0 0-8 0,0 0-2 0,0 0 0 16,0 0-102-16,0 0-21 0,0 0-4 0,0 0-1 15</inkml:trace>
  <inkml:trace contextRef="#ctx0" brushRef="#br2" timeOffset="170956.18">8212 12279 1792 0,'-2'10'51'0,"-1"-5"10"0,0-2-49 0,0 1-12 0,1 2 0 0,-2 1 0 16,2-2 96-16,2 0 17 0,-3 0 3 0,0 2 1 16,3-1 18-16,-3-1 3 0,3-1 1 0,0-1 0 15,0-3-60-15,0 5-12 0,0 0-3 0,3-2 0 16,3 1 0-16,-4-1-1 0,4-1 0 0,3 1 0 16,-1-3 1-16,3 3 1 0,1-1 0 0,1-2 0 15,4 2-52-15,1-2-13 0,1 0 0 0,0 0 0 16,1 0 0-16,-1 0 0 0,1 0 0 0,0 0 0 0,-3 0 54 15,-3 0 8-15,3 3 2 0,0-3 0 16,-1 0-52-16,1 2-12 0,0-2 0 0,3 0 0 0,-4 3 0 16,4-3 0-16,0 3 0 0,-3-1 0 0,0-2 0 0,-1 3 0 15,1-1 0-15,-3 0 0 0,-2 3 0 16,2 1 8-16,-3 1-8 0,-3-2 0 0,1 3 0 0,-1 1 0 16,0-1 0-16,-2 2 0 15,0-6-52-15,-3 4-3 0,-1-5-1 0,1-1 0 16,-3-2-114-16,0 0-23 0,0 0-5 0,0-7-1099 0</inkml:trace>
  <inkml:trace contextRef="#ctx0" brushRef="#br1" timeOffset="-187977.02">13419 1089 1735 0,'0'0'38'0,"0"0"8"0,0 0 2 0,0 0 0 0,-2 5-38 0,-1 0-10 16,-3 5 0-16,4 0 0 15,-1 3 51-15,0 7 8 0,-2-3 1 0,-2 5 1 16,5 5 3-16,-4 4 1 0,1 1 0 0,-1 1 0 0,1 1 42 0,-1 4 8 15,1 0 1-15,-4 1 1 0,3-1-19 0,1-1-4 16,-4 1-1-16,1-1 0 0,5-4-30 0,-5-4-7 16,5-3 0-16,-3-2-1 0,4-4-26 0,-2-2-5 15,1-6 0-15,3 3-1 16,0-3-44-16,0-1-9 0,0-6-2 0,0-1 0 0,3-4 53 0,3 0 11 16,-3-4 1-16,3-1 1 0,-4 2-34 0,4-7 0 15,-1-3 0-15,1 1 0 0,3-5 0 0,-4-6 0 16,1 1 0-16,-1-6 0 0,4 1 0 0,-3-6 0 15,2 1 0-15,0-3 0 0,-2 3 0 0,0-3 0 0,-1 2 0 0,4-4 0 16,-4-3 0-16,1 2 0 0,2 1 0 0,-2 0 0 16,2 2 0-16,1 2 0 15,-1 3 0-15,1 0-9 16,-4 3-16-16,3 2-3 0,-2 2-1 0,3-1 0 0,-4 4 45 0,1 5 10 0,-1 2 2 16,-2 1 0-16,3 4-28 0,-4 3 0 0,-2 5 0 15,0 0-11-15,4 3 0 0,1 1 0 0,-2 9 0 0,0-6 0 16,-1 9 11-16,5 1-13 0,-5-2 5 0,3 7 8 15,1 1-12-15,0 2 12 0,-1 0-10 0,1 5 10 16,-1 5 0-16,4-3 0 0,-3 5 0 0,2 4 0 16,4-7 0-16,-4 1 0 0,3 0 0 0,-3 0 10 15,4 0 7-15,-4 0 2 0,0-5 0 0,1 2 0 0,-1-2 2 0,1-5 1 16,-1 1 0-16,0-4 0 0,1-5-3 0,-3 1-1 16,-1-6 0-16,3-2 0 15,-1-3-18-15,-2-1 0 0,-2-1 0 0,0-3 0 0,-3-2 0 0,0 0 0 16,0 0 0-16,0 0 0 0,0-5-10 0,-6-5-6 15,3 0 0-15,-3 2-1 16,-2-3-75-16,2-5-16 0,-2 6-2 0,-1-7-1 16,-2 2-65-16,-3-2-12 0,0 2-4 0,-5 2 0 15,2-2-36-15,0 0-7 0,-19-15-1 0,8 13-1 0</inkml:trace>
  <inkml:trace contextRef="#ctx0" brushRef="#br1" timeOffset="-187788.61">13333 1578 2311 0,'0'0'51'0,"0"0"10"0,0 0 3 0,0 0 0 0,0 0-51 0,0 0-13 0,5-2 0 16,1-3 0-16,-1 2 78 0,1 3 13 0,3-3 2 0,2 1 1 15,0 0-24-15,3-1-5 0,3 3-1 0,2 0 0 16,1-2-7-16,5 2-1 0,3 2-1 0,0 1 0 16,1-1-42-16,-1 3-13 0,-3 3 8 0,1-6-8 15,-7 0 8-15,1 3-8 0,-4 1 12 0,1-1-12 31,0-3-147-31,-3 0-36 0,3 1-7 0</inkml:trace>
  <inkml:trace contextRef="#ctx0" brushRef="#br2" timeOffset="-172966.01">13400 2616 1074 0,'0'0'30'0,"0"-5"8"0,0 0-30 0,-3 0-8 0,3 0 0 0,0 0 0 15,0 5 104-15,0-7 19 0,0 7 4 0,0-6 1 16,0 2-19-16,0 4-3 0,0 0-1 0,0 0 0 0,0 0-11 0,0 0-2 16,0 0-1-16,0 0 0 0,0 4-20 0,-2 4-4 15,2-1-1-15,0 4 0 0,-3-2-6 0,3 2-2 16,0 1 0-16,0 5 0 0,0 1-46 0,3 4-12 16,-3 3 0-16,2 2 0 15,-2-1 42-15,3 1 6 0,0 3 2 0,0 0 0 0,-1 2-29 16,1 1-5-16,0-3-2 0,0 2 0 0,3-4 40 0,-4-1 8 15,4-4 2-15,-1-1 0 0,-2-2-52 0,3-5-12 16,-3 0 0-16,-1-5 0 16,2 0-22-16,-2-3-7 0,1-2-2 0,0 3 0 15,-3-8-61-15,0 0-13 0,0 0-3 0,0 0 0 16,0 0-36-16,0 0-8 0,0 0-2 0,-6 0-527 16,0-5-106-16</inkml:trace>
  <inkml:trace contextRef="#ctx0" brushRef="#br2" timeOffset="-172297.43">13344 2593 1778 0,'0'0'39'0,"-3"-2"8"0,0-8 1 0,0 5 3 0,3 5-41 0,0 0-10 0,0 0 0 0,0 0 0 16,0 0 80-16,0 0 13 0,0 0 3 0,0 0 1 16,3 5-13-16,-3-5-2 0,3 3-1 0,0-1 0 15,2 3-13-15,1-5-4 0,0 2 0 0,-1 1 0 16,4-3-7-16,-1 0-1 0,4-3-1 0,1 1 0 0,4 2-15 0,0-7-2 16,3 1-1-16,2-1 0 15,1-1-10-15,2 3-3 0,0 1 0 0,1 1 0 16,-4-2-9-16,-2 2-3 0,0 1 0 0,-4 2 0 15,-2 0-12-15,0 5 8 0,-3 0-8 0,-2 2 0 0,-1-2 12 0,1 3-3 16,-4-3-1-16,3 3 0 0,-5 1 4 0,1-1 0 16,-2 0 0-16,-2 1 0 0,0 1 0 0,0 1 0 15,-2-2 0-15,-2 4 0 0,4-3-2 0,-5 0 0 16,2 2 0-16,-3 3 0 0,1-7-2 0,2 4-8 0,-2-2 12 16,-1 0-4-16,0 0 0 0,-2 3 0 0,2-4 0 0,1 2 0 15,-4-4-8-15,6 3 0 0,-2-3 0 0,2 1 0 16,0 0-8-16,3-4 8 15,-3 4 0-15,3-3 0 0,3 0 0 0,0 0 0 0,0 0 0 0,2-2 0 16,1-1-8-16,0-2 8 0,-1 2 0 16,1 1 0-16,2-3 0 0,-2 2 0 0,2-2 8 15,1 0-8-15,-1 3 9 0,0 0-9 0,4-1 10 0,-4-2-10 16,3 2 37-16,-3 1 2 0,4-1 0 0,-4 3 0 16,1 3-13-16,-1-3-2 0,1 3-1 0,-4-1 0 15,1 2-8-15,-4-1-2 0,2 2 0 0,-1 0 0 16,-3 1-13-16,0-2-15 0,-3 1 3 0,-3 2 1 15,0-1 28-15,-2 2 6 0,2-4 1 0,-5 4 0 16,0-4-16-16,0-1-8 0,-1 2 8 0,-2-2-8 16,1-1 0-16,-2 0 9 0,-1-1-9 0,-1 1 0 15,-1 1 0-15,-1-1 0 0,-1 0 0 0,1 1 0 16,-4-1 0-16,3 1 0 0,1 2 0 0,-1-5 0 16,6 2-31-16,0-2-3 0,6-2-1 0,0-1 0 15,1 0-61-15,7-2-13 0,0 0-3 0,4-4 0 16,1-1-168-16,4 0-35 0</inkml:trace>
  <inkml:trace contextRef="#ctx0" brushRef="#br2" timeOffset="-171562.17">14829 2514 1497 0,'0'0'32'0,"0"0"8"0,3-8 0 0,-3 3 4 0,0 0-36 0,0 3-8 16,0 2 0-16,0-8 0 0,0 8 156 0,-3-5 28 16,0 0 7-16,0 3 1 0,3 2 0 0,-2-6 0 15,-4 4 0-15,1 2 0 0,-2-2-103 0,-1 2-20 16,3 2-4-16,-4 0-1 0,3 6-13 0,-5 0-3 15,3 4-1-15,-4 3 0 0,1 0-24 0,-6 10-5 16,3-5-1-16,-3 7 0 0,1 6-17 0,2-1 0 0,0 6 0 16,0-1 0-16,6-4 22 0,2 2 1 15,0-3 0-15,3 0 0 0,3 1 14 0,3 0 3 0,3-2 1 16,2 2 0-16,3-3-33 0,3-3-8 0,3 1 0 16,0-8 0-16,3 0 0 0,-4-7 0 0,4-4 0 0,3-1 0 31,2-5-21-31,3-3-7 0,3-6 0 0,6-4-1 0,-1-5 29 0,0 0 0 0,-2 0 0 0,0-5 0 15,-7 0 0-15,-1 5 0 0,-1 1 0 0,1-1 0 16,-4 4 0-16,-2-1 0 0,-3 5 0 0,2 4 0 16,-5-4 0-16,0 5 0 0,-2 2-9 0,-4 0 9 15,-3 2-32 1,2-2 0-16,-7 7-1 0,0-7 0 0,0 0-25 0,-7 5-5 0,2 0-1 16,-1 0 0-16,0-2-102 0,1-1-21 15,-3 0-4-15,2-2-999 0</inkml:trace>
  <inkml:trace contextRef="#ctx0" brushRef="#br1" timeOffset="-129994.98">14382 1114 1552 0,'0'0'44'0,"0"0"10"0,0 0-43 0,0 0-11 16,0 0 0-16,0 0 0 0,0 0 104 0,0 0 20 15,0 0 3-15,3 3 1 0,-3 1-20 0,3 4-4 16,-3 2-1-16,3 3 0 16,-1-2-63-16,-2 2-12 0,4 2-2 0,-2 5-1 0,-2-2 50 0,3 4 9 15,0 3 3-15,-3 5 0 0,3-5-31 0,0 5-5 16,-1-2-2-16,-2 4 0 0,3-5-17 0,0 3-3 16,-3-2-1-16,3 4 0 0,-1-5-14 0,2 1-3 15,-2-3-1-15,1 0 0 0,0-2-10 0,0-6 0 16,-1-3 0-16,1-1 0 15,3-2-35-15,-3-2-9 0,-1-4-1 0,4-5-1 16,-6 0-82-16,0 0-16 0,3-3-3 0,0-4-1 16,0-3-70-16,-3 0-14 0,0 0-4 0,0-7 0 0</inkml:trace>
  <inkml:trace contextRef="#ctx0" brushRef="#br1" timeOffset="-129472.83">14346 1049 1638 0,'0'0'46'0,"0"-7"11"0,-3 2-45 0,6-1-12 0,0-3 0 0,0 3 0 16,-1 4 83-16,4 0 14 0,0-1 3 0,-1 3 1 16,4-2-29-16,-1 2-5 0,1 2-2 0,2 1 0 15,0-1 2-15,0 0 0 0,3 4 0 0,3 1 0 16,0-2-15-16,5 0-2 0,-2 0-1 0,8 0 0 15,0 0-27-15,0 0-6 0,0 2 0 0,1-4-1 0,-5 2 37 0,-4-5 7 16,-3 5 1-16,0 2 1 0,-6 1-46 16,1-1-15-16,-4 4 8 0,-3-6-8 0,1 7 55 0,-3-2 7 15,-3 3 2-15,0-6 0 0,-3 5-52 0,0 1-12 16,-2-6 0-16,-4 6 0 0,-2-3 14 0,0 5 0 16,-6-3 0-16,-3 0 0 0,0 4-14 0,-2-4 9 15,0 3-9-15,2 0 8 0,-2 0-20 0,5 2-5 16,-3-6-1-16,6 1 0 0,0 3 18 0,3-7 0 15,2 1 0-15,4-1 0 0,-1-1 0 0,6 1 0 0,0-5 0 0,3 1 0 16,3-1 0-16,2 2 0 0,3-3 0 0,6-2 0 16,0 0 0-16,2 0 0 0,7 0 0 15,-1 0 0-15,-2 0 11 0,2-2 5 0,-3 2 2 0,-2 2 0 16,-1 0 2-16,-1 2 0 0,-2 0 0 16,1-1 0-16,-2 4 12 0,-4-2 4 0,0 0 0 15,-6 2 0-15,1 4-1 0,-4 1 0 16,-2-4 0-16,-2 4 0 0,-7-2-9 0,1 3-2 0,-3 2 0 15,-1 0 0-15,-5-1-12 0,-2 4-2 0,-4 2-1 16,-7 0 0-16,-1 0-9 0,-3 0 0 0,0 0 0 0,1-2 0 16,2-4-11-16,3 1-7 0,3-2-2 0,-1-1 0 15,7 0-82-15,-1-4-17 0,3-1-3 16,0 4-1334-16</inkml:trace>
  <inkml:trace contextRef="#ctx0" brushRef="#br3" timeOffset="-122797.41">13170 3372 1152 0,'0'0'25'0,"0"0"6"0,-8 0 1 0,2 0 0 0,0 0-32 0,1 0 0 16,-1 0 0-16,0-3 0 0,0 1 29 0,4 2 0 15,2 0 0-15,0 0 0 0,0 0 31 0,-6-3 5 16,6 3 2-16,-3-4 0 0,-2-2-28 0,5 6-6 15,0 0-1-15,-3-2 0 0,3 2 13 0,0 0 3 0,0 0 0 0,0 0 0 16,0 0-24-16,0 0-5 0,0-5-1 16,0 0 0-16,3 0 10 0,0 0 1 0,2-2 1 0,7-1 0 15,-4-2-30-15,6 0-21 0,3-2 3 0,2-3 1 16,4-3 37-16,2 1 7 0,1-5 1 0,-2-4 1 16,2 1-29-16,-4-5-13 0,7 1 1 0,2-6 0 15,2 2 45-15,4 0 10 0,5 2 1 0,2-4 1 16,-5 2-26-16,-2 0-6 0,0 1-1 0,-1-3 0 15,1 3-4-15,-1-1 0 0,3 3-8 0,7 1 12 16,-4 3-12-16,-6 1 0 0,0-2 0 0,-1 0 0 0,-8-1 0 16,1 3 0-16,0 3 0 0,1-3 0 15,-4 2 0-15,0 5 8 0,-3-4-8 0,1 7 0 0,-4-2 19 16,-1 5-3-16,-7 1 0 0,0 7 0 0,-5-1-16 16,-1 2-16-16,-5 3 4 0,0 0 0 15,0 0-26-15,-5 8-5 0,-4-4-1 0,3 4 0 16,-2-1-37-16,0 1-8 0,-1 0-2 0,1 1-732 15</inkml:trace>
  <inkml:trace contextRef="#ctx0" brushRef="#br2" timeOffset="-110291.7">15696 2429 1728 0,'0'0'38'0,"0"0"8"0,0 0 2 0,0-5 0 0,3 3-39 0,-3 2-9 15,0 0 0-15,0 0 0 0,0 0 104 0,0 0 20 16,0 0 3-16,0 0 1 0,0 0-52 0,3 2-9 16,0 7-3-16,-1-3 0 0,1 4 12 0,3 0 3 15,-3 5 0-15,3 3 0 0,-1 4-38 0,1-2-7 16,-1 2-2-16,3 6 0 0,-2-1-1 0,-1 1-1 0,4 1 0 0,-3 4 0 15,-3-1 0-15,3-2 0 0,-1 0 0 16,1 0 0-16,-1 2-9 0,-2-2-1 16,2-5-1-16,-2 1 0 0,0-4-11 0,3-5-8 15,-4-2 9-15,2-3-9 0,1-1 8 0,-2-6-8 0,0-1 0 16,-3-4 0-16,0 0-12 0,0 0-8 16,2-7-1-16,1-3-1 15,-3-5-71-15,3 0-15 0,-3-5-2 0,-3 1-1 0,3-1-130 0,-3-1-27 16,1-1-4-16,-1 2-2 0</inkml:trace>
  <inkml:trace contextRef="#ctx0" brushRef="#br2" timeOffset="-109938.53">15690 2484 1242 0,'-2'-8'27'0,"-1"0"5"0,-3 1 2 0,4-5 2 0,-4 2-36 0,3-3 0 16,-2 1 0-16,1 0 0 16,2 4 115-16,2-4 16 0,0 1 3 0,0 1 1 0,2 5-30 0,2-4-5 15,1 3-2-15,1-1 0 0,2 2-38 0,4 3-7 16,-1 2-1-16,5 0-1 0,1 0-7 0,-3 2 0 15,3 1-1-15,3-1 0 0,-3 3 17 0,3 0 3 16,2 0 1-16,6 2 0 16,0-4-28-16,6 5-4 0,5-1-2 0,0-2 0 0,-5 3 26 15,-1 1 4-15,1-3 2 0,0 3 0 0,0 2-8 0,-3 0-2 16,5-3 0-16,1 4 0 0,-1-1-12 0,-2-1-2 16,-6 2-1-16,0 1 0 0,-5 2-7 0,-7 0-2 15,1 2 0-15,-8 0 0 0,-1 1 16 0,-5 2 2 16,-3 0 1-16,-3 3 0 0,-5 1-47 0,-10 4 0 15,-1-3-10-15,-6 5 2 0,-6-3 8 0,0 1 14 0,-3-3-3 0,1 7-1 16,2-7-10-16,-3 0 0 16,0 2 9-16,-5 0-9 0,-1-1 0 0,5-1 0 0,-5-1 0 0,1-1-12 15,8 0 12-15,3-6-13 0,2 1 5 0,7-6 8 32,2 0-104-32,2-1-14 0,8-4-2 0,-2-5-1 0,9-2-143 0,0 0-28 0,0 0-5 15,11-9-2-15</inkml:trace>
  <inkml:trace contextRef="#ctx0" brushRef="#br1" timeOffset="-88992.97">15834 1112 1267 0,'0'0'28'0,"0"0"5"0,0 2 2 0,0-2 1 0,0 0-36 0,0 0 0 15,0 0 0-15,0 0 0 0,0 0 58 0,0 0 5 16,0 0 1-16,0 0 0 0,0 0 16 0,0 0 3 16,0 0 1-16,0 0 0 0,0 0 12 0,0 0 2 15,0 0 1-15,3-2 0 0,-1-4 5 0,1 1 0 16,-3-2 106-16,0 2-112 0,0 0-2 0,3 0 0 16,-3 0 0-16,0 0-25 0,0-2-6 15,0 7-1-15,-3-5 0 0,3-3-51 0,-3 1-13 16,1-1 0-16,-1 3 0 0,0-2 54 0,-2 1 8 15,1 2 2-15,-4 1 0 0,2-2-52 0,-2 3-12 0,-3 2 0 0,0 5 0 16,0-3 0-16,-4 5 0 16,1 1 0-16,-3 2 0 0,1 5 0 0,-1-2 9 0,-3 4-9 0,3 1 8 15,-2 4-8-15,2 0 0 0,0 6 0 0,3 2 0 16,0 2 0-16,0 3 0 0,5 3-9 0,-2-6 9 16,3 3 0-16,3 0 0 0,1-1 0 0,-1-1 0 15,2-3 0-15,6 3 0 0,0-8 0 0,3-1 0 16,1-1-12-16,5-6 12 0,2 1-12 0,6-6 12 15,-1-4 0-15,1-5 0 0,5-6 10 0,-2 0-2 16,2-2-8-16,0-4 0 0,0-2 0 0,1-1 0 16,-1 4 0-16,6-9 0 0,-1 4 0 0,-4 4 0 15,-4-2 0-15,-2 4 0 0,-3 2 0 0,-1 0 0 16,-4 2 8-16,-1 3-8 0,1 0 10 0,-7 0-10 0,1 0 11 16,-6 0-11-16,2 3 12 0,-2-3-12 15,0 0 0-15,0 0-12 0,0 5 0 0,0-5 0 16,0 0 26-16,0 0 6 0,0 0 0 0,0 0 1 0,-5 3-33 0,5-3-8 15,0 0 0-15,-3 0-1 16,-2 2-35-16,-1 3-6 0,3-3-2 0,3-2 0 16,0 0-51-16,-3 3-10 0,3-3-3 0,-5 8 0 15,5-8-102-15,0 0-21 0</inkml:trace>
  <inkml:trace contextRef="#ctx0" brushRef="#br3" timeOffset="-84506.42">14380 3432 1033 0,'0'0'22'0,"-3"5"5"16,-3-3 1-16,1 1 2 0,5-3-30 0,0 0 0 0,0 0 0 0,0 0 0 0,0 0 58 0,0 0 6 0,0 0 0 0,5-5 1 15,-2 0-1-15,3-3-1 0,-4 3 0 0,4-2 0 16,-1-1 1-16,1 1 1 0,3-1 0 0,-4-1 0 15,4-2-1-15,-3 2 0 0,2-2 0 0,3-1 0 16,1-3 0-16,1-2 0 0,1-1 0 0,6-4 0 16,5-1 0-16,4-2 0 15,1-3 0-15,7-3 0 0,-3-4 0 0,2 0 0 0,-2-3 0 0,5-4 0 16,1 1-51-16,1-3-13 0,7 2 0 16,3-6 0-16,-9 3 0 0,0 2 0 0,-3 1 0 0,3-2 0 15,-3 1 0-15,3 3 0 0,0-2 0 0,1 0 0 16,-4 3 18-16,-3 5 1 0,-5 2 0 0,0 1 0 0,-8 7-31 15,-4-2-5-15,-4 6-2 0,-4 6 0 16,0 1-144-16,-9 6-29 0,2-1-5 0,-4 8-2 16</inkml:trace>
  <inkml:trace contextRef="#ctx0" brushRef="#br2" timeOffset="-78506.72">16901 2474 1459 0,'0'0'41'0,"0"0"10"0,0 0-41 0,0 0-10 15,0 0 0-15,0 0 0 0,0 0 124 0,0 0 24 16,0 0 4-16,0 0 0 0,0 0-26 0,0 0-6 16,0 0 0-16,0 0-1 0,-3 0-37 0,3 0-7 15,0 0-2-15,0 0 0 0,0 0-7 0,0 0-2 16,-3 0 0-16,3 7 0 0,0 0-7 0,0 4-1 0,0 4-1 0,3 0 0 15,-3 7-24-15,0 1-5 0,0 1-1 16,0 9 0-16,3-3 5 0,-3 5 1 0,0 0 0 16,2-3 0-16,-2-2-3 0,3 3 0 0,0-6 0 15,-3-2 0-15,3-5-8 0,2-5-3 0,-2 0 0 0,2-5 0 16,-1-3-17-16,1-2 10 0,1 0-10 0,-1-5 8 16,4-2-8-16,-3-1 0 0,2-2 0 0,-3-2 0 15,1-3 9-15,-3-2-9 0,0-1 10 0,-1 0-10 16,-2-2 27-16,0-2-1 0,0-3 0 0,-2-3 0 15,-4-1-26-15,0-4 0 0,1-2 0 0,-1-2 0 0,-2 2 0 0,2-2 0 16,-2-1 0-16,0-2 0 0,-1 5-10 0,0 0-7 16,4-7-2-16,-3 4 0 0,2 1 31 0,1 2 5 15,1 3 2-15,-1 2 0 0,2 2-31 0,0 3-5 16,0 5-2-16,1 0 0 0,-4 3 31 16,3 1 5-16,3 4 2 0,-2 2 0 0,2 5-31 15,0 0-7-15,0 0-1 0,0 0 0 0,0 0 20 0,0 0-12 16,2 3 12-16,1 2-10 0,3-1 10 0,-4 4-8 15,7-5 8-15,-4 1-8 0,4-1 29 0,2 2 7 16,0 0 0-16,4-2 1 0,1-1-29 0,4 0 0 16,3-2 0-16,1 0 0 0,2 0 0 0,-1 0 0 0,1-2 0 15,2 0 0-15,-6-3 0 0,3 0 0 16,-2 2 0-16,-1-2 0 0,-2 3 0 0,2-1 0 16,-2-1 0-16,0 0 0 0,-3 2 0 0,-4 2 0 15,1 0 0-15,1 0 0 0,-7 0 0 0,3 0 0 16,-6 0 0-16,2 0 0 0,-5 2 0 0,1 2 0 0,-3-4 0 15,0 0 0 1,0 0-96-16,-5 4-26 0,-2-1-5 0,-4-3-1 16,3 0-45-16,-3 2-10 0,2 0-1 0,-5 1-1014 0</inkml:trace>
  <inkml:trace contextRef="#ctx0" brushRef="#br2" timeOffset="-78223.05">16945 2529 2042 0,'0'0'58'0,"0"0"12"0,0 0-56 0,0 0-14 0,6 2 0 0,-3 1 0 16,3-1 105-16,2-2 19 0,0 3 3 0,3-1 1 0,4-2-10 0,-2 0-2 15,2 0 0-15,1 2 0 0,1-2-40 0,3 3-9 16,0-3-2-16,-3 5 0 0,2-5-45 0,-2 0-10 16,0 0-2-16,-3 0 0 0,3 0-8 0,-4 3 0 15,2-3 0-15,-4 0 0 0,3-3 32 0,-3 3 5 16,-3 0 1-16,1 0 0 0,0 0-38 0,-4 0-13 15,3-5 0-15,-4 2 0 16,-4 3-63-16,0 0-12 0,0 0-2 0,0 0-1 16,0 0-62-16,-6 3-13 0,0 2-2 15,-2-2-940-15</inkml:trace>
  <inkml:trace contextRef="#ctx0" brushRef="#br2" timeOffset="-77998.65">16999 2843 2187 0,'-8'10'62'0,"4"-5"14"0,2 3-61 0,-1-4-15 0,0 4 0 0,3-1 0 16,0 1 123-16,3 2 21 0,-3-5 5 0,5 0 1 15,1 2-69-15,3-2-13 0,2-2-4 0,0-1 0 16,6 4 4-16,-1-4 1 0,1 0 0 0,3-2 0 16,2-2-8-16,-2-4-1 0,3 4-1 0,0-5 0 15,-1 0-47-15,0 1-12 0,0 1 0 0,4-2 0 16,-1 2 11-16,0 0 0 0,1-2 0 0,-1 1 0 15,0-1-11-15,0 5-12 0,-2-1 2 0,-1 3 1 16,-2 0-107 0,-1 0-20-16,1-5-5 0,3 5-766 0,-3 5-153 0</inkml:trace>
  <inkml:trace contextRef="#ctx0" brushRef="#br2" timeOffset="-77295.11">17956 2359 1036 0,'-3'-3'23'0,"3"-1"5"0,0 4 0 0,-3-5 1 0,3 5-29 0,0 0 0 0,0 0 0 0,0 0 0 16,0 0 108-16,0 0 16 0,0 0 4 0,0 0 0 15,-5 0-52-15,2 0-9 0,-3 2-3 0,0 1 0 16,4 1 0-16,-1-1 0 0,0 2 0 0,0 2 0 16,1 1 7-16,2 0 1 0,-3 3 0 0,3 2 0 15,0 5-35-15,3-1-6 0,-3 5-2 0,2 6 0 16,4 2-20-16,-3 2-9 0,-3 6 8 0,2 2-8 15,4 0 24-15,-3 2-1 0,0-4 0 0,3 4 0 16,-1-7 33-16,3-2 6 0,-2-4 2 0,3-4 0 16,-1-5-16-16,0-5-4 0,1 1 0 0,-1-7 0 15,1-4-27-15,-1-5-5 0,1 0-2 0,-4-5 0 16,4-2 6-16,-7-6 0 0,4-2 1 0,-3-2 0 16,-1-1-17-16,-2-2 0 0,0 0-13 0,-2-2 5 15,-1 0 39-15,-3-6 8 0,1 3 1 0,-1-3 1 0,1 1-14 0,-1 0-3 16,-3 4-1-16,1-6 0 0,0 3-23 0,0 4-18 15,2-3 3-15,-3 2 1 0,1 3 14 0,0 3-12 16,2-3 12-16,-3 2-12 16,4 1-26-16,-1-1-5 0,3 1-1 0,-3-1 0 0,1 4 36 0,2-1 8 15,0 2 0-15,1 1 0 0,2 2 0 0,-3 0 0 16,3 5 0-16,0-2 0 0,0 1 0 0,0 6 0 0,0 0-8 16,3-2 8-16,2 2-17 0,1 0 1 15,-4 0 1-15,7 2 0 0,-3-4 27 0,5 4 4 16,-2-2 2-16,4 0 0 0,1 3-30 0,1-3-7 15,1 0-1-15,4 3 0 0,3-3 46 0,-1 5 9 0,3-5 1 16,0 0 1-16,1 0-5 0,-4 0-2 0,1 0 0 0,2 0 0 16,-6 2-10-16,4-2-3 15,-3 5 0-15,-4 0 0 0,1 0-5 0,-3 2-2 0,3 1 0 0,-6-1 0 16,0 1-10-16,-2-3 12 0,0 2-12 0,-1-1 12 16,3-1-12-16,-5-3 0 0,-3-2 9 0,-3 0-9 31,0 0-54-31,0 0-15 0,2-5-3 0,-2 0-1 0,-2-5-155 0,-4 2-30 0</inkml:trace>
  <inkml:trace contextRef="#ctx0" brushRef="#br2" timeOffset="-77065.96">17984 2668 2649 0,'-3'3'58'0,"3"-3"12"0,3 5 2 0,0-2 4 0,2 1-61 0,1-1-15 0,3 2 0 0,2 0 0 0,0 0 51 0,3 2 7 16,3-5 2-16,2 4 0 0,1-1-10 0,2 0-2 15,-2-3 0-15,0 1 0 0,2-1-32 0,-2 1-6 16,-1-1-2-16,5-2 0 16,-5-2-48-16,3 2-9 0,1-3-3 0,2 1 0 15,0-3-158-15,1 0-32 0</inkml:trace>
  <inkml:trace contextRef="#ctx0" brushRef="#br1" timeOffset="-59238.93">16620 1069 867 0,'0'0'19'0,"0"0"4"0,0 0 1 0,-3-7 0 0,3 7-24 0,-3-5 0 0,3 5 0 0,0-6 0 15,0 6 94-15,0-4 14 0,0 4 2 0,0 0 1 16,0 0 3-16,0 0 1 0,0 0 0 0,0 0 0 16,0 0 8-16,0 0 1 0,0 0 1 0,0 0 0 15,0 0-37-15,0 0-8 0,0 0-2 0,0 0 0 16,-3 4-22-16,3 2-5 0,0 3-1 0,3-1 0 16,0 4-18-16,0 3-3 0,-1 5-1 0,5 8 0 15,-5-1 4-15,1 6 0 0,0 4 0 0,0 3 0 16,-1-3 12-16,1 1 2 0,0-6 1 15,0 1 0-15,-1 2-8 0,1-13-2 0,0 1 0 0,2-3 0 16,-1-3-19-16,1-4-4 0,1-4-1 0,-1 2 0 16,1-9-13-16,-1-4 0 0,1-3-12 0,-3-3 12 15,3-5-36 1,-1 1 0-16,-2-8 0 0,0 0 0 0,-1-3-86 0,1 6-18 0,1-3-3 0,-2 0-1 16,-2-9-16-16,0 6-3 0,0 0-1 0,-2-4 0 15,-5 2 61 1,5-2 12-16,-7-6 3 0,4 8 0 0,-3 3 6 0,-1-3 2 0,1 2 0 0,-1 8 0 0,0 0 54 0,1-2 11 15,0 2 3-15,0 0 0 0,-1-2 12 0,0 6 0 16,1-6 9-16,-1-1-9 0,2 6 16 0,1 0-4 16,3-1 0-16,-3 6 0 0,6-4 19 0,-2 4 3 15,4-3 1-15,1 5 0 0,3 3 37 0,0-3 7 16,-1-3 1-16,6 6 1 0,4-1-24 0,-2 1-5 16,7 0 0-16,0-1-1 0,2 3 31 0,4-2 6 15,-2 2 2-15,5-3 0 0,1 0-2 0,1 3 0 16,0 0 0-16,6 0 0 0,2 0 3 0,-3 3 0 15,1 0 0-15,0 2 0 0,-4-1-39 0,-2 1-8 16,-3 5-2-16,1-5 0 0,-2 8 15 0,-1-4 3 16,-4 7 1-16,-3-4 0 0,-1 3-16 0,-5-3-3 0,-4 4-1 0,2 1 0 15,-2-2-9-15,-7 0-3 0,2 0 0 0,-4 2 0 16,-4 4-9-16,2-7-1 0,-4 6-1 16,-2-3 0-16,-1 7-6 0,-5-7 0 0,3 8-1 0,-6-5 0 15,0 2 1-15,0 0 1 0,-3 1 0 0,1 2 0 16,-1-5-13-16,1 2 0 0,-4-7 0 0,-2 5-10 15,3-7 10-15,-4 2-10 0,4 0 10 0,-1-1-10 16,4 2-6-16,2-1-2 0,-3-3 0 0,3-4 0 16,6-4-67-16,0 4-14 0,-3-5-2 0,6-3-891 15,2-5-179-15</inkml:trace>
  <inkml:trace contextRef="#ctx0" brushRef="#br3" timeOffset="-52931.27">15523 3227 1314 0,'-4'8'37'0,"4"-8"8"0,-2 5-36 0,-1-1-9 0,0 2 0 0,0-1 0 16,0-1 112-16,3 2 21 0,-2 1 4 0,2-7 1 15,0 0-62-15,0 0-13 0,0 0-3 0,0 0 0 16,0 0-52-16,5 0-8 0,-2 0-8 0,5-7 8 16,-2-3 18-16,5-1 10 0,0-1 3 0,7-5 0 0,1 2-15 15,6-8-2-15,3 1-1 0,6-8 0 0,-3-3-13 0,0-2 8 16,0-2-8-16,5-3 0 0,-2-4 16 0,2-2-4 15,9-1 0-15,6-8 0 0,-4 8-1 0,-4-1-1 16,-4-4 0-16,3 2 0 0,-6-2-10 0,1 7 0 16,2-3 9-16,1 4-9 0,-1 9 12 0,-6 0-3 15,-2 2 0-15,0 0 0 0,-8 2-9 0,-1 3 0 16,-2 3 0-16,-4-3 8 16,4 1-34-16,-3 2-7 15,-3 0-2-15,6 0 0 0,-6 5 0 0,2 0 0 0,-1 5 0 0,-4 0-877 0</inkml:trace>
  <inkml:trace contextRef="#ctx0" brushRef="#br1" timeOffset="-43489.85">17895 1016 1875 0,'0'0'41'0,"0"-4"9"0,0-4 2 0,0 0 0 0,0 6-41 0,2-3-11 0,-2-2 0 0,3 1 0 16,-3 2 48-16,0 4 8 0,0 0 2 0,0 0 0 0,0 0-30 0,6 4-7 15,-4 4-1-15,4 4 0 16,-3 6-8-16,-3 2-3 0,2 3 0 0,-2 2 0 0,3 7 44 0,-3-5 9 16,0 6 2-16,0 4 0 0,0-2 31 0,0 3 6 15,0-3 2-15,0-3 0 0,0 3-25 0,0-10-5 16,3 4-1-16,0-6 0 0,-3 0-31 0,6-6-6 15,-4-4-2-15,4-3 0 0,0 2-24 0,-1-9-9 16,1-1 0-16,2-2 9 0,-2-2-9 0,2-3 0 16,-2-8 0-16,-1-2 0 0,1 2-11 15,0-4-7-15,-3 0-2 0,-1-6 0 0,1 3 38 0,-3 0 7 16,3-4 2-16,0 1 0 16,-3-2-43-16,-3 3-9 0,-3-6-2 0,4 5 0 0,-4-1 27 0,-3-4 0 15,1 3 0-15,0 1 0 0,-1-2 0 0,3 9 0 16,1-3 0-16,-1 2 0 0,1-2 0 0,-1 3 0 15,3-1 0-15,1 1 0 0,-2 0 0 0,4-4 0 16,0 1 0-16,0 3 11 0,4 5-19 0,-2-3-4 0,1 2-1 16,0 6 0-16,3-3 0 0,-1 3 0 15,1 2 0-15,0 2 0 16,2 0-24-16,3 3-5 0,-3 0-1 0,4 3 0 0,2 0 60 0,-3 2 12 0,6-1 3 0,-1 4 0 16,1-3-24-16,6-3-8 0,-4 1 0 0,4-1 0 15,0 4 12-15,-1-4-3 0,0-2-1 0,1 3 0 16,0-3-8-16,-1 0 8 0,-2 2-8 0,-1-2 8 15,1 2 8-15,-3-2 2 0,-3 3 0 0,-3-1 0 16,0-2-33-16,-2 2-6 0,-1 4-2 0,-3-4 0 16,1 1-101-16,-6-3-21 15,0 0-4-15,0 0-658 0,-2 2-131 0</inkml:trace>
  <inkml:trace contextRef="#ctx0" brushRef="#br1" timeOffset="-43237.36">17925 1214 2649 0,'0'0'58'0,"0"0"12"0,0 4 2 0,5 2 4 0,1-6-61 0,3 2-15 16,2 1 0-16,3-3 0 0,3 2 63 0,3-2 9 15,-1 0 3-15,6-2 0 0,1 2-29 0,-1-3-6 16,-2 1 0-16,-1-4-1 0,-2 4-23 0,-1 0-5 15,1 2-1-15,-4-3 0 0,-1 1-10 0,-1 2 0 0,-3-3 0 0,0 3 0 32,-3 3-48-32,1-1-9 0,0 3-2 0,-7 3 0 15,1-3-106-15,-3-3-22 0,0 5-4 0,-5 1-897 0</inkml:trace>
  <inkml:trace contextRef="#ctx0" brushRef="#br1" timeOffset="-43036.82">17959 1596 2419 0,'0'4'53'0,"0"1"11"0,2 5 3 0,4-7 1 0,0 2-55 0,2 3-13 0,7-1 0 0,-2-2 0 16,4 5 91-16,3-5 15 0,2-5 3 0,7 2 1 16,-5 1-40-16,5-3-8 0,-1 0-2 0,3-3 0 0,-3 1-30 0,0 2-6 15,3 0-2-15,0-3 0 0,-6 3-22 0,3 0 0 16,0 3 0-16,0-3 0 15,0 0-93-15,-5 5-20 0,-1-2-4 0</inkml:trace>
  <inkml:trace contextRef="#ctx0" brushRef="#br3" timeOffset="-39347.74">16765 3282 2080 0,'-2'3'46'0,"-4"4"10"0,1-5 1 0,-1 3 1 0,1-2-46 0,2 0-12 0,3-3 0 0,0 0 0 15,0 0 47-15,3-8 7 16,-1-2 2-16,7-2 0 0,2-4-15 0,3-1-2 16,0-5-1-16,0-1 0 0,3 1-30 0,0-13-8 0,-1 0 0 15,7-5 0-15,0 3 31 0,5-6 5 16,5-2 0-16,7-5 1 0,-1 0-8 0,1-4-1 15,-1-1-1-15,3-8 0 0,-3 6 4 0,3 0 1 0,3-5 0 0,9-6 0 16,-7 13-20-16,-5 3-3 16,-3-3-1-16,0 0 0 0,-8 10-8 0,-3 0 12 0,-2 10-12 0,-4-3 12 31,-5 9-168-31,0 6-34 0,-6 3-6 0</inkml:trace>
  <inkml:trace contextRef="#ctx0" brushRef="#br1" timeOffset="-25749.87">19161 1034 1310 0,'0'0'28'0,"0"0"7"0,0 0 1 0,0 0 1 16,0 0-29-16,0 0-8 0,0 0 0 0,0 0 0 16,0 0 38-16,0 0 6 0,0 0 2 0,0 0 0 15,0 0 11-15,0 0 3 0,0 0 0 0,5 3 0 16,-2 2 16-16,2 2 4 0,-2 1 1 0,0 4 0 16,2-2-13-16,-2 8-4 0,0-1 0 0,0 5 0 0,-1 1 1 15,-2 2 0-15,4 0 0 0,-1 2 0 0,-1 6 3 16,1-6 0-16,0 0 0 0,0 1 0 15,2-5-8-15,1-4 0 0,-4 1-1 0,4-5 0 0,3 1-27 16,-4-7-6-16,4 1-1 0,-3-5 0 0,-1 2-15 0,1-4-10 16,-1-3 12-16,1 0-12 0,-4 0 0 0,2 0 0 15,1-3 0-15,-5 3 0 0,0 0 13 0,0-4-4 16,-3-1-1-16,3 2 0 0,-2-2 2 0,-2-5 0 16,2 6 0-16,-1-4 0 0,0 0-2 0,-2 4-8 15,-1-9 12-15,1 3-4 0,-1 0-8 0,-3 2 0 16,4-4 0-16,-1 2 0 0,1-5 0 0,-1 0 0 0,0 0 0 15,3 0 0-15,1-2 0 0,-1-1 0 0,0-2 0 0,0 3 0 16,3-8 0-16,-2 5 0 16,2-5 0-16,-3 0 0 0,-1 5 0 0,2-5 0 15,-4 5 0-15,3 0 0 0,-2 2 0 0,-1-4 8 0,-2 7-8 16,-1-5 12-16,4 3-12 0,-4 4 0 0,1 1 0 16,-1-1 0-16,1-2 0 0,0 6 0 0,2-2 9 15,1 6-9-15,-1 1 0 0,3-7 0 0,0 7 0 0,0-4 0 16,3 3 0-16,0 5-8 0,3-5 8 0,3 3-12 15,-4-3 12-15,7 2-10 0,0-2 10 0,-1 3-10 16,6-1 10-16,0 1 0 0,3-1-9 0,0 0 9 16,3 1 0-16,-1-1 0 0,1-1 0 0,0 1 0 15,2 3 15-15,0-2 1 0,4-1 0 0,-1 0 0 0,3-1-16 16,-3-1-13-16,0 2 2 0,-2 3 1 0,2-2 38 0,-5 2 7 16,0 2 1-16,-4 1 1 0,1-1-24 15,-6 5-5-15,0-1 0 0,-2-4-8 16,-1 3 13-16,1 2-4 0,-4-1-1 0,1-4 0 0,0 3-8 0,-3 3 0 15,-1-6 0-15,1 1-11 16,-3-3-69-16,3 2-13 0,-3-2-3 0,0 0-1 16,0 0-88-16,0 0-18 0,0 0-3 0,-6-5-1 0</inkml:trace>
  <inkml:trace contextRef="#ctx0" brushRef="#br1" timeOffset="-25500.43">19214 1159 2311 0,'-6'10'51'0,"6"-10"10"0,0 2 3 0,0-2 0 0,0 0-51 0,6 3-13 0,5-1 0 0,-3 1 0 16,3 2 60-16,3 0 8 0,1-3 3 0,2-2 0 16,2 0-39-16,0 0-7 0,27 0 22 15,-27 0-12-15,4 0 2 0,-4 0 1 0,1 0 0 16,0 0-24-16,-3-2-5 0,-1 2-1 0,1 0 0 15,-3-2 8-15,-2 2 2 0,-1-3 0 0,-3-2 0 16,0 5-179-16,1 0-36 16,-3-3-7-16,-1 1-526 0,1 2-105 0</inkml:trace>
  <inkml:trace contextRef="#ctx0" brushRef="#br3" timeOffset="-21421.71">17605 3213 1778 0,'0'0'39'0,"0"0"8"0,0 0 1 0,3-8 3 0,3 0-41 0,2-4-10 15,0 2 0-15,7-10 0 0,1 3 42 0,7-6 6 16,2-2 2-16,9-2 0 0,-1 1 24 0,4-3 5 16,-6-6 1-16,5-2 0 0,-2-1-9 0,5-5-2 15,6-1 0-15,6-6 0 0,-1 5-33 0,1-3-6 16,-3-4-2-16,5-8 0 0,-5 5-12 0,5 3-4 16,6-1 0-16,0 1 0 0,-15 2-4 0,-1 2-8 15,-4 6 11-15,0 0-11 16,-5 7-41-16,-3 3-15 0,-6 4-4 0,-2 8-1062 0</inkml:trace>
  <inkml:trace contextRef="#ctx0" brushRef="#br2" timeOffset="-15854.59">19376 2329 1792 0,'0'0'51'0,"0"-5"10"0,3 0-49 0,-3-2-12 16,3-1 0-16,0-2 0 0,-1 0 105 0,2-2 19 16,1-1 3-16,-2-2 1 0,0 2-15 0,2-1-2 15,-5 1-1-15,3 1 0 0,-3 2-22 0,0 0-5 16,0 0-1-16,-3 2 0 0,3 3-17 0,-5 1-3 16,2-2-1-16,-3 4 0 0,0-1 5 0,-2 3 1 0,0 3 0 0,0-1 0 15,-1 1-43-15,0 0-9 0,1 4-2 0,-1-2 0 16,-2 3-13-16,0 1-18 0,0 6 4 0,-3-2 1 15,-3 4 23-15,0-1 5 0,-3-2 1 0,1 3 0 16,2 3-16-16,-2 3 0 0,-1 2 0 16,3 0 0-16,3 3 0 0,-3-1 0 0,6-2 0 0,0 2 0 15,0 1 0-15,0-1 0 0,2 3 0 0,3-3 0 16,1 4-17-16,-1-1 3 0,3-1 1 0,1 1 0 16,2-2 13-16,0-3 0 0,2-3 0 0,3-2 0 15,-1 0-10-15,1-2 1 0,1-3 0 0,-1-3 0 16,4-2 9-16,2-3-10 0,0 1 10 0,1-6-10 15,2 3 10-15,-3-5-8 0,3 0 8 0,0-2-8 16,-3-1 8-16,3 1 0 0,-6 0 0 0,3-4 8 16,1 1 5-16,-1-2 2 0,-3-1 0 0,1 1 0 0,-1-3-15 15,-2 0 0-15,2 2 0 0,-2-1 0 0,0-2 0 0,-3 2 11 16,2 4-3-16,-2-5-8 0,0 2 0 0,-1-2 0 16,4 3 0-16,-3 1 0 0,-1-3 8 0,-2 4-8 15,4-5 0-15,-1 3 0 0,-1 1 8 0,1-4-8 16,0 0 12-16,0 1-12 0,-1 1 0 0,-2-2 0 15,6 2 0-15,-3-1-12 0,-1 4 12 0,2-3 0 16,-2 5 0-16,1-1-9 0,-3 4 9 0,6-3-10 16,-6 3 10-16,2 0-10 0,-2 0 1 0,6 3 0 15,-3 4 0-15,-3-7 0 0,3 0 9 0,0 2 0 16,-3-2 0-16,0 0 0 0,3 6 0 0,-3-6 0 16,2 2 0-16,-2-2 0 0,0 0 0 0,0 0 0 15,6 3 0-15,-6-3 0 0,0 0 0 0,0 0-12 0,3 0 12 0,-3 0-12 16,5 0 22-16,-5 0 4 15,0 0 1-15,0 0 0 0,6-3-15 0,-6 3 0 16,0 0 0-16,0 0 0 0,6 0 0 0,-6 0-12 0,0 0 3 0,0 0 0 16,0 0 9-16,0 0 12 0,0 0-2 0,0 0-1 15,0 0-9-15,0 0-12 0,0 0 2 0,0 0 1 16,0 0 9-16,0 0 0 0,0 0-9 0,0 0 9 16,0 0 0-16,0 0 15 0,0 0-3 0,0 0 0 15,0 0-12-15,0-5 0 0,0 0 0 0,0 5 0 16,0 0 0-16,0 0 0 0,0 0 0 0,-4 0 0 15,4 0 0-15,0 0 0 0,0 0 0 0,-2-7 0 16,-1 1-17-16,0 4-7 0,0-3 0 0,3 5-1 16,0 0-11-1,-5-2-3-15,5 2 0 0,-6-3 0 0,6 3 55 0,-2-2 12 0,2 2 1 0,-6-3 1 0,0 3-30 16,0-3 8-16,6 3-8 0,-5 0 0 0,5 0 0 16,-6 0 0-16,6 0 0 0,-6 0 0 15,6 0 0-15,-5 3 0 0,5-3 0 0,0 0 0 0,0 0 0 0,0 0 0 16,0 0 0-16,0 0 0 0,0 0 0 0,0 0 0 15,0 0 0-15,0 0 0 16,0 0-29-16,0 0 1 0,3 3 0 0,-1-3 0 0,2 2 50 0,-2 1 10 16,7-3 3-16,-7 2 0 0,4 0-22 0,0-2-4 15,2 3-1-15,-2-3 0 0,5 2-8 0,-2-2 12 16,-1 0-12-16,3 0 12 0,3 0-4 0,-3 0-8 16,6 0 12-16,-3-2-4 0,3-1-8 0,-3 3 8 15,1 0-8-15,-2-2 8 0,1 2-8 0,-2-2 8 0,-1 2-8 0,0 2 8 16,-2 0-8-16,-2 1 0 0,-1 2 0 0,0-2 8 15,0 4 0-15,-4-7-8 0,2 5 12 0,-4 0-4 16,0 2-8-16,0-2-12 16,2 1 2-16,-4-2 1 0,-2 4 9 0,2-3 0 0,-1 5 0 0,-6-3 0 15,3 3 15-15,1 1 5 0,-3 3 0 0,-1 3 1 16,-2-1-21-16,2 3 8 0,-4 4-8 0,2 0 0 16,-4 4 0-16,1-2 0 0,3 5 0 0,-6 2 0 15,6-1 9-15,-3 0-9 0,3 0 12 0,3-1-12 16,-1-3 35-16,1-5 0 0,2 1 0 0,-2-3 0 15,4-5-35-15,2-3 0 0,-1 1 0 0,0-6 0 16,0-2 0-16,3-2 0 0,0-3 0 0,0 0 0 16,0 0-58-16,0 0-18 0,3-5-4 0,0-3-1 15,2-2-75-15,-1-2-16 0,1-1-2 16</inkml:trace>
  <inkml:trace contextRef="#ctx0" brushRef="#br2" timeOffset="-15349.18">19935 2209 1370 0,'0'0'39'0,"0"-5"8"0,0 3-38 0,0-6-9 0,0 8 0 0,0 0 0 0,0-5 82 0,0 5 14 16,0 0 4-16,0 0 0 0,0 0-19 0,3 3-3 15,3 5-1-15,-4-4 0 0,1 3 18 0,0 4 3 16,0 6 1-16,-3-4 0 16,2 4-18-16,1 3-3 0,0 8-1 0,0-1 0 15,2 3-11-15,-1 0-2 0,-2 3-1 0,4-2 0 0,-3 5-26 0,2-1-5 16,-2 2 0-16,0-2-1 0,2 0-15 15,-2-5-4-15,0 2 0 0,0-7 0 16,3-2-30-16,-4-3-6 0,1-3-2 0,0-2 0 16,2-5 26-16,-1-2 0 0,1-3 0 0,-3-5 0 15,-2 0-108-15,4-5-16 0,1-6-3 0,-2-1-1025 0</inkml:trace>
  <inkml:trace contextRef="#ctx0" brushRef="#br2" timeOffset="-15044.68">20320 2154 1459 0,'0'30'41'0,"0"-14"10"0,0-7-41 0,0 9-10 15,0 1 0-15,2 4 0 0,2-3 124 0,-2 8 24 0,4-6 4 0,-3 6 0 16,5-1-19-16,-3-2-4 0,1 0-1 0,-1 5 0 15,2-5-51-15,-2 2-10 0,1-2-3 0,-1 0 0 16,1-3 6-16,0-2 1 0,-1-2 0 0,1-1 0 16,-1-2-63-16,1-7-8 0,-3 2-9 0,3-3 9 15,-1-2 0-15,-2 0 0 0,-3-5 0 0,0 0 0 16,0 0-110-16,0 0-14 0,3-5-4 0,-3-2 0 16,0-3-51-1,-3 0-10-15,-3 2-3 0,4-4 0 0</inkml:trace>
  <inkml:trace contextRef="#ctx0" brushRef="#br2" timeOffset="-14831.49">20095 2519 2419 0,'0'0'53'0,"-3"2"11"0,0 0 3 0,3-2 1 0,0 6-55 0,-2-1-13 0,2 0 0 15,0-1 0-15,0 4 105 0,2-3 19 16,1 2 3-16,0 1 1 0,2-3-52 0,1 0-9 15,3 0-3-15,2 0 0 0,0-5-32 0,0 0-8 0,7 2 0 0,1-2-1 16,1-2-37-16,-1 2-7 16,4 0-2-16,2-5 0 0,-6 3 23 0,4-1 0 0,-3 0 0 0,-1 1 0 31,4 2-56-31,-3-2-6 0,2 2-2 0,0-3 0 16,4 3-102-16,-1-2-21 0,3 2-4 0,0-6-1 0</inkml:trace>
  <inkml:trace contextRef="#ctx0" brushRef="#br2" timeOffset="-14130.54">20940 2327 1684 0,'0'9'37'0,"-3"-1"8"0,3 4 2 0,0 6 0 0,0 2-38 0,0-3-9 0,3 9 0 0,-3-4 0 15,3 5 84-15,-1 1 14 0,2 4 3 0,-2-2 1 16,1 0-7-16,3 0-2 16,-1 2 0-16,4 3 0 0,-1-7 1 0,1-3 0 15,-1-3 0-15,0-2 0 0,0-5-48 0,-1-5-10 0,1-2-1 0,1-4-1 16,-4-1-20-16,1-1-4 0,-1-4-1 16,-2-3 0-16,0-5-9 0,-1 2 0 0,1-4 0 0,-3-3 0 15,0 0 0-15,0 0-12 0,0-2 2 16,-3-3 1-16,1 2-6 0,-1-2-1 0,-3 0 0 0,-2-2 0 15,-1-1-2-15,1-2-1 0,-6 3 0 0,3-3 0 16,-6 0-1-16,3 0 0 0,0 3 0 0,-3-8 0 16,3 8-2-16,0-4-1 0,0 4 0 0,0 4 0 15,0-4-14-15,3 7-3 0,0-5-1 0,-1 2 0 16,4 3 41-16,-3 3 0 0,2 0 0 0,1 1 0 16,-1 2-8-16,1 1 8 0,3 3-8 0,-4 0 8 0,3 3 0 15,1 2 0-15,-1-2 0 0,3 2 0 0,3 0 0 0,0 0 0 16,0 0 0-16,0 0 0 0,0 0 0 15,0 0 0-15,0 0 0 0,0 2 0 0,0 3 56 0,3-1 6 16,3 4 2-16,2-3 0 0,0 2-22 0,3 1-4 16,1-5-1-16,4 1 0 0,4 2 9 0,3-1 2 15,2-3 0-15,3 1 0 0,3-1-8 0,-6-2 0 16,3 0-1-16,-6 0 0 0,2 0-28 0,-5 0-11 16,1-2 8-16,-1 2-8 0,-2 2 0 0,0 3 0 15,-3-2 0-15,0 4 0 0,0-7 30 0,-3 5 1 16,0-5 0-16,-2 5 0 0,-3 3-40 0,-4-4-8 15,1 1-2-15,0 1 0 16,-3 1-77-16,-3-2-16 0,0 0-4 0,-5 0-748 16,2 0-151-16</inkml:trace>
  <inkml:trace contextRef="#ctx0" brushRef="#br2" timeOffset="-13861.14">20822 2771 2581 0,'0'0'56'0,"0"0"12"0,3 2 3 0,5 1 2 0,3 1-58 0,1 2-15 0,5-6 0 0,2 2 0 16,1 1 88-16,5-1 16 0,-2-2 2 0,2 3 1 16,-3-3-32-16,1 0-7 0,-1 0 0 0,1 0-1 15,2 0-31-15,0 2-7 0,3 0-1 0,3 1 0 16,0 0-15-16,-3-1-3 0,3 1-1 0,0 1 0 15,-5-1-9-15,-4-1 8 0,-3 4-8 0,1-1 8 16,-3-3-8-16,-3 3 0 0,3 0 0 0,-3 2 0 16,-3-2-52-16,0-2-13 0,0 2-3 0,-2-2 0 15,-1 1-153-15,1-1-31 0</inkml:trace>
  <inkml:trace contextRef="#ctx0" brushRef="#br1" timeOffset="-5220.17">20454 879 843 0,'0'0'24'0,"0"0"5"0,0 0-29 15,0 0 0-15,0 0 0 0,0-4 0 0,-3-4 87 0,3 8 11 16,0 0 2-16,-2-5 1 0,2-2-8 0,-3 1-1 16,3 1-1-16,-3 3 0 0,3 2 37 0,-3-5 8 15,1 0 2-15,-1-2 0 0,0 2 2 0,-2-1 0 16,1 1 0-16,-1 1 0 0,2 1-29 0,-3-2-6 15,4-5-1-15,-4 5 0 0,1 0-32 0,1 0-6 16,-1 0-2-16,-1 3 0 0,1-1-28 0,-1 3-5 16,1-3-2-16,-1 3 0 0,-3 3 5 0,4-3 1 0,-3 0 0 15,-3 8 0-15,-1-1-35 0,-2 6 0 16,-3-1 0-16,1 3 0 0,1 3 0 0,-5-4 0 16,7 9 0-16,-5 0 0 0,2 1 0 0,-1-2 0 15,3 6 0-15,0-1 0 0,3-7 10 0,2 3-10 16,-2 4 8-16,2-4-8 0,4 5 0 0,-3 1 0 15,5 1 0-15,-3 5 0 0,4 3 0 0,2-6 0 16,-3 1 0-16,3-1 0 0,3-9 0 0,-1-1 0 0,1 0 0 16,0-4 0-16,5-1-8 0,-2-2 8 0,2-3 0 0,9 1 0 31,0 0 0-31,0-11 0 0,0 3 0 0,-1-3 0 0,1-9 0 0,3-21 0 31,-6 6 0-31,3 7 0 0,-3 3 0 0,-3 10 0 0,1-4 0 16,-5-1 0-16,2-1 0 0,-3 1 0 0,-1 0 0 0,-1 4 0 15,-4-5 0-15,0-1 0 0,0 1 0 0,0-2 0 0,0 5 0 16,0-7 11-16,-4 1 3 0,4-1 1 0,-2 7 0 0,2-8-24 0,-3 4-5 16,0-2-1-16,0 7 0 0,3 4 15 0,-3-5 15 15,1-3-3-15,2 3-1 16,0 5-11-16,0 0 0 0,-4-7-10 0,4 7 10 0,0 0-11 16,0 0 11-16,0 0-12 0,0 0 12 15,0 0-14-15,0 0 4 0,4 0 1 0,-2 0 0 0,4 2 9 0,-3-2 0 16,2-2-9-16,1-1 9 0,0 3 0 15,2 0 15-15,-2 0-3 0,2-5 0 0,1 5-12 0,-1-2 0 16,0-1 0-16,3 3 0 0,1-2 0 0,-1 2 0 16,1-5 0-16,1-1 0 0,-2 6-9 0,4 0-5 15,-4 0-1-15,0 0 0 0,0 6 15 0,-2-4 0 16,-4-2 0-16,1 3 0 0,-1-1 12 0,-1 3 1 16,-2 5 1-16,-4 0 0 0,-2 3-14 0,2 2 0 0,-3 5 8 15,-2-1-8-15,-1 4 0 0,-1-6 11 0,1 1-11 0,0-6 10 16,0 8-10-16,-1-2 0 15,0-1 0-15,1-2 0 0,3 0 8 0,-4 5-8 16,1 0 0-16,2 0 8 0,0-10-8 0,1 0-16 0,-1 0 4 0,4 2 1 16,-4-1 11-16,6-4 0 0,-3-2 0 0,3-5 0 15,0-10-107 1,3-3-25-16,-1-6-6 0,2-1-770 0,1 2-155 0</inkml:trace>
  <inkml:trace contextRef="#ctx0" brushRef="#br1" timeOffset="-4705.64">20974 875 1494 0,'0'0'32'0,"0"0"8"0,0 0 0 0,0-3 3 0,0 3-35 0,0 0-8 0,0 0 0 0,2-5 0 16,4 5 85-16,-3 5 15 0,0 0 4 0,0-3 0 15,-1 11-12-15,1-1-3 0,0 3 0 0,0 7 0 16,-3-2 19-16,0 8 4 0,0-3 1 0,-3 5 0 15,0 0-26-15,0 2-6 0,-2-6-1 0,2 9 0 16,-2 7-30-16,1-2-6 0,2-1-2 0,-4 1 0 16,6-2-27-16,-3-3-6 0,3 0-1 0,0 0 0 15,0-3-21-15,0 1-5 0,6-11-1 0,-3 3 0 32,3-5-113-32,2-5-24 0,-3 0-4 0,4-8-630 0,-1-1-126 0</inkml:trace>
  <inkml:trace contextRef="#ctx0" brushRef="#br1" timeOffset="-4440.8">21190 937 1526 0,'0'7'33'0,"0"6"7"0,3-3 2 0,-1 5 2 0,1-1-36 0,3-1-8 15,0-3 0-15,-1 5 0 0,1 8 145 0,-1-6 27 0,1-17 6 0,3 8 1 16,-4 7-47-16,1 2-10 16,-4-10-2-16,4 21 0 0,-1 14-44 0,1-4-8 0,0-3-3 0,-3-11 0 15,2-4-33-15,-2 0-6 16,0-5-2-16,0-4 0 0,-1-2-24 0,-2-3 0 16,0-4 0-16,0-2 0 15,0 0-91-15,0 0-10 0,-5-5-3 0,-1 0-695 0,-2-5-139 0</inkml:trace>
  <inkml:trace contextRef="#ctx0" brushRef="#br1" timeOffset="-4198.34">21046 1308 2187 0,'0'0'62'0,"0"0"14"0,4 3-61 0,1 0-15 0,-2-1 0 0,2 1 0 0,1-3 72 0,0-5 11 15,5-5 2-15,-3-1 1 0,3 22 34 0,1-11 6 16,-1-13 2-16,3 10 0 0,3 8-107 0,-3-2-21 16,3-8 0-16,3 2 0 0,-1 8 0 0,1-12 0 15,2-20 0-15,1 14 0 16,-1 26-52-16,-2-8-7 0,-3-23-1 0,0 13 0 16,-1 17-187-16,-1-9-37 0,10-18-8 0,-11 12-2 0</inkml:trace>
  <inkml:trace contextRef="#ctx0" brushRef="#br1" timeOffset="-3750.29">21763 992 1634 0,'0'4'36'0,"-4"2"7"0,4 1 1 0,0 3 3 0,0 2-38 0,0 1-9 16,4 9 0-16,-4-2 0 0,0 6 107 0,2-2 19 15,-2 7 4-15,0 3 1 0,3 1-7 0,0 2 0 16,-3-2-1-16,3 3 0 0,2 2-23 0,-1-5-4 16,-2-3 0-16,3 3-1 0,1-5-41 0,-3-5-8 0,3-3-2 15,-1-2 0-15,1-2-24 0,0-3-4 0,-1-8-2 16,-2 1 0-16,3-6-14 0,-6-2 8 15,2-7-8-15,4-3 0 16,-6 0-45-16,3-7-15 0,-3 2-4 0,0-11 0 16,-3 4-102-16,-3-3-21 0,4 0-4 0,-4-2-897 0</inkml:trace>
  <inkml:trace contextRef="#ctx0" brushRef="#br1" timeOffset="-3456.26">21490 984 1792 0,'0'0'51'0,"-3"8"10"0,1-6-49 0,-1 0-12 0,0 4 0 0,3-6 0 15,0 0 105-15,0 5 19 0,-3-3 3 0,3-2 1 16,3 3 0-16,0-1 0 0,2 0 0 0,1-2 0 0,3 3-90 0,4-3-18 16,5 0-3-16,1-3-1 0,6 3 28 0,1-2 4 15,5 0 2-15,-1-1 0 16,1 1 10-16,-3 2 1 0,0-3 1 0,0 1 0 15,0 2-50-15,1 0-12 0,-1 2 0 0,0 1 0 0,-6 2 0 0,1-1 0 16,-1 2 0-16,-3 3 0 16,-1-6 0-16,-2 5 0 0,-2-1 0 0,-2 1 0 15,-1-3-72-15,-3 2-15 0,-2-2-2 0,-1-2-1 16,-2-1-60-16,-3 1-12 0,0-3-2 0,0 0-1 0</inkml:trace>
  <inkml:trace contextRef="#ctx0" brushRef="#br1" timeOffset="-3184.99">21619 1596 2649 0,'0'0'58'0,"3"4"12"0,3-1 2 0,0-1 4 0,5 1-61 0,2 2-15 0,4-5 0 0,1 2 0 15,1 1 70-15,-2-3 11 0,2 2 3 0,1 1 0 16,0-1-16-16,5 1-2 0,0 0-1 0,6-1 0 16,0 0-37-16,0 1-8 0,3 2-2 0,-3 0 0 15,-3 0 6-15,-1-3 0 0,-1 1 1 16,-6-1 0-16,-1 1-25 0,-2 0 0 0,0 1 0 0,-3-1 0 16,-3-1-46-16,-2 1-14 0,-4-1-4 0,1-2 0 15,-6 0-102-15,0 0-21 0,0 0-4 0,0 0-999 16</inkml:trace>
  <inkml:trace contextRef="#ctx0" brushRef="#br1" timeOffset="-1981.19">21246 952 468 0,'0'0'10'0,"0"0"2"0,0 0 1 0,0 0 0 0,0 0-13 0,0 0 0 0,0 0 0 0,0 0 0 0,0 0 0 0,0 0 0 16,0 0 8-16,0 0-8 0,0 0 40 0,0 0 4 16,0 0 2-16,0 0 0 0,0 0 60 0,0 0 12 15,-3 0 2-15,3 0 1 0,0 0-39 0,0 0-8 16,-6 0-2-16,6 0 0 0,0 0-4 0,0 0 0 15,0 0-1-15,0 0 0 0,0 0-11 0,0 0-3 16,0 0 0-16,0 0 0 0,-2 2 0 0,2-2 0 16,0 3 0-16,-3 1 0 0,3 4-31 0,0-3-6 0,0 3-2 0,0-1 0 15,0 0 5-15,0-4 1 0,0 5 0 0,0-1 0 16,0 1-20-16,0 1 8 0,0-6-8 0,-3 2 0 16,3 3 0-16,0-4 0 0,0 2 0 0,3-1 0 15,-3-1 8-15,0 1-8 0,3-2 0 0,-3 0 0 16,2 2 8-16,2-1-8 0,-2 1 9 0,4 1-9 15,-3-2 16-15,-1 7-4 0,4-4 0 0,-3 3 0 16,2 2 16-16,-2 1 2 0,0 0 1 0,3 4 0 16,-3-5-8-16,-1 6-2 0,1-1 0 0,0 1 0 15,0 2 0-15,-1-3 0 0,2 5 0 0,1-7 0 16,-3 5 35-16,4-5 6 0,0 5 2 0,0-7 0 16,-4 5-55-16,4-3-9 0,3-3 0 0,-7 0 0 15,4 3 0-15,-1-5 16 0,1 3 0 0,-3-1-1 16,-1-4-15-16,-2 2 11 0,4 0-11 0,-4 0 10 0,0-3-2 0,-4 0-8 15,4 4 12-15,-2-4-4 0,2 3-8 16,0-5 0-16,-3 3 0 0,0-1 0 16,3-2 0-16,-3 0 0 0,3 2 0 0,0-7 0 0,0 3 0 0,0-3 0 15,0 0 0-15,0 0 0 0,0 0-12 0,3 0 12 16,3-5-10-16,-6 0 10 0,2 0-18 0,2-2 2 16,-2-1 1-16,1 0 0 0,-3-4 43 0,3 5 8 15,-3-6 1-15,0 3 1 0,0-5-17 0,-3 0-3 16,0 5-1-16,1-7 0 0,-2 4-7 0,-1 3-2 0,-1-8 0 15,1 4 0-15,-3 1 0 0,2-4 0 0,-3 2 0 0,4-5 0 16,-4 2-8-16,1-2-9 16,3 1 9-16,-4-4-13 0,1 6 13 15,2-6 0-15,0 6 0 0,-2-3 0 0,5 3 0 0,-3-3 8 0,4 5 0 16,-4-3-8-16,3 3 0 0,3 5 0 0,-2-2-10 16,2-1 10-16,-4 3 0 0,4 2 0 15,0-4 0-15,0 0 0 0,0 4 0 0,0-2 0 0,-2 2 0 0,2 1 0 16,0 0 0-16,-3 1 0 0,3 4 0 0,0 2 0 15,0 0 0-15,0-2 0 0,0 2 0 0,0 0 0 16,0 0 0-16,0 0 0 0,0 0 0 0,0 0 0 16,-6 4 0-16,4-1 0 0,2 5 0 0,-3-1 0 15,3 3 0-15,0 3 0 0,0-3 0 0,3 2 0 16,-1 3 0-16,1-3 0 0,3 8 0 0,0-2 0 16,-1-1-8-16,1 3 8 0,-1 6 0 0,1-4 0 0,-1 0 0 15,1 3 0-15,0 3 0 0,-3-4 0 16,2 2 0-16,-5 1 0 0,3-2 0 0,0 2 0 15,-3 0 0-15,2 1 0 0,-2 5 0 0,0-6 0 16,0 3-52-16,0-3-10 0,4 3-2 16,-4-7 0-16,2 2 0 0,3-5 0 0,-1-2 0 0,1-6 0 15,1-2-102-15,3-3-21 16,2-2-4-16,-3-15-1 0</inkml:trace>
  <inkml:trace contextRef="#ctx0" brushRef="#br3" timeOffset="2203.17">19009 3207 2188 0,'0'0'48'0,"3"-2"11"0,-3-6 1 0,5-2 1 0,1 0-49 0,0-2-12 0,5-6 0 0,0-4 0 16,5 0 74-16,7-6 12 0,2 1 2 0,6-8 1 15,0 2-23-15,3-2-5 0,-3-2-1 0,0-3 0 16,0-2-24-16,2-4-6 0,6 4-1 0,7-5 0 16,-4 4-9-16,0 4-3 0,-6-1 0 0,0 2 0 15,-7 3-17-15,-4 5 0 0,-3 3 0 0,-2 2 0 0,-6 7 0 16,-3 4 20-16,-2 3-4 0,-3 4 0 16,-1 2-26-16,-5 5-6 0,0 0 0 0,0 0-1 15,-5 5-152-15,1 5-31 16,-1-5-5-16,-1 5-523 0,3-3-104 0</inkml:trace>
  <inkml:trace contextRef="#ctx0" brushRef="#br3" timeOffset="2701.31">20017 3026 1728 0,'0'0'38'0,"0"0"8"0,0 0 2 0,0 0 0 0,0 0-39 0,0 0-9 0,0 0 0 0,0 0 0 16,-3 4 80-16,3-4 15 0,0 0 2 0,0 0 1 15,0 0-3-15,0 0-1 0,0 0 0 0,0 0 0 0,0 0-24 0,-3-4-5 16,3-4-1-16,3-2 0 15,2-3-51-15,1-2-13 0,-1-7 0 0,6-4 0 0,1 2 48 0,5-6 8 16,2-5 0-16,7-8 1 0,5 1-38 0,0 0-8 16,5-3-2-16,0-2 0 0,-7 4-9 0,-1 1 8 15,0-3-8-15,-1 0 8 0,-1 5-8 0,-1 2 0 16,3 3 0-16,1 0 0 0,-5 6 13 0,2 1-2 16,-1 3-1-16,-2 6 0 15,-3-1-90-15,-1 2-19 0,-2 5-3 0,-3 3-1 16,-3 1-64-16,-2 4-13 0,-1 2-2 0,0-5-778 0</inkml:trace>
  <inkml:trace contextRef="#ctx0" brushRef="#br3" timeOffset="3168.38">20704 3070 1497 0,'0'0'32'0,"0"0"8"0,0 0 0 0,0 0 4 0,0 0-36 0,0 0-8 0,0 0 0 0,0 0 0 15,0 0 93-15,6-2 17 0,-1-3 3 0,4-3 1 0,-1-2 10 0,1-5 1 16,2 0 1-16,3-7 0 0,3 2-32 0,2-3-6 16,4-4-2-16,8-3 0 15,3 0-22-15,-1-10-5 0,1 3-1 0,2-11 0 0,1 6-15 0,-1-3-3 16,7-2-1-16,7-6 0 0,1 6-14 0,-1-4-2 15,-5 4-1-15,0-3 0 0,-3 11-10 0,0-1-3 16,3-2 0-16,0 7 0 0,-3-3-9 0,-3 8 8 16,-2 3-8-16,-9-1 8 0,-3 6 0 0,-8 4-8 15,0 5 12-15,-3 1-4 16,-6 7-39-16,0-2-8 0,-4 2-1 0,-2 2-1 16,-2 3-163-16,0 0-33 0,0 0-7 0,-11 13 0 0</inkml:trace>
  <inkml:trace contextRef="#ctx0" brushRef="#br4" timeOffset="27733.61">12945 2352 543 0,'0'0'12'0,"6"0"2"0,-1-3 1 0,1 1 1 0,3-1-16 0,-4 0 0 0,3 1 0 0,1 2 0 15,0-3 0-15,-1 3 0 0,0-2 0 0,3 0-10 16,-2-1 10-16,-1 1 0 0,3-1 8 0,-2 0-8 16,2 1 0-16,-3 2 0 0,4-2 0 0,-4-3-8 0,3 2 41 15,0 0 9-15,1 1 2 0,-4-1 0 16,7 1-10-16,-4 0-2 0,2-3 0 0,2 2 0 0,-4 0-9 0,5-2-3 15,-1 3 0-15,1 0 0 16,-1-6-20-16,1 5-15 0,-1-1 3 0,2 1 0 16,-1 1 12-16,-1-3 16 0,1-1-3 0,-2 2-1 0,3 4-12 15,0-3 0-15,2-1 0 0,-1 4 0 0,1-4 0 0,1 4 0 16,-1 0 8-16,1 0-8 0,-1 0 0 0,4 0 8 16,-3 0-8-16,0-2 0 0,2 0 0 0,-2-1 0 15,2 1 0-15,-2-1 0 0,2-2 0 0,0 2 0 16,1-1 0-16,2-1 0 0,1 3 0 0,-2-4 0 15,2 1 0-15,-4 3 0 0,4-1 0 0,-1 1 8 16,-3 0-8-16,1-2 9 0,0 4-9 0,-1-2 0 0,3 0 0 16,-2-1 0-16,2 1-8 0,0 0 8 0,0-1 0 15,1-2 0-15,2 2 0 0,-3-2 0 0,3 1 0 0,-3-2 0 16,1 1 0-16,-2 3 0 0,0-3 0 0,0 3 0 16,2-9 0-16,-1 7 0 0,3-1 0 0,0-3 0 15,0 3 0-15,0 0 0 0,0 2 14 16,0-4-4-16,-2 5-10 0,2-1-12 15,-3 1 2-15,3-1 1 0,-3 0 9 0,4 3 0 16,-1-2 0-16,-1 2 0 0,1-5 0 0,1 3 0 0,1-1 0 0,1 1 0 16,-2-1 0-16,1 0 0 0,1-1 0 0,-3-1 0 15,3-1 0-15,0 4 8 0,0-3-8 0,3 0 0 16,0 0 23-16,-4 0 0 0,4 5 0 0,0-7 0 16,-3 4-13-16,0 1-2 0,-3 2-8 0,3-3 12 15,0 3-12-15,-1 0 0 0,4 0 8 0,-4-3-8 16,1 3 0-16,0 0 0 0,3-2 0 0,-3 0 0 15,3-1 0-15,-1 1 0 0,-1-4 0 0,1 2 0 16,4 4 0-16,-1-5 0 0,1-2 0 0,2 1 0 16,-3 1 14-16,1-2 0 0,2 2 0 0,-2 0 0 0,2-2 0 0,0 1 0 15,0-1 0-15,1 2 0 16,-1 0-14-16,0 2 0 0,1 1 0 0,-4-1 0 16,3 1 0-16,0 2 0 0,4-2 0 0,-7-4 0 15,3 4 0-15,1-1 0 0,-1 1 0 0,1-3 0 16,-1 3 16-16,0-4-4 0,1 1 0 0,-1 1 0 15,0 4 29-15,6-5 6 0,-3-3 1 0,0 5 0 16,0-1-32-16,1-2-7 0,-1 1-1 0,2 1 0 16,-2-1-8-16,6 2-11 0,-3-5 3 0,3 6 0 15,-1 0 8-15,-1-3-8 0,1-1 8 0,1 2-8 0,0 1 0 0,0 3 0 0,2-2 0 0,-3-1 0 16,4 3 8 0,-3-3 0-16,2-4 0 0,1 5-8 0,-1-1 17 0,1-1 4 15,-1 0 1-15,4 2 0 0,-1-5-14 0,0 2-12 0,4 2 3 0,-4 0 0 16,0 1 21-16,3-3 4 0,-3 1 0 0,4 1 1 15,-4 0-17-15,4 3-12 0,-4-2 1 0,3-1 1 16,0 3 10-16,0-2 0 0,1-1 0 0,1 3 0 16,1 0 0-16,0-2 0 0,0 2 0 0,3 0 0 15,3-2 0-15,-4 2 9 0,-1 0-9 0,1-4 0 16,3 4 8-16,-2-2-8 0,6 2 0 0,-4 0 0 16,1 0 8-16,-1 0-8 0,-2-2 0 15,3 2 0-15,-1 0 0 0,1-5 0 0,-1 5 0 0,1-3 0 16,-1 3 0-16,4-2 0 0,-1-1 8 0,0 3-8 15,4 0 0-15,-1 3 10 0,0-3-10 0,-2 2 8 0,-1-2 7 0,3 0 1 16,-3 3 0-16,1 2 0 16,-4-3 22-16,4-2 5 0,-1 6 1 0,0-4 0 0,1 5-26 15,-3 1-5-15,-1-3-1 0,-2 2 0 0,2-2-12 0,1-2 0 16,-1 2 0-16,1 2 0 16,2-1 20-16,-2-4-3 0,-1 3 0 0,1-3 0 15,-3 3 12-15,-1-3 3 0,1 1 0 0,-3-3 0 0,3 5-12 0,-6-2-1 16,-3 4-1-16,1-4 0 0,-7-1-6 0,1 1 0 15,-3-1-1-15,0 0 0 0,-5 1-2 0,-1 2 0 16,-3-2 0-16,1-3 0 0,-9 5-9 0,0-3 0 0,0-2 0 16,-3 2 0-16,-2-2 0 0,-1 0 0 0,-3 0 0 0,4 0 0 15,-3 0 20-15,-3 0 0 0,0 0-1 16,0-2 0 0,-4 2-19-16,1 0 0 0,-3-2 0 0,1 2 0 0,-4 0-12 15,1 0-7-15,2 0-1 0,-5 0 0 0,2 0-4 16,-3 0 0-16,-1 0-1 0,-2 0 0 15,4 0-24-15,-3 0-5 0,-3 0-1 0,2 0 0 16,-2-3-109-16,0 3-23 0</inkml:trace>
  <inkml:trace contextRef="#ctx0" brushRef="#br0" timeOffset="69185.87">10101 4168 1337 0,'0'0'28'0,"-2"-3"6"16,2 3-34-16,-6-5 0 0,3 3 0 0,3 2 0 16,-2-5 97-16,2 5 13 0,0 0 2 0,0 0 1 15,0 0-27-15,0 0-6 0,0 0 0 0,0 0-1 16,0 0-12-16,0 0-3 0,0 0 0 0,0 0 0 16,2 5 52-16,1 0 9 0,0 3 3 0,0-1 0 15,-1 5-78-15,5 0-15 0,-2 6-3 0,1-1-1 16,-4 6-2-16,7 0 0 0,-4 4 0 0,1 1 0 15,2 1-20-15,-5 4-9 0,3 2 8 0,-1 2-8 16,-2-2 0-16,3 0 0 0,0 0 0 0,-1 0 0 0,-2 0 43 16,2-3 3-16,-2 1 1 0,0-3 0 0,0-3-32 0,-1 1-7 15,5-6 0-15,-5 0-8 0,1-4 15 0,3-1-4 0,-4-4-1 0,1-3 0 32,0-2-59-32,0-4-12 0,-3 1-3 0,0-5 0 15,0 0-51-15,0 0-10 0,0-9-3 0</inkml:trace>
  <inkml:trace contextRef="#ctx0" brushRef="#br0" timeOffset="69784.21">9908 4163 2242 0,'-11'15'47'0,"7"-10"9"0,2-2-44 16,-1 1-12-16,3 1 0 0,0-5 0 15,0 0 50-15,0 3 8 0,0-3 2 0,5 2 0 16,1-2-31-16,3 0-5 0,0 0-2 0,4-2 0 16,1 2 26-16,3-3 6 0,3-2 1 0,2 3 0 15,4-3-37-15,-2 0-7 0,5 0-2 0,-1 3 0 16,-6-4 31-16,0 4 5 0,-2-1 2 0,0 3 0 15,-5 3-24-15,-2-1-5 0,1 6-1 0,-2-3 0 16,-4 3 9-16,0-1 2 0,-2 2 0 0,-1 2 0 16,-1-1-6-16,-2 2-1 0,-2-2 0 0,-2 2 0 15,-2 1-2-15,-1 0-1 0,-1 2 0 0,-2-1 0 16,0 1-9-16,-4-2-1 0,4 2-8 0,-3 0 12 0,-1 0-12 0,1-3-13 16,-3 6 2-16,0-5 1 0,2 1 10 0,1-1 0 0,0-1 0 15,3 1 0-15,0-1 0 16,2-4 0-16,6 2 0 0,0-6 0 0,3 4 0 0,3-3 0 0,-1-3 0 0,6 1 0 15,1 0 8-15,-1-3 4 0,3 0 1 0,0 0 0 16,0 0-13-16,3 0-18 16,-1 0 4-16,4 2 1 0,2-2 34 0,1 3 7 0,2-1 2 0,1 1 0 15,-1 1 3-15,-3 4 1 0,1 2 0 16,-1 0 0-16,-5 0-5 0,0 2-1 0,-3 1 0 0,-3-1 0 16,-2 3 7-16,-1 3 1 15,-2-1 0-15,-1 1 0 0,-2-1-36 0,-3 3 0 0,0-2 0 0,-3 2 0 16,0-3 0-16,-2 1 0 0,-1-1 0 0,-3 1 0 15,-2-6 0-15,-2 0 0 0,-4-1 0 0,0-4 0 16,-3-2 16-16,-3 0-4 0,1-3-1 0,0 1 0 16,2-3-23-16,1 0-5 0,1 0-1 0,2-3 0 15,4 1-82-15,1-3-17 0,3 2-3 0,2-2-1 16,0 1-57-16,4-1-11 0,2-3-3 0</inkml:trace>
  <inkml:trace contextRef="#ctx0" brushRef="#br0" timeOffset="70426.27">10652 4213 1580 0,'0'0'67'0,"0"0"-54"15,0 0 92-15,0 0 19 0,0 0 3 0,0 0 1 16,0 0-52-16,0 5-9 0,0 2-3 0,0 3 0 16,0 3 0-16,2 4 0 0,1 3 0 0,-3 2 0 15,3 6 0-15,-3 2 0 0,3 2 0 0,0 6 0 16,-3-3 0-16,3 0 0 0,0 2 0 0,-1 1 0 15,1-3 0-15,0-3 0 0,0 0 0 0,-1-4 0 16,1-1-51-16,0-2-13 0,0-2 0 0,-1-3 0 16,2-5 0-16,-2-3 0 15,1-2 0-15,0-3 0 0,0-1 54 0,0-6 8 0,-3 0 2 0,0 0 0 16,0-8-52-16,0-4-12 0,0-1 0 0,-3-4 0 16,0-1 0-16,0 1 0 0,0-6 0 0,-3 1 0 15,4-3 0-15,-4-3 0 0,1 3 0 0,-1-4 0 16,1-4 0-16,-1 0 0 0,0 2 0 0,3-5 0 15,-2 4 0-15,2 2 0 0,-3 0 0 0,4 0 0 16,-1 5 0-16,0 2 0 0,0 1 0 0,1 2 0 0,-2 3 0 16,2-1 0-16,-1 3 0 0,3 3 0 0,0 2-11 15,-3 2-5-15,3 1 0 0,0 4-1 0,0 3 27 0,0 0 6 0,0 0 0 0,3 3 1 32,2 0-65-32,1 1-12 0,0 1-4 0,2 2 0 15,3 1 52-15,-2 0 12 0,5-3 0 0,2 0 0 0,2 0 0 0,1-1 0 0,6 2 0 0,-2-1 0 16,2-3 0-16,-3-2 0 0,1 3 0 0,0-3 0 15,-1 0 0-15,0-3 0 0,-2 3 0 16,3 0 0-16,-1-2 0 0,-2 2 0 0,0 0 0 16,2 0 0-16,-5 0 0 0,-1 2 0 0,1-2 0 0,-3 0 0 15,-2 3 0-15,-4-1 0 0,0-2 0 0,1 2 0 32,-7 1-54-32,-2 2-8 0,0-2-2 0,-2 1 0 0,-7 2-153 0,1-1-31 15,-3 0-7-15</inkml:trace>
  <inkml:trace contextRef="#ctx0" brushRef="#br0" timeOffset="70660.85">10674 4679 2200 0,'0'0'92'16,"3"-2"-73"-1,3-1 59-15,2 1 12 0,-3-3 2 0,7 3 1 16,-1-1-23-16,3 0-5 0,3 3-1 0,3-2 0 15,-4 2 0-15,4 0 0 0,0-3 0 0,-3 3 0 16,2 0 0-16,-5 0 0 0,3 3 0 0,-3-1 0 16,3-2-51-16,0 3-13 0,-3 0 0 0,3-3 0 15,14 0 0-15,-15-3 0 0,1 0 0 16,0 1-151-16,0-1-33 0,0 1-6 0</inkml:trace>
  <inkml:trace contextRef="#ctx0" brushRef="#br0" timeOffset="71127.8">11343 4265 1094 0,'0'-8'46'0,"-4"4"-37"15,4 4 70-15,0 0 13 0,0 0 4 0,0 0 0 16,-5 2 44-16,-1 0 8 0,1 6 3 0,-1-1 0 15,0 4-32-15,1 1-7 0,-4 0 0 0,4 1-1 16,-1 2-17-16,-2-3-3 0,-1 3-1 0,1-2 0 16,0 2-21-16,-1-3-4 0,1 1-1 0,2 0 0 15,-2-1 0-15,-1-2 0 0,3 3 0 0,4-4 0 16,-1 1-51-16,0-2-13 0,3-1 0 0,0 1 0 16,3-3 0-16,2-1 0 0,1 4 0 0,0-5 0 15,2 1 0-15,1-1 0 0,-1 0 0 0,3-1 0 16,0 1 0-16,1-3 0 0,5 0 0 0,-1 2 0 15,1-2 47-15,5 3 6 0,2 1 2 0,-2-1 0 16,0 2-27-16,4 0-6 0,-4 0-1 0,0 0 0 16,-2 3 25-16,-3-1 5 0,-3 3 1 0,0 0 0 15,-3 0-42-15,-3 0-10 0,1 2 0 0,-3 1 0 16,-4 0 0-16,1-1 0 0,-3 0 0 0,0 1 0 0,0 1 25 0,-5-3 3 16,2 2 1-16,-5-2 0 0,-1 2-29 0,-2-2 0 0,0-2 0 15,-6 4 0-15,-1-6 8 0,2 1-8 0,-3-1 0 0,-1 0 0 31,0-1-19-31,0 1-9 0,3-2-3 0,-2 0 0 0,5 0 31 0,3-3 0 16,0 3 0-16,2-2 0 16,1-3-160-16,5 0-25 0,3 0-6 0</inkml:trace>
  <inkml:trace contextRef="#ctx0" brushRef="#br0" timeOffset="71689.73">11968 4832 2411 0,'3'5'68'0,"-3"-5"16"0,0 0-68 16,0 0-16-16,0 0 0 0,0 0 0 0,0 0 76 15,0 0 11-15,0 0 2 0,0 0 1 0,0 0 30 0,0 0 5 0,-5-5 2 0,-1-1 0 16,0 4-44-16,-2-3-9 0,0 0-2 0,-1-3 0 16,0 1-12-16,-2-3-2 0,0-2-1 0,0-3 0 15,-4 0-45-15,4-5-12 0,3 0 0 0,-3-6 0 16,0 2 0-16,2-3 0 0,1-4 0 0,2-1 0 16,0 2 0-16,6-2 10 0,0-3-10 0,0 2 10 15,6 6-10-15,0-3 0 0,2 5-10 0,3-3 10 16,1 1 0-16,2 2 0 0,-1-2 0 0,5-1 0 15,-4-2 0-15,2 3 0 0,-1 2 0 0,1-5 0 16,1 7 0-16,0 1 0 0,0 2 0 0,0 0 0 16,3 5 0-16,2 0 0 0,-2 2 0 15,-1-1 0-15,1 4 0 0,0 3 0 0,-3-1 0 0,-1 3 0 16,-1 0 0-16,-2-1 0 0,-2 2 0 0,0 1 0 16,1 1 0-16,-4 0 0 0,-2 2 0 0,3-3 0 15,-7 0-132-15,1 3-21 16,-3 0-4-16</inkml:trace>
  <inkml:trace contextRef="#ctx0" brushRef="#br0" timeOffset="77235.24">12583 4265 1094 0,'0'0'46'16,"0"0"-37"0,0 0 84-16,0 0 17 0,0 0 3 0,0 0 1 15,6-2-29-15,-6 2-5 0,0 0-2 0,0 0 0 16,3-3 6-16,-3 3 0 0,0 0 1 0,2-3 0 16,-2 3-33-16,0 0-8 0,0 0 0 0,0 0-1 15,3-2 40-15,-3 2 8 0,0 0 1 0,0 0 1 16,3-2-30-16,-3 2-7 0,0-5 0 0,0 5-1 15,0-5-9-15,0 5-2 0,0-6 0 0,0 6 0 16,0-4-35-16,-3-1-9 0,3 0 0 0,0 0 0 16,0 5 0-16,-3-5 0 0,1 0 0 0,2-1 0 15,-3 2 32-15,3 4 4 0,-3-3 0 0,-5-6 13 16,4 6-41-16,2 0-8 0,-4-2 11 16,3 3 1-16,1 0 1 0,-4-4 0 0,3 4 0 0,-3-1 4 0,4 1 1 0,-3-1 0 0,1 1 0 15,-1 0-3-15,2-2-1 16,-3 4 0-16,0-2 0 15,1 0-6-15,-1 2 0 0,1-3-8 0,-1 1 12 16,1 2-12-16,-1 0 11 0,0 0-11 0,-2 0 10 0,2 0-10 0,1-2 0 16,-1 2 9-16,-2 2-9 0,2-2 0 0,1 2 8 0,-1 1-8 0,-2-1 0 15,2 0 0-15,0 4 8 0,-2-4-8 0,2 3 0 16,1 0 21-16,-1 1 0 0,0 1 0 0,1-2 0 16,-1 0-32-16,1 2-6 0,-1-2-2 0,1 3 0 15,-1-1 31-15,3 1 5 0,-3-1 2 0,4 0 0 16,-5 1-30-16,5 0-5 0,-3-1-2 0,-1 3 0 15,3-2 18-15,-3 4 0 0,1-2 0 0,2 0 0 16,-2 3 0-16,1-1 0 0,-1 0 0 16,2 1 0-16,-3 0 0 0,1-1 0 0,-1 3 0 0,0 0 0 15,1 0 0-15,-1 2 0 0,4-1 0 0,-4 3-10 16,3-1 10-16,1 0 0 0,-1 1 0 0,3 1 0 16,-4-2-9-16,4 2 9 0,0-3-10 0,0 3 10 15,4 2-12-15,-1-2 12 0,-1 0-13 0,4 2 5 16,-1 2 8-16,1-5 0 0,3 4 0 0,-1-3-8 15,0-1 8-15,1-1 0 0,-1-3 0 0,1-2-8 16,-1-1 8-16,1-2-8 0,-2-3 8 0,5-2-8 16,-4-2-12-16,3 0-3 0,1-3 0 0,-1-3 0 15,1 0 23-15,-1-4 0 0,0 2 0 0,-3-5 0 0,4 0 8 16,-4-3 5-16,3 1 2 0,-2 0 0 0,-1-1-15 0,-3-2 0 0,4 2 0 0,-3-1 0 16,-1 1 0-16,-2 0 0 15,0 4 0-15,0-4 0 0,-1 4 0 0,1-4 0 0,0 0 8 0,-3 4-8 16,0-4 0-16,0 6 0 0,0-1 0 0,-3 1 0 15,0-1 0-15,1 0 0 0,-1 1 0 0,0 2 0 16,0 0 0-16,1 0 8 0,-4 0-8 16,3 2 0-16,-3-2 0 0,1 3 8 0,-4 0-8 15,4-1 0-15,-3 3-12 0,2-3-8 0,-3 3-1 0,4 0-1 16,-1 0 37-16,1 0 7 0,-1 0 2 16,0 0 0-16,3 0-39 0,3 0-7 0,0 0-2 0,-5 0 0 15,5 0 24-15,0 0 0 0,0 0 0 16,0 0 0-16,0 0 0 0,0 0 0 0,0 0 0 0,0 0 0 15,0 0 0-15,0 0 0 0,0 0 0 0,0 0 0 16,5 0 0-16,1 0 0 0,-1-2 0 0,1 2 0 16,0 0 0-16,2-3 15 0,1 3-3 0,-1 0 0 15,3-2-12-15,0 2 0 0,1 0 0 0,2-2 0 16,-3 2 0-16,3-3 0 0,1 3 0 0,-2-2 0 16,1-1 0-16,-2 3-16 0,-1-3 3 0,3 3 1 15,-6-2 12-15,3 2 0 0,-2 2 0 0,0-2 0 16,-4 3 9-16,1 0 5 0,2-1 1 0,-5 3 0 15,2-3-4-15,-2 3-1 0,0 3 0 0,-1-3 0 0,-2 3 11 16,0 1 3-16,0-1 0 0,-2 4 0 16,2 1-8-16,-3 0 0 0,0 3-1 0,-2 2 0 15,-1 5-15-15,1-1 0 0,-1 3 0 0,-3 0 0 0,4 0 54 16,-1 0 8-16,1 3 2 0,-1-4 0 0,1-1-64 16,-1-6 0-16,3 3-12 0,-3-5 2 0,1-2 10 0,2-4 14 0,0 2-3 15,3-4-1-15,-3-2-19 0,3-2-4 0,0-3-1 0,0 0 0 31,0 0-22-31,0 0-4 0,3-5 0 0,0-1-1 16,3 2-75-16,-1-3-16 0,3-4-2 0</inkml:trace>
  <inkml:trace contextRef="#ctx0" brushRef="#br0" timeOffset="77927.43">12917 4767 1351 0,'0'0'38'0,"0"0"9"0,0 0-38 16,0 0-9-16,0 0 0 0,0 0 0 0,0 0 42 0,0 0 6 0,0 0 2 0,0 0 0 16,0 0-30-16,0 0-7 0,0 0-1 0,0 0 0 15,0 0 21-15,0 0 4 0,0 0 1 0,-3 2 0 16,3-2 41-16,-2 6 8 0,-1-4 1 0,3-2 1 16,0 0-1-16,-3 5-1 0,3-5 0 0,0 0 0 15,-3 2-12-15,3-2-3 0,0 0 0 0,0 0 0 16,0 0-24-16,-2 2-6 0,2-2-1 0,0 0 0 15,0 0 7-15,0 0 0 0,0 0 1 0,0 0 0 16,0 0-39-16,0 0-10 0,0 0 0 0,0 0 0 16,0 0-16-16,0 0-4 0,0 0-2 0,0 0 0 15,0 5 22-15,0-5 0 0,0 0 0 0,2 6 0 16,1-4 0-16,0 1 0 0,2-1 0 0,-2 0 0 16,3 4 0-16,-1-1 0 0,1-1 10 0,0 1-10 15,-1 3 27-15,1-1-2 0,-1 1 0 0,1-1 0 16,-1 4 20-16,1 1 4 0,-3 0 1 0,3 1 0 15,-4-1 15-15,1 1 3 0,0 0 1 0,-3 1 0 16,0 1-55-16,0-2-14 0,0 4 0 0,0-4 0 0,0 1 0 16,-3-1 0-16,3 0 0 0,-3-1 0 15,1-2 0-15,-1 0 0 0,0-2 0 0,-2-1 0 16,1-2 0-16,-1 0 0 0,-1 0 0 0,1-5 0 16,-1 2-126-16,1-2-28 0,-4-2-6 0</inkml:trace>
  <inkml:trace contextRef="#ctx0" brushRef="#br0" timeOffset="81721.54">13349 4437 1094 0,'0'0'46'16,"0"-5"-37"-1,0 5 117-15,0 0 23 0,-2-4 5 0,2 4 1 16,0 0-40-16,0 0-8 0,0 0-2 0,0 0 0 0,0 0-15 15,0 0-3-15,0 0-1 0,0 0 0 0,0 0-20 0,-3 4-4 16,0 1-1-16,3 3 0 0,-3-1-16 0,3 6-3 16,0-1-1-16,0 3 0 15,3 0-8-15,0 3-1 0,0-1-1 0,-1 3 0 16,4 0-3-16,-3 0 0 0,3 0 0 0,-4 0 0 16,4 3 4-16,-1-1 1 0,1-2 0 0,-1 2 0 15,-1-2-1-15,1-2-1 0,1-1 0 0,-1 1 0 0,1-3-7 16,-3-3 0-16,-1 0-1 0,4-4 0 15,-3-1-33-15,3 1-6 0,-4-5-2 0,4-1 0 0,-6-2 42 0,0 0 9 0,0 0 2 0,3-5 0 16,0-3-18-16,-3 4-3 0,0-7-1 0,-3 4 0 16,3-6 2-16,-6 4 0 15,3-1 0-15,-2-6 0 0,-1 5-15 0,-2-5 0 0,-1 1 0 0,1 0 0 16,3 0 16-16,-4-2-2 0,0 1-1 0,4 0 0 16,-3 1-13-16,2-3 0 0,1 5 0 0,-1-2 0 15,3 0 0-15,0 1 8 0,3-1-8 0,-3 0 0 16,6-1 0-16,-3 1 0 0,3 3 0 0,2 0 0 15,1-1-12-15,0 3-1 0,5-2-1 0,-3 4 0 16,7-2 14-16,-2 5 0 0,4-2 0 0,3 2 0 16,2 0 0-16,4 0 16 0,1 0-3 0,2 0-1 15,-1 0-12-15,-3 3 0 0,0-1 0 0,-2 1 0 16,-4-1 20-16,-2 3-1 0,0 3-1 0,-5-3 0 16,-1 2-8-16,0 3-2 0,-2-3 0 0,-1 3 0 15,-3 1 14-15,1-2 2 0,-3 1 1 0,-1 0 0 16,-2 1-25-16,0-2 0 0,-2 1 0 0,2 3 0 15,-3-6-148-15,0 3-36 0,0 0-6 0</inkml:trace>
  <inkml:trace contextRef="#ctx0" brushRef="#br0" timeOffset="92355.91">11365 5510 1850 0,'0'-10'82'0,"0"3"17"0,0-3-79 0,0 3-20 0,2-1 0 0,-2 3 0 15,0-2 94-15,3 1 15 0,-3 6 3 16,0 0 1-16,0 0-31 0,0 0-6 15,0 0-2-15,0 8 0 0,4-1-9 0,-2 6-1 0,1-1-1 0,-3 5 0 16,6 1-15-16,-4 2-4 0,1 3 0 0,3 2 0 16,-1 2-14-16,1 3-3 0,0 0-1 0,-1 2 0 15,1 1 4-15,-1-1 1 0,1 3 0 0,-3-2 0 16,3-1-1-16,-1-2 0 0,-2 0 0 0,0-10 0 16,2 2-18-16,-2-4-4 0,2-1-8 15,-2-2 12-15,1 0-12 0,-2 0 0 0,-2-2 0 0,3-1 0 16,0-2-81-16,0-2-16 0,-1-6-3 15,1 1-1-15,0-6-73 0,2-2-14 16,-2-3-4-16</inkml:trace>
  <inkml:trace contextRef="#ctx0" brushRef="#br0" timeOffset="92691.94">11600 5959 1922 0,'-5'10'54'0,"2"0"13"16,3-3-54-16,0 1-13 0,0-3 0 0,0 2 0 15,0-1 77-15,3-1 13 0,0-3 2 0,-1 3 1 16,2-2-23-16,-2-3-5 0,3 2-1 0,1-4 0 16,3 2 0-16,0-6 0 0,-1 4 0 0,3-5 0 15,-3-1 0-15,0 1 0 0,4-6 0 0,-4 1 0 16,3-1-36-16,-2-2-7 0,-1-2-1 0,-2-1-1 0,0 3-31 0,0 1-5 0,-1-1-2 0,-5 4 0 16,3-1 49-16,-3 4 10 0,0 4 1 0,-3-1 1 15,3 5-20-15,-3-3-4 0,-3 3-1 0,-2 3 0 16,2 2-4-16,-5-1-1 0,3 7 0 0,-3 1 0 15,0 3-12-15,-1 2 0 0,4 1 0 0,-3 4 0 16,2-2 0-16,1 0 0 0,2 1 0 0,0 1 0 16,0-2-8-16,4 2 8 15,2 0 0-15,0-2 0 0,2-2-8 0,2-3 8 16,1 0 0-16,1-5 0 0,-1-3 0 0,7-2 0 0,-1-2 0 0,0-6 0 16,3 1-58-16,3-8-5 15,0 0-1-15,2-3 0 0,-2-2-102 16,0-2-21-16,3-3-4 0</inkml:trace>
  <inkml:trace contextRef="#ctx0" brushRef="#br0" timeOffset="92941.95">11929 5735 1579 0,'0'0'32'0,"0"0"10"16,0 0-34-16,0 5-8 0,-2 2 0 0,2-2 0 15,2 3 104-15,-2 2 20 0,3 0 3 0,0 0 1 16,0-1-52-16,2 7-9 0,-2-1-3 0,0 0 0 15,2-1 52-15,1 4 9 0,-4-1 3 0,4 3 0 16,0-2-52-16,0-1-9 0,-1 1-3 0,1-3 0 16,-4 0-51-16,4-2-13 0,-3-2 0 0,0 2 0 15,0-3 47-15,-1 0 6 0,-2 0 2 0,3-2 0 16,-3-4-37-16,0 2-7 0,0-1-2 0,0-5 0 16,0 0-58-16,0 0-12 0,0 0-3 0,-3-5 0 15,-2-1-102-15,-1 2-21 0,-2-1-4 0</inkml:trace>
  <inkml:trace contextRef="#ctx0" brushRef="#br0" timeOffset="93106.35">11808 5977 2066 0,'-6'9'43'0,"6"-9"10"0,0 6-42 0,0-6-11 0,0 5 0 0,4-3 0 16,-2 1 104-16,4 1 20 0,-1 0 3 0,4-2 1 16,0-2 0-16,2 2 0 0,0-2 0 0,2-2 0 15,2 2-103-15,-1-2-25 0,3-2 0 0,-3 0 0 16,3 1 0-16,2-2 0 0,-2 1 0 0,6-2 0 15,-3 1-49-15,2-2-15 0,0 2-4 0</inkml:trace>
  <inkml:trace contextRef="#ctx0" brushRef="#br0" timeOffset="93758.99">12928 5490 1958 0,'-8'-2'87'0,"0"2"17"0,-1-3-83 0,-2 3-21 0,2 0 0 0,-2-2 0 15,3 2 107-15,-1-3 17 0,-2 3 3 0,3-2 1 16,-1 2-14-16,1 2-2 0,0-2-1 0,-1 5 0 16,1 0-24-16,-1 5-5 0,0-3-1 0,1 6 0 15,-3 0-65-15,3 2-16 0,-4-1 0 0,4 1 0 16,2 3 55-16,-2 2 7 0,3 2 2 0,-1 6 0 16,0-1-46-16,3 3-9 0,1 3-1 0,-1 9-8 15,3-2 0-15,0 0 0 0,5-3-10 0,1 0 10 16,5-4 16-16,0-5 12 0,1-3 1 0,5-1 1 15,-1-6-19-15,7-1-11 0,-1-2 12 0,1-2-12 16,2-8 0-16,0-3 0 0,1-2 0 0,2-2 0 16,-3-5 0-16,0-4 0 0,0-4 0 0,1 1 0 15,-1-4 10-15,-3 1-10 0,1-3 8 0,-3-5-8 16,-1 0 8-16,-2-5-8 0,-3 0 0 0,-2-2 8 16,-4 4-8-16,-3 1 10 0,-2 1-10 0,-3 2 10 0,-3 1-2 0,-5 3-8 15,-1 3 12-15,-5-3-4 0,-3 2 2 16,1-1 0-16,-7-1 0 0,4 0 0 0,-4 2-10 15,1 1 8-15,2-1-8 0,3 8 8 16,1 0-8-16,-4 2 0 0,3 4 0 0,-3 1 0 16,3 1-40-16,3-1-11 0,-3 3-1 0,1-3-1 0,1 3-87 15,2 0-16-15,4 0-4 0</inkml:trace>
  <inkml:trace contextRef="#ctx0" brushRef="#br0" timeOffset="94081.6">12917 5947 2553 0,'0'0'108'16,"0"0"-87"-1,0 0 86-15,3 4 17 0,0 2 3 0,2-1 1 16,1 0-52-16,3-3-9 0,-1 3-3 0,3 0 0 16,0-2-51-16,0 1-13 0,3 2 0 0,-2-1 0 15,2-3 46-15,0 3 6 0,3 1 2 0,0-2 0 16,-1 3-38-16,1-1-7 0,-3 1-1 0,3 3-8 16,0-2 11-16,-3 1-11 0,0-1 10 0,3 5-10 15,-3-1-30-15,-3-2-12 0,-2 0-2 0,-1-2-1 16,-2-1-155-16,-1 1-30 0,1-3-6 0</inkml:trace>
  <inkml:trace contextRef="#ctx0" brushRef="#br0" timeOffset="95574.49">13832 5623 1611 0,'-5'-13'68'0,"-1"3"-55"16,3 0 79-16,-3 0 15 0,4 0 3 0,-1 2 1 15,3 1-47-15,-2 2-8 16,2 0-3-16,0 5 0 0,0 0 7 0,0 0 2 0,0 0 0 0,0 0 0 15,2 8 10-15,1 1 1 0,-1 6 1 0,2-2 0 16,1 5-25-16,1-1-5 0,-1 1 0 0,1 4-1 16,0-2-14-16,-1 2-2 0,4-2-1 0,-4 5 0 15,3 0-2-15,-2-3-1 16,3 1 0-16,-1 0 0 0,-2-3 2 0,2-3 1 16,-2-2 0-16,2 0 0 0,-2-3-13 0,-1 1-2 0,-2-6-1 15,2 0 0-15,-1 4-10 0,-4-6 8 0,3 0-8 0,-3 0 8 16,0-3 1-16,0-2 0 0,0 0 0 0,0 0 0 15,0 0 1-15,0 0 0 0,-7 0 0 0,7 0 0 16,-5-2-10-16,2-3 0 0,0 0 0 0,1-3 0 16,-1 0 0-16,3-1 0 0,0 2 0 0,0-6 0 15,3 3 0-15,-1 0 0 0,4 0 0 0,-1 0 0 16,2 0 0-16,-2 3 0 0,3-1 0 0,3 1 0 0,-2-4 0 0,-1 4 0 0,1 5 0 16,0-1 0-1,-1 3 18-15,0 0 2 0,0 0 0 0,1 3 0 0,2 1 15 0,-2 1 3 16,-3 6 1-16,1-4 0 0,-1 3 15 15,0 3 3-15,-3-1 1 0,2 0 0 16,-5 1-46-16,3 2-12 0,-3-3 0 0,0 1 0 16,-3 2 0-16,-2-5 0 0,2 2 0 0,-5-2 0 0,2 0 0 0,1 0 0 0,-1 0 0 15,-3 0 0-15,0-2 0 0,4-4 0 0,-3-1 0 0,2-1 0 16,1 1-11-16,-4-3-4 0,7 0-1 0,2 0 0 16,-6-3 6-16,6 3 1 0,-6-5 0 0,3 1 0 15,3-1 0-15,0-3 0 0,0 3 0 0,3 0 0 16,0 0-1-16,2 2 0 0,1 1 0 0,0-3 0 15,2 1 1-15,0 0 0 0,1 0 0 0,0-1 0 16,2 2 9-16,0-1 0 16,0-4 0-16,3 0-8 0,-2 1 8 0,1-1 0 0,2 0 0 0,-4 1 0 0,3-2 0 15,-3 1 0-15,-3-2 0 0,1 2 0 16,-1-1 0-16,-2 1 0 0,0-2 0 0,-1 0 0 0,-2 3 0 16,-3-1 0-16,0 1 0 0,0-1 8 15,-3 3-8-15,0 0 11 0,1 3-11 0,-4-1 12 0,0 1-4 0,-2 4-8 16,-1 1 12-16,1-1-4 0,3 3-8 15,-4 3 0-15,1 4 0 0,-1-2 0 0,6 0 0 0,-3 0 0 16,1 3 0-16,-1-1-11 16,6 3 11-16,-2-3-8 0,4 4 8 0,-2-2-8 15,6-4 8-15,-3 1 0 0,3-4 0 0,-1 0-8 0,4-1 8 0,2-2 0 16,-3-1 0-16,3-1-8 0,0-2 8 0,1-2 0 16,5-1 0-16,-4-1 0 15,5-2 0-15,-1-1 0 0,-1 2 0 0,4-3 0 16,-3 1-91-16,0-1-16 0,3-2-3 0</inkml:trace>
  <inkml:trace contextRef="#ctx0" brushRef="#br0" timeOffset="96139.24">15012 5760 2310 0,'-4'-3'97'0,"-1"1"-77"16,-1 2 116-16,1 0 23 0,-1 0 5 0,1 0 0 16,-1 2-71-16,0-2-14 0,1 3-3 0,-4 1-1 15,4 4-32-15,-1 0-7 0,0 2 0 0,-2 4-1 16,2 4-19-16,1 2-3 0,2 0-1 0,-2 0 0 16,1 0-3-16,4-2-1 0,0-1 0 0,0-3 0 15,0 2 0-15,4-4 0 0,-2-1 0 0,1-2 0 16,3 2-8-16,-1-4 0 0,3-3 0 0,1-1 8 15,-1-3-8-15,1-5 0 0,-1 0 0 0,4-3 0 16,-4-1 0-16,0-2 0 0,0-1 0 0,1-5 0 0,0 2-8 16,-1-3 8-16,0 1 0 0,0-1 0 15,-2 1 0-15,0 4 0 0,0-1 0 0,-4 3 0 0,4 4 0 0,-3 2 0 16,-3 5 0-16,0 0 0 0,2 0 11 0,2 3 6 16,-2 2 2-16,-2 2 0 0,3 6-3 0,0-4-1 0,0 6 0 15,-1 0 0-15,1 0-2 0,3 1 0 0,0 1 0 0,-3-3 0 16,5 2-1-16,-3-4-1 0,1 1 0 0,3-3 0 15,-4 0-11-15,3-3 0 0,1 1 0 0,2-3 0 16,-2-3-38-16,2-2-10 16,0 0-1-16,0-5-1 0,0 0-161 15,4 0-32-15</inkml:trace>
  <inkml:trace contextRef="#ctx0" brushRef="#br0" timeOffset="96958.71">16067 5762 1550 0,'0'-10'65'15,"-3"-2"-52"-15,3 1 127 0,-3 2 24 0,0-4 6 0,1 1 1 16,-2-1-35-16,2 1-6 0,-3-1-2 0,-1 3 0 16,3 0-40-16,-5 3-8 0,2 2-1 0,0 0-1 15,-2 5-6-15,-1 5 0 0,4 0-1 0,-3 5 0 16,-1 5-27-16,1 0-4 0,2 2-2 0,-2 3 0 16,-1 2-20-16,3 1-4 0,1 5-1 0,2-4 0 15,-2-1-5-15,5 2-8 0,0-3 11 0,0-2-11 16,0-2 0-16,2-3 0 0,1-3 0 0,0-4 0 15,2 0 19-15,1-6-3 0,3-2-1 0,-4-2 0 16,6-2-29-16,-2-3-6 0,2 0 0 0,0-3-1 16,0-3 21-16,1 1-9 0,-1-5 9 0,0-1 0 15,-2 1-10-15,2-1 10 0,-2 1-8 0,-2-1 8 16,2 1-11-16,-3 1 11 0,-1 4-13 0,1 0 5 16,0-1 8-16,-4 6 0 0,1-1 0 0,-3 3 0 15,0 5 0-15,0 0 0 0,0 0 0 0,0 0 0 16,0 0 12-16,-3 5 2 0,1 0 0 0,-2 5 0 15,-1 3 0-15,2 4 0 0,-2 3 0 0,-1 2 0 16,3 4-6-16,-3 1-8 0,4 3 11 0,-3 2-11 16,1-2 10-16,2 3-10 0,-1 0 8 0,3-2-8 15,-3 2 0-15,3-3 8 0,0 3-8 0,0-9 0 0,0 4 0 0,3-1 0 0,0 0 0 0,3 1 0 16,-1-3 0-16,3-3 0 0,-2-2 0 0,5 8 0 16,0-8 0-16,1-3 0 0,-1 1 0 0,0-9 0 15,0 2 0-15,0-4 0 0,1-4 0 0,-1 0 0 16,0-6 0-16,0-2 0 0,-2-3 0 0,-1-2 0 15,0 1 0-15,1-2 0 0,-3-4 0 0,-4-2 0 16,1 0 12-16,0-9-2 16,-3-1-1-16,0-5 0 0,0 1 32 15,-3 0 7-15,0-2 0 0,-2 3 1 0,-1 3-59 0,0 1-12 0,-2 2-2 0,0 1-1 16,-1-2 25-16,1 3 0 0,-3-1 0 0,2 3 0 0,-2 5 0 16,3 3 0-16,-4 2 0 0,4 2 0 15,-1 3-35-15,4 5-11 0,-3 0-2 16,2 3-1-16,0-1-123 0,4 4-25 0,2-6-5 0,0 0-1069 15</inkml:trace>
  <inkml:trace contextRef="#ctx0" brushRef="#br0" timeOffset="98270.67">16283 5712 1882 0,'0'0'41'0,"0"0"9"0,0-5 2 0,0 5 1 0,0 0-42 0,0-5-11 0,0 5 0 0,0 0 0 16,0 0 70-16,0 5 12 15,0 0 2-15,3 3 1 0,-3 1 35 0,3 4 6 16,-3 0 2-16,2 2 0 0,1-1-52 0,0 1-9 16,0 3-3-16,3-3 0 0,-4-2 0 0,3-1 0 0,1 0 0 0,0-4 0 15,0 0-24-15,0-4-6 16,-1 1-1-16,3-2 0 0,-2 0-24 0,-1-6-9 0,4 0 0 0,0 1 9 15,-1-3-9-15,0-2 0 0,-2-1 0 0,2-2 0 16,1 0 0-16,-4-3 0 0,1 1 0 0,3 0 0 16,-4 1 0-16,-2 2 0 0,0 1 0 0,-1 3 0 15,-2 5 0-15,0 0 0 0,0 0 0 0,0 0 0 16,3 2 0-16,0 1 0 0,0 5 0 0,-1-4 0 0,1 4 0 16,0 2 8-16,0 0-8 0,0-3 0 0,-3 4 10 0,6-4-10 15,-4 0 12-15,1 1-12 16,3-3 12-16,-1 0-4 0,1 0 0 0,0-2-8 0,-1 1 9 15,1-4-9-15,-1 0 0 0,1 0 9 0,-1-2-9 0,1 0 0 16,0-3 0-16,2-1 8 16,0-1-8-16,1-1 0 0,0 1 0 0,-1 0 8 0,1-4-8 0,-2-1 0 15,2 2 0-15,-1-3 8 0,1 4-8 0,-3-1 0 16,-1 0 0-16,1 0 8 0,-3-1-8 0,-1 4 0 16,1 0 0-16,-3-1 0 15,0 3 0-15,-3 0 0 0,3 5 0 0,-5-2 0 0,2 2 0 0,-2 0 0 16,-1 2 0-16,3 3 0 0,-3 6 0 0,1-4 0 15,2 5 0-15,0-2 0 0,0 3 0 0,3-4 0 16,0 4 0-16,0 0 0 0,3-1 0 0,3 0 0 16,-4-1 0-16,5-2 0 0,-2-1 0 0,1-1 0 15,2-2 0-15,0 1 0 0,0-1 20 0,1-3 0 0,0 0-1 16,-1-2 0-16,1 0-19 0,-1 0 0 0,0 0 0 0,0 0 0 16,1-2 0-16,0 0 0 0,-4-1 0 0,3-2 0 15,1-3 0-15,-3 4 0 0,2 1 0 16,-2 0 0-16,2-2 0 0,-3-2 0 0,1-1 0 0,0 3 0 15,-1 1 0-15,1-1 0 0,-1-3-13 0,-1 3 5 16,1-5-24 0,-2 3-4-16,0-1 0 0,0-2-1 0,-3 3-6 15,2-1-1-15,-2 1 0 0,0-1 0 16,3 3 12-16,-3 0 1 0,3 1 1 0,-3-2 0 0,0 1 16 0,0 5 3 0,0 0 1 0,0 0 0 16,0 0 10-16,0 0 0 0,0 0 0 0,0 0 0 0,0 0 0 0,0 0 0 15,0 0 0-15,3-5 0 16,-3 5 0-16,0 0 0 0,0 0 0 0,0 0 0 0,0 0 0 15,0 0 0-15,0 0 0 0,0 0 0 16,0 0 18-16,0 0 2 0,0 0 1 0,0 0 0 0,0 0 11 0,0 0 3 16,0 0 0-16,0 5 0 0,0 6-7 15,0-4 0-15,0 5-1 0,0 0 0 0,2 4-8 16,2-1-2-16,-2-3 0 0,1 3 0 0,-1-3-1 0,2-1 0 16,1-2 0-16,-2-1 0 0,3-1-7 15,0-2-1-15,-1 1-8 0,1-4 12 0,2-2-12 0,-3 0 0 16,1 0 0-16,-1-2 0 0,2-1 0 0,-2-2 0 15,3-2 0-15,-2-1 0 0,-1-2-9 0,1-3-5 16,0 4-1-16,-1-1 0 0,-2-1 25 0,0-1 5 16,0 2 1-16,0 0 0 0,-1 0-16 0,2 3 0 0,-2-1 0 0,-2 3 0 15,0 0 0-15,0 5 0 16,0 0 0-16,0 0 0 0,0 0 0 0,0 0 0 0,0 0 0 16,0 0 0-16,3 3 0 0,0 2 0 0,0-1 0 0,-1 4 9 15,1-1-9-15,0 1 8 0,2 2-8 16,1-2 8-16,-1 1 28 0,2-1 4 0,-2 0 2 15,1-4 0-15,0 2-34 0,1-1-8 0,2-3 0 0,-3 0 0 16,-1 1-25 0,4-3-7-16,-3 0-2 0,2 0 0 0,-3-3 34 0,1 1 0 0,3 0 0 15,-2-1 0-15,0-2 0 0,-2 0 0 0,3 0 0 0,-4-3 0 16,4 1 0-16,-5-3 0 0,2 3 0 0,1-6 0 16,-4 3 0-16,5 0 0 0,-2-2 0 0,-2-3 0 0,0 2 0 0,-3 1 0 15,2-3 0-15,-2 0 0 16,0 0 0-16,0 0 0 0,0 3 0 0,-2-1 9 15,-1 3 2-15,0 3 0 0,3 2 0 0,0 5 0 0,-5 2 5 0,-2 3 2 16,2 3 0-16,2 4 0 0,0 3-9 16,1 0-1-16,-1 5-8 0,0-3 12 0,3 6-12 15,3-3-8-15,-3 0 8 0,3-1-13 16,2 4 13-16,-2-6 0 0,2 1 0 0,4-1 0 0,0-4 0 0,-1 0 0 16,0-4 0-16,0 2 0 0,4-2 0 0,-4-1 0 15,3-3 0-15,1-3 0 0,-1 1 0 0,3-3 8 16,-3 0 0-16,4-3-8 0,-4 1 0 0,3-3 0 15,-6 3-10-15,3-4 10 0,3 4 0 0,-2-1 0 16,-4-4 9-16,3 2-1 0,-3 0-8 0,1 0-13 16,-1-3 3-16,-2 3 1 15,0 1-94-15,-4-1-18 0,2-1-4 0,-2 1-1333 0</inkml:trace>
  <inkml:trace contextRef="#ctx0" brushRef="#br0" timeOffset="131956.3">11707 8110 1074 0,'0'0'30'0,"0"0"8"0,0 0-30 0,0 0-8 0,0-5 0 0,0 5 0 16,0-5 104-16,-2 0 19 0,2 0 4 0,0 0 1 31,0 0-52-31,0-2-9 0,0 1-3 0,0-1 0 0,0 2 0 0,0-3 0 0,0 1 0 0,0-1 0 16,0 3 32-16,0-2 5 0,-4 3 2 0,4-4 0 16,0 3-37-16,-2 0-7 0,2 5-2 0,-3-6 0 15,3 6-20-15,-3-4-4 0,3 4-1 0,0 0 0 16,-3-3 26-16,3 3 5 0,0 0 1 0,-5 0 0 15,2 0-52-15,3 0-12 0,-5 3 0 0,-2 1 0 16,5 2 54-16,-4-4 8 0,3 3 2 0,1 0 0 16,-4 1-64-16,3 1 0 0,1-3 0 0,-1 4-13 0,0 0 13 0,0-1 10 15,1-2-2-15,-2 2 0 16,4 1-8-16,-2 2 0 0,2 0 0 0,-3 0 8 16,3 0-8-16,-3 2 0 0,0-1 0 0,3 1 0 15,0 3 0-15,0 0 0 0,0 0 0 0,0 2 0 16,0 1 0-16,0-1 0 0,0 1 8 0,3 2-8 15,0 0 0-15,0 2 0 0,3-2 0 0,-4-3-11 16,4-2 11-16,2 1 0 0,0-1 0 0,1-6 0 16,0 4 0-16,2-6 9 0,0 3-1 0,3-2-8 15,0-6 0-15,0-2 0 0,3 0-10 0,-4-5 10 16,2-2-8-16,-1-6 8 0,0-2 0 0,3-2 0 16,-3-1 0-16,-3 1 0 0,3-3 0 0,-5 0 0 0,2 2 0 15,-3 1 0-15,1 3 0 0,-1-4 0 16,-3 5 0-16,2 1 0 0,-5 2 0 0,1 0 0 0,0 3 0 0,0 1 0 0,-1 4 0 15,-2 2 0-15,0 0 0 0,0 0 0 0,0 0 0 0,0 0 0 16,0 2 0-16,0 4 0 0,0-2 0 0,0 3 0 16,0 1 19-16,0 4 5 15,0 1 0-15,3 0 1 0,-3 0-40 0,3-1-8 0,-3 3-1 0,3-3-1 16,-1 0 25-16,1-1 0 0,3-2 0 16,0 2 0-16,-1-4 0 0,1-2 0 0,-1 2 0 0,4-4 0 15,-1-1 46-15,3-2 14 0,0-2 4 0,1-3 0 16,-1 0-64-16,1-3-12 0,1 4-2 0,1-7-1 15,-3 2 15-15,4-6 16 16,-4-1-3-16,0 1-1 0,0 1-3 0,0 1-1 0,-2-2 0 0,-1 2 0 16,-2 1 0-16,0 0 0 0,-4-1 0 0,-2 1 0 15,4 2 0-15,-8 0-8 0,4 0 12 0,-5-3-4 16,-1 4-8-16,1-2 12 0,-6 2-12 0,2-4 12 16,1 3-12-16,-3-2 8 0,2-1-8 0,-2 1 8 15,0 2-8-15,2-1-9 0,1 4 9 0,-1 0-13 16,0 1-87-16,2 2-16 0,3 1-4 0</inkml:trace>
  <inkml:trace contextRef="#ctx0" brushRef="#br0" timeOffset="132851.96">12218 8005 1444 0,'0'0'40'0,"0"0"11"16,0 0-41-16,0 0-10 0,0 0 0 0,0 0 0 16,0 0 128-16,0 0 23 0,0 0 5 0,0 0 0 15,0 0-124-15,0 0-32 0,0 0 0 0,0 0 0 16,0 0 57-16,0 0 6 0,0 0 1 0,0 0 0 16,0 0-19-16,0 0-3 0,0 5-1 0,0-5 0 15,0 0-2-15,0 0-1 0,-3 2 0 0,3-2 0 16,0 0 3-16,0 0 1 0,0 0 0 0,0 0 0 15,0 0-28-15,0 6-6 0,0-6 0 0,0 0-8 16,0 0 0-16,0 0 0 0,0 0 0 0,0 0 0 16,0 0 32-16,0 0-1 0,0 0 0 0,0 0 0 15,0 0-21-15,0 0-10 0,0 0 10 0,0 0-10 16,0 0 16-16,0 0-4 0,0 0 0 0,0 0 0 16,0 0 3-16,0 0 0 0,0 0 0 0,0 0 0 0,0 0 1 0,0 0 0 0,0 0 0 15,0 0 0 1,0 0-16-16,0 0 11 0,0 0-11 0,0 0 10 0,0 0-1 0,0 0 0 0,0 0 0 15,0 0 0-15,0 0 1 0,0 0 0 0,0 0 0 0,0 0 0 16,0 5-1-16,3-1 0 0,0 7 0 0,-3-2 0 16,2 4 3-16,5 2 0 0,-5 0 0 0,1 3 0 15,3 7 3-15,-1-3 1 0,1 0 0 16,-4 1 0-16,4-1 8 0,-3 3 1 0,3-3 1 16,-1 1 0-16,-2-3 0 0,3-2 0 0,0-1 0 15,-4-2 0-15,4-3-26 0,-3-1-17 16,2-2 2-16,-2 2 1 0,0-7 14 0,-3 4 0 0,2-6 0 0,-2-2 0 15,0 0 0-15,0 0 0 0,0 0 0 16,0-5 0-16,0 0 0 0,0-2 0 0,0-1 0 0,-2-1 0 16,2-2 0-16,-3 4 0 0,3-3 0 0,0 0 0 15,-3 0 0-15,3 0 8 0,0 0-8 0,3-3 0 16,-3 4 14-16,3-1-4 0,-1 0-1 0,4 0 0 16,-1 0-9-16,2 2-14 0,-2 1 3 0,1-1 1 15,5 1 10-15,-3 0 0 0,1 1 0 0,2 1 0 16,0 3 0-16,-2 0 0 0,2-1 0 0,0 3 0 15,-2 3 0-15,2-1 0 0,0 0 0 0,-3 5 0 16,3 1 9-16,-2 2 1 0,0 0 0 0,-1 3 0 16,0-1 8-16,-2 1 2 0,0 2 0 0,-1 0 0 15,-2-3-9-15,3 3-2 0,-4-2 0 0,2 2 0 0,-4-3-9 16,2 1 8-16,-2-1-8 0,0-2 8 0,0-3-8 16,0 1 0-16,0-3 0 0,-2-1 0 15,2-4 0-15,0 0 0 0,0 0 0 0,0 0 0 16,0 0-61-16,-4-2-8 0,2-3-2 0,-4 1 0 15,6-2-59-15,-3-1-12 0,3 2-2 0,0-3-717 16,3 1-143-16</inkml:trace>
  <inkml:trace contextRef="#ctx0" brushRef="#br0" timeOffset="133026.48">12662 8449 2700 0,'0'5'120'0,"-3"1"24"16,3-6-116-16,0 0-28 0,0 0 0 0,0 0 0 15,0 0 72-15,0 0 8 0,0 0 1 0,-3-3 1 16,-2-2-57-16,2-3-11 0,0 0-2 0,0-1-1 16,1-4-62-16,-2 1-12 0,2-3-2 0,-1-2-1 15,0 2-185-15,-3-5-37 0</inkml:trace>
  <inkml:trace contextRef="#ctx0" brushRef="#br0" timeOffset="133157.68">12550 8090 2840 0,'-6'3'80'0,"1"2"19"16,-1-1-79-16,0 2-20 0,0 1 0 0,4-2 0 16,-2 0 40-16,4-2 5 0,-2 2 1 0,2-5 0 15,2 2-35-15,2 0-11 0,-4-2 0 0,2 3 0 16,4-3-101-16,2 0-27 0,-2 0-6 0</inkml:trace>
  <inkml:trace contextRef="#ctx0" brushRef="#br0" timeOffset="133460.87">12824 8347 2055 0,'6'23'43'0,"-3"-16"9"0,-3 1-41 16,3-1-11-16,0-2 0 0,-3 0 0 0,3 0 137 0,-1-3 26 0,-2 1 5 0,0-3 0 15,0 0-46-15,0 0-10 0,0 0-1 0,0-5-1 16,0-3-30-16,0-4-5 0,-2-1-2 0,-1-2 0 15,0-2-29-15,-3-1-5 0,0-4-2 0,1 0 0 16,-3 2-16-16,-1-2-3 0,1-2-1 0,-1 7 0 16,0-5 23-16,-2-1 4 0,3-1 0 0,-3-2 1 15,2 2-60-15,1-1-12 0,0 2-2 0,-3-7-1 16,5 8 30-16,-3 1 0 0,7 4 0 0,-4 3 0 16,3 3 0-16,0 4 0 0,1 2 0 0,2 5 0 15,0 0-82-15,0 0-14 0,2 3-2 0,1 4-1 16,3 0-74-16,-1 6-15 0,4 0-4 0</inkml:trace>
  <inkml:trace contextRef="#ctx0" brushRef="#br0" timeOffset="133875.54">12931 8275 2419 0,'0'0'107'0,"0"0"22"0,6-2-103 0,-3-2-26 0,5 0 0 0,-2 1 0 16,2 1 56-16,-3-1 7 0,4-2 1 0,-1 0 0 16,-2 0-52-16,2 1-12 0,1-4 0 0,-1 0 0 15,1 0 54-15,-4 4 8 0,4-3 2 0,-3-1 0 16,-1 0 0-16,1 0 0 0,-4 4 0 16,2-3 0-16,-2 2 0 0,1 2 0 0,-1-2 0 0,-2 0 0 15,0 3-52-15,0-1-12 0,-2-2 0 0,-1 2 0 16,3 3 0-16,-2 3 0 0,-4-1 0 0,-3 4 0 15,4-2 0-15,-1 4 0 0,-3 2 0 0,4-1 0 16,-3 4 0-16,2 2 0 0,1 0 0 0,-4 3 0 16,6-3 0-16,-3-1 0 0,4 2 0 0,-1-1 0 15,3 0 0-15,0 0 0 0,0-3 0 0,3 1 0 16,-1-3 8-16,1-1 0 0,3 2-8 0,-1-4 12 16,4 0-12-16,-3-1-8 0,2-2 8 0,3-1-13 15,1-1 13-15,-1-2 0 0,2-2 0 0,2-1 0 16,-4 1 48-16,3-3 13 0,-3 0 3 0,3 0 0 15,-2 0-52-15,-1 0-12 0,0 0 0 0,0 0 0 16,-3 0-18-16,4-3-6 0,-4 4-2 0,-2-1 0 16,2-3-181-16,-5 1-36 0</inkml:trace>
  <inkml:trace contextRef="#ctx0" brushRef="#br0" timeOffset="135610.45">14077 7918 1094 0,'0'-7'46'16,"0"-4"-37"0,0 4 95-16,0-3 20 0,0 0 3 0,0 0 1 15,0 3 15-15,-4-4 3 0,4 2 1 0,0 1 0 16,0 1-31-16,0-1-5 0,-2 3-2 0,2 0 0 16,-3 0 15-16,1 3 4 0,-2 2 0 0,-1-3 0 15,2 3-40-15,-2 0-8 0,2 0-2 0,-6 3 0 16,3-1-22-16,-2 5-5 0,3 1-1 0,-4 0 0 15,1 2-30-15,-4 4-7 0,4 1-1 0,-3 3 0 16,0 4 0-16,0 1 0 0,-1 2 0 0,-2 2 0 16,3 3 1-16,2-3 0 0,1 3 0 0,2 1 0 15,1-2 11-15,2-3 3 0,3 1 0 0,0-2 0 16,3-3-37-16,2 3-7 0,4 1-2 0,0-7 0 16,2-1 19-16,2-4 0 0,2-3 0 0,1-4 0 15,1 1-8-15,3-8 8 0,-3 0 0 0,5-8 0 16,-2 1 11-16,2-6 9 0,1-5 1 0,5 1 1 15,-6-1-34-15,1-2-8 0,-1 3 0 0,-2-5-1 0,0 4 33 16,-1-2 8-16,-5 3 0 0,0-3 1 0,-3 2-31 0,1 3-6 0,-4-2-2 0,0-1 0 16,-4 4 18-16,1-7 9 0,-3 5-1 15,-2-2 0-15,0-2 2 0,-2-1 0 0,-3 2 0 0,-1 1 0 16,0-2-10-16,-5 3 0 0,2-1 0 0,-2 4 0 16,-3-4 0-16,0 6 0 0,-3-1 0 15,3 1 0-15,3 4 0 0,-3 1 8 0,0-1-8 0,0 3 0 16,3 0 0-16,0 1-9 0,-1 0 0 0,4 4 0 15,-1 0-91-15,1 0-17 16,5 0-4-16,3 0-1 16,0 0-107-16,-5 4-22 0</inkml:trace>
  <inkml:trace contextRef="#ctx0" brushRef="#br0" timeOffset="135950.69">14167 8115 1728 0,'-9'5'49'0,"9"-5"11"0,-3 5-48 16,0-2-12-16,1-1 0 0,-4 3 0 0,6-5 67 0,0 0 11 15,-3 2 2-15,3-2 1 0,0 0-13 0,0 0-4 16,0 0 0-16,0 0 0 0,0 0 0 0,0 0 0 15,0 0 0-15,0 0 0 0,6 3 0 0,-3-3 0 16,5 2 0-16,-3 1 0 0,1 0 44 0,0-3 9 16,2 2 2-16,0 3 0 0,1 0-47 0,2 0-8 15,0 0-3-15,-2 2 0 0,5 3-25 0,0 3-6 16,3 1-1-16,-1-1 0 16,-1 0-17-16,-1-1-4 0,-1 1-8 0,-1-1 12 15,2-2-33-15,-3-5-7 0,3 3-2 0,-2-6 0 16,-1-2-125-16,3 0-25 0,-3-2-4 0</inkml:trace>
  <inkml:trace contextRef="#ctx0" brushRef="#br0" timeOffset="136510.64">15090 8192 2344 0,'-3'13'67'0,"3"-8"13"0,-3-1-64 0,3 2-16 0,0 1 0 0,0 0 0 16,-2-1 136-16,2 1 24 0,0 1 5 0,-4-3 1 15,4-3-62-15,0-2-13 0,0 0-3 0,0 0 0 16,0 0-48-16,-2-2-9 0,-1-3-3 0,1-3 0 15,2 1-20-15,-4-3-8 0,2 0 0 0,-1-3 9 0,3 3-9 0,-3-2 0 16,0 2 0-16,0 0 0 16,1 0-102-16,-2 0-13 0,2 2-2 0,-1 1-783 15,0-3-156-15</inkml:trace>
  <inkml:trace contextRef="#ctx0" brushRef="#br0" timeOffset="137014.25">15008 7975 2188 0,'-3'3'48'0,"3"-3"11"0,0 0 1 0,0 0 1 0,0 0-49 0,0 0-12 0,0 0 0 0,0 0 0 15,0 0 0-15,3 0 0 0,3 0 0 0,3-3 0 16,-1 1-13-16,0-1-6 16,4 1-1-16,-1-1 0 0,3 1 20 0,0 0 0 15,0-4 0-15,3 1 0 0,-3 3 20 0,0-3-3 0,3 0 0 0,0 0 0 16,-4 0-17-16,5 3 0 0,-7 2 0 0,0 0 0 15,0 0 106-15,-3 2 18 0,1 0 3 0,-4 1 1 16,1-1-73-16,-3 3-15 0,-3 1-2 0,3 1-1 16,-3 1 9-16,-3-4 2 0,0 4 0 0,1 0 0 15,-4-1-24-15,1 3-4 0,-2 0 0 0,-1-2-1 16,-1 3-5-16,4 0-1 0,-6 1 0 0,3-2 0 16,-1 3-13-16,0-1 8 0,1 1-8 0,0-3 0 15,2-1 12-15,0 2-3 0,1-4-1 0,-1 0 0 16,6-1-8-16,-3-2 0 0,3-4 0 0,0 0 0 15,0 0 0-15,3 3 0 0,6-1 0 0,-3-2 0 0,2 0 0 0,3-2 0 16,3-3 0-16,-3 0 0 0,6 0 44 0,-3 0 8 16,3 0 0-16,0 0 1 0,-1-3-21 15,4 4-5-15,-3 1-1 0,3 1 0 0,-6 2 18 0,0 2 4 16,0 3 1-16,-3 0 0 0,-2 0-39 0,-1 3-10 16,-3-1 0-16,1 1 0 0,0 4 0 0,-3-2 0 15,-3-1 0-15,0 2 0 0,0 2 0 0,-6-4 0 16,3 4 0-16,-3 2 0 15,1-6 0-15,-3 4 0 0,-1 0 0 0,0-3 0 16,1 0 0-16,-3-3 0 0,0 1 0 0,2-3 0 16,1 0-61-16,0-3-15 0,-1 0-2 0,3 1-1 15,4-6-129-15,-1 1-27 0,3-3-5 0</inkml:trace>
  <inkml:trace contextRef="#ctx0" brushRef="#br0" timeOffset="138029.49">16067 8183 1497 0,'0'0'32'0,"-3"4"8"0,0 4 0 0,-2-3 4 0,1 2-36 0,2-2-8 0,-1-3 0 0,3-2 0 15,-2 6 104-15,2-6 20 0,0 0 3 0,0 0 1 0,0 0-14 0,0 0-2 16,0 0-1-16,0 0 0 0,-4-6-30 0,2-1-5 16,2 3-2-16,-6-4 0 15,3-2-2-15,1 2-1 0,2 1 0 0,-6-3 0 0,3-2-43 0,-3 1-9 16,3-1-2-16,-2 0 0 0,2-1 24 0,-2-2 5 16,2 0 1-16,0 3 0 0,0-1-38 15,1 6-9-15,2-1 0 0,0 3 0 0,0 5 0 0,0 0 0 16,0 0 0-16,0 0 0 0,0 2 0 0,2 6 0 15,1 0 0-15,0-1 0 0,0 3 0 0,-3 0-12 16,2 2 2-16,-2-1 1 0,3 1 9 0,0-2 0 16,-3 0 0-16,3-2 0 0,-3-1 0 0,0 1 0 15,0-4 0-15,0 1 0 0,0-5 0 0,2 3 12 16,-2 2-2-16,0-5-1 0,0 3-9 0,0-3 0 0,0 0 0 0,6 2 0 16,-3 0 0-16,0 1 0 0,3-3 0 0,-4 0 0 15,4 2-12-15,-6-2-5 16,3-2-1-16,3-1 0 0,-1 3 18 0,1-2 0 15,-4-3 0-15,1 3 0 0,3-4 8 0,-6-1 1 0,3 2 1 16,-1-3 0-16,2 1 18 0,-4-3 3 0,2 0 1 0,1 0 0 16,-1 0 0-16,2 0 0 0,1 0 0 15,-2 2 0-15,5-1-12 0,-2 1-3 0,2 1 0 0,1-1 0 16,-1 1-7-16,0 2-2 0,4-1 0 0,-1 4 0 16,-3 0 4-16,4-1 0 0,-1 3 0 0,0 3 0 15,-2 1 0-15,2 4 1 0,-3 4 0 0,0 3 0 16,1 0 7-16,-1 3 0 0,1 0 1 0,-4-1 0 15,4 3-21-15,-3-3 0 0,-4 3 0 0,1-2 0 0,0-1 0 16,2-2 0-16,-1 1 0 0,-4-5 0 16,0 0-9-16,2-4-7 0,-2-1 0 0,0-6-1 15,0 0-127-15,0 0-24 0,0 0-6 0,3-8-1 16,-1 0-17-16,2-2-4 0,-4-5-1 0</inkml:trace>
  <inkml:trace contextRef="#ctx0" brushRef="#br0" timeOffset="138323.52">16398 8018 2649 0,'0'0'58'0,"0"0"12"0,0 0 2 0,-3 2 4 0,-2 1-61 16,2 1-15-16,-3 1 0 0,4 3 0 0,-4 2 52 0,3 0 7 15,-3 5 1-15,3-3 1 0,3 3 5 0,0 3 1 16,0-3 0-16,0 0 0 0,0 0-49 0,3-1-10 16,3-1-8-16,-3 0 12 0,3 0 10 0,-1-6 2 15,1 2 1-15,2-3 0 16,1-1-45-16,-1-5-8 0,3 0-3 0,-3-3 0 0,4 1 53 0,-4-6 10 0,0 1 3 0,4 0 0 15,-4-4-19-15,-2 1-4 0,2-2-1 0,-2-1 0 16,2 1 2-16,-2 0 1 0,-3 1 0 0,2-1 0 16,-5 2-2-16,4-3-1 0,-4 6 0 0,0-1 0 15,-4 1 1-15,-1 2 0 0,2 0 0 0,-3 0 0 16,0 5-2-16,1-3 0 0,-3 3 0 0,-1 0 0 16,4 0-41-1,-4 0-8-15,1 0-1 0,2 0-1 0,1 3-111 16,-1-1-23-16,6-2-4 0,0 0-1106 0</inkml:trace>
  <inkml:trace contextRef="#ctx0" brushRef="#br0" timeOffset="138598.96">16569 7856 1954 0,'0'0'43'0,"0"-5"9"0,0-3 1 0,0 1 3 0,0 2-45 0,0-1-11 15,0 6 0-15,0 0 0 0,0 0 53 0,0 0 9 16,0 0 2-16,6 3 0 0,-3 5 0 0,2-1 1 15,-2 3 0-15,3 0 0 0,-4 2-1 0,4 4 0 16,-1-1 0-16,1 5 0 0,3 0 27 0,-4-1 5 16,4 1 0-16,-3 3 1 0,2-4-25 0,-3 4-6 15,4-6-1-15,-3 3 0 0,2-2-17 0,-2-3-3 16,-1 2-1-16,-2-4 0 0,2 2-25 0,1-5-6 16,-3-2-1-16,0-1 0 0,2 0-12 0,-5-1 0 0,3-4 0 15,-3-2 0-15,0 0-17 0,0 0-7 0,0 0 0 16,-5-5-1-1,-1-3-106-15,-3-1-21 0,1-2-4 0,-3 2-740 16,-3-4-149-16</inkml:trace>
  <inkml:trace contextRef="#ctx0" brushRef="#br0" timeOffset="138749.61">16533 8078 2512 0,'-3'4'56'0,"3"1"11"0,0-5 2 0,0 0 1 0,0 0-56 0,0 0-14 0,0 0 0 0,3 0 0 15,3 0 93-15,-1 0 16 0,3-2 3 0,1 2 1 16,2-3-48-16,0 3-9 0,4 0-3 0,-2-2 0 15,5 2-23-15,-5 0-5 0,4 0-1 0,0 2 0 16,2-2-60-16,-2 0-13 0,3 0-3 0,2 0 0 16,-2-2-181-16,0 0-37 0</inkml:trace>
  <inkml:trace contextRef="#ctx0" brushRef="#br0" timeOffset="139919.19">17302 7965 1952 0,'0'0'56'0,"-6"5"11"0,6-2-54 0,-2 2-13 0,-1 2 0 0,0-2 0 16,3 3 122-16,0-3 22 0,0 0 4 0,3 3 0 15,0-4-16-15,-1 1-3 0,4 0-1 0,-1-3 0 16,1 4-102-16,3-4-26 0,-1-2 0 0,0 0 0 15,1-2 56-15,2-1 7 0,0-2 1 0,1-2 0 16,2 0-33-16,-3-1-7 0,-3-2 0 0,3-3-1 16,1 3-9-16,-4 3-2 0,1-4 0 0,-1 2 0 15,-3 1-12-15,1-2 9 0,3 3-9 0,-6-1 8 16,-3 4 0-16,0-1 0 0,0 5 0 0,-3-3 0 0,-3 3 8 0,-3 0 0 16,1 3 1-16,-3-1 0 0,0 3-8 0,-1 5-1 15,-1 0-8-15,1 0 12 0,1 4-12 0,-3 2-8 16,3 1 8-16,2 3-13 0,1 0 13 0,3 3 0 15,-1-1 0-15,0-2 0 0,3-2 0 0,0-1 0 16,3-2 0-16,3 3 0 0,3-6 0 0,-1-2 0 16,1 2 0-16,3-2 0 0,2-3 0 0,0-1 0 15,0-1 0-15,3-3 0 16,3-2-26-16,0-2-2 0,0-1-1 0,-1-1 0 0,-1-2 12 0,-1 1 2 16,-3 1 1-16,3-4 0 0,-6 3-6 0,3-2 0 15,-2-1-1-15,-3 3 0 0,-1 3 21 0,1-1 0 0,-4-2 0 0,-2 5 0 16,4-3 0-16,-4 3 0 0,0 0 0 15,0 0 0-15,0 0 0 0,0 0 0 16,0 0 0-16,0 0 0 0,0 0 0 0,0 0 0 16,0 6 0-16,0-6 0 0,0 5 0 0,0-5 0 0,0 0 0 0,0 0 0 15,0 0 0-15,0 0 16 16,0 4-2-16,0-4-1 0,0 0-13 0,0 0-18 0,0 0 4 0,0 0 1 16,0 0 29-16,0 0 5 0,0-4 2 0,0-1 0 15,0-3-9-15,0 1-2 0,0 1 0 0,0-3 0 16,-4 1-4-16,4-2-8 0,0-3 11 0,0 4-11 15,-2-4 12-15,2-2-12 0,0-3 12 0,0 3-12 16,-3 1 13-16,3-1-4 0,0-3-1 0,0 3 0 0,0 2 1 16,0 2 0-16,0 0 0 0,0 4 0 0,0-1-9 0,0 8 0 15,0 0 0-15,0 0 0 0,0 0 0 0,3 3 0 16,-1 4 0-16,2 1 0 16,-2 2 0-16,1 3 0 0,-1-1 0 15,5 3 0-15,-7 2 28 0,5-2 4 0,-2 5 1 0,-3-5 0 16,5 0-1-16,-1 0-1 0,-4-2 0 0,5-1 0 15,-2-2-31-15,-3-2 0 0,5-1 0 0,-2-2 0 0,0-3 0 16,-3-2 0-16,0 0 0 0,0 0 0 16,0 0-45-16,0 0-15 0,5-5-4 0,1-2 0 0,0-1 103 0,-3 1 20 15,0-3 4-15,-1 0 1 16,1 0-103-16,-3-2-20 0,3-1-4 0,-3 3-1 0,0 0 103 0,3 0 20 16,-3 3 4-16,2 0 1 0,-2 1-52 0,0 6-12 15,0 0 0-15,0 0 0 0,0 0 0 0,0 0 0 16,0 0 0-16,6 2 0 0,-3 4 0 0,3-1 0 0,-4 2 0 15,1 3 0-15,0-3 0 0,0 4 0 0,0-2 0 0,-3 4 0 16,2-3 0-16,1-2 0 0,0 2 0 0,-3-3 0 16,3 0 0-16,-1-1 0 15,-2-4 0-15,4 1 0 0,-4-3 0 0,0 0 0 0,0 0 0 0,0 0 0 16,0 0 0-16,8-8 0 0,-3 0 0 0,1-1 0 16,2 3 0-16,-2-3 0 0,0 1 0 0,-1-2 0 15,1 2 0-15,-1 1 0 0,4 0 0 0,-1 1 0 16,-8 6 0-16,12-2 0 0,-1 4 0 0,-3-2 0 15,3 3 0-15,0 2 0 0,-2 2 0 0,0 1 0 16,-1 2 0-16,1 0 0 0,-1 0 0 0,-3 3 0 16,4-4 0-16,-4 4 0 0,1-3 0 0,-3 0 0 15,3 0 0-15,-1-3 0 0,-2 0 0 0,0 1 0 16,-1 0-100-16,-2-6-22 0,3 1-5 0,-3 0-854 16,0-6-171-16</inkml:trace>
  <inkml:trace contextRef="#ctx0" brushRef="#br0" timeOffset="140429.37">18060 8035 2149 0,'0'0'47'0,"0"0"9"0,0 0 3 0,0 0 2 0,0 0-49 0,-3 3-12 16,1 2 0-16,-2-1 0 0,2 2 63 15,2-1 9-15,2 2 3 0,2 1 0 0,-4-1-9 0,2 3-2 16,1 0 0-16,3 3 0 0,-1-1 0 0,-2 3 0 15,5 2 0-15,-2 1 0 0,0 4 0 0,2-1 0 16,0 1 0-16,1 3 0 0,-1 2 0 0,1-2 0 16,2-3 0-16,0 1 0 0,-2-3-42 0,2-3-9 15,-3-2-1-15,1-2-1 0,2-4-11 0,-6-1 0 0,-2-3 0 16,3 0 0-16,0-2 0 0,-4 0 0 16,-2-3 0-16,0 0 0 0,0 0 0 0,0 0 0 0,0 0 0 0,-6-8 8 15,1 0-8-15,-3-4 0 0,-1-1 0 0,-2-1-11 16,-3-1 11-16,0-3 0 0,-3 1 0 0,3-6-8 15,-3 3 8-15,6-3-13 0,-3 3 5 0,0-2 8 16,6 2 0-16,-3 0 8 0,5 0 2 0,0 1 0 16,0-1-10-16,6 0 8 0,-2-3-8 0,2 0 8 0,2 3-8 15,1 3 0-15,3-3 0 0,-1 5 0 0,4-3 0 0,-1 4 0 16,1 1-10-16,2-2 10 0,0 5 0 0,0 0 0 16,0 3 11-16,4 2-3 0,-1 0 12 15,-3 3 2-15,0 4 1 0,-3 0 0 16,1 3 1-16,0 3 1 0,-1-1 0 0,-3 4 0 0,-2 0-5 0,3 5-2 15,-6-4 0-15,2 6 0 16,-2-3-18-16,-2-1 10 0,-1 1-10 0,0 0 8 0,-5-2-8 0,2-1 0 16,-2 1 0-16,-4-3 0 0,4 0 0 0,-3-2-11 15,0-3 1-15,-1-1 0 16,1 1-50-16,3-2-11 0,2 0-1 0,-2-3-1 16,5-3-111-16,0-2-23 0,3 0-4 0,3-2-1068 0</inkml:trace>
  <inkml:trace contextRef="#ctx0" brushRef="#br0" timeOffset="140699.89">18402 7763 2138 0,'0'0'47'0,"0"0"9"0,0 0 3 0,0 0 1 0,6-2-48 0,-3 0-12 0,3 2 0 0,-6 0 0 15,2-4 98-15,4 4 17 16,-1 4 3-16,1-4 1 0,-1 4-26 0,-2 1-5 0,6 0 0 0,-3 3-1 15,-1 1 0-15,1 2 0 0,2 4 0 0,-3 0 0 16,4 2-25-16,-3 0-5 0,-1 6-1 0,1 2 0 16,3 0-5-16,-4 0-2 0,1-3 0 0,-1 1 0 15,1-4-49-15,-1-1 0 0,1-3-16 0,0-5 4 16,-3-2 12-16,-1-1 15 0,1 1-3 0,0-3-1 16,0-3-70-16,-3-2-13 0,0 0-4 0,0 0 0 15,0 0-76-15,-6-2-15 0,3-3-3 0,-5-3-704 16,3 1-141-16</inkml:trace>
  <inkml:trace contextRef="#ctx0" brushRef="#br0" timeOffset="141488.58">18355 7975 2030 0,'0'0'57'0,"0"0"14"0,0 0-57 0,0 0-14 16,0 0 0-16,5 3 0 0,1-3 97 0,-1 3 17 15,4-6 3-15,-3 3 1 0,2-3-35 0,0 1-7 16,3-1-2-16,-2-2 0 0,2 1-59 0,0 0-15 15,1 0 0-15,2-1 0 0,-1 3 47 0,-1-4 6 16,2 4 2-16,-3-3 0 0,3 0-34 0,-3 3-6 16,4-1-2-16,-2 0 0 0,-2 3-13 0,4 0 8 15,-1-2-8-15,-6-3 0 0,3 3 9 0,0-1-9 16,-2 1 8-16,2-4-8 0,-2 4 0 0,-1-3 0 16,-2 3 0-16,2-4 0 0,-2 4 0 0,-3 2 0 0,-1-3 0 0,-2 3 0 15,0 0 16-15,0 0 2 0,0 0 0 0,0 0 0 16,0 0 21-16,0 0 4 0,0 5 1 0,-2 3 0 15,-1 2-44-15,-3 0 0 0,6 0-11 0,-5 0 3 16,2 3 50-16,3-4 10 0,-3 1 3 0,3 0 0 16,0 3-35-16,0-3-8 0,3 0 0 0,0-2-1 0,-1 1-11 15,1 1 8-15,3 0-8 0,-1-2 8 0,4-3-8 16,-1 2 0-16,1-2 0 0,-1 0 0 16,4 0-8-16,-4-3 8 0,3 1 0 0,-2-1 0 0,2 1 0 15,3-3 0-15,-3-3-9 0,3 1 9 0,0-3-8 16,-3 3 8-16,0-6-12 0,1 0 12 15,-1 1-14-15,1-3 4 0,-4-3 1 0,3 1 0 16,-3 2-3-16,-2-2 0 0,0-1 0 0,-1 3 0 16,-2-2-11-16,0-1-2 0,0 3-1 15,-1 0 0-15,-2 3 3 0,0-3 1 0,0 3 0 0,3-1 0 0,-3 8 22 16,0 0 0-16,0 0 0 0,0 0 0 0,0 0 9 0,0 0 10 16,-3 0 1-16,3 2 1 0,0 4 11 0,-2-1 3 15,2-1 0-15,2 7 0 0,-2-2-15 0,0 4-2 16,6 2-1-16,-3-3 0 0,3 5-17 0,-1 1 8 15,3 2-8-15,-2 0 0 0,6 3 9 0,-4-1-9 0,3 0 0 16,3 1 9-16,-3 0-9 0,0 1 0 0,4 3 9 0,-4 1-9 16,0-1 0-16,-2 1 0 0,-1 2 0 0,0 0 0 15,0-2 13-15,-2 1-1 0,0-1-1 0,-3 1 0 16,-3-3-11-16,0-1-14 0,-3-1 3 16,-3-1 1-16,0 0 10 0,-2-3 0 15,-3-1 8-15,-3-6-8 0,0-1 11 0,-3-4-3 0,0-3 0 16,-3-3 0-16,4-4-8 0,-1-5 10 0,0-6-10 15,0 0 10-15,3 1-10 0,0-3 8 16,0-2-8-16,0-1 8 0,5 1 2 0,1-3 0 0,3 2 0 0,-1-4 0 16,6-1-2-16,0 1-8 15,3-3 12-15,2-3-4 0,1-1-8 0,6 1 0 0,-4 1 9 0,6-3-9 16,-1 5 0-16,2-1 0 0,1 4 0 0,4 0 8 0,3 2-8 0,-3 2 0 16,2 3 0-16,3 0 0 15,-2 6 0-15,-1-2 0 0,0 7 0 0,1-1 0 16,-1-1 0-16,-2 4 9 0,-1-1-9 0,-2 3 10 0,1 0-10 0,-5 0 0 15,2 3 0-15,-8-1 0 16,5 1-163-16,-4 0-25 0</inkml:trace>
  <inkml:trace contextRef="#ctx0" brushRef="#br0" timeOffset="158630.53">11780 6937 2188 0,'-2'-10'97'0,"-1"0"20"0,-1 0-93 0,2 1-24 0,2 1 0 0,-3-2 0 16,0 2 158-16,-5-6 27 0,2 3 6 0,4 7 1 16,-4 1-103-16,1 1-20 0,-1-4-4 0,-3 6-1 15,1-2 0-15,0 2 0 0,-1 2 0 0,1 1 0 16,-1 0 0-16,-2 2-1 0,2-1 0 0,1 7 0 15,-3 1-50-15,2 0-13 0,1 6 0 0,-4 2 0 16,5 2 27-16,-5 4 0 0,4 1 0 0,-4 3 0 16,1-1-43-16,0 2-9 0,-3 1-2 0,6 3 0 15,-4 3 27-15,4-1 0 0,2 0 0 0,1 3 0 16,5-5 20-16,0-5 10 0,2-3 2 0,1-2 0 16,5-2-52-16,1-3-9 0,2-2-3 0,4-4 0 15,-2-4 52-15,1-5 9 0,3 0 3 0,0-8 0 16,3 1-52-16,2-5-9 0,4-3-3 0,-1-2 0 15,6-4 52-15,-1 1 9 0,1-2 3 0,4-5 0 16,-8 2-52-16,-1-6-9 0,-1 2-3 16,-2-4 0-16,-4 3 32 0,1 3 0 0,-4-3 0 0,-1 8 0 0,-2-3 20 0,1-1 9 15,1-1 3-15,-2 2 0 16,-2-2-24-16,-2-1-8 0,-3 0 0 0,-1-1 0 0,-5 1 0 16,0-1 0-16,-2-2 0 0,-4 4 0 0,-2 2 0 0,-3 0 0 15,-4 3 0-15,-2-3 0 0,1 2 0 0,-4 3 0 0,0 2 0 0,1 1 0 31,-1 4-28-31,0 1-3 0,1 2 0 0,-1 0 0 0,3 3 31 0,1-1 0 16,1 3 0-16,1 0 0 0,3 0 0 0,3 0 0 0,2 3 0 0,1-1 0 16,5 6-160-16,0-1-25 15,0 3-6-15</inkml:trace>
  <inkml:trace contextRef="#ctx0" brushRef="#br0" timeOffset="158990.57">11842 7256 1972 0,'-20'3'41'0,"12"-3"9"16,2 0-40-16,0 0-10 0,1 0 0 0,-1-3 0 15,1 3 124-15,2-2 24 0,3 2 4 0,-5-5 0 16,5 5-70-16,-3-2-14 0,3-3-4 0,0 5 0 0,3-5 0 0,-3 2 0 0,5-2 0 0,1 3 0 31,0 0-51-31,1 2-13 0,2-4 0 0,-1 8 0 16,1-2 54-16,2 0 8 0,0 3 2 0,-2 3 0 16,2-1-14-16,0 6-2 0,0-1-1 0,1 1 0 15,-1 2-24-15,1-3-5 0,-4 3-1 0,3 0 0 0,0 0-17 16,0-2 0-16,1-4 0 0,-1 2 0 15,-3-2-48-15,3-1-12 0,-2-1-4 0,2-2 0 16,-2-2-102-16,-1 0-21 0,1-3-4 0</inkml:trace>
  <inkml:trace contextRef="#ctx0" brushRef="#br0" timeOffset="159193.33">12199 7431 3072 0,'0'0'88'0,"0"0"17"15,0 0-84-15,0 0-21 0,0 0 0 0,0 0 0 16,0 0 71-16,0 0 9 0,0 0 3 0,0 0 0 16,0 0-59-16,0 0-11 0,0 0-2 0,0 0-1 15,0 0-71-15,0 0-15 0,5-4-2 0</inkml:trace>
  <inkml:trace contextRef="#ctx0" brushRef="#br0" timeOffset="160000.98">12445 7287 1519 0,'-2'-5'43'0,"2"5"9"16,0 0-41-16,-3-3-11 0,3 3 0 0,0 0 0 16,0 0 112-16,0 0 20 0,0 0 4 0,0 0 0 15,3 5-57-15,3 0-12 0,-1 5-3 0,1 2 0 16,2 1 0-16,3 2 0 0,1 3 0 0,-1-1 0 16,2 1 0-16,2-4 0 0,-1 4 0 0,-3-3 0 0,3 2 0 0,-3-2 0 15,1 3 0-15,-1-1 0 0,-3-2 0 0,3 3 0 0,-2-6 0 16,0 3 0-16,-4-2-51 0,1-4-13 0,-1 2 0 0,-2-2 0 15,0-1 0 1,-1-3 0-16,1 3 0 0,-3-8 0 0,0 0 0 0,0 0 0 0,0 0 0 16,-8-3 0-16,5-2 0 15,-5 0 0-15,0-3 0 0,-1-1 0 0,0-4 0 0,1 1 0 0,-1-6 0 0,-2 3 0 16,0-2 0-16,-3-1 0 0,0-2 0 16,3 3 0-16,0-1 0 0,-1-4 0 0,1-1 0 15,3-2 0-15,-1 3 0 0,1 0 0 0,2-1 0 0,0-4 0 16,4 4 0-16,-1 3 0 0,6 1 0 0,-1 1 0 15,4 3 0-15,3 2 0 0,-1 0 0 0,0 2 0 16,3 3 0-16,1-2 0 0,0 2 0 0,1 1 0 16,1 2 0-16,-2 0 0 0,2 0 0 0,-3 0 0 15,2 5 54-15,2-2 8 0,-1 4 2 0,-3 0 0 16,0 1-52-16,1 2-12 0,-1 3 0 0,0-1 0 16,-6 3 0-16,1 0 0 0,0 2 0 0,-3 1 0 15,-1 2 54-15,-2 0 8 0,-2 2 2 0,-1-2 0 16,-3 3-52-16,0-3-12 0,-2 0 0 0,0 2 0 15,-1-5-48-15,1 3-13 0,-1-2-3 0,4-3 0 16,-3-2 0-16,2-1 0 0,-3 1 0 16,4-3 0-16,2-1-112 0,-3-1-22 0,6-3-5 0</inkml:trace>
  <inkml:trace contextRef="#ctx0" brushRef="#br0" timeOffset="160377.28">12776 7172 2269 0,'0'7'64'0,"0"1"15"0,-2 2-63 0,2 0-16 0,0 2 0 0,0 3 0 15,2-2 105-15,-2 4 19 0,0-2 3 0,4 3 1 16,-2-4-52-16,1 1-9 0,3 1-3 0,-1-1 0 16,1-6 0-16,-1 2 0 0,4-4 0 0,-1 1 0 15,1-6-51-15,2 0-13 0,-2-2 0 0,2-2 0 16,0 0 0-16,-3-6 0 0,1 1 0 0,0-4 0 15,-1-1 0-15,0-3 0 0,0-2 0 0,-2 2 0 16,0-1 0-16,2 1 0 0,-2 3 0 0,-3 0 0 16,2 2 0-16,-2 5 0 0,2 0 0 0,-1 0 0 15,-2 5 0-15,-2 0 0 0,3 2 0 0,0 3 0 16,0 0 0-16,-3 5 0 0,2 0 0 0,-2 0 0 16,3 3 54-16,-3 2 8 0,3-3 2 0,-3 3 0 15,3-2-52-15,0-1-12 0,-1-2 0 0,2 0 0 16,-2 0 0-16,1-5 0 0,0 3 0 0,0-6 0 15,2 0-48-15,-2 1-13 0,2-6-3 0,-2 1 0 16,3 0-51-16,0-6-10 0,-1 3-3 0,-5-5 0 16,3 0-148-16,0 0-29 0</inkml:trace>
  <inkml:trace contextRef="#ctx0" brushRef="#br0" timeOffset="160747.01">13175 7124 2067 0,'0'0'87'15,"0"0"-70"-15,0 0 140 0,-2 0 28 0,-4 0 6 0,3 3 1 16,-3-1-52-16,4 1-9 0,-1 2-3 15,-3 0 0-15,4 0-102 0,-4 3-26 0,0-1 0 0,0 3 0 16,1 0 0-16,-1 2 0 0,-2-1 0 0,3 3 0 16,-4-1 0-16,3 2 0 0,1-3 0 0,2 1 0 15,-3-3 0-15,4-3 0 0,-2 3 0 0,2-5 0 16,2 0 19-16,0-5-2 0,0 0 0 0,0 0 0 16,2 0-27-16,4-2-6 0,3-1 0 0,-4 1-1 15,4-3 26-15,2-3 6 0,0 3 1 0,1-3 0 16,-1 4-16-16,0-1 0 0,0-3 8 0,0 3-8 15,3 0 14-15,-2 0 0 0,-1 3 0 0,3-1 0 16,-3 1 14-16,-2 2 2 0,2 0 1 0,-3 2 0 16,1 1-2-16,-4 2 0 0,1 2 0 0,-1 1 0 15,-1 2-3-15,-2 0-1 0,-2 2 0 0,0 1 0 16,0-1-12-16,0 0-2 0,-2 1-1 0,-2 0 0 16,1-4-10-16,-2 4 0 0,-1-3 9 0,1-3-9 15,-1 1 0-15,0 0 0 0,-2-4 0 0,0 1 0 16,2-2-11-16,1-3-3 0,-4 0-1 0,3 0 0 15,1-5-13-15,-1 2-2 0,4-4-1 0,-4-1 0 16,6 1-80-16,0-1-16 0,0 1-3 0,3-3-1 16,0 0-105-16,-1 2-20 0,4 1-5 0</inkml:trace>
  <inkml:trace contextRef="#ctx0" brushRef="#br0" timeOffset="161006.28">13372 7326 1824 0,'0'3'76'0,"0"-3"-60"16,0 0 181-16,0 0 37 0,0 0 7 0,0 0 2 15,0 0-133-15,0 0-26 0,0 0-6 0,0 0-1 32,0 0-10-32,0 0-3 0,0 0 0 0,-3-5 0 0,0-2-7 0,1-1-1 0,-1-2-1 0,-3-2 0 15,0 1-25 1,1-1-5-16,-1-3-1 0,1-2 0 0,-4 2-7 0,1-3-1 0,-3-2-1 0,0 0 0 16,-1 3-15-1,1-3 11-15,-1 2-11 0,-1-4 10 0,1 5-10 16,1-3 0-16,0 0 0 0,3 5 0 0,2 2 0 0,1 1 0 15,-2 2 0-15,5 3 0 0,-1-1-14 0,0 5-5 0,3 3-1 0,0 0 0 16,0 0-102-16,3 5-21 16,2 3-4-16,2 1-1 0,-2 4-127 15,3 2-25-15,1 0-6 0</inkml:trace>
  <inkml:trace contextRef="#ctx0" brushRef="#br0" timeOffset="161276.28">13333 7329 1958 0,'0'0'87'0,"2"-5"17"15,-2 0-83-15,3-3-21 0,0 1 0 0,0 0 0 16,-3-6 150-16,3 3 26 0,-1-2 4 0,2-1 2 16,-2 1-55-16,4 0-11 0,-3-1-3 0,-1 0 0 15,4 1-19-15,2 2-4 0,0-1-1 0,1 2 0 16,0 2-55-16,2-1-11 0,-3 3-3 0,3 0 0 16,1 2 7-16,-1 1 1 0,3 2 0 0,-6-3 0 0,4 6-5 0,-1-3-1 0,3 2 0 0,-3 4 0 15,-3 1-4-15,4 1-1 0,-4 4 0 16,1 0 0-16,-1 1-6 15,1 2-2-15,-2 2 0 0,0 1 0 0,-2 1-6 0,-2-1-3 0,2 2 0 0,-1-3 0 16,-2-2 0-16,-2-2 0 0,3-1 0 0,-3-4 0 16,0-1-48-16,0 1-10 15,0-5-2-15,0-3 0 16,0 0-140-16,0 0-28 0,-5-5-5 0</inkml:trace>
  <inkml:trace contextRef="#ctx0" brushRef="#br0" timeOffset="162080.95">13933 7294 1845 0,'0'0'38'0,"0"0"10"0,0 0-38 0,0 0-10 0,0 0 0 0,0 0 0 15,0 0 100-15,0 0 17 0,0 0 4 16,0 0 1-16,0 0-11 0,0 0-3 0,0 0 0 0,0 0 0 16,0 0-70-16,0 0-14 0,0 0-4 0,0 0 0 15,0 0 53-15,0 0 11 0,0 3 1 0,0-3 1 16,0 0-10-16,-3 5-3 0,3-5 0 0,-2 2 0 15,-4 3-17-15,6-5-4 0,-3 2-1 0,3-2 0 16,0 0-4-16,0 0-1 0,0 0 0 0,0 0 0 16,0 0-46-16,0 0 0 0,0 0-10 0,0 0 2 15,0 0 8-15,0 0 0 0,0 0 0 0,0 0 0 16,0 0 0-16,0 0 0 0,0 0 0 0,0 0 0 0,0 0 0 0,0 0 0 16,0 0 0-16,0 0 0 15,0 0 0-15,0 0 0 0,0 0 0 0,0 0 0 0,0 0 8 0,0 0-8 16,0 0 8-16,0 0-8 0,0 0 12 0,0 0-3 15,0 0 0-15,0 0 0 16,0 0-1-16,0 0 0 0,-2-2 0 0,-1 0 0 16,0-1 0-16,0-2-8 0,1 3 12 0,-2-4-4 0,2 2-8 0,2-4 10 15,-6-2-10-15,3 0 10 0,-2-2-10 0,-1-1 0 16,1 4 0-16,-1-7 0 0,-3 1 0 0,4 0 8 16,-3 0-8-16,-1 1 0 0,0-4 0 0,1 1 0 15,3-3 0-15,-4-3 0 16,1 1-19-16,2-1-9 0,0 3-1 0,4-2-1 0,-2-3 30 0,2 0 0 0,2 5 0 15,0-2 0-15,0 1 0 0,6 1 0 0,-4 3 0 0,4-3 0 16,0 5 18-16,2 0 10 0,3 0 1 16,-2 0 1-16,2 0-30 0,0 0 0 15,0 1 0-15,4-2 0 0,-4 4 0 0,3 0 0 0,-3-1 0 0,3 3 0 16,-3 3 0-16,1-1 0 0,-1 3 0 0,-6 2 0 31,3 3-45-31,1 0-6 0,-3 0-1 0,2 3 0 16,-2-1-40-16,2 1-9 0,-2 0-2 0,2 2-866 0,-2-1-174 0</inkml:trace>
  <inkml:trace contextRef="#ctx0" brushRef="#br0" timeOffset="162629.8">14194 6875 1848 0,'0'0'52'0,"0"0"12"0,0 0-52 0,0 0-12 0,-3 5 0 0,1 0 0 0,-1 0 93 0,3 3 16 15,3 1 3-15,-1 4 1 0,1 0-39 0,3 2-8 16,0 1-2-16,-1 5 0 0,4-3 0 0,-4-2 0 15,1 2 0-15,0-1 0 0,2 3 51 0,0-5 9 16,-2 3 3-16,3-1 0 0,-4-2-50 0,1-4-9 0,-1 1-3 0,1-4 0 16,-1 1-52-16,-2-1-13 15,3-3 0-15,-3 0 0 0,-3-3 54 0,0-2 8 0,0 0 2 0,0 0 0 16,0 0-52-16,0 0-12 0,0 0 0 0,0-5 0 16,-3 1 0-16,0-2 0 0,0-1 0 0,0 0 0 15,-2-4 0-15,-1 4 0 0,1-3 0 0,-1-3 0 16,1 1 0-16,-1-1 0 0,3 1 0 0,-3 0 0 15,4 1 0-15,-1-4 0 0,0 3 0 0,3 0 0 16,3 1 0-16,-3 2 0 0,3-4 0 0,-1 1 0 16,1 2 0-16,3-1 0 0,0-1 0 0,2 2 0 0,3-2 0 15,0 2 0-15,1 0 0 0,1-2 0 0,2 4 0 0,-1-2 0 16,3 5 0-16,-4-3 0 16,4 4 0-16,-3 1 0 0,1 3 0 0,-2 3 0 15,1-1 0-15,-2 3 0 0,2 3 0 0,-3-4 0 0,-3 4 0 16,1 0 0-16,2-1 0 0,-2 1 0 0,-4-1 0 15,1-2 0-15,-1 0 0 0,-2-2 0 16,3 1-75-16,-4-4-17 0,4 0-4 0,-3-2-1 16,0-3-101-16,0-3-20 0,-1 1-4 0,-2-3-1 0</inkml:trace>
  <inkml:trace contextRef="#ctx0" brushRef="#br0" timeOffset="163048.41">14669 6623 1958 0,'-8'2'43'0,"5"1"9"0,-6-3 1 0,3 2 3 0,1-2-45 0,-3 0-11 0,2 0 0 0,1 0 0 15,5 0 153-15,-6 0 29 0,0 0 6 0,6 0 0 16,0 0-76-16,0 0-15 0,0 0-3 0,0 0-1 15,0 0-41-15,0 0-8 0,0 0-1 0,3-2-1 16,2-1-19-16,4 3-4 0,-1 0-1 0,3 3 0 16,1-1 19-16,2 1 4 0,0 0 1 0,0 2 0 15,0-1-28-15,3 1-6 0,-3 3 0 0,3-3-8 16,-1 3 52-16,1-1 4 0,1 0 1 0,-2 1 0 0,3-1-45 16,-4 1-12-16,-1-1 0 0,0 0 0 0,2 4 25 15,-1 2 3-15,1 1 1 0,-1 1 0 0,-1 3-21 0,3 4-8 16,-6 3 0-16,2 0 0 0,-4-3 0 0,0 4 0 15,-4-4 0-15,-2 3 0 0,0 0 0 0,-3-5 0 16,0 2 0-16,-3-4 0 0,0-1 0 0,-5-5 8 16,2 3-8-16,-3-4 4 0,1-2-4 0,0-1 0 15,0-1 0-15,-1-2 0 0,1-2 0 0,-1 0 0 16,0-1 0-16,4-4 0 16,-1-1-76-16,1-2-11 0,2 0-2 0,-2-5-948 15,2 0-190-15</inkml:trace>
  <inkml:trace contextRef="#ctx0" brushRef="#br0" timeOffset="176303.09">12920 9196 1710 0,'0'0'72'0,"0"0"-58"16,0 0 100-16,0 0 20 0,0 0 4 16,0 0 1-16,0 0-27 0,0 0-4 0,0 0-2 0,0 0 0 15,0 0-15-15,0 0-3 0,0 0-1 0,-3 2 0 16,0 0-16-16,-2 6-3 0,5-3-1 0,-3 2 0 15,0 4-23-15,3 1-5 0,0 3-1 0,0 5 0 16,0-1-17-16,0 7-3 0,3 1-1 0,-3-5 0 16,3 1-5-16,2 0-2 0,-2-3 0 0,0 2 0 15,2-5-1-15,-2 3 0 0,3-5 0 0,0 3 0 16,-3-6-9-16,2-2 0 0,1-5 9 0,-6-5-9 16,2 0 0-16,4-3 0 0,-3-1 0 0,-1-4-8 15,-2-2 8-15,4-3 0 0,-4-2 0 0,0 1 0 16,0 1 0-16,0-2 0 0,0 0 0 0,0 1 8 0,0 1-8 0,2 0 0 15,-2-2 8-15,3 1-8 0,0 1 0 0,0-2 8 16,2 2-8-16,-2 1 0 0,5-3 0 0,-2 2 0 16,3 2 0-16,-1-2 0 0,0 0 0 0,4 4 8 15,-1-4-8-15,3 2 0 0,-3 0 16 0,4 0 0 0,-2 2-1 16,1 1 0-16,0 3 8 0,0 2 1 0,1 1 1 16,-2 4 0-16,1 1 3 0,1 4 1 15,-4 3 0-15,0 6 0 0,0-1-5 0,-2 5-2 0,-4 2 0 0,1 2 0 16,-4 4-22-16,2-3 0 0,1 0 0 0,-5 0 8 15,0-3-6 1,0 1-2-16,0-3 0 0,0-1 0 0,-3-1 0 0,1-3 0 0,-2-2 0 16,2-4 0-16,-1-1 0 15,0-3 0-15,0 2 0 0,3-7 0 16,0 0-26-16,0 0-5 0,0 0-1 0,0 0 0 0,0 0-69 16,0-5-15-16,3 1-2 0,0-1-1 0,0-1-157 0,-1 4-31 15</inkml:trace>
  <inkml:trace contextRef="#ctx0" brushRef="#br0" timeOffset="177060.15">14079 9113 1650 0,'0'0'47'0,"-6"2"9"0,4 4-44 0,-3-4-12 16,1 1 0-16,4-3 0 0,-2 4 122 0,2-4 22 16,-3 3 5-16,3-3 1 0,0 0-40 0,0 0-8 0,0 0-2 0,0 0 0 15,3 5-28-15,-1-2-7 0,2-1-1 0,1 0 0 16,-3 1-2-16,4-1-1 0,0 3 0 0,2-2 0 15,1 0-19-15,-3-1-4 0,10 0 36 16,-4 3-60-16,-4-5-5 0,3 3-1 0,-3-3 0 16,4-3-8-16,-4-2 0 0,0 3 0 0,1 0 0 15,0-4 0 1,-1 4 0-16,0-3-12 0,4 0 12 16,-4 0-84-16,-2 2-10 0,2-2-2 0,-5 3 0 15,-3 2-78-15,0 0-16 0,0 0-3 0</inkml:trace>
  <inkml:trace contextRef="#ctx0" brushRef="#br0" timeOffset="177284.93">14099 9302 2030 0,'0'0'57'0,"0"0"14"0,0 6-57 0,0-6-14 15,0 2 0-15,0-2 0 0,0 5 139 0,3 0 25 16,0 0 4-16,2 0 2 0,1 0-67 0,-1 0-14 15,4 0-2-15,-1-2-1 0,1 1-19 0,-1 1-4 16,4-2-1-16,-1 0 0 0,-3-1-37 0,6-2-7 16,-3 2-2-16,3-2 0 0,0-2-16 0,0 0 0 15,3-4 0-15,-3 4 0 16,3-3-101-16,-3 0-24 0,3 0-5 0,-3 0-1144 0</inkml:trace>
  <inkml:trace contextRef="#ctx0" brushRef="#br0" timeOffset="178007">15351 9150 1695 0,'0'0'37'0,"-6"-7"8"0,4-1 2 0,-2-1 1 0,2-2-39 0,-1-1-9 16,-3 0 0-16,4-1 0 15,-4 1 100-15,1 2 19 0,2-3 3 0,-6-1 1 0,3 1 15 0,-2 0 3 0,0 1 1 0,-4 2 0 16,5 3-62-16,-5-1-13 0,0 3-3 0,-1 0 0 15,2 5 18-15,-4 0 3 0,1 0 1 0,3 5 0 16,-3 2-39-16,0 6-8 0,0-1-2 16,0 6 0-1,0 2-17-15,3 5-3 0,-4-1-1 0,4 9 0 0,0-1-16 16,0 3 10-16,2 3-10 0,1 2 8 0,5-1-8 0,3 4 0 0,-2 0 0 16,4-1 0-16,4-2 9 15,-1-5-9-15,6 0 10 0,-2 0-10 0,2-8 8 0,4-2-8 16,-2 0 0-16,5-5 9 0,-2-3-26 0,7-6-6 0,-1-4-1 0,3-7 0 15,1-3 35-15,2-4 6 0,-3-3 2 0,3-8 0 16,0 1 21-16,-3-3 4 0,-2-2 0 0,2-3 1 16,-3-1-36-16,1-1-9 0,-3 0 0 0,-1-3 0 15,-2 2 0-15,0 1 0 0,-3 2 0 0,-3-2 0 16,-3 4 0-16,-1-2 0 0,-5 5 0 0,1-2 0 16,-8 4 15-16,1 1-3 0,-4-1 0 15,-3 1 0-15,-3 2-1 0,0 0-1 0,-1 0 0 16,-4 0 0-16,-1 2-2 0,-2-2 0 0,2 3 0 0,-8 0 0 15,6 1-8-15,-3 4-12 0,-1 2 2 0,4-3 1 16,0 6-25-16,-1-3-5 0,6 3-1 16,0 2 0-16,3 0-56 0,0 2-11 0,6 1-2 0</inkml:trace>
  <inkml:trace contextRef="#ctx0" brushRef="#br0" timeOffset="178267.64">15253 9440 2649 0,'0'0'58'0,"0"0"12"0,0 0 2 0,0 0 4 0,9 2-61 0,-4 3-15 0,3-3 0 0,1 4 0 15,-1-1 72-15,6 0 11 0,-3 0 2 0,4-2 1 16,1 1-35-16,1 3-7 0,0-1-2 0,-1-1 0 15,2 2 18-15,-1-1 3 0,-1-2 1 0,4 1 0 16,-3 0-52-16,0 0-12 0,-1 0 0 0,4-2 0 16,-3-1-100-16,-3-2-22 0,0 0-5 0,2 0-1 15,-1-2-102-15,2 2-21 0,2-3-4 0</inkml:trace>
  <inkml:trace contextRef="#ctx0" brushRef="#br0" timeOffset="178566.23">15907 9465 2386 0,'0'0'52'0,"-3"5"12"0,0-2 1 0,0 1 3 0,1-1-55 0,2-3-13 15,-3 4 0-15,3-4 0 0,0 0 112 0,-3 3 20 0,3-3 4 0,0 0 1 16,0 0-109-16,0 0-28 16,0 0 0-16,0 0 0 15,0-7-18-15,0 2-9 0,0 0-1 0</inkml:trace>
  <inkml:trace contextRef="#ctx0" brushRef="#br0" timeOffset="179187.68">16109 9295 1720 0,'0'0'48'0,"0"0"12"0,0 0-48 0,2 5-12 0,-2 3 0 0,4-1 0 0,1 6 120 0,-2-1 22 16,5 3 4-16,-2 2 1 0,3 1-25 0,-1 4-5 15,0-1-1-15,3 3 0 0,1-4-32 0,-7 0-6 16,4 2-2-16,-1 4 0 15,1 3 16-15,2 2 2 0,-3 1 1 0,0-2 0 16,1 2-35-16,-1 8-6 0,1-5-2 0,0 0 0 16,-1-8-35-16,-3-1-7 0,1-2-2 0,-1-4 0 15,1-5-8-15,-3-2 8 0,-1-3-8 0,-2-5 8 0,4-2-8 0,-4-3-11 0,0-6 3 16,-4-1 0-16,2-4 8 0,-1 0 0 0,-3-5 8 0,1-3-8 16,-1-1 0-16,-2-6 0 15,-1 2 0-15,1-4-8 0,0 1 8 0,-1-3 0 0,-2-2 0 0,0 1 0 16,0 1 0-16,2 3 0 0,1-3 0 0,-1 0 0 15,1 2 0-15,-1-1-10 16,4 1 10-16,-1-1-10 0,3 1 10 0,1 1-10 0,-1-1 10 0,0 3-10 16,3 0-1-16,3 0 0 0,-3 3 0 0,3 0 0 15,-1 1-1-15,4 1 0 16,-3 3 0-16,2-3 0 0,4 5 12 0,-3 3-8 0,2-1 8 16,0 6-8-16,0-1 17 0,1 5 4 0,0 3 1 0,-1 3 0 15,1-1-14-15,-1 4-13 0,0-2 2 0,1 7 1 16,-3-2 10-16,-1 4 14 0,1-1-3 0,-4 3-1 15,1 0 0-15,0 0 0 0,-3 1 0 0,-3 1 0 16,0 1-10-16,1-1 10 0,-7 1-10 0,3-2 10 16,1-1-20-16,-4 3-4 0,1-5-1 0,-1 2 0 15,-2-6 15-15,3 2 16 0,0-7-3 0,-4 1-1 16,4 1-12-16,0-4-16 0,2 3 3 0,1-5 1 16,-1-5-144-16,0 3-29 0,3-6-6 0,0 1-1 15,3-1-72-15,0-2-16 0</inkml:trace>
  <inkml:trace contextRef="#ctx0" brushRef="#br0" timeOffset="179490.61">16418 9168 2508 0,'0'0'71'0,"0"5"16"0,0 0-70 0,-3 0-17 0,3 2 0 0,-3 1 0 16,3 4 57-16,0-2 8 0,-3 3 2 0,3 1 0 15,0 1-15-15,-2 3-2 0,2 2-1 0,0 0 0 16,0-3 1-16,2 1 0 0,1-1 0 0,0-2 0 15,0-4-8-15,-1 1-2 0,4-4 0 0,0-1 0 16,0-5-25-16,-1-2-6 0,3-2-1 0,1-5 0 16,-4-1-8-16,4-2 0 0,-1-3-12 0,1 1 12 15,-4-3-20-15,3-2 3 0,1 2 1 0,-3-3 0 16,-1 1 16-16,1 2 0 0,-1-1 0 0,-1 1 0 16,-2 3 0-16,1 2 0 15,-3 3 0-15,0-1 0 0,0 1 0 0,0 7 0 0,-5-3 0 0,1-1 0 16,-3 4 0-16,-2 0 0 0,3 0 0 15,-3 0 0-15,-2 0-106 0,3 2-18 0,0 0-3 0,-4 1-1 16,4-1-120-16,2 1-25 0</inkml:trace>
  <inkml:trace contextRef="#ctx0" brushRef="#br0" timeOffset="179997.4">16572 9218 1862 0,'6'15'52'0,"-1"3"13"0,1-1-52 0,-1 5-13 0,4-2 0 0,-1 5 0 16,3-3 90-16,1 6 15 0,2-3 3 0,-3 5 1 16,3-3 7-16,0 3 0 0,0 0 1 15,0 0 0-15,1-2-28 0,-4 1-5 0,0 1-2 0,0-2 0 16,0-5-33-16,-2-1-6 0,-3-2-2 0,1-3 0 15,-1-2-9-15,-3 0-3 16,0-3 0-16,-3-1 0 0,3-6-9 0,-3-1-1 0,0-4-1 0,0 0 0 16,-6-4-8-16,1-4-2 0,-4-2 0 15,1-3 0-15,-1-1-8 0,-2-1 0 16,0-3 0-16,-3-2 0 0,-1-2 0 0,2-1 0 0,-2-2 0 0,-1-2-11 16,1 2 11-16,4-2 0 0,-2-1 0 0,4-1-8 15,0 1 8-15,1 1 0 0,3-4-9 0,-1 1 9 16,3 5-28-16,1-2-2 0,2 2 0 0,0 3 0 0,2 2 30 15,1 2 0-15,5 3 0 0,1 0 0 0,-4 6 0 0,4-4 0 16,2 6 0-16,-3-1 0 16,3 3 0-16,1 0 0 0,2 3 0 0,0 2 10 15,-3 0-10-15,4 0 0 0,-4 2 9 0,0 0-9 0,2 3 16 0,-4 0-2 16,0 3 0-16,-1 2 0 16,-3-2 10-16,1 1 3 0,-3 1 0 0,0 0 0 15,-3 0-4-15,-3 0-1 0,3 0 0 0,-5 3 0 16,-4-4-6-16,1 4-2 0,-4 0 0 0,1-1 0 0,0-2-14 0,-3 0 9 15,0-2-9-15,-3-1 8 0,6-5-26 0,0 1-6 16,2 0 0-16,0-3-1 16,4-6-134-16,2 1-26 0,0-2-6 0</inkml:trace>
  <inkml:trace contextRef="#ctx0" brushRef="#br0" timeOffset="180447.21">17035 9348 1818 0,'0'0'40'0,"0"0"8"0,0 0 1 0,0 0 3 0,0 4-42 15,3-1-10-15,-3-3 0 0,0 0 0 0,0 5 113 0,0-5 21 16,0 0 4-16,0 0 1 0,0 0-36 0,0 0-7 16,0 0-2-16,0 0 0 0,0-5-6 0,-5 0-2 15,2-2 0-15,-3-1 0 0,0-2-37 0,-2 0-7 16,0-3-2-16,-1 1 0 0,-2-5-16 0,2 2-4 15,-2-3-1-15,3 5 0 0,2-4-31 0,-2 0-5 16,0 0-2-16,1-4 0 16,-1 1 36-16,5 0 7 0,-2 3 2 0,2-8 0 0,0 0-26 0,3 6 0 0,3-2 0 15,0 4 0-15,0 2 0 0,2-3 0 0,1 6 0 16,3-1 0-16,2 1 0 0,0 2 0 0,0 3 0 0,3-1 0 31,3 0-69-31,-3 4-16 0,6 1-3 0,-4-2-1 0,4 2-132 0,-3 3-27 16</inkml:trace>
  <inkml:trace contextRef="#ctx0" brushRef="#br0" timeOffset="180845.73">17355 8781 1720 0,'0'0'48'0,"0"0"12"0,0 0-48 0,0 0-12 16,0 0 0-16,0 0 0 0,0 0 113 0,0 0 20 16,6-2 4-16,-1 2 1 0,1 0-41 0,3 0-8 15,-1 0-1-15,0 2-1 0,3 0-9 0,1 1-2 16,2 2 0-16,0-2 0 0,0 2-12 0,0-1-2 15,3 2-1-15,-3 1 0 0,0 0-16 0,-3-1-3 0,1 1-1 16,1 3 0-16,-2 0 15 0,0 3 4 16,1-1 0-16,0 6 0 0,-1-1-13 0,2 10-3 0,-1 0 0 0,-4 4 0 15,1-1-16 1,-4-1-3-16,1 2-1 0,-4-1 0 0,2-1 0 0,-4 1-1 0,-4 3 0 0,2-6 0 16,-1-5-23-16,-3 4 0 0,1-9 0 15,-1 1 0 1,1-6-24-16,-1-2-10 0,0-3-2 0,-2-4 0 15,2-3-114-15,1-3-23 0,-1-4-5 0</inkml:trace>
  <inkml:trace contextRef="#ctx0" brushRef="#br0" timeOffset="184704.08">13002 10448 2030 0,'-4'5'57'0,"4"2"14"0,-2 1-57 0,2 2-14 0,-3-3 0 0,3 3 0 16,3 0 104-16,-3 0 19 0,2-2 3 0,-2 1 1 15,4-1-50-15,-4 0-9 0,2-1-3 0,1 1 0 16,0-4 18-16,-3 4 3 0,3 0 1 0,-1-4 0 16,1 2-37-16,-3-1-7 0,3-1-2 0,-3 1 0 15,0-5-84-15,0 0-17 0,0 0-3 0</inkml:trace>
  <inkml:trace contextRef="#ctx0" brushRef="#br0" timeOffset="184922.32">12872 10278 2530 0,'-2'-3'107'15,"-4"1"-86"1,3-3-12-16,3 0-9 0,-3 0 12 0,3 0-12 16,0-2 14-16,3-1-4 0,-3 3-1 0,5-2 0 15,-1-1-80-15,3 3-16 0,-1 1-3 0,3-2-1 16,2 4-121-16,-2 2-25 0</inkml:trace>
  <inkml:trace contextRef="#ctx0" brushRef="#br0" timeOffset="185278.49">13240 10630 2322 0,'6'3'103'0,"-4"-1"21"0,1 0-100 15,-3-2-24-15,3 3 0 0,-3-3 0 0,0 0 86 0,0 0 12 0,0 0 2 0,3-5 1 16,-3-3-21-16,-3 1-4 0,0-3 0 0,-2-2-1 15,-1-1-36-15,0-7-7 0,-2 0-2 0,-1-2 0 16,-2-4-16-16,0-1-3 0,-3-3-1 0,0 1 0 16,0-2-10-16,0 4 0 0,2-3 9 0,-1 2-9 15,4 1 0-15,-2-1 0 0,2 1 0 0,4 0 0 16,-1 2 0-16,0 0 0 0,4 0 0 0,-1 0 0 16,1 0 0-16,2 5-12 0,0-3 2 0,0 6 0 15,2-1-35-15,1 6-7 0,-1 0-2 0,4 2 0 16,-3 0 43-16,3 5 11 0,3-1 0 0,-1 4 0 15,0 0 15-15,3 2 5 0,1 2 0 0,2 0 1 16,-1 2-21-16,2 3 9 0,1 0-9 0,1 1 0 16,0 5 0-16,0-1 0 0,2 3 0 0,-4 0 0 15,-2 0-67-15,2-1-20 0,-4 4-4 0,0-1-1 16,-2-2-76-16,-4 1-16 0,1-1-4 0</inkml:trace>
  <inkml:trace contextRef="#ctx0" brushRef="#br0" timeOffset="185479.66">13041 10468 2276 0,'5'0'96'16,"1"-2"-77"-16,-1 2 83 0,4 0 17 0,-1-4 3 0,6 4 1 15,1-2-30-15,-2 0-5 0,7-3-2 0,0 2 0 16,2-1-54-16,4-2-10 0,-2 1-2 0,2 1-1 15,-1-2-88-15,1 1-18 16,-4-2-3-16</inkml:trace>
  <inkml:trace contextRef="#ctx0" brushRef="#br0" timeOffset="191599.5">13917 4712 1345 0,'0'0'56'15,"0"0"-44"1,0 0 128-16,0 0 27 0,0 0 5 0,0 0 0 16,0 0-21-16,0 0-5 0,0 0-1 0,5-3 0 15,-2 3-32-15,2 3-6 0,-2-3-2 0,3 4 0 16,0 2-31-16,-3-1-6 0,2 2-2 0,1 3 0 15,-1 0-19-15,3 0-4 0,1 3-1 0,-3-1 0 0,-1 3-6 0,4 0-2 0,-3 3 0 16,-4-1 0-16,7-2-4 0,-7 3-1 16,4-1 0-16,-3 3 0 0,-3-6-13 0,2 4-2 0,-2-1-1 0,0 1 0 15,-2-1-1 1,2-1-1-16,-6 3 0 0,1-3 0 0,2 1-11 16,-3-2 0-16,-2 0 9 0,-1 0-9 0,1-5 0 15,2 0 8-15,-2 0-8 0,-1-3 0 0,1-1 0 0,3-4 0 0,-4-2 0 0,3 0 0 16,1 0-54-16,-1-2-9 15,1-1-1-15,5-2-1 16,-3-2-87-16,3 2-18 0,0-3-3 0</inkml:trace>
  <inkml:trace contextRef="#ctx0" brushRef="#br0" timeOffset="192435.44">14722 4428 1824 0,'-6'-3'76'16,"1"3"-60"-16,-1-3 119 0,1 3 24 0,-1 0 5 0,-3 3 0 16,1 0-47-16,0-1-9 0,0 3-3 0,-4 2 0 15,4 3-45-15,-3 1-8 0,2 1-3 0,-2 5 0 16,0-2-13-16,0 3-2 0,2 2-1 0,-2-3 0 15,3 1-1-15,-1-1 0 0,3 1 0 0,1-3 0 16,2-1-32 0,0 1 0-16,0-2 0 0,1 0 0 0,4-4 0 0,1-1 0 0,0-3 0 0,2 0 0 15,4-5 0-15,2 0 0 0,0-3 0 16,6-1 0-16,-3-4 0 0,3-2 0 0,3-3 0 0,0 1 0 16,-4-3 0-16,-2 0 0 0,0 0 0 0,3-3 0 15,-6 1 0-15,-2-1 0 0,-1 1 0 0,-2-1 0 16,0 3 0-16,-1 3 0 0,-2 0 0 0,-3 2 0 15,0 2 0-15,0 1 0 0,0 1 0 0,-3 2 0 16,3 4 0-16,-5-3 0 0,-1 3 0 0,0 0 0 16,-2 0 0-16,2 5 0 0,-2-3 0 0,2 6 0 15,0 0 0-15,4 2 0 0,-4-1 0 0,3 4 0 16,3 0 28-16,0 2 0 0,3-1-1 0,0 1 0 16,2 3-43-16,1-1-9 0,0 3-2 15,2 0 0-15,0 0 27 0,1 2 0 0,-3 2 0 0,5 0 0 16,-3 1 0-16,0 3 0 0,1-1 0 0,-1 1 0 15,1-1 26-15,0 0 10 0,-1 1 3 0,-3-1 0 16,1 0-11-16,-1 4-3 0,1-4 0 0,-3 1 0 0,0-1-14 16,-3 1-3-16,0-1-8 0,0-2 12 15,-3-3-12-15,0-2 11 0,1 0-11 0,-4-5 10 16,0-2-10-16,-2-4 0 0,0-1 9 0,-1-5-9 0,-2-1 0 16,0-4-20-16,-1-6 4 0,1 1 1 0,-3-6 23 15,0-2 4-15,-3-3 0 0,0-2 1 0,1 1-13 16,1-1 0-16,2 0 8 0,-2 0-8 0,4 0 0 0,3 0 0 0,0-2 0 15,2 2 0-15,3 0 0 0,3-3-8 0,0 1 8 0,3-1 0 16,5 1-12-16,1-3 0 0,-1 0 1 0,3 3 0 16,3 2 11-16,0 2 16 0,0 3-4 0,0 2-1 15,1 4-11-15,-2 3-16 0,-2 2 4 0,4-1 1 16,-4 5 11-16,3-3 0 0,0 3 0 0,-2 0 0 16,1 3-53-1,1-3-9-15,0 0-2 0</inkml:trace>
  <inkml:trace contextRef="#ctx0" brushRef="#br0" timeOffset="193003.86">15143 3968 2236 0,'0'0'64'0,"-2"3"12"0,2-3-60 15,0 0-16-15,-6 2 0 0,6-2 0 0,0 0 78 0,0 0 13 0,0 0 2 0,0 0 1 16,0 0-37-16,6 3-7 0,-4-1-2 0,4 0 0 16,2 4-4-16,3-1 0 0,-2 2-1 0,5-2 0 15,0 3-22-15,0-4-4 0,3 2-1 0,2-1 0 16,-1 0 44-16,4-1 8 0,-2 2 1 0,-1 1 1 15,1 0-10-15,0 1-1 0,-4 2-1 0,-2 0 0 16,0 3-46-16,1-1-12 0,-4 3 0 0,0 2 0 16,0-2 37-16,-2 5 6 0,-1 0 1 0,-3 0 0 15,1 0-17-15,-3 2-3 0,-1-1-1 0,2-1 0 16,-4 0-3-16,-4 0 0 0,2 2 0 0,-1 3 0 16,-3 0-9-16,1 2-3 0,-3 6 0 0,-1-1 0 15,0-2-8-15,1 2 0 0,0-1 0 0,-4-2 7 16,1 1-7-16,-3-3 0 0,0 1 0 0,0-1 0 15,3-1 0-15,0-4 0 0,0 0 0 0,0-7 0 16,2-2 0-16,1-3-12 0,-1-2 12 0,0-6-13 16,7-4-75-16,-4-1-16 0,3-5-2 0</inkml:trace>
  <inkml:trace contextRef="#ctx0" brushRef="#br0" timeOffset="196536.4">13835 10328 1071 0,'0'0'45'16,"0"-5"-36"0,0 5 100-16,-3-5 20 0,0 0 4 0,3 0 1 15,0 5-56-15,0-5-11 0,-2-3-3 0,2 6 0 16,0-3 0-16,0 5 0 0,0-5 0 0,0 5 0 15,0 0 52-15,0 0 9 0,0 0 3 0,0 0 0 16,0 0-69-16,0 0-14 0,0 0-2 0,0 0-1 16,0 0 5-16,-3 5 1 0,3 2 0 0,-3 1 0 15,3 2-20-15,0 3-3 0,-3 2-1 0,3 2 0 16,3 1-10-16,-3-1-2 0,3 3-1 0,0 0 0 16,2-3 0-16,-2 3 0 0,0-5 0 0,3 1 0 15,-3-2-3-15,2-4-8 0,1 3 12 0,-4-6-4 16,4 0-8-16,-3-1 0 0,-1-4 0 0,2 3 0 15,1-5 0-15,-2 0 0 0,0 0 0 0,-1-2 0 16,1 2 0-16,-3 0 10 0,0 0-2 0,0 0-8 0,3-5 16 0,-3-1-4 0,-3 2-1 16,3-1 0-16,0 5 2 15,0 0 1-15,-3-5 0 0,3 5 0 0,0 0-3 0,-2-6-1 0,2 6 0 16,0 0 0-16,-3-4-10 0,3 4 0 0,0 0 0 0,0 0 8 16,-3-3-8-16,3 3 0 0,-3-4 0 0,3 4 0 15,0-6 0-15,0 6 12 0,0-2-12 0,0 2 12 16,0-5-12-16,0 5 0 0,0 0 0 0,0 0 0 15,0 0 0-15,0 0 0 0,0-3 0 0,0 3 0 16,0 0 0-16,0 0 0 0,0 0 0 0,0 0 0 16,0 0 0-16,0 0 0 0,0 0 0 0,0 0 0 15,0 0 0-15,0 0 0 0,0 5 0 0,0-5 0 16,0 5 0-16,0-5 0 0,0 0 0 0,0 0 0 0,0 8 0 0,0-8 0 16,0 5 0-16,0-5 0 0,0 0 0 0,0 0 0 15,0 0 0-15,0 0 0 16,0 0 0-16,0 0 0 0,0 0 0 0,0-5 0 0,3-1 12 0,-3 2-2 15,3-4-1-15,0 0 0 0,-1-4 10 0,1-3 1 16,3 3 1-16,-3-6 0 0,3 1-5 0,-1 2 0 16,3 0-1-16,1-2 0 0,-1 4-15 0,1 0 11 15,-1 1-11-15,3 2 10 0,-3 3-10 0,4-1 0 16,-1 1 0-16,-3 2 0 0,4-1 15 0,-1 4-3 16,-3 2 0-16,4-2 0 0,-1 4-12 0,0-2 0 15,0 2 0-15,0 4 0 0,1 1 0 0,-4 0 20 16,3 4-2-16,-2 4-1 0,-3 2 27 0,-1 5 4 0,4 1 2 15,-7 5 0-15,1-1-35 0,-3 0-7 0,3 1-8 0,-3-1 11 16,0-2-3-16,0 0-8 16,0-5 12-16,0 0-4 0,0-5-8 0,0-3 0 0,0-1 0 15,3-4 0 1,-3-7-64-16,2 2-9 0,2-4-2 0,1-3 0 16,3-3-93-16,1-4-20 0,-1-1-3 0</inkml:trace>
  <inkml:trace contextRef="#ctx0" brushRef="#br0" timeOffset="197202.26">14571 10365 1728 0,'0'0'38'0,"0"0"8"0,0 0 2 0,0 0 0 0,0 0-39 0,0 0-9 0,0 0 0 0,0 0 0 0,0 0 104 0,0 0 20 16,0 0 3-16,5 0 1 15,1-2-52-15,0 0-9 0,1 2-3 0,2-3 0 0,2 3 9 0,4 0 2 16,-4-2 0-16,3 2 0 0,0 0-30 0,0 0-5 16,0 0-2-16,0 2 0 0,-3 1-18 0,3-3-4 15,-3 2-1-15,1-2 0 0,-1 2-15 0,-3-2 0 16,0 3 8-16,4-3-8 0,-4 2 0 0,-2-2-10 16,3 0 2-16,-4-2 0 15,1 2-92-15,-1 0-17 0,1 0-4 0,-4 0-1 16,-2 0-56-16,0 0-11 0,0 0-3 0,0 0-691 0</inkml:trace>
  <inkml:trace contextRef="#ctx0" brushRef="#br0" timeOffset="197471.67">14601 10525 1792 0,'0'0'51'0,"0"0"10"0,0 5-49 0,0-5-12 0,0 0 0 0,3 2 0 15,0 1 54-15,3-3 8 0,0 3 2 0,-1-3 0 16,3-3 0-16,3 3 0 0,1-5 0 0,2 3 0 16,-3-1-1-16,3-1 0 0,0 0 0 0,3 2 0 0,-3 0-39 0,3 2-7 15,-3 0-1-15,0 0-1 16,3 2-75-16,-1-2-14 0,1 2-3 0,-2 2-1 15,1-2-142-15,-5 3-29 0</inkml:trace>
  <inkml:trace contextRef="#ctx0" brushRef="#br0" timeOffset="197871.92">14975 10293 1947 0,'-3'2'43'0,"-3"4"9"0,4-1 1 0,-4-1 2 0,3-1-44 0,3 2-11 0,-3 0 0 0,3 0 0 15,0 0 110-15,3-2 20 0,-3 4 4 0,6-5 1 16,-3 3-60-16,2-2-12 0,1 0-3 0,0-1 0 15,2 1-7-15,0-1-1 0,0-2-1 0,4 0 0 16,-1 0-23-16,0 0-4 0,1 0 0 0,-1-2-1 16,0-3-23-16,0 2-12 0,0 0 2 0,0-2 0 15,1 3 10-15,-1 2 0 0,1-2 0 0,-4 2 0 16,3 0 0-16,-3 0 0 0,1 2 0 0,-1 0 0 16,-2 1 0-16,-1-1 0 0,1 1 0 0,-3 0 0 15,-1-1 0-15,2 1 0 0,-1 1 0 0,-3-4 0 16,0 3-53-16,-3-3-9 0,-1 2-2 0,2-2 0 15,-1 3-102-15,0-3-21 0,-2 0-4 0,2 0-1 16,-5-3-51-16,2 3-10 0</inkml:trace>
  <inkml:trace contextRef="#ctx0" brushRef="#br0" timeOffset="198046.33">14981 10530 1352 0,'0'5'57'15,"0"-5"-45"1,0 3 168-16,0-3 33 0,2 5 7 0,1-3 2 15,3 1-103-15,2-1-21 0,0 0-4 0,1-2-1 16,2 0-12-16,-3 3-2 0,3-3-1 0,1 3 0 0,2-3-20 0,-3 2-4 0,0 1-1 0,4-3 0 16,-1 2-29-16,-1 0-5 0,-1-2-2 0,5 3 0 31,-3-3-36-31,0 0-7 0,3 0-2 0,-6 0 0 16,3-3-165-16,0 3-34 0</inkml:trace>
  <inkml:trace contextRef="#ctx0" brushRef="#br0" timeOffset="198865.2">15822 10321 1580 0,'0'0'67'16,"0"0"-54"-1,-2-3 153-15,-4 0 30 0,6 3 7 0,-6-2 1 16,6 2-71-16,0 0-13 0,-2 2-4 0,-4 1 0 15,1 2-41-15,-1 0-9 0,3 0-2 0,-3 5 0 16,1-3 4-16,-1 4 0 0,4-2 0 0,-5 4 0 16,5 0-29-16,-4 2-6 0,3-1-1 0,-2 4 0 0,2-3-12 0,3 2-2 0,-3 1-1 0,3-3 0 15,3 0-5 1,-3-3-2-16,6 1 0 0,-1-3 0 0,1-3-10 0,3 0 0 0,-4-1 0 16,3-1 0-16,1-5 0 0,-1 0 0 0,1 0 0 0,-1-3 0 15,4-2 0 1,-1 0 0-16,2-2 0 0,2-6 0 0,-1 3 0 0,-3-5 0 15,0 3 0-15,0-4 0 0,-2 2 0 0,-3-1 0 0,2 0 0 16,-5 0 0-16,2 0 0 0,-5 3 0 0,0 1 0 16,0 4 0-16,-3-1 0 0,1 3 0 0,-1 1 0 0,-3 1 0 15,1 0 0-15,-1 3 0 0,-3-2 0 0,1 4 0 16,0-2 0-16,0 3 0 16,-1 0 0-16,3 1 0 0,-3 1 0 0,4 3 0 0,-1-1 0 0,1 1 0 15,2 4 0-15,3-1 0 0,0-2 0 0,3 4 0 16,0 2 0-16,3 0 0 0,1-1 0 0,2 4 0 0,0-1 0 15,2 1 0-15,0-1 0 0,0 1 0 16,4-1-46-16,-2 3-14 0,2-2-4 0,1 4 0 0,-1 1 52 16,-2 2 12-16,4 0 0 0,-3 0 0 15,-3 0 22-15,4-1 7 0,-4-1 2 0,-2 2 0 16,-2-5-23-16,2 2-8 0,-3-2 0 0,-1 0 0 16,-5-2 11-16,3-3-11 0,-6-3 12 0,3 0-12 15,-5 1 20-15,-1-3-4 0,-3-2 0 0,-2 0 0 0,-3-4-4 0,1-1 0 16,-7-3-1-16,0-3 0 15,1 1 5-15,-1-4 0 0,0 2 1 0,-2-1 0 16,2-3-17-16,3-2 0 0,-2 0 0 0,5 0 0 16,-1 0 0-16,2-2 0 0,4-1 0 0,0 1 0 15,4-3 0-15,-1 0 0 0,4-2 0 0,2-1-9 16,2 3-5-16,1-5-1 0,5 3 0 0,1-3 0 0,2 2 15 0,3-2 0 16,3 5 0-16,5-2 0 0,1 2 0 0,0 0 0 0,5 0 0 15,3 2 0-15,-4 3 9 16,1 1 5-16,1-2 1 0,-1 2 0 0,0 1-15 15,0 3 0-15,-3-2 0 0,3-1 0 16,-3 3-30-16,-2-2-9 0,0 1-1 0,1 2-1 16,-4 1-163-16,0-2-32 0</inkml:trace>
  <inkml:trace contextRef="#ctx0" brushRef="#br0" timeOffset="205248.08">14178 11583 2100 0,'0'0'44'0,"0"0"10"16,0 0-43-16,0 0-11 0,0 0 0 0,-6-5 0 0,3-2 50 15,1 1 8-15,2-1 2 0,-4 0 0 0,2-3 10 0,-1 2 2 0,-3 1 1 0,4-3 0 16,-1 0-18-16,0 0-4 0,-3 2-1 0,4-1 0 16,-2-2 11-16,2 2 3 0,-1-2 0 0,-3 1 0 15,4 0-36-15,-4-12 12 0,6 12-21 16,-3-3-1-16,3 1 0 0,0 2 0 0,0 0 0 16,3 0-6-16,0 3-2 0,2-4 0 0,1 4 0 15,-1-1-10-15,1 1 8 0,3 2-8 0,2 3 8 16,0-1-8-16,0 6 0 0,3 2 0 0,-2 0 0 15,2 2 0-15,-1 3 8 0,2-2-8 16,-1 2 0-16,3-3 0 0,-6-2 0 16,6 2 8-16,-6-2-8 0,3 1 0 0,-3-4 0 0,4 3 0 0,-2-3 0 15,-2-2 0-15,0 0 15 0,1-2-4 0,-1 0-1 16,-3-1 16-16,1 1 3 0,-1-4 1 0,-2 1 0 16,2-2 3-16,-4-1 1 0,1-1 0 0,-2 1 0 15,0 1-34-15,-3-1 0 0,2 1 0 0,-4-1 0 16,2 3 16-16,-6 0 0 0,3 0 0 0,-3 3 0 15,1-1-8-15,-1 1-8 0,1 2 12 0,-4 2-12 16,1 3 12-16,2 0-4 0,-2 0 0 0,-1 3-8 16,3 4 0-16,-2 0 0 0,3 6 0 0,2-1 0 15,0-1 0-15,0 1 0 0,1 3 0 0,2-3 0 16,0 3 0-16,2-5 0 0,1 3-10 0,0-3 10 0,2-3 0 16,1 1-9-16,3-1 9 0,-4-4 0 0,4-4-9 0,-1 4 9 0,1-3 0 0,2-2-9 15,3-1 0 1,-3 0 0-16,3-4 0 0,0 0 0 15,0-3-76-15,-3 2-15 0,3-5-4 0,0 1 0 0,1 2-27 0,-2-5-5 16,2 3-2-16,-2-6 0 0,-1 3-17 0,-1 0-3 16,0 0-1-16,-3-2 0 0,-2-1 33 0,3 1 6 0,-6-3 2 15,2 3 0-15,1-1 43 0,-4-2 9 16,1 0 2-16,0 0 0 0,0 0 51 0,-3 2 13 0,0-2 0 0,2 3 0 16,-2 0 0-16,0-1 0 0,0 1 0 0,0 2 0 15,0-3 48-15,0 3 13 0,0 6 3 0,4-4 0 16,-4 3 51-16,0 5 10 0,0 0 3 0,0 0 0 15,2-3-36-15,-2 3-8 0,0 0 0 0,0 0-1 0,6 3 21 16,-3 2 4-16,2 0 0 0,-2 5 1 16,3 2-57-16,0 0-12 0,-4 1-3 0,4 0 0 0,-1-1 10 15,1 3 1-15,-3-2 1 0,2 2 0 0,-2 2-5 0,3 1-2 16,-3-4 0-16,2 4 0 0,-2-3-3 0,3-3-1 16,-1 4 0-16,-2-1 0 15,0-6-23-15,-1 2-5 0,2-2-1 0,-2-1 0 16,1-3-9-16,-3 0 0 0,0-5 0 0,0 0 0 15,0 0-89-15,0 0-17 0,0-5-3 0,0-3-1 16,-3 1-12-16,1-3-2 0,-2 0-1 0,2-1 0 16,-4 0-159-16,1-5-31 0,-9-6-6 0,2 5-436 0</inkml:trace>
  <inkml:trace contextRef="#ctx0" brushRef="#br0" timeOffset="205980.31">14638 11393 1432 0,'0'0'32'0,"0"0"6"0,3 0 2 0,2 3 0 0,1-1-32 0,0 1-8 0,-1-3 0 0,4 0 0 16,-4 3 118-16,3-3 22 0,1 0 5 0,2 0 1 15,-2 2-14-15,2-2-4 0,0 0 0 0,0 0 0 16,-2-5-51-16,2 2-10 0,0 1-3 0,1-3 0 16,-1 3-51-16,0-4-13 0,3 1 0 15,-3 1 0-15,1-1 0 0,2-1 0 0,-3 1 0 0,0 1 0 16,0-1 0-16,0-1 0 0,1 2 0 0,-4 1 0 15,-2-2 8-15,-1 3-8 0,1-1 11 0,0 0-11 16,-4-1 20-16,-2 4-4 0,3-3 0 0,-3 3 0 0,0 0 12 16,0 0 3-16,0 0 0 0,0-8 0 15,-3 6 1-15,3 2 0 0,0 0 0 0,0 0 0 0,-6-2-4 0,6 2 0 16,-2-3 0-16,2 3 0 16,0 0-10-16,-6 5-2 0,3 0-1 0,1 3 0 0,-1-1-15 0,3 1 0 15,0 1 0-15,0 2 0 16,3-2 0-16,-1 2 0 0,-2-2 0 0,3 1 0 0,-3 1 19 0,3-4 1 15,0 0 0-15,3-1 0 16,-4-2-12-16,1 4-8 0,0-3 9 0,3-5-9 0,-1 0 0 0,1-3 0 16,2 3 0-16,-5-5 0 15,5 0 0-15,-2-2 0 0,-1-1 0 0,2 1 0 0,-2-6 0 0,-2 3 0 16,2-2 0-16,-2 2 0 0,3-2 0 0,-4 2 0 16,-2 0 0-16,3 0-10 0,0-1 10 0,-3 7 0 15,0-4 0-15,0 6-8 0,0 2 8 0,0 0 0 0,0 0 0 0,0 0 0 16,0 0 0-16,0 0 0 0,0 0 8 0,3 2-8 15,-1 3 0-15,2-2 0 0,-2 1 0 0,1 4 8 16,0-1-8-16,0 1 0 0,2 2 0 0,1-2 0 16,-3 1-17-16,3 2-5 0,-1-4-1 15,1 0 0-15,2 1 23 0,-5-1 0 0,3 4 0 0,-1-7 0 16,1 1 14-16,-1 1 7 0,1 1 2 0,-1-2 0 16,1-3 14-16,0 1 3 0,-6-3 1 0,0 0 0 15,0 0-41-15,0 0-12 0,0 0-1 0,0 0 0 16,5-5 25-16,1 0 6 0,-3 0 1 0,0-3 0 15,-1-1-2-15,-2 1 0 0,0-2 0 0,0 0 0 16,0 0-7-16,0 0-2 0,4 3 0 0,-4-1 0 0,0 1-8 0,2-1 0 16,-2 0 0-16,3 4 8 0,-3 4-8 0,3-8 8 15,0 1-8-15,2 2 8 0,-5 5-8 0,6-5 0 16,5-1 0-16,-2 2 8 0,-1 1-8 0,0 1 0 16,4-1 0-16,-4 1 0 0,0-1 0 0,3 0 0 15,-2 3 0-15,-1 0 0 0,3 0-20 0,-2 0 3 16,2 0 1-16,-2-2 0 15,-1 2-69-15,1 0-14 0,-1 2-2 0,-3-2-1 16,4 3-114-16,-3 0-22 0,-6-3-5 0,0 0-1 0</inkml:trace>
  <inkml:trace contextRef="#ctx0" brushRef="#br0" timeOffset="206368.2">15452 11438 2030 0,'0'0'57'0,"0"0"14"0,0 0-57 0,0 0-14 0,0 0 0 0,0 0 0 15,0 0 105-15,0 0 19 0,0-5 3 0,-3-2 1 16,3-1-52-16,0 1-9 0,0 0-3 0,0-6 0 16,3 3 0-16,-3-2 0 0,0 1 0 0,3-1 0 15,-3 5-51-15,2-3-13 0,1 0 0 0,1-1 0 16,-2 4 32-16,1 0 4 0,0-1 1 0,2 1 0 15,1-1-18-15,-3 3-4 0,2 0-1 0,1 1 0 16,-4-4-6-16,7 3-8 0,-3 2 11 0,3-2-11 16,-2 2 17-16,5 1-3 0,-1 2-1 0,1 2 0 15,-1 1 10-15,2 2 1 0,-2 5 1 0,1 0 0 16,-4 3 7-16,4 4 0 0,-4-2 1 0,3 5 0 16,-5 0 25-16,3 3 5 0,-4 1 1 0,1-1 0 15,-4-3-44-15,4-1-9 0,-3-1-2 0,-1-3 0 0,2 0-9 0,-4-4 0 16,2-2 0-16,-2-4 0 15,0-5-48-15,0 0-11 0,0 0-2 0,0-5-1 16,0-2-126-16,0-3-24 0,3 0-6 0</inkml:trace>
  <inkml:trace contextRef="#ctx0" brushRef="#br0" timeOffset="207124.86">16359 11276 392 0,'0'0'11'0,"0"0"2"16,0 0-13-16,0 0 0 0,0 0 0 0,0-5 0 0,-3 0 98 0,3 0 17 0,-3 1 3 0,3-4 1 15,0 3 58-15,-3-3 12 0,3 3 3 0,-2-2 0 16,2-1-25-16,-4 3-5 0,4-2-1 0,-2-1 0 16,2 3-53-16,-3 1-10 0,3 4-2 0,0-5-1 15,0-1 26-15,0 6 6 0,0 0 1 0,0 0 0 16,0 0-52-16,0 0-9 0,3 3-3 0,-1 2 0 15,2 2-13-15,1 0-3 0,-2 4-1 0,2 2 0 16,4 1-9-16,-3 1-2 0,2 0 0 0,-2 3 0 16,2-1-8-16,1 1-3 0,-1-1 0 0,0 3 0 15,1-5-4-15,-1 3-1 0,-2-1 0 0,2 1 0 0,-2-6-20 16,-1 0 0-16,4 1 0 0,-3-6 0 16,-4 4 0-16,4-7 0 0,-3 1 0 0,-1-2 0 0,-2-3-9 0,0 0-7 15,0 0 0-15,0 0-1 16,0-5-43-16,-2 0-8 0,-1-3-1 0,-3-2-1 15,1 2-50-15,-4-1-9 0,3 1-3 0,-5-2 0 16,0-2-92-16,-3 2-20 0,3-3-3 0,-3 3-741 0</inkml:trace>
  <inkml:trace contextRef="#ctx0" brushRef="#br0" timeOffset="208380.71">16221 11321 1549 0,'0'0'44'0,"-3"5"9"0,3-5-42 0,0 0-11 15,0 0 0-15,0 0 0 0,6 3 148 0,-3 2 27 16,2 0 5-16,-2-3 2 0,3-2-65 0,2 2-13 0,1 1-2 0,-1 0-1 15,4-1 1-15,-1-2 0 0,0 3 0 0,2-1 0 16,2 0-82-16,-1-2-20 0,3 0 0 0,0 0 0 16,2-2 28-16,-2 2 2 0,3-5 0 0,-3 0 0 15,-1 2-22-15,1-1-8 0,0-1 0 0,0 0 0 16,-3-1 0-16,3 2 0 16,-3-1 0-16,0 2 0 15,-3 0-22-15,1 1-7 0,-1 2-2 0,0 0 0 0,-2 0 31 0,-1 0 0 0,-3 2 0 0,1 1 0 31,-1 0-57-31,1 2-6 0,-3-1-1 0,-1 2 0 0,2-1 0 0,-4 2 0 0,2 1 0 16,-2-1 0-16,0 0-4 0,0 1-2 0,0-1 0 16,0-2 0-16,0 3 38 0,0-3 7 0,0-5 1 0,0 5 1 15,0-2 23-15,0-3 0 0,0 5 0 0,0-5 8 0,0 0 14 16,0 0 2-16,-2 4 1 0,2-4 0 0,0 0 83 0,0 0 16 16,-4 3 3-16,-1-1 1 0,2 1-52 0,-2 0-9 15,-1-1-3-15,1 0 0 16,2 1 0-16,-3-1 0 0,0 1 0 0,3-3 0 0,-2 0 0 0,-1 0 0 15,6 0 0-15,-6-3 0 0,1-2-51 0,-1 1-13 16,4-2 0-16,-1 1 0 0,0-2 0 0,0 2 0 16,1-3 0-16,-1 1 0 0,3-1 0 0,-3 1 0 15,6-1 0-15,-3-1 0 0,3 1 0 0,-1-2 0 16,1 3 0-16,3-1 0 0,0 3 0 0,-1-3 0 16,1 4 0-16,2-1 0 0,0-3 0 0,1 3 0 15,-1 0 0-15,3 0 0 0,-2 0 0 0,2 2 0 16,0 1 0-16,0 0 0 0,1-3 0 0,-1 3 0 15,3-2 0-15,-3 4 0 16,0 0-48-16,4 4-13 0,-4-4-3 0,-2 0 0 0,2 2 52 0,-3 3 12 16,0-3 0-16,-2 3 0 0,3-2 0 0,-7-1 0 0,4 1 0 0,-1-1 0 15,-2-2 0-15,-3 0 0 0,0 0 0 0,0 0 0 16,6 0-54 0,-6 0-8-16,0 0-2 0,0 0 0 0,0 0 0 0,2-5 0 0,2 0 0 15,-4 0 0-15,2-2 52 0,-2 1 12 0,0-1 0 0,0 7 0 16,0 0 0-16,0 0 0 0,0 0 0 0,0 0 0 15,0 0 0-15,0 0 0 0,0 0-10 0,0 0 10 16,0 0 28-16,0 0 11 0,0 0 1 0,0 0 1 16,0 0-9-16,0 0-1 0,0 0-1 0,0 0 0 15,0 0-8-15,0 0-2 0,0 0 0 0,0 5 0 16,0 1 4-16,0 1 1 0,0-3 0 0,0 2 0 16,0 1 5-16,0-2 1 0,3 5 0 0,-3-2 0 15,0-1-7-15,2 3 0 0,-2-2-1 0,4-1 0 16,-2 3-6-16,-2 0-1 0,3 0 0 0,0-2 0 15,0-1-7-15,0-2-1 0,3 5-8 0,-4-2 12 0,4-1-12 0,-3-2 0 16,2 3 8-16,-2-4-8 0,2-1 0 0,1-3 0 16,-1 2 0-16,2-2 0 0,-2 0 0 0,3 0 0 15,-2 0 0-15,3-2 0 0,-4-3 0 0,3 0 0 16,-2 0 0-16,0 0 0 0,0 0 0 0,2 0 0 16,-3-5 0-16,1 2 0 0,2 1 0 0,-5-3 0 15,2 2 0-15,2 1 0 0,-2-3 0 0,1 3 8 16,-4-4-8-16,4 2 0 0,-1 1 0 0,-5-2 0 15,4 0 0-15,-2 0 0 0,1-2 0 0,3 1 0 16,-4 4 0-16,1 0 0 0,-3-1 0 0,4 3 0 16,-2 1 0-16,-2 4 0 0,0 0 0 0,0 0 0 0,3 2 0 15,3 3 0-15,-4-1 0 0,1 4 0 0,3 2 0 16,-4 0 0-16,4 3 0 0,-3-1 8 0,3 1-8 0,-1-4 12 16,1 4-12-16,-1-3-8 0,1-2 8 0,3 2-13 15,-4-3 22-15,1 0 5 16,-1-1 1-16,1-4 0 0,-1 1-15 0,4-1 0 0,-3 3 0 0,-1-3 0 15,1 1 0-15,2-3 0 0,1 0 0 0,-4 0 0 16,4-3-14-16,-1 3 1 0,1-2 0 0,-1 2 0 16,0-3 13-16,-2-1 0 0,3-1 0 0,-1-6 0 15,0 4 0-15,0-3 0 0,1 3 0 0,-3-4 0 16,2 2 0-16,-2-1 0 0,-4 0 0 0,2 0 0 0,-2 2 0 0,1 0 0 16,-3 1 0-16,0 3 0 0,0-4 48 0,-3 3 13 15,1 2 3-15,-2 1 0 0,4 2-64 0,-5-3-28 16,-1 3 3-16,1 3 0 0,-1-1 25 0,1 1 0 15,1 4 0-15,-1 1 8 0,2-1-8 0,0 1 0 16,3 2 0-16,-2 0 0 0,-1 2 0 0,0 1 0 16,3-1 0-16,3-2-8 0,-3 3 8 0,3-1 0 15,-1-2 0-15,4-3 0 0,-1 6 0 0,1-5 0 16,-1 1 12-16,4-1-4 0,2-1 0 0,1-2 1 16,-1 3 0-16,3-3 0 0,3-3 0 0,-1 1 0 15,4-1 0-15,-3-4 0 0,0 2-9 0,-1-3 0 16,2-1 0-16,-5 1 0 0,2 0 0 0,-1-2 0 15,-3 0 0-15,0 1 0 16,1-4-36-16,-5 3-2 0,2 3-1 0,0-1 0 16,-3 1-97-16,2-1-20 0,-3-2-4 0,1 0-1201 0</inkml:trace>
  <inkml:trace contextRef="#ctx0" brushRef="#br0" timeOffset="212756.4">13223 12192 1967 0,'0'5'56'0,"0"0"12"15,0 0-55-15,3-3-13 0,3 4 0 0,-1-4 0 16,1 0 32-16,2-2 4 0,0 3 1 0,4-3 0 15,-1 0 24-15,-3 0 5 0,4 0 1 0,-4-3 0 16,4 1-11-16,-5 0-1 0,2-4-1 0,-3 1 0 16,3 1-4-16,-4-4-1 0,1 3 0 0,-1-2 0 15,1-1-6-15,-1 3-2 0,-2-2 0 0,0-1 0 16,-3 3-13-16,2 0-2 0,-2-3-1 0,0 3 0 16,0-2-5-16,0 2 0 0,0 0-1 0,-2 0 0 15,-1 0-6-15,0 2-1 0,0-2 0 0,1 1 0 16,-1 1 17-16,-3 1 3 0,1-1 1 0,-1 0 0 15,-2 3-44-15,-1 0-9 0,0 0-1 0,-2 3-1 16,0 0 22-16,0 2 0 0,-3 2 0 0,0 1 0 0,3 1 0 0,0 2 0 0,2 4 0 16,-2-3 0-16,5 5 0 0,-2 1 0 0,5-1-12 0,-2 3 12 15,5-2-11-15,0-1 11 0,2 1-8 0,4-3 8 16,-1 0 0 0,1-3-8-16,3 1 8 0,2-3 0 0,0-3-8 0,3 0 8 15,0 1-8-15,0-1 8 0,0 1 0 0,0-3 0 0,0-3 0 0,1 3-8 16,-4 1-16-1,2-1-2-15,2-1-1 0,-4 1 0 0,3 1 27 0,-6-4 0 0,3 3 0 16,1-3 0-16,-4-2 13 0,1 3 8 16,-1-3 2-16,-3-3 0 0,1 1-199 15,-1-3-40-15,-1-3-8 0</inkml:trace>
  <inkml:trace contextRef="#ctx0" brushRef="#br0" timeOffset="213048.75">13645 12376 2318 0,'0'6'103'0,"0"-2"21"16,0-4-100-16,2 3-24 0,-2-3 0 0,3 2 0 16,-3-2 73-16,0 0 10 0,6 0 1 0,-4-2 1 0,1-1-9 15,-3-1-3-15,3-4 0 0,-3 1 0 0,0-4-9 0,0-1-3 0,0 0 0 0,-3-6 0 16,0-2-20-16,-2 0-4 0,2-4-1 0,-2 1 0 31,-2-2-12-31,-1 3-4 0,0-1 0 0,-4-2 0 16,1 5-10-16,0 0-2 0,0 0-8 0,0 0 12 0,2 5-12 15,1 0 0-15,-1 0 0 0,4 3 0 16,-1-1-66-16,1 6-19 0,1-1-4 0,2 3-1 16,2 5-151-16,0 0-31 0</inkml:trace>
  <inkml:trace contextRef="#ctx0" brushRef="#br0" timeOffset="213714.14">13801 12099 2606 0,'0'0'116'0,"0"0"23"16,0 0-111-16,0 0-28 0,0 0 0 0,0 0 0 16,0 0 66-16,0 0 8 0,0 0 2 0,-5 3 0 15,2 2-10-15,-3-2-2 0,-2 1 0 0,2 4 0 16,1-1-13-16,-4 6-3 0,1-3-1 0,-1 2 0 15,4 4-26-15,-1-1-5 0,-2 1 0 0,5 0-1 16,-2-1-15-16,-1-3 0 0,3 0 8 0,0 1-8 16,3-5 10-16,-3 2-1 0,3-6 0 0,0 2 0 15,3-1-9-15,0-3 0 0,0-2 0 0,3 0 0 16,-1 0 0-16,1-2 0 0,2-1 0 0,0 1 0 16,1-1 0-16,2 0 8 0,-3 1-8 0,3-3 8 15,4 3 0-15,-4-1 0 0,3 3 0 0,0 0 0 16,-2 0 9-16,1 0 2 0,-2 3 0 0,1 2 0 15,-1-3-3-15,-3 3 0 0,1 0 0 0,-3 0 0 0,-1 0-1 16,-2 3-1-16,0-1 0 0,-1 1 0 0,-2-1-5 0,-2 0-1 0,2 1 0 0,-6-1 0 16,3 1-8-16,1-1 0 0,-4-2 0 0,1 3 0 15,-1-1 0-15,3 1 0 0,-3 0 0 0,3-1 0 16,-2 1 0-16,2-4 0 0,0 1 0 0,1 0 0 16,2 1 0-16,0-6 0 0,0 0 0 0,0 0 0 15,2 2 0-15,4 0 0 0,-1-2-8 0,1-2 8 16,2 0 0-16,1-1-9 0,-1-2 9 0,3-3 0 15,0 1 0-15,1-1-8 0,-1 1 8 16,3-3 0-16,-3 0 0 0,1 2 0 0,-1-1 0 0,0-4 0 16,-3 0-11-16,1 1 11 0,0-3-10 0,-1 0 10 15,1 0 0-15,-4 0 0 0,1 1 0 0,-1-2 0 16,1 4 0-16,-4-1 0 0,1 1 11 0,-3-1-3 16,3 6-8-16,-3-1-10 0,-3 3 10 0,3 5-13 15,-3-4 22-15,3 4 5 0,-5 0 1 0,-3 2 0 16,2 3-15-16,-3 3 0 0,4 4 0 0,-3 0 0 15,-1 4 0-15,3 3 0 0,1 1 0 0,-4 0 0 16,7-2 0-16,-1-3 0 0,3 2 0 0,0-5 0 16,3 3-8-16,-1-2 8 0,4-3 0 0,-1 0 0 15,1 0 0-15,3 0-8 0,-1-3 8 0,4-1 0 16,-5-2-11-16,5-1 2 0,2-1 0 0,0 1 0 16,0-6 9-16,0 1 0 0,3-1 0 0,0 1 0 0,-1-3 0 0,-1 0 11 15,1 0-3-15,-1 0 0 0,-1 0-8 0,-3 2 0 16,0-2 0-16,-3 1 0 15,1 1-69-15,-4-2-13 0,1 2-2 0</inkml:trace>
  <inkml:trace contextRef="#ctx0" brushRef="#br0" timeOffset="-197579.6">13911 12855 2135 0,'-3'6'60'0,"1"-4"14"16,-2 3-59-16,2-3-15 0,2 4 0 0,-3-1 0 16,3-1 48-16,0 1 6 0,3 1 2 0,-3 1 0 15,2 3 7-15,2 0 1 0,-2 3 1 0,4-2 0 16,-3 7 27-16,2 0 4 0,1-1 2 0,2 6 0 15,-3-1-8-15,2 3-2 0,1 0 0 0,-3 5 0 16,4-2-29-16,-3 4-7 0,2 0 0 0,0 1-1 16,1-6-24-16,-3-2-5 0,-1-2-1 0,3-1 0 15,-2-7-35-15,-3-2-7 0,2-4-2 0,1-1 0 16,-4-3 40-16,2 0 8 0,1-3 2 0,-5-2 0 16,0 0-27-16,0-5 0 0,3-2 8 0,-3-3-8 15,-3-3 31-15,3-1 4 0,-2-4 1 0,-1-1 0 16,-3-2-36-16,0-1 0 0,1-1 0 0,-4-1 0 15,-2 1 0-15,0 0-22 0,0 1 3 0,-6-3 1 16,3 2 18-16,-3-1 0 0,0 1 0 0,1-5 0 16,-2 1 16-16,5 0 0 0,-2-3 0 0,2 0 0 0,4 5-26 15,0 0-5-15,1 2-1 0,3 4 0 0,-1 1 16 16,3 1 0-16,1 5 0 0,2-1 0 16,0 0 10-16,2 4 5 0,1-2 1 0,3 4 0 15,2-3-16-15,0 3 0 0,4-1 0 0,2 0 0 0,3 1 0 0,-1 2 0 0,1-2 0 0,3 2 0 16,-3-3-15-16,2 3-5 0,1 0-2 0,-3 2 0 15,0-2 35-15,-1 3 7 0,-4 2 2 0,2-2 0 16,-1 4-22-16,-1 0 0 0,-1 1 0 0,1 2 0 16,-4 0-11-16,0 2-6 0,-2 1-2 0,2-1 0 15,-5 1 8-15,3-1 2 0,-3 1 0 0,-1 0 0 16,-2-4-92-16,0 3-19 0,0-1-3 0</inkml:trace>
  <inkml:trace contextRef="#ctx0" brushRef="#br0" timeOffset="-197008.33">13852 13142 2795 0,'0'18'58'0,"3"-13"14"15,0 0-57-15,2-5-15 0,3 3 0 0,4-3 0 16,-1-3 47-16,3 0 6 0,3 1 2 0,-1-3 0 15,2 0 0-15,1-3 0 0,-2 1 0 0,0-1 0 16,0 1-31-16,0 0-5 0,3 1-2 0,-4-1 0 16,1 0-17-16,0 1 0 0,-1 2 0 0,4-1 0 0,-3 0 12 0,0-1-12 0,0 2 12 0,-3-1-12 15,2 2 8 1,-1 0-8-16,-4 1 0 0,0 0 0 0,0-1 8 16,-2 3-8-16,-4-2 0 0,1 2 0 15,-3-3 10-15,0 3-10 0,0-2 8 0,-3 2-8 16,0 0 18-16,0 0-2 0,0 0 0 0,0 0 0 15,-6 0 11-15,-3 0 1 0,1 0 1 0,0 0 0 0,-1 2-9 0,-2 3-3 16,3-2 0-16,-4 4 0 0,4 1-6 16,-1 2-2-16,1 0 0 0,0 2 0 0,2 0-9 0,0 3 8 0,1 3-8 15,2 2 8-15,0-3-8 0,0 3 0 0,3 0 0 0,0 0 8 16,3-3-8-16,0-1 0 0,2-4 0 0,1 1 0 16,0-3 34-16,5 0 2 0,-3-3 0 0,3-2 0 15,4 0-58-15,-4-5-11 0,3 0-3 16,3-5 0-16,-3 0 58 0,-3-2 11 0,3-1 3 0,0-4 0 15,-3-1-36-15,1-2 0 0,-1-2 0 0,0-1 0 16,-2 3 0-16,-1 1 0 0,-2 1 0 0,-1 0 0 16,-2 1 0-16,0 2 0 0,-3 0 0 0,-3 2 0 15,0 1 0-15,0-1 0 0,-2 1 0 0,-4 2 0 16,1-3 0-16,-1 4 0 0,-2 1 0 0,-2-2 0 16,-2 5 0-16,1-3 0 0,0 3 0 0,3 3 0 15,-3-3 0-15,3 3 0 0,2-1 0 0,-2 1 0 16,5-1-96-16,1 0-25 0,2 3-6 0,3-5-1 15,0 0-53-15,6 3-11 0,-1 0-3 0,3-3 0 16,1 2-57-16,-1-2-11 0</inkml:trace>
  <inkml:trace contextRef="#ctx0" brushRef="#br0" timeOffset="-196745.28">14475 13167 2298 0,'8'13'48'0,"1"-3"11"15,-3 0-47-15,-4 0-12 0,4 0 0 0,0-2 0 0,-4-1 107 0,1-2 19 0,0-3 4 0,0 1 1 16,-3-3-3-16,0 0 0 0,0 0 0 0,0 0 0 15,0 0-51-15,-3-8-10 0,-3 1-3 0,1-3 0 16,-1 0-51-16,1 0-13 0,-1-5 0 0,0 3 0 16,1 1 0-16,-1-1 0 0,3 0 0 0,-2 1 0 15,2 2 54-15,3-2 8 0,0 4 2 0,0-1 0 16,3 1-52-16,0 2-12 0,-1 0 0 0,4 0 0 16,-1 0 0-16,1 0 0 15,3 0 0-15,2 3 0 0,-3-3 0 0,4 5 0 0,1 0 0 0,5 2 0 16,-2 3 0-1,1-3 0-15,0 4 0 0,0-4 0 0,-1 3 0 0,-1-3 0 0,1 4 0 0,-1-6 0 16,-4 2-48-16,3 1-13 0,-6-1-3 16,3-2 0-16,0 0-204 0,-2-2-42 15</inkml:trace>
  <inkml:trace contextRef="#ctx0" brushRef="#br0" timeOffset="-161357.74">15300 13065 363 0,'0'0'0'0,"0"0"16"16,0 0-16-16,0 0 0 0,0 0 0 0,0 0 0 15,0 0 106-15,0 0 18 0,0 0 3 0,0 0 1 16,0 0 0-16,0 0 0 0,0 0 0 0,0 0 0 16,0 0 51-16,0 0 10 0,0 0 3 0,6 0 0 15,-4 3-52-15,5-1-9 0,-2-2-3 0,3 2 0 16,1 1-51-16,-1 0-10 0,3-1-3 0,1-2 0 0,-1 3-8 0,0-3-1 15,1 0-1-15,-1 0 0 0,0-3 1 0,-2 3 0 0,2-2 0 0,0-4 0 32,-2 4-20-32,2-3-4 0,0 0-1 0,-3 0 0 0,1 0-10 0,-1 0-1 0,0 0-1 15,-2 0 0-15,-1 0 14 0,1-2 2 0,3-1 1 0,-4 3 0 16,-2 1-27-16,0 0-8 16,-3 4 0-16,0 0 0 0,0 0 0 15,0 0 0-15,-6-2 0 0,1 0 0 0,-4 2 52 0,1 2 9 0,-3-2 3 16,-1 2 0-16,-2 4-52 0,3-1-12 15,0 2 0-15,-3 1 0 0,0 1 0 16,0 2 0-16,0-2 0 0,-1 4 0 16,2 2-48-16,-1 0-13 0,2 0-3 0,-2 0 0 0,3 2 64 0,-3 1 24 0,2-1 0 0,4 1-1 15,3-1-23-15,-1 1 0 0,1-3 0 0,5 0 0 16,0-3 0-16,2 1 0 0,1-3 0 0,5 2-8 16,1-4-9-16,2 1-2 0,4-1 0 0,-2 0 0 15,5-4 19-15,-2-1 0 0,1 0 0 0,3-1 0 16,2-4 15-16,0-4 6 0,1 2 2 0,-1-4 0 15,1 3-15-15,-1-2-8 0,1 0 8 0,-3-1-8 16,-1 0 34-16,1 0 2 0,-4 1 1 0,2 2 0 16,-5 0-81-16,-2 0-16 0,1 5-3 0,-1-2-1 15,-3 2-102-15,1-3-21 0,-3 3-4 0</inkml:trace>
  <inkml:trace contextRef="#ctx0" brushRef="#br0" timeOffset="-160875.62">16460 13010 2880 0,'0'0'128'0,"0"0"25"16,-3 3-122-16,3-3-31 0,-3 2 0 0,0 1 0 15,1 2 57-15,2 2 6 0,0 0 1 0,0 4 0 16,2-2 0-16,1 2 0 0,3 1 0 0,-4 3 0 16,7 5-52-16,-3 0-12 0,-1 3 0 0,4-1 0 15,-1 0 54-15,1 1 8 0,-4-1 2 0,3 1 0 16,1-6-52-16,-4-2-12 0,1 1 0 0,0-7 0 0,-1-2 0 0,1-1 0 0,-3-4 0 0,-3-2 0 31,0 0-48-31,0 0-13 0,2-8-3 0,-2-1 0 16,0-4-51-16,-2-2-10 0,-4-3-3 0</inkml:trace>
  <inkml:trace contextRef="#ctx0" brushRef="#br0" timeOffset="-160707.12">16373 12861 2986 0,'-9'15'84'0,"1"-1"20"16,2-1-84-16,0 2-20 0,4-5 0 0,-1 0 0 16,3-1 0-16,3-1 0 0,3 0 0 0,-1-3 0 15,3 0-47-15,1-3-13 0,2 1-4 0,-2-3 0 16,2 2-153-16,0 1-31 0</inkml:trace>
  <inkml:trace contextRef="#ctx0" brushRef="#br0" timeOffset="-160380.88">16625 13318 2067 0,'0'4'87'16,"0"1"-70"0,0-5 89-16,0 0 18 0,0 0 3 0,0 0 1 15,0 0-52-15,4-2-9 0,-2-3-3 0,4-3 0 16,-3-2-7-16,2-5-1 0,1 0-1 0,-1-5 0 15,1 3 1-15,0-3 0 0,2 2 0 0,0-2 0 16,1 3-1-16,-1 2 0 0,1 0 0 0,-1 0 0 0,4 3-10 0,-1 1-1 0,0 2-1 0,2-2 0 31,-1 4-9-31,0 2-2 0,-1 2 0 0,-3 1 0 0,0 4-4 0,0 1-2 0,1 0 0 0,0 4 0 16,-1 3-6-16,1 2-2 0,-2 1 0 0,5 7 0 16,0 0-38-1,-4 0-7-15,-3 0-1 0,4 0-1 0,-4-5 29 0,3 2 0 0,-4-2 0 0,1-2 0 16,1-3 0-16,-3-3 0 0,2 1 0 0,1-6 0 15,-4 0 0-15,-2-2 0 0,4-2 0 0,1-3 0 16,-2-3-211 0,2-1-36-16,1-2-7 0</inkml:trace>
  <inkml:trace contextRef="#ctx0" brushRef="#br0" timeOffset="-156911.61">17586 13013 1958 0,'0'-5'87'0,"-3"-1"17"0,3 2-83 0,0-1-21 0,-4 0 0 0,4 0 0 31,0 5 108-31,-2-5 16 0,2 0 4 0,-3 0 1 0,3 5-34 0,-2-5-7 0,2 5-2 0,0-5 0 16,0 5-29-16,-4-5-5 0,4 5-2 0,0 0 0 15,0 0 4-15,0 0 1 0,0 0 55 16,0 0-99-16,0 0-11 0,0 0 0 0,0 5 0 16,4 2 33-16,-4 3 5 0,2 3 1 0,1 1 0 15,-1 4-26-15,2-1-5 0,-1 1 0 0,-1 5-8 16,1-3 17-16,0 0-3 0,0 2-1 0,-1 0 0 16,2-2 9-16,1 0 2 0,-2-2 0 0,0-3 0 15,-1-3 16-15,1-2 4 0,0-2 1 0,0-3 0 16,-1 0-64-16,-2-5-13 0,0 0-2 0,3-5-1 15,3 0 35-15,-3-3 0 0,0-2 0 0,2-2 0 16,-2-1 0-16,-3 1 0 0,6-3 0 0,-4-3 0 16,1 3 8-16,3 0-8 0,-4-2 0 0,4-1 0 15,0 1 8-15,0 2-8 0,-1-5 0 0,1 3 9 16,2-3-9-16,1 3 0 0,-1-4 0 0,0 4 8 16,4 0 13-16,-1 2 3 0,0-1 0 0,0 1 0 15,1 6-24-15,-1 1 0 0,0 1 0 0,0 2 0 0,-3 2 0 16,4 3 0-16,-4 3 0 0,1 2 0 15,-1 4 0-15,-2 4 0 0,2 2 0 0,-2 3 0 0,-3 1 0 16,3 4 0-16,-1-1 0 0,1 1 0 0,-4-1 0 16,1-2 0-16,3 0 0 0,-4 0 0 0,1 0 0 0,0 0 0 15,0 0 0-15,-3 0 0 0,2-3 0 0,2 3 0 0,-4-2 0 0,2-1 0 16,-2-2 0-16,3 0 0 0,-3-2 0 0,0-1 0 16,3-2 30-16,0-3 2 0,-3-2 0 0,0 1 0 15,0-6-77-15,0 0-15 0,0 0-4 0,0 0 0 16,3-6-88-16,2 1-17 0,-2 1-4 15</inkml:trace>
  <inkml:trace contextRef="#ctx0" brushRef="#br0" timeOffset="-156727.1">18108 13307 3376 0,'-3'7'150'0,"0"1"30"16,3-3-144-16,-3 0-28 0,3-5-8 0,0 0 0 15,0 0 35-15,0 0 5 0,0 0 2 0,0-5 0 16,-2-2-24-16,2-3-5 0,-3 0-1 0,3 0 0 16,3-1-47-16,-3 2-9 0,2-2-3 0,1 2 0 15,0-1-150-15,2 0-31 0,1 2-5 0</inkml:trace>
  <inkml:trace contextRef="#ctx0" brushRef="#br0" timeOffset="-156140.61">18363 12913 2269 0,'0'0'64'0,"0"0"15"15,0 0-63-15,0 0-16 0,0 5 0 0,-3 0 0 16,3 0 140-16,3 0 26 0,-3 0 5 0,6 0 1 15,-4-1-81-15,7 2-16 0,-1-1-3 0,4 0-1 16,-1-5-32-16,3 2-7 0,0-2 0 0,3-2-1 16,-3-1-6-16,-1-2-1 0,5 1 0 0,-5-2 0 15,2-1-4-15,-4 2 0 0,0-3-1 0,0 3 0 16,-5-2-3-16,3 2-1 0,-4 0 0 0,1 3 0 0,-4-1-5 0,1 1-1 0,-3 2 0 16,0 0 0-1,0 0 4-15,0 0 1 0,0 0 0 0,-9 2 0 0,2 1-3 16,-5 4-1-16,4 1 0 0,-7 1 0 15,4 4 7-15,-2 2 2 0,-4 5 0 0,3-3 0 0,-1 3-35 16,4-2-8-16,-2 2 0 0,1 0-1 16,4 2 40-16,-1 0 8 0,3-2 1 0,1 3 1 15,2-1-50-15,3-2-11 0,0 0-1 0,3 0-1 0,2-5 26 0,1 0 12 0,3-3-12 0,2-1 12 16,0-7-12-16,3-1 12 0,3 0-10 0,-3-9 10 16,3-1-18-16,0-1 2 0,-1-4 1 15,1-3 0-15,0 0-41 0,-3-2-9 0,1-3-2 0,-2 2 0 16,1 1-97-1,1-1-20-15,-4 1-4 0,2-1-1 0,-1 4-105 16,-1-1-21-16</inkml:trace>
  <inkml:trace contextRef="#ctx0" brushRef="#br0" timeOffset="-154756.74">18804 12743 2545 0,'0'0'112'0,"0"0"24"16,0 6-108-16,2-2-28 0,-2 3 0 0,0 4 0 15,4-2 64-15,-2 4 7 0,1 2 1 0,3-2 1 16,-1 1-22-16,-2 4-5 0,2-1-1 0,4 1 0 16,0-3-11-16,-4 0-2 0,7 0-1 0,-4-1 0 15,0 2-19-15,0-4-3 0,1 1-1 0,0-3 0 16,-4 0 41-16,1 0 8 0,-1-3 2 0,1 1 0 16,0-1-36-16,-4-2-7 0,1-2-2 0,0-1 0 15,-3 1-5-15,0-3-1 0,0 0 0 0,0 0 0 16,0 0-8-16,0 0 8 0,0 0-8 0,0 0 8 15,-6-3-8-15,-2 1 0 0,-1-3 0 0,-2 2 0 0,0-2-10 0,0 3-1 0,-6-1 0 0,3 1 0 32,-1 2-14-32,2 2-3 0,-4 3-1 0,3 3 0 15,3-3-6-15,0 2-1 0,2 3 0 0,1-3 0 16,5 4 17-16,0-4 3 0,3 3 1 0,0-3 0 16,3 1 5-16,0 0 1 0,3-1 0 0,-1 1 0 0,3-4-3 0,3-1-1 0,1-1 0 15,-1 1 0 1,0-6-18-16,1 1-3 0,2-1-1 0,-1-1 0 0,2-2 47 0,-2-1 8 0,-1 0 3 0,2-4 0 15,-3 2-23-15,3-1 0 0,-3 0 0 0,0-5 0 16,1 2-21 0,-1 0-9-16,-3 1-2 0,1 2 0 0,-1-3-18 0,1 4-4 15,-1-4-1-15,1 1 0 0,-4-1-46 0,4 1-10 0,-3 0-1 0,-1-6-1 16,3 3 72-16,-5 2 14 0,0 1 3 0,0 5 1 16,-3 2 59-16,0 5 12 0,0 0 3 0,0 0 0 15,-3 2 57-15,0 5 12 0,-2 4 3 0,1 1 0 16,-1 3-41-16,3 2-8 0,-4 3-2 0,3 0 0 15,0 0-33-15,3-3-7 0,0-1-2 0,0-4 0 16,3 1-20-16,0-6-10 0,3 0 10 0,-4-1-10 16,3-4 0-16,1 1-21 0,0-3 3 0,-1 0 1 15,1 0 17-15,-1-5 0 0,4 2 11 0,-3-4-11 16,-3-1 0-16,2-2 0 0,1 0 0 0,-4 0 0 16,2-3 0-16,-2 1 0 0,-2 2-8 0,3-2 8 15,-3 2-13-15,0-1 3 0,3 4 1 0,-3-2 0 16,0 3-1-16,0-1 0 0,0 7 0 0,0-5 0 0,0 5 10 0,0 0 0 0,0 0 0 15,0 0 0 1,0 0 0-16,0 0 0 0,0 0 0 0,0 0 0 0,0 0 0 0,0 0 0 16,0 0 0-16,-3-5 0 0,3 5 11 0,0 0 7 0,0 0 2 0,-5-5 0 15,5 5-20-15,-4-2 0 0,4 2 0 0,0 0 0 16,-5-5 0-16,5 5 0 0,0 0 0 0,-3-3 0 16,3 3 0-16,0 0 0 0,0 0 0 0,-3-5 0 15,3 5 13 1,-2-5-1-16,2 5 0 0,0 0 0 0,0 0-12 0,0 0 0 0,0 0 0 0,0 0 0 15,0 0 0-15,0 0 0 0,0 0 8 0,0 0-8 16,0 0 0-16,0 0 8 0,0 0-8 0,0 0 0 16,0 0 0-16,0 0 8 0,5 0-8 0,-2 2 0 15,2 1 0-15,1-1 8 0,-3 4-8 16,3-1 0-16,-4 2 16 0,4 3-2 0,-3 0-1 0,2 2 0 16,4 3 4-16,-3 3 1 0,2-1 0 0,-3 6 0 15,4-3 2-15,0 2 1 0,-1 1 0 0,0-1 0 16,-2 3 3-16,0 3 1 0,-1-1 0 0,1 3 0 15,-1-3-3-15,-2-1-1 0,3-2 0 0,-4 1 0 16,-2-8-3-16,4 1-1 0,-4-3 0 0,-4 0 0 16,2-5-5-16,-1-2 0 0,0-1-1 0,-3-2 0 15,-2-5-11-15,-1 0 8 0,1 0-8 0,-3-5 8 16,-3 2-8-16,0-4 0 0,0 2 0 0,0-5 0 16,3 2 0-16,0 1 0 0,-1 0 0 0,4-1 0 15,0 1 0-15,1-1 0 0,2 1 0 0,2 0 0 16,3-1-12-16,0-2 12 0,0-3-10 0,3 3 10 0,0-4-10 0,3 1 10 15,2 0-10-15,6-7 10 0,0 3-11 0,0-3 11 0,3 2-12 0,0-2 12 32,0 3-10-32,-1-3 10 0,1 3-8 0,0-1 8 0,-3 1 0 0,3 1 0 0,-1-1 0 0,-4 7 0 15,0-2 0-15,1-1 0 0,-2 3 0 0,4-2 0 16,-4 0 0-16,0 1 0 16,0-1 0-16,3-3 0 0,-3 3 0 0,-2-1 0 15,-1 3 0-15,-2 0 0 0,-1 3 0 16,1-1 0-16,-3 3 0 0,0 0 0 0,-3 0 0 0,0 5 0 15,0 0 0-15,0 0 0 0,0 0 0 0,0 0 0 0,3-5 0 0,-3 5 0 16,0 0 0-16,0 0 0 0,0-5 0 0,0 5 0 16,0-5 0-16,0 0 0 0,0 0 0 0,-3 0 0 15,3 0 0-15,-3 0 0 0,0 0 0 0,0 0 0 16,3 1 0-16,-3-2 0 0,3 1 0 0,-2-2 0 16,-1 4 0-16,3 3 0 0,-3-5 0 0,3 5 0 15,-3-2 0-15,3 2 0 0,0 0 0 0,-5-3 0 16,2 6 0-16,-2-1 0 0,1 0 0 0,-1 6 0 15,-1 0 0-15,1 2 8 0,2 0-8 0,-3 5 0 16,0 2 0-16,1 3 0 0,2 0 0 0,-2 2 0 16,2 1 0-16,3 0 0 0,-3-1 0 0,3-2 0 15,3-3 0-15,-3 1 0 0,3-6 0 0,-1 0 0 16,4-1 0-16,-1-2 0 0,4-1-9 0,0-3 9 16,-1-3 0-16,3 1 0 0,0-3 0 0,0-5 0 15,4 3-21-15,-1-3 0 0,-1-1 0 0,-1-1 0 16,2-3-19-16,0 0-4 0,0 0-1 0,0-2 0 15,-3 2-63-15,0-5-13 0,0 3-3 0,-2-1 0 16,2-2-60-16,1 0-12 0,-4 0-2 0</inkml:trace>
  <inkml:trace contextRef="#ctx0" brushRef="#br0" timeOffset="-154432.9">19755 12633 2052 0,'0'0'86'0,"-2"3"-69"16,-4 2 181-16,0 0 36 0,3 0 7 0,-2 0 2 15,2 2-129-15,-2 1-26 0,-1 0-4 0,1 1-2 16,-1-1-35-16,3 2-7 0,-3 0-2 0,3-3 0 16,1 1-10-16,2-1-3 0,-3 0 0 0,3-1 0 15,3-1-14-15,-1-1-3 0,1 2-8 0,0-4 12 16,3-2-12-16,0 3-8 0,2-3 8 0,0-3-13 16,0 3 13-16,3 0 0 0,1-2 0 0,0-1 0 15,-1 3 0-15,2 0 0 0,-1 0 0 0,2 0 0 16,-3 3 14-16,3-1-1 0,0 1 0 0,-2-1 0 15,1 1 18-15,-4 1 3 0,2 2 1 0,-2-1 0 16,-1 4-17-16,-5-1-3 0,2 2-1 0,-2 0 0 16,-3 3 14-16,0-1 4 0,0 1 0 0,-3 4 0 15,0-2-24-15,-2 0-8 0,-1 3 0 0,1-4 0 16,-4 1 0-16,3-2 0 0,-2-1 0 0,0-4 0 16,0-1 0-16,2-1-12 0,-3-4 12 0,4 0-13 15,-1-2-88-15,6 0-18 0,0 0-3 0</inkml:trace>
  <inkml:trace contextRef="#ctx0" brushRef="#br0" timeOffset="-147676.4">14880 13911 2419 0,'0'0'107'0,"0"0"22"0,0 5-103 0,0 0-26 0,-4 0 0 0,4 2 0 31,0-2 83-31,4 1 11 0,-4 1 2 0,0-2 1 0,2 3-23 0,-2 1-5 0,3-1-1 0,0 2 0 31,0 0-20-31,2 2-5 0,-2-2-1 0,2 3 0 0,2-1-14 0,-2 1-4 0,1-1 0 0,-1 0 0 16,3-1-11-16,-2 1-2 0,-1-2-1 0,1-3 0 15,0 1-10-15,0-3 0 0,-1 3 0 0,3-3 0 16,-2-1 0-16,-3 1-12 0,3-2 0 0,-1 2 1 16,-2-5-113-16,0-2-22 0,-1-1-5 0,1 0-1 15,1-4-95-15,-4 0-19 16,0-1-4-16</inkml:trace>
  <inkml:trace contextRef="#ctx0" brushRef="#br0" timeOffset="-147482.62">14924 13641 2649 0,'-11'8'58'0,"5"-5"12"0,1-1 2 0,-1 3 4 0,1-3-61 0,-1 1-15 15,1-1 0-15,-1 1 0 0,6-3 54 0,0 0 8 16,0 0 2-16,0 0 0 0,0 0-52 0,0 0-12 15,0 0 0-15,6 3 0 0,-1-3 0 0,1 0 0 16,-1 2 0-16,1 0 0 16,-1-2-92-16,1 3-22 0,0-1-4 0,2 4-1 15,-2-4-60-15,-1 3-12 0,3 0-2 0</inkml:trace>
  <inkml:trace contextRef="#ctx0" brushRef="#br0" timeOffset="-147135.75">15185 14019 2419 0,'6'7'53'0,"-3"-3"11"0,-1-1 3 0,1 0 1 0,3 2-55 0,-4-5-13 0,5 2 0 0,-7-2 0 15,2 0 54-15,4 0 8 0,-6 0 2 0,0 0 0 16,3-2 51-16,-3-3 10 0,2-1 3 0,-2-1 0 16,-2-1-76-16,-1-4-14 0,0 0-3 0,-2-1-1 15,-4-5-4-15,0 4-1 0,1-6 0 0,-3 3 0 16,0-3-14-16,-1-1-3 0,1 1-1 0,-3 0 0 15,3 3-11-15,-1 3 0 0,1-2 9 0,0-1-9 16,0 2 0-16,3 0 0 0,-1-3 0 0,0 1 0 0,4-1 0 16,-1 1 0-16,4-1 0 0,-4 1-8 0,6 0-2 0,0-4 0 15,0 1 0-15,0 3 0 0,6 5 10 0,-4-1-10 16,4 6 10-16,3-1-10 0,-4 6 10 0,4-1-12 16,-1 3 12-16,1 3-12 0,2-1 20 0,-3 3 3 15,4 0 1-15,-1 3 0 16,0 0-35-16,0-1-6 0,0 0-2 0,0 1 0 15,-2 1-53-15,-1 4-10 0,3-3-2 0,-2 2-1 16,-3 1-46-16,-1 0-9 0,-2-4-1 0,0 2-973 16</inkml:trace>
  <inkml:trace contextRef="#ctx0" brushRef="#br0" timeOffset="-146953.64">15082 13909 2649 0,'0'0'58'0,"0"0"12"0,2-3 2 0,4 0 4 0,-1 1-61 0,4-1-15 0,0-1 0 0,-1 1 0 16,0-2 0-16,4 2 0 0,-1 1 0 0,3-1 0 16,0 1 54-16,0 0 8 0,6-1 2 0,-4 0 0 15,1 1-64-15,0 2 0 0,3-3-14 0,-1 1 2 16,1 0-106-16,0-1-22 0,0-2-4 0,2 0-610 16,-3 2-122-16</inkml:trace>
  <inkml:trace contextRef="#ctx0" brushRef="#br0" timeOffset="-146401.51">15831 13871 1552 0,'0'0'44'0,"0"0"10"0,0 0-43 0,0 0-11 0,0 0 0 15,0 5 0-15,0-3 126 0,0 3 23 0,0 1 5 0,3-4 1 16,0 3-32-16,-1-3-7 0,4 1 0 0,-1-1-1 15,1 1-24-15,-1-3-5 16,7 0-1-16,-4 0 0 0,4-3-45 0,-1 1-8 16,0-3-3-16,1-2 0 0,-1 1 27 0,-3 1 4 0,1 1 2 0,-1-4 0 15,0 3-48-15,1-2-14 0,-3 1 0 0,-1 1 8 16,3-2 18-16,-2 2 4 0,-1 0 1 0,-2 0 0 16,-3 0-15-16,0 5-2 0,0 0-1 0,-3-5 0 15,1 2-1-15,-4 1 0 0,-2 2 0 0,0 0 0 16,-1 2-12-16,-2 1 0 0,0 2 0 0,-1 0 0 31,-2 2-18-31,3 4-10 0,0-2-1 0,0 6-1 0,2 0 2 0,-2-2 1 0,5 5 0 0,-3-4 0 16,4 4 13-16,3-3 2 0,-2 2 1 0,4-2 0 15,0-2 11-15,0 1-13 0,4-3 5 0,1-1 8 16,1 0 0-16,2-3 21 0,0 1-2 0,4-4-1 16,2 1-18-16,-3-2 0 0,6-3 0 0,-3 0 0 15,3 0 0-15,-1-3 0 0,1 1 0 0,3-3 0 16,0 3 0-16,-3-3 0 0,3-1 0 0,-4 2 0 15,1-1-128-15,0 2-25 0,-3 1-6 0</inkml:trace>
  <inkml:trace contextRef="#ctx0" brushRef="#br0" timeOffset="-145826.15">16783 13856 2030 0,'0'0'57'0,"0"0"14"0,0 0-57 16,0 0-14-16,-3 3 0 0,-3-1 0 0,6-2 156 0,-5 2 29 16,1 1 6-16,4-3 1 0,-2 2-62 0,-1 1-12 15,0 2-2-15,0-3-1 0,1 3-47 0,2 1-8 0,0 1-3 0,0 0 0 16,2 4-28-16,4 1-5 0,-3 6-2 0,3-4 0 15,-1 4-13-15,1-1-9 0,3-2 12 0,-4 0-12 16,1-2 9-16,-1-6-9 0,1-2 0 0,-4 0 9 16,4-2-9-16,-3 2 0 0,-1-3 0 0,-2-2 0 31,0 0-53-31,0 0-10 0,0 0-1 0,0-5-1 0,0-3-86 16,0-1-17-16,0-4-3 0,-2-2-1053 0</inkml:trace>
  <inkml:trace contextRef="#ctx0" brushRef="#br0" timeOffset="-145680.99">16704 13711 2415 0,'-5'10'53'0,"1"-4"11"0,-1 1 3 0,2-3 1 0,0 4-55 0,3-3-13 15,-2 0 0-15,4 1 0 16,-2-2 53-16,3 1 8 0,3 0 2 0,0-2 0 0,2-1-63 0,-3 1 0 16,4-3-9-16,0 0 0 15,2 0-127-15,0-3-26 0,0 1-5 0,0-4-505 16,4 2-102-16</inkml:trace>
  <inkml:trace contextRef="#ctx0" brushRef="#br0" timeOffset="-145313.18">16993 13644 2379 0,'0'0'52'0,"0"0"12"0,0 0 1 0,6-3 2 0,-6 3-54 0,3 3-13 15,-3 2 0-15,2-2 0 0,-2 1 144 0,0 4 25 16,-2 0 6-16,-4 1 1 0,1 1-88 0,-1 0-18 16,0 3-3-16,0 0-1 0,-2 2-38 0,3-3-8 15,-4 3-2-15,3 0 0 0,-2-2-18 0,3-2 10 16,-2 2-10-16,5 0 8 0,-1-4-8 0,0 2 10 0,0-2-10 15,3-4 10-15,0 3-10 0,0-6 10 16,0-2-10-16,0 0 10 0,3 3-10 0,3-3 0 16,0 0 0-16,-1 0 8 0,4-3 3 0,-1-1 0 0,1-2 0 0,2 1 0 15,0-2 26-15,0-1 6 0,3 3 1 0,-3-2 0 16,6 2-44-16,-2 0 0 0,1 0-11 0,1 0 3 16,-3 2 26-16,0 1 6 0,-3-1 0 0,1 3 1 15,-1 3-9-15,-3 2-1 0,-2 0-1 0,-1 2 0 16,1 1-14-16,-3-1 0 0,-3 6 0 0,0-3 8 15,0 5-34 1,-3 0-5-16,0 0-1 0,-2 0 0 0,-1 0 52 0,1-3 9 0,-1 1 3 0,-3-3 0 16,4 0-24-16,-4-3-8 0,3 1 0 0,-2-3 0 15,0-3-15-15,2-2-2 0,1 0-1 0,2-2 0 16,0-3-86-16,3-3-16 0,-2 1-4 16,4-3-874-16,4-2-174 0</inkml:trace>
  <inkml:trace contextRef="#ctx0" brushRef="#br0" timeOffset="-144409.46">17639 13759 1552 0,'0'0'44'0,"0"0"10"0,0 0-43 0,0 0-11 0,0 0 0 0,0 0 0 15,0 0 136-15,0 0 24 0,-3 3 6 0,3-3 1 16,0 4-63-16,0 3-12 0,0 1-2 0,0 0-1 16,3 0-20-16,0 1-4 0,0 4-1 0,2-4 0 15,-2 4 0-15,2-3 0 0,1 2 0 0,-3 1 0 16,5 0 0-16,-5-1 0 0,3-2 0 0,-3 0 0 0,2-2-7 0,-2-1-1 16,-3 1-1-16,0-3 0 0,0-5-37 0,0 0-7 15,0 0-2-15,0 0 0 0,0 0-9 0,0-5 0 16,0-1 0-16,-3-1 0 0,3-3 0 0,-3 3 0 15,1-6 0-15,2 1 0 0,0-1 0 0,-3-2 0 16,3-3 0-16,3 3 0 0,-3 0 0 16,2 3 0-16,1-3 0 0,0 2 0 0,6 2 0 0,-4 0 0 15,1-2 0-15,-1 4 0 0,3-1 0 0,1 2 0 16,0 1 0-16,2 2 0 0,0-3 0 0,0 6-11 16,0-3 11-16,4 2-12 0,-4 3 12 0,2 0 0 15,-1 3 0-15,-1 0 0 0,1 1 0 0,-4 4 11 16,0 2-11-16,1 0 12 0,-3 2 13 0,-1 3 3 15,1 1 1-15,-4 1 0 0,1-3-12 0,0 1-2 0,0 1-1 0,-3 1 0 16,0-2 6-16,0 0 0 0,0-3 1 0,0-1 0 31,0-2-68-31,0-1-13 0,0-1-4 0,0-2 0 0,0-5-25 16,0 0-6-16,0 0-1 0,2-5 0 16,1-2-51-16,0-1-10 0,0-4-3 0,3 2 0 0,-4-3-32 0,4 1-8 0,0-1 0 15,-1 1-1-15,3-3-60 0,-2 3-12 0,0-1-3 0,2 1 0 16,-2-1 169-16,-1 3 34 15,4 0 6-15,-6 0 2 0,2 1 178 0,-2 3 36 0,3 1 7 0,-4 3 2 16,-2 2 78-16,0 0 16 0,0 0 4 0,0 2 0 16,3 3-52-16,-3 3-9 0,-3 1-3 0,3 2 0 15,-2 2-102-15,-1-2-21 0,0 7-4 0,0-3-1 16,3 3 8-16,-2-1 0 0,2 3 1 0,0-3 0 16,0 1-28-16,2-5-5 0,-2 1-2 0,6-4 0 0,-1 1-22 0,1-4-4 15,3-2 0-15,-4-1-1 16,6-4-11-16,-2 0 12 0,2 0-12 0,0-4 12 15,1-3-12-15,-1-1 0 0,0-4 0 0,0-1 0 0,0-2 0 0,1 0 0 16,-4 0 0-16,1 0 0 0,-1 0 8 0,-3 0-8 16,1 2 12-16,-3 1-4 0,0 0-8 0,-3 2 0 15,0 0 9-15,-3 0-9 0,0 5 13 0,-5-3-1 16,2 6-1-16,-5-4 0 0,0 4 0 0,-1 0 0 16,-5-1 0-16,6 3 0 15,-2 0-35-15,1 0-6 0,-2 3-2 0,0-3 0 16,6 2-76-16,-4 0-16 0,4 2-4 0,2-2 0 15,1 3-84-15,2-3-16 0,0 1-4 0,3-1-1 0</inkml:trace>
  <inkml:trace contextRef="#ctx0" brushRef="#br0" timeOffset="-144141.73">18352 13921 2646 0,'0'0'58'0,"0"0"12"0,0 0 2 0,0 2 3 15,0-2-60-15,0 0-15 0,0 0 0 0,0 0 0 16,0 0 106-16,0 0 18 0,0 0 4 0,0-5 1 16,-3 1-52-16,1-4-10 0,-2-2-3 0,-1 0 0 15,2-2 0-15,-3-3 0 0,0-3 0 0,-1 3 0 16,-2-3-51-16,3 1-13 0,-2-1 0 0,2 1 0 0,-2-1 0 0,2-1 0 16,-2 1 0-16,2 1 0 0,0 2 0 0,4 2 0 15,-1 3 0-15,-3 1 0 16,3-2-48-16,1 6-13 0,-1-2-3 0,0 5 0 15,0-4-103-15,3 6-21 0,-6 0-4 0,1 0-1100 0</inkml:trace>
  <inkml:trace contextRef="#ctx0" brushRef="#br0" timeOffset="-143959.91">18178 13773 2815 0,'0'0'62'0,"0"0"13"0,2 3 2 0,4 0 2 0,3-1-63 0,-1 1-16 16,0-3 0-16,1 2 0 0,2-2 82 0,0 0 14 15,0 0 2-15,1 0 1 0,2 0-50 0,0 0-9 0,3-2-3 0,0 2 0 16,3 0-22-16,-1-3-5 16,-3 3-1-16,4-2 0 15,0 2-43-15,-1-3-9 0,4 3-1 0,-4-3-1 16,5 1-156-16,-2 2-31 0,-2 0-7 0</inkml:trace>
  <inkml:trace contextRef="#ctx0" brushRef="#br0" timeOffset="-143031.62">19196 13522 1659 0,'0'0'36'0,"0"0"8"0,0 0 2 0,0 0 1 0,0 0-38 0,0 0-9 0,0 0 0 0,0 0 0 16,4 2 111-16,-1 3 20 0,-1 2 4 0,4 4 1 15,-3 1-20-15,2 3-4 0,3 2-1 0,-2 1 0 16,3 2-15-16,-4 0-4 0,4 0 0 0,-3-2 0 16,2 2-17-16,-3-3-4 0,4 1-1 0,-3-1 0 0,1 15 5 15,0-17-42-15,-5 0 0 0,1-5-17 0,0-2-4 16,0-1-1-16,-3-2 0 0,2 0-11 0,-2-5 0 15,0 0 0-15,0 0 0 0,0 0 0 16,0 0 0-16,0 0 0 0,-5-5 0 0,2-3 0 16,-2 1 0-16,-2 2 0 0,0-2 0 0,1 2 0 0,-3-1 0 15,1 1 0-15,-3 3 0 0,-1 2 0 0,-1 0 0 16,1 2 0-16,-2 1 0 0,0 2 0 0,3 3-9 16,0 2 9-16,3-3 0 0,-1 3-16 0,3 2 4 15,1-1 1-15,-1-2 0 16,6 2-18-16,-3-2-4 0,3-1-1 0,3-1 0 0,0 1 34 0,2-3 0 15,1 0 0-15,0 0 0 16,2 0 0-16,1-2 0 0,4 1 10 0,-2-1-2 16,1-1-8-16,2 0 0 0,0 2-11 0,0-4 11 15,0 0-8-15,0-4 8 0,0 2 0 0,0-3-9 0,1 1 9 0,-2-1 0 0,1-3-9 16,1-2 9-16,-4 0-19 0,2 3 1 0,-1-6 0 0,2 3 0 16,-5 2-70-1,2-2-15-15,0 3-2 0,-3 2-1 0,1 0-18 0,-9 5-3 0,11-3-1 16,-11 3 0-16,8 0 103 0,0 0 25 0,-2 6 0 0,0-1 0 15,0-1 46-15,0 1 14 0,-4 1 4 0,1-4 0 16,-1 3 48-16,-2-3 11 0,0 1 1 0,4 0 1 16,-4-1-46-16,0-2-10 0,0-2-1 0,0-1-1 15,0-2-16-15,-4 0-3 0,4-3-1 0,-2 1 0 16,-1-3-24-16,1-2-5 0,-4 1-1 0,0-1 0 16,0 0-17-16,0-3 0 0,1 2 0 0,-3-1 0 15,-1-2-45-15,4 4-16 16,-1-1-3-16,-3 3-1 0,7 0-102 0,-4 3-20 0,1 0-4 0,2 1-1 15</inkml:trace>
  <inkml:trace contextRef="#ctx0" brushRef="#br0" timeOffset="-142588.01">19488 13646 2649 0,'0'0'58'0,"0"0"12"0,0 0 2 0,0 0 4 0,4 3-61 0,1 0-15 15,-2-1 0-15,3-2 0 0,0 2 54 0,-4 1 8 16,3-3 2-16,1 2 0 0,-3-2 0 0,3 0 0 15,-1 0 0-15,3-2 0 0,-2-1-52 0,0 3-12 0,0-2 0 0,-4 2 0 16,7-2 0-16,-7 2 0 0,4-3 0 0,-6 3 0 16,3 3 0-16,-3-3 0 15,0 0 0-15,2 2 0 0,2 3 0 0,-4-3 0 16,0-2 0-16,-4 5 0 0,-1 1 54 0,-1 1 8 0,1 1 2 16,-3 1 0-16,-1-1-52 0,-2 4-12 15,0 1 0-15,0-4 0 0,2 2 0 0,1-4 0 16,-1 1 0-16,4-1 0 0,-1 1 54 0,3-3 8 15,0 0 2-15,3-5 0 0,0 0-52 0,0 0-12 16,3 2 0-16,6 0 0 16,-4-2-48-16,6 0-13 0,0-2-3 0,1 0 0 0,2-1 52 0,0-2 12 0,0 0 0 0,0 0 0 15,3 0 0-15,-3 1 0 0,0-2 0 0,-3 4 0 16,3-3 0-16,0 2 0 0,0 3 0 0,-3 0 0 16,1 3 28-16,2-1 8 0,-3 3 1 0,-3 1 1 0,4-2-20 15,-4 3-4-15,-2 1-1 0,-4 0 0 0,2 2 15 0,-2-3 4 16,-2 3 0-16,-2 0 0 0,-2 0-20 0,2 2-3 15,-4-1-1-15,-2-2 0 0,2 1-8 16,-3 1 0-16,1-2 0 0,3-1 0 16,-4-3-30-16,1 0-8 0,5 0-2 15,-3-3 0-15,6-2-60 0,0 0-12 0,0 0-2 0,0 0-1 16,0 0-174-16,-3-5-35 0,6-10-8 0,0 1 0 0</inkml:trace>
  <inkml:trace contextRef="#ctx0" brushRef="#br0" timeOffset="-141889.86">19963 13619 1888 0,'0'0'53'0,"0"0"13"0,0 0-53 0,0 0-13 0,0 0 0 0,0 0 0 16,0 0 144-16,-3 2 25 0,3-2 6 0,-5 3 1 15,-1-1-59-15,3 1-11 0,-3 2-2 0,1 0-1 0,-3 0-19 0,5 0-4 16,-3 5-1-16,1 0 0 16,-1 0-63-16,0 2-16 0,3 1 0 0,1-1 0 0,-1 1 54 0,3 0 8 15,0-1 2-15,3-2 0 0,-1 2-64 0,4 1-12 16,0-1-2-16,0-2-1 0,2 0 15 0,-3-3 0 16,4-1-10-16,-1-1 10 0,1-3 0 0,-1 0-11 15,0 1 11-15,1-3-8 0,-1-3 0 0,3 1 0 16,1 0 0-16,-1-3 0 15,-3-3-21-15,3 1-4 0,1-4-1 0,0 2 0 16,-1-4-24-16,-3-2-5 0,3 0-1 0,0-3 0 0,-2 1 41 16,2 3 8-16,-2-2 2 0,-4 1 0 0,3 0 21 0,-5 3 4 15,3 4 0-15,-4 1 1 0,-2 2-13 0,0 5 0 0,0 0 0 0,0 0 0 16,0 5 57-16,-2 2 9 0,-1 4 2 16,0 1 0-16,3 0-30 0,-3 6-6 15,3-1 0-15,0 1-1 0,0 2-21 0,0-3-10 0,3 1 10 16,3-1-10-16,-4 1 11 0,5-6-11 0,-2 0 12 0,1 1-12 15,2-6 11-15,-3-2-11 0,4 1 10 16,2-6-10-16,0-3 0 0,0 0 0 0,-2-4 0 0,2 0 0 16,0-4 0-16,-2 2 14 0,-1-4-4 0,1-2-1 15,-3 2 1-15,-4 1 0 0,1 0 0 0,-1-1 0 16,-2 1 1-16,0-1 0 0,0 1 0 0,-2 2 0 16,-1 0 1-16,-3 2 0 0,-2 4 0 0,0-4 0 15,0 3-3-15,-1 3 0 0,-2-1 0 0,0 0 0 16,2 3-30-16,1 0-7 0,-1 0 0 15,0 3-1-15,4 0-70 0,-1-1-13 0,4 0-4 0,-1 1 0 16,3-3-153-16,0 5-31 0</inkml:trace>
  <inkml:trace contextRef="#ctx0" brushRef="#br0" timeOffset="-140882.72">20320 13626 2098 0,'0'0'46'0,"0"0"10"0,0 0 1 0,0 0 3 0,0 0-48 0,0-5-12 16,0 5 0-16,-3-4 0 0,3 4 22 0,0 0 2 0,0 0 1 0,0 0 0 16,0 0 31-16,0 0 7 0,0 0 1 15,3 7 0-15,-1 1 0 0,2 1 0 16,1 4 0-16,-2 2 0 0,2-3-18 0,1 3-3 0,-1 0-1 0,-2-5 0 16,3 5 15-16,-4-2 3 0,7 2 1 0,-3 0 0 15,-1-1-8-15,1-1-1 0,-1 0-1 0,4-1 0 16,-1-2-27-16,1-3-6 15,0 1-1-15,-1-5 0 0,0-1-7 16,0-4-2-16,1-1 0 0,-3-2 0 0,2-3-8 0,-2-1 0 0,-4-1 0 0,4-3 8 16,-3 1-8-16,-3-3 0 0,2 2 0 0,-2-2 0 15,4 3 0-15,-4-3 15 0,0 2-3 16,0 1 0-16,0 2-12 0,-4 0 0 16,4 2 0-16,-2 1 0 0,2 7 0 0,0 0 0 0,0 0 0 0,0 0 0 15,0 0 21-15,0 0-1 0,2 0-1 0,2 3 0 16,-4-1-31-16,2 0-7 0,1 3-1 0,3-2 0 15,-1 2 20-15,1 0 0 0,-3 0 0 0,5 0 0 16,-2-2-13-16,2-1 1 16,-2 3 0-16,2-5 0 0,1 2 12 0,-1-2 0 0,4 0 0 15,-4 0 0-15,0-2 0 0,-2-1 0 0,3 1 0 0,-4 0 0 16,3-4 0-16,-5 4 0 0,3-3 0 0,-1 0 0 16,1 0 0-16,0 2 0 0,-6 3 0 0,5-7 0 15,-2 2 8-15,-3 5 4 0,3-5 0 0,-3 5 1 16,3-10-13-16,-3 10 11 0,0-8-11 0,0 8 10 15,-3-7 0-15,0 2 0 0,-3 3 0 0,4-1 0 16,-4 3 31-16,0 0 7 0,1 3 0 0,-1-1 1 16,3 3-62-16,1 2-13 0,-1 1-2 0,0 2-1 15,3 2 29-15,0-1 0 0,0 3 0 0,3-1 0 16,0 0 0-16,2-2-16 0,1 0 5 0,2 2 1 16,-3-4 10-16,1 1 0 0,3 0 0 0,-1-2 0 15,-2-1 0-15,2-2 0 0,1 3 0 0,-4-3 0 16,3-3 0-16,-1 0-8 0,-2 1 8 0,3-3-8 0,-2 0 8 15,-1 0 9-15,-2-3-1 0,3 1-8 0,-4 0 9 16,2-3-9-16,-2-3 0 0,1 3 9 0,0-2 1 0,-3-1 0 0,3-2 0 0,-3 0 0 16,0 1-10-16,0-2 8 0,3-2-8 0,-3 2 8 15,0-2-8-15,0 3 8 0,0-3-8 0,0 1 8 16,2 2 4-16,-2-3 1 0,0 3 0 0,4 3 0 16,-2 0-13-16,1 1 0 0,3 1 0 0,-4 1 0 15,4 1 0-15,-3 3-12 0,5 3 3 0,-3-1 0 16,-1 3 9-16,4 0 0 0,-2 3 0 0,-1-4 0 15,3 1 0-15,1 3-8 0,-1-3 8 0,4 0-8 16,-4 0 8-16,1 0 0 0,2-3 0 0,-3 1 0 16,1-1 0-16,-1-2 0 0,0 0 0 0,1 0 0 15,-3-2 0-15,2 2 0 0,-3-3 0 0,1-1 0 16,0 1 0-16,-4-2 0 0,2 0 0 0,-4-2 0 16,2 1 0-16,-2 1 0 0,0-2 0 0,0 2 0 15,0 0 0-15,0 5 0 0,-2-7 0 0,-4 2 0 16,3 2 0-16,-3 3 0 0,1 0 0 0,-1 3 0 15,1 2 0-15,-1 2 0 0,0 1 0 0,1-1 0 16,2 3 0-16,0 0 0 0,0 3 0 0,3-1 0 16,3 0 0-16,0 1 0 0,0-1 0 0,2 3 0 15,1-2 0-15,2-3 0 0,-2 2 0 0,2-2 0 0,1 0 0 16,2-4 0-16,-3 1 0 0,1-3 0 0,-1 1 0 16,4 1 0-16,-4-6 0 0,1 2 0 0,-4-4 0 0,3 2 0 15,1-6 0-15,-1 1 0 16,-2-2-53-16,0-3-9 0,-1 0-2 0,1-5 0 15,-4 0-57-15,4-2-12 0,-3-3-3 0,-1-3 0 16,4 1-156-16,-3-3-32 0,6-25-7 0,-4 7-1 0</inkml:trace>
  <inkml:trace contextRef="#ctx0" brushRef="#br0" timeOffset="-140472.1">21237 13325 2318 0,'4'-5'51'0,"-2"-3"10"0,-2-2 3 0,3 0 1 0,0 5-52 0,0-3-13 0,-3 4 0 0,0-1 0 16,0 5 128-16,0 0 22 0,0 0 5 0,0 0 1 15,0 0-74-15,0 0-14 0,0 0-4 0,0 0 0 16,5 5-29-16,-2-1-7 0,2 7 0 0,1-4-1 15,0 6-27-15,2-3 0 0,1 2 0 0,-1 1 0 16,1 2 0-16,-1-3 0 0,0 3 0 0,1-3 0 0,-1 4 19 0,-2-1-2 16,2-1 0-16,0 1 0 15,-2-2 4-15,3 0 1 0,-1-1 0 0,-2 0 0 0,2-2-10 0,-2-2-1 16,2 1-1-16,-2-1 0 0,-1-3-10 0,-1 0 0 16,1-2 0-16,-2-1 8 0,-3-2-8 0,0 0 0 15,5 0 0-15,-5 0 0 0,0 0 0 0,0 0 0 16,0 0 0-16,0 0 0 0,-5-2 0 0,-1-1 0 15,-2 0 0-15,-1 1 0 0,1 2-10 0,-4 2 10 16,-1 4 0-16,-5 1-9 0,5 0 9 0,-4 4-12 16,3 1 12-16,-1-2-12 0,4 3 12 0,3 2 0 15,0-1-9-15,2 1 9 0,3-2-11 0,3 2 3 16,0 0 0-16,3-3 0 0,3 1 8 0,2 0 0 16,0-4 0-16,3 2 0 0,-2-4 0 0,6-3-8 0,-4 4 8 15,2-3-8-15,-2-2 8 0,4-3 0 16,-4 0 8-16,3 0-8 0,-3-3 0 0,0 1 8 0,1-3-8 0,2-1 0 15,-3-1 8-15,-3 0-8 16,4-1 8-16,-1-1-8 0,0-2 0 0,-3 4 8 16,4-1-8-16,-6 1 0 15,2-1-23-15,-3 3-9 0,1 0-1 0,-1 1-1 16,-1-2-137-16,-2 4-27 0,-2 2-6 0</inkml:trace>
  <inkml:trace contextRef="#ctx0" brushRef="#br0" timeOffset="-96060.63">15904 14395 1582 0,'0'0'44'0,"0"0"12"15,0 0-45-15,0 0-11 0,0 0 0 0,0 0 0 16,0 0 84-16,0 0 16 0,0 0 2 0,-3-2 1 16,3 2-18-16,0 0-3 0,0 0-1 0,0 0 0 15,0 0-22-15,-3 2-5 0,1 0-1 0,-1 3 0 16,3 1-17-16,-3 1-4 0,3 1-1 0,3-1 0 16,-3 2-3-16,3 2 0 0,-3-1 0 0,2 2 0 15,1-2-6-15,0 2-2 0,0-1 0 0,-1 1 0 16,1 0-6-16,0 4-2 0,3-4 0 0,-3 3 0 15,0-5 4-15,-1 0 1 0,4 0 0 0,-6 0 0 16,3-3-5-16,2-1 0 0,-2 1-1 0,0-2 0 16,-3-3 7-16,0-2 2 0,0 0 0 0,0 0 0 0,0 0-20 0,0 0-11 15,0 0 2-15,2-5 0 16,2-2 9-16,-4 2 11 0,2-2-3 0,1-4 0 16,-3 2-8-16,3-2 0 0,-3-1 0 0,3 0 0 0,0-1 0 0,-1 3 0 0,1-2 0 0,-3-1 0 15,6 1 0-15,-4 2 0 0,2-2 0 16,1-1 0-16,1 0 0 0,-1 0 0 15,1 2 0-15,-1-2 0 0,1 3 13 16,3-2-2-16,-4 1-1 0,3 2 0 0,-2 1 1 0,3 1 0 0,-4-1 0 16,1 5 0-16,3 1 2 0,-4 2 1 0,1 2 0 15,-1 4 0-15,3 3 5 0,-2 2 1 16,-1-2 0-16,1 4 0 0,0 2-9 0,-3-2-2 0,2 1 0 0,-2-1 0 16,0 0-9-16,0-4 8 0,3 4-8 0,-4-4 8 15,-2 2-8-15,3-4 0 0,0 1 0 0,-3-1-11 16,3-1 11-16,-3-2 0 0,0-4 0 0,0 0 0 15,2 3 0-15,-2-3 9 0,0 0-1 0,0 0-8 16,0 0 0-16,0 0 0 0,0 0 0 0,0 0 0 16,3-3-8-16,0 1 8 0,0-4-13 0,-3 2 5 15,3-1 8-15,-3 0-10 0,2-3 10 0,2 1-10 16,-4-1 10-16,2 1 11 0,4 0-3 0,-3-4 0 16,-1 1-8-16,4 0 0 0,-1 0 0 0,1-2 0 15,-1 4 0-15,4-1 0 0,0 1 0 0,-4 1 0 16,3 4 14-16,1 1 1 0,-1 4 0 0,1 1 0 15,0 1 5-15,-1 4 2 0,0-1 0 0,0 4 0 16,-2-2-3-16,3 4-1 0,-4-1 0 0,1 1 0 0,-1-1-8 16,-1 0-2-16,1 1 0 0,-3 2 0 15,2-2-8-15,-4-1 0 0,2 1 9 0,1-3-9 16,-3 0 0-16,0-3-13 0,0 1 1 0,3-4 1 16,-3-4-86-16,0 0-18 0,0 0-3 0,3-7-1 15,-1-1-109-15,-2-1-23 0,3-2-4 0</inkml:trace>
  <inkml:trace contextRef="#ctx0" brushRef="#br0" timeOffset="-95506.25">16488 14425 2017 0,'0'0'85'16,"-6"0"-68"-1,4 3 90-15,-4-3 17 0,0 2 4 0,0 0 1 16,-2 1-48-16,3-1-9 0,-1 4-3 0,1-2 0 15,-1 4-49-15,3 0-11 0,0-1-1 0,0 3-8 16,0 0 51-16,1-2 3 0,2 1 1 0,0 1 0 16,0-2-38-16,2 0-7 0,1-1-2 0,0-2 0 15,0-1-8-15,2-1 0 0,-1-3-12 0,4-3 12 16,-3 1-13-16,1-3 5 0,-1 0 8 0,4-3-13 16,-3-1 13-16,-1-1 0 0,1 0-10 0,-1 0 10 15,1 0 0-15,-3-3 0 0,3 3 0 16,-4-2 0-16,-2 2 0 0,3 0 21 0,-3 0-2 15,3 5-1-15,-3 5-18 0,0 0 0 0,0 0 0 0,0 0 0 16,0 0 13-16,0 0-1 0,0 0 0 0,0 2 0 16,0 3 4-16,3 3 1 0,-3-1 0 0,0 4 0 15,2-2-9-15,1 2-8 0,1-2 9 0,-2 1-9 0,1 0 9 0,-1 0-9 16,2-2 8-16,1 2-8 0,-2-3 12 0,2 1-4 0,1-1 0 0,-1-2 0 31,1 0 8-31,0-2 2 0,0-1 0 0,-1 1 0 0,1-3-18 0,-4 0 0 16,4 0 0-16,-1-3 0 0,-5 3 0 15,4-2 0-15,-4 2 0 0,2-3 0 0,-2 3 28 16,3-5 3-16,0 3 0 0,-3-3 0 0,0 0 1 0,0-1 1 16,-3 2 0-16,0-1 0 0,3-3-33 0,-2 3-11 0,-2-2 0 15,2-1 0-15,-1 1 11 0,1 0 0 16,-2-1 0-16,2 1-8 0,-1-1 16 0,3 0 4 0,0 0 1 16,0 1 0-16,0 0-22 0,3 2-5 0,-3 5-1 0,2-5 0 15,2 0 15-15,1 3-9 0,-3-1 9 0,4 0-8 16,3 3-15-16,0-2-2 0,-4 2-1 15,3 2 0-15,3-2-74 0,-2 0-16 0,2 3-2 0,0-3-1 16,0 3-70-16,-2-3-15 0,5 0-2 0</inkml:trace>
  <inkml:trace contextRef="#ctx0" brushRef="#br0" timeOffset="-95265.35">16892 14560 2310 0,'0'0'97'16,"0"0"-77"0,0 0 86-16,0 0 18 0,-2-5 3 0,2-3 1 15,-4 3-32-15,2-2-5 0,-1-1-2 0,0 1 0 16,-3-1-31-16,4-2-6 0,-4 0-2 0,1 0 0 16,-1-2-6-16,-3-1-2 0,4-1 0 0,-3 1 0 15,-1-2-19-15,3 2-4 0,-5 1-1 0,6 2 0 0,-4-2-18 0,3 2 0 0,1 2 8 0,2 0-8 31,0 1-55-31,0-1-14 0,3 1-3 0,3 2-1 16,0 0-147-16,3 2-28 0,0-1-7 0</inkml:trace>
  <inkml:trace contextRef="#ctx0" brushRef="#br0" timeOffset="-94932.85">16948 14300 1786 0,'0'7'75'15,"0"-1"-60"1,0-1 101-16,-3 2 21 0,3-2 4 0,0 3 1 15,-2-1-63-15,-1 1-13 0,0-1-2 0,-2 3-1 16,2 0-24-16,-1 0-5 0,-1 0-1 0,2 2 0 16,-2-1-4-16,2-2-1 0,0 4 0 0,0-3 0 15,-2-2 29-15,5 1 6 0,-3-1 1 0,3-1 0 16,-3-2-16-16,1 1-2 0,2-2-1 0,0-4 0 16,0 0-16-16,0 0-3 0,2 3-1 0,-2-3 0 15,3 0-13-15,0 0-2 0,0-3-1 0,2 1 0 16,1-4 6-16,-1 2 1 0,1-1 0 0,3-2 0 15,-1-1-1-15,0 1 0 0,4-1 0 0,-1 0 0 16,-3 0-15-16,4 4 9 0,-1 1-9 0,-3 1 8 16,3 4 3-16,1 1 0 0,-4 1 0 0,1 4 0 15,-2-3-11-15,-1 3 0 0,0 2 9 0,-1-2-9 16,-2 1 20-16,1-2 0 0,-2 1 0 0,1-3 0 16,0 0-64-16,0 0-14 0,-1 0-2 0,-2-5-1 15,3 0-195-15,0-2-40 0</inkml:trace>
  <inkml:trace contextRef="#ctx0" brushRef="#br0" timeOffset="-94243.46">17375 14377 1957 0,'0'0'82'0,"0"0"-66"15,-3-4 113-15,-3 1 23 0,4-2 4 0,-1 2 0 16,-3-1-33-16,4-1-7 0,-1-1-2 0,-3 1 0 16,4 3-29-16,-4-3-5 0,3 3-2 0,-3-1 0 15,3 6-49-15,-3-3-9 0,4 5-3 0,-3-1 0 16,1 4 1-16,2 4 0 0,-1 1 0 0,0 0 0 16,0 1-8-16,3 1-2 0,0 3 0 0,0-3 0 15,0-2-8-15,0-2 0 0,6 2 0 0,-3-2 8 16,-1-2-8-16,4-4 0 0,-1 0-12 0,1 0 12 15,0-2-13-15,0-3 5 0,2 0 8 0,1-3-13 16,-4-2 4-16,3 0 1 0,1-2 0 0,0 0 0 16,-1-1-13-16,0-2-3 0,-2 0 0 0,2 0 0 15,-2 0 36-15,-1 3 8 0,1-1 0 0,0 1 1 16,-4 4-21-16,4 1 8 0,-3-1-8 0,3 6 0 16,-4-1-14-16,4 1-7 0,-3 1-2 15,2 3 0-15,1 1 50 0,0-3 9 0,-1 3 3 0,1-1 0 16,-3 0-39-16,2 4 0 0,1-6 0 15,0 3 0-15,-1-4 0 0,1 1 0 0,-1 0 0 0,1 0 8 16,-1-2-8-16,1-1 0 0,0 1 0 16,-1-3-8-16,1-3-74 0,-1 1-14 0,1-3-4 15</inkml:trace>
  <inkml:trace contextRef="#ctx0" brushRef="#br0" timeOffset="-93869.99">17700 14280 2310 0,'0'0'97'16,"-5"-2"-77"-16,2 2 107 0,-2-2 21 0,-1 2 5 0,0 0 1 16,0 2-72-16,1 0-14 0,-1 3-4 0,-2 3 0 15,3-1-28-15,-1 3-7 0,0 3-1 0,-2-1 0 16,2 0-14-16,1 3-3 0,2 0-1 16,-3 1 0-16,0-4 6 0,4 0 0 0,-1-1 1 0,0-2 0 15,3 1 4-15,-3-2 1 0,3-3 0 0,3 0 0 16,0-3-8-16,-3 1-2 0,5-1 0 0,1-2 0 15,0 0 1-15,2 0 0 0,0-2 0 0,1-1 0 16,2 1-13-16,0-3 0 0,0 0 0 16,1 0 0-16,2 2 34 0,0-1 4 0,0-4 1 0,0 3 0 15,0 3-13-15,0-1-2 0,-3 1-1 0,1-1 0 16,-1 3-4-16,-3 3-1 0,1-1 0 16,-1 1 0-16,1 1-6 0,-4 1 0 0,1 1-1 0,-3-2 0 15,-1 4-11-15,1 0 8 0,-3-1-8 0,-3 1 8 16,1-1-8-16,-1 0 0 0,0 3 0 0,-3-2 7 15,-2 2-7-15,-1-3-12 0,1-1 12 0,-1 1-13 16,4-2-43-16,-3-1-8 0,2-1-1 16,0 0-1-16,6-3-64 0,-6-6-13 0,4 2-2 0</inkml:trace>
  <inkml:trace contextRef="#ctx0" brushRef="#br0" timeOffset="-92987.92">18338 14188 1552 0,'0'0'44'0,"0"0"10"15,0 0-43-15,0 0-11 0,2-5 0 0,-2 5 0 0,0-5 104 0,0 5 20 0,0 0 3 16,0 0 1-1,0 0 0-15,7 0 0 0,-5 2 0 0,1 1 0 16,3 2-10-16,-1 2-2 0,1 4 0 0,-1 0 0 0,1 2-44 0,2 2-10 0,-2 0-2 0,2 1 0 16,1 1-19-16,-1 0-4 0,1-2-1 0,-1 0 0 15,-3-2-16-15,4-1-4 0,-3-2-1 0,2 0 0 16,-5-2-3 0,2-4 0-16,-2 1 0 0,3 1 0 0,-4-4-12 0,-2 0 0 0,0-2 0 0,0 0 0 15,0 0 0-15,0 0 0 0,0 0 0 0,-2-7 0 16,-1-3 9-16,-3 3-1 0,4-1 0 0,-7 3 0 15,4-2-8-15,-7 1 10 0,4 2-10 0,0 1 10 16,-3 1-10-16,-1 2 8 0,1 0-8 0,3 2 8 16,-4 3-8-16,4 3 0 15,0-1 0-15,-1 0 0 0,3 1 0 16,-2 2-11-16,5 0 3 0,-2 0 0 0,1-2-1 0,2 1 0 0,2 1 0 0,0-2 0 16,0-3 1-16,2 2 0 0,2-2 0 15,-2-3 0-15,4 4-25 16,-1-1-5-16,4-3-1 0,0 1 0 0,2-1 51 0,0-2 9 0,0 0 3 15,3 0 0-15,0-2-24 0,3-1 0 0,0-2 0 0,-3 1 0 16,2-2 0-16,2-1 0 0,-5-1 0 0,2 1 0 16,-2 0-26-16,2-1-6 0,-4 1-2 0,0-1 0 15,-2 3-66-15,-1 0-14 0,0 0-2 0,-2 2-1 16,0 1 42-16,-1-1 9 0,1 3 2 0,-3 0 0 16,-1 0-6-16,1 3-1 0,0-1 0 0,-3-2 0 15,0 0 63-15,0 0 8 0,3 3 9 0,-3-3-1 16,0 0 44-16,0 0 10 0,0 0 2 0,0 0 0 15,0 0 30-15,-3-8 6 0,0 1 2 0,0-3 0 0,1 0-61 0,2 0-12 16,-3-3-2-16,0 1-1 0,0-3 0 0,1 2 0 0,-1-1 0 16,0-1 0-1,-2 2-144-15,1 0-29 0,2-1-5 0</inkml:trace>
  <inkml:trace contextRef="#ctx0" brushRef="#br0" timeOffset="-92535.14">18584 14183 2379 0,'0'5'105'0,"0"-5"23"16,0 0-103-16,0 0-25 0,4 2 0 0,-2 1 0 15,4-1 14-15,0-2-2 0,0 0-1 0,-1-2 0 16,1 2-11-16,2-3 0 0,-3 1 0 0,4 0 0 16,0-1 0-16,-1 0 0 0,0 1 0 0,0-1 0 15,1 1-16-15,-1 0-4 0,1 2-2 0,0 0 0 16,-4-3 22-16,3 3 13 0,-2 0-1 0,-6 0-1 15,0 0 66-15,5 3 14 0,-5-3 2 0,3 4 1 16,-3-4-1-16,0 3 0 0,0 2 0 0,-3 0 0 16,1 0-39-16,-4 2-8 0,3 1-2 0,-5-1 0 15,3 1-26-15,-1 2-6 0,0-2 0 0,0 1-1 16,1 1-11-16,-1 2 10 0,4 1-10 0,-4-3 10 16,3 0-10-16,0 0 0 0,0 0-10 0,1 0 10 15,2-3 0-15,0-2 0 0,0 3 13 0,2-3-4 16,1-3 0-16,0 1 0 0,0 0 0 0,3-3 0 0,-4 0-1 15,4-3 0-15,-1 0 0 0,1 1 0 16,2-3 8-16,1 3 2 0,-1-4 0 0,1 4 0 0,-1-1-7 16,1 1-2-16,2 0 0 0,-2 2 0 15,-2 0 4-15,-1 2 1 0,3 3 0 0,0 0 0 0,-7 3 1 0,3 2 0 16,-1-1 0-16,-2-1 0 0,-2 2-7 16,0 0 0-16,0-3-8 0,-2 1 12 0,-2 0-26 0,4-4-6 0,-5 1 0 15,3 3-1 1,-5-6-83-16,5 1-16 0,-4-3-3 0,6 0-1 15,0 0-117-15,0 0-24 0,-3-5-5 0</inkml:trace>
  <inkml:trace contextRef="#ctx0" brushRef="#br0" timeOffset="-92020.63">18905 14190 1979 0,'0'0'84'15,"0"0"-68"1,0 0 145-16,0 5 29 0,-3 0 6 0,1 3 0 15,2-1-86-15,-4 1-18 0,-1 4-3 0,2 1-1 16,-3-1-42-16,4 0-9 0,-4 6-1 0,3-3-1 16,1 3-14-16,-4-1-2 0,6 1-1 0,-3-3 0 15,0 0-10-15,3-1-8 0,0-1 9 0,0 0-9 16,3-4 27-16,0-1-1 0,-1-1 0 0,4-2 0 16,-3-2-26-16,5 0 0 0,-2-1 0 0,2-2 0 15,1-2-23-15,-1-1 0 0,1-2 0 0,-1 2 0 16,1-4-21-16,-1-1-4 0,-2 3 0 0,2-2-1 15,1-1-75-15,-4 1-16 0,3-3-2 16,1 0-1-16,-4 2 63 0,1-1 13 16,3-2 3-16,-4-1 0 0,1 2 0 0,0 0 0 0,-4-2 0 15,3 4 0-15,-1-2 51 0,-2 3 13 0,4-1 0 0,-6 3 0 16,0 5 48-16,0 0 13 0,0 0 3 0,0 0 0 0,0 0 51 16,0 0 10-16,0 0 3 0,0 5 0 0,0 3-62 15,0 2-12-15,-3 2-2 0,3 0-1 0,-3 3-31 16,3 3-5-16,0-1-2 0,0-1 0 0,0-1 35 0,0-3 6 0,3 0 2 15,0-1 0-15,-3-2-39 0,6-1-7 16,-4-3-2-16,2 0 0 0,1-3 21 0,1 0 4 0,-1-2 1 0,3-2 0 16,-2-3-17-16,-1 1-3 0,4-4-1 0,-3-2 0 15,-1-3-5-15,1 1 0 0,-3-3-8 0,3 0 12 16,-6 0-4-16,2 2 0 0,-2-2-8 0,-2 1 12 16,-2 1-4-16,2 3-8 0,-1 3 11 0,0-1-11 15,-2 3 12-15,-1 0-12 0,-2-2 12 0,2 5-12 16,-3-2 0-16,1 2-17 0,-1 0 1 0,4 2 1 15,-1 0-137-15,1 0-27 0,5 0-5 0</inkml:trace>
  <inkml:trace contextRef="#ctx0" brushRef="#br0" timeOffset="-91062.57">19191 14243 1684 0,'0'0'75'0,"0"0"15"0,0 0-72 16,0 0-18-16,5 0 0 0,-1 5 0 0,-1-1 100 0,-1 4 17 0,4 2 3 0,-3 0 1 15,2 5-18-15,1 0-4 0,0 2-1 16,-1-2 0-16,1 1 2 0,2 1 0 0,-2-2 0 0,0 0 0 16,2-3-16-16,-3-1-4 0,1-2 0 0,-1 1 0 31,1-5-31-31,-1 3-6 0,2-5-2 0,-5-1 0 0,7 0-27 0,-7-4-6 15,4 2 0-15,-1-5-8 0,1 2 16 0,-3-4-4 0,0 0-1 16,0-6 0-16,2 3-2 0,-2-2 0 0,0-3 0 16,0 2 0-1,0 1-9-15,-3-1 0 0,3 3 0 0,-3 0 0 0,0 2 0 16,2 4 0-16,-2 4-11 0,0 0 11 0,0 0 0 0,0 0 0 0,0 0 0 0,0 0 0 16,0 0 0-16,0 0 0 0,0 0-10 0,3 0 10 15,0 0 0-15,2 0 0 0,1-3 0 0,-3 3 0 16,3-2-11-16,-4-1 2 0,4 1 0 0,-3-1 0 15,2-2 9-15,-2 3 0 0,3-3 0 0,-4 0 0 16,2 2 0-16,1 1 0 0,-2-3 0 0,0 0 0 16,-1 3 0-16,1-4 12 0,0 1-2 0,0 3-1 15,-1-3-9-15,-2-1 0 0,3 2 0 0,-3-1 0 16,3 0 0-16,-3 0 0 0,0 2 0 0,-3-2 0 16,3 5 0-16,0 0 0 0,0 0 0 0,-3-2 0 15,3 2 0-15,0 0 0 0,-5 0 0 0,-1 0 0 16,6 0 0-16,-2 2 0 0,-1 3 0 0,0-2 8 15,0 2-8-15,3 2 0 0,0 0 9 0,0 1-9 0,0 0 0 16,3 0 8-16,-3 1-8 0,0 1 0 16,3-2 0-16,2 2-8 0,-2 0 0 0,3 0 0 0,-4-1 8 0,7-1 0 0,-3 0 0 15,2 2 0-15,-2-3-12 0,2-2 0 16,1 0 0-16,-1-2 0 0,0-1 12 0,1-2 11 16,-1 3-3-16,-2-3 0 0,2-3-8 15,0 1 10-15,-2-4-10 0,0 1 10 0,2 1-10 16,-5-4 0-16,3 1 0 0,-4-1 0 0,4-2 15 0,-3 0 1 15,3 0 0-15,-4 0 0 0,1 0-16 0,3 0 11 16,-3-2-11-16,-1 4 10 0,2-2-10 0,-2 2 0 16,1 1 0-16,0 0 0 0,0 2-12 0,-1 0-8 15,4 0-2-15,-3 3 0 0,-1-2 34 0,1 4 8 0,3 0 0 0,-4 0 1 16,4 4-21-16,0-4 0 0,-3 4 0 0,2-1 0 16,1-1-12-16,-1 3-8 0,1-2 0 0,0 0-1 15,-1 1 33-15,4-1 8 0,-4-1 0 0,4-2 1 16,-1 2-21-16,-2-2 0 0,2 0 0 0,0-2 0 15,1 2 0-15,0-2 0 0,-3-3 0 0,1 0 0 16,-1 0 0-16,0 0 0 0,-1 0 0 0,-2-1 0 16,0 2 0-16,0-3 0 0,-3 1 0 0,3 1 0 15,-3 0 0-15,0 5 0 0,-3-4 8 0,-3 1-8 16,3 3 0-16,-2 0 8 0,-1 0-8 0,0 3 0 16,1 1 8-16,-1 1-8 0,1 3 8 0,-1 2-8 15,1 2 0-15,1 1 0 0,2 1 0 0,-1 4 0 16,3 0 0-16,0-3 0 0,0 2 0 0,3 1-8 15,-1-1 8-15,2-2 0 0,4-3 0 0,-2 1 0 16,2 0 0-16,1-4 8 0,-1-1-8 0,3-3 11 16,1 0-11-16,-1-1 0 0,0 0 0 0,0-2-11 15,3-2 11-15,-2 0 0 0,-1-2 0 0,0-4 0 16,0-1-33-16,0 0-2 0,-2-4 0 0,-1-4 0 16,1 0-79-16,-4 1-16 0,3-7-3 0,-2 1-1 15,2-2-131-15,-2 2-27 0</inkml:trace>
  <inkml:trace contextRef="#ctx0" brushRef="#br0" timeOffset="-90638.34">20045 14076 1337 0,'0'-6'56'0,"0"-1"-44"16,0 2 144-16,0-3 28 0,2 1 7 0,-2 2 1 15,0 0-52-15,3 0-9 0,0 0-3 0,-3 5 0 16,0 0-51-16,0 0-10 0,3 0-3 0,2 3 0 16,1 1 10-16,0 2 2 0,-1 1 0 0,1 3 0 15,-1-2-7-15,1 1-1 0,3 4 0 0,-4-3 0 16,4 0-16-16,-1 0-4 0,1-3-1 0,-1 4 0 15,0-4-13-15,0 1-2 0,1-3-1 0,-3-1 0 16,2-1-11-16,-2 2-1 0,2-2-1 0,-3-1 0 16,-1-2-18-16,1 0 8 0,1 0-8 0,-6 0 0 15,3 0 8-15,-3 0-8 0,0 0 0 0,0 0 0 16,0 0 0-16,0 0 0 0,0 0 0 0,0 0 0 16,0 0 0-16,-6 0 0 0,-2 3 0 0,-1-1 0 15,1 3-12-15,-3 3 1 0,2-1 0 0,-2 6 0 16,2-2-4-16,-2 7-1 0,3-1 0 0,2 3 0 15,-2-2 4-15,5-1 0 0,0 1 0 0,0-1 0 16,6-4 12-16,0 2 0 0,0-3 0 0,2-1 10 16,4-2 5-16,-1-3 1 0,3-2 0 0,0 1 0 0,4-2 3 0,-1-3 1 15,3-3 0-15,-3 1 0 16,-1-3-3-16,4 0 0 0,-3-3 0 0,1-1 0 16,-2 1-5-16,2-2-2 0,-4-2 0 0,0 1 0 0,-2-1-10 15,-1 2 10-15,0 0-10 0,0 2 10 0,-1 1-10 16,-2 0 0-16,1 2-12 0,-4-3 12 15,4 4-69-15,-3 0-7 0,-1 0 0 0,-2 1-1 16,0 3-144-16,0 0-29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3:38:16.73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28T13:51:04.417"/>
    </inkml:context>
  </inkml:definitions>
  <inkml:trace contextRef="#ctx0" brushRef="#br0">15970 15298 1728 0,'0'0'76'0,"0"0"16"15,0 0-73-15,0 0-19 0,0 0 0 0,0 0 0 16,0 6 0-16,0 0 0 0,0 1 0 0,0-4 0 15,4 3 55-15,3 0 7 0,-4 1 2 0,4-1 0 16,0 0 0-16,1-3 0 0,2 0 0 0,1 0 0 16,3-3-19-16,0-3-3 0,0 0-1 0,4-3 0 15,-4 0 1-15,0-1 0 0,0 1 0 0,0-3 0 0,0-1-6 0,-3 1-2 16,-1-4 0-16,1 4 0 16,-4 0-18-16,0 2-4 0,-3-2-1 0,3 3 0 15,-7-4-11-15,3 7 0 0,1 0 0 0,-4 3 0 0,0 0 31 0,0 0 4 0,-4-6 1 0,4 6 0 16,-3-7-22-16,-4 4-4 0,0 0-1 0,0 0 0 15,-4 0-9-15,0 3 12 0,1 0-12 0,-1 0 12 16,-3 3-12-16,0 0 0 0,3 3 0 0,-3 4 0 16,0-1 0-16,4 7-17 0,-1 0 4 0,-3-1 1 15,3 4-22-15,1 0-4 0,3 3-1 16,0-3 0-16,0-1 39 0,-1 1 0 0,5 0 0 0,-1 0 0 16,4 0 0-16,0 0 0 0,4-1 0 0,-4-2 0 15,7 0 0-15,0-1 0 0,0 1 0 0,4-3 0 16,3-4 0-16,3 0 0 0,1 1 0 0,0-1 0 15,3-6 0-15,0 4 0 0,0-4 0 0,0-3 0 16,4 0 0-16,-7 0 0 0,-1-3 0 0,-3-1 0 16,4 1 0-16,-4-3 0 0,-3 3 0 0,3-3 0 15,-3-1-110-15,-1 1-14 0,1 3-4 0</inkml:trace>
  <inkml:trace contextRef="#ctx0" brushRef="#br0" timeOffset="320.05">16517 15483 2310 0,'0'0'48'0,"0"0"11"16,-3 3-47-16,3-3-12 0,0 0 0 0,0 0 0 0,0 0 53 0,0 0 9 0,0 0 2 0,0 0 0 16,0 0-41-16,0 0-8 0,0 0-2 0,0 0 0 15,0 0-13-15,0 0-18 0,0 0 4 0,0 0 1 16,0 0-195-16,0 0-38 0</inkml:trace>
  <inkml:trace contextRef="#ctx0" brushRef="#br0" timeOffset="888.36">16697 15392 1314 0,'-7'3'37'0,"0"-3"8"0,0 0-36 0,3 3-9 0,4-3 0 0,0 0 0 15,0 0 53-15,0 0 9 0,0 0 2 0,0 0 0 0,0 0-52 16,0 0-12-16,4 3 0 0,-1 4 0 16,4 2 54-16,0 0 8 0,4 4 2 0,0-1 0 15,-1 4-52-15,1 6-12 0,-1 0 0 0,1 3 0 0,0 3 54 0,3-3 8 16,-4 0 2-16,4 4 0 0,0-4 0 0,-3 3 0 0,3-3 0 0,-3 0 0 15,-1-3 21-15,1 0 5 0,-1-3 1 16,-2-3 0-16,-1-1-51 0,0-2-9 16,0-1-3-16,-4-2 0 0,-3-4-8 0,0-3-1 15,0-3-1-15,0 0 0 0,0 0-10 0,-7-3-8 16,0-3 9-16,0-4-9 0,-4-2 0 0,1-1 0 0,-1-6 0 0,1-3 0 16,-4 1-12-16,3-5 0 0,0-2 1 0,-3 0 0 15,4 0 11-15,-1-4 0 0,4 4 0 0,0 0 0 16,-4 3 0-16,8 3 0 0,-4 0 0 0,3 0 0 15,1 3 16-15,-1 0 4 0,4 1 2 0,0-1 0 16,0 3-5-16,4-3-1 0,-4 0 0 0,3 1 0 16,4-1 8-16,0 3 2 0,1 1 0 0,-1-1 0 15,3 0-26-15,1 4 0 0,-1 2 0 0,4 1 0 16,-3 3 10-16,3 2-10 0,0 1 12 0,0 0-12 16,0 3 0-16,1 3 0 0,-1 4 0 0,-4-1-12 15,1 0 47-15,-1 7 9 0,-2-4 3 0,-1 4 0 16,-4-1-24-16,1 4-5 0,-1-1-1 0,-3 4 0 15,-3-3-17-15,-1 3 0 0,1-4 0 0,-4 4 0 16,-1 0-50-16,-2 0-10 0,-1 0-3 0,1-4 0 0,-1 4 51 16,1 0 12-16,2 0 0 0,-2-4 0 15,-1-2-121-15,4-4-22 0,4 1-4 0,-4-4-1 16,7-6-70-16,0 0-14 0,0 0-4 0</inkml:trace>
  <inkml:trace contextRef="#ctx0" brushRef="#br0" timeOffset="1791.16">17117 15163 1330 0,'0'6'56'0,"-4"1"-45"15,1 2 116-15,-1-3 23 0,-3 7 5 0,4-1 1 16,-1 1-51-16,1-1-9 0,-1 4-3 0,-3 3 0 16,3-3-17-16,1 2-4 0,-1 1-1 0,4 0 0 15,-3-3-22-15,3-4-4 0,3 4-1 0,-3-4 0 16,7 1-18-16,-3-4-4 0,3 1-1 0,0-7 0 15,0 3-21-15,0-6 0 0,0 0-10 0,0-3 10 16,0-3 0-16,0-1 0 0,-3 1 10 0,3-3-2 16,0-4-19-16,-3 1-3 0,-1-4-1 0,1 3 0 15,-1-2 15-15,-3-1 0 0,0 0 0 0,4 1 0 16,-4 2 12-16,0 1 1 0,0 5 1 0,0-2 0 16,0 9-14-16,0 0 0 0,0 0-9 0,0 0 9 15,0 0 0-15,0 9 0 0,0 1 0 0,0 2 10 16,3 4-10-16,-3 0 0 0,4-1 0 0,-1 4 0 15,4-3 0-15,-3 0 0 0,-1 2 0 0,4-5 0 16,1 3 0-16,-1-4 0 0,0 1 0 0,0-4 0 0,0 1 0 16,0-4 0-16,3-3 0 0,-3 3 0 15,0-3 0-15,1-3 0 0,-1 0 0 0,0-3 0 16,-4 0 46-16,1-3 7 0,-1 3 2 0,1-4 0 16,-1-2-37-16,-3 3-7 0,0-4-2 0,0-2 0 15,-3 2-9-15,-1-2 0 0,1 2 0 0,3 1 0 0,-4-4 0 0,1 4 0 16,3 0 0-16,-4 2 0 0,4 7 0 0,0 0 0 0,0 0 0 15,0 0 0-15,0 0 0 0,0 0 0 0,0 0 0 0,7 0 0 16,0 0 0-16,0 7 0 0,4-4 0 0,-1 6 0 16,-2-3 18-16,2 1 2 0,4-1 0 0,0 0 0 15,-3-3-20-15,3 1 0 0,0-1 0 0,0-3 0 16,0 0-15-16,0 0-3 0,-3 0-1 0,3 0 0 16,-3-3 34-16,-4-1 6 0,3 1 2 0,-3-3 0 15,-3 0-14-15,3-4-9 0,-3 4 12 0,-1 0-12 16,1-4 12-16,-4 1-4 0,-4-4 0 0,4 4-8 15,-3 0 12-15,3-1-4 0,-4 4 0 0,-3-3-8 16,7 9 8-16,0 0-8 0,-7-4 0 0,7 4 0 16,-7 0 0-16,0 7 0 0,0-1 0 0,3 3 0 15,1 1-39-15,-1 5-1 0,4 1-1 16,0 0 0-16,4-1 41 0,-4 1 14 0,7 0 0 0,0-1 0 16,0 1-14-16,0 0 0 0,0-4 0 0,4-2 0 15,-4 2 0-15,3-2 11 0,-3-1-11 0,4-3 10 16,-4 1-23-16,0-1-5 0,4-3-1 0,-4-3 0 15,3 0 19-15,-3-3 0 0,4-3 0 0,-4 3 0 16,0-4 0-16,0 1 0 0,4 0 0 0,-8-4 0 16,4 1 48-16,0 3 12 0,0-4 4 0,-3 1 0 0,-1-1-52 15,1-2-12-15,-1-1 0 0,1 4 0 0,-4-4 0 0,3 1 0 0,-3 2 0 16,4-2 0-16,-4 2 0 0,3 1 0 0,1 0 0 0,0 2 0 16,-4 7 0-16,7-6 0 0,0 6 0 15,-4 0 0-15,4 0 0 0,4 3 0 0,-4 4 0 0,3-1 0 16,1 3 25-16,0 1 3 0,-1-1 0 15,1 4 0-15,-1-4-8 0,1 4-2 16,0-4 0-16,-1 0 0 0,-3 1-3 0,4 2-1 0,-4-5 0 16,3 2 0-16,-6-3-14 15,3 1 8-15,0-1-8 0,-3 0 0 0,-1-3 0 0,-3-3 0 16,0 0 0-16,0 0 0 16,0 0-83-16,0 0-22 0,0 0-5 0,0 0-1 15,0 0-165-15,0 0-34 0</inkml:trace>
  <inkml:trace contextRef="#ctx0" brushRef="#br0" timeOffset="2065.92">18073 15429 1974 0,'0'10'56'0,"3"2"12"16,-3-5-54-16,4 2-14 0,-4-3 0 0,3 1 0 15,1-1 96-15,-4-6 16 0,0 3 3 0,0-3 1 16,0 0-5-16,7 3-1 0,-7-3 0 0,0 0 0 15,0 0-8-15,0 0-2 0,0 0 0 0,0 0 0 16,0 0-28-16,0-6-7 0,4 0-1 0,-4-4 0 16,0-2-27-16,-4-1-5 0,0-3-2 0,1-2 0 15,-4-7-22-15,3-1-8 0,-3-5 0 0,0-3 0 16,-3 2 0-16,3 1 8 0,3 0-8 0,-7-1 0 16,8 4 0-16,-4 6-12 0,0 0 3 0,0 6 0 15,3 1-75-15,-3 5-14 0,4 1-3 0,-4 3-1 16,0-1-105-16,0 4-21 0,-1 0-4 0</inkml:trace>
  <inkml:trace contextRef="#ctx0" brushRef="#br0" timeOffset="2250.09">17921 15248 2329 0,'7'3'98'0,"4"3"-78"16,-4-3 133-16,3 3 27 0,-3 1 6 0,4-1 1 15,0 0-62-15,-1 1-12 0,4-1-2 0,-3 0-1 16,3-3-61-16,0 0-12 0,0 4-2 0,0-4-1 15,4 0-22-15,0 0-12 0,3-3 12 0,-4 3-12 16,5-3 0-16,-1 0 0 0,0 0 0 0,0 0-9 16,0 0-87-16,0 0-18 0,1 0-3 0</inkml:trace>
  <inkml:trace contextRef="#ctx0" brushRef="#br0" timeOffset="3508.99">18835 15260 1550 0,'0'0'65'0,"0"0"-52"16,0 0 102-16,0 0 20 0,0 0 4 0,0 0 1 16,0 0-27-16,0 0-5 0,0 0 0 0,0 0-1 15,0 0-21-15,0 0-4 0,7 0-1 0,0 3 0 16,4-3-65-16,-4 0-16 0,7 3 0 0,-4 1 0 16,1-1 55-16,3 0 7 0,-3 3 2 0,3-3 0 15,0 0-52-15,0 4-12 0,0-4 0 0,4 0 0 16,-4 0 54-16,0-3 8 0,-4 3 2 0,1-3 0 15,0 3-103-15,-1-3-20 0,-3 0-4 0,4 0-1 16,-8 0 103-16,-3 0 20 0,0 0 4 0,0 0 1 16,0 0-103-16,0 0-20 0,4 3-4 0,-4-3-1 15,0 7-51-15,0-1-10 0,-4-3-3 0</inkml:trace>
  <inkml:trace contextRef="#ctx0" brushRef="#br0" timeOffset="3725.04">18944 15448 2419 0,'0'0'107'0,"0"0"22"0,7 3-103 16,0-3-26-16,-3 4 0 0,6-1 0 0,-3-3 56 0,4 3 7 0,0 0 1 0,3 0 0 16,0-3 0-16,0 3 0 0,0 0 0 0,4-3 0 15,-1 0-52-15,1 4-12 0,3-4 0 0,-3 0 0 16,-1 3 12-16,1-6-1 0,3 3 0 0,-3-4 0 31,0 1-69-31,-1 0-14 0,1 0-2 0</inkml:trace>
  <inkml:trace contextRef="#ctx0" brushRef="#br0" timeOffset="11176.95">19808 15103 915 0,'-3'-9'39'16,"-1"0"-31"0,4 2 31-16,-3 1 6 0,3 0 2 0,-4-4 0 15,4 10 45-15,-3-3 8 0,3 3 3 0,0-6 0 16,0 6-25-16,0 0-5 0,0 0-1 0,0 0 0 15,0 0 8-15,0 0 0 0,0 0 1 0,0 0 0 16,0 0-25-16,0 0-4 0,-4 9-2 0,4 1 0 0,0 2-29 0,0 4-5 0,0 3-2 16,0 3 0-16,0-3 40 0,4 3 8 0,-4-4 2 0,3 4 0 15,1 0 0-15,-4-3 0 0,3 3 0 0,1-3 0 16,-1-4-52 0,-3-2-12-16,8 0 0 0,-5-4 0 15,1-3 0-15,-4 0 0 0,3-2 0 16,-3-4 0-16,0 0 0 0,0 0 0 0,0 0 0 0,0 0 0 0,0 0 0 0,0 0 0 0,7-4 0 15,-3-2 0-15,-1 0 15 0,1 0 0 0,-1-4 0 0,1 1 0 16,-1-4-15-16,1 1 0 16,3-4 0-16,-4 4 0 0,1-4-9 0,0 0-5 0,3 4-1 0,0-4 0 15,-4 0 63-15,8 1 13 0,-8-1 3 0,8 3 0 16,-1-2-64-16,5 5-15 0,-1 1-1 0,3 0-1 16,1-1 27-16,3 4 6 0,0 3 0 0,0 0 1 15,1 3-17-15,-1 0 0 0,-4 0 0 0,1 6 0 16,-4 3 72-16,-3 4 10 0,3-1 2 0,-4 4 1 15,-3 6-37-15,1 0-8 0,-1 3-2 0,-4 3 0 16,1 4-7-16,-1-1-2 0,1 0 0 0,-1 1 0 16,-3-1-12-16,4-3-2 0,-4-3-1 0,0 0 0 15,0 0-14-15,-4-3 11 0,4 0-11 0,0-6 10 16,0 0-10-16,-3-7 0 0,3 1 0 0,0-10 0 16,0 0-8-16,0 0-4 0,0 0-1 0,-4-10 0 15,4 1-99-15,0-4-19 0,0-3-4 0</inkml:trace>
  <inkml:trace contextRef="#ctx0" brushRef="#br0" timeOffset="17238.99">16274 16141 2188 0,'0'0'97'0,"0"0"20"16,0 0-93-16,-4-3-24 0,4 3 0 0,-3-6 0 15,-4 0 107-15,7-1 17 0,0 7 3 0,-8-6 1 16,5 3-75-16,3 3-14 0,-4-6-3 0,-3 2-1 16,4-2 17-16,-4 3 3 0,3 0 1 0,-3 0 0 15,0 3 0-15,-3 0 1 0,3 0 0 0,-8 3 0 16,5 0-15-16,-1 0-3 0,-3 3-1 0,0 1 0 15,0 2-15-15,0 4-3 0,-4-1-1 0,1 4 0 16,2 3-11-16,-2 0-8 0,3 2 12 0,-4 1-12 16,0 4 8-16,4-5-8 0,0 5 0 0,0 2 0 15,0 0 8-15,3 6-8 0,1 4 0 0,-1 3 0 0,4 3 0 16,4-3 0-16,-1 2 0 0,1 4 0 0,6-9 0 16,1 0 0-16,-1-4 0 0,4 1 0 0,4-4 0 15,-1-6 0-15,8 3-9 0,0-9 9 0,3 0 0 16,7-6-8-16,0-4 8 0,4-6 0 0,0-3 0 0,3-9 0 0,-3-4 0 0,3-3-8 15,-7-2 8-15,-3-1 0 0,3-6 0 16,-3 0 8-16,-4 0-8 0,4-4 12 0,-4 1-4 0,0-3 0 16,-3-1 25-16,-4 1 6 0,3 0 1 0,-6-1 0 15,0 4-32-15,-4 6-8 0,0-3 0 0,-7 6 0 16,-4-3 0-16,1 7 11 0,-4-1-11 0,-4 0 12 16,4 4-1-16,-7 2 0 0,3-2 0 0,-6-1 0 15,3 1-11-15,-8 2 12 0,1 1-12 0,4 0 12 16,-5-1-12-16,1 1 0 0,4 6 0 0,-1-4 0 15,0 1-11-15,1 0 3 0,-1 3 0 16,0-7 0-16,8 4-60 0,-4 0-12 0,7-1-3 16,0 4 0-16,7 3-121 0,0 0-25 15,0 0-5-15</inkml:trace>
  <inkml:trace contextRef="#ctx0" brushRef="#br0" timeOffset="17621.64">16245 16687 2188 0,'-3'-6'97'0,"-4"-1"20"0,3 1-93 0,-3 0-24 16,4-1 0-16,3 7 0 15,0 0 56-15,0 0 6 0,0 0 2 0,0 0 0 0,0 0 0 0,0 0 0 0,0 0 0 0,0 0 0 16,0 0-52-16,3 7-12 0,-3-1 0 0,4 3 0 16,-1-2 54-16,4 2 8 0,0 0 2 0,0-2 0 15,4 5-52-15,0-2-12 0,-1-1 0 0,1 1 0 16,3 2 47-16,-3-3 6 0,3 1 2 0,0-1 0 15,-4 1-38-15,4-1-7 0,1 1-2 0,-5-1 0 16,1-3-8-16,-1 0 0 0,1 4 0 0,-1-7 0 16,-2 3-98-16,-1 1-25 0,0-1-5 0</inkml:trace>
  <inkml:trace contextRef="#ctx0" brushRef="#br0" timeOffset="17886.63">16729 16853 2649 0,'-4'-3'117'0,"1"-3"25"15,-1 2-114-15,1 1-28 0,3 3 0 0,-4-6 0 0,1 0 57 0,-1 0 6 0,4-1 1 0,-3 4 0 16,3 3-52-16,0-6-12 0,0 6 0 0,0-6 0 16,0 6 0-16,0 0 0 0,3-4 0 0,-3 4 0 15,4-3-100-15,-1 0-22 0,4 0-5 0</inkml:trace>
  <inkml:trace contextRef="#ctx0" brushRef="#br0" timeOffset="18499.88">16972 16665 1571 0,'-3'-10'44'0,"-1"1"11"16,-3 3-44-16,7 0-11 0,-3-1 0 0,3 7 0 15,0 0 136-15,0 0 24 0,0 0 6 0,0 0 1 16,0 0-67-16,3 3-12 0,1 7-4 0,3-1 0 16,0 4-33-16,0 6-7 0,3-1-2 0,1 1 0 15,3 3-16-15,-3 0-3 0,3 3-1 0,-4 3 0 0,4 4 38 0,1-1 8 0,-5 4 2 0,4-1 0 31,-3 1-23-31,-1-4-5 0,1 0-1 0,0-3 0 0,-1-2-6 0,-3-4-2 16,4-4 0-16,-4 1 0 0,0-3-24 16,-4-7-9-16,1 1 0 0,-4-4 9 0,0-6-9 0,0 0 12 0,0 0-12 0,0 0 12 15,0 0-12-15,-7-6 0 16,-4-4 0-16,4 1 0 0,-3-7 0 0,-1 0-11 0,4-2 11 16,-4-7-12-16,-3-1-4 0,4-2-2 0,3-3 0 0,0 6 0 15,0-3 26-15,-4-4 4 0,4 1 2 0,0 0 0 16,3-4-22-16,1 4-5 0,3-4-1 0,0-9 0 15,0 7 14-15,7 2 16 0,-4 1-3 0,4 5-1 16,4 4-12-16,0 3 0 0,-1 1 0 0,4 5 0 16,-3 0 0-16,3 7-16 0,0-1 3 0,0 4 1 15,0 3 12-15,0 6 0 0,1 0 0 0,-5 3 0 16,4 7 48-16,-3 0 12 0,-1 2 2 0,1 1 1 16,-4 0-50-16,0-1-13 0,0 1 0 0,-3 0 0 15,-4-1 22-15,0 1-1 0,0 3 0 16,-7-4 0-16,3 1 18 0,-3 0 3 0,-4-4 1 0,4 1 0 15,-3-1-64-15,-4-2-13 0,3-1-2 0,-3-2-1 16,0-1 9-16,3-3 1 0,1 0 1 0,-1-3 0 16,1 0-82-16,3 0-17 0,-1-3-3 0,1 0-1 15,4 0-51-15,-4-4-11 0,7 1-1 0</inkml:trace>
  <inkml:trace contextRef="#ctx0" brushRef="#br0" timeOffset="19320.99">17339 16502 2032 0,'0'0'42'0,"-3"-6"10"0,3 6-41 0,0 0-11 16,0 0 0-16,0 0 0 0,0 0 103 0,0 0 18 0,0 0 4 0,0 9 1 16,3 0-50-16,1 4-9 0,-1 3-3 0,1-1 0 15,3 4-8-15,0 0-3 0,0 3 0 0,0 0 0 16,3 0 5-16,1-3 1 0,0-1 0 0,-1 1 0 15,1-6-14-15,-4-1-2 0,3-2-1 0,1-1 0 16,0-3-27-16,-1 1-6 0,1-4-1 0,-4 0 0 16,0-3-8-16,3 0 0 0,-3-3 0 0,1 0 0 15,-1-4 0-15,0-2 0 0,0 3 8 0,0-4-8 16,0-2 0-16,-4-7 0 0,4 3 0 0,-3-3 0 16,3 1 0-16,-3 5 0 0,3 1 0 0,0-4 0 15,0 6-23-15,-4 4 0 0,4 0 0 0,-3 3 0 16,-1 3 23-16,4 3 0 0,-3 3 0 0,-1 0 0 15,1 4 19-15,-1 2 8 0,5 4 1 0,-5-3 1 16,1 5-5-16,-1-2 0 0,1 3-1 0,3 0 0 16,-4-4 5-16,1 1 2 0,-1 0 0 0,1-1 0 15,-1-5-30-15,4 2 0 0,-3-2 0 0,-1-4 0 16,5-3-16-16,-5 0-4 0,4-3 0 0,0 0 0 16,-3 0-70-16,3-6-14 0,0 3-4 0,-4-6 0 15,4-1-35-15,0-2-7 0,-3-1-2 0,3 0 0 16,0-2-35-16,4-1-7 0,-4 4-2 0,0-7 0 15,3 3 111-15,1 0 21 0,0 1 5 0,-4 2 1 16,0 1 44-16,3-1 14 0,-3 1 0 0,4-1-10 0,-4 0 100 0,0 1 20 16,0-1 4-16,0-2 1 0,4 2 22 0,-4 1 5 0,-4-1 1 0,4 4 0 15,0 2-36 1,-3 1-7-16,-1 0-2 0,1 3 0 0,-4 3-26 0,0 0-4 0,0 0-2 0,0 0 0 16,0 0-3-16,0 6-1 0,0 0 0 0,-7 4 0 15,3 2-23-15,-3 4-5 0,0 3-1 0,-3 0 0 16,-1-1-14-16,0 4-3 0,1 3-1 0,-1-6 0 15,4 3-6-15,0-6-1 0,-3-1 0 0,3 1 0 16,0-6 1-16,3-1 0 0,0-3 0 0,1 1 0 16,3-7-9-16,0 0 0 0,0 0 0 0,0 0 0 15,0 0 0-15,7-4 0 0,4 1 0 0,-1-3 0 16,1 0 0-16,3-1 0 0,0 1 0 0,-3-3 0 16,3 2 0-16,0-2 0 0,0 3 0 0,4 0 0 15,-4-1 0-15,0 4 8 0,3-3 0 0,-6 3 0 16,3 0 9-16,-3-1 2 0,3 1 0 0,0 3 0 15,-4 3-1-15,1 4 0 0,3 5 0 0,-3 1 0 16,-4-4-8-16,0 4-2 0,0-1 0 0,0 4 0 16,-4-3 0-16,-3-1 0 0,0 4 0 0,0-7 0 15,-3 4-8-15,-4-4 0 0,0 4 0 0,0-4 0 16,0 0 0-16,0-2 0 0,0-1 0 0,0-6 0 16,-4 3-27-16,4-6-7 0,0 0-2 0,0 0 0 15,0-4-37-15,3-2-8 0,1 0-2 0,3-1 0 16,-4-2-64-16,4 2-13 0,4-2-2 0,-1-1-1 15,1 1-109-15,-1 2-23 0</inkml:trace>
  <inkml:trace contextRef="#ctx0" brushRef="#br0" timeOffset="19600.98">18323 16734 2056 0,'11'9'58'0,"-4"-2"14"0,4 2-58 15,-4-3-14-15,0 4 0 0,3-7 0 0,-3 3 113 0,0-3 20 0,0 0 4 0,0-3 1 16,0 0-33-16,-3 0-6 0,3 0-2 0,-3-3 0 15,-1 0 7-15,1 0 0 0,-1-3 1 0,-3-4 0 16,0 1-30-16,0-4-7 0,-3-2 0 0,-1-4-1 16,1-3-20-16,-1-6-4 0,-3-4-1 0,0-2 0 15,-4-1-19-15,1 1-4 0,-1-1-1 0,-3 1 0 16,0-1-10-16,3 7-8 0,-3 0 12 0,0 0-3 16,4 3-9-16,3 3 0 0,-4-3 0 0,4 6 0 15,3 0-26-15,1 6-5 0,-1 1-1 0,4-1 0 16,0 7 8-16,0 6 0 0,0 0 1 0,0 0 0 15,0 0-65-15,7 6-14 0,0 1-2 16,0 2-1-16,1 3-92 0,-1 4-19 0,3 3-3 0</inkml:trace>
  <inkml:trace contextRef="#ctx0" brushRef="#br0" timeOffset="20002.31">18415 16690 2511 0,'0'0'106'16,"0"0"-85"-16,0 0 74 0,-7 0 14 0,7 0 3 0,0 0 1 15,0 0-35-15,0 0-7 0,0 0-2 16,0 0 0-16,0 0-25 16,0 0-6-16,-4 3-1 0,4-3 0 0,0 0-21 0,0 0-4 0,-3 6 0 0,3-6-1 15,0 0-11-15,0 0 8 0,0 0-8 0,0 0 8 16,0 0 4-16,0 0 0 0,7 0 0 0,-4-3 0 15,1 0 22-15,0-3 5 0,3 0 1 0,-4-4 0 16,1-2 4-16,3-1 0 0,0-3 1 0,0-2 0 16,0-1-45-16,3 0 0 0,-2 0-15 0,6-3 4 15,0 3 19-15,3 4 4 0,-3-1 1 16,4 0 0-16,0 7 6 0,3 0 1 0,-3 2 0 0,-1 4 0 16,1 6-11-16,-1 0-1 0,1 4-8 15,0 2 12-15,-1 7-12 0,1 3 0 0,0 6 8 0,3 9-4 16,-4-3-4-16,1 4 0 0,-4-1 0 0,0-2 0 15,-3-7 0-15,-4 0 0 0,4-3 0 0,-4-3 0 16,0-4 0-16,-4-2 0 0,1 3 0 0,-1-7 0 16,-3-3 0-16,0-6 0 0,0 0 0 0,0 0 0 15,0 0-59-15,-3-9-11 0,3 0-2 0</inkml:trace>
  <inkml:trace contextRef="#ctx0" brushRef="#br0" timeOffset="20751.64">19233 16800 2066 0,'0'0'43'0,"0"0"10"15,4 6-42-15,0-3-11 0,-1 0 0 0,1 4 0 0,-4-1 105 0,3 0 19 16,-3 0 4-16,4-3 1 0,-4-3-1 0,0 7-1 0,0-7 0 0,0 0 0 16,0 0-53-16,0 0-10 0,0 0-3 0,0 0 0 15,0 0-1-15,-7 0-1 0,0 0 0 0,-4-3 0 16,4-1-23-16,-4-2-4 0,1 3 0 0,-1-6-1 15,1-1-11-15,-1 1-1 0,-3-4-1 0,3 1 0 16,-3-4-4-16,0 4-1 0,3-4 0 0,-6-6 0 16,6 3-1-16,-3 0-1 0,4-3 0 0,2 4 0 15,1-8-11-15,4 1 10 0,3-6-10 0,3 3 10 16,1-4-1-16,3-2 0 0,4 3 0 0,-1 2 0 16,1 1-1-16,3 0-8 0,0 0 12 0,4-4-4 15,-1-2-8-15,4-1 0 0,1 1 9 0,9-10-9 16,-6 6 0-16,0 7 8 0,-4 3-8 0,0 3 0 15,0 6 0-15,-3 3 0 0,0 4 0 0,-4-1 0 16,3 7 0-16,-6-4 0 0,3 4 0 0,-3 3-8 16,-4-3-64-16,0-1-12 15,0 4-2-15</inkml:trace>
  <inkml:trace contextRef="#ctx0" brushRef="#br0" timeOffset="24824.15">19512 16386 1773 0,'-3'19'36'0,"-1"-13"11"0,4-3-38 0,-3 3-9 0,3 1 0 0,0-1 0 16,-4-3 86-16,4 3 15 0,0-3 3 0,0-3 1 16,4 4-48-16,-1-1-9 0,1-3-3 0,3 3 0 15,0-3-21-15,0 0-4 0,3 0 0 0,4-3-1 16,-3 3 19-16,7 0 4 0,-1-3 1 0,1-1 0 16,0 1 11-16,3 0 2 0,0-3 1 0,0 0 0 15,-3-4-23-15,3 1-5 0,-3-1-1 0,-4 1 0 16,3 0 9-16,-6-4 2 0,3 4 0 0,-3-1 0 15,3 4-1-15,-7-3 0 0,3 2 0 0,-3 1 0 16,0-3-12-16,-3-1-2 0,3 4-1 0,0-4 0 16,-3 4-23-16,-4-3 0 0,0 3 0 0,-4-1 0 15,-3 1 0-15,0 0 0 0,0 3 0 16,0-1 0-16,-4 1 37 0,1 3 3 0,-4 0 1 0,-1 0 0 16,-2 3-14-16,-1-3-3 0,1 4-1 0,-8 2 0 15,0 0-47-15,0 4-8 0,1-1-3 0,3 3 0 16,-4 1 19-16,7 3 3 0,1-1 1 0,3 4 0 15,3 0-4-15,0 3-1 0,4 3 0 0,0 0 0 16,7-3 17-16,0 3 0 0,4-3 0 0,3 0 0 0,3 0 0 0,5-3 0 16,2 0 0-16,1-4 0 15,3-2-20-15,0-1 0 0,4-2 0 0,0-4 0 0,-4 0 32 16,0-3 7-16,4 1 1 0,-4-4 0 0,3 0-20 0,-2 0 0 16,2-4 0-16,-3 4 0 0,1-3 0 0,-5 0 0 0,1 0 0 15,-8-3 0-15,1 3 0 0,0-4 0 0,-4-2 0 0,3 3 0 16,-6-1-88-16,3 1-22 15,-4 0-4-15</inkml:trace>
  <inkml:trace contextRef="#ctx0" brushRef="#br0" timeOffset="25395.22">20225 15903 2146 0,'0'0'44'0,"-7"-3"12"0,3 3-45 0,4 0-11 0,-7 0 0 0,7 0 0 16,0 0 97-16,-7 0 18 0,4 3 3 15,3-3 1-15,-4 6-38 16,4 0-7-16,0 1-2 0,0 2 0 0,4-3-7 0,-1 4-1 0,1-4-1 0,-1 4 0 15,4-4-3-15,0 3 0 0,4-3 0 0,-1 4 0 16,1-4-16-16,0 0-3 0,3 1-1 0,0-1 0 16,3 0-12-16,1 0-2 0,0 1-1 0,3-1 0 15,-3 3-5-15,3 1 0 0,0 2-1 0,4 4 0 16,-4 0-5-16,3-1-1 0,-2 7 0 0,2 3 0 16,-6-3 10-16,0 0 1 0,-1 3 1 0,-3 1 0 15,0-1-2-15,-7-3-1 0,1 3 0 0,-1 3 0 16,-4 0-22-16,-3 0 0 0,0 4 0 0,-3 2 0 15,-1-2 0-15,1-1 0 0,-8 3 0 0,4-2 0 16,-4-7 0-16,1 0 0 0,-4-3 0 0,3-3 0 16,-3-1 0-16,3-5 0 0,1 0 0 0,-4-1 8 15,3-3-24-15,0-2-5 0,4-4-1 0,-3 0 0 16,-1 0-93-16,4-3-18 0,0 0-4 0</inkml:trace>
  <inkml:trace contextRef="#ctx1" brushRef="#br0">19435 14470 0</inkml:trace>
  <inkml:trace contextRef="#ctx0" brushRef="#br0" timeOffset="-89524.17">12795 17223 1531 0,'0'0'64'16,"0"0"-51"-16,4 3 51 0,-1 0 11 0,4 0 1 0,-3 1 1 31,3-1-10-31,-4-3-3 0,5 3 0 0,-1-3 0 0,-4 0-10 0,8 3-2 0,-4-3-1 0,3 0 0 16,1 0 6-16,0 0 2 0,-1 0 0 0,4-3 0 15,0 3-9-15,0-3-2 0,1 3 0 0,6-3 0 16,-4-1-20-16,1 1-5 0,3 0-1 0,0-3 0 16,-3 3-12-16,0 0-2 0,-1-4-8 0,-3 1 12 15,-3 3-12-15,0-3 8 0,-1-4-8 0,1 4 0 16,-4-3 13-16,-4-1-3 0,4 1-1 0,-3-4 0 16,-4 1 1-16,0-1 0 0,0 4 0 0,-7-4 0 15,3 7-22-15,-6-4-4 0,3 4 0 0,-4 0-1 16,0 3 49-16,-3 0 9 0,0 3 3 0,0 0 0 15,0 3-20-15,-4 3-3 0,1 3-1 0,-4 1 0 16,3 2-20-16,4 4 0 0,0 0 0 0,0 3 0 16,-1 3-47-16,5 0-13 0,3-1-4 0,0 5 0 15,3-1 52-15,1 0 12 0,-1 0 0 0,4-3 0 16,0 3-12-16,4-3 1 0,-1 0 0 0,4 0 0 16,0-7 11-16,4 4 0 0,3-6-9 0,-3-4 9 15,-1 1-10-15,8 2 10 0,-4-3-13 0,4 1 5 0,-1-4 8 0,-3-3-10 0,4 0 10 0,3-3-10 31,-3-3-15-31,-1 0-3 0,1-6-1 0,-4-4 0 16,0 1-175-16,-3-4-36 0,14-19-6 0,-11 7-2 0</inkml:trace>
  <inkml:trace contextRef="#ctx0" brushRef="#br0" timeOffset="-89116.39">13339 17022 1728 0,'0'0'38'0,"0"0"8"0,0 0 2 0,-8 0 0 0,1 0-39 0,0 0-9 0,7 0 0 0,-7 3 0 16,7-3 45-16,-3 4 7 0,-1 2 2 0,4 0 0 16,-3 0-38-16,3 4-7 0,3 2-1 0,-3 1-8 15,4-1 0-15,-4 4 0 0,3 0 0 0,4-1-12 16,-3 1 12-16,3 3 12 0,-4-3-3 0,5-1 0 0,-5 1 63 0,4 0 13 16,-3-4 3-16,3 4 0 0,0-7-17 0,0-2-3 15,0-1-1-15,0-3 0 16,0 0-35-16,-3-3-6 0,-1 0-2 0,4-3 0 0,-3 0 7 0,-1 0 1 15,1-4 0-15,3 1 0 0,-4 0-16 0,1-7-4 16,-4 4 0-16,3 0 0 0,1-4-3 0,-4 4-1 16,3-4 0-16,-3 1 0 0,0 2-8 0,4-2 0 15,-4 2 0-15,3 1 0 16,1-1 0-16,-1 4 0 0,5-3 0 0,-5 2 8 0,4 4-8 0,-3-3 0 16,6 3 0-16,-3 3 8 0,0-3-8 0,4 6 0 15,0 0 0-15,-1 0 0 0,-3 3 11 0,4 4 0 16,-1 2 0-16,-3 1 0 0,4 3 19 0,-4-4 4 15,4 4 1-15,-4-1 0 0,0 1-6 0,-4-3-1 16,1 2 0-16,3 1 0 0,-4-7-28 0,-3 1 0 16,4-1 0-16,-1-2 0 15,1-1-117-15,-4-6-20 0,0 0-4 0,3-6-1077 0</inkml:trace>
  <inkml:trace contextRef="#ctx0" brushRef="#br0" timeOffset="-88691.87">13839 16690 1728 0,'4'16'38'0,"0"-10"8"0,-1 3 2 0,1 4 0 0,3-1-39 0,-4 1-9 0,8 6 0 0,-4 0 0 16,3 3 107-16,1-1 19 0,0 1 4 0,3 7 1 15,-4-7-13-15,1 3-2 0,3 3-1 0,0-6 0 16,-3 0-43-16,3 0-9 0,-4-3-2 0,-3-1 0 15,4-2-23-15,-4-3-5 0,4 9 31 0,-8-16-53 0,-3 0-11 16,4-3 10-16,-4-3-10 16,0 0 10-16,0 0-10 0,0 0 10 0,0 0-10 15,-7-3 8-15,-4 0-8 0,0 0 0 0,-3 0 9 0,0 3-17 0,-3 0-4 16,2 0-1-16,-6 3 0 0,7 3 13 0,0 0 0 16,0 1 0-16,0 2 0 15,0 4-28-15,3-1-4 0,1 4 0 0,-1-1 0 0,4 1 20 0,0 6 3 16,0-3 1-16,7 0 0 0,0-7 8 0,3 1 0 15,4-4 0-15,0-3 0 0,4 1 59 0,0-7 13 16,3 0 4-16,3-3 0 16,5-1-100-16,-1-2-20 0,-4-3-4 0,5-1-1 0,-1 1 49 0,0 0 0 15,-3-4 0-15,-1 4 12 0,4-1-12 0,-7 1 0 16,1 3 0-16,-1-4 0 0,0 4 0 0,-4 3-18 0,1 0 2 0,-4 3 1 31,0-4-111-31,-7 4-22 0,0 4-5 0,0-4-607 0,0 6-120 0</inkml:trace>
  <inkml:trace contextRef="#ctx0" brushRef="#br0" timeOffset="-86927.29">13187 18524 2033 0,'0'0'85'16,"-7"-3"-68"-1,0 0 76-15,0 0 15 0,3-3 4 0,-6-1 0 16,6-2-65-16,-3-4-13 0,0 1-2 0,3-1-1 15,-3-6-22-15,4 1-9 0,-1-4 8 0,4 0-8 16,-3 0 0-16,3 0 0 0,3 3 0 0,-3-3 0 16,4 0 8-16,-1 3 0 0,1 0 0 0,-1 1 0 15,4 2-8-15,-3 0-11 0,3 4 3 0,0-1 0 16,0 4 20-16,0-1 4 0,4 4 0 0,-4 3 1 16,3 3 3-16,-3 0 0 0,4 0 0 0,0 6 0 15,-1 1 11-15,4 2 2 0,0 0 1 0,1 4 0 16,-1-1 1-16,-4 1 0 0,4 3 0 0,0-4 0 0,1 1 6 15,-1-4 2-15,0 4 0 0,0-7 0 0,0 0-24 0,-3-3-5 0,3 1-1 0,0-1 0 16,-4-3-4 0,5-3-1-16,-5 3 0 0,1-7 0 0,-1 4 20 0,-3-3 3 0,0 0 1 0,0-1 0 15,1 1-32-15,-5-3 0 0,1-1 0 0,-4 1 0 16,3 3 0-16,-3-1 0 0,0 1 0 0,0 6 0 16,-7-6 12-16,4 3-3 0,-5-1-1 0,1 4 0 15,-3 4-8-15,3-1 0 0,-4 3 9 16,4 0-9-16,0 7 0 0,-4-1 0 0,1 4 0 0,3 6 0 15,3-3-12-15,1 6 2 0,-1 3 1 0,4-3 0 16,0 3-8-16,4-6-2 0,-1 3 0 0,1-3 0 16,3-3 6-16,3-3 1 0,1-4 0 0,0-2 0 15,-1-1 12-15,1-2 0 0,3-1 0 0,-3-6 0 16,3 0-29-16,-4 0-3 0,4-6-1 0,-3-1 0 16,-1-2-51-16,1-4-11 0,0 1-1 15,-1-4-1-15,1-3 9 0,-4-3 1 0,0 3 1 0,0-2 0 16,-3-5-91-16,3 1-19 0,-4 0-3 0</inkml:trace>
  <inkml:trace contextRef="#ctx0" brushRef="#br0" timeOffset="-86727.68">13688 18044 1631 0,'0'0'46'0,"0"0"10"0,0 0-44 16,0 7-12-16,0-1 0 0,0 3 0 0,0 4 102 0,3 3 18 0,1-4 4 0,-1 7 1 15,1 3-42-15,-4 0-9 0,7 6-2 0,-4-3 0 16,1 3-5-16,3 1-2 0,0-1 0 0,-3 0 0 15,3-3-7-15,0 0-2 0,0-3 0 0,-4-3 0 16,4-3-36-16,-3-4-7 16,3 1-1-16,-3-7-1 0,-1 0-11 0,1 1 0 0,3-4 0 0,-4-3 0 31,-3 0-116-31,7 0-16 0,-7 0-4 0</inkml:trace>
  <inkml:trace contextRef="#ctx0" brushRef="#br0" timeOffset="-86045.75">13624 18355 1523 0,'18'-3'32'0,"-11"0"7"15,4 0-31-15,-4 3-8 0,7-4 0 0,-4 1 0 16,4 0 84-16,1 0 16 0,-1 0 4 0,0 0 0 15,0 0-24-15,0-4-5 0,0 4-1 0,0-3 0 16,4 0-21-16,-4-1-4 0,0-2-1 0,0 0 0 16,0-1-33-16,-3 1-7 0,3-4-8 0,-3 1 11 15,-1-1-11-15,-3 4 0 0,0-4 0 0,0 4 8 16,-3-1-8-16,-1 4 0 0,-3 0 0 0,4 3 8 16,-4 3 0-16,0 0 0 0,0 0 0 0,0 0 0 15,-7 3 37-15,3 6 7 0,-3-3 2 0,0 10 0 16,4-3-25-16,-4 5-5 0,3 1 0 0,1 3-1 0,-1 3 8 15,4-3 1-15,0 7 1 0,0-8 0 16,4 5-18-16,-1-8-4 0,4 1-1 0,-3 0 0 0,3-3 0 0,0-7 0 0,0 4 0 16,3-7 0-16,-3 0-10 0,4-3 0 0,0 0 0 0,-4-3 0 15,3-3 0-15,1 0-11 0,-1-3 3 0,1 0 0 16,-4-4 8-16,0 1 0 0,0-4 0 0,-3 1 0 16,3-1 0-16,-4-3 0 0,4 4 0 0,-3-4 0 15,-1 1 0-15,1 2 0 0,-1 4 0 0,-3-4 0 16,4 7 0-16,-4 3 0 0,0 3 9 0,0 0-9 15,0 0 9-15,0 0-9 0,4 3 0 0,3 6 9 16,-7 1-9-16,3 2 8 0,4 1-8 0,-3 2 8 16,-1-2-8-16,1-1 0 15,-1 4 0-15,4-3 8 0,-3-4-8 0,-1 1 0 0,4-1 0 0,-3-3 0 16,3-3 0-16,-3 0 0 0,3 1 10 0,-4-1-10 16,-3-3 0-16,7-3 0 0,0-1 0 0,-7 4 0 15,4-3 18-15,-4-3-3 0,3 0-1 0,-3-4 0 16,0 4 5-16,-3-6 1 0,3-1 0 0,-4 0 0 15,1 1-10-15,3-1-2 0,-4 1 0 0,1-1 0 16,-1 1-8-16,4 2 0 0,-3-2 0 0,-1 2 0 16,1 1 0-16,-1 0 0 0,4-1 0 0,0-2 0 15,0 5 0-15,0-2 0 0,4 0 0 0,-4 2-11 16,3-2 11-16,4 3 0 0,-3-1 0 0,3 1 0 16,-4 0 0-16,4 0 0 0,0 2 0 0,0 1 8 0,-3 0-8 15,3 0 0-15,0 3 0 0,0-3 0 0,0 3-9 0,0 3 9 0,0-3-10 0,-3 3 10 31,3 0-136-31,-4 0-22 0,1 4-4 0</inkml:trace>
  <inkml:trace contextRef="#ctx0" brushRef="#br0" timeOffset="-85710.91">14393 18458 1926 0,'0'0'55'0,"-7"0"11"0,7 0-53 0,-3-3-13 0,3 3 0 0,-7-3 0 16,0-3 53-16,3 3 8 0,1-7 2 0,3 4 0 16,-4-3-12-16,4-1-3 0,0 1 0 0,0-4 0 15,0 1-19-15,4 2-4 0,-4-2-1 0,3-1 0 16,1 1 20-16,-1-1 3 0,1 1 1 0,-1-4 0 16,1 7 6-16,3-4 2 0,0 0 0 0,-4 4 0 15,4-4-26-15,1 4-5 0,-1 0-1 0,3 2 0 16,-3 4 13-16,0 0 3 0,4 0 0 0,-1 3 0 15,1 0-8-15,-4 0-2 0,4 3 0 0,-1 3 0 16,1 4 6-16,-1 2 2 0,-3 4 0 0,4 0 0 16,-4 6-15-16,0 0-3 0,0 3-1 0,0 3 0 15,0-6-9-15,0 3-2 0,0 0 0 0,-3-6 0 16,3 0-32-16,-3-7-8 0,3 1 0 0,-4-4-1 16,-3-6-126-16,0-3-25 0,0 0-4 0</inkml:trace>
  <inkml:trace contextRef="#ctx0" brushRef="#br0" timeOffset="-85092.2">15109 18534 2261 0,'0'0'95'0,"-3"-7"-76"15,-4 1 77-15,3-3 16 0,-3-1 4 0,0-2 0 16,0-4-42-16,0-6-8 0,0 0-2 0,-3-3 0 15,2-3-16-15,-2 0-3 0,-1-1-1 0,1-2 0 32,3 0-9-32,-7-1-3 0,3 1 0 0,-3 0 0 0,3-1-32 0,-3 1 0 15,4 0 0-15,-5-1 0 0,5 1 32 0,-1 0 0 0,1-1 0 0,3 1 0 16,0 6-32-16,0 0 0 16,3 3 0-16,4 3 0 0,-4 0 0 0,8 3 0 15,-4 4 0-15,4-1 0 0,3 4 0 0,0-1 0 0,3 4 0 16,-3 0 0-16,4 3 0 0,3 0 0 0,-3 3 0 0,3-3 0 15,-4-1 0-15,4 4 0 0,0 0 0 0,4 0 0 16,-4 0 0-16,0 4 0 0,0-4 0 0,-3 3 0 16,3 0-19-16,-3 3-10 0,-4 0-3 15,3 4 0-15,-3 2-25 0,0-2-6 0,-3 5-1 0,0 1 0 16,-1 0-67-16,-6 3-13 0,-1-1-4 0</inkml:trace>
  <inkml:trace contextRef="#ctx0" brushRef="#br0" timeOffset="-84495.88">14901 18446 1937 0,'11'-6'55'0,"0"-4"12"0,3 1-54 16,0-4-13-16,3 1 0 0,-3-4 0 16,8 0 54-16,-5 1 8 0,4-1 2 0,1 0 0 15,2 1-10-15,1-1-2 0,0 0 0 0,-1 4 0 16,1 2-22-16,-4 1-5 0,0-1-1 0,1 1 0 0,-5 3 7 0,1 0 1 0,-4-1 0 0,0 1 0 31,-3 0-32-31,-1 3 0 0,-3-4 0 0,0 4 0 0,-3 0 12 0,-1 0-3 0,-3 3-1 0,0 0 0 16,0 0 13-16,0 0 3 0,0 0 0 0,0 0 0 15,-7 0 25-15,-3 0 6 0,3 3 1 0,-4 3 0 16,4 1-13-16,-3 5-3 0,2 4 0 0,-2-1 0 16,3 4-32-16,0 3-8 0,3 3 0 0,-3 0 0 15,7 4 0-15,0-4 0 0,0 0 0 0,4-3 0 16,-1-3 0-16,1-4 0 0,3-2 0 0,-4-4 0 15,4-3 0-15,0 1 0 0,1-7 0 0,-1 0 0 16,0-7-24 0,3 1-6-16,-3 0-2 0,0-7 0 0,-3 1 32 0,3-7 0 0,0 0 0 0,-4 0 0 15,5-6 0-15,-5 3 0 0,-3-3 0 0,4 3 0 16,-4-3-16-16,0 3 4 0,3 3 0 0,-3 1 0 16,4 5 12-16,-4 4 0 0,0 2 0 0,0 7 0 15,0 0 0-15,0 0 0 0,3 7 0 0,1 2 10 16,3 1-2-16,0 5 0 0,-4 1 0 0,8 3 0 15,-4 0 20-15,0 2 3 0,4 1 1 0,-4 0 0 16,3-3-32-16,4 3 0 0,-3-3 0 0,3-3 0 16,-3-1 0-16,3-2 0 0,-4-1 0 0,1-2 0 15,0-4 0-15,-1-3 0 0,1 0 0 0,-4-3 0 16,3-3 16-16,-3 0-4 0,0-3 0 0,-3 0 0 16,-1-4 32-16,1 1 7 0,-4-4 1 0,-4-3 0 0,1 1-23 0,-1-1-4 15,-3-3-1-15,0-3 0 0,-3 0-12 0,-1-3-4 16,-3 0 0-16,0 0 0 0,-4 0 20 15,1-3 3-15,-1 0 1 0,-3-1 0 0,0 1-32 0,3 0 0 0,-3 0 0 16,3-4 0 0,4 10-45-16,4-3-15 0,-1 7-4 0,4 2 0 15,3 3-153-15,1 7-31 0</inkml:trace>
  <inkml:trace contextRef="#ctx0" brushRef="#br0" timeOffset="-83842.35">15794 18051 2650 0,'0'6'75'0,"-4"3"17"0,-3-2-74 0,4 2-18 0,-4-3 0 0,0 4 0 15,0-4 65-15,0 3 10 0,-4 1 1 0,0-1 1 16,1 7-26-16,-1-3-6 0,1 2-1 0,3 4 0 16,-4 0-28-16,4 0-5 0,0-1-2 0,0 1 0 15,3-3 2-15,1 0 0 0,3-1 0 0,0-2 0 16,0-4-11-16,3 1 0 0,-3-4 0 0,4-3 0 15,3 0 0-15,-4-6 0 0,4 3 0 0,1-6 0 16,-1 0 0-16,0-4 0 0,3 1 0 0,-3-1 0 16,4-2 0-16,-1 2 0 0,1-2 0 0,0-1 0 15,-1 4 0-15,1-1 0 0,-1 1 0 0,1 3 0 16,0-1 25-16,-1 4 3 0,1 3 1 0,-4 0 0 16,0 3-17-16,0 1-3 0,0 2-1 0,-4 0 0 15,-3 4 21-15,4-1 4 0,-4 4 1 0,-4 2 0 16,1 1-10-16,-1 0-1 0,1-1-1 0,-1 1 0 15,-3 0-22-15,4-4-10 0,-4 1 1 0,3-4 0 16,1 0 1-16,-1-2 0 0,1-4 0 0,3-3 0 16,0 0-10-16,0 0-2 0,0 0 0 0,0 0 0 15,0 0-29-15,0 0-7 0,0 0 0 0,7-3-1 0,-4 0 29 0,4-4 7 0,0 7 1 0,-3-6 0 16,3 3 20-16,0-3-11 0,0-1 11 16,0-2-8-16,4 3 8 0,-4-4 0 0,3 1 0 0,1 0 0 15,-1-4 0-15,1 4 0 0,0-4 0 0,-1 0 0 16,-3 1 0-16,4-1 0 15,-4-2 0-15,3-1 8 0,-3 0-8 0,4 4 9 16,-4-4-9-16,0 0 10 0,-3 4-10 0,3-1 10 0,-4 1-10 16,1-1 10-16,-4 4-10 0,0-1 0 0,-4 4 9 15,4 6-9-15,0 0 10 0,-7-3-2 0,4 6-8 0,-8 0 12 16,4 4 16-16,0 2 4 0,-4 0 0 0,4 10 0 16,4-3-32-16,-4 9 8 0,3 0-8 0,4 0 0 15,0 0 0-15,0 3 0 0,4-2-12 0,3-4 12 16,-4-1 0-16,4-2 16 0,4 0-2 0,0-6 0 15,3-1-2-15,0-2-1 0,0-4 0 0,0 0 0 16,4 0-1-16,-4-2 0 0,7-4 0 0,-7 3 0 16,0-3-2-16,4 0 0 0,-4-3 0 0,0 3 0 15,-3-4-8-15,3 1 0 0,-4 0-12 0,1-3 12 16,-1 0-102-16,-2-4-13 0,2 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3:39:35.42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 633 2310 0,'-11'15'48'0,"4"-8"11"0,5 1-47 0,2 0-12 0,0 1 0 0,0 9 0 15,0-5 53-15,2 7 9 0,5 0 2 0,1 5 0 16,-5-2-3-16,5 4 0 0,1 6 0 0,2 3 0 16,1-1 3-16,2 3 1 0,-3-3 0 0,0 5 0 15,6 3-12-15,-8-8-2 0,8 3-1 0,-6 2 0 16,-3-4-27-16,4-1-6 0,0 0-1 0,-4-2 0 15,6-3-16-15,-8-10 0 0,8 0 0 0,-6-4 0 16,4-4 27-16,-4-1 1 0,0-6 1 0,-4-3 0 16,4-2-21-16,-5-2-8 0,3-3 0 0,-6-1 9 15,0-11-1-15,0-1-8 0,-6-5 12 0,0-4-4 0,-3 1 14 16,1-6 2-16,0 2 1 0,-4-3 0 16,-1 5-25-16,1-5-14 0,-5 5 2 0,-3-4 0 15,3 4 12-15,-6-5 16 0,6-2-3 0,-8 3-1 16,2 1-21-16,6 1-5 0,0 2-1 0,3 0 0 0,-3 3 15 0,6 3 0 15,-4 2 0-15,7-3-9 0,5 3 9 0,-6 2 0 0,9 1 0 16,-2-1-8-16,4 0 21 0,5 5 5 0,-2 1 1 0,3-3 0 16,9 5-39-1,3-1-7-15,6 6-1 0,-3-2-1 0,2 5-5 0,3 2-1 16,-2 0 0-16,2 5 0 0,0-1 35 0,9 7 0 0,3-2 0 0,-3 9 0 16,3-5 32-16,2 2 14 0,1 0 2 0,0 6 1 15,-7-1-15-15,4 0-3 0,-9 2-1 16,3 6 0-16,3-5 15 0,-6 4 3 0,3 6 1 0,-3 0 0 15,-5-6-39-15,-3 4-10 0,-6 2 0 0,-1-1 0 16,-4 3 0-16,-7-4 0 0,4 4 0 0,-9 3 0 16,-5-3 0-16,1 1 0 0,-4 2 0 0,-9-3 0 15,5-3 0-15,-7-6 0 0,-7-4 0 0,1 3 0 16,2-9 26-16,-3-1 3 0,7 0 1 0,-7-8 0 16,6 1-48-16,6 0-10 0,-3-4-1 0,0 4-1 15,6-5-2-15,2-3-1 0,-2-3 0 0,3-5 0 16,2 4-121-16,3-4-24 0,3 0-5 0</inkml:trace>
  <inkml:trace contextRef="#ctx0" brushRef="#br0" timeOffset="793.79">1976 1429 2508 0,'4'5'71'0,"-2"-3"16"0,4 3-70 16,-3-2-17-16,2-3 0 0,4 0 0 0,-3-3 55 0,8-4 7 16,-6 2 2-16,6-5 0 0,1-1 0 0,-1-1 0 0,0-1 0 0,0-2 0 15,3-3-52-15,-2-2-12 0,-4 0 0 0,0 0 0 16,-2 2 54-16,-1-2 8 0,1 5 2 0,-7-3 0 16,4 9-64-16,-6-6-10 0,0 4-3 15,0 1-1-15,-8 8 22 0,-1-4 5 0,-2 2 1 0,-6 8 0 16,6 2-14-16,-6-1 0 0,-1 5 0 0,1 8 0 15,3-1 0-15,-2 9 0 0,-2-2 0 0,7 7 0 16,3-4 17-16,-4 6 1 0,3-8 0 0,4 6 0 16,2-3-29-16,-3-3-5 0,4 2-2 0,2-1 0 15,0-8 30-15,2 4 7 0,4-7 1 0,2-3 0 16,1-1-20-16,3-6 0 0,-1-1 0 0,6 0 0 16,0-8-18-16,3 0 2 0,-3-1 1 0,3-8 0 15,2 1 15-15,1-1 0 0,-3-7 0 0,-1 2-9 16,-1-2-95-16,-5 2-20 0,2 3-3 0,-4-5-1 15,-2 2 103-15,-1 1 25 0,-5 1 0 0,3-6 0 16,-4 7-56-16,1-3-7 0,3 3-1 16,-6 5 0-16,0-5 52 0,0 5 12 0,-6 2 0 0,6 6 0 15,0 2 40-15,0 0 12 0,0 0 1 0,0 0 1 16,0 2-14-16,0 6-4 0,-3 2 0 0,3 5 0 0,3-5-19 16,-3 5-4-16,6 3-1 0,-4-3 0 15,4 5 12-15,3-7 1 0,-6 5 1 0,5 2 0 0,1 0-26 16,-1 0 0-16,1 0 0 0,2 2 0 0,0 4 65 15,1-6 8-15,2 5 2 0,-3-2 0 0,6-1-18 0,-6 6-3 16,6-5-1-16,-5 3 0 0,0-6-32 0,1-3-6 0,-4 1-2 16,2-4 0-16,-2-3-13 0,-1-4-18 0,-8 1 4 0,4-3 1 15,1 0 27-15,-5-5 6 0,0 0 0 0,0 0 1 16,-9-5-21-16,-4 0 9 0,1-3-9 0,-5-4 0 16,3-1-12-16,-9-7-10 0,3 0-2 0,0-6 0 15,3 1 35-15,3 1 6 0,-3-5 2 0,6 2 0 16,-4-1-31-16,7 3-5 0,0 0-2 0,2-3 0 15,0 3 27-15,3-1 4 0,3-1 2 0,-6 1 0 16,6-1-22-16,6-1-5 0,-3 3-1 0,3-5 0 16,0 4 14-16,8 4 0 0,-6-1 0 0,3 6 0 15,7-3 0-15,1 2 0 0,1 5 0 0,6-2 0 16,-3 5 0-16,5 2 0 0,-3-1 0 0,1 3 0 16,-3 4 0-16,-6 2 0 0,-1 2 0 0,-1 4 0 15,-1 3 0-15,-6-1 8 0,4 2 0 0,-9 3-8 16,2 2 8-16,-2 0-8 0,3 8 0 0,-6-6 0 15,-6 6 0-15,3-3-9 0,-2 0 1 0,2 0 0 16,-9 0-92-16,4-4-17 0,-6 1-4 0,-1-9-1 16,2 2-64-16,-2-3-13 0,1-1-2 0</inkml:trace>
  <inkml:trace contextRef="#ctx0" brushRef="#br0" timeOffset="1065.05">2765 1419 2598 0,'0'15'54'0,"0"-15"13"0,0 0-54 16,0 0-13-16,0 0 0 0,0 0 0 0,-6-8 96 0,3-2 16 0,1 2 3 0,-4-9 1 16,3-6-24-16,-3 1-4 0,-2-9 0 0,2 1-1 15,-2-5-37-15,-1 2-7 0,1-2-2 0,-4-3 0 16,4 0-33-16,0 0-8 0,-1-2 0 0,0 0 0 15,6 7 0-15,-2 8 0 0,2-3 0 0,3 8 0 16,-6 2-54-16,4 9-6 0,2-2-2 0,-4 6 0 16,4 5-53-16,0 0-10 0,4 10-3 0,-2 0 0 15,-2 0-153-15,6 5-31 0</inkml:trace>
  <inkml:trace contextRef="#ctx0" brushRef="#br0" timeOffset="1231.98">2754 1452 806 0,'0'0'36'0,"0"0"7"0,0-5-35 0,0 5-8 0,-6-6 0 0,6-1 0 31,0 7 43-31,0-5 6 0,-3 0 2 0</inkml:trace>
  <inkml:trace contextRef="#ctx0" brushRef="#br0" timeOffset="2081.37">2623 1109 2066 0,'-23'10'43'0,"17"-8"10"16,-2 3-42-16,3-2-11 0,-4 0 0 0,3-1 0 15,1-2 153-15,1 3 29 0,-1-3 6 0,5 0 0 16,0 0-88-16,0 0-19 0,0 0-3 0,0 0-1 16,0 0-44-16,0 0-9 0,0 0-1 0,5-3-1 15,4 3-10-15,3 0-1 0,-4 0-1 0,4-2 0 16,4 2-2-16,-7 2 0 0,5-2 0 0,0 0 0 15,1 0 4-15,2 3 1 0,0-3 0 0,3 0 0 16,-1 0-5-16,7 2 0 0,-6-2-8 0,5 0 12 0,-2 0-12 16,2 2 9-16,-5-2-9 0,0 3 8 15,-1-3-8-15,-4 0 0 0,-1 2 0 0,0-2 0 16,-2 0-113-16,-4 0-19 0,1-2-3 0,-1-1-1 0,-5-1-100 16,3 1-20-16</inkml:trace>
  <inkml:trace contextRef="#ctx0" brushRef="#br0" timeOffset="2515.71">2941 957 2310 0,'-15'-2'48'0,"13"0"11"0,-5 2-47 0,7 0-12 0,0 0 0 0,-5-3 0 16,5 3 86-16,0 0 15 0,0 0 3 0,0 0 1 15,0 0-55-15,0 0-11 0,3 5-3 0,-1 2 0 16,5 6-36-16,1 0-13 0,1 2 0 0,-4 0 0 15,3 6 39-15,-2-4 8 0,3 6 2 0,-3-1 0 16,-1 3-7-16,-2-1-1 0,3 0 0 0,-4 7 0 16,4-6 28-16,-3 0 4 0,0 5 2 0,0-7 0 15,-1-1-26-15,2-2-6 0,1-2-1 0,-5 0 0 16,0-1 7-16,0-8 0 0,0 3 1 0,0-4 0 0,0 1-37 16,-5-3-8-16,5-4-2 0,0-2 0 0,0 0 18 0,0 0 4 0,0 0 1 15,0 0 0-15,-4-5-13 16,2-7 9-16,-1-4-9 0,0 1 8 0,3-5-8 0,0-3-9 0,0-2 9 15,3 0-13-15,0 2 13 0,-1-2 15 16,7 2-3-16,-6 1-1 16,5 4-11-16,1 0-16 0,2 5 4 0,-2-1 1 0,5 1 23 0,-3 8 5 15,4 0 1-15,-2 2 0 0,5 3 22 16,-4 3 5-16,0 2 1 0,6-2 0 0,-8 10-37 16,-1 3-9-16,2-3 0 0,-1 13 0 0,-3-4 0 0,-1 6 0 15,-5 5 0-15,2-3 0 0,1-2 0 0,-3-3 0 0,0-2 0 16,0-1 0-16,2-2 0 0,-5-4 0 0,3-4 0 0,3-2 0 15,-6 1-152 1,3-9-32-16,-3 3-6 0</inkml:trace>
  <inkml:trace contextRef="#ctx0" brushRef="#br0" timeOffset="3224.89">3700 1035 2030 0,'0'0'57'0,"0"0"14"0,0 6-57 0,-5 1-14 0,2-2 0 0,3 1 0 15,0 6 90-15,0-2 15 0,0 5 3 0,3 3 1 16,2 2-72-16,-5 3-14 0,0 4-3 0,3 4-1 15,3 2 36-15,-3-6 7 0,2 6 2 0,1-3 0 16,-1-2 51-16,4-8 10 0,0 2 3 0,-3-4 0 16,2-3-103-16,1-4-25 0,2-4 0 0,-2 1 0 15,-1-3 0-15,1-3 0 0,-4-2 0 0,1 0 0 16,2-2 56-16,-3-3 7 0,-1-1 1 0,-4-6 0 16,5-1-52-16,-10-2-12 0,5-3 0 0,-4-6 0 15,-4-2 0-15,0 1 0 0,0-5 0 0,-1 0 0 16,-3-1 0-16,1 4 0 0,-3-4 0 0,0 2 0 15,0-2 0-15,-1 3 0 0,1-2 0 0,0 0 0 16,0 7 0-16,0-5 0 0,-1 5 0 0,-1 3 0 16,4 3 0-16,1 1 0 0,-3 7 0 0,2-7 0 15,3 6 0-15,4 3 0 0,-1 2 0 0,4-3 0 16,2 1 0-16,0 2 0 0,2-3 0 0,1 3 0 16,3 0 0-16,2 5 0 0,4-5 0 0,-1 2 0 15,3-4 0-15,1 5 0 0,1-1 0 0,1 1 0 0,3-1 0 0,0-2 0 16,0 0 0-16,5 0 0 0,4 2 0 15,0-2 0-15,8-2 0 0,-4 2 0 0,-1-1 0 16,-4 1 0-16,0 1 0 0,-2 1 0 16,-6 3 0-16,-1 0 0 0,-1 3 0 0,-5-1 0 0,2 3 29 15,-4-3 3-15,-2 4 1 0,-1-4 0 0,1 3-33 0,-7 2 0 16,-2-1-10-16,0-1 10 16,0 2-80-16,-2 1-8 0,-4-1-1 0,-3 6-1 15,0-3-121-15,4 3-24 0,-12 2-5 0</inkml:trace>
  <inkml:trace contextRef="#ctx0" brushRef="#br0" timeOffset="3408.07">3728 1318 2310 0,'9'-3'97'0,"2"3"-77"16,1-2 106-16,2-1 22 0,6 1 4 0,-3-1 0 15,6 1-90-15,2-3-18 0,0 2-4 0,1-2-1 16,0 5 12-16,-1-2 2 0,-2-5 1 0,-3 3 0 15,-3 2-35-15,0-1-7 0,0 3-2 0,0-2 0 16,-3 2-213-16,-3 2-42 0</inkml:trace>
  <inkml:trace contextRef="#ctx0" brushRef="#br0" timeOffset="3556.25">4233 1550 2796 0,'-6'0'118'0,"1"0"-94"16,-1-3 83-1,4 1 17-15,-4-3 3 0,3-5 1 16,-3 5-66-16,1-8-13 0,-1 3-2 0,0-5-1 16,1-3-46-16,-1 1 0 0,1-6 0 0,-4 2-13 15,3-6-169-15,4-1-34 0,-7 3-6 0</inkml:trace>
  <inkml:trace contextRef="#ctx0" brushRef="#br0" timeOffset="6308.32">4092 1154 2310 0,'0'0'48'0,"-4"3"11"0,4-3-47 0,0 0-12 0,-2 5 0 0,2-5 0 31,0 0 104-31,0 0 20 0,0 0 3 0,0 0 1 16,0 0-103-16,0 4-25 0,0-4 0 0,0 0 0 16,0 4-46-16,2-2-14 0,2 0-4 0,-4-2 0 15,3 3-153-15,-3-3-31 0</inkml:trace>
  <inkml:trace contextRef="#ctx0" brushRef="#br0" timeOffset="7000.55">4370 1570 2747 0,'-4'2'78'0,"2"4"17"0,2-6-76 0,0 5-19 0,0-5 0 0,0 0 0 16,0 0 64-16,0 0 8 0,0 0 3 0,0 0 0 15,0 0-18-15,0 0-3 0,0 0-1 0,-6-5 0 16,3-6-42-16,-2 7-11 0,1-12 0 0,-1 3 0 16,2 4 53-16,0-9 9 0,-5 3 2 0,2-3 0 15,3 1-64-15,1-4-18 0,-1-1-1 0,0 2 0 0,3-6 19 16,0 4 0-16,0 2 0 0,3-3 0 0,0 8 16 0,-1-3 1 16,1 5 0-16,3 6 0 15,-3-6-65-15,2 6-12 0,1 2-4 0,-1-3 0 0,4 6 44 0,0-1 9 16,2 3 2-16,-3 3 0 15,1-3-88-15,2 2-18 0,-2 3-3 0,3-2-1 0,-1-1-7 16,0-2-2-16,4 3 0 0,-4-3 0 16,2 0 52-16,-1 0 9 0,5-3 3 0,-3 1 0 0,0 2 51 0,3-3 13 0,-2 0 0 0,-1 1 0 15,0 0 48-15,0-1 13 0,-2 3 3 16,-1-2 0-16,-5-1 0 0,2 1 0 16,-2-4 0-16,-6 6 0 0,0 0 0 0,0 0 0 0,0 0 0 0,0 0 0 15,0 0 36-15,-9 0 7 0,4 8 1 0,-10-5 1 16,4 2-72-16,0 5-14 0,-6 0-3 0,0 5-1 15,2-2-19-15,7 1 0 0,-9 2 0 0,5 1 0 16,4 1 0-16,0-5 0 0,-1-1 0 0,1 3 0 16,4-7 40-16,-1-1 4 0,2-2 0 0,0 1 1 15,3-6-21-15,0 0-4 0,0 0 0 0,0 0-1 16,11-3-31-16,-7 0-5 0,4-2-2 0,4 1 0 16,1-1 31-16,-4-1 5 0,5 1 2 0,0-2 0 15,1 1-19-15,2 4-14 0,0 0 2 0,3 2 1 16,-3 0 11-16,-6 4 16 0,6 2-4 0,-6 4-1 15,0-5-11-15,-2 7 0 0,0 1 0 0,-4 3 0 16,1-4 46-16,0 5 7 0,-4-6 2 0,-2 4 0 16,0-1-37-16,0-3-7 0,-2 2-2 0,-4 1 0 15,3-3-9-15,-5 2 0 0,-1-4 0 0,0 2 0 0,1-7 0 0,-3 4 0 16,0-3 0-16,2-2 0 0,-2-1 0 16,2-4 0-16,-3-1 0 0,4-2 0 15,3-3-106-15,2-4-23 0,-3 0-5 0,3-4-1 16,6 3-53-16,3-4-12 0,-6 5-1 0</inkml:trace>
  <inkml:trace contextRef="#ctx0" brushRef="#br0" timeOffset="7230.94">4817 1111 1900 0,'0'0'40'0,"0"0"8"0,4-2-39 0,-4 2-9 0,5-3 0 0,-5 3 0 16,6 3 140-16,-4 2 25 0,4 2 6 0,-3 4 1 15,3-4-87-15,-4 8-17 0,7 1-3 0,-6 1-1 16,3 3 0-16,-4 3 0 0,4-1 0 0,-3 7 0 15,3-2 0-15,-4 1 0 0,7 2 0 0,-9-5 0 16,6 0-7-16,-1 0-1 0,1-7-1 0,-1 4 0 16,1-9-37-16,-3 3-7 0,5-1-2 0,-4-6 0 15,1 2-9-15,3-6 0 0,-5 5 0 0,0-7 0 32,0-1-49-32,-3-2-12 0,0 0-3 0,0 0 0 0,0 0-51 0,-3-5-10 0,-3-5-3 0,1 3 0 15,-3-4-112-15,-4 6-22 0,3-8-5 0</inkml:trace>
  <inkml:trace contextRef="#ctx0" brushRef="#br0" timeOffset="7385.81">4767 1452 1546 0,'-6'2'65'16,"3"3"-52"-1,3-5 129-15,0 0 26 0,0 0 4 0,0 0 2 16,0 2-42-16,0-2-9 0,3 3-2 0,3 0 0 0,-1-1-18 16,1-2-4-16,0 0-1 0,-1 0 0 0,9 0-41 0,-5 0-8 0,5-2-1 0,0-1-1 15,6 0-32-15,-6-1-7 0,9-1 0 0,-6 0-8 31,5 2-42-31,1-5-15 0,0 4-3 0</inkml:trace>
  <inkml:trace contextRef="#ctx0" brushRef="#br0" timeOffset="9247.65">5795 950 2067 0,'0'0'87'16,"-5"5"-70"-1,-1 0 140-15,-3 5 28 0,1-2 6 0,-9 4 1 16,3 1-52-16,-3 2-9 0,0 2-3 0,-3 1 0 16,-2 2-102-16,2 1-26 0,-3-4 0 0,-3 6 0 15,6-3 0-15,1 3 0 0,-1 5 0 0,3-6 0 16,-3 3 56-16,3-2 7 0,0 0 1 0,3-3 0 16,2-2-52-16,1-4-12 0,9 2 0 0,-7-8 0 15,3 1 0-15,6-4 0 0,3 1 0 0,2-4 0 16,4 3 0-16,0-10 0 0,2 3 0 0,3-4 0 0,0 1 0 0,6-4 0 15,3 1 0-15,-3-5 0 16,5 3 0-16,4-3 0 0,1 6 0 0,2-6 0 0,-3 4 54 0,-1 1 8 16,0 5 2-16,-2 1 0 0,-6 2-52 0,-3 2-12 0,-4 1 0 15,2 7 0-15,-4 2 0 0,-2 3 0 0,-1 1 0 0,-2 4 0 16,-1-5 0-16,-2 5 0 0,-3-5 0 0,-3 3 0 16,1 0 0-1,-4-3 0-15,0 3 0 0,-2-6 0 0,0 5 0 0,-1-1 0 0,0-1 0 0,-2 3 0 16,-1-9 0-16,1 4 0 0,0-2 0 0,0-2 0 15,-1-4 0-15,4 3 0 16,2-3 0-16,0-3 0 0,6-2 0 0,0 0 0 16,0 0 0-16,0 0 0 0,6-5 0 0,3-3 0 0,2 1 0 0,0 2 0 15,1-5 0-15,2-2 0 16,-3-1 0-16,3 0 0 0,4 1 0 0,-5-1 0 0,4-2 0 0,1 0 0 16,-1 3 0-16,2-6 0 0,1 3 0 0,3-3 0 15,-7 0 0-15,5-2 0 0,-5 3 0 0,2-4 0 16,-1 4 0-16,-3 4 0 0,-3-5 0 0,1 3 0 15,-4 8 0-15,-2-6 0 0,-1 6 0 0,-2 2 0 16,-3 5 0-16,0 0 0 0,-5-6 0 0,-4 6 0 16,1 6 0-16,-4-1 0 0,-2 4 0 0,0 4 0 15,-3 2 0-15,0 8 0 0,0-3 0 0,3 3 0 16,-1 0 0-16,4-3 0 0,0 2 0 0,3-4 0 16,2 2 0-16,0-5 0 0,3 1 0 0,0 1 0 0,3-7 0 0,3 3 0 15,3 2 0-15,-1-10 0 0,7 2 0 0,-1 1 0 16,0-3 0-16,7 0 0 15,-4-5 0-15,2 0 0 0,5-2 0 0,-1-3 0 0,-4 0 0 0,1-6 0 16,0 4 0-16,0-6 0 0,-2 0 0 16,-4 6 0-16,0-6 0 0,-2 4 0 15,-1-4 0-15,1 2 0 0,-4-3 0 0,1 1 0 16,0 0 0-16,-1-4 0 0,-1 1 0 0,1-1 0 0,-5 2 0 0,3 2 0 0,-3-2 0 16,0 3 0-16,-3 6 0 15,3 2 0-15,0 4 0 0,-5 0 0 0,-1 4 0 0,0 7 0 0,3 4 0 0,-5 0 0 16,5 2 0-16,-3 3 0 0,1-2 0 0,1 3 0 15,2-1 0-15,-1 0 0 0,0-2 0 0,3 2 0 16,0-8 0-16,3 1 0 0,0 2 0 0,-1-10 0 16,2 3 0-16,1-3 0 0,-2 0 0 0,3-3 0 15,0-2 0-15,-1-2 0 0,3-1 0 0,1-2 0 16,-3-3 0-16,-1 3 0 0,4-2 0 0,-3-6 0 16,-1 0 0-16,1 6 0 0,0-8 0 0,-4 5 0 15,1-3 0-15,0 1 0 0,0 2 0 0,-1 0 0 16,-2 2 0-16,0 6 0 0,0 2 0 0,0 0 0 15,0 0 0-15,0 0 0 0,0 0 0 0,4 0 0 16,-2 5 0-16,1 4 0 0,-3-1 0 0,6 4 0 16,-3-4 0-16,3 5 0 0,-1-1 0 0,1 1 0 15,0-6 0-15,2 4 0 0,0-4 0 0,1 4 0 16,-1-7 0-16,4 1 0 0,-4 1 0 0,4-4 0 16,-1-2 0-16,-2 3 0 0,2-3 0 0,-3-3 0 15,-2 1 0-15,3-4 0 0,-4 1 0 0,1 1 0 16,-1-7 0-16,-1 4 0 0,-2-4 0 0,-2 4 0 0,0-8 0 0,0 5 0 15,0-3 0-15,0 1 0 0,-2-1 0 16,2 1 0-16,0 1 0 0,-4-4 0 16,4 5 0-16,0 2 0 0,0 1 0 0,0-3 0 0,4 7 0 0,-2 1 0 0,1-1 0 0,0 3 0 15,5 3 0-15,-2 2 0 0,2 0 0 0,1 2 0 16,0-2 0-16,-1 1 0 0,1 4 0 0,-1-5 0 16,1 2 0-16,2 1 0 0,-2-5 0 0,2-3 0 15,0 2 0-15,0-2 0 0,1 0 0 16,2 0 0-1,0-2-48-15,-3-1-13 0,4 0-3 0,-1-6 0 0,-3 3 0 0,3-4 0 16,-2 2 0-16,2-4 0 0,-6 2 52 16,4 0 12-16,-3 2 0 0,-4-4 0 0,1 2 0 0,-4 0 0 0,1 4 0 15,-3-1 0-15,-3-1 48 0,3 8 13 0,-5-2 3 0,-1 4 0 16,-3 6-52-16,1-1-12 0,-1 4 0 0,-2 1 0 16,3 6 54-16,-4-1 8 0,4 3 2 0,-1-2 0 15,3 3-52-15,-2-7-12 0,3-1 0 0,2 2 0 16,0-2 0-16,3-1 0 0,0 1 0 0,3-8 0 15,0 6 0-15,2-7 0 0,1 1 0 0,2-2 0 16,1 2 15-16,2-2 0 0,4-1 0 0,-2-2 0 16,2 0-15-16,2 0 0 0,-3 0 0 0,3 0 0 15,-3 0-9-15,0 0-5 0,1 0-1 0,-4 0 0 16,0 0 24-16,0-2 5 0,-2-1 1 0,-1-2 0 16,3 2-24-16,-5 1-5 0,3-1-1 0,0-1 0 0,-4-2 15 0,1 3 0 15,-4-1 0-15,2-1 0 0,-2-1 0 16,1-3 0-16,0-2 0 0,-3 1 0 0,0-5 0 0,0 0 0 0,-3-3 0 15,0-7 0-15,1 0 0 0,-2-8 0 0,2 3 0 16,-1-8 0-16,-3 3 0 16,1-1 0-16,2 4 0 0,-6-3 0 0,6-3 0 15,-3 0 0-15,1 1 0 0,2 1 0 0,0 8 0 16,1 1 0-16,-1 9 0 0,0-2 0 16,0 7 22-16,3 8 7 0,0-3 2 0,0 8 0 15,0 11-50-15,0-4-9 0,3 8-3 0,-3 5 0 0,3 3 15 0,0 5 4 0,2 2 0 0,-2 5 0 31,2-7-32-31,-1 5-7 0,1-3-1 0,1 3 0 0,0 2 42 0,-1 1 10 0,-2-7 0 0,5 4 0 16,-4-5-53 0,1 0-9-16,1-6-2 0,-1-2 0 0,1-4 52 0,-3 1 12 0,3-9 0 0,-4 0 0 15,2-1 0-15,1-4 0 0,-2-1 0 0,-3-2 0 16,5 0 0-16,-2-5 0 0,3 0 0 0,0-2 0 16,-1-1 51-16,1-4 13 0,0-4 2 0,2 1 1 15,0-3-23-15,1 1-4 0,3-3 0 0,-1 2-1 16,0-2-12-16,4 5-3 0,-4-1 0 0,3 4 0 15,0 2-4-15,0 3-2 0,1-4 0 0,-4 9 0 16,3-1-5-16,-3 3-1 0,-2 0 0 0,0 5 0 16,-1 6-8-16,1-4-4 0,-4 6 0 0,1 7 0 15,-1-3 0-15,-2 8 0 0,0-2 0 0,3 3 0 16,-6 1 0-16,3-7 0 0,-1 3 0 0,2-3 0 16,-2-2 0-16,-2 2 0 0,0-2 0 0,3-6 0 15,-3 1 0-15,0 0 0 0,0-9 0 0,0 4 0 16,0-5-72-16,0-3-13 0,0 0-3 0</inkml:trace>
  <inkml:trace contextRef="#ctx0" brushRef="#br0" timeOffset="20761.33">3919 3495 1728 0,'-6'-2'76'0,"1"-1"16"16,1 0-73-16,-1 1-19 0,2 2 0 0,-5-2 0 16,-1-1 106-16,6 3 18 0,-2-2 3 0,1 2 1 15,-4 0-52-15,0-3-9 0,2 3-3 0,0 0 0 16,-3 0-51-16,4 0-13 0,-3 0 0 0,2 0 0 16,1 3 54-16,-4-1 8 0,1 1 2 0,1 1 0 15,-1 2-44-15,-1 1-9 0,1 3-2 0,-1-2 0 16,1 5 3-16,0-4 0 0,-1 7 0 0,3-1 0 15,-2 3-2-15,-1 2 0 0,-2 0 0 0,2 2 0 16,-5 1-33-16,0 5-6 0,0-1-2 0,0 4 0 16,-1 2 55-16,2-1 10 0,-2 3 2 0,4 3 1 0,0 0-8 0,2 0-1 0,-2-1-1 15,2 7 0 1,3-4-46-16,4 3-9 0,-7 0-1 0,9 2-1 16,0-5 48-16,3-2 10 0,3 0 1 0,2-1 1 15,4 1-45-15,-1-2-9 0,6 1-1 0,3-1-1 16,-3-3-10-16,2-3-1 0,1-2-1 0,6-1 0 0,-9 1 38 0,6-3 0 0,2 1 0 0,-2-4 0 15,6-2 0-15,4-2 0 0,4-3 0 0,3-3 0 16,-6-4 0-16,2-3 0 0,-4-2 0 0,5-6 0 16,-3-2 0-16,6-3 0 0,-3-1 0 0,-4-4 0 15,4 1 10-15,-3-6 10 0,3 0 1 0,0-2 1 16,-14-1-35-16,2 1-7 0,1-2-2 0,-7-3 0 16,-2-3 69-16,3 0 13 0,-5-2 4 0,2-6 0 15,-3 7-50-15,0-4-14 0,-3 2 0 0,3-1 8 16,-5-3 13-16,-3-3 3 0,0 0 1 0,-4-5 0 15,-2 5-7-15,-2 0-2 0,-2-2 0 0,-1 2 0 16,-4 1-2-16,-2 1-1 0,-1 1 0 0,-1-1 0 16,-2 4-4-16,1 2-1 0,0-1 0 0,-4 1 0 15,2 5 6-15,-4 2 1 0,0 3 0 0,-8 2 0 16,-1 3-15-16,1 0 0 0,-6 3 0 0,3-1 0 16,3 3-9-16,-4 0-5 0,4 3-1 0,3-1 0 15,-4 0-39-15,4 3-8 0,-1 0-2 0,-2 3 0 0,5-3 52 16,-6 2 12-16,5-2 0 0,-2 2 0 15,6-2-208-15,0 3-38 0</inkml:trace>
  <inkml:trace contextRef="#ctx0" brushRef="#br0" timeOffset="21614.92">3811 4478 1824 0,'0'0'76'0,"0"0"-60"15,0 0 60-15,0 0 13 0,3-5 3 0,0-3 0 16,2 0-45-16,-2-1-9 0,2-2-2 0,4-1 0 16,-5-3 23-16,4 0 4 0,0-1 1 0,0-4 0 15,-2 3 0-15,3-3 0 0,0 0 0 0,-1-5 0 16,1 1-52-16,-4-1-12 0,1 0 0 0,-1-3 0 15,4 3 40-15,-6 1 6 0,-1 0 1 0,1-1 0 16,-3 5-24-16,0 0-5 0,0 0-1 0,-3 2 0 16,1 1-17-16,2 1 0 0,-3 4 0 0,3-1 0 15,-6 3 0-15,3 0 0 0,3 2 0 0,-5 4 0 16,5-1 15-16,0 5-1 0,0 0 0 0,0 0 0 16,0 0-14-16,5 5 0 0,-2 2 0 0,3 3 0 15,-1 0-16-15,4 5 4 0,5-2 1 0,-6 5 0 16,4-1 11-16,0 3 0 0,-1 1 0 0,3 1 0 15,-5 1 0-15,-1 0 0 0,4-1 0 0,-4 3 0 16,1-5 0-16,-1 3 0 0,3 0 0 0,-2-3 0 16,-1 0 0-16,4-2 0 0,-4 2 0 0,-3-2 0 0,4-3 15 0,-1 3 5 15,-1-4 0-15,-5-1 1 0,4 0-12 0,-3-6-9 0,-1 4 12 0,2-7-12 32,-4 1-14-32,0-5-10 0,0 0-1 0,0 0-1 15,-4-5-83-15,2-2-17 0,-4-1-3 0,1 1-1 0,-4-4-79 16,0-1-16-16,3 2-3 0</inkml:trace>
  <inkml:trace contextRef="#ctx0" brushRef="#br0" timeOffset="21814.41">3782 4319 1792 0,'0'0'51'0,"0"0"10"0,12-5-49 0,-9 3-12 0,6-4 0 0,4 4 0 16,2 0 104-16,2-1 19 0,3 1 3 0,0-1 1 15,2 3-47-15,1 0-8 0,2 3-3 0,-5-1 0 16,0 1-38-16,-3-1-8 0,-3 0-2 0,3 4 0 16,-6-1-8-16,4-3-1 0,-4 3-1 0,3 3 0 15,-2-1-140-15,-4-2-28 0,3 3-6 0</inkml:trace>
  <inkml:trace contextRef="#ctx0" brushRef="#br0" timeOffset="22564.81">3814 4851 1237 0,'0'0'25'0,"0"0"8"0,0 0-33 0,0 0 0 0,0 0 0 0,0 0 0 15,0 0 130-15,0 0 19 0,0 0 4 0,0 0 1 16,0 0-21-16,0 0-4 0,0 0-1 0,-3 3 0 16,-2-1 0-16,1 3 0 0,-1 0 0 0,2 0 0 15,-2 3-51-15,-2-1-10 0,2 6-3 0,-3-3 0 16,4 2-51 0,-7 3-13-16,5 1 0 0,-5 1 0 0,0 3 31 0,-3 1 3 0,2 1 1 0,-8 4 0 15,-5 3-15-15,0 4-2 0,-7 3-1 0,1 2 0 16,0-1-4-16,0-1-1 0,2-1 0 0,-2 3 0 15,6-5 12-15,5-1 3 0,-6-4 0 0,3 3 0 16,7-6-19-16,-10-3-8 0,7-2 8 0,1-2-8 16,1-3 0-16,6-2 0 0,3-6-12 0,5 0 12 15,3-7-120-15,0 0-16 0,3-2-3 0</inkml:trace>
  <inkml:trace contextRef="#ctx0" brushRef="#br0" timeOffset="23192.14">4242 4821 1208 0,'0'0'25'0,"0"0"6"16,0 0-31-16,0 0 0 0,0 0 0 0,0 0 0 15,0 0 84-15,0 0 12 0,0 5 1 0,0 0 1 16,0 0-27-16,2 0-6 0,5 2-1 0,-2 1 0 15,3-1 0-15,1 4 0 0,3-4 0 0,2 6 0 16,-6-4 38-16,3 4 7 0,6 3 2 0,-8-4 0 16,5 1-24-16,-2 2-5 0,-1 0-1 0,3 0 0 0,-2 3-65 0,1 2-16 15,2 0 0-15,-2 3 0 16,5-1 58-16,1 4 8 0,-4-1 2 0,7 2 0 16,-2 1-28-16,6 0-6 0,-1 0-1 0,1-1 0 15,0-4-8-15,-4 2-1 0,4-2-1 0,-1 2 0 0,-2-2-15 0,-3-1-8 0,3 3 8 16,-1 1-8-16,4-1 0 0,-7-2 0 0,4 2 0 0,2-2 0 15,1-3 15-15,-6 0-2 16,0-2 0-16,0-1 0 0,0-4-13 0,-6-1-18 16,0-1 4-16,0-2 1 15,-8-3-27-15,-1-1-4 0,1 0-2 0,-3-3 0 16,-3-2-80-16,0 0-16 0,-9 0-3 0</inkml:trace>
  <inkml:trace contextRef="#ctx0" brushRef="#br0" timeOffset="24168.63">3193 5657 1728 0,'-5'-2'76'0,"1"-1"16"15,-4 1-73-15,2-1-19 0,0 3 0 0,-2-3 0 16,3 3 102-16,-4-2 17 0,1 2 3 0,2-2 1 16,-3 2-38-16,0-3-7 0,-4 3-2 0,1-2 0 15,4 2-17-15,-4-3-4 0,1 3-1 0,-3 0 0 16,0-3-12-16,0 3-2 0,-1 3-1 0,-4-3 0 15,1 3-14-15,-7 2-2 0,-1-1-1 0,-2 2 0 16,5-1-9-16,-5 2-1 0,0 1-1 0,0 2 0 16,-1 0-11-16,1 0 0 0,2 0-10 0,-5 6 10 15,2-2 0-15,-8 4 15 0,0 2-2 0,1 6 0 0,-1-4-13 16,3 6-18-16,3-3 4 0,-6 6 1 16,8-2 13-16,1 2 0 0,0 2 0 0,0 1 0 15,-1-1-10-15,1 5 1 0,-6 0 0 0,5 2 0 0,1 1 9 16,6 2-12-16,5-1 12 0,-3 7-12 0,3-7 12 0,5 1 0 15,4 0 0-15,0 0-8 0,-1-1 20 16,6-2 4-16,3 1 0 0,3 0 1 16,0-4-40-16,5-4-8 0,1 0-1 0,8-1-1 15,0-3 1-15,3-2 1 0,2-2 0 0,4 1 0 0,2-4 31 0,0-4 0 16,1 2 0-16,5-3 0 0,-6-4 0 0,3-3 0 16,3-2 0-16,3-3 0 15,-2-3 0-15,6-4 0 0,0-1 0 0,4-5 0 0,-5 1 0 0,2-6 0 0,-5 1 0 0,5-5 0 16,1-1 9-16,-1 0 8 0,10-2 2 0,-4-3 0 15,-11 3-31-15,-1-3-5 0,1 1-2 0,0-6 0 16,-6 3 40-16,6-6 8 0,0 1 2 0,0-5 0 16,-6 5-22-16,3-3-9 0,-11 0 8 0,3-2-8 15,-7 5 28-15,-2 2 1 0,-5 0 0 0,-1-2 0 16,-3 0-29-16,-2 2 0 0,-3-4 0 0,3 1-10 16,-6 1 29-16,0 2 5 0,-6-2 2 0,3 2 0 15,-3 3-2-15,0 0-1 0,-2 2 0 0,0-2 0 16,-9 2-9-16,5 0-2 0,-8 1 0 0,3-3 0 15,-3 2-4-15,4 3 0 0,-5-3-8 0,-3 3 12 16,3 5-23-16,1-1-5 0,1 4 0 0,1 2-1 16,-1 5-75-16,2-3-14 0,0 6-3 0</inkml:trace>
  <inkml:trace contextRef="#ctx0" brushRef="#br0" timeOffset="24594.24">2484 6152 1792 0,'0'7'51'0,"0"0"10"15,3 1-49-15,-3 2-12 0,5 3 0 0,-5-1 0 16,4 3 96-16,1 6 17 0,-2-1 3 0,5 5 1 15,-4-3-36-15,1 4-7 0,3-1-2 0,-4 0 0 16,4-3-4-16,0 2 0 0,0-2-1 0,1-2 0 16,-3-4-56-16,3-1-11 0,-1-1 0 0,-3-3 0 15,1-4 0-15,3-1 0 0,-4-4 0 0,-1-2 0 16,1-5 0-16,-2 0-8 0,-3-5 8 0,5-1-8 16,-5-4-100-16,0 1-20 0,0-4-4 0</inkml:trace>
  <inkml:trace contextRef="#ctx0" brushRef="#br0" timeOffset="25115.99">2430 6146 1769 0,'6'8'50'0,"-6"-1"11"15,8-2-49-15,-5 1-12 0,5-2 0 0,1 1 0 0,0 0 32 0,2 1 4 0,6-4 1 0,-6 3 0 16,6-3-3-16,-2-2-1 0,7 3 0 0,-7-3 0 15,-2 0 25-15,7 0 5 0,-8-3 1 0,-1 1 0 16,3 2 0-16,-2 0 0 0,-1 0 0 0,-2 0 0 16,-1 2 0-16,1 1 0 0,-1 0 0 0,1 2 0 15,-6-3-52-15,2 3-12 0,-5 0 0 0,3 1 0 16,-3-2 0-16,0 4 0 0,0 0 0 0,-3-1 0 0,3 1 54 0,-5 2 8 16,2 0 2-16,-3-3 0 15,3 4-52-15,-3-4-12 0,4 3 0 0,-7-2 0 16,6-1 0-16,-2 1 0 0,2-3 0 0,-3 2 0 15,4-1 0-15,2-4 0 0,-6 3 0 0,6-5 0 16,0 0 0-16,0 0 0 0,0 0 0 0,0 0 0 16,0 0 0-16,6 2 0 0,-6 1 0 0,2-3 0 15,4 3 0-15,2-3 0 0,-5 0 0 0,6 2 0 16,-1 1 0-16,1-1 0 0,-1 0 0 0,-2 3 0 16,2 1 54-16,1-1 8 0,-1 0 2 0,1 3 0 15,0-1-52-15,2 0-12 0,-3 1 0 0,1-1 0 16,-1-1 0-16,1 1 0 0,2 0 0 0,-2 1 0 15,-7-3 54-15,4 2 8 0,-3-1 2 0,-1-1 0 16,-2 0-52-16,0 0-12 0,-2 0 0 0,-1-2 0 0,-5 1 0 16,-1-1 0-16,-2-1 0 0,-4 1 0 0,-2 0 8 0,4-1 0 15,-5 1-8-15,1-1 12 0,3 1-12 0,0-1-8 16,-3 4 8-16,3-2-13 16,6 1-55-16,-10 3-12 0,10-3-1 0,-3 2-1 15,2-1-81-15,6 1-16 0,-2-2-3 0</inkml:trace>
  <inkml:trace contextRef="#ctx0" brushRef="#br0" timeOffset="26464.85">5112 6207 1094 0,'0'-8'46'15,"0"3"-37"-15,0-3 53 0,4 3 10 0,-4 0 3 0,0 1 0 16,0 4 33-16,0 0 8 0,0 0 0 0,0-6 1 15,0 6 2-15,0 0 0 0,0 0 0 0,0 0 0 16,0 0-37-16,0 0-7 0,0 0-2 0,0 0 0 16,-9 0 24-16,3 0 5 0,-3 0 1 0,1 2 0 15,-1 4-63-15,-2 1-12 0,0 4-2 0,-4 1-1 16,2 1-8-16,-5 4-1 0,4 3-1 0,-3 3 0 16,3 3-15-16,0-1 0 0,0 5 0 0,-1-3 0 15,7 2 0-15,2-5 0 0,0 1 0 0,4 1 0 16,2-3-16-16,2-1 3 0,4-2 1 0,6-2 0 15,-1-3 12-15,6-4 0 0,3-4 0 0,0-2 0 16,0-3 0-16,2-4 0 0,4-1 0 0,-4-4 0 16,-2-1 0-16,3-4 0 0,-1 1 0 0,-1 1 0 15,1 0-8-15,1 0 8 0,-3 0-13 0,5 2 5 16,-2 1 8-16,-3 2 9 0,-1 0-1 0,1 0-8 16,-3 2-143-16,0 1-35 0,-2 2-7 0</inkml:trace>
  <inkml:trace contextRef="#ctx0" brushRef="#br0" timeOffset="27438.65">2258 7122 1824 0,'0'2'76'15,"-7"0"-60"-15,5 3 89 0,-4-2 19 0,3 2 3 0,-5 0 1 16,5 2-8-16,-5 1 0 0,2 0-1 16,-3 4 0-16,0 0-37 0,4 1-7 0,-9 5-2 0,3 2 0 15,0 0-58-15,-7 6-15 0,1-1 0 0,0 5 0 16,3-2 54-1,0 0 8-15,0 2 2 0,-3 3 0 0,0-6-52 0,6 3-12 0,-1-1 0 16,-2 0 0-16,3-1 0 0,-1-3-18 16,4 3 4-16,-1-3 1 0,-3-2-82 15,7-3-16-15,2 0-3 0,-5-5-1 16,2 3-169-16,4-5-35 0</inkml:trace>
  <inkml:trace contextRef="#ctx0" brushRef="#br0" timeOffset="28282.96">1926 7973 1094 0,'0'-12'46'0,"0"-1"-37"15,0 3 44-15,0 0 9 0,0 0 2 0,-3 0 0 16,3 2 29-16,0 3 7 0,0-3 0 0,0 4 1 16,-6-2-8-16,4 1-1 0,-2 3-1 0,-1-3 0 15,2 5 29-15,-6-2 7 0,4 2 1 0,-6-4 0 16,2 4-52-16,-3 0-9 0,1 4-3 0,-6-4 0 15,0 0 0-15,0 2 0 0,-3 0 0 0,0-2 0 16,3 3-45-16,-3 2-10 0,4-3-1 0,-7 0-8 16,3 4 20-16,3-1-4 0,-3 2 0 0,-5-1 0 15,2 3-5-15,-5 2-2 0,-6 4 0 0,-3-3 0 16,6 6-33-16,-3 0-6 0,2-1-2 0,-1 6 0 16,1 0 52-16,3 2 11 0,1 5 1 0,-5 3 1 15,1 0-53-15,-5 2-10 0,0 0-2 0,0 8-1 16,9-1 33-16,0 7 0 0,0 1 0 0,2 3 0 15,6 0-27-15,1 0 2 0,7 2 0 0,-5 3 0 16,9-5 10-16,-1-2 3 0,0-1 0 0,7 3 0 16,2-5-12-16,0 2-3 0,2-2 0 0,7 0 0 0,0-5 27 0,2-6 19 15,6 1-3-15,0-3-1 0,3-4-24 0,8-1-5 16,0-5-1-16,7 3 0 0,-5-8 15 0,2-2 0 16,2-3 0-16,2 0 0 0,1-8-15 15,4-3 3-15,-2-2 1 0,3-2 0 0,-2-6 1 0,6-1 0 16,-7-6 0-16,9 1 0 0,-11-3 10 0,6 0 0 15,-6-3 0-15,2-2 8 0,-2-3-8 0,0 1 0 0,0-6 0 0,2 0 0 16,-4-5 12-16,-7 1 7 16,-5-4 1-16,2-2 1 0,-5 5-21 0,0-2 0 0,-3 3 0 15,0-6-8-15,-5 3 17 0,-1-3 4 16,-3-2 1-16,1 1 0 0,-9 2-14 0,0 2-13 0,0 0 2 16,-9-1 1-16,6 6 59 0,-5 0 12 0,0-1 3 0,-4-2 0 15,3 6-52-15,-5-1-12 0,3 1 0 0,0-4 0 16,-1 6 0-16,-2-3-10 0,3 3 2 0,-1 8 0 15,-5-1-10-15,6 3-2 0,-6 2 0 0,0-2 0 16,0 2-109-16,3 1-23 0,-3-1-4 0</inkml:trace>
  <inkml:trace contextRef="#ctx0" brushRef="#br0" timeOffset="32067.1">1231 8571 1141 0,'-3'2'50'0,"-6"-2"11"0,9 2-49 0,-5 1-12 15,5-3 0-15,-3 2 0 16,3-2 80-16,-5 5 12 0,5 1 4 0,0-4 0 16,0 3-18-16,0 0-3 0,5 3-1 0,-2-1 0 15,2 1-14-15,-1 4-2 0,1 3-1 0,-2 1 0 0,0 4-45 0,2 0-12 0,4 2 0 0,-6-4 0 16,2 5 48-16,4 0 7 0,-3 2 1 0,2 0 1 15,1-2-25-15,-1-1-4 0,1 1-2 0,-1 5 0 16,0-5-18-16,-2-1-8 0,3-2 8 0,-4 0-8 16,4-2-16-16,-6-3-9 0,2-5-2 15,-1 0 0-15,-4-10-121 0,0 0-25 0,0 0-5 0,0 0-1 16</inkml:trace>
  <inkml:trace contextRef="#ctx0" brushRef="#br0" timeOffset="32409.87">1279 8603 1549 0,'0'0'44'0,"0"0"9"0,0 0-42 0,0 0-11 16,0 0 0-16,0 0 0 16,0 0 56-16,0 0 10 0,0-7 2 0,5 2 0 0,-1-1-57 0,4 1-11 15,-5 0 0-15,6 1 0 0,-1-4 46 0,3 3 14 16,3 0 4-16,-2-1 0 0,5 1 16 0,-1 3 3 15,-1 0 1-15,2-1 0 0,3 3-32 0,0 0-7 16,3 3-1-16,-3 1 0 0,-1 1 16 0,-2 3 4 16,-3 2 0-16,3 0 0 0,0 3-23 0,-8-1-4 0,5 4-1 15,-6-1 0-15,7 3-6 0,-7 2-2 0,-2-3 0 0,2 3 0 16,1 1-14-16,-3-1-3 0,-4 0-1 0,-2 0 0 16,0 0-10-16,0 0-14 15,0 3 3-15,-8-3 1 0,-1 0 38 0,7-2 7 0,-7 2 1 16,-2-2 1-16,2 2-24 0,-5-5-5 0,0 3 0 15,-1-4-8-15,4-1 0 0,-6 0 0 0,6-6-12 0,-6 1 3 32,6-5-69-32,0-3-14 0,2-3-2 0,0-2-741 0,1-5-148 0</inkml:trace>
  <inkml:trace contextRef="#ctx0" brushRef="#br0" timeOffset="36598.5">4888 7069 2747 0,'-8'15'78'0,"-1"-3"17"0,4 3-76 0,-1-2-19 0,-5 2 0 16,2 3 0-1,1 0 24-15,-1-2 2 0,1 5 0 0,-1 2 0 0,0 2 10 0,-2-3 1 0,0 4 1 0,-3-1 0 16,2 0-30-16,1 1-8 0,-6-2 0 0,0 5 0 16,-3-4 20-16,3-3 2 0,0 6 1 15,-3-3 0-15,6 0-23 0,-3 1 0 0,6-1 0 16,-6 3 0 0,3-3-30-16,8 0-1 0,-6 0 0 0,4-2 0 15,3-1-108-15,1-2-21 0,4 0-5 0</inkml:trace>
  <inkml:trace contextRef="#ctx0" brushRef="#br0" timeOffset="37064.58">5294 6854 1824 0,'6'6'38'0,"-4"-4"8"0,4 0-37 16,-3 3-9-16,6 0 0 0,-1 1 0 0,1 3 58 15,2-1 10-15,0 4 1 0,0 1 1 0,4 3 2 0,-2 4 1 0,2-3 0 16,2 6 0 0,-3 2-9-16,3 0-3 0,0 0 0 0,3 6 0 0,-1-4-6 0,5 1-2 0,-2 2 0 0,6 3 0 15,0 0-13-15,4 0-2 0,2 2-1 0,0 0 0 16,-6-5-18-16,4 3-4 15,-4-5-1-15,1 2 0 0,-1 1-14 0,0-4 8 0,0-2-8 16,3 3 0-16,-3-3 0 0,4-2 0 0,-3 2 0 16,-1-5 0-16,-6 0 11 0,-2-2-1 15,0 0 0-15,-6-3 0 16,1-3-162-16,-4-1-32 0,0-2-6 0</inkml:trace>
  <inkml:trace contextRef="#ctx0" brushRef="#br0" timeOffset="37918.68">4749 7883 1094 0,'-8'-6'48'0,"-1"1"11"0,-2 0-47 0,3 1-12 16,-4-2 0-16,4 4 0 0,-3-3 40 0,2 0 7 0,-3 2 1 0,4 0 0 16,0 1 40-16,-4-1 9 0,1 3 2 0,0-2 0 15,-1 2-3-15,1-2-1 0,2 2 0 0,-7-3 0 16,4 3 1-16,0-2 0 0,1-1 0 0,0 3 0 15,0-3-53-15,-1 1-11 0,-2-1-1 0,3 3-1 16,-1-2 27-16,-5 2 6 0,6 0 1 0,-6 0 0 16,0 2-28-16,-3 3-4 0,0-2-2 0,-5 5 0 15,2-1 3-15,1 1 1 0,-4 2 0 0,0 2 0 16,7 4-34-16,-7 4-12 0,6 0 0 0,1 2 0 16,-5 3 12-16,5 1 16 0,-1 4-3 0,-2 3-1 15,-2-3-12-15,5 2 0 0,-4 1 0 0,-2 5 0 16,5-3 0-16,0 3 0 0,3 2 0 0,0 4 0 15,6-4 0-15,2 0 0 0,1 0 0 0,4 3 0 16,4-2 0-16,4-1 0 0,1-2 0 0,7 2 0 16,-1-5 0-16,9 3-18 0,-1-2 4 0,4-4 1 15,0-4 21-15,-1-3 4 0,1-2 0 0,3-8 1 16,-4 0-13-16,7-2 0 0,5-1 0 0,-3-2 0 16,3-2-24-16,-3-1-7 0,6-2-1 0,8 1-1 15,1-6 53-15,-3 0 10 0,-2-3 2 0,5-2 1 0,-6-2-33 0,0-4-22 0,2-1 3 0,-2-3 1 16,-6 0 26-16,0-3 6 0,-3 0 1 0,0-4 0 15,-2-1-15-15,-7 0 8 16,4 0-8-16,-3-2 0 0,-6 0 0 0,-3 0 0 0,-3 0 0 0,-3-3 0 16,1 3 32-16,-6-3 0 0,2 0 0 0,-5-2 0 15,-5 3-10-15,2-2-2 0,0 0 0 16,-3-2 0-16,-2 1-6 0,5 2-2 0,-8-2 0 0,0 0 0 16,-1 2-12-16,1 1 0 0,0-4 0 15,-4 4 0-15,1 3 8 0,0-1-8 0,-3 3 11 0,0 2-11 16,0 0 0-16,0 2 0 0,0 3 0 0,-3 0-12 15,0 4-46-15,1 1-9 0,-4 0-1 16,3 3-1-16,0 2-15 0,0-1-4 16,3 4 0-16,3 0 0 0,3-1-102 0,-1 3-21 15,4-2-4-15</inkml:trace>
  <inkml:trace contextRef="#ctx0" brushRef="#br0" timeOffset="38654.29">6311 7774 1958 0,'0'0'87'0,"0"0"17"16,-2 0-83-16,-4 0-21 0,1 0 0 0,-1 3 0 16,-3 1 107-16,0-1 17 0,1 5 3 0,-3-3 1 15,0 5-52-15,-1 0-9 0,-2 0-3 0,3 0 0 16,-4 5 0-16,4 0 0 0,-3 3 0 0,0 2 0 16,0 3-64-16,-1-1 0 0,-2 6-8 0,0 2-1 15,0 1 9-15,3 4 12 0,-3-2-2 0,0 5-1 16,3-1-9-16,0 1 0 0,3 0 0 0,-4 5 0 15,7-3 0-15,0 3 0 0,-1 2 0 0,3 0 0 16,4-1 0-16,-2-2 0 0,8 1 0 0,-2 0 0 16,4 0 0-16,3-3 0 0,-1 0 0 0,3 0 0 15,3-7 0-15,3-2 0 0,6-4 0 0,0-4 0 16,-1-3 0-16,4-2 0 0,-1-3 0 0,4-5 0 0,2-3 0 16,3-1 0-16,3-6 0 0,-9 0 0 15,4-6 0-15,1-3 0 0,4 1 0 0,-3-4 0 0,3-4 0 0,3-1 0 0,-4-3 0 16,16-9 0-16,-7 2 0 0,-3-3 0 0,1 0 0 15,-3-1 0-15,-4 1 0 0,-4 2 0 16,-3 0 0-16,-4-1 0 0,-3-2 0 0,-2 1 0 0,-3-3 0 0,-6 11 0 16,-2-6 0-16,-3 3 0 0,-1-1 0 0,-5-1 0 15,-2 2 0-15,-1-3 0 0,-5 0 0 0,-1-7 0 16,-6 2 53-16,4 3 9 0,-3 2 2 0,-3-2 0 16,0 0-52-16,-2 2-12 0,-1-3 0 15,-6 4 0-15,0 2 0 0,1-1 0 0,-4 4 0 0,-2-1 0 16,3 3-48-16,-4 3-13 0,2-1-3 0,-5 0 0 15,2 3 0 1,-1 0 0-16,-3 5 0 0,6 0 0 0,-3 5-153 0,-6-3-31 16</inkml:trace>
  <inkml:trace contextRef="#ctx0" brushRef="#br0" timeOffset="39456.5">4199 8280 1579 0,'-14'11'32'0,"8"-9"10"15,4 3-34-15,-4 0-8 0,6 3 0 0,-3-1 0 16,1 4 53-16,-2-2 9 0,2 4 2 0,2 0 0 16,0 2 0-16,0 0 0 0,0 2 0 0,0 1 0 15,2 0-4-15,2 0 0 0,1-1 0 0,1-2 0 16,-4-2-44-16,4 2-16 0,-1-2 9 0,2-4-9 15,-5-1 56-15,4 2 7 0,3-4 1 0,-7-2 0 16,1-1-52-16,0-1-12 0,0 1 0 0,-3-3 0 16,0 0 0-16,0 0 0 0,0 0 0 0,0 0 0 15,2-3 54-15,4-2 8 0,-6 3 2 0,0-4 0 16,0 2-54-16,0-4-10 0,-6 0 0 0,4-1 0 0,-1-4 0 0,0-5 0 16,0 0 0-16,1-2 0 15,-4 0 0-15,3-2-16 0,-5-3 2 0,1-1 1 0,5 1-9 0,-4 3-2 0,1-4 0 0,-1 3 0 31,1 1-2-31,-1 2-1 0,3 0 0 0,-3 2 0 0,4 3 27 0,-7 0 0 0,3 2 0 0,3 3 0 16,-3 2 46-16,4 1 14 0,-1 4 4 16,3 3 0-16,0 0-52 0,0 0-12 0,0 0 0 0,0 0 0 15,3 3-48-15,-1 2-13 16,2-3-3-16,1 4 0 0,1-2 64 0,3-1 20 0,-4 2 0 16,3-2 0-16,7 2-8 0,-4 0 0 0,6-3-1 0,-6 0 0 15,6-2 9-15,-2 0 3 0,1-2 0 0,1 2 0 16,1-2 8-16,-4-1 1 0,3 1 1 0,-6-3 0 15,1 2 7-15,-1 0 0 0,-3 1 1 16,-2-1 0-16,-1 3-41 0,4-2 0 0,-6 2-16 0,-3 0 5 16,0 0 11-16,0 0 14 0,0 0-3 0,0 0-1 15,0 0-10-15,0 0 0 0,0 0 0 0,0 0 0 16,-3 0-125-16,-8 2-27 0,2 1-6 0</inkml:trace>
  <inkml:trace contextRef="#ctx0" brushRef="#br0" timeOffset="39666.87">4114 8349 1824 0,'9'2'38'0,"-9"-2"8"0,6 3-37 16,-1-3-9-16,3 0 0 0,1 0 0 16,0 0 40-16,2 0 7 0,0 0 1 0,1 0 0 0,2-3-16 0,0 3-4 0,6-2 0 0,-6-1 0 15,0 0-28-15,1 3-13 0,-1-2 1 0,0-1 0 16,0 3 12-16,-6 0 0 0,3 3 0 0,-2-3 0 15,0 2 0-15,-3 4 0 16,-1-4 0-16,-2 3 0 16,0 0-105-16,-1 0-19 0,-2 0-3 0</inkml:trace>
  <inkml:trace contextRef="#ctx0" brushRef="#br0" timeOffset="39861.14">4219 8580 2052 0,'8'0'91'0,"7"0"18"15,-6 3-87-15,2-3-22 0,3 0 0 0,0 0 0 16,-3 0 64-16,4 0 8 0,-1 0 1 0,0 0 1 16,0 0-37-16,-2 0-7 0,1 0-2 0,5 0 0 15,-7 0-73-15,6 2-15 0,-3-2-4 0</inkml:trace>
  <inkml:trace contextRef="#ctx0" brushRef="#br0" timeOffset="40636.69">6204 8230 1958 0,'0'2'87'0,"0"4"17"0,0 1-83 0,0 1-21 0,3-1 0 0,-3 3 0 15,0 5 93-15,2 1 15 0,2 1 2 0,-2 3 1 16,1 3-31-16,-3 0-7 0,6 0-1 0,-4 2 0 16,1-3-50-16,3 1-10 0,0 0-3 0,-1-3 0 15,-2-2 44-15,3-3 9 0,2-1 2 0,-2 2 0 0,-1-6-52 0,1-3-12 0,0 1 0 0,0-3 0 31,0 0 0-31,-1-5 0 0,1 0 0 0,-4 0 0 16,2-2 0-16,1-1 0 0,-5-2 0 0,3-3 0 0,-3-1 0 0,0-2 0 16,0-2 0-16,-3-4 0 0,0 0 0 0,1-1 0 0,-4 0 0 15,0 1 0-15,-3-1 0 0,1 0 0 16,-4 1 0-16,4-1 0 0,0 0-19 0,-1 1-6 16,4 1-2-16,-4 1 0 0,3 1 17 0,1 1 10 15,-1 0-12-15,3 1 12 0,1 1 0 0,-2 1 0 0,4 0 0 0,0 3 0 16,0-1-32-16,4 3 1 0,-2 0 0 0,4 2 0 15,-1 1 31 1,4 2 0-16,0 0 0 0,-1 0 0 0,3 2 0 0,0 1 0 0,1 0 0 0,0-1 0 16,1 3 0-16,2-2 0 0,2 2 0 0,-3-2 0 15,3-1 45-15,-3-2 15 0,3 2 4 0,-3-2 0 16,1 0-52-16,-1 0-12 0,-3-2 0 0,0 0 0 16,-2 2 0-16,-1-3 0 0,1 0 0 15,-6 3 0-15,2-2 0 0,-2-1 0 0,3 1 0 0,-6-1 0 16,0 3-48-16,0 0-13 15,0 0-3-15,-3-5 0 0,0 2-119 0,-5 1-24 0,2 2-5 0</inkml:trace>
  <inkml:trace contextRef="#ctx0" brushRef="#br0" timeOffset="40838.46">6221 8407 1664 0,'5'4'70'16,"-2"1"-56"-1,6 1 74-15,-3-1 14 0,2 0 3 0,1-1 1 0,-1 2 18 0,3-1 3 0,1 2 1 0,-1-1 0 16,3-4-52-16,0 3-9 0,1 0-3 0,-1-3 0 16,0 1-51-16,0 2-13 0,0-2 0 0,1-3 0 15,-4 2 0-15,3 0 0 0,-2-2 0 0,1 0 0 16,-1 3-151-16,-1-3-33 0,1 0-6 0</inkml:trace>
  <inkml:trace contextRef="#ctx0" brushRef="#br0" timeOffset="41449.31">6118 9017 1519 0,'0'-6'43'0,"0"1"9"0,-2 0-41 0,2 1-11 0,0-2 0 0,0 1 0 16,0 5 60-16,0-5 11 0,0 5 1 0,0 0 1 15,0 0-7-15,0 0-2 0,0 0 0 0,0 0 0 16,0 0 27-16,0 0 5 0,0 0 0 0,-3 5 1 16,-3 2-53-16,1 1-10 0,-1 0-2 0,0 4-1 15,1 1 38-15,-4-1 8 0,1 1 2 0,-1 2 0 16,1 3-44-16,-3 2-9 0,-4-2-2 0,1 4 0 16,0 1-6-16,0-1-2 15,-3 2 0-15,-3 1 0 0,3 2-5 0,-6 1-2 0,1-1 0 0,-4 9 0 16,0-3-1-16,1 5-8 0,-3 2 12 0,-6 0-4 15,2 1-8-15,1-3 8 0,-3-1-8 0,-3 4 8 16,6-4-8-16,3 1 8 0,0 0-8 0,-1-3 8 16,6-5-8-16,1-2 0 0,5-3 0 0,-1-2-11 15,5-6-51-15,4-4-10 0,-2-2-3 0,2-7 0 16,9-4-157-16,0 0-31 0</inkml:trace>
  <inkml:trace contextRef="#ctx0" brushRef="#br0" timeOffset="41999.53">6400 8999 1516 0,'-3'12'32'0,"0"-10"6"16,3 4-30-16,-3 1-8 0,0 1 0 0,3-3 0 16,0 2 99-16,-3 1 18 0,3 0 4 0,0-1 1 15,0 1-27-15,0-1-6 0,-3 4-1 0,3-4 0 0,0 6-20 16,-2-4-4-16,2 4 0 0,0 2-1 0,2 1-14 0,1-1-2 0,0-1-1 0,3 4 0 15,-3 0-14 1,2-3-2-16,-2 3-1 0,3 4 0 16,0 1-6-16,-4 2-2 0,4 3 0 0,-3 2 0 15,3 3 9-15,-6 3 2 0,2 1 0 0,1 4 0 0,0-6-32 0,-3 3 0 16,0 0 0-16,3-1 0 0,-3 1 0 16,0-3 0-16,0 3 0 0,0-2 0 0,0-7 0 0,0-1 8 0,3-3-8 0,-3-2 0 15,2-5-19-15,-2-3-6 0,4-2-2 16,-2-4 0-1,1-3-135-15,0-4-27 0,2 1-6 0</inkml:trace>
  <inkml:trace contextRef="#ctx0" brushRef="#br0" timeOffset="42518.49">6703 8792 1792 0,'0'0'51'0,"0"0"10"0,0 0-49 16,0 0-12-16,0 0 0 0,-3 5 0 0,3 0 54 0,-3 0 8 0,3 3 2 0,0-1 0 16,0 1 51-16,0 2 10 0,0 0 3 0,3 0 0 15,0 3-52-15,0-4-9 0,-1 4-3 0,4 0 0 16,3-1-51-16,-1-1-13 0,3 1 0 0,1 3 0 16,-1 0 54-16,3 0 8 0,-3 3 2 15,4 0 0-15,-1 2-52 0,3 0-12 0,-2 3 0 0,2 2 0 16,2 0 54-16,-2 0 8 0,6 6 2 0,-4-3 0 15,1 1-52-15,3 0-12 0,0-2 0 16,-4 6 0-16,5 0 0 16,-5 2 0-16,4 3 0 0,-3 2 0 0,0-4 0 0,-3-4 0 0,3 3 0 0,-7 0 0 15,2-2 0-15,2 0 0 0,-3 3 0 0,0-1 0 16,-2-3 0-16,-1 1 0 0,0-2 0 0,1 1 0 16,-4-4 0-16,4-3 0 0,-4-2 0 0,3 0 0 15,-5-3 0-15,2 0 0 0,-2-2 0 0,0-1 0 16,-3 1-48-16,-1-3-13 0,-2 0-3 0,0-3 0 15,0 1-80-15,-2-3-17 0,2 0-3 0</inkml:trace>
  <inkml:trace contextRef="#ctx0" brushRef="#br0" timeOffset="43464.58">5342 10122 1623 0,'3'-7'72'0,"-3"-1"15"15,0 1-70-15,3-1-17 0,-3 3 0 0,2-2 0 16,1-1 78-16,-3 1 12 0,3 2 2 0,0-3 1 16,-3 1-17-16,2 2-4 0,2-1-1 0,-4 1 0 15,2 0 0-15,-2 3 0 0,3-4 0 0,-3 2 0 16,0 4-6-16,0-5-1 0,0 5 0 0,0-5 0 15,-3-1-6-15,3 6-2 0,-2-2 0 0,-4-3 0 0,3 3 2 0,-3-1 0 0,1 3 0 0,-3-2 0 16,-1 2-46 0,-3 0-12-16,1 0 0 0,0 2 0 0,0-2 33 0,-7 3 5 15,4-1 1-15,-3 3 0 16,1 0-19-16,-2 0-3 0,1 3-1 0,-3 2 0 0,1 2-8 0,-1 3-8 0,-1 3 12 16,2 0-12-1,-10 7 8-15,4 0-8 0,-4 3 0 0,1 5 0 0,-3-3 8 0,3 2-8 0,-4 4 0 0,1 1 0 16,6 1 0-16,2 6 0 0,-5 1 0 0,2 3 0 15,7-3 0-15,-1 1 0 0,3 1 0 0,0 6-9 16,0-5 9-16,5 5 0 0,1 0 8 16,3 0-8-16,2-5 0 0,3-1 0 15,6-3 0-15,3 3 0 0,-1-4 0 0,7 0 0 0,-1 2 0 0,9 1 0 16,-3-8-12-16,3-1-8 0,-1-4 0 0,7 2-1 16,2-7 13-16,1-1 8 0,5-1-10 0,3-3 10 15,2-3-12-15,-8-5 12 16,6-3-13-16,3-4 5 0,-3-3 8 15,0-5 0-15,2 0 0 0,4-7 0 0,-6-1 0 0,2-4 0 0,-2-1 0 16,3-3-8-16,-3-1 8 0,-3-1 0 16,-3-2 0-16,1-5 0 0,-4-1 0 0,0-3 0 0,-2-4 0 0,2-3 0 15,-6 1 0-15,-2 0 0 0,0 0 0 0,0 0 8 16,-6-3-8-16,-5 3 12 0,-1-3-4 0,-2-3 0 16,-1 1-8-16,-2-1 12 0,-3-4-4 0,-3 0 0 15,1 2-8-15,-1 3 11 0,-3 2-11 0,-2-5 12 16,-1 2 0-16,0-1 0 0,-2-1 0 0,-3 0 0 15,3 8-12-15,-7 0 0 0,2 4 0 0,-1-2 0 16,-3 4 0-16,3-2 0 0,-3 3 0 0,0 1 0 16,0 4 0-16,-2 1 0 0,-1 1-10 0,1 1 10 15,-2 2-22-15,2 6 2 0,-4-1 0 0,4-2 0 16,-4 5-67-16,3-3-13 0,3 3-2 0,1 0-1 16,2 0-71-16,3 3-14 0,-1-4-4 0</inkml:trace>
  <inkml:trace contextRef="#ctx0" brushRef="#br0" timeOffset="44247.35">6515 10173 1795 0,'-2'-8'51'0,"-4"1"11"15,1 2-50-15,-1-3-12 0,0 3 0 0,0-2 0 0,1 1 89 16,-1 1 15-16,0 1 4 0,1 1 0 0,-3 1-27 0,-1-1-5 0,-2 0 0 0,2 3-1 15,-3 0-8-15,1 0-2 0,-3 3 0 0,0 0 0 16,0 2-16-16,0 2-3 0,-1 1-1 0,1 2 0 16,0 5-16-16,0 0-3 0,-1 5-1 0,-1 0 0 15,2 3-17-15,-1-1-8 0,1 4 8 0,3 1-8 16,-1 4 0-16,1 4 0 0,2 1 0 0,-2 4 0 16,5-2 0-16,1 4 0 0,-1 1 0 0,4 3 0 15,-1-1-8-15,3 0 8 0,3 0 0 0,-1 6 0 16,4-6 0-16,-1 1 0 0,1 1 0 0,5 1 0 15,4-5 0 1,-4 0 0-16,6 0 8 0,3-3-8 0,0-7 0 16,-1 0 0-16,7-1 0 0,2-6 0 15,-2-6 0-15,2-2 0 0,3-6 0 0,1-4 0 0,-1-3 0 0,0-5 0 16,0 0 0-16,4-8 0 0,-4 0 0 0,3-4 0 16,-3-3 0-16,3-3 0 0,-6-2 0 0,1-2 0 0,-4-2 0 15,-2-3 0-15,0 5 0 0,-7-4 0 0,1 3 0 0,-5 3 0 16,-4-5 0-16,0 0 0 0,1-5 0 0,-6-1 0 15,0-1 0-15,-3-1 0 0,-3 0 0 0,0-12 0 16,-6 4 47-16,1 4 13 0,-3-1 4 0,2 7 0 16,-4 4-52-16,-5-4-12 0,1 2 0 0,-3-2 0 0,-3 4 0 0,1-1 0 0,-6-3 0 0,-7-3 0 15,5 3 0-15,1 3 0 16,1 3 0-16,0 0 0 0,2 2 0 16,0 3 0-16,4 2 0 0,-1-2 0 15,3 6-48-15,0-4-13 0,1 3-3 0,2 2 0 16,2-3-102-16,1 7-21 0,6-4-4 0</inkml:trace>
  <inkml:trace contextRef="#ctx0" brushRef="#br0" timeOffset="44903.7">7315 10057 1824 0,'-2'3'76'16,"-5"2"-60"-16,5-1 88 0,-1 4 19 0,0 2 3 0,-2 1 1 31,1 4-71-31,-1-1-15 0,2 4-2 0,-2 0-1 16,2 2-10-16,0 3-1 0,0 2-1 0,1 0 0 0,-2 1-26 0,-1 1 0 0,1 1 8 0,2 4-8 15,-1 1 0-15,3 5 0 0,-3 2 0 0,0 4 0 16,3-4 0 0,0 0 0-16,0 0 0 0,3 6 0 0,0-6 53 0,0 5 9 15,3 1 2-15,3-1 0 0,-1-3-52 16,3-6-12-16,0-1 0 0,7 1 0 0,1-8 16 0,1-3 3 0,3-1 1 0,-1-3 0 31,7-1-42-31,-1-5-8 0,0-2-2 0,7-4 0 0,-5-3 32 0,5-4 15 0,-1-2-2 0,5-2 0 16,1-6-13-16,0-2-12 0,2-2 3 0,1-1 0 15,-1-2 9-15,-2 0-8 0,-3 0 8 0,3-8-8 16,-4 1 32-16,1-4 6 0,0-1 2 0,-3-6 0 16,-3 0-23-16,-2-3-9 0,-6 1 8 0,-1 0-8 15,-2 0 23-15,-9 0-1 0,1-1 0 0,-3-1 0 16,-7 1-3-16,1-4-1 0,-6 2 0 16,-3-2 0-16,-5 2-2 0,-3 3-1 0,-3 2 0 0,-6-2 0 15,-2 2-23-15,-4-3-5 0,-2 1-1 0,-3 0 0 16,3 5 14-16,-3-1 0 0,0 4 0 0,-3 1 0 15,0 4 0-15,-3 4 0 0,1 0 0 0,-4 3-9 16,1 1-94-16,2 3-18 0,0-2-4 0</inkml:trace>
  <inkml:trace contextRef="#ctx0" brushRef="#br0" timeOffset="45865.85">5073 10599 1792 0,'-3'-6'51'0,"-3"2"10"0,3-1-49 16,-3 2-12-16,4-2 0 0,-4 0 0 0,6 3 94 0,0 2 16 0,-9-3 3 0,4 1 1 15,-1 2-18-15,0 0-3 0,-2 2-1 0,-4 3 0 16,1-3-31-16,3 6-6 0,-3-3-2 0,-1 2 0 16,1 4-33-16,-1 2-6 0,4-4-2 0,-3 4 0 15,-1 3-12-15,4-2 8 0,-3 1-8 0,-1 5 0 16,7 0-8-16,-1 6-8 15,3-1-2-15,-6 3 0 0,9 2-37 0,0-2-7 16,0 2-2-16,0 0 0 0,9-5 0 16,-6-1 0-16,5-4 0 0,1-3 0 0,2-5 55 0,1-1 9 0,2-4 0 0,-3-1 8 15,3-4-17-15,0-2-3 16,3-6-1-16,0 2 0 0,-2-4 21 0,-1-2 5 0,0 0 1 16,0-3 0-16,-3 1 11 0,1 0 3 0,-3-4 0 0,2 3 0 15,-6-2 2-15,3 3 1 0,1-1 0 0,-5 6 0 16,1-3-31-16,-2-1 0 0,0 4 0 0,-1-3 0 15,1 2 0-15,0-1 0 0,-3 3 0 0,5-1 0 16,-5-1 57-16,0 0 6 0,0 1 1 0,0-1 0 16,-5 3-52-16,5 0-12 0,0 5 0 0,-3-5 0 15,3 5-48-15,-3-5-13 0,3 5-3 0,0 0 0 16,0 0 64-16,0 0 12 0,0 0 2 0,0 0 1 16,0 0-24-16,0 0-5 0,0 0-1 0,3 2 0 15,5 1 15-15,-8 0 0 0,6-1 0 0,-3 1 0 16,3-1 0-16,0 1 0 0,-1-1 0 0,1 1 0 0,-1 0 0 0,1-1 0 15,0 1 0-15,-3-1 0 0,-1 3 48 0,1 0 13 0,-3 0 3 0,0 3 0 16,0 2 0-16,0 5 0 0,-5 0 0 0,2 5 0 16,-3 1 0-16,0 1 0 0,1 3 0 0,-4 3 0 15,3 0-52-15,1 0-12 0,-3-1 0 0,4 4 0 16,-4-4 0-16,5-1 0 0,1-2 0 16,-1-1 0-16,3-5 0 0,0-3 0 15,0-5 0-15,3-2 0 0,-1-4-151 16,4-1-33-16,-1-3-6 0</inkml:trace>
  <inkml:trace contextRef="#ctx0" brushRef="#br0" timeOffset="46475.18">6340 10581 638 0,'-9'5'27'16,"1"-2"-27"-1,0 1 0-15,-1 2 8 0,3-4-8 0,0 3 0 16,1 0 8-16,2-2-8 0,0 0 8 0,3-3-8 16,0 0 36-16,0 0 3 0,0 5 0 0,0-5 0 15,0 2 45-15,3 3 8 0,0 0 3 0,0 0 0 16,-1 0 16-16,2 0 3 0,-2 3 1 0,1-1 0 15,3 1 5-15,-4 2 0 0,4 3 1 0,-3 0 0 16,3-1-26-16,-1 3-6 0,1 3-1 0,-3-1 0 16,3 3-8-16,0 3-1 0,-1 3-1 0,-2-2 0 15,2 1-31-15,-2 1-7 0,3-1 0 0,-4-2-1 16,4-1-24-16,0-4-5 0,0-3-1 0,-3 0 0 16,2-2-17-16,-2-3-4 0,3-2-1 0,-4-3 0 15,4-3-191-15,-3-2-39 0,3-2-7 0</inkml:trace>
  <inkml:trace contextRef="#ctx0" brushRef="#br0" timeOffset="46723.08">6425 10626 1337 0,'0'5'56'0,"3"-2"-44"15,-1 5 92-15,2-1 20 0,1 1 3 0,-2-1 1 16,3 4-54-16,0-2-10 0,-1 4-3 0,1 2 0 15,-1 3 4-15,1 0 1 0,2 4 0 0,-2 1 0 16,0 2-1-16,0 3 0 16,-1 2 0-16,-2-2 0 0,2 0-13 0,-1-3-4 0,1 0 0 0,-2-2 0 15,0-3-25-15,-1-6-6 0,4 2-1 0,-3-6 0 16,3 0-16-16,-6-5 0 0,3 0 0 0,-3-5 0 16,0 0-193-16,0 0-43 0,2-8-8 0</inkml:trace>
  <inkml:trace contextRef="#ctx0" brushRef="#br0" timeOffset="46898.38">6331 10871 1580 0,'9'2'67'0,"3"-2"-54"16,-1 3 92-1,2 0 19-15,2-1 3 0,2 1 1 16,-3-1-52-16,3 0-9 0,-2 1-3 0,1 0 0 15,1-1-51-15,0 1-13 0,-2-3 0 0,4 0 0 16,-1 0-52-16,4 0-14 0,-2 0-2 0</inkml:trace>
  <inkml:trace contextRef="#ctx0" brushRef="#br0" timeOffset="47665.95">7627 10566 1280 0,'0'-7'36'0,"0"-1"8"15,0 3-35-15,3 3-9 0,-3 2 0 0,0 0 0 0,0 0 95 16,0 0 17-16,0 0 3 0,0 0 1 0,0 0 26 0,0 0 6 0,0 0 0 0,0 0 1 31,0 0-69-31,0 0-13 0,0 4-3 0,3 1-1 0,0 6-12 0,2 1-3 0,-2 1 0 0,0-1 0 16,3 6-20-16,-1 0-4 0,1 2 0 0,0 0-1 15,-1 3-13-15,-2 1-2 16,3 5-8-16,-4-2 12 0,2 1 32 0,-2-1 5 16,1 1 2-16,0 0 0 0,0-5-41 0,-1 0-10 0,2-3 0 15,-4-3 0-15,2-1 0 0,1-7 0 0,0-1 0 0,0-3 0 16,-3-5-49-1,0 0-12-15,0 0-3 0,3-7 0 0,-1-4 0 16,-4-1-1-16,2-4 0 0,-6-4 0 16,3 0-67-16,0-2-14 0,-3-3-2 0,1-1-1 15,-3 1-68-15,-1-2-14 0,-2 1-2 0,2 1-1 0,-3-1 113 16,1 4 22-16,0-1 5 0,0 1 1 0,-1 2 74 0,1 2 19 0,-3-2 0 0,0 5 0 16,2-3 122-16,-2 5 28 0,3 4 6 0,-3-2 0 15,2 4-32-15,1-1-8 0,2 3 0 0,-2 3-1 16,5-1-4-16,4 1-1 0,2 2 0 0,0 0 0 15,0 0-39-15,0 0-8 0,0 0-2 0,0 0 0 16,2 0-32-16,4 2-6 0,3-2-2 0,-1 3 0 16,3-3 8-16,0 2 2 0,4 0 0 0,-4 1 0 15,4 0 12-15,-1 0 2 0,0-1 1 0,0 0 0 16,3 1-37-16,0-1-9 0,3 1 0 0,-3-1 0 16,0 1 53-16,0 0 9 0,0-3 2 0,0 2 0 15,0 0-64-15,-3-2-24 0,3 3 0 0,-3-1 1 16,-3-2 23-16,1 3 12 0,-4 2-2 0,-2-2 0 15,0-1-49-15,-1 3-9 0,-1-3-3 0,-2 1 0 16,-2-3-61-16,0 5-13 0,-2 0-3 0,-2-2 0 16,2 1-51-16,-4 2-10 0,-3-1-3 0</inkml:trace>
  <inkml:trace contextRef="#ctx0" brushRef="#br0" timeOffset="47903.89">7596 10939 2269 0,'3'2'64'0,"-1"1"15"15,1 2-63-15,6-2-16 0,-3-1 0 0,0 3 0 16,2-2 105-16,3 1 19 0,0 2 3 0,1-1 1 16,-1 0 0-16,3 0 0 0,1-2 0 0,-1-1 0 15,0 0-103-15,3 1-25 0,0-1 0 0,0 1 0 16,-3-3 56-16,3 3 7 0,0-3 1 0,0-3 0 15,-3 0-52-15,0 3-12 0,1-2 0 0,-2-3 0 16,2 3-151-16,-1-4-33 0,-2 1-6 0</inkml:trace>
  <inkml:trace contextRef="#ctx0" brushRef="#br1" timeOffset="60290.92">3383 3334 718 0,'0'0'15'0,"0"0"3"15,0 0-18-15,0 0 0 0,0 0 0 0,0 0 0 16,0 0 83-16,0 0 13 0,0 0 2 0,0 0 1 16,0 0-28-16,0 0-6 0,0 0-1 0,0 0 0 15,0 0-20-15,0 0-5 0,0 0-1 0,0 0 0 16,0 0 42-16,0 0 8 0,-3 0 1 0,3 0 1 15,0 0-43-15,0 0-9 0,0 0-2 0,-6-5 0 16,6 5-6-16,0 0-2 0,0 0 0 0,0 0 0 16,0 0 29-16,0 0 6 0,-2 0 1 0,2 0 0 0,0 0-24 15,-9 0-5-15,9 0-1 0,0 0 0 16,-6 0-10-16,6 0-1 0,0 0-1 0,0 0 0 16,-2 5-11-16,2-5-3 0,-6 0 0 0,3 5 0 0,3-5 19 0,-3 2 3 0,-2 1 1 0,5-3 0 15,0 0 1-15,-3 5 1 0,3-5 0 0,0 0 0 16,0 0-33-16,0 0 0 0,-6 5-10 0,6-5 10 15,-3 2 0-15,3 4 0 0,-6-4 9 0,4 1-1 16,-2-1 5 0,4 1 2-16,-5 1 0 0,2-1 0 0,3 0-24 0,0-3-5 0,-5 3-1 0,2-1 0 15,3 3 48-15,0 0 10 0,-6 0 1 0,6 0 1 16,-2 0-33-16,2 0-12 0,-4 0 9 0,4 0-9 16,-2 0 8-16,2-5-8 0,0 2 8 0,0 4-8 15,0-6 0-15,0 5 0 0,0-3 0 0,2 3 0 16,-2 1 14-16,0-4-2 0,4 3-1 0,-4-3 0 15,2 3-11-15,-2 1-16 0,6 1 4 0,-6-2 1 16,0 0 11-16,0-2 0 0,0 2 0 0,3-1 0 16,-3 2 0-16,5-1 0 0,-5 0 0 0,3 0 0 15,-3 3 0-15,5-4 0 0,-1 1 0 16,-2 3 0-16,4-3 0 0,-6 0 0 0,3 1 0 0,3-4 0 0,-6 0 0 0,3 1 0 16,2-1 0-16,-2 1-8 15,0-1 8-15,3 1 0 0,2 0 0 0,-5-1 0 16,3-2 0-16,-4 0 0 0,4 0 8 0,0-2-8 15,0-1 8-15,2 0-8 0,-5 1 8 0,5-1-8 16,1 1 11-16,-7-1-3 0,7 1 0 0,-3 0 0 16,2-4 3-16,-2 1 0 0,0 0 0 0,2 0 0 15,-8 0-20-15,3 0-4 0,-1 0-1 0,-2 0 0 0,4 0 14 16,-4 0 0-16,2 0 0 0,-2-3 0 16,0 6 0-16,0 2 0 0,0-5 0 0,0-3 0 15,0 3 48-15,0-2 13 0,-2-1 3 0,-2-2 0 0,2 2-52 0,2 1-12 0,-3 0 0 0,3-1 0 16,-6 0-16-16,4 0-5 0,-4-1-2 0,3 1 0 15,0 3 23-15,-2-2 0 0,5-2 0 0,-3 5 0 16,-3-1 0-16,6 0 0 0,-3-1 0 0,3 4 8 16,-8-3 9-16,8 0 2 0,-6 2 0 0,1-2 0 15,5 3-19-15,-6 2 0 16,3-7 0-16,-3 3 0 0,4 0-10 0,-4-1-6 0,3 0 0 0,0-1-1 16,-3 4 27-16,6-3 6 0,-2 0 0 0,2 5 1 15,0 0-26-15,-6-2-6 0,6 2-1 16,-3 0 0-16,3 0 16 0,-6 0 0 0,-2 0 0 0,8 0 0 15,-6 0 0-15,1 2 0 0,5-2 8 0,-3 0-8 16,3 0 0-16,-9 3 0 0,9-3 0 0,-6 0 0 16,6 0 11-16,-6 2 1 0,6-2 1 0,-5 3 0 15,2-1-13-15,-2 4 0 0,2-2 0 0,-5 1 0 16,4 0 0-16,-1-3 0 0,2 4 0 0,-3-1 0 16,3-3-11-16,3 3-5 0,-5 1 0 0,-1 1-1 15,3-2 9-15,1 5 8 0,-2-3-12 16,4 4 12-16,-5 2-15 0,2-4 4 0,3 4 1 0,0-1 0 15,0-4-17-15,0 2-3 0,0-2-1 0,0-1 0 16,0 1 22-16,3 0 9 0,2-4-8 0,-5 2 8 16,4-1-182-16,1 0-31 0</inkml:trace>
  <inkml:trace contextRef="#ctx0" brushRef="#br1" timeOffset="66428.92">2305 5443 884 0,'0'-8'18'0,"0"8"6"0,3-4-24 0,-3 4 0 0,0-6 0 0,0 1 0 16,0 0 92-16,0 1 15 0,0 1 2 0,0-2 1 15,0 5-24-15,0-5-5 0,0 5-1 0,0 0 0 16,0 0-18-16,0 0-4 0,0 0-1 0,0 0 0 16,0 0-25-16,0 0-4 0,0 0-2 0,0 0 0 15,0 0 5-15,-3 7 1 0,3-1 0 0,0 1 0 16,-6 0-21-16,6 3-11 0,-2 3 12 0,2-1-12 15,0 4 58-15,0-1 5 0,0-2 1 0,0 2 0 16,-6 0 0-16,6 0 0 0,0-2 0 0,0 2 0 16,0-5-45-16,0 2-9 0,0-2-2 0,0-2 0 15,0-1-8-15,0-2-11 0,0 1 3 0,6-4 0 16,-6-2 8-16,0 0 0 0,0 3 0 0,0-3 0 0,0 0 0 16,2-3 0-16,-2-2 0 0,6-3 0 15,-6 4 0-15,0-4 0 0,3-2 0 0,-3-1 0 0,6-1 0 16,-6-1 0-16,0-2 0 0,0 0 0 0,0-2 0 15,0 2 0-15,0-3 0 0,0 0 0 0,3 1 0 16,-3-1 0-16,0 3 0 0,0-3 0 0,0 3 0 0,0 3 0 0,-3-3 0 0,3 4 0 16,0 1 0-1,-6 0 0-15,3 3 0 0,3-1 0 0,-6 5 49 0,6 3 12 0,0 0 3 0,0 0 0 16,0 0-52-16,-2 3-12 0,2 2 0 0,-6 3 0 16,3-1 0-16,1 3-8 0,2 1 8 0,0 1-13 15,0 1 13-15,0-1 0 0,0 3 0 0,0-2 0 16,2 0 0-16,-2 2 0 0,3-3 0 0,3-2 0 15,-6 0 0-15,0 1 8 0,2-2 0 0,-2-1-8 16,0-3 0-16,6 3 0 0,-6-3 0 0,0 0 0 16,-6 0 0-16,6 0 0 0,0-2 0 0,0-3 0 15,-2 4 0-15,-4 1 0 0,3-2 0 0,1 0 0 16,2 2 0-16,-6-3 0 0,6 0 0 0,0-2 0 16,0 0 0-16,0 0 0 0,0 0 0 0,0 0 0 15,0 0 10-15,0 0-10 0,0 0 8 0,0-7-8 16,0-3 0-16,0-3 0 0,6 1 0 0,-6-3 0 15,2-1-10-15,-2 1 10 0,3 3 0 0,3-3-9 16,-6 2 9-16,0 0-8 0,2 3 8 0,-2 0-8 16,6 3 8-16,-6 2 9 0,0 5-1 0,0 0-8 15,0 0-101-15,0 0-27 0,0 0-6 0</inkml:trace>
  <inkml:trace contextRef="#ctx0" brushRef="#br1" timeOffset="70204.89">987 7608 1500 0,'0'0'31'0,"0"0"8"16,0 0-31-16,0 0-8 0,0 0 0 0,0 0 0 16,0 0 73-16,0 0 14 0,0 0 2 0,0 0 1 15,0 0-23-15,0 0-5 0,-2-5-1 0,2-1 0 16,0 2 1-16,0-1 0 0,0-3 0 0,2 3 0 15,-2-2-30-15,3 1-7 0,-3 1-1 0,6-2 0 16,-4 1 10-16,7 1 2 0,-1 3 0 0,-5-3 0 16,12 3-8-16,-4-4 0 0,0 4-1 0,6-1 0 15,-5 1 11-15,2 2 2 0,0 0 1 0,3 0 0 16,0 0-15-16,0 2-3 0,-6 1-1 0,6-1 0 0,-6 4 16 0,1-1 3 16,2-1 1-16,-8 1 0 0,8 3-34 0,-11 0-8 0,11 2 0 15,-11 0 0-15,0 0 0 0,2 0 0 0,-5 3 0 0,0-1 0 16,0 4 0-16,0 1 0 0,-5 4 0 15,2-1 0 1,-5 0-49-16,-1 0-12 0,1 2-3 0,-1 1 0 0,3 0 52 0,-3-3 12 16,-4 3 0-16,7-6 0 15,-8 1-54-15,5-3-8 0,-3-3-2 0,1 1 0 16,3 0 43-16,-1-6 8 0,1-2 1 0,-1 1 1 16,1-6 11-16,5-3-13 0,-6 0 5 0,7-4 8 0,-4-1 0 15,3-2 21-15,3 0-2 0,0 0-1 0,0 0-41 16,0-2-8-16,0 1-1 0,3-2-1 0,3 4 33 0,2-2 0 0,-2 4 0 15,-1 0 0-15,7-1 16 0,-4 3 1 0,4 3 0 0,2-4 0 16,-3 6-3-16,-3 0-1 0,4 6 0 0,5-4 0 0,-9 3-13 0,7-3 0 16,-1 1 0-16,-2 2 0 0,-1-2 0 0,6 1 0 15,0 1 0-15,-6-2 0 16,0-3 8-16,3 3 0 0,-5-3-8 0,3-3-1077 0</inkml:trace>
  <inkml:trace contextRef="#ctx0" brushRef="#br0" timeOffset="83819.62">5127 5720 1337 0,'0'0'28'0,"0"0"6"0,0 0-34 0,0 0 0 0,0 0 0 0,0 0 0 15,0 0 89-15,0 0 11 0,0-5 3 0,0 5 0 16,0-5-11-16,0 5-3 0,0 0 0 0,0-2 0 16,0 2-19-16,0 0-4 0,0 0-1 0,0 0 0 15,0 0 7-15,0 0 2 0,0 0 0 0,0 0 0 16,0 0-11-16,0 0-3 0,0 0 0 0,0 0 0 16,0 0-2-16,0 0-1 0,0 0 0 0,0 0 0 15,0 0-43-15,0 0-14 0,-3 0 8 0,-3 0-8 16,6 0 16-16,0 0-1 0,-6 0 0 0,6 0 0 15,-5 2 1-15,5-2 1 0,0 0 0 0,-6 0 0 16,0 3-1-16,6-3-1 0,-5 2 0 0,-1 1 0 16,1-1-1-16,-4 0 0 0,3 2 0 0,0-4 0 15,-2 2-14-15,5 0 0 0,-6-2 0 0,1 3 0 16,-1-1 0-16,7-2 0 0,-10 3 0 0,4-3 0 16,-1 2 28-16,1 1 2 0,-1 0 1 0,-2-1 0 15,2 1-50-15,1-1-9 0,-1-2-3 0,-2 2 0 0,3 1 59 0,-1 0 11 16,0-1 2-16,1 1 1 0,-1-1-16 0,1 1-3 0,3-1-1 0,-1 0 0 15,-3 1-22 1,4 0-8-16,-4-1 0 0,3 1 0 0,4-1 8 0,-7 1 9 0,1-3-1 0,2 2-8 16,0 1 13-16,0 0-4 0,1 2-1 0,-1-3 0 15,0 3-8-15,1 0 8 0,-3 0-8 0,2 0 8 16,0 0-8-16,0 3-16 0,-2-3 4 0,5 0 1 16,-5 3 11-16,-1-4 0 0,3 4 0 0,1-3 0 15,-4 3 0-15,1-1 0 0,-1 3 0 0,1-3 0 16,-3 4 0-16,2-1 0 0,0-2 0 0,-2 1 0 15,3 2 23-15,-4-2 6 0,4 4 2 0,-1-2 0 16,1 1-31-16,-1 1 0 0,-2-1 0 0,3 0 0 16,-1 1 0-16,0 0 0 0,1-1 0 0,2-1 0 15,-3-1 32-15,4 2 1 0,-3-1 0 0,2 1 0 16,0-2-52-16,3 5-10 0,-6-3-3 0,1 1 0 16,5 3 32-16,-2-4 0 0,-1 3 0 0,4 0 0 15,-2 3 20-15,-1 0 9 0,1-1 3 0,-1 1 0 16,5 0-49-16,-3-3-10 0,3 3-1 0,-3-3-1 15,1-1 46-15,2-1 10 0,0 2 1 0,-3 1 1 16,3-4-29-16,0 1 0 0,3-1 0 0,-3 0 0 0,2 1 0 16,1 0 0-16,-3 2 0 0,6 0 0 15,-4 0 0-15,2 0 0 0,1 1 0 0,-1 1 0 16,-2 1-22-16,4 0-10 0,-1 2-3 0,1 0 0 16,-1-2 5-16,4 2 1 0,-3-3 0 0,3 1 0 0,-1-3 46 0,1 0 10 15,-1-2 1-15,0 2 1 0,1-2-29 0,-1-1 0 16,4 1 0-16,-4-6 0 0,1 3-17 0,2 0-10 15,1 0-1-15,1-2-1 0,-1 2 74 16,-1-3 15-16,3-1 4 0,1 4 0 0,-1-2-52 0,0-1-12 16,-3-2 0-16,1 3 0 0,2-3 0 0,-3 2 0 15,6-2 0-15,-2 3 0 0,-2-1 0 0,5 1 0 0,-1-1 0 16,-4-2 0-16,5 3 0 0,-4-1 0 0,6-1 0 16,-9-1 0-16,6 0-48 0,-2-3-13 15,1 0-3-15,-1 1 0 0,-1-3 103 0,2 0 20 0,2 0 4 0,-10-3 1 16,3 1-52-16,1 0-12 0,2-1 0 0,1 1 0 15,-4-1 0-15,2-2 0 0,2-3 0 0,7 1 0 16,-7-1 0-16,2 1 0 0,0-1 0 0,0 1 0 16,0 2 0-16,0-3 0 0,-3 3 0 0,3 0 0 15,0 0 0-15,0 0 0 0,0 0 0 0,-2 0 0 16,-2 0 0-16,2 2 0 0,-4-2 0 0,6 0 0 16,-8 0 0-16,2 0-13 0,-2 0 2 0,2 0 1 15,-3-3 10-15,3 3 14 0,0-2-3 0,2-1-1 16,-2 3-10-16,-3-3 0 0,1 1 0 0,2 0 0 0,0 1 0 15,-2-1 0-15,2 0 0 0,1-1 0 0,-1-2 0 16,0 2 0-16,-2-2 0 0,-1 0 0 0,3 0 0 0,-2-3 0 0,0 1 8 16,-1-4-8-16,1 2 0 15,-1-1 0-15,1-3 0 0,-1 0 0 0,0 1 0 0,1 1 0 16,-1-1 0-16,-2 1 0 0,0-1 0 16,2 5 16-16,-2-4-2 0,-4 4-1 0,5-1-13 0,-1 1-18 15,-4-1 4-15,1 3 1 16,0 0 22-16,-3 0 5 0,3 0 1 0,-1 0 0 0,1-1-6 0,-3-1-1 15,3 2 0-15,-3-3 0 0,3 0-8 0,-3 1 0 16,2-3 0-16,-2 2 0 0,0-2-24 0,0 0 4 16,-2 0 0-16,2 0 0 0,-3 2 35 0,3-2 7 0,0 3 2 0,-3-1 0 15,0-3-24-15,1 4 9 0,-1-3-9 0,-3 2 0 16,4 0 8-16,-4 4-8 0,-1-4 0 0,-1 3 0 16,3 0 0-16,-1 3 0 0,-3-4 8 0,4 2-8 15,-3-2 0-15,1 4 0 0,-4-6 8 0,3 3-3 16,2 0-5-16,-2-1 0 0,-1-3 0 0,1 4 0 15,2-3 0-15,0 1 0 0,3-1 0 0,-5 2 0 16,2-1 0-16,-2 2 0 0,2 3 0 0,-3-4 0 16,4 4-26-16,-1 0-5 0,-2-1-1 15,2 3 0-15,-3 0 52 0,4-1 9 0,-1 2 3 0,-3-1 0 16,1-1-24-16,-1 1-8 0,4 0 0 0,-3-2 0 16,-1 2-26-16,0-3-5 0,3-2-1 0,1 3 0 15,-3-1 51-15,2 0 9 0,-3 1 3 0,4-1 0 16,-3 1-50-16,-1-1-9 0,3 3-3 0,-3 0 0 15,4 0 51-15,-3 3 9 0,2-1 3 0,0 0 0 16,-2 3-24-16,-1-2-8 0,1 2 0 0,-1 0 0 16,1 0 0-16,-1 0 0 0,0 0 0 0,-2 0 0 15,3 0 0-15,-1 2 0 0,1-2 0 0,-1 0 0 16,0 3 0-16,1-6 0 0,-1 3 0 0,1 0 0 16,0 0-26-16,-4 0-5 0,4 0-1 0,-4 0 0 0,4 0 32 15,3 0 0-15,-4 0 0 0,0 3 0 0,3-3 0 0,1 3 0 16,-3-1 0-16,4 1 0 0,-4-1 19 0,0 1 9 0,5-1 3 0,-2 0 0 15,1 1-31-15,4-3 8 0,-5 3-8 0,5-3 4 16,-4 2-4-16,4-2 0 16,0 0 0-16,0 0 0 15,0 0-77-15,0 0-15 0,0 0-4 0,0 0 0 16,0 0-77-16,0-5-16 0,4 0-3 0</inkml:trace>
  <inkml:trace contextRef="#ctx0" brushRef="#br0" timeOffset="110476.54">5152 11622 806 0,'0'0'36'0,"0"0"7"16,0 0-35-16,0 0-8 0,0 0 0 0,0 0 0 15,0 0 53-15,0 0 9 0,0 0 2 0,0 0 0 16,0 0 28-16,0-6 5 0,0 6 2 0,0 0 0 16,0 0-56-16,0-4-11 0,0 4-3 0,0 0 0 15,0 0 27-15,0 0 6 0,0 0 1 0,0 0 0 16,0 0 1-16,0 0 1 0,0 0 0 0,0 0 0 0,0 0-52 0,0 0-13 16,0 0 0-16,0 0 0 0,0 0 54 0,0 0 8 0,0 0 2 0,0 0 0 15,0 0-14-15,0 0-2 16,0 0-1-16,0 0 0 0,0 0-24 0,0 0-5 0,0 0-1 0,0 0 0 15,0 4 18-15,0-4 3 0,0 6 1 0,0-3 0 16,0 1-11-16,0-4-3 0,0 5 0 0,0 1 0 16,0-4-3-16,0 3-1 0,0 0 0 0,0-3 0 15,0 4-33-15,0-6-8 0,0 5 0 0,0-3-1 16,0-2 68-16,0 5 13 0,0 1 4 0,0-6 0 16,0 4-52-16,0-4-12 0,0 3 0 0,0-3 0 15,0 5 0-15,0-5 0 0,0 5 0 0,0-5 0 16,0 3 0-16,0-3 0 0,0 4 0 0,0 1 0 15,0-5 18-15,0 3 1 0,0-3 0 0,0 5 0 16,0 0-31-16,0-5-5 0,0 5-2 0,0-3 0 16,0-2 40-16,0 6 8 0,0-6 2 0,0 0 0 15,3 5-31-15,-3-3 0 0,0-2 0 0,0 5 0 16,0-5 0-16,0 6 0 0,0-6 0 0,0 5 0 16,0-5 0-16,2 2 8 0,-2 3-8 0,0-5 0 15,0 5 28-15,0-5 4 0,4 3 0 0,-4-3 0 16,0 5-77-16,2-1-15 0,-2-1-4 0,3 2 0 15,-3 0 103-15,0 0 20 0,3-2 4 0,-3 2 1 16,3 0-52-16,-3 0-12 0,5 3 0 0,-5-1 0 16,0 4 0-16,4-4 0 0,-4 2 0 0,2 4 0 0,-2-2 0 0,3 1 0 15,0-2 0-15,-3 3 0 0,3-3-11 16,-1 3-5-16,1 2 0 0,-3-3-1 0,3 3 17 0,-3 0 0 0,6-2 0 16,-6-1 9-16,3 4 3 0,-1-4 1 0,1 1 0 0,1-1 0 15,-4-1-13-15,2 1 0 0,1-2 0 0,-3 0 0 16,3 0 0-16,0-2 0 0,2 2 0 0,-5 0 0 15,3 0 0-15,-3-3 0 16,3 4 0-16,-1-4 0 0,2 4 9 0,-4-4-1 16,2 3 0-16,-2 0 0 0,3-2-8 0,0-1-11 0,-3 1 3 0,3-1 0 15,-3 1 8-15,2 0 0 0,-2-1 0 16,0 1 0-16,4-1 0 0,-4 0 0 0,0 1 0 0,2 0 0 16,-2 0 26-16,0-3 7 0,0 2 2 0,0 1 0 15,0-3-25-15,0-1-10 0,0 5 8 0,0-5-8 16,0 4 8-16,0 0-8 0,0-4 0 0,0 4 8 15,0 0-8-15,0-1 0 0,0 1 0 0,0-1 0 16,3 0 0-16,-3 1 0 0,0-3 0 0,0 3 0 16,3 0 0-16,-3-4 0 0,0 2 0 0,0-4 0 15,3 1 0-15,-3-3 0 0,0 0 0 0,0 0 0 16,0 0 0-16,0 0 0 0,0 0 0 0,0 0 0 16,0 0-84-16,-3-5-8 0,3-3-3 0,0 1 0 15,0-4-157-15,-3-2-32 0</inkml:trace>
  <inkml:trace contextRef="#ctx0" brushRef="#br0" timeOffset="112553.16">5220 12539 1143 0,'0'0'24'0,"0"0"5"0,0 0-29 16,0 0 0-16,0-5 0 0,0 5 0 0,0-5 75 0,0 0 9 0,0 5 1 0,-2-5 1 15,2 5-16-15,0-5-3 0,0 5-1 0,0 0 0 16,0 0-1-16,0 0 0 0,0 0 0 0,0 0 0 16,0 0-1-16,0 0 0 0,0 0 0 0,-4-2 0 15,4 2 10-15,0 0 2 0,0 0 0 0,0 0 0 16,-3-6-20-16,3 6-4 0,-2-2-1 0,2 2 0 16,-3-3-19-16,-6 1-4 0,9 2-1 0,-5 0 0 15,-1-2 29-15,6 2 7 0,-5 0 1 0,1 0 0 16,4 0-52-16,-8-3-12 0,8 3 0 0,-8 0 0 15,8 0 54-15,-6 0 8 0,6 0 2 0,-9 0 0 16,3 0-64-16,-2 0-10 0,3 0-3 0,-4 0-1 16,3 0 14-16,1 3 0 0,-4-3 12 0,-2 0-12 15,3 2 13-15,-4 0-4 0,0 1-1 0,-1-1 0 16,1 1-8-16,-5 0 8 0,3 2-8 0,0-3 8 16,-3 3 3-16,2 0 0 0,-2-2 0 0,0 2 0 15,3 0-3-15,0-1 0 0,3 2 0 0,-3 1 0 16,2-2-8-16,1 1 0 0,0 1 9 0,0-2-9 15,2 3-16-15,0-3-8 0,1 2-2 0,-1 1 0 16,1-3 44-16,-1 5 9 0,1-3 1 0,-1 1 1 16,0 0-46-16,4-1-10 0,-3 1-1 0,-1 2-1 0,1-2 46 15,-1 1 10-15,-2 2 1 0,2-4 1 16,3 3-29-16,1 0 8 0,-3 3-8 0,-1-4 0 16,3 4-21-16,1-2-7 0,-1 1-2 0,0 1 0 0,1-3 49 0,-1 2 9 0,3-1 3 0,0-2 0 15,-5 4-31-15,8-2 0 0,-9-2 0 16,6 4 0-16,0-1 0 15,1-1 0-15,-1 1 0 0,3 3 0 0,-6-2 0 0,3 2 0 0,3 0 0 16,-5 1 0 0,2 1-19-16,3-2-9 0,0 2-3 0,-3 1 0 0,3 0 50 0,0-1 9 15,0-1 3-15,0 1 0 16,0-1-50-16,0-4-9 0,3 3-3 0,-3-2 0 0,3 0 51 0,2-4 9 0,-5 4 3 0,3-3 0 16,3 0-32-16,-6 3 8 0,3-3-8 0,-3 3 0 15,5-4 0-15,-2 4 0 0,6 0 8 0,-9-1-8 16,8 1 0-16,-5 0 0 0,0-1 0 0,3 3 0 15,-1-2 0-15,1 0 0 0,2 1 0 0,-2-1 0 16,2 0 0-16,4-1 8 0,-7-1-8 0,7-2 0 16,-1 4 0-16,-2-5 0 0,-1 2 0 0,4-3 0 15,-4 1 8-15,1-1-8 0,-1-1 0 0,4 1 9 16,-7-2-9-16,7 3 12 0,-4-3-12 0,3 0 12 16,-2-1-12-16,2 2-9 0,0-1 9 0,4-3-13 15,-1 3 13-15,-3-2 10 0,3 2-2 0,3-2 0 16,-3 1-8-16,3-1 8 0,3 0-8 0,-3-1 8 15,0-2-8-15,3 3 0 0,-3-3 0 0,3 2 8 16,-9-2-8-16,4 0 0 0,-1 0 0 0,-3 0 0 16,3 0 0-16,-2 0 12 0,4 0 0 0,-4 0 0 15,-1 0-12-15,7 0 0 0,-5 0 0 0,4-2 0 16,1 2 18-16,-1-3 2 0,2 1 0 0,-1-1 0 16,1 0-20-16,-1-1 0 0,1 1 0 0,-2-2 0 0,0 0 0 15,3 2 0-15,-9-2 0 0,7-3-9 0,-7 4 9 0,3-1 11 16,0-2-3-16,-3 1 0 15,4-1 3-15,-7 2 0 0,3-6 0 0,4 4 0 0,-4-1-11 0,0-2 8 0,4 0-8 16,-4-3 8-16,3 1-8 0,-3-1 12 0,3 0-12 0,-3-1 12 16,4 1-12-16,-4-2 12 0,0 0-12 0,1 0 12 15,0 2-12-15,-4 0 10 0,3-2-10 0,-2 3 10 16,-4-1-10-16,3-2-9 0,-1 2 9 0,-1 3-13 16,-1-2 38-16,1-1 8 0,-1 3 2 0,1 0 0 15,0-2-35-15,-1 1 0 0,-2 1 0 0,0-2 0 16,-1-1 0-16,2 1 0 0,-4-1 0 0,3 0-12 15,-3-2 12-15,0 0 0 0,0 2 0 0,0-2 0 16,0 0 0-16,-3 0 10 0,3 0-2 16,-4 0 0-16,2 0-8 0,-1-1 0 0,0 2 0 0,3-1 0 15,-9 2 0-15,4 0 0 0,-1 3 0 0,1 0 8 16,-3 0-8-16,2 0 10 0,-1 0-10 0,-1 0 10 16,0 0-10-16,2-1 8 0,0-1-8 0,-2 0 8 15,-1-1-5-15,1 2-3 0,0-1 0 0,-1-1 0 16,1 0 0-16,-4-1 0 0,4 1 0 0,-4 0 0 15,4 4 0-15,-4-7 0 0,4 6 0 0,-4 0 0 16,4 0 0-16,-3 0 0 0,2 2 0 0,-2 1 0 16,3 0 0-16,-1-4 0 0,-2 6 0 0,-1-3 0 15,7 4-26-15,-6-4-5 0,-2 3-1 0,5-3 0 0,-3 4 32 0,0-2 0 0,2 1 0 16,-2 0 0-16,0 1 20 0,2 0 9 0,-5 0 3 16,2 1 0-1,1-2-52-15,0 3-9 0,-1-4-3 0,1 4 0 0,0-1 52 0,2-1 9 0,-2 1 3 0,-1 1 0 16,4-1-24-16,0 0-8 0,-1 1 0 0,1-3 0 15,-1 5 0-15,6-2 0 0,-5 2 0 16,0 0 0 0,1-3-77-16,5 3-15 0,-1 0-4 0,-6-3 0 0,9 3-25 15,-3 0-6-15,3 0-1 0</inkml:trace>
  <inkml:trace contextRef="#ctx0" brushRef="#br0" timeOffset="113436.2">5050 12809 1907 0,'0'0'40'0,"0"0"8"0,0 0-38 16,0 0-10-16,0 0 0 0,0 0 0 0,0 0 120 0,0 0 21 0,0 0 5 0,0 0 1 15,0 0-30-15,0 0-5 0,0 0-2 0,0 0 0 16,0 0-55-16,-3 0-11 0,-6 0-3 0,4 0 0 16,-1 0 19-16,0 3 3 0,4-3 1 0,-7 2 0 15,0-2 0-15,4 5 0 0,-1-3 0 0,1 1 0 16,-4 2-64-16,4-2 0 0,-4 1-14 0,0 1 2 15,1 1 12-15,-1-1 16 0,4 2-4 0,-1-1-1 16,-5 1-11-16,5 0 0 0,-3 1 0 0,7-1 0 16,-9 4 0-16,5 1 0 15,0-2 0-15,1 6 0 0,-1-4 0 0,3 0 0 0,-6 4 0 0,3-3 0 16,1 4 0-16,2 0 0 0,0 1 0 0,1 0 0 16,2-1 14-16,-6 1 1 0,6 0 0 0,0-1 0 15,0 1-15-15,6-3 0 0,-6 0 0 0,2-3 0 16,1 4 0-16,3-1 0 0,0-2 0 0,-1 2 0 15,4 0-14-15,-1 0 1 0,3 0 0 0,4-2 0 16,-4 1 13-16,6-1 13 0,-6 0-2 0,6-3-1 16,-2 0-10-16,2 0-14 0,-3 0 3 0,6-2 1 15,-9-3 10-15,6 0 0 0,-6 0 0 0,4 0 0 16,-1-2 0-16,-3-3 0 0,3-3 0 0,-2 0 0 0,-1-2 12 16,3 1 4-16,-2-4 0 0,4-2 1 15,-7 0-3-15,2 0-1 0,3-5 0 0,-2 2 0 0,-1-3 0 16,1 4 0-16,-4 0 0 0,3-4 0 15,-2 4-4-15,0 2-1 0,-4 0 0 0,1 0 0 16,0-1-8-16,-4 2 0 0,1-2 0 0,-3 2 0 0,0-2 18 16,-3 1 11-16,3 0 3 0,-2-2 0 0,-7-1-24 0,6 0-8 15,-2 0 0-15,-4 1 0 0,0-1 0 16,1-2 0-16,-1 1 0 0,-2-2 0 0,0 1 0 0,-1 2 0 0,-2-2 0 16,3 3 0-16,-1-1 0 0,1 0 0 0,2 4 0 0,-2-2 0 15,5 4 0-15,-5-1 0 0,3 1 0 0,-1 4 0 16,0-2-16-16,1 5 1 0,0-2 0 0,0 2 0 15,-1 0 15-15,0 2 0 0,1-2 0 0,2 3 0 16,-5-3-52-16,2 2-13 0,1-2-3 0,2 0-1 16,-2 0-67-16,4-2-12 0,4 2-4 0,-8 0 0 15,5-3-72-15,3 3-16 0,-5-2-2 0</inkml:trace>
  <inkml:trace contextRef="#ctx0" brushRef="#br0" timeOffset="113797.05">5101 13176 2138 0,'0'0'60'0,"0"0"15"15,0 0-60-15,0 0-15 0,0 0 0 0,0 0 0 0,0 0 64 0,0 0 11 0,0 0 1 0,0 0 1 16,0 0-4-16,2 6-1 0,2-4 0 0,1 1 0 16,-1 2-12-16,-2-1-2 0,4 2-1 0,-3-3 0 15,2 4-5-15,3-2 0 0,-4 3-1 0,1-1 0 16,1 1-16-16,0-1-3 0,2 1-1 0,0 2 0 16,-2-3-1-16,3 3 0 0,-4 1 0 0,4-1 0 15,-1-2-16-15,-2-1-3 0,0 0-1 0,2 1 0 16,-2-1-10-16,0-2 0 0,-1 1 0 0,1-1 8 15,0-1-8-15,-4 2 0 0,1-1 0 0,3-3-11 16,-6-2-95-16,0 0-19 16,0 0-4-16,0 0-1 0,0 0-113 0,0 0-22 0</inkml:trace>
  <inkml:trace contextRef="#ctx0" brushRef="#br2" timeOffset="158073.4">865 14494 1494 0,'-2'3'66'0,"2"2"14"0,-6-2-64 0,6 2-16 0,-3 0 0 16,-3-3 0 0,6-2 69-16,-2 6 11 0,2-2 3 0,0-4 0 15,0 0-22-15,0 0-4 0,0 0-1 0,0 0 0 0,0 0-32 16,0 0-6-16,0-7-2 0,0-1 0 0,0-2-2 0,0-2-1 0,0-4 0 0,0-1 0 16,2-3-1-16,4-1 0 0,-3-1 0 0,3-1 0 15,-4 0 23-15,1 1 4 0,3 2 1 0,-4-3 0 16,7-3-23-16,-9 1-4 0,9 1-1 0,-7-5 0 15,4 4-3-15,-3-3-1 0,3 3 0 0,2-2 0 16,-5 6-8-16,-1 1 10 0,5 0-10 16,-5 6 10-16,4 1-10 0,-3 2 12 0,3 4-12 0,-4 2 12 15,-2 5 0-15,0 0 0 0,6 5 0 16,-3-3 0-16,5 6-3 0,-5 5 0 0,5-1 0 0,-1 4 0 16,-2 4-1-16,1 0 0 0,2 5 0 0,1 0 0 15,-4 3-8-15,10-1 0 0,-4 4 0 16,-3-1 0-16,3 0 0 0,4 3 0 0,-9 2 0 0,8 8 0 15,0-3 0-15,0-1 8 0,-3-2-8 0,-2-4 8 16,2-5-8-16,-3-3 0 0,1-5 0 0,-6-3 0 16,2-1 0-16,4-6 0 0,-6 0 0 0,3-5 0 15,-4-3-40-15,-2-2-11 0,0 0-1 0,0-5-1 16,0-2-93-16,-2-4-18 0,-7 2-4 0</inkml:trace>
  <inkml:trace contextRef="#ctx0" brushRef="#br2" timeOffset="158329.04">846 14432 1954 0,'0'5'87'0,"-6"-1"17"0,6-4-83 16,0 0-21-16,0 0 0 0,0 0 0 0,0 0 71 0,0 0 9 15,0 0 3-15,6 0 0 0,-4 0-47 0,7-2-8 0,-1 0-3 0,1-3 0 16,2 2 12-16,-2-2 3 0,8 0 0 0,-6-2 0 16,0 1-27-16,6 1-5 0,0 0 0 0,1 1-8 15,-7-2 8-15,8 4-8 0,-1 2 0 0,-1-3 0 16,-4 3-154-16,8 0-38 0,-7 3-7 0</inkml:trace>
  <inkml:trace contextRef="#ctx0" brushRef="#br2" timeOffset="159305.14">1512 13902 1314 0,'0'0'37'0,"0"0"8"16,0 0-36-16,0 0-9 0,0 0 0 0,0 0 0 15,0 6 104-15,0-1 18 0,0-1 4 0,0 1 1 16,-3 1-37-16,3 1-7 0,0-2-2 0,0 3 0 16,0-1-11-16,3 1-2 0,-3 2-1 0,0 3 0 15,2 2-23-15,4-1-5 0,-6 4-1 0,9 5 0 16,-7 0-13-16,4 2-2 0,3 3-1 0,-4 2 0 16,1-2 5-16,3-1 1 0,-1 1 0 0,3 10 0 15,-2-3-16-15,-6-2-4 0,5 5 0 0,1-6 0 16,-1 1-8-16,1-8 0 0,-1 1 0 0,-2-4 0 15,0-6 0-15,2-1 0 0,-5-5 0 0,3-2 0 16,-4-6-53-16,-2-2-10 0,0 0-1 0,0 0-1 16,0-10-69-16,-2 0-14 0,-4-5-2 0,3-1-1 15,-5 1-29-15,2 0-5 0</inkml:trace>
  <inkml:trace contextRef="#ctx0" brushRef="#br2" timeOffset="159847.06">1472 14041 1507 0,'-6'7'31'0,"6"-7"9"0,0 5-32 0,0-5-8 0,0 6 0 0,6-4 0 16,-6 1 60-16,9-1 10 0,-7-2 2 0,1 0 1 16,6 0-32-16,-1-2-6 0,1-1-2 0,2 1 0 15,-3-4-11-15,7 1-2 0,-10 3-1 0,10-3 0 16,-4 0 24-16,0 2 5 0,4 3 0 0,-4-2 1 15,0 2 6-15,6 2 1 0,-6 1 0 0,6 2 0 16,-6 0-25-16,4 0-5 0,-4 3-1 0,-2 1 0 16,-1 0-5-16,-2 3 0 0,-1-2-1 0,-2 0 0 15,3 3 0-15,-6-1 0 0,3 1 0 0,-3-1 0 16,0-1-19-16,0-2 0 0,-3 4 0 0,3-3 0 16,-6-2 0-16,3-1 0 0,-2 1 0 0,-1-1 0 15,0 1 0-15,4-3 0 0,-7 0 0 0,4 0 0 16,2-3 0-16,3 2 0 0,0-4 0 0,0 0 0 15,0 0 0-15,0 0 0 0,0 0 0 0,0 0 0 16,0 0-23-16,0 0-8 0,3-4-1 0,2 2-1 16,4 0 33-16,-1-3 0 0,3 2 12 0,-2 1-3 0,8-4 13 15,-6 4 2-15,6-1 1 0,-5 1 0 0,5 0 7 0,-6 2 0 0,6 2 1 16,-6 0 0-16,1 3 11 0,5 1 3 16,-9 1 0-16,1 4 0 0,3-2-24 0,-4 4-5 15,0 0-1-15,0 1 0 0,-4 4 3 16,4 2 1-16,-5 3 0 0,3-2 0 0,-6 1-2 0,0 1-1 0,0-1 0 15,0 1 0-15,-6-3-5 0,3-2-1 16,-5 0 0-16,-1-1 0 0,1-4 4 0,-1-1 0 0,-2-2 0 16,-1-2 0-16,-4-1-16 0,4 1 9 15,-5-3-9-15,0-2 8 0,3 1-8 0,-3-4-17 0,-3 3 4 0,3-3 1 16,0 0-87-16,5-3-17 16,-7 1-3-16,5 0-1 0,2-1-138 0,3-2-28 0</inkml:trace>
  <inkml:trace contextRef="#ctx0" brushRef="#br1" timeOffset="182330.68">10769 738 944 0,'0'0'27'0,"0"0"5"15,0 0-32-15,0 0 0 0,0-5 0 0,0-2 0 16,0 1 47-16,0 6 2 0,0-4 1 0,0 4 0 16,0-5 2-16,2 0 0 0,-2 5 0 0,0-6 0 15,0 6 7-15,0 0 1 0,0 0 1 0,0 0 0 16,0 0 40-16,0 0 8 0,0-2 2 0,0 2 0 16,0 0-25-16,0 0-5 0,0 0-1 0,0 0 0 15,0 0-12-15,0 0-2 0,0 0-1 0,0 0 0 16,0 2-52-16,-2 6-13 0,2 2 0 0,-4 5 0 0,4-4 36 0,-2 6 5 0,-1 1 1 0,0 5 0 31,-2-1-16-31,1 6-3 0,-1-3-1 0,-1 6 0 16,1-2 14-16,-1 4 4 0,0-2 0 0,1-1 0 15,-1 0 6-15,0 3 2 0,3-8 0 0,-2 2 0 0,2-1-24 16,0-8-4-16,1 2 0 0,2-5-1 16,-4-3-19-16,4 1 8 0,0-6-8 0,4 1 0 0,-4-8 0 15,0 0 0-15,0 0 0 0,0 0 0 0,2-5 0 0,1-3 0 16,0 4 0-16,0-9 0 0,2 3 0 15,-2-3 0-15,0 0 0 0,-1-2 0 0,4 3 0 16,-3-6 0-16,0 1 0 0,0-1 0 0,0-2 0 0,3 0 0 0,-4 0 0 16,1-6 0-16,3 6 8 0,-4-7-8 0,4 1 0 0,-3-1 0 15,0-4 8-15,0 4-8 0,3-4 9 0,-4 4-9 16,1-4 0-16,0 4 0 0,3-1 0 0,-4-3 0 16,4 6 0-16,-3-2 0 0,3 1 0 0,-1 4 9 15,1 2-9-15,0-3 0 0,-4 8-10 0,4-5 10 16,-3 5 0-16,3 4 20 0,-1-3-4 0,-2 6 0 15,0 0-26-15,0 6-6 0,-3 2 0 0,0 0-1 16,0 0 27-16,6 2 6 0,-1 6 0 0,-2 2 1 16,2 5-17-16,-1-3 0 0,1 6 0 0,-2 2 0 15,3 6 0-15,0-4 0 0,-4 3 0 0,4 8 0 16,3-5-48-16,-4 0-12 0,3 2-4 0,4 5 0 16,-4-7 103-16,1 2 20 0,2 0 4 0,1 6 1 15,-4-1-52-15,4-2-12 0,1 0 0 0,-1 1 0 16,-1-1 0-16,1-2 0 0,-4 2 0 0,3-6 0 15,0 1 0-15,-2-3 0 0,0 0 0 0,-3-5 0 16,2 0 0-16,-3-4 0 0,1-1 0 0,0-5 0 16,-3 2 0-16,-1-9 0 0,2 0 0 0,-4-3 0 15,0 0-11-15,0 0-5 0,0 0 0 0,-6-6-1 16,3-6-75-16,-3-1-16 0,0 1-2 0,-2 0-1 16,-3-1-161-16,-1 0-33 0</inkml:trace>
  <inkml:trace contextRef="#ctx0" brushRef="#br1" timeOffset="182615.58">10683 1061 2374 0,'0'0'68'0,"6"-2"13"0,0-1-65 0,-1 0-16 0,4 3 0 0,-1-2 0 16,1-1 84-16,0 3 12 0,2-5 4 0,-3 5 0 16,3 0-29-16,-2 5-6 0,2-2-1 0,1-1 0 15,2-2-21-15,-3 3-5 0,1 2-1 0,2-2 0 16,0 1-8-16,3-1-1 0,0-1-1 0,0 1 0 16,3 0-27-16,-3-3 0 0,2 0 0 0,-1 0 0 15,-1-3-48-15,0 0-12 0,0 3-3 0</inkml:trace>
  <inkml:trace contextRef="#ctx0" brushRef="#br1" timeOffset="-212915.76">11489 640 1552 0,'0'0'44'0,"0"0"10"16,0 0-43-16,0 0-11 0,0 0 0 0,0 0 0 16,0 0 53-16,0 0 9 0,0 0 2 0,0 0 0 15,0 0-24-15,0 0-5 0,0 0-1 0,0 0 0 16,0 0-3-16,0 0-1 0,0 0 0 0,0 0 0 16,0 0 27-16,0 0 6 0,0 0 1 0,0 0 0 15,0 0-52-15,-4 2-12 0,4-2 0 0,-2 6 0 16,2-6 54-16,0 7 8 0,-3-2 2 0,3-2 0 15,0 0-52-15,-3 2-12 0,3-1 0 0,0 1 0 16,0-2 54-16,0 2 8 0,0 2 2 0,3-2 0 16,-3-2-52-16,0 2-12 0,3 0 0 0,-3 2 0 15,2 4 0-15,-2-4 0 0,4 1 0 0,-2 5 0 16,1 4 0-16,0-2 0 0,0 8 0 0,-3 0 0 16,3-1 0-16,-3 3 0 0,2 1 0 0,2 1 0 0,-2-4 0 15,1 3 0-15,3-2 0 0,-4-3 0 0,2-1 0 16,1-7 0-16,1-1 0 0,-4 0 0 0,5-6 0 0,-2-1 0 0,1-3 0 0,-4 1 0 15,-2-3 8-15,6-3-8 0,0 1 11 0,-6 2-11 16,0 0 0-16,3-5 0 0,-3 5 0 0,0 0-12 16,2-3-102-16,-2 3-20 15,3-5-4-15,-3 5-1 0,0-10-19 16,-3 5-4-16,3 5-1 0,0-7 0 0,-2 2-5 0,-1-1-2 16</inkml:trace>
  <inkml:trace contextRef="#ctx0" brushRef="#br1" timeOffset="-212062.62">11489 504 1995 0,'-6'3'84'0,"-5"1"-68"16,2 2 105-16,-2-4 21 0,-1 3 4 0,1 0 1 15,2 3-67-15,-2-3-12 0,3-3-4 0,-1-2 0 16,0 3-10-16,4-1-2 0,2 1-1 0,3-3 0 15,0 0-31-15,0 0-5 0,0 0-2 0,0 0 0 16,0 0-13-16,6 3 0 0,0-1 0 0,2 1 0 16,0-1 0-16,4 0 0 0,-1 1 0 0,0-1 0 15,1 4 0-15,2-4-12 0,-3 1 3 0,6-1 0 16,-3 1 9-16,3-1-8 0,0 4 8 0,3-4-8 16,0 3 8-16,3-3 0 0,3 3 0 0,-1 1-8 15,3-1 8-15,-2-3 0 0,-1 0 0 0,1-2 8 16,-4 0-8-16,2 0 11 0,-7 3-11 0,-1-3 12 15,1 2-12-15,-2-2 0 0,-2 3 0 0,-1 0 0 0,0-1 9 16,-7 1-9-16,3-1 10 0,-2 3-10 0,-3 3 0 0,0-3 0 16,-6 0 0-16,0 0 0 15,1 2 57-15,-4 4 6 0,-3-2 1 0,0-1 0 16,-2 2-52-16,0 3-12 0,0-1 0 0,-6 1 0 16,2 2 31-16,-2 3 3 0,0 0 1 0,1 2 0 0,-1-3-35 15,0 3 0-15,-1-2 0 0,1 0 0 0,6-5 0 0,0 1 0 0,5 1 0 0,0-7 0 16,3 2-9-1,6-3 9-15,-3 4-8 0,9-9 8 0,-1-2-14 0,4 0 2 0,4 0 1 0,1-2 0 16,1-3 11-16,1-3-8 0,-2 1 8 0,1-1-8 16,-1 0 8-16,0 6 0 0,3-8 0 0,-3 5 0 15,-1 2-12-15,-1 1 0 0,2-1 0 0,0 3 0 16,-6 3 12-16,0-1 0 0,-2 3 0 0,-1 6 0 16,-5-7 49-16,-3 9 12 0,0-1 3 0,-5 1 0 15,-4 2-24-15,1 3-4 0,-7-5 0 0,1 1-1 16,0 4-5-16,-3-5-1 0,0 0 0 0,-3 2 0 15,-2-3-29-15,-1 1 0 0,-2 2 0 0,-1 1 0 16,-2-7 0-16,2 4 0 0,-3-6 0 16,1 4 0-16,6-6 0 0,-1 5 0 0,3-5 0 0,0-3 0 15,6 1-110-15,3-3-28 0,2 2-6 16</inkml:trace>
  <inkml:trace contextRef="#ctx0" brushRef="#br2" timeOffset="-172213.56">10927 2210 2269 0,'0'0'64'0,"0"0"15"15,0 0-63-15,0 0-16 0,0 0 0 0,0 0 0 16,0 0 105-16,0 0 19 0,0 0 3 0,0 0 1 15,0 5-103-15,3 2-25 0,-3 4 0 0,3-6 0 16,0 8 56-16,0-1 7 0,3 3 1 0,-1 3 0 0,-2 2 0 0,5 5 0 16,-2 0 0-16,2 3 0 0,-2 5 0 15,3-8 0-15,-4 3 0 0,4 5 0 0,-1-1-52 16,-2-4-12-16,2 2 0 0,-2 3 0 0,0-3 0 0,3 3 0 16,-1 0 0-16,0-3 0 0,-2-5 0 0,0-2 0 0,2-5 0 15,-2-1 0-15,-3-5 0 0,2-1 0 0,1-2 0 0,-1-3 0 16,-1-4 0-16,-2-2 0 0,1-4 0 0,0-4 0 15,0 0-48-15,-3-5-13 16,0 1-3-16,0-5 0 0,0-1-102 0,-3-5-21 0,3 0-4 0</inkml:trace>
  <inkml:trace contextRef="#ctx0" brushRef="#br2" timeOffset="-171629.98">10908 2175 1580 0,'0'0'67'16,"-4"2"-54"0,4-2 143-16,0 0 29 0,0 0 6 0,0 0 1 15,0 0-52-15,0 0-9 0,0 0-3 0,0 0 0 16,0 0-102-16,4 0-26 0,1 0 0 0,3 0 0 16,1 0 56-16,2 3 7 0,4-3 1 0,2 0 0 15,0 0-52-15,3-3-12 0,2 3 0 0,1-2 0 16,-3 2 54-16,0-2 8 0,-3 2 2 0,0 0 0 0,-1 0 0 0,5 2 0 0,-5-2 0 15,1 2 0-15,0 1-52 0,-2-1-12 0,1 1 0 16,-1 5 0-16,-1-8 0 0,-3 5 0 0,-2-1 0 16,2 1 0-16,-5 1 54 0,-1 1 8 0,-2-2 2 15,-3 3 0-15,0 2-52 0,-3 0-12 0,-2 3 0 0,-3-1 0 16,-1 3 0-16,-3 3 0 0,-2-3 0 0,0 3 0 16,0 2 0-16,3 0 0 15,-4 2 0-15,1 1 0 0,6-5 0 0,-4 2 0 0,4-7 0 16,0-1 0-16,2 4 0 0,0-11 0 0,3 2 0 15,1 1 0-15,-2-1 0 0,4-5 0 0,0 6 0 16,4-5 0-16,-2-3-8 0,4 0-5 0,-1 0-1 0,4 0 0 16,-1 0 14-16,7 0 0 0,-4 0 0 0,6-3 0 15,3-2 0-15,0 2 0 0,2 1 0 0,1 0 0 16,3-1 16-16,-6 3-4 0,5-2-1 0,-5 2 0 16,-3 2-11-16,0 1 0 0,-3-1 0 0,-3 3 0 15,0 3 28-15,-2-3 3 0,-1 5 1 0,-2 0 0 16,-3 3-52-16,3-4-9 0,-3 7-3 0,-3-1 0 15,0 3 32-15,-3 2 0 0,-3-3 0 0,3 6 0 16,1-5 0-16,-4-1 0 0,0 3 0 0,1 3 0 16,-4-10 0-16,-2 4 0 0,-1-4 0 0,1-1 0 15,-6-1 0-15,-3-4 0 0,0-1 0 0,-2-2 0 16,-1 1 0-16,1-2 0 0,-2-1 0 0,2-2 0 16,2 0 0-16,0 0 0 0,3 0 0 0,3-2 0 0,3-1 0 15,0 1 0-15,2-1 0 0,3 1 0 16,4-4-160-16,-2-1-25 0,4 0-6 0</inkml:trace>
  <inkml:trace contextRef="#ctx0" brushRef="#br2" timeOffset="-170531.32">11984 2104 2188 0,'-2'-5'97'0,"-1"0"20"0,3 2-93 15,-3-1-24-15,0-1 0 0,1-1 0 0,-1 4 109 16,0-5 18-16,0 2 3 0,1-1 1 16,-4 1-56-16,3-2-11 0,-3 4-3 0,0-2 0 0,1 5 3 0,-1-2 0 0,1 2 0 0,-4 0 0 15,3 2 0-15,-3 0 0 0,1 4 0 0,-1 4 0 16,1 0-52-16,0 2-12 0,-1 3 0 0,1 1 0 15,-1 1 16-15,1 3 1 0,-1 3 0 0,1 3 0 16,-1-4-17-16,3 3 10 0,-2 6-10 0,2-4 8 16,4 1 0-16,2 2 0 0,0 3 0 15,0 0 0-15,2-6 22 0,4 1 4 0,-3-5 1 0,6-1 0 16,-4 1-35-16,3-5 0 0,4-1 0 16,-1 1 0-16,3-5 0 0,3-3 0 15,3-3 0-15,6-2 0 0,-1-2 0 0,6-6 0 0,4 1 0 0,-1-3 0 16,-3-2 11-16,-6-1-11 0,0-2 10 0,-2 0-10 15,-3 5 0-15,-3-3 0 0,-3 3 0 0,1 2-10 16,-4 1 18-16,-3 0 3 0,3-1 1 0,-5 3 0 16,0 0-12-16,-3 0 0 0,0 3 9 0,-3-3-9 15,3 4 0-15,-3-1 0 0,0 2 0 0,-3-3 0 16,3 4-64-16,0-6-10 0,-3 2-2 0,3-2-1 16,0 0-150-16,0 0-29 0</inkml:trace>
  <inkml:trace contextRef="#ctx0" brushRef="#br2" timeOffset="-169938.89">12608 2169 1960 0,'-2'-7'56'0,"-2"2"11"0,2 0-54 0,-1-3-13 0,0 4 0 0,3 4 0 16,0 0 106-16,0 0 18 0,0 0 4 0,0 0 1 15,0 0-37-15,0 0-8 0,0 0-2 0,0 0 0 16,-3 4-14-16,1 7-4 0,2-6 0 0,0 4 0 16,0 7-14-16,2-1-3 0,1 5-1 0,0 0 0 0,0 6 3 0,3-1 1 0,-1 2 0 0,4 6 0 15,-3-5 1 1,2 2 0-16,1-2 0 0,2 5 0 16,-3-11-12-16,1 1-3 0,2-3 0 0,-2-2 0 15,-3-1-13-15,2-1-3 0,-3-4-1 0,4 3 0 0,-6-2-19 0,3-8 10 0,-4 3-10 0,1-3 8 16,-3-1-8-16,3-1 0 0,-3-3 0 0,0 0 0 15,0 0 0-15,-6-5-12 0,1-2 0 16,-1-1 1-16,0 3-65 0,1-8-14 0,-4 1-2 0,1-1-1 16,2 0-72-1,-3-2-15-15,4 3-2 0</inkml:trace>
  <inkml:trace contextRef="#ctx0" brushRef="#br2" timeOffset="-169574.64">12606 2036 2310 0,'0'0'65'0,"0"0"15"15,0 0-64-15,0 0-16 0,0 0 0 0,0 0 0 16,5 0 83-16,1 0 13 0,3 0 2 0,2 0 1 16,0 0-8-16,6 0-2 0,0 0 0 0,6 2 0 15,-3 1-5-15,2 0 0 0,4 2-1 0,0 0 0 0,-4-1-18 0,1 5-3 0,-1 0-1 0,-2-1 0 16,0 2-16-16,3 3-3 15,-3-3-1-15,-1 2 0 0,1 1-12 0,0 0-2 0,0-6-1 16,-3 6 0-16,-3-3-16 0,-3 3-10 0,1-1 12 16,-4 3-3-16,-2 0-9 0,-3 0 0 0,0 3 0 15,-3 2 0-15,0 0 0 0,-6 5 0 0,-2-2 0 0,-1 5 0 32,-2-6 0-32,0 2 0 0,-4 1 0 0,1-5 0 15,-3 0 0-15,0-5 0 0,0 0 0 0,0 0 0 0,0-7 0 0,-3-1 0 0,3 3 0 0,-3-5 0 16,3 0 0-1,0 1 0-15,1-6 0 0,-2 2 0 0,1-2 0 0,3 0 0 16,-3 0 0-16,3-2 0 0,3 2-24 0,2-6-4 16,-2 4 0-16,5-3-1 0,0 0-119 0,1 0-23 15,2 0-5-15</inkml:trace>
  <inkml:trace contextRef="#ctx0" brushRef="#br3" timeOffset="-164888.48">10862 2954 1668 0,'-6'9'70'16,"4"-1"-56"-1,-4 0 73-15,3-1 14 0,-3 1 3 0,4-1 1 0,-1 1 19 16,0-3 3-16,0 0 1 0,3-5 0 16,0 0-103-16,0 0-25 0,6 0 0 0,-1-7 0 0,1-1 56 15,3-4 7-15,2-1 1 0,0-5 0 16,4-2 0-16,2-5 0 0,2-1 0 0,4-3 0 0,0-7-22 0,2-2-4 0,3-3-1 0,1-6 0 16,-1 4-8-16,-5-2-1 0,2 0-1 0,1-6 0 15,2 8-27-15,3 0 0 0,4 3 0 0,-5-8 0 16,2 15 56-16,-3-2 7 0,-5 0 1 0,2 2 0 15,-6 5-52-15,-3 6-12 0,-2-6 0 0,-4 5 0 16,0 3 12-16,-3 5-1 0,-2 0 0 0,3-1 0 16,-4 7-11-16,-2-2 8 0,0 6-8 0,0-2 8 15,-1 2 0-15,-2 2 0 0,0 3 0 16,0 0 0-16,0 0-8 0,4-2 0 0,-4 2 0 16,0 0 0-16,2-3-19 0,-2 3-2 15,3-4-1-15,0 1 0 0,-3 3-124 16,5-3-25-16,-1 1-5 0</inkml:trace>
  <inkml:trace contextRef="#ctx0" brushRef="#br3" timeOffset="-157562.6">12591 2737 1485 0</inkml:trace>
  <inkml:trace contextRef="#ctx0" brushRef="#br3" timeOffset="-157168.56">12566 2777 1094 0,'0'0'46'15,"0"0"-37"1,0 0 50-16,0 0 9 0,0 0 3 0,0 0 0 16,0 0-63-16,0 0-8 0,0 0-9 0,0 0 9 15,0 0 0-15,-3 5 0 0,3-5 0 0,-3 2 0 16,3-2 40-16,-3 6 15 0,0-4 3 0,3-2 1 16,-2 5 2-16,2 0 1 0,0 0 0 0,0-5 0 0,-3 3 7 15,3 2 2-15,0-5 0 0,0 0 0 16,0 0-6-16,0 0-1 0,3 2 0 0,-3-2 0 0,2-2 0 0,4-3 0 15,-3-3 0-15,3-2 0 0,3-5 16 0,2-5 4 0,0 0 0 0,6-8 0 16,3 0-34-16,3-5-6 0,2 0-2 16,6-7 0-16,-2 0 5 0,2-5 1 0,3-6 0 0,3 1 0 15,-3 2-17-15,-1 3-3 0,4 0-1 0,0-4 0 16,-3 9-12-16,3 0-3 0,0 2 0 0,0-2 0 16,-9 9-1-16,-2 1-1 0,-6 5 0 0,-1 3 0 15,-4 4-2-15,-4 0-8 0,0 5 12 0,-2 6-4 16,0-3 0-16,-7 5-8 0,4 0 12 0,-6-1-4 15,0 6-8-15,0 0 12 0,0 0-12 0,0 0 12 16,0 0-12-16,0 0 0 0,0 0 0 0,0 0 0 16,0 0-16-16,0 0-4 0,0 0-2 0,0 0 0 15,0 0-57-15,0 0-11 0,0 0-2 0,0 0-1 16,0 0-128-16,0 0-26 0</inkml:trace>
  <inkml:trace contextRef="#ctx0" brushRef="#br1" timeOffset="-146453.68">12331 741 1766 0,'-3'-8'36'0,"3"8"10"0,0 0-37 0,0 0-9 0,-3-7 0 0,3 7 0 16,0 0 65-1,0 0 11-15,0 0 3 0,0 0 0 0,0 7 25 0,3-2 6 0,-3 1 1 0,3 3 0 32,-1 2-32-32,1 1-7 0,3 1 0 0,0 2-1 0,-1 0 2 0,-2 0 1 0,3 3 0 0,0-6 0 15,-1 8-8-15,3 4-2 0,1 1 0 0,-3-3 0 16,2 1-51-16,-2 2-13 0,2 0 0 0,-2 0 0 16,0-2 0-16,3 0 0 0,-4-3 0 0,-2 0 0 15,5-2 0-15,-5-1 0 0,3-1 0 0,0-1 0 16,-1-8 0-16,-2 3 0 0,3-5 0 0,-3 0 0 15,2-5 0-15,-2-2 0 0,-3-3 0 0,3-5 0 16,-1 0-151 0,2-8-33-16,-4 3-6 0,2-7-2 0,-2 1-52 0,0-2-10 0</inkml:trace>
  <inkml:trace contextRef="#ctx0" brushRef="#br1" timeOffset="-146071.42">12413 648 2142 0,'0'-13'60'0,"-3"0"15"16,3 4-60-16,3-7-15 0,-3 6 0 0,5 3 0 15,-1-4 61-15,1 4 10 0,3 0 1 0,-2 1 1 0,5 1-20 0,1 3-4 0,-1 0-1 16,1-1 0-16,1 0 3 0,-1 6 0 0,2-3 0 0,1 3 0 16,-2 1 2-16,5-1 1 0,1 2 0 0,4 3 0 15,0-1 6-15,2 3 2 0,6-5 0 0,-2 6 0 16,-1-2-17-16,0 4-3 0,-2-6-1 0,0 4 0 15,-1 1-12-15,-2 1-2 0,-4 0-1 0,4-1 0 16,-5 3-2-16,1-2 0 0,-1 0 0 0,-2 1 0 16,-4-1 12-16,-1 2 3 0,-3 3 0 0,-2 0 0 15,-6-1-27-15,0 1-4 0,0 4-8 0,-8-2 11 16,-1 3 2-16,-3 5 1 0,1-3 0 16,-6 3 0-16,3-1-5 0,-3-6-1 0,0 1 0 0,-3-2 0 15,-2 1-8-15,-1-6 8 0,-5 2-8 0,2-6 8 16,-2 2-5-16,-1-6-3 0,1-2 0 0,0 3 0 15,2-6 0-15,4 0 0 0,2 1 0 0,3-1 0 16,2-2-52-16,4 0-11 0,0 0-1 0,2 0-1 16,3 0-132-16,6 0-27 0,0 0-4 0</inkml:trace>
  <inkml:trace contextRef="#ctx0" brushRef="#br3" timeOffset="-135550.3">11821 2908 1728 0,'0'0'76'0,"-4"2"16"15,4-2-73-15,-2 6-19 0,-1-1 0 0,3-5 0 16,0 0 86-16,0 0 14 0,0 0 2 0,3-5 1 15,3-1-63-15,-4-1-12 0,4-3-2 0,-1-2-1 16,1-6 31-16,3-2 7 0,2 0 1 0,0-13 0 16,4 2 0-16,-2-4 0 0,7-3 0 0,3-4 0 15,3-4 0-15,5-2 0 0,0 0 0 0,3-7 0 16,-6 5 0-16,1 2 0 0,-1-5 0 0,0-3 0 16,-2 9-50-16,0-6-14 0,-1 4 0 0,0-1 8 15,1 7 1-15,0 8 1 0,-4-1 0 0,1 7 0 16,-3 6-10-16,-6-2 10 0,3 4-10 0,-5 4 10 15,-4 4-10-15,0-2 0 0,1 5 9 0,-3 3-9 16,-1 1 0-16,-2 1 8 0,0-2-8 0,0 5 0 16,0-1 0-16,-1 0 0 0,1 1 0 0,-3 2-8 15,0 0-17-15,0 0-3 0,0 0-1 0,0 0 0 16,0 0-91-16,0 0-17 0,0 0-4 0</inkml:trace>
  <inkml:trace contextRef="#ctx0" brushRef="#br2" timeOffset="-124623.45">13646 2129 1306 0,'0'0'36'0,"0"0"10"0,0-5-37 0,0 1-9 0,0-2 0 0,0 6 0 16,0 0 84-16,0 0 16 0,0 0 2 0,0 0 1 15,0 0-2-15,0 0 0 0,0 0 0 0,0 0 0 16,0 0-15-16,0 6-3 0,0 1-1 0,-3 1 0 15,3 1-37-15,0 4-7 0,0-1-2 0,0 4 0 16,0-1 12-16,0 5 3 0,3 3 0 0,-3 5 0 16,3-8-31-16,-3 2-5 0,3 3-2 0,-1 1 0 15,2-1 19-15,1-8 4 0,-2 6 1 0,2-5 0 16,-1-3-21-16,1-2-4 0,1-1 0 0,-1-2-1 16,1 1 4-16,-3-6 1 0,3 2 0 0,0-2 0 15,-1 0-16-15,-2 2 0 0,0 1 0 16,-1-5 0-16,1 2 0 0,-3 0 0 0,0 3 0 0,3-4 0 15,-3-1 0-15,-3-1 0 0,3-2 0 0,0 0 0 16,0 0 0-16,0 0 0 0,0 0 0 16,-3-5 0-16,-2-5 0 0,2-2-10 0,-2-1 10 0,1-2-12 15,-1-3 12-15,2-4 0 0,-2-1 0 0,1-3 0 16,-1 4 0-16,2-3 0 0,0 0 0 0,0 2 0 16,-3-2 0-16,4 2 0 0,-1 1 0 0,0-1 0 15,0 5 0-15,-3-2 0 0,4 8 0 0,-4-8 0 16,3 2 0-16,-2 3 0 0,1-1 12 0,-1 4-4 15,2-6-8-15,0 6 0 0,1-1-8 0,-1 2 8 16,-3-1 0-16,3 2 0 0,0 0 0 0,1 2 0 16,-1-1 0-16,0 3 0 0,3 1 8 0,-3 0-8 0,3 1 0 15,0 4 0-15,0 0 0 0,0 0 0 0,0 0 0 16,3-6 0-16,-3 1 0 0,0 3 0 0,3-1 0 0,2 3-10 16,-2 0 1-16,3 0 0 0,2 0 9 0,-2 0 0 0,6 0 8 0,-1 0-8 15,0 0 20-15,3 3-1 0,4-3 0 0,1 0 0 16,1 0 8-16,3 0 1 0,2 0 1 0,1 0 0 15,-4 0-3-15,1 0-1 0,-3-3 0 16,0 3 0-16,-3 0-9 0,-3 3-3 16,-3-1 0-16,1 1 0 0,-4-3-13 0,1 0 11 15,-1 0-11-15,-2 0 10 0,-1 0-10 0,1 2 10 0,0 1-10 0,-3-3 10 16,-3 0-30 0,0 0-5-16,3 3-2 0,-3-3 0 0,0 0 27 0,0 0 0 0,0 0 0 0,0 0 0 15,0 0-108-15,0 0-16 0,0 0-3 0,-6 4-1 16,0-1-51-16,0-1-10 0,1 1-3 0</inkml:trace>
  <inkml:trace contextRef="#ctx0" brushRef="#br2" timeOffset="-124348.08">13632 2238 1824 0,'0'0'76'16,"0"0"-60"-16,0 0 84 0,0 0 16 0,6-3 4 0,-1 1 1 15,-2 2-40-15,5 0-8 16,1 0-1-16,-1 0-1 16,4 0 9-16,2 0 3 0,1 2 0 0,1 1 0 15,1-1-30-15,3 3-5 0,0-2-2 0,3 0 0 0,-4-1-19 16,1 0-4-16,0 1-1 0,0-1 0 16,-6 1-11-16,1 0-3 0,-2-3 0 0,-1 0 0 15,-4 5-8-15,1-5 0 0,-1 0 9 0,1 2-9 16,-3-2-23-16,-1 0-9 0,-2 2-1 0,0-2-1 15,0 3-75-15,0-1-15 0,0 4-4 0,-3-1 0 16,0-3 0-16,0 1 0 0,-3 1 0 0</inkml:trace>
  <inkml:trace contextRef="#ctx0" brushRef="#br2" timeOffset="-124091.33">13712 2522 2556 0,'0'0'113'0,"0"0"23"0,2 6-108 0,1-4-28 0,0 1 0 0,2 1 0 15,1-1 87-15,3 5 12 0,0-8 2 0,2 5 1 16,0-3-36-16,3 1-7 0,3 2-2 0,-3-2 0 16,3-1-25-16,1 0-6 0,1 1-1 0,-2-1 0 15,0 1-13-15,0-3-2 0,0 0-1 0,-2 2 0 16,2-2-9-16,-1 6 0 0,1-6 0 0,-2 0 0 15,4 2-56-15,-1 1-14 0,-1 1-2 0,-1-1-1 16,5 2-101-16,-5 0-20 0,1-2-4 0</inkml:trace>
  <inkml:trace contextRef="#ctx0" brushRef="#br2" timeOffset="-121644.09">14488 2044 1345 0,'0'0'56'15,"0"0"-44"-15,0-6 91 0,0 6 18 0,0-2 4 0,0 2 1 31,0 0 2-31,0 0 0 0,0 0 0 0,0 0 0 0,0 2-52 0,0 6-9 0,3 2-3 0,-3 1 0 16,3-2 0-16,-3 6 0 0,3 1 0 0,-1 1 0 16,1 3-51-16,1 1-13 0,1 1 0 0,-2 6 0 15,2-3 54-15,-2 8 8 0,3-6 2 0,0 6 0 16,-1-2-14-16,1-1-2 0,0 5-1 0,2-9 0 16,0-1-19-16,1-5-4 0,-1 0-1 0,1-5 0 15,-1 0-10-15,1-2-1 0,-3-3-1 16,3-3 0-16,-4-1-23 0,1-6-4 15,-4 0 0-15,4-6-1 0,-6 1 31 0,3 0 6 0,-1 1 2 0,-2-4 0 16,0 0-7-16,-2 3-2 0,-1-5 0 0,3 3 0 16,-6-6-3-16,4 6-1 0,-4-9 0 15,3 1 0-15,-5 0-9 0,-1-3 8 0,-2 1-8 0,2-6 8 16,-2 1-8-16,-1-1 0 0,1 0 0 0,0-2 0 16,0 2 0-16,-1 1 0 0,1 1 8 0,-1-2-8 15,1 3 0-15,3 3 0 0,-1-3 0 0,1 2 0 16,-1 0 0-16,3 3 0 0,-2-3 0 0,5 1 0 15,-2 5 0-15,1-1 0 0,4 0 0 0,-2 1 0 16,2 1 0-16,0 4 0 0,2-3 0 0,2 7 0 16,-2-6 0-16,1 3 0 0,3 1 0 0,-1 3 0 15,4-1-9-15,-1-2 9 0,1 2 0 0,2 3 0 16,3-2-8-16,1 2 8 0,-1 2 0 0,0-2 0 16,3 0 0-16,0 0 0 0,0-2 0 0,0 2 0 15,0-3 0-15,0 1 0 0,0 2 8 0,0-2-8 0,0-3 18 16,0 5-2-16,0 0-1 0,0-3 0 15,3 3-15-15,-3 0 0 0,0 0 0 0,0 3 0 0,0-3 13 16,0 0 0-16,-2 0 0 0,-4 5 0 16,0-5-13-16,0 0 9 0,-3 2-9 0,-1-2 8 0,-2 0-20 0,1 2-4 0,-4 3 0 0,2-2-1 15,-4-3 17 1,0 0 0-16,0 0 0 0,0 0 0 0,-9 3-59 0,1-1-8 16,-1-2-1-16,-2 3-1 15,-1-3-95-15,1 0-20 0,-3 2-3 0</inkml:trace>
  <inkml:trace contextRef="#ctx0" brushRef="#br2" timeOffset="-121439.64">14517 2280 2522 0,'11'6'52'0,"-5"-4"13"15,-1-2-52-15,7 0-13 0,-1-2 0 0,3 0 0 16,0 2 89-16,0-4 15 0,3 2 4 0,-2-1 0 15,-2 1-24-15,2 2-5 0,2 0-1 0,0 0 0 16,-3 0-51-16,3 0-11 0,3 0-1 0,-3 2-1 16,0 1-14-16,3 3 0 0,0-4 0 0,-3 3 0 15,2-3-14-15,-1 1-6 0,1-1 0 0</inkml:trace>
  <inkml:trace contextRef="#ctx0" brushRef="#br1" timeOffset="-82171">13425 675 1552 0,'0'0'44'0,"3"-4"10"0,-3-1-43 0,0 2-11 0,0 3 0 0,2-3 0 16,-2 3 155-16,0 0 29 0,0-5 5 0,0 5 2 15,0 0-50-15,0 0-9 0,0 0-3 0,0 0 0 16,0 0-1-16,0 0 0 0,0 0 0 0,0 5 0 16,0 1-88-16,0 1-17 0,-2 3-4 0,2 5-1 15,-3-5 11-15,3 2 3 0,0 6 0 0,-3 0 0 16,3 5-14-16,0-3-2 0,3 5-1 0,-3 6 0 16,3-7-3-16,-3 5-1 0,2 0 0 0,1 4 0 15,3-8 1-15,0-2 0 0,-1 2 0 0,4-4 0 16,-1-4-2-16,-2-2 0 0,6 0 0 0,-4 0 0 15,-2-7-10-15,2-5 12 0,0 1-12 0,1 1 12 16,-3 1-4-16,0-4 0 0,2 1 0 0,-2-1 0 16,-4-2 5-16,4-2 1 0,-3-1 0 0,-3-1 0 15,3-2-4-15,-3-1-1 0,0 2 0 0,0-8 0 16,-3 5-1-16,3-2-8 0,-3 3 12 0,-3-1-4 16,4-7-8-16,-4 0 10 0,1-2-10 0,-2-1 10 15,-1-2-10-15,3-1 0 0,-1 1 0 0,-3-3 8 16,1 3-8-16,-1 0 0 0,4 2 0 0,-4-2 0 15,3 0 0-15,-2 0 0 0,3 3 0 0,-4-6 0 16,3 5 0-16,-3-2 0 0,4-3 0 0,-1 5 0 16,0-2 0-16,1 3 0 0,2-4 0 0,-2 4 0 0,-1 5 0 15,3-4 0-15,-3 1 0 0,4 2 0 0,-5 6 0 0,5-3 0 0,-4 2 0 16,1 6 0 0,2-3 0-16,-3 2 0 0,3-2 0 0,3 5 0 0,0 0-8 0,0 0 8 0,0 0 0 0,0 0 0 15,0 0 0-15,0 0 0 0,0 0-9 0,0 0 9 16,0 0 0-16,0 0 0 0,3 5-8 0,3-2 8 15,2 0 0-15,0-1 0 0,1 0-8 0,2 1 8 16,4-1 0-16,2 1 0 0,0 0 0 0,3-1 0 16,0-2 0-16,-1 0 0 0,4 0 0 0,-3-2 0 15,0 2 0-15,-3 0 0 0,0-3 0 0,0 3 9 16,-3 0-9-16,0 0 0 0,0 0 0 0,-3 0 0 16,4 0 0-16,-4 0 0 0,-2 0 0 15,2 3 0-15,-3-3 0 0,-2 0 0 0,3-3 0 0,-4 3 8 16,1 0-8-16,0 0 0 0,-6 0 0 15,3 0 0-15,-3 0 0 0,0 0 0 0,0 0 8 0,0 0-8 16,0 0 0-16,0 0 0 0,0 0-10 0,0 0 10 16,0 0-61-16,0 0-7 0,0 0 0 0,0 0-1 15,0 0-55-15,-3 0-12 0,-3 3-1 0,0-1-1 16,-3 3-111-16,4 2-23 0,-3 4-4 0</inkml:trace>
  <inkml:trace contextRef="#ctx0" brushRef="#br1" timeOffset="-81885.94">13419 869 2474 0,'0'0'70'0,"0"0"16"0,3-5-69 16,0 3-17-16,0-1 0 0,2 1 0 0,1-3 112 0,3 2 18 0,-1 3 4 0,1-5 1 15,2 3-31-15,6-1-5 0,-3 3-2 0,3-2 0 16,0-1-37-16,0 3-8 0,-2 0-2 0,1 0 0 16,-1 0-2-16,2 0-1 0,-4 3 0 0,5-1 0 15,-1 1-38-15,-3-1-9 0,3 6 0 0,3-5 0 16,-4-3 0-16,2 2-14 0,-1-2 3 0,-3 2 1 16,3-2 10-16,-5 0 0 0,1 0 0 0,2 0-8 15,-6-2-56-15,2 2-10 0,-3-2-2 16</inkml:trace>
  <inkml:trace contextRef="#ctx0" brushRef="#br3" timeOffset="-75137.81">14318 2910 2306 0,'0'0'97'0,"0"-4"-77"15,6-1 36-15,-4-8 7 0,7 2 1 0,-1-3 1 16,7-4-1-16,2-4 0 0,-1-6 0 0,13-3 0 16,-1-1-16-16,9-6-4 0,3-3-1 0,2-6 0 15,-1-1-12-15,0 0-3 0,0-5 0 0,4-5 0 16,-3 8-12-16,6-6-4 0,1 1 0 0,2-3 0 15,-8 5-24-15,-4 5-6 0,0 3-1 0,-2-6 0 16,-5 13 43-16,-1 0 8 0,0 9 1 0,-6-4 1 16,-1 10-22-16,-7 3-12 0,-4 2 12 0,2 3-12 15,-7 7-25-15,1-2-12 0,-4 6-3 0,-2-4 0 16,0 5 40-16,-3 3 0 0,0 0 0 0,0 0 0 16,0 0 0-16,0 0 0 0,0 0 0 0,0 0 0 15,0 0-139-15,0 0-20 0,0 0-4 0</inkml:trace>
  <inkml:trace contextRef="#ctx0" brushRef="#br2" timeOffset="-66894.94">15506 2029 1552 0,'0'0'44'0,"0"-5"10"0,0-3-43 0,0 3-11 15,3-3 0-15,-3 3 0 0,0 0 109 0,0-2 20 16,0 2 4-16,0 5 1 0,0 0-14 0,0 0-4 16,-3-5 0-16,0 2 0 0,3 3-24 0,-6-2-6 0,4-1-1 15,-4 0 0-15,6 3-23 0,-5 0-5 0,-1-2-1 16,-3 2 0-16,4 0-15 0,-1 0-3 0,0 0-1 0,1 0 0 16,-1 2-13-16,-3 4-4 0,1-1 0 0,-1 0 0 15,-2 3-20-15,0 1 0 0,0 4 0 0,-7 2 0 16,4 3 9-16,0 2-9 0,-3 0 12 0,2 8-12 15,2-5 8-15,1 2-8 0,0 2 0 0,1 1 0 16,3 2 8-16,3 0-8 0,-1 3 0 16,3-5 0-16,3 2 0 0,0-2 0 0,3-3 0 0,-1-5 0 15,4 1 0-15,3-4 0 0,-1-4 0 0,1-3 0 16,2 0-11-16,3-3 11 0,0 1-12 0,4-5 12 16,-1-1 0-16,-4-2 0 0,2-2 0 0,-4-1 0 15,3 0 0-15,-2 1 0 0,-1-1 0 0,-2-1 0 16,-1-1 0-16,1 5 0 0,-1-8 0 0,1 3 0 0,-4-3 0 15,4 1 0-15,-3-1 0 0,-1-2 0 0,1 0 0 16,-4 0 0-16,4-3 0 0,-3 1 0 0,0-3 17 0,0 2 11 16,-1-7 1-16,-2 2 1 0,0 3 3 0,0-3 1 15,0 0 0-15,0 4 0 0,-2 1-34 16,-1 0 0-16,0 1 0 0,0 2 0 0,0 5 0 0,0-3 0 16,1 3 0-16,-4 3 0 0,6 2 0 0,-5-3 0 15,5 3 0-15,-6 3 0 0,3-1-9 0,-3 0-9 16,6-2-2-16,0 3 0 0,0 5 32 0,0-3 7 15,0-3 1-15,0 3 0 16,3 1-40-16,0-2-7 0,-3-4-1 0,5 3-1 0,1 2 20 0,3-5 9 16,-1 0-8-16,1 0 8 0,2 3 0 0,0-3-8 0,4 0 8 15,-2-3 0-15,2 6 0 0,2-3 0 0,0-3 0 0,0 3 0 16,0 0-28 0,0 0-1-16,-3 0 0 0,-2 3 0 0,-1 4 74 0,-3-2 15 15,-2 1 4-15,-1 3 0 0,1-2-46 0,-3 4-9 0,-3 2-1 0,0 1-8 16,-3 4 32-16,1 3 0 0,-2-1 0 0,-1 5 0 15,2 0-12-15,-6-2-4 0,1 2 0 0,-3 0 0 16,2 3-5-16,0-6-2 0,-2 1 0 16,3-1 0-16,-1-4-9 0,4 0 0 0,-1-3 9 0,0-2-9 15,3-6-12-15,1-2-6 0,2-2-2 0,0-6 0 16,2-2-72-16,1-2-16 0,0-6-2 16,3 0-1-16,0-4-65 0,2 0-12 0,1-7-4 0,2 4 0 15</inkml:trace>
  <inkml:trace contextRef="#ctx0" brushRef="#br2" timeOffset="-66495.77">15994 1920 1789 0,'0'0'39'0,"0"0"8"0,0 0 1 0,0 0 4 0,0 0-42 0,0 0-10 0,0 0 0 0,0 0 0 16,0 5 109-16,-3 1 20 0,3 1 4 0,0 0 1 15,0 6-42-15,0-3-8 0,0 8-1 0,0-3-1 16,0 5-19-16,3 0-4 0,-3 3-1 0,2 0 0 15,2 2-23-15,-2-5-5 0,1 3-1 0,0 2 0 16,0 0 27-16,-3 0 6 0,2-2 1 0,1 2 0 16,0 5-39-16,0-7-7 0,-3-1-1 0,2 4-1 15,2-6-15-15,-2-2 8 0,1 0-8 0,1-4 0 16,-2-3 0-16,1-1-10 0,3-3 0 0,-4-2 0 16,4-3-49-16,-3 1-9 0,3-6-3 15,-4-1 0-15,4-1-51 0,-1-3-10 16,-1-4-3-16,1-4 0 0,-2 4-54 0,3-9-11 0,-4 4-3 15,4-6 0-15</inkml:trace>
  <inkml:trace contextRef="#ctx0" brushRef="#br2" timeOffset="-66219.82">16241 1805 1497 0,'0'0'32'0,"0"0"8"0,0 4 0 0,2 1 4 0,1 3-36 0,-3-1-8 16,3 4 0-16,0 1 0 0,-1 3 137 0,2 0 26 15,-2 3 5-15,1 0 0 0,3 2-64 0,-4 2-14 16,4 4-2-16,-1 1-1 0,1-2 29 0,1 4 5 16,1-2 2-16,0 1 0 0,0-3-43 0,1 1-9 0,-1-4-2 0,1 3 0 15,0 0-55-15,-1 1-14 0,3-6 0 0,-2 0 0 16,-1 0 0-16,1-2 0 0,0-6 0 0,-4 4 0 16,4-4 25-16,-4-7 3 0,1 0 0 0,-1 0 0 31,-1-3-45-31,-4-2-9 0,0 0-2 0,3-4 0 15,-1-1-28-15,-4-3-7 0,2-2-1 0,-7 0 0 16,2 0-60-16,-1 0-13 0,-5-6-3 0,0 4-629 0,-4-1-127 0</inkml:trace>
  <inkml:trace contextRef="#ctx0" brushRef="#br2" timeOffset="-66014.41">16150 2258 2199 0,'0'0'48'0,"0"0"11"0,0 0 1 0,0 0 2 0,0 0-50 0,0 0-12 15,2-3 0-15,1 1 0 0,3 0 115 0,0 2 20 16,-1-6 4-16,1 4 1 0,5-1-22 0,-2 1-4 16,2-3-1-16,3 5 0 0,0 0-80 0,3 0-16 15,0 0-3-15,3 0-1 0,-3 5-13 0,3-3 11 16,0 3-11-16,0 1 10 16,0-2-36-16,0-1-7 0,-1-1-2 0,-1 1 0 15,-1 0-81-15,0-3-16 0,-1-3-3 0,5 0-686 16,-5 3-138-16</inkml:trace>
  <inkml:trace contextRef="#ctx0" brushRef="#br2" timeOffset="-65576.17">16872 1986 1530 0,'0'0'43'0,"0"0"10"0,-2 3-42 0,-4 4-11 0,3-5 0 0,3 3 0 0,-2 5 82 0,2 1 14 16,-4 1 4-16,4-2 0 0,0 8-2 16,4-3 0-16,-4 2 0 0,2 1 0 0,1 3-27 0,0-1-6 15,2 0-1-15,-1 3 0 0,1 1 52 0,-2-1 9 16,2 3 3-16,1-4 0 0,-1 1-103 0,4-3-25 16,-3 0 0-16,3 1 0 0,-1-7 56 0,1-1 7 15,-1-2 1-15,1-4 0 0,-1 0-52 0,0-5-12 16,-2-2 0-16,0-2 0 15,-1-5-20-15,1-4-8 0,-3-3 0 0,0-1-1 16,-3-1-5-16,0 1-1 0,-3-7 0 0,-2 4 0 16,1-2-120-16,-4 2-24 0,-1-4-5 0,1 1-558 15,-3-4-112-15</inkml:trace>
  <inkml:trace contextRef="#ctx0" brushRef="#br2" timeOffset="-65287.77">16631 1918 1958 0,'0'0'43'0,"-2"0"9"0,-4 5 1 0,3-3 3 0,3-2-45 0,0 0-11 0,0 6 0 0,0-1 0 16,0-3 104-16,3 0 20 0,3 3 3 0,-1-2 1 16,4 5-14-16,3-6-2 0,1 0-1 0,4 1 0 15,3-1-43-15,0-2-8 0,6 3-1 0,-3-3-1 16,-1 0-28-16,1 0-6 0,25 0 23 0,-23 0-47 0,4 0 0 15,-4 0 0-15,3 3 0 0,-5 2 23 0,0-3 0 16,0 1 0-16,-1 2 0 0,-2 2-23 0,-3-2 8 16,0 0-8-16,-2 1 0 0,-4-2-11 0,-3 1-6 15,1 1-2-15,0-1 0 16,-4 2-109-16,-2-7-21 0,0 5-5 0,-1-2-681 16,-2 4-136-16</inkml:trace>
  <inkml:trace contextRef="#ctx0" brushRef="#br2" timeOffset="-64998.5">16765 2409 2649 0,'0'0'58'0,"0"0"12"0,0 0 2 0,3 0 4 0,5 2-61 0,-2 2-15 0,2-4 0 0,0 2 0 15,4 0 105-15,0 1 19 0,-1 2 3 0,6-3 1 16,0-2-52-16,3 2-9 0,6 2-3 0,-2-2 0 16,8 0-51-16,-4-2-13 0,6 3 0 0,-2-1 0 15,-4 1 0-15,0-1 0 0,0 1 0 0,-2 0 0 16,2-1 23-16,1 1 1 0,-1-1 1 0,0 3 0 16,4-2-25-16,-4-3 0 0,-3 0 8 0,4 2-8 15,-4-2-34 1,1 3-9-16,-3-1-1 0,-3-2-1 0,-1 0-205 0,-1 0-41 0,15-2-8 15,-16-3-1-15</inkml:trace>
  <inkml:trace contextRef="#ctx0" brushRef="#br1" timeOffset="-52668.89">14349 759 851 0,'0'-6'36'16,"0"1"-36"-1,0 5 58-15,0-4 5 0,0 4 1 0,0-3 0 16,0 3 0-16,0 0 0 0,0 0 0 0,0-5 0 16,0 5-8-16,0 0-2 0,0-5 0 0,0 5 0 15,0 0 16-15,0 0 3 0,0 0 1 0,0 0 0 16,0 0-15-16,0 0-3 0,0 0-1 0,0 0 0 16,0 0-19-16,0 0-3 0,0 0-1 0,-3-5 0 15,3 5-14-15,0 0-3 0,0 0-1 0,0-6 0 16,0 6-5-16,-3-4-1 0,3 4 0 0,0-5 0 15,0 0 9-15,0-1 2 0,0 4 0 0,0-3 0 16,0 5-19-16,0-7 0 0,0 7 0 0,0 0 0 16,0-6 38-16,0 6 4 0,0 0 1 0,-2-7 0 15,2 7-18-15,-3-5-3 0,3 0-1 0,0 5 0 16,-3 0 35-16,0-5 6 0,3 5 2 0,0-5 0 0,0 5-52 16,0 0-12-16,0 0 0 0,0 0 0 15,-2-5 0-15,2 5 0 0,0 0 0 0,0 0 0 16,0 0 54-16,0 0 8 0,0 0 2 0,0 0 0 15,0 0-64-15,2 7 0 0,-2 1-9 0,3-3 0 16,0 5 9-16,-3 5 12 0,5-5-2 0,-2 5-1 0,0 3-9 16,3-3 0-16,-3 5 0 0,2-2 0 0,-1-1 53 15,1 3 9-15,-2 3 2 0,2-5 0 0,-2 5-52 0,3-5-12 0,-4 4 0 16,4-7 0-16,0 2 0 0,-3-1 0 0,3-1 0 0,-3-5 0 16,-1 2 21-16,1-4 2 0,0 0 0 0,0 0 0 15,-1-4-13-15,2 4-2 0,-4-6-8 16,2 1 12-16,-2 2-4 0,0-5 0 0,0 3-8 0,0-3 12 15,-2 2-4-15,2-2 0 0,0 2-8 0,0-2 12 16,0 0-12-16,0 0 11 0,0 0-11 0,-6-2 10 16,0-3-10-16,3 0 8 0,-2 0-8 15,2-7 8-15,-3-1 3 0,3 2 0 0,0-9 0 0,-3 3 0 16,4-1-11-16,-1-2 0 0,-3 2 0 0,4-2 0 16,-1 0 0-16,-3 2 0 0,4 3 0 0,-2-3 0 15,-1 4 0-15,2-4 0 0,0 3 0 0,0 2 0 16,0-5 0-16,-2 6 0 0,2-3 0 0,0 0 0 15,0 2 0-15,1-5 0 0,-2 4 0 0,2 1 0 16,-1-5 0-16,0 5 0 0,0-2 0 0,1 3 0 16,-2-1 0-16,2 0 0 0,-1 6 0 0,-3 0 0 15,3-1 0-15,1 5 0 0,-2 1 0 0,4 2 0 16,0 0 0-16,-5-2 0 0,5 2 0 0,-3-3 0 16,3 3-9-16,0 0 9 0,0 0 0 0,0 0 0 15,0 0 0-15,0 0 0 0,0 0 0 0,0 0 9 16,0 0-9-16,0 0-14 0,0 0 3 0,0 0 1 0,0 0 10 0,0 0 0 0,0 0 0 15,0 0 0-15,0 0 0 0,0 0 0 16,0 0 0-16,0 0 0 0,-5 5 0 16,5-5 0-16,-4 2 0 0,4-2 0 0,0 0 0 0,0 0 0 0,0 0 0 0,0 0 0 31,0 3 0-31,4 2 14 0,-2-2-3 0,-2-3-1 16,3 5-10-16,3-3 0 0,-4 0 0 0,2-2 0 0,-2 3 0 0,1-1 0 15,3-2 0-15,-3 6 0 0,-1-6 0 16,-2 0 0-16,6 2 0 0,-3-2 0 0,0 3 0 0,-3-3-16 0,3 2 4 0,-1 1 1 15,-2-1 11-15,0-2 0 0,6 6 0 0,-6-2 0 16,0-4 9-16,3 5 1 0,0-2 0 0,0-1 0 16,-3-2-59-16,0 0-12 0,2 6-3 0,-2-6 0 15,0 0-60-15,0 0-12 0,3 2-2 0,-3-2-1 16,0 0-105-16,0 0-22 0</inkml:trace>
  <inkml:trace contextRef="#ctx0" brushRef="#br1" timeOffset="-52284.9">14051 524 1576 0,'0'0'32'0,"0"0"9"16,0 0-33-16,-2 0-8 0,2 0 0 0,0 0 0 16,0 0 94-16,0 0 17 0,0 0 3 0,0 0 1 15,0 0-27-15,0 0-6 0,2-5-1 0,4 3 0 0,3-1-2 0,-1 3-1 0,3-3 0 0,1 1 0 16,2 2-10-16,6-2-1 0,-3 2-1 0,3 0 0 16,-1 0-17-16,5 0-3 0,-2-3-1 0,-2 3 0 15,-1 0-12-15,2 0-2 16,-1 0-1-16,-3 0 0 0,-1 0-12 0,-1 0-2 0,2 0-1 0,0 3 0 15,-3-3-15-15,3 2 0 0,-3-2 0 0,0 2 0 16,1 1 9-16,-4-3-9 0,3 3 8 0,-2-3-8 16,-4 2 8-16,-3-2-8 0,1 3 8 0,-1-3-8 15,-1 0 0-15,-4 0 0 16,0 0-12-16,0 0 12 0,0 0-102 0,0 0-13 0,0 0-2 0,-9 2-1 16,1-2-124-1,2 0-25-15</inkml:trace>
  <inkml:trace contextRef="#ctx0" brushRef="#br1" timeOffset="-51846.37">14224 1033 1617 0,'-11'10'33'0,"9"-5"10"0,2-5-35 0,-6 3-8 0,6-3 0 0,0 0 0 15,0 0 110-15,0 0 20 0,0 0 4 0,0 0 1 16,0 0-42-16,0 0-8 0,6 2-1 0,-4-2-1 15,4 0-7-15,-1 0-2 0,4 0 0 0,-3 0 0 16,2 0-10-16,4 0-1 0,-4 0-1 0,3 0 0 16,0-2-11-16,1 2-3 0,0 0 0 0,-1 0 0 15,3 0-13-15,3 0-3 0,0 2-1 0,0-2 0 16,6 3-10-16,-3 0-1 0,2 2-1 0,1-1 0 16,-1 1-8-16,1 1-2 0,0 1 0 0,-3-2 0 15,-3-2-1-15,0-1 0 0,0 1 0 16,-3-1 0-16,-3 3-8 0,3-5 0 0,-2 3 0 0,-4-3 0 15,1 2 0-15,-1-2 0 0,-2 0 0 0,-1 0 0 16,2-2-74-16,-2-1-17 0,-2 1-3 0</inkml:trace>
  <inkml:trace contextRef="#ctx0" brushRef="#br1" timeOffset="-48274.63">14956 613 1227 0,'0'0'52'16,"3"-8"-42"0,-3 3 88-16,0 2 18 0,0 3 3 0,2-4 1 15,-2-2-24-15,0 6-4 0,0 0 0 0,0 0-1 16,3-5-11-16,-3 5-3 0,4 0 0 0,-4 0 0 16,2 3 4-16,1 1 1 0,0 2 0 0,-3 1 0 15,3 6-15-15,-1-6-3 0,-2 6-1 0,4 5 0 16,-2-5-15-16,1 4-4 0,0 0 0 0,-3 3 0 15,5 4-27-15,-2 3-5 0,0-4-2 0,0 5 0 16,-1-1-10-16,2-4-14 0,1 2 3 0,-1 0 1 16,-2-2 10-16,1 2 0 0,0-5 0 0,2 3 0 15,-2-5 0-15,0 4 0 0,0-7 0 0,-1 5 0 16,2-4 0-16,-2 1 0 0,1 1 0 0,0 0 0 16,-3-3-104-16,3 0-20 0,-3 3-3 0,2-11-1 15,2 0-37-15,-4-1-8 0,3-1-2 0</inkml:trace>
  <inkml:trace contextRef="#ctx0" brushRef="#br1" timeOffset="-47944.2">15211 645 2026 0,'3'13'90'0,"-3"-8"18"16,3 7-86-16,0-1-22 0,3 1 0 0,-4-2 0 15,4 2 94-15,-1 4 14 0,1-4 4 0,3 4 0 16,-4 1-28-16,1 4-6 0,3-1-1 0,-4 2 0 16,4 3-14-16,-4 1-3 0,4-4-1 0,-1 1 0 15,-2 5-15-15,2-10-4 0,1 6 0 0,-3-6 0 16,0 2-14-16,-1-7-3 0,1 5-1 0,-1-3 0 15,-2-3-14-15,0 1-8 0,3 2 8 0,-3-8-8 16,-3 2 0-16,2-2-16 0,2-2 2 0,-4 3 1 0,0-6 13 16,0-2 0-16,0 0 0 0,0 0 0 15,0 0-143-15,0 0-25 0,0 0-6 0</inkml:trace>
  <inkml:trace contextRef="#ctx0" brushRef="#br1" timeOffset="-47648.36">15067 1015 2266 0,'0'0'64'0,"-6"0"14"0,6 0-62 0,-3 0-16 0,3 0 0 0,0 0 0 16,0 0 106-16,0 0 18 0,0 0 4 0,0 0 1 15,0 0-52-15,0 0-10 0,0 0-3 0,0 0 0 16,5 0 0-16,2 0 0 0,4 0 0 0,0 0 0 16,3 0-51-16,4 0-13 0,-2 0 0 0,4 0 0 15,0 0 20-15,2-2 2 0,2-1 0 0,-2 1 0 16,1-3-22-16,-3 0 0 0,2 2 0 0,1 1 0 16,-3-3-67-16,0 3-14 0,-1-4-3 15</inkml:trace>
  <inkml:trace contextRef="#ctx0" brushRef="#br1" timeOffset="-44443.14">15917 698 1116 0,'0'0'32'0,"0"0"6"16,0 0-30-16,0 0-8 0,0 0 0 0,3-5 0 15,-3 5 44-15,0-5 7 0,0 5 1 0,0 0 1 0,2-5-4 0,2 0-1 0,-4 5 0 0,0-3 0 16,2-1 4-16,-2-1 1 0,0 5 0 0,3-3 0 16,0-2 5-16,0 2 1 0,0-4 0 0,-3 1 0 15,3 4 3-15,-3 2 1 0,3-5 0 0,-3 5 0 16,0-5-5-16,0 5-1 0,0 0 0 0,0 0 0 15,0 0 1-15,0 0 0 0,0 0 0 0,0 0 0 16,0 0-18-16,0 0-3 0,0 0-1 0,0 0 0 16,0 0-20-16,0 0-5 0,0 0-1 0,0 0 0 15,0 0 21-15,-6 0 4 0,6 0 1 0,0 0 0 16,-6-3-9-16,6 3-2 0,0 0 0 0,-6 0 0 16,0 0-17-16,1-2-8 0,5 2 0 0,-6 0 8 15,1 0 31-15,-1 0 5 0,-2 0 2 0,2 2 0 16,0-2-19-16,0 6-4 0,1-4-1 0,-3 3 0 15,2-3-4-15,0 4-1 0,1 4 0 0,-4-5 0 16,3 0-30-16,1 5-7 0,-1-2 0 0,-3 4-1 16,7-4 42-16,-7 4 9 0,3 3 2 0,1-4 0 15,2 4-52-15,-3 5-9 0,3-5-3 0,0 5 0 16,1 0 77-16,-1 5 15 0,-3 0 4 0,3 3 0 16,3 0-76-16,0 5-14 0,0-5-3 0,0 2-1 0,3-2 30 15,-3 1 0-15,3-6-8 0,3 0 8 16,-1-3 0-16,1-2 0 0,0-6 0 0,2-1 0 15,4-1-32-15,-1-3 0 0,3-7 0 0,0 3 0 16,3-6 50-16,0 1 10 0,3-3 1 0,0-8 1 0,3 5-19 16,-3-4-11-16,-1 2 12 0,-1-2-12 0,-5 1 12 15,2 4-4-15,-4-6 0 0,-2 3-8 0,2 0 24 0,-5 5-3 0,-1-3 0 0,1-5 0 16,-4 4-21-16,2-2-16 0,-4 6 2 16,2-8 1-16,-2 4 13 0,-2-2 0 0,2 4 0 0,-4-6 10 15,2 1-10-15,2 4 0 0,-6-7 9 16,3 5-9-16,-3-3 0 0,4 9 9 15,-4-9-9-15,1 5 0 0,2 0 0 0,-3 4 0 0,0 1 0 0,1 1 0 16,5 2 9-16,-6 2-9 0,0-2 0 0,1 0 9 16,2 5-9-16,-3-3 0 0,4 4 0 0,2-6 0 15,-4 5 0-15,4 0 0 0,-2 0 0 0,2 3 0 16,2-6 0-16,-2 0 0 16,4 1 0-16,-2 2 0 0,4-2 0 0,-1-1 0 15,4-2 0-15,-1 3 0 0,-1-3 0 0,4 0 0 0,-3 0 0 0,1-3 0 16,2 1 0-16,-3-1-16 0,4-2 4 0,2 2 1 15,-3-1 11-15,3 1 16 0,1-5-4 0,2 3-1 16,-4 0-11-16,5 1-16 0,1-2 4 0,-2 4 1 16,-2-1 11-16,-1 3 0 0,0 3 0 0,-3-3 0 15,1 2 8-15,-4 4-8 0,-2-4 10 0,-1 0-10 16,-1 6 20-16,-2-3-3 0,-2 7 0 0,-2-4 0 16,-4 4 7-16,0 6 0 0,-5-5 1 0,2 7 0 15,-5-2-3-15,0-1-1 0,0 4 0 0,-3 1 0 16,2-2-13-16,-2 6-8 0,3-4 10 0,0 1-10 0,0 5 0 0,3-8 0 0,3 5 0 0,-1-3 0 31,0-4 24-31,3-3 0 0,4-2-1 0,-4-1 0 16,6-6-38-16,0-1-7 0,0-5-2 0,0 0 0 15,6-5-82-15,0-1-17 0,2-1-3 0</inkml:trace>
  <inkml:trace contextRef="#ctx0" brushRef="#br3" timeOffset="-40689.04">16594 2845 1094 0,'9'-8'46'0,"2"-1"-37"16,4-2 95-16,-1-1 18 0,3-6 4 0,0 1 1 15,2-7 1-15,-1 2 1 0,1-5 0 0,5-4 0 16,-2-2 51-16,1-2 9 0,2-5 3 0,7-3 0 16,1-2-112-16,4-6-21 0,6 1-5 0,2-8-1 15,-5-2-9-15,-4 2-3 0,5-6 0 0,-2-3 0 16,-2 8-18-16,2-1-4 0,4-1-1 0,-3 4 0 15,-6 6-8-15,-6 6-2 0,-2 2 0 0,-4 5 0 16,-5 10-8-16,-2 8 0 0,-7 0 0 0,0 5 0 16,-2 2-29-16,-3 6 1 0,-3-1 1 0,0 3 0 15,0 5-86-15,-9 5-18 0,1 3-3 0</inkml:trace>
  <inkml:trace contextRef="#ctx0" brushRef="#br3" timeOffset="-40136.52">15909 2641 1267 0,'5'-2'56'0,"1"-4"12"16,0-1-55-16,2 2-13 0,-2-3 0 0,5-2 0 15,1-2 105-15,-1-1 19 0,3-5 3 0,0 3 1 16,-3-10 18-16,4 0 4 0,-1 0 1 0,0-10 0 16,0-1-37-16,3-2-7 0,3 1-2 0,3-12 0 0,2 7-69 0,4-11-13 15,2-3-3-15,3-1-1 0,-6 6-10 0,3 3-1 0,1-2-8 16,-4 2 12-16,-3 7-12 0,-5 1 11 0,0 7-11 0,-3-2 10 16,-3 8-42-1,-3 7-9-15,-2 4-2 0,-3 1 0 0,-4 10-102 0,-2-3-21 16,0 8-4-16</inkml:trace>
  <inkml:trace contextRef="#ctx0" brushRef="#br3" timeOffset="-39685.17">15350 2835 1490 0,'-3'2'66'0,"3"-2"14"0,0 0-64 0,0 0-16 0,0 0 0 0,0 0 0 15,-2-5 96-15,2-2 17 0,0-1 3 0,2-2 1 16,1-5-13 0,3-2-4-16,-1-6 0 0,3 0 0 0,5-2-8 0,-2-3-1 0,2 3-1 0,2-7 0 15,5-1-17-15,5-3-3 0,1 1-1 0,5-8 0 16,-3 6-29-16,7-4-5 0,-2 3-2 0,1-7 0 15,-2 7-45-15,-1-10-8 0,0 5-3 0,3-4 0 16,0 6 42-16,3 1 8 0,3 2 1 0,-4-2 1 16,-1 7-29-16,-4 0-10 0,-6 5 0 0,1 0 0 15,-6 6-162-15,-3 2-32 0,-3 4-6 16</inkml:trace>
  <inkml:trace contextRef="#ctx0" brushRef="#br2" timeOffset="-34731.29">18234 1918 2366 0,'0'2'67'0,"0"-2"15"16,0 0-66-16,0 0-16 0,0 0 0 0,0 0 0 0,0 0 115 0,-3-5 19 0,3 5 4 0,0 0 1 15,0 0-34-15,0 0-6 0,0 0-2 0,0 0 0 16,0 0-23-16,-4-8-5 0,4 4-1 0,0 4 0 16,-2-5-22-16,2 5-5 0,0 0-1 0,0 0 0 15,0 0-8-15,-3-6-3 0,3 6 0 0,-6-2 0 16,0-1-9-16,1 3-3 0,-1 3 0 0,1-3 0 15,-1 5-17-15,0-2 0 0,-3 2 0 0,4 2 0 16,-3 1 0-16,-1-3 0 0,-2-1 0 0,-1 7 5 16,1-4-5-16,0 6 0 0,0-3 0 0,-1 5 0 15,-2 3 0-15,0 2 0 0,0 5 0 16,-1 3 0-16,4-6 0 0,0 2 0 16,-4 3 0-16,4-1 0 0,0-1-26 15,2 2-5-15,1 1-1 0,-1-1 0 0,4 4 52 0,-1 2 9 0,4 2 3 0,-2-3 0 16,4-1-24-16,4-3-8 0,-2-6 0 0,4-1 0 15,2-4 0-15,0 1 0 0,4-6 0 0,2-2 0 16,3-2-26-16,3 0-5 0,3-8-1 16,-1 0 0-16,4 0 32 0,-4-8 0 0,2 0 0 0,1-2 0 15,-2 3 0-15,-1-1 0 0,1-2 0 0,-1 0 0 16,1-2 0-16,0-1 0 0,2-3 0 0,-2 2 0 16,0-1 0-16,-3-1 0 0,-1-1 0 0,1 1 0 15,-3-1 0-15,-2 2 0 0,2-3 0 0,-6 3 0 0,0 0 0 0,-2 0 0 16,-3 0 0-16,-1-3 0 0,-2 3 0 15,0-3 0-15,-3 6 0 0,0-8 0 0,-3 0 0 16,-3 0 0-16,0-1 0 0,-2-4 0 0,-3 2 20 0,-1-2 9 16,1 0 3-16,-3 0 0 15,0 2-52-15,-3 6-9 0,0-1-3 0,2 3 0 0,-1-1 32 0,1 3 0 16,1 4 0-16,2-2 0 0,-1 2 0 0,1 1 0 16,1 0 0-16,2 6 0 15,-2-8 0-15,2 5 0 0,1 0 0 0,3-1 0 0,-1 2 0 16,0 1 0-16,3 1 0 0,-2-1 0 0,5 3 0 0,0 0 0 0,-4-2 0 0,4 2 0 15,0 0-160-15,0 2-25 16,0 8-6-16</inkml:trace>
  <inkml:trace contextRef="#ctx0" brushRef="#br2" timeOffset="-34277.13">18219 2300 1579 0,'0'-9'32'0,"-3"2"10"16,3 1-34-16,0 1-8 0,-2 3 0 0,2-6 0 15,0 8 132-15,0 0 24 0,0 0 4 0,0 0 2 16,0-5-3-16,0 5-1 0,0-5 0 0,0 5 0 16,0 0-50-16,0 0-9 0,0 0-3 0,0 0 0 0,0 0-51 0,0 0-10 0,0 0-3 0,0 0 0 15,5 5 36-15,-2 0 8 0,2 3 0 16,2-6 1-16,-2 3-31 0,7 3-6 0,-1-1-2 0,0 0 0 16,6 4-12-16,0-6-2 0,5 5-1 0,-2 0 0 15,3 3-7-15,0-3-2 0,0 2 0 0,-3-1 0 16,-1 1-5-16,1 0-1 0,-3 1 0 0,-2-3 0 15,-4 3-5-15,0-3-3 0,0 0 0 0,-5 0 0 16,3-2 0-16,-4-1 0 0,1-2 0 0,-3 0 0 16,0 0 0-16,-1 1 0 0,1-6 0 15,-3 0 0-15,0 0 0 0,0 0 0 0,0 0 0 0,0 0 0 16,0 0-26 0,0 0-2-16,0 0 0 0,0 0 0 0,0 0-82 0,0 0-17 15,0 0-3-15</inkml:trace>
  <inkml:trace contextRef="#ctx0" brushRef="#br1" timeOffset="-1411.47">1579 14296 687 0,'0'0'14'0,"0"0"4"0,6 5-18 0,-6-5 0 0,0 5 0 0,0-3 0 16,0-2 28-16,0 0 1 0,0 0 1 15,0 5 0-15,0-5-15 0,0 5-3 0,0-5-1 0,0 0 0 16,0 0-11-16,0 0-12 0</inkml:trace>
  <inkml:trace contextRef="#ctx0" brushRef="#br1" timeOffset="2135.87">16872 713 1579 0,'0'0'32'0,"0"0"10"0,0 0-34 0,0 0-8 0,-2-5 0 0,2 0 0 15,0 5 142-15,0-3 26 0,0-2 6 0,0-2 1 16,0 7-24-16,0-5-5 0,0 0-1 0,0 5 0 16,0-5-65-16,0 5-12 0,0 0-4 0,-3-5 0 15,3 5 0-15,0 0 0 0,0 0 0 0,-3-5 0 16,3 5-23-16,0 0-5 0,0 0 0 0,-3 0-1 15,-3 0-2-15,6 0 0 0,-5 0 0 0,-1 3 0 16,1 2-7-16,-1-1-2 0,0 1 0 0,1 1 0 16,-1 3-5-16,0-4-2 0,1 3 0 0,-4 2 0 15,3 3-4-15,1-3-1 0,-4 0 0 0,1 5 0 16,-3 3-12-16,-1 2 11 0,0 0-11 0,1 8 10 16,0-5-10-16,0 6 0 0,2 4 0 0,1 0 8 15,-1-8-8-15,1 6 0 0,2-4 0 0,3 1 0 16,1 0 0-16,2 2 0 0,2 1 0 0,1-4 0 15,3-5 0-15,2 4 0 0,3-8 0 0,0-4 0 16,4-1 0-16,2-5 0 0,0-1 0 0,0-4 0 16,0-6 0-16,2-1 0 0,5-7 0 0,-5 2 0 15,4-2 0-15,2 1 0 0,-1 0 0 0,0-3 0 0,0 3 0 16,-5 2 0-16,4 4 0 0,-3 1 0 16,-3-4 0-16,-3-3 0 0,0 2 0 0,0-2 0 15,-5 3 0-15,-1-6 0 0,-2 0 0 0,2 3 0 0,-4-5 14 16,-4 5 1-16,2-3 0 0,-2 3 0 0,-2-8-15 0,-2 3 0 15,2-3 0-15,-4-2 0 0,0 0 0 0,0 0 0 0,-2 0 0 0,-1 2 0 16,-2-4 0-16,3 4 0 16,-1-2 0-16,-2 2 9 0,0 1-9 0,0 1 0 0,-1 4 0 0,0-5 0 15,1 1 0-15,3 6 0 0,-3-5 0 0,-1 3 0 16,4 4 0-16,2-4 0 0,-3 1 0 0,1 4 0 16,3 1-16-16,-1 6 0 0,-1-2 1 0,2 2 0 15,-1 0-40-15,1 2-8 0,2 1-1 16,-2 5-1-16,1 1-152 15,2 4-31-15,-1-5-5 0</inkml:trace>
  <inkml:trace contextRef="#ctx0" brushRef="#br1" timeOffset="2519.74">16889 1081 2001 0,'0'0'41'0,"0"0"11"0,0-5-41 0,0 5-11 0,3-5 0 0,-3 5 0 16,0 0 118-16,3-3 22 0,0 1 4 0,3 2 0 15,-1 0-12-15,1 2-4 0,0 3 0 0,-1 1 0 32,4 1-42-32,2-2-9 0,-2 0-1 0,2 0-1 0,1 3-11 0,-1 0-1 0,3 4-1 0,0-7 0 15,0 7-26-15,0 4-4 0,1-1-2 0,-1 3 0 16,0-1-11-16,-3-4-3 0,3-1 0 0,-2 3 0 16,-3-2-8-16,-1-1-8 0,0 1 9 0,1-2-9 15,-3-2 0-15,2 4 0 0,-2-6 0 0,2 4 0 16,-2-4-60-16,0 1-11 0,-1-1-2 0,-2-2-1 15,3-5-133-15,0 0-26 0</inkml:trace>
  <inkml:trace contextRef="#ctx0" brushRef="#br3" timeOffset="6315.58">17882 2767 1220 0,'-6'5'54'15,"4"0"11"-15,-5 0-52 0,2-3-13 0,5-2 0 0,0 0 0 0,0 0 64 16,0 0 9-16,0 0 3 0,0 0 0 16,0 0-18-16,0 0-3 0,3-2-1 0,3-8 0 0,-3 2 17 15,2-2 3-15,1 0 1 0,2-5 0 16,3-2 22-16,1-1 5 0,2-5 1 0,6-2 0 0,3-2-11 0,2-4-3 16,3-2 0-16,6-7 0 15,-2 0-20-15,1-4-4 0,-1 2-1 0,5-11 0 0,0 5-51 0,0-2-13 0,2-1 0 0,3-4 0 16,-1 7 28-16,-5 2 2 0,4 4 1 0,-3-9 0 15,-3 13-23-15,-6 6-8 0,1-3 0 16,-4 2 0-16,-2 5 0 0,0 8 8 0,-4-3-8 0,-1 8 0 16,-5 0-24-16,-4 5-8 0,-3 3-2 15,-4 1 0-15,-2 6-106 0,0 0-22 0,0 0-4 0</inkml:trace>
  <inkml:trace contextRef="#ctx0" brushRef="#br2" timeOffset="12739.73">17700 779 1576 0,'0'0'32'0,"0"0"9"0,0 0-33 0,0 0-8 0,-2 0 0 16,2 0 0-16,0 0 63 0,0 0 10 0,-3-6 3 15,0 4 0-15,3 2-26 0,0 0-5 0,-3-7-1 0,3 2 0 16,0 5 24-16,0-6 4 0,0 6 0 0,-3-7 1 16,3 7 7-16,0-5 0 15,0 5 1-15,0 0 0 0,0 0 0 0,0 0 0 16,0 0 0-16,0 0 0 15,0 0-25-15,-5 0-4 0,5 0-2 0,-6 3 0 0,3-1-20 0,-3 0-4 0,6-2-1 16,-3 5 0-16,1-2-7 0,-1 0-2 0,3 2 0 0,0-5 0 16,-3 7-4-16,3-7 0 0,0 0-1 0,0 2 0 31,0 4-1-31,0-4 0 0,3 1 0 0,-3 2 0 0,0 0 6 0,0 0 0 0,0 2 1 0,0 1 0 16,0-3-3-16,0-2-1 0,0 1 0 0,0 1 0 15,3-2-1-15,-3 2-1 0,0 0 0 0,0 3 0 16,0-5-3-16,0-3-8 0,0 4 12 0,0-4-4 15,0 0-8-15,0 0 0 0,0 0 0 0,0 0 8 16,2 0-8-16,-2 0 0 0,0 0 9 0,0 0-9 16,0 0 0-16,0 0 0 0,0 0-12 0,0 0 4 15,0 0 20-15,0 0 5 0,0 0 1 0,0 0 0 16,0 0-18-16,0 0 0 0,0 0 0 0,0 0 0 16,0 0 0-16,0 0 0 0,0 5 0 0,0-5 0 15,0 0 0-15,0 0 0 0,0 0 0 0,0 0 0 16,0 0 0-16,0 0 0 0,0 0 0 0,0 0 0 15,0 0 0-15,0 0 0 0,0 0 0 0,0 0 0 16,0 0 0-16,0 0 0 0,0 0 0 0,0 0 0 16,0 0 0-16,0 0 0 0,0 0 0 0,0 0 0 15,0 0 0-15,0 0 0 0,0 0 0 0,0 0 0 0,0 0 8 16,0 0-8-16,0 0 0 0,0 0 0 16,0 0 0-16,0 0-14 0,0 0 2 0,0 0 1 15,0 0-64-15,0 0-13 0,0 0-2 0,0 0-1 16,0 0-46-16,0 0-10 0,0 0-1 0</inkml:trace>
  <inkml:trace contextRef="#ctx0" brushRef="#br1" timeOffset="17999.97">17658 642 794 0,'0'0'33'0,"0"0"-33"32,0 0 64-32,0 0 5 0,0 0 2 0,3-4 0 0,-3 4 12 0,0 0 2 0,0 0 1 0,0 0 0 15,0 0 18-15,0 0 3 0,0 0 1 0,0 0 0 16,0 0-9-16,0 0-2 0,0 0 0 0,0 0 0 15,0 0-25-15,0 0-4 0,0 0-2 0,0 0 0 16,0 0-10-16,0 0-1 0,0 0-1 0,0 0 0 16,0 0-10-16,0 0-1 0,0 4-1 0,0-4 0 15,2 6-4-15,-2-6-1 0,0 5 0 0,0 0 0 16,0 0-11-16,0-5-2 0,-2 3-1 0,2 2 0 16,0-3-4-16,0-2-1 0,-3 5 0 0,3 0 0 15,0-2-1-15,0 4 0 0,-3-2 0 0,3-3 0 16,0 1-2-16,0-3-1 0,-3 5 0 0,3 0 0 15,0 0-6-15,0-3 0 0,0 4-8 0,3-1 12 16,-3 0 3-16,3 0 0 0,-3-5 0 0,3 5 0 16,-1 0-15-16,-2 0-8 0,3-2 8 0,-3 2-13 15,0 2 13-15,4-2 10 0,-4-2-2 0,0-1 0 16,0 3 4-16,0 0 0 0,0 3 0 0,-4-3 0 16,4 2-3-16,-3-1 0 0,3-4 0 0,-2 3 0 15,-1 2-1-15,3-1 0 0,0 1 0 0,0 1 0 16,0-3-8-16,0 0 0 0,0 0 9 0,0 3-9 0,0-4 0 15,0 1 0-15,0 6 0 0,0-6 0 0,0 3 0 16,3-1 0-16,-3 0 0 0,0 4 0 0,2-4 0 16,-2 1 0-16,0 1 0 0,0 2 8 0,0-4-8 0,0 1 0 15,-2 4 0-15,2 1 0 0,-3-6 0 0,3 4 0 16,0-2 0-16,0 4 8 0,0-5-8 16,0 2 0-16,0 3 0 0,0-4 0 15,0-1 0-15,0 0 0 0,0-1 0 0,0-1 0 16,0-2 0-16,3 7 0 0,-3-9 0 0,0 3 0 0,2-3 0 0,-2-2 0 0,0 0 0 15,0 0 0-15,3 5 0 0,-3-1 0 16,4 0 0-16,-4-1 0 0,0-3 0 0,0 0 0 0,0 0 0 16,0 0 0-16,0 0 0 0,2 5 0 0,-2 5 0 15,0-8 0-15,3 1 0 0,-3-3 0 16,0 0 0-16,0 0 0 0,0 0 0 0,0 0 0 0,0 0-9 0,0 0 9 16,0-3 0-16,6 1 0 0,-6-4 0 0,2-3 0 15,1 4 0-15,-3-3 0 0,0 1 8 0,3 2-8 16,-3-1 0-16,0-1 0 0,3-1 0 0,-3 3 0 15,3 0 0-15,-3 0 8 0,0 5-8 0,0-5 0 16,0 5 0-16,0-5 0 0,0 5 0 0,0-7 0 16,0 1 0-16,0-1 8 0,0 2-8 0,0-3 0 15,3 3 0-15,-3-4 0 0,0 1 0 0,2-2 0 16,-2-1 0-16,0-1 0 0,3-3 0 0,-3 5 0 16,0-6 19-16,0 1 5 0,0 3 0 0,0-6 1 15,0 3-40-15,0 0-8 0,0 2-1 0,0 1-1 16,0-6 25-16,0 3 0 0,0 2 0 0,0-4 0 0,0 2 0 15,0 2 0-15,0-2 0 0,0 2 0 16,0-5 0-16,0 6 0 0,0-1 0 0,0-2 0 16,0 1 0-16,0 3 0 0,0-4 0 0,0 2 0 0,0 6 15 15,0-6 8-15,0 3 1 0,0 0 1 0,0 5-38 16,0-2-8-16,0-4-2 0,0 4 0 0,0 2 23 16,0 0 0-16,0 2 0 0,0 1 0 0,0 2 0 15,0-2 0-15,0 2 0 0,0 0 0 0,0-6 0 0,0 6 0 0,0 0 0 0,0 0 0 16,0 0 19-16,0 0 1 0,0 0 1 0,0 0 0 15,0 0-21-15,0 0 0 0,0 0 0 0,3 3 0 16,0 2 0-16,-1-3 9 0,4-2 0 0,-3 3 0 16,3 2-1-16,-1-2-8 0,1-3 12 0,0 2-4 15,3 1 0-15,-1-3 0 0,4 0 0 16,-1 0 0-16,0 0 0 0,3 0 0 0,-3-3 0 0,4 3 0 16,-4-2 0-16,3-1-8 0,1 3 12 0,-2-3-4 15,-1 3 1-15,5-2 0 0,-3 2 0 0,0 0 0 16,0-3-9-16,1 3 0 0,-1 0 0 0,0 0 0 15,-3 0 0-15,0 0 0 0,1 0 0 0,0 0 0 16,-1 0 0-16,-3 0 8 0,1 3-8 0,-1-3 8 16,-2 0 6-16,2 0 1 0,1 0 0 0,-3 0 0 15,2 0-15-15,-3 0-15 0,4 0 3 0,-3 0 1 16,-1 2 11-16,1 1 16 0,0-3-4 0,-3 3-1 16,-1-1-23-16,-2 1-5 0,0-3-1 0,0 0 0 15,0 4-55-15,0-4-11 0,0 5-3 0,-2 1 0 16,-4-1-105-16,3-3-20 0,-5-2-5 0</inkml:trace>
  <inkml:trace contextRef="#ctx0" brushRef="#br1" timeOffset="18479.21">17661 935 1394 0,'0'0'59'15,"0"0"-47"1,0 0 124-16,0 0 26 0,0 0 5 0,0 0 1 16,0 0-76-16,0 0-16 0,0 0-2 0,0 0-1 15,0 0-7-15,0-5-2 0,0 5 0 0,0 0 0 16,2-5 12-16,-2 5 3 0,3-5 0 0,1 2 0 16,1 1-24-16,1 2-5 0,-1-3-1 0,4 3 0 15,-1-2-8-15,4 2-1 0,2 0-1 0,-3-2 0 16,3 2-11-16,0-4-3 0,3 2 0 0,0 0 0 15,0 2 31-15,-2-3 7 0,1 3 1 0,-1-2 0 16,2-1-52-16,-3 1-12 0,3-4 0 0,-2 4 0 16,-2 2 0-16,2 0 0 0,-4 0 0 0,0 2 0 0,-2 4 0 0,-1-6 0 15,1 2 0-15,-3 1 0 16,-4-1 0-16,1 1 0 0,0 1 0 0,0 0 0 16,-3 0-100-16,0-4-22 0,-3 5-5 0,0 0-1 15,0-2-51-15,-3 5-10 0,1-4-3 0</inkml:trace>
  <inkml:trace contextRef="#ctx0" brushRef="#br1" timeOffset="18883.98">17661 1232 2109 0,'0'0'60'0,"0"0"12"16,0 0-57-16,0 0-15 0,0 0 0 0,0 0 0 15,0 0 104-15,5-2 17 0,-5 2 4 0,4 0 1 16,1 0-32-16,3 2-6 0,1 1-2 0,-1-1 0 16,1 1-27-16,5 2-6 0,-2-2-1 0,5-3 0 0,-4-3-8 0,5-5-3 15,-1 3 0-15,2 0 0 0,-1 0-41 0,1 2 0 0,1 1 0 0,0 0-11 16,0-1 11-16,0 3 0 0,0 3 0 0,0-1 0 31,-3 0 23-31,0 4 6 0,-1 1 2 0,-1-2 0 16,2 3-47-16,0-3-10 0,-3-5-2 0,0 2 0 15,0 3-77-15,-3 1-16 0,4-1-3 0</inkml:trace>
  <inkml:trace contextRef="#ctx0" brushRef="#br3" timeOffset="22955.53">13581 2823 1516 0,'6'-18'64'0,"0"-3"-52"16,-1-1 107-16,3-3 21 0,1 0 4 0,2-6 0 15,4 1-4-15,2-2-2 0,2-1 0 0,7-5 0 16,2-2-40-16,6-8-8 0,6-3-2 0,2-5 0 15,-8 11-46-15,3-8-10 0,-2 5-1 0,4-4-1 16,0 9 1-16,4-5 0 0,3 5 0 0,-4-2 0 16,-5 7-23-16,-3 3-8 0,-3 2 0 0,-6 3 0 15,1-1-16-15,-6 6-10 0,0 2-2 0,0-2 0 16,-6 10-120-16,0-5-24 0,0 5-4 0</inkml:trace>
  <inkml:trace contextRef="#ctx0" brushRef="#br1" timeOffset="37048.26">5379 5098 1474 0,'0'0'31'0,"0"0"6"0,-3 0-29 0,3 0-8 0,0 0 0 16,0 0 0-16,0 0 75 0,-6-2 13 0,6 2 4 0,0 0 0 15,0 0 54-15,0 0 11 0,0 0 3 0,0 0 0 16,-3 0-52-16,3 0-9 0,0 0-3 0,-6 2 0 16,4 0-25-16,2-2-6 15,-3 5-1-15,3-5 0 0,-6 3 4 0,6-3 1 0,0 0 0 16,-2 5 0-16,2-5-8 0,0 0-1 0,0 0-1 0,0 5 0 16,0-5-50-16,2 2-9 0,-2 3 0 0,0-5 0 15,6 3 0-15,-3 2 19 0,-1-2-3 0,4-1-1 16,-3 1-4-16,3-3-1 0,0 2 0 0,5-2 0 15,-8 2 26-15,5 2 4 0,-2-4 2 0,6 2 0 32,-10 0-56-32,7-2-11 0,-3 0-3 0,-1 3 0 0,3-3 28 0,-2 2 11 0,-1 1-1 0,1-3 0 15,-3 2 6-15,3 1 2 0,3 0 0 0,-7-3 0 16,1 2-18-16,3 0 0 0,-4 1 0 0,2 2 0 16,-2-3 0-16,1 4 0 0,-3-4 0 0,6 3 0 15,-6 0 0-15,0 3 0 0,0-3 0 0,0 3 0 16,0-1 0-16,-6 0 0 0,3 4 0 0,1-2 0 15,-4 2 0-15,3-4 0 0,-3 3-8 0,4 0 8 16,-4-2 0-16,3 2 0 0,-3-2 0 0,3-1 10 16,-3 1-10-16,4-3 0 0,-1 0 0 0,0-1 0 15,0 2 0-15,3-6 0 0,-2 3 0 0,2-3 0 16,0 0 0-16,0 0-9 0,0 0 9 0,0 0 0 16,0 0-8-16,0 0 8 0,2 0 0 0,1 0 0 0,3-3 0 0,-4 3-8 15,4 3 8-15,3-3 0 16,0 0 0-16,-4 0 0 0,3 0 0 0,7 0 0 15,-9 0 0-15,5 2 8 0,0-2 0 0,-2 2 1 0,-1-2-9 16,3 3 0-16,1-3 0 0,-4 2 0 16,4 1 0-16,-4 0 16 0,0 2-2 0,4-1-1 15,-6 4-1-15,0 0 0 0,-1-1 0 0,-2-1 0 0,0 1-2 16,-3 3-1-16,0-3 0 0,-3 4 0 16,0-1-33-16,-2 0-6 0,-1 2-2 0,-3-1 0 0,4 1 52 0,-4-2 9 0,-2 3 3 0,2-3 0 15,-2 0-52-15,2 0-9 16,1 0-3-16,-4-3 0 0,4-1 51 0,-3 1 9 0,2-2 3 0,0-3 0 15,1 4-31-15,3-1 0 0,-1-3 0 0,3 1 0 16,3-3-70-16,0 0-20 0,0 0-4 0,0 0-1 16,0 0-109-16,0 0-21 0,3 0-5 15</inkml:trace>
  <inkml:trace contextRef="#ctx0" brushRef="#br1" timeOffset="39488.48">6658 7355 1638 0,'0'-4'72'0,"0"-1"16"16,0-1-71-16,0 1-17 0,0 1 0 0,0-1 0 0,0 5 117 15,0-6 20-15,0 1 4 0,0 5 1 16,0-5-17-16,0 5-3 0,0 0-1 0,0 0 0 0,0 0-31 0,0 0-6 0,0 0-2 0,0 0 0 16,0 0-14-16,0 0-4 15,0 0 0-15,0 0 0 0,0 0 0 0,0 0-1 0,0 0 0 0,0 0 0 16,0 0-24-16,0 0-5 0,0 0-1 0,0 0 0 15,0 0-1-15,0 5 0 0,0 0 0 0,0 1 0 16,0 1-32-16,0 0 0 0,0 1 0 0,0-1 0 16,2 4 0-16,-2 2 0 0,0-4 0 0,3 4 0 15,-3-1 0-15,0 1 0 0,0 0 0 0,0 2 0 16,0-3 0-16,0 1 0 0,0-3 0 16,0 3 0-16,3-3 31 0,-3-3-1 0,0 1 0 0,3 0 0 15,-1-1-22-15,2-1-8 16,-2-2 0-16,4-1 8 0,-1-1-8 0,1 1 0 0,3-1 0 0,-4-2 0 15,4 0 0-15,2 0 0 0,-2 0 0 0,3-2 0 16,-1-1 0-16,0 1 0 0,0-1 0 0,1 1 0 16,-1-4 0-16,-2 4 0 0,2-1 0 0,-3 1 0 15,-2-3-31-15,2 0 1 0,-2 2 0 0,3-2 0 16,-3 1-27-16,-1-1-6 0,-2-1-1 0,2 1 0 16,1-2-102-16,-3-1-21 0,3 1-4 0,-4-4-1 15,1 4-102-15,-3-3-21 0</inkml:trace>
  <inkml:trace contextRef="#ctx0" brushRef="#br1" timeOffset="39805.73">6901 7273 1792 0,'0'-5'51'0,"0"5"10"0,0-3-49 0,0 3-12 0,0 0 0 0,0 0 0 16,0 0 156-16,0 0 29 0,0 0 6 0,0 0 1 31,0 0-103-31,0 0-20 0,-3 3-4 0,1 2-1 0,-2-1 50 0,4 5 10 0,0-2 1 0,-2 2 1 16,2 2-48-16,0-1-10 0,0 2-1 0,0 4-1 15,0-1-2-15,0 3 0 0,0-1 0 0,2 1 0 16,-2 0-51-16,0-1-13 0,4 1 0 0,-4-1 0 16,0 1 0-16,2-3 0 0,-2 2 0 0,0-1 0 15,3-3 0-15,-3 1 0 0,3 1 0 16,-3 1 0-16,0-4 0 0,3-2 0 0,-3 3 0 16,3-3 0-16,-3 2 0 0,0-1 0 0,0 1 0 15,0-2 0-15,0 1 25 0,0-1 3 0,0 2 0 16,0-2 0-16,0-2-28 0,0-1 8 0,0 1-8 0,0-3 0 15,-3 0-19-15,3-5-9 16,0 0-1-16,0 0-1 0,0 0-27 0,0 0-6 0,0 0-1 0,0-7 0 16,-3 1-153-16,3-1-31 0,0 0-7 0</inkml:trace>
  <inkml:trace contextRef="#ctx0" brushRef="#br1" timeOffset="41765.39">4903 9521 1400 0,'0'0'62'0,"0"0"13"0,0 0-60 0,0 0-15 0,0-6 0 0,0 6 0 16,0 0 76-16,0-3 12 0,0 3 2 0,0 0 1 15,0 0 29-15,0 0 7 0,0 0 1 0,0 0 0 16,0 0 0-16,0 0 0 0,0 0 0 0,0 0 0 16,0 0-52-16,0 0-9 0,0 0-3 0,0 0 0 15,0 0-6-15,0 0-2 0,-4 0 0 0,2 0 0 16,-7 3-20-16,3 0-5 0,4 0-1 0,-4-1 0 15,1 0-11-15,-1 3-3 0,3 1 0 0,-3-1 0 16,1-1 8-16,-1 1 2 0,-3 3 0 0,7-3 0 16,-4 0-26-16,1 3 0 0,-1-3 0 0,3 0 0 15,0-1 0-15,0 0 0 0,0 0 0 0,3-4 0 16,0 0 0-16,0 0 0 0,-6 3-14 0,6-3 5 16,0 0 9-16,0 0 0 0,0 0 0 0,0 0 0 15,0 0 0-15,0 0 0 0,0 0 0 0,0 0 0 16,0 0 0-16,0 0 9 0,0 0 0 0,0 0 0 15,0 0-9-15,0 0 0 0,0 0 0 0,0 0 0 16,0 0 0-16,0 0-14 0,0 0 3 0,0 0 1 16,6 2 10-16,-6 1 0 0,0-1 8 0,3 4-8 0,0-1 9 15,0-1-9-15,2 2 12 0,-1-1-12 16,1 0 13-16,1-1-4 0,-1 2-1 0,1-1 0 16,0-3-8-16,-1 3-11 0,1 1 3 0,0-1 0 15,-1-3 28-15,-2 3 7 0,3 0 1 0,-4-2 0 0,2 2-20 16,-2-3-8-16,1 3 8 0,3 1-8 0,-6-4 0 0,0-2 8 0,0 2-8 0,2 3 0 15,-2-5 0-15,0 3 0 0,0-3 8 0,4 2-8 16,-4-2 0-16,2 3 0 0,-2-3 0 16,3 3 0-16,0-1 0 0,-3-2 0 15,6 0 0-15,-4 2 0 0,-2-2 0 0,6 0 0 0,-6 3 0 0,0-3 0 16,6 0 0-16,-1 0 0 0,-1 2 0 0,1-2 0 16,-2 0 0-16,2 0 0 15,-2 0 0-15,3 0 0 0,-3 0 0 0,3 0 0 0,-4 3 0 0,1-3 0 16,3 2 20-16,-3 1 9 15,2 0 2-15,-5-1 0 0,3 1-31 0,-3 1 0 0,3-1 0 0,-3 2 0 16,0 0 0-16,0 2 0 0,-3-1 0 0,0 1 0 16,3-2-11-16,-8 1-8 0,5 1-1 0,-3-2-1 15,1 0 21-15,-4 3 0 0,3-3 0 0,-5 0 0 16,3 0 17-16,-1 0 2 0,-5 0 0 0,6-3 0 16,-4 4-19-16,3-2 0 0,1-1 0 0,0-1 0 15,2 1 0-15,-3 0 0 0,1-1 0 0,2-2 0 16,6 0-99-16,0 0-23 0,0 0-5 0,0 0-1 15,0 0-90-15,0 0-18 0</inkml:trace>
  <inkml:trace contextRef="#ctx0" brushRef="#br1" timeOffset="42905.8">6675 9923 2269 0,'0'0'64'0,"0"0"15"16,0 0-63-16,0 0-16 0,0 0 0 0,0 0 0 15,-4-2 105-15,4 2 19 0,0 0 3 0,-5-3 1 16,5 3-103-16,0 0-25 0,-6 3 0 0,6-3 0 16,-2 5 56-16,-4 0 7 0,3 0 1 0,0 2 0 15,0 1-52-15,3 0-12 0,-3 2 0 0,3 0 0 16,-2 0 54-16,2 0 8 0,0 0 2 0,0 3 0 15,0-1-52-15,0 3-12 0,0 1 0 0,0-4 0 16,0 3 0-16,0 0 0 0,2-2 0 0,-2 0 0 16,3 1 0-16,0-1 0 0,0 0 0 0,0-1 0 0,3-1 0 0,-1-1 0 15,-2 0 0-15,6 0 0 0,-4-3 0 0,3-2 0 0,1 3 0 0,0-3 0 16,2 0 0-16,3-3 0 0,-3-2 0 0,4 0 0 16,-1-2 0-16,0-3 0 15,0 0 0-15,1 0 0 0,-2-3-11 0,-4-1-5 0,2-2 0 16,1 1-1-16,-7-2 27 0,4 1 6 0,-3-1 0 0,-1 2 1 15,1-1-17-15,-4 2 0 0,2-2 0 0,-2 4 0 16,-2 0 0-16,-2-1 0 0,-2 1 0 0,2 1 0 16,2 6 55-16,-6-5 7 0,3 3 2 0,3 2 0 15,-8-3-52-15,3 6-12 0,-1-1 0 0,-3 1 0 16,7 2-17-16,-5 2-7 0,2-2 0 0,2 3-1 16,-2 2-11-16,1 0-3 0,-1 2 0 0,2 1 0 15,3 0 39-15,0-1 13 0,0 3 0 0,3-2 0 16,0-2-13-16,-1-2-18 0,4-1 4 0,-3 0 1 15,3-4 13-15,-4 1 0 0,5-5 0 0,-5 0 0 16,4-2-156-16,-1-3-29 0,4 0-6 0</inkml:trace>
  <inkml:trace contextRef="#ctx0" brushRef="#br1" timeOffset="43683.2">8004 9659 1337 0,'0'0'56'16,"0"0"-44"-16,0 0 92 16,0 5 20-16,-3 0 3 0,3-5 1 15,-3 3 0-15,3 1 0 0,0 1 0 0,0-2 0 0,0-3-26 0,0 5-5 0,3 0-1 0,0 0 0 16,-3 1-33-16,6-4-7 0,-3 0-2 0,2 1 0 16,4-1-17-16,-3 1-3 0,2-1-1 0,3-2 0 15,-2 0-12-15,5 0-2 0,-2 0-1 0,1 0 0 16,2-2-9-16,-1-1-1 0,0 1-8 0,0-1 12 15,3 1-12-15,-2 0 8 0,-2-4-8 0,4 4 0 16,-5 2 16-16,0-3-4 0,-1 3 0 0,0 0 0 16,-3 0 14-16,-1 3 2 0,-2-1 1 0,1 4 0 15,-4 1-5-15,4 0-2 0,-1 1 0 0,-5 4 0 16,4 1-8-16,-4 2-2 0,2 3 0 0,-4 2 0 16,2 0-33-16,-4 3-7 15,4 5-2-15,-2-3 0 0,-1-3 56 0,0 1 11 0,3 0 3 0,-3-3 0 16,3 0-30-16,0-2-10 0,-2-3 0 0,2-3 9 15,0 1-9-15,0-3 0 0,0-2 0 0,0-1 0 16,0-1-44-16,0-6-4 0,0 0 0 0,0 0-1 16,0 0-71-16,0-11-15 0,2 4-2 0,-2-4-1 15,0 2-149-15,-2-4-29 0</inkml:trace>
  <inkml:trace contextRef="#ctx0" brushRef="#br1" timeOffset="43901.98">8171 9936 2156 0,'0'0'96'0,"0"0"19"0,0 0-92 0,0 0-23 0,6-5 0 0,-3 3 0 15,3-1 87-15,-1 0 13 0,4 1 2 0,-3-1 1 16,2 1-20-16,3 2-4 0,1 0-1 0,-1-2 0 16,0 2-46-16,1 0-10 0,-3-3-2 15,2 3 0-15,0 0 30 0,-3 0 6 0,3 0 0 0,-2 0 1 16,0 0-40-16,-1 3-8 0,1-3-1 0,-3 2-8 15,2 0-96-15,-3-2-25 0,2 3-6 0</inkml:trace>
  <inkml:trace contextRef="#ctx0" brushRef="#br1" timeOffset="44958.32">5688 12100 1759 0,'0'0'74'15,"0"0"-59"-15,0 0 155 0,0 0 31 0,0 0 7 0,0 0 0 16,0 0-115-16,0 0-23 0,0 0-5 0,0 0-1 16,-3 4 0-1,0-2 0-15,3-2 0 0,-6 5 0 0,3-3-51 0,-2 3-13 0,2-2 0 0,-2 2 0 16,1 0 54-16,-1-3 8 0,-1 4 2 0,1-1 0 16,2 2-52-16,-3-2-12 0,3 0 0 15,1 0 0-15,-5-2 0 0,7 1 0 0,-2 0 0 0,2-4 0 16,-3 4-11-16,0 1-5 0,3-5 0 0,0 3-1 15,0-3 17-15,0 5 9 0,0 0-1 0,6-2 0 16,-4 1 0-16,5 1 0 0,-2-2 0 0,4 2 0 16,-4 0-8-16,6 0 0 0,-2 1 0 0,2-2 0 15,1 1 0-15,-1-2 0 16,0-1 0-16,0 4 0 0,2-2 0 0,0 1 0 0,-2 1 0 0,1-1 0 16,-3 2 56-1,-1 1 7-15,0 2 1 0,1 0 0 0,-3 2-52 0,0-1-12 0,-1 4 0 16,-2-3 0-16,0 1 0 0,0 0 0 0,-1-1 0 0,-2 1 0 15,0-1 0-15,-2 0 0 0,-1-1 0 0,0-1 0 16,0-2-11-16,-2-1-5 0,-1 1 0 0,0-3-1 16,1-3-24-16,-1 0-5 0,0 1-1 0,1-3 0 15,-2 0 38-15,2-3 9 0,-3 3 0 0,2-4 0 16,0 1 0-16,1-2 0 0,-1-3 0 0,1 1 0 16,1-3 0-16,-1 0 0 0,1 0 0 0,4-2 0 15,-2-1 0-15,2-3 0 0,0-1 0 0,0-1 0 16,0 0 0-16,0 1 0 0,2-1 0 0,-2-2 0 15,4 0 49-15,-1 2 12 0,-1 0 3 0,2 1 0 16,-2 2-52-16,4 0-12 0,-3 2 0 0,2 3 0 16,-2-2 0-16,2 4 0 0,-1-2 0 0,1 2 0 0,-2 3 0 0,2-2 0 15,-1 5 0-15,-1-4 0 16,-1 1-48-16,-2 5-13 0,3-2-3 0</inkml:trace>
  <inkml:trace contextRef="#ctx0" brushRef="#br1" timeOffset="46190.1">4225 7371 1580 0,'0'-5'67'16,"0"0"-54"-16,2 2 152 0,-2-2 31 0,0 0 5 0,0 3 2 15,0-4-64-15,0 1-13 0,0 1-2 0,0-1-1 16,0-1-33-16,-2 1-6 0,2 0-2 0,-3 1 0 15,0 0-23-15,0 0-5 0,1-1-1 0,-4 2 0 16,3 3-53-16,-3-2-10 0,6 2-2 0,-5-2-1 16,-1 4 61-16,0-2 13 0,1 2 3 0,-1 1 0 15,-3 2-52-15,4-1-12 0,-1 2 0 0,4 1 0 16,-7 1 0-16,3 2 0 0,1 0 0 0,-1 0 0 16,3 3 0-16,-3 0 0 0,4 1 0 0,-4-1 0 15,3 0 0-15,3-1 0 0,-3 1 0 0,3-3 0 16,0 2 0-16,0-1 0 0,3-2 0 0,0-1 0 15,3 0 0-15,-6 0-15 0,8-3 3 0,-5-1 1 16,3-1 11-16,-1-3 16 0,3 0-4 0,1 0-1 16,0-3-11-16,-1-1 0 0,3-1 0 0,-2-3 0 15,2-2 0-15,4 0 0 0,-10 0 0 16,9-3 0-16,-5 0-11 0,-3 4-4 0,2-4-1 16,0 0 0-16,-2 3 16 0,-3 0 0 15,3 0 0-15,-4 2 0 0,-2 1 0 0,4-1 10 0,-4 3-10 16,0 0 12-16,0 5-4 0,-4-5 0 0,4 5 0 0,0 0 0 15,0 0-8-15,0 0 8 0,0 0-8 0,0 0 8 16,0 0-8-16,0 0 0 0,0 0 0 0,0 0 0 0,0 0 0 16,0 0 0-16,-2 5 0 0,-1 0 0 15,3 0 0-15,-3 3 0 0,6 2 0 0,-3 0 0 16,0 0 0-16,0 2 0 0,0 1 11 0,0-1-11 0,0 1 0 0,3 3 0 16,-3-4-11-16,0 0 11 0,0 4 0 15,0-1 0-15,0 0 0 0,0 1 0 0,0-2 12 0,0 4 11 16,0-3 1-16,0 0 1 0,-3 0-15 15,3 1-10-15,0-2 12 0,-3-1-12 16,3 0 33-16,-3-1 0 0,3-2 0 0,0-2 0 16,0 0-56-16,0-1-11 0,0-2-2 0,0-5-1 15,0 0-43-15,0 0-9 0,0 0-2 0,0 0 0 16,0 0-119-16,0-7-24 0</inkml:trace>
  <inkml:trace contextRef="#ctx0" brushRef="#br2" timeOffset="56535.53">2221 14185 1337 0,'0'0'56'16,"0"0"-44"0,0 0 92-16,0 0 20 0,0 0 3 0,0 0 1 15,-6-6-15-15,6 6-2 0,0 0-1 0,0 0 0 16,0 0-23-16,0 0-5 0,0 0-1 0,0 0 0 15,0 0-23-15,0 0-5 0,0 0-1 0,6 0 0 16,-4 3-7-16,7 0-1 0,-7 2-1 0,7 0 0 16,-3 5-11-16,3 0-3 0,2 3 0 0,-3 2 0 15,1 3-7-15,2-1-2 0,-3 3 0 0,1 5 0 16,2-2 4-16,-2 5 0 0,2 2 0 0,1-2 0 0,-4-1-7 0,6 1-1 16,-8-5 0-16,8-1 0 0,-6-4-16 0,-5-3 0 0,6-2 0 15,-1-3-9-15,-5-6 0 0,3 2 0 0,-6-6 0 16,0 0 0-1,0 0-63-15,0-10-12 0,-6 2-2 0,3-4-1 0,3-1-109 0,-8-4-23 16,8 2-4-16</inkml:trace>
  <inkml:trace contextRef="#ctx0" brushRef="#br2" timeOffset="56889.61">2186 14039 1918 0,'-2'5'85'0,"2"-1"18"0,0-4-83 0,0 5-20 0,0-5 0 0,0 0 0 15,0 0 60-15,2-2 8 0,7 2 2 0,-1-5 0 16,4 0-1-16,-4 0 0 0,9 0 0 0,-6-3 0 16,7 0-22-16,-7 4-5 0,0-4-1 0,6 0 0 15,3 4 37-15,3-4 7 0,-3 3 2 0,8 2 0 16,-5-2-70-16,5 3-17 0,34 0 0 15,-36 4 77-15,-3 3 12 0,2 0 3 0,-2 3 0 16,-1 1-47-16,-7 4-9 0,2 2-1 0,0 3-1 16,-3 0-16-16,0 4-3 0,-5 1-1 0,-1 5 0 15,-5-3-2-15,0 3-1 0,3-1 0 0,-6 4 0 16,-6-6-11-16,0 0 8 0,1 0-8 0,-4-2 8 0,0-3-8 0,1-2 10 0,2-1-10 0,-8-4 10 16,6-3-10-1,-4-5 0-15,4-2 0 0,-3-3 0 16,2-3-29-16,-3-2-11 0,4-2-3 0,-4-6 0 15,4 0-121-15,-6-2-25 0,8-2-5 0</inkml:trace>
  <inkml:trace contextRef="#ctx0" brushRef="#br2" timeOffset="58849.88">3114 14066 1641 0,'0'-7'69'0,"0"1"-55"15,5 1 78-15,-5 1 16 0,0 4 4 0,0 0 0 32,0 0 12-32,0 0 4 0,0 0 0 0,0 2 0 0,3 5-25 0,3 4-5 0,-6-1-1 0,2 8 0 15,2-1-29-15,1 4-7 0,-2 3-1 0,2 1 0 16,-1 1-13-16,1-3-3 0,3 2-1 0,-2 0 0 16,3 0-7-16,0 0 0 0,2 1-1 0,-3 1 0 15,1-2-12-15,-1-2-3 0,4 2 0 0,-4-5 0 16,1-2-20-16,-1-5 0 0,0-1 0 0,1-2 0 15,-6-2 0-15,0-3-16 0,-1-2 2 0,2-1 1 16,-4-2 13-16,0 0 0 0,0 0 0 0,0 0 0 16,-9-5 0-16,6-3 0 15,-6 1 0-15,-2-1 0 0,2-2 0 0,1 0 13 0,-6-2-4 0,3-1-1 16,2 0-8-16,-5-1 0 0,5-4 0 0,-5 3 0 16,3-3 0-16,-1 0-12 0,-1-2 2 0,1 0 1 15,4 0 17-15,-4-3 4 0,3 0 1 0,1 1 0 16,5-3-13-16,-5 1 0 0,2-3 0 0,0 2 0 15,6 4 0-15,-5-1 0 0,2 4 0 0,3 0 0 16,0 6 0-16,0 2 0 0,0 0 0 0,0 5 0 16,0 0 0-16,3 0 0 0,-3 5 0 0,0 0 0 15,5 0 0-15,1 2 0 0,3 1 0 0,-1-1 0 16,0 1 0-16,1-1 0 0,3 1 0 0,2 0 0 16,5-1 0-16,-4-2 0 0,2 3 0 0,3-3 0 0,2 0 0 0,-2-3 0 0,-3 3 0 15,3-2 0 1,-6-1 57-16,3 3 6 0,0-3 1 0,-5 1 0 0,-1 2-52 0,3 0-12 15,-3-3 0-15,-2 3 0 0,0 0 0 16,2 3 0-16,-3-3 0 0,1 0 0 16,-1 2 0-16,1-2 0 0,-6 3 0 0,2 0 0 0,-2-3 0 0,-3 0 0 0,3 0 0 0,-3 0 0 31,0 0-100-31,0 0-22 0,0 0-5 0,0 0-1 0,0 0 52 0,0 0 9 16,-6-6 3-16,1 4 0 0,2 2-194 15,-6 0-38-15</inkml:trace>
  <inkml:trace contextRef="#ctx0" brushRef="#br2" timeOffset="59074.62">3204 14334 2747 0,'0'0'78'0,"0"0"17"15,0 0-76-15,8 2-19 0,-4 1 0 0,1-3 0 16,1 0 70-16,3 0 10 0,4-3 3 0,-4 1 0 15,2 2-12-15,-2-4-3 0,3 2 0 0,-1 0 0 16,2-1-29-16,-1 1-7 0,-3-1 0 0,-1 1-1 16,4-1-31-16,-1 0 0 0,0 3 0 0,4-2-10 15,-4 2 10-15,0-2 9 0,3 2-1 0,0 0-8 16,3-3-106-16,-2 3-28 0,-1 0-6 0</inkml:trace>
  <inkml:trace contextRef="#ctx0" brushRef="#br2" timeOffset="59585.86">3998 14086 1824 0,'-8'-9'38'0,"2"3"8"16,3 3-37-16,-3-1-9 0,4 1 0 0,-4 1 0 16,6 2 101-16,-6-3 19 0,6 3 3 0,0 0 1 15,0 0-45-15,0 0-9 0,0 0-2 0,0 3 0 16,-5 2-3-16,5 2-1 0,5 3 0 0,-5 1 0 16,3-2 0-16,0 7 0 0,3 1 0 0,-1-1 0 0,1 4 0 0,3-3 0 0,-1 4 0 0,1-4 0 15,-1 1-51-15,3 0-13 16,-2-1 0-16,0-2 0 15,2 2 34-15,-3 1 4 0,3 0 1 0,-2 2 0 0,0-2-28 0,-1-1-11 16,1 1 8-16,-1 0-8 0,-3-1 0 16,1-1 0-16,-3 1 0 0,3-5 0 0,-4-1 0 0,-2-1-20 0,0-5 3 15,0 0 1 1,0-5-90-16,0 0-18 0,0 0-3 0,-2-7-1 0,-7-4-41 0,3-2-9 16,1 1-2-16</inkml:trace>
  <inkml:trace contextRef="#ctx0" brushRef="#br2" timeOffset="59930.93">3746 14147 1824 0,'0'0'76'16,"0"0"-60"0,0 0 89-16,0 0 19 0,0 0 3 0,0 0 1 15,0-5-52-15,2 0-9 0,4 2-3 0,-3-1 0 16,5 4 52-16,4-4 9 0,-4 4 3 0,4-2 0 15,2 2-35-15,-3 0-6 0,6 0-2 0,-5 0 0 16,4 0-33-16,5-2-8 0,-1-1 0 0,-1 1-1 16,1-1 17-16,0 1 3 0,3-1 1 0,-3-2 0 15,-3 2-52-15,3 3-12 0,-1-2 0 0,-2 2 0 16,3 0 0-16,-3 0 0 0,3 2 0 0,-9 1 0 16,6-1 0-16,-6 1 0 0,0 0 0 0,4 2 0 15,-6-3 0-15,-4 3 0 0,1-3 0 0,2 2 0 16,-5-2 0-16,3-2 0 0,-4 2 0 0,-2-2 0 0,0 0 0 15,0 0 0-15,0 0 0 0,0 0 0 16,0 0-73-16,0 0-18 0,0 0-3 0,0 0-1 16,0 0-12-16,0 0-2 0,0 0-1 0,0 0 0 15,-2 3-62-15,-4-1-13 0,3 1-3 0</inkml:trace>
  <inkml:trace contextRef="#ctx0" brushRef="#br2" timeOffset="60291.98">3993 14633 2504 0,'-3'18'52'0,"-3"-13"12"0,6 0-52 0,0-5-12 0,0 5 0 0,0-5 0 16,6 3 96-16,-3-3 16 0,2 2 3 0,3-2 1 15,4 0-23-15,-3-2-4 0,-1 2-1 0,6-3 0 16,1 3-4-16,4-3-2 0,-2 3 0 0,3-2 0 16,2 2-46-16,2-3-8 0,-2 3-3 0,4 0 0 15,2 0 13-15,-6 0 2 0,4 0 1 0,-3 0 0 16,-1 3-26-16,-2-1-6 0,0 1-1 0,-3 2 0 16,3 0-8-16,-3 0 0 0,0 0 0 0,0 3 0 15,-3-3 0-15,3-1 10 0,-2 4-10 0,-2 0 10 16,-1-3-7-16,-4-2-3 0,1 2 0 0,-3-3 0 0,0 0 0 0,-6-2-8 0,0 0 8 15,0 0-10 1,0 0-50-16,0 0-9 0,0 0-3 0,0 0 0 16,0 0-132-16,-4-4-28 0,2-4-4 0</inkml:trace>
  <inkml:trace contextRef="#ctx0" brushRef="#br2" timeOffset="62087.57">4837 14341 358 0,'3'-5'10'0,"0"-1"2"16,-3 2-12-16,2-4 0 0,2 3 0 0,-4 0 0 15,2 0 0-15,-2 5 0 0,0-5 0 0,0 0 0 0,0 5 0 0,0 0 0 16,0-5 0-16,0 5 0 0,0 0 105 16,-2-5 19-16,2 5 3 0,-4-2 1 15,4 2-52-15,-2-6-9 0,2 6-3 0,0-5 0 16,-3 0 0-16,0 1 0 0,0 0 0 0,3 0 0 0,-2-1-51 0,2-3-13 0,0 3 0 0,0-2 0 16,0-1 0-16,0-2 0 0,-6 2 0 0,6-4 0 15,0 4 54-15,0-2 8 0,0 0 2 16,0 0 0-16,0 0 0 0,0 2 0 15,0 4 0-15,0-4 0 0,0 8 0 0,0 0 0 0,0 0 0 0,0 0 0 16,0 0 51-16,0 0 10 0,0 0 3 0,6 4 80 16,-6 7-136-16,2-1-3 0,-2 2 0 15,6 4-8-15,-3 1-1 0,3 3-1 0,-4 3 0 16,7 3 4-16,-6-2 1 0,5 1 0 0,-2 8 0 16,-1 0-37-16,4 5-7 0,-3 2-2 15,2 0 0-15,-2-4-1 0,2-3 0 0,1-6 0 0,-1 1 0 16,1-3-17-16,-1-2 8 0,1 0-8 0,-3-3 0 15,2-2 0-15,-2-6 0 0,2 1 0 0,-5-3 0 16,3-3 0-16,0-4 0 0,-1-1-8 0,-2 1 8 16,3-3-32-16,-6 0 0 0,0-5 0 0,2-3 0 15,-2 0-44-15,0 1-8 16,0-3-3-16,-2 0 0 0,2 0-68 0,-6-2-13 16,0-1-4-16</inkml:trace>
  <inkml:trace contextRef="#ctx0" brushRef="#br2" timeOffset="62412.93">5121 14182 1804 0,'0'0'37'0,"0"0"10"0,0-5-38 16,0-2-9-16,0 1 0 0,0-1 0 0,0 2 57 0,0 0 10 0,0 5 1 0,0 0 1 15,0 0-4-15,0 0-1 0,0 0 0 0,3 3 0 16,0 1 52-16,2 6 9 0,-2 1 3 0,2-1 0 15,-1 4-36-15,-2 2-8 0,4-1 0 0,3 3-1 16,-4-1-28-16,1 1-6 0,3 2-1 0,-1 3 0 16,-3-1-14-16,7 6-3 0,-9 0-1 15,6 0 0-15,-1-1-11 0,0 1-3 0,0 0 0 0,1-3 0 16,-3-2-8-16,2-3-8 0,1-2 9 0,-4-3-9 16,1-3 0-16,0 3 0 0,3-4 0 0,-7 1 0 15,1-2-16-15,3 0 4 0,-4 0 1 0,1 1 0 16,1-2-33-16,-4-1-6 15,0 2-2-15,-4-3 0 0,4-1-73 0,-3-4-15 16,1 1-4-16,-4-6 0 0,1 1-81 0,-4-4-17 0,1-1-3 0</inkml:trace>
  <inkml:trace contextRef="#ctx0" brushRef="#br2" timeOffset="62691.67">4919 14596 1979 0,'0'0'41'0,"0"0"10"16,0 0-41-16,0 0-10 0,0 0 0 0,0 0 0 16,0 0 96-16,6-4 18 0,-3 2 3 0,3 0 1 15,2 2-13-15,3 0-2 0,-5 0-1 0,6 2 0 16,-1-2-13-16,0 0-2 0,3 2-1 0,-2-2 0 0,2 4-51 0,0-4-11 0,-3 0-1 0,4-4-1 15,-1 4 10-15,-3-2 1 0,3 2 1 0,-2 0 0 16,-1-2-34-16,3 2 0 0,0-3 0 0,0 1-9 16,1 2 9-16,-1-3 0 0,3 1 0 0,-3-4 0 15,0 4-90 1,0 0-22-16,0-3-5 0</inkml:trace>
  <inkml:trace contextRef="#ctx0" brushRef="#br2" timeOffset="64107.32">5767 14205 1728 0,'0'-8'76'0,"0"-2"16"0,0 2-73 0,0 1-19 0,0-1 0 0,0-2 0 16,0 6 100-16,0-4 17 0,0 3 3 0,-5 0 1 16,5 5-5-16,0 0-2 0,-6-2 0 0,0-2 0 15,3 4-24-15,-2 0-5 0,-3 4-1 0,-1-4 0 16,0 2-38-16,-2 3-8 0,3-3-2 0,-4 3 0 16,0 3-20-16,-1-1-4 0,1 1 0 0,-2 0-1 15,-1 2-11-15,4 2 0 0,-3 1 9 0,3 0-9 16,-1 1 16-16,1 2 0 0,0-1-1 0,3 5 0 15,-1 0-15-15,3 2 0 0,1 4 0 0,1 2 0 16,2 0 0-16,2 1-16 0,0 2 3 0,0 2 1 16,2-6 12-16,5-1 0 0,-2-4 0 0,3-1 0 15,1-4 0-15,3-2-9 0,-1-2 9 0,0-3 0 0,3 0-8 16,0-2 8-16,4-4-8 0,-4 1 8 0,2-2-8 0,1-3 8 16,1 0-8-16,-4-3 8 0,2 3 0 0,-1-2 0 0,-1-3 0 15,-2 3 0-15,-4-6 0 0,1 3 14 16,-1 0-3-16,0 0-1 0,-2 0 0 0,0-3 0 0,-3 1 0 0,-1-1 0 15,2 1-2-15,-4-1-8 0,-4-2 12 0,4 2-4 16,-2 1-8-16,-1 0 10 0,-3-1-10 0,4 0 10 16,-7 0-10-16,3 3 10 0,-3 1-10 0,1-1 10 15,-1 2-10-15,1 0 0 16,0 1 0-16,-4-1 0 0,3 3 0 0,1 0 0 0,3 0 0 16,-1 0 0-16,1 0-10 0,5 0-4 15,0 0-1-15,0 0 0 0,0 0 15 0,0 0 15 0,0 0-3 0,5-2-1 16,1 0-11-16,-1-1 0 0,1 0-10 0,3 1 10 15,-1 2 0-15,1-3 0 0,-1 1-8 0,1-1 8 16,2 1 0-16,0 2 0 0,-2-3 0 0,2 0 0 16,1 1 0-16,-1-1 0 0,0 1 0 0,-2-3 0 15,2 0-9-15,0 2 9 0,1-2-8 0,-4 1 8 16,4 1 0-16,-4 1 0 0,1 2 9 0,-1-4-9 16,0 8 9-16,-2-4-9 0,3 2 0 0,-3 3 9 15,-4 2-9-15,1 1-12 0,0-1 2 0,-3 6 1 16,0 3 53-16,-3-1 12 0,0-1 1 0,1 4 1 15,-4 0-26-15,3-1-6 0,-5 3-1 0,2 1 0 16,0-1-25-16,0 3 0 0,0-1 0 0,1 1 0 16,-1 2 0-16,0-2 0 0,1 0 0 0,2-1-11 0,0-4 11 0,3 0 0 15,-2-6 0-15,2-2 0 16,0-2-22-16,0-6-6 0,0-2 0 0,5-2-1 16,-2-8-79-16,2-3-15 0,1-2-3 0,0-5-1 15,-1-3-74-15,1-2-15 0</inkml:trace>
  <inkml:trace contextRef="#ctx0" brushRef="#br2" timeOffset="64925.82">6311 14170 1267 0,'0'0'56'0,"0"0"12"0,0 0-55 0,0 0-13 0,-2 2 0 0,2-2 0 16,-3 5 54-16,3-5 8 0,3 5 2 0,-3-5 0 15,0 0-52-15,0 0-12 0,0 3 0 0,0-3 0 16,0 0 54-16,0 0 8 0,0 0 2 0,0 0 0 16,0 0 0-16,0 0 0 0,0 0 0 0,0 0 0 15,6 2-52-15,-6-2-12 0,0 0 0 0,0 0 0 16,0 0 54-16,0 0 8 0,0 0 2 0,0 0 0 0,0 0-52 16,0 0-12-16,0 0 0 0,0 0 0 0,0 0 68 0,2-2 12 0,-2 2 1 15,3-3 1-15,-3 3-52 0,0-5-10 0,3 3-3 0,-3-3 0 16,0-1-8-16,0 6-1 0,0-5-8 0,0 0 12 15,0 5-1-15,0-4-1 0,0 4 0 0,0 0 0 16,-3-6 2-16,3 6 1 0,0 0 0 0,0-2 0 16,0 2-1-16,0-5 0 0,0 5 0 15,-3-5 0-15,1 3-12 0,2-2-18 0,0 4 4 0,-4-4 1 16,2-1 55-16,-1 2 11 0,3 3 3 0,-3-5 0 16,0 2-39-16,-3 3-7 0,6 0-2 0,-5-2 0 15,-1 4 45-15,1 1 9 0,-1 2 2 0,0 0 0 16,-2 2-52-16,2 4-12 0,0 2 0 0,1 1 0 15,2 1 0-15,-3 1 0 0,3 4 0 0,0 0 0 16,1-2 0-16,-1 2 0 0,3 3 0 0,-3-1 0 16,3 1 0-16,3 2 0 0,-3 3 0 0,5-1 0 15,-2 1 0-15,6 2 0 0,-1-2 0 0,1 0 0 16,5-5 24-16,0-3 3 0,3 0 0 0,3-5 0 16,0 0-27-16,0-2 0 0,2-6 8 0,4 1-8 15,-4-3 0-15,2 0 10 0,-2-2-10 0,1-1 10 16,-1 1-10-16,1-6 12 0,0 3-12 0,-1-5 12 15,1 2-12-15,-3-2 8 0,3-2-8 0,-1-1 8 16,-2-2-8-16,-3-5 0 0,3 2 0 0,-5-4 0 16,-4-1 8-16,0-5 4 0,0 1 0 0,-5-4 0 15,0 4-12-15,-4-3 0 0,-2 0 0 0,0 2 0 0,-6 3 18 16,4-1 11-16,-7 4 3 0,1 1 0 16,-3 2-32-16,-4 1 0 0,1 0 0 0,-3 1 0 0,0-1 0 15,-3 1 0-15,1-1 0 0,-5 1 0 0,5-1 0 16,2 3 8-16,-3-3-8 0,3 3 0 0,-3 3 0 0,3 2 8 0,0-1-8 0,0 1 0 31,3 3 0-31,0-1-8 0,-3 3 8 0,6 0-13 16,-1 0-49-16,3 0-10 0,1 3-1 0,0-1-1 15,2 1-70-15,0-1-15 0,3 4-2 0</inkml:trace>
  <inkml:trace contextRef="#ctx0" brushRef="#br2" timeOffset="65377.51">6544 14414 1937 0,'0'0'55'0,"0"0"12"16,0 0-54-16,0 0-13 0,0 0 0 0,0 0 0 15,0 0 100-15,0 0 18 0,0 0 3 0,-3-5 1 16,3 5-33-16,0 0-6 0,0 0-2 0,0 0 0 16,0 0-14-16,0 0-3 0,0 0-1 0,6 3 0 0,-3 1-11 0,3 1-1 15,-1 3-1-15,1 2 0 0,2 3 0 0,1 0 0 0,-1 4 0 0,4 0 0 16,-1 1-16-16,0 0-3 0,1 2-1 0,2-3 0 15,-3 1 6 1,3 0 2-16,1-3 0 0,-1 0 0 0,0-2-25 0,0-1-5 16,-3 3 0-16,1-4-8 0,-1 1 14 0,0-2-4 0,-2 0-1 0,-1-2 0 15,-2-1-9-15,0-2 0 0,2 1 0 0,-5-1 0 16,3-5 0-16,-4 0 0 16,4 0 0-16,-3-3 0 0,0 1-10 0,0-4-4 0,-1 4-1 15,1-3 0 1,1-2-97-16,-4 1-19 0,2-1-4 0,-2-4-1 15,3 4-96-15,-3 0-19 0</inkml:trace>
  <inkml:trace contextRef="#ctx0" brushRef="#br2" timeOffset="66159.49">7216 14205 1292 0,'-3'-3'57'0,"3"3"12"16,-6-3-55-16,6 3-14 0,-3-2 0 0,3 2 0 0,-5 0 61 0,5 0 10 0,0 0 1 0,-6 0 1 16,6 0 13-16,-2 2 2 0,-2 1 1 0,4-3 0 15,-5 3-1-15,2 2-1 0,0-3 0 0,1 1 0 16,-2 2-23-16,4 0-5 0,-2 2-1 0,2 1 0 16,0 0-2-16,2-1 0 0,2 3 0 0,-2 0 0 15,4 5-17-15,-1 1-4 0,1 1-1 0,0 3 0 16,-1 3 0-16,2 3 0 0,-2 1 0 15,1 1 0-15,0-1 0 0,2-2 0 16,-3 1 0-16,4-1 0 0,-3-5-13 16,3-2-2-16,-4-3-1 0,1 0 0 0,-1-5 2 0,1 0 1 0,0-5 0 15,-1 0 0-15,1 1-1 0,-4-4 0 0,-2-2 0 16,0 0 0-16,7-5-11 0,-7 0-9 0,0 0 12 0,0-5-12 16,0 0 16-16,-3-6-3 0,-3 1-1 0,0-3 0 15,1-2-4-15,-1 0-8 0,0-5 11 0,1 0-11 16,-4 0 0-16,3 0 0 0,-3-1 0 0,1 1 0 15,-3 3 0-15,0 2 0 0,0-1 0 0,-4-1 0 16,4 4 0-16,-4-3 0 0,4 4 0 0,-3-3 0 16,3 5 0-16,2-3 0 0,-2 1 0 0,2 1 0 15,1 1 10-15,0 2-10 0,2 1 8 0,0 2-8 16,3 0 19-16,-3 2-2 0,4 1 0 0,2-1 0 16,0 3-33-16,0 3-8 0,0 2 0 0,2-5-1 15,4 5 25-15,0-3 0 0,-1 3 0 0,4 3 0 0,-1-3-8 16,4 2 8-16,-1 3-8 0,3-3 8 0,1 4 0 0,-1-3 0 15,0 1 0-15,0 1 0 0,1 1 0 0,-4-4 0 16,3 1 0-16,0-1 8 0,1 0-8 16,-2-2 8-16,2 3-8 0,-2-3 8 0,2 0 10 0,2 0 2 0,-3 2 1 0,1-2 0 15,-2 3-21-15,2-3 0 0,-2 3 0 0,-1-1 0 16,0 1 0-16,-1 2 0 16,-3-3 0-16,1 0 0 0,-4 2 0 0,1-2 0 0,-3-2 0 15,3 2 0-15,-6-2 0 0,0 0 0 16,0 0 0-16,0 0 0 15,0 0-47-15,0 0-13 0,0 0-4 0,-9-2 0 0,3 2-102 16,-2-2-21-16,2 2-4 0</inkml:trace>
  <inkml:trace contextRef="#ctx0" brushRef="#br2" timeOffset="66477.39">7261 14290 2310 0,'-5'11'48'0,"5"-11"11"16,-4 5-47-16,4-5-12 0,0 0 0 0,0 2 0 15,0-2 104-15,0 0 20 0,0 5 3 0,4 0 1 16,-4-2-52-16,5-1-9 0,1 3-3 0,0-3 0 16,-1 2 25-16,4-4 5 0,-1 2 1 0,1 1 0 15,2-3-60-15,4 0-12 0,-2 2-3 0,2-2 0 16,2 0 16-16,3-2 4 0,0 2 0 0,-1 0 0 15,-2 0-23-15,3 0-4 0,0 0-1 0,-3 0 0 16,-3 0-12-16,0 0 0 0,1 0 0 0,-4 0 0 0,0 2 0 0,-2-2 9 0,-1 2-9 16,1-2 8-16,-4 0-8 0,1 0 0 15,-3 0 0-15,0 0-11 0,-3 0-1 0,0 0 0 16,0 0 0-16,0 0 0 16,0 0-73-16,0 0-15 0,0 0-4 0,0 0 0 15,-3 3-25-15,-3-3-6 0,0 0-1 0</inkml:trace>
  <inkml:trace contextRef="#ctx0" brushRef="#br2" timeOffset="66824.25">7330 14601 2260 0,'-9'12'47'0,"6"-7"11"0,0-2-46 0,1 1-12 0,-1 2 0 0,3-1 0 15,-4 0 130-15,4 0 24 0,4 0 5 0,-1 0 1 16,-1 0-61-16,4-3-12 0,-1 4-3 0,1-4 0 16,3 3-16-16,2-3-3 0,0-2-1 0,1 3 0 15,2-3-9-15,3-3-3 0,0 3 0 0,3-2 0 16,0 0-22-16,-3-3-5 0,2 2-1 0,1 0 0 16,-3 3 7-16,-2-2 1 0,1 2 0 0,-1 2 0 15,-1-2-20-15,0 6-3 0,-3-4-1 0,6 3 0 0,-6 2-8 16,4-1 8-16,-4 1-8 0,0 0 8 15,1 1-8-15,-1 0 0 0,-2 0 0 0,0-3 7 0,-1-1-7 0,-3 1 0 0,1-2 0 16,0 0 0 0,-6-3-36-16,3 0-8 0,-3 0 0 0,2-3-1 15,-2-2-25-15,0-2-5 0,0-1-1 0,-2-2 0 16,-1-3-160-16,-3-2-32 0</inkml:trace>
  <inkml:trace contextRef="#ctx0" brushRef="#br0" timeOffset="141877.01">10740 4035 1094 0,'-3'-8'23'0,"3"8"5"16,0 0-28-16,-2-5 0 0,2 5 0 0,0-5 0 0,0 5 56 0,-3-6 7 0,0 4 1 0,3 2 0 15,0-5 51-15,0 5 10 0,0 0 3 0,0-5 0 16,0 5-52-16,0 0-9 0,-3-2-3 0,3 2 0 16,0 0 6-16,0 0 1 0,0 0 0 15,0 0 0-15,0 0 3 0,0 0 1 0,0 0 0 0,-3 0 0 16,-3 5-23-16,4 0-4 0,-2 3 0 0,2 1-1 16,2 2-12-1,0-2-3-15,0 4 0 0,0 5 0 0,2 2-12 0,2 5-4 0,1 3 0 16,1-1 0-16,0 4-4 0,-1 2-2 0,1-1 0 15,3 1 0-15,-4 0 8 0,1-3 2 0,2 0 0 0,-2 1 0 16,0-6-4-16,2-3-1 0,-2 4 0 0,-1-8 0 16,1-1-36-16,-3-2-7 0,3-2-2 15,-1-5 0-15,-2-1 30 0,0-2 0 0,0 0 0 0,-3-5 0 16,0 0 0-16,0 0 0 0,0 0 0 0,0-8 0 16,-3-5-57-16,3 4-6 0,-6-7-1 0,3 1 0 15,-2 0-102-15,-1-5-21 0,0 2-4 0,1-4-1 16,-3 2 0-16,-1-5 0 0,0-4 0 0</inkml:trace>
  <inkml:trace contextRef="#ctx0" brushRef="#br0" timeOffset="142218.44">10593 4067 1393 0,'-6'-7'28'0,"-2"2"9"16,1-3-29-16,5 1-8 0,-1 2 0 0,0-3 0 0,0 0 70 0,3 4 13 0,0-2 2 0,3 1 1 31,0 0-17-31,2 3-3 0,2-4-1 0,1 1 0 0,3 1 0 16,0-1 0-16,4 2 0 0,2-2 0 0,0 2-2 0,-1 3-1 0,8-2 0 0,-5 2 0 15,1 0 23-15,3 2 5 0,-3 1 1 16,2-1 0 0,4 1-73-16,0 2-18 0,2 0 0 0,0 0 0 0,3 1 55 15,-3 1 7-15,1 0 2 0,-1 3 0 0,-5 3 0 0,-3-1 0 0,0 4 0 0,-6 1 0 16,0 3 0-16,-6 0 0 0,4 6 0 0,-6-1 0 16,0 0-52-16,-1 3-12 0,-2-3 0 0,-3 3 0 15,0 0 0-15,-3-4 0 0,0 2 0 0,-3-1 0 16,1 0 54-16,-4-2 8 0,1 2 2 0,-3-2 0 15,-1-3-52-15,1 0-12 0,-7-2 0 0,2-1 0 16,-4-1 0-16,0-6 0 0,-2 0 0 0,2-5 0 16,0-2 0-16,0-1 0 0,0-2 0 0,3-2 0 15,3-1-48-15,-1-2-13 0,4 0-3 16,3-2 0-16,-1 1-51 0,4 1-10 0,-1-2-3 16,3 1 0-16,3-1-102 0,0 2-21 0</inkml:trace>
  <inkml:trace contextRef="#ctx0" brushRef="#br0" timeOffset="142794.9">11157 4052 2067 0,'0'5'87'0,"0"2"-70"16,0 1 38-16,0 2 7 0,3 3 2 0,3 0 0 16,-4 5 0-16,4 4 0 0,-1 1 0 0,1 4 0 15,3-1 0-15,-1-2 0 0,1 5 0 0,2-2 0 16,-2-1 0-16,2-1 0 0,0-1 0 0,0-3 0 16,1-1 0-16,-1-3 0 0,-2 1 0 15,2-5 0-15,-2 0-52 16,-1-6-12-16,1 0 0 0,-4-1 0 0,1-4 0 0,-3 1 0 0,3-3 0 0,-6 0 0 15,0 0 0-15,0-5 0 0,0-1 0 0,-3-1 0 16,0 0 0-16,-2-4 0 0,-2 2 0 0,-1-4 0 16,-3 0 0-16,2 1 0 0,-2-3 0 0,-1-1 0 15,1-1 0-15,0-1 0 0,0 0 0 0,-1-2 0 16,0-2 0-16,4-1 0 0,0-3 0 0,-1 2 0 16,4 1 0-16,-1-3 0 0,0 4 0 0,3-1 0 15,0 3 0-15,1 0 0 0,2 2 0 0,-3 1 0 16,3 2 0-16,0-1 0 0,0 3 0 0,0 1 0 15,3 2 0-15,-3 0 0 0,0 5 0 0,2-3 0 16,1 4 0-16,0 1 0 0,3 0 0 0,-3 1 0 16,5 2 0-16,-2 0 0 0,2 2 0 0,1 1 0 15,-1 0 0-15,6-1 0 0,-2 0 0 0,2 1 0 16,0-1 0-16,4 1 0 0,-2 0 0 0,5-1 0 0,-5 1 0 16,1 1 0-16,3-1 0 0,-3-1 0 15,0 2 0-15,-6-2 0 0,4 0 0 0,-4 1 0 16,0-1 19-16,-3 3 1 0,1-3 0 0,0 4 0 0,-1-1-20 0,-2 0 0 15,-1-3 0-15,1 1 0 16,-3 2-61-16,0 0-19 0,0-3-4 0,-3 4-1 16,0 1-86-16,0-2-17 0,-3 3-3 0</inkml:trace>
  <inkml:trace contextRef="#ctx0" brushRef="#br0" timeOffset="143015.5">11273 4344 2310 0,'-9'18'48'0,"7"-16"11"0,2-2-47 0,0 0-12 0,0 0 0 0,0 0 0 16,6 3 104-16,2-3 20 0,-3-3 3 0,7 3 1 15,0-2-52-15,-1-1-9 0,2 1-3 0,5 0 0 16,-1-3 0-16,0 2 0 0,0 0 0 0,0-2 0 16,-3 3-51-16,1-1-13 0,-2 1 0 0,2-4 0 15,-4 4 0-15,0 0 0 0,0-1 0 0,1 1 0 16,-3-1-48-16,2-2-13 0,0 2-3 0,-2-1 0 15,2 1-92-15,-3-2-20 0,1 0-3 0</inkml:trace>
  <inkml:trace contextRef="#ctx0" brushRef="#br0" timeOffset="143418.16">11852 4022 2508 0,'0'0'71'0,"-7"2"16"15,2-2-70-15,-1-2-17 0,1-1 0 0,-1 3 0 0,-2 0 85 0,-1 3 14 0,-2 2 2 0,0-3 1 16,-1 4-53-16,-2 1-10 0,-1 1-3 0,2-1 0 16,-2 3-16-16,-2 0-3 0,3 1-1 0,0-2 0 15,3 4 4-15,0-1 1 0,2 1 0 0,0 0 0 32,3-1 2-32,1-1 0 0,2-1 0 0,0-3 0 0,6 0-23 0,-3-1 0 0,6-1-10 0,-4-3 10 15,7 1 8-15,-1-1 9 0,4-2 2 0,0 0 0 16,-1 0-10-16,3-2-1 0,3 2-8 15,0 0 12-15,-3 0 4 0,3 0 1 0,0 0 0 0,0 2 0 16,-2 4 15-16,2 1 2 0,-6 0 1 0,2 4 0 16,-1-2 12-16,2 4 2 0,-3 0 1 0,1 0 0 15,-4-1-40-15,1-2-10 0,-3 2 0 0,0 1 0 16,-4 0 0-16,1-1 0 0,-3 3 0 0,-3 1 0 16,1-3 0-16,-4 2 0 0,0-1 0 0,-3 4 0 15,1-3 0-15,0 3 0 0,-4 0 0 0,1-1 0 16,0-1 27-16,-1-1 3 0,1-3 1 0,-1 1 0 15,-1-3-31-15,-2-3 0 0,1 1 0 0,-3-3 0 16,6-2 0-16,-4-1-12 0,1-2 1 0,6-2 0 16,0-4-58-16,-1 1-12 0,3-2-3 0</inkml:trace>
  <inkml:trace contextRef="#ctx0" brushRef="#br0" timeOffset="144051.79">12311 4531 1695 0,'0'5'75'0,"0"2"16"16,0-2-73-16,-3 1-18 0,3-1 0 0,0 0 0 16,-3-3 139-16,3-2 24 0,0 0 5 0,0 0 0 15,0 0-6-15,0 0-2 0,0 0 0 0,-6 0 0 16,3 0-76-16,-2-5-16 0,-1 3-4 0,0-6 0 0,1 0-51 15,-1 1-13-15,1-3 0 0,-4 0 0 0,3-3 54 0,0 0 8 16,-2 1 2-16,3-3 0 16,-4-3-52-16,3 1-12 0,1-1 0 0,-1-2 0 15,0 0 0-15,1 2 0 0,2-4 0 0,0 1 0 0,0-4 33 16,1 2 4-16,2-5 1 0,0 3 0 0,2 0-10 0,1 2-1 16,0 1-1-16,2-1 0 0,1 3-26 15,3 0 0-15,0 2 0 0,2-2 0 0,0 2 0 0,0 3 0 16,6-3 0-16,-2 3 0 0,1 0 0 0,5 0 0 0,-2 3 0 15,4-1 0-15,-4 1-12 0,2-1-7 0,1 2-1 0,-2 2-1 16,0-2-1-16,-3 4 0 0,2 0 0 0,-4 1 0 16,2 1-90-16,-3 1-19 15,0 1-3-15</inkml:trace>
  <inkml:trace contextRef="#ctx0" brushRef="#br0" timeOffset="147293.27">12674 4148 1045 0,'0'0'44'16,"0"-5"-36"-1,2 0 84-15,-2 0 16 0,0 0 3 0,4-3 1 0,-4 3-7 0,0 0-1 0,0 0 0 0,0 0 0 16,0 0-36-16,0 5-7 0,0-2-1 0,0-3-1 15,0-1-2-15,0 6 0 0,-4-5 0 0,2 0 0 16,2 5-11-16,-3-2-2 0,3 2-1 0,-6-6 0 16,6 6-11-16,-3-2-3 0,-3-3 0 0,1 3 0 15,-1-1-9-15,0 1-3 0,1-1 0 0,-1 3 0 16,1-3-1-16,-1 3-1 0,-3 0 0 0,3 3 0 16,-2 0 8-1,0-1 1-15,0 3 1 0,-1 0 0 0,3 3-25 0,-3-1 0 0,4 1 0 0,-3 2 0 16,-1 0 10-16,1 2-10 0,2 1 12 0,0 3-12 15,-2-2 0-15,4 4 0 0,-1 2 0 0,5-2-12 16,0 5 12-16,0-3 0 0,0 2 0 0,3 1 0 16,-1 3 0-16,4-1 0 0,0-1 0 0,0 2 0 15,0-1 0-15,2-5 0 0,-3 3 9 0,4-3-9 16,-1-3 0-16,1 1 0 0,0-3 0 0,-1 1-10 16,1-3 10-16,2-4 0 0,0-1 0 0,1-1 0 15,-1-4 0-15,-2-1 0 0,4-2 0 0,-1-2 0 16,0-1 8-16,-1-4 4 0,-3-1 1 0,3-1 0 15,-2-2 8-15,0 1 2 0,-1-2 0 0,1-4 0 16,-4 3-3-16,1-2 0 0,0 3 0 0,-4-3 0 16,1 2-8-16,0 1-1 0,0-1-1 0,-3 0 0 15,0 4-10-15,0-4 10 0,-3 3-10 0,0 0 10 0,0-1-10 16,-3 4 12-16,4 2-12 0,-4-3 12 16,1 3-12-16,-1 0 10 0,0 3-10 0,1 0 10 15,-1 2-10-15,0 0 0 0,0 0 0 0,1 2 0 0,-1 0 0 0,0 3 0 16,1-2-12-16,-1 2 12 0,4 0-11 0,-4-2 11 15,3 1-8-15,0-1 8 16,0 2 0-16,3-5-8 0,0 3 8 0,0-3 0 0,0 0-8 0,0 0 8 0,0 0-8 0,0 0 8 16,0 0-8-16,6 0 8 15,-3 2-8-15,5-4 8 0,-2-1 0 0,3 0-10 0,-1 1 10 0,0-1 0 16,4 1 0-16,-1 0 0 0,0-3 0 0,4 2 0 16,-1-2 0-16,0 0 0 0,0 0 0 0,0 3 0 15,0-4 0-15,-2 4 8 0,-1-3-8 0,0 2 0 16,-2 3 11-16,-3-2-11 0,2 2 12 0,-2 0-12 15,0 0 16-15,-1 2-4 0,-2 1-1 0,0-1 0 16,-3 3 5-16,2 1 0 0,-2 1 1 0,0 0 0 16,0 6 1-16,-2 0 0 0,2 2 0 0,-3 0 0 15,0 0-1-15,-2 3 0 0,1-3 0 0,-1 5 0 16,-1 0-1-16,1 0-1 0,-1 3 0 0,0 0 0 16,1-3-3-16,-1 0-1 0,0-2 0 0,3-3 0 15,-2-1-11-15,2-1 0 0,0-2 9 0,-3-2-9 16,4-1 0-16,2-3 0 0,0 0 0 0,0-5 0 15,0 0 0-15,0 0-12 0,0 0 2 0,0 0 0 16,0 0-65-16,0-7-13 0,2 1-2 0,2-1-1 16,-2 0-79-16,1-1-16 0,3 0-3 0</inkml:trace>
  <inkml:trace contextRef="#ctx0" brushRef="#br0" timeOffset="147602.24">12991 4503 1337 0,'0'0'56'0,"6"-2"-44"16,-4-1 93-16,-2 3 19 15,4-3 4-15,1 3 1 0,-2 3-53 0,2-3-10 0,1 5-2 0,-3-2-1 16,3 1 77-16,-3 5 16 0,-1-5 4 0,2 7 0 15,-2-2-45-15,-2 2-9 0,3 1-2 0,-3 1 0 16,-3 0-33-16,3 1-7 0,-2 1-2 0,-2-2 0 16,2 0-28-16,-4-1-6 0,3 1 0 0,-2-3-1 15,-1 0 3-15,0 1 1 0,3-4 0 0,-3 0 0 16,4 1-82-16,-4-1-16 0,3-2-3 0,1 1-1 16,-4-4-142-16,6-2-29 0</inkml:trace>
  <inkml:trace contextRef="#ctx0" brushRef="#br0" timeOffset="154681.83">13306 4198 1501 0,'0'0'63'0,"0"0"-51"31,0 0 59-31,0 0 11 0,0 0 2 0,0 0 1 0,0 0-17 0,0-5-3 0,0 5-1 0,0 0 0 31,3-5 0-31,-3 5 0 0,0 0 0 0,0 0 0 0,0 0 0 0,0 0 0 0,0 0 0 0,0 0 0 16,0 0-20-16,0 0-4 0,0 0 0 0,0 0-1 16,0 0-11-16,0 5-3 0,0 3 0 0,0-3 0 15,0 5 31-15,2 0 7 0,-2 0 1 0,4 0 0 16,-4 3-33-16,2-1-7 0,1 1 0 0,0 2-1 15,0 0-13-15,-1-3-2 0,1 6-8 0,3-5 12 16,-3 0-33-16,3-1-7 0,-1 1-2 0,1-6 0 16,0 1 51-16,-4-1 11 0,4-1 1 15,-1-1 1-15,-1-5-26 0,-4 0-8 0,5 0 0 0,-2 0 0 16,0-3 15-16,2-2-4 0,-1 2-1 0,-2-4 0 16,-2 2 6-16,0-3 2 0,0 1 0 0,0-1 0 15,0 1-6-15,-2-1-2 0,2-2 0 0,-4 3 0 16,2-1-10-16,-1 0 12 0,0 0-12 0,0-1 12 15,1 1-23-15,-1 1-4 0,-1-3-1 0,4-1 0 16,-2 4 29-16,2-3 6 0,0-1 1 0,0 2 0 16,2-2-32-16,-2 2-7 0,4-2-1 0,-1 1 0 15,2 0 20-15,1 3 0 0,2-4 0 0,-2 4 0 16,5-1 0-16,-2 3 0 0,2 3 0 0,0-3 0 16,4 3 11-16,-4 2 5 0,4 0 2 0,-2 0 0 15,4 2-18-15,-2-2 0 0,-1 2 0 0,0 1 0 16,0-1-11-16,-3 1-5 0,4-3-2 0,-4 2 0 15,0-2 18-15,-3 0 0 0,1 3 0 0,0-3 0 0,-1 0 18 0,-2 0 7 16,3 0 2-16,-4 0 0 16,1 3-43-16,-3-3-9 0,3 0-2 0,-6 0 0 15,2 2-29-15,1-2-7 0,3 3-1 0</inkml:trace>
  <inkml:trace contextRef="#ctx0" brushRef="#br0" timeOffset="155814.18">13794 4475 1684 0,'0'0'75'0,"0"0"15"0,0 0-72 15,0 0-18-15,0 0 0 0,0 0 0 0,0 0 53 0,0 0 7 0,0 0 2 0,0 0 0 16,0 0-3-16,0 0-1 0,0 0 0 0,0 0 0 16,0 0-7-16,0 0-2 0,0 0 0 0,0 0 0 15,0 0-1-15,0 0 0 0,0 0 0 0,0 0 0 16,0 0-10-16,0 0-2 0,0 0-1 0,0 0 0 15,3 6-8-15,-1-4-2 0,1 3 0 0,0-3 0 16,2 3 1-16,1 1 0 0,0-4 0 0,-1 3 0 16,1 0 6-16,0 1 2 0,2-2 0 0,-2 1 0 15,0 3 4-15,-1-3 1 0,1 2 0 0,-3 1 0 16,3 2-11-16,-4-2-3 0,1 2 0 0,-3-2 0 16,3 1-12-16,-3 2-2 0,0-2-1 0,-3 2 0 15,0-2-10-15,1-1 10 0,-2 2-10 0,-1-2 10 16,2-1-10-16,-2-2 0 0,-1 1 9 0,1-1-9 15,-4 0 0-15,3-3 0 0,0 0 0 0,3 2 8 0,-2-2-8 0,-1-2-10 16,6 0 10-16,0 0-13 16,0 0-76-16,0 0-15 0,-2-6-4 0,-2 2 0 15,4-1-99-15,0-3-20 0,4 0-4 0</inkml:trace>
  <inkml:trace contextRef="#ctx0" brushRef="#br0" timeOffset="156715.41">14423 4097 2508 0,'-6'3'71'0,"1"-1"16"15,2 1-70-15,-3 2-17 0,0-2 0 0,0-1 0 0,1 3 55 0,2 1 7 0,-2 1 2 16,-1 0 0-16,1 1 0 0,1 2 0 0,-1 0 0 0,2 3 0 16,0 1-52-1,0-1-12-15,0 5 0 0,3-3 0 0,0-3 39 0,0 4 5 0,3-4 0 0,-3 1 1 16,3-1-34-1,0-1-11-15,3-4 0 0,0 1 0 0,-1-1 20 16,1-4-2-16,2-1-1 0,-3-2 0 0,4-2-65 0,0-1-12 0,-3-2-4 0,2-3 0 16,1 1 52-16,-1 0 12 0,-3-6 0 0,4 0 0 15,-3 4 27-15,-1-4 8 0,1 0 1 0,-3 1 1 16,0-1-28-16,2 3-9 0,-2 0 0 0,-3-1 0 16,0 2 9-16,0 1-9 0,0 1 0 0,0 2 9 15,0 5-9-15,0 0 8 0,0 0-8 0,0 0 8 16,0 0-8-16,-5 0 12 0,5 0-12 0,-3 2 12 15,0 3 0-15,0 0 0 0,3 3 0 0,0-1 0 16,0 3-12-16,3 0 0 0,0 1 0 0,2 1 0 16,1 0 0-16,3 4-14 0,-4-3 3 0,4 2 1 15,2 2 10-15,-3 0 0 0,4 1 0 0,-1 2 8 16,3 1 7-16,-2 2 1 0,-1-1 1 0,3 3 0 16,-5 3 5-16,3-1 1 0,-1 2 0 0,-3 0 0 15,-3-1 1-15,4 0 0 0,-3-5 0 0,0 4 0 16,-1-4-14-16,-2 0-2 0,-3 2-8 0,0-5 12 15,-3 0 12-15,1-4 3 0,-1 1 0 0,-3-1 0 16,-3-7-14-16,1 4-2 0,-3-6-1 0,-4-1 0 0,-2-1-10 16,1-5 10-16,-1 0-10 0,-3-3 10 15,3 1-10-15,-3-4 0 0,0 1 0 0,3-5 0 0,0 3 22 0,2 0-1 0,2-1 0 16,-2 0 0-16,7 0-21 0,-1 1 0 0,0 0 0 0,4-1 0 16,2-2 0-16,0 0 0 0,3 2 0 0,0-4 0 15,3 1 0-15,3-1 0 0,-4-1 0 0,7-2 0 16,3 0 0-16,-4 0 0 0,6-3 0 0,0 1 0 31,3 2-16-31,0-3-8 0,0 3-2 0,3-3 0 0,-3 6 26 0,3 1 0 0,-3 2 0 0,0 1 0 16,-3 3 16-16,-2 3 8 0,-1-1 1 0,0 0 1 31,-2 3-106-31,-1 3-20 0,1 0-5 0,0-1-1 16,-1 0-138-16,1 1-27 0,-4-1-5 0</inkml:trace>
  <inkml:trace contextRef="#ctx0" brushRef="#br0" timeOffset="157449.7">14879 3802 1736 0,'-2'0'73'16,"-4"-2"-58"-1,6 2 101-15,-3 0 21 0,3 0 4 0,0 0 1 16,0 0-50-16,0 0-11 0,0 0-1 0,0 0-1 16,0 5-30-16,0 0-5 0,3-2-2 0,0 2 0 15,2 0-4-15,1-3-1 0,3 4 0 0,-1-4 0 16,1 3-5-16,2-3-2 0,3 1 0 0,-2 0 0 15,1 2-14-15,2-3-2 0,-1 3-1 0,0 0 0 16,0 3 41-16,1-1 8 0,-2 1 2 0,4 4 0 16,-2 1-17-16,2 0-3 0,-3 2-1 0,3 2 0 15,-3-2-3-15,0 5-1 0,-3 0 0 0,1 1 0 16,0-1-9-16,-4 0-2 0,1 3 0 0,-1-3 0 16,-2 3-7-16,-4-3-1 0,2 3-1 0,-4-1 0 15,0-1-8-15,-4-4-2 0,2 1 0 0,-4 0 0 0,-2-3-9 0,-1 2 0 0,1-2 9 16,-4 0-9-16,-2-2 0 15,3-1 0-15,-1 1 0 0,-2 0 0 0,3-1-11 16,-1-2 0-16,1 3 0 0,0-1 0 16,2-1-42-16,0-2-9 0,4 4-2 0,-1-5 0 15,0 2-102-15,4-5-21 0,-1 3-4 0</inkml:trace>
  <inkml:trace contextRef="#ctx0" brushRef="#br0" timeOffset="164280.59">11551 5173 1579 0,'0'0'32'0,"-3"-4"10"15,3-4-34-15,-2 3-8 0,2 0 0 0,-4-3 0 16,4 8 156-16,0-5 28 0,0 5 7 0,-3-5 1 15,3 5-52-15,0 0-9 0,0 0-3 0,0 0 0 16,0 0-51-16,0 0-10 0,0 0-3 0,0 0 0 16,3 8-51-16,-3 0-13 0,4 1 0 0,-2 4 0 15,1 2 54-15,0 3 8 0,2 2 2 0,-1 5 0 16,-2-2-52-16,1 2-12 0,3 3 0 0,-4 0 0 16,1-1 54-16,0 1 8 0,2-1 2 0,-1 4 0 15,-2-6-52-15,1 3-12 0,0-1 0 0,0 1 0 16,0-5 0-16,0 0-18 0,0-1 4 0,-3-4 1 0,2-3-5 0,-2 0-1 0,3-5 0 0,-3-2 0 31,0-1-105-31,3-4-20 0,-3-3-5 0</inkml:trace>
  <inkml:trace contextRef="#ctx0" brushRef="#br0" timeOffset="164704.17">11732 5557 2419 0,'3'7'107'0,"-3"-2"22"0,3 0-103 0,0-2-26 0,-1 2 0 0,2-3 0 16,1 1 67-16,1-1 8 0,3 0 1 0,-1-2 1 15,1-2-21-15,2 0-4 0,-2-6 0 0,2 0-1 16,0 1-41-16,3-3-10 0,-2-2 0 0,-1 1 0 15,0-1 0-15,-3-1 0 0,4 3 0 0,-4 0 0 16,-2-3 38-16,0 4 6 0,-1-2 0 0,-1 4 1 16,-2-4-21-16,1 4-4 0,-3 2 0 0,0 0-1 15,0 5-19-15,-5-3 10 0,-1 1-10 0,0 4 8 16,1 1 9-16,-4 2 2 0,0 0 0 0,1 5 0 16,-3 3-19-16,2 0 0 0,-2 3 8 0,2 5-8 15,-2-3 0-15,3 5 0 0,2-1 0 0,-3 3 0 16,7-2 0-16,-2-3 0 0,1 3 0 0,3-3 0 0,3-2 0 15,1-1 0-15,-2-1 0 0,4-2-9 0,-1-1 9 0,4 0 0 0,-1-4 0 16,1 2 0-16,2-6-10 0,1 0-6 16,2-2-2-16,-3-3 0 15,4-3-92-15,-2-2-18 0,2 0-4 0,-4-3-1 16,4 1-47-16,-4-3-10 0,2 0-2 0</inkml:trace>
  <inkml:trace contextRef="#ctx0" brushRef="#br0" timeOffset="164936.58">12115 5380 2066 0,'0'0'43'0,"0"0"10"15,0 0-42-15,0 0-11 0,0 5 0 0,-3 0 0 16,3 3 97-16,0 2 18 0,3 0 3 0,-3 3 1 16,3-1-38-16,0 3-7 0,3 0-2 0,-4 1 0 15,4 1-19-15,-3 3-4 0,3-2-1 0,-1 2 0 16,-2 0-9-16,3-2-3 0,-4 0 0 0,4-3 0 15,-3 0-36-15,0-5-23 0,2 3 3 0,-5-4 1 16,4-1 36-16,-2-1 7 0,1 2 2 0,-3-5 0 16,0-1-93-16,0 2-18 0,0-5-4 0,0 0-1 15,-3 2-82-15,3-2-16 0,-6 2-3 0</inkml:trace>
  <inkml:trace contextRef="#ctx0" brushRef="#br0" timeOffset="165145.02">11996 5599 2553 0,'3'5'53'0,"-1"-2"12"0,2-1-52 15,1 1-13-15,1-3 0 0,-1 0 0 0,4 0 105 0,-1 0 19 0,4 0 3 0,0 0 1 16,-1 3-52-16,0-3-9 0,3 2-3 0,0 1 0 16,-3-3-51-16,4 2-13 0,-1-2 0 0,0 0 0 15,1 0 8-15,-4 0 0 0,2-2-8 0,0 2 12 31,0-3-117-31,-2-2-24 0,4 2-5 0</inkml:trace>
  <inkml:trace contextRef="#ctx0" brushRef="#br0" timeOffset="165888.38">12980 5254 2191 0,'0'-7'62'0,"-3"-1"14"0,1 3-61 0,2-2-15 0,-4 2 0 0,4-1 0 16,-3 4 122-16,-2-1 22 0,5 3 4 0,-3-2 0 16,-3-1-67-16,1 6-13 0,-1-3-4 0,-3 5 0 15,4-1-18-15,-4 5-4 0,1 0-1 0,-1 4 0 16,1 0-3-16,-1 1-1 0,-2 2 0 0,2 1 0 16,-2-1-5-16,3 1-2 0,-3-1 0 0,2-1 0 15,0-1-5-15,1-1-1 0,2 0 0 0,-3-3 0 16,7 0-8-16,-4 0-3 0,3-2 0 0,1-1 0 15,2 1-13-15,0-3 8 16,0 0-8-16,2-1 0 0,-2 2 0 0,6-3 0 0,-3-1 0 0,3-2 0 16,2 2 0-16,-3-2 0 0,7 0 0 0,-4-2 0 15,4 0 0-15,2 2 0 0,-3-3 0 0,4 1 9 16,-2-2 27-16,4 0 6 0,1 1 1 0,-1 1 0 16,0-1-35-16,0 1-8 0,-1 0 0 0,1-2 0 15,3 4 0-15,-3 4 0 0,0-4 0 0,1 2-11 16,-4 3 26-16,-3 0 5 0,3 3 0 0,-5-1 1 15,-1 0-5-15,1 4 0 0,-3-1-1 0,-1 2 0 16,-2 1-15-16,0 2 0 0,-3 0 0 0,0 0 0 16,-3 3 0-16,-3-3 0 0,4 0 0 0,-7 3 4 15,1-3-4-15,-4 0 0 0,0-3 0 0,-1-1 0 0,-2 1 0 16,2-4 0-16,-2 2 0 0,1-5 0 0,0 3 0 0,0-4 0 0,2 2 0 0,-2-4 0 16,3 1 0-1,-1-3 0-15,4 0 0 0,-4-3 0 0,7 1-78 0,-1-1-15 16,0-2-3-16,6 0-1 0,-2 0-178 0,4-3-35 15</inkml:trace>
  <inkml:trace contextRef="#ctx0" brushRef="#br0" timeOffset="167583.36">13677 5282 1094 0,'-2'-6'46'15,"-2"4"-37"1,2-3 95-16,-1 0 20 0,3 0 3 0,-3 0 1 16,3 0 0-16,0 3 0 0,-3-6 0 0,3 3 0 15,0 5-52-15,-2-5-9 0,-2 0-3 0,4 5 0 16,0 0 0-16,0 0 0 0,0 0 0 0,0 0 0 16,0 0 0-16,4 7 0 0,-4 4 0 0,2 1 0 15,1 1-51-15,-3 4-13 0,3 3 0 0,0 3 0 16,-1-1 40-16,4 4 6 0,-3-1 1 0,0 3 0 15,0-3-24-15,2-2-5 0,-1 2-1 0,1-2 0 16,-2-3-17-16,0 0 0 0,3-2 0 0,-4-3 0 16,1 0 0-16,0-3 0 0,-3 1 0 0,3-3 0 15,-3-2 0-15,2-3 0 0,-2 0 0 0,0 0 0 16,0-2 0-16,0-3 0 0,0 0 0 0,-5 2 0 0,5-2 0 0,0 0 0 16,0 0 0-16,-3 0 0 0,3 0 0 15,0 0 0-15,0 0 0 0,-5-5 0 0,1 0 0 0,2-3 0 16,2 1 0-16,0-1 0 0,2-5 0 0,2 4 0 0,-2-4 0 0,1-3 0 15,3 4 0-15,-1-3 0 16,3 2 0-16,1-4 0 0,3 2 12 0,-4 0-2 0,4 4 0 0,2 2 0 16,-3-2-10-16,3 6 0 0,0 1 0 15,1 0 8-15,-1 4 12 0,-3 0 1 0,3 0 1 16,-2 4 0-16,-1-2 14 0,-2 3 4 0,-1 0 0 16,1 3 0-16,-4-1-10 0,1 3-2 0,-3 0 0 0,3 0 0 15,-6 3-15-15,0-3-3 0,0 3-1 0,0 1 0 16,-4-1-9-16,2 0 12 0,-4 2-12 0,0 0 12 15,0-2-12-15,-2-1 10 0,-1 1-10 0,1-1 10 16,-3-1-10-16,-1-4 0 0,1 0 0 0,0 1 0 16,-1-5-20-16,1-1-2 0,0-2-1 0,0 0 0 15,2-2-60-15,1-3-12 0,2 3-2 0,0-4-1 16,3 1-82-16,0 0-16 0,1-3-3 16</inkml:trace>
  <inkml:trace contextRef="#ctx0" brushRef="#br0" timeOffset="167924.59">13992 5579 2508 0,'3'5'71'0,"3"-2"16"0,-4-3-70 0,4 0-17 0,0-3 0 0,-1 1 0 16,4-1 92-16,-1-2 16 0,-2 0 2 0,2 0 1 15,-2-2-47-15,3-1-10 0,-1 1-2 0,-2-4 0 16,-1 1-32-16,1 0-6 0,0 0-2 0,-3 2 0 15,0-1-4-15,3 1-8 0,-4 0 11 0,-2 0-11 16,0 8 12-16,0-4-12 0,0 4 12 0,-8-3-12 16,2 3 11-16,0 3-11 0,0 1 10 0,-2 2-10 15,-1 4 0-15,1 5 0 0,-3 0 0 0,2 3 0 16,0 0 0-16,1 2 0 0,3 0 0 0,-4 0-10 16,6 2 10-16,-2-2-8 0,2 4 8 0,0-4-8 15,0-6 8-15,3 2 0 0,0-1 0 0,3-5 0 16,0 0 0-16,0-2 0 0,2-3 0 0,1 0 8 15,2-5-8-15,1 0 0 0,-1-3 0 0,4-2 0 16,-1-5 0-16,1 3 9 0,1-4-1 16,2-2-8-16,-1 4-52 0,3-2-18 0,0 4-3 0</inkml:trace>
  <inkml:trace contextRef="#ctx0" brushRef="#br0" timeOffset="168466.98">14690 5423 2314 0,'-6'0'65'0,"0"-3"15"0,1 1-64 15,-4 2-16-15,3-3 0 0,1 1 0 16,-4 2 92-16,3 0 16 0,-2 2 2 0,3 3 1 0,-4 0-32 0,1 3-7 0,1 2 0 0,-1 3-1 16,3-1-32-16,-4 4-7 0,3-2 0 0,0 4-1 15,4 0-16-15,-4-3-3 0,3 2-1 0,0-1 0 16,3-3-11-16,0-1 0 0,0 1 0 0,3-4 8 15,0-1-8-15,0-3 0 0,0 0 0 0,3-2 0 16,-1-6-13-16,1 0 5 0,2-1 8 0,-2-4-13 16,2-2 13-16,-2 3 0 0,3-6 0 0,-1 0-9 15,-2-2 9-15,-1 0 0 0,4 0 0 0,-3-3 0 16,-1 1 0-16,1 1 0 0,0 1 0 0,-3 1 8 16,-1 3-8-16,1-2 0 0,0 4 0 0,0 1 8 15,-3 3-8-15,2 0 0 0,-2 5 0 0,0 0 8 16,0 0 1-16,0 0 1 0,0 0 0 0,0 0 0 15,4 5 18-15,-2 0 3 0,1 0 1 0,3 2 0 16,-4 6-12-16,5-3-1 0,-2 5-1 0,1 1 0 16,0-1-6-16,-1-3-2 0,1 3 0 0,2 0 0 15,-3-2-10-15,4-1 0 0,-3-1 9 0,3-2-9 16,-1 2 16-16,1-6-2 0,-1 0 0 0,1 0 0 16,-1-2-140-16,4-3-28 0,-1 0-6 0</inkml:trace>
  <inkml:trace contextRef="#ctx0" brushRef="#br0" timeOffset="169019.79">15259 5264 2269 0,'6'-8'64'0,"-4"3"15"0,2 1-63 0,1-1-16 0,-2-1 0 0,-3 6 0 16,0 0 114-16,0 0 20 0,0 0 4 0,0 0 1 15,0 0-26-15,-5 6-5 0,2-1 0 0,-6 2-1 16,3 1-47-16,-2 2-8 0,-1 2-3 0,1 1 0 15,-3-1-29-15,-1 4-5 0,1-1-2 0,-3 0 0 16,3 0-13-16,-1 0 8 0,0 0-8 0,1 0 0 16,3-2 0-16,-1-1 0 0,1 1 0 0,2 0 0 15,0-6 0-15,4 4 0 0,-1-4 0 0,3-2 0 16,3-3 0-16,2 1 0 0,1-3 0 0,3 0 0 16,2-3 0-16,0-2 0 0,3 1 0 0,1-5 0 0,5 0 12 0,-1 2-3 15,4-4-1-15,0 1 0 0,-1 0 10 16,1 0 2-16,-3 2 0 0,2 1 0 15,1-1 3-15,-3 3 1 0,2 3 0 0,2-1 0 0,-7 0 0 16,0 3 0-16,-3 0 0 0,0 3 0 0,-3 0-6 16,-2 2-1-16,-1 0 0 0,-2 3 0 0,0-1-4 15,-4 0-1-15,-2 3 0 0,0 3 0 0,-2-1-8 0,-1 1-4 16,-3 3 0-16,-3-4 0 0,1 3 0 0,-3 0 0 16,-4 0 0-16,4 3 0 0,-3-5 0 15,0 1 0-15,0-1 0 0,-1-2 0 0,4-2-20 0,0-1-4 16,-1-3-1-16,1 0 0 0,5-5-50 0,6 0-9 15,0 0-3-15,0 0 0 0,-3-7-85 0,3-1-18 16,3 1-3-16</inkml:trace>
  <inkml:trace contextRef="#ctx0" brushRef="#br0" timeOffset="170055.34">15648 5264 2221 0,'0'0'98'0,"0"0"21"0,0-5-95 16,0 0-24-16,0 0 0 0,0 3 0 16,0 2 60-16,0 0 8 0,0 0 2 0,3-3 0 15,2 6 17-15,-2-1 3 0,2 3 1 0,-1 3 0 16,1 2-4-16,1 2-1 0,0 1 0 0,-1-1 0 0,1 4-30 16,-1-1-5-16,1 0-2 0,0 0 0 15,3 0-27-15,-7 0-6 0,4 3 0 0,0-3-1 16,0 0 17-16,-1-3 3 0,-2 1 1 0,0-2 0 0,-1-2-27 0,1-1-9 0,-3 0 0 15,3-4 9 1,-6 2-38-16,3-6-8 0,0 0-2 0,0 0 0 16,-5 0-20-16,-1 0-4 0,-3-3-1 0,1 0 0 15,-4 1-77-15,1 0-16 0,-3-1-3 0,3 1-1 0,-3-1-25 16,-1 0-5-16,-2-2-1 0,6 3 0 0,0 0 97 0,0-3 19 16,-1-1 4-16,3 1 1 0,1 3 35 0,0-3 8 15,4-1 0-15,-1 2 1 0,-1 1 27 16,6 3 16-16,0 0-3 0,0 0 0 0,6-5 31 0,-1 3 5 0,1 2 2 0,3-3 0 15,0 3 24-15,-1-3 5 0,3 1 0 16,0-1 1-16,1-1-1 0,2 1-1 0,0 0 0 16,0-2 0-16,1 0-35 0,-1 3-8 0,0-3 0 15,3 0-1-15,0 0 3 0,0 2 1 0,0-2 0 0,0 0 0 16,0 0-11-16,0 0-3 0,-3 0 0 0,3 0 0 16,0-2-40-16,-3-2-8 0,1 2-1 0,-2 2-1 15,-1-3 25-15,0 4 0 0,-4-1 0 0,3 0 0 16,-5-1 20-16,-1 4 8 0,-2-1 3 0,-3 3 0 15,0 0 38-15,0 0 8 0,0 0 2 0,-3 3 0 16,-2 2-29-16,-1 0-6 0,0 3 0 0,1 2-1 16,-3 0 9-16,-1 3 3 0,0 4 0 0,1-2 0 15,2 6-34-15,1-4-6 0,-1 3-2 0,1 0 0 16,1-2-5-16,4 0 0 0,0 2-8 0,0-5 12 16,4 0-12-16,-2-3 0 0,1-1 8 0,3-4-8 0,-1-2 0 15,1 1 0-15,2-4 0 0,1-2 0 0,0 0-12 16,-1-2 0-16,1-4 1 0,-1 1 0 0,3-5 11 15,-2 0 0-15,0-5 0 0,-4 0 0 0,3 0 0 0,-2 0-12 0,-1 0 12 0,-1-3-12 16,1 3 12 0,-1-1 8-16,1 1-8 0,-2 3 11 0,0 2-23 0,-3 0-5 15,2 2-1-15,-2 3 0 0,0 0 18 0,0 5 0 0,0 0 0 0,0 0 0 16,0 0 0-16,0 0 9 0,0 0-1 16,3 7 0-16,-3-2 2 0,3 6 0 15,0-1 0-15,-3 0 0 0,6 0 12 0,-4 0 2 16,1 3 1-16,3 0 0 0,0-1-16 0,-4 1-9 0,4-4 10 0,0 4-10 15,2-5 0-15,-2 2 0 0,-1-5 0 0,4 3 0 16,-1-6 0-16,-1 3-10 0,1-3 0 0,0 1 0 16,1-3-71-16,-4 0-15 0,4-3-2 0,-1 1-1 15,1-3-11-15,0-3-2 0,-1 1-1 0,1-6 0 16,2 3-115-16,-2-3-22 0,-1-2-5 0,1 1-1 16,2 1 36-16,-3-5 8 0,1 3 0 0,0-3 1 15,-1 5 124-15,0-1 25 0,-2-1 5 0,0 2 1 16,-1 3 197-16,1 0 40 0,-4 2 8 0,2 0 2 15,-1 3 17-15,-1 1 3 0,-2 4 1 0,0 0 0 16,0 0-48-16,0 0-8 0,0 0-3 0,-2 2 0 16,-1 5-47-16,-3 1-10 0,3 2-1 0,-3 3-1 15,0 0-38-15,1 1-7 0,2 1-1 0,-2-2-1 16,-1 3-23-16,3-4-5 0,-3 3-1 0,3 0 0 16,1-2 19-16,2 1 4 0,-4-1 1 0,4 5 0 0,4-5-24 15,-2-1-5-15,1-2-1 0,3-2 0 16,0 0-12-16,-1-1 0 0,4-5 0 0,-1 4 0 15,1-6 0-15,2 0 0 0,0 0 0 0,4-3 0 0,-1-2-16 16,-2 0 0-16,1 0 0 0,2-3 0 16,-2 3-60-16,2-2-11 0,-1-1-2 0,3 1-1 0,-2-1-90 15,-2 1-19-15,2-1-3 0</inkml:trace>
  <inkml:trace contextRef="#ctx0" brushRef="#br0" timeOffset="170342.32">16793 5012 2714 0,'-3'-5'77'0,"0"0"16"16,3 5-74-16,-2-5-19 0,2 5 0 15,0 0 0-15,0 0 62 0,0 0 9 0,0 0 1 0,0 0 1 16,0 5-12-16,-3 0-2 0,3 6-1 0,0-2 0 16,0 6-13-16,0 3-2 0,-3 0-1 0,3 4 0 15,0 3-2-15,0 1 0 0,0 1 0 0,0 1 0 16,0 0-4-16,0 0 0 0,0-1-1 0,0-1 0 15,0 1-14-15,3-2-2 0,-3 1-1 0,3-4 0 16,-1 1-18-16,1-3 10 0,0 0-10 0,0 0 8 16,3-5-17-16,-3-2-4 0,2 0-1 0,-2-6 0 15,0 1-61-15,3-5-12 0,-1-3-2 0,-2-3-1 16,0-2-54-16,-1-2-10 0,4-4-2 0,-3-4-1 16,0 0 16-16,3-2 3 0,-4-3 1 0</inkml:trace>
  <inkml:trace contextRef="#ctx0" brushRef="#br0" timeOffset="170667.58">16900 5249 2098 0,'9'-33'93'0,"-5"21"19"0,-2 2-89 16,1-1-23-16,0 1 0 0,0 3 0 0,-1-1 127 0,-2 3 21 0,0 5 4 0,0 0 0 16,0 0-19-16,0 0-4 0,0 0-1 0,0 8 0 15,-2 4-52-15,-4 1-10 0,3-1-2 0,-3 6-1 32,-3 0-31-32,4 4-7 0,-1-2-1 0,-2 4 0 0,-1-7-10 0,1 3-2 15,3-2-1-15,-4 0 0 0,3-4-1 0,1 4 0 0,1-5 0 16,2 0 0-16,-1-4 7 0,0-1 2 0,3 0 0 0,3-6 0 15,-3-2-19-15,5 0 0 0,1-2 0 0,0-1 0 16,2-2 0-16,1 0 0 0,3 0 0 16,-1-2 0-16,2 1 0 15,0 1 0-15,0-2 0 16,2 2 0-16,-1 0 0 0,3 0 0 0,0 0 0 0,3 2 0 16,-3 0 12-16,0 3-12 0,0-2 12 0,-1 4-12 0,1 1 24 0,-2 2-3 0,-1 3 0 0,-2 2 0 15,-1 0-13-15,0 5-8 0,-2 0 10 0,2 3-2 16,-5 0-8-16,-1 2 0 0,1 0 0 0,-4 0 0 15,2 0 0-15,-4 0 0 0,0-2 0 0,-4-3 0 16,2 0-46-16,-1-2-9 0,-3-3-1 0,1-2-1 16,-3-3-191-16,4-3-39 0</inkml:trace>
  <inkml:trace contextRef="#ctx0" brushRef="#br0" timeOffset="179449.63">11829 6219 1728 0,'0'0'36'0,"0"0"8"16,0 0-35-16,0-5-9 0,0 0 0 0,0 0 0 16,0 5 124-16,0 0 24 0,0 0 4 0,0-5 0 15,0 5-19-15,0-5-4 0,0 5-1 0,0 0 0 0,0 0-14 0,0 0-3 16,0 0-1-16,0 0 0 0,-6 0-22 0,4 3-5 0,-7-1-1 0,3 3 0 31,-5 3-66-31,2-1-16 0,-2 4 0 0,-3 1 0 16,0 0 13-16,-1 4-1 0,1 1 0 0,3-4 0 15,-3-1-12-15,2 1 9 0,-2 2-9 0,0-3 8 0,2 4-8 16,-1-3 0-16,1 2 0 0,1-5 0 16,2 2 8-16,0-4-8 0,1 2 0 0,3-3 8 15,-1 1-22-15,6-3-5 0,-3-2-1 0,3-3 0 16,6 2 20-16,-1 0 0 0,6-2 0 0,1 0 0 0,2-2 0 15,3 0 0-15,3 2 0 0,0-5 0 0,3 2 0 0,-1-2 0 0,1 0 0 0,0 2 0 16,-4 1 0-16,1 0 0 0,1 2 0 16,-2 0 0-16,-2 2 48 0,-3 3 12 0,3 0 4 15,-3 0 0-15,1 3-52 0,-4 2-12 0,0 0 0 0,1 3 0 16,-3 2 13-16,-4-1 0 0,1 2 0 0,-4 4 0 16,-2-3-4-16,0 3-1 0,-2 4 0 0,-1-4 0 15,-3 2-8-15,-2-2 8 0,1-2-8 0,-4 2 8 16,3-5-26-16,-3-2-6 0,0-1 0 0,-4-1-1 15,1-4 45-15,3 1 10 0,-3-3 2 0,2 0 0 16,1-3-52-16,-1 1-9 16,-1-1-3-16,1-2 0 0,4 0 32 0,-1 0 0 0,1-2 0 0,8 2 0 15,0 0-60-15,-4-3-5 0,4 3-2 16,0-7 0-16,4-1-85 0,-2 3-18 0,7-2-3 16</inkml:trace>
  <inkml:trace contextRef="#ctx0" brushRef="#br0" timeOffset="179875.23">12132 6758 2508 0,'0'0'71'0,"0"0"16"16,-3 5-70-16,3-2-17 0,-2 2 0 0,2-5 0 16,-4 5 157-16,4-3 28 0,0-2 6 0,-2 3 1 15,2-3-91-15,-3 5-17 0,3-5-4 0,0 0-1 16,0 0-24-16,0 0-5 0,0 0-1 0,0 0 0 16,0 0-39-16,0 0-10 0,0 0 0 0,0 0 0 15,0 0-49-15,3-5-12 0,-3-2-3 0,2 2 0 16,4-3-51-16,0 0-10 0,-1 1-3 0</inkml:trace>
  <inkml:trace contextRef="#ctx0" brushRef="#br0" timeOffset="180701.92">12336 6623 1515 0,'0'0'67'0,"0"0"14"15,-3 0-65-15,3 0-16 0,-5 2 0 0,2 0 0 16,3-2 116-16,-3 5 19 0,1 1 4 0,2-1 1 15,2-1-28-15,1 4-6 0,0 0-1 0,2 5 0 16,1-4-26-16,3 6-6 0,2 1-1 0,0-1 0 16,4 3-8-16,-2-1-3 0,2 3 0 0,2 1 0 15,0-1-8-15,-3 2-1 0,3 1-1 0,-3 2 0 16,-2 0-11-16,-1 3-1 0,-2-3-1 0,-1 0 0 16,-3 1-18-16,1-1-3 0,3-3-1 0,-7 1 0 0,4 0-4 0,-6-5 0 0,3-1-1 15,-3-2 0-15,0 0-3 16,0 1-8-16,-3-4 12 0,0-2-4 0,0-2-8 0,1-3 10 0,-1-3-10 0,3-2 10 15,-8 0-10-15,2-5 0 16,0 0 0-16,-3-2 8 16,-2-4-8-16,2-1 0 0,-2 2 0 0,3-6 0 0,-3-1 0 0,2 0 0 15,0-1 0-15,1-5 0 0,3 0 0 0,-4 1-11 0,6-3 11 16,-2-3-12-16,1 3 12 0,2-1 0 16,2-1 0-16,0-1 0 0,0 3 0 0,2-3 0 0,-2 0 0 0,6-2 0 15,-3 2 0-15,3-2 0 0,0-2 0 0,2 4 0 16,0 3 0-16,1-1 0 0,2 6 0 0,1 2 0 15,-1 3 0-15,0 1 8 0,0 3-8 0,1 1 11 16,-1 2 1-16,0 4 1 0,1-1 0 0,0 2 0 16,-1 3 31-16,-3 3 5 0,3-1 2 0,-2 3 0 15,0 2-51-15,-1 1 0 0,-3 2 0 0,-1 0 0 16,1 3 0-16,-5-1 16 0,3 4-1 0,-6-1-1 16,0 0-14-16,1 3 11 0,-4-1-11 0,0 1 10 15,-2-3-1-15,-1 2 0 0,1-1 0 0,-4-4 0 16,1 4-9-16,0-4 0 0,-1 1 0 0,1-3-11 15,-1-3 11-15,-1 1-12 0,1-3 12 0,0 0-12 16,1-3 0-16,0 1-1 0,3-1 0 0,-1-2 0 16,3 0-42-16,1 0-8 0,5 0-1 0,-3-5-1 15,0 1-59-15,3-2-12 0,3-1-3 0,0-1 0 16,2 0-104-16,1 1-21 0</inkml:trace>
  <inkml:trace contextRef="#ctx0" brushRef="#br0" timeOffset="181152.38">12691 6565 1865 0,'0'0'79'16,"0"0"-63"-1,2 4 126-15,-2 1 26 0,0 6 4 0,4-2 2 16,-2 4-58-16,-2 3-11 0,3 1-2 0,0 1-1 16,0 0-28-16,-1 2-6 0,4 0 0 0,0 0-1 15,0-5-16-15,-1 0-3 0,1-3-1 0,0 1 0 16,2-5-27-16,1-3-6 0,-4 0-1 0,4-5 0 16,-1 0-13-16,1-2 0 0,-1-1 0 0,1-5 0 15,-1 1 0-15,1-6 0 0,0 0 0 0,2 1 0 16,-6-3-8-16,3 2 8 0,1-2 0 0,-3 0 0 15,0 2 0-15,-1 3 0 0,1 0 0 0,-1 2 0 16,1 3 0-16,0 3 0 0,-3 2 0 0,-1 2 0 16,4 1-24-16,-3 5-2 0,0-1 0 0,0 4 0 15,0-2 62-15,-1 4 12 0,2 0 2 0,-2-1 1 0,1 1-27 16,-3 2-6-16,3-3-1 0,0-1 0 0,-1 1-9 0,-2-2-8 16,3 1 9-16,-3-4-9 0,3 1 0 0,0-3-8 0,0-1-1 15,0-1 0 1,2-1-44-16,-1-2-9 0,-2 0-2 0,-2 0 0 15,6-2-51-15,-3-5-10 0,2-1-3 0,1 0 0 16,0-2-153-16,-1-2-31 0</inkml:trace>
  <inkml:trace contextRef="#ctx0" brushRef="#br0" timeOffset="181540.89">13105 6547 2381 0,'0'0'68'16,"0"0"14"-16,0 0-66 0,0 0-16 0,0 0 0 0,0 0 0 15,0 0 120-15,0 0 20 0,-3 0 4 0,-5 2 0 16,2 3-64-16,0-2-14 0,-3 2-2 0,4 2-1 15,-4 1-23-15,1 2-4 0,2 3 0 0,-3-3-1 16,1 3-14-16,0 2-2 0,2-1-1 0,-3 2 0 16,3-4-5-16,1 1-1 0,-1-1 0 0,4-1 0 15,-1-2-3-15,0-1-1 0,3-3 0 0,-3 0 0 16,3-5-8-16,0 0 0 0,3 6 0 0,-3-6 8 16,6 0-8-16,-1 0 0 0,1 0 0 0,2-3 0 15,1 0 0-15,-1-2 0 0,4 3 0 0,-1-3 0 16,3 3 0-16,0-4 0 0,1 1 0 0,-1 3 0 15,2-1 0-15,-1 1 8 0,2-1 0 0,-3 3 0 16,1 0 15-16,-4 3 2 0,0-1 1 0,0 3 0 16,-5 0 2-16,2 3 0 0,-1-1 0 0,-2 4 0 15,1-2-9-15,-6 2-2 0,2-2 0 0,1 2 0 16,-3-1-8-16,0 0-1 0,-3 0-8 0,1 2 12 16,2-1-12-16,-6-1 0 0,3-2 8 0,1 1-8 0,-7-1 0 15,3-3 0-15,-3 0 0 0,1 0 0 0,-1-3-12 16,1-2-1-16,-1 0-1 0,1 0 0 15,2-5-36-15,0 0-7 0,1 1-2 0,-1-4 0 16,1-2-51-16,5 0-10 0,0 0-3 0,0 2 0 16,0-2-120-16,5 2-24 0</inkml:trace>
  <inkml:trace contextRef="#ctx0" brushRef="#br0" timeOffset="181797.48">13371 6791 2404 0,'5'10'68'0,"2"-2"15"15,-2-3-67-15,1 3-16 0,2-3 0 0,-2-3 0 16,-1 0 109-16,1-2 19 0,-3 0 3 0,3 0 1 16,-1-2-39-16,-1-3-7 0,-2 0-2 0,1-3 0 15,-3-2-20-15,0 0-4 0,0-5 0 0,-3 0-1 16,1-5-18-16,-5 0-3 0,-1-5-1 0,-1-1 0 16,-2 1-19-16,0-2-4 0,-4-1-1 0,2 0 0 15,1 3 8-15,1 2 2 0,-1 1 0 0,1 1 0 16,3 1-39-16,-1 5-7 0,1 0-1 0,2 2-1 15,3 3-35-15,1 2-6 0,2 1-2 0,0 7 0 16,0 0-76-16,0 0-15 0,2 2-3 0,4 3-1 16,-3 3-74-16,3 0-15 0,-1 2-4 0</inkml:trace>
  <inkml:trace contextRef="#ctx0" brushRef="#br0" timeOffset="182062.83">13391 6794 2017 0,'3'-10'85'0,"-1"0"-68"16,2-1 99-16,1-1 20 0,1-1 4 0,0 0 1 16,2-1-10-1,-3 1-3-15,4-2 0 0,2 2 0 0,-2-2-51 16,2 5-10-16,1-3-3 0,2 4 0 0,-6 0 0 0,7 5 0 0,-4-1 0 0,0 2 0 16,0 1 0-16,-2 2 0 0,3 0 0 0,-4 2 0 15,0 3-51-15,1 2-13 0,-1 6 0 0,-2 0 0 16,0 2 0-16,-1 6 0 0,1 1 0 0,-1 1 0 15,2-3 0-15,-2 0 0 0,1-3 0 0,0 1 0 16,-1 0 0-16,-2-3 0 0,0-2 0 0,-3-1 0 16,2-2-48-16,-2-2-13 0,0-3-3 15,-2 0 0-15,2-5-153 0,-6 0-31 0</inkml:trace>
  <inkml:trace contextRef="#ctx0" brushRef="#br0" timeOffset="184705.34">13842 6559 1552 0,'0'0'44'0,"0"0"10"0,0 0-43 0,0 0-11 0,0 0 0 16,0 0 0-16,0 0 53 0,0 0 9 0,0 0 2 0,0 0 0 16,0 0 51-16,0 0 10 0,0 0 3 0,0 0 0 15,0 0-52-15,0 0-9 0,0 0-3 0,0 0 0 16,0 0-12-16,3 6-4 0,-1-2 0 0,2 1 0 16,-2 3 5-16,1 0 1 0,3 0 0 0,-4 1 0 15,4 2-25-15,-1 1-5 0,1 1 0 0,0-1-1 16,3 1 0-16,-1 2 0 0,-2-2 0 0,2 2 0 15,-2-3-8-15,3 1-2 0,-4 0 0 0,1-4 0 16,-1-1 15-16,1 2 2 0,0-2 1 0,-1-1 0 16,-1-2-31-16,-2-2 0 0,1 2-11 0,0-5 11 15,-3 0 0-15,0 0 21 0,0 0-2 0,0 0-1 16,0 0 0-16,0 0 0 0,0 0 0 0,0 0 0 16,0 0 5-16,0 0 1 0,0-5 0 0,-3 0 0 15,0 0-13-15,1 0-3 0,-2-1 0 0,2 2 0 16,-1-1-8-16,-3-1 0 0,4 4 9 0,-4-3-9 15,3 0 0-15,-3-3 0 0,3 3 0 0,1-2 0 16,-4-3 0-16,3 2 0 0,3-5 0 0,0 4 0 16,0-4 8-16,0-2-8 0,0 2 10 0,3-2-10 0,-1 3 0 15,4-4 0-15,-3 3 0 0,3-1-10 16,-1 1 10-16,1 0 0 0,3-2 8 0,-3 5-8 0,2 0 0 0,0 0 8 16,4 2-8-16,-1 1 0 0,0 2 0 0,4-1 0 0,1 4-10 15,1 0 10-15,3-1 0 0,1 3 0 0,1-2 0 16,1 2 9-16,-3 0-1 0,2 0 0 0,-2 0 0 0,0 0 0 15,-3 2-16-15,-3-2-4 0,0 3-1 16,-2-3 0 0,-4 2 33-16,0 0 8 0,1 2 0 0,-1-2 1 0,-4 1 5 0,1-1 1 15,-2 0 0-15,-3-2 0 16,0 0-80-16,0 0-16 0,0 0-3 0,0 0-1 0,0 0-101 0,0 0-20 16,0 0-4-16</inkml:trace>
  <inkml:trace contextRef="#ctx0" brushRef="#br0" timeOffset="185370.46">13947 6965 1728 0,'0'0'76'0,"0"0"16"16,0 0-73-1,0 0-19-15,0 0 0 0,0 0 0 0,0 0 118 0,0 0 20 0,0 0 4 0,-3 0 1 16,3 0-75-16,-6 0-16 0,1 0-2 0,-1 0-1 16,0-3 22-16,1 3 4 0,-1-2 1 0,0 0 0 15,-2-1-23-15,2 1-4 0,-3-4-1 0,1 1 0 16,2 1-13-16,-2-4-3 0,0 0-1 0,-1-2 0 16,0 0-5-16,1-3-1 0,-3 1 0 0,2-3 0 15,1 2-10-15,-1-2-3 0,0 0 0 0,1 0 0 16,2-3-12-16,-2 1 11 0,2-3-11 0,0 0 10 15,4-1-10-15,-5-2 0 0,5 1 0 0,-4-1 8 16,6 3-8-16,-3 0-9 0,1 0 9 0,-1 2-13 16,3 1 13-16,0 1 0 0,0 1 0 0,0 2 0 15,0 1 0-15,3-1 0 0,2 3 0 0,-2 0 0 16,2 0 13-16,4 0 6 0,0 0 1 0,2 0 0 0,1 0-20 16,-1 2 0-16,3-2 0 0,0 0 0 0,0-3 0 0,3 3 0 15,-2 0 0-15,2-3-9 16,0 4-108-16,-3-2-22 0,0 2-4 0</inkml:trace>
  <inkml:trace contextRef="#ctx0" brushRef="#br0" timeOffset="185968.41">14386 6252 2030 0,'-6'2'57'0,"1"3"14"15,2-2-57-15,3-3-14 0,0 0 0 0,0 0 0 16,0 0 103-16,0 0 17 0,0 0 4 0,0 0 1 0,0 0-46 0,0 0-10 0,0 0-1 0,3 3-1 16,2-1-54-16,1 3-13 0,-1-2 0 0,7 1 0 15,-3 0 32-15,2 0 3 0,0 1 1 0,3 0 0 16,1 3-2-16,-1-1 0 0,3 1 0 0,0 0 0 16,0 2 6-16,0 0 0 0,0 3 1 0,0-1 0 15,0 0 1-15,-3 1 0 0,1 3 0 0,-4-2 0 16,0 4-10-16,-3-1-1 0,1 3-1 0,0-2 0 15,-4 5 5-15,1-2 1 0,-4-1 0 16,2 5 0-16,-4-1 0 0,0 2 1 0,-4 2 0 0,2 0 0 16,-4-3-24-16,1 0-5 0,-1-2 0 0,0-1-8 15,-2-2 8-15,-4 3-8 0,1-3 0 0,0-2 0 16,0-1-8-16,2-1-6 0,-2-4-1 0,2-2 0 16,1-2-99-16,2-1-20 0,0-4-4 0</inkml:trace>
  <inkml:trace contextRef="#ctx0" brushRef="#br0" timeOffset="192783.41">11886 7608 1497 0,'0'0'66'0,"0"0"14"16,0 0-64-16,0 0-16 0,0 0 0 0,0 0 0 15,0 0 55-15,0 0 7 0,0 0 2 0,-4-3 0 16,4 3 51-16,0 0 10 0,-5-2 3 0,5 2 0 15,-3-3-51-15,3 3-9 0,-5-3-3 0,5 3 0 0,0 0 5 16,-3-2 1-16,3 2 0 0,0 0 0 0,-6-2-19 0,6 2-4 0,-6-3-1 0,1 3 0 16,5 0-31-16,-6 0-5 0,6 0-2 0,-6 3 0 15,1-1-9-15,-1 0 0 0,1 1 0 0,1 0 0 16,-1-1 51-16,-1 1 8 0,0 2 1 0,1-3 1 16,2 4-43-16,-3-4-9 0,0 3-1 0,1 0-8 15,-1 0 9-15,0 0-9 16,1 2 0-16,-1 1 9 0,1 0-9 0,1 2 0 15,-1 2 9-15,-1 1-9 0,0 0 0 0,4 4 0 0,-1-2 0 0,0 3 8 16,3 2-8-16,0-3-16 0,0 4 4 16,3-1 0-16,0 3 12 0,3-3 0 0,-1 0 0 0,1 3 0 15,0-6 0-15,2 1 0 0,0 0 0 0,4-3 0 16,-3 0 0-16,-1-5 0 0,4 0 0 0,-4-5 0 16,1 0 0-16,-1-3 0 0,3-4 0 0,-2 0 0 15,-1-3 0-15,1-3 0 0,-1 0 0 0,0-2 0 16,1-2 0-16,-1-1 0 0,1 0 0 0,-3-1 0 15,3-1 0-15,-4-1 0 0,3 1 0 0,-2 2 0 16,-1 1 0-16,-1 2 0 0,1 0 0 0,-1 2 0 16,-2 1 0-16,1 2 0 0,-3 5 0 0,0 0 0 15,0 0 0-15,0 0 0 0,0 0 0 0,0 0 0 16,6 5 0-16,-4 0 0 0,1-1 0 0,3 4 0 16,-4 2 8-16,4 0 4 0,0 3 1 0,-1-3 0 0,2 3-13 15,1 2-18-15,1-3 4 0,-1 1 1 16,3 0 13-16,1-3 0 0,-1 0 0 0,0-3 0 15,1 1 0-15,1-1 0 0,-1-4 0 0,2-1 0 0,-3 1 0 0,4-3 0 0,-4-3 0 0,0 1 0 16,1-3 0 0,-1 0 0-16,-2-3 0 0,2 3 0 0,-2-3 0 15,-1-1 0-15,1 1 0 0,-4-2 0 16,1 0 48-16,0 0 13 0,-3-1 3 0,-1 2 0 16,-2-4-52-16,0 3-12 0,0 0 0 0,-2-3 0 0,-1-1 0 0,0 1 0 0,-3-5 0 0,3 0 0 15,-2 1 0-15,-1-3 0 0,0 2 0 0,1-2 0 16,-1 2 0-16,1 3 0 0,-1 0 0 0,-1 0 0 15,2 5 0-15,-1-1 0 0,4 4 0 0,-4 2 0 16,3 0-100-16,3 5-22 0,0 0-5 0</inkml:trace>
  <inkml:trace contextRef="#ctx0" brushRef="#br0" timeOffset="193058.77">12359 7994 2504 0,'-3'-6'105'15,"0"1"-84"1,3-2 72-16,-3 1 15 0,1-1 2 0,-2 0 1 16,-1-4-65-16,2 1-13 0,-2-2-2 0,-1-3-1 15,-3-1 27-15,4-1 6 0,-1 1 1 0,-3-4 0 16,4 0-52-16,-1-2-12 0,-2-3 0 0,2-1 0 0,1 6 28 15,-1 0 2-15,0 0 1 0,0 0 0 16,0 4-50-16,4 1-9 0,-1 1-3 0,0 1 0 16,0 2-26-16,3 4-6 0,0-1-1 0,0 1 0 15,0 7-116-15,0 0-23 0,0 0-5 0</inkml:trace>
  <inkml:trace contextRef="#ctx0" brushRef="#br0" timeOffset="193386.2">12336 7915 2268 0,'0'-5'96'15,"3"0"-77"1,-3 0 21-16,3-3 4 0,-1 1 0 0,2 1 1 16,-2-1 23-16,4 0 5 0,0-1 1 0,-3 1 0 15,5 2 8-15,-2-1 2 0,2 1 0 0,-2 3 0 16,3 0-47-16,-1-1-9 0,0 3-1 0,-2 0-1 15,3 0 12-15,-3 3 2 0,2-1 1 0,0 0 0 16,-2 3-11-16,0 1-2 0,2-1-1 0,-2 0 0 16,0 3-3-16,2-1-1 0,-3 0 0 0,-1 3 0 15,4 0-10-15,-5-2-1 0,0 2-1 0,3 0 0 16,-6 0-11-16,2 0 0 0,4 1-10 0,-6-4 10 16,0 3 0-16,0-2 0 0,0-1 0 0,0-1 0 15,0-2 0-15,0-4 0 0,0 5 0 0,0-5-9 16,0 0-55-16,0 3-10 0,0-3-2 0,0 0-1 15,0 0-143-15,0 0-29 0,0 0-6 0</inkml:trace>
  <inkml:trace contextRef="#ctx0" brushRef="#br0" timeOffset="193572.79">12617 7973 2747 0,'0'8'78'0,"-3"-3"17"15,0-1-76-15,3 2-19 0,0-6 0 0,0 0 0 16,0 0 55-16,0 0 7 0,0 0 2 0,0 0 0 15,0 0-52-15,0 0-12 0,0 0 0 0,-3-8 0 16,1 1 0-16,2-1 0 0,-4-2 0 0,2-3 0 31,2 4-103-31,-3-4-23 0,3-3-5 0,-3 1-1 0,0 1-147 0,1 1-29 0,-1-2-7 0</inkml:trace>
  <inkml:trace contextRef="#ctx0" brushRef="#br0" timeOffset="193707.2">12552 7711 1494 0,'-3'-5'66'0,"3"5"14"0,-3-3-64 0,3 3-16 0,0 0 0 0,0 0 0 15,0 0 106-15,0 0 18 0,0 0 4 0,0 0 1 16,0 0-25-16,0 0-6 0,0 0-1 0,0 0 0 16,0 0-53-16,0 0-10 0,0 5-2 0,3 1-1 15,0-1-127-15,-1 2-26 0,4 1-5 0</inkml:trace>
  <inkml:trace contextRef="#ctx0" brushRef="#br0" timeOffset="193952.87">12793 8008 2310 0,'0'0'97'15,"0"0"-77"-15,0 0 86 0,0 0 18 0,0-7 3 0,0 0 1 16,0-1 0-16,-3-5 0 0,0 1 0 0,0-4 0 16,-3 3-103-16,1-1-25 0,-4-1 0 0,3-5 0 15,-5 2 56-15,3-5 7 0,-3-2 1 0,-4 0 0 16,4-1-52-16,-3 1-12 0,2-2 0 0,-2 1 0 15,6 1 0-15,-3 3 0 0,2-2 0 0,-2 2 0 16,5 4 0-16,-3 1 0 0,3 1 0 0,1 2 0 16,2 3 0-16,0 2 0 0,3 1 0 0,-2 3 0 15,2 5-48-15,0 0-13 16,0 0-3-16,0 0 0 0,5 2-52 0,1 6-10 0,0 2-2 0</inkml:trace>
  <inkml:trace contextRef="#ctx0" brushRef="#br0" timeOffset="194334.51">12807 7910 2242 0,'0'0'94'16,"3"-2"-75"0,2 2 86-16,-2-3 18 0,3 1 3 0,0-1 1 15,0-2-35-15,2 2-8 0,-3-4 0 0,4 1-1 16,-3-1-20-16,-1 0-4 0,4-1-1 0,-1 1 0 15,-2-4-42-15,-1 4-8 0,1-3-8 0,0 2 12 0,-1-2 36 16,1 3 8-16,-3 2 2 0,0-3 0 16,0 3-34-16,0 0-8 0,-3 5 0 0,0-2-1 0,0 2-6 0,0 0-1 0,0 0 0 0,0 0 0 15,0 0-20-15,0 0-4 16,-6 2 0-16,0 1-1 0,0 4 35 16,4 1 7-16,-4 1 2 0,1 4 0 15,1 0-27-15,-1 2 0 0,2 0 0 0,0 3 0 0,1-1 0 0,2-1 0 0,0 4-11 16,0-5 11-16,2 0 0 0,1-3-8 0,0-1 8 0,2-2 0 15,-1-1 0-15,1-3 0 0,3 0 0 0,-2 1-8 16,3-6 8-16,2 2 0 0,-2-2 0 0,2-2 0 16,0 2 0-16,1-3 0 0,-1 0 0 0,0-2-8 15,0 0-38-15,4 3-7 0,-4-4-2 16,4 2 0-16,-2-4-187 0,5 3-38 0</inkml:trace>
  <inkml:trace contextRef="#ctx0" brushRef="#br0" timeOffset="195277.98">13799 7613 1370 0,'0'0'39'0,"0"0"8"0,0 0-38 0,0 0-9 0,0 0 0 0,0 0 0 15,3-5 92-15,-3 5 17 0,3-3 3 0,-3 3 1 16,0 0 3-16,0 0 1 0,0 0 0 0,0 0 0 16,0 0-45-16,0 0-8 0,0 0-3 0,0 0 0 15,0 0-21-15,0 0-5 0,0 0-1 0,0 0 0 16,0 0-10-16,3-2-1 0,-3 2-1 0,0 0 0 15,0 0 12-15,0 0 2 0,6-3 1 0,-6 3 0 16,0 0-2-16,0 0-1 0,0 0 0 0,0 0 0 16,0 0-15-16,0 0-3 0,0 0-1 0,0 0 0 15,2 0 17-15,-2 0 3 0,0 0 1 0,0 0 0 16,0 0-14-16,3-3-2 0,-3 3-1 0,0 0 0 16,0 0-3-16,0 0-1 0,0 0 0 0,0 0 0 15,3 0 5-15,-3 0 0 0,0 0 1 0,0 0 0 16,0 0 6-16,0 0 1 0,0 0 0 0,0 0 0 0,0 0-4 15,0 0-1-15,0 3 0 0,0-3 0 16,0 5-6-16,0-5-1 0,0 5 0 0,0-5 0 16,-3 5-6-16,3-5-2 0,0 0 0 0,-3 2 0 15,3-2-8-15,-2 6 0 0,2-6 9 0,-4 2-9 16,4-2 0-16,-2 3 0 0,-4-1 0 0,1 1 8 0,2-1-8 0,-6 4 0 0,3-4 0 16,0 1 8-1,-2 1-8-15,0 1 0 0,0-2 0 0,-1 2 8 0,0 2 8 0,1-1 1 0,-1 1 1 0,3-2 0 16,-2 6-18-16,-1-4 0 0,4 1 0 0,-1-1 0 15,3 0 0-15,-3 1 0 0,4 0 0 0,-1 2 0 16,3-3 0-16,0 4 0 0,0-4 0 0,3 0 0 16,-1 1 0-16,4-1 0 0,0 2 0 0,0-2 0 15,0-2 0-15,-1 0 0 0,3 0 0 0,1-3 0 16,2 1 0-16,1-3 0 0,-1-3 0 0,3 3 0 16,3-2-8-16,-2 0-6 0,2-3-1 0,2 2 0 15,-1-2 15-15,1 0 0 0,1 0 0 0,-3-1 0 16,3 4 9-16,-3 0-9 0,0 2 0 0,-3 2 9 15,3 0 0-15,-3 1 0 0,0 5 0 0,-3-3 0 16,1 3-9-16,-4-1 0 0,1 0 0 0,-3 4 0 16,0-2 0-16,-6 2 0 0,2-4 0 0,-4 6 0 15,-2-3 0-15,-1 2 0 0,-1-1 0 0,-2 4 0 16,-1-3 0-16,0 1 0 0,-2 2 0 0,0-3 0 16,3 1 27-16,-4 2 3 0,4 1 1 0,-3-4 0 15,-1-2-50-15,3 1-9 0,1-4-3 0,0 0 0 16,-1-1 31-16,1-4 0 0,2 1 0 0,6-3 0 15,0 0-98-15,0 0-14 0,0 0-2 0,0-8-1 16,2-2-163-16,2-1-33 0</inkml:trace>
  <inkml:trace contextRef="#ctx0" brushRef="#br0" timeOffset="195893.5">14732 7905 2269 0,'-3'5'64'0,"1"-3"15"0,2 4-63 0,-4-1-16 0,2 2 0 0,2-5 0 16,0-2 105-16,0 0 19 0,0 0 3 0,0 0 1 15,0 0 0-15,0 0 0 0,0 0 0 0,0 0 0 16,-3-2-103-16,0-5-25 0,0 2 0 0,1-3 0 16,2 1 56-16,-4-1 7 0,1-2 1 0,1 0 0 15,-1 0-52-15,0 0-12 0,0-3 0 0,1 1 0 16,-2 1-100-16,2-4-22 0,-1 3-5 0,-3-1-1 15,4-2-102-15,-4-1-21 0</inkml:trace>
  <inkml:trace contextRef="#ctx0" brushRef="#br0" timeOffset="196339.46">14658 7585 2796 0,'-3'12'118'15,"1"4"-94"1,2-6 32-16,0 2 6 0,0-1 2 0,0-2 0 15,2-1 0-15,1-1 0 0,3 2 0 0,-3-5 0 16,5-1-52-16,1-1-12 0,-1 1 0 0,1-3 0 16,2-3 0-16,0 1 0 0,4-1 0 0,-2-1 0 0,2-2 0 0,2 1 0 0,-3-2 0 0,3 1 0 15,-2-1 0-15,-2 2 0 0,2 0 0 0,-1 2 0 32,-3 1-40-32,-2-1-12 0,2 1-1 0,-6 2-1 15,2 0 44-15,-2 2 10 0,-2 1 0 0,0-1 0 0,-3 4 16 0,0-1 4 0,0 2 0 0,-6-2 0 16,3 3 9-16,-6 2 3 0,4-3 0 0,-3 6 0 15,-1-3-8-15,1 3 0 0,-3-1-1 16,-1 1 0-16,0-1-23 0,4 1 0 16,-1-1 0-16,1-1 8 0,0-2-25 0,2 2-5 15,0-1-1-15,3-2 0 0,1-4 70 0,-2 4 13 0,4-3 4 0,0 0 0 16,0-2-56-16,6-1-8 0,-3 0 0 0,3 2-10 16,3-4 10-16,-1 0 0 0,1 0 10 0,2-4-10 15,0 2 0-15,4-3 0 0,-2 3 0 0,4-3 0 16,-2-1 31-16,-1 1 0 0,3 1 0 0,-3-1 0 15,-2-1 1-15,-1 4 1 0,0 2 0 0,-3-3 0 16,-2 6-33-16,-1-3 0 0,2 2 0 0,-5 4 0 16,4-1 0-16,-3-1 0 0,0 1 0 0,-3 3 0 15,0 0-20-15,0 0-10 16,-3-4-2-16,3 4-1 0,-3 0-90 0,1-1-17 16,-2-2-4-16</inkml:trace>
  <inkml:trace contextRef="#ctx0" brushRef="#br0" timeOffset="196921.48">15441 7842 2066 0,'0'0'43'0,"0"0"10"0,2 3-42 0,-2-3-11 0,4 5 0 0,-4-5 0 16,0 0 156-16,0 0 28 0,0 2 7 0,0-2 1 15,0 0-52-15,0 0-9 0,0 0-3 0,0 0 0 16,2-7-102-16,-2-1-26 0,0-4 0 0,0-1 0 15,3-2 56-15,0-1 7 0,0-4 1 0,-1 3 0 16,4 1-64-16,0 2-12 0,0 1-2 0,2-2-1 16,3 5 24-16,-2 2 5 0,2 1 1 0,1-1 0 15,-1 5-15-15,0 1-12 0,4 0 3 0,-4 4 0 0,0 0 9 0,0 3 12 16,4 3-2-16,-4 2-1 0,-2 0-9 0,-1 6 0 0,1-1 0 0,-4-1 0 31,1 4 27-31,-4 0 3 0,2 2 1 0,-2-3 0 0,-2 1 1 0,0 0 1 16,-2 0 0-16,-2-3 0 15,-1-2-77-15,2-1-16 0,-2 1-4 0,-1-3 0 16,3-3 0-16,-3-2 0 0,6-5 0 0,0 0 0 16,0 0-102-16,-2-7-21 0,-1-1-4 0</inkml:trace>
  <inkml:trace contextRef="#ctx0" brushRef="#br0" timeOffset="197215.67">15750 7693 2553 0,'0'0'53'0,"0"0"12"16,-3 6-52-16,0 1-13 0,1 1 0 0,-2 2 0 15,4 2 95-15,-2 0 16 0,-1 4 3 0,0 1 1 16,3-1-48-16,0 1-10 0,0 1-1 0,0 0-1 16,0-1-9-16,0-1-2 0,6 1 0 0,-4-5 0 15,2 1-1-15,1-3-1 0,1 0 0 0,2-2 0 16,-2-5-42-16,2-1-20 0,1-2 1 0,-1-2 1 16,3-1 18-16,-2-5 0 0,3 1 0 0,-1-3 0 15,-2-3 0-15,2 1 12 0,0 1-3 0,-3-4-1 16,1 3 0-16,-3-3 0 0,-1-1 0 0,-1 1 0 15,-2 0-8-15,-2 0 0 0,0 3 0 0,-2-4 0 16,-4 7 0-16,0-2 0 0,0 4 0 0,-2-3 0 16,-3 5 0-16,2 0 0 0,-3-1 0 0,1 4 0 0,0-1 0 15,2 3 0-15,-2 0 0 0,3 3 0 16,-1-1-88-16,0 4-24 0,4-1-4 0,-1 0 0 16,0 2-172-16,1 1-35 0</inkml:trace>
  <inkml:trace contextRef="#ctx0" brushRef="#br0" timeOffset="197456.33">16076 7905 3081 0,'0'5'64'0,"0"-5"15"0,0 0-63 0,0 0-16 0,0 0 0 0,0 0 0 16,0 0 186-16,0 0-82 0,0 0 0 15,-3-5-73-15,0-3-15 0,0 1-2 16,-3-4-1-16,1 2 27 0,-3-6 6 0,-1-1 1 0,-2-1 0 15,-1-6-24-15,1 1-5 0,0-3-1 0,-4-3 0 16,1 5-17-16,0-2-11 0,3 2 2 0,-3 0 0 16,5 6 9-16,1 1 12 0,-3 1-2 0,2 3-1 15,3 4-109-15,3 1-23 0,-3 2-4 0,4 3-1 16,2 2-106-16,0 0-22 0</inkml:trace>
  <inkml:trace contextRef="#ctx0" brushRef="#br0" timeOffset="197677.13">15829 7797 3110 0,'3'4'138'0,"0"5"28"15,2-5-133-15,1 1-33 0,3-2 0 0,2 0 0 16,3-3 58-16,0 0 5 0,1 0 1 0,2-3 0 0,0 0 0 0,22-6 64 0,-21 3-64 16,-2 1-35-16,1-2-6 0,-2 1-2 0,2 1 0 15,-4 1-33-15,2-1-8 0,2-1 0 0,-3 1-1 16,-3 0 21-16,1 3 0 0,2 0 0 0,-6 2 0 15,3-4 0-15,-2 4 0 0,0 0 0 16,-3-2 0 0,-1 2-107-16,1 0-17 0,0 2-3 0</inkml:trace>
  <inkml:trace contextRef="#ctx0" brushRef="#br0" timeOffset="201476.93">16779 7701 2187 0,'-5'10'62'0,"1"-2"14"15,4-3-61-15,0 2-15 0,0-2 0 0,0-5 0 16,4 3 71-16,-2-1 11 0,4 1 2 0,-3-3 1 16,2 0-12-16,3-3-2 0,-1 1-1 0,1-3 0 15,1-3-3-15,2 1-1 0,0-4 0 0,4 2 0 16,-4-2-7-16,3-1-2 0,-3 2 0 0,3-3 0 15,-2 1-17-15,-1 1-3 0,0-2-1 0,-2 1 0 16,0 2-13-16,-1 0-3 0,-3-3-1 0,1 3 0 0,-3 0-7 16,0 2-2-16,-3-1 0 0,0 1 0 0,-3 0 0 0,0 4 0 15,-3-1 0-15,1-1 0 0,-3 4-2 0,-1-1 0 0,-2 3 0 0,-1 3 0 16,1-1-8-16,0 6 12 0,-4-1-12 0,4 4 12 16,0 3-12-16,0 4 0 15,2 2 0-15,-2 3 8 0,2 2-8 16,3 0 0-16,1 3 0 0,-1-3 0 0,3 1 0 0,3-4 0 15,0 1 0-15,0-3 0 0,3-2-27 0,0-5 3 0,3-1 0 0,-1 1 0 16,1-3 32-16,2-3 6 0,1 0 2 0,2-1 0 16,-2-1-16-16,2 0 0 15,3-3 0-15,0 1-10 0,-2 0 10 0,4-1 0 0,-1-2 0 0,-1 0 0 16,3 0 0-16,-3 0 0 0,0 0 0 0,1-2-8 16,-1 2 8-16,-6-3 0 0,4 0 0 0,-1-2 0 15,-2 0-8-15,-1-3 8 0,-3 4-8 0,1-4 8 16,0-2-8-16,0 0 8 0,0-3-8 0,-4 4 8 15,1-4 0-15,0-2-8 0,0 2 8 0,-1-2 0 16,2 2 0-16,-4 1-8 0,2-1 8 0,-2 1 0 16,3 1 0-16,-3 2 0 0,0 1 0 0,3 0-8 15,-3 1 8-15,0 1 0 0,0 6 0 0,0 0 0 16,0 0 0-16,0 0 0 0,0 0 8 0,0 6-8 16,3 1 0-16,-3 1 0 0,0 2 0 0,2 0 0 15,-2 0 0-15,3 3 0 0,-3-1 0 0,3 1 0 16,-3 0 0-16,3-4 0 0,0 2 0 0,-3-2 0 15,3 0 0-15,-3-2 0 0,3 1 0 0,-1-3 0 16,2-1 0-16,-4-1 8 0,2-1-8 0,-2-2 0 0,0 0 0 0,6-2 0 16,-3-1 0-16,-1 1 0 15,1-3 0-15,0 0 8 0,0-3-8 0,-1-2 8 0,2 3-8 16,-4-4 0-16,5-1 0 0,-2-1 0 0,0 0 0 16,0 1 0-16,0-3 0 0,0 2 0 15,2 1 0-15,-2-1 0 0,2 0 0 0,1 4 0 0,0 1 0 0,-3-2 9 0,2 5-1 0,1-3-8 16,0 6 13-16,-3-1-4 0,3 1-1 0,-4 4 0 15,4 1 4-15,-1 2 1 0,1 3 0 0,-3-1 0 16,3 6 2-16,-6 2 0 0,2 2 0 0,1-2 0 16,0 3-7-16,-3 2 0 0,3-2-8 0,-3-1 12 15,0-1-12-15,3-1 0 0,0-5 8 0,-3 0-8 16,3 0 0-16,-3-5 0 0,2 0 0 0,1-2 0 16,-3-3 0-16,0 0 0 0,0 0 0 0,6-3 0 15,-4-2-10-15,2 0 10 0,1-3-8 0,-2-1 8 16,0-2 0-16,-1-2 19 15,4 4-3-15,-3-4-1 0,3 0-25 0,-3-1-5 0,3 1-1 0,-4 0 0 16,4 3 26-16,-3 0 5 0,3 3 1 0,-1-4 0 16,1 6-25-16,-1 1-5 0,4-2-1 0,-3 3 0 15,2 3 15-15,-2 0 0 0,-1 0 0 0,4 3 10 16,-3 3-2-16,-4-2-8 0,4 6 12 0,0 0-4 16,0 3 0-16,-4-1-8 0,4 4 12 0,-3-4-4 15,-1 6-8-15,2-3 0 0,-2 0 0 0,1 0 8 16,-3-2-8-16,3 0 0 0,-3-3 0 0,3 0 0 15,-1 0-15-15,-2-2-5 0,0-1 0 0,0-2-1 16,0-5-67-16,0 0-12 0,0 0-4 0,0 0 0 16,0 0-50-16,0 0-10 0,-2-8-3 0,2-2 0 15,-3 0-17-15,3 0-3 0,0-5-1 0,0 3 0 16,0-1 56-16,0-3 10 0,0 1 2 0,3 1 1 16,-1 1 7-16,-2 0 2 0,3 1 0 0,0-1 0 0,-3 6 190 0,3-1 39 0,-3 1 7 15,3 4 2-15,-3 3 51 0,0 0 10 0,0 0 3 16,0 0 0-16,6 3-52 0,-4 1-9 0,4 4-3 0,-3 2 0 15,3 3-51-15,-4 1-10 16,4 2-3-16,-1 1 0 0,1 1 12 16,1 2 1-16,1-2 1 0,-3 4 0 0,1-2-23 0,-1 4-5 15,4 1-1-15,-6-3 0 0,2 1-17 0,1-2-3 16,-3 1-1-16,3-4 0 0,-3 2 8 0,-1-5 0 0,-2 0 1 0,4-3 0 16,-4-4-29-16,0 0-8 0,0-3 0 0,0-5 0 15,0 0 0-15,0 0 0 0,-6-3 0 0,0-2 0 16,0-5 0-16,0 0 0 0,-2-5 0 0,3 0 0 15,-4-3 0-15,3 0 0 0,-2-4 0 0,-1 2 0 16,0-3 0-16,4 0 0 0,-1-2 0 0,4 0 0 16,-4-3 0-16,6 1 0 0,-3-2 0 0,1 0 0 15,2 3-19-15,2-1-5 0,-2 4 0 0,3 0-1 16,0 3 40-16,2 2 8 0,1 4 1 0,-1-2 1 16,1 6-25-16,1 0 0 0,1 5 0 0,-3 0 0 15,4 0 0-15,-1 5 0 0,1 0 0 0,-1 2 0 16,-2 3 0-16,2 0-20 0,1 3 3 0,-3 2 1 15,0 0 16-15,2 3 12 0,-3 2-1 0,-2 0-1 0,1 2-2 16,-2 1-8-16,1 2 12 0,-3-2-4 16,-3 2-8-16,3-2 8 0,-2 2-8 0,-2-3 8 15,-1 1-8-15,-1-5 0 0,1 2 0 0,-4-3 0 16,3-1 0-16,0-4 0 0,-2 1-10 0,0-3 10 16,2 0-108-16,0-5-16 0,1 0-4 0,-1-3 0 15,3-4 0-15,0-1 0 0,0 1 0 0</inkml:trace>
  <inkml:trace contextRef="#ctx0" brushRef="#br0" timeOffset="201744.49">17760 7482 2758 0,'0'4'78'0,"3"4"18"16,-3-3-77-16,2 6-19 0,1-4 0 0,3 3 0 15,-3 2 64-15,3 1 10 0,0 3 2 0,-1 1 0 16,1 1-13-16,-1 0-3 0,1-1 0 0,0 3 0 15,-1 1-11-15,-1 1-2 0,1-2-1 0,1 3 0 16,-1-6-13-16,-2 3-2 0,2-4-1 0,-1-1 0 16,-2-5-16-16,1 0-3 0,0-3-1 0,-3-1 0 15,3-1-10-15,-3-5 0 0,0 0 0 0,0 0-11 16,0 0-64-16,0 0-13 0,-6-8-2 0,3 0-1 16,-3 1-53-16,1-3-12 0,2 0-1 0,-5-3-1 15,0 3-103-15,-1 0-21 0,0-3-4 0</inkml:trace>
  <inkml:trace contextRef="#ctx0" brushRef="#br0" timeOffset="202453.56">17683 7696 1609 0,'-13'15'71'0,"6"-10"15"16,5 3-69-16,-1-1-17 0,-3 1 0 0,4-1 0 15,2 1 139-15,0-3 24 0,0 0 5 0,2 0 0 16,4 0-63-16,-1-2-13 0,2-3-2 0,-2 2-1 0,3-4-33 0,1 2-8 0,-1-3 0 0,3 1-1 16,1-1-12-16,0 0-3 0,-1-2 0 0,3 3 0 15,-2-3-16-15,-1 3-4 0,3-4-1 0,-3 1 0 16,0 0-11-16,1 0 12 0,2-2-12 0,-5 2 12 15,2 0-12-15,0-3 0 0,0 3 0 16,1 0 0-16,-1-3 0 0,-2 3 0 16,2-2 0-16,-2 1 0 0,-4 4 50 15,1-3 11-15,0 3 3 0,-1-1 0 0,-5 3-52 0,0 0-12 0,0 0 0 0,0 0 0 16,0 5 79-16,0 0 13 0,0 3 2 0,-3-1 1 16,1 6-50-16,-2-3-9 0,2 5-3 0,-4 0 0 15,3-3-14-15,-2 4-3 0,2-1-1 0,0 0 0 16,1-2-15-16,-2-1 0 0,1-1 0 0,3-2 0 15,3 2-9-15,-3-4-5 0,4-1-1 0,-2-2 0 16,1 1 15-16,3-2 15 0,-4-1-3 0,4-2-1 16,3 2-11-16,-1-2 8 0,4-2-8 0,-4 0 8 15,1-1-8-15,2-2-9 0,0 1 9 0,-3-4-13 16,4 0 4-16,0-2 1 0,-1 0 0 0,0-3 0 16,-2-2 8-16,-1 2 0 0,1 1 0 0,-1-3 0 15,1 2-11-15,-1 1 0 0,0-1 0 0,-2 3 0 16,3 0 11-16,-7 2 16 0,4 1-4 0,-3 2-1 15,-3 3-11-15,0 2-17 0,0 0 4 0,0 0 1 16,0 0 12-16,3 2 16 0,0 3-3 0,-1 2-1 16,1 1-12-16,0-1 0 0,0 6 0 0,3 0 0 15,-3-1 0-15,3 3 0 0,-1 3 0 0,3 0 0 16,1 2 0-16,-3 0 0 0,-1 2 0 0,3 4 0 0,-1 1 0 16,-2 4 0-16,1 2 0 0,0-1 0 15,-1 1 12-15,3 2-1 0,-2-2 0 0,0 3 0 16,0-7 1-16,0 0 0 0,-4-2 0 0,1 1 0 0,-6-3-28 0,1 1-6 0,-2-1-1 0,-1-1 0 15,-1-1 23-15,-5-2 0 0,0-1 0 16,-4 0 0-16,-2-5 0 0,0-5 0 0,-3 0 0 16,0-5 0-16,-2-2 9 0,-1-6 7 0,3-5 0 0,-2-1 1 15,5-4-17-15,0-3 0 0,-1-1 0 0,7 2-9 16,3-2 9-16,-1-1 0 0,7-2 0 0,-4 0-8 16,6 0 8-16,0-1 0 0,6 1 0 0,-1-8 0 15,3 0-11-15,7 1 0 0,-1-1 0 0,6 0 0 16,-4 3 19-16,5 0 3 0,-1 2 1 15,2 3 0-15,-2 2-12 0,-3 1-17 0,3 4 4 0,3 3 1 16,-3 2 12-16,-1 3 0 0,1 1 0 0,-3 4 0 16,0 0 0-16,-3 0 0 0,-2 2 0 0,-1 3 0 15,0-3 0-15,-2 4 0 0,-1-1 0 0,-2-3 0 16,0 1-156-16,-4-1-29 0,-2-2-6 0</inkml:trace>
  <inkml:trace contextRef="#ctx0" brushRef="#br0" timeOffset="211252.59">12946 8747 1267 0,'0'0'56'0,"0"0"12"16,0-5-55-16,0 5-13 0,-3-5 0 0,3 5 0 15,0 0 54-15,0-3 8 0,0 3 2 0,0 0 0 16,0 0 0-16,-3-5 0 0,3 5 0 0,0 0 0 0,0 0-21 0,0 0-4 16,0 0-1-16,0 0 0 15,0 0-10-15,0 0-1 0,0 0-1 0,0 0 0 0,0 0 28 0,0 0 6 0,0 0 0 0,0 0 1 16,0 0-46-16,0 0-15 0,0 0 8 0,0 0-8 15,0 0 55-15,0 0 7 0,0 0 2 0,0 0 0 16,0 0-47-16,0 0-9 0,0 0-8 0,0 0 12 16,0 0 8-16,0 0 3 0,0 0 0 0,0 0 0 15,0 0-7-15,0 0-2 0,0 0 0 0,0 0 0 16,0 0 6-16,0 0 0 0,0 0 1 0,0 0 0 16,0 0-21-16,0 0 0 0,0 0 0 0,0 0 0 15,0 0 0-15,0 0 0 0,0 0 0 0,0 0 0 16,0 0 56-16,0 0 6 0,-2 2 2 0,-2 4 0 15,4-4-64-15,0 3-12 0,0 2-2 0,0 1-1 16,0 0 15-16,4 2 0 0,1 2 12 0,-2 3-12 16,2 1 10-16,1 1-10 0,0 4 8 0,2-1-8 15,-2-3 8-15,0 3-8 0,-1 0 8 0,1-2-8 16,-1 0 0-16,1-1 0 0,0 1 8 0,-1-3-8 16,-1-2 12-16,1-1 0 0,1-4 0 0,-3 0 0 15,-1-1-12-15,4-2 12 0,-3 0-12 0,-3-2 12 16,0-3-12-16,0 0 0 0,0 0 9 0,0 0-9 15,0 0 10-15,0 0-2 0,0 0-8 0,0 0 12 16,0 0 5-16,0-8 1 0,-3 0 0 0,1 4 0 16,-2-4-4-16,-1 0-1 0,2 4 0 0,-3-4 0 0,4-2-2 0,-4 3-1 15,3-4 0-15,-3 2 0 0,4-2-10 0,-4 1 10 16,3 0-10-16,0-3 10 0,0 1-10 0,1-3 0 0,-1 0 0 16,3-1 8-1,0-1-8-15,0-1 0 0,0 3 0 0,3-3 0 0,-1 3 0 0,1 0 0 0,0 0 0 0,2 2 0 16,-1 1 0-1,4-1 0-15,-3 0 0 0,7 4 0 0,-4-2 8 0,1 2-8 16,3 1 12-16,1 0-4 0,-1 0 1 0,2 1 0 16,0 0 0-16,0-1 0 0,1 3-1 0,1 0-8 15,1 0 12-15,-5 2-4 0,0-2 17 0,-1 5 3 0,0-2 1 0,-3 2 0 16,4 0-29-16,-4 0-15 0,1 2 2 0,-1-2 0 16,3 5 13-16,-2-2 0 0,0 0 0 0,-3-1 10 15,2-2-52-15,1 3-10 0,-4-3-3 16,1 2 0-16,-4-2-161 0,1 0-32 0</inkml:trace>
  <inkml:trace contextRef="#ctx0" brushRef="#br0" timeOffset="212461.43">13643 8722 1938 0,'0'0'40'0,"-2"5"9"0,2-5-39 0,-3 2-10 0,3-2 0 0,0 0 0 16,0 5 80-16,0 0 15 0,3-2 2 0,-1-1 1 16,4 3-27-16,-1-3-6 0,4 2-1 0,-1-2 0 15,4 0 0-15,0 1 0 0,-1-1 0 0,0-2 0 16,0 0 3-16,4 0 0 0,-1 0 0 0,2 0 0 15,-4 0-36-15,2-2-7 0,1-1-2 0,7 3 9 16,-11 0-31-16,-2 0 12 0,-3 0-12 16,2 3 0-16,-3-1 0 0,-1 1 0 0,-2-1 0 15,1 1-64-15,0 0-12 0,0-1-4 0,-3-2 0 16,0 0-57-16,0 0-12 0,0 0-3 0</inkml:trace>
  <inkml:trace contextRef="#ctx0" brushRef="#br0" timeOffset="212669.83">13649 8926 2161 0,'0'0'61'0,"0"0"14"0,0 0-60 16,5 0-15-16,1-3 0 0,0 3 0 15,-1-3 77-15,7 3 13 0,-4 0 2 0,4-2 1 16,-1 2-23-16,0 0-5 0,4 0-1 0,-1 0 0 0,0 0-5 0,0 2-2 0,1-2 0 0,2 0 0 31,-4 3-42-31,2-3-15 0,-1 0 9 0,-3 3-9 0,3-3-106 0,-2 2-26 0,-1 1-6 0</inkml:trace>
  <inkml:trace contextRef="#ctx0" brushRef="#br0" timeOffset="-208289.8">14534 8567 2138 0,'0'0'44'0,"0"0"12"0,0 0-45 0,0 0-11 0,0 0 0 0,0 0 0 16,0 0 89-16,2-4 16 0,1 1 3 0,-3 3 1 15,3-5-36-15,0 0-7 0,-3 5-2 0,0 0 0 16,0 0 0-16,0 0 0 0,0 0 0 0,0 0 0 15,0 0 0-15,0 0 0 0,-3 3 0 0,-5 2 0 16,2 0 0-16,0-1 0 0,-2 2 0 0,0 1 0 16,-1 1-51-16,-3 2-13 0,1 0 0 0,-3 2 0 15,2 1 0-15,1 3 0 0,0-1 0 0,0-1 0 16,-1 2 0-16,0-1 0 0,4 3 0 0,-3-6 0 16,2 4 0-16,4-2 0 0,-1-1 0 0,0 0 0 15,3-4 0-15,1-1 0 0,2 0 0 0,0-1 0 0,2-4 0 16,1 2 0-16,3-5 0 0,0 2 0 15,3-4 0-15,2 2 0 0,2-5 0 0,2 2 0 0,-1-2 0 16,6 0 0-16,3 0 0 0,-1-3 0 0,4 4 0 0,-3 1 0 16,-1-2 0-16,1 2 0 0,-3 3 0 0,-3 0 0 15,0 6 0-15,-3-1 0 0,0 4 54 0,-2 2 8 16,-4 2 2-16,1 2 0 0,-1-3-52 0,-3 6-12 0,-2-3 0 0,1 3 0 16,-4-1 0-16,0 1 0 0,-7 0 0 0,5-3 0 15,-7 3 0-15,3-2 0 16,1 0 0-16,-3 1 0 0,-1-1 0 0,-2-4 0 15,-1 1 0-15,1-1 0 0,0-4 26 0,-4 2 2 0,1-3 1 16,0-3 0-16,0-2-46 0,3-2-10 16,-1 0-1-16,3-2-1 0,1-4-8 0,0 1-2 0,5 0 0 15,-2-3 0-15,5 3-41 16,2-2-9-16,1 2-2 0,3-3 0 0,2 1-43 0,1-1-9 0,2 3-1 0</inkml:trace>
  <inkml:trace contextRef="#ctx0" brushRef="#br0" timeOffset="-208045.42">14894 9079 2066 0,'5'11'43'0,"-5"-11"10"16,3 2-42-16,0 1-11 0,-1 1 0 0,-2-4 0 15,0 0 185-15,0 3 35 0,4-1 8 0,-4-2 0 16,0 0-71-16,0 0-14 0,0 0-3 0,0 0-1 15,0 0-47-15,0 0-10 0,0 0-2 0,0 0 0 16,0 0-64-16,-6-2-16 0,6 2 0 0,-3-5 0 16,-3 3 0-16,6 2 0 0,-2-5 0 0,2 5 0 15,-3-3-99-15,0-2-23 0,3 5-5 0,0-5-1 16,3 0-102-16,-3-1-21 0,3 4-4 0</inkml:trace>
  <inkml:trace contextRef="#ctx0" brushRef="#br0" timeOffset="-207491.03">15041 8913 2188 0,'0'0'97'0,"0"0"20"16,0 0-93-16,0 0-24 0,0 0 0 0,-3 5 0 16,3 0 107-16,0-2 17 15,3 2 3-15,-3 2 1 0,3 1-59 0,-1-1-11 0,2 4-2 0,1-2-1 16,-2 4 10-16,2 2 3 0,2 1 0 0,-2-2 0 15,3 4-7-15,1 2-1 0,-1 1 0 0,1 1 0 16,0 1-18-16,-1-1-4 0,3 1-1 0,-2 2 0 16,-1-7-1-16,1 2 0 0,0-2 0 0,-4-3 0 15,3-3-28-15,-2 1-8 0,0 0 0 0,-3-3 0 16,-1-2 0-16,-2-1 9 0,0 0-9 0,0-1 0 16,-2-1 11-16,-1-1-11 0,0-1 10 0,-2-1-10 15,-1-2 0-15,0 0-8 0,-2-2-1 0,-1-3 0 16,1 0 9-16,-1-3 0 0,-2-2 0 0,3-2 0 15,-4-1 0-15,0-4 0 0,4-1 0 0,-1-5 0 0,1 0 0 16,3-2 0-16,-2 0 0 0,2-3 0 0,5 4 0 0,-3-2 0 0,3 6 0 0,3-3 8 16,0 3-8-16,-1 0 0 0,5 0 0 0,-2 2-8 15,3 1 8-15,1-4 0 0,-1 4 0 0,4-1 0 16,0 0 0-16,1 1 0 0,2 2 0 16,2-1 8-16,-3 1-8 0,0 5 0 0,3 0 8 15,-3 5-8-15,1 0 10 0,-4 3-2 16,2 2-8-16,-4 2 12 0,3 3 4 0,-7 2 1 0,4 4 0 0,-3-1 0 15,-4 2-17-15,1 4 0 0,0-4 8 0,-6 6-3 16,3-3-5-16,-3 0 0 0,-3 0 0 0,1 0 0 16,-3 1 0-16,-1-1 0 0,-2 3 0 0,-1-4 0 15,-2 1-10-15,3-2-2 0,-3-1 0 0,0-1 0 16,-1-1-22-16,4-3-5 0,0 1-1 16,-1-5 0-16,3-1-54 0,4-2-11 0,-1-2-3 15,1-4 0-15,5-1-16 0,-3-4-3 0,6 4-1 0,-3-6 0 16,5 1-112-16,1-3-22 0,3 0-5 0</inkml:trace>
  <inkml:trace contextRef="#ctx0" brushRef="#br0" timeOffset="-207208.56">15353 8792 2310 0,'8'3'48'0,"-8"-3"11"16,3 5-47-16,-3-1-12 0,0 1 0 0,0 3 0 16,0 2 156-16,-3 3 28 0,3 0 7 0,-3-1 1 15,3 3-103-15,0 0-20 0,-2 1-4 0,2 1-1 16,0-2-13-16,0 3-3 0,0-3-1 0,2 2 0 0,-2-1-6 15,3-1-1-15,0-2 0 0,2-1 0 16,2-2-27-16,-5-5-5 0,4 3-8 0,3-6 11 16,-1-2 19-16,-3 0 4 0,4 0 1 0,0-5 0 15,2-2-35-15,-3-1 0 0,1 0 0 0,-1-1 0 16,1-2-19-16,0 2-10 0,-1-4-3 0,-2 0 0 0,-1 3 32 0,-2 0 0 16,3 3 0-16,-6-4 10 0,0 1 14 0,-3 2 2 15,0 1 1-15,0-1 0 0,-2 3-27 0,-3-2 0 0,-1-1 0 0,-2 3 0 16,-1 0-46-1,1 1-14-15,0 0-4 0,-1 2 0 0,0 2-51 0,4 2-10 16,-3 4-3-16,6-4 0 0,-4 3-51 0,3 3-10 0,3-3-3 16</inkml:trace>
  <inkml:trace contextRef="#ctx0" brushRef="#br0" timeOffset="-206743.41">15560 8946 2408 0,'6'7'107'0,"-1"1"21"16,-2 4-102-16,3 1-26 0,0 5 0 0,-1-1 0 16,3 6 68-16,-2-1 8 0,3 4 1 0,-1 1 1 15,1-1 2-15,0-1 0 0,-1 2 0 0,0-1 0 16,0-3 16-16,1-6 4 0,0 1 1 0,-3-3 0 16,-1 0-68-16,1-5-13 0,-4 1-4 0,2-2 0 15,-4-4 0-15,2 1 0 0,-2-1 0 0,0-5 0 16,0 0 0-16,0 0-1 0,0 0 0 0,-6-5 0 15,1-3-15-15,-3 0 0 0,2 0 0 0,-3-1 0 0,0-6 14 0,-2 2 3 16,0-5 1-16,-3-2 0 16,2-3-30-16,-1-7-7 0,-2 0-1 0,1-3 0 15,2 0 20-15,1 3 0 16,3 2 0-16,-1-5 0 0,4 4 0 0,2 1 0 0,3-2 0 0,0 2 0 16,3 0 0-16,2 0 0 0,4 3 0 0,-1 0 0 15,3 5 0-15,1 3 0 0,2 1 0 0,1 4 0 0,1 1 10 16,-1 4-1-16,-1 2 0 0,0 3 0 0,0 2 2 0,-2 2 0 15,-1 5 0-15,-3 1 0 0,1 4 1 0,-1 4 1 0,-2 1 0 16,0 3 0-16,0 3-4 0,-4-3-1 0,1 6 0 16,-3-4 0-16,0 1-8 0,0-3 0 0,-3-3 0 0,1 4 0 15,-2-6 0-15,-1 2 0 0,-4 1 0 0,1-5 0 16,-3-1-11-16,-1-1-4 0,-2-2-1 0,-1-3 0 16,-1-4-22-16,2 1-5 0,-1-6-1 15,-1 1 0-15,1-4-60 0,4 1-13 0,0-2-3 0,2-3 0 16,1 2-56-16,2-2-12 0,3 0-3 0</inkml:trace>
  <inkml:trace contextRef="#ctx0" brushRef="#br0" timeOffset="-206358.3">16045 8961 2188 0,'3'3'97'0,"-1"-1"20"15,-2-2-93-15,0 0-24 0,3 2 0 0,-3-2 0 16,0 0 143-16,0 0 24 0,0 0 5 0,0 0 0 16,0 0-48-16,0 0-9 0,0 0-3 0,0 0 0 15,0 0-31-15,0 0-6 0,-5-2-2 0,-1-3 0 0,-3 2-27 0,0-4-6 0,-2 2 0 0,-2-6-1 16,-2 2-23-16,-2-4-5 0,0-2-1 0,-3-1 0 15,3-1-10-15,3-3 0 0,-3 0 0 0,3-1 0 16,0 4-19-16,5-1-2 0,1 4-1 0,-1-2 0 16,4 4 22-16,1-1 0 0,2 1 0 0,2 1 0 15,0 1 0-15,2 0 0 0,2 0 0 0,1 2 0 16,4 1 0-16,2-1 0 0,3 1 0 0,0-4 0 16,3 7 0-16,3-4 0 0,3 0 0 0,-1 4 0 15,1-1-117-15,0-1-19 0,0 1-4 16,-1 3-1-16,1 2-153 0,-3 2-30 15</inkml:trace>
  <inkml:trace contextRef="#ctx0" brushRef="#br0" timeOffset="-205960.86">16450 8440 2728 0,'0'0'77'0,"0"0"18"16,-3 2-76-16,3-2-19 0,-5 2 0 0,5-2 0 0,-4 3 116 16,4-3 19-16,0 0 4 0,-5 2 1 0,5-2-68 0,0 0-14 15,0 0-2-15,0 0-1 0,0 5-43 16,0-5-12-16,3 3 0 0,-1 2 8 0,2-2 12 0,1-1 4 0,1 0 0 0,-1-2 0 15,4 3-16-15,-1-1-8 0,1 1 10 16,2 2-10-16,1 2 34 0,2-1 1 0,0 1 0 0,0 3 0 16,1 0-35-16,2 1 0 0,0-2 0 0,-1 4 0 15,-1 3 32-15,2-4 0 0,-3 5 0 0,-3 1 0 16,3 2-23-16,-5 3-9 0,2 2 0 0,-2 0 0 16,-3 3 0-16,-4 0 0 0,1 2 0 0,0 0 0 15,-3-4 0-15,0 1 0 0,-3-4 0 0,-2 0 0 16,-1-3 0-16,0-2 0 0,-2-3 0 0,-1-3 0 15,-3 1 0-15,1-6 0 0,0 1 0 16,0-1 0-16,-4-4-78 0,4-1-15 0,0-2-3 0</inkml:trace>
  <inkml:trace contextRef="#ctx0" brushRef="#br0" timeOffset="-184805.95">13127 9732 2067 0,'0'5'87'16,"0"0"-70"0,-3 0 95-16,3 2 18 0,0-1 4 0,0 1 1 15,3 0-66-15,-3 4-13 0,3-1-2 0,0 2-1 16,3 4-7-16,-3-1-2 0,2 0 0 0,1 0 0 15,0 2-12-15,-4 1-4 0,4 0 0 0,-1-3 0 16,2 0-15-16,-2-2-3 0,1-1-1 0,0-1 0 16,-4-2-9-16,1-1 0 0,0-3 0 0,2 0 0 15,-5-5-153-15,0 0-27 0,3-2-4 0</inkml:trace>
  <inkml:trace contextRef="#ctx0" brushRef="#br0" timeOffset="-184562.04">13036 9616 2367 0,'-5'-2'100'0,"2"-4"-80"16,3 1 25-1,0-2 6-15,0-1 1 0,0 1 0 0,0 0-41 0,0-1-11 0,3 0 0 0,-3 0 0 16,3 1 0-16,-1 2-20 0,2 0 4 0,-2 0 1 31,-2 5-30-31,3-3-7 0,3 6 0 0,0-1-1 0,-4 1 3 16,4 5 1-16,-3-1 0 0,6 3 0 15,-1 0-159-15,1 3-32 0</inkml:trace>
  <inkml:trace contextRef="#ctx0" brushRef="#br0" timeOffset="-184237.79">13425 9903 2053 0,'5'13'58'0,"2"-3"13"16,-2 0-57-16,1-3-14 0,-4 1 0 0,2-3 0 16,-2 0 84-16,-2-5 13 0,0 0 3 0,0 0 1 15,0 0-13-15,-2-7-2 0,-2-1-1 0,2-2 0 16,-4-3-38-16,-3-1-8 0,4-4-2 0,-4-2 0 16,-2-3-11-16,3 3-2 0,-4-3-1 0,0-2 0 15,1 2-15-15,0 0-8 0,0 1 8 0,-1-3-8 16,4 2 0-16,-4 0 0 0,7 1 0 0,-3 4 0 15,4 0 10-15,-1 1-2 0,-1-4-8 0,4 4 12 16,-1-1-12-16,-1 3 0 0,4 0-12 0,0 2 12 16,0 1-13-16,4 2 4 0,-1 0 1 0,-1 2 0 0,4 0 8 15,-1 1 9-15,1 5-1 0,3-1-8 16,-1 0 0-16,1 6 0 0,2-3 0 0,-2 3 0 0,5 1 0 0,-3-1-22 0,3 2 3 16,1 3 1-16,-2-1 18 0,2 1 0 0,-4 2 0 15,4 0 0-15,-4 2 0 0,0 1 0 0,-2 0 0 0,-1 2-10 16,-2-3-62-1,-1 3-12-15,-2-2-2 0</inkml:trace>
  <inkml:trace contextRef="#ctx0" brushRef="#br0" timeOffset="-184038.01">13283 9860 2553 0,'-2'18'53'0,"2"-13"12"16,0-5-52-16,2 2-13 0,-2-2 0 0,6 0 0 15,3 0 54-15,-1-2 8 0,3 0 2 0,0-1 0 16,4-2 51-16,2 0 10 0,3 0 3 0,0-2 0 16,2-1-103-16,1 3-25 0,-1-2 0 0,4 1 0 15,-4 1-40-15,2 0-14 0,-5 3-2 0,1-4-1 16,-3 1-165-16,-3 3-33 0</inkml:trace>
  <inkml:trace contextRef="#ctx0" brushRef="#br0" timeOffset="-183139.7">14281 9969 1181 0,'0'0'50'0,"0"0"-40"16,0 0 113-16,0 0 22 0,0 0 5 0,0 0 1 15,0 0-39-15,0 0-7 0,0 0-1 0,0 0-1 16,0 0-22-16,0 0-4 0,0 0-1 0,-3-2 0 16,1-4-11-16,-2 4-2 0,2-3-1 0,-4 0 0 15,3-1-11-15,-2-1-3 0,2 0 0 0,-3-1 0 16,3-2 1-16,-2 0 0 0,-1 0 0 0,0 0 0 16,3 0-49-16,-2-1-16 0,2 1 0 0,0-2 0 15,1 2 16-15,-2-3 0 0,4 3 9 0,0 0-9 16,0 0 8-16,4-1-8 0,-2 4 0 0,4 0 9 15,-1-1-9-15,1 3 0 0,3 0 0 0,-4 0 0 0,4 0 0 16,2 2 0-16,-3 1 0 0,4 0 0 16,-1-1 0-16,1 3 8 0,-1 0-8 0,1 0 0 0,1 0 9 15,2 0-9-15,-1 3 10 0,0-3-10 16,0 4 0-16,-2-1 0 0,2 2 0 0,-3 0 0 16,0 0-18-16,1 0 0 0,-3 0 0 0,-1 0 0 15,0 0-80-15,-2 0-16 0,0 1-3 0</inkml:trace>
  <inkml:trace contextRef="#ctx0" brushRef="#br0" timeOffset="-182492.93">15050 9672 2030 0,'0'0'57'0,"0"0"14"0,0 0-57 0,0 0-14 0,0 0 0 0,0 0 0 16,0 0 71-16,2 4 11 0,1-1 2 0,3-1 1 16,0 4-25-16,-1-1-4 0,4-3-2 0,-1 3 0 15,3-3-1-15,1 2 0 0,0-2 0 0,1-2 0 16,2 0-42-16,2-2-11 0,-1-2 0 0,1 2 0 16,-2 0 0-16,-1-1 0 0,0 3 9 0,-5 0-9 15,-1 0-20-15,1 0-9 0,-1 0-2 0,-2 3 0 16,0-1-91-16,-4 0-18 0,1 2-4 0</inkml:trace>
  <inkml:trace contextRef="#ctx0" brushRef="#br0" timeOffset="-182324.14">15055 9828 1792 0,'6'2'51'0,"-4"1"10"0,5 0-49 15,1-3-12-15,1 0 0 0,-1 2 0 16,0-2-10-16,1 0-5 0,3 0-1 0,1 0 0 0,2 0 16 0,-2-2 0 0,2-1-10 0</inkml:trace>
  <inkml:trace contextRef="#ctx0" brushRef="#br0" timeOffset="-182040.5">15373 9681 1789 0,'3'6'76'0,"-3"-1"-61"15,0-3 97-15,2 3 20 0,2 1 4 0,-2-4 1 16,1 3-19-16,3-3-4 0,-1 1-1 0,1-1 0 15,0 1-78-15,2 0-16 0,1-3-3 0,5 0-1 16,-3 0-15-16,3-3 0 0,0-2 0 0,1 2 0 16,-1 1 0-16,0-3 0 0,-3-1 0 0,4 2 0 15,-4 1-10-15,-3 1-5 0,1-1-1 0,0 1 0 16,-4 2-128-16,-2 0-25 0,-3 0-6 0</inkml:trace>
  <inkml:trace contextRef="#ctx0" brushRef="#br0" timeOffset="-181846.67">15358 9871 2258 0,'3'2'64'0,"3"1"14"0,0-3-62 16,-1 0-16-16,4 0 0 0,2-3 0 0,1 3 55 0,-1-2 8 0,3-1 1 0,3 0 1 15,-3 1-30 1,4-1-7-16,-2-1 0 0,1 4-1 0,0-3-27 0,0 3 0 0,3-3 0 0,-9 3 0 15,4 3-178-15,-1-3-28 0</inkml:trace>
  <inkml:trace contextRef="#ctx0" brushRef="#br0" timeOffset="-180204.47">16135 9566 1337 0,'4'-13'28'0,"-4"10"6"0,0-2-34 0,0 1 0 0,2-1 0 0,-2 2 0 16,0 3 160-16,-2-3 26 0,2 3 5 0,-4-5 1 15,1 3-52-15,3 2-9 0,-2-2-3 0,-4-1 0 16,1 3-51-16,-1 0-10 0,0 3-3 0,-3-1 0 16,4 3 0-16,-4 3 0 0,1-1 0 0,2 3 0 15,-3 0-51-15,4 3-13 0,-3 1 0 0,2-1 0 16,1 3 12-16,-2 1-1 0,5-1 0 0,-4 1 0 16,6-2-11-16,0 0-16 0,0 3 4 0,2-3 1 15,2-2 11-15,1-4 8 0,1 2-8 0,3-4 11 16,-1-1-11-16,1-4 0 0,2-2-12 0,0-2 12 15,0-2-12-15,1 0 12 0,2-4-10 0,-3 0 10 16,4-1 0-16,-1-4 0 0,0 0 0 0,0 1 10 16,0-1-10-16,-3 0-9 0,-2 4 9 0,-1-4-13 15,1 3 13-15,-3 2 0 0,-1-2 0 0,-1 5 0 16,-2-2 13-16,-2-1-4 0,-2 3-1 0,2-3 0 16,-4 0 3-16,2 4 0 0,-1-1 0 0,-3 2 0 15,0 1-21-15,1 0-4 0,-1 2-1 0,1 0 0 16,1 2 15-16,-4 0 0 0,5 1 0 0,-3 4 0 15,4-1 0-15,-1 3 0 0,0-1 0 0,3 4 0 0,0 1 0 0,3 0 0 16,0 2 0-16,-3 2 0 0,6-1 0 0,-1 1 0 16,1 1 0-16,0 2 0 0,-1 0 0 15,3 0 0-15,1 0 0 0,2 4 0 0,-2-2 0 16,-1 1 0-16,3-1 0 0,-2 1 0 0,0 2 18 16,-1-2 6-16,-2 2 2 0,-1 3 0 0,-1-6 6 15,-2 4 2-15,1-1 0 0,-3 0 0 0,0-3-6 0,-3-1 0 16,1-1-1-16,-4-2 0 0,0 0-14 0,-2-6-2 0,-4 1-1 0,1 0 0 15,0-6 17 1,0-2 3-16,-4-1 1 0,1 0 0 0,0-2-43 0,-3-2-8 0,-3 0-1 0,3-2-1 16,3-4 35-16,-1 1 7 0,2 0 2 0,-2-3 0 15,4-1-22-15,0-2 0 0,2 2 0 0,1-2 0 16,2-1 0-16,0-3 0 0,6 2 0 0,0-5 0 16,0 3-12-16,3 0-8 0,2 0 0 0,1 0-1 0,3 0 21 0,-1-1 0 15,4 1 0-15,-1 3 8 0,3 2-8 0,0 0 8 16,3 0-8-16,-2 2 8 0,-2 3-8 0,2 0 0 15,-4 2 0-15,4 1 0 16,-2 0-80-16,-1 2-12 0,2 0-3 16,0 0-821-16,0 0-165 0</inkml:trace>
  <inkml:trace contextRef="#ctx0" brushRef="#br0" timeOffset="-178695.92">14488 10614 1552 0,'0'0'44'0,"-3"5"10"0,3-5-43 0,0 3-11 15,0-3 0-15,0 0 0 0,0 0 156 16,0 0 28-16,0 0 7 0,0 0 1 0,0 0-89 0,0 0-18 15,-3-5-3-15,1-1-1 0,-1-4-37 0,0 2-7 16,0-4-1-16,1 0-1 16,-2-4-19-16,-1 4-3 0,2-3-1 0,0 0 0 0,-3-1-12 0,3 1 0 15,1 1 0-15,-1 1 0 0,3-2 0 0,-3 2 0 16,3-2 0-16,0 5 0 0,0-1 0 16,3 2 0-16,-3-2 0 0,3 6 0 0,-1 1 0 0,1-1 0 15,0-1 0-15,3 6 0 0,0 0 9 0,0 0-1 16,2 3 0-16,3 2 0 0,0 0-8 0,4 2 0 15,-1 4 9-15,0-4-9 0,0 3 0 0,1-2 8 16,2 0-8-16,-4-4 0 0,5 1 18 0,-4-2-1 16,2 2 0-16,-1-2 0 0,-1-1 16 15,0-2 3-15,-3 0 1 0,1-2 0 0,2 2-10 0,-5-3-3 0,2 0 0 16,-3 1 0-16,1-3-5 0,0 2-2 0,-4-4 0 0,1 2 0 16,-4 0 3-16,2 0 1 0,-2-1 0 0,-2 1 0 15,-2 1 1-15,-2-1 0 16,2-1 0-16,-4 1 0 0,3 3-9 0,-5 0-1 0,-1-3-1 0,0 5 0 15,1 0-11-15,0 0 8 0,-4 2-8 0,4 3 8 16,-1 0-8-16,1 5-17 0,0 0 4 0,2 3 1 16,-3 2-12-16,4 3-1 15,-1-1-1-15,3 3 0 0,0-2 6 0,0 5 2 0,6-3 0 0,-3-3 0 16,3 1 9-16,3 0 9 0,0-3-13 0,-1 0 5 16,1-3 8-16,2-1-8 0,1-2 8 0,2 0-8 15,-2-5-22-15,2-1-4 16,0-1-1-16,1-2 0 0,-1 0 35 0,3-2 0 0,-2-3 0 0,1 0 0 15,-4-3 0-15,2 1 0 16,1-1 0-16,-3-2 0 0,-1 0-103 0,-3 2-13 0,4-2-4 0,0 0 0 16,-7 0-126-16,4-2-26 15</inkml:trace>
  <inkml:trace contextRef="#ctx0" brushRef="#br0" timeOffset="-177823.73">14961 10266 1958 0,'0'0'43'0,"0"5"9"0,3 2 1 0,-3 1 3 0,4 2-45 0,-2 1-11 16,1-1 0-16,3 2 0 0,-4 3 60 0,4-2 11 15,-3-1 1-15,0 3 1 16,2 1 14-16,-2-1 2 0,3 0 1 0,0-3 0 0,-1 4 2 0,-1-4 1 0,-2 4 0 0,4-4 0 16,-3-2-74-16,-1-3-19 0,1 4 0 0,0-4 0 15,-3 1 0-15,3-3 0 0,-3 0-11 0,0 0 11 16,0-2-25-16,0-3 1 0,0 2 1 0,-3 1 0 15,0-3-44 1,-2-3-9-16,2 3-1 0,-3-2-1 0,0-1-87 0,-3 0-18 0,-2-4-3 0,3 2-1 16,-3 0-25-16,2 0-4 0,-2-2-2 0,0 1 0 15,2 1 106-15,-3 0 20 0,1 3 5 0,2-4 1 16,1 4 86-16,3-1 18 0,-1 1 3 0,0 2 1 16,3 0 62-16,1 0 12 0,-1 0 2 0,3 0 1 0,0 0-5 0,0 0-1 15,0 0 0-15,8 2 0 16,1 1-74-16,2-1-19 0,-2-2 0 0,2 0 0 0,-2 0 50 15,4 0 6-15,-1-2 2 0,0-1 0 16,-1 1 10-16,3-3 1 0,-3-3 1 0,1 3 0 0,-1-2-56 16,0-1-14-16,1 1 0 0,1-4 0 0,-1 2 0 0,0 1 0 15,-1 0 0-15,0 1 0 0,0-1 0 0,-2 3 0 16,-1-3 0-16,-2 3 0 0,-6 5 36 0,0 0 5 16,0 0 1-16,0 0 0 0,0 0 25 0,0 0 5 15,0 0 0-15,0 0 1 0,5 3 3 0,-1 3 1 16,-4-2 0-16,0 4 0 0,0 2-10 0,-4 0-3 15,2 0 0-15,2 3 0 0,-3 1-51 0,0 2-13 16,3-1 0-16,0 0 0 0,0 1 0 0,0-2 0 16,3-4 0-16,2 3 0 0,-1-3 0 0,1-2 0 0,1-3 0 0,0 0 0 15,2-1 10-15,0 0-1 0,1-4 0 16,3 0 0-16,-1-4-9 0,-2 0 0 16,-1-1 0-16,3-6-11 0,-2 2 11 15,-4-2 0-15,3-1 0 0,-1 2 0 0,-2-3 0 16,1 1 0-16,-3 1 0 0,2-1 0 0,-2 2 0 15,0 3 8-15,-3-1-8 0,3 3 0 0,-3 5 0 0,0-5 9 0,0 2-9 0,0 3 0 16,0 0 24-16,-3 5-3 16,3 0 0-16,0 2 0 0,0 1-6 0,0 0-2 0,0 2 0 15,0 2 0-15,0-1-13 0,3 2 0 0,-1-1 8 0,4 0-8 16,-3-4 0-16,0 0 0 0,3-1 0 0,0 1 0 16,-4-3 0-16,7-3 0 0,-3 3 0 0,-4-5 0 15,4 0 0-15,-6 0 0 0,5-2 0 0,1-1 0 16,-3 1 18-16,-1-3 1 0,-2 5 0 0,0-8 0 0,4 1 2 0,-8-1 1 15,4-2 0-15,-2 0 0 0,2 0-13 16,-3-1-9-16,-3 2 12 0,4-2-12 16,-1-1 8-16,-3 2-8 0,6-3 0 0,-6 1 0 0,4 2 0 0,2-1 0 15,-3 1 0-15,3 3 0 0,0-1 0 0,0 1 0 16,0 7 0-16,0 0 0 0,3-6 0 0,-3 6 0 16,2-2 0-16,-2 2 0 15,6-3-12-15,0 1 12 0,-1 4-13 0,1-2 5 0,3 3-4 0,-4-1-1 16,1 2 0-16,3 0 0 15,-1-1-48-15,-3 2-10 0,4 0-1 0,3 2-1 16,-4-2-106-16,0 3-21 0,1-3-4 0,-1 2 0 16,-2 1-32-16,0 0-5 0</inkml:trace>
  <inkml:trace contextRef="#ctx0" brushRef="#br0" timeOffset="-177554.8">15537 10515 1497 0,'0'0'32'0,"0"0"8"0,0 0 0 0,0 0 4 0,-3-2-36 0,-2 0-8 0,5 2 0 0,-3-5 0 16,0 2 142-16,0-2 26 0,3 0 6 0,-3-2 1 15,3 1-75-15,0-1-16 0,0 0-2 0,0-1-1 16,0 0-13-16,3-2-4 0,-3 3 0 0,3-1 0 16,0-2 0-16,-3 2 0 0,3-2 0 0,0 2 0 15,-1 3 0-15,1-2 0 0,3-1 0 0,0 3 0 16,-1 1-51-16,3 1-13 0,1 1 0 0,0 2 0 16,-1 0 47-16,3 2 6 0,1 1 2 0,-1 1 0 15,1 1-37-15,-1 3-7 0,-3 4-2 0,3 1 0 16,-2 0 18-16,-3 2 3 0,3 3 1 0,-4 0 0 15,1 2 1-15,0-3 1 0,-1-2 0 0,1 3 0 16,-4-3-33-16,2-2 0 0,-2-4 0 0,1 2 0 16,0-4-71-16,-3-1-21 0,3-2-4 0,-3-4 0 15,0 0-153-15,0 0-31 0,0 0-5 0,0 0-2 0</inkml:trace>
  <inkml:trace contextRef="#ctx0" brushRef="#br0" timeOffset="-177123.37">16266 10304 2419 0,'0'0'53'0,"0"0"11"0,-3-2 3 0,3 2 1 16,-9 0-55-16,7 0-13 0,2 0 0 0,-6 2 0 0,6 5 54 15,0 1 8-15,0 2 2 0,0 3 0 0,0 2 0 0,3-3 0 16,2 3 0-16,-1 1 0 16,1 1-52-16,3 1-12 0,1 2 0 0,-3 0 0 15,3 0 0-15,-1-2 0 0,0 0 0 0,4-3 0 16,-7 0 32-16,3-3 4 0,1-1 1 0,-3-2 0 16,-1-1-37-16,1-3 0 0,-3 3 0 0,3-3-8 15,-6-5-39-15,0 0-7 0,0 0-2 0,-3 0 0 16,0-2-77-16,-2-1-16 0,-1-5-3 0</inkml:trace>
  <inkml:trace contextRef="#ctx0" brushRef="#br0" timeOffset="-176035.81">16121 10473 1579 0,'11'5'32'0,"-4"-5"10"0,-2 2-34 15,1 1-8-15,2 0 0 0,3-1 0 0,-2-2 53 0,5 3 9 0,0-1 2 0,1-2 0 16,-2 0-52-16,5-2-12 15,1 2 0-15,-2-3 0 0,3 3 36 0,-3-2 5 0,1 2 1 0,-1 0 0 16,-1 0-31-16,18 0-11 0,-19 2 9 31,-2 1-9-31,2-1 12 0,-1 3-12 0,-2 0 12 0,-4-2 25 0,-3 2 6 0,2-1 1 0,-2 2 0 16,1-1 42-16,-4-3 9 0,-2-2 1 0,0 0 1 16,0 0-26-16,0 0-6 0,0 0-1 0,0 0 0 15,0 0 0-15,-5-2 0 0,-1 0 0 16,0-4 0-16,-2-1 0 0,2-1 0 0,-2-2 0 0,2 0 0 15,1 0-52-15,-1-1-12 16,0 2 0-16,1-2 0 0,2 4 0 0,-3-3 0 0,3 2 0 0,0-2 0 16,3 3 0-16,0 0 0 0,0-2 0 0,3 5 0 15,-3-1 0-15,3-1 0 0,-1 4 0 0,5-1 0 16,-5 3-12-16,4 0-7 0,-1 3-1 0,-1-1 0 0,4 4 32 0,-3-4 7 16,1 3 1-16,0 2 0 15,2-1-68-15,1 1-12 0,-3-2-4 0,0 1 0 16,2-2 103-16,-3 1 20 0,4 3 4 0,-3-3 1 15,2 0-52-15,-2-3-12 0,0 1 0 0,-1 2 0 16,1-2 0-16,0-3 0 0,-4 0 0 0,4 0 0 16,-3 0 0-16,-1 0 0 0,5 0 0 0,-7 0 0 15,2-3 0-15,-2 3 0 0,0 0 0 0,0 0 0 16,0 0 0-16,0 0 0 0,0 0 0 0,0 0 0 16,0 0 0-16,0 0 0 0,0 0 0 0,0 0 0 15,0 0 0-15,0 0 0 0,0 0 0 0,0 0 0 16,0 0 0-16,0 0 0 0,0 0 0 0,0 0 0 0,0 0 0 0,0 0 0 0,0 0 0 15,0 0 0-15,0 0 0 0,0 0 0 0,0 0 0 0,0 0 0 16,0 0 0-16,0 0 0 0,0 0 0 0,0 0 0 31,0 0 0-31,0 0 0 0,0 0 0 0,0 0 0 0,0 0 0 0,0 0 0 0,0 0 0 0,0 0 0 16,0 0 0-16,0 0 0 0,-2 3 0 0,-1 2 0 16,3-3 0-16,-4 0 0 0,4 4 0 0,0-4 0 15,0 3 54-15,0 0 8 0,0 1 2 0,0-4 0 16,4 3-52-16,-4 0-12 0,3 0 0 0,-1 0 0 15,1-2 0-15,0 1 0 0,2-1 0 0,1 0 0 16,-3 0-16-16,3-3-7 0,-4 2-1 0,4-2 0 16,-3-2 24-16,0 2 0 0,0-3 0 15,2 3 0-15,-5 0 0 0,4-3 0 0,-4 3 0 0,0 0 0 16,0 0 0 0,2 0 0-16,-2 0 0 0,0 0 0 0,3 0 0 0,-3 0 0 0,6-3 0 0,-6 3 0 15,2 0 0-15,-2 0 0 0,6-2 0 0,-6 2 0 16,3-2 0-16,-1-1 0 0,4-2 0 0,-6 5 0 15,0-5 0-15,3 0 0 0,0 0 0 0,0 0 0 16,-3 0 0-16,2 0 0 0,-2 5 0 0,0-7 0 16,0 1-8-16,0 4 8 0,0 2 0 0,0-5 0 0,0 5 0 0,0-8 0 15,0 8 0-15,-2-3 0 0,2 3 0 0,0-4 0 16,0 4 0-16,0 0 0 0,0 0 0 0,-3-3 0 16,3 3 8-16,0 0-8 0,0 0 0 0,0 0 0 15,0 0 0-15,0 0 0 0,0 0 0 0,0 0 0 16,0 0 0-16,0 0 0 15,0 0-8-15,0 0 8 0,0 0 0 0,0 0 0 16,0 0 0-16,0 0-9 0,0 0 9 0,0 0 0 16,0 0 0-16,0 0 0 0,0 0 0 0,0 0 0 0,0 0-8 0,0 0 8 0,0 0 0 15,0 0 0-15,0 0 0 0,0 0 0 0,0 0 0 16,0 0 0-16,0 0 0 0,0 0 0 0,0 0 0 0,0 0 0 16,0 0 0-16,0 0 0 0,0 0 0 0,0 0 0 15,0 0 0-15,0 0 0 0,0 0 0 0,0 0 0 16,0 0 0-16,0 0 0 0,0 0 0 0,0 0 0 15,0 0-10-15,0 0 10 0,0 0-8 0,0 0 8 16,0 0-19-16,-3-5 2 0,3 5 0 0,0 0 0 16,0 0-13-16,-3-3-2 0,3 3-1 0,-2-5 0 15,2 5-21-15,-4-2-4 0,4 2-1 0,-2-5 0 16,2 5-68-16,0 0-13 0,-6 0-4 0,6 0-605 16,-3-2-122-16</inkml:trace>
  <inkml:trace contextRef="#ctx0" brushRef="#br0" timeOffset="-175216.48">16674 10367 1366 0,'0'0'39'0,"0"0"8"0,0 0-38 0,0 0-9 16,0 0 0-16,0 0 0 0,0 0 152 0,0 0 29 15,0 0 6-15,0 0 1 0,0 0-40 0,0 0-8 0,0 0-2 0,0 5 0 16,0 0-26-16,0 0-6 0,0 0-1 0,0 1 0 16,3-2-33-16,-3 4-6 0,2-3-2 0,-2 2 0 15,0 1-28-15,4 2-5 0,-4-3-2 0,2 4 0 16,1-4-13-16,-3 3-2 0,3 0-1 0,0-2 0 15,-1 2-3-15,5 0-1 0,-2 0 0 0,-2-2 0 16,2 2-9-16,1-2 10 0,0-1-10 0,-1-2 10 16,1 0-10-16,0-2 0 0,0-1 0 0,-6-2 0 0,8 0 0 15,-2-2 0-15,3-3 0 0,-4-3 0 16,1 1 0-16,-1-1 0 0,1-2 0 0,0-1 0 16,-1-1-8-16,-2 0 8 0,3-4 0 0,-3 3 0 0,2 1 0 15,-2 0 0-15,0-1-9 0,0 3 9 0,3-3-10 16,-4 6 2-16,1-1 0 0,0 1 0 0,0 2 8 0,0-1-13 15,-3 6 5-15,0-2 8 0,0 2-8 0,0 0 8 16,0 0 0-16,0 0 0 0,0 0 0 0,0 0-11 16,0 5 11-16,0 0-8 0,2 2 0 0,-2 2 0 15,0-2 0-15,4 3 0 0,-4 2 8 0,0-1 0 16,2 1 0-16,-2 1 0 16,3-3 0-16,0 2 0 0,0 1 0 0,3-3 11 15,-4 0-3-15,4 1-8 0,-1-2 12 0,1-1-4 0,-1-3-8 16,2 0 0-16,-7-5 0 0,6 2 8 0,-6-2-8 15,8 0 0-15,0-2 0 0,-2-1 0 0,2-1 0 16,-2-2 0-16,0 1 0 0,2-2 0 0,-2-1 0 0,3 1 0 16,-4 2 0-16,1-3 0 0,0 1 0 15,2-1 0-15,-2 0 0 0,0 1 0 16,-1-1 0-16,1 3 0 0,-1-2 0 0,-2-1 0 0,3 1 0 0,-3-1 0 0,2 0 0 16,-2 1 0-16,0-1 10 0,-3 3-10 0,3-3 12 15,-3 1-12-15,0 2 15 0,0-3-4 0,0 8-1 0,-6-5 0 16,3-2 4-16,-2 5 1 0,-1-1 0 0,0 0 0 15,-2 3-15-15,2 3 9 0,-2 2-9 0,-4 2 8 16,4 1-8-16,2 4 0 0,-3 1 0 0,4 3 0 16,2 1 0-16,0-2 0 0,1 2 0 0,4 1-11 15,1 0 11-15,3-3 0 0,0 0 0 0,2-2 0 16,3-1 0-16,1 1-10 0,-1-3 10 0,3 0 0 16,0-3 0-16,-2-1 0 0,2 1 0 0,-3-2 0 15,1 1 0-15,2-4 0 0,-3 1 0 0,1-1 0 16,-1-2 0-16,-3 0 0 0,4 0 0 0,-4 0 0 15,3-2 0-15,-2-1 0 0,-3-2-9 0,2 2 9 16,-2-2-104-16,0 0-14 0,-1 1-3 0</inkml:trace>
  <inkml:trace contextRef="#ctx0" brushRef="#br0" timeOffset="-153739.16">13294 11166 1792 0,'0'4'51'0,"0"-4"10"15,-2 4-49-15,2-4-12 0,0 4 0 0,0-4 0 0,2 3 105 0,2-1 19 0,1 1 3 16,1-3 1-16,0 0 0 0,-1-3 0 0,3 1 0 15,1-3 0-15,2-1-52 0,1-1-9 16,-1 0-3-16,1-1 0 0,-1 1-51 16,0-1-13-16,1 3 0 0,-4-2 0 0,4-1 52 0,-4 3 7 0,1 0 1 0,-4 0 1 15,1 2-42-15,-4 0-9 0,-2 3-2 16,0 0 0-16,0 0 4 0,0 0 0 16,0 0 0-16,-5-2 0 15,-1 2 4-15,0 0 2 0,-2 2 0 0,-1 1 0 0,4 3-8 0,-4-2-2 0,1 4 0 0,-1 2 0 16,1 3-8-16,-3-1 0 0,2 3 9 0,-2 5-9 15,-1 3 0-15,4 0 0 0,0 2 0 0,1-7-8 16,5 2 8-16,-1 0-13 0,0 0 5 0,3-2 8 16,0-1-10-16,3-1 10 0,2-1 0 0,4 3-9 15,0-6-19-15,-1-2-3 0,1 0-1 0,2-5 0 16,3-2 44-16,-2-1 9 0,1-4 2 0,2-1 0 16,-1-2-23-16,0 0 0 0,0-5 0 0,3 0-12 15,-2-1-40-15,-4-1-9 0,3-3-2 0,0 2 0 16,-5-2-73-16,2 0-16 0,-3 0-2 15</inkml:trace>
  <inkml:trace contextRef="#ctx0" brushRef="#br0" timeOffset="-152920.47">13606 10957 2066 0,'0'0'43'0,"0"0"10"16,0 0-42-16,0 0-11 0,0 0 0 0,0 0 0 0,0 0 104 0,0 5 20 0,-2-1 3 0,4 2 1 31,-2 1-52-31,3 4-9 0,0-2-3 0,3 7 0 16,-3-4 0-16,2 4 0 0,1 1 0 0,-4 3 0 0,5 1-9 0,-2 1-3 0,1 1 0 0,0 5 0 15,-1-3-2-15,-2-1-1 0,2 5 0 0,1-2 0 16,0-4-30-16,-3 0-7 0,2-6 0 0,-1 1-1 16,1-6-11-16,-2-1 0 0,2-4-10 0,-1-5 10 15,-2 1-92-15,1-6-12 0,0 1-2 0,0-3-1 31,2-2-2-31,-2-1-1 0,0-2 0 0,-1-5 0 0,5 0-74 0,-5-1-16 0,4 4-2 0,-3-3-1 16,3 0-33-16,-1 2-8 16,1 1 0-16,0-3-1 0,-1 4 153 0,1 1 32 15,0 2 5-15,-3-1 2 0,2 3 153 0,-2 1 30 0,2 3 6 0,-5 2 2 16,4-3 90-16,-4 3 17 0,0 0 4 0,0 0 1 16,0 0-70-16,0 0-15 0,0 0-2 0,0 0-1 15,0 5-61-15,-4 0-12 0,2 1-2 0,-1 3-1 16,-3-1-44-16,1 2-9 0,-1 1-1 0,0 1-1 15,1-2-17-15,-4 0-3 0,1 3-1 0,2-1 0 16,-3-2-10-16,4-2 0 0,1 2 0 0,-1-2 8 16,2-1-8-16,0-2 0 0,1 0 0 0,-1 0 0 15,3-5 0-15,0 0 0 0,0 0 0 0,0 0-11 16,0 0 11-16,5-2-8 0,1-1 8 0,-1 1-8 16,2-1 8-16,-1 0 14 0,2-1-3 0,-3 1-1 15,4 1 9-15,-1-1 1 0,1 3 1 0,2-3 0 16,0 3 1-16,-2-2 0 0,2 2 0 0,-2 0 0 0,-1 2-1 15,1 1 0-15,-1 2 0 0,-2-2 0 16,3 4 0-16,-7-2 0 0,4 3 0 0,-3 2 0 0,0-3 13 16,-3 1 2-16,3 2 1 0,-3 0 0 15,0 0-47-15,-3-3-10 0,3 4-1 0,0-1-1 0,0-3 22 16,0 1 0-16,0-3 0 0,3 0 0 0,-3 0 13 16,3 0 7-16,-1-2 2 0,4-1 0 0,-1 1-22 15,1-6 0-15,0 1 0 0,-1-1 0 0,4-2 0 16,0 0 0-16,-1-2 0 0,3-1 0 0,-2-2 0 0,2 0 0 0,1-1 0 0,-4-1 0 15,4-1 0-15,-4-2 0 0,3 3 0 0,-2-3 0 16,0 2-17-16,-4 3-8 0,3-3-2 16,-2 3 0-16,-3 0 27 0,0 2 0 0,0 1 0 0,-3 0 0 15,0 7 21-15,-6-3 3 0,1 3 1 0,-1 3 0 16,0 2-25-16,1 0 0 0,-4 5 0 0,3 0 0 16,1 2 0-16,-1 1 0 0,0 2 0 0,3-2 0 15,1 0 0-15,2-1 0 0,0 0 0 0,2 1 0 16,4-1 0-16,-1-1 0 0,1-4 0 0,6 3 0 15,-4-2 0-15,3 0 0 0,1-1 0 0,-1-5 0 16,1 4-15-16,5-6-8 0,-4 0-1 0,5 0-1 16,-4-3 25-16,0 0 0 0,0 1 0 0,0 0-8 15,-2-3 8-15,-1 2 0 0,0-2 0 0,-2 0 0 16,0 2-60-16,-4-4-9 0,1 4-3 0</inkml:trace>
  <inkml:trace contextRef="#ctx0" brushRef="#br0" timeOffset="-134221.56">14168 11672 2240 0,'0'0'64'0,"-6"-2"12"0,6 2-60 0,-5-3-16 0,5 3 0 0,-6 0 0 15,3 3 71-15,0-1 11 0,-3 4 2 0,4-2 1 16,-2 4-21-16,4 0-4 0,-2 4 0 0,2-2-1 16,2 1-24-16,-2-2-5 0,6 7-1 0,-3-4 0 15,0 6-9-15,3 2-1 0,-3 0-1 0,2 8 0 16,1 0-3-16,-3-3-1 0,3 0 0 0,-1 0 0 16,-2-2-6-16,0-1-8 0,3 1 11 15,-4-6-11-15,1 1 0 0,3-5 0 0,-3-3 0 16,-1-5 0-16,-2-5-114 0,0 0-17 0,6 0-3 0,-3-5-1 15,3 0 6-15,-4-7 1 0,4 1 0 16</inkml:trace>
  <inkml:trace contextRef="#ctx0" brushRef="#br0" timeOffset="-133624.92">14397 11751 2149 0,'0'0'47'0,"0"0"9"0,0 0 3 0,-2 5 2 0,2-3-49 16,-4 3-12-16,2 0 0 0,-4-2 0 0,3 2 63 0,1-1 9 15,-1 2 3-15,-3 1 0 0,0 1-9 0,4 2-2 16,-1 0 0-16,-3 2 0 16,0 4-31-16,3-1-6 0,-2 3-2 0,2-1 0 15,0-2-7-15,-3 0-2 0,6 0 0 0,-2 1 0 0,2-3-7 0,-3-1-1 0,3 0-8 0,3-2 12 16,-3-2-12-16,2-5 0 0,-2-3 0 0,0 0 0 16,0 0 0-16,9-3-12 0,-3-5 12 0,2-2-10 15,-2-2 10-15,2 0 0 0,-2-6 0 0,0 0-8 16,2 0 26-16,-2 1 6 0,0-1 0 15,2 0 1-15,-5 3-25 0,3 2 0 16,-3-1 0-16,-1 1 0 0,1 5 0 0,-3 1 0 0,3 4 0 0,-3-2 0 16,0 5 0-16,0 0 0 0,-3 3 0 0,3 2 0 15,0 2 0-15,0 3 0 0,0 3 0 0,-3 3 0 16,6-2 56-16,-3 4 7 16,0-3 1-16,3 0 0 0,0 3-52 0,-1-5-12 0,2 1 0 0,1-1 0 15,1-2 0-15,-1-4 0 0,-2 0 0 0,3-1 0 16,2-4-17-16,-2 0-7 0,3-4 0 0,-1 0-1 15,1-1-11-15,0-2-1 0,-1-3-1 0,0 4 0 16,0-5-58-16,-2 2-11 0,0 2-2 16,-1-3-1-16,1 4-38 0,3 1-8 0,-4 1-2 0,-5 2 0 15,6 0 67-15,-6 0 14 0,6 2 2 0,-1 1 1 16,-5-3 5-16,6 2 1 0,0 3 0 0,-3 0 0 16,-1 0 86-16,-2 0 18 0,3 0 3 0,1 1 1 15,-4-6 80-15,0 4 16 0,0-4 3 0,0 0 1 16,0 0-27-16,0 0-5 0,0 0 0 0,0 0-1 15,0 0-29-15,0-8-6 0,0 1 0 0,0 0-1 16,-4-6-23-16,1 3-5 0,1-3-1 0,-1 1 0 16,-3-1-16-16,4 1-3 0,-4-4-1 0,0 4 0 0,1-4-5 0,-4 2-1 15,-2-1 0-15,2-3 0 0,-3 0-8 0,1 1-8 16,-2-1 9-16,1 0-9 0,3 0 9 0,-2 3-9 16,6 0 8-16,-4 3-8 15,3 1-25-15,0 4-11 0,3 5-1 0,1-1-1 16,2 3-94-16,0 0-20 0,0 3-3 0,0 4-1 15,5 0-115-15,-2 4-23 0</inkml:trace>
  <inkml:trace contextRef="#ctx0" brushRef="#br0" timeOffset="-133037.4">14584 11879 1818 0,'0'0'52'0,"0"0"10"16,0 0-50-16,0 0-12 0,0 0 0 0,0 0 0 15,4-5 75-15,-2-3 12 0,-2 4 2 0,3-4 1 16,0 3-14-16,0-2-4 0,-1-2 0 0,1 2 0 15,1 2 1-15,1-3 0 0,1 4 0 0,-4-2 0 0,4-1-17 0,0 4-4 16,-3-2-1-16,2 3 0 0,1-1-14 0,2 3-2 16,-5 0-1-16,3 0 0 0,0 0 18 0,-3 3 4 15,2-1 1-15,-2 3 0 0,0 0-28 0,-1 0-5 16,-2 3-2-16,4-1 0 16,-4 1-35-16,-4-1-7 0,4 4-2 0,-2-4 0 15,2 4 44-15,-3-4 9 0,-3 6 1 0,4-6 1 16,-4 3-53-16,3 2-10 0,-3-1-2 0,3-1-1 15,-3-2 33-15,1-1 0 0,2 1 0 0,0-3 0 16,1-1-8-16,2 1-8 0,0-5-2 0,-3 4 0 16,3-4 10-16,3 4 8 0,-3-1-12 0,0-3 12 15,2 2-15-15,4-2 4 0,-1-2 1 0,1-1 0 16,0-1-19-16,0 0-4 0,2-1-1 0,1 1 0 0,-1-1 34 0,3-6 0 16,1 4 0-16,0-3 0 0,-1 0 0 0,0-3 0 15,-3 3 0-15,4-2 0 0,-4-1 28 0,3 2 12 0,-2 4 2 16,-1-2 1-16,-1 0-18 0,-2 0-3 0,1 1-1 0,-4 1 0 15,2 4-21-15,-4 3 0 0,0 0 0 0,0 0 0 16,0 0 10-16,0 0-2 0,0 0-8 0,-6-3 12 16,-3 6-4-16,4 0 0 0,-1 4-8 0,0 1 12 15,1 1-20-15,-1 2-5 0,3 1-1 0,-3 1 0 16,6 2 14 0,-2-3 0-16,2 3 0 0,0-2 0 0,0 0 0 0,2-1 0 0,1 1 0 0,3-6 0 15,-4 4 0-15,4-4 0 0,3 1 0 0,0-3 0 16,-1-3 0-16,1 1 0 0,2-3 0 0,-3-3 0 15,3 1 0-15,1-1 0 0,2-1 0 0,-3-4 0 16,0 0 0-16,1-2 0 0,-4 3 0 0,4-6 0 16,-3 3-54-16,-4 0-8 0,3-3-2 0,-1 1 0 15,-2 1-51-15,1-1-10 0,-4 2-3 16,4-3 0-16,-3 1-77 0,0-1-16 16,-3 3-3-16,0 0-1 0</inkml:trace>
  <inkml:trace contextRef="#ctx0" brushRef="#br0" timeOffset="-132817.81">15001 11531 1958 0,'0'0'43'0,"0"0"9"0,0-5 1 0,0 0 3 0,0 5-45 0,0 0-11 15,0 0 0-15,0 0 0 0,6 2 106 0,-4 1 19 0,5 5 4 0,-1 2 1 16,-1 5-30-16,-2 0-7 16,5 5-1-16,-2 0 0 0,0 3-12 0,-1-3-4 15,3 5 0-15,-1 0 0 0,-2 1-7 0,3 1-1 0,-2-1-1 0,0-1 0 16,2 0-39-16,-2-3-7 15,0 4-1-15,-1-6-1 0,1-2-19 0,0-3 0 16,-1 0 0-16,-2-5 0 0,3-3 0 0,-4-1 0 0,2-1 0 16,-4-5 0-16,0 0-99 15,0 0-23-15,0 0-5 0</inkml:trace>
  <inkml:trace contextRef="#ctx0" brushRef="#br0" timeOffset="-128538.43">15486 11725 1792 0,'0'0'51'0,"0"0"10"0,0 0-49 0,-6-2-12 0,6 2 0 0,0 0 0 15,0 0 99-15,0 0 17 0,0 0 3 0,0 0 1 16,0 0-49-16,0 0-10 0,0 2-1 0,4 6-1 16,-2-1-13-16,-2 6-2 0,6-1-1 0,-3 1 0 15,-1 2-7-15,4-2-2 0,0 2 0 0,-1 2 0 16,1-1 24-16,0-1 5 0,0-2 1 0,2-1 0 0,-2-2-49 0,-1 0-15 16,4-2 8-16,-3-3-8 15,-1-3 11-15,1 1-2 0,-1-3 0 0,-1 0 0 16,1 0-1-16,-2-3-8 0,0 3 12 0,-3-2-4 0,2-3 10 0,-2 0 2 15,-2-3 0-15,2 1 0 16,-3-4-2-16,0 4 0 0,0-1 0 0,1-2 0 0,-4 0-10 0,3 3-8 16,-3-4 12-16,1 2-12 0,1 1 8 0,-1-2-8 15,2 0 0-15,0-3 0 0,1 3 0 0,-1 0 0 16,0-2 0-16,0 1 0 0,3-1 0 0,0 2 0 16,0-3 0-16,3 3 0 0,0 0 0 0,0 0 0 15,2 0 0-15,3 0-9 0,-2 2 9 0,3 1 0 0,0-4 0 0,-1 4 0 16,3 2 0-16,0-3 8 0,-2 3-8 0,2 0 0 15,1 5 0-15,2-2 0 0,-3 2 0 0,4 0 0 16,-2 2 0-16,2 1 0 0,-1-1 0 0,-2 1 0 16,1-1 0-16,-1 0 0 0,2 4 0 0,-3-1 0 15,4 0 0-15,-4 0 0 0,0-2 0 0,-2 2 0 16,2-1-175-16,1 1-39 16,-4 1-8-16</inkml:trace>
  <inkml:trace contextRef="#ctx0" brushRef="#br0" timeOffset="-127514.3">16393 11468 1717 0,'0'0'37'0,"0"0"8"0,0 0 2 0,0 0 2 0,0 0-39 0,0 0-10 0,0 0 0 0,-5 0 0 16,5 0 100-16,0 0 19 0,-3 3 3 0,3-3 1 16,0 0-47-16,-6 2-10 0,3 3-2 0,0-2 0 15,1 1-18-15,2 2-4 0,0 1-1 0,0 4 0 16,2-2-8-16,-2 2-1 0,3 1-1 0,0 3 0 16,3 3-31-16,-1 0 0 0,2 4 0 0,-2 1 0 15,1 0 0-15,2 7 0 0,1-2 0 0,-1-1 0 16,1-4 57-16,-4-3 6 0,1-2 1 0,-1 0 0 15,1-6-49-15,0 1-15 0,-1-6 8 0,1 1-8 16,0-3 0-16,-3 0 0 0,-1-3 0 0,-2-2 0 16,0 0 0-16,0 0 0 0,0-7 0 0,-2 0 10 0,-1-1-10 15,0 0 12-15,-2-2-12 0,-1 0 12 0,0 0-12 0,1 3 8 16,-4-4-8-16,1 4 8 16,-4-1-8-16,4 3 0 0,-7 0 0 0,2 0 8 0,1 2-8 0,-2 1 0 15,-1 2 0-15,-1 2-11 0,4 1 11 0,-2 0-12 16,3 2 12-16,-1 2-12 0,3 1 12 0,1 2-13 15,3 0 5-15,-1 0 8 0,1 0-12 0,1 1 12 16,4 1-10-16,0-2 10 0,4-3-11 0,-2 4 11 16,1-2-12-16,3-1 12 0,2-3-12 0,3 0 4 15,1 0 8-15,-1 0-13 0,1-2 13 0,-1-3-11 0,3 0 11 16,0-5-10-16,0-1-7 0,0 2-2 0,1-4 0 0,2 0 0 31,-3 1-128-31,0-3-25 0,0 0-6 0,3 2-1 0</inkml:trace>
  <inkml:trace contextRef="#ctx0" brushRef="#br0" timeOffset="-127382.4">16683 11858 2606 0,'0'0'57'0,"0"0"12"0,-4 4 3 0,4-4 1 0,-5 0-58 0,-1 0-15 0,4-4 0 0,-4 2 0 16,1-3 44-16,-1-2 5 0,3-1 2 0,-3-2 0 16,0 0-37-16,1-3-14 0,2-2 11 0,-3 3-11 15,0-4-101-15,1 1-27 0,2 1-4 0,0 1-620 16,1 0-123-16</inkml:trace>
  <inkml:trace contextRef="#ctx0" brushRef="#br0" timeOffset="-127278.69">16583 11637 1314 0,'0'0'37'0,"0"0"8"0,0 0-36 0,0 0-9 16,0 0 0-16,6-3 0 0,-3 3 0 0,3-2 0 16,-1 2 0-16,1-3-373 15,3 1-77-15</inkml:trace>
  <inkml:trace contextRef="#ctx0" brushRef="#br0" timeOffset="-126902.57">16790 11526 2188 0,'0'0'48'0,"0"0"11"0,0 0 1 0,0 0 1 0,0 0-49 0,0 0-12 15,0 0 0-15,3 5 0 0,-3 0 117 0,0 0 21 16,0 1 4-16,0-6 1 0,-3 2-75 0,0 3-16 16,1 0-2-16,-1 0-1 0,-3 2 11 0,0 1 3 0,1 2 0 15,-1 1 0-15,-2-2-50 0,-1 2-13 16,4 3 0-16,-4 1 0 0,1 1 28 0,2-1 1 15,-3 0 0-15,0 0 0 0,7 0-7 0,-4-2-2 0,1-3 0 0,1 0 0 16,4-3-6-16,0 1-2 0,0-5 0 16,6-1 0-16,0 0-12 0,-1-2 0 0,4 0 0 0,0-2 0 15,-1 0 0-15,3-3 8 0,1-1-8 0,0 1 0 16,-1 1 8-16,0-4-8 0,0 0 11 0,4 3-11 16,-4 1 12-16,0 0-12 0,1 2 12 0,-1 0-12 15,0 2 23-15,-2 2-3 0,-1 0 0 0,1 4 0 16,-4-1-4-16,1 0-2 0,-4 3 0 0,2-1 0 15,-1 0 4-15,-3 1 1 0,0-1 0 0,-3 1 0 16,-1 2-19-16,2-2 0 0,-1-1 0 0,-3 1 0 16,4 0 0-16,-4-1 0 0,1 1 0 0,-1-3 0 15,0 0-68-15,1-3-16 0,5-2-4 16,0 0-1-16,-4 2-60 0,4-2-12 0,0 0-3 0,0 0 0 16,-2-4-113-16,2-4-23 0,0-5-5 0,0-2-1 0</inkml:trace>
  <inkml:trace contextRef="#ctx0" brushRef="#br0" timeOffset="-126353.95">16991 11607 2052 0,'4'-3'45'0,"1"-1"10"0,-2-4 1 0,3 0 1 0,0 3-45 0,-1 0-12 15,1 0 0-15,-4 3 0 0,-2 2 104 0,0 0 20 0,0 0 3 0,0 0 1 16,0 0-18-16,0 0-3 0,0 0-1 0,-2 2 0 16,-1 5-34-16,0 1-6 0,0 0-2 0,1 2 0 15,-2 0-54-15,-1 0-10 16,2 0 0-16,-3 5 0 0,0 0 44 0,4 1 16 0,-1-4 3 0,0 0 1 15,3 4-52-15,-3-3-12 0,3-1 0 0,0 1 0 16,0-4 0-16,3 2 0 16,-3-4 0-16,6 1 0 0,-4-3 0 0,7-3 0 0,-3 1 0 0,3-3 0 15,-1-3-18 1,3 3-6-16,0-5-2 0,-2 0 0 16,2-3-17-16,0 1-3 0,-2-1-1 0,3-1 0 0,-4-2-76 15,0 4-15-15,4-4-3 0,-3 4-1 0,2-3 2 0,-3 2 1 0,1 1 0 16,-4-1 0-16,4 1 36 0,-3-1 7 15,2 1 2-15,-3 2 0 0,1-1 55 0,0 1 11 0,-3-4 3 0,3-2 0 16,-3 4 33-16,2-3 6 0,-2 2 2 0,0 4 0 0,-1-4 38 16,2 3 8-16,-2 0 2 0,-2 5 0 0,3-3 7 0,-3 3 1 15,0 0 1-15,0 0 0 0,0 0 44 0,0 5 9 16,0 0 2-16,-3 6 0 0,3-4-59 0,-2 2-11 16,-2 7-2-16,2-1-1 0,2-2-7 0,-3 2 0 15,3 0-1-15,0-3 0 0,-3 4-4 0,3-7-1 16,3 4 0-16,-3-2 0 0,3-4-18 0,-1 0-4 15,2-1-1-15,-2-1 0 0,4-3-11 0,-1 0-8 16,1-2 12-16,0-2-12 0,2 0 14 0,-2-3-4 16,3-3-1-16,-4 1 0 0,1-4 0 0,0 1 0 15,-1-2 0-15,1-1 0 0,0 1-9 0,-3-1 0 16,-1 0 9-16,1 1-9 0,-3-1 0 0,3 3 9 16,-3 0-9-16,0-1 0 0,-3 4 8 0,0 0-8 15,1 1 0-15,-4-1 0 0,3 2 0 0,-6 3-12 16,7-1 0-16,-7 3 0 15,3 0-86-15,1 3-17 0,-1 2-3 0,4-3-790 0,-4 3-159 0</inkml:trace>
  <inkml:trace contextRef="#ctx0" brushRef="#br0" timeOffset="-125382.03">17420 11602 2109 0,'0'0'46'0,"0"0"10"0,0 0 1 0,0 0 3 0,0 0-48 16,0 0-12-16,0 0 0 0,0 0 0 16,-3-6 92-16,3 6 15 0,0 0 3 0,0 0 1 15,0 0-20-15,0 0-4 0,0 0-1 0,0 8 0 16,-3 2-24-16,3 1-5 0,3 4-1 0,-3-1 0 16,0 4-5-16,0 0-2 0,3-1 0 0,-3 1 0 15,3-3-13-15,-1 3-2 0,1-3-1 0,0-5 0 16,3 0-13-16,-3 0-2 0,-1-2-1 0,4-1 0 15,-3-1-17-15,3-1 8 0,-1-1-8 0,1-1 0 16,0-1 0-16,-6-2 0 0,8-2 0 0,-8 2 0 16,6-10 0-16,2 2 0 0,-2-1 0 0,-1-4 0 15,-2 0 0-15,3 1 0 0,-6-1 0 0,3 0 0 16,0 1 8-16,0-1-8 0,-3 0 0 0,2 4 0 16,2-2 0-16,-4 4-17 0,2-3 1 0,-2 10 1 0,0 0 25 15,0 0 5-15,0 0 1 0,6-5 0 16,-6 5-16-16,0 0 0 0,0 0 0 0,0 0 0 15,5-3-15-15,4 3 1 0,-3 5 0 0,3-2 0 0,-4 5 22 16,3-4 5-16,-2 1 1 0,-1 3 0 0,4-3-22 16,-3 0-5-16,0-3-1 0,2 1 0 0,-2 2 14 15,0-2 0-15,-1-1 0 0,1-2 0 0,-6 0 12 16,8-2 4-16,-2-1 2 0,2-2 0 0,1 2-18 16,-3-2 0-16,-1 1 0 0,-5 4 0 0,3-8 8 0,3 0-8 0,-3 4 0 0,-3-4 0 15,2 3 0-15,-4-3 0 0,2 3 0 0,-3 0 0 16,0 0 9-16,0 0-9 0,-3 2 0 0,1 1 9 15,2 2-9-15,-6 5 0 0,4-2 9 0,-1 4-9 16,3 0 34-16,-3 1 2 0,4 0 1 0,2 4 0 16,-3-1-29-16,3 1-8 0,0 3 0 0,3-2 0 15,-1-1-32-15,4 1-8 0,0 0-2 0,2-4 0 16,-2 2 34-16,3-4 8 0,2-2 0 0,-3 1 0 16,1-2 0-16,-1 1 0 0,4-2-9 0,-4 0 9 15,1-3 0-15,-1-3 0 0,-2 0 0 0,2-2 8 16,-2 1-8-16,0-4 0 0,-1 0 0 15,-1-2 0-15,-2 3 0 0,1-4 8 0,0-1-8 0,-3-1 12 16,3 4 19-16,-3-4 4 0,0 0 1 0,0 3 0 16,0 0-52-16,2 5-11 0,-2 0-1 0,0 5-1 15,0-8 46-15,0 3 10 0,0 5 1 0,0 0 1 16,0 0-51-16,0 0-10 0,6 3-3 0,-3-1 0 16,3 1 35-16,-4 2-8 0,5 0 8 0,-2 0 0 15,1 0-26-15,-1 3-2 0,1-1 0 0,0-2 0 16,2 3 44-16,-3-3 8 0,2-3 1 0,-2 4 1 15,3-6 10-15,-2 2 1 0,0-2 1 0,2 0 0 16,-2-2-82-16,0-2-16 0,-1 2-3 0,-1-3-1 0,-2 0 103 0,4 0 20 0,-3 0 4 0,-1-2 1 16,-2 2-52-16,3-1-12 15,-3-1 0-15,0 2 0 0,0 5 0 0,-3-5 0 0,3 5 0 0,-2-5 0 16,-4 2-20 0,1 3-8-16,-2 0 0 0,5 0-1 0,-4 5 29 0,0-2-9 0,1 5 9 0,2-1 0 15,0 3 0-15,3 0 0 16,0 3 0-16,3 0-8 0,-3-4 8 0,3 2 0 15,2 1-9-15,-2-4 9 0,6 1-28 0,-4-1 0 16,4 0-1-16,-3-1 0 0,2 1 74 0,1-3 15 0,-1 0 4 0,-3 0 0 16,4-2-52-16,2-3-12 0,-2 2 0 0,3-4 0 15,-4 2-37-15,4-3-11 16,-4 1-1-16,1-6-1 0,-1 1-22 0,-3-1-5 0,4-5-1 16,-3 3 0-16,-3-5-1 0,-1 0 0 0,4 0 0 0,-6-5 0 15,3 0-101-15,0-1-21 0,0-2-4 16</inkml:trace>
  <inkml:trace contextRef="#ctx0" brushRef="#br0" timeOffset="-124970.83">18177 11350 1907 0,'0'0'80'16,"3"4"-64"-1,-3 2 150-15,2 1 30 0,-2 4 5 0,4-2 2 16,-4 4-67-16,2-1-12 0,1 1-4 0,-3 2 0 16,6 1-64-16,-4-1-14 0,7 15 37 15,-3-15-32-15,-1 0 1 0,3 1 1 0,-1 1 0 0,-2-2-27 0,3 2-6 0,1-1 0 0,-1-1-1 16,1-2 19-1,0-1 4-15,-1-2 1 0,1 0 0 16,-1-2-11-16,-2-1-3 0,-1 1 0 0,1-3 0 0,-1 0-25 0,-1-3 0 0,1-2 0 0,-5 0 0 31,0 0 0-31,0 0 0 0,0 0 0 0,0 0 0 0,0 0 0 0,0 0 0 0,-5 3 0 0,-4-3 0 16,3-3 0-16,-5 3 0 0,3-2 0 0,-3 2 0 16,-1 0 0-16,0 2-11 0,1 4 3 0,0 1 0 15,0-2-1-15,-1 3 0 16,3 2 0-16,-2 0 0 0,6 0 9 0,-1-2 0 15,0 1-9-15,4 2 9 0,2-4 0 0,-3 4 0 16,6-4 0-16,-3 1 0 0,6-1 0 0,-1-2 13 0,1 3-3 0,2-3-1 16,1-3-9-16,-1 3 0 0,4-3 0 0,-1 4 0 15,0-4 13-15,3 1-2 0,0-3-1 0,1 2 0 16,-1-4-10-16,0 2 0 0,-3-3 0 16,0-1 0-16,4-2 0 0,-4-1 0 0,0 2 0 0,1-6 0 15,-3 4 13-15,-1-3 1 0,0 3 0 0,-2-4 0 16,0 1-22-16,-3 2-5 0,3 1-1 0,-6-1 0 15,2 1-142-15,1 0-29 0,0 1-6 16</inkml:trace>
  <inkml:trace contextRef="#ctx0" brushRef="#br0" timeOffset="-115320.09">14233 12386 2055 0,'-6'4'43'0,"6"-4"9"15,0 0-41-15,0 0-11 0,-5 3 0 0,5-3 0 16,0 0 83-16,0 0 14 0,0 0 3 0,-3 2 1 16,0 4-5-16,3-1-2 0,0 0 0 0,3 3 0 15,0 4-46-15,-1-2-8 0,4 5-3 0,0 3 0 16,-1-1-8-16,4 6-1 0,0 0-1 0,-1 2 0 15,1 3 20-15,-1-1 4 0,-3 1 1 0,4 2 0 0,0-4-15 0,-3-4-2 0,2 3-1 0,-3-5 0 16,4-2-18-16,-6-5-4 0,2 0-1 0,1-6 0 16,-3 1-11-16,3-6 10 0,-3 1-10 15,-1-1 10-15,-2-2-2 0,0 0 0 0,0 0 0 0,0 0 0 16,-2-7 7-16,-4-1 1 0,0 1 0 0,-2-6 0 16,2 2-16-16,-3-1 0 15,4-1 0-15,-3-4 0 0,-4-1 0 0,4 0 8 16,-4-4-8-16,-2-1 0 0,3 3 0 0,-1-2 0 0,1-2 0 0,-3-3 0 15,2 5 0-15,1-4-8 0,2 1 8 16,1 0 0-16,3 2-10 0,-1 3 10 0,0 0-8 0,3-1 8 16,3 1-8-16,0 3 8 0,0 1-8 0,6 4 8 0,-3-1 0 15,3 3-8-15,-1 3 8 0,3 0 0 16,-2-1 0-16,3 3 0 0,0 2 0 0,-1 1 0 16,0-1 0-16,4 0 0 0,-1 1 0 0,0 2 8 0,4 0-8 15,-2 0 0-15,-1 0 0 0,2 2 8 16,-3 1-8-16,1 0 0 0,2-1 0 0,-5 3 0 0,2-2-10 0,-3 5 10 15,1-4-12-15,-1 4 12 16,-2 2-32-16,0-5 0 0,-3 2 0 0,0 1 0 16,-3-1-62-16,0 4-12 0,-3-6-2 0,0 2-1 15,-3 1-111-15,0-1-23 0</inkml:trace>
  <inkml:trace contextRef="#ctx0" brushRef="#br0" timeOffset="-114830.35">14250 12607 1896 0,'0'0'54'0,"0"0"11"0,6 0-52 0,-1 0-13 0,1 0 0 0,3 0 0 15,-1 0 64-15,1 0 11 0,2-2 1 0,0 2 1 16,0-3 8-16,1 0 2 0,-1 3 0 0,3 0 0 16,-2-2-70-16,-1 2-17 0,0 0 0 0,4-2 0 15,-4 2 0-15,3-3 0 0,-3 1 0 0,1-1 0 16,-1-2 14-16,0 0-1 0,-2 0 0 0,-1 0 0 15,1 0-13-15,0-3 9 0,-1 4-9 0,1-2 8 16,-4 1-8-16,-2 3 0 0,0-1 9 0,-3 3-9 0,0 0 14 0,0 0-2 16,0 0 0-16,0 0 0 0,-3-2 33 0,-3 2 7 15,0 2 0-15,-2-2 1 16,0 5-8-16,0 0-1 0,1 1-1 0,-1-2 0 0,-3 9-35 0,0-3-8 16,2 5 0-16,0 0 0 15,1 3 0-15,5 0 0 0,-3-1 0 0,0 1 0 16,4-3 0-16,2 0 0 0,0 0 0 0,2-5 0 15,2 0 53-15,-2-3 9 0,4 2 2 0,-1-5 0 16,1-1-52-16,3-3-12 0,0 0 0 0,-1-3 0 16,3 1-17-16,-2-5-7 0,0-1 0 0,2-2-1 15,0 2 25-15,-3-2 0 0,3-3 0 0,1 1 11 16,-6 0-11-16,2-1 8 0,1 0-8 0,-3-2 8 16,-4 3-8-16,4 1 10 0,-6 1-10 0,3 0 10 15,-3 3-2-15,-3-1-8 0,0 0 12 0,-2 1-4 0,-1 4 5 0,-3-2 1 16,-2 3 0-16,0-1 0 0,-1 1-14 0,-2 0 0 15,3 2-12-15,-1-4 12 16,1 4-80-16,0 4-8 0,2-4-3 0,3 2 0 16,4 0-100-16,-4 1-20 0,6-1-4 0</inkml:trace>
  <inkml:trace contextRef="#ctx0" brushRef="#br0" timeOffset="-114534.36">14757 12705 1998 0,'3'13'44'0,"-3"-8"8"0,0 0 3 0,0 0 1 16,0 0-44-16,0-5-12 0,0 0 0 0,0 0 0 0,0 0 85 0,0 0 15 16,-3 3 4-16,-5-3 0 0,2-3-22 0,1-2-4 15,-4 0-1-15,1 0 0 0,2-5-34 0,-3 0-7 16,1-3-2-16,2 1 0 0,-2-3-10 0,2 0-3 16,1 2 0-16,-1-3 0 0,3 2-10 0,0 1-3 15,0 0 0-15,3 1 0 16,3 2-8-16,-3-1 0 0,3 2 0 0,0 4 0 0,3-3 0 0,-4 3 12 15,7 0-12-15,-3 3 12 0,2-4 3 0,0 4 1 16,1 2 0-16,5-3 0 0,0 3-30 0,0 0-6 16,4 0 0-16,-1 3-1 0,-4-1 21 0,5 4 0 15,-1-1 0-15,-3-3 0 0,3 3 0 0,-3 0 0 16,0 0 0-16,3 0-858 16,-2 0-167-16</inkml:trace>
  <inkml:trace contextRef="#ctx0" brushRef="#br0" timeOffset="-104736.91">15432 12506 1960 0,'0'8'56'0,"-2"-1"11"15,2 1-54-15,0-3-13 0,-3 3 0 0,3-4 0 16,0-4 120-16,3 4 22 0,-3-4 4 0,2 2 1 15,4-4-67-15,-1-2-12 0,1 2-4 0,3-5 0 16,-3 2 0-16,2-3 0 0,0 1 0 0,1-1 0 16,-1 0 0-16,1 1 0 0,-3-1 0 0,2 1 0 15,-2-1-45-15,0 1-10 0,-1 2-1 0,-2-1-8 16,0 1 17-16,0-2-3 0,-3 1-1 0,3 2 0 16,-6-1-26-16,3 0-6 0,0 5-1 0,-6-2 0 15,0-4 68-15,1 6 12 0,-1-2 4 0,0 4 0 16,-2 0-64-16,-1 6-15 0,-2 0-1 0,2 2-1 0,-2 2 27 15,0 3 6-15,2 3 0 0,-2 0 1 0,3 2-17 0,-1 2 0 0,3-1 0 0,1 2 0 32,-1-1-16-32,3-2-8 0,3 0 0 0,0 1-1 0,3-6 25 0,-1 0-10 15,2-5 10-15,1 0 0 0,4-5 0 0,2-3-8 0,3 1 8 0,1 0 0 16,-1-3 20-16,3 0 7 16,0-3 1-16,3-2 1 0,-3-2-46 0,2-1-10 0,4 0-1 15,-3-4-1-15,0 2-9 0,-3-3-2 0,3 3 0 16,-3 0 0-16,-1 3-168 0,1-1-35 0,15-2-6 15,-12 2-2-15</inkml:trace>
  <inkml:trace contextRef="#ctx0" brushRef="#br0" timeOffset="-104236.5">16317 12479 1832 0,'0'0'40'0,"0"0"9"0,0 0 2 0,0 0 0 0,-6-3-41 0,6 3-10 0,0 0 0 0,-3 0 0 15,3 0 104-15,0 0 18 0,0 0 4 0,0 0 1 0,0 0-17 16,0 0-3-16,0 0-1 0,0 0 0 0,0 5-37 0,3 2-7 16,0 4-2-16,0 2 0 0,-1-1-13 0,4 3-3 15,0 3-1-15,3-3 0 0,-4 3-9 0,-2-3-2 16,5-1 0-16,-4 2 0 0,1-3-18 0,1-4-4 16,-1-1-1-16,1-3 0 0,-3 0-9 0,2-2-9 15,-5-3 9-15,3-5-13 16,1-3-79-16,-2 0-15 0,1-1-3 0,0-4-1 15,-3 1-66-15,0-1-14 0,0-2-2 0</inkml:trace>
  <inkml:trace contextRef="#ctx0" brushRef="#br0" timeOffset="-104093.8">16280 12337 2419 0,'0'0'53'0,"0"0"11"0,-6 0 3 0,3 3 1 0,-2-1-55 0,2 1-13 0,3-3 0 0,0 0 0 15,0 0 32-15,0 0 3 0,0 0 1 0,0 5 0 16,3-2-36-16,0 1-12 0,2-1 0 0,3 3 0 31,1-2-164-31,0-1-32 0,2-1-6 0,1 1-2 0</inkml:trace>
  <inkml:trace contextRef="#ctx0" brushRef="#br0" timeOffset="-103799.31">16499 12539 2260 0,'0'0'50'0,"-4"5"10"0,4 1 3 0,0-2 0 16,0-4-51-16,0 0-12 0,0 0 0 0,0 0 0 15,0 0 63-15,0 0 9 0,0 0 3 0,0 0 0 16,0 0-34-16,0-4-6 0,0-4-2 0,4 0 0 16,-4-2-33-16,0 3 0 0,2-1 0 0,1-2 0 15,0 2 38-15,0 1 1 0,-1-3 0 0,4 2 0 0,0-2-11 16,-3 0-3-16,2-1 0 0,1-1 0 0,0 2 31 16,2 0 7-16,-2 2 1 0,2 1 0 15,1 0-17-15,-1 1-3 0,1 1-1 0,0 3 0 0,-1 2-11 0,1 2-1 16,-1 6-1-16,-3 0 0 0,4 1-3 0,-3 2-1 15,3 4 0-15,-4-1 0 0,1 2-13 0,-1 1-2 16,-2-1-1-16,2-1 0 0,-1 3-10 0,-2-6 0 16,1 1 0-16,0-3 0 15,0 0-25-15,-1-2-11 0,2-4-1 0,-1 1-1 16,-3-5-78-16,0 0-16 0,0 0-4 0,5-2-780 0,-2-1-157 0</inkml:trace>
  <inkml:trace contextRef="#ctx0" brushRef="#br0" timeOffset="-103235.51">17343 12577 2494 0,'0'0'55'0,"0"0"11"0,0 0 2 0,0 0 3 0,0 0-57 0,-3-5-14 16,1 0 0-16,-2 0 0 0,2-3 83 0,-1 4 13 16,-3-4 4-16,4 0 0 0,-4 0-36 0,0-1-8 15,0 1 0-15,0-2-1 0,1-1-23 0,-3-1-5 16,2 0-1-16,1-4 0 0,-4 3-11 0,3-3-3 15,3 0 0-15,-3 1 0 0,4-3-12 0,-1 3 11 0,0 0-11 0,3 3 10 16,0-1-10-16,3 0 0 0,0 3 0 0,-1 0 0 31,4 3-17-31,-3-1-9 0,6 0-2 0,-3 6 0 0,5-3 44 0,-3 5 8 0,1-3 1 0,5 3 1 16,0 0-26-16,0 0-11 0,3 0 1 0,0 3 0 31,0-3-18-31,3 0-4 0,0 3-1 0,-6-3 0 16,-3 2-63-16,4 3-12 0,-1 0-2 0,-3 0-1 0,-3 3-167 0,1-4-34 15</inkml:trace>
  <inkml:trace contextRef="#ctx0" brushRef="#br0" timeOffset="-103054.79">17553 12514 3121 0,'0'0'138'0,"-6"0"29"16,6 0-134-16,-3 0-33 0,3 0 0 0,-5-2 0 15,5 2 53-15,-6-3 4 0,4-2 1 0,2 5 0 16,0 0-39-16,-4-5-8 0,4 5-2 0,0-8 0 16,0 8-57-16,0-5-11 0,4 0-2 0,1 0-1 15,-2 3-162-15,2-4-33 0</inkml:trace>
  <inkml:trace contextRef="#ctx0" brushRef="#br0" timeOffset="-102580.18">17757 12315 1994 0,'0'0'41'0,"0"0"11"0,3 5-42 0,-3-5-10 0,3 2 0 0,-1 1 0 15,5 0 122-15,-5-3 22 0,4 2 5 0,-1-2 1 16,-1 0-71-16,4 0-15 0,-3 0-2 0,1-2-1 16,3-1 2-16,0 0 0 0,-4-2 0 0,3 0 0 15,1 1-25-15,-3-4-5 0,2 3-1 0,1-2 0 16,-1 1-14-16,-2-1-3 0,2-1-1 0,-2 0 0 15,-1 1-5-15,-2 2-1 0,0-3 0 0,0 1 0 16,-3 1 3-16,0 2 0 0,0-1 0 0,0 5 0 16,0 0-11-16,-6-3 0 0,3 3 0 0,-2 3 0 15,-1-1 16-15,0 3 0 0,1 3 1 0,2-1 0 16,-2 6-17-16,-4 5-17 0,3 2 3 0,1 0 1 16,-1 0-3-16,3 0-1 0,0 0 0 0,0-2 0 15,3 0 17-15,0-1-12 0,3-1 12 0,0-2-10 16,2-1 10-16,1-3-10 0,0-2 10 0,6-4-10 0,-4 2 1 15,3-3 0-15,0-3 0 0,4-3 0 16,-1-3-19-16,0-3-3 0,3-2-1 0,0-1 0 16,0-1-79-16,0 1-16 0,0-6-3 0</inkml:trace>
  <inkml:trace contextRef="#ctx0" brushRef="#br0" timeOffset="-101108.57">18199 12156 1552 0,'3'-5'44'0,"-3"0"10"0,0 0-43 0,3 0-11 0,-3 5 0 0,3-3 0 15,-3-2 104-15,0 5 20 0,2-2 3 0,-2 2 1 16,0 0-52-16,4 0-9 0,1 2-3 0,-2 1 0 16,2-1 0-16,-1 6 0 0,1 0 0 0,-2-1 0 15,3 1 16-15,0 1 4 0,-1 4 0 0,-2-2 0 16,2-2-32-16,-1 2-7 0,1 1-1 0,1-2 0 16,-1 0 29-16,1 0 6 0,0 1 1 0,-1 1 0 15,4-4-49-15,-3-1-10 0,-1 0-1 0,1-1-1 16,0-1-19-16,-1-3 0 0,-2-2 8 0,-3 0-8 15,0 0 0-15,0 0 0 0,0 0 0 0,0 0 0 16,0-5 0-16,0 5 0 0,0-4 0 0,-3-4 0 16,1 3 0-16,-5 2 0 0,-1 1 0 0,0 0 0 15,-1 2 0-15,-2 0 0 0,0 0 8 0,-1 4-8 16,1-1 0-16,-1 4 0 0,1 3-8 0,0 0 8 16,2 1-18-16,1 1 2 0,-1 3 1 0,4-2 0 15,-1 2 2-15,4-2 0 0,-2-1 0 0,2 1 0 16,2-4 5-16,2-1 8 0,2 2-13 0,-2-4 5 15,4 1-3-15,-1-5 0 0,1 1 0 0,3-3 0 16,-1 0 3-16,1-3 0 0,2-1 0 0,-2-4 0 16,2 0 8-16,0 1-10 0,0-6 10 0,4 0-10 15,-4 1-23-15,0-1-5 0,4-2-1 0,-4 0 0 0,0 3 39 0,3-3 0 16,-2-1 0-16,-1 1 0 16,1 3-46-16,-4 2-14 0,0 0-4 0,0-1 0 15,-1 4-3-15,-1 2-1 0,-1 0 0 0,-2 0 0 0,2 3 68 16,-5 2 17-16,3-3 2 0,-3 3 0 0,0 0 5 0,0 0 2 0,0 0 0 0,0 0 0 15,0 0 46-15,0 0 8 0,0 0 3 0,3 5 0 16,-3 0-62-16,3 2-12 0,-1 3-9 0,-2 1 12 16,4-1 3-16,-2 2 1 0,1 4 0 15,0-7 0-15,0 4 0 0,0-3 0 0,3 0 0 16,-1-5 0-16,1 0-6 0,0 1-1 0,-1-4 0 0,1-2 0 16,2 0-9-16,-2-2 0 0,0-4 0 0,2 1 0 15,-2-2 0-15,2-4 0 0,-2-1 0 0,0-1 0 16,2 1 0-16,-2-4 8 0,0 2-8 0,-1-1 12 15,-2-1-12-15,0 1 10 0,-3 2-10 0,0 1 10 16,0 2-10-16,0 0 12 0,-3 2-12 0,0 3 12 16,0 0-4-16,3 5-8 0,-5 0 12 0,-1 0-4 15,0 3-8-15,1-1 8 0,-1 3-8 0,3 3 8 16,-3-1-8-16,4 4 0 0,-1 1-10 0,0 1 10 16,3 2-9-16,3 0 9 0,-3 3-8 0,3 0 8 15,-1-4 0-15,4 4-10 0,0-1 10 0,-1 3 0 16,1-2 0-16,3 0 0 0,-4 2 0 0,4-2 0 15,-1-1 0-15,1 3 0 0,-3-2 10 0,-1 0-2 16,1-3-8-16,-1 0 0 0,-1 3-11 0,-2-6 11 0,1 3 32 16,-3-2 12-16,-3 0 2 0,1-3 1 0,-2 3-27 15,-1-6-4-15,-1 1-2 0,1-3 0 16,-4-1-6-16,1-1 0 0,-1-3-8 0,1 2 12 0,-1-4-12 0,0 2 0 0,4-3 0 0,-4-1 0 16,4 1 0-1,-1-2 0-15,3 0-9 0,-3-2 9 16,4-2-10-16,2 2 10 0,0-3-10 0,0 0 10 15,2-3-8-15,2 1 8 0,1 2 0 0,1-5-9 0,-1-1 9 16,1 4 0-16,2-5-9 0,1 1 9 0,2 1 0 16,0 0 0-16,1-1 0 0,-1 0 0 0,1 0 0 0,2 3 0 0,-3-2 0 0,0 0 0 15,-2 3 12-15,2-3-2 0,1 2-1 0,-1-3 0 16,0 2-9-16,-2 1-16 0,2 3 4 0,-2-5 1 16,-1 2 11-16,1 0 16 0,-1 1-4 0,-2 0-1 15,0-1-11-15,-4-3 0 0,4 4 0 0,-3 0 0 16,0-1 0-16,-3 1 0 0,0 1 0 0,0 2 0 15,0 0 0-15,0 9 0 0,0 0 0 0,-6 3 0 16,-2-1 29-16,-1 6 4 0,3 2 1 0,-2 0 0 16,0 3-3-16,2 5-1 0,-3 2 0 0,4 0 0 15,-1 3-30-15,0-1 0 0,3 4 0 0,1-4 0 16,2-2 0-16,0-4 0 0,2 1 0 0,1-5 0 16,3 1 0-16,-3-5-20 0,5 2 4 0,1-5 0 15,-1 0 25-15,1-2 6 0,2-3 1 0,-2-3 0 16,2 0-16-16,0-2 0 0,3 1 0 0,-2-7 0 15,-1 4 0-15,1-6 0 0,1-2 0 0,-1 0 0 16,0 0-48-16,-1-3-13 0,0 3-3 0,0-3 0 16,-2 3-51-16,2 0-10 0,-2-3-3 0,-1 4 0 15,-2-2 0-15,0 1 0 0,-1-2 0 0,1 1 0 16,-1-1 0-16,1 1 0 0,-3 4 0 0,3-3 0 0,-4 2 87 16,2 3 17-16,-2 0 3 0,1 0 1 0,-3 0 32 0,3 3 6 0,-3 1 2 0,3-1 0 15,-3 2 72-15,0-3 16 0,0 8 2 0,0 0 1 16,0 0-24-16,0 0-5 0,0 0-1 0,0 0 0 15,0 0 37-15,-3 3 7 0,-3 0 2 0,4 1 0 16,-4 1-51 0,3 3-9-16,-3 2-3 0,4 3 0 0,-4-4 1 0,3 7 0 15,0-1 0-15,0-2 0 0,0-1-52 0,1 1-13 0,2-3 0 0,2-3 0 16,-2 1 0-16,3-3 0 16,3-2 0-16,-1 2 0 0,1-5 0 0,0 2 0 0,3-2 0 15,-1-2 0-15,0 2 0 0,1-3 0 0,3 1 0 0,-1-1 0 16,2 1 27-16,0-1 2 0,3 0 1 0,-2 1 0 15,1-1-22-15,-4 3-8 0,3 0 0 0,-3 0 8 16,1 0-34-16,-1 0-5 0,0 3-1 0,-2-1 0 16,-1 1 32-16,-2 2 0 0,-1 3 0 0,1-1 0 15,-3 3 0-15,0 1 0 0,-3 1 0 0,0-2 0 16,0 2 0-16,-3 1 0 0,0 0 0 0,-3 2 0 16,1 0 0-16,-3-2 0 0,-1 2 0 0,-2-2 0 15,3-1 0-15,-1-4 0 0,-3 1 0 0,4-4 0 16,-4-2-57-16,4 0-6 0,0-3-1 0,4-3 0 15,-1-5-204-15,2 1-42 0</inkml:trace>
  <inkml:trace contextRef="#ctx0" brushRef="#br0" timeOffset="-68101.78">15330 13413 2508 0,'-8'5'71'0,"2"1"16"15,0-1-70-15,0-3-17 0,1 1 0 0,2 1 0 16,0 0 55-16,1 0 7 0,2 1 2 0,0 3 0 16,0-3 0-16,0 2 0 0,0 1 0 0,2 0 0 15,1 2-20-15,0 0-4 0,0 0-1 0,-1 2 0 16,4-4-25-16,-3 2-5 0,3-2-1 0,-3-1 0 16,3 0-8-16,-1 1 8 0,1-3-8 0,-4 3 8 15,4-3-58-15,-3 0-12 0,0 3-2 0,0-3-1 16,-3-3-59-16,2 3-12 0,-2-5-3 0,0 0 0 15,0-2-103-15,0-1-21 0</inkml:trace>
  <inkml:trace contextRef="#ctx0" brushRef="#br0" timeOffset="-67930.1">15310 13182 2530 0,'-11'5'56'0,"3"-3"11"0,2 1 2 0,-3-1 3 0,4 4-58 0,-4-4-14 16,1 3 0-16,2 0 0 0,3 0 40 0,-3 0 4 0,4-2 2 0,2-3 0 15,0 0-36-15,2 4-10 0,4-1 0 0,0-3 0 16,2 0 0-16,0-3-16 0,1 1 2 0,3 0 1 31,-1-3-87-31,0 2-16 0,-2-2-4 0,5 2-1 0,-2 1-64 0,1 2-13 0,-2 0-2 0,4 2-585 16</inkml:trace>
  <inkml:trace contextRef="#ctx0" brushRef="#br0" timeOffset="-67562.53">15514 13507 1579 0,'6'15'32'0,"0"0"10"16,0-3-34-16,-4-1-8 0,4-2 0 0,-3-1 0 16,3-3 156-16,-4 0 28 0,1-2 7 0,3 0 1 15,-6-3-84-15,0 0-17 0,2-3-3 0,-2 3-1 16,0 0 14-16,4-3 3 0,-4-4 1 0,2 0 0 16,-2-1-58-16,0-2-12 0,-2-3-3 0,-2 0 0 15,4-2 0-15,-2 0 0 0,-4-2 0 0,3-1 0 16,-2-2-32-16,-1 0 0 0,-2-3 0 0,-1 0 0 15,0-2 11-15,-2-1-11 0,0 4 10 0,-1-5-10 16,1 1 0-16,0 1 0 0,0 3 0 0,-1-4-10 0,4 1 18 0,-1 2 3 0,1 1 1 16,2-1 0-16,3 3-12 0,-3-1 0 15,4 1 0-15,2 3 0 0,0-1 0 0,2 6 0 16,1-3 0-16,0 4 0 0,0 2 0 0,3 3-17 0,-1-1 4 0,4 4 1 16,-1 1 12-16,1 4 0 0,-1 1 0 0,3-1 0 15,1 6 0-15,0-3 0 0,1 2 0 0,-1 4 0 16,-1-4 0-16,1 6-9 0,-1 0 9 15,3 1-8 1,-5-1-33-16,-1 0-7 0,0-1 0 0,1 1-1 16,-1 0-75-16,-4-1-14 0,-2 3-3 0,-2-2-1015 0</inkml:trace>
  <inkml:trace contextRef="#ctx0" brushRef="#br0" timeOffset="-67392.58">15523 13356 2649 0,'0'0'58'0,"0"0"12"0,0 0 2 0,0 0 4 0,0 0-61 0,0 0-15 16,0 0 0-16,6 0 0 0,-1 0 105 0,4 0 19 16,-1 0 3-16,3 0 1 0,7 0-52 0,-4 0-9 15,3 2-3-15,0 0 0 0,3-2-51 0,-4 3-13 16,5 0 0-16,-1-1 0 16,-1 1-48-16,-1-1-13 0,1 1-3 0,4-1-887 15,-4 1-177-15</inkml:trace>
  <inkml:trace contextRef="#ctx0" brushRef="#br0" timeOffset="-65494.25">16254 13360 2028 0,'-2'8'42'0,"2"-8"10"0,0 0-41 0,0 0-11 0,0 0 0 0,0 0 0 32,0 5 90-32,0-5 16 0,2 3 3 0,4 2 1 15,0-3-37-15,-1 1-7 0,6 0-2 0,-5-1 0 16,6 0-3-16,-1-2-1 0,-3 3 0 0,7-3 0 0,-4 0-2 15,0 0-1-15,1-3 0 0,5 1 0 0,-5-3-24 0,-1 2-5 0,0 1 0 16,-3-3-1 0,1 0-13-16,0-3-2 0,-1 3-1 0,1 0 0 0,-4-3-11 0,-2 3 0 0,0-2 0 15,-1 1 0-15,2 2 35 0,-4-1 1 0,-4-2 1 0,2 1 0 16,-1 1-16-16,0 0-3 0,-2 3-1 0,1-4 0 16,-4 4-8-16,3 2-1 0,-2-3-8 0,-1 3 12 15,-3 0-12-15,2 3 8 0,1-1-8 0,-4 4 0 16,1 1 0-16,3 0 0 0,-3 4 0 0,2-2 0 15,1 4 0-15,-1 0 0 0,0 0 0 0,3 2 0 16,1-5 0-16,2 0 0 0,0 0 0 0,3 0 0 16,0-2 0-16,3 1 0 0,0 4-11 0,0-2 11 15,3-2-11-15,2 2 11 0,1 1-8 0,-1 1 8 16,4-3 0-16,-1 0 0 0,0 0 0 0,0-3-8 16,4-2 8-16,-1-1 0 0,2 0 0 0,2-4 0 15,-4-2 0-15,3-4-8 0,3-1 8 0,-3 0 0 16,-3-4-96-16,3 1-13 0,0 0-3 0</inkml:trace>
  <inkml:trace contextRef="#ctx0" brushRef="#br0" timeOffset="-65128.24">17232 13421 2880 0,'-2'10'64'0,"2"-5"12"0,-3 1 4 0,0-4 0 0,3-2-64 0,0 0-16 0,0 0 0 0,0 0 0 16,0 0 54-16,-5-6 8 0,2 2 2 0,0-6 0 15,-3-3-12-15,3-2-3 0,0 0 0 0,1-3 0 0,2 3-36 0,-4-18-4 16,2 16-9-16,2 1 0 0,-3 1 0 16,3 0 0-16,-3 3 0 15,3-1-110-15,-3 3-14 0,3-2-4 0,-2 1-768 16,2 4-155-16</inkml:trace>
  <inkml:trace contextRef="#ctx0" brushRef="#br0" timeOffset="-64644.67">17219 13018 2419 0,'-3'15'53'0,"0"-7"11"0,-3-1 3 0,3 1 1 0,0 2-55 0,1-2-13 0,2-1 0 0,-4 1 0 15,4-1 31-15,4 0 3 0,-4-1 1 0,2-4 0 16,4 3-5-16,0-2-1 0,0-3 0 15,2 0 0 1,1 0-74-16,-1-3-15 0,3 1-4 0,1-1 0 0,-1-2 64 0,3 0 0 0,0 0 0 16,1-2 0-16,-2-1 0 0,4 3 0 0,-2-2-10 0,2-1 10 15,-6 3 16-15,3 0 12 0,-2-1 1 0,-4 4 1 16,1 0 55-16,-4-1 11 0,1 3 3 0,-6 0 0 16,0 0-25-16,0 0-5 0,0 5-1 0,-3-3 0 15,0 4-22-15,1 1-5 0,-4 1-1 0,-3 2 0 16,4 3-24-16,-4-1-6 0,-2 3-1 0,-3 3 0 15,5-1 2-15,-2-1 0 0,0-1 0 0,2-3 0 16,1 1-11-16,2 0-14 0,0-4 3 0,3-1 1 0,1-3 10 0,2 0 0 16,0 0 8-16,2 1-8 15,4-6 0-15,-3 2 8 0,5-4-8 0,1 2 0 0,2-3 15 0,0 0-2 16,4-2 0-16,-1 0 0 0,3 3 8 16,-3-1 2-16,3-2 0 0,-3 2 0 15,1 1 3-15,-2 0 1 0,4-1 0 0,-5 3 0 0,2 3-18 16,-3-1-9-16,0 0 10 0,-2 3-10 0,0 1 32 15,-1-1 0-15,-2 5 0 0,-3-3 0 0,-3 3-24 16,0 0-8-16,-3 3 0 0,-3-1 0 0,-2 1 0 0,-1 3 0 16,0-1 0-16,-2-3 0 0,0-2 0 0,0 0 0 15,-1 0 0-15,1-2 0 0,2-3-18 0,-2 0-3 16,3 0-1-16,-1-5 0 16,4 0-67-16,-1 0-14 0,6 0-2 0,-3-5-1 15,6 0-165-15,-3 0-33 0</inkml:trace>
  <inkml:trace contextRef="#ctx0" brushRef="#br0" timeOffset="-64183.75">18114 13305 2264 0,'0'0'50'0,"0"0"10"0,-2 6 3 0,-2-4 0 16,4 3-51-16,-2-3-12 0,-1 1 0 0,-3-1 0 16,4 0 136-16,2-2 25 0,0 0 5 0,-9 0 1 0,6-2-67 0,-2 0-14 15,2-3-2-15,-3 0-1 0,0-3-27 0,3 1-6 16,1-4-1-16,-1 2 0 0,0-2-49 0,3 2 0 15,3-4-12-15,-3 2 3 0,3 2 9 0,-1-2 9 16,4 2-1-16,-1-2-8 0,2-1 10 0,1 2-10 16,1-3 8-16,-1 1-8 0,1-1 0 0,-1 2 8 15,0-1-8-15,4 2 0 0,-3-2 12 0,2 4-2 16,0 1-1-16,-2-1 0 0,2 5 11 0,0 1 3 16,-3 2 0-16,4 5 0 0,-3 5-3 0,-1 0 0 15,0 5 0-15,-2 3 0 0,0 2-9 0,-1 0-3 16,1 0 0-16,-3 1 0 0,3-1-8 0,-3-3 0 0,-3 1 0 0,2-3 0 15,-2 0 0-15,4-5 0 0,-2 0 0 0,-2-4 0 32,3-2-100-32,-3-4-23 0,0 0-4 0,3-4-1 15,2-4-51-15,-2-2-10 0,3-5-3 0,-3 2-998 0</inkml:trace>
  <inkml:trace contextRef="#ctx0" brushRef="#br0" timeOffset="-63911.91">18423 13056 2016 0,'0'0'44'0,"3"-3"10"16,-3 3 2-16,5 3 0 0,-1-1-45 0,1 1-11 0,-1 5 0 0,-4-1 0 15,0 0 133-15,2 6 25 0,1 2 5 0,0-3 1 16,0 6-75-16,-1-3-14 0,-2 3-3 0,3-3-1 0,0 1-9 0,0-1-2 16,3-3 0-16,-4 1 0 15,1-3-10-15,3-3-2 0,0 1-1 0,-1-3 0 0,1 0-18 0,3-5-3 16,-9 0-1-16,8-2 0 16,1-4-25-16,-1-1 0 0,0 0 8 0,-2-4-8 15,3 1 53-15,-1-5 9 0,-2 2 2 0,-1-4 0 16,1 1-64-16,0-1-18 0,-3-1-1 0,0 4 0 15,-3-4 31-15,0 3 5 0,0-1 2 0,-3 4 0 16,-3-1-19-16,0 1 0 0,-2 1 0 0,-1 1 0 0,1 0 0 0,0 5 0 16,-4 0 0-16,0 1 0 15,1 0-50-15,3 4-14 0,-3 4-2 0,-1 0-1 16,4-1-149-16,2 2-29 0,-3 0-7 0</inkml:trace>
  <inkml:trace contextRef="#ctx0" brushRef="#br0" timeOffset="-63681.47">18783 13255 2797 0,'0'5'61'0,"3"0"13"0,-3 0 2 0,0-5 4 0,0 0-64 0,0 0-16 0,0 0 0 0,0 0 0 16,0 0 72-16,0 0 12 0,-3-8 3 0,0 1 0 15,1-3-9-15,-1-1-2 0,-3 4 0 0,0-3 0 16,4-2-42-16,-4-1-9 0,1 0-1 0,-1-2-1 15,0 0-14-15,0-3-9 0,0 1 12 0,1-3-12 16,-1 2 0-16,1 0 0 0,-1-2 0 0,0 5 0 16,1 0-40-16,-1 3-8 0,0 1-1 15,1 1-1-15,-1 2-105 0,3 4-21 0,-3-1-4 0,4-1 0 0</inkml:trace>
  <inkml:trace contextRef="#ctx0" brushRef="#br0" timeOffset="-63448.22">18616 13164 3110 0,'0'0'68'0,"3"5"15"0,2-2 2 0,4-1 3 0,0 0-71 0,2-2-17 15,3 3 0-15,0-6 0 0,3 3 54 16,0-2 7-16,3-3 2 0,0 0 0 0,0 0-50 0,3 0-13 0,-4 0 0 0,1 0 0 16,0 0 16-16,0 2-3 15,-3-2 0-15,3 1 0 16,-3-2-97-16,0 4-19 0,3-3-4 0,0 2-1 15,0-2-129-15,-1 0-27 0,21 0-4 16,-12-5-2-16</inkml:trace>
  <inkml:trace contextRef="#ctx0" brushRef="#br0" timeOffset="-62772.39">19597 12635 1526 0,'0'0'33'15,"-3"-5"7"-15,0 0 2 0,1-1 2 0,-1 2-36 0,3 4-8 0,0 0 0 0,-3-3 0 0,3 3 140 0,0 0 25 16,-3 0 6-16,3 0 1 0,-2 3-58 0,-2 5-11 16,4-1-3-16,4 6 0 0,-2-1-48 0,1 6-9 15,3 2-3-15,-1 3 0 0,3-3 0 0,1 3 0 16,0-1 0-16,-1 1 0 0,3 0-12 0,-2 2-4 16,2 0 0-16,-2 0 0 0,3-2 44 0,-1 2 9 15,-3-3 2-15,1 2 0 0,2-4-24 0,-2-3-5 16,-4-2-1-16,3 0 0 0,-4-2-49 0,-2-8 0 0,1-3-12 15,-3-2 3-15,0 0 9 0,0 0 0 0,0 0 0 0,0 0 0 16,-5 0 0-16,-4-5 12 16,1-2-2-16,-3-3-1 0,-2-3-9 0,2 3-12 0,-2-3 2 0,-2-2 1 15,4 3 9-15,-4 2 0 0,-1 0 0 16,2-1 0-16,-4 4 0 0,1 5 12 0,4-1-2 0,-5 3-1 16,4 3-9-16,0 2 0 0,-1 2 0 15,2 1 0-15,4 2 0 0,1 2-11 0,2 1 3 16,1-1 0-16,1-1 8 0,1-2 11 15,6 2-3-15,1-4 0 0,1 4-8 0,3-2 0 0,1-1 0 0,-1 4 0 16,7-4-16-16,-1 0-6 0,0-4-1 0,0 4 0 16,1-3-33-16,2-2-8 0,-4-3 0 15,5 2-1-15,-1-4-31 0,0-1-7 0,-1-2-1 0,5-3 0 16,-5 4-26-16,1-1-6 0,0-3 0 0,-2 0-1 16,2 1 57-16,-3 5 12 0,0-4 3 0,0 4 0 15,-3-1 26-15,1 3 6 0,-4 0 1 0,4 0 0 16,-7 3 100-16,3-1 21 0,-4 1 4 0,1 2 1 15,-2 0 85-15,0 0 17 0,0 0 3 0,-3-2 1 16,0-3-55-16,0 0-10 0,0 0-3 0,0 0 0 16,0 0-91-16,0-6-18 0,0-1-4 0,-3-3-1 15,0-2-18-15,-2-1 0 0,-2-3 0 0,2-1 0 0,-3-3-13 0,-1 0-3 16,1-1-1-16,-3 1 0 16,2 0-89-16,0 3-18 0,1-1-3 0,2 3-1 15,-3 3-57-15,4 1-12 0,-1 1-3 0</inkml:trace>
  <inkml:trace contextRef="#ctx0" brushRef="#br0" timeOffset="-62336.23">19827 12774 1792 0,'0'0'51'0,"3"2"10"0,2 1-49 0,-2-1-12 16,3 0 0-16,-1 1 0 0,4-3 106 0,-3 2 18 0,5-2 4 0,-2 0 1 16,-1 0-104-16,1 0-25 0,2-2 0 0,0-1 0 15,0 1 0-15,1 0 0 0,-4-1 0 0,4-2 0 16,-1 0-14-16,-2 0-6 0,-1 0 0 0,1 3-1 15,-1-4 21-15,-2 4 0 0,2-1 0 0,-2 1 0 16,-3-1 64-16,3 3 16 0,-6 0 4 0,0 0 1 16,0 0 31-16,0 0 5 0,0 0 2 0,0 0 0 15,0 0-39-15,-4 3-8 0,-1-1-2 0,-1 3 0 16,1 3-38-16,-1-3-7 0,-3 5-1 0,1 0-1 16,-1 0 4-16,-2 3 1 0,3 2 0 0,-1-2 0 15,0-1-32-15,4-2 0 0,-1 3 0 0,4-6 0 0,-2 4 23 16,4-4-2-16,0-2 0 0,0 0 0 0,4-2-12 0,-2-1-9 15,4-2 12-15,-1 0-12 0,4 0 36 0,0-2 1 16,-1 2 0-16,1-3 0 0,2 0-29 0,0 1-8 16,1-1 0-16,2 1 0 0,-3 2 0 0,3 0 0 15,-2 0 0-15,2 2 0 0,0 1 0 0,-3 2 0 16,1 0 0-16,-4 2 0 0,0 4 27 0,1-1 4 16,-3 2 1-16,-4 1 0 0,2 2-24 0,-4 0-8 15,0 0 0-15,-4 0 0 0,4-5 0 0,-5 1 0 16,-3 1 0-16,-1 1 0 15,1-3 0-15,-4-3 0 0,4 1 0 0,-4-1 0 16,-2-2-44-16,6-2-9 0,-4-3-2 0</inkml:trace>
  <inkml:trace contextRef="#ctx0" brushRef="#br0" timeOffset="-61980.92">20391 12708 2649 0,'0'0'58'15,"3"-5"12"-15,-1-3 2 0,2 3 4 0,-2 0-61 0,1 1-15 0,-3 4 0 0,0 0 0 0,0 0 105 0,0 0 19 16,0 0 3-16,0 0 1 0,-3 4 0 0,1 4 0 15,-4 2 0-15,0 0 0 0,1 3-103 0,-1-1-25 16,-3 4 0-16,4-4 0 16,-1 5-9-16,-3-4-7 0,4 3-2 0,-1 1 0 15,0-2 18-15,1 2 0 0,2 1 0 0,0 0 0 0,0-1 11 16,3-1 5-16,0 1 2 0,3-4 0 16,0-1-50-16,3 1-11 0,0-2-1 15,2-4-1-15,-3-5-82 0,4 1-16 0,2-3-3 16,-2 0-1-16,2-5-36 0,1 0-7 15,1-1-2-15,2-6-896 0</inkml:trace>
  <inkml:trace contextRef="#ctx0" brushRef="#br0" timeOffset="-61691.89">20601 12783 1571 0,'0'0'44'0,"0"0"11"0,3-4-44 0,-3 4-11 0,0 0 0 0,0 0 0 16,0 0 152-16,0 0 28 0,0 0 5 0,0 0 2 16,0 0-47-16,0 7-10 0,-3 1-2 0,3-1 0 15,0 6-51-15,0 0-10 16,0-1-3-16,0 1 0 0,0 4 0 0,3 1 0 0,-3 0 0 0,2-3 0 15,1 0-51-15,0 0-13 0,0 0 0 0,3-2 0 16,-1-3 54-16,4 0 8 0,-3-3 2 0,2-2 0 16,1 1-47-16,-1-4-9 0,3-2-8 0,-5 0 12 15,2-5-12-15,1-3 0 0,-1 3-12 0,4-5 12 16,-4 0 11-16,-2-3 9 0,3-2 3 0,-1-2 0 16,-3 2 14-16,1-3 3 15,-3 3 1-15,0 0 0 0,-3 2-53 0,0-2-10 0,-3 3-2 0,-2-1-1 16,-1 3 40-16,0 2 8 0,-2 1 1 0,-4-1 1 15,4 3-25-15,-6 0 0 0,3 3 0 0,-1-1 0 16,0 3-46-16,1 0-14 0,3 0-4 0,-3 3 0 16,2-1-102-16,3 1-21 0,1 1-4 0,-1-1-1101 0</inkml:trace>
  <inkml:trace contextRef="#ctx0" brushRef="#br0" timeOffset="-60738.94">20802 12733 1958 0,'0'0'43'0,"0"0"9"0,0 0 1 0,0 0 3 0,0 0-45 0,0 0-11 0,0 0 0 0,0 0 0 15,0 0 104-15,0 0 20 16,0 0 3-16,0 0 1 0,0 5-52 0,0 0-9 0,3 6-3 0,0-4 0 16,-1 3 0-16,2 2 0 0,1 1 0 0,-2-3 0 15,2 3 0-15,2 0 0 0,-5-1 0 0,4 1 0 16,-1 2-51-16,4-2-13 0,-3 1 0 15,-1-1 0-15,3 0 54 0,-2-3 8 0,3 2 2 0,0-4 0 16,-1 0-52-16,-3-6-12 0,1 0 0 0,3 1 0 16,-4-6 54-16,1 1 8 0,0 0 2 0,-1-3 0 15,4-3-81-15,-3-2-16 0,-1-3-3 16,-2 3-1-16,0-2 59 0,-1-1 12 0,-2-2 2 0,0 3 1 16,0-4-29-16,0 3-8 0,0-2 0 0,-2 3 0 15,2-1-29-15,-3 3-7 0,3 0-2 0,-3 0 0 0,3 3 38 16,0 2 0-16,0 5 0 0,0 0 0 0,0 0 0 0,0 0 0 15,0 0-12-15,0 0 12 0,3 2-9 0,2 3 9 16,1 2 0-16,-3-1 0 0,6 3 0 0,-3-1 0 16,2 0 0-16,1-3 0 0,-1 3 0 15,1-1 0-15,-1-2 0 0,0-2 0 0,4-1 0 0,-1-2 0 16,-2 0 0-16,2 0 0 0,0-2-19 16,-2-4-3-16,2 1-1 0,-3 1 0 0,1-4 37 0,-3 3 7 15,3-6 2-15,-7 4 0 0,1-3 14 0,0 0 3 16,-3 3 1-16,0-1 0 0,0 0-33 0,0 0-8 15,0 4 0-15,-6-1 0 16,4 2-20-16,-4 3-7 0,0 0-1 0,1 3 0 0,-2-1 28 0,2 3 0 16,-1 3 0-16,1-1 0 0,2 4 22 0,0 1 3 15,0 1 1-15,3-1 0 16,0 3-43-16,3-2-9 0,0 2-2 0,3-2 0 0,-1-1 28 0,3 1 0 0,1 0 0 16,0-4 0-16,2 2 24 0,-3-2 1 0,4-1 0 0,0-3 0 15,-4 0-25-15,3 0 0 0,0-5 0 16,0 3 0-16,2-6-16 15,-5 1-9-15,0-3-2 0,0 0 0 0,-2-3 27 0,-3 1 0 0,3-1 0 0,-4-5 0 16,-2 3 0-16,0-2 8 0,-2-3-8 0,2 2 8 16,-3 1 10-16,0-3 2 0,0 2 1 15,1-3 0-15,-2 4-21 0,2 2 0 0,-1-1 0 0,0 4 0 16,3 2-12-16,0 0-8 0,0 5 0 0,0 0-1 16,0 0 12-16,0 0 9 0,0 0-12 0,12 0 12 15,-4 5 0-15,1 0-8 0,2 0 8 0,-2 3 0 16,-1-1 0-16,0-2 0 0,1 3 0 0,-1-3 0 15,1 0 0-15,-1-3 0 0,1 1 0 0,-1 0 9 0,1-1-9 16,-9-2 12-16,9 0-12 0,-9 0 12 16,11-5-12-16,-11 5 10 0,8-5-10 0,-2-2 10 0,-6 7-2 15,3-8 0-15,3-2 0 0,-6 3 0 0,2-1-8 0,-4 3 8 16,2 0-8-16,-6-1 8 0,3 4-8 0,-3-3 0 16,0 3 0-16,1 2-11 15,-1 0 11-15,1 0 0 0,-1 2-9 0,0 3 9 16,1 0 0-16,2 3 0 0,-3-1-9 0,6 1 9 0,-3-1 0 0,3 4 12 15,3-2-1-15,-3 2-1 0,3-1-18 0,3 0-4 16,-1 3-1-16,1-4 0 0,0-1 13 0,-1 2 0 16,4 1 0-16,-1-4 0 0,1 0 0 0,-1 1 0 15,1-1 0-15,0 1 0 0,2-3 0 0,-3-2 0 0,3-1 0 16,-2 0 0-16,0-2 0 0,-1-2 0 16,-2-3 0-16,2 0 0 15,0-3-28-15,-2 1-4 0,0-6 0 0,-3 0 0 16,0-4-102-16,3 0-21 0,-4-4-4 0,4-2-1 15,-1 3-102-15,-1 3-21 0</inkml:trace>
  <inkml:trace contextRef="#ctx0" brushRef="#br0" timeOffset="-60313.65">21732 12453 1694 0,'6'-10'48'0,"-6"6"11"0,2-2-47 0,1-1-12 0,0 0 0 0,0-1 0 16,3 0 132-16,-6 3 25 0,3-3 5 0,-1 6 1 0,-2 2-50 16,0 0-9-16,3-2-3 0,3 4 0 15,-3 3-24-15,2 0-5 0,1 5 0 0,-1 1-1 0,1 1-48 0,3 0-10 16,0 1-1-16,-1 2-1 15,3 0 42-15,-2 0 9 0,2 1 2 0,0 1 0 0,1-1 0 0,-1-2 0 16,-2 1 0-16,-1-2 0 0,4 0 0 0,-4-1 0 16,1-1 0-16,2-2 0 15,-3 2-41-15,1-2-8 0,0-1-2 0,-1 0 0 0,0 0-13 0,1-4 0 16,-4-1 0-16,1-1 0 0,-6-2 0 16,0 0 0-16,0 0 8 0,0 0-8 0,0 0 0 0,-6-2-16 15,-2 2 3-15,-1 0 1 0,-2-3-4 0,-3 3 0 16,0 3 0-16,-6-3 0 0,3 5-1 0,-3-3-1 15,1 6 0-15,-5-3 0 16,7 5-4-16,-2 2-1 0,5 4 0 0,-3-3 0 0,5 2 6 0,1-1 1 16,2-1 0-16,4 0 0 0,2-3 16 0,3 0 0 15,0-3-8-15,3 1 8 0,-1 2 0 0,7-4 0 16,-3-2 0-16,2 1 0 0,6-2 14 0,-3-1 3 16,4 0 1-16,-1-2 0 0,3 4 10 0,0-4 1 0,-2 0 1 15,4 0 0-15,1-4-16 0,0 0-3 0,-1 1-1 16,-1-2 0-16,1 1 8 0,-4-2 2 0,-1-1 0 0,0 2 0 15,-3-1-20-15,0-1 0 0,-5 0 0 0,3 1 0 16,-9 6-32 0,3-9-8-16,-1 1 0 0,-2 0-1 15,0 0-180-15,-2 1-36 0,-10-11-7 0,-2 3-2 0</inkml:trace>
  <inkml:trace contextRef="#ctx0" brushRef="#br0" timeOffset="-54951.36">16538 13913 1824 0,'0'0'38'0,"0"0"8"0,0 0-37 0,0 0-9 0,0 0 0 0,0 0 0 15,0 0 84-15,0 0 14 0,0 0 3 0,0 0 1 16,0 0 42-16,0 0 8 0,0 0 1 0,0 0 1 16,0 0-72-16,-3-3-14 0,3 3-4 0,0 0 0 15,-6 0 22-15,1 0 4 0,-1 3 1 0,0-1 0 16,1-2-43-16,-1 2-9 0,0 1-2 0,-2-1 0 15,2 1-29-15,-2 0-8 0,-1 2 0 0,-2-1 0 0,3 2 19 0,-4-1 2 16,4 0 1-16,-4 2 0 16,1 3-14-16,-3-2-8 0,2 2 10 0,-2 1-10 15,0 1 36-15,2-2 0 0,1 2 1 0,0-1 0 16,0-2-29-16,3 2-8 0,1-1 0 0,-1 0 0 16,5-5-14-16,3-5-4 0,0 0-1 0,0 0 0 15,3 5 10-15,-1 0 9 0,7-3-13 0,0 1 5 16,2-3 8-16,1 0 0 0,5-3 0 0,-3 1 0 15,3-3 0-15,0 0 0 0,3 0 0 0,-3-2 0 16,5 1 21-16,1 1 3 0,-3 0 1 0,2 0 0 16,1 5-25-16,-6 0 0 0,3 0 0 0,-3 5 0 15,-3 0 24-15,1 3-1 0,-2 2 0 0,-4 0 0 16,0 0-11-16,-1 3-3 0,-5 0 0 0,0-1 0 16,0 5-6-16,-6-1-3 0,3-1 0 0,-6 3 0 15,4-3 0-15,-7-1 0 0,3 2 0 0,-3-4 0 16,1 1 0-16,-3-3 0 0,0-2 0 0,-1 2 0 15,0-6-26-15,4 4-5 0,0-3-1 0,-4-2 0 0,7-1 32 0,-4 0 0 16,3-4 0-16,1 0 0 16,2-1-160-16,0-2-25 0,3-3-6 0</inkml:trace>
  <inkml:trace contextRef="#ctx0" brushRef="#br0" timeOffset="-54764.38">16850 14225 3110 0,'0'0'68'0,"0"0"15"0,-3 3 2 0,3-3 3 0,-3 2-71 16,3-2-17-16,0 0 0 0,0 0 0 0,0 0 54 0,-5-2 7 15,-1-3 2-15,6 2 0 0,-3-2-44 0,3-2-9 16,0 1-2-16,0-1 0 16,0-1-76-16,3 3-16 0,-1-2-4 0,2 2-856 15,-2-3-172-15</inkml:trace>
  <inkml:trace contextRef="#ctx0" brushRef="#br0" timeOffset="-54193.74">16997 14015 2318 0,'-2'6'51'0,"2"-1"10"0,-4 0 3 0,4 3 1 0,0 1-52 0,4 2-13 16,-2 4 0-16,4 0 0 0,0 2 56 0,0 1 8 0,2 2 1 15,3 3 1-15,0-5 16 0,1 2 3 0,-1-2 1 0,1 2 0 16,-1-2-14-16,0 2-4 0,-2 0 0 0,-1 2 0 15,1-4 0-15,-3-3-1 0,2 0 0 0,-5-2 0 16,2 2-56-16,-2-2-11 0,0-4 0 0,0 4 0 16,0-2 26-16,-3-2 10 0,0-2 3 0,0-1 0 15,0-3-26-15,0-3-5 0,-6 0 0 0,3-3-8 16,-3-3 0-16,-2 2 0 0,3-6 0 0,-4 0 0 16,1-3 0-16,-1-2 0 0,0-2-12 0,1 1 12 15,-1-4-9-15,1 0 9 0,-1 0-8 0,1-3 8 16,-1 0 0-16,4-2-10 0,2 0 10 0,0-3 0 15,3 3 0-15,3 0-8 0,-3 0 8 0,5 2 0 16,1 0 0-16,0 3 0 0,2 0 0 0,1 4 0 0,-1 2 10 0,1 1-1 16,2 3 0-16,0 0 0 0,-2 5 11 0,-9 5 3 15,14-3 0-15,-3 3 0 0,1 3 1 0,-4 2 0 16,1 2 0-16,-1 4 0 0,1-2-14 0,-3 4-2 16,-1 2-8-16,-2-2 12 15,0 4-8-15,0-2-4 0,-3 1 0 0,-3-1 0 16,3-2-26-16,-3-1-5 0,-3 1-1 0,4-6 0 15,-4 3 52-15,0-2 9 0,-2 0 3 0,2-3 0 16,-2-3-76-16,2 3-16 0,-3-2-2 0,4-1-1 16,-1-2-53-16,1 0-10 0,-1-2-2 0,3-1-1 15,0 0-98-15,0 1-19 0,1-3-4 0</inkml:trace>
  <inkml:trace contextRef="#ctx0" brushRef="#br0" timeOffset="-53808.67">17326 13946 2419 0,'0'0'53'0,"0"0"11"0,0 0 3 0,0 0 1 0,0 0-55 0,0 0-13 16,0 0 0-16,0 0 0 0,3 2 93 0,0 0 16 16,-1 1 3-16,4 2 1 0,-3 0-34 0,0 2-7 15,0 1-2-15,3 0 0 0,-4 1-21 0,4 2-4 16,0 2-1-16,0-4 0 16,-1 7-12-16,1-4-2 0,0 3-1 0,-1-2 0 15,1 0 8-15,-1-4 2 0,1 2 0 0,0-2 0 16,-1-1-19-16,1-3-4 0,0 0-1 0,-1-2 0 15,-5-3-4-15,9 0-1 0,-3-3 0 0,-1-2 0 16,1 0-10-16,0-5 0 0,-1-2 0 0,1-1 0 16,-3 0 0-16,3-2 0 0,-4 0 0 0,1 0 0 0,0 2 0 15,0 0 0-15,-1 4 0 0,1 2 0 0,-3 7 0 0,0 0 0 16,0 0 0-16,0 0 0 0,0 0-14 0,3 7-5 16,0 0-1-16,-3 3 0 15,3 0 20-15,-3 3 0 0,0 0 0 0,3-4 0 16,-3 4 0-16,3 0 0 0,-1-3 0 0,2 0 0 0,-4 0 17 15,2 0 1-15,1-2 0 0,0-3 0 0,0 0-18 0,-1 0 0 16,-2-5 0-16,0 0 0 16,0 0-100-16,9 0-24 0,-9 0-5 0,6-5-1 15,-1 0-99-15,4 0-20 0</inkml:trace>
  <inkml:trace contextRef="#ctx0" brushRef="#br0" timeOffset="-53216.16">17717 13905 2725 0,'0'0'60'0,"0"0"12"0,0 0 2 0,0 0 3 15,0 0-61-15,0 0-16 0,0 0 0 0,0 0 0 16,0 0 96-16,0 0 16 0,-6 3 3 0,1-1 1 0,-1 3-52 0,-2 0-9 16,2 3-3-16,-2-1 0 0,2 1-39 15,0 2-13-15,-2 3 8 0,0-4-8 0,2 4 28 0,0-2 1 16,3 1 1-16,-3-2 0 16,4-3-30-16,2 1 8 0,-3 0-8 0,3-4 0 15,0-4 29-15,0 0 3 0,5 3 1 0,-1-3 0 16,1 0-33-16,3-3 0 0,-2-1 0 0,5-1 0 15,-2-1 0-15,2-1 0 0,1 2 0 0,-1-3 0 0,0 3-11 0,1 0-9 16,-1 3-1-16,1-4-1 0,-1 4 22 0,0 2 18 16,0-2-3-16,-2 2-1 0,-1 2 4 0,-2 0 1 15,3 4 0-15,-4 1 0 0,-1 0-1 0,1 1 0 16,-2 0 0-16,-3 5 0 16,3-4-18-16,-3 4 8 0,-3-2-8 0,3 1 9 15,-3 0-35-15,0-4-5 0,1 2-1 0,-2 1 0 16,-1-4 51-16,1-2 9 0,-1 0 3 0,2 0 0 15,-2-3-31-15,2-2 0 0,0 0-13 0,0 0 4 0,1-2-7 16,-2 2 0-16,4-5-1 0,-2 0 0 16,2 0 9-16,0 0 8 0,0-3-12 0,2 1 12 0,2-1 0 0,-4 0 0 0,2 4 0 0,1-1 0 15,-3 5-20-15,0 0 2 0,3-6 1 0,-3 6 0 16,0 0 5-16,0 0 2 0,0 0 0 0,0 0 0 16,0 0 1-16,8-2 0 0,-8 2 0 0,0 0 0 15,6 0 9-15,-6 0 0 0,0 0-9 0,6 2 9 16,-6-2 0-16,0 0 0 0,0 0 0 0,0 0 0 15,2 3 27-15,-2-3 9 0,0 0 3 0,0 0 0 16,3 3-63-16,-3-3-12 16,4 5-2-16,1-3-1 0,-5-2 39 0,3 2 0 0,0 1 0 0,-3-3 0 15,0 0 0-15,0 0 0 0,2 2 0 0,-2-2 0 16,0 0-12-16,3 3 12 0,-3-3-10 0,0 0 10 16,0 0-18-16,0 0 2 0,0 0 1 0,0 0 0 15,0 0-7-15,0 0-2 0,0 0 0 0,0 0 0 16,0 0-2-16,0 0-1 0,0 0 0 0,0 0 0 15,0 0-7-15,0 0-2 0,0 0 0 0,0 0 0 16,0 0-161-16,0 0-33 0,0 0-6 0</inkml:trace>
  <inkml:trace contextRef="#ctx0" brushRef="#br0" timeOffset="-52928.37">17956 14097 1958 0,'0'0'87'0,"0"0"17"0,2 2-83 0,-2-2-21 0,0 0 0 0,0 0 0 16,6-2 158-16,-3-3 27 0,-3-1 6 0,2 1 1 16,-2-2-52-1,0-3-9-15,0-1-3 0,0 2 0 0,-2-4-51 0,2 1-10 0,-3-1-3 0,-3-2 0 16,4-1 0-16,-4-1 0 0,0-1 0 0,1-2 0 16,-4 0-51-16,3-3-13 0,-2 3 0 0,-1-5 0 15,1-1 0-15,2 2 0 0,-2-1 0 0,2 1 0 16,1 4 0-16,2 3 0 0,-3 1 0 0,3 7 0 15,3 1 0-15,0 8 0 0,0 0 0 0,0 0 0 16,0 5-83-16,3 2-16 0,3 6-3 0,-3 3-1 16,2-2-90-16,-2 7-19 0,6-1-3 0,-4 3-1 15,1-3-32-15,-1 2-6 0,-2 1-2 0,3 0-563 16</inkml:trace>
  <inkml:trace contextRef="#ctx0" brushRef="#br0" timeOffset="-52686.89">17995 14015 1036 0,'6'8'46'0,"-6"-8"10"0,0 0-45 0,0 0-11 15,0 5 0-15,0-5 0 0,0 0 156 0,0 0 28 16,3-7 7-16,-3 1 1 0,0-1 0 15,2-2 0-15,-2 1 0 0,0-2 0 0,0-1-52 0,4 1-9 16,-2 0-3-16,1 0 0 0,0-2-51 0,0-1-10 16,2 0-3-16,1 1 0 0,0-1 0 0,-1 0 0 15,1 4 0-15,3 1 0 0,-1-2-20 0,1 5-4 16,-1 0 0-16,4 2-1 0,-1 1-11 0,-3 2-1 16,3 2-1-16,-2 3 0 0,0 3-10 0,2 2-1 15,-3 0-1-15,-2 3 0 0,3 1-5 0,-4 2-1 16,1 1 0-16,0-1 0 0,-1 1-8 0,-2-1 0 15,3 1 0-15,-4-1 0 0,2-2 0 0,-2-1-9 16,1 0 0-16,-3-1 0 16,0-2-47-16,0-3-10 0,3 2-2 0,-3-5 0 15,0-4-64-15,0 0-12 0,0 0-4 0</inkml:trace>
  <inkml:trace contextRef="#ctx0" brushRef="#br0" timeOffset="-51905.67">18554 14101 2880 0,'0'0'64'0,"0"0"12"0,0 0 4 0,0 0 0 0,0 0-64 0,-6-2-16 0,6 2 0 0,-2-2 0 0,-4-1 54 0,3-2 8 16,-3 0 2-16,1-2 0 0,-1-2 0 0,0 0 0 16,1 1 0-16,-4-4 0 0,3-1 0 0,1 2 0 15,-1 2 0-15,0-4 0 0,1 1-52 0,-1-1-12 16,0-2 0-16,1-1 0 0,2 1 0 0,-3-5 0 15,4 2 0-15,-2-2 0 0,4 3 0 0,0-3 0 16,0 2 0-16,4-5 0 0,-2 3 0 0,1-2 0 0,3-1 0 16,-1 0 0-16,3 0 0 0,-2 3 0 0,3 0 0 0,2 3 0 15,-2-1 0-15,-1 3 0 16,3-1 0-16,1 4 0 0,0-1-48 16,-1 6-13-16,0-3-3 0,3 3-956 0,-2 4-191 0</inkml:trace>
  <inkml:trace contextRef="#ctx0" brushRef="#br0" timeOffset="-51393.66">18721 13839 2269 0,'0'11'64'0,"0"-11"15"0,0 2-63 0,3 3-16 16,-3 0 0-16,2 0 0 0,4-2 156 0,0-1 29 16,0 1 6-16,2-1 1 0,1-2-103 0,2 3-20 15,0-3-4-15,4-3-1 0,-4 1-27 0,3-1-5 16,-3-2-2-16,4 0 0 0,-4-2 8 0,0 2 2 15,0-1 0-15,-2-1 0 0,-3-1-12 0,-1 1-1 0,4 2-1 0,-6-1 0 16,2 1-9-16,-1 1-1 16,1-1-1-16,-2 2 0 0,-3 3-6 0,0-5-1 15,3 0 0-15,-3 5 0 0,-3-5-8 0,0 0 10 16,3 5-10-16,-5-3 10 0,-1 1-10 0,0 2 0 16,-3 2 9-16,1-2-9 0,0 3 0 0,-1 0 0 0,-3 4 0 15,1 0 0-15,0 1 0 0,0 4-8 16,2 1 0-16,-2 2 0 0,5 1 8 0,-2-1 12 0,2-1-2 0,3 2-1 15,3-1-9-15,0-2 0 0,3-1 0 0,3 1 0 16,0-3 0-16,-1-3 0 0,3 4 0 0,3-6 0 16,1 2-16-16,0-1-4 0,-1-2-2 0,3 1 0 15,0-2 22-15,-3-1 0 0,6-2 0 0,-2-2 0 16,-1-1 13-16,3-2 7 0,0-3 2 0,0 1 0 16,-3 2-120-1,3-3-24-15,0 1-5 0,-2-1-854 0,-2 1-171 0</inkml:trace>
  <inkml:trace contextRef="#ctx0" brushRef="#br0" timeOffset="-50965.54">19186 13471 2397 0,'0'0'52'0,"-6"-2"12"0,-2 0 1 0,0-1 3 0,2 1-54 0,0-1-14 16,-2 3 0-16,2-3 0 0,-3 3 109 0,7 0 19 0,2 0 4 15,0 0 1-15,0 0-46 0,0 0-10 0,0 0-1 0,0 0-1 16,0 0-26-16,0 0-5 0,0 3 0 0,5 0-1 16,3 2-3-16,1-1-1 0,0 1 0 0,2 3 0 15,0-3 0-15,1 3 0 0,5-1 0 0,-3 1 0 16,3 0-9-16,-3 1-2 0,3-3 0 0,0 1 0 15,-2 0-28-15,2 4 0 0,-1-2 0 0,4 2 0 16,-6 2 0-16,3-1 8 0,-3 3-8 0,1 0 4 16,-4 3-4-16,3 0 0 0,-3 2 0 15,-2 0 0-15,0 0 0 0,-1-2 0 0,-5-1 0 0,-1 3 0 16,-2-4 0-16,-2 4 0 16,-4-3 0-16,1 1 0 0,-4-3 0 0,-2 1 0 0,-4-2 0 0,2-1 0 15,-2 0 0-15,1-4 0 0,0 0 0 0,-3-2 0 16,5-2-20-16,1 0-4 0,0-2-1 0,-1-1 0 15,1-2-191-15,2-2-37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3:53:36.2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12400 15059 2258 0,'-3'7'64'0,"3"-1"14"0,-4 0-62 0,1-3-16 0,3 4 0 0,-4-1 0 16,4-3 81-16,4 3 14 0,-4 1 2 0,3-1 1 15,1-3-52-15,3 3-10 0,0 1-3 0,3-4 0 16,1 3-33-16,3-3 0 0,0-3-12 0,0 0 3 16,4 0 9-16,3-3 0 0,0-3 10 0,0-1-10 15,1 1 19-15,-1-3-3 0,0-4 0 0,-3 4 0 16,-1-4 28-16,-3 4 6 0,0-4 1 0,-3 1 0 15,0 2-51-15,-4 1 0 0,-4 0-12 0,1-1 3 16,-1 4 9-16,-3-3 12 0,0 2-2 0,0 7-1 16,-7-6 30-16,0 3 5 0,-4 0 2 0,1 0 0 15,-4 3-29-15,-4 0-5 0,1 3-2 0,-1 0 0 16,-3 3-10-16,3 4 0 0,-3 2 0 0,3 1 0 16,1 2-45-16,-1 4-8 0,4 0-2 0,0 3 0 15,3 0 44-15,1 3 11 0,3 0 0 0,-1-3 0 16,8 3 0-16,-3-3 0 0,6 0 0 0,-3-3 0 0,8-4 0 15,-1 1 0-15,3 0 0 0,1-7 0 0,3 1 0 16,4-4 0-16,-1-3 0 0,1 0 0 0,3-3 0 0,0-3 0 16,0-3 0-16,4-1 0 0,-4 1 0 15,0-3 0-15,0-1 0 0,-3 1 0 16,0 0-53-16,-1 2-9 0,-2-2-2 0,-1 3 0 16,-4-1-51-16,4 4-10 0,-3-3-3 0,-4 3 0 15,4 0 32-15,-4-4 5 0,0 1 2 0,0 0 0 0,-4 0 39 16,1-4 8-16,-1 1 2 0,-3-4 0 0,4 1 40 0,-4-1 0 0,0-3 0 0,3 1 0 15,-3-1 0-15,0 4 0 0,0-4 0 0,0 0 0 16,0 7 0-16,0-4 0 0,0 4 0 0,-3 3 0 16,3-4 46-16,0 7 14 0,0 3 4 0,-4-6 0 15,4 6-4-15,0 0 0 0,0 0 0 0,0 0 0 16,0 0-2-16,0 0-1 0,0 0 0 0,0 0 0 16,0 9 15-16,0 1 2 0,0-1 1 0,0 7 0 15,0-4-60-15,4 4-15 0,-4 3 0 0,3-1 0 16,1 1 54-16,-4 0 8 0,0-3 2 0,3 3 0 15,1-4-20-15,-4-2-4 0,3-1-1 0,1 1 0 16,-4-4-12-16,4-2-3 0,-4-4 0 0,0-3 0 16,0 0-24-16,0 0 0 0,7-3 8 0,-4-7-8 15,1 1 0-15,-1-7 0 0,4 4 0 0,-3-4 0 16,-1 0 16-16,1 1 2 0,3-1 0 0,-4 0 0 16,4 0-18-16,0 1 0 0,1-1 8 0,-1 4-8 15,0-1 0-15,3 4 0 0,-3-1 0 0,4 1 0 16,-1 3 10-16,-2-1-10 0,2 4 8 0,1-3-8 15,-1 6 20-15,1 0 0 0,-1 0-1 0,1 3 0 0,0 0 2 0,-1 3 1 16,-3 4 0-16,4-1 0 0,-4 1-9 0,0 2-1 0,0 4-1 16,0 0 0-16,0-1-11 0,0-2 0 0,-3 2 0 15,3 1 8-15,-4-3-8 0,1-1-17 0,-1 4 4 0,4-7 1 32,-3-2-100-32,-1-1-19 0,1-3-4 0,-1-3-1 0,-3 0-92 0,4-3-18 15,0-3-4-15</inkml:trace>
  <inkml:trace contextRef="#ctx0" brushRef="#br0" timeOffset="388.79">13264 14784 2120 0,'0'-16'44'0,"0"16"10"0,0 0-43 16,0 0-11-16,0 0 0 0,0 0 0 0,4 6 97 0,-4 4 18 0,0 2 3 0,4 7 1 16,-1-3-48-16,4 6-10 0,-3 3-1 0,-1-3-1 15,4 3-47-15,0 0-12 0,0 0 0 0,0 0 0 16,0 0 0-16,4 0 0 0,0 0 0 0,-1-3 0 15,1-3 57-15,-1 0 10 0,4 0 1 0,-3-7 1 16,3-2-59-16,-3-1-10 0,-1-3 0 0,1-3-10 16,-1-3 10-16,-2 0 0 0,-1 0 0 0,-4-3 0 15,-3 3 0-15,4-3 0 0,-4 3 0 0,-4-9 0 16,1 2 43-16,-1 1 10 0,-3 3 3 0,-4 0 0 16,1 0-39-16,-1 0-7 0,-3-1-2 0,-3 4 0 15,2 4-8-15,1-1-11 0,0 3 3 0,0 3 0 0,0 1-12 0,3-1-1 0,-3 7-1 0,4-4 0 31,3 1-10-31,0 3-1 0,0-1-1 0,-1 1 0 16,5-3 48-16,3 2 10 0,0-5 1 0,0 2 1 16,3-2-42-16,1-1-8 0,3 0-1 0,0-2-1 15,0-1 72-15,4-3 14 0,3 0 4 0,0 0 0 16,0-3-47-16,4 0-9 0,3-3-8 0,-3 0 12 0,3-3-3 0,-4-1 0 16,1-2 0-16,3 0 0 0,-3 2-19 0,-1 1-4 15,1-3-1-15,0 2 0 16,-4 1-90-16,0 3-19 0,-4-3-3 0</inkml:trace>
  <inkml:trace contextRef="#ctx0" brushRef="#br0" timeOffset="2584.42">12404 16191 1094 0,'0'0'46'0,"0"0"-37"16,0 0 147-16,0 0 28 15,0 0 7-15,0 0 1 0,3 7-52 0,1 2-9 16,-1 0-3-16,1 7 0 0,-1-3-51 0,1 2-10 0,3 4-3 0,-4 0 0 31,4 0-4-31,-3 3 0 0,3 0-1 0,-3 0 0 0,3 3-8 0,-4 0-2 0,4 0 0 0,-3 0 0 16,-1-3-23-16,4 0-5 0,-3 0-1 0,-1-3 0 16,1-4-20-16,-1-2 0 0,1-4 0 0,0-2 0 15,-4-7 0-15,0 0 0 0,0 0 0 0,0 0 0 16,-8-10 0-16,5-2 0 0,-4-1 0 0,0-3 0 15,0 1 56-15,0-1 6 0,0-3 2 0,0 0 0 16,0 1-52-16,-1-1-12 0,1 3 0 0,4-6 0 16,-4 6 0-16,3 1 0 0,1-1 0 0,-1-3 0 15,1 4 8-15,3-4-8 0,0 0 11 0,0 0-11 16,0-3 0-16,3 0 0 0,1 0 0 0,-1 0 0 16,1 0 8-16,3 1-8 0,0-1 0 0,4 3 0 15,-4 3 0-15,3 0 0 0,4 4-13 0,-3-1 5 16,3 4 8-16,4 3 0 0,-4-1 0 0,0 4 0 15,3 3 0-15,-2 3 0 0,2 4 0 0,-3 2 0 16,0 0 0-16,4 4 0 0,-4 6 0 0,0-4 0 16,0 1-22-16,-3 3-2 0,3-3-1 0,-3-1 0 15,-1-2-135-15,1-1-28 0,-1-2-4 0</inkml:trace>
  <inkml:trace contextRef="#ctx0" brushRef="#br0" timeOffset="3000.93">12739 16417 1580 0,'0'0'67'16,"7"0"-54"-1,-4 3 72-15,4-3 15 0,-3 0 2 0,3 0 1 16,0-3-20-16,0 0-4 0,4 0-1 0,-8-3 0 15,8-1-2-15,-4 1-1 0,0 0 0 0,0 0 0 16,4-1-60-16,-8-2-15 0,4 3 0 0,-3-1 0 16,3-2 54-16,-4 3 8 0,-3-4 2 0,4 1 0 15,-4 3-52-15,0-1-12 0,0 1 0 0,0 6 0 16,-4-6 0-16,1 3 0 0,-4-1 0 0,3 4 0 16,-3 0 39-16,0 4 5 0,0 2 0 0,-4 0 1 15,8 4-45-15,-4 2 0 0,0 7 0 0,3 0-10 16,1 3-23-16,-1 3-5 0,1 6-1 0,-1 0 0 15,4-2 27-15,0 2 12 0,4-3-10 0,-1 0 10 16,1-2 0-16,3-4 0 0,0-4 0 0,0-2 10 16,3-3-22-16,5-4-4 0,-5-3 0 0,4-3-1 15,0-3 27-15,4-3 6 0,0-3 0 0,-1 0 1 16,1-7-45-16,3-3-10 0,-3 1-2 0,-1-4 0 16,5 0-89-16,-8 0-19 0,3 1-3 0,1-1-1 15,-4 3-32-15,0 0-6 0</inkml:trace>
  <inkml:trace contextRef="#ctx0" brushRef="#br0" timeOffset="3238.63">13190 16226 1534 0,'-3'-10'32'0,"-1"4"8"0,1 0-32 0,-1 0-8 0,1 3 0 0,3 3 0 16,0 0 70-16,0 0 13 0,0 0 2 0,0 0 1 16,0 6-18-16,0 0-4 0,0 3-1 0,3 7 0 15,1-3-14-15,-1 2-2 0,1 1-1 0,-1 3 0 16,4 0-2-16,-3 0 0 0,3-1 0 0,-3 4 0 15,3 0 9-15,-4-3 2 0,4 3 0 0,-3 0 0 16,3-3-14-16,-4 0-2 0,4-4-1 0,-3 1 0 16,3-4-30-16,-4 1-8 0,1-4 0 0,3 4 0 15,-3-7 0-15,-1 4 0 0,4-4 0 0,-3 0 0 16,-4 0-24-16,3-2-5 0,-3-4-2 0,0 0 0 16,0 0-104-16,0 0-21 0,0 0-4 0</inkml:trace>
  <inkml:trace contextRef="#ctx0" brushRef="#br0" timeOffset="3952.54">13039 16417 1778 0,'0'13'37'0,"0"-13"8"16,3 3-36-16,1 0-9 0,3 0 0 0,0-3 0 15,0 0 63-15,3 3 10 0,1-3 3 0,3 0 0 16,0 3-10-16,0-3-2 0,1 0 0 0,-1-3 0 15,3 0 0-15,-3 0 0 0,0 0 0 0,1-3 0 0,-1-1-51 0,0 1-13 0,3-3 0 0,-2 2 0 16,-1-2 0-16,0 0 0 0,0-1 0 0,0 4 0 16,-3-4 0-16,-1 1 0 0,1 3 0 0,-1-4 0 15,-3 1 0-15,-3 3 0 0,3-4 0 0,-3 7 0 16,-4 3 0-16,0 0 0 0,0 0 0 0,0 0 0 16,0 0 44-16,0 0 7 0,-4 3 1 0,-3 0 0 15,3 4-32-15,1 2-7 0,-1 1-1 0,1 2 0 16,3 1-12-16,0 2 0 0,-4 4 0 0,4-3 0 15,0 3 0-15,0-4 0 0,4 1 0 16,-1 0 0-16,1-4 54 0,-1 1 8 0,4-1 2 0,1 1 0 16,2-7-64-16,1 0-26 0,-1 1 2 0,1-4 0 15,-4 0 38-15,3-3 8 0,1 0 2 0,0-3 0 16,-1 0-34-16,-3-1-6 0,0 1-2 0,4-3 0 16,-8 0 29-16,5 0 5 0,-5-4 2 0,4 4 0 15,-7-4-18-15,4 1 0 0,-1 0 0 0,-3-4-9 16,4 4 9-16,-4-1 0 0,0-2 8 0,0 2-8 15,0 1 0-15,-4 3 0 0,4-1 0 0,-3 1 0 16,3 6 0-16,0 0 0 0,0-6 0 0,0 6 0 16,0 0 0-16,0 0 0 0,0 0 0 0,0 0 0 15,0 0 0-15,0 0 0 0,3 6 0 0,1 3 0 0,-1-2 0 0,1 2 0 16,3 4 0-16,-4-4 0 16,4 4 0-16,0-4 0 0,0 0 0 0,4 4 0 15,-4-4 0-15,0 1 0 0,0-1 0 0,0 1 0 0,0-1 0 16,0-3 0-16,0 1 0 0,1-4 0 15,-5 0 0-15,4 0 0 0,-3-3 0 0,-1 0 0 16,-3 0 0-16,0 0 0 0,7-6 0 0,-7 3 0 0,4-7 56 0,-4 4 6 16,0-3 2-16,0-1 0 0,0 1-52 0,-4-4-12 15,4 4 0-15,-3-4 0 0,3 1 54 16,-4-1 8-16,1 4 2 0,3-7 0 0,0 7-52 0,-4-4-12 0,1 4 0 0,3-4 0 16,-4 4 0-16,4-1 0 0,0 1 0 15,4 0 0-15,-4-1-17 0,3 4-7 0,1-4 0 0,-4 7-1 16,7-3-11-16,-4 3-3 0,1 3 0 0,3-3 0 15,0 3 39-15,0 3 0 0,3 0 0 0,-2 0 0 16,2 3-12-16,-3 1 12 0,4-1-12 0,-1 0 12 16,-3 4-156-1,0-4-24-15,4 0-5 0</inkml:trace>
  <inkml:trace contextRef="#ctx0" brushRef="#br0" timeOffset="4250.47">13797 16530 1820 0,'0'0'76'16,"0"-6"-60"-1,0-4 39-15,0 4 8 0,0-6 1 0,0-1 1 16,4 0-1-16,-1 1 0 0,-3-1 0 0,4-2 0 16,-1 2 0-16,4 4 0 0,-3-1 0 0,-1 1 0 0,4 0 0 0,0-1 0 15,-3 4 0-15,3 0 0 16,0-1-51-16,0 4-13 0,4-3 0 0,-4 0 0 0,3 3 54 0,-3-1 8 0,4 1 2 0,0 0 0 15,-1 3-52-15,1 0-12 0,-1 3 0 0,1 0 0 16,0 1 54-16,-1 2 8 0,1 3 2 0,-1 1 0 16,1 2-52-16,-4 7-12 15,4 0 0-15,-4 3 0 0,0-3 0 0,-4 2 0 0,8 1 0 16,-8 0 0-16,4-3-17 0,-3-6-7 0,3-1 0 0,-4-5-1 31,1-1-165-31,3-3-33 0,-3-3-6 0</inkml:trace>
  <inkml:trace contextRef="#ctx0" brushRef="#br0" timeOffset="4816.29">14542 16552 2747 0,'0'0'78'0,"0"0"17"15,0 0-76-15,0 0-19 0,-4-9 0 0,0-1 0 0,1-5 55 0,-1-1 7 0,1 0 2 0,-4-3 0 16,0-3 0-16,0 4 0 0,0-4 0 0,-4-3 0 16,0 3-52-16,-3-3-12 0,0-1 0 0,0-2 0 15,-3-3 0-15,-1-4 0 0,-3-2 0 0,0-1 0 16,3 4 54-16,-3-1 8 0,0 1 2 0,-4-1 0 31,7 7-52-31,1 0-12 0,2 3 0 0,5 0 0 0,-4-1 0 0,7 5 0 0,0-5 0 16,3 4 0-16,1 4 0 15,3-1 0-15,0 0 0 0,3 3 0 0,1 1-48 0,3-1-13 16,3 0-3-16,4 4 0 0,-3 2 52 0,7-2 12 0,-1 2 0 16,4 1 0-16,1 0 0 0,-1 2 0 0,3 4 0 0,5 0 0 15,-8 0 48-15,4 3 13 0,-1 0 3 0,1 6 0 16,-4 0-103-16,-3 4-20 0,-4 2-4 15,0 7-1-15,0-3 52 0,-3 3 12 0,-1 3 0 0,-3 0 0 16,-3 0-105-16,-1 0-19 0,1-4-3 0,-4 4-1 16,0-3-102-16,-7 0-21 0</inkml:trace>
  <inkml:trace contextRef="#ctx0" brushRef="#br0" timeOffset="5453.25">14288 16395 1918 0,'10'-3'85'0,"1"0"18"0,3-3-83 0,0 3-20 0,0-4 0 0,4 1 0 16,-1 3 76-16,4-3 12 0,1-1 1 0,-1-2 1 15,-4 3-33-15,1-1-6 0,0 1-2 0,3 0 0 16,-3 0-39-16,-1 2-10 0,4-2 0 0,-3 0 0 16,0 3 53-16,-4-4 9 0,3 4 2 0,1-6 0 15,-4 3-52-15,0-1-12 0,0 1 0 0,-3 0 0 16,-4 0 0-16,4 2 0 0,-8-2 0 0,4 3 0 15,-7 3 0-15,0 0 0 0,0 0 0 0,0 0 0 16,0 0 54-16,-7 3 8 0,-4 0 2 0,4 4 0 16,0-1 0-16,-3 3 0 0,-1 1 0 0,1 2 0 15,3 1-52-15,0-1-12 0,-1 1 0 0,1 3 0 16,4-1 0-16,-1 1 0 0,1 0 0 0,3-4 0 16,0 4 0-16,3-4 0 0,1 1 0 0,-1-1 0 15,4-5 0-15,1-1 0 0,2 0 0 0,1-3 0 16,-1-3 0-16,4-3 0 0,-3 0 0 0,3 0 0 15,0-6 0-15,-3-1 0 0,-1 1 0 0,-3-4 0 16,4 1 0-16,-4 2 0 0,0-2 0 0,-3-1 0 16,3-3 0-16,-7 4 0 0,3-1 0 0,-3-2 0 15,4-1 0-15,-4 0 0 0,-4 1 0 0,4 2 0 16,0 1 0-16,-3 2 0 0,6 1 0 0,-6-1 0 16,3 10 0-16,0 0 0 0,0 0 0 0,0 0 0 0,3 7 0 15,-3 5 0-15,4-2 0 0,3 2 0 16,-4 4 0-16,4-1 0 0,4 1 0 0,0 0 0 0,-1 0 0 15,1-4 0-15,-1 4 0 0,4-1 0 0,-3-2 0 0,0-1 0 16,-4-2 0-16,3-1 0 0,1-2 0 16,-4-1 0-16,3-3 0 0,-3-3 0 0,1 0 54 15,-5 0 8-15,4-3 2 0,-3-3 0 0,-4-4-52 0,3 4-12 0,-3-4 0 0,-3-2 0 16,3-1 54-16,-7-2 8 0,3-1 2 0,-3-3 0 16,-4-3-52-16,4 0-12 0,-3-6 0 0,-4-3 0 15,-4-4 0-15,0 1 0 0,1-4 0 0,-4-3 0 16,3 10 0-16,-3 0 0 0,3 2 0 0,1 1 0 15,2 9 0-15,5 1 0 0,-1 5 0 0,1 4 0 16,3 2-100-16,3 1-22 0,4 6-5 0,0 0-1 16,0 0-48-16,7 6-11 0,0 4-1 15</inkml:trace>
  <inkml:trace contextRef="#ctx0" brushRef="#br0" timeOffset="6101.5">15141 16060 2310 0,'4'19'48'0,"-8"-10"11"16,4-3-47-16,-3 4-12 0,-4-4 0 0,3 3 0 16,-3 1 104-16,0 2 20 0,0-2 3 0,-4 2 1 15,1 1-52-15,3 2-9 0,-4 1-3 0,1 0 0 16,3-1-51-16,-4 1-13 0,0 0 0 0,4 3 0 16,0-7 0-16,4 4 0 0,-4-4 0 0,3 1 0 15,4-7 0-15,-3 4 0 0,3-4 0 0,0 0 0 16,3-3 54-16,1 0 8 0,-1-6 2 0,4 0 0 15,0 0-52-15,0 0-12 0,4-3 0 0,3-1 0 16,-3 1 0-16,3 0 0 0,0 0 0 0,3-4 0 16,-2 4 0-16,2 0 0 0,1-1 0 0,0 4 0 0,-4 0 28 15,0 3 2-15,0 0 1 0,-4 0 0 0,1 3-5 16,0 3-1-16,-4-2 0 0,0 2 0 0,-4 3 3 0,1 1 0 0,-4-1 0 16,-4 0 0-16,4 4-13 0,-7 0-3 0,4-1 0 0,-4 1 0 15,0 2-12-15,-1 1 11 0,1 0-11 0,0-4 10 16,0 4-10-16,4-4-12 15,-1 1 2-15,1-4 1 0,-1 1 0 0,4-4 0 0,0 0 0 0,0-6 0 16,0 0-8-16,4 3-2 0,-1-3 0 0,4-3 0 16,0 0 19-16,4-3 0 0,-4 0 0 0,4-4 9 15,-1 1-9-15,1-1 0 0,-1-2 0 0,1-1 0 16,3 1 0-16,-3-4 0 0,3 0 0 0,-4 1 0 16,1 2 0-16,-1 1 0 0,1-4 0 0,-4 3 0 15,0 1 14-15,4-4 1 0,-8 4 0 0,4-4 0 16,-3 3-15-16,-1-2 0 0,-3 2 0 0,4 4 0 15,-8-1 0-15,4 1 8 0,-3 3-8 0,3 6 0 16,0 0 12-16,-7-3-3 0,0 3-1 0,0 3 0 16,0 6-8-16,0-3 0 0,0 7 0 0,-1 0 8 15,1-1-8-15,0 4-16 0,4-1 4 0,-1 1 1 16,4 3-1-16,0 0 0 0,0 0 0 0,4-1 0 16,-1 1 12-16,1 0-12 0,-1-3 12 0,4-1-12 15,4-2 12-15,-4-1 0 0,4-2-9 0,3-4 9 16,-4 0 11-16,8-2 6 0,-4-4 2 0,4 3 0 15,-4-3-19-15,4-3 0 0,-1-1 0 0,1 1 0 16,-1-3 0-16,1 3 0 0,0-3 0 0,-1-1 0 16,-3 1-28-16,-3 0-10 0,0-1-2 0,-4 1 0 15,0-3-38-15,-4 3-8 0,1-1-2 0,-4-2 0 16,0-1-111-16,-4 1-22 0,1 3-5 0</inkml:trace>
  <inkml:trace contextRef="#ctx0" brushRef="#br0" timeOffset="58716.93">18546 14686 694 0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8T13:55:32.4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1408 783 2176 0,'0'0'62'0,"0"0"13"15,0 0-60-15,0 0-15 0,0 0 0 0,0 0 0 16,-4 4 74-16,4-4 12 0,-7 9 2 0,7-3 1 16,0 1-20-16,0-1-4 0,7 3-1 0,-7 4 0 15,4 2 4-15,-4 1 1 0,10 3 0 0,-10 3 0 16,11 3-29-16,-8 3-7 0,8 10-1 0,-1-7 0 16,1 10-4-16,0 0 0 0,3 3-1 0,-4 3 0 15,1-3-7-15,3 3-2 0,0-4 0 0,-3-2 0 16,3 0-29-16,3-3-5 0,-2 2-2 0,-1-2 0 0,-4-10 66 0,8-3 12 15,-11-3 4-15,4 0 0 16,-1-12-103-16,1-1-20 0,-1-3-4 0,1-3-1 16,-8-3 19-16,4-6 3 0,-3-3 1 0,3 2 0 15,-3-11-136-15,-8-1-27 0,4 3-6 0</inkml:trace>
  <inkml:trace contextRef="#ctx0" brushRef="#br0" timeOffset="383.75">1383 962 2310 0,'-21'-9'48'0,"17"3"11"0,-3-4-47 0,4 1-12 0,-4-1 0 0,3 1 0 15,-3 6 53-15,7-4 9 0,0 7 2 0,-4-9 0 16,4 9 0-16,4-6 0 0,-4 0 0 0,7 2 0 16,-3-2 0-16,3 3 0 0,3 0 0 0,4 0 0 15,-3 3-52-15,10 0-12 0,-7 3 0 0,11-3 0 16,-4 3 56-16,7 0 9 0,8 0 2 0,-1 0 0 15,-3 1-22-15,3-1-4 0,0 0-1 0,7 3 0 16,-13 3-15-16,6-2-3 0,-3 5-1 0,3 1 0 16,-3 6 35-16,-8-4 6 0,5 4 2 0,-5 6 0 15,5 3-52-15,-12 1-12 0,1 5 0 0,-1-2 0 16,1 2 0-16,-14-3 0 0,6 4 0 0,-6-4 0 16,-4 1 0-16,0-4 0 0,-7-3 0 0,0 6 0 15,-7 1 0-15,-1-1 0 0,-6 0 0 0,0 4 0 16,0-4 28-16,3-6 4 0,-10 3 0 0,10-2 0 15,-6-5-24-15,3 1-8 0,-1-3 0 0,1-6 0 0,4 2 0 16,-5-2 0-16,12 3 0 0,-11-10 0 0,7 3 0 0,-1-6-12 16,5 1 12-16,-1-4-13 15,4-4-75-15,7 4-14 0,-3-9-3 0,3 0-1 16,3 2-134-16,4-8-26 0,4 2-6 0</inkml:trace>
  <inkml:trace contextRef="#ctx0" brushRef="#br0" timeOffset="935.71">2208 1194 2310 0,'0'0'48'0,"0"0"11"15,0 0-47-15,0 0-12 0,0 0 0 0,0 0 0 16,0 0 104-16,0 0 20 0,0 3 3 0,4 7 1 15,7 2-52-15,-11 7-9 0,3-3-3 0,4 6 0 16,-3 3 0-16,3 0 0 0,-7 0 0 0,3 3 0 16,8 0 0-16,-11 4-1 0,10-4 0 0,-10 0 0 15,11 0 1-15,-8-2 1 0,5-1 0 0,-1-3 0 16,0-4-52-16,3 1-13 0,-6-9 0 0,3-1 0 16,-4 0 0-16,4-2-12 0,-3-4 3 0,-1 0 0 15,-3-3 9-15,0 0 9 0,0 0-1 0,0 0-8 16,0 0 8-16,-3-9-8 0,3-1 0 0,0-6 0 0,-11-2 0 15,8-7 0-15,-4-1 0 0,-4-2 0 16,8-3 0-16,-11 0 0 0,6-1 0 0,-2-2 0 16,-1-1 0-16,4 4 0 0,-3-4 0 0,-1 1 0 15,1 3 0-15,-1-1 0 0,7 1 0 0,-6 3 0 0,3-1 0 16,3 4 0-16,-3 3 0 0,4 0 0 16,3 7 0-16,-4-7 0 0,4 6 0 0,0 4 0 0,4-4-11 0,-4 6-9 0,3-2-1 0,4 9-1 15,-3-7 12-15,3 1 10 16,-4 6-13-16,4-3 5 0,4 2 8 0,-7 4-10 0,6 0 10 0,1 0-10 15,3 4 35-15,0-1 7 0,4 3 2 0,-1-3 0 16,4 3-54-16,4 1-10 0,0-4-2 0,3 0-1 16,-3-3 53-16,-1 6 10 0,-2 0 2 0,2 1 1 15,-3-4-33-15,-7 0 0 0,8 3 0 0,-8 1 0 16,-4-4 0-16,1 3 0 0,0-6 0 0,-4 6 0 16,0 1 0-16,3-1 0 0,-6 0-15 0,3 0 5 15,-7-3-43-15,0 7-9 0,0-4-2 0,0-6 0 16,0 6-95-16,0 1-19 0,-11-1-4 0</inkml:trace>
  <inkml:trace contextRef="#ctx0" brushRef="#br0" timeOffset="1155.18">2290 1464 2298 0,'-8'28'48'0,"5"-25"11"15,3 4-47-15,0-1-12 0,0 0 0 0,0-6 0 16,3 6 107-16,5-3 19 0,-5 1 4 0,8 2 1 0,-1-6-3 0,1 0 0 0,3 0 0 15,0-6 0 1,4 2-51-16,6-2-10 0,-6 0-3 0,3-3 0 0,4 2-39 0,-4 1-8 0,0-7-1 0,0 7-1 16,4 0-24-16,-11 0-5 15,7-1-1-15,1 1 0 16,-8 3-39-16,0 3-8 0,7 0-2 0,-7 0 0 16,0 0-153-16,4 0-31 0,-4-3-7 0</inkml:trace>
  <inkml:trace contextRef="#ctx0" brushRef="#br0" timeOffset="1552.72">3069 1056 2689 0,'-7'-6'119'0,"-3"0"25"16,-1-4-116-16,7 7-28 0,-10 3 0 0,4 0 0 16,-1 3 80-16,1 0 9 0,-5 4 3 0,5 2 0 15,-4-6-45-15,-4 10-9 0,4-4-2 0,-7 7 0 16,7-7-10-16,0 7-2 0,-8 0-1 0,8-1 0 15,-3-5 1-15,3 2 0 0,3 1 0 0,-3-1 0 16,3-2 0-16,4 2 1 0,0-2 0 0,7-1 0 16,-7 1-5-16,7-7-2 0,7 0 0 0,-7 3 0 15,7-3 7-15,4-3 2 0,-1 0 0 0,5 0 0 16,6 0-44-16,0 0-9 0,4 0-2 0,-1-3 0 16,1 3 28-16,3 0 14 0,-3 0-2 0,0 0 0 15,-1 3 6-15,-3 0 1 0,1 0 0 0,2 4 0 16,-3 5 7-16,-3-5 2 0,3 2 0 0,0 4 0 15,-6-1-48-15,6 4-8 0,-7 3-3 0,0 3 0 16,4-4 51-16,-8 4 9 0,4 3 3 0,-3 4 0 16,-8-4-24-16,4 3-8 0,-3-3 0 0,-4 3 0 15,0-6 0-15,0 3 0 0,-4-3 0 0,-3-3 0 16,-3-3-26-16,-1-4-5 0,-3-2-1 0,0-1 0 16,0-6 32-16,-7 7 0 0,0-7 0 0,-1-3 0 0,5 0 12 0,-1 0 9 0,0-3 2 15,1 3 0 1,6-4-118-16,-3-2-23 0,4 0-5 0</inkml:trace>
  <inkml:trace contextRef="#ctx0" brushRef="#br0" timeOffset="2732.16">3549 1749 2196 0,'0'0'46'0,"0"0"10"15,0 0-45-15,0 0-11 0,0 0 0 0,0 0 0 0,0 0 77 16,0 0 14-16,0 0 2 0,3 3 1 0,5 0 10 16,2-3 1-16,4 0 1 0,-3 0 0 15,3 0-46-15,0-3-8 0,7 3-3 0,0-6 0 0,1 3-26 0,2 0-6 16,4 0-1-16,-3 0 0 15,3-1-16-15,-3-2 8 0,0 3-8 0,-1 0 0 16,1 3-81-16,-4-3-23 0,4 3-5 0,-4-3-1 16,4-1-117-16,-4 1-23 0,4 0-5 0</inkml:trace>
  <inkml:trace contextRef="#ctx0" brushRef="#br0" timeOffset="3627.22">4643 1687 1824 0,'-18'9'38'0,"11"-6"8"0,0 0-37 0,3 0-9 0,-3 0 0 0,4 1 0 16,-8-4 104-16,11 0 20 0,-7 0 3 16,0-4 1-16,7 1-38 0,-11-6-7 0,11 0-2 0,-7-4 0 15,0 0-27-15,4-5-6 0,-1-1 0 0,1-6-1 16,-4 3 9-16,7-3 3 0,-4 6 0 16,4-9 0-16,0 9-32 0,0-6-7 0,0 6 0 0,0-3-1 15,0 0-8-15,4 10-2 0,3-7 0 0,-4 3 0 16,4 3-25-16,0-2-6 0,4 5-1 0,0-2 0 15,3 6 23-15,3-7 0 0,-3 7 0 16,8-1 0-16,-5 1 0 0,4 6 0 0,1-3 0 0,-1 3 0 16,0 0-40-16,4 3-3 15,-8-3-1-15,4 3 0 0,1-3 20 0,-5 3 3 0,1 1 1 0,-1 2 0 16,-2-3-36-16,2 6-6 0,-3-2-2 0,4-4 0 16,-7 6-56-16,-4 1-11 0,3-1-2 15,-3 4-1-15,4-7 34 0,-11 6 8 0,3-2 0 0,1-1 1 16,-1 4 48-16,1-10 10 0,-4 3 1 0,0 4 1 15,0-7 14-15,0-3 2 0,-4 6 1 0,4-6 0 16,0 0 22-16,0 0 5 0,-3 3 1 0,3-3 0 16,0 0 84-16,0 0 17 0,0 0 3 0,0 0 1 15,0 0-31-15,0 0-7 0,0 0-1 0,0 0 0 0,7-3-20 0,0 0-5 16,0-3-1-16,0-1 0 16,4 1-11-16,-4 3-3 0,3-6 0 0,1-4 0 0,3 4-6 15,-3-4-2-15,-1 4 0 0,4-7 0 0,-3 7 4 0,-1-4 0 16,1 7 0-16,0-10 0 0,-4 10-11 15,0-4-1-15,3 1-1 0,-3 3 0 16,-7 3 1-16,4-1 0 0,-4 4 0 0,0 0 0 0,0 0-39 16,0 0-7-16,-4 0-2 0,-6 0 0 0,-1 0 71 0,-3 4 13 15,4-4 4-15,-8 9 0 16,0 3-103-16,4 7-20 0,-4-3-4 0,4 9-1 0,-3-3 52 0,3 6 12 0,0 0 0 0,-1 7 0 16,5-10 0-16,3 6 0 0,-4 4 0 0,4-7 0 15,4 0 0-15,-1-3 0 0,4 0 0 0,0 1 0 16,4-4 0-16,3-4 0 0,-4 1 0 0,8-3 0 15,-1-4 0-15,1-2 0 0,10-1 0 0,-7 4 0 16,7-13-44-16,-3 0-5 0,3-3-2 0,4-7 0 16,3 4-58-16,-3-4-12 0,-1-2-3 15,5 6 0-15,-8-10-68 0,4 3-13 0,-4 1-3 0</inkml:trace>
  <inkml:trace contextRef="#ctx0" brushRef="#br0" timeOffset="4466.12">5549 1222 2100 0,'0'0'44'0,"-7"-3"10"0,4 3-43 0,-4 0-11 0,3 0 0 0,-10 3 0 0,7 4 106 0,-4 2 19 0,8-3 4 0,-11 4 1 16,7 2-62-16,-4 4-12 0,0 0-2 0,1 3-1 16,-1 6 9-16,4-7 2 0,-3 11 0 0,3-7 0 15,0 6-52-15,-1-6-12 0,8 6 0 0,-3-3 0 16,3 0 0-16,0-6 0 0,3 6 0 0,1-9 0 16,3 3 0-16,4-1 0 0,-1-5 0 0,-3-1 0 15,7-2 0-15,0-1 0 0,4-6 0 0,0 1 0 16,-1-4 0-16,5 0 0 0,-1-7 0 15,0-2 0-15,4-1 0 0,-4 1 0 0,3-4 0 0,-9-2 0 32,2 2-48-32,-3-6-13 0,0 4-3 0,1-4 0 0,-5 3 52 0,1-6 12 0,-4 4 0 0,3-4 0 15,-3 6-105-15,0-3-19 0,-3 0-3 0,0 0-1 16,3 7 52-16,-4-7 9 0,1 3 3 0,-1 1 0 16,1 2 0-16,3 1 0 0,-7 2 0 0,0 1 0 15,3 3 51-15,-3-7 13 0,0 4 0 0,4 2 0 16,-4 7 0-16,0 0 0 0,0 0 0 0,0 0 0 15,0 0 48-15,0 0 13 0,-4 7 3 0,1-1 0 16,3 10 37-16,0-4 8 0,-7 7 2 0,7 3 0 16,-4 0-24-16,4 3-5 0,0-6-1 0,0 9 0 0,0-6-13 15,4 3-4-15,-4-6 0 0,7 6 0 0,-7-9 0 16,7 2 0-16,0 1 0 0,-4-9 0 0,4 2-51 0,4-2-13 0,0 2 0 16,-1-6 0-1,1-6 0-15,3 0 0 0,0 0 0 0,0-6 0 0,-3-3 0 0,3-4 0 16,3 1 0-16,-6-1 0 0,0-6 0 0,-1 0 0 15,-3 1 0-15,4-1 0 0,-8 3 0 16,4-6 0-16,-3 6 0 0,-1 4 0 0,1-4 0 16,-4 7 0-16,0-1 0 0,0 1 0 15,0 9 0-15,0 0 0 0,0 0 0 0,0 0 0 0,0 6 0 0,0 4 0 0,-4 2 0 0,4 4 0 16,4 0 0-16,-4 2 0 0,4 4 0 0,3 3 0 16,-4-6 0-16,4 3 0 0,4 0 0 0,-4-9 0 15,3 2 0-15,1 1 0 0,3-7 0 0,-3-2 0 16,-1 2 0-16,1-6 0 0,-1 4 0 0,1-4 0 15,-7-3 0-15,3 0 0 0,0-3 0 0,-4-1 0 16,1-2 54-16,-1-3 8 0,4 2 2 16,-7-8 0-16,0-1-52 0,0-3-12 0,-7 4 0 0,4-10 0 15,3 9 0-15,-4-9 0 0,-3 6 0 0,4-6 0 16,-1 3 0-16,1 0 0 0,3 3 0 0,0 4 0 16,-4-4 0-16,4 3 0 0,0 3 0 0,0-2 0 15,0 5 0-15,4 4 0 0,3 0 0 0,-4 3 0 16,4 3 0-16,0 0 0 0,4 3 0 0,-4 0 0 15,3 6 0-15,5-2 0 0,-5 5 0 0,4 1 0 16,7-7-100-16,-6 7-22 0,-1-4-5 0</inkml:trace>
  <inkml:trace contextRef="#ctx0" brushRef="#br0" timeOffset="5020.72">6604 1210 2419 0,'0'0'107'0,"0"0"22"0,0 0-103 15,0 0-26-15,0 0 0 0,0 0 0 0,0 0 159 0,0 0 26 0,0 0 6 0,0 0 1 16,-4 3-103-16,-3 3-20 0,4 1-4 0,-4 5-1 16,-4-2-37-16,1-4-8 0,-4 9-2 0,-1-2 0 15,5 3 24-15,-4-1 5 0,0 1 1 0,3 0 0 16,0-1-38-16,4-2-9 0,0 3 0 0,0-10 0 16,4 0 0-16,-1 4 0 0,4-7 0 0,0-3 0 15,0 6-12-15,0-6-5 0,4 3-1 0,3 0 0 16,0 0 18-16,3 4 0 0,-2-4 0 0,-1-3 0 15,3 0 13-15,4 0 3 0,-3-3 1 0,7-4 0 16,-8 4-17-16,4 0-11 0,4-3 2 0,-1 0 0 16,5-1 9-16,-5 1 12 0,4 3-2 0,1 0-1 15,-5 0-9-15,1 3 0 0,3 0 0 0,-3 3 0 16,-1 0 0-16,-6 0 0 0,3 3 0 0,-7 4 0 0,0 2 0 0,0 1 0 0,-3-1 0 16,-4 4 0-16,0 3 0 0,-7-3 0 0,3 2 0 15,-6 4 0-15,-1-6 0 16,0 3 0-16,-3-4 0 0,0 4 0 0,0-6 0 15,-4 2 0-15,4-5 0 0,-3-1 0 0,-1-2 0 16,4-1 0-16,0-6 0 0,3 0 0 0,1 0 0 0,3-3 0 16,0-4 0-16,3 1 0 15,0-3-49-15,4 2-12 0,0-8-3 0,4 2 0 16,0 1-51-16,3-1-10 0,0-3-3 0,3 1 0 16,1 2-102-16,3-2-21 0,0 5-4 0</inkml:trace>
  <inkml:trace contextRef="#ctx0" brushRef="#br0" timeOffset="5183.12">6943 1549 1728 0,'10'18'153'15,"-3"1"-122"1,4-6 180-16,-8 2 36 0,4 4 7 0,1-9 2 16,-5-1-103-16,4 0-20 0,-3-2-4 0,-1-1-1 15,1 0-51-15,-4-6-10 0,0 0-3 16,0 0 0-16,0 0 0 0,0-6 0 0,3-3 0 0,-6-1 0 16,3-6-51-16,-7 1-13 0,3-4 0 0,-3-3 0 15,-4-3-100-15,4 0-22 0,-7-6-5 0,4 5-1 16,3-2-102-16,0 3-21 0</inkml:trace>
  <inkml:trace contextRef="#ctx0" brushRef="#br0" timeOffset="5327.86">6787 1100 2986 0,'-7'0'84'0,"0"0"20"16,7 0-84-16,0 3-20 0,0-3 0 0,0 0 0 0,0 0 0 15,0 0 0-15,0 3 0 0,0 1 0 16,4 2 26-16,3-3 1 0,4 0 0 0,-1 0 0 15,1 0-167-15,3 1-34 0,0-1-6 0</inkml:trace>
  <inkml:trace contextRef="#ctx0" brushRef="#br0" timeOffset="5981.64">7133 1310 2215 0,'-3'-6'93'0,"-1"0"-74"16,1 3 100-16,-1-4 20 0,1-5 4 0,-1 5 1 16,0 1-57-16,4 6-11 0,0-9-3 0,0 9 0 15,0 0-7-15,0 0-2 0,0 0 0 0,0 0 0 16,0 0-51-16,0 9-13 0,4 1 0 0,0 8 0 16,3-5 54-16,-4 9 8 0,1 0 2 0,3 3 0 15,-4-3-52-15,4 6-12 0,0-3 0 0,0 0 0 16,-3 0 20-16,3 0 0 0,4-3 1 0,-4 3 0 15,3-6 18-15,1-3 3 0,-1 3 1 0,1-4 0 16,0-8-35-16,-1 2-8 0,1-6 0 0,-4 0 0 16,3 1 0-16,-3-4-12 0,4-4 2 0,-4 1 1 15,-3-3 9-15,3-3 0 0,0 2 10 0,-4-11-10 16,1 2 8-16,-1-3-8 0,1-6 0 0,-1 3 9 16,1-6-9-16,-1 6 0 0,-3-13 0 0,4 7 0 15,-1 0 0-15,1 3 0 0,-1 0 0 0,1 0 0 16,0 6 0-16,-1 9-9 0,4-5 0 0,-3 5 0 0,3 4 9 0,-4 3 12 15,4 6-2-15,0 0-1 0,0 3-9 16,0 4 0-16,1 2 0 0,2-2 0 16,-3 2 0-16,4 4 0 0,-4 0 0 0,3-4 0 0,-3 1 0 0,4 3 0 0,0-7 0 15,-1 3 0-15,4 1 0 16,0-4 0-16,1 1 0 0,-5-7 0 0,4 3 0 0,4-3 0 0,-4 0 0 0,0-3 0 16,0-3 0-16,0 0 0 0,0 0 0 0,-3 0 0 15,0-3-13-15,-1-7-5 0,-3 4-1 0,0-4 0 16,-3 7 19-16,-4-10 0 0,0 1 0 0,-7 2 0 15,0 4 0-15,-4-7 0 0,1 7 0 0,-5 2 0 16,-2 1 12-16,3 0 5 0,-4 6 2 0,0 0 0 16,1 0-67-1,-1 9-12-15,0 1-4 0,4 2 0 0,0 4 64 0,0 3 0 0,7 3 14 0,-4-7-2 16,8 7-12-16,-1-3 10 0,1 0-10 0,3 0 10 16,3-1 1-16,1 1 0 0,3 0 0 0,0-6 0 15,4 2 21-15,3-2 4 0,0 2 0 0,4-2 1 16,3-4-29-16,3 7-8 0,-2-10 0 0,2 1 0 15,4-1 0-15,-3-3 0 0,3 0 0 0,1 0 0 16,-5-3 0-16,5 3 0 0,-5-6 0 0,-3 0 0 16,1 0-152-16,-1-3-32 0,-4-1-7 0</inkml:trace>
  <inkml:trace contextRef="#ctx0" brushRef="#br0" timeOffset="6573.45">8396 1646 2066 0,'0'0'43'0,"0"0"10"0,0 0-42 0,0 0-11 0,0 0 0 0,-3 0 0 15,3 0 156-15,0 0 28 0,0 0 7 0,-11 0 1 16,4-3-65-16,3 3-13 0,-3-4-2 0,-3 4-1 16,3-3-29-16,-4 0-6 0,1-6 0 0,-1 3-1 15,-3-4-4-15,0-2-1 0,0 2 0 0,-4-9 0 16,4-3-56-16,-4 0-14 0,4-3 0 0,-3-3 0 15,2 0 0-15,-2 0 0 0,6 3 0 0,-6-10 0 16,6 7 8-16,0 0-8 0,1 3 11 0,3 0-11 0,3-7 0 0,1 7 0 16,-1-6 0-16,4-1-12 15,4 7 12-15,3 0 15 0,0 0-3 0,7 0-1 0,-4 3-11 0,8 0-16 16,0-3 4-16,6 9 1 0,-2-6 11 0,2 4 0 0,1-1 0 0,0-3 0 16,-1 9 0-16,1-5 0 0,-4 2 0 0,4 3 0 15,-4 1 0-15,4-1 0 0,-4 4 0 0,4 3 0 16,-4 2-207-16,0 1-39 15,4 3-8-15</inkml:trace>
  <inkml:trace contextRef="#ctx0" brushRef="#br0" timeOffset="17406.75">8992 899 1792 0,'0'0'51'0,"0"0"10"16,0 0-49-16,0 0-12 0,0 0 0 0,0 0 0 15,0 0 105-15,4-9 19 0,-1 0 3 0,1 2 1 0,-4 1-4 0,3 0 0 0,1 0 0 0,-4 6 0 16,0-7-39-16,0 7-8 0,0-9-1 0,0 9-1 16,0-3-10-16,0 3-1 0,-7-6-1 15,0 2 0-15,-4 4-4 0,4 0-1 0,-3 0 0 0,-1 0 0 16,0 4-45-16,-3-1-13 16,0 0 0-16,4 0 8 0,-4 6-8 0,3-2 0 15,0-1 0-15,4 3 0 0,-3 4 10 16,-1 2 7-16,1-2 2 0,-1 3 0 0,4 3-19 15,-4-7 8-15,4 7-8 0,-3 3 0 0,3 0 8 0,0 9-8 0,0 0 0 0,-4 7 0 16,4-3 0-16,0 5 0 0,3-5 0 16,-3 9 0 15,7-3 0-31,0-1 0 0,0 1 0 0,7 3 0 0,-3-6 0 0,6-4 0 0,1-3 0 0,3-6 0 0,-3-3 0 16,3-3 0-16,-4-6 0 0,8-1-9 0,0-9 9 0,-1-3 0 0,1 0 0 0,3-3-8 15,4-9 8-15,-4-1 0 0,4 1 0 0,-1-1 0 16,-2-3 0-16,-1 1 0 0,-4 2 0 0,1-6 0 15,-4 4 0-15,-3-1 0 0,3 4 0 0,-4-1 8 16,-3-3-8-16,-3 7 9 0,3-7-9 0,-7 7 10 16,0-4-2-16,0 4 0 0,-4 3 0 0,1-7 0 15,-4 7 19-15,-4-4 3 0,4 1 1 0,-3 3 0 16,-1-1-43-16,-3 1-9 0,3 0-2 0,1 3 0 16,-1 0 37-16,1 3 7 0,-1-3 2 0,0 3 0 15,4 3-38-15,0-3-7 0,-3 3-2 0,6 0 0 16,1 3 24-16,-1 0-11 0,4-2 11 0,0-1-8 15,0-3 28-15,4 3 7 0,3 3 1 0,-4-3 0 16,8 0-28-16,-1-3 0 0,1 0 0 0,3 0 0 16,0-3-46-16,4 0-14 0,-4 0-4 0,4-3 0 15,3 3 52-15,-4-7 12 0,1 4 0 0,0 0 0 0,-1-1 0 16,-2 4 0-16,-1-3 0 0,-4 3 0 0,1 3 0 0,-1-3 0 16,-3 3 0-16,0 0 0 0,-3 0 0 0,0 3 0 0,-1 0 0 0,-3 6 0 15,0 4 48-15,0 6 13 0,-3-4 3 0,-1 14 0 16,-3-4-52-16,0 6-12 0,0 4 0 0,0 2 0 15,0 1 0-15,0-4 0 0,-4 7 0 0,1-6 0 16,2 2 0-16,-2-2 0 0,-1-4 0 0,1 4 0 16,3-4 0-16,0-9 0 0,3 3 0 15,-3-6 0-15,3-4 0 0,4 1 0 0,-3-10 0 0,3 4 0 16,0-10-48-16,0 0-13 0,7-3-3 16,0-4 0-16,0 1-51 0,0-6-10 15,0-1-3-15</inkml:trace>
  <inkml:trace contextRef="#ctx0" brushRef="#br0" timeOffset="17946.22">9666 1480 2329 0,'0'0'66'0,"0"0"14"0,0 0-64 0,7 6-16 0,0-3 0 0,-3 0 0 15,3 0 104-15,0 7 16 0,0-1 4 0,-4 4 1 16,5 2-16-16,-5 4-3 0,4 3-1 0,-3-6 0 16,-1 6-21-16,-3 0-5 0,0 0-1 0,0 3 0 15,0-3-14-15,-3 3-4 0,-1 0 0 0,-3 0 0 16,4-6-48-16,-1 6-12 0,0-6 0 0,-3-1 0 16,0 1 0-16,0-3 0 0,0 0 0 0,0-4 0 15,0-3-100-15,0 1-22 0,-4-1-5 0</inkml:trace>
  <inkml:trace contextRef="#ctx0" brushRef="#br0" timeOffset="19483.31">10075 1132 1181 0,'0'0'24'0,"0"0"7"15,-3-7-31-15,3 7 0 0,-4-3 0 0,4 3 0 0,0 0 73 0,0 0 9 0,0 0 2 0,0 0 0 32,0 0 0-32,0 0 1 0,0 0 0 0,0 0 0 15,0 0-17-15,0 0-3 0,0 0-1 0,0 0 0 0,0 0 52 16,4 6 9-16,-4 7 3 0,3-4 0 0,1 7-52 0,-1 0-9 15,4-1-3-15,-3 4 0 0,3 3-13 16,-3-6-3-16,3 3-1 0,-4 3 0 0,1-7 27 0,-1 4 6 0,4-3 0 16,-3-1 1-16,3-2-65 0,-4 3-16 0,4-10 0 15,-3 0 0-15,-1-3 0 0,1 4 0 0,0-7 0 0,-4 0 0 16,0 0 55-16,0 0 7 0,0 0 2 0,0 0 0 16,3-10-52-16,-3 4-12 0,0 0 0 0,0-7 0 15,-3 4 0-15,3-4 0 0,-4 7 0 0,-3 0 0 16,3-10 0-16,-3 7 0 0,4-4 0 0,-4 4 0 15,3-10 0-15,-3 6 0 0,4-2 0 0,-1-1 0 16,4 0 54-16,-3-3 8 0,3 4 2 0,0-4 0 16,0 6-103-16,3-5-20 0,-3 2-4 0,4 0-1 15,-1 0 76-15,1 4 16 0,3-1 2 0,0 7 1 16,0-3-50-16,0-4-9 0,4 7-3 0,-1-3 0 16,1 2 31-16,3 1 0 0,-4 6 0 0,8-3 0 15,0 0 0-15,-1 3 0 0,1 0 0 0,3 0 0 16,-3 0 45-16,-1 3 15 0,5 0 4 0,-5-3 0 15,1 6-52-15,-4 1-12 0,4-1 0 0,-4 0 0 16,3 3-100-16,-3 1-22 0,4-4-5 0,-4 0-1 16,-3 1-102-16,-1-1-21 0</inkml:trace>
  <inkml:trace contextRef="#ctx0" brushRef="#br0" timeOffset="20140.22">10703 1414 1136 0,'0'0'48'15,"0"0"-39"1,0 0 119-16,0 0 23 0,0 0 5 0,0 0 0 15,0 0-32-15,0 0-8 0,7 3 0 0,-7-3-1 0,0 0-12 0,4 0-3 16,-4 0 0-16,7 3 0 16,-4 0-28-16,5-3-5 0,-5 3-2 0,4 7 0 0,-3-7 10 15,3 0 1-15,0 6 1 0,0 1 0 0,0-1-25 0,-4 1-6 0,4 2-1 0,0 4 0 16,4 3-11-16,-4-4-2 0,0 7-1 0,4 0 0 16,-4 0-3-16,0 3 0 0,0-6 0 0,0 3 0 15,0 0 0-15,-3 3 0 0,3-3 0 0,-7 3 0 16,3-3-8-16,-3 0-1 0,-3 0-1 0,-1 3 0 15,-3 0-5-15,0-3-1 0,0 3 0 0,-4-3 0 16,1 0-12-16,-4-6 0 0,0 2 0 0,-4-2 0 16,4-6-11-16,-4 2-1 0,4-2-1 0,0-4 0 15,0 3-67-15,3-6-14 0,4-3-2 0,0 3-1 16,7-3-76-16,0 0-15 0,0 0-4 0</inkml:trace>
  <inkml:trace contextRef="#ctx0" brushRef="#br0" timeOffset="22533.45">11497 1078 1407 0,'0'0'62'0,"0"0"14"0,0 0-61 0,0 0-15 0,0 0 0 0,0 0 0 15,0 0 74-15,0 0 12 0,0 0 2 0,0 0 1 16,0-6-20-16,0 0-4 0,0 6-1 0,0 0 0 15,-3-7 52-15,-1 1 9 0,4 6 3 0,0 0 0 16,-7 0-52-16,0-3-9 0,0 0-3 0,0 3 0 16,-4 0 16-16,4 0 2 0,-7 3 1 0,3 0 0 15,1 3-35-15,-4 7-8 0,0-4 0 0,0 7-1 16,3-3-13-16,-3 2-2 0,3 7-1 0,1-9 0 16,-1 6-11-16,4-1-1 0,3-5-1 0,4-1 0 15,0 4-30-15,4-6-5 0,0 2-2 0,3-3 0 16,3 1 42-16,1 2 8 0,3-5 1 0,-4-4 1 15,5 0-25-15,-1-3 0 0,0 0 0 0,0 0 0 16,0-3 0-16,0 0 0 0,0 0 0 0,0-4 0 16,0-2-9-16,1 3 9 0,-5-4 0 0,4 1 0 15,-3 3-22-15,-1-1 2 0,-3-5 1 0,1 2 0 16,-1 1 31-16,-4 0 7 0,1 2 1 0,-1-2 0 16,-3 3-20-16,0 6 0 0,-3-7 8 0,-1 1-8 15,1 0-14-15,3 6-6 0,-7-7-2 0,3 4 0 0,4 3 22 16,-7 0 0-16,7 0 0 0,0 0 0 15,-4 0 14-15,1 7 7 0,3-1 2 0,-4 0 0 16,4 4-37-16,4 2-7 0,-1-2-2 0,-3 2 0 16,7 1 23-16,-3 5 0 0,3-8 0 0,0 9 0 0,4 3 10 0,-1-7 6 15,4 7 2-15,-3 0 0 0,7 0-18 0,-4 3 0 0,3 0 8 0,1 7-8 16,-4-1 13-16,0 0-1 0,4 1 0 16,-4 5 0-16,-3-2 8 0,-1-1 0 15,1 1 1-15,-4 6 0 0,0-7-5 0,-4 1 0 0,1-1-1 0,-1 7 0 16,-3-13-15-16,-3 3 0 0,-1 7 0 0,-3-10-10 15,0-3 30-15,-3-3 7 0,-1 0 1 16,1-6 0-16,-5 0-17 0,-2-4-3 16,-1 1-8-16,-3-7 12 0,0-3-12 0,0 0 0 0,-1-3 8 15,-2-3-8-15,6 0 0 0,-3-3 0 0,3 6 0 0,-3-13 0 16,7 4 0-16,0-1 0 0,0 1-8 0,3-1 8 16,1-5 0-16,3-1 0 0,0-3 0 0,3 0 0 15,0-2 0-15,1-5 0 0,6 1 0 0,-3-3 0 16,4 3 0-16,3-6 8 0,4 6-8 0,-1-10 9 15,4 7-9-15,0 3 8 0,4 0-8 0,0 0 8 16,-1 6-8-16,5 0 8 0,-1 6-8 0,0-2 8 16,0 5-8-16,-3 4 0 0,-1 0 0 0,1 3 8 15,-4 3-8-15,0 3 0 0,-3 3 0 0,-1-3 0 16,1 4-34-16,-4-4-9 0,0 6-1 0,0-6-1 16,0 0-76-16,-3 0-15 0,3-3-4 0</inkml:trace>
  <inkml:trace contextRef="#ctx0" brushRef="#br0" timeOffset="23145.52">11942 627 2134 0,'0'0'95'0,"-8"0"19"16,8 0-91-16,-3-3-23 0,3 3 0 0,-7-4 0 16,7 4 68-16,0 0 8 0,-7-3 3 0,7 3 0 15,0 0-12-15,0 0-3 0,0 0 0 0,0 0 0 16,0 0 0-16,0 0 0 0,0 0 0 0,0 0 0 15,0 0-51-15,0 0-13 0,0 0 0 0,0 0 0 16,3 7 54-16,1-4 8 0,3 0 2 0,0 3 0 0,4 0-52 0,-1 4-12 16,4-4 0-16,0 0 0 0,4 4 54 0,0 2 8 0,6 4 2 0,-2-7 0 15,2 4-64-15,1 3 0 0,-4 2-12 0,4-5 2 16,-1 3 28-16,-2 6 6 0,2-7 0 0,-6 7 1 16,0-3 19-16,-4 6 4 0,-4 3 1 0,1 4 0 15,-8-1-39-15,4 4-10 0,-7 2 0 0,4 7 0 16,-4-9 0-16,0-1 0 0,-4 4 0 0,1 2 0 15,-4-8 0-15,-4 5 0 0,1-2 0 0,-1 6 0 16,-3-10 0-16,0 3 0 0,-4 1 0 0,4-4 0 16,-3-6 0-16,2-3 0 0,-2 0 0 0,3-9 0 15,0-1 0-15,-1-2 0 0,1-1 0 0,4-6 0 16,-1-3-100-16,4-3-23 0,0-6-4 16</inkml:trace>
  <inkml:trace contextRef="#ctx0" brushRef="#br0" timeOffset="29078.56">3362 2423 1411 0,'0'0'31'0,"0"0"6"0,0-3 2 0,0-6 1 16,0 3-32-16,0-1-8 0,0 1 0 0,4 0 0 15,-4 6 72-15,0-7 12 16,0 7 4-16,0 0 0 0,0 0 24 0,0 0 6 0,0 0 1 0,0 0 0 16,0 0-31-16,0 0-7 0,0 0-1 0,0 0 0 15,0 0-18-15,0 0-4 0,7 4-1 0,-7 2 0 16,3 0-8-16,1 4-1 0,3 5-1 0,-4-2 0 15,4 6-7-15,-3-1-2 0,3 7 0 0,-4 4 0 16,1 5-8-16,-1 1-2 0,4 2 0 0,1 7 0 16,-8 0-10-1,0 6-2-15,3 0-1 0,-3 1 0 0,7-4 11 0,-7-3 2 0,4-4 1 0,3-2 0 16,-7-4-46-16,3-2-10 0,8-7-1 0,-11 0-1 16,3-9 48-16,-3-1 9 0,7 4 3 0,-7-13 0 15,4-2-31-15,3-1-20 0,-7-3 4 16,4-7 0-16,-1 4-102 0,1-3-20 0,-1-7-4 15,1 1-1-15,3-4-39 0,-7-3-8 0,3 4-2 0</inkml:trace>
  <inkml:trace contextRef="#ctx0" brushRef="#br0" timeOffset="29848.35">3711 2847 1983 0,'-10'-3'84'15,"3"-1"-68"1,0 1 104-16,-4 3 21 0,4-3 4 0,-4 6 1 15,4 0-62-15,0 4-13 0,-3-1-3 0,6 3 0 16,-10 4-3-16,7 3-1 0,3 2 0 0,-6 1 0 16,3 0-51-16,3 0-13 0,4 3 0 0,-7 0 0 0,7-3 0 0,0-1 0 15,7 4 0-15,-7-3 0 16,0-3 0-16,4-4 0 0,3-2 0 0,-4-1 0 16,8-6 0-16,-4 0 0 0,0-3 0 0,4-3 0 15,-1-3 0-15,1 0 0 0,3-4 0 0,-4 1 0 16,5-4 0-16,2-2 0 0,-3-4 0 0,0 0 0 15,-3 0 16-15,3-3 1 0,4 0 0 0,-8 4 0 0,1-8-17 16,-8 8 0-16,8 2 0 0,-7 0 0 0,3 4 8 16,-4 2-8-16,4 7 0 0,-7 3 0 0,0 0 12 15,0 0-4-15,0 0 0 0,0 0-8 16,0 0 11-16,-7 6-11 0,4 1 10 0,3 2-10 0,0 1 8 16,0-1-8-16,0 3 0 0,3 1 9 15,4 0-35-15,-7-1-7 0,4 1-2 0,3-4 0 0,0 4 55 0,3-1 10 0,1 1 2 0,0-4 1 16,-1 4-53-1,1-4-10-15,-1 4-2 0,4-7-1 0,-3 3 48 0,-7-2 9 0,6-1 3 0,1-3 0 16,-1 0-95-16,1 0-18 0,-4 0-4 0,4-3-1 16,-1 3-29-16,-3-3-7 0,4 0-1 0,-8 7 0 15,1-7 0 1,3 0 0-16,-4 0 0 0,4 3 0 0,-7-3 51 16,0 0 9-16,0 0 3 0,4-3 0 0,-4 3 52 0,0 0 13 0,7 0 0 15,-7 0 0-15,0 0 0 0,0 0 0 0,0 0 0 0,0 0 0 16,4 0 52-16,-4 0 9 0,7-7 3 0,-7 7 0 15,0 0-28-15,3-3-4 0,-3 3-2 0,0 0 0 16,0 0 42-16,0 0 8 0,0 0 1 0,0 0 1 16,0-6 50-16,0 6 9 0,0 0 3 0,0-9 0 15,0 9-64-15,-3-10-13 0,-1 4-3 0,1 0 0 16,-1-10-51-16,4 4-13 0,-7-4 0 0,3-6 0 16,-3 0 54-16,4-6 8 0,-8-4 2 0,8 1 0 15,-8-3-44-15,4 2-9 0,4-2-2 0,-8-1 0 16,4 7-9-16,0-7-12 0,0 7 2 0,3 0 1 0,-6 3 22 15,3 3 5-15,3 3 1 0,1 0 0 0,-4 4-19 16,3 8 0-16,-3-5-13 0,3 9 5 16,4 3-108-16,0 0-20 0,0 0-5 0</inkml:trace>
  <inkml:trace contextRef="#ctx0" brushRef="#br0" timeOffset="30518.75">4096 3007 1820 0,'0'0'38'0,"0"0"8"0,0 0-37 16,0 0-9-16,0 0 0 0,0 0 0 0,0-10 105 0,0 4 19 0,-7-4 4 0,7-2 1 15,7 3-22-15,-7-10-5 0,0 3-1 0,3 0 0 16,4 1-26-16,-7-1-6 0,7-3-1 0,0 4 0 16,4 2-36-16,0-3-7 0,-4 10-1 0,3-10-1 15,1 10 37-15,-1 0 7 0,1 0 1 0,3 2 1 16,-3 4-59-16,3 0-10 0,-4 0 0 0,8 4-10 15,-11-1 59-15,11 0 12 0,-15 3 3 0,8 3 0 16,-4 4-52-16,-4 0-12 0,4 5 0 0,-7 1 0 16,4 0 54-16,-4 3 8 0,-4 3 2 0,1-3 0 15,-1 0-75-15,1 0-14 0,-4-3-3 0,3 0-1 16,-6-4 46-16,-1 1 10 0,1-4 1 0,-1 4 1 16,0-7-29-16,-3 1 0 0,4-1 0 0,-4-2 0 15,3-4-45-15,0-3-15 0,1 0-4 0,-1 0 0 16,4-7 20-16,0 1 3 0,4 0 1 0,-4-4 0 15,7 4-39-15,0 0-7 0,0 0-2 0,0-4 0 16,0 10 20-16,0-6 3 0,7 3 1 0,-4 0 0 16,1 0 0-16,3 3 0 0,3-7 0 0,1 7 0 15,-8 0 51-15,8 7 13 0,0-4 0 0,-1-3 0 16,1 0 0-16,-1 0 0 0,4 0 0 0,-3 0 0 16,3 0 48-16,0 0 13 0,4 0 3 0,-4 0 0 0,0-3 0 0,0-4 0 15,4 1 0-15,-4 0 0 0,-3-4-30 0,3 1-6 0,3 0 0 0,-6-4-1 16,3 0 8-16,-3-2 1 0,-1 5 1 0,-3-5 0 15,0 2-29-15,-3 4-8 0,3-1 0 0,-4-2 0 16,-3 2 20-16,0 1 2 0,0 0 1 0,-3-1 0 16,3 4-37-16,0 6-7 0,-7-3-2 15,3 3 0-15,-6 3 70 0,-1 6 13 0,1 1 4 16,-1 5 0-16,0 4-52 0,4-3-12 16,-3 6 0-16,3-3 0 0,3 3 0 0,-6 0 0 0,10-7 0 0,-4 4 0 15,4-3-48-15,0-1-13 16,4 1-3-16,-1 0 0 0,4-7 52 0,-3 1 12 0,3-1 0 0,-4-3 0 15,8 1 0-15,-1 2 0 0,1-9 0 0,0 0 0 16,3 0 22-16,0 0 7 0,3-6 2 0,-2 3 0 16,6-4-50-16,-11 1-9 0,8 0-3 0,-4-1 0 15,4 1-26-15,-8 0-6 0,4 3-1 0,1-7 0 16,-5 1-102-16,-3 3-21 0,4-4-4 0</inkml:trace>
  <inkml:trace contextRef="#ctx0" brushRef="#br0" timeOffset="30798.68">4724 2508 2067 0,'0'0'87'16,"3"9"-70"-1,-3-2 89-15,4 2 18 0,-1 4 3 0,1 5 1 0,-1-5 0 0,4 6 0 16,-3 0 0-16,3 3 0 0,-7 6-52 0,4-3-9 0,3 3-3 0,-4 7 0 15,-3-1 52-15,4 1 9 0,-1 2 3 0,4 1 0 16,-7-4-103-16,7 1-25 0,-7-4 0 0,4-3 0 16,6 51 0-16,-6-60 0 15,-1-1 0-15,1-5 0 0,-1 3 0 0,5-7 0 16,-8-3 0-16,0 1 0 0,3-4 0 0,-3-3 0 16,0 0-46-16,0 0-14 0,0 0-4 0,-3-10 0 15,3-5-153-15,0 2-31 0</inkml:trace>
  <inkml:trace contextRef="#ctx0" brushRef="#br0" timeOffset="34104.18">5574 3076 1044 0,'0'0'21'0,"0"0"7"15,0 0-28-15,0 0 0 0,0 0 0 0,0 0 0 16,3 0 169-16,-3 0 29 0,4 3 6 0,-4-3 0 16,0 0-60-16,0 0-13 0,3 3-3 0,-3-3 0 15,0 0 0-15,0 0 0 0,0 0 0 0,0 0 0 16,0 0-51-16,0 0-10 0,0 0-3 0,0 0 0 15,0 0 0-15,-3-6 0 0,-1-4 0 0,4 1 0 16,-3-1-51-16,-4-2-13 0,3-1 0 0,-3-2 0 16,4-1 54-16,-4 0 8 0,0 1 2 0,0-7 0 15,3 0-64-15,-7 3 0 0,8 0-16 0,-1 0 3 16,1 4 13-16,-1 2 0 0,4-3 12 0,0 4-12 16,4-1 8-16,-1 4-8 0,4-1 0 0,4 1 0 15,0 0 10-15,-1-1-10 0,4 4 8 0,0-7-8 16,1 7 0-16,2 3 0 0,-3-6 0 0,7 2 0 0,-6 1 0 15,2 0 0-15,4-1 0 0,-3 1 0 16,3 0 0-16,0 3 0 0,1-7 0 0,6 4 0 16,-7 3-148-16,7 0-36 0,-3-3-6 0</inkml:trace>
  <inkml:trace contextRef="#ctx0" brushRef="#br0" timeOffset="34763.87">6802 2740 1596 0,'-15'-3'33'0,"15"3"7"0,-7-3-32 15,4 0-8-15,3 3 0 0,-4-3 0 16,-6-1 117-16,3 1 22 0,3 0 4 0,-6 3 1 16,6 3-31-16,-10 0-5 0,3 1-2 0,1 2 0 0,-1 3-32 0,-3 1-6 0,0-1-2 15,7 4 0-15,-7 2-2 0,3 4 0 0,1-6 0 0,-1 9 0 16,0-4-51-16,4 1-13 0,0 6 0 16,0-9 0-16,0 3 0 0,4 0 0 0,-1-4 0 0,4-2 0 15,0-1 32-15,0-2 3 0,4-1 1 0,-1-3 0 31,1 1-58-31,3-4-11 0,0 0-3 0,0 0 0 0,4-6 36 0,-4 3 0 0,3-6 0 0,4-1 0 16,-3-2 10 0,3 0 9-16,-3-4 1 0,3-3 1 0,0 1-33 0,0-4-8 15,-4 0 0-15,5 0-1 0,-1-6 32 0,3 3 6 0,-10 3 2 0,4-3 0 16,0 7-31-16,-1 2-5 0,-6 4-2 0,3-1 0 16,-4 4 19-16,-3 6 0 0,0 0 0 0,0 0 0 15,0 0 21-15,4 3 8 0,-4 7 2 0,0-1 0 16,3 4 1-16,-3 2 0 0,0 4 0 0,4 6 0 15,-1-9 0-15,1 9 0 0,-1-3 0 0,4 0 0 16,-3-3 0-16,3-1 1 0,0 1 0 0,0-3 0 16,0 0-33-16,0-4 0 0,0 1 0 0,4-7 0 15,-4 0 0-15,4 1-14 0,3-4 1 0,-4 0 0 16,1-3-120-16,3-3-24 0,-3-4-5 0</inkml:trace>
  <inkml:trace contextRef="#ctx0" brushRef="#br0" timeOffset="35168.72">7253 2630 2066 0,'-18'0'43'0,"11"0"10"0,0-3-42 16,4 3-11-16,3 0 0 0,-7 0 0 0,0 3 84 15,0 0 14-15,0 4 3 0,-4-1 1 0,4 0-10 16,-4 7-1-16,1-4-1 0,-1 7 0 0,1-4-55 0,-1 1-11 0,0 0-3 0,1-1 0 15,3 1 33-15,-4-1 6 0,4-2 2 0,4 2 0 16,-1-3-14-16,1 4-2 0,-1-10-1 0,4 3 0 16,0-6-20-16,0 4-4 0,7-1-1 0,-3-3 0 15,3 0-20-15,3 0 9 0,4-3-9 0,-3-1 0 16,3-2 15-16,4 6-4 0,-1-9-1 0,5 2 0 16,-5 1 5-16,4 0 1 0,1 0 0 0,-1-1 0 15,-4 4-1-15,5 3 0 0,-1-3 0 0,-4 6 0 16,-3 0 24-16,1 1 5 0,-5 2 0 0,1 3 1 15,-4 1-21-15,0 2-4 0,-4 4 0 0,1 3-1 16,-4-1 5-16,0 1 0 0,0 6 1 0,-4-6 0 16,-3 0-40-16,-3 0-8 0,3 3-1 0,-7-3-1 15,-1-4 45-15,1 1 10 0,-3 3 2 0,-4-10 0 16,3 4-32-16,0-4-10 0,4 0 0 0,-4 1 0 16,4-7-49-16,4 0-9 0,-1-3-3 0,4-3 0 15,0-3-84-15,4-1-17 0,3-5-3 0</inkml:trace>
  <inkml:trace contextRef="#ctx0" brushRef="#br0" timeOffset="36051.08">8287 2433 1792 0,'-4'-3'51'0,"-3"-4"10"0,7 7-49 15,-3-3-12-15,3 3 0 0,0 0 0 16,0 0 105-16,0 0 19 0,0 0 3 0,0 0 1 16,0 0-52-16,0 0-9 0,0 6-3 0,3 4 0 15,1 2 12-15,-1 7 3 0,4-3 0 0,-3 6 0 0,3-3-24 16,-4 6-5-16,4 0-1 0,1 0 0 16,-1 0 3-16,0 6 1 0,0-2 0 0,3 2 0 15,-3-3-33-15,0-3-8 0,0 0 0 0,-3 0-1 16,3-6 42-16,-3 3 9 0,3-9 2 0,-4 2 0 0,1-5-52 15,3 2-12-15,-4-9 0 0,1 1 0 0,-4-4 0 0,0 0 0 0,0 0 0 0,0 0 0 16,0 0 0-16,-4-7 0 0,1 4 0 0,-4-9 0 16,0 2 0-16,-4-2 0 0,4-1 0 0,-7 1 0 15,3 2 0-15,-3-2 0 0,0-1 0 0,0 4 0 16,-4-1 0-16,1 7 0 0,-5 0 0 0,5 0 0 16,-4 6 0-16,3 3 0 0,0 1 0 0,1 5 0 15,3-2 0-15,3 2 0 0,0 4 0 0,1-4 0 16,6 1 0-16,1 3-12 0,-1-1 3 0,4-5 0 15,4 2-3-15,3 1 0 0,-4-4 0 0,8 1 0 16,0-4 12-16,3 0-10 0,3 0 10 0,-3 1-10 16,8-4 10-16,-5 0-8 0,1 0 8 0,3-3-8 15,0-3-21-15,0 3-4 0,1-3-1 0,-1-4 0 16,3-2-75-16,-2 0-15 0,2 2-4 0,1-8 0 16,0 5 0-16,-4-2 0 0,4 2 0 0,-4-2 0 15,0 2 47-15,0 4 9 0,0 0 1 0,-3 3 1 16,-4 0 23-16,-3 3 5 0,3 0 1 0,-7 3 0 15,3 0 101-15,-6 3 21 0,-1-3 4 0,1 4 1 16,-1-1 31-16,-3 6 7 0,0-9 0 0,-3 4 1 16,3-1-12-16,-4-3-2 0,4-3-1 0,0 0 0 0,0 0-51 0,0 0-11 15,0 0-1-15,0 0-1 0,-7-6-6 16,0 0-2-16,0-1 0 0,0-8 0 0,0-1-30 0,0 0-8 0,0-2 0 16,0-4 0-1,0 0-78-15,-4 0-20 0,4 3-4 0,-3-9-1 16,3 3-41-16,0 3-9 0,3 3-2 0</inkml:trace>
  <inkml:trace contextRef="#ctx0" brushRef="#br0" timeOffset="36473.36">8537 2580 1694 0,'7'6'48'0,"-3"-2"11"0,3-1-47 0,0 0-12 16,0 0 0-16,4-3 0 0,-1 0 24 0,1 0 4 0,-1 0 0 0,4-3 0 15,1 0-28-15,-1 0 8 0,3-4-8 0,-3 1 0 16,4 0 0-16,-4 3 0 0,0-7 0 0,0 7 0 15,-3-3 10-15,0 3-10 0,-1 3 12 0,1-3-12 16,-8 3 89-16,4 0 11 0,-3 3 3 0,-4-3 0 16,0 0 32-16,0 0 6 0,0 0 2 0,-4 6 0 15,-3 0-67-15,0 4-14 0,0-4-2 0,-3 6-1 16,-5-2-22-16,5 2-4 0,-4 4-1 0,0 0 0 16,0-1-21-16,-1 1-11 0,1 0 10 0,0 3-10 15,4-4 18-15,-5 1-2 0,8-4-1 0,-3 1 0 16,3 0 12-16,3-4 2 0,4 0 1 0,0-2 0 15,4-4-12-15,3 3-2 0,0-3-1 0,3-3 0 16,5 0-6-16,-1-3-1 0,3-6 0 0,1 5 0 16,3-2 4-16,-3 0 1 0,-1 0 0 0,5-1 0 15,-1 1-13-15,0 3 11 0,4 3-11 0,-4 0 10 16,-4 0 0-16,1 0 0 0,0 6 0 0,-4 1 0 16,0 5 43-16,-3 4 9 0,-1-1 2 0,1 4 0 0,-4 3-52 15,-4-3-12-15,-3 3 0 0,0-3 0 0,0 3 0 0,-3-3 0 16,-4-1 0-16,0-2 0 15,0 0 0-15,0-7 0 0,-1 4 0 0,-2-7 0 16,3 0-48-16,-4-3-13 0,1 4-3 0,3-4 0 16,-4-6-51-16,4-4-10 0,0 1-3 0</inkml:trace>
  <inkml:trace contextRef="#ctx0" brushRef="#br0" timeOffset="37232.92">9285 2618 2269 0,'0'0'64'0,"0"0"15"0,-7-3-63 16,4 3-16-16,-5 0 0 0,1 0 0 0,0 3 105 0,0 0 19 0,0 3 3 0,0 0 1 15,-3 4-18-15,3-1-3 0,0 4-1 0,-4-1 0 16,0 4-67-16,4 3-14 0,0-7-2 0,0 10-1 16,0-3 17-16,0 3 3 0,4 3 1 0,-5-3 0 15,5 3-27-15,-1-3-4 0,4 3-2 0,0-3 0 16,4-3-10-16,-1 0 0 0,5 0 0 0,-5-4 8 16,8-5-8-16,-1-1 0 0,1 1 0 0,-1-4 0 15,5-6-16 1,-5 0 5-16,8 0 1 0,-1-6 0 0,-3-4-14 15,4 1-4-15,0-4 0 0,-1-3 0 0,1-2 12 0,0-4 1 0,3-3 1 0,-4 0 0 16,1-1-40-16,-4 1-8 16,4-3-2-16,-4 3 0 0,0 3 64 15,-3 0 0-15,-1 3 12 0,1 7-2 16,-4-4-10-16,-7 7 0 0,3-1 0 0,-3 10 8 0,0 0 14 0,0 0 2 0,0 0 1 0,-3 3 0 16,-4 7 7-16,3-1 0 0,-3 7 1 0,0-3 0 15,4 5-33-15,-4 1 0 0,3 6 0 0,-3-3-12 16,0 3 48-16,3-3 9 0,1 3 3 0,-1 0 0 15,4-3-26-15,0-3-5 0,0-3-1 0,4-1 0 16,-1-2 39-16,8 0 7 0,0-10 2 0,-1 3 0 16,1-3-52-16,3-3-12 0,0-3 0 0,0 0 0 15,0-3 0-15,-3-10 0 0,3 3 0 0,-3-5 0 16,-1 2 0-16,1-6 0 0,-4 0 0 0,3 0 0 16,-6 3 0-16,3-3 0 0,-4 3 0 0,1 1 0 15,-4 2 0-15,0 3 0 0,-4 4 0 0,1-7 0 16,-1 4 0-16,-3-1 0 0,0 7 0 0,0-10 0 0,-3 10 0 0,-1-3 0 0,0 2 0 15,1 1 0 1,-1 3-100-16,1 3-22 0,-1 0-5 0,1 3-1 16,2 3-102-16,5 1-21 0,-1 2-4 0</inkml:trace>
  <inkml:trace contextRef="#ctx0" brushRef="#br0" timeOffset="38803">9733 2753 1937 0,'-3'-7'55'0,"-1"-2"12"16,1 0-54-16,3-1-13 0,0 7 0 0,-4-10 0 15,4 7 74-15,0 6 12 0,0 0 2 0,0 0 1 16,0 0 31-16,0 0 5 0,0 0 2 0,0 0 0 15,0 0-20-15,0 0-4 0,0 0-1 0,0 0 0 16,0 0-60-16,0 6-12 0,0 7-2 0,0-7-1 16,0 4 16-16,0 2 3 0,0-2 1 0,0 2 0 15,4 4-27-15,-4-1-4 0,3 1-2 0,1-3 0 16,-1 2-3-16,1 4-1 0,3-9 0 0,-4 5 0 0,1 1-10 0,3-4-9 16,0 1 9-16,0 3-13 0,0-1 61 15,0-5 13-15,0 2 3 0,0-2 0 0,4-1-52 16,-4 1-12-16,0-4 0 0,0 0 0 0,-4-3 0 0,5 0 0 0,-5 1 0 0,-3-4 0 15,7-4 0-15,0 1 0 0,0-3 0 0,-3-3 0 32,3-4-28-32,-4 0-8 0,1-2-1 0,-1-4-1 0,1 0 61 0,-1 0 12 0,1-6 2 15,-1 3 1 1,1 0-60-16,0 0-12 0,-1 4-2 0,1-1-1 0,-1 3 29 0,1 0 8 0,-1 4 0 0,-3-1 0 16,4 4 26-16,-4 6 10 15,3-7 1-15,-3 10 1 16,0 0-61-16,0 0-12 0,0 0-2 0,0 0-1 0,0 0 38 0,0 10 0 0,0-4 0 0,0 4 0 15,4-1 0-15,-4 3 0 0,3 1 0 0,1 0 0 16,3-1 0-16,0 4 0 0,0-4 0 0,0 1 0 16,0-4 0-16,4 1 0 0,-4 2 0 0,3-6 0 15,1 1 0-15,-1-4 0 0,1 3 8 0,0-6-8 16,-1 0 28-16,1 0 4 0,-1-6 1 0,1 3 0 16,0-4-33-16,-1 1 0 0,1-3 0 0,-4-1 0 15,0 1 0-15,3-4 0 0,-6 7 0 0,3-10 0 16,-3 7-10-16,3-3-9 0,-4 2-1 0,1 4-1 15,-1-4 33-15,-3 4 8 0,0 0 0 0,0 6 1 16,0 0-21-16,-7-6 0 0,4-1 0 0,3 7 0 16,-7 0 0-16,-4 4-10 0,4 2 1 0,0 0 0 15,0 0 9-15,3 10 12 0,-3-7-2 0,4 7-1 16,-1 6-9-16,4-9 0 0,-3 9 0 0,3-4 0 16,0 1 0-16,3-3 0 0,-3-1 0 0,4 4 0 15,-1-6-12-15,4 3-4 0,0-7 0 0,-3 3-1 16,6-2 27-16,-3-4 6 0,1 4 0 0,2-4 1 15,1-3-17-15,-1 3 0 0,1-3 0 0,-1 1 0 16,-2-4-10-16,2-4-6 0,1 1 0 0,-4 0-1 16,0 0 27-16,-4-3 6 0,4 3 0 0,0-10 1 0,-3 4-17 15,-1-4 0-15,1 4 0 0,0-4 0 0,-4 1 0 0,3-1 0 0,-3 0 0 16,4 1 0-16,-4-1 0 0,3 1 0 0,-3-1 0 0,0 4 0 16,0 0 0-1,0-1 0-15,0 1 0 0,0-1 0 0,4 7 0 0,-4-9 0 16,3 5 0-16,-3 7 0 0,7-3 0 0,-3 0 0 0,3 0 0 15,-4 3 0-15,4 0 0 0,0 0 0 0,-3 3 0 0,3 0 0 16,0 3 0-16,0 1 0 0,0 2-8 0,4-3 8 16,-1 1 0-16,-3 2 0 0,4 1 0 0,0-1 0 15,-4 0 0-15,3-2 0 0,1-1 8 16,-4 0-8-16,3-3 0 0,-2 0 0 0,2-3 0 0,-3 0 0 16,-3-3 0-16,3 0 0 0,0 0 0 0,-4-3 0 15,4-4 0-15,-3 7 0 0,-1-9 0 0,1 2 0 16,-4 1 0-16,0 3 0 0,3-1 0 0,-3 7 0 15,0 0 0-15,0 0 8 0,0 0-8 0,0 0 0 16,0 0 10-16,-7 3-10 0,0 4 8 0,0 2-8 16,0 4 0-16,0-1 8 0,4 4-8 0,-4 3 0 15,3-4 8-15,1 4-8 0,-1 0 8 0,1-3-8 16,3-1 0-16,3-2 0 0,1 3 0 0,-1-10 0 16,1 3-8-16,3 1 8 0,-4-4 0 0,4 0 0 15,0 4-11-15,0-7 3 0,4-3 0 0,-4 3 0 0,4-3 8 16,-1 3 0-16,4-3 0 0,-3-3 0 0,3 3 0 15,0-3 0-15,0 0 0 0,4-7 0 16,-4 1-92-16,0-1-16 0,-3 1-3 0,3 0-1 16,-4-10-25-16,1 0-6 0,0 6-1 0,3-12 0 15,-4 6 6-15,1-2 1 0,3-1 0 0,-4-3 0 16,5 3 65-16,-1-4 14 0,-4 5 2 0,4-5 1 16,-3 1-7-16,-4 3-2 0,4 0 0 0,-4 4 0 0,0-7 83 0,0 6 16 0,-4 0 3 15,1 3 1-15,3 1 18 0,-7 2 4 0,3-3 1 16,1 4 0-16,-1 2-12 0,-3 1-2 0,0 3-1 0,4-1 0 15,-4 7-17-15,0 0-3 0,0 0-1 0,0 0 0 16,4 4 28-16,-1 2 6 0,4 3 0 0,-3-2 1 16,-1 5 9-16,1 1 2 0,3 5 0 0,-4-5 0 15,4 6 7-15,-3 3 1 0,3 0 1 0,-4 3 0 16,5-10-9-16,-1 7-3 0,0 0 0 0,-4 0 0 16,4-3-11-16,4 3-2 0,-4 0-1 0,0-6 0 15,3-1-44-15,-2-2-11 0,2-1 0 0,-3-2 0 16,4-1 0-16,-4-2 0 0,0-4 0 0,0 0 0 15,-4-3 0-15,1 0 0 0,0-3 9 0,-4 3-9 16,3-7 0-16,-3 1 0 0,0 0 0 0,-3-4 0 16,-5 4 0-16,1-3 0 0,-3 3 0 0,-4-1 0 15,0 1 0-15,-1 3 0 0,-6 3 0 0,0 0 0 16,0 6-31-16,-4 0-1 0,1 7 0 0,-1-1 0 16,4 4 17-16,0 3 3 0,3 0 1 0,0 0 0 15,4 3 11-15,7-10 8 0,0 7-8 0,0-3 11 16,7-7 2-16,4 0 1 0,3 1 0 0,0-4 0 0,7 0-4 0,0 1-1 15,7-4 0-15,-3-3 0 16,-1 0 4-16,4 0 1 0,1 0 0 0,-1 0 0 16,4 0-14-16,-4 0 0 0,3 0 0 0,1 0 0 15,0-3 0-15,-1-4 0 0,-2 4 0 0,2 0 0 0,-3 0 24 0,1 0 1 0,-1 0 1 0,-4-4 0 16,-2 1-16-16,-1 0-10 0,-4 0 12 0,-3-1-3 16,0-2-42-16,-3 3-7 0,-4-4 0 0,-4 1-1 31,1 3-165-31,-1-7-33 0,-6 0-6 0</inkml:trace>
  <inkml:trace contextRef="#ctx0" brushRef="#br0" timeOffset="51145.7">3588 4026 1314 0,'0'0'37'0,"0"0"8"16,-4-4-36-16,4 4-9 0,0 0 0 0,0-9 0 16,0 3 91-16,0 0 16 0,0 6 3 0,-7-7 1 15,7 7-31-15,0 0-7 0,0 0-1 0,0 0 0 16,0 0 1-16,0 0 0 0,0 0 0 0,0 0 0 16,7 10-7-16,-7 5-2 0,0 1 0 0,0 6 0 15,4 3 0-15,-4 6 0 0,7 4 0 0,-7 6 0 16,3-1-20-16,4 4-5 0,0 0-1 0,1 3 0 15,2 0-10-15,-6 3-1 0,6-3-1 0,-3 4 0 16,7-4 15-16,-3-7 3 0,0 1 1 0,3-3 0 16,-4-7-21-16,1-6-4 0,-1-3 0 0,-3-9-1 15,4-4-19-15,0-3-19 0,-1 1 4 0,1-4 1 16,-8 0 22-16,4-6 5 0,4 0 1 0,-11-4 0 16,0-5-14-16,0-1 0 0,0-5 0 0,-7-1 0 15,3-6 0-15,-6-4 0 0,-1-2 0 0,1-13 0 16,-4 7 12-16,-1-4-1 0,5 0 0 0,-11 0 0 15,7-3-11-15,-8 0-16 0,5 1 4 0,-1-4 1 16,0 6 11-16,4-3 0 0,0 3 0 0,0 3 0 16,4 1 0-16,2 9 0 0,5-4 0 0,-4 7 0 15,3 3 13-15,-3 3 5 0,4 7 1 0,3-4 0 0,0 4-19 0,0 2 0 16,3-2 0-16,4 2-9 0,4 4 9 0,-8-3 0 0,8 2 0 16,0 4-8-16,-1 0 8 0,1 3 0 0,6-3 0 0,5 3 0 15,-1-3-10-15,3 0-3 0,1 0-1 0,-4-4 0 16,4 7 30-16,7 0 5 0,-11 7 2 0,14-4 0 15,-10 3-7-15,-7 0-2 16,3 4 0-16,0-4 0 0,0 0-14 16,-7 4 0-16,0-1 8 0,-3-3-8 0,-1 4 23 0,-2-1 1 15,-1 0 1-15,0 4 0 0,-7-7-71 0,0 4-14 0,0-4-4 16,0 0 0-16,-7 1-102 0,3 2-21 16,-3 0-4-16</inkml:trace>
  <inkml:trace contextRef="#ctx0" brushRef="#br0" timeOffset="51637.64">3598 4556 2066 0,'18'9'43'0,"-11"-9"10"16,4 0-42-16,-1-3-11 0,4 0 0 0,4 0 0 15,-4-4 91-15,7 1 16 0,-3 0 3 0,3-4 1 16,4 1-28-16,-4 3-6 0,4-4-1 0,-1 1 0 15,-3-1-40-15,1 4-8 0,-1-3-1 0,-7 2-1 16,7 1-38-16,-10 0-7 0,6 3-1 0,1 0-1 0,-7-1 68 0,3 1 13 0,-4 3 4 0,-6-3 0 16,3 3-64-16,-7 0-15 0,0 0-1 15,0 0-1-15,0 0 27 16,0 0 6-16,3 3 0 0,-6 4 1 16,3 2 30-16,-7-3 5 0,3 4 2 0,-6-1 0 15,-1 4-35-15,4 5-7 0,0 4-2 0,-4 4 0 16,-3-1-2-16,7 0-8 0,4-3 12 0,-8 6-4 0,4-3-8 0,7 3-9 0,-4-6 9 0,4 0-13 15,0-3 37-15,0-7 7 0,0 4 1 16,11-7 1-16,-7-2-1 0,3-4-1 0,0 0 0 0,3 0 0 16,8-6-76-16,-7-3-15 15,6-7-4-15,1 1 0 0,-1-1 52 0,5-3 12 0,-1 1 0 0,-7-4 0 16,7 3 28-16,-7-3 9 0,7 1 2 0,-10 2 0 16,3-3-31-16,-3 7-8 0,-1-4 0 0,-6 7 0 0,3-4 0 0,-7 7 0 15,-7-1 0-15,3 1 0 0,-6-3 21 0,-1-1 3 16,-3 4 1-16,-4 0 0 0,1 0-25 0,-5 2-9 15,1 1 0-15,4-3 0 0,-1 0 9 0,4 3 12 16,-7 3-2-16,7-4-1 16,0 1-60-16,3 3-12 15,0-3-2-15,1 3-1 0,10 0-50 0,0 0-9 0,0 0-3 0,0 0 0 16,0 0-49-16,0 0-11 0,10 3-1 0,1 0-795 0</inkml:trace>
  <inkml:trace contextRef="#ctx0" brushRef="#br0" timeOffset="51911.9">4403 4772 1728 0,'7'16'38'0,"-7"-10"8"0,0 3 2 0,3-3 0 0,-3-2-39 0,0-4-9 15,0 0 0-15,7 3 0 0,-7-3 120 0,0 0 21 0,0 0 5 0,0 0 1 16,0-7-31-16,-7 1-5 0,7-3-2 0,-3-4 0 16,-4-2-36-16,3-4-7 0,-6-6-2 0,3 0 0 15,-1-4-7-15,-2 1-1 0,-1 0-1 0,1 0 0 16,6 3-37-16,-6 3-7 0,3 3-2 0,3-3 0 15,0 3-9-15,4 3 0 0,0 1 0 0,4 2 0 16,0 1 53-16,3 2 9 0,-4 4 2 0,8-3 0 16,-4 5-52-16,7 1-12 0,-4 3 0 0,1-3 0 15,3 3 0-15,0 3 0 0,-3-3 0 0,3 3 0 16,4 4 0-16,-4-1-12 0,7-3 3 0,-7 3 0 16,11 1-88-1,-4-4-18-15,0 3-3 0,4-3-1234 0</inkml:trace>
  <inkml:trace contextRef="#ctx0" brushRef="#br0" timeOffset="53177.17">5341 4377 1267 0,'0'0'28'0,"0"0"5"0,0 0 2 0,0 0 1 0,0 0-36 0,0 0 0 0,0 6 0 0,4-3 0 16,-1 3 109-16,4 4 15 16,0-4 4-16,0 0 0 0,0 1 0 0,4-4 0 15,0 0 0-15,3 0 0 0,0-3-52 0,3 0-9 0,1-3-3 16,0-3 0-16,-1-1 10 0,1-2 2 0,0 0 0 15,-1-1 0 1,-3-2-20-16,0-1-3 0,1-3-1 0,2 4 0 0,-13-1-41 0,6-2-11 0,-3 2 0 0,-3 1 0 16,-4-1 33-16,0 7 5 0,-4-4 1 0,-3 4 0 15,-3 0-14-15,-4 6-2 0,-1-3-1 0,5 6 0 16,-8 0-22-16,4 3 9 0,-7 7-9 0,3-4 0 16,1 4 12-16,-4-1-4 0,3 4 0 15,-3 6-8-15,0 0 0 0,6 3 0 0,1 0-10 0,4 0 10 16,-1 0-8-16,8 0 8 0,-4 0 0 0,3 0 0 15,4 1-11-15,0-8 3 0,4 4 0 16,3-3 0-16,0 0 8 0,3-3 12 16,8-1-2-16,-7-2-1 0,6-4-21 0,1 1-4 0,6-7 0 0,-9 3-1 15,9-3 17-15,-3 0 0 0,4 0-8 0,-7-3 8 16,3 4 0-16,-3-8 0 0,-1 4 0 0,1-3 0 16,3 0-43-16,-10 0-8 0,3 0-1 15,0 0-1-15,-4-4-208 0,5 1-42 0</inkml:trace>
  <inkml:trace contextRef="#ctx0" brushRef="#br0" timeOffset="53685.12">6473 4292 2066 0,'-3'10'43'0,"3"-10"10"15,0 6-42-15,0 0-11 0,3 0 0 0,-3 1 0 16,4 2 132-16,0-3 25 0,-1 7 5 0,1-1 1 16,-1 1-53-16,1 3-10 0,6-1-3 0,-10 4 0 15,4 0-25-15,-1 0-4 0,4 0-2 0,-3-1 0 16,3 1-34-16,-4-3-6 0,5 3-2 0,-5-4 0 16,4-2-24-16,-3-4 0 0,3 4 8 0,-4-7-8 15,1 0-48-15,-1-3-12 0,4 1-3 0,-7-4 0 16,0 0-112-16,0 0-22 0,0 0-5 0</inkml:trace>
  <inkml:trace contextRef="#ctx0" brushRef="#br0" timeOffset="53837.36">6403 4192 2419 0,'-11'9'107'0,"8"1"22"0,-8-4-103 0,11 0-26 0,-3 0 0 0,6 1 0 16,-3-1 0-16,11 0-9 0,-8-3 0 0,8 4 0 15,0-4-51-15,-1 0-9 0,4 3-3 0</inkml:trace>
  <inkml:trace contextRef="#ctx0" brushRef="#br0" timeOffset="54131.92">6816 4552 2066 0,'0'25'43'0,"0"-15"10"16,-4-1-42-16,4-2-11 0,-3-1 0 0,-4 0 0 15,3-3 137-15,4-3 26 0,-7 0 5 0,0-3 0 16,0-3-64-16,3 0-14 0,-6-7-2 0,6 0-1 16,-3 1-19-16,7-4-3 0,-3 1-1 0,3-4 0 15,0 0-51-15,0 3-13 0,3-3 0 0,1 1 0 16,-1 2 0-16,4 3 0 0,4 1 0 0,-1-1 0 16,-2 1 0-16,2 6 0 0,4-4 0 0,-3 4 0 0,3 3 28 0,-4 0 2 0,5 3 1 0,-1 0 0 15,0 3 1 1,0 0 1-16,0 3 0 0,-3 0 0 0,3 4-33 0,-4 2 0 0,4 1 0 15,-3 3 0-15,0 2 58 16,-1 1 5-16,-3 3 1 0,0-6 0 0,0 6-52 0,-3-3-12 0,3 3 0 0,0-4 0 16,-3 1 0-16,-1-3 0 0,1-4 0 15,-4-2 0-15,3-1-100 16,-3-3-22-16,4-2-5 0</inkml:trace>
  <inkml:trace contextRef="#ctx0" brushRef="#br0" timeOffset="64853.87">7641 4073 1755 0,'0'0'36'0,"-3"-3"9"0,3 3-36 0,-4-4-9 0,4 4 0 16,-7-6 0-16,7 6 96 0,-3-3 16 0,3 3 4 0,0 0 1 15,0 0-29-15,0 0-7 0,0 0-1 0,0 0 0 16,0 0-7-16,0 0-1 0,-4 6-1 0,4 1 0 16,-4 2-17-16,4 3-3 0,4 4-1 0,-4 0 0 15,4 6-10-15,-1 0-3 0,1 3 0 0,-1 3 0 16,4 0 8-16,-3-3 2 0,3 4 0 0,0-11 0 15,-4 4-26-15,8-3-5 0,-4 0 0 0,0 0-1 16,0-4 4-16,4-2 1 0,-4 3 0 0,0-4 0 16,3-2-10-16,-3-4-2 0,-3 0 0 0,3-3 0 15,-3-3-8-15,-1 0 10 0,4 0-10 0,-7 0 10 16,0-6 4-16,0 0 1 0,0-4 0 0,-3 1 0 16,-1-4-15-16,-3 1 0 0,0-1 0 0,3-2 0 15,-3-1 19-15,-3-3-3 0,3 3 0 0,-4-2 0 16,4 2-16-16,0-3 0 0,0 3 0 0,0-2 0 15,3-1 0-15,1 0 0 0,-4 0 0 0,7-3 0 16,-4 7 0-16,4-4 0 0,4 0 0 0,-1 3 0 0,1 1 0 0,3-1 0 16,4 0 0-16,-1 4 0 15,1-1 0-15,3 4 0 0,0 2 0 0,0 1 0 16,4 3-12-16,-4 0-2 0,3 3-1 0,-2 3 0 0,2-3 24 16,-3 6 5-16,0-3 1 0,0 4 0 15,1-1-24-15,-5 0-5 0,4 1-1 0,-3-1 0 16,-1 0 29-16,1-3 6 0,0 4 0 0,-1-1 1 0,-3-3-21 0,4 0-20 0,-1 0 4 15,-3-3 1 1,1 0-61-16,-1 0-12 0,0 0-2 0,-7 0-1 16,0 0-64-16,0 0-13 0,3 3-2 0</inkml:trace>
  <inkml:trace contextRef="#ctx0" brushRef="#br0" timeOffset="65081.37">8075 4439 3225 0,'-3'10'92'0,"-4"-4"19"0,-1 0-89 0,5 1-22 0,-4-1 0 0,3-3 0 16,4-3 107-16,0 0 17 0,0 0 3 0,0 0 1 15,0 0-103-15,0 0-25 0,0 0 0 0,0 0 0 16,0 0 0-16,0 0 0 0,0 0 0 0,0-6 0 15,0 0-97-15,7-4-25 0,-3 1-5 0</inkml:trace>
  <inkml:trace contextRef="#ctx0" brushRef="#br0" timeOffset="91401.07">4812 5979 2188 0,'3'9'97'0,"1"-2"20"16,-4-1-93-16,0 3-24 0,0-2 0 0,3 2 0 15,-3-3 107-15,0 1 17 0,8 2 3 0,-8-3 1 0,0 4-52 0,0-4-9 0,0 3-3 16,0-2 0-16,3-4-13 0,-3 3-3 0,0-6-1 0,0 3 0 15,0-3-26-15,0 0-5 16,0 0 0-16,0 0-1 0,0 0-15 0,0 0 0 16,0 0 8-16,0 0-8 0,0 0 0 0,0 0 0 15,0 0 0-15,0 0 0 16,0 0-48-16,0 0-13 0,7-3-3 0,-7 3 0 16,0-6-51-16,0-4-10 0,0 4-3 0</inkml:trace>
  <inkml:trace contextRef="#ctx0" brushRef="#br0" timeOffset="91592.92">4738 5706 2269 0,'-7'0'64'0,"0"0"15"16,7-3-63-16,0 3-16 0,-11-3 0 0,11 3 0 15,0 0 19-15,0-3 1 0,0 3 0 0,0-6 0 16,0 6-32-16,0 0-7 0,4-7-1 0,-4 7 0 15,0 0-35-15,7 0-7 0,-4-3-2 0,-3 3 0 16,4 3-153-16,-1 0-31 0</inkml:trace>
  <inkml:trace contextRef="#ctx0" brushRef="#br0" timeOffset="91977.77">5006 6064 2310 0,'3'19'48'0,"-3"-19"11"0,0 3-47 0,0-3-12 0,0 0 0 0,0 0 0 16,0 0 104-16,0 0 20 0,0 0 3 0,0 0 1 15,-3-7-52-15,-1 1-9 0,1-6-3 0,-4-1 0 16,7-3 0-16,-11-2 0 0,4-1 0 0,0-6 0 16,0 0-51-16,4-1-13 0,-5-2 0 0,5 0 0 15,-8 0 0-15,4-4 0 0,0 1 0 0,0 0 0 16,4-1 0-16,-4 1 0 0,3-3 0 0,-3 2 0 15,4 1 0-15,-1-1 0 0,0 1 0 0,4 3 0 16,-3 0 0-16,3-1 0 0,0 4 0 0,0 0 0 16,0 6 0-16,3 1 0 0,-3-1 0 0,4 6 0 15,0 1 0-15,3 2 0 0,0 1 0 0,0 3 0 16,3 3 0-16,-6 3 0 0,6 0 0 0,1 0 0 16,3 3 10-16,0 0-1 0,4 0 0 0,-1 3 0 15,1 0-9-15,3 1 8 0,4 2-8 0,-11-3 8 16,7 4-8-16,-7 2 12 0,8-2-12 0,-8 2 12 15,0 1-12-15,-4 3 0 0,4-4 9 0,-3 1-9 16,-4 2-16-16,4 1-7 0,-8-3-1 0,-3 2-1 16,-3 1-80-16,3 0-16 0,-11-1-3 0</inkml:trace>
  <inkml:trace contextRef="#ctx0" brushRef="#br0" timeOffset="92171.98">4875 5894 2744 0,'0'0'78'0,"4"0"16"0,7 0-75 16,-4-3-19-16,0 0 0 0,3 0 0 0,4 3 107 0,4-3 17 0,-4 0 4 0,4 0 1 15,-1 3-103-15,5 0-26 0,-1 0 0 0,3 0 0 16,-2 0 56-16,2 0 7 0,-3 0 1 0,4 0 0 31,-7 0-95-31,3 0-18 0,4 0-4 0,-4 0-1 0,0-4-118 0,-3 1-24 0,3 0-5 0</inkml:trace>
  <inkml:trace contextRef="#ctx0" brushRef="#br0" timeOffset="92743.64">5969 5850 2067 0,'0'0'87'0,"7"0"-70"31,0 0 99-31,0 0 20 0,7-3 4 0,-7 0 1 0,4 3-21 0,7-3-4 0,-4 0 0 0,0 0-1 16,0-3-92-16,0-1-23 0,4 1 0 0,-8-3 0 15,4-1 56-15,-3-2 6 0,0 2 2 0,-1-2 0 16,1 2-52-16,-1 1-12 0,-6-1 0 0,3 1 0 15,-4 0 0-15,1 2 0 0,-1 1 0 0,1-3 0 16,-4 2 30-16,0 7 3 0,-4-6 1 0,1 3 0 16,-1-3-21-16,-6 6-4 0,6-3-1 0,-6 6 0 15,-1-3-8-15,-3 6-17 0,0 0 4 0,0 4 1 16,0-1-8-16,-4 7-2 0,0-1 0 0,4 4 0 16,-3 0 11-16,10 0 3 0,-11 3 0 0,7 0 0 15,8 0 8-15,-1 3-10 0,4-3 10 0,0 0-10 16,0-3 10-16,4-1 8 0,6-2-8 0,1-3 11 15,3-1 1-15,0-2 0 0,7-1 0 0,-3-6 0 16,0 0-2-16,3 0 0 0,0-3 0 0,0-3 0 16,4-3-10-16,-4 0 0 0,4-1 0 0,3-2 8 15,-3 0-52-15,-1 2-12 0,5-2-1 0</inkml:trace>
  <inkml:trace contextRef="#ctx0" brushRef="#br0" timeOffset="93170.43">7239 5979 2602 0,'-4'16'54'0,"4"-16"13"0,0 0-54 0,0 0-13 0,0 0 0 0,0 0 0 16,0 0 95-16,0 0 16 0,0 0 3 0,-3-10 1 16,-1 1 10-16,4-4 3 0,0 1 0 0,-3-4 0 15,3 0-103-15,-4 1-25 0,4-1 0 0,-3 0 0 16,3 1 0-16,-4-1 0 0,1 0 0 0,-1 4 0 0,1-1 0 0,-1 1 0 0,1-1 0 16,-1 1 0-1,4 2-148-15,-3 1-36 0,-1-4-6 0</inkml:trace>
  <inkml:trace contextRef="#ctx0" brushRef="#br0" timeOffset="93675.19">7197 5477 2986 0,'-4'13'84'0,"1"-1"20"0,-1 1-84 0,4-4-20 0,0 4 0 0,0-4 0 16,4-2 56-16,-1-1 6 0,-3 0 2 0,7-3 0 15,0 0-52-15,0 1-12 16,0-1 0-16,0-3 0 0,4 0-48 0,0 0-13 0,-1-3-3 0,4 3 0 16,-3-4 52-16,-1 1 12 0,5 0 0 0,-1 0 0 15,-4 0-51-15,4 0-7 0,-3 0-2 0,3-4 0 16,0 4 32-16,-3 0 5 0,-1 3 2 0,4-3 0 16,-3 3 21-16,0-3 16 0,-4 3-2 0,3 0-1 15,-6 0 50-15,3 3 9 0,-4 0 3 0,-3 3 0 16,0 1-6-16,0 2-1 0,0 0 0 0,-7 1 0 15,4 2-30-15,-4 1-6 0,0-1-2 0,-4 4 0 16,1 0-6-16,-1-1 0 0,-3 1-1 0,0 0 0 16,3 0-32-16,-3-1-7 0,3-2 0 0,4 2-1 0,-3-5 17 15,6-1 0-15,-3-3 0 0,4-2 0 0,3-4 8 0,0 0 8 16,0 0 1-16,0 0 1 0,7 0-18 0,0-4-17 16,3 1 3-16,4-3 1 0,-3 3 25 0,7-3 4 0,-4 3 2 15,0-4 0-15,4 4 6 0,-4 0 2 16,0 0 0-16,3 0 0 0,-2 3 3 15,2 3 1-15,-3-3 0 0,4 3 0 0,-4 3 4 0,0 1 1 16,0-1 0-16,-3 3 0 16,-1 4-54-16,1-1-10 0,-4 1-3 0,-3 3 0 15,-1 2 52-15,1 1 9 0,-8 3 3 0,1 0 0 0,-1 0-24 0,1 0-8 0,-5 0 0 0,1-3 0 16,0-4 0-16,-3-2 0 0,3-1 0 16,-4-2 0-16,4-1-35 15,-3-6-6-15,2 4-2 0,1-7 0 0,7 0-103 0,0 0-21 0,-7-3-4 0</inkml:trace>
  <inkml:trace contextRef="#ctx0" brushRef="#br0" timeOffset="94689.27">8371 5606 1552 0,'0'0'44'0,"0"0"10"0,0 0-43 15,-3-6-11-15,-1 3 0 0,4 3 0 0,-7-4 104 0,0 1 20 0,0 0 3 0,0 0 1 16,4 3-52-16,-4 3-9 0,3-3-3 0,-3 3 0 15,3 4 0-15,1-1 0 0,-1 0 0 0,1 3 0 16,3 4-1-16,0 3-1 0,0-1 0 0,3 4 0 16,-3 0-17-16,4 3-3 0,-1 3-1 0,5-3 0 15,-5 3 10-15,1-3 1 0,3 0 1 0,-4-3 0 16,1 0-9-16,3-4-1 0,-4-2-1 0,4-4 0 16,-3 1-19-16,-1-4-4 0,1-3-1 0,-4-3 0 15,3 0-34-15,-3 0-6 0,7-6-2 0,-3-4 0 16,0 1 55-16,-1-7 10 0,1 4 3 0,-1-7 0 15,1 0-20-15,-1-3-3 0,1 3-1 0,-4-3 0 16,3-3-20-16,1 6 0 0,-1-2 0 0,1-5 0 16,-1 1 0-16,4 0 0 0,0 0 0 0,-3 0 0 15,3 0 0-15,4 3 0 0,-4 0 0 0,0 3 0 16,3 4 0-16,-3 2 0 0,0 7 0 0,4 0 0 0,0 6 0 16,-4 0-20-16,3 6 4 0,1 0 1 15,-4 10 35-15,3-1 8 0,-2 7 0 0,-1 7 1 16,0-4-1-16,-4 3-1 0,1 3 0 0,-1-3 0 0,1 1-15 15,-1-1-4-15,-3 0 0 0,4-3 0 0,-4 0-8 16,0 0 0-16,-4 0 0 0,4-6 0 0,0 3 0 16,0-6-19-16,-3 0 3 0,3-4 1 15,-4-2-73-15,4-7-16 0,0-3-2 0,0 0-1 16,0 0-46-16,0-7-10 0,4-5-1 0,-1-1-1 16,1-2-51-16,3-4-11 0,0 0-1 0,0-3-1 15,4 0 72-15,-1-3 14 0,1 0 3 0,3 0 1 16,-4 0 84-16,1 3 17 0,0 3 3 0,-1 0 1 0,-3 0 154 0,0 4 32 0,-3 2 5 0,-1 4 2 15,1-1 11-15,-1 7 2 0,-3 3 1 0,0 0 0 16,0 7-25-16,-3-1-4 0,3 6-2 0,0 4 0 16,-4 0-57-16,1 2-11 0,-1 1-2 0,1 3-1 15,-1 0-23-15,4 0-4 0,-3 0 0 16,3 3-1-16,0-6-6 0,3 0-1 0,1 0 0 0,-1-4 0 16,4 1-15-16,0-7-3 0,0 1-1 0,4-4 0 15,0 0-9-15,-4-6-8 0,7 0 9 0,-4-3-9 16,1 0 8-16,0-3-8 0,-1-4 0 0,1 1 9 15,-1 0-9-15,1-4 0 0,-1 0 9 0,1 1-9 16,-4-4 0-16,0 1 8 0,0 2-8 0,0-3 0 16,-7 4 8-16,4-1-8 0,-4 4 8 0,0-1-8 15,-4 1 8-15,1 0-8 0,-4 2 8 0,0-2-8 16,0 6 9-16,-4-3-9 0,-3-1 12 0,3 1-12 16,-3 0 0-16,0-1-22 0,3 4 3 0,-3 0 1 15,0 0-70-15,4 6-13 0,-1-3-3 0,0 3-1 16,4 4-91-16,0-4-19 0,4 3-3 0</inkml:trace>
  <inkml:trace contextRef="#ctx0" brushRef="#br0" timeOffset="94923.63">9091 5898 2700 0,'0'6'120'0,"0"0"24"0,0-6-116 0,0 0-28 0,0 0 0 0,0 0 0 15,0-6 97-15,0-4 14 0,-3 1 2 0,-1-7 1 16,1 4-40-16,-5-7-8 0,1 0-2 0,0-3 0 16,-3 0-49-16,-1 0-15 0,1-3 0 0,-5 0 8 15,1-3-8-15,4-3 0 0,-1-1 0 0,-3 4 0 16,4-3 0-16,2 6 0 0,-2-1 0 0,3 4 11 16,0 4-69-16,3 2-14 0,-3 3-2 0,4 4-1 15,-1 3-140-15,4 6-28 0,0 0-5 0</inkml:trace>
  <inkml:trace contextRef="#ctx0" brushRef="#br0" timeOffset="95106.62">8886 5700 2795 0,'4'19'58'0,"0"-10"14"16,-1-6-57-16,1 4-15 0,3-4 0 0,3 0 0 15,1 0 105-15,3-3 19 0,4 0 3 0,-1-3 1 16,4 3-52-16,1-3-9 0,2 0-3 0,1-1 0 15,-4 1-51-15,4 0-13 0,-1-3 0 0,1 6 0 16,0-3-22-16,-4-3-7 0,0 2-2 0,0 1 0 16,1 0-93-16,-1-3-18 0,0 3-4 0</inkml:trace>
  <inkml:trace contextRef="#ctx0" brushRef="#br0" timeOffset="95858.16">9917 5186 1569 0,'0'0'66'15,"0"0"-53"1,3 6 95-16,1 0 18 0,-1 4 4 0,1 2 1 15,3 4-3-15,0 0 0 0,3 6 0 0,-3 3 0 0,4 0 0 0,-4 3-1 0,4 3 0 0,-1-2 0 16,1 5-50-16,-4-3-9 0,14 35 62 16,-14-41-66-16,0 0 0 0,0-3 0 0,0 0 0 15,0-6-51-15,-3-4-13 0,-1 1 0 0,4-4 0 16,-3-2 54-16,-4-1 8 0,4-3 2 0,-4-3 0 16,0 0-52-16,0 0-12 0,0 0 0 0,0 0 0 15,-4-6 0-15,-3-4 0 0,0 1 0 0,-4 0 0 16,4-4 0-16,-7 1 0 0,0-1 0 0,-4 0 0 15,1 1 0-15,-4 3 0 16,3-1 0-16,-3 4 0 16,0 3-28-16,-1 6-9 0,5 0-2 0,-4 6 0 0,3 1 11 0,4-1 3 0,0 7 0 0,0 0 0 15,7-4 25-15,-4 4 0 0,4-1 0 0,3 1 0 16,1 0 0-16,3-1 0 0,3-2 0 0,1 3 0 16,3-4 0-16,4-2 0 0,-1-1 0 0,4 0 0 15,4-2 0-15,0-4 0 0,3 0 12 0,3-3-4 16,1 0-8-16,0-3-10 0,7 0 10 0,-4-4-13 15,0-2 13-15,-3 3 0 0,-1-4 0 0,1 1 0 16,0 0 0-16,-4-1 0 0,0 1 0 0,0-1 0 16,-3 4 0-16,0 0 0 0,-4 3 0 0,0 0 0 15,-4-1 0-15,1 4 0 0,-4 0 0 0,0 0 0 16,-7 0 0-16,0 0 0 0,0 0 0 0,0 0 0 16,0 0 0-16,0 0 0 0,0 0 0 0,0 0 0 15,-3-6 0-15,-5 3 0 0,5-3 0 0,-8-4 0 16,4 1 48-16,-3-1 13 0,3-2 3 0,-7-4 0 15,7 4-52-15,-4-4-12 0,0 0 0 0,4 1 0 16,-3 2-26-16,3 1-8 0,3-1-2 0,-3 1 0 16,4-1-87-16,-5 4-17 0,5-1-4 0</inkml:trace>
  <inkml:trace contextRef="#ctx0" brushRef="#br0" timeOffset="96240.57">10269 5377 2880 0,'4'6'128'0,"-1"1"25"0,1-4-122 0,-1 3-31 0,1-3 0 0,0 0 0 16,-1 4 69-16,1-1 8 0,-4-3 2 0,0 3 0 15,0 4-24-15,-4-4-5 0,1 3-1 0,-5 1 0 16,1 2 12-16,-3 4 3 0,-1 0 0 0,4-1 0 16,-3 1-52-16,-1 0-12 0,0-1 0 0,1 4 0 15,3-6 0-15,0-1 0 0,0 1 0 0,3-4 0 16,1 1 0-16,-1-4-16 0,4 0 3 0,4-3 1 15,3 0 12-15,-4-3 16 0,8 0-3 0,-4-3-1 16,7 0-12-16,-3 0 0 0,3-3 0 0,3-1 0 16,4 1 0-16,1-3 0 0,-1-1 0 0,4 4 0 15,-4-3 0-15,3 2 0 0,-2 4 0 0,-1 0-10 16,0 0 10-16,-3 6 16 0,-1-3-4 0,1 6-1 16,-8 1 5-16,1 2 2 0,0 4 0 0,-4-1 0 15,0 4-9-15,-4-4-1 0,-3 4-8 0,0 0 12 16,0 3-8-16,-3-1-4 0,-1-2 0 0,-3 3 0 15,0 0-26-15,-4-4-5 0,1 1-1 0,-4-3 0 0,3-1 32 16,-3-3 0-16,-4-2 0 0,4-1 0 16,0-6-57-16,4 0-6 0,-5 0-1 0,8-6 0 15,4-1-256-15,-1-2-51 0</inkml:trace>
  <inkml:trace contextRef="#ctx0" brushRef="#br0" timeOffset="96889.68">10834 5412 2228 0,'0'-10'63'0,"-4"-2"14"16,4 2-61-16,-3 1-16 0,-1-1 0 0,1 1 0 16,-4 3 135-16,0 3 24 0,0-4 5 0,-4 7 0 15,0 3-100-15,1 4-21 0,-1 2-4 0,1 4-1 16,-4 5 21-16,3 1 4 0,0 3 1 0,-3 6 0 16,4 1-52-16,-1 2-12 0,4 3 0 0,-4-2 0 15,4-1 0-15,4-3 0 0,-4 1 0 0,7-4 0 16,0 0 34-16,0-3 4 0,0-3 1 0,3-1 0 0,4-2-11 15,4-7-3-15,-4 1 0 0,7-4 0 16,0-3-46-16,0-6-10 0,4 0-1 0,3-3-1 0,0-4 17 16,0-2 4-16,4-4 1 0,0 0 0 0,0-2-7 15,-1-4-2-15,1 3 0 0,0-6 0 0,-4 0 1 16,-4 0 0-16,-2-4 0 0,2 4 0 16,-6 0 7-16,-1 3 2 0,1 0 0 0,-4 3 0 0,0 4 10 0,-3 2 0 15,-1 7 0-15,-3 0 0 0,0 6 12 0,0 0 7 0,0 0 1 0,-3 6 1 16,-4 7 0-16,-1-1 0 0,5 7 0 0,-4 0 0 15,3 6-8-15,-3-3-1 0,4 6-1 0,-1-3 0 16,1 0 3-16,-1 0 1 0,4-3 0 0,0-3 0 16,0 0 9-16,4-4 3 0,-1 1 0 0,1 0 0 15,-1-7-5-15,4 1-1 0,0-4 0 0,0-3 0 16,4 0 17-16,0-6 3 0,-1 0 1 16,1-7 0-16,-1 1-34 0,1-3-8 0,0-1 0 15,-1 0 0-15,1-5 0 0,-4 2 0 0,0-3 0 0,0 0 0 16,-7 1 0-16,3-4 0 0,-3 3 0 0,-3 0 0 15,3 0 0-15,-7 3 0 0,0 1 0 0,-4-1 0 16,1 7 0-16,-1-1 0 0,0 4 0 0,1 0 0 16,-1-1-41-16,1 4-11 15,-1 3-1-15,4 0-1 0,-4 0-76 0,4 7-15 0,4-4-3 0,-1 0-1 16,-3 3-133-16,0 0-26 0</inkml:trace>
  <inkml:trace contextRef="#ctx0" brushRef="#br0" timeOffset="97804.29">11158 5465 2066 0,'0'0'43'0,"0"0"10"0,0 0-42 0,0 0-11 0,0 0 0 0,4 6 0 0,-4 0 101 0,0 7 19 16,0-1 3-16,3 1 1 16,1 6-45-16,-1-4-9 0,1 7-2 0,0 0 0 15,-1-3-3-15,4 3-1 0,0 0 0 0,0 0 0 0,0 0 0 0,0-3 0 0,4 0 0 0,-4-4 0 16,4 1 4-16,-1-4 1 0,1-2 0 0,-4-1 0 15,3-6-37 1,1 1-8-16,0-4-2 0,-4-7 0 0,3 1 12 0,1-3 2 0,-1-1 1 0,-3-5 0 16,0 2-29-16,4-3-8 0,-7-2 0 0,3 2 0 15,-4-3 0-15,1-3 0 0,3 3 0 0,-4-3 0 16,1 4 0-16,-1-1 0 0,-3 0 0 0,4 6 0 16,-4 1 0-16,-4-1 0 0,4 7 0 0,0 6 0 15,0 0 0-15,0 0 0 0,0 0 0 0,0 0 0 16,0 0-50-16,-3 6-11 0,3 7-3 0,0-4 0 15,0 1 64-15,3-1 21 0,1 0 0 0,-1 1 0 16,4-1-33-16,-3-2-8 0,3-1 0 0,0 0-1 16,0-3 21-16,0 0 0 0,0 0 0 0,0 1 0 15,4-4 47-15,-4-4 13 0,0 4 4 0,4-3 0 16,-4-3-52-16,0 3-12 0,0-3 0 0,0-1 0 16,0-2 0-16,-4 0 0 0,4-1 0 0,-3 1 0 15,-1-1 0-15,1 1 0 0,-4 0 0 0,0-1 0 16,-4 4 0-16,-3 0 0 0,4-1 0 0,-4 4 0 15,0 0 0-15,0 3 0 0,-4 0 0 0,1 3 0 16,3 3 0-16,-1 4 0 0,1-1 0 0,4 4 0 16,-4-1 0-16,3 1 0 0,4 3 0 0,-3-1 0 15,3 1-12-15,3 0-4 0,-3-1-2 0,4-2 0 0,-1-1 29 16,4 1 5-16,0-1 2 0,-3-2 0 0,7-1-18 16,-4 1 0-16,3-4 0 0,-3 0 0 0,4 0 0 0,-1-2 0 0,5-1 0 15,-5 0 0-15,1 0 0 0,3-6 0 0,-4 3 0 0,1-3 0 16,0 0 0-16,-1-4 0 0,1 1 0 0,-4-3 0 15,0-1-8-15,0-2-6 0,0-4-1 0,-4-3 0 16,5 4 15-16,-5-7 0 0,4 3 0 0,-3-3 0 16,-1 0 14-16,1 3-1 15,-4-3 0-15,3 6 0 0,1 1-13 0,-1 5 0 0,1 1 0 16,-1 3 0-16,-3 6 0 0,0 0 0 0,0 0 0 0,7 3 0 16,-3 0 0-16,-1 0 0 0,1 3 0 0,0 4 0 15,3-4 0-15,-4 3-10 0,4 4 2 16,0-4 0-16,0 4 8 0,4-4 11 0,-4 4-3 0,3-4 0 15,-2 1-8-15,2-1 0 0,1 1 0 0,-1-4 0 16,1-3 0-16,-4 0 0 0,4 0 0 0,-1-3 0 16,-3 0 0-16,-3 0 0 0,3-3 0 0,-4 0 0 15,4 0 0-15,-3-3 0 0,-1-1 0 0,-3-2 0 16,0-1 0-16,0 1 0 0,0 0 0 0,0-4 0 16,-3 1 0-16,3-1 0 0,-4 4 0 0,1-4 0 15,-1 4 0-15,-3 2 10 0,4 1-10 0,3 6 10 16,-7-3-10-16,0 6 0 0,0 0 0 0,-1 7 0 15,1-1 0-15,0 7 0 0,0 6-10 0,0-4 10 0,4 1 0 16,-1 3 0-16,1 0 0 0,-1 0 0 0,8-3 0 16,-1 0 0-16,1-4 0 0,3-2 0 0,0 0 0 0,0-1 0 15,3-3 0-15,-2 1 0 0,2-4 0 0,1-3 0 16,-1 0 0-16,4-3 0 0,-3 0 0 16,3 0 0-16,-3-6 0 0,3 3 0 15,0-3 0-15,-4-4 0 0,1 1 0 0,3 0 0 16,-3-4-160-16,-1 0-25 0,1 1-6 0</inkml:trace>
  <inkml:trace contextRef="#ctx0" brushRef="#br0" timeOffset="98220.97">12234 5176 2747 0,'0'0'78'0,"0"0"17"0,4 3-76 0,-1 4-19 16,1-1 0-16,-1 3 0 0,5 1 78 0,-1 2 12 0,0 1 2 0,0 3 1 15,0-1-23-15,0 4-5 0,3 3-1 0,-3-3 0 16,0 3-23-16,-3 0-5 0,3 0 0 0,0 0-1 16,0 0 23-16,-3-4 5 0,3 4 1 0,0 0 0 15,0-6-52-15,0 3-12 0,0-4 0 0,0-2 0 16,0 0 0-16,0-4 0 0,4 0 0 0,-4-5 0 16,-4-1 0-16,4 0 0 0,-3-3 0 0,-4 0 0 15,0 0 15-15,0 0 0 0,0 0 0 0,0 0 0 16,-4-6-24-16,-3-1-5 0,-3 1-1 0,-1 0 0 15,-3 3 15-15,-7-1 0 0,3 8 0 0,-6-1 0 16,-1 6 0-16,-3 1 0 0,-4 2 0 0,4 4 0 16,-1 3-15-16,8-4 0 0,0 4 0 0,7 0 0 15,3-3 24-15,4 2 5 0,7-2 1 0,0-3 0 16,7 2-15-16,4 1 0 0,3-4 0 0,7-2 0 0,-3-1 10 16,7 1-1-16,-1-4 0 0,5-3 0 15,-5 0 3-15,1 0 0 0,0-3 0 0,-1-3 0 16,5 0-27-16,-5 0-5 0,4 0 0 0,1-7-1 0,-5 1 37 0,5 0 8 0,-5-1 2 0,-3-2 0 15,1-4-26-15,-5 3 0 0,1 1-12 16,-4-4 12 0,0 4-130-16,0-4-18 0,0 0-4 0</inkml:trace>
  <inkml:trace contextRef="#ctx0" brushRef="#br0" timeOffset="131242.63">8544 4160 1953 0,'-3'-9'82'16,"-4"0"-66"-1,3-4 108-15,1 4 20 0,-1-4 5 0,-3 1 1 16,4-1-62-16,-5 1-13 0,5 2-3 0,-4-2 0 15,0 2-6-15,0 1-2 0,0 2 0 0,0 1 0 16,3 3 0-16,-3 0 0 0,0 3 0 0,0 0 0 16,0 6-51-16,0 4-13 0,0 2 0 0,0 4 0 15,0 6 0-15,3 0 0 0,-3 6 0 0,4 0 0 16,-1 4 0-16,1-1 0 0,3 3 0 0,-4-9 0 16,8 1 54-16,-1-1 8 0,1-3 2 0,-1 0 0 0,1-4-52 15,3-2-12-15,0 0 0 0,3-1 0 0,1-2 0 0,0-4 0 16,3-6 0-16,0-3 0 0,0-3-8 0,3-3-5 0,-2-3-1 15,2-4 0 1,1 1-56-16,-4-4-11 0,0-3-3 0,0 0 0 0,0-3-59 16,0-3-12-16,-3-3-2 0,3 0-1 15,-3 0-40-15,-4-1-8 0,3 4-2 0</inkml:trace>
  <inkml:trace contextRef="#ctx0" brushRef="#br0" timeOffset="131644.26">8717 3947 1497 0,'0'-6'66'0,"-3"0"14"15,3 6-64 1,-4-7-16-16,4 7 0 0,0 0 0 0,0 0 143 0,0 0 25 0,0 0 4 0,0 0 2 15,0 0-74-15,0 0-14 0,-3 10-3 0,3-1-1 16,3 4-49-16,-3-1-9 0,4 4-3 0,-1 0 0 16,1 6 27-16,-4-4 4 0,3 8 2 0,1-1 0 15,-1 0-1-15,1 3 0 0,-1 0 0 0,1-3 0 16,3 0 21-16,-4 0 4 0,4-3 1 0,1-3 0 16,-5-3-38-16,1-4-7 0,-1-2-2 0,-3-1 0 15,4-3-16-15,-1-2-4 0,1 2-1 0,-1-6 0 16,1 3-11-16,-4-3 0 0,7-3 0 0,-7 3 0 15,0 0 8-15,0-6-8 0,0-1 8 0,0-2-8 16,0-1 0-16,0 1 0 0,0 0 8 0,0-4-8 16,0 1 0-16,0-1 0 0,0 4 0 0,0-4 0 15,0 1 0-15,0 2 8 0,0 4-8 0,3-4 8 16,1 4-8-16,-1 0 0 0,1 0 0 0,3-1 0 16,-3 4 0-16,3 0 0 0,-4 0 0 0,4 3 0 15,0 3 0-15,4 0 0 0,-4 0 0 0,3 4 8 16,-3-1-8-16,1 3 0 0,2 1-12 0,-3-1 12 15,4 1 10-15,-1-1 10 0,-3 3 1 0,4-2 1 0,-4-1-11 0,0 1-3 16,0-1 0-16,-3-3 0 0,-1 7-8 16,1-4 8-16,-1 1-8 0,-3-1 8 0,0-3-8 0,0 1 0 0,0-1 0 0,-3-3 8 31,3-3-51-31,0 0-10 0,0 0-3 0,0 0 0 0,0 0-108 0,0 0-23 0,0 0-4 0</inkml:trace>
  <inkml:trace contextRef="#ctx0" brushRef="#br0" timeOffset="131801.82">9112 4399 2276 0,'0'0'96'16,"0"0"-77"-1,0 0 145-15,0 0 30 0,0 0 6 0,0 0 0 16,0 0-117-16,-3-7-24 0,3-2-5 0,-4 3-1 16,1-4-33-16,-1-2-8 0,-3-1 0 0,4 1-1 15,-1-1-60-15,1-6-12 0,-1 4-3 0</inkml:trace>
  <inkml:trace contextRef="#ctx0" brushRef="#br0" timeOffset="131930.21">9013 4051 2416 0,'0'0'102'16,"0"0"-82"-1,0 0 43-15,0 0 8 0,0 0 1 0,0 6 1 16,0 0-108-16,4 1-21 0,0-1-5 0</inkml:trace>
  <inkml:trace contextRef="#ctx0" brushRef="#br0" timeOffset="132160.29">9324 4298 2986 0,'-7'7'84'0,"3"-4"20"15,-3 0-84-15,7-3-20 16,0 0 0-16,-7 0 0 0,7 0 56 0,-7-3 6 0,4-3 2 0,-4-4 0 15,3 1-9-15,1-4-2 0,-1 1 0 0,0-7 0 16,-3 0-33-16,4 0-8 0,-4-3 0 0,0-3-1 16,0 0 3-16,3 3 1 0,-3-6 0 0,0 3 0 15,4 6-15-15,-4 0 0 0,3 4 0 0,-3 2-10 16,3 0-52-16,1 4-10 0,-1 3-3 0,4 6 0 16,0 0-112-16,0 0-22 0,0 0-5 0</inkml:trace>
  <inkml:trace contextRef="#ctx0" brushRef="#br0" timeOffset="133012.31">9497 3859 2576 0,'-7'16'73'0,"0"3"15"16,3-3-70-16,1 2-18 0,3-2 0 0,0 3 0 15,0 3 76-15,3-3 11 0,4 6 2 0,-3-3 1 16,3 3-5-16,0-3-1 0,0 3 0 0,0-3 0 0,0 0-34 16,0 0-7-16,0-4-2 0,0-2 0 15,0-3-14-15,0-1-3 0,0-2-1 0,0-4 0 0,0 0-23 0,-3-3 0 0,0 0 0 0,-4-3-12 16,0 0 12-16,0 0 0 0,3-6 0 0,-3 6 0 16,-3-9 0-16,-1 2 8 0,0-2-8 0,-3 0 0 15,0-1 0-15,-3 4 0 0,-1 0 0 0,-3-1 8 16,3 1-8-16,-3 3-13 0,0 3 3 0,0 0 1 15,0 3 0-15,0 3 0 0,3 4 0 0,-3-1 0 16,7 1 9-16,-3 2 0 0,6 1-9 16,1-1 9-16,-1 1 0 0,4-1-11 15,0 1 11-15,0-4-8 0,4 1-25 0,-1-4-5 0,1 0-1 0,3 1 0 16,0-4 39-16,3 0 0 0,1 0 0 16,-1-3 0-16,5 0 0 0,-1 0 0 0,0 0 0 0,0-3 0 15,4 0 14-15,-1-4 10 0,-3 4 3 0,4 0 0 16,-4-3-27-16,0 0 0 0,0 2 0 0,-3-2-11 15,-1 3 2-15,5-3 0 0,-5 3 0 0,1-4 0 16,-1 7-3-16,1-3-1 0,-4 3 0 0,4 0 0 16,-4 0 13-16,3 0 0 0,-3 0 0 0,-3 0 0 15,-4 0 35-15,0 0 9 0,0 0 3 0,0 0 0 16,0-6-15-16,0 0-4 0,0-1 0 0,0-2 0 16,-4 0-12-16,1-4-4 0,3 4 0 0,-4-4 0 15,1 1-12-15,3-4 9 0,-4 3-9 0,4 1 8 16,-3-1-28-16,3 1-5 0,0-1-2 0,0 4 0 0,-4-1 46 0,4 4 9 0,0 6 1 0,0 0 1 31,0 0-48-31,0 0-10 0,0 0-1 0,0 0-1 0,7 3 42 0,0 0 9 16,-3 7 2-16,3-4 0 0,0 3-23 0,0 1 0 0,3 2-10 0,-3-5 10 31,1-1-20-31,2 0 2 0,-3 1 1 0,4-1 0 0,-4 0 26 0,3-3 6 0,5 3 1 16,-1-2 0-16,0-4-16 15,3 3 8-15,-3-3-8 0,1-3 0 16,2-1-9-16,-6-2-8 0,3 0-2 0,-3-3 0 0,-1-1 34 0,-3 1 6 0,4-1 2 0,-8-2 0 15,4 2-23-15,-3 1 0 0,-1-4 0 0,1 4 0 16,-4 0 0-16,0 2 12 0,-4 1-4 0,4 6 0 16,-3-6 21-16,-4 3 5 0,0 3 1 0,0 0 0 15,-4 3-55-15,4 3-12 0,-4 0-1 16,1 7-1-16,-1 3 34 0,1 2 0 0,-1 4 0 0,1 0 0 16,2 3 20-16,1 0 12 0,4 4 1 0,-1-11 1 15,4 1-34-15,0 0 0 0,4-3 0 0,-1-1 0 16,4-2 0-16,1-4-9 0,2 1-1 0,4 2 0 15,0-5 10-15,0-1 14 0,4-3-3 0,0-3-1 16,-4-3-10-16,3 0 0 0,1-4 0 0,-4 1 0 16,0-3-12-16,0-1-4 0,1 1 0 0,-8 0-1 15,3-1-75-15,1 1-16 0,-4-4-2 0,3 1-1 16,1 2-65-16,-4-2-12 0,0 2-4 0</inkml:trace>
  <inkml:trace contextRef="#ctx0" brushRef="#br0" timeOffset="133417.43">10276 4308 1789 0,'0'0'76'0,"0"0"-61"15,0 0 130-15,0 0 27 0,0 0 4 0,0 0 2 16,0 0-22-16,0 0-4 0,0 0 0 0,0 0-1 16,0 0-70-16,0 0-13 0,4-6-4 0,-1-1 0 15,1-2 0-15,0-4 0 0,-4-2 0 0,3-4 0 16,4 3-35-16,-3-6-7 0,-1 0-2 0,4 3 0 16,4-3-1-16,-4 4-1 0,3 2 0 0,5-3 0 15,-5 7 6-15,4-4 2 0,-3 3 0 0,3 4 0 16,0-4-18-16,-3 7-8 0,3 0 0 0,0 0 8 15,0 6 7-15,-3 6 1 0,-1-3 0 0,1 6 0 16,-1 4-3-16,-3-4 0 0,4 10 0 0,-4-3 0 16,0 6-13-16,0 3 0 0,0 3 0 0,-3-6 0 15,-1 0 0-15,4 0 0 0,-3 0 0 0,-1 0 0 16,4 0 0-16,-3-3 0 0,-4-4 0 0,7 4 0 16,-3-6-25-16,-4-1-5 0,3-5-1 0,-3-4 0 15,0-3-77-15,0 0-16 0,0 0-4 0</inkml:trace>
  <inkml:trace contextRef="#ctx0" brushRef="#br0" timeOffset="214601.94">6198 6920 1337 0,'0'0'28'0,"0"0"6"15,0 0-34-15,0 0 0 0,0 0 0 0,0 0 0 0,0 0 102 0,0 0 14 0,0 0 2 0,0 0 1 16,0 6-37-16,0 0-7 0,0 4-2 0,0 2 0 16,4-2 44-16,-4 2 9 0,3 4 2 0,-3-4 0 15,0 4-52-15,0 0-9 0,0-4-3 0,4 4 0 16,-4 0-51-16,0-4-13 0,3 1 0 0,-3-1 0 15,4-2 0-15,-4 2-18 0,3-6 4 0,-3 4 1 16,4-4-82-16,-4-6-16 0,0 0-3 0</inkml:trace>
  <inkml:trace contextRef="#ctx0" brushRef="#br0" timeOffset="-214697.97">6121 6531 1824 0,'-11'9'38'0,"8"-6"8"16,-1 1-37-16,1 2-9 0,3 0 0 0,0 0 0 16,0 1 0-16,0-1 0 0,0 0 0 0,3 0 0 15,1-2-12-15,-1 2-4 0,1 0 0 0</inkml:trace>
  <inkml:trace contextRef="#ctx0" brushRef="#br0" timeOffset="-214243.33">6481 7277 2419 0,'3'6'107'0,"-3"1"22"16,0-7-103-16,0 0-26 0,0 0 0 0,0 0 0 15,0 0 39-15,-3-7 2 0,-1-2 1 0,0 0 0 16,1-7-6-16,-1 0 0 0,-3-3-1 0,0-3 0 16,4 1-35-16,-8-5-14 0,4 1 1 0,0-3 0 15,-3 0 33-15,2-3 6 0,-2-4 2 0,3 4 0 16,-4-1-20-16,4 4-8 0,0-3 0 0,0-1 8 15,4 4-8-15,-5 0 0 0,5 3 0 0,-4-3 0 16,3 3 28-16,4 0 4 0,-3 3 1 0,3 0 0 16,-4 3-53-16,4 0-10 0,0 3-2 15,0 4-1-15,0-1 33 0,4 4 0 0,-1-1 0 0,1 4 0 16,3 3-32-16,-4 0 1 0,8 0 0 0,-4 0 0 16,7 3 31-16,0 0 0 0,0 3 0 0,4-3 0 15,-4 3 15-15,4 0 9 0,-1 3 1 0,5-3 1 16,-8 4-26-16,0-1 0 0,4 3 8 0,-8 1-8 0,1-1 0 15,-1 1 0-15,1 2 9 0,-4 1-9 0,0-1 0 16,-4 1 0-16,1-1 0 0,0 4 8 16,-1-3-32-16,-3-1-5 0,0 4-2 0,0-4 0 15,-3 4-77-15,-1-3-16 0,0 2-4 0,-3 1 0 16,0 3-51-16,0-4-10 0,-3 4-3 0</inkml:trace>
  <inkml:trace contextRef="#ctx0" brushRef="#br0" timeOffset="-214074.53">6336 7045 1766 0,'-7'10'36'0,"7"-10"10"0,0 0-37 0,-4 6-9 0,4-6 0 0,0 0 0 16,0 0 142-16,0 0 26 0,0 0 6 0,0 0 1 16,0 0-55-16,4 3-10 0,3 0-2 0,3 0-1 15,1-3-43-15,0 3-9 0,3-3-2 0,0 0 0 16,4 0-7-16,-1 0-2 0,1 0 0 0,3 0 0 16,-3 0-32-16,-1 3-12 0,1-3 9 0,3 4-9 15,-7-4-64-15,4 0-17 0,-1 0-4 0</inkml:trace>
  <inkml:trace contextRef="#ctx0" brushRef="#br0" timeOffset="-212091.04">7426 6913 1267 0,'0'0'56'0,"0"0"12"15,0 0-55-15,0 0-13 0,0 0 0 0,0 0 0 16,0 0 54-16,0 0 8 0,0 0 2 0,0 0 0 15,0 0-16-15,0 0-2 0,0 0-1 0,-4 4 0 16,1 2-1-16,3 3 0 0,0 1 0 0,0-1 0 0,3 0-4 0,1 1 0 16,3-1-1-16,-3 1 0 0,3-1-31 0,0-3-8 0,0 4 0 0,3-7 0 31,-3 3 52-31,4-6 10 0,0 3 2 0,-1-6 0 0,4 0-9 0,-3-3-2 0,3-4 0 16,0-2 0-16,-3-1-8 15,3 4-1-15,-4-4-1 0,1-2 0 0,-1 2-9 16,-2-3-2-16,-1 1 0 0,0-1 0 0,-4 0-6 0,1 1-2 0,-4-1 0 15,0 0 0-15,-4 4-4 16,1-1-2-16,-1 4 0 0,-3-1 0 0,0 4-2 0,-4 0-1 0,4 3 0 16,-3 0 0-16,-4 3-4 0,3 3-1 0,-3 0 0 0,0 3 0 15,0 0-10-15,3 4 0 0,-3 2 0 0,0 7 0 16,3 0-28-16,1 6 3 0,-1-3 0 0,1 6 0 16,-1-6-11-16,4 6-3 0,-4-2 0 0,4-1 0 15,4 3 51-15,-4 0 11 0,3-3 1 0,1 3 1 16,3-3-40-16,0 1-8 0,3-5-1 0,4 5-1 15,-3-4 38-15,6-1 8 0,-3-2 2 0,4 0 0 0,0-3-14 0,3-1-9 16,0 1 12-16,3-6-12 16,1-4 35-16,3-3 0 0,0 0 0 0,4-6 0 15,0-3-47-15,-4-1-10 0,4-5-2 0,-1 2 0 16,-2-2 24-16,-1-1 0 0,3 1-9 0,-2-4 9 16,-5 4-136-16,1-4-24 0</inkml:trace>
  <inkml:trace contextRef="#ctx0" brushRef="#br0" timeOffset="-211384.44">8431 6986 1580 0,'0'0'67'0,"0"0"-54"16,0 0 92-16,0 0 19 0,0 0 3 0,0 0 1 15,0 0-52-15,0 0-9 0,0 0-3 0,0 0 0 16,0 0 0-16,0 0 0 0,7 0 0 0,-3 0 0 16,7 3 0-16,-4 3 0 0,3-3 0 0,-3 3 0 15,4-3-28-15,-1-3-7 0,1 4-1 0,3-4 0 16,0 0-16-16,4 0-3 0,-4 0-1 0,4 0 0 16,-1 0-8-16,1-4 8 0,0 4-8 0,-4-3 8 15,0 0-8-15,0 0 0 0,-4 3 0 0,1-3 8 16,0 0-8-16,-4 3 0 0,0 0 0 0,0-3-11 15,0 3-21-15,-4 0-5 0,-3 0-1 0,0 0 0 16,0 0-69-16,0 0-13 0,0 0-4 0,0 0 0 16,-7-7-103-16,-3 4-21 0</inkml:trace>
  <inkml:trace contextRef="#ctx0" brushRef="#br0" timeOffset="-211161.04">8417 7145 1994 0,'-3'16'41'0,"-1"-13"11"0,4 4-42 0,0-1-10 0,4 3 0 0,-1-3 0 16,1-2 68-16,3 2 12 0,0 0 3 0,4-3 0 16,-1 0 36-16,1-3 7 0,3 4 2 0,0-4 0 0,4 3-80 0,-1-3-16 0,1 0-4 0,3-3 0 15,0 3-4-15,0-4 0 0,0 1-1 0,1 0 0 16,-1 0-15-16,0 0-8 0,-3 0 8 0,-1 0-8 15,-3 3-96-15,4-4-23 0,-4 4-5 0</inkml:trace>
  <inkml:trace contextRef="#ctx0" brushRef="#br0" timeOffset="-210613.75">8908 6986 1958 0,'0'0'87'0,"0"0"17"0,0 3-83 15,0-3-21-15,0 0 0 0,0 0 0 0,3 6 102 0,1-3 16 0,-1 0 3 0,4 0 1 16,0-3-50-16,4 0-11 0,0 0-1 0,-1 0-1 16,1 0-18-16,-1 0-3 0,4-3-1 0,-3 0 0 15,3 3-13-15,4-3-4 0,-4 0 0 0,0 3 0 16,0-3-12-16,0 3-8 0,-3-3 10 0,-1 3-10 15,1 0 16-15,-1-4-2 0,1 4-1 0,-4 0 0 16,-3 0-36-16,3 0-7 0,-4 0-2 0,-3 0 0 16,0 0-27-16,0 0-5 0,0 0-2 0,0 0 0 15,0 0-140-15,0 0-28 0,-7 0-6 0</inkml:trace>
  <inkml:trace contextRef="#ctx0" brushRef="#br0" timeOffset="-210413.66">8936 7186 2269 0,'0'0'64'0,"0"0"15"15,0 0-63-15,7-3-16 0,0 0 0 0,-3 0 0 16,6 0 105-16,-3 0 19 0,0 3 3 0,4-4 1 16,-1 4-41-16,1-3-8 0,3 3-2 0,0 0 0 0,0 3-35 15,4-3-7-15,-4 4-2 0,4-1 0 0,-4 0-12 0,0 3-2 0,4-3-1 0,-4 0 0 16,0 4-31-16,-4-1-7 0,4 0 0 0,1 0-1 15,-5 1-120-15,4-4-24 0,0 3-5 0</inkml:trace>
  <inkml:trace contextRef="#ctx0" brushRef="#br0" timeOffset="-209546.62">10132 6895 1816 0,'-7'-13'38'0,"7"13"8"15,-7-3-37-15,0 0-9 0,0 0 0 0,0 0 0 16,-1-1 106-16,-2 1 19 0,3 3 4 0,-4 0 1 0,4 3-53 0,-3 4-10 15,-1 2-3-15,4 4 0 0,-4-1-51 0,4 4-13 0,-3 0 0 16,3 2 0 0,0 1 0-16,0 3 0 0,3 0 0 0,-3-3 0 0,7 6 0 0,0-6 0 0,0 0 0 0,4-1 0 15,-1-5 34-15,4-1 4 0,0-2 1 0,4-4 0 16,-1-3-29-16,1 0-10 0,3-3 0 0,0-6 9 16,0 0 11-16,0-7 1 0,0 1 1 0,1-4 0 15,2 0-22-15,-3-2 0 0,0-1 0 0,-3-3 0 16,0 3 0-16,-1 0 0 0,-3 0 0 0,4 1 0 0,-8-1 0 15,1 6 0-15,-1 1 0 0,-3-1 0 0,0 4 0 0,-3-1 0 16,-1 4 0-16,1 0 0 0,-4 3 56 0,0 0 6 16,0 3 2-16,0 0 0 0,7 0-64 0,-7 0-18 15,-1 3-1-15,1 0 0 0,4 3 7 0,-4 3 2 16,7 1 0-16,-4 2 0 16,4-2-20-16,0 6-4 0,0 2-1 15,4 1 0-15,-1 0 35 0,1 3 0 0,3-3 0 0,0 6 0 0,0-3 0 0,4 0 0 16,-1 0 0-16,1 3 0 0,3-3 0 0,0 6 0 15,0-3 0-15,0 0 0 0,-3 0 28 0,3 0 13 16,-3 0 3-16,3 4 0 0,-4-4-20 0,1 0-3 16,-4 0-1-16,3 0 0 0,-2-3-12 0,-5 0-8 15,4-3 10-15,-7-1-10 0,0 1 8 0,0-3-8 16,-3-4 0-16,-1 1 0 0,-3-4 23 0,0 1-2 16,0-1 0-16,-4-6 0 0,4-3 5 0,-7 0 1 15,0-3 0-15,0 0 0 0,-4-3-15 0,1 0-2 0,3-1-1 0,-1 1 0 16,1-3 9-16,0-1 2 0,0 1 0 0,3-4 0 15,1 4 19-15,3-4 4 0,0 1 1 0,0-1 0 16,3-3-31-16,1-2-5 0,3-1-8 0,3-3 11 16,1 3-11-16,3 0 0 0,0-3-12 0,3 4 12 15,5-8 16-15,2 4 12 0,1-3 1 0,3 3 1 16,0 1-17-16,0 2-3 0,4 0-1 0,0 3 0 16,-1 4-9-16,1-1 0 0,0 4 0 0,-4-1 0 15,-3 7 22-15,-1 0 2 0,1 0 1 0,0 3 0 16,-4 0-122-16,-4 0-25 0,4 3-5 15,-3-3-854-15,-1 0-171 0</inkml:trace>
  <inkml:trace contextRef="#ctx0" brushRef="#br0" timeOffset="-207946.69">7567 7961 1267 0,'0'0'28'0,"0"0"5"0,0 0 2 0,-3 6 1 0,3-3-36 0,3 3 0 16,-3 4 0-16,0-1 0 0,4 7 109 0,-1-4 15 15,1 7 4-15,3 0 0 0,0 6-103 0,-4 0-25 16,8 3 0-16,-4 1 0 0,4 2 92 0,-1 0 12 16,-3 1 4-16,4-1 0 0,-1 0-28 0,-3 1-6 15,4-1-1-15,-4-3 0 0,4 1 2 0,-4-8 0 16,0 1 0-16,0 0 0 0,-4-3-75 0,1-6-11 0,-1-1-4 0,1-2-1 15,-1-4 16-15,-3-6 10 0,0 0-2 0,0 0 0 16,0 0 3-16,-3-6 0 0,-1-4 0 16,-3 1 0-16,0-4-3 0,0 1-8 0,-3-4 12 15,3 4-4-15,-4-4-8 0,0-3-14 0,1 0 3 16,-1 0 1-16,-3 1 10 0,4-1 0 0,-1 0 0 16,0 0 0-16,1 0 0 0,-1 1 0 0,4-1 0 15,0-3 0-15,-3 3 0 0,6-3 0 0,-3 0 0 0,3 0 0 16,4 0 0-16,0 3 0 0,0-3 0 15,0 4 0-15,4 2 0 0,3-3 0 0,0 3 0 0,0 4 0 16,0-4 0-16,4 7 0 0,-1-1 0 0,4 4 0 16,1 0 0-16,-1 3 0 0,3 3 0 0,1 0 0 0,0 3 28 15,-1 0 8-15,4 3 2 0,-3 1 0 16,0-1-23-16,3 0-5 0,-7 4-1 0,4-1 0 16,-1 0-69-16,1 1-15 0,-4-1-2 0,0-3-1 15,0 4-118-15,0-4-23 0,4 10-5 16,-18-16-679-16</inkml:trace>
  <inkml:trace contextRef="#ctx0" brushRef="#br0" timeOffset="-207574.98">7909 8259 2188 0,'0'6'48'0,"-3"0"11"0,3 0 1 0,0 1 1 0,7-1-49 0,-4 0-12 15,1-3 0-15,3 0 0 0,0 1 82 0,4-4 14 16,-4 0 2-16,3 0 1 0,1-4-56 0,-1 1-11 15,1-3-3-15,0 0 0 0,-1 0 28 0,1-4 6 0,-1-2 1 0,1 2 0 16,-1-2-52-16,-2-1-12 0,-1-3 0 0,0 4 0 16,0-4 0-16,-4 0 0 0,1 4 0 0,-1 3 0 15,-3-1 0-15,0 1 0 16,0 2 0-16,0 7 0 0,-7-3 0 0,0 0 0 0,0 6 0 0,0 0 0 16,-4 7 54-16,4-1 8 0,-3 4 2 0,-1 2 0 15,4 4-52-15,-3 3-12 0,3 0 0 0,-1 3 0 16,1-3-24-16,4 3-8 0,-1-3-2 0,1 3 0 15,-1 0 24-15,4 1 10 0,0-1-8 0,4-3 8 16,-1-4-26-16,1 1 0 16,3 0 0-16,0-6 0 0,0 2 26 0,4-5 0 0,3-1 0 0,-4-3 0 15,8-3 0-15,-4-3 0 0,4 0 0 0,3-6 0 16,0-3-43-16,4-1-3 0,-4-2-1 0,0-4 0 16,0 4-78-16,0-7-16 0,1 0-3 15,-1-3-1-15,0 0-35 16,-7 3-8-16,4-3 0 0,-4 0-596 0</inkml:trace>
  <inkml:trace contextRef="#ctx0" brushRef="#br0" timeOffset="-206647.82">8414 8058 1267 0,'0'-10'28'0,"-4"1"5"0,4-3 2 0,0 2 1 0,-3-2-36 0,3 2 0 15,0 1 0-15,0-4 0 0,0 7 96 0,0-3 12 16,0 9 2-16,0 0 1 0,0-4-6 0,0 4-1 16,0 0 0-16,0 0 0 0,7 4 1 0,-4 5 0 15,1 3 0-15,-1 1 0 0,1 3-33 0,3-1-6 16,-4 7-2-16,1 0 0 0,0 3 0 0,3 0 0 15,-4 4 0-15,1-1 0 0,-1 0-51 0,4-3-13 16,-3 0 0-16,3 0 0 0,0-6 54 0,-4 0 8 16,4 0 2-16,-3-4 0 0,-1 1-52 0,1-3-12 0,-4-1 0 0,4 1 0 15,-1-4 0-15,1-3 0 0,-4 4 0 16,0-10 0-16,0 0 0 0,0 0-13 16,0 0 4-16,0 0 1 15,0 0-38-15,-4-6-7 0,1-4-2 0,-1 1 0 16,0-1-58-16,-3-5-12 0,0-1-3 0,0 0 0 0,0 1-51 15,0-1-10-15,-3 0-3 0,3 4 0 0,-4-4 52 16,4 7 9-16,0-1 3 0,0 4 0 0,0 3 63 16,0 3 13-16,0 0 2 0,0 3 1 0,-4 0 27 0,4 3 6 0,3 1 0 0,-3-1 1 15,4 3 63-15,-1 1 13 0,1-4 3 0,3 3 0 16,3-2 0-16,-3-1 0 0,4 0 0 0,-1 1 0 16,1-1 28-16,3-3 7 0,0 0 1 0,0 0 0 0,-3 0-7 15,3-3-1-15,3 0 0 0,-3 0 0 0,4 0-22 16,-1-3-5-16,1-3-1 0,0 0 0 0,3-1-51 0,0-2-13 15,0-4 0-15,0 1 0 0,4-4 0 0,-1 1 0 16,1-4 0-16,0 0 0 0,3 3 22 16,-4-3 2-16,1 1 0 0,0 2 0 0,-4 3-16 0,0 1-8 15,-3 2 10-15,-1 4-10 0,1 0 34 16,-4 3 1-16,-4 3 0 0,-3 0 0 0,0 0 1 0,4 3 1 16,-4 6 0-16,0 1 0 0,0 5 6 0,-4-2 1 15,4 6 0-15,-3 0 0 0,-1 3-16 0,1-1-2 16,-1-2-1-16,1 3 0 0,-1-3-10 0,4 0-3 15,-3 0 0-15,3-4 0 0,3-2-1 0,1-1-1 0,3 1 0 0,-4 0 0 16,4-4-10-16,0-3 0 0,4-3 0 0,-4 0 0 16,4-3 0-16,-1-3 0 15,1-3 0-15,-1 0 0 0,1 0 0 0,-4-4-14 0,0 1 3 0,0-4 1 16,0 4 10-16,-3-1 0 0,3-2 0 0,-4-1 0 16,1 4 0-16,-1-1 0 0,1 1 0 0,-1 3 0 15,1 0 0-15,-4 6 0 0,0 0 0 0,0 0 8 16,0 0-8-16,0 0 9 0,0 0-9 0,0 0 10 15,0 0-10-15,0 6 0 0,3 0 9 0,1 3-9 16,-1 1 0-16,1-1 0 0,-1 1 0 0,5-1 0 16,-5 4 0-16,1-4 0 0,3 0 0 0,0 4-8 0,0 0 8 15,0-4 0-15,0-3 0 0,0 0-8 16,4 1 8-16,-1-1 0 0,-3-3-9 0,4 0 9 16,-1-3 0-16,1 0 8 0,-4 3 0 0,4-3 0 15,-4 0-8-15,0 0 0 0,0-3 0 0,-7 3 0 16,0 0 0-16,3-3 0 0,-3-3-10 0,0 0 10 15,0-4 10-15,-3 4 8 0,-4 0 2 0,3-4 0 0,-3 1-28 0,4-1-6 16,-5 4-1-16,5-3 0 0,-4 2 15 0,3-2 0 16,1 0 0-16,-1-4 0 0,1 4 0 0,-1-1 0 15,4-2 0-15,0-1 0 0,0 4 0 0,4-4 0 16,-1 4 0-16,4-1 0 0,-3-2 21 0,3 3 7 16,4-1 2-16,-4 4 0 0,3 0-30 0,1 2 0 15,3 1 0-15,-4 0-10 0,5 3 10 0,-1 0 0 0,0 3 0 16,3 0 0-16,-2 4-8 0,-1 2-7 0,0-3-1 0,0 1 0 31,-4 2-98-31,1 0-20 0,0 1-4 0,-4-4-1 16,3 4-115-16,-6-4-23 0</inkml:trace>
  <inkml:trace contextRef="#ctx0" brushRef="#br0" timeOffset="-206336.63">9267 8431 1911 0,'0'0'54'0,"0"0"12"0,0 0-53 0,0-6-13 0,-3-4 0 0,3 1 0 16,0 0 80-16,0-1 12 15,0-2 4-15,0-1 0 16,0 4 25-16,3-1 6 0,-3-2 1 0,0 2 0 0,4 1-103 0,-4-1-25 0,4 1 0 0,-1-3 0 16,-3 2 65-16,4 1 8 0,-1-1 2 0,1 1 0 0,3-1-28 0,-4 1-6 15,1 0-1-15,3 2 0 0,-4 1-11 0,4 0-2 16,0 3-1-16,1 3 0 0,-1 0-5 0,0 6-1 15,0 0 0-15,3 7 0 0,-3 2 14 0,4 1 2 16,-4 3 1-16,0 0 0 0,0 3-12 0,0 0-2 16,0 0-1-16,-3 0 0 0,3 0 11 0,-4-4 3 15,1 4 0-15,-1-6 0 0,-3 3-36 0,4-7 0 16,-4 1 0-16,0-1 0 16,0-5-103-16,0 2-27 0,0-9-6 0,0 0-840 15,0 0-168-15</inkml:trace>
  <inkml:trace contextRef="#ctx0" brushRef="#br0" timeOffset="-204577.71">10195 8105 2163 0,'0'0'48'0,"0"0"9"0,-3-6 3 0,-1-1 0 0,1 1-48 0,3 3-12 16,0 3 0-16,-4-6 0 0,4 6 113 0,0 0 20 15,0 0 4-15,0 0 1 0,0 0-48 0,0 0-10 16,0 0-1-16,4 9-1 0,-4 1-32 0,3 2-6 0,1 7-2 0,3 0 0 15,-4 3-14-15,4 0-2 0,0 0-1 0,-3 3 0 16,7-3-21-16,-4 0-15 0,0-1 3 0,0-2 0 16,0 0 32-16,0-3 8 0,0 3 0 0,0-4 1 15,-4 1-29-15,1-4 8 0,0 1-8 0,-1-4 0 32,1 1-21-32,-1-1-7 0,-3-3-2 0,0-2 0 15,0-4-27-15,0 0-6 0,0 0-1 0,-7 3 0 16,4 0-51-16,-8-3-10 0,4 0-3 0,-4-3 0 15,4 0-15-15,-3-1-3 0,-4-2-1 0,3 0 0 16,0-3 82-16,-3-1 16 0,0-2 3 0,0-1 1 0,0 1-61 16,-4-1-12-16,4 0-2 0,-3 1-1 15,6 2 71-15,0 1 14 0,1 0 4 0,-1-1 0 0,4 4 44 0,0 0 10 0,4 3 2 0,3 3 0 16,0 0 56-16,0 0 11 0,0 0 2 0,0 0 1 16,0 0-1-16,3-4 0 0,8 4 0 0,-4-3 0 0,7 3-28 15,-4 0-5-15,5 3-2 0,-1-3 0 0,0 0-37 0,3 4-7 16,-2-4-2-16,-1 3 0 0,3 0 37 15,1-3 7-15,0 3 2 0,-1-3 0 0,4 3-42 0,1-3-8 16,-1 0-8-16,0-3 12 0,4 3 19 0,-4 0 4 16,0 0 1-16,0 0 0 0,0 3-22 0,-3-3-4 15,0 3-1-15,-4-3 0 0,0 3 0 0,0 4 0 16,-4-4 0-16,1 0 0 0,-4 0-9 0,4 0 10 16,-8 3-10-16,4-2 10 0,-7 2-10 0,4 0 10 15,-4-3-10-15,0-3 10 0,0 7-10 0,0-1 0 16,0-6 0-16,0 0 0 0,-4 3 52 0,4-3 9 15,0 0 2-15,0 0 0 0,0 0-23 0,-7 0-4 16,4-3 0-16,-4 0-1 0,0-4 1 0,-1 1 1 0,5 0 0 16,-4 0 0-16,0-1-11 0,3-2-2 15,-3 0-1-15,4-1 0 0,-4 1 9 0,3-1 1 0,-3 1 1 16,4 0 0-16,-1-4-34 0,4 4 0 0,-3 2 0 0,3-2 0 16,0-1 0-16,0 4 0 0,3 0 0 0,4 0 0 15,-3-1 0-15,3 1 0 0,3 3 0 0,1 0 0 16,-4 0 0-16,3 0 0 0,1-1 0 0,0 1 0 15,3 3 0-15,-4 0 0 0,1 0 0 0,3 0 0 16,-3 0 0-16,-1 0 0 0,1 3 0 0,-1 1 0 16,1-4 0-16,0 3 0 0,-1 0 0 0,1 0 0 15,-4 0-44-15,3 0-16 0,-3 4-4 16,0-4 0-16,1 3 83 0,-1-3 16 0,0 3 3 0,-4-3 1 16,-3-3-39-16,0 0 0 0,0 0-12 0,0 0 4 15,0 0 0-15,0 0 0 0,0 0 0 0,0 0 0 16,0 0-12-16,0 0-3 0,0 0 0 0,0 0 0 15,0 0 34-15,0 0 6 0,0 0 2 0,0 0 0 0,0 0-19 16,0 0 0-16,0 0 0 0,0 0 0 0,0 0-14 0,0 0-3 16,0 0-1-16,0 0 0 0,0 0 18 0,0 0 0 15,0 4 0-15,4 2 0 0,-4 0 0 0,0 0 0 16,0 1 0-16,-4-1 0 0,4 0 15 0,0 4 6 16,0-1 2-16,0-3 0 0,0 4-37 0,0-1-7 15,0 4-2-15,0-4 0 0,4 4 23 0,-1-4 0 16,-3 7 0-16,7-4 0 0,-3 1 15 0,-1-1 7 15,4 4 2-15,4-3 0 0,-4-4-24 0,4 0 0 0,-1 1 0 0,1-4 0 16,-1 0 0-16,1-3 0 0,3-3 0 0,-3 0 0 16,3-3 0-16,-4 0 0 15,4-3 0-15,-3-4 0 0,0 1-17 0,-1 0-5 0,1-4-1 0,-1-3 0 16,1 4 38-16,-4-1 7 0,0-2 2 16,0 2 0-16,0 1-24 0,-3-1 9 0,-1-3-9 15,4 4 0-15,-3-4 8 0,-1 4-8 0,1-4 0 0,-1 3 0 16,-3 4 0-16,4-4 0 0,-4 4 8 0,3 0-8 15,-3 2 0-15,0 7 0 0,0 0 0 0,0 0 0 16,0 0 10-16,0 0-10 0,0 0 8 0,4 7-8 16,-1-1 8-16,-3 3-8 0,4 4 8 0,-4-1-8 15,4 1 8-15,-1 3-8 0,1-4 0 0,-4 4 8 16,3 0 12-16,4-1 1 0,-3-2 1 0,3 2 0 16,-4-2-31-16,4 0-7 0,0-4 0 0,0 0-1 15,1 1 17-15,-1-4 0 0,3-3 0 0,-3 0 0 16,4 0-44-1,-1-3-1-15,-3-3-1 0,4 0 0 0,0 0 74 0,-1-3 16 0,-3-1 2 0,4 1 1 16,-4-3-24-16,3 3-5 0,-2-1-1 0,-1 1 0 0,3 0-27 0,-3-1-6 16,4 4 0-16,-4 0-1 0,3-3 17 0,-3 3 0 15,4 0 8-15,-4-4-8 0,4 4 16 0,-4-3-4 16,0 0 0-16,0-1 0 0,3 1-12 0,-2 0 0 16,-1 0 0-16,-4-4 0 0,4 1 0 0,0-1-12 15,-3-2 3-15,3-1 0 0,-4 1 9 0,-3-4 12 16,4 0-2-16,-4 1-1 0,0-1-9 0,0 0 10 15,0 1-10-15,-4 2 10 0,1-3-10 0,-4 7 0 0,3-3 0 16,1 5 8-16,-4-2 0 0,0 3-8 16,0 2 12-16,-4 4-4 0,4 4-17 0,-4 2-4 15,1 0-1-15,3 7 0 0,-4-1 14 0,0 4 0 0,4 6 0 0,-3 0 10 16,3 3-10-16,3-3 0 0,1 0-10 16,-1 0 10-16,1 0 0 0,3-4 0 0,0-2 0 0,3 3 0 15,1 0 0-15,3-4 0 0,3 1 0 0,-3 0 0 16,8-4 0-16,-5 1 0 0,8-4 13 0,-4 1-4 15,7-1 3-15,-3-3 0 0,3-3 0 0,0 1 0 16,-3-1 26-16,-1-6 6 0,1-1 0 0,0 1 1 16,-1-3-36-16,1 0-9 0,-1 0 0 0,1-1 0 15,-4 1 0-15,4-3 0 0,-4 5 0 0,0-2 0 16,-3 0-33 0,-1 3-9-16,-3-3-2 0,-3-1 0 0,-1 4-52 15,-3 3-10-15,0 0-2 0,0 0-1 0,0 0-138 0,0 0-27 0,0 0-6 0,0 0 0 0</inkml:trace>
  <inkml:trace contextRef="#ctx0" brushRef="#br0" timeOffset="-203029.36">6463 9334 1728 0,'0'0'38'0,"0"0"8"0,3 0 2 0,4-3 0 0,1 3-39 0,-5 0-9 16,8-3 0-16,-8 0 0 0,8-1 53 0,-8 1 9 15,4-3 2-15,0-3 0 0,0 2 0 0,1-2 0 16,-5 3 0-16,1-4 0 0,3 4 0 0,-7-3 0 16,3 2 0-16,1-2 0 0,-4 3-47 0,3-1-9 0,-3 1-8 0,-3 0 12 15,3 6 0-15,-4-6 1 0,1 2 0 0,-1 1 0 16,-3 0-1-16,4 3-1 0,-12 0 0 0,8 3 0 15,-3 0-11-15,-1 1 0 0,1 2 0 0,-5 3 0 16,5 1-12-16,-1-1-2 0,1 4 0 0,-1 2 0 16,4 1-1-16,-3 3 0 0,-1 0 0 0,4-1 0 15,0 1 15-15,0-3 0 0,3 3 0 16,1 3 0-16,3-3 0 0,-4-4 0 0,8 4-9 0,-4 0 9 16,3-4 0-16,8 1 0 0,-8-3 0 0,4 2 0 15,0-2 0-15,11-4 0 0,-11 1 0 16,11-4 0-16,-4 0 0 0,4-6 0 0,-1 0 0 15,4 0 0-15,1-6 0 0,-5 0 0 0,1-1 0 0,3-5 0 16,-3-1-171 0,-1 4-38-16,-3-4-8 0,4 1-639 0</inkml:trace>
  <inkml:trace contextRef="#ctx0" brushRef="#br0" timeOffset="-202711.41">6946 9591 2188 0,'0'0'48'0,"0"0"11"0,0 0 1 0,0 0 1 0,0 0-49 0,4-6-12 0,-4-4 0 0,3 1 0 16,-3-3 79-16,0-1 13 15,0-3 2-15,-3-3 1 0,3 1-35 0,-4-1-6 16,1 0-2-16,-4 0 0 0,3 0-16 0,-3-3-3 16,0 4-1-16,-4-4 0 0,1 0-15 0,-1 3-3 15,1 0-1-15,3 0 0 0,-4 4-13 0,7-1 0 0,-6 3 0 0,3 4 0 32,3-4-48-32,1 4-13 0,-1 3-3 0,1 0 0 0,3-1-51 0,0 7-10 0,3-6-3 15,4 3-580-15,0 0-116 0</inkml:trace>
  <inkml:trace contextRef="#ctx0" brushRef="#br0" timeOffset="-202028.69">7151 9227 1630 0,'0'0'36'0,"0"0"7"0,7 4 1 0,-7-4 3 0,3 3-38 0,-3-3-9 16,0 0 0-16,0 0 0 16,0 0 126-16,0 0 23 0,0 0 5 0,0 0 1 15,0 0-73-15,0 0-14 0,0 0-4 0,0 0 0 0,-7 3-18 0,0 3-4 16,0 0-1-16,0 4 0 15,0 2-25-15,0 1-4 0,0 6-2 0,0-1 0 0,0-2 2 0,0 3 1 16,0 0 0-16,0 0 0 0,0-4-13 0,3 1-18 16,1 0 4-16,3-7 1 0,-4 4 13 0,4-7 0 15,0 0 0-15,0-6 0 0,0 0 0 0,4 0 0 16,3 0 0-16,0 0 0 0,0-3 12 0,0 0 6 16,0-3 1-16,3-1 0 0,-2 1 11 0,2 0 2 15,4 0 1-15,0-1 0 0,0 1-6 0,1 3-2 0,-1 0 0 16,0 0 0-16,3-1 36 0,-2 8 7 0,-1-4 2 0,0 6 0 15,-4-3-28-15,1 3-6 0,0 4 0 16,-4-1-1-16,0 4-10 0,-4-1-1 0,1 1-1 0,-4 2 0 16,0 1-23-16,0 0 0 0,-4-1 0 0,-3 4 0 15,0-3 16-15,0 3 0 0,0-4-1 0,-4 1 0 16,4 0-24-16,-3-4-5 0,3 4-1 0,0-4 0 16,0 4 15-16,-1-3 8 0,1-4 0 0,4 1-8 15,-1 2 0-15,4-6 0 0,0 1-10 16,0-7 10-16,0 0-10 0,7 0 10 0,0 3 0 0,1-6-9 15,6-1 9-15,-4 1 0 0,8-6 0 0,-4 0 8 16,7-1-8-16,-3-2-13 0,3-1 3 0,0-3 1 16,0 1 9-16,0-1 0 0,1-6 0 0,-5 0 0 15,1-3 0-15,0 0 0 0,-4 0 0 0,0 3 0 0,-4-3 0 0,1 6 0 16,0 0 0-16,-4 4 8 16,0-1-8-16,0 6 11 0,-4-2-11 0,1 6 12 0,-4-1-12 0,0 7 0 15,0 0 0-15,0 0 0 0,-7 0 8 0,0 3-8 16,0 1 12-16,0 2-4 0,-4 6-8 0,0 4-9 15,1 3 9-15,-1 3-13 0,4 0 13 0,-3 0 0 16,2 0 0-16,1 3 0 0,4-3 0 0,-1 0 0 16,1-3 0-16,3-4 0 0,3 4 0 0,1-6 0 15,3-1 0-15,0-3-9 0,0 4 9 0,0-4-8 16,7 4 8-16,-3-7-8 0,-1 1 8 0,5-4 0 16,-1 0 0-16,3 0 0 0,-3 0 0 0,8-3 0 15,-5-6 0-15,4 0 8 0,1 2-8 0,-1-2 0 16,-4 3 8-16,4-3-8 0,-3 3 0 0,-4-1 0 15,0-2 0-15,0 3 0 16,-3-3-64-16,-4-1-18 0,0 1-3 0,0 0-853 0,-3 0-170 0</inkml:trace>
  <inkml:trace contextRef="#ctx0" brushRef="#br0" timeOffset="-201077.22">7585 10375 1728 0,'0'0'38'0,"0"0"8"0,0 0 2 0,0 0 0 0,0 0-39 0,0 0-9 15,0 0 0-15,-4 3 0 0,1 3 91 0,3-6 16 0,-4 7 3 0,4-1 1 16,-3 0-24-16,3 1-5 0,0 2-1 0,0-3 0 16,0 4-51-16,3-1-10 0,1 4-3 0,-4-1 0 15,7 4 24-15,0-1 5 0,0 1 1 0,0 6 0 16,0-3 13-16,4 6 4 0,-1 0 0 0,-3 6 0 15,4 1-52-15,-1 5-12 0,1 1 0 16,-4-10 0-16,4 0 0 0,-1 4 0 0,-3-7 0 0,4 3 0 16,-1-6 36-16,1 3 4 0,-4-6 0 0,4 3 1 15,-1-3-33-15,-3-7-8 0,0-2 0 0,0-4 0 16,-3 0-13-16,-4-6-5 0,0 0-1 0,3-9 0 16,-3-1-53-16,0-2-12 0,0-1-1 15,-3-5-1-15,-1-1-68 0,-3-3-14 0,0 0-2 16</inkml:trace>
  <inkml:trace contextRef="#ctx0" brushRef="#br0" timeOffset="-200688.61">7539 10325 1695 0,'0'0'37'0,"0"0"8"0,-7-3 2 0,3 0 1 0,1-4-39 0,3 7-9 15,-4-6 0-15,1 0 0 0,3 6 112 0,3-6 20 16,-3-1 4-16,4 4 0 0,3-3-108 0,0 3-28 0,0 0 0 0,4-1 0 15,-1 1 56-15,4 0 7 16,0 0 1-16,7 0 0 0,4 0 0 0,0 3 0 16,3 0 0-16,4 0 0 0,0 0 0 0,3 0 0 15,0 3 0-15,-3-3 0 0,0 3 0 0,-1 0 0 16,1 0 0-16,-4 7 0 0,1 2 0 0,-1 4 0 0,-3 3 0 16,-8-4 0-16,1 4-52 15,-1 0-12-15,-2 3 0 0,-1 0 0 0,0 6 0 0,-7 0 0 0,0 1 0 0,0 8 0 16,-4-2 54-16,-3-1 8 0,-7 4 2 0,0-1 0 15,0-5-52-15,-3-1-12 0,-1-3 0 0,-7 4 0 16,4-7 0-16,-7 0 0 0,4 0 0 0,-5-3 0 16,1 3 0-16,-3-6 0 15,2-3 0-15,1-1 0 0,4 1 0 0,-5-7 0 0,5-2 0 0,-1-1 0 16,0 0-36-16,4-3-11 0,0-3-1 16,0-3-1-16,4 0-75 15,3-3-16-15,-1-1-2 0,5 1-1 0,3-6-141 0,0 2-29 16,3-9-6-16,5 10-1 0</inkml:trace>
  <inkml:trace contextRef="#ctx0" brushRef="#br0" timeOffset="-199643.67">8378 10457 1728 0,'0'0'38'0,"0"0"8"0,0 0 2 0,0 0 0 0,0 0-39 0,0 0-9 0,0 0 0 0,0 0 0 16,0 0 104-16,-7 3 20 0,4 0 3 0,-1 3 1 15,4 0-52-15,0 7-9 0,0-1-3 0,0 1 0 16,7 6-51-16,-3 3-13 0,-1 6 0 0,1 0 0 16,3 4 54-16,-3 2 8 0,6 1 2 0,-3-1 0 15,0 1 0-15,0-1 0 0,0-6 0 0,0 0 0 16,4-2-46-16,-7-14-9 0,3 1-1 0,-4-1-8 15,4-2 0-15,-3-7 0 0,3 3-10 0,-4-6 10 0,1-3 0 16,-1-3 0-16,1-4 0 0,-1-2 0 16,-3-4 0-16,0 0 0 0,0-6 0 0,-3 0 0 0,-1 0 19 0,1-3 11 15,-4 0 2-15,3 0 1 0,-3-3-21 0,0 3-12 16,-3 0 12-16,3 0-12 0,-1-4 27 16,-2 4-2-16,-1-3 0 0,4-3 0 15,-3 3-71-15,3-1-14 0,-4 4-4 0,4-3 0 0,0 0 52 0,0 3 12 16,3 0 0-16,-3 3 0 0,7 6 28 0,-3-3 8 15,3 7 1-15,0-1 1 16,3 7-61-16,-3 0-12 0,4-1-2 0,-1 4-1 0,4 3 38 0,0 0 0 16,-3 3 0-16,3 0 0 0,4 1 0 0,-1-1 0 15,1 0 0-15,-1 0 0 0,4 3 0 0,1-3 0 16,2 4 0-16,1-4 0 0,3 0 0 0,-3 0 0 0,-1 0 0 16,4-3 0-16,1 3 14 0,-1-3 10 0,-4 4 3 0,5-4 0 15,-5 0-16-15,-3 0-3 0,0 3-8 0,1 0 12 16,-8 3-2-16,3-3-1 0,-3 0 0 0,-3 4 0 15,3-1-9-15,-7 0-16 0,0 4 4 0,0-4 1 16,0 0-78-16,-4 0-16 0,-3 1-3 0,0-1-1 16,0 0-107-16,-3 4-22 0,-1-1-4 0</inkml:trace>
  <inkml:trace contextRef="#ctx0" brushRef="#br0" timeOffset="-199435.47">8431 10717 1993 0,'-3'15'56'0,"3"-15"13"0,-4 4-55 0,4-4-14 0,0 6 0 0,0-6 0 16,0 0 62-16,7 0 10 0,0 0 1 0,4-3 1 0,0-4-28 0,-1 1-6 15,4 0 0-15,4 0-1 0,0-4-17 0,-1 4-3 16,1 0-1-16,3-4 0 0,4 4-18 0,-4 0 8 16,4-1-8-16,-4 1 0 0,3 0 0 0,-6 3 0 15,3 0 0-15,-7-4 0 16,4 4-87-16,-4 3-17 0,0-3-4 0,-3 0-537 15,-1 0-107-15</inkml:trace>
  <inkml:trace contextRef="#ctx0" brushRef="#br0" timeOffset="-198984.45">9049 10243 1879 0,'0'0'41'0,"0"0"9"0,0 0 2 0,0 0 0 0,0 0-41 0,-7 3-11 16,0 1 0-16,3-1 0 0,-3 3 119 0,0 3 21 0,-4 1 5 0,1-1 1 16,3 7-62-16,-4-4-13 0,1 4-3 0,-1 3 0 15,-3-3-5-15,3 2-2 0,1-2 0 0,-1 0 0 16,4-1-46-16,-3 1-15 0,2-3 8 0,5-1-8 16,-4-2 48-16,3-1 7 0,4 0 1 0,-3-2 0 15,3-1-39-15,0-6-7 0,3 6-2 0,1-3 0 16,3 1-8-16,-4-4 0 0,5 0 0 0,-1 0 8 0,0-4-8 0,3 4 12 15,1 0-12-15,3 0 12 0,0 0 3 0,4 0 1 16,3 4 0-16,-4-4 0 0,1 0 17 16,-4 0 4-16,4 3 1 0,0 3 0 0,-1 0 22 15,1 0 5-15,-4 1 1 0,0 2 0 0,-3 4-50 0,-1-1-16 16,1 1 10-16,-1-1-10 0,-3 4 0 0,-3 3 0 16,3 0 0-16,-3 3 0 0,-4 0 12 0,0-1 11 15,0 1 1-15,-4-3 1 0,0 0-40 0,1 0-8 16,-4 0-1-16,0-1-1 0,-4-2 42 0,1 0 9 15,-4 0 2-15,-1-7 0 0,1 3-28 0,-3-5 0 16,-1 2 0-16,0-3 0 16,4 1-22-16,-3-4-3 0,3 0-1 0,-4-3 0 15,7-3-70-15,1 3-13 0,-1-3-3 0,4 0-1 16,4-4-143-16,-1 4-29 0,1-9-6 0,3-1-1 0</inkml:trace>
  <inkml:trace contextRef="#ctx0" brushRef="#br0" timeOffset="-198500.86">9440 10933 1958 0,'0'0'43'0,"-3"6"9"0,3 1 1 0,0-1 3 0,3-3-45 0,1 0-11 16,-1 4 0-16,1-4 0 0,-1 0 104 0,1 0 20 16,3 3 3-16,4-6 1 0,-1 3 0 0,4 0 0 15,-3-3 0-15,7 0 0 0,-1 0-52 0,1-3-9 0,-1 0-3 0,1 0 0 16,3-3-40-16,-3 3-9 15,0-4-2-15,-1 4 0 0,1-3-13 0,-1 0 0 0,1-1 8 0,0 1-8 32,-1 3-60-32,1-3-16 0,0-1-2 0,-1 4-1 15,1 3-141-15,-4-3-29 0,25 3-6 0,-7 3-1 0</inkml:trace>
  <inkml:trace contextRef="#ctx0" brushRef="#br0" timeOffset="-197407.88">10238 10921 1958 0,'0'0'43'0,"-4"3"9"0,1 3 1 0,-1-3 3 16,4-3-45-16,-3 3-11 0,3-3 0 0,-8 3 0 0,5 1 90 0,3-4 16 16,0 0 3-16,0 0 1 0,-7 0-22 0,0-4-5 15,3 1-1-15,-3-3 0 0,4 0-66 0,-1-1-16 16,1-2 0-16,-1 0 0 0,1-4 0 0,-1-3 0 15,1 4 0-15,-1-4 0 0,4-3 0 0,0 4 0 16,-4-4 0-16,4 0 0 0,0 3 0 0,0 1 0 16,0-1 0-16,4 7 0 0,-4-4 0 0,4 1 0 15,-1 2 0-15,1 1 0 0,-1-1 0 0,4 4 0 16,-3 0 0-16,6 0 0 0,1-1 0 0,-1 7 0 16,1-3 0-16,0 3 0 0,3 0 0 0,0 0 0 15,0 3 0-15,4-3 0 0,-1 3 0 0,4-3 0 16,1 4 0-16,-1-4 0 0,3 3 0 0,-2-3 0 0,-1 0 0 0,0 3 0 15,-3-3 0-15,-4 3 0 16,3-3 0-16,-3 3 0 0,-3 3 0 0,0-3 0 16,-1 1 0-16,-3-1 0 0,4 0 0 0,-8-3 0 0,1 3 0 0,-4-3 0 15,0 0 0-15,0 0 0 0,0 0 0 0,0 0 0 16,0 0 0-16,0 0 0 0,0 0 0 0,7 0 0 16,-7 0 0-16,0 0 0 0,0 0 0 0,3-6 0 15,1 3 55-15,0-4 7 0,3 1 2 0,-4 0 0 16,1-4-52-16,-1 1-12 0,1 3 0 0,-4-4 0 15,0 1 0-15,3 0 0 0,-3 2 0 0,0-2 0 0,4-1 0 16,-4 1 0-16,0 3 0 0,0-4 0 0,0 4 54 16,0 0 8-16,-4 0 2 0,1-1 0 15,-1 4-52-15,1-3-12 0,-4 3 0 0,3 0 0 0,-3-1 0 16,0 4 0-16,0 4 0 0,0-1 0 0,0 3 0 16,0 0 0-16,0 1 0 0,-4 5 0 15,4-3 0-15,0 7 0 0,0 0 0 0,0 6 0 0,0-3 0 0,3-1 0 16,-3 7 0-16,4-3 0 0,3 4 0 0,-4-1 0 15,4-3 0-15,4 0 0 0,-1-1 0 0,1-2 0 16,3 0 0-16,-4-3 0 16,4-1-48-16,4-2-13 0,-4 0-3 0,4-4 0 0,-1-3 52 0,4 0 12 15,-3-2 0-15,-1-4 0 16,5-4 0-16,-1 1 0 0,3-3 0 0,-3-3 0 16,4 2-54-16,-4-2-8 0,4-4-2 0,-4 4 0 15,0-4 0-15,0-2 0 0,0 2 0 0,0-2 0 16,-3-1-53-16,0 0-11 0,-1 4-3 0,1-4 0 15,-4 3-17-15,3-2-3 0,-3-1-1 0,0 0 0 16,1 1-11-16,-5-1-2 0,8-9-1 0,-4 6 0 0</inkml:trace>
  <inkml:trace contextRef="#ctx0" brushRef="#br0" timeOffset="-196643.5">10947 10472 1074 0,'0'0'30'0,"0"0"8"16,0 0-30-16,0 0-8 0,0 0 0 0,0 0 0 15,0 0 136-15,0 0 27 0,0 0 5 0,0 0 0 16,0 0-22-16,0 0-5 0,0 0-1 0,0 0 0 15,0 0-36-15,0 0-8 0,-4 6-2 0,1 1 0 16,-1-1-14-16,1 3-4 0,-1 1 0 0,-3 2 0 16,3 1-21-16,-3-1-5 0,4 1-1 0,-4 3 0 15,3 3-21-15,1-4-4 0,-4 1 0 0,3 3-1 16,1-1-13-16,3 1-2 0,0 3-8 0,0-3 12 0,0 3-12 0,3-3 0 16,4 0 0-16,-3-4 0 0,3 1 0 0,0-3 0 15,0-4 0-15,0 0 0 16,4-2 0-16,-1-4 0 0,-3 0 0 0,4 0 0 0,-4-3 0 0,3-3-10 15,1-3 10-15,0-1-8 0,-4-2 8 0,3-4 0 16,1 1 0-16,-4-4 0 0,3 1 0 0,1-1 0 16,-4-3 0-16,4 0 0 0,-4 4 0 0,3-4 0 15,-3 3 0-15,0 0 0 0,1 1-8 0,-1-1 0 16,-4 3 0-16,4 1 0 0,-3-1-1 0,-1 1 0 16,1 2 0-16,-4 1 0 0,0 3-11 0,0-1-3 15,-4 7 0-15,4-3 0 0,0 3 23 0,-3 0 0 16,3 3 0-16,-4 1 0 0,4 2 0 0,-3 0 0 15,3 4 0-15,0-1 0 0,-4 0 17 0,4 4 8 0,0-1 2 16,0 1 0 0,-3 3-43-16,3-1-9 0,3 4-2 0,1 0 0 0,-4-3 51 0,3 2 11 0,1-2 1 0,3 0 1 15,0-4-8-15,0 1-1 0,0-4-1 0,3 1 0 16,-2-7-40-16,2 0-8 0,1 0-2 0,-1-6 0 16,4 3 23-16,-3-6 0 0,-4-1-9 0,4-2 9 15,-4-3-35-15,3-1-3 0,-3-3-1 0,0 1 0 16,0-1 63-16,0 0 12 0,-3 4 2 0,3-4 1 15,-3 0-30-15,-1 4-9 0,-3-1 0 0,4 1 0 0,-1 5 8 16,-3 7-8-16,0 0 0 0,0 0 0 0,0 0 9 0,0 0-1 16,0 0-8-16,0 4 12 15,0-1-12-15,0 6 9 0,4 4-9 0,-4-4 8 16,3 4-8-16,1-1 0 0,-1 4 0 0,4 0 0 0,0-4 0 0,0 4 0 16,1-4-8-16,-1 1 8 15,0-4 0-15,0 1-9 0,0-4 9 0,0-3 0 16,0 3 0-16,-4-3 0 0,4 1 0 0,-7-4 0 0,4 0 0 0,-4 0 11 15,7-4 0-15,-7 4 0 0,4-6 16 0,-1 0 3 16,1-3 1-16,-1-4 0 0,-3 4-2 0,0-4 0 16,0 4 0-16,-3-4 0 0,-1 1-17 0,1-1-3 15,-1 4-1-15,0-7 0 0,1 6-8 0,-1-2 0 16,4-1 0-16,-3 1 0 0,-1 2 0 0,1 1 0 16,3 0 0-16,0-1 0 0,0 1 0 0,0 3 0 15,0 6 0-15,0 0 0 0,3-7 0 0,-3 7-11 0,7-6 3 0,4 3 0 31,-4 3-36-31,4 0-8 0,-4 3 0 0,3 0-1 16,4 0-9-16,-3 4-2 0,3-1 0 0,0 0 0 16,0 0-104-16,0-2-22 0,1-1-4 0,2-3-542 0,1 0-109 0</inkml:trace>
  <inkml:trace contextRef="#ctx0" brushRef="#br0" timeOffset="-196262.73">11875 10425 1958 0,'0'0'43'0,"0"0"9"0,0-6 1 0,0 0 3 16,0 6-45-16,0 0-11 0,-4-3 0 0,4 3 0 15,0 0 140-15,-11 0 25 0,4 3 6 0,0 3 1 16,0 0-84-16,0 4-16 0,-3 2-3 0,-1 1-1 16,0 2-33-16,1 4-7 0,-1 0-2 0,1 0 0 15,-1 3-12-15,1-3-2 0,2 3-1 0,1-7 0 16,0 4 25-16,4-3 6 0,-1-4 1 0,1-2 0 16,-1-1-22-16,4-3-4 0,0 1-1 0,0-7 0 15,0 0-16-15,7 0 10 0,0-4-10 0,0 1 8 0,4 0-22 0,0 0-5 16,-1 0-1-16,1 0 0 0,-4-4 40 0,3 4 8 15,1 0 2-15,0-3 0 0,-1 3-22 0,1 0-8 16,-1 3 0-16,-3-3 0 0,4 3 8 16,-4 0-8-16,-7 0 0 0,7 0 9 0,0 6 9 0,-3 0 2 15,-1 0 0-15,1 4 0 0,-4-1 1 0,3 4 1 16,1-1 0-16,-4 4 0 0,-4 3-10 0,1 0-1 16,3-1-1-16,-4 1 0 15,-3-3-10-15,4 0 0 0,-4-1 9 0,-1-2-9 0,1-4 0 0,-3 1 0 16,3-4 0-16,-4 0 0 0,4-3-19 0,-3-3-1 0,-1 0-1 15,4-3 0 1,0 0-65-16,0-6-13 0,3 2-2 0,1 1-1 16,-1 0-95-16,1-1-19 0,3 4-4 15</inkml:trace>
  <inkml:trace contextRef="#ctx0" brushRef="#br0" timeOffset="-196094.63">12040 10870 2880 0,'0'19'64'0,"0"-12"12"0,0 2 4 0,0-3 0 15,4 0-64-15,-4-6-16 0,0 0 0 0,0 0 0 16,0 0 41-16,0 0 6 0,0-6 1 0,-4-3 0 0,4-4-28 16,0-2-4-16,-3-4-2 0,3-3 0 15,-4-3-61-15,-3 0-12 0,4 0-2 0,-4-7-1 16,3 4-127-16,-3 0-26 0,4 0-5 0,-5-1-839 16</inkml:trace>
  <inkml:trace contextRef="#ctx0" brushRef="#br0" timeOffset="-195963.45">11956 10388 2161 0,'0'0'61'0,"0"0"14"0,0 0-60 0,0 0-15 16,0 0 0-16,0 0 0 0,0 0 77 0,0 0 13 15,0 0 2-15,0 6 1 0,-4 0-23 0,4 0-5 16,4 1-1-16,-1-1 0 16,1 0-204-16,-1-3-42 0,4 4-8 0,-3-1-2 0</inkml:trace>
  <inkml:trace contextRef="#ctx0" brushRef="#br0" timeOffset="-195324.43">12153 10576 1728 0,'0'0'38'0,"0"0"8"0,-3-7 2 0,-1 4 0 0,1-3-39 0,-1 0-9 0,1-1 0 0,-1 4 0 15,4 3 96-15,0 0 16 0,0 0 4 0,0 0 1 16,0 0-51-16,0 0-10 0,0 0-3 0,0 0 0 15,0 3-25-15,0 7-4 0,4-1-2 0,-1 4 0 16,-3 3 16-16,4 5 3 0,-1 1 1 0,4 3 0 16,-3 1-16-16,3-4-3 0,0 6-1 0,-4-3 0 15,8-3 34-15,-4 0 6 0,0-3 2 0,4-4 0 16,-1 1-20-16,-3-10-3 0,0-3-1 0,0 0 0 16,0 1-26-16,1-4-6 0,2 0 0 0,-3-4-8 15,0 1 8-15,4 0-8 0,-4-3 0 0,0 0 0 0,0-4 13 0,-4 4-1 16,5-7 0-16,-5 4 0 0,1-4-12 0,3-2 0 15,-7-1 8-15,3 0-8 0,-3 4 0 0,4-7 0 16,-4 7 8-16,3-4-8 0,-3 0 0 0,0 4 11 16,0-1-11-16,0 1 10 0,0 2-10 0,0 1 0 15,4 2-10-15,-4 7 10 0,0 0-12 0,0 0 12 16,0 0-13-16,0 0 5 0,3 7 8 0,4-4 0 16,0 6 0-16,-3-2-8 0,3-4 8 0,0 3 0 15,0 0 0-15,-3 0 0 0,3-2 0 0,0 2 11 16,0-3-3-16,-7-3 0 0,10 0-8 0,-3 3 0 15,4-3 0-15,-11 0 0 0,11-3 0 0,-11 3 0 16,10-3 0-16,1-3 0 0,-11 6 0 0,10-7 0 16,-10 7 0-16,11-9 0 0,-4 3 0 0,-7 6 0 0,7-10 0 0,0 1 0 15,-3-1 0-15,-1 4 0 16,1-3 0-16,-4 3 0 0,0-1 0 0,-4 1 0 0,1 3 0 0,-4-3 0 16,0 6 0-16,-4-4 0 0,0 8 0 0,1-1 0 15,-1 0 0-15,-3 6 0 0,0 4 0 0,0 2 0 16,0 4 0-16,0-3 0 0,3 6 0 0,0 0 0 15,4 0 0-15,4 3 0 0,-1-6 0 0,1 3 0 16,6-4 25-16,-3-2 0 0,7 3 0 0,-3-7 0 16,7 1 11-16,-1 0 3 0,4-1 0 0,0-2 0 15,0-1-31-15,4-3-8 0,3-3 0 0,-3 0 0 16,3 1 20-16,0-4 4 16,0 0 0-16,1-4 0 0,-1 1-16 0,0-3-8 0,-7 3 10 0,0-3-10 15,0-1-38-15,-3 1-14 16,-4 0-2-16,0-4-934 0,-4 4-186 0</inkml:trace>
  <inkml:trace contextRef="#ctx0" brushRef="#br0" timeOffset="-194764.09">13074 10870 2131 0,'-7'13'60'0,"3"-10"14"0,1 3-59 0,-1-2-15 0,-3 2 0 0,4-3 0 0,-4 0 96 0,3 0 16 15,-3 0 3-15,4-3 1 16,3 0-12-16,-7-3-1 0,7 3-1 0,-8-3 0 15,1-3-22-15,4 0-4 0,-4-1 0 0,0-2-1 0,0-1-3 0,0 1-1 16,3-4 0-16,-3 1 0 0,0-7-11 0,-4 3-3 16,1-2 0-16,-1-7 0 0,1 3-57 0,-1-3 0 15,1-7-10-15,-5 4 1 0,5 0 9 0,-1-4 0 16,1 4 0-16,-1-6 0 0,4-1 10 16,0 4-2-16,3-1-8 0,-3 1 12 0,4 0-12 15,3 3 0-15,0 2 0 0,0 1 0 0,3 0 0 0,4-3 0 16,0 6 0-16,4 0 0 0,0 0 0 0,3 3 0 15,0 1 0-15,4 2 0 0,-1-3 0 0,1 0 0 16,3 0 0-16,0 1 0 16,0 2-122-16,-3 3-27 0,0 1-6 0,3-1-809 15,-4 4-163-15</inkml:trace>
  <inkml:trace contextRef="#ctx0" brushRef="#br0" timeOffset="-193189.63">13547 10366 1728 0,'3'-10'76'0,"-3"1"16"16,0-1-73-16,0-2-19 0,4 2 0 0,-4-2 0 16,0 3 106-16,-4-1 18 0,4 1 3 0,-3-1 1 15,-1 1 0-15,1-1 0 0,-1 1 0 0,-3 3 0 16,-4 3-52-16,1 0-9 0,-1 3-3 0,-3 0 0 15,-3 3 0-15,-1 3 0 0,0 0 0 0,1 4 0 16,-5 2-14-16,5 4-3 0,-4 3-1 0,3 3 0 16,0 3-36-16,1 3-10 0,-1 0 0 0,4-3 0 15,3 0 0-15,1 0 8 0,-1 0-8 0,1 4 0 16,6-4 16-16,-3 3 0 0,4 0-1 0,-1 7 0 16,4-1-15-16,0 1-18 0,4-4 4 0,3 0 1 15,0-2 13-15,3-1 0 0,4-6 0 0,0-3-9 0,1-1 19 0,2-5 4 16,1-1 1-16,-1-2 0 0,5-4-15 0,-5-3 0 15,1-3 0-15,3-3 0 0,-3-3 0 0,-1-7 0 16,1 1 0-16,0-4 0 0,-1-3 0 0,-3 0 0 0,1-2 0 16,-5 2 0-16,4-3 0 0,-7 0 0 0,4 3 0 0,-4 0 0 15,0 0 0-15,-4 4 0 0,1-1 0 0,3 3 0 16,-3 1 0-16,-4 3 0 0,3-1 0 0,-3 4 0 16,4 0 0-16,-4-1 0 0,0 7 0 0,0 0 0 15,0 0 0-15,0 0 0 0,0 0 0 0,0 0 0 16,0 0 0-16,3 0 0 0,-3 0 0 0,4-3 0 15,-4 3 0-15,3 0 0 0,4 0 0 0,-3 0 0 16,3 0 0-16,0 0 0 0,0 0 0 0,0 0 0 16,4-3 0-16,-1 0 0 0,1 3 0 0,-1-3 0 15,1 0 0-15,3 0 0 0,0-1 0 0,0 1 0 16,-3 0 8-16,3 0 0 0,-3 3-8 0,-1-3 12 16,1 3-12-16,-1 0-8 0,1 3 8 0,-8-3-13 15,4 6 13-15,1-3 0 0,-5 1 0 0,-3 2 0 16,4 0 0-16,-8 0 0 0,4 1 0 0,-3 2 0 15,-1 0 48-15,-3 4 13 0,0-1 3 0,0 7 0 16,-4 0-52-16,1 6-12 0,-1 0 0 0,-3 7 0 16,3-4 0-16,-3 0 0 0,0 3 0 0,0 1 0 0,3-4 0 0,-3 3 0 15,4-2 0-15,-4-4 0 0,7-3 0 0,0 0 0 16,0-7 0-16,3 1 0 0,0-7 0 0,4-9 0 16,0 0 0-16,0 0 0 15,0 0-100-15,8 0-22 0,-5-6-5 0,8 0-1 16,-1-7-51-16,1-2-10 0,3-1-3 0,-4 3 0 0</inkml:trace>
  <inkml:trace contextRef="#ctx0" brushRef="#br0" timeOffset="-192498.74">14164 10839 1958 0,'0'0'43'0,"0"6"9"0,-3-3 1 0,3 4 3 0,0-1-45 0,-4-3-11 0,4 3 0 0,0 4 0 16,-4-4 156-16,4 0 28 0,0 4 7 0,-3 2 1 0,3 1-72 0,-4-1-13 16,1 1-3-16,-1 3-1 0,-3-1-63 0,4 1-12 15,-4 6-2-15,3 0-1 0,-6 0 31 0,3 0 7 16,-1 0 1-16,1 0 0 0,0 0-52 0,0-7-12 15,0 4 0-15,4-6 0 0,-4-1 0 0,3-2 0 16,1-1 0-16,-1-6 0 16,4-3-48-16,0 0-13 0,0 0-3 0,0 0 0 15,0-9-51-15,0-1-10 0,4-2-3 0,-1-1-716 16,1-2-144-16</inkml:trace>
  <inkml:trace contextRef="#ctx0" brushRef="#br0" timeOffset="-191844.85">14464 10507 1551 0,'0'0'34'0,"0"0"7"0,0 0 2 0,0 0 1 0,0 0-36 0,0 0-8 0,0 0 0 0,0 0 0 0,-4 6 104 0,4-6 18 16,0 0 4-16,0 0 1 0,0 6-27 0,0-3-6 15,4 4-1-15,-1-4 0 0,1 3-6 0,-1-3-2 16,5 0 0-16,-5-3 0 0,4 3-22 0,0-3-5 16,0 0-1-16,0 0 0 0,4-3 11 0,-1 0 3 15,1 0 0-15,0-3 0 0,-1 0-57 0,1-1-14 16,-1-2 0-16,1-1 0 0,0 1 0 0,-1 0 0 0,1-4 0 0,-4 1 0 15,0 2 40-15,0-2 6 0,0-1 1 0,0 4 0 16,-7 2-24-16,4 1-5 16,-4 6-1-16,0 0 0 0,0 0-17 0,0 0 0 0,-8-3 0 0,1 6 0 15,-3 0 0-15,-1 0 0 0,1 1 0 0,-4 2 0 16,3 3 0-16,-3 7 0 0,0-4 0 0,-4 7 0 16,4 0 8-16,0 3-8 0,-4 3 9 0,1 0-9 15,2 0 0-15,5-3 0 0,-1 3 0 0,4 0 0 16,7 0 0-16,-3-3 0 0,6 3 0 0,1-6 0 15,3 0-10-15,3 0 10 0,1-7-8 0,3 4 8 0,0-3 0 16,4-4-10-16,0 0 10 0,3 1 0 16,0-7 0-16,4 3 0 0,-1-6 8 15,1 0-8-15,0-3 0 0,-1 0 0 0,5 0 0 0,-5-3 0 16,4-4-96-16,-3 1-26 16,0-4-5-16,0 1-1 0,-4-1 7 0,-4-2 1 15,-3-1 0-15,4 0-662 0,-7 4-132 0</inkml:trace>
  <inkml:trace contextRef="#ctx0" brushRef="#br0" timeOffset="-191462.13">15071 10707 1267 0,'0'0'28'0,"0"0"5"0,0 0 2 0,0 0 1 0,0 0-36 0,0 0 0 0,0 0 0 0,3-6 0 16,1 3 109-16,3 0 15 0,-4 0 4 0,4 0 0 16,-3 3-52-16,3 3-9 0,-7-3-3 0,3 3 0 15,5 3 52-15,-5 0 9 0,1 4 3 0,-1-1 0 16,1 7 0-16,-4 0 0 0,0 2 0 0,-4 4 0 15,1 0-48-15,-4 6-8 0,-1-2-3 0,1 2 0 16,-3 0-8-16,3-3-1 0,-4 3-1 0,-3 1 0 16,4-1-47-16,2-6-12 0,-2 3 0 0,3-3 0 0,-4 0 14 0,4 0 1 15,0-7 0-15,0 4 0 0,4-6-24 16,-5-1-5-16,5-2-1 0,3-10 0 16,0 0-141-16,-7-10-29 0,3 1-6 0,4-7-1101 0</inkml:trace>
  <inkml:trace contextRef="#ctx0" brushRef="#br0" timeOffset="-190155.82">15737 10403 1184 0,'0'0'26'0,"0"0"6"0,0 0 0 0,0-6 1 0,0 6-33 0,-3-6 0 0,-1-4 0 0,4 1 0 16,-3 3 117-16,3-4 17 0,0 1 3 0,-4-4 1 16,4 4-24-16,-3-1-5 0,-1-2-1 0,1 3 0 0,3-4-17 0,-4 4-4 15,-3 2-1-15,0 1 0 0,4 0-23 0,-8-1-5 16,4 4-1-16,0 3 0 0,-4 3-19 0,4 1-4 15,-3 2-1-15,3 3 0 0,-4 4-11 0,4 6-2 16,-4 3-1-16,4 0 0 16,0 3 9-16,0 3 1 0,4-3 1 0,-1 0 0 0,1-3-30 0,3-3 0 15,0 0 0-15,3-7 0 0,4 1 0 0,0-7 0 16,0 0 0-16,4-6 0 16,-1 0-15-16,1 0-9 0,7-6-1 0,-1 0-1 0,1-4 17 0,3-5 9 15,4-1-10-15,-4-6 10 0,-3 3 0 0,-1 0-9 16,1 1 9-16,-4-1 0 0,0-3 21 0,-3 3 10 15,-1 0 1-15,-3 3 1 16,0 1-48-16,-7 2-9 0,4 4-3 0,-4-1 0 0,0 4 27 0,-4 0 17 0,1 3-2 16,-4 0-1-16,3 3 4 0,-3 0 1 15,-3 0 0-15,3 3 0 0,0 0-11 0,0 3-8 0,-1 0 12 0,-2 1-12 16,6 5 9-16,-3 1-9 0,4-1 0 0,-1 4 9 16,1 0-9-16,6-1 0 0,-3 4 0 0,4 3 0 15,-1 0 0-15,4 6 0 0,0-3 0 0,4 4 0 16,0-4 0-16,-1 3-9 0,1 0 9 0,3 3 0 15,-4-2 0-15,5 2 0 0,2 4 0 0,-3-1 0 16,4 1 19-16,0-1-3 0,-4 4 0 0,3-1 0 16,-3-2 15-16,1-1 2 0,-1-2 1 0,-4 2 0 15,1 1-34-15,-4-4 0 0,-4 0-15 0,1 1 5 16,-4-4 10-16,0-6 12 0,-4 3-2 16,-3-6-1-16,0 0 13 0,-3-4 2 0,-4-2 1 0,-1-1 0 15,-2-2-10-15,-1-1-3 0,-3-6 0 0,0-3 0 16,0-3-12-16,3 0 9 0,-3-3-9 0,0-1 8 0,3-2-8 0,0 3 0 15,1-4 0-15,-1 1 0 16,4 0 0-16,3-4 0 0,1 0 0 0,-1 1 0 16,4-4 0-16,7 1 0 0,0-1 0 0,0-3 0 0,7 3 0 0,-3-2 0 15,6-4 0-15,1 3 8 0,0-3 6 0,6 0 1 16,-3 0 0-16,4-3 0 16,0 6-6-16,3-3-1 0,0 0 0 0,0 3 0 0,4 4-8 0,-4 2 8 15,4-3-8-15,-4 7 8 0,0 0-8 0,0-1 0 16,-3 4 0-16,-4 3 0 15,0-3-32-15,0 2-12 0,0 1-3 0,-3 0 0 16,-11 3-83-16,0 0-17 0,0 0-3 0,0 0-706 0,0 0-142 16</inkml:trace>
  <inkml:trace contextRef="#ctx0" brushRef="#br0" timeOffset="-189452.42">16288 9817 1717 0,'0'0'37'0,"0"0"8"0,0 0 2 0,0 0 2 0,0 0-39 0,0 0-10 16,0 0 0-16,0 0 0 0,0 0 107 0,0 0 19 0,0 0 4 15,0 0 1-15,0 0-37 0,0 0-7 16,0 0-2-16,0 0 0 0,3 3-33 0,1 0-8 0,-1 0 0 0,4 0-1 16,0 1 15-16,1-1 3 0,-1 0 1 0,0 0 0 15,3 0-12-15,4 0-2 0,0 4-1 0,4-1 0 16,-4 0-8-16,4 3-2 0,-1 4 0 0,1 3 0 16,3 3-5-16,-3-1 0 0,3 4-1 0,-3 0 0 15,3 0 5-15,0 0 2 0,-3 0 0 0,-1 0 0 0,1 3 2 16,-4 0 1-16,-3 3 0 0,-4-6 0 0,0 7-13 0,0-1-4 15,-4 6 0-15,1 1 0 0,-1-1-12 16,-3 1-4-16,-3 2 0 0,-4 14 0 16,0-4-5-16,-4 0-3 0,-3 0 0 0,-4 3 0 0,1-6 0 0,-1-4 0 15,1-2 0-15,-5 0 0 0,8-7 0 0,0-3 0 16,0-3 0-16,0-9 0 0,3 0 0 16,1-7-15-16,-1-6 5 0,4-3 1 15,-3-3-71-15,6-3-13 0,4-4-3 0,-4 1-928 16,8-3-186-16</inkml:trace>
  <inkml:trace contextRef="#ctx0" brushRef="#br0" timeOffset="-184091.78">4392 11877 1580 0,'0'0'67'15,"0"6"-54"1,0-6 68-16,0 6 14 0,7-2 2 0,-7-4 1 0,0 3-54 0,4 0-12 0,3 0-1 0,-4-3-1 16,8 3 90-16,-4-3-56 15,0 0 0 1,0 3 0-16,-3-3 0 0,6 0 0 0,1 0 0 0,-1 0 0 16,1-3 0-16,-4 3 0 0,4 0 0 0,-1-3-52 0,1 0-12 0,3 0 0 15,-4 0 0-15,1-1 54 0,0 1 8 0,-4 0 2 0,7 0 0 16,-11 0-52-16,4-3-12 15,0 3 0-15,-3-4 0 0,-1 1 0 0,-3 0 0 0,4-1 0 0,-4 1 0 16,0 0 0-16,-4-4 0 0,1 4 0 0,-4 0 0 16,3-3 0-16,-3 2 0 0,4-2 0 0,-8 3 0 15,1 2 0-15,-5 1 0 0,1 3 0 0,4 0 0 16,-8 3 54-16,4 1 8 0,0 2 2 0,-4 6 0 16,4 1-52-16,0 6-12 0,-4 0 0 0,1 6 0 15,6 3-24-15,-10 3-7 0,7 4-1 0,0 2-1 16,3 1 25-16,1 0 8 0,3 2 0 0,-1-2 0 15,8-4-30-15,0-2 1 0,0-1 0 0,8-6 0 16,-1 0 29-16,3-6 0 0,4-3 0 0,0-4 0 16,1 1 0-16,2-7 0 0,-3 0 0 0,4 1 0 15,0-7 0-15,6 3 0 0,1-6 0 0,3 0 0 16,-3-1 0-16,3 1 0 0,0 0 0 0,-3 0 0 16,0 0-108-16,-1 0-16 0,-2 0-4 0</inkml:trace>
  <inkml:trace contextRef="#ctx0" brushRef="#br0" timeOffset="-182341.85">4808 11880 1728 0,'0'6'76'0,"0"1"16"15,0 2-73-15,0 0-19 0,0 4 0 0,4 0 0 16,-4 5 55-16,3 4 7 0,1 3 2 0,-4 0 0 16,3 4 51-16,-3 2 10 0,8 0 3 0,-8 1 0 15,3-1-52-15,-3-3-9 0,7-3-3 0,-3 0 0 16,-4-6 0-16,3-3 0 0,4 0 0 0,-7-7 0 15,7-3-51-15,-3 1-13 0,-1-7 0 0,4 0 0 16,-7 0 0-16,4-4 0 0,3-5 0 0,-3 0 0 16,-1-1 0-16,1-2 0 0,3-1 0 0,-7-3 0 15,7 1 0-15,-7-4 0 0,0 3 0 0,3-6 0 0,4 4 0 0,-3-4 0 16,3 0 0-16,0 0 0 0,0 3 0 0,4 0 0 0,-8 0 0 0,8 0 0 16,-1 7 0-1,1-4 0-15,-1 4 0 0,1 2 0 0,3 1 0 0,-3 6 0 16,-4 0 0-16,10 3 0 0,-6 6 23 0,-4 3-2 0,7 1 0 0,0 5 0 15,-7 7 17-15,0 0 3 0,4 3 1 16,-8 0 0-16,5 4-34 0,-5 2-8 0,4-3 0 16,-3 4 0-16,-1-7 0 0,4 0 0 0,-3-6 0 0,3-1 0 15,-7-2 0-15,3-3 0 0,-3-4 0 16,7-3 0-16,-7-3-49 0,4-3-12 16,3-3-3-16,-4-3 0 0,5-3-102 0,-5-4-21 15,1-3-4-15</inkml:trace>
  <inkml:trace contextRef="#ctx0" brushRef="#br0" timeOffset="-181901.24">5443 11689 1958 0,'4'19'87'0,"-4"3"17"15,3 0-83-15,-3 3-21 0,7 0 0 0,-7 3 0 16,8 0 56-16,-1 0 6 0,0 4 2 0,7-1 0 15,-11-3 51-15,8 4 10 0,-1-4 3 0,1 3 0 16,0-3-72-16,-8-2-13 0,8-1-3 0,-4 0-1 0,7-3-22 0,-11-4-4 16,8-2-1-16,-4-3 0 15,0-1-12-15,0-2 0 0,-3-1 8 0,-1-3-8 16,4-3 0-16,-3 1 0 0,-1-1 0 0,-3-3 0 0,0 0 0 0,0 0 0 0,0 0 0 0,0-7 0 31,0-2 9-31,-3 0-9 0,-1-4 8 0,-3 1-8 0,0-1 0 0,-7 4 0 16,0-4 8-16,0 0-8 0,-4 4 0 0,8 0 0 15,-12 2 0-15,8 4-11 0,-7 3 3 0,4 3 0 0,-1 7 0 0,0-1 0 16,4 4 20-16,-3 6 4 0,6-1 0 0,-7 4 1 16,8-3-17-16,-1 3 0 0,8-3 0 0,-1 3 0 15,4-3 0-15,-7-1 0 0,14-2 0 0,-7 0 0 16,0 0 0-16,4-7 0 0,-1 0 0 0,4 1 0 16,4-7 0-16,3 0 0 0,0 0 0 0,4 0 0 15,-4-6 0-15,3 0 0 0,-3 0 0 0,1-3 0 16,6-1 0-16,-7 1 0 0,7 0 0 0,-3 0 0 15,-1-1 0-15,-3 4 0 0,4 0 0 0,-4 0 0 16,-7 3-201-16,4 3-44 16</inkml:trace>
  <inkml:trace contextRef="#ctx0" brushRef="#br0" timeOffset="-180111.75">4364 13219 1552 0,'0'0'44'0,"0"0"10"15,0 0-43-15,0 0-11 0,-7 3 0 0,3 3 0 16,4 1 53-16,0 2 9 0,4 4 2 0,3 2 0 16,-7 4-11-16,3 3-1 0,4 3-1 0,-7 3 0 15,4 4-31-15,3-1-5 0,0 4-2 0,0-1 0 16,4-6 41-16,-8 4 8 0,4-4 2 0,-3 0 0 16,-1-6 0-16,1-3 0 0,-1 0 0 0,-3-4 0 15,4 1 0-15,-4-7 0 0,0 4 0 0,7-4 0 0,-7-2-52 0,-7-4-12 0,7 3 0 0,0-6 0 31,0 0 0-31,0 0 0 0,-7-3 0 0,0 0 0 0,3-4 0 16,-3-2 0-16,4 0 0 0,3-4 0 0,-7 4 0 0,3-4 0 0,-3-3 0 0,4 1 0 16,-1-1 0-16,4-3 0 15,-3 4 0-15,3-4 0 0,0-3 0 16,0 3 0-16,0-3 0 0,3 0 0 0,1 3 0 0,-4 1 0 0,10 2 0 0,-10 0 0 16,11 0 0-16,-11 4 0 0,10 3 0 0,-6 2 0 15,6-2 0-15,1 6 0 16,3 0 0-16,0 3 0 0,4 3 0 0,-4 0 0 0,7 3 0 15,-7 4 0-15,7-4 28 0,-6 3 2 0,6 4 1 0,-7-4 0 16,3 4 1-16,1-1 1 0,0-2 0 0,6 2 0 16,-9-2-33-16,-1-1 0 0,3 0 0 15,-3-2 0-15,1-4 0 0,-1 0 0 0,3 0 0 0,-6-3 0 16,-4 0 0-16,3 0 0 0,1-3 0 0,-4 0 0 16,0-3 0-16,4 2 0 0,-1-2 0 0,-3-3 0 15,0 2 0-15,1-2 0 0,-1 3 0 0,-4-4 0 16,8 4 19-16,-11-3-3 0,10 2-1 0,-10-5 0 15,4 6-24-15,3-4-5 0,-4 1-1 0,1 3 0 16,3-4 37-16,-7 1 7 0,0-1 2 0,0 1 0 16,0 3-50-16,-7-4-9 0,3 1-3 0,1-1 0 15,-4 4 63-15,3 0 12 0,-6 0 2 0,3 2 1 16,-4 1-24-16,4 3-5 0,-4 0-1 0,4 3 0 0,-3 4-17 0,-1 2 0 16,4 4 0-16,-3 5 0 0,-1 1 0 0,4 3 0 15,0 6 0-15,0 1 0 0,3-1 0 0,-3 0 0 0,7 3 0 16,-3-2 0-1,6-1-48-15,-3-6-12 0,7 3-4 0,-3-6 0 0,3 0 83 0,0-1 16 0,3-2 3 0,8 0 1 32,-11-4-63-32,7 1-12 0,4-4-2 0,-4 1-1 15,4-7-20-15,-4-3-4 0,7 0-1 0,-7-6 0 16,7-1-124-16,-3-5-24 0,0-4-6 0</inkml:trace>
  <inkml:trace contextRef="#ctx0" brushRef="#br0" timeOffset="-179029.04">5218 13225 1580 0,'0'3'67'15,"-4"7"-54"1,4 2 143-16,0-2 29 0,0 5 6 0,0 1 1 16,4 6-103-16,-4 0-20 0,7 3-4 0,-7 3-1 15,3 0 0-15,1 4 0 0,-1-1 0 0,1 1 0 16,-1-7-51-16,1 0-13 0,-1 0 0 0,1-3 0 15,3-3 54-15,-7-4 8 0,3-2 2 0,5-1 0 16,-5-2-52-16,1-1-12 0,-1-3 0 0,1-2 0 16,-4-4 0-16,0 0 0 0,0 0 0 0,0 0 0 15,0 0-48-15,0 0-13 0,0 0-3 0,0-10 0 16,3 1 0-16,-3-4 0 0,0 1 0 0,0-1 0 16,0-3-51-16,-3 1-10 0,3-4-3 0,-7 0 0 15,3 0 0-15,1 0 0 0,-8 1 0 0,0 2 0 16,1-3 103-16,-1 4 25 0,1-1 0 0,-1 3 0 0,-3 1 0 15,3 2 0-15,1 1 0 0,-1 3 0 0,-3 3 0 0,3-1 0 16,-3 4 0-16,4 0 0 16,-4 4 0-16,3 2 0 0,0 0 0 0,8 0 0 15,-8 4-56-15,4 2-7 0,4 1-1 0,-1-1 0 0,1 1 64 0,3 3 24 0,-4-4 0 0,4 1-1 16,0-1 33-16,4 4 6 0,-1-7 2 0,1 4 0 16,-1-7 16-16,4 4 3 0,4-4 1 0,-4-3 0 15,0 0-5-15,7 0-1 0,-3 0 0 0,-1-3 0 16,4 0-6-16,4-3-2 0,-7 0 0 0,3 0 0 15,-4 0-10-15,4-3-3 16,1-1 0-16,-1 4 0 0,-4-3-21 0,8 0-4 0,-7 2 0 0,3 1-1 16,0-3-23-16,0 3-8 0,0 0 0 0,0 0 0 15,0-1 11-15,0 4-11 0,4-3 12 0,-11 0-12 16,11 3 33-16,-8 0 0 0,-6-3 0 0,6 3 0 16,-3 0-52-16,0-3-10 15,0 0-3-15,-3 0 0 0,-4 3 0 0,4-3 0 0,3-1 0 0,0 1 0 16,-7 3 32-16,3-3 0 0,-3 3 0 0,0 0 0 15,0-6 0-15,0 6-9 0,0-6 9 0,0 6 0 16,0-7 0-16,0 7 0 0,0-9 0 0,-3 6 0 16,3 3 0-16,-7-6 0 0,3 2 0 0,4 4 0 15,0 0 28-15,0 0 4 0,-7 4 0 0,3-1 1 16,4 3-1-16,0 3-1 0,-7 4 0 0,7-1 0 16,0 1-31-16,-3 6 0 0,3-4 0 0,-4 4 0 0,8 0 0 0,-4 0 0 15,3 0 0-15,4 0 0 0,-3-4 0 0,3 1 0 0,0-4 0 16,0 1 0-16,4-4 23 15,-1-2-2-15,-3 2 0 0,4-3 0 0,0-3-21 0,-1-3 0 16,1 0 0-16,-1 0 0 0,1-6 0 16,-1 0-8-16,1-4 8 0,-4-2 0 0,4-1 0 15,-4-2 0-15,3-1 0 0,-6-3 8 0,6 4-8 0,-10-4 9 0,4 0-9 16,3 0 10-16,-7 3-28 16,0 4-6-16,0-4 0 0,0 4-1 0,0 2 51 0,0 4 10 15,0 6 3-15,0 0 0 0,0 0-27 0,0 0-4 0,0 0-8 0,4 3 11 16,-4 7-3-16,3-1-8 0,-3 3 12 0,4 4-4 15,-1-3-8-15,1 6 0 0,3-4 0 0,-4 1 8 16,4 3-8-16,-3-4 0 0,3 1 0 0,3 3 0 16,-2-3 0-16,-1-1 0 0,3 1 0 0,-3 0 0 15,0-4 0-15,4 1 0 0,-1-1 0 0,-2-2 0 16,2-1 0-16,1-6 13 0,-4 3 0 0,3-6 0 16,-3 4-13-16,0-8 0 0,4 4 0 0,-7-3 0 15,3-3 0-15,-4 0 0 0,1-4 0 0,-1 1 0 16,-3-4 0-16,4 4 0 0,-1 0 0 0,1-4 0 15,-4 0 0-15,3 4 0 0,-3-3 0 0,0-1 0 16,-3 4 0-16,3-4 0 0,0 4 0 0,-4-4 0 16,4 4 0-16,0-4 0 0,0 4 0 0,0-1 0 15,4 1 19-15,-1 0 1 0,1-1 0 0,3 1 0 16,-4 2-20-16,4 4 0 0,1 3 0 0,-1 0 0 16,3 0 8-16,-6 0-8 0,3 3 0 0,3-3 0 15,4 4 0-15,-10 2 0 0,7-3 8 0,-1 0-8 16,1 3 0-16,-1-2 10 0,-3 2-10 0,0-3 8 15,4 0-28-15,0 0-7 0,-8 0-1 0,1-3 0 16,3 0-120-16,-7 0-24 0,0 0-4 0</inkml:trace>
  <inkml:trace contextRef="#ctx0" brushRef="#br0" timeOffset="-178723.5">6107 13802 2299 0,'0'-6'96'15,"0"-4"-76"1,-4-2 88-16,4-1 19 0,0 1 3 0,0-4 1 16,0 4-75-16,0-1-14 0,0 1-3 0,0-4-1 15,4 3-10-15,-4-2-1 0,0-1-1 0,3 0 0 16,-3 4-26-16,4-4 0 0,-4 4 0 0,7-4 0 16,-4 3 56-16,1 1 7 0,3 2 1 0,0 1 0 15,0 0-52-15,0 5-12 0,0-2 0 0,0 3 0 16,4 3 0-16,-1 0 0 0,-3 3 0 0,0 3 0 15,4 1 0-15,-4 2 0 0,0 4 0 0,4 2 0 16,-4-2 54-16,3 6 8 0,-3-1 2 0,0-2 0 16,0 3-52-16,-3-3-12 0,3-1 0 0,-3 4 0 15,3-3 0-15,0 3 0 0,-4-4 0 0,-3 1 0 16,4 0-48-16,-1 2-13 0,-3-5-3 0,0 0 0 16,0-4-204-16,-3-3-42 0</inkml:trace>
  <inkml:trace contextRef="#ctx0" brushRef="#br0" timeOffset="-178039.63">7041 13843 2310 0,'0'0'48'0,"0"0"11"15,-7-3-47-15,4 0-12 0,-1-4 0 0,-3 1 0 0,4 0 104 0,-1-4 18 16,1 1 4-16,-4-4 1 15,3 1-50-15,1-1-9 0,-4-2-3 0,3 2 0 16,-3-6-1-16,3 4 0 0,1-1 0 0,-8-6 0 16,4-3-51-16,0-3-13 0,0-4 0 0,-3-5 0 0,3-1 54 0,-1-3 8 0,1-3 2 15,-3-3 0-15,3 4-52 0,0-1-12 0,0-3 0 0,0 0 0 16,3 3 0-16,4-3 0 16,0 3 0-16,4 3 0 0,-4 3 0 0,3 7 0 15,4 3 0-15,-3 3 0 0,3 6 0 16,0 3 0-16,0 4 0 0,3 2 0 0,-2 4 0 0,2 0 0 0,1 3 0 0,-1-1 0 15,1 4 0-15,-1 0 0 0,5 4 0 0,-1-1 0 16,-4 0 0-16,4 3 0 0,0 0 0 16,1 4 0-16,-5-1 0 0,4 4 0 0,-3-1 0 0,-1 4 0 15,1 0 0-15,0-1 0 16,-4 4 0-16,0 0 0 0,0 3 0 0,-4 0 0 0,-3 3 0 0,0-3 0 16,0 0-48-16,-3 0-13 0,-1 0-3 0,-3-3 0 15,0-1-102-15,-3 1-21 0,-5 0-4 0,5-3-1 16,-8 2 0-16,1 4 0 0,-1 0 0 0,-3 3 0 15,0 1 0-15,-1-1 0 0,1 0 0 0</inkml:trace>
  <inkml:trace contextRef="#ctx0" brushRef="#br0" timeOffset="-177443.95">6798 13623 1267 0,'7'19'56'0,"-7"-12"12"16,7-1-55-16,-3 0-13 0,3-3 0 0,0 0 0 16,3 0 106-16,4 1 18 0,-6-4 4 0,6 0 1 15,3-4-18-15,-3 1-4 0,8 0-1 0,-5 0 0 16,8 0-17-16,-7-3-3 0,3 3-1 0,0-4 0 0,4 4-17 15,-1-3-3-15,1 0-1 0,0-4 0 16,-1 1-51-16,1-1-13 0,0-2 0 0,-4-1 0 0,4 1 33 0,-4-1 4 0,0 1 1 0,-3-4 0 31,-1 7-10-31,-3-4-1 0,0 4-1 0,-3-4 0 0,-4 7-26 16,0 0-9-16,-3-1 0 0,-1 4 0 0,-3 3 9 16,0 0 12-16,0 0-2 0,-7-3-1 0,-3 3 44 0,-1 0 9 15,-3 3 2-15,3 3 0 0,-3 1-52 0,0 5-12 16,0 4 0-16,0 0 0 0,3-1 0 0,-3 4 0 0,4 3 0 15,-1-3 0-15,4 3 0 0,0-3 0 16,0-1 0-16,3 1 0 0,1-3 0 16,-1 0 0-16,1-4 0 0,3 1 0 0,3-4 0 0,1 0 0 15,-1-2 0-15,4-4 0 0,0-3 18 0,0-3 1 0,4 0 0 16,0-4 0-16,3 1-19 0,-4-3 0 0,4-4 0 16,-3 1-9-16,3-4-5 0,-3 0-1 0,3-3 0 0,-4-3 0 15,1 4 15-15,-4-4 0 0,0 0 0 0,0 3 0 16,0 0 0-16,-3 7 0 0,3-1 0 0,-4 0 0 15,1 7 0-15,-4 0 0 0,0 6 0 0,0 0 0 16,3 3 0-16,-3 3 0 0,4 4 0 0,-1-1 0 16,1 1 0-16,-1 2 0 0,1 4 0 0,3-1 0 15,0 1 0-15,-3 0 0 0,3-1 0 0,0 1 0 16,0 0 0-16,3-4 0 0,-3 1 0 0,4-1 0 16,-4 1 0-16,0-4 0 0,4 1 0 0,-4-4 0 15,3 0 0-15,-3 1 0 0,0-1 0 0,1-3 0 16,-1-3 0-16,0 0 0 0,0 0 0 0,-4-3 0 15,1-3 48-15,-1-1 13 0,1 1 3 0,-4-3 0 16,0-4-52-16,-4 1-12 0,-3-1 0 0,4-3 0 16,-4-2 0-16,-4-4 0 0,4 0 0 0,-4-7 0 15,1 1 54-15,-1 3 8 0,-3-6 2 0,4 6 0 16,-1-4-64-16,0 8-28 0,4-1 3 0,-3 3 0 16,3 0-11-16,-4 6-3 0,8 1 0 0,-4-1 0 15,3 7-20-15,0 0-4 0,4 6-1 0,0 0 0 16,0 0-204-16,0 0-42 0</inkml:trace>
  <inkml:trace contextRef="#ctx0" brushRef="#br0" timeOffset="-176746.61">7765 13253 2553 0,'0'0'53'0,"0"0"12"0,0 0-52 0,0 4-13 0,0-4 0 0,0 6 0 15,-4 0 54-15,1 0 8 0,-1 4 2 0,-3-4 0 16,0 3 0-16,-4 4 0 0,4-4 0 0,-3 7 0 15,3-3 0-15,-4 2 0 0,1 4 0 0,2 0 0 16,1 0-52-16,-3 0-12 0,6 3 0 0,-3-1 0 16,0-5 54-16,4 3 8 0,-1-3 2 0,1-4 0 15,3 1-52-15,3-4-12 0,1-3 0 0,-4 1 0 16,7-4 0-16,-4 0 0 0,1-3 0 0,3 0 0 16,0-3 20-16,0 0 0 0,4 0 1 0,-1-4 0 15,1 1-9-15,-1 0-3 0,4-1 0 0,-3 1 0 16,3 3 20-16,-3-3 4 0,3-1 1 0,0 1 0 15,0 3-34-15,-3 0-16 0,-4 0 2 0,3 3 0 0,-3-3 22 16,0 3 5-16,0 3 1 0,-3-3 0 16,-1 6-14-16,1-3 0 0,-1 7 0 0,-3-4 0 15,0 6 0-15,0-2 0 0,-3 6 0 0,-1-1 0 0,1 1 28 16,-1 0 4-16,4-1 0 0,-3 4 0 16,-1 0-24-16,1 0-8 0,-1-1 0 0,4 1 0 15,0 0 0-15,-3-3 0 0,3-1 0 0,3-2 0 0,-3-4 0 0,4 1 0 16,-4-4 0-16,7 0 0 15,-4-2-26-15,1-1-5 0,3-3-1 0,0-3 0 0,0 3 49 0,0-7 10 0,0 1 1 0,4 0 1 32,-1-1-46-32,1-2-10 0,0 0-1 0,-1-1-1 0,4-2 29 0,-3 2 0 0,3 1 0 0,0-4 0 15,0 4 0-15,0-4 0 0,0 1 0 0,0-1 0 16,1-2 0-16,-1 2 0 0,0-3 0 0,0-2 0 16,-4-1 20-16,5 0 9 0,-8 0 3 0,0 0 0 15,0 0-24-15,-4 1-8 0,1 2 0 0,-1 0 0 16,-3 4-26-16,-3-1-5 15,-1 7-1-15,1 0 0 0,-4 3 32 0,0-1 0 0,-4 8 0 0,0-1 0 16,1 3 0-16,-1 3 0 0,1 4 0 0,-1 6 0 16,4-4 0-16,0 7 0 0,4 0 0 0,-5 0 0 15,8 0 0-15,0 0 0 0,0 0 0 0,0-6 0 16,4 3 0-16,0-4 0 0,-1 1 0 0,8-4 0 16,-4-2 0-16,3-1 0 0,1 1 0 0,3-4 0 15,4-3 0-15,-4 0 0 0,3-3 0 0,1-3 0 16,0 3 0-16,3-6 0 0,-7 3 0 0,4-4 0 15,-1 4 0-15,-3-3 0 0,-3 0 0 0,3-1 0 16,-3 1 0-16,-1 0 0 0,1 0 0 0,-4-1 0 16,0 1-57-16,0 0-6 0,0 0-1 0,-4-4 0 15,1 4-51-15,-4 0-10 0,4-4-3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7/28/2020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009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7/28/2020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711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7/28/2020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720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7/28/2020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6827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7/28/2020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66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7/28/2020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6850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4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1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3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CD8B30-1B71-45A1-8314-D59C86F581E1}" type="datetime1">
              <a:rPr lang="en-US" smtClean="0"/>
              <a:pPr/>
              <a:t>7/28/2020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366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2DEC113-4B49-4B27-9286-FCD433E42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DF63-D304-458D-8436-B453FDA7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9EF66-AAD2-4114-8408-1074C818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7A2E6"/>
                </a:solidFill>
              </a:rPr>
              <a:t>Lecture 13 – Searching Graphs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652971-064F-4B32-A213-B326E652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677" y="1595889"/>
            <a:ext cx="3749615" cy="3680604"/>
          </a:xfrm>
          <a:prstGeom prst="roundRect">
            <a:avLst>
              <a:gd name="adj" fmla="val 2847"/>
            </a:avLst>
          </a:prstGeom>
          <a:noFill/>
          <a:ln w="127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B6FA7A-8E15-40AD-9053-508477E8F9C9}"/>
                  </a:ext>
                </a:extLst>
              </p14:cNvPr>
              <p14:cNvContentPartPr/>
              <p14:nvPr/>
            </p14:nvContentPartPr>
            <p14:xfrm>
              <a:off x="271800" y="212040"/>
              <a:ext cx="11410200" cy="597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B6FA7A-8E15-40AD-9053-508477E8F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440" y="202680"/>
                <a:ext cx="11428920" cy="59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1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F86B7B-6301-416A-A86B-08AF887627A5}"/>
                  </a:ext>
                </a:extLst>
              </p14:cNvPr>
              <p14:cNvContentPartPr/>
              <p14:nvPr/>
            </p14:nvContentPartPr>
            <p14:xfrm>
              <a:off x="91440" y="143280"/>
              <a:ext cx="8330359" cy="512712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F86B7B-6301-416A-A86B-08AF88762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33920"/>
                <a:ext cx="8349079" cy="5145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3CB8D4-36B4-44BC-B99E-8CB1A34C994C}"/>
                  </a:ext>
                </a:extLst>
              </p14:cNvPr>
              <p14:cNvContentPartPr/>
              <p14:nvPr/>
            </p14:nvContentPartPr>
            <p14:xfrm>
              <a:off x="4606200" y="5209200"/>
              <a:ext cx="2827440" cy="146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3CB8D4-36B4-44BC-B99E-8CB1A34C99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6840" y="5199840"/>
                <a:ext cx="2846160" cy="14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17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D734D1-545F-4E20-81DF-206B3C4E292F}"/>
                  </a:ext>
                </a:extLst>
              </p14:cNvPr>
              <p14:cNvContentPartPr/>
              <p14:nvPr/>
            </p14:nvContentPartPr>
            <p14:xfrm>
              <a:off x="302400" y="167040"/>
              <a:ext cx="7641814" cy="5195612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D734D1-545F-4E20-81DF-206B3C4E2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40" y="157680"/>
                <a:ext cx="7660534" cy="5214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81D294-4896-45A0-A5A3-63A73244BC49}"/>
                  </a:ext>
                </a:extLst>
              </p14:cNvPr>
              <p14:cNvContentPartPr/>
              <p14:nvPr/>
            </p14:nvContentPartPr>
            <p14:xfrm>
              <a:off x="4458960" y="5286960"/>
              <a:ext cx="2217960" cy="72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81D294-4896-45A0-A5A3-63A73244BC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9600" y="5277600"/>
                <a:ext cx="2236680" cy="7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26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DCA84F-3B4A-4E49-8E3D-5B0F75AA9FC9}"/>
                  </a:ext>
                </a:extLst>
              </p14:cNvPr>
              <p14:cNvContentPartPr/>
              <p14:nvPr/>
            </p14:nvContentPartPr>
            <p14:xfrm>
              <a:off x="477360" y="222120"/>
              <a:ext cx="5529960" cy="476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DCA84F-3B4A-4E49-8E3D-5B0F75AA9F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000" y="212760"/>
                <a:ext cx="5548680" cy="47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1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7</cp:revision>
  <dcterms:created xsi:type="dcterms:W3CDTF">2020-07-28T13:01:05Z</dcterms:created>
  <dcterms:modified xsi:type="dcterms:W3CDTF">2020-07-28T19:03:50Z</dcterms:modified>
</cp:coreProperties>
</file>