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8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7T13:10:37.715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1185 743 1246 0,'0'0'35'0,"0"0"9"0,4-7-36 0,-4 1-8 16,0 0 0-16,7 0 0 15,-7-1 119-15,3 1 21 0,-3 0 5 0,8-7 1 0,-5 7-33 0,-3 0-6 0,0-1-2 0,4 4 0 16,3 0-14-16,-7-3-3 0,0 3-1 0,0 3 0 15,0 0-19-15,0 0-3 16,0 0-1-16,0 0 0 0,0 0-51 0,0 6-13 0,0 0 0 0,-7 10 0 16,3 3 54-16,-7 0 8 0,8 6 2 15,-15 3 0-15,4 6-52 16,0-2-12-16,0 2 0 0,-7 7 0 0,7 3 40 0,-7 0 6 0,3 0 1 0,4 3 0 16,3-6-24-16,1-4-5 15,3-2-1-15,-1 2 0 0,-2-5-17 0,6-4 0 0,4 0 0 0,4-3 0 16,6-3 0-16,-2-3 0 0,6-3 0 0,0-4 0 15,7 1 0-15,11-7 0 0,-4-3-11 0,4 0 11 0,3 0 0 0,0-3 0 16,-7-3 8-16,8-3-8 16,-5 6 0-16,5-6 0 0,6-4 0 0,0 4 0 0,4 0 0 0,0-1 0 15,0 4 0 1,0 0 0-16,-4 0 0 0,-14 3 0 0,4 0 0 0,-7 0 0 0,-4 3 0 0,4-3-15 16,-11 6 2-16,7 1 0 0,0-1 21 0,-7 3 4 15,0 4 0-15,4-4 1 16,-4 1-13-16,-3 2 0 0,-8 1 0 0,4-7 0 15,-3 7-100-15,-1-4-22 0,4-3-5 0,-3-3-1 16,3 1-102 0,-7-4-21-16,11 6-4 0,-11-6-1 0</inkml:trace>
  <inkml:trace contextRef="#ctx0" brushRef="#br0" timeOffset="279.36">2057 1197 1784 0,'0'0'51'0,"0"0"10"0,0 0-49 0,0 0-12 16,0 0 0-16,0 0 0 0,0 0 107 0,0 0 18 15,0 0 4-15,0 0 1 0,0 0-50 0,-7 0-9 16,3 7-3-16,4 2 0 0,-7-3 8 0,7 4 2 0,0 5 0 0,-3-8 0 15,3 8-26-15,0-2-4 0,0 6-2 0,0-7 0 16,0 4 14-16,0 3 4 0,0-4 0 0,0 1 0 16,3 3-64-16,-3-3-15 15,0-1-1-15,0 1-1 0,7 0 9 0,-7-1 8 16,0-2-12-16,4-4 12 0,3-2-40 0,-7-1 0 16,3-3-1-16,-3-3 0 0,4-3-129 0,3-7-26 0,-4 1-4 0</inkml:trace>
  <inkml:trace contextRef="#ctx0" brushRef="#br0" timeOffset="449.99">2021 925 2188 0,'0'0'48'0,"0"0"11"0,0 0 1 0,0 0 1 15,-7 3-49-15,4 0-12 0,3 3 0 0,0-6 0 16,0 10 0-16,0-7 0 0,0 3 0 0,3-3-644 15,8 3-135-15</inkml:trace>
  <inkml:trace contextRef="#ctx0" brushRef="#br0" timeOffset="876.97">2233 1426 2156 0,'0'10'48'0,"0"-4"9"0,0 0 3 0,-7 4 0 0,7-4-48 0,0 3-12 15,0 4 0-15,7-7 0 0,-7 0 60 16,0 4 11-16,-7-1 1 0,7 1 1 16,0 2 18-16,0-9 3 0,0 4 1 0,0-1 0 0,0-6-50 0,0 0-9 15,0 0-3-15,0 0 0 16,0 0-5-16,0 0-2 0,7-6 0 0,-3-1 0 0,-4-2-7 0,7-7-2 15,-4 1 0-15,4 2 0 16,-3-6 3-16,-4 0 1 0,10 4 0 0,-6-7 0 16,3 3-21-16,4 0 0 0,3 0 0 0,-11 4 0 15,8-1 0-15,-1 3-8 0,4 4 0 0,-3 3 0 0,0 3 8 16,-1-1 0-16,1 4 8 0,-1 4-8 0,1-1 8 0,-4 0-8 16,4 9 8-16,-1 1-8 0,1 6 40 0,-1-4 3 15,1 4 1-15,-8 6 0 0,8 0-20 0,-4 4-3 16,0-1-1-16,0 0 0 0,-3 0-12 0,3-3-8 0,3-3 10 15,-6-3-10-15,6 3 8 0,-6-9-8 0,3-1 0 0,4 1 0 16,-8-7 0-16,4 3 0 16,-3-5-11-16,-1-4 11 15,4-4-88-15,4-5-11 0,-8 3-1 0,5-7-1 0,-5-3-94 16,1-5-18-16,3-1-4 0,-4 0-1 0</inkml:trace>
  <inkml:trace contextRef="#ctx0" brushRef="#br0" timeOffset="1168.27">2745 918 2030 0,'0'0'44'0,"0"0"10"0,0 0 2 0,0 0 1 16,0 0-45-16,0 0-12 0,0 0 0 0,0 7 0 0,-7 2 88 0,7 4 16 0,0-4 4 0,0 3 0 0,0 1-45 0,7 6-9 16,-7-3-2-16,3 5 0 15,4 5 20-15,-7 2 3 0,4 0 1 0,-1 3 0 16,4-2-61-16,-3-1-15 0,-4 6 0 0,7-6 0 15,-7 1 54-15,0-1 8 0,3 0 2 0,-3 4 0 16,0-11-52-16,7 1-12 0,-7 0 0 0,4 0 0 0,-4-3 0 0,0 0 0 16,11-7 0-16,-11 1 0 0,3-7 0 0,4 1 0 15,-7-4 0-15,4-3 0 16,6-3-100-16,-3-4-22 0,0-2-5 0,0-7-1 16,4 1-77-16,0-1-16 0,-8-6-3 0,8 0-729 15</inkml:trace>
  <inkml:trace contextRef="#ctx0" brushRef="#br0" timeOffset="1821.71">3094 1091 1497 0,'0'0'32'0,"0"0"8"0,10-7 0 0,-10 7 4 0,0 0-36 0,0 0-8 0,8 0 0 0,-8 0 0 16,7 7 94-16,-7-7 17 0,0 0 3 0,0 0 1 16,3 0-23-16,-3 0-5 0,0 0-1 0,0 0 0 15,0 6 26-15,0 0 6 0,-3 1 1 0,3 5 0 16,-11-2-55-16,7 5-10 0,-6-5-2 0,-1 5-1 15,4 4-9-15,-7-9-2 0,4 8 0 0,-1-5 0 16,0 3-18-16,4-1-4 0,-3-2-1 0,-1 2 0 16,-3-5-7-16,3 6-2 0,1-4 0 0,-1 4 0 0,1-10 4 0,6 7 0 15,-6-4 0-15,3 4 0 16,3-7-12-16,4-3-12 0,0-3 2 0,-7 6 1 0,7-3 9 0,0-3 12 16,7 7-2-16,-3-7-1 15,3 0-21-15,3-4-4 0,1 1 0 0,-4-3-1 0,3 3 17 0,1-3 0 16,3-7 0-1,-3 4 0-15,6-1 0 0,-10 1 0 0,11 6 0 0,-7-10 0 0,3 10 10 16,-4 0 6-16,1 0 0 0,-1 3 1 0,-2 0-17 0,2 3-17 16,1 3 3-16,-4 4 1 0,0-4 29 15,3 6 7-15,-3 1 1 0,-7 6 0 16,4-7 3-16,3 7 1 0,-7 0 0 0,0-3 0 0,0-1-3 0,0 4 0 16,4 3 0-16,-4 0 0 15,7-16-25-15,-7 1 0 0,3-1-9 0,1 0 9 0,3 0 0 16,-4-6-8-16,4 3 8 0,4-6 0 0,-4 3 0 0,4-6 0 0,6-3 0 15,-3-1 0-15,-3 4 0 0,3-7 8 16,7-2-8-16,-7-1 0 0,0 4 0 0,4-4 0 16,-7 0 0-16,-8 7-10 0,8-4 10 0,-1 4 9 15,-6-4-1-15,-4 4-8 0,7 6 0 0,-7 3 0 16,0 0 0-16,-7-6 0 0,7 6 0 0,-4-10 13 0,-6 10-2 0,-1 0-1 31,1 3-10-31,-1 7 8 0,0-4-8 0,4 6 8 0,-3 4-8 0,-1 3 0 16,-3-3 0-16,7 2 0 0,3 4-9 0,-3-3-1 15,4 3 0-15,-4-3 0 0,7 6 10 0,0-9 0 0,7 6 0 16,-7-4 0-16,3-5 0 0,4 3 0 16,4-4 0-16,-4-5 0 0,11 2 0 0,-8 0-10 0,4-6 10 0,1-3-10 15,-1 0 10-15,3-3 0 0,1-3 10 0,0 3-10 16,-8-3-45-16,4 3-15 16,0-4-4-16,4-2 0 0,-4-1-13 0,0-2-3 0,0 2-1 0,7-11 0 15,-3 2-119 1,-4 3-24-16,7-6-5 0,-17 3-1 0</inkml:trace>
  <inkml:trace contextRef="#ctx0" brushRef="#br0" timeOffset="2296.98">3838 1003 2314 0,'0'0'65'0,"0"0"15"0,0 0-64 0,0 3-16 15,0-3 0-15,-7 10 0 0,7-4 100 0,0 6 16 16,0 4 3-16,7 0 1 0,-7 9-48 0,4-6-10 15,-1 6-2-15,1 0 0 0,-1 0-13 0,8 0-3 16,-11 3-1-16,11-6 0 0,-8 6 5 0,1-3 2 16,6 4 0-16,-3-7 0 0,4 3-15 0,-1-7-3 0,-6 1-1 0,6 0 0 15,1 0-15-15,-7-3-2 16,6-4-1-16,-3 1 0 0,0-4-1 0,4 0-1 16,-4 1 0-16,0-4 0 0,0-6-11 0,4 0 0 15,-11 0 0-15,10-3 0 0,-10-6 0 0,4 2 8 16,3 1-8-16,-7 0 12 0,-7-4 21 0,3 4 5 0,-3-10 1 0,4 7 0 31,-11-4-52-31,3 4-11 0,-7 6-1 0,4-3-1 0,0-1 42 0,3 7 8 0,-3 7 1 0,-7-4 1 16,0 3-48-16,7 7-10 15,-11-1-1-15,8 7-1 0,-1-3 22 0,-3 6 4 0,7-4 8 0,3 7-13 16,1-6 2-16,2 3 1 0,1 3 0 0,4-9 0 16,-1 6 10-16,4-6 0 0,4 2-9 0,-1-2 9 0,1-3-12 0,7 5 1 31,-1-5 1-31,-3 3 0 0,11-7 10 0,-4 1 14 0,0-1-3 0,7-3-1 15,0-6-10-15,1 0-14 0,2-6 3 0,-3 0 1 0,4-4 10 0,0 1 0 16,7-1 0-16,3-5 0 0,-7 2 0 0,7 1 0 16,1-4 0-16,-1 0 0 0,0-2 0 0,-3-1 0 15,0-3 0-15,3 6 0 16,-7-9-104-16,4 9-20 0,-4-6-3 0,4 0-785 16,3 10-158-16</inkml:trace>
  <inkml:trace contextRef="#ctx0" brushRef="#br0" timeOffset="3156.9">5172 1091 1267 0,'0'0'28'0,"-4"-10"5"16,1 7 2-16,-4 0 1 0,3-3-36 0,-6 0 0 0,2-1 0 0,-2 4 0 0,3 0 0 0,0-3 0 15,-4-4 0-15,1 7 0 16,-1 0-26-16,4 0-12 0,-4 0-2 0,-3 3-1 0,4 0 41 0,-1-3 0 16,-3 3 8-16,3 0 0 0,4-3 65 0,4-1 14 15,-4-2 2-15,0 3 1 0,3 0 37 0,1 0 7 16,-1-10 2-16,4 7 0 16,0 0-58-16,0-4-11 0,0 4-3 0,0 0 0 0,0 6 0 0,4-13 0 15,-1 7 0-15,1-4 0 0,-1 7 0 0,-3 3 0 16,0 0 0-16,0 0 0 0,0 0-15 0,11 0-3 0,-11 3-1 0,3 7 0 15,-3 2 31 1,4 1 5-16,-1 3 2 0,-3 9 0 0,0 0-15 0,0 6-4 0,0 7 0 0,0-4 0 16,-3 4-32-1,3-4-8-15,0 1 0 0,-4 2-1 0,4-2-37 0,0 6-7 0,0-10-2 0,-3 7 0 16,3-4 56-16,3 4 11 16,-3-10 3-16,0 3 0 0,0-6-35 0,4-3-12 15,-4-3 0-15,3 0 9 0,1-6-9 0,-4-4 0 0,0 0 0 0,3-2 8 16,1-1 4-16,-4 0 0 15,0-6 0-15,0 0 0 0,0 0-12 0,0 0-12 0,7-9 2 0,0 6 1 16,4-4 9-16,-8 4 0 0,4-3 0 0,0-3 8 16,4 5-8-16,-1-2 0 15,1-6 0-15,3 5 0 0,0 1 0 0,0 0 0 0,4 3 0 0,-4 0 0 0,4 3 8 0,-8-4-8 32,4 4 8-32,1 0-8 0,-5 4 0 0,1-4 0 0,3 3 0 15,-4 3 0-15,5-3 0 0,-5 0 0 0,1 4 0 0,-1-4 0 16,4 6 0-16,-3-3 0 0,0-3 0 0,3 1 0 15,-4 2-30-15,1-3-10 0,3 0-3 0,-3 0 0 32,6 0-65-32,-10-3-14 0,7 0-2 0,0 0-1 15,-3 0-99-15,3 0-20 0,0-3-4 0,0 3-1 0,4-3-49 0,-7 3-10 16,-1 0-1-16,1-3-1 0,-4 3 122 0,3 0 25 16,-3 0 5-16,4 0 1 0,-4 0 270 0,0 3 55 0,-3-3 10 0,3 0 2 0,-4-3 91 15,4 0 17-15,-3 3 4 0,-4 0 1 0,3-3-73 0,-3 3-14 16,7-3-3-16,-7-1-1 0,0-2-75 0,0-6-15 15,0 5-4-15,-7-5 0 0,4-1-56 0,3 1-12 16,-4-4-3-16,-3-3 0 0,4-3-17 0,-4 4-4 0,3-4-1 0,4 3 0 31,-7 0-73-31,4-3-14 0,3 0-4 0,0 0 0 16,0 3-168-16,0 4-33 0,-4-26-7 0,4 16-817 0</inkml:trace>
  <inkml:trace contextRef="#ctx0" brushRef="#br0" timeOffset="3674.27">5542 1075 2772 0,'-21'22'61'0,"10"-19"13"0,4 7 2 0,-10 2 1 0,3-2-61 0,7 2-16 15,-1-3 0-15,1 1 0 0,0-1 27 0,0 1 2 0,4-1 1 0,3-3 0 16,0-2-6-16,3 2 0 0,4 0-1 0,0-3 0 31,8-3-97-31,-1 3-19 0,0-3-4 0,3-3-1 0,5 0-22 0,-1-3-5 16,0 0-1-16,0 2 0 0,0-2 43 0,7-6 9 0,-10 2 2 0,10-2 0 15,-10 5 19-15,7-2 4 16,-1-4 1-16,1 4 0 0,0 0 90 0,-4 2 18 0,0 4 4 0,-3 0 1 16,-8 0 19-16,1 3 4 0,-1-3 1 0,-2 3 0 15,-8 0 11-15,0 0 3 0,0 6 0 0,0-6 0 16,-4 3 11-16,0 3 2 0,-6 4 1 0,-1-1 0 0,-3 1-60 16,0 2-12-16,0-2-2 0,-4 2-1 0,8 1-7 0,-11 2-2 15,10-5 0 1,0 2 0-16,-3-2-33 0,4 5 0 0,-1-8 0 0,8 2 0 0,-8 0 14 0,7 1 2 0,-3 2 1 15,4-5 0 1,3-7-25-16,0 0-6 0,0 3-1 0,3 0 0 0,1 0 29 0,3 0 6 0,4-3 0 0,-1 0 1 16,4-3-21-1,0 0 8-15,1 0-8 0,6 0 0 0,0-4-14 0,4-2-7 0,-1 3-2 0,4-1 0 16,1 1 47-16,2-3 8 0,-2 6 3 0,-1 0 0 16,-3 3-12-16,-4 0-3 15,0 0 0-15,-3 0 0 0,-4 6 4 0,-4 3 0 0,1 1 0 0,-4 5 0 16,0-5-6-16,0 9-1 15,-7 2 0-15,0-2 0 0,0 10-39 0,-7-8-8 16,3 11-2-16,-3-7 0 0,0 3 51 0,-3-3 9 0,-1 0 3 16,1-6 0-16,-1 3-31 0,0-9 8 0,1-1-8 15,-1-2 4-15,1 2-4 0,3-9-15 0,-4 3 5 0,0-6 1 32,11 0-75-32,0-6-14 0,0-6-3 0,0-1-1 0,4-3-111 0,-1 1-23 15,1-4-4-15,7-3 0 0</inkml:trace>
  <inkml:trace contextRef="#ctx0" brushRef="#br0" timeOffset="3947.87">6389 1053 2649 0,'0'0'58'0,"-7"3"12"0,7 4 2 0,-4-1 4 16,4 3-61-16,0 4-15 0,0-4 0 0,0 7 0 0,4 0 54 0,3 2 8 15,-7-2 2-15,3 3 0 0,8 0 0 0,-4 3 0 16,0 0 0-16,0 3 0 0,0 0 0 0,0 3 0 15,0 3 0-15,-3 4 0 0,6-4 0 0,-3 4 0 16,0-1 0-16,1-3 0 16,-1 1-52-16,0-1-12 0,3-9 0 0,-3 3 0 0,0-9 0 0,0 3 0 0,-3 0 0 0,7-10 0 15,-8 3 0-15,1-2 0 0,-1-4 0 0,1 4 0 16,3-7 0 0,-7 0 0-16,0-3 0 0,0 0 0 15,0 0-100-15,0 0-22 16,0 0-5-16,0-10-1 0,-4-8-24 0,-3-1-6 15,0 6-1-15,-7-12 0 0</inkml:trace>
  <inkml:trace contextRef="#ctx0" brushRef="#br0" timeOffset="4510.46">6265 1404 2030 0,'0'0'57'0,"0"0"14"0,7 0-57 0,-3 0-14 0,3 0 0 0,0 0 0 15,4-3 105-15,-1 3 19 0,8-3 3 0,-1 0 1 16,1 0-52-16,7 0-9 0,-8 0-3 0,5-7 0 15,2 4 0-15,-3 0 0 0,4-4 0 0,-4 1 0 16,4 2-51-16,-4-8-13 0,7 5 0 0,1-2 0 16,-1 6 0-16,0-10 0 0,4 3 0 0,0-2 0 15,3 2-100-15,0-6-22 0,-3 1-5 0,0 2-1 0,-8 3 90 0,1 1 18 16,-4 2 3-16,-3 4 1 16,-1-3 16-16,-6 2 8 0,0 4-8 0,-4 0 12 0,0 6 26 0,-7-3 5 15,0 7 1-15,0 2 0 0,-4-3 22 0,1 0 5 16,-1 7 1-16,-3 0 0 0,0 2-13 0,-4-5-3 15,1 5 0-15,-8-2 0 0,4 3-12 0,0-1-2 0,-4-2-1 0,1 2 0 32,-1-2-5-32,0 3-2 0,1-4 0 0,-1 1 0 15,4-4-8-15,0 4-2 0,0-4 0 0,3 1 0 0,4-1-12 0,0-6-2 16,4 0-1-16,-1 3 0 0,1-2-9 0,3-4 0 16,0 0 0-16,0 0 0 0,0 0 0 0,7 0 0 0,0-4 0 0,10 1-11 15,-6 0 0-15,3 0 0 16,7 0 0-16,4 3 0 0,0-3 11 0,-1 0 14 15,-3-7-3-15,4 7-1 0,0 3-1 0,-4 0 0 16,4-3 0-16,-4 3 0 0,4 3 11 0,-8 0 3 0,4 7 0 0,-3-4 0 16,-4 0 6-16,0 7 2 0,0-1 0 0,0 4 0 15,-6 3-10-15,2 0-1 0,-3 3-1 0,-3 3 0 16,-1 0-19-16,-3 0 10 0,0 0-10 0,-7 3 8 16,0-9-5-16,0 0-3 0,-4 0 0 0,1-1 0 0,-8 1 0 15,4-3 0-15,-4-1 0 16,1 1 0-16,-1 0 0 0,1-4 0 0,-1 1 0 0,0 3 0 31,1-10-53-31,3 0-11 0,-1-3-1 0,1 0-1 0,4-3-170 0,3-6-35 0,-7-13-6 0,-1 4-2 0</inkml:trace>
  <inkml:trace contextRef="#ctx0" brushRef="#br0" timeOffset="5904.28">917 2260 2501 0,'0'0'71'0,"0"0"15"0,0 0-69 0,0 0-17 0,11-3 0 0,-8 3 0 16,8 0 10-16,0 3-2 0,-1-3 0 0,11 0 0 16,-7 0-23-16,11 0-5 15,0 3 0-15,-1-3-1 0,8 0-3 0,0 0-1 16,-4-3 0-16,7 3 0 0,-3 0 13 0,7 0 4 16,3-3 0-16,4 3 0 0,4 0 8 0,6 0 0 15,0 0 0-15,4 3 8 0,0-3 16 0,7 3 3 0,8 4 1 0,6-4 0 16,10-3 5-16,1 3 2 15,3-3 0-15,8 0 0 0,6 3-11 0,4-3-3 16,14-3 0-16,-7 3 0 0,10-3 3 0,4-7 1 16,11 4 0-16,3-3 0 0,4-1-8 0,0 1-1 0,3 3-1 15,4-7 0-15,3 4 16 0,0-4 3 0,4 1 1 0,7 2 0 16,0 1-6-16,-4-1-1 0,0 1 0 0,-3 6 0 16,0 0-12-16,-4 3-4 0,8 0 0 0,-15 0 0 15,-3 0-12-15,-11 0 8 0,-4 0-8 0,-6 3 0 0,-8 3 0 16,-3-3 8-16,-14 4-8 0,-4-4 0 15,-14 3 0-15,-6 7 8 0,-12-7-8 0,-13 3 0 16,-12 4 14-16,-9-4-3 0,-12 7-1 0,-9-7 0 16,-5 4 2-16,-17-1 0 0,-7 4 0 0,-18 3 0 0,-10 0-4 0,-11-1 0 15,-7 1 0-15,-14 3 0 0,-11-3-8 0,-6 6 0 16,-8-6 0-16,-7 3 0 0,-10 0 0 0,-8 0-11 16,4-3 3-16,-7-1 0 15,-10-2 8-15,-5 0 0 0,-6-1 0 0,4-2-8 0,2 3 8 16,1-10 0-16,4 3 0 0,-4-2-8 0,-7 2 8 0,6-3 0 0,8-3 0 15,0 7 0-15,-3-4 0 0,6 0 0 16,-3 1 8-16,11 2-8 0,-4 0 0 0,0 4 0 0,3-4 0 0,15 4-8 16,-4-1-11-16,14 1-1 15,7-4-1-15,1 4 0 0,6-1 8 0,11 4 1 16,10-6 1-16,8-1 0 0,17 0 11 0,4-2 0 16,7-1 0-16,10 0 0 0,7 0 12 0,4 1 5 15,7-1 1-15,18-3 0 0,7 0-18 0,21-3 10 0,14 3-10 0,7-6 8 16,7 0 0-16,21-3 0 0,18 3 0 0,3-4 0 15,15 1 5-15,10-3 1 0,4 3 0 0,10-4 0 16,11 7 5-16,6-6 1 16,12 2 0-16,-1 1 0 0,4-3-20 0,0 2 0 0,0 4 0 0,-7-3 0 31,7 3-101-31,-7 0-21 0,-4 6-4 0,-59-3-1158 0</inkml:trace>
  <inkml:trace contextRef="#ctx0" brushRef="#br0" timeOffset="8435.84">3175 5070 1188 0,'0'0'26'0,"0"0"6"0,0 0 0 0,0 0 1 0,0 0-33 0,0 0 0 16,0 0 0-16,0 0 0 0,0 0 69 0,0 3 7 31,0-3 2-31,-7 6 0 0,7 0-18 0,-4 1-3 0,4-4-1 0,0 3 0 0,0 0-32 0,0 1-6 16,0-1-2-16,0 0 0 0,0 4 38 0,4-1 7 15,-4 0 2-15,0 1 0 0,0-1-27 0,0 1-6 16,7 2-1-16,-7-6 0 16,0 4-6-16,0-1-2 0,4 4 0 0,-4-1 0 0,0 7-2 0,0 0-1 15,0 0 0-15,7 6 0 0,-7 0-18 0,0-6 10 16,0 3-10-16,0 3 8 0,0 3-8 0,0 0-9 16,0 4 9-16,0 2-13 0,0 1 13 15,0 12 15-15,0 0-3 0,0 6-1 0,0-6-11 0,0 6-16 16,3 1 4-16,-3 2 1 0,4 0 11 0,-4 1 0 15,0 6 0-15,0 2 0 0,7 1 0 0,-4 0 0 16,-3 0 0-16,7 9 0 0,-7 0 0 0,4 1 0 0,3 8 0 0,-7 7 0 16,3-6 0-16,-3 3 0 15,4 3 0-15,3 15 0 0,-7-8 0 0,0 2 0 0,0 3 0 0,0 13 0 16,4-12 0 0,3 2 0-16,-7 10 0 0,0 13 0 0,0-16-23 15,3 3-2-15,-3 3-1 0,7 16 0 0,-3-19 26 0,6 3 8 16,-6 0 0-16,3 19 0 0,3-16-8 0,-6 1 12 15,7-1-4-15,-1 22 0 0,-6-15 2 0,3-1 1 16,3 4 0-16,4 15 0 0,-3-18 8 0,0 6 1 0,3 0 1 0,-4 21 0 16,1-24 18-16,3 6 3 15,-3 0 1-15,3 22 0 0,-4-19-35 0,1-3-8 0,-1 6 0 0,1 19 0 0,3-22 53 16,-3 0 9-16,-1 7 2 0,-3 18 0 16,4-25-40-16,-1 0-7 0,-2 3-1 0,2 19-1 0,4-28 27 0,-3 0 6 15,-8-3 0-15,11 18 1 16,-3-18-39-16,0-3-10 0,3-10 0 0,-4 19 0 15,1-19 41-15,-1-6 7 0,1-10 0 0,0 10 1 16,-1-9-37-16,1-26-12 0,-8-6 8 0,4 3-8 16,0-3 0-16,1 4 0 0,2-4 0 0,-6-3 0 0,-1-7-10 15,4 17-6-15,-3-13 0 0,3-7-1 32,-7-12-55-32,3-3-12 0,-3-9-1 0,0-7-754 15,0-6-150-15</inkml:trace>
  <inkml:trace contextRef="#ctx0" brushRef="#br0" timeOffset="10309.37">3200 5233 836 0,'0'0'24'0,"0"0"4"0,0 0-28 0,0 0 0 16,0 0 0-16,0 0 0 0,0 0 108 0,0-6 16 0,0 6 4 0,0 0 0 0,0 0-52 0,0-4-9 15,0-2-3 1,0 6 0-16,0 0 0 0,0 0 0 0,0-3 0 0,3-3 0 0,4 3 0 0,-3-4 0 15,3 1 0-15,-4 3 0 0,8-3-64 0,0 2 0 16,-8-2-8-16,8 3-1 0,-1 0 9 0,1 0 12 16,3 0-2-16,0 0-1 0,4-1-1 0,-4 1-8 15,0 3 12-15,4-3-4 16,-1 3-8-16,1-3 8 0,7 0-8 0,-11 3 8 0,10-3-8 0,-2 0 0 16,2-1 0-16,8 1 8 0,-4 0-16 0,4-3-4 15,7 0-1-15,3-4 0 0,-3 1 37 0,7 3 8 16,-4-7 2-16,-7 7 0 0,4-1-26 0,3 1-8 15,8-3 0-15,3-4 0 0,0 4 27 0,3-4 1 0,-3 1 1 0,21-4 0 16,-7 4-29-16,4-4 0 16,-1 3 0-16,4-2 0 15,-10 2 0-15,-4 1 0 0,0-4 0 0,0 6 0 0,0 1 0 0,3 0 0 16,-6-1-13-16,3 1 4 0,-7-1 9 0,0 1 0 16,-8 3 10-16,-2-1-10 0,-1 4 12 0,0-3-3 0,-3 3-1 0,4 0 0 15,-5 0-8-15,-2 3 0 0,-5-3 0 0,-2 3 8 16,-1-4 9-16,-7 4 2 0,-3 4 0 0,-1-1 0 15,-3 0 15-15,-7 0 3 0,4 0 1 0,-4 3 0 16,-7 4 5-16,0-4 1 0,0 3 0 0,0 1 0 16,0 2-20-16,-7-2-3 0,3 2-1 0,-3 1 0 0,4-1-20 0,-8 1 0 15,4 0 0 1,0-1 0-16,0 4 0 0,4-1 0 0,-4-2 0 0,-1 3 0 0,5-1 25 16,-1-2 1-16,1 6 0 0,3-1 0 15,-7-2-26-15,7 0 0 0,0-1 0 0,0 4 0 0,-4 3 0 0,4-3 0 16,0 3 0-16,0 0 0 15,0 0 0-15,0 9 0 0,0 4 0 0,-3-1 0 0,3 1-23 16,0 2 0-16,0 4 0 0,3 0 0 0,-3 0 37 0,4-4 7 16,-4 4 2-16,7 3 0 15,-4 0-23-15,-3 0 8 0,4 0-8 0,-1 3 0 0,1 3-16 16,0-3-7-16,3 3-1 0,-7 3-1 16,10-2 25-16,-10-1 0 0,4 3 0 0,-4 3 0 15,0 1 0-15,3-1 0 0,-3 4 0 0,4 3 0 0,-4-1 46 0,0 1 14 16,-4 3 4-16,4 6 0 15,4-6-103-15,-4 3-20 0,-4 0-4 0,4 6-1 16,4-6 52-16,-4 3 12 0,3 0 0 0,-3 10 0 16,0-7 0-16,4 0 0 0,-4 4 0 0,0 2 0 0,3-2 28 15,-3-4 9-15,4 6 2 0,-4 10 0 0,3-6-39 0,4 0 0 0,-7-1 0 16,4 10 0-16,-4-6 0 0,7 3 0 16,-7-3 0-16,4 9 8 0,-1-6 0 0,4 3 0 15,-3 0 0-15,3 6 0 0,3-6 0 0,-6 1 0 16,-1 2 0-16,4 9 0 0,4-8 0 0,0-1 1 15,-8 0 0-15,8 13 0 0,-1-16-9 0,1 6 0 0,-1 0 0 0,1 13 0 16,-4-19 0-16,4 4 0 16,-4 5 0-16,3 10 0 0,1-16 0 0,-4 3 0 0,0 1 0 0,4 12 0 15,-1-13 0-15,-3-3 0 0,4 7-10 0,-1 5 10 16,-3-8 0-16,1-1 0 0,2-6 0 0,1 13 0 16,-4-7 0-16,0-6 0 0,0 0 0 0,3 7 10 15,1-7-10-15,-4 0 0 0,0-6 0 0,4 6 0 16,-1-10 0-16,-3 4 0 0,4 0 0 0,0 0 0 15,-4-13 0-15,0 0 0 0,0 4 0 0,3 5 0 0,-6-9 0 16,3-2 0-16,0-8 0 0,0 8 0 16,4-8 0-16,-4 1 0 0,0 3 0 0,0 0 0 15,-4-9 0-15,4-4 0 0,0 1 0 0,-3-13 0 16,3-1 0-16,0 1 0 0,-7 0 0 0,4 0 0 16,3 0-8-16,-4 0-4 0,-3-3-1 0,4 9 0 0,-1-9 21 0,1-4 4 15,-4 4 0-15,0-7 1 16,0 1-13-16,3-4 0 0,-3 1 0 0,0-4 0 0,-3 0 0 15,3-3 0-15,0 0 0 0,-4 0 0 0,4 0 18 0,-3-3 1 16,-1 0 0-16,1-3 0 0,-1 0-19 0,1 0 0 16,-1 0 0-16,4-1 0 0,-7-2 0 0,0-3 0 15,3 2 0 1,-3-2 0-16,4-1 0 0,-1 1 0 0,1-1 0 0,-8-2 0 0,8 2 0 0,-4-2 0 16,3-1 0-16,-3 1 0 0,0-1-9 0,3 0 1 15,1-2 0-15,-8 2 0 0,1 1 8 0,3-1 0 16,0-3 0-16,-4 4 8 0,0-4-8 0,1 0 8 15,-1 4-8-15,-3-1 8 0,4-3-8 0,-5 1 9 0,5-1-9 16,-8 0 10-16,4 0-10 0,-4 1 0 0,-3 2 9 0,0-3-9 16,7-3 0-16,-11 4 9 0,4-4-9 0,-4 3 0 15,4 0 0-15,0-2 0 0,-4-1 0 0,-3 0 0 16,0 0 0-16,-4-3 0 0,-3 3 0 0,0-3 0 16,-4 3 0-16,4-3 8 0,-4 0-8 0,0 0 0 0,4 0 11 0,-4 3-11 31,0-3 10-31,-7 3-10 0,0 1-47 0,-7-1-15 0,4 0-3 15,0 0-1-15,-4 3 110 0,3 1 21 0,5 2 5 0,-5-3 1 0,-6 4-57 0,6-1-14 16,-3-3 0-16,0 4 0 0,4-4 0 0,7-3 0 16,-1 0 0-16,5-3 0 0,2-3 0 15,-2 0 0-15,-1 0 0 0,3-3 0 16,1-4-64 0,3 4-16-16,4-4-4 0,3-2 0 0,4-1-120 0,0 1-24 0</inkml:trace>
  <inkml:trace contextRef="#ctx0" brushRef="#br0" timeOffset="11705.81">3958 6289 1497 0,'-3'-9'32'0,"3"9"8"0,0-6 0 0,0-4 4 0,0 10-36 0,0-6-8 0,-7 0 0 0,7 6 0 15,0 0 112-15,0 0 20 0,0 0 4 0,0 0 0 16,0 0-13-16,0 6-3 0,0 4-1 0,0-1 0 15,0 0-86-15,0 7-17 16,0 3-3-16,0 3-1 0,0 6 32 0,7 0 7 16,-7 7 1-16,0 2 0 0,3 1-12 0,-3 3-1 15,0 9-1-15,0 6 0 0,4 1-10 0,-4 2-1 16,3-2-1-16,1 5 0 0,-1-5 12 0,-3 2 2 16,7-2 1-16,-3 2 0 0,3-5-29 0,-7-4-12 15,7-3 11-15,0-6-11 0,4-7-11 0,-8-6-8 0,4-2-1 0,4-8-1 31,-4-5-106-31,3-4-21 0,-3-2-4 0,4-7 0 16,3-7-32-16,-3-5-7 0,-1-1-1 0,-3-9 0 0</inkml:trace>
  <inkml:trace contextRef="#ctx0" brushRef="#br0" timeOffset="11996.84">4276 6340 1728 0,'0'0'38'0,"-4"-7"8"0,4 1 2 0,0 0 0 16,0 0-39-16,0-1-9 0,0 7 0 0,0 0 0 16,0 0 104-16,0 0 20 0,0 0 3 0,4 7 1 0,3 2-52 15,-4 0-9-15,4 4-3 0,-7 6 0 16,11 3-51-16,-8 0-13 0,4 6 0 0,1 0 0 0,2 0 0 0,-3 7 0 16,4-1 0-16,-4 7 0 15,3 0 54-15,-3 9 8 0,1 0 2 0,-1 7 0 16,3-7-52-16,1 3-12 0,-1-6 0 0,-6 3 0 0,6-3 0 0,1-3 0 15,-7-3 0-15,6-3 0 0,-3-7 0 0,0-3 0 16,0-6 0-16,4-6 0 0,-8-4 0 0,1-2 0 16,-1-7 0-16,-3-3 0 15,0 0-100-15,4-6-22 0,-4-7-5 0,0-3-581 0,-4-2-116 16</inkml:trace>
  <inkml:trace contextRef="#ctx0" brushRef="#br0" timeOffset="12261.11">3845 7098 2188 0,'-14'32'48'0,"11"-20"11"0,-4 1 1 0,3-1 1 0,-3 4-49 0,3-3-12 16,1-1 0 0,3 1 0-16,3-1 54 0,8-2 8 0,-7 2 2 0,6-6 0 0,4 1-38 0,4-1-7 15,-4-3-2-15,7-3 0 0,0 3 24 0,4-6 5 16,0 0 1-16,3 0 0 0,4 0 13 0,3-4 4 15,7 1 0-15,-6 0 0 0,2 0-52 0,-2-1-12 16,6 1 0-16,-7 0 0 0,-6 0 0 0,-1 2 0 16,4 1 0-16,-1 0 0 0,1 0 0 0,-4 0-12 15,0 3 3-15,8-3 0 16,24 0-428-16,-36 3 192 0,-2 0-2 0</inkml:trace>
  <inkml:trace contextRef="#ctx0" brushRef="#br0" timeOffset="13224.64">4374 8992 1694 0,'0'0'48'0,"0"0"11"15,0 0-47-15,0 7-12 0,4-1 0 0,-4 0 0 0,0 3 74 0,0-2 13 0,0 5 2 0,0-2 1 16,4 5 10-16,-1 1 1 15,1 3 1-15,-4 3 0 0,10 0-26 0,-10 6-4 0,4 0-2 0,3 7 0 16,-4 2 11-16,4 7 3 0,-3 3 0 0,-1 3 0 16,4 1-50-16,4-1-10 0,-7-3-1 15,3 0-1-15,-4-6-35 0,4-1-7 0,-3 1-2 0,6-3 0 16,-6-4 49-16,3-2 9 16,-4-1 3-16,1-6 0 0,3-3-57 0,-7-13-11 0,4 1-3 15,3-7 0 1,-7-3-133-16,0 0-27 0,0 0-6 0,0-6-543 15,-7-4-109-15</inkml:trace>
  <inkml:trace contextRef="#ctx0" brushRef="#br0" timeOffset="13490.8">4029 9136 1825 0,'0'0'40'0,"-4"0"8"0,-6 0 1 0,10 0 3 15,0 0-41-15,-7 0-11 0,7 0 0 0,0 0 0 16,0 0 76-16,0 0 12 0,0 0 4 0,0 0 0 0,7-3-16 0,3 3-2 16,1-3-1-16,3 0 0 0,0 0-33 0,0 0-8 15,7 3 0-15,0-3-1 0,4 0 1 0,7-1 1 16,-7-2 0-16,3 3 0 0,4-3 34 0,-8-1 6 16,4 1 2-16,4 0 0 0,-4-3-18 0,1 2-3 15,2-2-1-15,1-1 0 0,-4 4-40 16,4 0-13-16,-4 0 8 0,1-1-8 15,-5 4 0-15,5-3 10 0,-8 3-10 0,0 0 8 0,-4 3-8 0,1 0-9 16,-4 0 9-16,-3 3-13 0,-1-3 13 0,1 0 0 16,-7 3 12-16,3-3-12 15,-7 0-100-15,0 0-28 0,0 6-4 0,0-3-716 0,0 4-142 0</inkml:trace>
  <inkml:trace contextRef="#ctx0" brushRef="#br0" timeOffset="14834.43">4463 12441 1522 0,'0'0'33'0,"0"0"7"0,0 0 2 0,0 0 2 0,0 0-36 0,0 0-8 16,0 0 0-16,-4-3 0 0,4 3 99 0,0 0 17 15,-3 6 4 1,3 1 1-16,-7-1 6 0,7 3 1 0,0 4 0 0,0 9 0 0,0 0-52 15,0 3-9 1,7 3-3-16,-7 4 0 0,3 2-51 0,1 0-13 0,3 7 0 0,3 0 0 0,-6 0 54 0,3 3 8 16,-7 3 2-16,7 3 0 15,-4-6 0-15,5-3 0 0,2-1 0 0,-3-2 0 16,-3-4-52-16,3-5-12 0,0-1 0 0,0-9 0 0,3-4 0 16,-10 1 0-16,11-10 0 0,-11 1 0 15,7-4 0-15,-3 0 0 0,3-6 0 0,0-4 0 16,-4-2-48-16,-3-4-13 0,0 1-3 0,0-7 0 0,0-3 52 0,0 0 12 15,-3-6 0-15,3 0 0 0,-11-7 0 16,4 1 0-16,0-1 0 0,0-2 0 16,-4 2 0-16,4-2 0 0,-3-1 0 0,-1 0 0 15,1 4 0-15,-5-1 0 0,5 1 0 0,-1-1 0 0,-3 4 0 0,4 0 0 0,3 2 0 16,3 1 0-16,-7 3 0 0,4 0 0 16,0 3 0-16,7 3 0 0,-7 4 0 0,7 2 0 0,0 1 0 15,0 2 0-15,0 4 12 0,0-4 4 0,0 10 2 16,7-3 0-16,-3 0-29 0,3 3-5 0,0 0-2 0,4 0 0 15,-1 0 18-15,4 3 0 16,4-3 0-16,-4 3 0 0,7 4 8 0,-7-7 6 0,7 3 1 0,-3 0 0 16,10-3-24-16,-7 3-5 0,4-3-1 0,0-3 0 15,-4 3 15-15,4-3 0 0,-11 3 0 0,7-3 0 0,-3 3 0 0,-1-3 0 16,-3 3 0-16,0 0 0 16,4 0 0-16,-11 0 0 0,4 0 0 0,-1 0 0 0,-3 0 0 15,0 0 0-15,1 3 0 0,-8-3 0 0,0 0 9 0,0 0 5 16,0 0 1-16,0 0 0 15,0 0-127-15,0 0-24 16,0 0-6-16,0 0-642 0,0 0-128 0</inkml:trace>
  <inkml:trace contextRef="#ctx0" brushRef="#br0" timeOffset="15115.23">4614 12705 1792 0,'11'3'51'0,"-4"-3"10"0,4 0-49 0,-1 0-12 15,-3 3 0-15,11-3 0 0,-1 3 105 0,1-3 19 16,0 3 3-16,-1-3 1 0,5 0-52 0,-8 0-11 16,0 0-1-16,0 0-1 0,4 0-50 0,-8 0-13 0,-3 0 0 0,4 0 0 15,-1 3 30-15,1-3 1 0,-4 4 0 0,-3-1 0 16,3-3 1-16,0 3 1 15,0 0 0-15,-7-3 0 16,0 0-66-16,0 0-14 0,0 3-2 0,0-3-1 16,0 0-125-16,0 3-25 0,0 3-4 0,-7 1-2 0</inkml:trace>
  <inkml:trace contextRef="#ctx0" brushRef="#br0" timeOffset="15350.17">4547 13213 2188 0,'4'3'48'0,"-4"-3"11"0,3 3 1 0,4 0 1 0,4 0-49 0,-7-3-12 16,6-3 0-16,4 3 0 15,-3-3 70-15,6 0 11 0,1 0 3 0,0 0 0 16,6-1 19-16,-6-2 4 0,3 0 1 0,-3 0 0 16,7-1-87-16,-8 1-21 0,4 3 0 0,1 0 0 0,2 0 67 0,1-1 9 15,0 4 1-15,-1-3 1 0,5 3-49 0,-5 0-9 16,1 0-3-16,0 0 0 15,-4 3-17-15,3-3 10 0,-2 0-10 0,-1 4 8 0,-4-4-8 0,1 0-17 16,-4 0 4-16,-3 0 1 16,-1 0-101-16,1 0-20 0,0-4-4 0,-4 4-1144 0</inkml:trace>
  <inkml:trace contextRef="#ctx0" brushRef="#br0" timeOffset="16646.71">5260 6801 1425 0,'0'0'31'0,"0"0"6"0,0 0 2 0,0 0 2 0,-7 0-33 0,7 0-8 16,-7-4 0-16,7 4 0 15,0 0 69-15,0 0 12 0,0 0 3 0,0 0 0 0,0 0-16 0,0 0-4 16,0 0 0-16,0 0 0 0,0 0-51 0,3 4-13 15,1-1 0-15,3 0 0 0,4 3 54 0,-8-3 8 0,8 0 2 16,-1-3 0 0,4 0-52-16,4 0-12 0,3 0 0 0,-3 0 0 0,6 0 0 0,1 0 0 0,0-3 0 15,3 3 0-15,7 0 17 16,1-3-2-16,-8 3-1 0,7 3 0 0,0-3 0 0,1 3 0 16,2 0 0-16,5 1 0 0,-1 2 3 0,4 0 1 15,0-3 0-15,7 4 0 0,-7 2-2 0,0-3-1 16,-1 1 0-16,5-1 0 0,-1-3-15 0,1 3 0 15,-1-3 8-15,7 0-8 0,-6 1 9 0,-1-1-1 16,-3 0 0-16,0 0 0 0,0 3-8 0,-11 1-11 0,-3-1 3 16,3 3 0-16,0-2 21 0,1 2 5 0,-5-3 1 0,1 0 0 15,-4 1-34-15,1-1-6 16,-1 0-2-16,-4-3 0 0,-6 4-132 16,-4-4-26-16,-7-3-6 0,4 0-413 0,-4 0-82 0</inkml:trace>
  <inkml:trace contextRef="#ctx0" brushRef="#br0" timeOffset="17461.75">6907 6685 1407 0,'0'0'40'0,"0"0"8"16,0 0-38-16,-3-7-10 0,3 7 0 0,0 0 0 0,0 0 88 0,0 0 15 15,0 0 3-15,-4 7 1 0,1 2-35 0,3 3-8 0,-4 4 0 0,4 6-1 16,-3 0-11 0,3 6-1-16,0 4-1 0,0 5 0 0,0-2-10 0,3 2-3 0,-3 1 0 0,4 0 0 31,-1-1 29-31,1 1 6 0,-1 3 0 0,1-4 1 0,-1-5-32 0,1-1-6 0,0-3-2 0,-1-3 0 15,1-3-20-15,3-3-4 16,-4-3-1-16,1-1 0 0,3-5-8 0,-4-4-17 16,1-3 4-16,-4-3 1 0,3-3 12 0,8-3 0 15,-8-4 0-15,1-5 0 0,-4-1 0 16,3-6 10-16,1-6-2 0,-4 0 0 0,0-4-8 0,-4 1 10 0,1-4-10 0,-1 4 10 16,4 0-10-1,-3-4 10-15,-8 4-10 0,4-7 10 0,-3 1-10 16,3-1 0-16,0-3 9 0,-8 0-9 0,5 1-12 0,-1 2-8 0,1 7 0 0,-1-4-1 15,4 7 21-15,-4 3 0 0,-3 0 0 0,4 3 0 16,3 3 17-16,-4 0 8 0,4 7 2 0,-3-1 0 16,6 4-17-16,-3 3-10 0,3 2 12 15,4 4-12-15,0 0-20 0,0 0-10 0,0 0-2 0,4 7-1 0,-1-1 48 0,5 0 9 16,-1 4 3-16,7-4 0 16,0 3-27-16,3-2 0 0,1 2 0 0,3-3 0 0,0 1-10 0,1-4 10 15,2 3 0-15,1 0-9 0,0-3 9 0,-1 0 0 16,8 1 0-16,0-1 8 0,-4 0-25 0,4 0-5 15,0-3-1-15,3 0 0 16,0 3 33-16,0 0 6 0,-3-3 2 0,0 0 0 0,-4 0-18 16,-3 3 0-16,3-3 0 0,-3 0 0 0,-1 4-11 0,1-4-5 15,0 0-2-15,-4 0 0 0,4 3 38 0,-8-3 8 16,4 3 2-16,-3 0 0 0,-4 0-21 16,4 0-9-16,-4 0 8 0,-3 4-8 0,-1-1 13 0,-3 0-2 15,0 0-1-15,-3 4 0 0,-4 2 8 16,0 1 2-16,-4-1 0 0,-3 4 0 0,-3 0-3 0,-1 0 0 15,-3 5 0-15,0-2 0 0,-4 3 8 0,1-3 2 16,-5 3 0-16,1 0 0 0,0-3-6 0,0 3-1 0,-4-7 0 0,0 7 0 16,1-6-8-16,-1 3-3 15,0 0 0-15,-3-1 0 0,0-2-9 0,-4 3 12 0,4 0-12 16,-4 3 12-16,4-4-22 0,0-2-4 16,3 3-1-16,0-3 0 0,1-1 15 0,3 1 0 0,3 0 0 0,0-1 0 0,4-2 0 15,0-1 0-15,0 1 12 0,3-4-12 16,4 1-16-16,0-1-11 0,0-3-1 0,4-2-1 15,3-4-79-15,0 0-16 0,0 6-4 0,0-6-692 16,3 3-138-16</inkml:trace>
  <inkml:trace contextRef="#ctx0" brushRef="#br0" timeOffset="18810.2">7878 6073 1082 0,'0'0'30'0,"0"0"8"0,0 0-30 0,0 6-8 0,0 1 0 0,0 2 0 15,-4 4 105-15,4 2 20 0,-4 1 4 0,4 3 1 16,0 6-29-16,-3 3-5 0,3 3-2 0,-4 4 0 15,4-1-36-15,0 4-7 0,0 3-2 0,-3 3 0 16,3-4 0-16,3 7 0 0,-3 4 0 0,4 5 0 16,-4 1-11-16,0 2-2 0,3 1-1 0,-3 2 0 15,4-5-5-15,0 2-1 0,-1 1 0 0,1 6 0 16,-1-10-29-16,4 1 0 0,0-7 0 0,0-3 0 0,0-6 44 0,4-7 16 31,-4-2 4-31,0-4 0 0,4-3-52 0,-4-3-12 0,3 0 0 16,1-7 0-16,-4-2 0 0,3-4 0 15,1-6 0-15,-4-3 0 0,4 0 0 0,-4-3 0 0,0-3 0 0,-4-6 0 0,1-1 0 16,-1-3 0-16,1-3 0 0,-8-2 0 0,4-8 0 0,-3-2 0 16,-1-4 0-16,-3-5 0 0,-3-1 0 0,3 0 0 15,-4-6 0-15,0 0 0 0,1 3 0 0,-1 0 0 16,1-3 0-16,-4-6 0 16,3 3 54-16,0-3 8 0,1-4 2 0,-1 1 0 0,1 5-64 0,3 4-28 15,-4-6 3-15,0 0 0 0,1 0 15 0,-1-1 10 16,4 4-12-16,0 0 12 0,-3 3 0 0,3 3 0 15,0 6 0-15,3 1 9 16,-3 2-37-16,3 1-8 0,-3 6-2 0,4-4 0 0,3 7 58 0,0 0 11 16,0 3 2-16,0 3 1 15,3 7-54-15,1-1-12 0,-1 4-1 0,1-1-1 0,7 4 52 0,-4 3 10 16,3 0 3-16,4 3 0 0,-3 0-31 0,3 0-15 16,4 3 2-16,-1 0 0 0,4 0-4 0,8 0-1 0,-1 4 0 0,4-4 0 15,6 3 18-15,1-3 11 0,7-3-2 16,3 3 0-16,-3-3-9 0,4 0 0 0,3-3 0 0,3-3-11 15,4 0 11-15,4-4-10 0,3 1 10 0,3-4-10 16,-3 1 10-16,4-1 0 0,3-3 0 0,7 1 0 16,-3-4 0-16,-4 3 0 0,0 1 0 0,7-4 0 15,-4 3 0-15,-2 0 0 0,-5 1 0 0,8-1 0 16,-8 4 0-16,1-4 0 0,-1 3 0 0,4-2 0 0,-10 2 0 0,-4 1 0 31,-4-1 0-31,-3 1 0 0,-3 2 29 0,-4 4 8 0,-1-4 2 0,-6 4 0 0,0 3-25 16,-7 0-5-16,-4 0-1 0,0 0 0 0,-7 6 8 0,1-3 0 15,-8 3 1-15,-4 3 0 0,1-3-17 0,-4 4 0 16,-4-1 0-16,1 0 0 16,-4 4 0-16,0-4 0 0,0 3 0 0,-4 1 0 0,1-1 55 0,-4-3 7 15,3 4 2-15,-3-1 0 0,-3 0-52 0,3-2-12 0,0 5 0 0,-1-2 0 16,5-1 0-16,-8 1 0 16,8 2 0-16,-4 1 0 15,0-1-18-15,3 1-6 0,1 5-2 0,-4-2 0 0,7-3 42 0,-4 6 8 16,4-4 1-16,0 4 1 15,0 3-46-15,4 3-8 0,-1 3-3 0,1 0 0 0,-1 4 20 0,1-1 11 16,3 1-12-16,0 5 12 16,0 1-28-16,0 3 0 0,0-1 1 0,0 11 0 0,4-1 27 0,-4 3 0 0,3-3 0 0,-3 7 0 15,0-7 0-15,4 3 0 0,-4 0 0 16,0 4 0-16,4-1 0 0,-4 1 14 0,3-4-2 16,1-3 0-16,-4-3-12 15,4-3-16-15,-4 0 3 0,0 3 1 0,0-3 12 0,0-6 0 16,0 2 0-16,3-2 0 0,-3-4 0 0,1-2 0 15,-5-1 0-15,1-6 0 0,-1-3 0 0,1 0 0 16,-4-6 0-16,0-1 0 0,0-2 48 0,-4-4 13 0,1-2 3 0,-4-1 0 0,-1 0-52 16,-2 0-12-16,-1-2 0 0,-3-4 0 15,0 0 0-15,-4 0 0 0,-3-4 0 0,-7 1 0 0,0 0 0 16,-7 0 0-16,-4 0 0 0,-4 0 0 16,-2 0 0-16,-1 3 0 0,-4 0 0 0,-6 3 0 0,-4 3 8 0,-4 0-8 15,-3 1 11-15,-3 2-11 16,6-3 0-16,-3 4 0 0,-3 2 0 0,-8 1-12 0,4-4 20 0,3 1 5 15,4-4 1-15,-7 0 0 0,7 4-6 0,-3-4 0 16,3 0-8-16,-7-3 12 0,14 0-26 0,-4 1-6 16,8-1 0-16,-8 0-1 15,11 0 33-15,0 0 8 0,4 0 0 0,3 0 1 16,4-3-85-16,14 0-16 0,-1 0-4 0,8 0-1 16,0 3-35-16,3-3-8 0,1 0 0 0,6 0-1024 15</inkml:trace>
  <inkml:trace contextRef="#ctx0" brushRef="#br0" timeOffset="25154.24">7966 7265 1267 0,'0'0'28'0,"0"0"5"0,0 0 2 0,0 0 1 15,0 0-36-15,0 0 0 0,0 0 0 0,0 0 0 16,0 0 58-16,0 0 5 0,0 0 1 0,0 0 0 0,0 0 37 0,0 0 8 16,0 0 2-16,0 0 0 0,0 0-38 0,0 0-7 15,0 0-2-15,0 0 0 0,0 0-7 0,0 0-1 16,0 0-1-16,0 0 0 0,0 0 28 0,3-7 5 15,1 4 2-15,-1-3 0 0,1 0-72 0,-1 3-18 0,1-4 0 0,-4 1 0 16,7 3 0-16,-4 0 0 16,5-4 0-16,-5 4 0 0,4 0 28 0,-3 0 3 15,3 0 0-15,0 0 0 16,0 0-50-16,0 3-9 0,3-4-3 0,-2 1 0 0,2 3 76 0,1-3 15 0,3 3 4 0,-4-3 0 16,4 0-52-16,1-3-12 0,2 3 0 0,1-4 0 15,0 1-12-15,3 0-6 0,0-1-1 0,0 1 0 16,-3-3 19-1,-1-1 0-15,-3 1 0 0,4 3 0 0,-4-4 0 0,0 4 0 0,0 0 0 0,0 3 0 16,1-4 0-16,-1 4 9 0,0 0-9 0,3 0 8 16,1 0-8-16,0 0 10 0,6 3-10 0,-2-3 10 15,2-4-2-15,1 4 0 0,3 0 0 0,0 0 0 0,-3-3 0 16,3 2-8-16,-3 1 12 16,-4 0-4-16,0 0 0 0,1 0 0 0,-5 0 0 0,1 3 0 0,-4-3-18 15,4 3-4-15,-1 0-1 0,1 0 0 0,3 0 15 0,0 0 0 16,0 0 0-16,4 0 0 0,0 0 23 15,-1 3 7-15,5-3 2 0,-5 0 0 0,8 0-21 0,-7 0-11 16,-1 0 12-16,-2 0-12 0,-1 0 28 0,-4 0-2 16,1 0 0-16,0 0 0 0,-1 0-26 0,1 0 0 15,0 0 0-15,-1 0 0 0,4 0 0 16,1 0 0-16,-1 0 0 0,3 3 0 0,1-3 0 0,0 3 0 16,3-3 0-16,0 0 0 15,1 0 0-15,-5 3 0 0,1-3 0 0,-4 0 0 0,0 3 0 0,0 0 0 0,1-3 0 0,-5 4 0 16,4-1 0-1,1 0 0-15,-1 0 0 0,3 0 0 0,1-3 10 0,0 0-10 0,3 0 12 16,0 0-12-16,4 0 12 0,-4-3-12 16,4 0 12-16,0 3-12 0,-8-3 0 0,1 3-12 15,0 0 0-15,-4 0 0 0,0 0 12 0,0 0 0 0,4-3 0 0,-4 3 0 16,4 0 20-16,0-4 8 0,-1 1 0 0,1 0 1 31,3 0-46-31,0 0-10 0,-3 0-1 0,0 0-1 0,-1-1 45 16,-2-2 8-16,-1 3 3 0,-7 0 0 15,4 0-43-15,-8 3-9 0,4-3-2 0,-7 3 0 0,0-3 73 0,0 3 14 16,-3 0 4-16,-4 0 0 16,0 0-103-16,0 0-20 0,0 0-4 0,0 0-1 0,0 0 0 15,0 0 0-15,0 0 0 0,0 0 0 0,0 0-51 0,3-7-10 0,-3 7-3 16,0-6 0-16,0 6-27 0,0-6-5 0,0 6-2 0,0-7 0 0</inkml:trace>
  <inkml:trace contextRef="#ctx0" brushRef="#br0" timeOffset="25862.75">9768 7287 1036 0,'0'0'23'0,"0"0"5"0,0 0 0 0,0 0 1 0,0 0-29 0,0 0 0 0,0 0 0 0,0 0 0 15,0 0 48-15,0 0 4 0,0 0 1 0,0 0 0 0,0 0-9 0,0 0-3 16,0 0 0-16,7-7 0 0,-3 1-6 0,0 0-2 15,3 3 0-15,-4-1 0 0,4 1 0 0,4 0 0 16,-4 0 0-16,3 0 0 16,1 0-8-16,0 3-1 0,3 0-1 0,3-3 0 15,-3 3-3-15,8 0-1 0,-1 0 0 0,3 0 0 16,1 0 10-16,0-3 3 0,-4 3 0 0,4-4 0 16,-4 4-8-16,0-3-2 0,4 0 0 0,-4 0 0 15,7 0-22-15,0-3 0 0,4-1 0 0,7 1 0 0,0 0 56 16,7-1 6-16,-1-2 2 0,-2 0 0 0,-4-1-52 0,-1 4-12 15,-2-3 0-15,6-1 0 0,0 4 21 0,8-4 2 16,3 1 0-16,0 0 0 0,-4-1 14 0,-3 4 3 16,-7 3 1-16,3-3 0 0,-3 6-41 0,3-4 0 0,-3 4-11 0,7 0 3 15,0-3 8-15,-4 0 11 16,0 3-3-16,1-3 0 0,-12 3-8 0,-2 3 0 16,-5-3 0-16,1 3 0 0,-4 0 40 0,0-3 5 15,-3 4 2-15,0-4 0 0,3 3-20 0,-7-3-4 0,3 3-1 0,1-3 0 16,0 3-22-16,-1-3 0 0,-2 0 0 0,2 0-12 15,-3 0 12-15,0 0 0 0,0 3 0 0,1-3 0 16,-5-3 0-16,1 3 0 0,-1 0 0 0,-3-3 0 31,4 3-110-31,-7 0-20 0,-4 0-4 0,0 0-570 0,0 0-113 0</inkml:trace>
  <inkml:trace contextRef="#ctx0" brushRef="#br0" timeOffset="26677.19">11592 6964 1249 0,'0'0'27'0,"0"6"5"0,0 3 2 0,0 1 2 0,0-1-28 0,4 7-8 16,-4-1 0-16,0 7 0 0,0 0 56 0,0 7 11 15,0-4 1-15,0 3 1 0,0 0 47 0,0 3 10 16,0-2 2-16,3 2 0 0,-3-6-52 0,0 0-9 15,4-3-3-15,-4-6 0 0,3-1-51 0,-3-2-13 0,4 0 0 0,-4-7 0 16,3 0 0-16,1 0 0 0,-4-2 0 0,0-4 0 16,0 0 0-16,0 0 0 15,4-7 0-15,-4-2 0 0,3-4 9 0,-3 1-1 0,0-4 0 0,0-3 0 16,0-6 0-16,0 3-8 16,-3-3 12-16,3-3-4 0,-4 0-8 0,4-4 0 0,-4 4 0 0,1 0 0 15,-1 3 0-15,1 0 0 0,-1 3 0 0,1 0 0 0,-1 0 0 0,1 3 0 16,-1 0 0-16,1 0 0 15,-1 4 0-15,4 2 0 0,-3 4 0 0,-1-1 0 0,4 4 8 16,0 6-8-16,0 0 0 0,0 0 8 0,0 0-8 16,0 0 0-16,0 0 0 0,0 0 8 0,7 0-8 0,0 0 0 15,0 3 0-15,0-3 8 16,0 7-24-16,4-4-6 0,0 0-1 0,3 3 0 16,0 0 23-16,0 1 0 0,4-1 0 0,3 3 0 15,0-2 0-15,0-4 0 0,0 3 0 0,0 0 0 0,1-3 11 0,-5 4 6 16,4-4 2-16,1 3 0 15,-5-3-31-15,1 0-5 0,3 0-2 0,0-3 0 0,0 4 31 0,0-1 7 0,4-3 1 16,3 0 0-16,-3 0-20 0,-4 3 8 16,4 0-8-16,0-3 0 0,-4 3 16 0,0-3-4 15,-3 3-1-15,-4 4 0 0,-4-4 5 0,1 3 2 16,-4 0 0-16,-7 4 0 0,3-1 17 0,-6 4 3 16,-1-1 1-16,-3 1 0 0,-3 2-4 0,-1-2-1 15,-3-1 0-15,-4 1 0 0,1-4-7 0,-1 4-2 0,-3-4 0 16,-4 1 0-16,4 2-16 0,-4-5-9 0,1 2 10 0,3 0-10 31,-4-2-16-31,4 2-8 0,-4 0-3 0,0 1 0 0,1-1 46 0,-5 1 9 16,-2 2 1-16,-5-2 1 0,1 2-48 0,3-2-10 0,1-1-1 15,-1 0-1-15,7 1 30 0,0-4 10 0,4 3 0 0,0-5 0 16,7 2-51-16,0-3-11 16,3 0-1-16,4 0-711 0,4-3-141 0</inkml:trace>
  <inkml:trace contextRef="#ctx0" brushRef="#br0" timeOffset="27995.65">12294 7450 1497 0,'0'0'32'0,"0"0"8"0,0-7 0 0,0 1 4 0,0-3-36 0,-3-1-8 0,3 1 0 0,0-4 0 15,0-2 97-15,-4-1 18 0,4-3 3 0,-3-3 1 16,-1 3-38-16,1-6-7 0,-4 0-2 0,0-3 0 16,0 0-10-16,-1 0-2 0,-2-4-1 0,-1 4 0 15,4-3-4-15,-7-4-1 0,4 1 0 0,-5-10 0 0,1 0-14 0,0-3-2 16,0 0-1-16,0-7 0 15,0 7-9-15,-4-3-1 0,4-3-1 0,-4-7 0 16,4 4-11-16,4-4-3 0,-8 1 0 0,4-1 0 0,0 7-12 0,0 0 9 16,0-4-9-16,0-6 8 0,3 10 0 0,0-3 0 15,1-4 0-15,-4 4 0 0,3 9-8 16,1 0 0-16,-5-4 0 0,1-2 0 0,4 3 0 0,-4 0 0 31,3 0 0-31,-3-4 0 0,3 10 0 0,-3 1 0 0,4 2 0 0,-1-3 0 0,1 3 0 16,2 0 0-16,1 7 0 0,0-4 0 0,4 10 0 0,-4 3-9 15,0 3 9-15,0 6-13 0,3 1 13 0,1 2 0 16,-1 4 0-16,1 2 0 0,3 7-10 0,0 0 1 16,0 0 0-16,0 0 0 0,7 4 9 0,3 2 12 15,-3-3-2-15,7 3-1 16,0 4-31-16,4-4-6 0,0 3-2 0,-1-2 0 16,1 2-3-16,3 0-1 0,-3 1 0 0,3-4 0 0,0 0 34 0,0 1 0 15,8-1 0-15,2 0 0 0,8-3 0 0,7 4 0 0,3-4 0 0,1 0 0 16,-4-3 0-1,-4 3 0-15,4-3 0 0,7 0 0 0,3 0 0 16,4-3 0-16,7 0 0 0,0-4 0 0,-7 4 0 16,-3 0 0-16,10-3 0 0,7 3 0 0,3-4 0 0,-3 4 0 0,-7-3 0 0,8 0 0 15,-1 0 0-15,3-1 17 16,8 1-1-16,0 0-1 0,-15-4-15 0,8 1 0 16,6 0 0-16,8-1-10 0,-14 1-1 0,-1-4 0 15,-3 1 0-15,15-4 0 0,-8 10 11 0,0-1 0 0,-7-5 0 0,0 2 0 16,-10 7 0-16,3-3 0 0,3 0 0 0,4 0 0 15,-10 6 8-15,-8 0 3 0,-10 0 1 16,-4 3 0-16,-3 0-12 0,-4 0-17 0,-6 0 4 0,2 0 1 16,-6 3 25-16,-4-2 6 0,0 2 1 0,-6 0 0 15,-1 0-20-15,-4 1 10 0,-3-4-10 0,0 3 8 0,-3 0 26 0,-1 1 5 16,1-4 1-16,-1 0 0 16,-3-3-56-16,-3 6-12 0,3-3-1 0,-4 0-1 0,4 4 30 0,-3-1 0 15,-1 0 0-15,1 1 0 16,-1-1-31-16,1 0-3 0,-1-3-1 0,1 3 0 0,3 4 45 0,-4-4 9 15,1 7 1-15,3-1 1 0,0 1-30 0,-4 2-7 16,8 4 0-16,-4 0-1 0,0 0 17 0,0 0-10 16,0 3 10-16,3 3-8 0,1 0-4 0,3 3 0 15,-4 0 0-15,1 4 0 0,-1-1 12 0,4 7 0 0,0 2 0 16,1 4 0-16,2 0 0 0,-3 3 0 16,4 3 0-16,-1 4-8 0,1 2 8 0,-4 4 0 0,4 2 0 15,-1 7-8-15,-3-6 8 0,4 3 0 16,-4 6 0-16,3 6 0 0,-3-2 0 0,4-10 0 15,3-1 10-15,-3 7-10 0,-1-3 15 0,1 4-3 0,-1-4-1 0,5 0 0 16,-5-10-11-16,4 1 0 16,-3-1 0-16,3 1 0 0,-3-1 0 0,3-2 0 15,0-1 0-15,-4 1 0 0,1-7 0 0,0-6 0 16,-1-7 0-16,1 4 0 0,-4-3 26 0,-4-4 3 16,1 1 1-16,-1-1 0 0,-3-5 3 0,-3-1 1 0,-1-3 0 0,1-3 0 15,-8 0-34-15,1-7 0 0,-5 1 0 0,-2-3 0 16,-1-4 0-16,-3-3 0 15,-4-3 0-15,-6 1 0 0,-1-1 0 0,-7 0 0 0,-7-3 0 0,-3 0 0 16,-1 0 0-16,-3 0 0 0,1 3 0 0,-15 3 0 0,0 0 16 0,-1 1-3 16,-6-1-1-16,-3 3 0 15,6 1-12-15,-3 2 11 0,-3-2-11 0,-12-1 10 0,12-3 10 0,-1 1 1 16,1-1 1-16,-8 0 0 16,7-3-49-16,-3-3-9 0,7-3-3 0,-7 3 0 15,10-3 83-15,1 0 16 0,-4 0 3 0,0-3 1 0,7-1-52 0,3 1-12 16,4 0 0-16,-3 3 0 15,6 0-48-15,4-1-13 0,4 4-3 0,-1-3 0 16,8 0-1-16,7 0-1 0,3 3 0 0,4-3 0 16,7 3-105-16,0-3-21 0,6 0-4 0,5-1 0 15</inkml:trace>
  <inkml:trace contextRef="#ctx0" brushRef="#br0" timeOffset="28680.13">12199 7324 1396 0,'0'0'31'0,"0"0"6"0,-3 6 2 0,-1-2 0 16,4-4-31-16,0 0-8 0,0 0 0 0,4 3 0 0,3 0 23 0,0-3 3 15,3 0 1-15,4 0 0 0,-3 0-27 0,7 0 0 16,-1-3 8-16,1 3-8 0,3 0 52 0,4 0 9 15,3 0 2-15,4 0 0 0,6-3-32 0,1 3-7 16,4 0 0-16,6-4-1 0,-3 4 0 0,3-3 0 0,4 3 0 0,4-3 0 16,-1 0-9-16,8 0-2 0,-1 0 0 0,8 0 0 15,-4-4-12-15,3 4 8 0,4 0-8 0,7-3 0 16,-3 0 9-16,0 2-9 0,-1-2 8 0,11 0-8 16,-6 0 56-16,-1-1 7 0,0 1 1 0,7-3 0 15,-7-1-52-15,0 4-12 0,4 0 0 0,0-4 0 0,-8 4 0 0,-6 0 0 31,3-1 0-31,4 1 0 0,-8 3 0 0,-6 0 0 0,-8 0 0 16,0 0 0-16,-6 3 33 0,-8-3 4 16,-3 6 1-16,-4-3 0 0,-6 3-19 0,-1-3-4 0,-7 3-1 15,-7 0 0-15,0 0 0 0,-7 0 0 0,0 0 0 0,-7-3 0 0,0 0-14 0,-7 4 0 16,-3 2 0-16,-5 0-716 16,1-6-147-16</inkml:trace>
  <inkml:trace contextRef="#ctx0" brushRef="#br0" timeOffset="31727.39">17406 7842 1036 0,'0'0'23'0,"0"0"5"0,0 0 0 0,4 3 1 0,-4-3-29 0,3 0 0 16,4 0 0-16,-3-7 0 0,-1 1 57 0,1 0 6 15,-1-7 1-15,1 1 0 0,-1-4 51 0,-3-3 10 0,4-3 3 0,-1 0 0 16,-3-3-52-16,4 0-9 15,-4-3-3-15,0 0 0 0,0 0 0 0,0-4 0 0,-4 4 0 0,4-7 0 16,-3-5-51-16,-1-4-13 16,1-6 0-16,-1-7 0 0,1 1 54 0,-1-1 8 15,-3-2 2-15,0-10 0 0,4-3-52 0,-1-4-12 16,1 1 0-16,-5-9 0 0,1 2 54 0,4 0 8 16,-4-2 2-16,0-7 0 0,3 12-52 0,-3-5-12 0,0-4 0 0,0-9 0 15,-3 15 0 1,-1 1 0-16,-3-4 0 0,0-3 0 0,3 10 0 0,-3-4 0 0,3 7 0 0,-6-3 0 15,3 9 0-15,0-3 0 0,3 3 0 0,-3 3 0 16,0 6 0-16,0 4 0 0,0 6 0 0,-1 3 0 16,1 6 0-16,0 3 0 0,0 4 0 0,0 2 0 15,3 7 0-15,1 0 0 0,3 10 0 0,-4-1 0 0,8 3 0 0,-4 4-12 16,7 3 3-16,0 6 0 0,0 0 9 0,0 0 12 16,0 6-2-16,7 0-1 15,3 7-58-15,1-4-12 0,-1 1-3 0,5-1 0 16,2 4 52-16,-3-1 12 0,7 1 0 0,1-1 0 15,-1-2 0-15,7-1 0 0,0 0 0 0,4 1 0 16,3-1 0-16,4-3 0 0,0-2 0 0,3 2 0 0,1 0 0 0,-1 4 0 16,4-4 0-16,3 3 0 0,-3 1 0 0,10-4 0 15,1 3 0-15,3-2 10 0,0 2-10 16,0 0 0-16,3-2 0 0,8-1-11 16,3-3 11-16,-4 3 0 0,5-3 0 0,6-3-8 0,-4 0 8 0,4-3-10 15,1 0 10-15,13-3-10 0,-11 0 10 0,5-1 0 0,2-2 0 16,15 0-8-1,-18 2 8-15,4-2 0 0,3-1 0 0,8 4 0 0,-15-3 0 16,-3 3 0-16,3 2-9 0,7-2 9 0,-10-3 0 0,-4-1 15 0,-4 4-3 0,1 0 0 16,-7 3-12-16,-4-1 0 15,3 1 0-15,1 0 0 0,-15 0 0 0,-3 3 0 16,-4-3 0-16,1 3 0 0,-11 0 0 0,3 0 0 16,-7 3 0-16,1-3 0 0,-5 3 0 0,-6-3 0 0,3 3 0 0,-7-3 0 15,-3 3 0-15,3 1 0 0,-7 2 0 16,4-6 0-16,-4 3 0 0,-3-3 0 0,3 3 0 0,-7 0 0 15,3 4 0-15,-3-4 0 0,4 0 0 0,-4 3 0 16,-3-3 0-16,3 7 0 0,0-4 0 0,-4 3 0 0,4 4 0 0,-3-1 0 16,3 1 0-16,-7 0 0 15,7 2 0-15,-7 1 0 0,3 3 0 0,-3 3 0 16,4-4 0-16,0 8-13 0,-1-5 4 0,1 5 1 16,3-1 0-16,-4 0 0 0,4 0 0 0,0 0 0 15,4 0 8-15,-1 3 0 0,1 0 0 0,3 7-8 0,0-4 8 0,0 1-12 16,-3 5 12-1,7 4-12-15,-4 0 30 0,0 0 6 0,3 2 0 0,-2 1 1 16,2 3-40-16,-3 0-8 0,4 0-1 0,0 10-1 0,-4 6 40 0,3-7 8 16,-3 4 1-16,4 5 1 15,-4 1-41-15,0 0-8 16,0 3-1-16,1 6-1 0,2-6 26 0,-3 3 0 0,-3 1 0 0,7 8 0 16,-4-9 0-16,0 0 9 0,0-6-1 0,0 6-8 0,0-6 21 0,-3 0-2 0,-1-3-1 0,4 6 0 15,-3-7-18 1,3 1 0-16,-3-6 0 0,-4-1 0 0,0-3 0 0,-4-3 0 0,4 1 0 15,-3-1 0-15,-4-3 0 0,0-3 0 0,-4 0 0 16,1-7 0-16,-1-2 0 0,-3-4 0 0,0-6 0 0,-3 3 0 16,-5-6 0-16,1 0 0 15,-3-3 0-15,-1 3 0 0,0-6 0 0,-3-1 0 16,-3 1 0-16,-5-7 0 0,-2 1 0 0,-8-1 0 16,0-2 0-16,-7-1 0 0,4-3 0 0,-8 0 0 0,1 0 0 0,-4 4 0 15,-3-4 0-15,-1 0 0 0,-6 0 0 0,-8 0 0 16,8 0 0-16,-4 3 0 0,-4 1 0 0,-7-1 0 15,4 3 0-15,-3-2 0 0,3-1 0 0,-15 0 0 16,8 0 0-16,-3 1 0 0,-1-1 0 0,-14 0 0 16,11 4 0-16,0-4 0 0,-7 0 0 15,-11 4 0-15,14-1 0 0,-3 0 0 16,-4 1 0-16,-7 2 0 0,14-2 22 0,1 2 1 0,-5 1 0 0,-2-1 0 16,13-2 14-16,4-1 3 0,3 1 1 0,-3-1 0 15,7 0-57-15,4-2-12 0,2-1-3 0,5-3 0 0,7 0 31 0,3 4 0 16,7-4 0-16,0 3 0 15,7-3 19-15,4 0 9 0,0 0 3 0,3-3 0 16,7 4-76-16,4-4-15 0,3 0-4 16,4 0 0-16,4 0-102 0,3-4-21 0,7 4-4 0</inkml:trace>
  <inkml:trace contextRef="#ctx0" brushRef="#br0" timeOffset="32607">17515 7525 1256 0,'0'0'28'0,"0"0"5"0,0 0 2 0,0 0 0 0,0 0-35 0,0 0 0 0,4-6 0 0,-1 2 0 16,5 1 30-16,-1 0-1 0,0 0 0 0,0 0 0 15,3-3-2-15,4 2-1 0,-3 4 0 0,7 0 0 16,-1 0-11-16,4 0-3 0,4 0 0 0,7 0 0 16,0 0-4-16,3-3 0 0,7 0-8 0,1 0 12 15,2 3-12-15,1-3 11 0,0 3-11 0,11-3 10 0,-1 3-10 0,4-3-17 16,4 0 4-16,6-1 1 15,-6 1 12-15,6 0 0 16,4 3 0-16,11-3 0 0,-8-3 40 0,5 3 10 0,2 3 2 0,15-4 1 16,-7 4-33-16,3 0-6 0,-3-3-2 15,10 3 0-15,-3 0 4 0,0 0 0 0,-8 0 0 0,15 0 0 0,-7-3-16 16,-4 0 11-16,0-3-11 0,8 0 10 0,-12 2 13 0,1-5 2 16,0 3 1-16,7-7 0 0,-15 4-8 0,-2-1-2 15,2 1 0-15,1-4 0 0,-11 4-16 0,0 0 8 16,-7-1-8-16,0 4 0 0,-7 0 17 0,-4 2-3 15,1-2-1-15,-8 3 0 0,-6 0-23 0,-8 0-5 0,-3 3-1 0,-8-3 0 32,-6 3-140-32,-7 0-29 0</inkml:trace>
  <inkml:trace contextRef="#ctx0" brushRef="#br0" timeOffset="33229.26">19967 7776 806 0,'7'0'17'0,"4"0"4"0,3-3 1 0,7 3 2 0,4 0-24 0,0 0 0 16,6-4 0-16,1 1 0 15,3 3 56-15,1-3 6 0,2 0 2 0,5-3 0 0,3 3-1 0,7-4 0 0,3 1 0 0,0-3 0 16,4 2-19-16,0-2-3 15,7 0-1-15,4-1 0 0,3 1-14 0,0-1-3 16,0 1-1-16,11-4 0 0,-4 7-22 0,4-6 9 0,-1-4-9 16,8 0 0-16,-4 7 0 0,0-7 0 0,8 4 0 0,6-1 0 15,-10 1 0-15,3-1 0 16,0 4 0-16,11-4 0 0,-14 4 0 0,-4 2 0 0,4 1 0 16,3-3 0-16,-10 2 8 0,-8 1-8 0,1 3 12 15,-1 0-12-15,-6 3 13 0,-4-3-4 0,-3 0-1 16,-1 3 0-16,-10-4-16 0,-7 4-4 0,0 4-1 0,-8-4 0 15,-2 3 26-15,-5 0 6 0,-2 0 1 0,-5 0 0 32,-6 3-50-32,0-2-10 0,-8-1-1 0,1 0-399 0,-4-3-79 0</inkml:trace>
  <inkml:trace contextRef="#ctx0" brushRef="#br0" timeOffset="33951.42">23446 7243 1062 0,'0'0'23'0,"0"0"5"0,0 0 0 0,0 0 3 0,0 0-31 0,0 6 0 15,0 3 0-15,3 1 0 0,-3-1 57 0,0 4 6 0,4 2 1 0,-4 1 0 16,3 3-8-16,1 3 0 0,-1 0-1 0,1 3 0 15,-1-3 7-15,1 6 2 0,-1-3 0 0,4 6 0 16,-3-2-9-16,-1-1-2 16,1 3 0-16,0 1 0 0,3-4-26 0,0 0-6 15,-4-3-1-15,4-3 0 0,0-6-20 0,0-1 0 16,0-2 0-16,0-4 0 0,1-6 0 0,2-3 0 0,1 0-10 0,-4-6 10 16,0-6-13-16,-4-4 4 0,4 0 1 0,-3-6 0 0,3 0 8 15,-7-3 8-15,3-3-8 0,-3 0 11 16,0 0-11-16,-3 3 0 0,-1 0 0 0,1-1 0 15,-4 1 10-15,0 0-10 0,-7 0 12 0,3 0-12 16,1 0 8-16,-1 3-8 0,-3-3 0 0,0 3 0 0,0 3 0 0,-1-3 0 16,1 7 0-16,0-1 0 15,0 3 0-15,0 4-9 0,3 0 9 0,-3-1-12 0,4 7 12 0,-1 0 0 16,4 0 0-16,-3 0 0 16,2 3-9-16,5 3 0 0,-4 3 0 0,3-3 0 0,4-3 9 0,0 6-10 15,0 1 10-15,4 2-10 16,3-3 10-16,0 1-13 0,0 2 5 0,4 0 8 0,-1-2-14 0,4 2 5 15,4-3 1-15,0 4 0 0,-1-4 8 0,4 0 0 16,1 1 0-16,6-4 0 16,-3 3-28-16,3-6-6 0,0 3-2 0,0-3 0 0,0 0 36 0,-3 0 0 15,0 0 0-15,3 0 0 0,-3 0 0 0,-1 0 0 16,1-3 0-16,0 3 0 0,-4 0 44 0,0-3 16 16,0 3 4-16,0 0 0 15,1 0-74-15,-5 3-14 0,1 0-4 16,-8 0 0-16,5 4 28 0,-1-1 9 0,-4 0 0 0,-3 4 0 0,4-1 11 0,-8 3 1 0,5 1 1 0,-5 0 0 15,1-4-22-15,-1 4 0 0,1-1 0 16,-4-3 0-16,0 1 14 0,0-1 8 0,-4-2 2 0,1 2 0 16,-1-3-39-16,-7 4-7 0,1-1-2 0,-4-3 0 15,0 1 60-15,-4 2 12 0,-3 0 3 0,-4 4 0 16,0-1-36-16,-3 1-7 0,4 3-8 0,-5-1 11 16,1 1-11-16,0 0 8 0,0 3-8 0,-4-4 8 15,4 4-8-15,-1 0 0 0,-2 3 9 0,2-3-9 16,5-4 0-16,-1-2 0 15,4 2 0-15,3-5 0 0,4-1-77 0,4-2-11 0,3-4-1 16,-1 0-503-16,8-3-100 0</inkml:trace>
  <inkml:trace contextRef="#ctx0" brushRef="#br0" timeOffset="35747.5">24419 8130 1036 0,'0'0'23'0,"4"-6"5"0,-1-4 0 0,1-2 1 0,-4-1-29 0,0-2 0 0,3 2 0 0,-3-3 0 0,0 1 87 0,0-1 11 16,-3 0 2-16,3 1 1 15,-4-1-8-15,4-3-1 0,-3 3-1 0,-1-5 0 16,1-5-73-16,-4-5-18 0,7-3 0 0,-7-4 0 16,3 0 50-16,1-6 6 0,-1 1 2 0,-3-8 0 15,3 7-34-15,-3-6-6 0,0-6-2 0,-3-10 0 0,-1 6-8 0,1-2-8 16,-1 2 12-16,0-3-12 16,1 1 0-16,-1-1-19 0,1-3 3 0,-1-3 0 15,1 3 16-15,-1 1 0 0,0 2 0 0,1-6 0 16,-1-3 28-16,4 0 8 0,0-1 3 0,0-5 0 0,0 9-20 0,0 0-4 15,0-6-1-15,0-7 0 0,0 13-14 0,0 0 9 16,0 10-9-16,0-7 8 16,-4 3 0-16,0 4-8 0,1 2 12 0,-1-2-4 0,4 5-8 15,-3 7 0-15,-4 7 0 0,3-1 0 0,-3 0 9 16,0 3 0-16,0-2 0 0,-1 2 0 0,5 0-9 0,-1 1 0 16,1 2 9-16,-1 1-9 0,1 2 0 0,3 7-15 15,-4 0 3-15,4 10 0 0,0-1 12 16,0 3 0-16,3 4 0 0,-3 0 0 0,4 2 26 0,-1 4 8 0,4 3 2 0,0 0 0 15,0-3-28-15,0 3-8 16,0 0 0-16,4 0 0 0,6 0 0 0,-3 3 0 16,4-3 0-16,-1 3 0 0,8 0-28 15,0 1-7-15,3-1-1 0,0 0 0 0,4 0 36 16,3 0 0-16,0 0 0 0,4-3 0 0,0 3 0 0,3 1 0 0,4-1 0 16,7-3 0-16,3 0 0 0,-7 0 0 0,4 3 0 0,4-6 0 15,3 0 0-15,3-4 0 0,11-2 0 0,0 3 0 16,4-4 0-16,3-2 0 0,3 2 0 0,36-5 0 15,-14-1 0-15,0 0 0 0,-4 0 0 0,11-2 0 16,0 2 0-16,-4-3 20 0,-3 0-2 0,0 4-1 0,-1 2-17 16,-2-3 0-16,-1 4 8 0,0-1-8 15,-3 4 0-15,-1 0 0 0,1 2 0 0,-4 1 0 0,-6 0 0 16,-1 3 0-16,0-1 0 0,0 1 0 0,0 3 0 0,-3 0 0 16,-4-3 0-16,-4 0 0 0,1 0-9 0,-1 0 1 15,1 0 0-15,-4 0 0 0,-3-1 8 16,-8 1 0-16,4 0 0 0,-4 0 0 15,1 3 0-15,-8-3 0 0,4 3 0 0,-7 0 0 0,0 3 11 0,-7 0-3 16,-4 0 0-16,-3 4 0 0,-4-4-8 0,-3 6 0 16,-4-3 0-16,-4 4 0 0,-6-4 16 0,3 7-1 15,-7-4-1-15,0 4 0 0,0-1 1 0,-3 4 0 0,-1-4 0 0,1 7 0 16,-4 0 9-16,-4 0 3 0,4 0 0 0,-7-1 0 16,4 4-16-16,-1 0-3 0,-3 0-8 15,4 0 12-15,-1 0-3 0,-6 35 7 16,6-26-8-16,0 3-8 0,1 1 0 0,-4 2 0 0,3 1 0 15,1 0 0 1,3-1 0-16,-4 4 0 0,1 3 0 0,3 0 0 0,-4 3 12 0,4 0-12 0,-3 6 12 16,3 1 4-16,0 2 0 15,0 4 1-15,0-1 0 0,3 4 13 16,-3 0 2-16,4 6 1 0,-4 0 0 0,3-4-17 0,1 4-3 0,-1 4-1 0,1 2 0 16,3 3-3-16,-4 1-1 15,5-4 0-15,-1 6 0 0,3-2-8 0,1-1 8 0,-4 0-8 0,3-2 8 16,1 2-8-16,0-3 0 0,-1 1 0 0,-3-4 0 15,4-3 0-15,-1-3 10 0,-6-1-10 0,3-2 10 0,-4-3-10 0,1-7 0 16,0 0 0-16,-4-3 0 16,3-2 0-16,-6-5 8 0,-1-2-8 15,-3 0 0-15,-4-3 0 0,-3-1 0 0,0 1 0 0,-7-1 0 16,3 1 0-16,-3 0 0 0,-4-4 0 0,1 1 0 0,-4-4 11 16,-4 0-3-16,0 1-8 0,7-10 12 15,-6 0-4-15,-5-4-8 0,-2 1 11 16,-1 0-11-16,-4-3 0 0,-2-1 0 0,-1 4 0 0,-21 3 0 15,3-3 0-15,-3 3 0 0,0-3 0 0,-7 3 0 16,7 0 12-16,-7 0-4 0,0 0 0 0,-11 3-8 16,8-7 0-16,2 4 0 0,-2-3-10 0,-4 0 10 0,3 0 0 0,0-10 0 0,4 1 12 15,-7-1-4 1,7-3-8-16,0 1 0 0,0-7 0 0,-4-4 0 16,8 1-12-16,-1-3 12 0,1 0-10 0,-4 0 10 0,7-1 0 0,0-2 0 0,3-4 0 0,-3 1 0 15,11 2-10-15,-4 1 10 16,3-4-10-16,1 1 10 0,3 2-23 0,3-2 2 15,5-1 0-15,-1-2 0 16,7 2-65-16,0 1-13 0,4-1-2 0,3-3-1 16,0 1-29-16,1-1-5 0,2 0-2 0,1 1-496 0,-4-1-99 0</inkml:trace>
  <inkml:trace contextRef="#ctx0" brushRef="#br0" timeOffset="36878.21">24278 7958 1724 0,'0'0'38'0,"0"0"8"0,0 0 2 0,0 0 0 0,0 0-39 0,0 0-9 16,0-7 0-16,4 1 0 0,3-3 18 0,-4 2 2 0,8-2 0 0,-1 0 0 15,1 2-20-15,7 1 0 0,-1-3 0 0,1-1 0 16,3 1-12-16,4 2-7 0,0 1-1 0,-1 0 0 15,4 6 4-15,1-3 0 0,2-3 0 0,1 6 0 0,3-4 0 16,1 4 0 0,10-3 0-16,3 0 0 0,0 0 16 0,8 0 0 0,-1 0 0 0,4-4 0 15,4 1 0-15,6-3 0 16,8 2 11-16,-1-5-11 0,8-4 15 0,3 4-4 16,4-1-1-16,3-2 0 0,4-1 21 0,0 3 4 0,3-2 1 0,0-1 0 15,4 0-36-15,-3 1 0 0,2 2 0 0,1 4 0 16,0-4 0-16,-4 4 0 0,1-1 0 0,-1 4 0 0,-3-3 0 0,-4 2-9 15,0 4 1-15,-3 0 0 16,0-3 29-16,-4 3 7 0,-7-4 0 0,0 4 1 0,-3 3 38 16,-1-3 7-16,1 0 2 0,-7 0 0 0,-4 0-21 0,-7 3-4 15,0 0-1-15,-4 0 0 0,0 3-29 16,-3 0-5-16,-3-3-2 0,-4 3 0 0,-4-3 14 0,-3 0 4 16,-11 0 0-16,-3 3 0 0,-4 0-42 0,-7 1-8 15,0-1-2-15,-10 0 0 16,-4-3-12-16,0 0-4 0,-7 9 0 0,-4-3 0 15,-3 1-80-15,-7-1-16 0,-4 0-3 0,-7 1-1 16,1-1-38 0,-5 3-8-16,1 1-2 0,-4-1 0 0</inkml:trace>
  <inkml:trace contextRef="#ctx0" brushRef="#br0" timeOffset="37557.74">26698 8074 1598 0,'0'0'35'0,"0"0"7"0,4 3 2 0,-1 3 1 0,1 0-36 0,3-3-9 0,0 1 0 0,0-1 0 15,0 3 16-15,4-3 0 16,3 0 1-16,0-3 0 0,0 0-5 0,0-3-2 16,4 0 0-16,-1 0 0 0,5 0 14 0,2 0 4 15,4-4 0-15,1 1 0 0,6 0-16 0,0-4-4 16,4 4 0-16,0-3 0 0,3 2 0 0,-3 1 0 0,3-3 0 0,4-1 0 16,0 4-8-16,7 0 0 15,3-1 0-15,1-2 0 0,-1 3 0 0,4-4 12 16,4 4-12-16,3 0 12 0,3-4 8 0,4 4 1 0,0-3 1 0,4-1 0 15,3-2-2-15,0-1-1 0,8 4 0 0,-5-4 0 16,1 4-19-16,0-1 0 0,-1-5 0 0,1 2 0 16,0-2 0-16,-4 2 0 0,0 4 0 0,-4-4 0 15,1 4 10-15,0-1-2 0,-8 4 0 0,-3 0 0 16,-7 3-8-16,4-1 0 0,-8 4 0 0,-3 0 0 16,0 4 0-16,-4-1 0 0,1 0 0 0,-8 0 0 15,-3-3 0-15,0 3 0 0,-4 0 0 0,0 0 0 0,-3 4 0 16,0-4 0-16,-4 0 12 0,4-3-4 15,-8 6-8-15,1-3 0 16,-4-3 0-16,-3 3 0 0,0-3 0 0,-4 4 0 0,0-1 0 0,-7-3 0 16,0 0 0-16,-7 0-17 0,0 0 4 15,0 0 1-15,0 0-26 0,0 0-5 0,0 0-1 0,-11 0 0 16,-3 0-89-16,4-3-19 0,-4 3-3 0,-1-4-1 0</inkml:trace>
  <inkml:trace contextRef="#ctx0" brushRef="#br0" timeOffset="38166.08">29940 7440 1350 0,'0'0'29'0,"-3"6"7"0,-1 4 0 0,-3-1 3 0,4 4-31 0,-4 2-8 15,3 4 0-15,-3 0 0 0,0 3 26 0,-4 6 4 0,4 1 1 0,0 5 0 16,0 4 49-16,0 2 9 15,0-2 3-15,4 0 0 0,-5-1 4 0,5-2 0 0,-1 2 1 0,4-2 0 16,-3-1-22-16,3-2-5 0,3-4-1 0,1-3 0 16,-1-3-33-16,1-3-8 0,3 0 0 15,-3-7-1-15,6-2-38 0,-3-4-7 0,0-3-2 0,0-3 0 16,4-3 0-16,-4-3 0 0,4-4 0 0,-4 1 0 16,3-4 20-16,1-2 0 0,-1-4 0 0,-3-3 9 15,4 6-9-15,-4-6 0 0,0 0 0 0,0-3 0 16,-3 0 0-16,3-3-12 0,-4 0 4 0,4-1 8 0,-3 4-27 0,-4-3 3 15,3-3 0-15,1 2 0 0,-1-2 0 0,-3 0 0 16,0 3 0-16,0-1 0 16,4 4-9-16,-4 0-2 0,0 3 0 0,0 3 0 15,-4 4-1-15,4 2-1 0,-3 4 0 0,-1-1 0 16,1 4 19-16,3 6 4 0,0 0 1 0,0 0 0 0,0 0 32 0,0 0 6 0,0 0 2 0,0 3 0 16,0 7-4-1,3-1-1-15,4 0 0 0,1 1 0 0,2 2 3 0,1-2 1 0,6 2 0 16,1 1 0-16,3-1-6 0,4 1 0 15,3 0-1-15,0-4 0 0,4 3 1 0,0-2 1 0,0-4 0 0,3 0 0 16,4 1-10-16,-1-1-3 16,1 0 0-16,0-3 0 0,0 0-8 0,-4 1 0 15,-3-1 0-15,0 3 0 0,-4-3 0 0,-7 3 0 16,-3-2-12-16,-1 2 12 0,-6 0 0 0,-4 4 0 16,-4-1 0-16,-3 3 0 0,-7 1 0 0,-3 3 0 0,-4 2 0 15,-4 1 0-15,-7 0 28 0,-6 3 0 0,-1 0 0 0,-7 3 0 16,0 0 9-16,-3 0 3 0,0-3 0 15,-1 3 0-15,-3 0-5 0,-3 0-1 16,0 1 0-16,-1-1 0 0,4 0-6 0,-3-6-2 0,7-1 0 0,-1-2 0 16,4 3-26-16,8-7 0 0,-5 1 0 0,12-4-11 0,-4-6-9 0,6 1-1 31,5-4-1-31,3-4 0 16,3-2-128-16,4 0-26 0,7-7-4 0</inkml:trace>
  <inkml:trace contextRef="#ctx0" brushRef="#br0" timeOffset="38718.01">31507 7334 2266 0,'-11'-7'64'0,"4"4"14"0,-4 3-62 0,-3 0-16 0,0 0 0 0,-3 6 0 0,-1 1 35 0,-3-1 4 16,-4 3 1-16,4 4 0 0,-4-1-28 0,0 7-12 16,-3 0 10-16,4 3-10 0,-5 3 8 0,1 0-8 15,-4 3 0-15,4 4 0 0,-4-1 8 0,1 4-8 0,6 2 0 0,-3-2 0 16,7-1 28-16,-1 1-1 0,5-1 0 0,3-2 0 15,3-1-1-15,8 0 0 16,-1 1 0-16,8-4 0 0,-1-3-11 0,11 3-3 16,4-3 0-16,6 0 0 0,5-6-12 0,6 0 0 0,7-3 0 0,1-4 0 15,6-2 0-15,7-4 0 0,4-3 0 0,4-6 0 0,-1-3 0 0,4-1 0 16,1-5 0-16,-1-1 0 16,7-2 0-16,-4-1 0 0,1-3 0 0,-4 0 0 15,-4-3 0-15,-6-3 0 0,3 0 0 0,-11-3-10 16,4 0 10-16,-7-1-12 0,-7 4 12 0,-4-6-12 0,-3 0-1 15,-11-1-1-15,-4-2 0 0,-2 2 0 0,-8 4 14 0,-7 0 0 16,-7 6 9-16,-8-6-9 0,-2 3 48 16,-11-3 4-16,-4 2 1 0,-3 1 0 0,-4 3-13 0,0 1-4 15,-3-1 0-15,-4 3 0 0,-4 0-6 0,-3 3-2 16,-3 1 0-16,3 2 0 16,-3 0-28-16,3 4-20 0,3 3 4 0,-3 3 0 15,4 0-72-15,-4 3-15 0,4 0-2 0,3 0-1 31,0 0-13-31,7 0-2 0,0 3-1 0,8-3 0 0,2-3-44 0,8 3-9 0,0 0-1 0,3-4-1 16</inkml:trace>
  <inkml:trace contextRef="#ctx0" brushRef="#br0" timeOffset="39056.04">31782 6832 2732 0,'-11'44'60'0,"4"-22"13"0,0 0 3 0,0 6 0 0,0 0-61 0,-4 7-15 15,4-1 0-15,-7 7 0 16,4 0 31-16,-4 9 3 0,-1 3 1 0,1 4 0 15,4 2 4-15,-4 1 1 0,-1 2 0 0,1 1 0 0,0 0 7 16,4 0 1-16,-1-4 1 0,4 1 0 0,4-4-29 0,-5-3-7 16,5 1-1-16,-1-4 0 15,4 0-52-15,0-6-12 0,0-6-1 0,0-4-1 16,0-3-89-16,4-2-17 0,-4-4-4 0</inkml:trace>
  <inkml:trace contextRef="#ctx0" brushRef="#br0" timeOffset="41850.19">5309 9623 1944 0,'0'0'43'0,"-3"3"9"0,-4 3 1 0,3 0 1 0,4 0-43 0,-7 4-11 0,4-4 0 0,-1 0 0 16,1 1 0-16,-1-1 0 0,4 0 0 0,-3 0 0 15,3 1-24-15,0-1 2 0,0 0 1 0,0 1 0 32,3-4-7-32,-3 0 0 0,0 3-1 0,4-3 0 0,3-3 9 0,-4 3 3 0,4 1 0 0,4-1 0 0,-1-3 17 15,4 0 0-15,1 3 0 0,2-3 0 16,1 0 20-16,7 0 5 0,-1 0 1 0,8-3 0 0,0 3-6 15,3 0 0-15,-3-3-1 0,3 3 0 0,7-4-4 0,1 1-1 16,3 0 0-16,-1 0 0 0,5 0 2 0,6-3 0 16,1 2 0-16,-1-2 0 0,-3 0 8 0,4-4 1 15,6 4 1-15,1-3 0 0,3 3-5 0,0-4-1 16,0 1 0-16,3-4 0 0,1 4 12 0,6-4 3 16,4 4 0-16,1-4 0 0,-5 4-23 15,8-1-12-15,3 1 12 0,-3 0-12 0,3 2 31 0,-3-2-1 0,3 3 0 16,4-1 0-16,3-2-30 0,0 3 0 15,-3-1 0-15,3 1 0 0,7 0 0 0,1 0 0 0,-8-4 0 16,7 4 0-16,4-3 0 0,0-1 8 16,0 1-8-16,3-1 0 0,0 1 0 0,-3 0 0 0,0-1 0 0,3 1 0 15,4-1 8-15,-3 1-8 0,-4 3 11 0,6-4-11 16,5 4 24-16,-4 0-3 0,0 3 0 0,7-4 0 16,-1 4-7-16,1-3-2 15,-7 3 0-15,7-4 0 0,4 4-4 0,-4-3-8 0,0 3 11 0,-4 0-11 16,8 0 13-16,-5 3-4 0,-2-3-1 0,3-1 0 15,0 4-8-15,0-3 0 0,0 3 0 0,0 0 0 16,-4-3 0-16,4 3 0 0,3-3 0 0,-3 3 0 0,-3 0 0 0,3-3 0 16,3 3 0-16,-3 0 12 15,0 0-12-15,4 0 10 0,-1 0-10 0,1-3 10 16,3 3 6-16,-4 0 0 0,0 0 1 0,4 0 0 16,4 0 5-16,-4 0 1 0,0 0 0 0,4 0 0 0,3 0-23 0,0 3 8 15,-4-3-8-15,4 0 0 0,-3 0 0 0,3 0 0 0,0 3 0 16,3-3 0-16,-3 3 0 0,1-3 0 15,2 3 0-15,4-3 0 0,-3 3 0 0,-1-3 0 16,-3 4 0-16,4-1 0 0,3-3 11 0,-3 0-3 16,-1 3 0-16,-3-3 0 0,4 0-8 0,3 0 0 0,4 0 0 0,-4-3-11 15,0 3 19-15,4 0 4 0,-1 0 1 16,1-3 0-16,-1 3-5 0,1 0 0 0,0 0-8 16,-1 0 12-16,-2 0-12 0,6 3 0 0,0-3-9 0,0 3 9 15,-7 0-12-15,4 0 12 0,-1-3-13 0,1 3 5 16,0 0 8-16,-4 0 0 15,-4 1 0-15,1-1 0 0,3 0 0 0,0 0 0 0,-3 0 0 0,-1 3 0 16,-3-2 0-16,0-1 0 0,11 0 0 0,-7 3 8 16,-1-6-8-16,1 3 0 0,3-3 0 0,0 3-8 15,0 1 8-15,-3-1 8 0,-8 0-8 0,1 0 11 16,3 3-11 0,-4-3 0-16,1 4 0 0,-8-4 8 0,4 3-8 0,-7 0 0 0,0 1 0 0,0-4 0 15,-3 3 0-15,-1-3 0 0,0 0 0 16,-6 0 0-16,-4 1 0 15,-4-1-11-15,-3 0 11 0,0 0-8 0,-1 0 8 0,-2 0 0 16,-5 0 0-16,-3 0 0 0,4 1 0 0,-4-1 0 0,-3 0 0 16,0 0-8-16,-4 0 8 0,-4 0 0 0,1 4 0 0,-4-4 0 0,-3 0-15 0,-8-3-1 15,-3 3 0-15,-3 0 0 16,-4 0-32-16,-8 0-6 0,1 0-2 16,-3 1 0-16,-5-4 32 0,-6 3 7 0,-4 3 1 0,-3 0 0 0,-4-3 16 0,-7 1 16 15,0-1-4-15,-3 0 0 0,-4 0 32 0,0 0 7 16,0 0 1-16,-3 0 0 15,-4 4-26-15,0-7-5 0,0 0-1 0,0 0 0 0,0 0-9 0,-4 3-3 16,-6 0 0-16,3 0 0 16,0-3-8-16,-1 0 0 0,-2-3 0 0,3 3 0 0,-4-3 0 15,1-3 0-15,-1-1 0 0,4 1-11 0,0 0 11 0,-4-4 11 16,4 4-3-16,4 0 0 0,-4-4 20 16,0 4 3-16,3-3 1 0,-3 2 0 15,4-2-17-15,-1 0-3 0,1-1-1 0,-5-2 0 0,5 2-3 0,-1-2 0 16,1-4 0-16,-1 3 0 0,1 1-8 15,-4-4-9-15,3 1 9 0,-3-1-13 0,4 0 13 0,-4-3 0 0,0 1 0 0,3-4 0 16,1 3 11-16,-1-3-11 16,0-3 10-16,-3 0-10 0,4 0 9 0,-1 0-9 0,-3-4 8 0,4-2-8 15,-4 6 0-15,3-6 0 0,1 2 0 0,-1 1 0 16,1-3 0-16,-4 6 0 0,3-4 0 0,0 1 0 16,1 0 0-16,-1 3 0 0,4-3 0 0,-7 3 0 15,4-4-12-15,-1 4 12 0,1 3-12 0,-1 0 12 16,1 4-12-16,-1-1 12 0,-3 3-12 0,4 0 12 15,-1 4-8-15,1 2 8 0,-4 1 0 0,3 0 0 16,0 2 0-16,1 1 0 0,-1 3 8 16,4 3-8-16,0 0 0 0,0 0 0 0,0 0 0 0,0 0-11 15,-3-6 11-15,3 6-8 0,0 0 8 0,0 0-8 0,0 0 8 0,0 0 0 16,0 0-9-16,0 0 9 0,0 0 0 0,0 0 0 16,0 0 0-16,0 0 0 0,0 0-9 0,0 0 9 15,0 0-12-15,0 0 12 16,0 3-10-16,-4 3 10 0,4 4-8 0,0-4 8 0,-3 3 0 0,3 1 0 15,-4-1 0-15,4 0 0 0,-3 1 0 0,3 2-13 16,-4 1 5-16,1-1 8 0,-4 4-20 0,0 0 3 16,0 3 1-16,-1-1 0 0,-6 1 6 0,0 0 2 15,-3 0 0-15,-5 3 0 0,1 0 8 0,-3 0 0 16,-5 0 0-16,1 0 0 0,-4 0 0 0,1 0 0 16,2-1 0-16,-2 1 0 0,2 0 9 0,1 0 4 15,4-3 1-15,-5 0 0 0,5-3 10 0,2-1 1 0,1 1 1 0,0-3 0 16,3-4-26-16,1-3 0 15,3 0 0-15,3-2 0 0,1-4 0 0,-1-4 0 16,4 1 0-16,0-3 0 16,3 0-20-16,1-4-10 0,3 1-2 0,0-4 0 0,3-2 32 0,4-1 0 15,-3 0 0-15,7 1 0 0,-1-7 0 0,-3 3 0 0,7-3 0 0,-3 0 0 16,-1 0 0 0,5-3 0-16,-1 3 0 0,0-6 0 0,0 3 0 0,0-7 0 0,4 1 0 0,-4 0 0 15,3-1 0-15,1 1 0 0,3 3 13 0,0 0-4 16,1-1-9-16,-1 1 0 0,3 3 0 0,1-3 0 15,0 3 0-15,3 3-11 0,-3 0 3 0,3 3 0 16,-3 3 8-16,-4 1 0 0,3-1 0 16,-2 7 0-16,-5 2 0 0,4 1 0 0,-6 0 0 0,2 3 0 0,-3 6 0 0,0 0 0 15,1 0 0-15,-5 3 0 16,4 4 0-16,-3-4 0 0,3 7 0 0,-4-1 0 0,5-3 0 0,-1 7 0 31,0 0 0-31,3 3 0 0,1-1 0 0,3 4 9 0,0 0-1 0,4 3-8 16,-4 1 27-16,4-1-2 0,0 0 0 0,-4 0 0 15,0-3-25-15,-3 3 0 0,-1-3 0 0,-3 3 0 16,-3-6-27-16,0-1-10 0,-8 1-3 0,1-6 0 0,-4 3 13 0,-4-4 3 16,-6 1 0-16,-1-4 0 15,-3 0 24-15,-11 4 8 0,0-7 0 0,-10 4 0 0,0-1 17 0,-7 0 4 16,-1 1 1-16,1 2 0 0,-4-2-1 0,-3 2 0 16,-4 1 0-16,0-1 0 0,-4-2-9 0,-3 2-1 15,4-2-1-15,3-4 0 0,0 0-18 0,0 1 0 16,0-4 0-16,0-3 0 0,4 0 0 15,0-3-22-15,3-4 3 0,0-5 1 16,7 2-102-16,0-2-20 0,4-4-4 0</inkml:trace>
  <inkml:trace contextRef="#ctx0" brushRef="#br0" timeOffset="43381.44">8932 6399 1074 0,'0'0'30'0,"0"0"8"0,0 0-30 0,0 0-8 31,0 0 0-31,-3-6 0 0,-1 0 52 0,4-1 10 16,-3 1 2-16,3 6 0 0,0-6-52 0,0 0-12 15,-4-1 0-15,4 1 0 0,0 0 56 0,0-1 8 0,0 1 1 16,0 0 1-16,0 0 19 0,0-1 4 0,0 1 1 0,0 0 0 16,0 0-19-16,4-1-4 0,-4 1-1 0,3 0 0 15,-3 0-25-15,0-4-5 0,0 10 0 0,0 0-1 0,0-3-9 0,4 0-2 16,3-3 0-16,-4 6 0 0,4 0 32 0,1 0 7 16,-1 3 1-16,-4 3 0 15,1 3-20-15,3 7-4 0,-4 0-1 0,1 6 0 0,-1 0 30 16,-3 3 7-16,4 6 0 0,-1 0 1 0,-3 4-28 0,4-4-5 15,-4 4-2-15,3-1 0 0,-3-2-26 0,4-1-6 16,-1 0-1-16,1 1 0 0,3-4-9 16,0 0 0-16,4 0 0 0,-1-6 0 15,4-3-52-15,0-6-8 0,1-1-3 0,2-2 0 16,1-1-139-16,-4-3-28 0,25 7-6 0,-11-10 0 0</inkml:trace>
  <inkml:trace contextRef="#ctx0" brushRef="#br0" timeOffset="44215.87">13734 6029 1552 0,'0'0'44'0,"-7"3"10"16,0 0-43-16,-1 1-11 0,1-4 0 0,-3 3 0 0,3-3 58 0,-4 0 10 16,4 0 1-16,0-3 1 0,7 3-10 0,-7-4-1 15,0-2-1-15,0 0 0 0,3 0 5 0,1-4 1 0,-1 1 0 0,4-4 0 16,4 4-52-16,-4-1-12 0,3 1 0 0,1 0 0 0,3-4 54 0,0 4 8 16,0-1 2-16,0 4 0 15,0 0-52-15,4 0-12 0,-1-1 0 0,1 4 0 16,3 3 0-16,-3 0 0 0,-1 0 0 0,4 3 0 0,-3 4 0 0,3-1 0 15,-3 3 0-15,-1 4 0 0,1-1 54 0,-1 7 8 16,-3 3 2-16,0 0 0 16,-3 3-52-16,3 3-12 0,-7 1 0 0,0 2 0 15,0-3 0-15,0 3 0 0,-7 4 0 0,0-1 0 16,0 1 0-16,0-1 0 0,-4-2 0 0,1-1 0 16,-1-3 0-16,1 1 0 0,-1-8 0 0,0-2 0 15,1-3 0-15,-1-3 0 0,1-1 0 0,-1-6 0 0,4 1 0 0,0-7 0 16,7 0 0-1,-4-4 0-15,4 4 0 0,-3-6 0 0,-1-6 0 0,1-1 0 16,3 4-30-16,0-4-9 0,3-3-1 0,4 4-1 0,-3 3 30 0,3-4 11 0,0 4 0 0,4-1-9 16,3 1 9-1,-4 3 0-15,8 2 0 0,-4 1 0 0,4 3-20 0,3 3 0 0,0 1 1 0,0-1 0 16,4 3 19-16,0 0 0 0,-1 0 0 0,1 1 0 16,-4-1 0-16,4-3 0 0,3 3 0 0,-3-2 0 31,3-4-106-31,0 3-18 0</inkml:trace>
  <inkml:trace contextRef="#ctx0" brushRef="#br0" timeOffset="45027.81">18701 5697 1444 0,'-11'9'40'0,"11"-9"11"0,-7 0-41 15,4 3-10-15,-4-3 0 0,-1 4 0 0,5 2 76 0,-1-3 14 16,4-3 2-16,0 0 1 0,0 0-23 0,0 0-5 15,0 0-1-15,0 0 0 0,7 3-13 0,1 3-3 16,2-3-1-16,4-3 0 0,0 4-24 0,4-4-5 0,0 0-1 0,-1 0 0 16,4-4-17-16,1 4 0 0,2-3 0 0,-3 0 0 15,1 3 25-15,2 0 11 0,1-6 3 0,0 6 0 16,-1 0-9-16,1 3-2 16,0-6 0-16,-4 6 0 0,-3 3-28 0,-1-3 0 0,-3 4 0 0,0-1 0 15,-3-3 0-15,-4 3 0 0,-7 4 0 0,0-1 0 16,0 4 47-16,-7-1 3 15,-4 1 1-15,1-1 0 0,-4 4-31 0,0-3-5 0,-4-1-2 16,0 4 0-16,1 0-13 0,-1-4-13 0,0 1 2 0,1-1 1 0,-1 1 10 0,1-1 11 16,2 1-3-1,1-4 0-15,0 1-8 0,0-1-12 0,7 0 2 16,-4-2 1-16,4-1 9 0,4 0 0 0,3-6 0 16,0 3 0-16,3 0-8 0,4 1 8 0,1-1-8 0,2-3 8 0,1 3 0 0,6-3-10 15,-3 3 10-15,8-3 0 0,-5 0 0 0,8 0 0 16,3 0 0-16,-3 3 9 15,3-3 25-15,-3 3 5 0,7 0 1 0,-4 1 0 16,0 2-2-16,-3 0 0 0,-4 0 0 0,0 1 0 0,-3 2 21 0,-4 0 4 0,0-2 1 0,-7 2 0 16,0 1-64-16,-7 2 0 0,0 1-12 0,-7 2 2 15,-4 1 10-15,-3 3 14 0,-7 6-3 0,-4-3-1 16,1 3 1-16,-5 0 0 16,1 3 0-16,-4 0 0 0,1-2-11 0,2-1-16 15,1-3 4-15,-3-4 1 0,6 1 11 0,4-6 0 0,-1-4 0 0,8 1 0 31,0-7-75-31,7-3-13 0,7 0-2 0,-3-7-1 16,6-5-97-16,4-4-19 0,7-3-4 0,0-6-1 0</inkml:trace>
  <inkml:trace contextRef="#ctx0" brushRef="#br0" timeOffset="45717.56">25658 5578 1522 0,'0'0'33'0,"0"-10"7"0,0-2 2 0,0-1 2 0,0-2-36 0,3 2-8 0,1 0 0 0,-4 1 0 15,3 2 65-15,-3 4 11 0,0 0 3 0,0 6 0 0,0 0-7 0,0 0-2 16,0 0 0-16,0 0 0 16,0 6 3-16,-3 7 1 15,3-4 0-15,0 7 0 0,0 3-38 0,0-1-8 0,-7 4-2 0,3 4 0 16,-3-5-26-16,3 5 0 0,1-1 0 0,-4 3 0 15,3 0 0-15,1 0 0 0,-4 7 0 0,7-4 0 0,-4 4 0 0,4-1 0 16,0 4 0-16,4-4 0 0,-1 1 27 0,4-4 0 0,0 0 0 16,0-5 0-1,4-1-27-15,3-7 0 0,0 1 0 0,0-3 0 0,8-4-26 16,-5-2 2-16,4-4 1 0,4 0 0 16,0-6 23-16,-1-3 0 0,1 0 0 0,3 0 0 0,-3-3 0 0,3-1 0 15,0-2 0-15,1 0 0 16,-1-4-64-16,0 4-9 0,-3-4-2 15,0-3 0-15,-1 4-136 0,-3-1-27 0</inkml:trace>
  <inkml:trace contextRef="#ctx0" brushRef="#br0" timeOffset="45983.52">26293 5675 1674 0,'0'0'36'0,"0"0"8"0,0 0 2 0,0 0 2 16,0 0-39-16,0 0-9 0,0 0 0 0,0 0 0 0,0 0 86 0,-4 3 15 15,0 3 3-15,1 1 1 0,-1 2-34 0,4 0-7 16,-3 4-2-16,3 3 0 0,-4 2 6 16,4 4 2-16,-3 0 0 0,3 3 0 15,-7 0 2-15,3 4 1 0,-3 5 0 0,4 1 0 0,-4 5-14 0,0-2-3 16,0 0-1-16,-4 2 0 16,0 4-20-16,1 0-4 0,-1 3-1 0,1 7 0 15,-1-4-6-15,0 3-2 0,1-6 0 0,-1 0 0 16,1-6-32-16,-1 0-6 0,4-4-2 0,-4 4 0 15,4-6 18-15,4 2 0 0,-4-5 0 0,3-1 0 16,1-6-55-16,-1-6-7 0,4-4-2 0,0-2 0 16,0-4-102-16,0-5-21 0,0-4-4 0,0 0-897 0</inkml:trace>
  <inkml:trace contextRef="#ctx0" brushRef="#br0" timeOffset="87636.55">14993 1141 1267 0,'0'0'28'0,"0"0"5"0,0 0 2 0,0 3 1 0,0-3-36 0,-3 6 0 0,3-6 0 0,0 0 0 16,-4 3 58-16,4-3 5 0,0 7 1 0,0-1 0 16,0-3-20-16,0 3-3 15,4 1-1-15,-4 2 0 0,3-3-12 0,-3 1-4 0,0 2 0 0,4 4 0 16,-4 2 29-16,3-2 6 0,1 6 1 0,-4 6 0 16,0 0-45-16,3 6-15 0,1 10 9 0,-4 0-9 0,3-4 0 0,1 10 0 15,-1-3 0 1,1 6 0-16,-1-3 28 0,1 7 0 0,-1-1 0 0,1 10 0 15,3-10-5-15,-3 3-1 16,-1 1 0-16,4 3 0 0,0-7-6 0,-3-3-2 0,3 3 0 0,0 7 0 0,-4-7-14 0,4-3 0 16,4 0 0-16,-4-2 0 15,0-8 0-15,4-2 0 0,-1 0 0 0,-3-4 0 0,4-3 0 16,-1-2 0-16,1-1 0 0,0-6 0 0,-4-3 0 0,3-1 0 16,-3-2 0-16,4-3 0 0,-8-1 0 0,4-6 0 0,-3 1 0 0,3-1 0 15,-3-6 0-15,-4 0 0 16,0-6 0-16,0-4 0 0,0-5 21 15,0-1 2-15,0-6 0 0,-4-3 0 16,1 0-23-16,-5-10 9 0,5 4-9 0,-4-7 0 16,0-2-14-16,0-7-10 0,0-4-1 0,0 1-1 0,0-3 50 0,-4 0 11 0,4-1 1 0,-4-2 1 15,4-1-8-15,-3-2-1 0,-1-1-1 0,1-6 0 16,3 7-27-16,-4 2 0 16,0 1 0-16,1 0 0 0,-1-7-12 0,4 3-8 15,-3 1-2-15,-1-1 0 0,0 7 22 0,4 3 0 16,-3-7 0-16,3 4 0 0,0 6 0 0,0 0 0 15,0 6 0-15,3-6 0 0,0 3 16 0,1 10 4 16,-1-4 0-16,4 10 1 0,-3-4-21 0,3 10 0 0,0 1 0 0,0 5 0 31,0 3-47-31,0 1-13 0,0 2-4 0,3 4 0 0,1 3 52 0,-1 0 12 0,5 3 0 0,-5-3 0 0,8 6 8 0,-4-3 4 16,3 6 0-16,4-3 1 16,1 0-13-16,2 1 0 0,8-1 0 0,0 0 0 15,6 0-12-15,1 3 0 0,7-6 1 0,3 3 0 16,-7-3 11-16,1 0 0 0,-1 0 0 15,4 0 0-15,0 0 0 0,6-3 16 0,5-3-4 0,3 0-1 0,3 3-11 0,-3-4-16 16,-3-2 4-16,2 3 1 16,1-1 11-16,4-8 11 0,10 2-3 0,0 1 0 15,-7 2-8-15,-4-9-11 0,-6 7 3 0,10-1 0 16,-7-2 8-16,7 2 11 0,3-3-3 0,1 7 0 16,-12-7-8-16,-2 4 0 0,-4 2 0 0,-4 4 0 0,-3-3 0 0,3-1 0 15,-7 4 0-15,8 3 0 0,-8-3 8 0,0 2-8 0,1 4 0 0,-5 0 8 16,-2 0-8-16,-5 0 8 15,-3 4-8-15,-3-1 8 0,-4 0-8 0,0 3 10 16,-3 0-10-16,-1 4 10 0,1-4 3 0,0 0 1 16,-4 4 0-16,3-1 0 0,-3 4-14 0,4-1 8 15,-4-2-8-15,4 5 0 0,-1 1 0 0,-3-3 8 0,4 2-8 0,-1 4 0 16,4-6 0-16,-3 2 8 16,3 4-8-16,-3-3 0 0,3 3 24 0,0 2-2 15,-3-2 0-15,3 9 0 0,0-2-22 0,0 5-13 0,0 0 1 0,0 7 1 16,4 0 11-16,-1-1 16 0,1 4-4 0,3 0-1 15,-3-1-11-15,-1 4 0 0,1 7 0 16,-4 2 0-16,0 0 0 0,0 0 0 0,1 7 0 0,2-4 0 16,-3 1 8-16,4-1-8 0,-4 4 12 15,4 6-4-15,-1-7-8 0,1 4 0 16,3-3 0-16,4 2 0 0,-4-8 0 0,4 2 0 0,-1 4 0 0,1-4 0 0,0-3 0 16,-4-6 0-16,4 0-14 0,-1-3 5 15,-2-6 9-15,-5 0 0 0,-3-4 0 0,0 1 0 16,-3-4 0-16,0-3 0 0,-1-3 0 0,-3 0 0 15,0 0 8-15,-3-6 4 0,-1 3 1 0,-3-6 0 0,0 0-5 0,0-1-8 16,-3-5 11-16,-1-1-11 16,1 0 43-16,-4-5 1 0,0 2 1 0,-8-3 0 15,1-3-45-15,-3 0 0 0,-4-3 0 0,-8-3 0 16,1-1 0-16,-4-2 0 0,-3-1 0 0,-4-2 9 0,4 3-9 16,0-4 0-16,3 0 0 0,-7 4 8 0,0-7-8 0,-3 7 0 15,-11-4 9-15,-7 4-9 0,4 6 0 0,3-10 9 16,0 7-9-16,-7 3 0 0,0 0 9 0,-7 0-9 0,-4 6 0 15,-3-3 9-15,11 3-9 0,-4 0-16 0,-4 3 4 0,-10-3 1 16,3 7 20-16,4-7 4 16,4 6 1-16,-8-2 0 0,4 2-5 0,-7 0-1 15,3 4 0-15,-6-4 0 0,17 4 7 0,-7 0 1 0,3 2 0 0,-10 1 0 16,7 0-4-16,3 2-1 0,8-5 0 0,-1 3 0 31,8 2 5-31,-4-5 0 0,0 3 1 0,-4-1 0 0,11-2-7 0,4 3-2 16,7-7 0-16,-1 7 0 0,12-13-8 0,2 6 0 15,1-3 0-15,7 4 0 0,0-7-116 16,3 0-15-16,1 0-3 0,2-3-1022 0</inkml:trace>
  <inkml:trace contextRef="#ctx0" brushRef="#br0" timeOffset="88264.6">15088 2480 1452 0,'0'0'41'0,"-3"3"9"0,-1 3-40 0,-3-3-10 0,7-3 0 0,0 0 0 15,0 0 75-15,0 0 13 0,0 0 2 0,0 0 1 0,7 0-22 0,0-6-4 16,4 3-1-16,3-3 0 16,4-1-51-16,-1-2-13 0,4 3 0 0,8-4 0 0,-1 4 29 0,4-7 3 15,-1 7 1-15,1 3 0 16,0-9-4-16,0 5-1 0,-1 1 0 0,12 0 0 0,-1-1-20 0,7 1-8 31,4-6 0-31,4 5 9 0,-4 4-9 0,-4-3 0 0,8 0 0 16,6-1 0-16,4 1 29 0,4 0 4 0,-1-7 1 0,1 1 0 0,-4 2-2 0,7-2 0 15,7-1 0-15,7-2 0 0,-17 2-32 0,3 4 0 16,0-7 0-16,11 3 0 0,-4 1 21 0,-4 6 4 16,-10-7 1-16,-3 7 0 0,-4 3-16 0,0 0-10 15,-4-1 12-15,4 8-12 0,-7-1 32 0,-7 0 0 16,-7 3 0-16,-4 7 0 0,-7-7-24 0,-7 10-8 15,-3-1 0-15,-7 1 0 16,-4 0 0-16,-4 2 0 0,1-2 0 0,-8 0 0 0,1-1 0 0,-4-2 0 16,0 0 0-16,-4-4 0 15,-3 0-76-15,0-2-15 0,-4 2-3 0</inkml:trace>
  <inkml:trace contextRef="#ctx0" brushRef="#br0" timeOffset="89458.8">13677 4991 1497 0,'0'0'32'0,"0"0"8"16,0 0 0-16,0 0 4 0,0 0-36 0,0 0-8 0,0 0 0 0,0 0 0 0,0-6 53 0,4 0 9 0,-1 0 2 0,-3-7 0 15,4 4 0-15,-4-7 0 0,0 0 0 0,0 1 0 16,0-1 0-16,0 0 0 0,-4 1 0 0,1-4 0 16,-1 0-40-16,4 0-7 0,-7-6-1 0,4 0-1 15,-4-3 27-15,3-4 6 0,-3 1 0 0,0-4 1 0,0-2-39 0,0 2-10 16,-4-2 0-16,1-4 0 0,-4 3 16 0,-1 1 0 15,-2-7 1-15,-1-6 0 16,1-1 24-16,-1-2 5 0,0 0 1 0,-3-4 0 16,3 7-38-16,1-3-9 0,-1-3 0 0,-3-7 0 0,7 3 0 0,-4 1 0 15,4-1 0-15,-4 1 0 0,4 5 0 0,4 7 0 0,3-3 0 0,-4-3 0 16,4-1 0-16,-7-2 0 16,3 3 0-16,1-1 0 0,-1-2 0 0,1-4 0 0,3 4 0 15,0-1 0-15,-4 1 16 0,7 0 2 0,-3 2 0 0,0 7 0 16,4 0-18-16,-1-9 0 0,-3 9 8 0,4-3-8 15,3 9 0-15,-4 6 0 16,4 1 8-16,0 2-8 0,0 4 0 0,4 3 0 0,-4 6 0 0,3 1 0 16,-3 5 0-16,4-3 0 0,-1 4 0 0,1-1 0 15,-1 4 0-15,1 6 0 0,-1-4 0 0,1 1-9 16,3 6 9-16,0 0 0 0,0 0-9 0,0 3 9 16,0 0 0-16,4 4 0 0,-1-4 0 0,4-3 0 15,4 3-16-15,-4 0 0 0,4 0 1 0,-1 0 0 16,5-3 15-16,2 4 0 0,1-1 0 0,0-3 0 15,-1 0 0-15,5 3 0 16,-5-3 0-16,1 3 0 0,0-3 0 0,-1 0 0 0,5 0 0 0,-5 3 0 0,5-3 0 0,-1 3 0 16,0-3 0-16,4 3 0 0,-4-3 0 15,4 0 0-15,3 0 0 0,0 0 0 16,1 0 0-16,-5-3 0 0,1 3 0 0,-4-3 0 16,4 3 0-16,0-3 0 0,0 0 0 0,-1-3 0 0,5 2 0 0,-5 1 0 15,5 0 0-15,-1 0 0 0,0 0 9 0,-3-7 5 16,0 4 1-16,-1 0 0 0,1-4-24 0,-4 1-5 15,1 3-1-15,-1 0 0 0,0-7 15 0,-3 7 0 16,3-7 0-16,4 4 0 0,-8 6 0 0,5-10 0 0,-1 4 0 0,0-1 0 31,-3 1 0-31,-1 3 0 0,1-1 0 0,-4-2 0 0,0 0 0 16,-3 2 0-16,0 1 0 0,-4 3 0 0,0 0 0 0,0 0 0 0,-3-1 0 16,-4 4 0-16,0 0 0 0,-4 0 0 15,-3 0 0-15,0 0 0 0,0 0 0 16,0 0 0-16,0 0 0 0,-3 4 0 15,-4-1-105-15,3 0-19 0,-3-3-3 0,0 3-922 16</inkml:trace>
  <inkml:trace contextRef="#ctx0" brushRef="#br0" timeOffset="90099.98">14767 2006 1231 0,'0'0'27'0,"0"0"5"0,0 10 2 0,-3 2 1 0,3-2-35 0,0 5 0 0,-4 4 0 0,4-3 0 15,-3 9 66-15,3 0 6 0,-4 3 2 0,1 7 0 0,-1-1 51 0,4 4 11 16,0-1 1-16,-3 4 1 0,3-6-47 0,3-1-10 15,-3-6-1-15,0 1-1 0,4-7-38 0,3-4-7 16,-4-11-2-16,1 2 0 0,3-6-21 0,0-3-11 16,0-3 10-16,0-6-10 0,-3-1 20 0,3-12-3 15,-4 0 0-15,4-6 0 0,-3 3-1 0,-1-9 0 0,-3 5 0 0,4-2 0 32,-1 3 14-32,-3-4 2 0,0 4 1 0,-3 3 0 0,-1-3-33 15,-3 0-9-15,0 3-1 0,0-13 0 16,0 7 10-16,-4-1 16 0,4 4-4 0,0-3-1 0,0 6-3 0,4 6 0 15,-4-6 0-15,0 6 0 0,3 0-8 0,-3 7-12 0,3-1 2 16,-3 7 1-16,4-4 9 0,-1 4 0 0,4 6 0 0,0 0 0 16,0 0 0-16,0 0 0 15,0 0 0-15,0 0 0 0,7 6 0 0,-3 7 0 0,7-10 0 16,-1 6 0-16,1 1 0 0,-1-1 0 16,4 4 0-16,1-7 0 0,2 3 11 0,1 1 4 0,-4-4 1 0,4 0 0 15,-1-2-16-15,1 5 0 0,-1-6 0 0,-2 0 0 16,2 3 0-16,-3 1 0 0,-3-1 0 0,3 0 0 0,-7 4-15 15,4 2 1-15,-8-2 0 16,4 5 0-16,-7 4 62 0,4-3 13 0,-8 6 3 0,4 0 0 16,-7 0-52-16,4 0-12 0,-8 6 0 0,0-3 0 15,1 6 0-15,-4-3 0 0,3 4 0 0,-6-1 0 0,2 1 54 0,1 2 8 32,-3-6 2-32,-1 0 0 0,0-6-52 0,4 0-12 15,0-6 0-15,0 0 0 0,4-4-32 0,-1-5-8 0,4-4-3 0,7-3 0 16,0 0-192-16,0 0-38 0,3-10-8 0,1-5-2 15</inkml:trace>
  <inkml:trace contextRef="#ctx0" brushRef="#br0" timeOffset="92548.21">17600 1734 1004 0,'0'0'28'0,"0"0"7"0,0 0-35 0,0 0 0 0,0 0 0 0,0-10 0 16,0 10 73-16,0-6 8 15,0 0 2-15,0 6 0 0,0 0-15 0,4-4-4 16,-1-2 0-16,-3 6 0 0,4 0 0 0,-1-3 0 0,1 3 0 0,3 0 0 16,0 0 0-16,-4 0-1 0,8 3 0 0,-4-3 0 15,4 3-27-15,-1 0-6 0,1-3-1 0,3 4 0 16,4 2-3-16,-4-6-1 0,3 3 0 0,4 0 0 0,1 7-2 0,-1-7-1 16,7 0 0-16,-3 0 0 15,-1 3-22-15,5 0-13 0,-5 1 1 0,1-1 1 16,3 3 35-16,-3-5 6 0,3 2 2 0,0-3 0 15,4 10-17-15,0-4-3 0,3 7-1 0,-3-7 0 16,3 4 1-16,0-1 0 0,-3 4 0 0,0-4 0 0,-4 7 2 0,0 0 1 16,1-3 0-16,-5 2 0 0,5 4 3 0,-5 0 1 15,1 0 0-15,0 0 0 0,-1 0-1 0,1-9 0 16,0-1 0-16,-1 4 0 0,1 6-2 0,-4 0-1 16,0 0 0-16,1 3 0 0,-5-3-3 0,-3 3-1 15,0-3 0-15,1 3 0 0,-5 0 1 16,1 0 1-16,-1 3 0 0,-3 1 0 0,0-1-1 0,0 0-1 15,-3-3 0-15,3 3 0 0,-3-6 1 0,3 0 0 16,-4 0 0-16,1 0 0 0,-1 0 8 16,1 0 3-16,-1-3 0 0,1 3 0 0,-1-3-23 0,1-4-10 0,-4 4 1 0,3 0 0 15,-3-7 9-15,0 4 0 16,0 0 0-16,-3-1-8 0,3 4 8 0,0-3 0 0,-4 0 0 0,1-1 8 16,-1 1 0-16,-3 0 0 15,4-1 0-15,-4 1 0 0,0-3-8 0,0-1 0 0,-1 4 0 0,-2-4 0 16,-1 4 0-16,1-3 0 0,-1-1 0 0,-3 4 8 15,3-4-8-15,-3 4 0 0,0 3 0 0,-3-7 0 0,2 4 0 0,-2-3 0 16,-1 2 0 0,1 1 8-16,-1-4-8 0,0 4 0 0,1-6 0 0,-1 5 8 15,-3-2-8-15,3 2-8 16,-3 1 8-16,3 0-12 0,1 3 12 0,-4-1 0 0,-1-2 0 0,1 3 0 16,-3 0 0-16,2 0 14 0,-2-4-3 0,-1 4-1 0,0-3-10 15,1-1-14-15,-5 1 3 0,1 0 1 16,3-7 10-16,-3 7 0 0,0-1 0 0,3-2 0 0,1 6 0 15,-1-4 14-15,-3 4-3 0,3 0-1 0,0-3-10 0,-3-1 0 16,0 7 0-16,-4-3 0 0,0 3 0 0,1 0 0 16,2 0 0-16,-2 0 0 0,-1 0 0 0,4 0-14 15,-4 0 3-15,4-3 1 0,-1 3 10 0,1-7 0 16,4 7 0-16,-5 0 0 0,1 0 0 0,0-3 14 16,0 3-3-16,-4 3-1 0,4-6-10 0,-1 3 0 15,1 0 0-15,-3 3 0 0,6-3 0 0,-3 3-14 0,3 0 3 16,-3 0 1-1,3-3 10-15,4 3 0 0,-4-3 0 0,4 0 0 0,0 0 0 0,0 0 0 16,-1 0 0-16,1 3 0 0,-3 0 0 0,2 0 14 16,1 0-3-16,0 0-1 0,0 0-10 0,3 0-14 0,1 0 3 0,-5 4 1 15,5-1 10-15,-1 0 12 16,1-3-2-16,-1 3-1 0,4-2-9 0,-4 2-12 16,4-3 2-16,-4 3 1 0,4 0 9 0,0 4 0 15,0-1 0-15,0 3 0 0,0 1 0 0,0 3 0 0,0 2 0 0,3 1 0 16,0-3 0-16,-3-1 0 0,4-2 0 0,-4 6 0 15,3-4 0-15,-3-2 8 0,0 5-8 0,0 4 11 16,3 0-11-16,1 0 0 16,-1-3 0-16,0 3 0 0,1-3 0 0,3-4 0 0,-4 4 0 0,1 3 0 15,-1 3 0-15,0 0 0 0,4 3-8 0,-3 0 8 16,-1-3 0-16,4 0-11 0,-3-3 11 0,-1 3-8 0,4 0 8 0,0 3 0 31,0 4 0-31,0-1 0 0,0 0 0 0,0-6 0 0,7 0 0 0,-4 0 0 16,1-3 0-16,3 3 0 0,3 0 0 15,-3 4 0-15,4-4 0 0,-1 0 0 0,4-3 0 0,4-1 0 16,-4-5 0-16,7-7 0 0,0-2 0 0,0-1 0 16,4 0 0-16,0-3 0 0,3 0 0 0,3 0 0 15,-2 0 0-15,2-3-20 0,1 3 4 0,0-3 1 0,-1 4 24 0,1-8 5 16,3 4 1-16,-3-3 0 16,3 0-15-16,0 0 0 0,4-4 0 0,0 4 0 15,0-6-10-15,3-1-5 0,0 1-1 0,0-4 0 0,1-2 16 0,-12-1 0 16,1-3 0-16,3 0 0 0,-3 0 0 0,0 3 0 15,-4-2 0-15,4-1 0 0,-1 0 0 0,1 3 8 16,0-3 0-16,-4 0-8 0,0 1 0 0,-7-1 0 16,0 0 0-16,-3 3-12 0,-1-3 12 0,-3 3 0 15,-3-2 9-15,0-1-9 0,-4-3 0 0,0 0 0 16,0 6 0-16,-4-3 0 0,4-3-14 0,0 0 4 0,0 0 1 0,0 0 0 31,-7 0-31-31,0-3-7 0,-4 3-1 0,1-3 0 16,-1 0-109-16,4 0-23 0,-4-4-4 0,1 4 0 15,3 3 88-15,0-3 19 0,0 3 3 0,0-3 1 16,0 0 1-16,0 0 0 0,0 0 0 0,7 3 0 0,-8-4 28 0,1 4 5 16,4-3 2-16,3 3 0 0,-7 0 21 0,7 0 4 0,-7 0 0 0,0 3 1 15,0-3 11-15,0 4-10 0,7-4 10 0,-7 3-10 16,-1 0 10-16,5 3 0 0,-1 3 0 0,-3-2 0 16,4-4 22-16,-1 3 6 0,1-3 2 15,3-3 0-15,0 0 8 0,-4 7 2 0,1-1 0 0,-4 0 0 16,7 4 16-16,-4-7 4 0,4-3 1 0,0 0 0 15,0 0-46-15,-7 6-15 0,4-3 8 0,-1 3-8 0,4-6 0 0,0 0 0 16,-3 3 0-16,-1 4 0 16,0-4 24-16,4-3 2 0,0 0 0 0,0 0 0 0,0 0-1 0,0 0 0 15,0 0 0-15,-7-6 0 0,4-1 2 0,-1-2 0 16,-3-7 0-16,4 1 0 0,-1-1 3 0,1-9 1 16,-4 0 0-16,3-3 0 15,-3-4-3-15,4 1 0 0,-5-7 0 0,5 1 0 0,-1 2 8 0,1 1 0 16,3-1 1-16,-4-3 0 15,4 10 0-15,-3-3 0 0,3 6 0 0,0-3 0 16,0 9-14-16,0 0-3 0,0 3-1 0,0 7 0 0,3-1-7 0,-3 4 0 0,0 6-1 16,0 0 0-16,0 0 7 0,4 6 2 15,-1 4 0-15,1 2 0 0,-1 1-12 0,1 3-8 16,-4 2 9-16,4 1-9 0,-1 0 0 0,1 3 8 16,-4 3-8-16,0 0 0 0,3 3 0 0,-3 1 0 15,0 5 8-15,0 1-8 0,4-7 0 0,-4 6 0 16,0-2 8-16,3 2-8 0,-3-2 0 0,0-1 0 15,4-3 0-15,-4 3 0 0,3-2 0 0,-3-1 0 0,0 0 0 0,-3 0 0 16,3 1-14-16,-4-8 1 16,4 5 0-16,-3-8 0 0,-1 1-4 0,4-3-1 0,-3-4 0 15,-1 1 0-15,1-4-4 0,-1-2-1 0,4-7 0 0,0 0 0 0,0 0-1 0,-4-7-1 32,1 1 0-32,-1-6 0 0,1-4 5 0,3-3 0 0,-4-3 1 0,4-3 0 15,0-3-4-15,0-4-1 0,4 1 0 0,-4 0 0 16,3-4-3-16,1 4-1 0,3-4 0 0,-3 1 0 0,3 6 15 0,0-1 2 15,0 1 1 1,0 0 0-16,0 6 10 0,0 0 0 0,0 3 8 0,0 1-8 0,4 2 17 0,-4 6-1 16,0 1 0-1,0 0 0-15,0 5 3 0,3 1 0 0,-3 6 0 0,4 4 0 0,0 2 0 0,-1-3 0 16,1 7 0-16,-1-4 0 0,4 7 5 0,1-3 0 16,-1 5 1-16,0 1 0 0,3-3-33 0,-2 3-8 15,-1 0 0-15,0-1-1 0,0 4 17 0,-4-3 0 16,5-3 0-16,-5 3 0 0,1-1 0 0,-1-5 0 0,-3 3 0 15,0-4 0-15,-3 4 22 0,-1-4-2 16,-3 4 0-16,-3-7 0 0,-1 4 19 16,1-4 3-16,-4 4 1 0,-4-4 0 0,1 1-23 0,-4-4-4 0,-4 3 0 0,0 1-1 15,-3 2 39-15,0 1 8 0,0 3 2 0,0-4 0 16,-1 1-54-16,1-4-10 16,0 1 0-16,0-1 0 0,3 0-10 0,-3-6 10 15,4 1-12-15,-1-8 12 0,4-2-166 16,0-3-26-16,3-7-6 0</inkml:trace>
  <inkml:trace contextRef="#ctx0" brushRef="#br0" timeOffset="107206.38">9433 13862 1839 0,'0'0'40'0,"0"0"9"0,0 0 2 0,0 0 1 0,0 0-42 0,0 0-10 0,0 0 0 0,0 0 0 31,7-3 21-31,0-4 3 0,4 4 0 0,-4-3 0 0,7 3-24 0,-7-3 0 16,7-1 0-16,-3-2-8 15,3 3 8-15,-3-1 11 0,-1 4-3 0,4-3 0 0,-3 0 13 0,-1 2 3 16,5-2 0-16,-5 3 0 0,4 3-8 0,-3-3 0 15,3 0-1-15,-3 0 0 0,3 0-5 0,0-1-1 16,0 1 0-16,0 0 0 0,0-3 7 0,4 3 2 16,-1-4 0-16,1 1 0 0,3 3 12 0,4-3 2 15,0-1 1-15,-4 1 0 0,7 3-1 0,0-3-1 16,0 0 0-16,-3 2 0 16,3 1 1-16,-3 0 1 0,3 0 0 0,0 0 0 0,-3 0-6 15,7 0-2-15,0-1 0 0,-1 4 0 0,5-3-13 0,-1 3-4 0,4 0 0 16,-4 0 0-16,0-3-8 0,1 3 0 0,-1-3 0 0,0 3 0 15,4-3 0-15,-4 3 0 0,1-3 0 0,2 3 0 16,1-3 0-16,3 3-17 0,1 0 4 0,-4 0 1 16,3 3 35-16,-3-3 7 0,0 0 2 15,-1 3 0-15,5-3-16 0,-1 0-4 16,7 0 0-16,-3 3 0 0,4-3 7 0,-4 0 1 0,-1 3 0 16,1-3 0-16,0-3-20 0,0 3 0 0,3-3 0 0,4 0 0 15,4 3 0-15,-4-3 0 0,0 0 0 0,-1-4 0 16,1 4 0-16,0-3 0 0,4 0 0 0,3-1 0 15,-4 1 0-15,1 3 0 0,-1-3 0 0,0 2 0 16,1 1 13-16,-1-3-1 0,1 3 0 0,3 0 0 0,3 0 7 0,-6 0 1 16,-1-1 0-16,4 1 0 0,-3 3-20 0,-1 0-11 15,4-3 2-15,0 3 0 0,3 0 9 0,-3-3 12 16,0 3-2-16,0-3-1 0,0 0-9 0,0 0 0 16,7 3 0-16,-3-4 0 0,-1 4 0 0,-3-3 0 15,0 0 0-15,0 0 0 0,4 0 0 0,-1 0 0 16,4 3 0-16,-3 0 0 0,-1 0 0 0,1 0-11 0,-1 0 3 15,4 0 0-15,4 0 8 0,-4 0 11 16,0 3-3-16,0 0 0 0,-4-3-8 0,8 3 0 16,3-3 0-16,-3 3 0 0,-1 0 0 15,-3 1 0-15,0-1 0 0,4-3 0 16,-1 3 0-16,4-3 0 0,-3 3-10 0,-4 0 10 0,7-3-8 0,-3 3 8 16,6 0 0-16,-3 1-9 0,0-4 9 15,1 3 11-15,6 0-3 0,0 0 0 0,0 0-8 16,4 0 0-16,-8 0 0 0,4 0 0 0,4 1 0 0,0 2 0 15,-4-3 0-15,4 3 0 0,-4 4 0 0,0-7-11 0,7 3 11 0,-3-3-12 16,-1 0 12-16,1 1 0 0,-4-1 0 0,4-3 0 16,3 3 0-16,0 0 8 0,-7-3-8 0,4 3 8 15,3 0 0-15,0 0 1 0,-3 0 0 0,3 1 0 16,0-4 1-16,1 0 0 0,6 3 0 0,-3 0 0 0,-4 0-10 0,0 0 0 31,4 0 0-31,-1 0 0 0,-2 1 0 0,2-1 0 0,1-3 0 16,3 3 0-16,-3-3 0 0,3 3 0 15,-3-3 9-15,3-3-9 0,1 3 0 0,-1 0 0 0,0-3 0 0,-3 0 0 0,10-1 0 0,-7 1 0 16,1 0 0-16,-1 0 0 16,7 0 0-16,-3-3 9 0,0 6-9 0,-1-4 0 0,1 1 17 0,0 0-3 15,0 3-1-15,0-3 0 0,-1 3-4 0,1-3-1 16,0 3 0-16,0-3 0 0,-4 0-8 0,4 0 0 16,3-1 0-16,-3 1-11 0,0 0 11 0,-1-3 0 15,8-4 0-15,0 4 0 16,-4 3-11-16,1-3 0 0,2-1 0 0,-2 1 0 15,-1 0 11-15,0 3 16 0,4-3-4 0,-3-1-1 0,-1 4-11 16,0-3 0-16,0 3 0 0,1 0 8 0,-1-1-8 0,0 1 0 0,1-3 0 0,-1 3 8 16,4 0 8-16,-4 0 0 0,0-4 1 0,-3 4 0 15,7 0-17-15,-4 0 0 0,-3-3 0 0,3-1 0 16,1 1-9-16,-1 3-6 16,-3 0-1-16,0-3 0 0,3 2 16 0,-3-2 0 15,-1 0 0-15,-2 3 0 0,-1-3 0 0,4 2 0 16,-4 1 9-16,0 0-9 0,-3 0 12 0,0 0-3 0,-1 0-1 15,-2-4 0-15,-5 4 5 0,1 0 1 0,0 0 0 0,-1 0 0 16,1 0-14-16,0 0 11 0,-8-1-11 0,1 1 10 16,3 0-10-16,-3-3 0 0,-4 3 9 0,-4 0-9 0,-3 0 8 0,-7-4-8 15,4 4 8-15,-4-3-8 16,0 0 0-16,-4 2 0 0,-3 1 0 0,-4-3 0 16,-6 3 8-16,-1-3 1 0,-3 2 0 0,0-2 0 15,-4 3-9-15,-3 0 0 0,-1-3 0 0,-6 3 0 0,3 3 0 0,-6-4 0 16,-1 4 0-16,0 0 0 15,-7 0 0-15,-3 0 0 0,-1 0 0 0,-3 0 0 0,0 0 0 0,0 0 0 16,-3 0 0-16,-4 0 0 0,0 0 0 0,0 0 0 16,0 0-9-16,0 0 9 0,0 0 0 0,0 0 0 15,0 0 0-15,0 0 0 16,0 0 0-16,0 0 0 0,0 0 0 0,0 0 0 0,0 0 0 0,0 0 0 16,0 0 0-16,0 0 0 0,0 0 0 0,0 0 0 15,0 0 0-15,0 0 0 0,0 0 0 0,0 0-10 16,0 0 10-16,0 0-8 0,3 4 8 0,-3-4 0 0,0 3-9 0,0 0 9 31,0 3 0-31,0 0 0 0,0 1-9 0,0-4 9 16,-3 3 0-16,3 3 0 0,0-2-8 0,0 2 8 15,0 1 0-15,0-1 0 0,0 0 0 0,0 1 0 0,0 2 0 16,0 1-8-16,0-1 8 0,3 4 0 0,-3 0 0 0,0 3 0 16,0-4 0-16,0 4 0 0,0-3-8 0,0 6 8 15,0-4 0-15,0 4 0 0,0 0 0 0,0-3 0 16,0 6 0-16,4-3 0 0,-4 0 0 0,3 0-8 0,1 6 8 15,-1-6 0-15,1 3 0 0,0-3 0 0,-1 3 0 0,1 0 0 16,-1 4 0-16,4-1 0 0,-3 0 0 0,-1-3 0 16,1 3 0-16,-1-6 0 0,1 7 0 0,-1-4 0 15,1 0 0-15,-4 0 0 0,0 0 0 0,3 0 0 0,-3 0 0 16,4 0-8-16,-4 0 8 0,3 4 0 0,1-4 0 0,-4 0 0 16,3 3 0-16,1-3 0 15,0 0-9-15,-1-3 9 0,1 3-13 0,-1-3 5 31,1-3-18-31,-1-3-3 0,1-1-1 0,-1 1 0 0,1 3 21 0,-4 0 9 0,3-4-8 16,1-2 8-16,-4 2 0 0,3-2-8 0,-3-1 8 0,4 1 0 0,-4 0-8 16,3-1 8-16,1-6-8 0,-1 4 8 15,1-4 0-15,-4 3 0 0,4-2 0 0,-4-1 0 0,3-3 0 0,1 3 0 16,-4 1 0-16,0-7 0 0,0 0-12 0,0 0 2 16,0 0 1-16,0 0 0 0,0 0 0 0,0 0 0 15,0 0 0-15,0 0 0 0,0 0 9 0,0 0 0 16,0 0 8-16,0 0-8 0,0 0 0 0,0 0 0 15,0 0 0-15,0 0-8 0,0 0 8 0,-7-7 11 0,3 1-3 16,-3 3 0-16,7 3-8 16,-4-3-11-16,-3 0 3 0,0 0 0 0,0-1 8 0,0-2 0 0,4 3 8 0,-8-3-8 15,4 3-8-15,0 0-7 16,-4-1-1-16,4 1 0 0,-7 0 16 0,4 0 0 0,-1 3 0 0,0-3 0 16,-3 3 0-16,0-3 8 15,0 3 0-15,0 0-8 0,0 0 0 0,0-3 0 0,-4 3 0 0,1 0 0 16,-1 0 8-16,-3 0-8 15,3 0 0-15,-3-4 0 0,0 4 0 0,3-3 0 0,-3 3 0 0,0 0 0 16,-4 0 0-16,4 0 0 16,-4 0 0-16,1 0 0 0,-5 0 0 0,1 0 0 0,0 3 0 0,0-3 0 15,-1 4 0-15,-2-4 0 0,-1 3 0 0,4-3 0 16,-1 3 0-16,1-3 0 0,0 3 0 0,-4 0 0 16,4 0 0-16,-4 0 0 0,1-3 0 0,-1 4 0 15,-3-1 0-15,3 0 0 0,-4 0 0 0,5 0 0 16,-5-3 0-16,8 3 0 0,-4-3 0 0,1 3 0 15,3 0 0-15,-1 1 0 0,1-1 0 0,-4-3 0 16,4 0 0-16,-4 0 0 0,-3 3 0 0,3-3 0 0,1 3 0 0,-5 0 0 16,5-3 0-16,-5 3 0 0,5 0 10 15,-1 1-2-15,-4-4 0 0,5 3 0 0,-5-3-8 0,-2 0-11 16,2 0 3 0,1 3 0-16,-7-3 8 0,3 3 9 0,0 0-1 0,0-3-8 0,4 0 8 15,-4 0-8-15,4-3 0 0,-4 3 0 16,0 3 0-16,1-6 0 0,-5 0 0 0,1 0 0 0,0 0 0 15,3 3 0-15,-4-4 0 0,5 4 0 0,-1 4 0 0,-4-4 10 16,1-4-10-16,-4 4 8 0,0 4-8 0,1-4 0 16,-5-4 0-16,1 4 0 0,3 0 0 0,-3 0 0 15,-1 4 0-15,1-4 0 16,-4 0 0-16,-4 0 0 0,1-4 0 0,0 4-11 0,3 0 11 0,0 0 0 0,-4 0 0 0,1 0 8 16,-1 0-8-16,-3 0 0 0,0 4 0 15,4-8 0-15,0 4 0 0,-1-3 8 0,1 3-8 0,-4-3 0 16,3 3 12-16,-3-3-1 0,0 3-1 0,4-3 0 15,-1 0-10-15,1 0 0 0,-1-1 9 0,-2 1-9 16,-5 3 0-16,1-3 0 16,-1 0 0-16,1 0 0 0,3 0 0 0,-4 3 0 15,-3-3 0-15,0 0 0 0,0-4 0 0,0 4 0 0,0 0 0 0,0 0 0 16,3 0 0-16,-6 0 0 0,-1-4 0 0,4 4 0 0,-3 0 0 16,3 3 0-1,-4-3 0-15,1 0 0 0,-5 0 0 0,5-1 0 0,-1 1 0 16,4-3 0-16,4 3 0 0,-8 0 0 0,1 0 0 0,3 0 0 0,-4-1 0 0,4 1 0 15,4-3 0-15,-4 3 0 16,-4 0 0-16,0 0 0 0,1 3 0 0,-1-4 0 0,4 4 0 16,-3 0 0-16,-4-3 0 0,0 3 0 0,0-3 0 0,6 0 0 15,-2 3 0-15,-1 0 8 16,-6 0-8-16,3 3 0 0,0-3 0 0,0 0 0 0,3 3 0 16,0-3 0-16,-6 3 0 0,3-3 0 0,-4 0 0 0,4 0 0 15,3 4 0-15,-3-4 0 0,-3 3 0 0,3 3 0 0,-4-3 0 16,4 0 0-16,-4 0 0 0,1 1 0 15,-4-1 0-15,-1 0 0 16,5 0 0-16,-1 3 0 0,1 0 0 0,-4 1-8 0,-1-4 8 0,5 6 0 16,-1-2 0-16,1-1 0 0,-1 0 0 0,-3 0 0 15,0 1 0-15,3-1 8 0,0 0-8 0,1 4 0 0,-4-4 0 16,3 3 0-16,-3 1 0 0,3-4 0 0,4 3 0 0,-3 4 0 16,-5-4 0-16,1 1 0 15,4 2 0-15,-1 1 0 0,-3-1 0 0,0 1 0 16,0-1 0-16,0 1 0 0,-1 0 0 0,5-4 0 15,-1 3 0-15,-3-2 0 0,0-1 0 0,0 4 0 16,7-4 0-16,-4 4 0 0,0-4-8 0,1 1 8 0,-4-4-8 0,0 3 8 16,7-2 0-16,-1 2 0 15,-6 0 0-15,4 1 0 0,-1-1 0 0,4-3 0 0,0 4 0 0,-4-4 8 16,-3 4-8-16,4-4 0 0,-1 3 0 0,4 1 0 16,0-1 0-1,0 0 0-15,-7-2 0 0,-1 2 0 0,8 1 0 0,-3-4 0 0,3 3 0 0,0-3 0 0,-4 1 0 0,0-1 0 16,4-3 0-16,0 3 0 15,4-2 0-15,-4 2 0 0,-4 0 0 0,4-3 8 16,0 0-8-16,0 4-8 0,3-4 8 0,-3 3-12 16,-4 0 12-16,1 1 0 0,6 2 0 0,-3-3-8 15,0-3 8-15,0 4 0 0,0-1 0 0,-4 0 0 0,8 0 0 0,-1 1 0 16,-3-1 0-16,0 0 0 16,-4 1-10-16,4-1 0 0,4 0 0 0,-1 0 0 0,1-3 10 0,-1 4 0 15,-3-1 0-15,3-3-8 0,1 3-9 0,3 1-2 16,0-1 0-16,-4-3 0 15,1 0 19-15,3 4 0 0,0-4 0 0,3 0 0 16,4 3 0-16,-3-3 12 0,3 3 0 0,-7-2 0 16,3-1-35-16,1 3-7 0,6 0-2 0,-3 1 0 0,4-1 20 0,-1 0 3 15,-3 0 1-15,0-2 0 0,4 2-7 0,3 0-1 16,0 0 0-16,4-3 0 0,3 4 16 0,0-4 0 0,-3 0 0 0,-1 0 0 16,1 0 0-16,3 0 0 15,0-3 0-15,4 4 0 0,0-1 0 0,3 0 0 16,0-3 0-16,0 3 0 15,0-3 0-15,4 3 0 0,-4 0 0 0,4 0 0 0,-4-3-9 0,4 0 1 0,0 3 0 16,3-3 0-16,0 4 8 0,0-4 0 0,8 0 0 0,-1 0 0 16,0 0 0-16,1 0 0 0,-5 0 0 0,8 0 0 15,0 0 0-15,0 0 0 0,0 0 0 0,-1-4 0 16,5 4 0-16,-4-3 0 16,3 3 0-16,0-3 0 0,4 0 0 0,0 0 11 15,0 0-3-15,3 0 0 0,1 0-8 0,-1 3 0 0,4-4 0 0,7 4 0 16,-7-3 0-16,0 0 0 0,4-3 0 0,3 6 0 15,-7-3 0-15,7 3 0 0,0 0 0 16,0 0 0-16,-7-7 0 0,3 1 0 0,0 0 0 0,4 6 0 16,-3-6 0-16,3 3 0 0,0 3 0 0,0-10 0 0,0 4 0 0,0 0 8 15,3-1-8-15,-3 4 8 0,8-3 0 0,-5 0 0 16,1-1 0-16,-1-2 0 16,1 3-8-16,3-1 0 0,-4-2 0 0,4 0 0 15,-3 2 8-15,-1-2-8 0,4-1 0 0,-3 1 8 16,-1 0-8-16,1-4 0 0,-4 4 0 0,3-4 0 0,-3 1 8 15,4-1 0-15,-4 4 0 0,4-4 0 0,-4 1-8 0,3-4 0 0,-3 0 0 16,4 1 0-16,-1-4 27 0,1 3 3 16,-4-3 1-16,0 0 0 0,3 4-31 15,1-4 8-15,-4 0-8 0,3 0 0 16,1 1 0-16,-4-4 0 0,3-3 0 0,1 3 0 0,-1-4 0 16,1 1 12-16,-1 0-3 0,-3 3-1 0,4-3-8 0,-1 3 0 0,-3-3 0 0,4 0 0 31,0 0 0-31,-8 3 0 0,4 3 0 0,-4 0 0 0,4 1 0 0,-3-4 0 15,3 3 0-15,-4 3 8 0,-3-3-8 0,4 4 12 16,-4-1-12-16,7 0 12 0,-4-2-3 0,1-1 0 0,-1 0 0 0,4 0 0 16,-3 0 1-16,-1 4 0 15,4 2 0-15,-3-3 0 0,6 1-10 0,-3-1 0 0,0 4 0 0,0-1 0 16,4-3 0-16,-1 4 0 0,-3-4 0 0,4 0 0 16,-4 4-19-16,3 2 1 0,1 1 0 0,-4 0 0 31,0-1-42-31,0 1-8 0,3 3-1 0,-3-1-778 0,0 7-155 15</inkml:trace>
  <inkml:trace contextRef="#ctx0" brushRef="#br0" timeOffset="110775.81">11158 13771 1764 0,'0'0'39'0,"0"0"8"0,0 6 1 0,0-6 1 0,0 0-39 0,0 0-10 0,0 0 0 0,0 0 0 16,0 0 48-16,0 0 8 15,0 0 2-15,0 0 0 0,0 0-4 0,0 0-1 0,0 6 0 0,0-3 0 16,0 4-37-16,0-1-7 0,0 3-1 16,0 1-8-16,4 2 47 0,-4 4 2 0,0 0 1 0,3 6 0 15,-3 0-10-15,4 6-3 0,-1-3 0 0,1 6 0 16,0 1 1-16,-1-4 0 0,1 3 0 0,-1 7 0 16,-3-4-28-16,4 10-10 0,-1 3 0 0,-3 7 9 15,7 2-9-15,-3-3 0 0,-1 4 0 0,1 5 0 16,-1 4 32-16,1 3 4 0,3 3 0 0,-4 1 1 15,5-14-8-15,-5 1-1 0,4-4-1 0,0 1 0 16,0-7-27-16,-3-3 0 16,3-3 0-16,-4-7 0 0,1-2 0 0,-1-10-12 0,1-3 0 0,-1-7 1 0,1-2-3 15,-1-4-1-15,-3-2 0 0,0-1 0 16,0-6-83-16,0 0-17 0,0 0-3 0,0 0-636 16,0 0-127-16</inkml:trace>
  <inkml:trace contextRef="#ctx0" brushRef="#br0" timeOffset="111592.98">12527 13752 836 0,'0'0'24'0,"0"0"4"16,0 0-28-16,0-6 0 0,4-1 0 0,-4 1 0 0,3 0 18 0,-3 0-2 0,4 2-1 0,-1-2 0 15,1 3 36-15,-1-3 7 16,1 3 2-16,-1 0 0 0,1 3-7 0,-4 0-1 15,0 0 0-15,3-4 0 0,4 1-2 0,-7 3-1 16,0 0 0-16,4 0 0 0,-4 0-12 0,0 0-2 16,0 0-1-16,0 0 0 0,0 0 1 0,0 0 0 0,4 3 0 0,-4-3 0 15,3 4-1-15,-3-4 0 0,4 3 0 0,-1 0 0 16,1 3-2-16,-4-3 0 0,3 3 0 0,1 1 0 16,-1-1-10-16,-3 3-2 0,4 1-1 0,-1-1 0 15,1 4-5-15,-1 6-1 16,1-4 0-16,-1 1 0 0,1 6 5 0,-1 0 1 0,1 6 0 0,3 0 0 15,-3 4 2-15,3-1 1 0,-4 0 0 0,1 7 0 16,3 0 37-16,-4 6 7 0,1 3 2 0,-1 9 0 16,1 0-12-16,-1-2-3 0,1-1 0 0,-1 3 0 0,1 1-24 15,-1-1-5-15,-3 1 0 0,4 5-1 0,-4-5-13 0,4-1-2 16,3-5-8-16,-4-4 12 0,1-4-12 16,-1-2 11-16,1 3-11 0,-1-3 10 0,1-3-10 0,-1-4 0 15,1 4-12-15,3-7 12 0,-4-6-27 0,1 0 3 16,-1-3 0-16,5-3 0 15,-1-7-141-15,0 1-28 0,-4-4-6 0,4-2-1 16</inkml:trace>
  <inkml:trace contextRef="#ctx0" brushRef="#br0" timeOffset="112332.11">13839 13702 836 0,'0'0'24'0,"0"-6"4"0,0-1-28 0,0 1 0 0,0-3 0 15,0 2 0-15,0 1 57 0,0-3 6 0,4 2 1 0,-4 1 0 16,4 0 0-16,-4 0 0 15,0 6 0-15,3-7 0 0,-3 7 0 0,4-6 0 0,-4 6 0 0,0 0 0 16,3-6 0-16,-3 6 0 16,0 0 0-16,0 0 0 0,4-3 0 0,-4 3 0 0,3-4 0 0,-3 4 0 15,0 0 0-15,7 0 0 16,-3 4 0-16,-1-1 0 0,1 0 0 0,-1 3 0 0,1 0 0 0,-1 4 0 16,4-4 0-16,-3 4 0 0,0 2 0 0,3 1 0 15,-4 2-43-15,1 4-8 0,3 3-1 0,-4 3-1 16,1 6 33-16,3 4 8 0,-4 6 0 15,1 6 1-15,3-3-42 0,0 0-11 0,-4 3 0 0,5 3 0 16,-1-3 53-16,0 6 9 0,0 0 2 0,0 4 0 16,-4-4-52-16,8-6-12 0,-4-3 0 0,0 0 0 0,0-6 0 0,0-1 0 31,-3-2 0-31,3 2 0 0,-4-2 0 0,4-4 0 0,-3 1 0 16,-1-1 0-16,1-6 0 0,3 0 0 0,-4-3 0 0,1-3 0 15,3-7-48-15,-3 1-13 16,-1-4-3-16,1-2 0 0,3-4-49 0,-4 0-11 0,-3-3-1 0,4 0-653 15,-4 0-130-15</inkml:trace>
  <inkml:trace contextRef="#ctx0" brushRef="#br0" timeOffset="112991.89">15325 13567 1314 0,'0'0'37'0,"0"0"8"0,0 0-36 0,0 0-9 0,0 0 0 0,0 0 0 0,0 0 53 0,0 0 9 16,3 3 2-16,-3-3 0 0,4 3 0 0,-4-3 0 16,3 3 0-16,-3-3 0 0,4 4 0 0,-4-1 0 15,3 3 0-15,-3-3 0 0,4 3 0 0,-1-3 0 0,1 4 0 0,-4 2 0 31,3-3 0-31,1 4 0 0,-4-1 0 0,3 1 0 16,-3 2 0-16,4 1 0 0,0 2 0 0,-4 4 0 16,3 3-9-16,1 3-2 0,-4 3 0 0,0 7 0 0,0 6-8 15,0-1-1-15,3 4-1 0,-3 3 0 0,4-3 0 0,-4 0 0 0,3 3 0 0,-3 7 0 16,4-1-15-16,-1 0-2 0,1 0-1 0,-1 1 0 16,1-7-10-16,-1-3-3 0,-3 0 0 0,4 3 0 15,-1-3-12-15,1 3 9 0,-1 0-9 16,1 3 8-16,0-6-8 0,-1-7 0 0,1 1 0 0,-1-4 0 15,1-5 0-15,-4-7 8 0,3 0-8 16,1-4 0-16,3-5 0 0,-7-1 0 0,7-5 0 0,-4-4 0 31,-3-3-95-31,0 0-17 0,7 0-4 0,0-3-1 0,0-4-51 0,1 1-11 0,-1-3-1 0</inkml:trace>
  <inkml:trace contextRef="#ctx0" brushRef="#br0" timeOffset="113741.86">16926 13655 1371 0,'0'0'30'0,"0"6"6"15,-3 0 2-15,-1 1 1 0,1-1-31 0,3 0-8 0,-4 4 0 0,1-7 0 0,3 3 75 0,-4 0 13 31,4 0 4-31,0-2 0 0,0-4-37 0,0 0-7 0,0 0-2 0,0 0 0 16,0 0-17-16,0 0-3 0,4 3-1 0,-4-3 0 0,3 0-12 0,-3 0-2 16,7 3-1-16,-3-3 0 0,3 0 34 0,-7 0 8 15,3 0 0-15,-3 0 1 0,4 0-3 0,-4 0-1 16,0 0 0-16,0 0 0 0,0 0-9 0,0 0-3 16,7 0 0-16,-7 0 0 0,0 0-3 15,3 3-1-15,-3-3 0 0,0 3 0 0,0-3-5 0,0 6-2 16,0 1 0-16,0 2 0 0,0-3-9 15,0 4-1-15,4-1-1 0,-4 4 0 0,0-1-15 0,0 4 11 16,0 3-11-16,4 6 10 0,-4 3-10 0,3 3 0 0,1 4 0 16,-1 3 8-16,1-4-8 0,-1 4 10 15,1 2-10-15,-1 4 10 0,-3 0 11 0,4 6 3 16,-1 7 0-16,1-4 0 0,-1-6 8 0,1-3 1 16,-1-3 1-16,-3-4 0 0,4-2-21 0,-1-4-4 15,1 4-1-15,-1-7 0 0,-3-3-8 0,4-6 0 0,0 3 0 16,-1-10 0-16,1 1-9 0,-1-7-4 0,1-3-1 0,-1-3 0 15,1-3-116-15,-1 0-23 0,4-6-5 0,-3-1-633 16,3-2-126-16</inkml:trace>
  <inkml:trace contextRef="#ctx0" brushRef="#br0" timeOffset="114306.57">18105 13670 1371 0,'0'0'30'0,"0"0"6"0,0 0 2 0,0 0 1 0,0 0-31 0,0 0-8 0,0 0 0 0,0 0 0 0,0 0 29 0,0 0 5 0,0 0 1 0,0 0 0 15,0 0 23-15,0 0 5 0,7-3 1 16,-7 3 0-16,3-3-52 0,-3 3-12 0,7-3 0 0,-7 3 0 15,0 0 40-15,0 0 6 0,4 0 1 16,-4 0 0-16,7 0-24 0,-4 3-5 0,4 0-1 0,-3 0 0 0,-4 1 75 0,3 2 16 16,1 0 2-16,-4 4 1 15,0-1-24-15,0 0-5 0,0 7-1 0,3 3 0 16,-3 0-65-16,0 6-16 0,0 3 0 16,0 3 0-16,0 7 55 0,0 3 7 0,4-1 2 0,0 1 0 0,-4 0-52 0,3 0-12 15,-3 3 0-15,0 3 0 0,4 3 54 0,-1-3 8 16,-3 3 2-16,4 0 0 15,-1-9-64-15,1-3 0 0,-1-7-9 0,1-6 0 16,-1-3 9-16,-3 0 12 0,4-3-2 0,-1-7-1 16,1 4-32-16,-1-3-6 15,1-4-2-15,-1-3 0 0,5 0-53 0,-5-2-10 0,4-1-2 0,0-3-1 16,0-3-179 0,0-1-35-16,7-8-7 0,-7-1-2 0</inkml:trace>
  <inkml:trace contextRef="#ctx0" brushRef="#br0" timeOffset="114874.85">19502 13667 1044 0,'0'0'23'0,"0"0"5"0,0 0 0 0,0 0 1 16,0 0-29-16,0 0 0 0,0 0 0 0,0 0 0 15,0 0 65-15,0 0 7 0,0 0 2 0,0 0 0 0,7 0 28 0,-4 3 6 0,1 4 0 0,-1-1 1 16,1 0 22-16,-1 4 4 0,-3-1 1 0,4 4 0 16,-4 2-20-16,3-2-4 15,-3 3-1-15,4 2 0 0,-4 1-39 0,0 3-7 0,3 3-1 0,-3 3-1 16,0 1-26-16,0 2-5 0,0 3 0 0,0 1-1 16,0-1 15-16,4-2 3 15,-4-1 1-15,3 4 0 0,1-1-40 0,-1 4-10 0,1-1 0 0,0 1 0 16,3 3 0-1,-4-7 0-15,4 1 0 0,-3-4 0 0,3-6 0 0,-4-3 0 0,4-3 0 0,-3-3 0 32,-1-4-49-32,1-6-12 0,-1 1-3 0,-3-1 0 15,0-6-102-15,0 0-21 0,8-3-4 0,-5 3-897 0</inkml:trace>
  <inkml:trace contextRef="#ctx0" brushRef="#br0" timeOffset="115578.8">20973 13620 1256 0,'0'0'28'0,"0"0"5"0,0 0 2 0,0 0 0 0,0 0-35 0,3 3 0 0,4 1 0 0,-7-4 0 16,4 3 93-16,-1 0 12 0,1 0 3 0,-1 0 0 16,1 3-17-16,3-2-3 0,-7 2-1 0,7 0 0 15,-3 0-19-15,-1 7-3 0,4-1-1 0,-3 7 0 0,-1 0 40 0,1 6 8 16,-1 3 2-16,1 7 0 0,-4 2-34 0,0 4-6 15,0 3-2-15,0 3 0 0,-4-6-21 0,4 3-5 16,-3 3-1-16,-1 6 0 0,4 0-22 0,-3 1-5 16,-1 2-1-16,4-3 0 0,-3-5-17 0,6-8 8 15,-3-2-8-15,0-4 0 0,4 4 0 0,-1-7 0 16,1 1 0-16,-1-4 0 0,4-6-53 16,-3 0-15-16,3-6-2 0,0-4-1 15,-4-3-189-15,4-2-37 0</inkml:trace>
  <inkml:trace contextRef="#ctx0" brushRef="#br0" timeOffset="116151.24">22447 13598 1314 0,'0'0'37'0,"-3"7"8"0,3-4-36 0,-4 3-9 0,1 0 0 0,-1 4 0 15,1-1 104 1,3-3 20-16,-4 4 3 0,4-1 1 0,-3 1-52 0,3-1-9 0,0 0-3 0,-4 4 0 16,4-1 0-16,0 7 0 0,0-3 0 0,0 6 0 15,0 0 52-15,0 0 9 0,0 3 3 0,0 6 0 16,4-3-103-16,-4 4-25 0,3-1 0 0,-3 4 0 16,0-4 56-16,4 0 5 0,-4 1 2 0,0 2 0 15,0 4-50-15,0-1-13 0,0 7 0 0,0 0 0 0,0 3 36 16,0-3 1-16,3-3 1 0,-3-3 0 0,4-4-26 0,-4-3-12 15,3 1 10-15,-3-1-10 16,4 1 0-16,-4-7 0 0,3 0 0 16,-3-7 0-1,4-2-84-15,-1-6-17 0,4-4-3 0,-3-3-1 16,-1-6-42-16,4-10-8 0,1-6-1 0,-1 1-865 16</inkml:trace>
  <inkml:trace contextRef="#ctx0" brushRef="#br0" timeOffset="116745.4">23827 13589 1267 0,'0'0'28'0,"0"0"5"0,0 0 2 0,0 0 1 0,0 0-36 0,0 0 0 0,0 0 0 0,0 0 0 0,0 0 109 0,0 0 15 15,0 0 4-15,0 0 0 0,0 0-20 0,0 0-3 0,-7 3-1 0,3 3 0 16,1 4-64-16,3-1-12 0,-4 4-4 0,4-1 0 15,4 1 31-15,-4 2 5 16,0 4 2-16,3 0 0 0,-3 3-11 0,0 3-3 16,4 6 0-16,-4 1 0 0,0 5-24 0,3 4-4 0,-3 3-2 0,0 0 0 15,4-3 37-15,-4-4 7 16,0 4 2-16,0 3 0 0,0 0-24 0,0 3-5 16,3 3-1-16,-3 0 0 0,4-3-3 0,-4-3-1 15,3-6 0-15,1-4 0 0,-1-5-42 0,1-4-8 0,-1 3-1 0,4-3-1 16,-3 0 9-16,3 0 1 0,-4 0 1 0,5 3 0 15,-1-2-82 1,0 2-17-16,3-3-3 0,1 3-1 0,3-3-26 0,-3 0-6 16,3-6-1-16,0 3 0 0,0-9-15 15,3-4-3-15,-2 0-1 0</inkml:trace>
  <inkml:trace contextRef="#ctx0" brushRef="#br0" timeOffset="117347.74">25139 13583 1497 0,'0'0'32'0,"0"0"8"0,0 0 0 0,0 0 4 0,0 0-36 0,0 0-8 0,0 0 0 0,0 0 0 16,3 6 67-16,-3-3 11 0,4 3 2 0,-4 1 1 16,4-4 24-16,-4 3 5 0,3 3 1 0,-3 1 0 15,4-1-52-15,-4 1-11 0,3 2-1 0,1-2-1 16,-4 5-2-16,3 1 0 0,1 6 0 0,-4 3 0 15,3 6 4-15,-3 1 0 0,4 8 0 0,-1 4 0 16,1 3-3-16,-4 0 0 0,3-3 0 0,-3 6 0 0,4 4-3 0,-1 2-1 16,1 4 0-16,-4 6 0 15,3-7-7-15,1-2-2 0,0-1 0 0,3 4 0 0,-4 6-21 0,4-4-11 16,0 4 10-16,0 0-10 0,-3-13 8 0,6-6-8 16,-3-9 0-16,0-4 0 15,-3-2 0-15,3-7 0 0,0-3 0 0,0-3 0 16,0-7-46-16,-3-2-15 0,3-7-3 0,3 0-1 15,-3-6-59-15,4 0-12 0,0-7-3 0,3-2 0 16,-4-1-59-16,4-6-12 0,1-3-2 0</inkml:trace>
  <inkml:trace contextRef="#ctx0" brushRef="#br0" timeOffset="117931.93">26434 13457 1267 0,'0'0'28'0,"0"0"5"0,0 0 2 0,-4 7 1 0,1-4-36 0,-1 3 0 15,4 0 0-15,-3 4 0 0,3-4 58 0,0 3 5 0,-4 4 1 0,4-4 0 16,-4 7 43-16,4-4 9 16,0 4 1-16,-3 0 1 0,6 3-35 0,-3-4-7 0,0 7-2 0,0-3 0 15,0 3 43-15,0 6 9 0,0 7 2 0,0 2 0 16,0 7-103-16,0 3-25 0,0 3 0 15,4 4 0-15,0-7 56 0,-4 6 7 16,3 4 1-16,1 5 0 0,-4 4-52 0,3-3-12 0,1-7 0 0,-1 1 0 16,1-13 54-16,-4-4 8 0,3 1 2 0,-3-3 0 15,0-1-52-15,0-2-12 0,0-1 0 0,-3-5 0 16,3-1 0-16,-4-6 0 0,1 0 0 0,3-4 0 31,0-5-48-31,0-4-13 0,3-2-3 0,-3-4 0 16,0-3-99-16,7-10-20 0,-3 1-4 0,3-4-905 0</inkml:trace>
  <inkml:trace contextRef="#ctx0" brushRef="#br1" timeOffset="133356.47">10245 14824 1458 0,'0'0'32'0,"0"0"6"0,0 0 2 0,3 7 1 0,1-4-33 0,-4 3-8 16,3 3 0-16,-3 1 0 0,4-4 75 0,-4 3 13 15,0-2 2-15,0-1 1 16,-4 0-7-16,4 1-2 0,0-1 0 0,0-6 0 0,0 0-10 0,-7 3-3 16,7-3 0-16,-7 0 0 0,7 0-18 0,-10 0-4 15,3-3-1-15,-1-3 0 0,1 2-2 0,-3-2-1 16,3 0 0-16,-4-4 0 0,4 1-35 0,0 0-8 15,0-4 0-15,-4 1 0 0,8-1 0 0,-4 1 0 16,3-1 0-16,-3-3 0 16,4 4 0-16,-1-4 0 0,1 4 0 0,3-4 0 0,-4 0 0 0,4 0 0 15,0 1 0-15,4-1 0 16,-1 0 0-16,-3 4 0 0,4-4 0 0,-1 1 0 0,4 5 0 0,0-2 0 0,0 2 0 16,4-2 0-16,0 5 33 0,-1 1 5 15,4 0 1-15,0 3 0 0,1 0-11 0,2-1-3 0,4 4 0 16,-3 4 0-16,3-4 1 0,0 6 0 0,-3-3 0 0,0 3 0 15,-1 1 0-15,-3 2 0 0,0 3 0 0,-3-2 0 16,0 6 1-16,-4 2 0 0,0 1 0 0,-4 0 0 16,1 3-12-16,-4 3-3 0,0 0 0 15,-4 0 0-15,-3 0 5 0,0 0 1 0,-3 0 0 0,-1-3 0 16,-3 3 1-16,0-6 0 0,-4 0 0 0,0-3 0 16,1-1-19-16,-1-2 0 0,1-4 0 0,-5 1 0 0,8-4 0 0,-3 0 0 31,3-2 0-31,-1-4 0 0,1 3-11 0,4-6 11 0,-1 3-12 0,4-4 12 15,0-2-30-15,3 0 1 0,-3 0 0 0,7-4 0 16,-3-2-103-16,3 2-20 0,0 1-4 16,3-1-699-16,4 1-140 0</inkml:trace>
  <inkml:trace contextRef="#ctx0" brushRef="#br1" timeOffset="134287.98">11885 14824 1458 0,'0'0'32'0,"0"0"6"0,0 0 2 0,0 0 1 0,4 0-33 0,3 3-8 15,-4 1 0-15,-3-4 0 0,4 3 62 0,-1 3 10 16,-3 0 3-16,4 1 0 0,-1 2-9 0,-3-3-2 15,0 0 0-15,0 1 0 0,-3-1 52 0,3 0 9 16,0-6 3-16,-4 7 0 0,-3-4-52 0,7-3-9 16,-7 3-3-16,-3-3 0 0,-1-3-51 0,0 0-13 15,1 3 0-15,-4-7 0 0,-4 4 0 0,4-3 0 16,-4 0 0-16,1-1 0 0,3-2 15 0,-1 3 0 0,1-4 0 0,0 1 0 16,4-1-24-16,-1-2-5 15,0-4-1-15,4 4 0 0,0-1 15 0,4-3 0 16,3 1 0-16,-4-4 0 0,8 0 0 0,-4 0 0 15,7 1 0-15,0-4 0 0,0 6 0 0,4-3 0 0,-1 0 0 0,8-3 0 0,-4 0 0 0,7 4 0 16,-3-7 0-16,3 3 0 16,-3 3 48-16,-1 0 13 15,1 3 3-15,-1 1 0 0,-2 5-52 0,-1 4-12 0,3 6 0 0,-3 3 0 16,-3 6 54-16,3 4 8 0,-7 0 2 16,4 5 0-16,-1 1-52 0,-3 0-12 0,0 3 0 0,-3-3 0 15,-4 0 0-15,0 2 14 0,0 1-4 0,-4 7-1 0,1-4-9 16,-4 6 10-16,0-3-10 0,-4 4 10 0,4-4-18 0,0 0-4 15,-3-6-1-15,-1 0 0 0,4-6 13 16,0-7 0-16,-4 0 0 0,4-2 0 0,0-4 0 0,-3-3 0 16,3-3 0-16,-1-7 0 15,1 1-72-15,4-4-12 0,-1 1-3 16,4-1-782-16,0-2-157 0</inkml:trace>
  <inkml:trace contextRef="#ctx0" brushRef="#br1" timeOffset="135038.89">13148 14624 1347 0,'0'0'38'0,"0"0"9"0,0 0-38 0,0 0-9 0,0 0 0 0,0 0 0 16,0 0 97-16,0 0 18 0,0 0 3 0,-7 0 1 16,3-3-61-16,-3-1-12 0,0 1-2 0,0 0-1 15,-3-3 33-15,3 3 8 0,0-4 0 0,-4 1 1 16,0 0-68-16,1 0-17 0,3-4 0 0,0 4 0 16,-4-3 35-16,8-1 3 15,-4 1 1-15,0-1 0 0,-1-2-11 0,5-1-3 0,-1 4 0 0,4-4 0 16,0 1-25-16,0-4 0 0,4 4 0 0,-1-1 0 15,5 4 0-15,-1-4 0 0,3 0 11 16,1 1-11-16,3 3 0 0,0-1 0 0,4 1 0 0,-1 2 0 0,-3-2 13 16,4 3 7-16,-4 0 0 0,4 2 1 15,-4-2 9-15,0 3 2 0,0 3 0 0,0-3 0 16,-3 3-17-16,3 0-3 0,-7 6-1 0,4 0 0 16,-4 4 42-16,-4 2 9 0,4 4 2 0,-3 3 0 15,-4 3-24-15,0 0-4 0,-4 3 0 0,-3-3-1 0,4 0-19 0,-8-3-4 16,4-1-1-16,-4 1 0 15,1-3-2-15,-1-1 0 0,1-2 0 0,-5 0 0 0,1-4-9 0,0 0 0 16,0-2 0-16,0-1 0 0,-4-6 0 0,4 0 0 16,0 0-8-16,0-3 8 15,3-3-96-15,1-1-16 16,3 1-2-16,3-3-1133 0</inkml:trace>
  <inkml:trace contextRef="#ctx0" brushRef="#br2" timeOffset="172167.98">14640 14203 1074 0,'0'0'30'0,"0"0"8"0,0 0-30 0,0 0-8 16,0 0 0-16,0 0 0 15,-3-6 141-15,3 0 27 0,0 6 6 0,-4-3 1 16,4 3-24-16,0 0-5 0,0 0-1 0,-3-6 0 15,-4 2-13-15,7 4-4 0,0 0 0 0,-7-3 0 16,7 3-51-16,-7-3-10 0,7 3-3 0,-8 0 0 0,1 0-51 0,0-3-13 16,7 3 0-16,-7 0 0 15,7 0 34-15,-10 3 4 0,3-3 1 0,-4 0 0 16,11 0-11-16,-7 6-3 0,0-2 0 0,-4 5 0 16,4 0-25-16,0 1 0 0,4-1 0 0,-1 1 0 0,1-1-8 0,-4 0 8 15,3 4-10-15,1 3 10 16,-1-4 0-16,1 4 0 0,3 3 13 0,-4-1-4 15,0 1-9-15,1 0-11 0,3 0 3 0,0 3 0 0,0-3 8 16,0-1 0-16,3 4 0 0,-3-6 0 16,8 3 8-16,-5-3 1 0,1-1 0 0,3 1 0 0,0-4-9 0,0 1 8 15,0-4-8-15,3-2 8 0,1-1-8 16,-4 0 0-16,7-6-12 0,-3 0 12 0,3-3 0 0,0-3 0 16,4 3 0-16,-1-4 0 0,-3 1 0 0,4-3 0 15,3 2 0-15,-3-2 0 0,3-3 0 0,-7 2 0 0,4 1 0 0,-4-1 0 16,0 1 0-16,-3 0 0 0,-1 2 0 0,-3-2 0 15,0 3 0-15,0-1 0 0,-3-2 0 16,-1-4 0-16,1 4 44 0,-1-4 16 0,1 1 3 0,-4-1 1 16,0-2-52-16,0-1-12 0,0 0 0 0,-4 1 0 15,1-1 0-15,-1 3 0 16,1-2 0-16,-4-1 0 0,0 0 0 0,-4 4 0 0,1-1 0 16,-1 4 0-16,0-4 0 0,1 1 0 0,-4 2 0 0,3 1 0 0,-3 0 0 15,3-1 0-15,-3 1 0 0,4-1 0 16,-1 4 54-16,-3 0 8 0,3 0 2 0,1-1 0 15,3 1-52-15,-4 0-12 0,4-1 0 16,-3 4 0-16,2 0 0 0,1 0 0 0,0 0 0 0,0 3 0 0,0-3 0 0,7 3 0 16,-7 0 0-16,0-3 0 0,7 3 0 15,-7-4 0-15,7 4 0 0,-7 0 0 0,7 0-17 0,-7 0-7 16,7 0 0 0,-7 0-1-16,7 0 40 0,-7 0 8 0,7 0 1 0,-11 4 1 0,4 2-25 0,0-3 0 15,0 3 0-15,0 1 0 16,4-1-19-16,-5 3-9 0,1 1-1 0,0-1-1 0,4 4 30 0,-4-1-9 15,3 1 9-15,1-1 0 0,-1 1-8 0,-3-1 8 16,7 1-8-16,-7-1 8 0,4 1 0 0,-4 3-10 16,3-1 10-16,-3 1 0 0,3 0-8 0,1-1 8 15,3 4 0-15,-4 0 0 0,4 0-8 0,0 0 8 0,0-1 0 0,4-2 0 32,-4 3-8-32,7-7 8 0,0 4 0 0,-3 0 0 0,6-4-9 15,-3 1 9-15,7-1 0 0,-3 1-9 0,-1-4 9 0,-3 1 0 0,4-1 0 0,-4 1-8 16,4-4-5-16,-1 0-1 0,-3 0 0 0,4-2 0 15,-4-4 14-15,4 0 12 0,-1 0-3 0,1-7 0 16,-1 4-9-16,1-6-12 0,-1 2 2 0,1-2 1 16,0 0 9-16,3-4 0 0,0 1 0 0,-4-1 0 15,5 0 0-15,-8-2 0 16,3-1 0-16,1 0 0 0,-1 1 0 0,-3-1 0 16,0 0 0-16,1-2 0 0,-5-1 0 0,1 3 0 15,-1-3 0-15,-3 4 0 0,0-1 0 0,-3 0 0 16,-1 1 0-16,1-1 0 0,-5 0 0 0,1 4 0 0,0-1 0 15,-3 1 0-15,3-4 0 0,-4 6 0 0,1-2 0 0,-1 3 0 16,0-1 0-16,1 1 16 0,-4 2-4 16,3 1-1-16,1 0-84 0,2 0-17 0,-2 3-3 0,3-1-852 31,0 4-171-31</inkml:trace>
  <inkml:trace contextRef="#ctx0" brushRef="#br3" timeOffset="-204508.87">17575 14053 1411 0,'0'0'31'0,"0"0"6"0,0 0 2 0,0 0 1 0,0 0-32 16,0 0-8-16,0 0 0 0,0 6 0 0,0-6 126 0,-3 7 24 0,-1-1 5 0,1 3 1 15,-1-3-33-15,1 1-7 16,-1-1 0-16,1 0-1 0,3-6-34 0,-4 3-6 16,-3 4-2-16,7-7 0 0,0 0-13 0,0 0-2 15,0 0-1-15,0 0 0 0,-3 3-40 0,3-3-8 0,-7 3-1 0,7-3-8 16,0 0 49-16,-8 3 3 0,8-3 1 0,-7 3 0 15,0 0-19-15,4 4-4 16,-4-1-1-16,3 0 0 0,-3 0-37 0,4 1-8 16,-1 2-2-16,-3 4 0 0,4-1 46 0,-1 1 8 15,1-1 3-15,-1 1 0 0,4 3-31 0,-4 2-8 0,1 1 0 0,-1 0 0 0,4 3 0 0,0 3 8 16,0 3-8-16,0-3 8 16,0 4 10-16,0-8 2 15,4 1 1-15,-1 0 0 0,1-6-21 0,3 0-13 0,0-4 1 0,0-2 1 16,4-4 11-16,-1 0 14 0,1-3-3 15,3-3-1-15,-3 0-10 0,3 0 0 0,-4-3 0 0,4-3 0 16,-3 3 0-16,3-3 12 0,-3-1-4 0,3-2 0 16,0-1-8-16,0 4 0 0,-3-3 0 0,3-1-11 0,0-2 11 0,3 2 0 15,-2-2 0-15,-1-4-8 0,0 1 8 0,0-4 0 16,0 0 8-16,-3-3-8 16,3 0 0-16,-7 0 0 0,3-3 0 0,-3 3 8 0,-3-3-8 0,3 3 0 0,-7 3 0 15,0-3 8-15,0 7-8 0,-7-4 0 16,3 3 8-16,-3 0-8 0,-3 4 8 0,-1-4-8 15,-3 4 8-15,0-1-8 16,0-3 10-16,0 4-2 0,0 2-8 0,0 1 12 0,-1 0-3 0,1 2-1 0,4 1 0 16,-1 3 0-16,1 3 22 15,-1 0 4-15,0 3 1 0,4 0 0 16,0 0-51-16,4 4-9 0,-4-4-3 0,3 3 0 0,4-6 45 0,0 0 9 16,0 0 2-16,0 0 0 15,0 0-121-15,0 0-24 0,0 0-5 0,0-9-1 0,0-1-8 0,4 4-1 0,-1-3-1 16,4-1-715-1,0 1-142-15</inkml:trace>
  <inkml:trace contextRef="#ctx0" brushRef="#br3" timeOffset="-203828.91">18838 14141 1267 0,'0'0'28'0,"-3"-6"5"0,-1 2 2 0,1-2 1 0,-1 0-36 0,1 0 0 0,-4-1 0 0,3 1 0 0,4 6 116 0,-3-6 16 0,-1-1 3 0,-3 1 1 16,3 3-12-16,-3 0-3 0,0 0 0 0,4-3 0 15,-8 6 0-15,4-4 0 0,0 4 0 0,-3-3 0 16,-1 0-26-16,-3 3-6 0,3 0-1 0,1 0 0 16,-4 0-32-16,3 3-8 15,0 0 0-15,1 4-1 0,-1 2-24 0,4-3-5 0,0 7-1 0,-3-4 0 0,6 4-9 0,1 3-8 16,-1-1 9-16,0 4-9 0,4 0 0 0,0 3 0 16,0 0 0-16,0 0 0 15,4 0 0-15,0 0 0 0,3 0 0 0,-4-4 0 0,8-2 0 16,-4 0 0-16,3-4 0 0,1-2 0 15,3-1 0-15,0-6 0 0,0 0 0 0,4 0 0 16,0-3 0-16,-1-3 0 0,4 0 0 0,0 0 0 16,-3-3-22-16,3 3 2 0,-3-4 1 0,0 4 0 0,-4-3 19 0,3 0 0 15,-3 3 0-15,4-4 0 16,-4 1 0-16,0 0 0 0,0-4 0 0,1-2 0 16,-5-1 31-16,1 1 9 0,-1-4 3 0,1-3 0 15,-4-3-9-15,0 3-2 0,-4 1 0 0,-3-4 0 0,0 3-8 0,0-3-1 16,-3 3-1-16,-4-3 0 0,0 3-10 0,-4-3-1 0,1 4-1 0,-1 2 0 15,1-3 9-15,-1 7 1 0,-3 2 1 0,3 1 0 16,1 2-21-16,-1 4-8 16,4 3 0-16,-4 0 0 0,1 0 8 0,3 3 0 15,-4 1 0-15,4 2 8 0,-3-3-8 0,-1 0-8 16,4 3 8-16,0-2-12 0,0 2-57 0,0-3-12 16,3 0-3-16,4-3 0 15,0 0-61-15,0 0-13 0,0 0-2 0</inkml:trace>
  <inkml:trace contextRef="#ctx0" brushRef="#br1" timeOffset="-198765.45">20274 14069 2235 0,'0'0'49'0,"0"0"11"0,0 0 1 0,0 0 2 0,0 0-51 0,0 0-12 15,0 6 0-15,0-6 0 0,0 0 95 0,0 0 16 16,0 0 3-16,0 0 1 0,0 0-41 0,0 0-8 31,-7-6-2-31,4-4 0 0,3 4-20 0,-4-3-4 0,4-4 0 0,0 4-1 0,-3-4-20 0,3 7-4 16,-4-4-1-16,4 10 0 0,0 0 8 0,0 0 2 15,0 0 0-15,-7 7 0 0,0 2 9 0,0 4 3 16,0 2 0-16,-4 4 0 0,4 0-19 0,-3 3-3 16,2 6-1-16,-2-3 0 0,3 3 0 15,-4-3 0-15,4 4 0 0,4-1 0 0,-1 0 5 0,1-6 1 16,3 3 0-16,3-6 0 0,1 3-7 0,3-6-2 16,0-4 0-16,0 1 0 0,3-4-10 15,1-3 0-15,0-2 0 0,3-1 0 0,-4-6 0 0,8-4 8 16,-4 1-8-16,7-7 0 0,0-2 8 0,4-1-8 15,0-3 8-15,3 0-8 0,0-2 10 0,0 2-10 0,1 0 12 0,-5 3-12 32,-2-3 9-32,-1 4-9 0,-7 2 0 0,0-3 9 0,-4 7-9 15,-2-3 8-15,-5 5-8 0,1-2 8 0,-8-1 3 0,1 4 0 0,-5 0 0 16,-2-3 0-16,-4 2-3 0,-4 1-8 0,1-3 12 0,-1-1-4 16,-3 1-8-16,0-1 0 15,3 1 0-15,0-4 0 0,4 7 0 0,0-3 0 0,0 2 0 0,3 4 0 31,1 0-56-31,3 3-9 0,3 0-3 0,-3 3 0 0,7 4-147 0,0 2-29 0,7 0-7 0</inkml:trace>
  <inkml:trace contextRef="#ctx0" brushRef="#br1" timeOffset="-198186.18">21639 14047 754 0,'0'0'21'0,"7"-3"5"0,1-1-26 0,-1 1 0 16,0 3 0-16,-4-3 0 0,4 0 169 0,0 3 29 0,-3-3 6 0,-4 3 0 15,0 0-17-15,7-3-4 16,-7 3-1-16,0 0 0 0,0 0-39 0,0 0-8 16,3-3-2-16,1-4 0 0,-4 1-44 0,0 6-9 15,0 0-1-15,-4-6-1 0,4 6 9 0,-7 0 1 0,0 0 1 16,-7 3 0-16,4 3-42 0,-1 7-9 15,0-1-2-15,-3 7 0 0,4 0-26 0,-1 3-10 16,1 3 0-16,-5 0 9 0,8 0-9 0,-3 3 0 16,3 1 0-16,0-1 0 0,0-3 19 0,3 0 1 0,4 0 1 0,0-3 0 0,4-6-21 0,-1-4 8 15,4-2-8 1,0-7 0-16,4-3 0 0,3-3 0 0,4-7 0 0,-1-2 0 16,1-4 0-16,7-3 0 0,-4-3 0 0,3 0 8 15,5 0-8-15,-5 0 0 16,1 0 8-16,-4 0-8 0,0 4 9 0,1 2-9 0,-8 3 12 0,-4 1-12 0,1 3 15 0,-1-1-4 15,-3 4-1-15,-3 0 0 16,-4-1 0-16,0 7 0 0,0 0 0 0,-7-6 0 16,0 0-10-16,-4 3 12 0,-3-4-12 15,4 1 12-15,-5 3-12 0,1-3 0 0,0-1 0 0,4 1 0 16,-4 0-35-16,3 3-5 0,4-4-2 0,0 1 0 16,0 3-65-16,3-3-13 0,4 6-2 0,4-7-811 15,-1 1-163-15</inkml:trace>
  <inkml:trace contextRef="#ctx0" brushRef="#br1" timeOffset="-197655.17">23036 13959 2042 0,'0'0'58'15,"0"0"12"-15,0 0-56 0,0 0-14 0,0 0 0 0,0 0 0 0,0 0 131 0,0 0 23 16,0 0 5-16,0 0 1 15,-3-6-72-15,3 6-15 0,0 0-2 0,-4-7-1 16,4 7-3-16,-3 0-1 0,-4 4 0 0,0 5 0 0,0 0-10 0,-4 10-1 16,4 0-1-16,-4 6 0 0,1 0-26 0,3 0-4 15,-4 0-2-15,1 4 0 16,3 2-2-16,0 0 0 0,-1 1 0 0,1-4 0 0,4 3-1 16,-1-6-1-16,1 0 0 0,6-3 0 0,-3 0 14 0,7-6 2 15,0-4 1-15,4-2 0 16,0-4-48-16,3-3-10 0,3-3-1 0,1-3-1 15,3-6 25-15,4-1-10 0,0-2 10 0,3-7 0 16,-4 0 0-16,1 3 0 0,0-2 0 0,0-1 0 0,-4 0 20 16,-4 0 5-16,1 0 1 0,-7 4 0 0,-1-1-26 0,-3 3-17 15,0 1 2-15,-3-1 1 0,-4 4 22 0,0 0 5 0,0 2 1 16,-4-2 0-16,-3 3-14 0,-3-1 0 16,3-2 0-16,-4 0 0 0,-3-1 0 0,3 1 0 15,-3-1 0-15,4-2 0 0,-1 2 0 0,0-2 0 16,4 2 0-16,0 1 0 0,0 0-103 15,4-1-20-15,-1 4-4 0,4 6-853 16,0 0-170-16</inkml:trace>
  <inkml:trace contextRef="#ctx0" brushRef="#br1" timeOffset="-197149.79">24313 13968 1978 0,'0'0'56'0,"0"0"12"0,0 0-54 0,0 0-14 15,-3-6 0-15,3 6 0 0,-4-6 168 0,4 6 30 0,0 0 6 0,-7 3 2 16,0 0-62-16,0 6-13 0,0 1-3 0,0 6 0 16,0-1-58-16,-4 4-12 15,4 3-2-15,-3 0-1 0,3 0 14 0,0 3 3 0,3 0 1 0,-3 3 0 16,0 0-65-16,7 1-8 0,-3-4-13 0,-1 0 3 16,4-3 10-16,4 0 11 15,-1-3-3-15,4-4 0 0,0-2-8 16,4-4 0-16,3-3 0 0,0 1 0 0,0-4 0 15,4-3 0-15,-1-3 0 0,5-4 0 0,-1 1 0 0,3-6 0 0,-2-1 0 16,6 1 0-16,-7-1 0 0,4 1 0 0,-4-4 0 0,0 0 0 16,4-3 0-16,-8 1 0 15,-3 2 0-15,1-3 0 0,-1 3 0 0,-4 1 0 0,-3-1 0 0,0-3 0 16,0 4 0-16,-3-1 0 0,-1-3 0 0,1 0 0 16,-4 0 0-16,0 1 0 0,0-1 0 0,-4 0 0 0,-3 0 0 0,4 0 0 31,-4 4 0-31,0 2 0 0,0 1-97 0,0 2-25 15,-4 4-5-15,1 3-1 0,2 0-102 0,1 3-21 0,-14 6-4 0,14 0-1 0</inkml:trace>
  <inkml:trace contextRef="#ctx0" brushRef="#br1" timeOffset="-196614.78">25742 14072 2269 0,'0'0'64'0,"0"0"15"0,0 0-63 0,0 0-16 0,0 0 0 0,0 0 0 16,0 0 105-16,0 0 19 15,0 0 3-15,0 0 1 0,0 0-22 0,0 0-4 16,0 0-1-16,0 0 0 0,0 0-41 0,-7-6-8 16,0 2-1-16,0-2-1 0,-4 6 2 0,1 0 1 0,-4 0 0 15,3 6 0-15,-3 4-1 0,3-1 0 0,-3 4 0 0,0 2 0 16,4 1-41-16,-1 6-11 15,4 3 0-15,-4 3 0 0,8 1 0 0,-1 2 0 0,1 3 0 0,3-2 0 0,3-1 0 0,1-3 0 16,3 1 0-16,0-7 0 0,4-4 0 16,3-5 0-16,3-4 0 0,5-2 0 15,2-4 20-15,4-6 1 0,1-4 1 0,2-2 0 16,1-7-22-16,0-3 0 0,-4-3 0 0,4-3 0 0,-7-3-13 0,3 0-7 16,-3 0-2-16,3-1 0 0,-4 1 22 0,1 3 0 15,-4 0 0-15,0 3 0 16,1 3 0-16,-8 1 0 0,-4-1 0 0,1 3 0 0,-8 0 0 0,-3 7 0 15,-7-4 0-15,-3 4 0 0,-1 3 19 0,-6-1 8 16,-1 1 1-16,-3 3 1 16,3 3-46-16,-3 0-10 15,0 0-1-15,3 3-1 0,1 3-28 0,-1-2-6 0,-3-1-1 0,0 3 0 16,3-3-102-16,4-3-21 0,3 0-4 0,1-3-1 0</inkml:trace>
  <inkml:trace contextRef="#ctx0" brushRef="#br4" timeOffset="-188837.01">16002 14153 1855 0,'0'0'52'0,"0"0"12"0,4-9-51 0,-4 3-13 15,0-1 0-15,3-2 0 16,-3 3 105-16,0-1 19 0,0 7 3 16,0 0 1-16,0 0-4 0,0 0-1 15,0 0 0-15,0 0 0 0,0 0 2 0,0 0 1 0,-3 4 0 0,-5 2 0 0,1 0-54 16,0 0-12-16,0 4-1 0,0-4-1 16,4 3-18-16,-4 4-4 0,0-4-1 0,0 4 0 15,0 3-8-15,-1-1-2 0,1 1 0 0,0 3 0 16,4 3-25-16,-1 3 0 0,4 0 0 0,0 3 0 15,0 0 0-15,4 1 0 0,-1-1 0 0,4-3 0 0,-3-3 0 0,7 0 0 16,-4-3 0-16,7-7 0 16,0 1 0-16,3-4 0 0,1-3 0 0,0-3 0 0,6-3 0 0,-2 0 0 15,-1-6 0-15,3 0 0 0,1-3 0 0,-4-4 0 16,0 0 0-16,-3-5 8 0,0 2-8 0,-1-6 0 16,-3 3 0-16,1-3 0 0,-1 0 0 0,-4 3 10 15,1 4-2-15,-4-4-8 0,0 3 10 0,0 1-10 16,-3-1 8-16,-1 0-8 0,-3 4 8 0,0 2-8 0,0-2 8 0,-3-1-8 15,3 1 12-15,-7-4-4 16,3 3 0-16,-3 1 0 0,-4-1 0 0,4 1 0 16,-3-4 0-16,-1 4 0 0,-3 2-8 0,0-2 0 15,-4 2 0-15,1 1 0 0,-1 3 0 0,4-1 0 0,-4 4 0 0,-3 0 0 16,3 3 0-16,-3 0 0 0,7 3 0 0,-3 0 7 16,-1 4-7-16,4-1 0 15,-4-3 0-15,8 3 0 0,-5 1 0 0,1 2 0 0,4-3 0 0,-1 1 0 16,1-1 0-16,6-3 0 0,-3 3 0 0,3 0 0 15,-3 1-26-15,4 2-5 0,-1 1-1 0,1-1 0 0,3 0 51 0,0 10 9 16,0-3 3 0,3 3 0-16,1 3-31 0,-1-4 8 0,4 4-8 0,1 3 4 15,-1 1-4-15,0-1-8 0,3 3 8 0,4-6-10 16,-3 3 10-16,7 0 0 0,-1-3 0 0,4-3 0 16,1-4 0-16,-1 1 0 15,0-7 0-15,0-2-8 0,0-1 8 16,0-6 0-16,1 0 0 0,-1-3 0 15,0-3 0-15,0-1 0 0,-3 1 0 0,3-6 0 0,-4 2 0 0,1-6 0 16,0 1 0-16,-4-4 0 0,0 0 0 0,0-3 0 0,0 0 0 0,-3-6 0 16,-1 6 0-16,1 0 0 0,-8 0 0 0,5 0 0 0,-8 3 0 0,0 1 0 15,0-1 0-15,-4 0 8 0,0 3-8 0,1 1 0 16,-4 2 0-16,0 1 0 0,-4-1 0 0,1 0 9 0,-1 4-9 0,-3 0 9 16,0-1-9-16,0 4 0 15,-4 0 0-15,4-1 0 0,-4 1 0 0,-3 3 0 16,4 0 0-16,-5 0 0 15,1 3-26-15,0 0-5 0,-4 0-1 0,1 3 0 0,2-3 52 0,1 3 9 0,0 0 3 16,0 0 0-16,3 0-24 0,1 1-8 0,3-1 0 0,3 0 0 16,-3-3 0-16,3 3 0 0,4-3 0 15,-3 3 0-15,6 0-19 0,-3 0-3 0,4 1-1 0,-1-1 0 16,4-3-94-16,0 0-19 0,0 0-4 0,0 0-1321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7T13:16:51.70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1626 1037 1792 0,'0'0'51'0,"0"0"10"0,0 0-49 0,0 0-12 0,0 0 0 0,11-3 0 15,-4-3 68-15,4-3 12 16,-1-1 1-16,4 4 1 0,4-10-23 0,-8 4-5 0,5-4-1 0,-1 0 0 16,-4-6-20-16,1 7-4 0,-1-1-1 0,1 4 0 15,3-4 6-15,-3 6 1 0,-1-2 0 0,1 3 0 16,-1-1 18-16,-6 4 4 0,0 0 1 0,3 6 0 15,3 0-46-15,-6 0-12 0,3 0 0 0,-4 9 0 16,-3 4 46-16,0 5 7 0,0 4 2 0,-3 3 0 16,-4 0-22-16,3 7-4 0,4-1-1 0,-10 10 0 0,10 3 18 0,-7-3 3 15,3-1 1 1,0 4 0-16,-6-9-14 0,10-1-2 0,-7 1-1 0,3-1 0 0,4-6-17 16,0 1-4-16,0-7-1 0,0-4 0 0,0 1-11 0,4-3 0 15,3 0 0-15,-7-4 0 0,3-6-8 0,4 1-4 16,-3-4-1-16,-4-3 0 15,4 0-31-15,-4 0-5 0,7 0-2 0,-7 0 0 16,0 0-49-16,3-6-11 0,-3 6-1 16,0 0-1-16,0 0-52 0,0 0-11 0,0 0-1 0</inkml:trace>
  <inkml:trace contextRef="#ctx0" brushRef="#br0" timeOffset="306.31">1535 1630 2419 0,'0'0'53'0,"-7"3"11"0,-1 0 3 0,-2 0 1 0,3-3-55 0,3 4-13 0,-3-1 0 0,4 0 0 15,3-3 54-15,0 0 8 0,0 0 2 0,0 0 0 16,0 0 5-16,3 0 2 0,8 0 0 0,6 0 0 31,-2 0-25-31,6 0-5 0,-4-3-1 0,5 3 0 0,2-3-14 0,1 3-3 0,-4-4-1 0,4 4 0 0,-8 0-22 0,1-3 0 31,3 0 0-31,0 0-12 0,1-3 12 0,-5 3 0 0,4 0 0 0,1-4 0 16,2 1 12-16,-3-3 4 0,4 2 0 0,-4 4 1 16,4 0-9-16,0-6-8 0,-4 5 9 0,4 1-9 31,-11 6-16-31,7-3-10 0,-11 4-2 0,5 5 0 0,-1-3-75 0,-4-6-15 0,1 7-3 16,-1-1-1-16,1 3-107 0,-8-2-22 15,8 8-4-15,-4-5-666 0</inkml:trace>
  <inkml:trace contextRef="#ctx0" brushRef="#br0" timeOffset="513.92">2325 1687 2649 0,'0'0'58'0,"0"0"12"0,0 3 2 0,0 3 4 0,0 3-61 0,0-2-15 0,0-1 0 16,0 0 0-16,0 4 105 0,0-7 19 0,0 0 3 0,0-3 1 15,0 0-66-15,0 0-13 0,0 0-2 0,0 0-1 0,0 0-33 0,0 0-13 16,0 0 11-16,0 0-11 16,3-3-35-16,4-4-13 0,-3-5-2 0,7 2-895 15,-11 1-179-15</inkml:trace>
  <inkml:trace contextRef="#ctx0" brushRef="#br0" timeOffset="2247.03">3157 965 1843 0,'0'0'40'0,"0"0"9"0,-3 3 2 0,3-3 1 0,0 7-42 0,-7-4-10 0,3 3 0 0,1 4 0 0,3-1 79 0,0-3 13 15,0 10 4-15,0 3 0 0,0 0-51 0,3 2-9 16,-3 8-3-16,0 5 0 16,0-6 27-16,4 7 4 0,3-1 2 0,-7 1 0 15,0 3 0-15,3-4 0 0,-3 7 0 0,0-10 0 0,7 4-22 0,-7-4-5 16,0-6-1-16,0 3 0 0,4-9-19 0,-4-3-4 15,7-1-1-15,-7-2 0 16,4-4-6-16,-4-5-8 0,0-4 11 0,0 0-11 16,0 0-18-16,0-10-10 0,0-2-3 0,0-7 0 0,0 0 55 0,-4-3 12 15,4-6 1-15,-7-4 1 16,3 4-29-16,-3-3-9 0,-3 6 0 0,3-13 0 16,-4 10 8-16,1 0-8 0,-1-7 0 0,0 1 0 15,8-1 0-15,-8-2 0 0,-3 2 0 0,7-3 0 0,-3 7 0 0,6-3 0 0,-3-1 8 16,3 7-8-16,-3-3 20 15,4 5 1-15,-1-2 0 0,4 3 0 0,0-3-37 0,0 9-7 0,4-9-1 16,-1 9-1-16,4-6 25 0,-3 9 0 0,7-6 0 16,-1 7-8-1,1 2 8-15,3-6 0 0,3 4-9 0,8 2 9 0,0 4 0 0,7-4 0 0,-4 1 0 16,7 2 8-16,0 4 6 0,1 6 1 0,-5-3 0 0,5 6 0 16,-15-3-4-16,4 9-1 15,-4 4 0-15,-7 6 0 0,-4 0 17 0,5 6 3 16,-8 3 1-16,0 3 0 0,-7-3 1 0,0 7 1 15,0 3 0-15,-7-1 0 0,0-5-33 0,-8 5 0 0,5 4 0 0,-11 0 0 16,-1-4 10-16,5 4-10 16,-4 0 8-16,-4-7-8 0,0-2 8 0,4-4-8 0,-4 0 8 0,4-9-8 0,0 0 0 0,0 0 0 15,7-10-14-15,3 0 5 16,1 1 9-16,3-7 8 0,-4 0-8 0,11-3 11 16,0 0-11-16,0 0 0 0,0 0-12 0,4-9 12 15,3-4-18-15,-4 4 4 0,8-1 1 0,-1-5 0 16,1 5 13-16,3-2 0 0,-3 5-10 15,3 1 10-15,0-3 0 0,3 6 0 0,-2 3 0 0,-1 0 0 0,-4 3-10 0,4 6 10 16,-3-3 0 0,0 1-9-16,-1-1 9 0,1 6 0 0,-1-2 0 0,-6 6 0 15,3-4 0-15,0 4 0 0,0-1 0 0,4-2 0 0,-8 6 0 0,8 0 0 16,-4-4 0-16,-4-2 0 16,8 6 0-16,-8-7 0 0,4 1 0 0,4-1 8 0,-7 4 7 0,6-10 1 15,1 1 1-15,-1-1 0 16,4-3-17-16,0 0 0 0,4-6 0 0,0-3 0 0,3-4 0 0,0 4-19 0,-7-7 4 0,7 1 1 15,-10-4 14-15,7 7 0 0,-1-4 9 16,-6 1-9 0,3-4 13-16,-3 7-3 0,-1-7-1 0,1 3 0 15,-4 1-9-15,0 6 0 0,-4-7 0 0,4 4 0 16,-7-1 0-16,0 1 0 0,0 3 0 0,0-1 0 0,-7-5 0 0,4 2 0 16,-8 4 0-16,1-3 0 0,6 6 11 0,-6 3 0 0,-1 0 0 0,0 0 0 15,1 3-11-15,-1 3 0 0,1 6 0 16,3 1 0-16,-4 3 0 0,0 6 0 0,4 3-10 0,4-6 10 15,-4 9-9-15,3-9 9 0,4 9-8 0,0-6 8 16,4 6 0-16,-1-9-10 16,4 0 10-16,0-1 0 0,4-2-10 0,0 0 10 0,3-4-8 0,0-5 8 15,0-4-8-15,7-3 8 0,-3 0-8 0,-1-3 8 16,4-4 0-16,1 1 9 0,-8-7 0 0,7 4 0 16,-10 0-67-1,3-1-14-15,-4 1-2 0,4-7-1 0,-3 7-53 0,-1-1-12 0,1 4-1 0,0-6-683 16,-8-1-137-1</inkml:trace>
  <inkml:trace contextRef="#ctx0" brushRef="#br0" timeOffset="2828.47">4135 1197 2188 0,'0'0'48'0,"-4"4"11"0,4 2 1 0,-11 3 1 0,4 1-49 0,0 2-12 0,0 1 0 0,4 2 0 16,-4 10 54-16,0-6 8 15,0 9 2-15,3-6 0 0,-3 10 0 0,7-7 0 0,-4 3 0 0,4-3 0 16,0 0-20-16,4-3-4 15,3 0-1-15,-3-9 0 0,-1-1-11 0,4-2-3 0,4-1 0 0,-1-9 0 0,-3 0-25 0,4-9 0 32,0-1 0-32,3-5 0 0,-4 2 0 0,8-9 0 0,-8 3 0 0,5-3 0 15,-1 0 0-15,0 0 0 0,-4-3 0 0,1 10 0 16,0-7 0-16,-4 6 0 0,7 7 0 0,-11-7 0 16,4 7-46-16,-7 2-14 0,4 1-4 0,-4 6 0 0,0 0 103 0,0 0 20 15,0 9 4-15,0 4 1 16,0 6-64-16,-4 3 0 0,4 6-9 0,0 3 0 15,-7 10 9-15,4 3 12 0,3 0-2 0,0 3-1 16,-7-3 44-16,7 3 9 0,-4 3 2 0,4 6 0 16,0 1-52-16,0-4-12 0,0 4 0 0,0-4 0 0,4-6 54 0,3 0 8 15,3-3 2-15,-6 0 0 0,3-4-52 16,0 1-12-16,4 0 0 0,-1-6 0 0,1-7 0 0,-1-3 0 16,1-3 0-16,-1-7 0 0,5-2 0 0,-5-4 0 15,4-9 0-15,0-3 0 16,4-9 0-16,0-4 0 0,-1-3 0 0,-3-6 0 0,1 0 0 0,2-9 0 0,-6 2 0 15,3 1 0-15,-4-4 0 0,-6 1 0 16,3-7 0-16,-7-6 0 0,0 3 0 0,0-3 0 0,0 3 0 16,-11-3 0-16,4 6 0 0,-3 7 0 15,3 6 0-15,-4-7 0 0,1 10 54 0,-8 0 8 16,11 9 2-16,-11-6 0 16,8 7-154-16,3 2-30 0,-4 1-7 0,4-1-1 15,0 4-51-15,0 2-10 0,3 7-3 0,-3-3 0 16</inkml:trace>
  <inkml:trace contextRef="#ctx0" brushRef="#br0" timeOffset="3399.72">4579 1342 2188 0,'-3'3'48'0,"-1"6"11"0,-7 1 1 0,4 2 1 0,0 4-49 0,0-7-12 16,4 7 0-16,3 3 0 0,-7-4 54 0,3 7 8 16,4 0 2-16,0 0 0 0,0 3 0 0,-7-9 0 0,7 3 0 0,7 0 0 15,-7-4 0-15,4-2 0 0,3-1 0 0,0-5 0 16,0-1-64-16,-4-3 0 0,8 0-9 0,-4-6 0 16,4 0 9-16,3-7 0 0,-4 4 0 0,-3-9 8 15,7-4-8-15,1 3 0 0,-5-9 0 0,4 3 0 0,0 0 0 0,-3 0 11 16,10 3-11-16,-10 4 12 0,-4-1-12 15,3 10 0-15,1-7 0 0,-4 10 0 0,4 0 0 0,-8 3 0 0,1 3-10 16,3 3 10-16,-4 7 0 0,4-7 0 16,-7 10 0-16,4 3 10 0,-4-4-10 0,7 4 0 15,-7 3 0-15,0-9 0 0,3 2 0 0,1-2 0 16,-1-1 0-16,1-5 0 0,7 2 53 0,-8-3 9 16,4-3 2-16,0 1 0 0,0-1-52 0,4-6-12 15,-1-1 0-15,1 1 0 0,-4-6 0 0,4-1-16 0,-1 1 3 16,1-7 1-16,-1 1 12 0,1-1 16 0,-8-3-3 0,5 4-1 15,-5 2-12-15,1-3-8 16,-4 4 8-16,0 2-13 0,0 1 13 0,-4 9 8 16,4 0 0-16,-3-3-8 0,-8 6 16 0,0 0-4 15,1 3-1-15,6 7 0 0,-6 3-11 0,3-1-16 16,-4 4 4-16,8 6 1 0,-1-9 11 0,4 3 16 0,0-1-4 0,0 1-1 16,4-6-11-16,-1 2-16 0,8-8 4 15,-4-1 1-15,3-3-11 0,1 0-2 0,3-3-1 0,-3 0 0 31,6-6-89-31,1 0-18 0,-4-1-3 0,7-2-1 16,-3-7-40-16,3-2-9 0,0 5-2 0,4-12 0 0,-4 9-115 0,0-6-23 0</inkml:trace>
  <inkml:trace contextRef="#ctx0" brushRef="#br0" timeOffset="3720.5">5295 1338 1497 0,'11'-12'32'0,"-8"3"8"0,1 2 0 0,3-2 4 16,-7 6-36-16,3-4-8 0,-3 7 0 0,0 0 0 0,0 0 207 16,-7-9 39-16,0 9 8 0,4 0 2 0,-4 0-98 0,-4 9-19 15,4-2-4-15,-3-4-1 0,2 9-61 0,-2-2-12 16,3 9-2-16,-4-7-1 0,1 1-46 0,3 6-12 15,-4-10 0-15,4 7 0 0,0-4 12 0,3 1 0 16,-3-7 0-16,4 0 0 0,3 4-12 0,0-7 0 16,0-3 0-16,0 0 0 0,3 0 0 0,4-3-17 0,-3-1 4 0,3-2 1 15,0 0 12-15,0 0 0 16,4-4 0-16,-8 1 0 0,8-1 0 0,-4 1 0 16,7 3 0-16,-11 0 0 0,12-4 8 0,-5 7 5 15,8-3 1-15,-4 3 0 0,7 3 5 0,-7-4 1 16,11 4 0-16,-7 4 0 0,-1-1 8 0,1 3 1 15,-1 0 1-15,-2 7 0 0,-5-4 11 16,1 10 3-16,-1 3 0 0,-3 0 0 0,-3 6-20 0,-4-3-3 0,0 7-1 0,0 2 0 16,-4-9 6-16,-3 3 1 0,4-6 0 0,-8 3 0 15,1-6-18-15,-1-3-9 0,0 3 10 0,-3-10-2 16,4 4-8-16,-1-7 0 0,1 0 0 0,-1 0 0 16,4-6-26-16,-4-6-5 0,4 0-1 0,0-4 0 15,4 1-76-15,-1 0-16 16,1-10-4-16,3-3 0 0,0 0 0 0,3-6 0 0,-3 3 0 0,7-7-716 15,0 1-144-15</inkml:trace>
  <inkml:trace contextRef="#ctx0" brushRef="#br0" timeOffset="3972.42">5613 1166 2502 0,'0'0'55'0,"0"0"11"0,0 9 2 0,0-2 3 0,0 8-57 0,0-8-14 0,3 8 0 0,1-2 0 0,3 3 80 0,0-1 14 15,-4 1 2-15,4 3 1 0,4 3-13 0,-7 0-2 16,-1 0-1-16,4 9 0 0,0-6-12 0,0 3-2 16,0 10-1-16,-3-7 0 0,-1 1-21 0,4 2-4 15,0-9-1-15,-3 3 0 0,7-6-22 0,-8 3-5 16,1-9-1-16,3 3 0 0,-4 0-12 0,1-10 0 0,3 4 0 16,-4-4 0-1,4 0-45-15,0-5-15 0,-7-4-4 16,0 0 0-16,0 0-14 0,0 0-3 0,4-10-1 0,-4 1 0 0,0-1-119 0,-4-5-24 0,-3 2-5 15</inkml:trace>
  <inkml:trace contextRef="#ctx0" brushRef="#br0" timeOffset="4127.84">5560 1517 2419 0,'0'0'53'0,"0"0"11"0,7 0 3 0,0 3 1 0,0-3-55 0,0 0-13 0,4 3 0 0,-1-3 0 16,1 0 105-16,3 4 19 0,0 2 3 15,-3 0 1-15,3-3-58 0,3 0-11 0,-3 4-3 0,8-1 0 16,-5-3-38-16,4 3-8 0,4-3-2 0,0 1 0 31,3-1-81-31,-3-3-17 0,3 0-3 0,4 0-772 0,-1-3-155 0</inkml:trace>
  <inkml:trace contextRef="#ctx0" brushRef="#br0" timeOffset="5815.78">6650 1345 1698 0,'0'0'48'0,"0"0"11"0,-4 0-47 0,-3 6-12 0,4 0 0 0,-1 1 0 16,1-1 176-16,-1 3 32 0,1 4 8 0,3-4 0 16,0 4-121-16,0 9-25 0,0-7-5 0,0 7-1 15,0 7 3-15,0 2 0 0,3-3 0 0,-3 0 0 0,4 4-21 0,-1-7-4 16,1-3-1-16,-1 0 0 0,1-4-5 0,-1-2-2 15,8-3 0-15,-11-4 0 0,7 0-34 0,-3-2-16 16,-1-7 2-16,-3 0 0 0,7 0 42 0,0 0 9 16,-3-7 2-16,3 1 0 0,-4 0-16 0,1-3-3 15,-1-7-1-15,-3 0 0 0,4 1-7 0,-4-4-2 16,3-3 0-16,-3 0 0 0,4-3-10 0,-1 0 0 16,-3 0 0-16,4 3-11 15,-1-3 11-15,-3 9 9 0,4-6-1 0,3 3-8 0,-3 3 0 0,3 1 0 16,-4-4-10-16,4 13 10 0,0-7 0 0,0 7 0 0,0 0 0 15,0 2 0-15,1 4 0 0,-1 4 0 16,0-1 0-16,0 3 0 0,0 7 0 0,3-4 0 16,-6 7 0-16,3 2 0 0,-7 4 14 0,3 3 10 15,4 4 3-15,-7 2 0 0,0-6-18 0,4 3-9 0,0-6 10 16,-1 3-10-16,1-6 32 0,-4-3 0 0,3 0 0 0,1-1 0 31,-1-5-52-31,4-1-9 0,-3 0-3 0,3-2 0 16,0-7 32-16,-4 0 0 0,4 0-8 0,1-3 8 0,-1-7 0 0,3 4 0 0,-3-4 0 0,0-2 0 15,0 3 0-15,4-10-9 0,-8 3 9 0,4 0 0 16,1-2 0-16,-1-1 0 0,-4 6 0 0,4-6 0 0,0 7 0 16,0 2 0-16,0 7 0 15,-3-3-8-15,3 3-16 0,-4-3-2 16,5 6-1-16,-8 0 0 0,3 6 27 0,1 0 0 0,-1-3 0 0,1 7 0 0,-1-1 46 0,-3 4 14 16,4 2 4-16,-1-5 0 15,1 5-52-15,-4 1-12 0,0-3 0 0,3-1 0 16,1 1 0-16,3 2 0 0,-4-8 0 0,1 2 0 15,3 0-48-15,0 1-13 0,-3-7-3 0,3 6 0 0,0-5 103 0,0-1 20 16,0-3 4-16,0 0 1 16,0 0-103-16,3 0-20 0,-2-3-4 15,-1-7-1-15,0 4 77 0,0-4 15 0,0 1 4 0,0-3 0 16,0-7-24-16,0 3-8 0,-4 0 0 0,4-9 0 0,1 3 0 0,-5 0 8 16,4 4-8-16,-3 2 0 0,-1-6 0 0,-3 6 8 15,0 7-8-15,0-4 0 0,0 10 0 0,0 3 0 16,-7-3 0-16,0 3 0 0,4 3 27 0,-5 3-1 0,1 10 0 15,4-3 0 1,-4 5-43-16,0 1-9 0,0 3-2 0,3 3 0 16,-3-3-6-16,7 3-2 0,-3-6 0 0,-1 0 0 0,4 0 80 0,4 0 16 15,-1 3 4-15,1-10 0 16,3 4-103-16,-4-1-20 0,8-5-4 0,-1-4-1 0,1 4 52 0,0-7 12 0,3 0 0 16,0 0 0-16,0-6 20 0,4 0 6 0,-4-4 2 0,3 1 0 15,-3 0-28-15,1 0 0 0,-1-7 0 16,-4 4 0-16,1-4 0 0,-1 4 0 15,1-4 0-15,-4 4 0 0,0-4 0 0,4 1 8 0,-8 2-8 16,4-5 0-16,-3-1 32 0,3 6 2 0,-4-5 0 0,1 2 0 16,-4 1-47-16,3 2-10 0,-3-5-1 0,4 5-1 15,-4-2 17-15,0 5 8 0,0 4-8 0,3-3 8 16,-3 6 18-16,0 0 9 0,0 0 1 0,0 0 1 16,0 0-29-16,0 0 0 0,4 6 0 0,0-3 0 15,-4 7 0-15,3-1 0 0,1 1 0 0,-4 2 0 16,3-6 0-16,-3 7 0 0,4-4 0 0,-1 1 0 0,4 2 0 15,-3-5 0-15,-1 5 0 0,1-2 0 16,-1-1-15-16,1 0-9 0,-1-2-1 0,1-1-1 16,-1 0 16-16,1 0 10 0,0 1-12 0,-4 2 12 0,3 1 0 0,1-4 0 15,-1 0 0-15,-3 0 0 0,4 1 0 0,-4 2 0 16,3-6 0-16,1 7 0 0,-4-4 0 0,3-3 0 16,1 0 0-16,-4-3 0 0,0 0 0 0,0 0 0 15,0 0 0-15,0 0 0 0,0 0 0 0,0 0-8 16,3-6 8-16,1 3 0 0,-1-4 0 0,1-5 0 0,-1 2 0 0,1-2 0 31,-1 6 0-31,1-10 0 0,-4 3 0 0,3-2 0 0,1 2 0 16,0-6 0-16,-1 4 0 0,1 2 0 15,3-6 0-15,-4 1 0 0,4 8 0 0,-3-9 0 0,6 7 0 16,-3-1 0-16,4 7 0 0,-4-7 0 0,0 7 0 0,0 3 0 0,0 0 0 0,0 3 0 16,0 0 8-16,-3 6-8 0,-1 0 0 0,1 10 0 15,-4-6 12-15,3 5-3 0,-3 4-1 0,0-3 0 0,0 3-8 0,0 2 12 16,4-8-12-16,-8 3 12 15,4 3 1-15,0-10 1 0,0 3 0 16,4-2 0-16,-4 2-14 0,3-5-16 0,-3-7 3 0,4 6 1 0,3-3 12 0,-3-3 0 16,3-3 0-16,-4 0 0 0,4 0 0 15,-3-4 0-15,6-5-8 0,-6 2 8 0,3-5 0 0,0 2 0 16,-3-6 0-16,3-3 0 16,0 4 0-16,-4-1 0 0,4 3 0 0,0-3 0 0,0 1 0 0,-3 8 0 15,3-6 0 1,-4 7 0-16,1 3 0 0,-1 0 0 0,5 2 0 0,-5 1 0 0,-3 3 0 0,0 0 8 15,7 3-8-15,-3 4 0 0,-4 2 12 0,3 0-12 16,1 10 12-16,-1-3-12 0,1 3 12 0,-1 3-12 16,1 0 12-16,-4-4-12 0,3 4 10 0,-3 4-10 15,4-11 8-15,-1 4-8 16,-3 0 0-16,4-4 0 0,-4 1 0 0,3 0 0 16,1-10-12-16,-4 4-7 0,4-4-1 0,-4-6-1 15,7 0-75-15,0-6-14 0,-4-4-3 0,4 4-1 16,4-10-165-16,-4 4-33 0</inkml:trace>
  <inkml:trace contextRef="#ctx0" brushRef="#br0" timeOffset="6226.41">8061 1596 1036 0,'0'0'23'0,"0"0"5"0,4-7 0 0,-1 4 1 0,-3 0-29 0,0 3 0 0,4-9 0 0,-4 9 0 16,0 0 154-16,0 0 25 0,0 0 5 0,0 0 0 0,0 0 1 0,-4 12 0 15,4-6 0-15,-3 7 0 16,-1 0-34-16,0 5-7 0,1-5-2 0,-1 3 0 0,1 6-53 0,3-10-10 31,0 7-3-31,-4 0 0 0,4-4-27 0,0 1-5 0,4 3-2 0,3-10 0 16,0 4-26-16,4-7-4 0,-4 0-2 0,3 1 0 15,4-4-10-15,0-6 0 0,4-4 0 0,-4 1 0 16,0 3 0-16,4-3 0 0,-4-4 0 0,-3 1 8 0,-1 6-8 0,1-10 0 16,-4 7 0-16,0 0 8 0,-4-4-8 15,1 4 0-15,-1 0 9 0,-3 6-9 16,-3-7 8-16,-1-2-8 0,1 6 8 0,-4-3-8 0,3 2 0 0,-6 1 0 16,-1 0 0-16,1-3 0 0,-1 3-10 0,0 0-3 0,-3 3-1 0,4-3 0 31,3 3-37-31,0 0-7 0,-4-4-2 0,4 4 0 15,7 0-54-15,0 0-11 0,0 0-3 0,0 0-716 0,0 0-144 0</inkml:trace>
  <inkml:trace contextRef="#ctx0" brushRef="#br0" timeOffset="6491.99">8350 1803 2358 0,'0'9'52'0,"0"0"10"0,0 4 2 0,-3-4 3 0,3 1-54 0,-4-4-13 16,4 0 0-16,-3-3 0 0,3-3 119 0,0 0 21 15,0 0 4-15,0 0 0 0,-4-3-64 0,1-6-12 0,-1-1-4 0,-3-2 0 16,7-4-51-16,-3 1-13 16,3-1 0-16,-4-3 0 0,0 0 0 0,4 4 0 0,0-7 0 0,4 0 0 15,-4 3 0-15,4 0 0 0,-4 6 0 0,3-8 0 0,1 8 0 0,3 4-10 32,-4 2 2-32,1 1 0 0,3 0 8 0,0 3 11 15,0 3-3-15,-4 0 0 0,4 0-8 0,0 3 0 16,4 6 0-16,-4-6 0 0,4 0-49 0,-1 1-12 15,1 5-3-15,-4-3 0 0,4 1 52 0,-4-1 12 0,3 6 0 0,-3-9 0 16,4 7-54-16,-1-1-8 0,1-2-2 0,0-1 0 16,-4-3-51-16,0 3-10 0,3-3-3 0,-3 1-580 0,4-8-116 0</inkml:trace>
  <inkml:trace contextRef="#ctx0" brushRef="#br0" timeOffset="7039.4">8671 1608 2008 0,'0'0'44'0,"0"0"10"0,0 0 2 0,0 0 0 0,-3 6-45 0,-1 1-11 0,1 8 0 0,-1-5 0 16,-3 5 140-16,4 4 27 15,-4-6 5-15,3 6 0 0,0 3-82 0,4-7-17 16,0 4-3-16,4 0-1 0,0 0-31 0,-1-4-6 16,4 1-2-16,0-3 0 0,0-7-22 0,4 3-8 15,-1-2 0-15,1-1 9 0,0-6-9 0,-1 0 0 0,1-6 0 0,-1-1 0 16,1 1 0-16,-1-3 0 16,-2-1 0-16,2 1 0 0,1-7 0 0,-1 4 0 15,1-4 0-15,-1 6 8 16,-2-8-34-16,2 2-7 0,1 7-2 15,-4-7 0-15,0 3 79 0,0 1 16 0,0 2 4 0,-4-2 0 16,1 6-64-16,-1 2 0 0,-3 4 0 0,0 0-13 0,0 0 13 0,4 7 10 0,-4 5-2 0,0-2 0 16,4 2 41-16,-4 7 8 15,0 3 2-15,0 6 0 0,3 4-43 0,-3 5-16 0,0 7 11 0,4 3-11 16,-4 3 0-16,3 0 0 16,1-3 0-16,3 4 0 0,-4-1 57 0,-3 0 6 0,7 3 1 15,-3 7 0-15,-4-7-52 0,3 0-12 0,-6-2 0 0,3-1 0 0,0-3 0 16,-4 0 0-16,-3-3 0 0,0 3 0 0,0-6 0 0,-3-1 0 15,-1-5 0-15,0-1 0 0,-3-9 0 0,0-9 0 16,0 0 0-16,3-7 0 0,-3-3 0 0,0-12 0 16,0 0 0-16,4-13 0 15,-1 3 0-15,-3-12 0 0,3-3 0 0,4-1 0 0,0-2 0 16,0-4 0-16,4 7 0 0,-4-13 0 0,7 6 0 0,-4-5 0 16,8-8 0-16,-1-2 0 15,4 3 0-15,4 0 0 0,-1 3 0 0,4-3 0 0,0 9 0 0,4 0 0 16,-4 0 0-16,7 4 0 0,1 5 0 0,-1 7 0 15,3 0 0-15,1 6 0 0,0 7 0 0,-4 5 0 0,4 7 0 0,-4 4 0 32,4 2-48-32,-1 6-13 0,1 4-3 0,-4-3-956 0,4 5-191 0</inkml:trace>
  <inkml:trace contextRef="#ctx0" brushRef="#br0" timeOffset="9248.7">1760 3261 1897 0,'0'0'41'0,"0"0"9"0,-3 0 2 0,-1 0 2 0,4 0-43 0,-10 0-11 0,10 0 0 0,0 0 0 16,0-7 67-16,-7 4 11 0,7-6 2 0,0 2 1 31,7-2-33-31,-7 0-8 0,3-1 0 0,4 7-1 0,-3-9-11 0,-1 5-3 0,8 1 0 0,0-3 0 15,-1 5 31-15,4 1 7 16,4 0 1-16,-4 3 0 0,11 3-24 0,-1 4-4 0,1 2 0 0,3 0-1 16,-3 7-3-16,0 6 0 15,-1 6 0-15,-2 7 0 0,-1 2 24 0,-7-2 4 16,-4 3 0-16,1 2 1 0,0 1-20 0,-11 3-4 0,0 0-1 0,-11 6 0 16,4 0-6-16,3 0-2 0,-13 0 0 0,3 1 0 15,-8-7-3-15,5-4-1 0,-4 1 0 0,-4-3 0 16,0-1-14-16,4-5-10 0,-4-4 12 0,4 0-12 15,-3-6 34-15,9-6 0 0,-6-4 0 0,4-5 0 16,10-7-57-16,-11 0-11 0,7-10-2 0,8-2-1 16,-8-4 8-16,8-3 1 0,-4-3 1 0,7-3 0 0,0 3 27 0,0-3 0 15,7 0 0-15,-4 3 0 0,8 0 0 0,-8 0 0 16,8 0 0-16,-4 0 0 0,7 7 0 0,-3-1 0 16,-1 6 0-16,1 1 0 0,3 3-8 0,-3 0 8 15,-1 6-8-15,4 3 8 0,-3 0-22 0,-1 0 1 16,5 3 0-16,-5 0 0 15,1 1-77-15,-1-1-15 0,-3 0-3 0,11 1-777 16,-7-4-155-16</inkml:trace>
  <inkml:trace contextRef="#ctx0" brushRef="#br0" timeOffset="9375.92">2297 3919 3094 0,'-7'13'88'0,"7"-7"19"0,0 0-86 0,0 0-21 16,-8 4 0-16,5-1 0 0,3 1 84 0,-7-4 12 0,3 3 2 0,4-2 1 15,-7-1-29-15,7-6-6 16,0 0 0-16,-3 3-1 0,3-3-50 0,0 0-13 16,0 0 0-16,0 0 0 15,0 0-44-15,0 0-15 0,0 0-2 0,3-6-1464 0</inkml:trace>
  <inkml:trace contextRef="#ctx0" brushRef="#br0" timeOffset="12159.97">3122 3427 1497 0,'0'0'32'0,"-3"-3"8"0,3-4 0 0,-7 1 4 0,3 0-36 0,0 0-8 0,4-4 0 0,0 4 0 16,-7 0 84 0,7-4 16-16,0 7 2 0,-3-3 1 0,3 6-11 0,0 0-3 0,0 0 0 0,0 0 0 31,0 0-20-31,0 0-4 0,0 0-1 0,0 0 0 0,0 6 0 0,0 7 0 0,0 2 0 0,0 1 0 16,0 3 0-16,3 0-1 15,4 2 0-15,-7 8 0 0,4-7-50 0,0 6-13 0,3 0 0 16,-4 3 0-16,4-2 56 0,-3 2 7 15,3 0 1-15,0 4 0 0,0-7-52 0,-4 3-12 0,4-12 0 0,4 6 0 16,-11-6 0-16,4-3 0 16,3-4 0-16,-4-2 0 0,-3-1 0 0,4-3 0 0,-4-6 0 0,0 0 0 31,0 0-48-31,0 0-13 0,0 0-3 0,-7-6 0 0,7 0-102 16,-11 0-21-16,11-4-4 0,-7 1-547 0,3-1-110 0</inkml:trace>
  <inkml:trace contextRef="#ctx0" brushRef="#br0" timeOffset="12960.02">2727 3251 2214 0,'0'0'48'0,"0"0"11"0,0 0 1 0,0 0 3 0,0 0-51 0,0 0-12 15,0 0 0-15,0 0 0 0,0 0 48 16,7-9 8-16,-3 6 0 0,6 3 1 15,1 0 0-15,10 0 0 0,-3 3 0 0,10 0 0 0,0 3-40 0,4-6-8 0,3 3-1 0,-3-3-8 16,-4-3 51-16,4 3 3 0,-4-6 1 0,7 0 0 16,-3-4-43-16,3 1-12 0,8-1 0 0,-5 1 0 15,8-4 0-15,-10 1 9 16,-1 2-9-16,0-2 0 0,-3 3 11 0,-7 2-11 16,-4-2 10-16,-7 3-10 0,0 2 0 0,-3 1 0 0,-4 6 0 15,0-3 0-15,0 7 0 0,-7-1 0 16,0 0 0-16,0 1 0 0,-7 2 57 0,3 0 6 15,-3 1 1-15,4 2 0 0,-1 4-52 0,-7-3-12 16,4 5 0-16,4 4 0 0,-8 0 0 0,8 3 0 16,-4 4 0-16,3-1 0 0,-3 0 0 0,7 0 0 0,0 0 0 0,0 1 0 0,7-1 0 0,-7 3 0 31,4-3 0-31,3 4 0 0,-7-1 0 0,3 0 0 16,8 1 0-16,-8-1 0 0,4-3 22 0,-7-3 2 15,4 1 0-15,3-8 0 0,-3 1-39 0,-4-6-7 0,3-1-2 0,-3-2 0 0,4-4 41 0,-4-6 8 16,0 0 2-16,0 0 0 15,0-9 8-15,0-4 1 0,0-3 1 16,0-2 0-16,0-1-29 0,0 0-8 0,3-6 0 0,-3 3 0 16,0 0 0-16,4 6 0 0,-4 1 0 0,7-4 0 15,-7 3 0-15,3 0 0 0,4 1 0 0,-3-1 0 16,3 7-16-16,0-4-4 0,0 1 0 0,4 5-1 0,-8 4 21 0,4 0 0 16,0 3 0-16,4 3 0 0,-4 3 0 0,3 4 0 15,-6-1 0-15,7 7 0 0,-1-4 0 16,-6 10 0-16,6 0 0 0,-3 0 0 0,7 3 12 0,-10-3 8 15,6-6 0-15,-2 3 1 0,6 0-33 0,-11-1-8 16,8-5 0-16,-1 0-1 0,4-4 21 0,-3 0 0 16,3-2 0-16,4-4 8 0,-8 0 8 0,1-3 0 0,3-3 1 0,0 0 0 15,-3-4-17-15,-1 1 0 16,1-3 0-16,0-4 0 0,-8 4 0 0,4 2 0 16,0-8 0-16,-7-1 0 0,7 0 0 0,-3 4 0 15,-4-7 0-15,0 3 0 0,0 4 0 0,0-10 0 16,0 6 0-16,-4 4 0 0,-3-1 0 0,4 4-17 0,-4 2 3 0,0 4 1 15,-1 3 13-15,-2 7 16 0,-1 2-3 16,4 7-1-16,-3 2-12 0,-1 8 0 0,0 2 0 0,8 0 0 16,-4 3 0-16,3-2 0 0,4-4 0 0,0 0 0 15,4-3 0-15,3-7-8 0,-4 1 8 0,8-3 0 16,-7-4 0-16,6 0 0 0,1-2 0 0,-11-7 0 16,21 0 0-16,-7 0 8 0,7 0-8 0,-7-7 0 15,7 1-45 1,1 0-15-16,2-7-4 0,-10 4-887 0,8 3-177 0</inkml:trace>
  <inkml:trace contextRef="#ctx0" brushRef="#br0" timeOffset="13552.15">4819 3348 1314 0,'0'0'37'0,"0"0"8"0,0 0-36 0,-7-6-9 0,3 6 0 0,4 0 0 15,-3 0 156-15,-8 6 28 16,4-6 7-16,0 7 1 0,0-1-52 0,4 3-9 0,-8 4-3 0,4 3 0 16,3 2-51-16,-3 1-10 15,4 3-3-15,-4 6 0 0,0 1 0 0,7 5 0 0,-7 0 0 0,7 4 0 0,0 0 0 0,7 3 0 16,-4-4 0-16,4 1 0 15,4-7-51-15,3-3-13 0,-3-6 0 0,6-3 0 16,1-3 54-16,-4-7 8 0,7-3 2 0,-7-2 0 16,7-1-52-16,1-6-12 0,2-4 0 0,4-2 0 15,4-7 0-15,-7 1 0 0,0-4 0 0,6-6 0 0,-2-4 20 16,-1 4 0-16,7-6 1 0,-10 3 0 16,-1-4 18-16,5 1 3 0,-1-7 1 0,-10 7 0 0,-1 3-35 0,-6 0-8 15,-1-1 0-15,-6 1 0 16,-4 3 0-16,-4 3 0 15,-3 7 0-15,-3-7 8 0,-8 3 10 0,-3 0 2 0,-4 3 0 0,-3 1 0 16,0 2-34-16,-7 0-6 0,-8 4-2 0,8 6 0 16,0 0 22-16,3 3 0 0,4 3 0 0,3 0 0 0,4 3 0 0,7-3 0 0,-4 4 0 0,7-4 0 31,4 0-168-31,7 3-30 0,0-6-6 0,0 0-1178 16</inkml:trace>
  <inkml:trace contextRef="#ctx0" brushRef="#br0" timeOffset="14121.57">5599 3264 1954 0,'0'0'43'0,"10"-7"9"0,-6 1 1 0,-1 0 3 0,4 0-45 0,-3-4-11 16,3 4 0-16,-4 0 0 0,-3 6 156 0,0 0 30 15,0 0 6-15,0 0 0 0,0 0-51 0,0 0-10 16,-7 9-3-16,0 0 0 0,-3 7-71 0,-4 0-14 16,-1 3-3-16,-2 3-1 0,-4 3-5 0,3 0-1 15,-7 3 0-15,1-3 0 0,2 0 19 0,-6 0 3 0,4-3 1 0,6 3 0 16,-3-3-45-16,3 0-11 16,4 0 0-16,-4-3 0 0,11 0 0 0,-3-4 0 15,6 1-12-15,4-7 12 0,0 1 0 0,0-1 0 16,4-2 0-16,6-4 0 0,4 0 0 0,4-3 0 15,3 0 0-15,4-3 0 0,0 0 0 0,6-4-11 16,1 4 11-16,3-3-8 0,1 0 8 0,-5 2 12 16,5 4-2-16,-5-3-1 0,-2 3-9 0,-1 0 0 0,0 3 0 15,4 1 0-15,-7 2 12 0,-1 3 0 0,1 4 0 0,-7 3 0 0,-4-1-12 16,-4 4-17 0,1 3 4-16,-8 0 1 0,-3 3 35 0,0-3 7 0,-3 3 2 0,-11-3 0 15,-4 0-24-15,4-3-8 16,-7 3 0-16,0-4 0 0,0-2-26 0,3 3-5 15,-3-6-1-15,7-1 0 0,-8-3 32 0,8 4 0 0,-3-13 0 0,3 0 0 16,3 0-92-16,7 0-13 0,-3-13-3 0,4 1-1371 16</inkml:trace>
  <inkml:trace contextRef="#ctx0" brushRef="#br0" timeOffset="15198.55">6696 3530 1800 0,'0'0'40'0,"0"0"8"15,0 0 1-15,0 0 1 0,-7-3-40 0,0 3-10 0,0 0 0 0,0-3 0 0,7 3 130 0,-8 0 24 0,5 3 5 0,-4-3 1 16,0 3-64-16,0 3-12 15,0 4-2-15,0 6-1 0,0-1-49 0,0 4-9 0,-1 3-3 0,1 3 0 16,4 3-5-16,-1 1-2 0,1-1 0 0,-1 3 0 16,4 0 11-16,0-12 1 0,0 6 1 0,4-6 0 0,-1-3-26 0,1-4 0 15,3-2 0-15,0-4 0 16,4-3 0-16,-1-3 0 0,4-3 0 0,4-3 0 16,-7-7 0-16,3-2 0 0,3-7-12 0,-3-3 12 15,0-1 0-15,-3-5 0 0,3 6 0 0,-3 0 0 0,-1 0 0 0,-6 3 0 16,-1 3 9-16,1 0-1 0,-4 4-8 0,0 2 0 15,-4 4 0-15,1 2 0 16,-1 1 0-16,-6 3 14 0,3 3-3 0,-4 3-1 0,4 0 2 16,-4 3 0-16,1 1 0 0,-1 2 0 0,4 4-12 0,-3 6 0 15,3 2 9-15,3 1-9 0,-3 7 0 0,7-4 0 16,0 3 0-16,0 6 0 0,7-2 0 0,-3-1 0 16,3 7 0-16,0-4-8 0,3 4 8 0,1 0 0 15,-1 2 0-15,5 4 8 0,-5-3 8 0,1 3 1 16,3 0 1-16,0 0 0 0,0-4 10 0,0 1 1 15,-3 0 1-15,-1 0 0 0,-3-1-9 0,0 1-1 16,-3-3-1-16,-4-1 0 0,0 1-6 0,-4-7-1 16,4 1 0-16,-14-4 0 0,7-3 0 0,-7-3-1 15,0-3 0-15,0-7 0 0,0-5-11 0,-4-4 12 16,1-6-12-16,-1-7 12 0,0-2-3 0,1-10 0 16,-1 0 0-16,4-6 0 0,0-4-9 0,3 1 0 15,1-4-12-15,3 1 12 0,3 3 0 0,1-4 0 0,3 1 0 0,0-4 12 16,3 3-12-16,1 4-12 15,6-3 2-15,-3-1 1 0,7 1 9 0,0 2 0 0,1 1 0 0,2 0 0 0,-3 5-17 16,7 1 1-16,-3 0 1 0,3 3 0 16,4 0-25-16,-4 0-6 0,4 4-1 0,0-1 0 15,-1 3-52-15,-3-6-10 0,4 3-3 0,-4-3 0 16,0 7 32-16,-3-7 7 0,0 3 1 0,-1 0 0 16,1 0 6-16,-4 4 2 0,-3-4 0 0,3 0 0 15,-4 3 30 1,-3 1 6-16,0 2 2 0,-3 1 0 0,0-1 79 0,-4 4 16 0,-4 2 3 0,0 1 1 0,-3 6 58 0,-3 0 11 15,-1 3 2-15,1 7 1 16,-1-1-65-16,1 4-12 0,-1 2-4 0,0 4 0 0,-3 3-24 0,4 3-6 16,3-3-1-16,-4 3 0 0,4 0-13 0,3 0-4 15,1 0 0-15,3-6 0 0,-7 0-1 0,7-3-1 16,7-4 0-16,-7-2 0 0,3-4-14 0,4-3 0 16,1 0 8-16,-1-3-8 0,3-3 0 0,1-3 0 15,3 0 0-15,0-7 0 0,0 0 0 0,0-5 0 16,4-1 0-16,-1-3 0 0,-2 3 0 0,-1 0 0 0,0 4 0 0,0-1 0 15,-3-3 0-15,-4 3 0 0,0 4 0 0,-4-1 0 16,-3-2 0-16,0 2 0 0,-3 4 0 0,-4-4 0 16,-4 4 0-16,-3-1 0 0,0 1 0 0,0 3 0 15,-4-1 51-15,4 4 10 0,-4 0 3 0,4 0 0 32,0 3-103-32,0 0-20 0,3 3-4 0,1 0-1 15,3-3-51-15,3 3-10 0,4-3-3 0,0 0 0 16,0 0-95-16,0 0-19 0,0 0-4 0,4 4-1 0</inkml:trace>
  <inkml:trace contextRef="#ctx0" brushRef="#br0" timeOffset="15522.66">7320 3565 2552 0,'0'9'56'0,"0"0"12"0,-3 1 3 0,3-1 0 16,-4 4-57-16,4-1-14 0,0 4 0 0,0-10 0 15,0 4 84-15,4-1 15 0,-1-3 2 0,4 1 1 16,0-1-39-16,0 0-8 0,0-6-2 0,4 3 0 0,-4-6-53 0,4 0-10 15,-4 0-2-15,3-3-1 0,1-4 21 0,-1 1 4 16,1-1 0-16,-4 1 1 0,0-3-13 0,-3-1-12 16,3 0 3-16,-4 1 0 15,1-1 9-15,-1 1 12 0,-3 2-2 0,0 1-1 16,0 6-9-16,-3-7 0 0,3 10 0 0,-7-3 0 0,-4 3 0 0,1 3 0 0,-5 1 0 0,1 2 0 16,0 6 0-16,-3 1 0 0,2 6 0 0,-2 0 0 31,3 3 0-31,0-1 0 0,3 5 0 0,0-1 0 0,4 3 0 0,4-3 0 15,3 3 0-15,0-6 0 16,3 0 0-16,4-3 0 0,0-3 0 0,4-4 0 0,0 1 0 16,-1-10 0-16,4 3 0 0,0-6 0 15,1-3-53-15,-1 0-13 0,3-7-2 0,-3-2-1 16,4-1-83-16,-7-2-16 0,3-1-3 0,3-6-573 0,-3 0-116 0</inkml:trace>
  <inkml:trace contextRef="#ctx0" brushRef="#br0" timeOffset="15849.04">7828 3439 1728 0,'0'0'38'0,"0"0"8"0,0 0 2 0,0 0 0 0,0 0-39 0,-3-3-9 15,-4 0 0-15,-4 3 0 16,0 3 207-16,-3 0 39 0,4 4 8 0,-8 2 2 16,4 3-131-16,-4 4-25 0,4 0-6 0,-7 3-1 15,3 3-32-15,1-4-6 0,-1 7-2 0,4-3 0 0,0 4-21 0,0-5-4 16,3 5 0-16,1-8-1 16,6 1-14-16,-3-3-2 0,4-4-1 0,-1-2 0 15,8-4-10-15,-4 0 0 0,7-6 0 0,0 0 0 0,3-3 9 0,1-3 0 16,3 0 0-16,4-4 0 15,3-2-9-15,3 2 0 0,-2-2 0 0,6-1 0 16,-4 4 0-16,-2-1 0 0,2 4 0 0,-2 0 0 0,-1 0 0 0,0 2 0 16,-4 4 0-16,-2 4 0 0,-1-1 0 0,3 6 0 15,-6 4 0-15,-4 2 0 0,0 4 53 0,-7 3 9 16,-3 6 2-16,-1 1 0 16,-7-1-52-16,1 3-12 0,-1 4 0 0,-10-7 0 0,3 0 0 15,-6 3 0-15,3-5 0 0,-4 2 0 0,4-6 0 0,3 0 0 0,-3-7 0 16,3-2 0-16,1-1-151 15,3-8-33-15,3-4-6 0,0-4-2 0</inkml:trace>
  <inkml:trace contextRef="#ctx0" brushRef="#br0" timeOffset="16880.59">8544 3555 1036 0,'0'0'23'0,"0"0"5"0,0 0 0 0,0 0 1 0,0 0-29 0,0 0 0 0,0 0 0 0,0 0 0 15,0 0 57-15,0 0 6 0,0 0 1 0,0 0 0 0,0 0 51 0,0 0 10 32,0 0 3-32,0 0 0 0,0 0 51 0,-3 0 10 0,-4 0 3 0,0 0 0 15,0 3-52-15,-4 1-9 0,0 5-3 0,1-3 0 0,-4 4-102 16,3 2-26-16,1 1 0 0,-1 6 0 0,0 2 0 0,1 8 0 16,3-1 0-1,0 3 0-15,3 1 0 0,1-4 0 0,3 0 0 0,0-6 0 0,7 0 0 16,0-6 0-16,0-4 0 0,7-2 0 0,0-4 0 15,0-3 0-15,4-3 0 0,-1-3 0 0,1-7 0 0,0 1 0 16,-1 0 0-16,1-13 0 0,0 3 0 16,-1-3 0-16,-3 0 0 0,0-3 0 0,1 3 0 0,-5 0 0 15,-3 3 0-15,0 0 0 0,0 7 0 0,-3-1 0 16,-1 4 0-16,-3-1 0 0,0 4 0 16,0 6 0-16,0 0 0 0,0 0 0 15,0 0 56-15,0 0 7 0,0 0 1 0,-3 10 0 0,-1-4-52 16,4 6-12-16,0 1 0 0,4 3 0 0,-1-1 0 0,-3 4 0 15,7 0 0-15,-3-3 0 0,3 2 0 0,0-5 0 16,0 3 0-16,4-4 0 0,-4 1 0 0,0-4 0 0,3-3 0 0,-3 4 0 16,1-4 0-16,-1 0 0 15,0 1 0-15,0-4 0 0,-4 3 0 0,1-3 0 0,3-3 0 0,-4 3 0 16,1-3 0-16,-1 0 0 16,4 0 0-16,-7 0 0 0,4-6 0 0,3 0 0 0,0 3 0 0,0-10 0 15,0 1 0-15,4-4 0 16,-1 0 0-16,1-6 0 0,-4 3 0 0,4 1 0 0,3-4 0 0,-4 3 0 15,1 3 54-15,-1 1 8 0,1-1 2 0,0 6 0 16,-4 1-52-16,3 3-12 0,1-1 0 0,-1 4 0 16,1 3 0-16,3 0 0 0,-3 3 0 0,-1 4 0 0,1 2 0 0,-1 4 0 15,-2 2 0-15,-1 7 0 16,0 0 54-16,0 6 8 16,-4-2 2-16,1 2 0 0,-1-3-52 0,1 0-12 0,-4-3 0 0,3 0 0 0,-3-3 0 0,0-1 0 15,4-2 0-15,-1-3 0 16,-3-1 0-16,4-2 0 0,-1-4 0 0,1-3 0 15,-1-3-100-15,5-6-22 0,-5 0-5 0,1-7-1 16,3-3-51-16,0 1-10 0,0-4-3 0,-4-3-998 16</inkml:trace>
  <inkml:trace contextRef="#ctx0" brushRef="#br0" timeOffset="17227.02">9430 3333 2419 0,'0'0'53'0,"0"0"11"0,0 6 3 0,-4 3 1 0,4-6-55 0,0 7-13 0,0-1 0 0,0 1 0 15,4 2 54 1,-1 1 8-16,4 2 2 0,-3 1 0 0,3 3-20 0,0 0-4 0,0 3-1 0,0 0 0 16,0 6-6-16,0 0-1 0,0 3 0 0,0 7 0 15,-3-7 20-15,3 4 3 0,-4-1 1 0,1 1 0 16,-1-7-13-16,5-3-3 0,-5-3 0 0,1-3 0 16,-1-3-20-16,-3-7-4 0,0 0 0 0,0-2-1 15,0-4-7-15,0-3 0 0,0 0-8 0,0 0 12 16,-7 0-12-16,-4-3 8 0,1-4-8 0,-1 4 0 15,-3-3 0-15,0 3 0 0,0 0 0 0,0 0 0 16,0 6 0-16,3 0 0 0,-3 0 0 0,0 3 0 0,-4 4 0 0,4-1 0 16,4 1 0-16,-4 2 0 0,6 1 0 15,-2-1-10-15,6-2 0 0,1-1 0 16,3 0 10-16,3 1 14 0,1-4-3 0,3 0-1 16,7-3-10-16,-3 1-14 0,-1-1 3 0,8-3 1 0,3-3 10 0,0-4 0 15,4 1 0 1,0-3-8-16,3-1 8 0,4-2 0 0,-4-1 0 0,4-3 0 15,-1 7-46-15,-3-3-4 0,1-4-1 0,-5 6 0 16,1 4-113-16,3 0-22 0,1 0-5 0,-1-4-1 0</inkml:trace>
  <inkml:trace contextRef="#ctx0" brushRef="#br0" timeOffset="17780.62">10478 3888 1792 0,'0'0'51'0,"0"0"10"0,0 0-49 0,0 3-12 0,0-3 0 0,0 0 0 16,0 0 186-16,0 0 34 16,0 0 8-16,0 0 0 0,0 0-58 0,0 0-12 0,0-3-2 0,0-10-1 0,0 1-77 0,0-1-15 15,-4-3-3-15,-3-2-1 0,3-4-19 0,1-4-3 16,-4 1-1-16,0-3 0 0,-4 0-20 0,1 0-5 15,-1 0-1-15,-7-4 0 16,4 4-10-16,-3-3 0 0,3-4 9 0,-1 1-9 0,1-4 0 16,4 4 0-16,-4-4 0 0,3 3 0 0,0 4 0 0,4 6 0 15,4 0 0 1,-1 3 0-16,1 3 0 0,3-3 0 0,0 0 0 16,7 3-8-16,-4 1 8 0,4-1-13 0,4 0 5 15,0 0 8-15,6-3-11 0,-3 0 11 0,8 0-8 0,-1 0 8 16,3 4-28-16,-2-8-1 0,2 8 0 0,1-1 0 15,-4 3 40-15,4 4 8 0,-4 2 1 0,4 10 1 16,-1-6-21-16,-2 12 0 0,2-3 0 0,-6 7 0 16,-4 5 0-16,0 7 8 0,-3-6-8 0,-1 6 0 0,-3-3 0 0,-3 3-10 15,-1-3 1-15,-3-4 0 16,0 1-109-16,0 3-22 0,-3-7-4 0,-4 4-773 0,0 3-155 16</inkml:trace>
  <inkml:trace contextRef="#ctx0" brushRef="#br0" timeOffset="17990.59">10294 3562 2419 0,'0'0'53'0,"0"0"11"0,7 0 3 0,0 0 1 16,4 0-55-16,3 0-13 0,0 0 0 0,4 3 0 15,-1-3 54-15,1 3 8 0,0-3 2 0,3 0 0 16,-4 0 0-16,1-3 0 0,3 0 0 0,-3-1 0 0,-1 4-52 0,1-3-12 15,3 0 0-15,-3-3 0 32,3 6-103-32,-3 0-23 0,-1 0-5 0,1 0-1017 0</inkml:trace>
  <inkml:trace contextRef="#ctx0" brushRef="#br0" timeOffset="18119.66">10820 3831 2570 0,'-4'10'56'0,"1"-4"12"0,-1 3 3 0,1 1 1 0,-1-1-57 0,1-3-15 0,-5 1 0 0,5-4 0 16,3-3 98-16,0 0 17 15,0 0 3-15,-4-3 1 0,-3-10-85 0,7 1-17 16,-3-4-3-16,-1-6-1 16,1-3-60-16,3-3-12 0,-4-1-2 0,4-5-804 0,0-1-161 0</inkml:trace>
  <inkml:trace contextRef="#ctx0" brushRef="#br0" timeOffset="18278.47">10710 3377 2199 0,'-7'9'48'0,"0"-3"11"0,4 1 1 0,-1 2 2 0,1 0-50 0,-1 1-12 0,1-1 0 15,3 1 0-15,0-1 52 0,0-3 7 0,7 4 1 0,-4-4 1 16,4 0-29-16,4 0-5 16,-4 1-2-16,7-1 0 0,0 3-204 0,0 1-41 0,18 15-8 15,-7-9-1-15</inkml:trace>
  <inkml:trace contextRef="#ctx0" brushRef="#br0" timeOffset="18503.32">10982 3888 2649 0,'0'0'58'0,"0"0"12"0,0 0 2 0,0 0 4 0,0 0-61 15,0 0-15-15,0 0 0 0,0 0 0 0,-4-10 105 0,4-2 19 16,0-1 3-16,0-3 1 0,0-2-103 0,0-4-25 16,4-3 0-16,0 0 0 0,3-1 33 0,0-2 2 15,0 6 0-15,3-3 0 0,1 0-25 0,-1 3-10 16,1 6 8-16,0 1-8 16,3-1 8-16,0 10-8 0,-4 0 8 0,1 2-8 0,3 4 19 0,-3 4-2 15,-1 5 0-15,-3 7 0 0,4 2 7 0,-4 8 0 0,0 2 1 0,0 6 0 16,0 4 15-16,0 0 2 15,-3-4 1-15,3 1 0 16,0-10-62-16,0 0-12 0,3-3-2 16,-6-13-1-16,3 4-37 0,0-4-7 0,0-6-2 0,0-6 0 15,-3-6-100-15,3-7-21 0,-4-3-4 0,4-6-994 0</inkml:trace>
  <inkml:trace contextRef="#ctx0" brushRef="#br0" timeOffset="18894.74">11479 3013 2649 0,'0'0'58'0,"-3"6"12"0,-1 7 2 0,1 2 4 0,-1 1-61 0,-3 6-15 0,4 3 0 0,3 3 0 16,-4 0 54-16,4 10 8 0,0-7 2 0,4 7 0 15,-1-3 0-15,1 5 0 0,-1-5 0 0,1-4 0 16,3 4-12-16,3-7-1 0,-2 3-1 0,2-6 0 16,1 0-23-16,3-6-5 0,-4 0-1 0,1-3 0 15,0-4-21-15,-1-2 8 0,-3-1-8 0,0-6 0 0,0 3 0 16,-7-6 0-16,0 0 0 0,0 0 0 0,0 0 9 0,0 0-9 15,-10-3 12-15,-1 0-12 16,-3 3 12-16,-4 0-12 0,4 0 12 0,-7 0-12 16,3 6 0-16,1 1 0 0,3 2 0 0,-4 1 0 15,0 5-28-15,8 1 1 0,-4 0 0 0,3 2 0 16,4 1 1-16,0 0 0 0,4-3 0 0,3 3 0 0,3-4 13 0,1 1 2 16,3-4 1-16,0 1 0 15,0-4 10-15,14 7-10 0,-7-10 0 0,0-3 10 0,0 4 0 16,0-7 8-16,4 0-8 15,0 0 0-15,3-3 8 0,-4-4-8 0,5 1 0 0,-5 0 0 0,1-4 0 16,0-2 0 0,3-4 8-16,-4 0-136 0,1 1-28 15</inkml:trace>
  <inkml:trace contextRef="#ctx0" brushRef="#br0" timeOffset="19478.16">12510 3499 1944 0,'0'0'55'0,"-8"0"13"16,5 0-55-16,-8 3-13 0,4-3 0 0,-3 3 0 15,-1 0 124-15,1-3 21 0,-5 3 5 0,5-3 1 0,-4 4-70 16,0-1-13-16,3-3-4 0,-3 3 0 0,0 0 0 0,3 0 0 16,-3 3 0-16,0 1 0 15,0-1-51-15,0 3-13 0,3 4 0 0,-3-1 0 0,0 1 0 0,0 3 0 16,0-4 0-16,-4 4 0 0,8-4 0 0,-5 1 0 16,1-1 0-16,4 1 0 0,-4-4 28 0,3 1 4 15,0-1 0-15,4 1 0 0,0-7-17 0,0 3-3 16,7-6-1-16,0 0 0 0,-7 0-3 0,7 0 0 0,0 0 0 0,0 0 0 31,0 0-8-31,0 0 0 0,0 0 0 0,0 0 0 16,0 0 0-16,0 0 0 0,11 0 0 0,-4-3 0 15,3 0 0-15,1 0 0 0,0-1 0 0,3-2 0 0,-4 3 8 16,4-3 5-16,1 3 2 0,-1 0 0 0,0-1 19 0,0 4 4 16,-4-3 1-16,1 3 0 0,0 0-11 0,-4 3-3 15,0 1 0-15,0 2 0 0,-7 3 31 0,3-3 7 16,1 4 1-16,-4 2 0 0,-4 1-52 0,1-1-12 0,-1 4 0 0,-3 3 0 15,0 0 0-15,0-4 0 0,-3 4 0 0,-1 0 0 16,0 0 0-16,1-3 0 16,-4-4 0-16,3 1 0 0,4-1 0 0,-4-2 0 0,4-4 0 0,-3 0 0 15,6-3 0-15,4-3 0 0,0 0 0 0,0 0 0 16,-7-3-68-16,7-6-12 0,0-1-4 0,0 1 0 16,4-4-120-1,-1 1-25-15,11-13-5 0,-7 6-982 0</inkml:trace>
  <inkml:trace contextRef="#ctx0" brushRef="#br0" timeOffset="20202.2">13254 3850 1792 0,'-4'16'51'0,"1"-10"10"0,3 3-49 0,-4-2-12 0,4 2 0 0,-3-3 0 0,-1 4 156 0,4-4 29 0,0-6 6 0,0 0 1 15,0 0-52-15,0 0-9 0,0 0-3 0,0 0 0 16,0 0-51-16,0-6-10 16,-3-4-3-16,3 1 0 0,-4-4-51 0,1 1-13 0,-1-4 0 0,1 0 0 15,-1-2 39-15,-3-1 5 0,0-3 0 0,0 0 1 16,0 0-30-16,0 3-7 0,0-3 0 0,0 3-8 15,0-3 8-15,3 4-8 0,1-1 0 0,3 0 0 16,0 3 0-16,0 1 0 0,0-1 0 16,3 3 0-16,4 4-12 0,0-3 3 0,4 2 1 0,-1 4 0 15,4 3-28 1,1-4-4-16,2 4-2 0,1 0 0 0,3 3 34 0,-3 0 8 0,3 0 0 0,0 3 0 0,0-3 0 16,4 0 0-16,-4 3 0 0,0-3 0 15,4 7-33 1,-4-7-5-16,0 0-1 0,0 0 0 0,1 0 11 0,-5 0 3 0,-3 0 0 0,-3 0 0 15,3 3-31-15,-7-6-7 0,4 3-1 0,-8 0 0 16,4 3 14-16,-7-3 2 0,0 0 1 16,0 0 0-16,0 3 47 0,0 3 0 0,0 4 15 0,-3 2-4 0,-4 4 21 0,3-4 4 15,-3 7 0-15,0 3 1 0,0 3 27 0,0 3 6 0,0 4 1 16,0-1 0-16,0 1-11 0,3-1-3 16,4-3 0-16,0-3 0 0,0-6-45 0,7 0-12 15,-3 0 0-15,6-13 0 0,-3 3 0 0,4-2 0 16,3-4 0-16,-3 0 0 0,3-6 0 0,0 0 0 0,0-4 0 15,0-2 0-15,4-4 0 0,-4-2 0 0,-4-1 0 0,5-3 0 16,-1 0 0-16,-4 1 0 0,-3-1 0 0,0 0 0 16,-3 3 33-16,-1 1 5 15,1-1 1-15,-8 3 0 0,1 1-27 0,-1 2-4 0,-6-2-8 16,-1 6 11-16,1-4 6 0,-4 7 2 0,-1-3 0 0,-2 3 0 16,6 3-67-16,-3 0-12 0,0 3-4 0,3 3 0 31,1 0-51-31,3 1-10 0,3 2-3 0,-3 0 0 15,4 4-102-15,3-4-21 0,0 1-4 0,3 2-1 0</inkml:trace>
  <inkml:trace contextRef="#ctx0" brushRef="#br0" timeOffset="20517.52">13984 3546 2188 0,'0'0'48'0,"0"0"11"0,0 0 1 0,0 0 1 0,0 0-49 0,0 0-12 0,-3 9 0 0,-8 1 0 0,4 2 156 0,-7 4 29 16,3 0 6-16,-6 6 1 0,3 3-103 0,-1 3-20 15,1 3-4-15,0-3-1 0,4 4-51 0,3-4-13 16,3 0 0-16,0-6 0 0,4 0 54 0,0-6 8 16,4-4 2-16,3 1 0 0,7-4-46 0,-3-2-9 0,6-4-1 0,1 0-8 31,0-6 0-31,3 0 0 0,-4-1-10 0,5-5 10 0,-5-4 0 0,4 1 0 0,1-4 0 0,-1 1 0 16,0-7 0-16,-3 3 0 0,-1-6 0 15,1 3 0-15,0 0 0 0,-1 3 0 0,-6 3 14 0,3 1-4 16,-7 2-10-16,0 1 0 0,-4 2 0 0,1 1 8 15,-8-1 4-15,1 4 0 16,-8 0 0-16,-3 3 0 0,0 0-28 0,0-1-6 16,-4 4-1-16,1 4 0 15,-1-1-33-15,0 6-6 0,4-6-2 0,0 3 0 0,4 4-51 16,3-4-10-16,0 4-3 0,0-4-716 0,7 0-144 0</inkml:trace>
  <inkml:trace contextRef="#ctx0" brushRef="#br0" timeOffset="21259.35">14351 3728 2120 0,'-4'3'47'0,"1"3"9"0,-1 0 3 0,-3 1 0 0,4-1-47 0,3 0-12 0,-4 0 0 0,1 1 0 16,3-7 100-16,0 6 17 0,0-6 4 0,0 3 1 0,-4 3-31 0,4 1-7 15,0-1 0-15,0-3-1 0,0 3-9 0,0 1-2 16,0-7 0-16,-3 3 0 15,3 3-25-15,0-3-6 0,-4 3-1 0,1-2 0 0,-1 2-21 0,1-3-5 16,3 3-1-16,-4 1 0 0,4-7-13 0,0 6 8 0,-3 0-8 16,3-6 0-16,0 3 0 0,0-3 0 15,0 10 0-15,0-10 0 0,0 0 0 0,0 0 0 16,7 0 0-16,-7 0 0 0,0 0 0 0,3 0 0 16,4-10 0-16,-3 4 0 0,-1 0 10 0,-3-4 2 15,4 1 1-15,-4-4 0 0,3 1 7 0,-3-4 2 0,4 0 0 0,-4-2 0 16,3 2-7-16,-3-3-2 15,4 0 0-15,-1 4 0 0,1-1-13 0,3 3 11 0,-7 1-11 0,7-1 10 16,-3 7-10-16,-1 0 0 0,4 0 0 0,-3 2 8 16,3 1-8-16,-4 3 0 0,4 0 9 0,-3 3-9 15,3 1 8-15,0-1-8 0,-3 6 8 0,3-6-8 16,-7 7 8-16,3 2-8 0,1 4 10 0,-1-4-10 16,1 7 8-16,-1-3-8 0,4-4 0 0,-7 4 0 15,7 0 0-15,-3-7 8 0,-1 1-8 0,1-4 0 16,-1-3 0-16,4 0 0 0,1-3 0 0,-5-3 0 15,4-3 0-15,0-1 0 0,0-8 0 0,0-4 0 0,0 3 0 0,0-6 0 16,4 4 0-16,0-4 0 16,-1-4 0-16,1 5 0 0,3 2 0 0,0 0 0 0,0 0 0 15,0 7 0-15,-3-1 0 0,3 4 9 0,-4 5-9 16,1 1 0-16,-4 3 0 0,4 3 0 16,-4 7 0-16,0-4 8 0,0 10-8 0,-4-4 8 0,4 7-8 0,-3 0 0 15,3 6 0-15,-3-6-11 0,-1 6 11 0,4-3 0 16,-3 3 0-16,3-3 0 15,0 0 0-15,3-3 0 0,-3 0 0 0,4-7 0 0,3-3 0 0,-3-5 0 16,-1-1 0-16,4-6 0 0,-3-4 0 0,3-2 0 16,4-7 0-16,-4 1 0 0,0-4 0 0,-3 0 0 0,3 0 0 0,0 0 0 15,3 1 0 1,-3 2 0-16,1-3 0 0,-1 6 0 0,3 4 15 0,-3 0 5 0,1 2 0 0,-1 4 1 16,0 3-21-16,-4 7 0 0,1 5 0 0,0-3 0 15,-4 13 0 1,-4 4 8-16,1 2-8 0,-1 6 0 0,1-2 0 0,-4-1 9 0,3 0-9 15,-3-6 0-15,0-3 0 0,0-3 0 16,0-6 0-16,0-1 0 16,0-2-54-16,0-10-18 0,0 0-3 0,0 0-965 15,0-10-192-15</inkml:trace>
  <inkml:trace contextRef="#ctx0" brushRef="#br0" timeOffset="22485.72">1686 5449 2408 0,'-10'13'53'0,"6"-7"11"0,-6 0 3 0,3 0 0 15,3 1-54-15,4-1-13 0,0 0 0 0,0-3 0 16,4 4 56-16,3-1 9 0,-4-3 2 0,8 3 0 15,-1 1-10-15,1-4-1 0,-1 3-1 0,5 0 0 16,-5-3-25-16,4 4-5 0,0-1-1 0,4-3 0 16,-4 0 20-16,0 0 4 0,7-3 1 0,1 4 0 0,-8-1-31 0,7 0-6 31,-7 0-2-31,7 0 0 0,-10 0 14 0,-1 0 2 16,-3 4 1-16,0-1 0 0,-7 0 0 0,0 4 0 15,0-1 0-15,-10 0 0 0,6 1 5 0,-6-1 0 0,-1 1 1 0,-3 2 0 16,-4-2-21-16,4 2-12 0,0-2 12 0,-3-1-12 15,9 3 0-15,-9 1 0 0,3 0 0 0,3-1 0 0,8-3 27 0,-8 1-2 16,4-1 0-16,3-2 0 0,4-4-25 0,0-3 0 16,0 0 0-16,0 3 0 15,4 0-26-15,3-3-10 0,4 0-3 0,-4-3 0 0,3 0 27 16,8 0 12-16,-4 3-10 0,7-4 10 16,-3 1-22-16,10 0 2 0,-3 0 0 0,3 0 0 0,4 0 37 15,3 3 8-15,-10 0 2 0,6 0 0 0,-6 3-7 0,-4 3-2 16,-7 0 0-16,8 7 0 0,-12 0 2 0,-3-1 1 15,4 4 0-15,-4 6 0 0,-4 0-4 0,-3 6-1 16,0-3 0-16,-3 3 0 0,3 0-4 0,-7-3 0 16,3 1-1-16,-10-1 0 0,4-3-32 15,-1 0-7-15,-10-4 0 0,7-2-1 0,-11 0 29 0,4-4 0 0,-4 1 0 0,0-4 0 16,-3 1 20-16,11-7 9 16,-5 3 3-16,-2-6 0 15,6-3-52-15,4 0-9 0,3 0-3 0,1-4 0 16,6-2-25-16,1 3-6 0,3-4-1 0,0-2 0 0,3 2-141 15,1-2-29-15,6 2-6 0</inkml:trace>
  <inkml:trace contextRef="#ctx0" brushRef="#br0" timeOffset="22604.67">2455 6020 3340 0,'-3'34'74'0,"-4"-15"15"0,3 0 3 0,-6 0 1 0,-1 0-74 0,4-1-19 15,0-2 0-15,-4 3 0 16,1-3 58-16,-1-1 8 0,1-5 2 0,6-4 0 15,-3 0-58-15,7-6-10 0,0 0 0 0,-3-9 0 16,3-1-110-16,0-8-14 0,3-1-4 0,4-6 0 0</inkml:trace>
  <inkml:trace contextRef="#ctx0" brushRef="#br0" timeOffset="23621.53">3306 5264 2185 0,'-4'10'48'0,"-3"-4"9"0,3 0 3 0,4 7 2 0,-7-1-50 0,4 1-12 0,3 6 0 0,0 2 0 15,-7 1 81-15,14 10 14 16,-7 2 2-16,0 7 1 0,10 3-13 0,-6-3-2 0,3-1-1 16,7 1 0-16,-3-6-4 15,-1-1-1-15,-3-2 0 0,4-1 0 0,7-6-69 0,-4 0-8 0,-4-6-12 0,1-3 2 16,-1-4 10-16,5-2 0 0,-12-4 0 0,8-3 0 31,-4 0-41-31,-4 0-13 0,1-3-2 0,-4 0-1 16,0 0-108-16,0 0-22 0,0 0-4 0,0 0-897 0</inkml:trace>
  <inkml:trace contextRef="#ctx0" brushRef="#br0" timeOffset="24448.91">2819 5346 2516 0,'0'0'72'0,"-4"0"14"0,4 0-69 0,0 0-17 0,0 0 0 16,0 0 0-16,0 0 26 0,4-3 2 0,3-1 0 0,7 1 0 16,7 0 4-16,-3 0 2 0,10 0 0 0,0 0 0 0,4 0 24 0,-7-1 5 15,6 1 1-15,-2 0 0 0,2 0-14 0,5-3-2 16,9 3-1-16,1-4 0 0,0 1-26 0,4-3-5 15,-5 2 0-15,1-2-1 0,-7 0-15 0,-4-1 0 16,-3 1 8-16,3-4-8 0,-3 4 0 0,-4-1 0 0,4-2 0 0,-4 2 0 16,1 4 0-16,-5 0 0 15,-3 0 0-15,-3 3 0 16,-7-1-100-16,3 4-22 0,-7 0-5 0,-4 0-1 0,-3 0 45 16,0 0 9-16,0 0 2 0,-3 4 0 0,-4-1-5 0,3 0-1 0,-3 0 0 15,0 3 0-15,0-3 6 0,4 0 2 0,3 4 0 0,-11-1 0 16,11 3 45-16,0-2 9 0,0 2 1 0,0 4 1 15,3-1 45-15,-3 1 9 0,8 2 1 16,-5 4 1-16,4 0 30 0,-3 6 5 0,3 0 2 0,0 7 0 16,0 2-24-16,-4 7-5 0,4 0-1 0,-3 2 0 15,3-5 37-15,-4 0 7 0,-3-1 2 0,11-2 0 16,-11-4-34-16,0-6-6 0,4 0-2 0,-4-3 0 16,7-3-25-16,-7-6-4 0,0-1-2 0,0-6 0 15,0 1-13-15,0-7-9 0,0 0 12 0,0 0-12 16,-7-10 20-16,3 1-4 0,4 0 0 0,0-7 0 0,-7 0-16 0,3 0-11 15,4 1 2-15,-3 2 0 16,3-2 9-16,0 2 0 0,3 1 0 0,1-4 0 0,3 6 0 16,-3 1 12-16,3 0-2 0,3 2-1 0,-3 4-9 0,4 0-16 15,-1 6 4-15,1 0 1 0,3 4 11 0,-7-1 0 16,4 3 0-16,-1 4 0 16,-3-1 0-16,4 1 0 0,-4 3 0 0,4-4 8 0,-4 4 0 0,3-1 0 15,-3 1 0-15,4-6 0 0,-4 2-8 0,4-2 0 0,-1-1 0 0,1-3 0 16,-1 0 0-16,1 1 0 0,3-4 0 15,-3 0 0-15,-1-3 0 0,1 0-8 0,3-3 8 16,-4 0-12-16,5-4 12 0,-1 1 8 16,3 0-8-16,-6-7 11 0,-1 1-11 0,5-1 0 15,-5 1 0-15,1-7 0 0,-4 3 0 0,-4 1 0 16,4-1 0-16,-7 0 0 0,0 4 0 0,-3-4 8 16,-4 3-8-16,0 1 8 0,-4 6-8 0,1 3 0 0,-1 6 0 0,-3 0-11 15,3 6 34 1,-3 4 6-16,4 2 2 0,3 1 0 0,3 3-22 0,-3 0-9 0,3 0 8 0,4-1-8 15,4 1 0-15,3-3 0 0,-3 3 0 0,6-7 0 16,4 1 0-16,4-4 0 0,-4 1 0 16,7-4 0-16,0 0-28 0,4-6-4 0,-7 3 0 0,3-3-1 15,-4-3 51-15,1 0 10 0,0-3 3 0,-4-1 0 16,4 1-101-16,-1 3-20 0,-3-3-4 0,7-1-803 16,1 1-161-16</inkml:trace>
  <inkml:trace contextRef="#ctx0" brushRef="#br0" timeOffset="25102.33">5009 5308 2311 0,'0'0'51'0,"0"0"10"0,0 0 3 0,-3-3 0 16,-4 0-51-16,0 6-13 0,0-3 0 0,0 9 0 16,0 1 78-16,3 5 13 0,-3 4 2 0,4 6 1 0,-8 7-19 0,11 5-4 15,-11 7-1-15,11 3 0 0,-3-3-10 0,6 0-1 16,-3-3-1-16,11 0 0 0,-8-4-34 0,5 1-8 16,2-7 0-16,4 0-1 0,4-2-3 0,0-4 0 15,3-6 0-15,3-4 0 31,5-5-31-31,-5-7-6 0,5-6-2 0,-5-4 0 0,-3-2 27 0,1-7 0 0,-5-2 0 0,1-1 0 0,-4-3 46 16,0 0 14-16,0 0 4 0,-3 0 0 16,-1 0-52-16,1 0-12 0,-4-3 0 0,0 0 0 0,0 0 0 15,-3-3 0-15,-4-4 0 0,0 4 0 0,0-3 17 0,-4 2 4 16,4 1 1-16,-7 3 0 0,0 0-3 0,0 3-1 16,-4-3 0-16,8 3 0 0,-8 3-10 0,-3 0-8 15,4 4 12-15,-1 2-12 0,-3 7 8 0,0 0-8 0,0 2 0 0,-1 1 0 31,1 3-36-31,4 0-13 0,-1 3-3 16,11-3-1-16,0 0-116 0,0 0-23 0,0 0-5 0,11 4-1080 0</inkml:trace>
  <inkml:trace contextRef="#ctx0" brushRef="#br0" timeOffset="25537.57">5733 5330 2053 0,'0'0'58'0,"0"0"13"0,0 0-57 0,0 0-14 16,0 0 0-16,-4-6 0 16,1 3 152-16,-4-4 27 0,-1 4 5 0,1 3 2 15,0-3-62-15,0 6-12 0,-10 0-2 0,3 0-1 0,-1 7-44 0,-9 2-9 16,3 1-1-16,-1 3-1 0,-2 2-21 0,3 1-4 16,3 0-1-16,0 6 0 0,1-3-28 0,3 3 0 15,6-3 0-15,-2 3 0 0,3-6 0 0,3 0 0 16,4-3 0-1,0-4 0-15,7-3 0 0,0 1 0 0,4-4 0 0,3-3 0 0,4 0 0 16,-4-3 0-16,7 0 0 0,4-3 0 0,-4 0 0 0,4-3-8 16,-4 0 8-16,3 2 0 15,-9-2 0-15,2 3 0 0,1 0 11 0,-1 0-11 0,-2 3 19 0,-1 0-3 0,3 0-1 0,-3 3 0 16,-3 3 10-16,-4 0 3 0,4 4 0 0,-4 2 0 16,-4 1-6-16,1-4-1 0,-1 7 0 0,-6-3 0 15,-1-1-21-15,1 4 0 0,-4-1 0 16,0-2 0-16,-4 3 0 0,4 2 0 0,-4-2 0 0,1-3 0 15,3 2 0-15,-4-5 0 0,4-1 0 0,4-3 0 16,-8-2-20-16,11-4-9 0,0 0-2 0,0 0 0 31,-4-7-104-31,1-2-21 0,-1-4-4 0,8-2-1216 0</inkml:trace>
  <inkml:trace contextRef="#ctx0" brushRef="#br0" timeOffset="26230.65">6565 5512 1728 0,'-3'3'38'0,"-4"0"8"0,3 0 2 0,-3 0 0 0,4 1-39 0,3 2-9 0,-8 0 0 0,5 0 0 16,3 4 53-16,0 2 9 0,3 4 2 0,5 0 0 15,-8 2-52-15,7 1-12 0,-4 0 0 0,4 3 0 16,0-3 105-16,-3 3 19 0,3 0 3 0,-4 0 1 0,1 0-52 0,-1-4-9 15,1 1-3-15,-1-3 0 16,1-4 0-16,-1-2 0 0,-3-1 0 0,4-2 0 16,-4-7-20-16,0 0-5 0,0 0-1 0,0 0 0 0,0 0-10 0,4-13-1 15,-4 4-1-15,0-4 0 16,0-3-26-16,0 1 0 0,-4 2 0 0,0-3 0 16,4 1 0-16,-3-1 0 0,-1 4 0 0,1-4 0 15,-1 3 0-15,1 1 0 0,-1-1 0 0,1 1 0 16,-1-4 56-16,4 4 7 0,-3-4 1 0,3 0 0 0,3 1-64 0,-3 2-28 0,4-6 3 0,-1 7 0 15,1-1 25-15,3-3 0 16,0 4 0-16,4 2 0 16,-4 4-36-16,3 0-3 0,1 0 0 0,3-1 0 0,0 7 61 0,0-3 12 15,4 3 2-15,-4 0 1 0,3 0-8 0,1 0-1 16,0 3-1-16,-1-3 0 16,1 0-89-16,0 0-18 0,-1 0-3 15,4 0-1-15,-6 0-52 0,-1-3-10 0,0 3-2 0,-4-3-1 16,5 3-54-16,-5-3-10 0,1 3-3 0,-4 0-680 0</inkml:trace>
  <inkml:trace contextRef="#ctx0" brushRef="#br0" timeOffset="26545.87">6904 5540 1810 0,'0'0'40'0,"-4"6"8"0,1 1 1 0,3 2 3 15,-4 4-42-15,4-1-10 16,0 1 0-16,4-1 0 0,-1 1 98 0,1-1 18 0,-1 1 3 0,4-4 1 16,1-3-6-16,-1 4-1 15,3-4 0-15,1-3 0 0,-1 0-69 0,1 1-15 0,-1-4-2 0,-2 0-1 16,2 0 10-16,-3-4 1 0,4 1 1 0,-4 0 0 15,0-3 21-15,3 0 4 0,-2-1 1 0,-1-2 0 16,0 3-52-16,-4-4-12 0,4 1 0 0,0-1 0 16,-3 1 0-16,-1 0 0 0,-3-1 0 0,0 1 0 15,-3-1 0-15,3 4 0 0,-4 0 0 0,1 0 0 16,-4 2 32-16,0 4 4 0,0 0 1 0,0 7 0 0,-4-1-8 0,4 7-1 31,-4 2-1-31,1 4 0 0,3 3-35 0,0 0-8 16,0 0 0-16,3 3-1 0,-3 0 8 0,7 0 9 0,0-3-13 0,0 3 5 15,3-3 8-15,1 0 0 0,3-3 0 0,0 0-8 16,0-7-4-16,0 1-1 0,4-4 0 0,-1-3 0 16,1-2-61-16,3-1-12 0,-3-3-2 0,3-3-1 15,0-4-31-15,0 1-7 0,4 0-1 0,-4-4 0 16,3 1-51-16,-2-4-10 0,-1-2-3 0,-4 2 0 0</inkml:trace>
  <inkml:trace contextRef="#ctx0" brushRef="#br0" timeOffset="26764.38">7310 5424 1720 0,'0'0'48'0,"0"0"12"0,0-6-48 16,0 0-12-16,0 6 0 0,0 0 0 0,0 0 155 0,0 0 28 15,0 0 5-15,-4 6 2 0,1 3-78 0,3 4-15 16,-4 6-3-16,4 2-1 0,4 5-37 0,-4 2-8 0,3 3-2 0,1-3 0 0,3 1-11 16,0-1-3-16,0-3 0 0,0 0 0 0,0 0-8 0,3 0-1 31,-3-3-1-31,1 0 0 0,2-3-2 0,-3-3 0 0,0 2 0 15,0-5 0-15,-3-4-20 0,3 1 0 16,-4-4 0-16,1 0 0 16,-1-3-80-16,1-3-21 0,0-3-4 0,-4 3-1 0,0-6-35 0,-4-7-7 0,0 1-2 0,-3-1-913 15</inkml:trace>
  <inkml:trace contextRef="#ctx0" brushRef="#br0" timeOffset="27318.71">7193 5653 1267 0,'7'3'28'0,"0"0"5"0,4 0 2 0,3 0 1 16,4 1-36-16,-1 2 0 0,4-3 0 0,1 0 0 0,6-3 58 0,-7 0 5 15,0 0 1-15,0-3 0 0,0 0-52 0,-3 0-12 0,-4-4 0 0,0 1 0 16,0 0 54-16,1-3 8 0,-5 2 2 0,-3-2 0 31,0-1 1-31,0 4 1 0,-3 0 0 0,-1 0 0 0,-3 6 20 16,0 0 4-16,0 0 1 0,0 0 0 15,0 0 1-15,0 0 0 0,-3 3 0 0,-1 3 0 0,1 0-17 0,-1 7-3 0,-3-1-1 0,4 1 0 16,-1 3-57-16,1-1-14 16,3 4 0-16,-4-3 0 0,4 3 0 0,0-1 0 15,4 1 0-15,-4 0 0 0,3-3 0 0,1-1 0 16,3-2 0-16,0-4 0 0,0-2-18 16,3-1-6-16,-3 0-2 0,4-3 0 0,0-3 26 0,-1-3-8 0,4 3 8 0,-3-6 0 15,3 3 0-15,0-4 0 16,-3 1 0-16,3 0-8 0,0 0 8 0,-3-1 0 0,3 1 0 0,-4 3 0 15,4-3 0-15,-3 6 0 0,-4 0 8 0,4 0-8 16,-4 3 0-16,0 3 0 0,0 0 0 0,-4 1 0 16,1 2 15-16,3-3-2 0,-4 4 0 0,1-1 0 0,-1 1 7 15,1-4 2-15,-4 0 0 0,7-3 0 0,-3-3-3 0,-4 0-1 16,7-3 0-16,-4 0 0 0,1-6 3 0,-4-1 1 16,0-2 0-16,0-1 0 0,0-3 10 15,0-2 1-15,-4 2 1 0,1-3 0 0,-1 3-9 0,1 4-1 16,-1-4-1-16,0 1 0 15,1 2-11-15,-4 0-3 0,3 1 0 0,4-1 0 16,-3 4-9-16,3 0 0 0,0-1 9 0,3 1-9 0,4-1 0 16,0 4 0-16,1 3 0 0,2-3 0 0,1 3 0 0,-1-1 0 15,4 1 0-15,-3-3 0 0,0 3 0 0,3 0 0 16,-4 0 0-16,4-1-8 16,-3 1-35-16,3 3-6 0,0 0-2 0,0 0 0 15,0 0-113-15,0 3-22 16,1 1-5-16,-1 2-999 0</inkml:trace>
  <inkml:trace contextRef="#ctx0" brushRef="#br0" timeOffset="27622.44">8128 5807 1958 0,'0'9'43'0,"0"-9"9"0,0 0 1 0,0 6 3 0,0-6-45 0,0 0-11 0,0 0 0 0,0 0 0 15,0 0 124-15,0 0 22 0,0 0 5 0,0-6 1 16,0-3-48-16,-4 2-8 0,4-5-3 0,0 2 0 15,0 1-41-15,0-4-9 0,0 4-2 0,0-4 0 16,0 1-5-16,0-1-2 0,4 1 0 0,0-1 0 16,-1-2-34-16,1 2 0 0,3 1 0 0,-4-4 0 15,4 3 0-15,0 4 0 0,0 0 0 0,0-1 0 16,0 1 9-16,4 2-9 0,-4 4 0 0,0 3 9 16,4 0-9-16,-1 3 0 0,-3 4 0 0,4-1 0 15,0 7 44-15,-4-1 16 0,0 1 3 0,0 2 1 0,3 1-64 0,-3 0-10 16,-3 2-3-16,3-2-1 0,0-3 22 0,0 2 5 15,0 1 1-15,0-3 0 32,4-4-149-32,-4 0-29 0,0-2-7 0,0-7-715 0,0-4-143 0</inkml:trace>
  <inkml:trace contextRef="#ctx0" brushRef="#br0" timeOffset="27965.51">8516 5433 1795 0,'0'0'51'0,"0"0"11"0,0-6-50 0,0 6-12 0,-3-6 0 0,-1 3 0 16,4 3 177-16,-11 0 33 0,4-3 6 0,0 6 2 15,0 0-100-15,0 3-20 0,0 4-4 0,0-1-1 16,0 4-52-16,0-1-10 0,3 4-3 0,-3 3 0 16,4-4-16-16,-4 4-3 0,3-3-1 0,1-1 0 31,3 1-28-31,0-3-7 0,-4-4-1 0,4-3 0 0,4 1 44 0,-4-1 9 0,3-3 2 0,-3-3 0 16,7 0-27-16,0-3 0 15,0 0 0-15,1 0 0 0,-1-1 0 0,3 1 12 0,1 0-12 0,3-3 12 16,3 3 4-16,-2 0 2 0,-1 3 0 0,3-3 0 15,1 3 12-15,-4 3 2 0,4-3 1 0,-4 6 0 16,-4-3 9-16,1 6 2 0,0-2 0 0,-1 5 0 0,-3 1-3 16,0-4 0-1,0 4 0-15,-3 2 0 0,-1-2-20 0,-3 3-4 0,0-1-1 16,0-2 0-16,0 3-8 0,-3-1-8 0,-1 1 12 0,1-4-12 0,-4 1 0 0,3-4 0 16,-3 1 0-16,0-4 0 15,-3-3 0-15,-5 0 0 0,5-3 10 16,-4 0-10-16,-4 0-129 15,4 0-31-15,-4-3-7 0,1 0-1252 0</inkml:trace>
  <inkml:trace contextRef="#ctx0" brushRef="#br0" timeOffset="28585.78">9285 5267 2419 0,'0'0'53'0,"-3"3"11"0,-1 4 3 0,4 2 1 0,0 0-55 0,0 4-13 0,-3 3 0 0,6 6 0 0,-3-4 54 0,4 11 8 15,-1-1 2-15,1 6 0 16,3 4 0-16,0 3 0 0,0-4 0 0,0 1 0 16,3-3 0-16,1-1 0 0,0-6 0 0,-1-3 0 0,4 0-52 0,-3-3-12 15,3-3 0-15,-3-3 0 0,3-4 34 0,-4-2 4 16,4-4 1-16,-3 0 0 0,0-3-31 0,-4-3-8 15,3-3 0-15,-3-3 0 0,0 0 0 0,-3-4 0 16,3-2 0-16,-7-1 0 0,7-2 10 0,-7-1-2 16,3 3-8-16,-3-5 12 0,0 2-12 15,0-3 0-15,0 0 0 0,0-3-10 0,0 0 10 0,0 0 0 0,4 1 0 0,0-1 0 16,-1 3 20-16,1 3-1 16,6-3 0-16,-3 4 0 0,0 2-31 0,4 0-5 0,-1 4-2 15,1 0 0-15,3-1 19 16,-3 7 0-16,-1-3 0 0,1 3 0 0,-1 3 12 0,5 0 5 0,-5 0 2 0,1 6 0 15,3 0-19-15,-4 7 0 16,1-1 0-16,-4 10 0 0,4 3 55 0,-4 7 7 0,0-1 2 0,-4 0 0 16,1-2-64-16,-4 2-18 15,0-3-1-15,-4 4 0 0,1-4 19 0,-1 3 0 0,-3-3 11 0,-3 1-11 16,3-1 17-16,-4-6-3 16,4 0-1-16,0-3 0 0,0-7-21 0,-4-3-5 0,4-2-1 0,0-4 0 15,0-6-38-15,-4-4-7 16,4 1-1-16,0-6-1 0,4-1-81 15,-1 1-16-15,1-4-3 0,-1-3-1144 0</inkml:trace>
  <inkml:trace contextRef="#ctx0" brushRef="#br0" timeOffset="29051.97">9843 5697 1692 0,'0'0'37'0,"0"0"8"0,-4-3 2 0,-3 0 0 15,7 3-38-15,-4-7-9 0,1 1 0 0,3 6 0 0,0-9 64 0,0 9 12 0,0 0 1 0,0 0 1 16,0 0 2-16,0 0 0 16,0 0 0-16,0 6 0 0,0 3 19 0,0 1 4 0,-4 2 1 0,1 1 0 15,-1 2-32-15,1-2-7 16,-1 3-1-16,1 2 0 0,-1 1-26 0,1 0-6 15,-1 3 0-15,1-3-1 0,3 0-19 0,0 0-4 16,0-4-8-16,3-2 12 0,1-4-12 0,-1 1 0 16,4-4 0-16,0-3 0 0,0-3 0 0,4-3 0 0,0-3 0 15,3-7 0-15,-4 0-32 0,1 1 1 16,3-4 0-16,-4 1 0 16,1-4 31-16,0 3 0 0,-1 0 0 0,1 1 0 0,-4 2 16 15,0 4 10-15,-4 2 2 0,1 4 0 0,-4 3-19 0,7 0-9 0,-3 7 10 0,-1 2-10 16,1 7 34-16,-4-1 1 15,3 4 0-15,1 3 0 0,3 3-13 0,-4 0-2 16,1 0-1-16,3 0 0 0,0 1-19 0,0-8 10 16,4 1-10-16,-4-3 8 0,3-4-8 0,-3-5 0 0,0 2 0 0,4-9 0 31,-4 0-104-31,4-6-14 0,-4 0-2 0,3-7-1 0,-3 0-93 16,4-5-18-16,-4-1-4 0,0-3-1 0</inkml:trace>
  <inkml:trace contextRef="#ctx0" brushRef="#br0" timeOffset="29263.47">10266 5606 2188 0,'0'0'48'0,"0"0"11"0,-4-3 1 0,-3 0 1 0,7 3-49 0,-7 0-12 16,4 0 0-16,-8 3 0 0,4 0 136 0,0 0 25 15,-4 6 5-15,4 1 1 0,0 6-114 0,-3-4-22 16,3 4-5-16,-4 3-1 0,8-1 31 0,-5 7 7 16,1-3 1-16,4 3 0 0,-1 1-43 0,1-1-8 15,3 3-1-15,0-3-1 0,0-3-11 0,3 0 0 16,4-3 0-16,0-1 8 0,4-2-16 0,0-6-4 0,6-1-1 0,-3-6 0 31,8-3 13-31,-1-3 0 0,3-3 12 0,1-1-12 16,3-2-64-16,1-4-19 0,-1 1-4 0,0-1-1 15,0 1-68-15,-3-1-15 0,-4 1-2 0,4-1-904 0</inkml:trace>
  <inkml:trace contextRef="#ctx0" brushRef="#br0" timeOffset="29513.89">10739 5995 1695 0,'-4'15'37'0,"4"-8"8"0,-3 2 2 0,-1-3 1 0,-3 4-39 0,3-1-9 0,1-3 0 0,-1 1 0 16,1-1 165-16,3-6 31 0,0 0 7 0,0 0 1 0,0 0-62 0,-4-6-12 15,1-4-2-15,-1-2-1 0,1-4-52 0,-1-6-11 16,1 0-1-16,3-3-1 16,-4 0 5-16,1-3 1 0,-1-4 0 0,1 1 0 15,-5 0-39-15,1-4-7 0,0-2-2 0,-3-7 0 0,-1-6 16 16,1 3 4-16,3-4 0 0,-4 1 0 15,0 6-32-15,1 4-8 0,3 2 0 0,0 3 0 16,0 7-26-16,3 6-6 0,1 3-2 0,-1 7 0 31,4-1-48-31,0 7-10 0,0 0-1 0,7 6-1 0,-3 0-78 0,6 3-16 0,-3 3-4 0,4 0-998 16</inkml:trace>
  <inkml:trace contextRef="#ctx0" brushRef="#br0" timeOffset="29855.25">10876 5546 2329 0,'0'16'51'0,"-3"3"10"0,-1 3 3 0,-3 0 2 0,4 0-53 0,-5-4-13 0,-2 1 0 0,-4 0 0 0,3-3 125 0,-3-1 23 0,3-2 4 0,-6 0 0 16,3-1-89-16,0 1-19 0,0-4-3 0,-1 0-1 15,1-2 6-15,4 2 1 16,-1-3 0-16,1 1 0 0,2-1-5 0,-2 0-1 16,3-3 0-16,0 0 0 0,3 1-33 0,4-4-8 15,0 0 0-15,0 0 0 0,0 0 0 0,0 0 0 0,0 0 0 0,0 0 0 16,0 0 8-16,4-7-8 15,3 1 12-15,0 0-4 0,3-4-8 0,1-2-9 0,3 2 9 0,0 1-13 16,4 0 13-16,3-1 0 16,0 1 0-16,4 3 0 0,0-1 0 0,-4 4 0 0,4 0 0 0,-4 3 0 15,-4 3 34-15,1 3 10 0,-4 1 1 0,-3 5 1 16,3 4-22-16,-7 3-5 0,0 3-1 0,-4 0 0 16,4 6-18-16,-3 0 0 0,3 3 0 0,-7 1 0 15,4-7 0-15,-1 0 0 0,1-3 0 0,-4-3 0 16,3-4 0-16,1-2 0 0,-1-4 0 0,1-2 0 15,3-7-150-15,-4-4-34 16,8 1-6-16,-4-6-1205 0</inkml:trace>
  <inkml:trace contextRef="#ctx0" brushRef="#br0" timeOffset="30519.04">11716 5841 1228 0,'7'-16'35'0,"-7"10"7"0,3-3-34 0,1-1-8 0,-1 4 0 0,-3-3 0 16,4 5 174-16,-4 4 33 0,0-6 6 0,0 6 2 0,0 0-19 15,0 0-3 1,-7 6-1-16,0 7 0 0,0 0-51 0,0 9-10 0,3-1-3 0,1 11 0 0,-1 2-78 0,4 4-16 15,0 0-3-15,0-1-1 16,4-2-1-16,3-7 0 0,-4 0 0 0,8-6 0 16,-1 0-19-16,1-6-10 0,0-1 10 0,3-2-10 15,0-4 0-15,3-6 0 0,-2 1 0 0,2-4 0 16,-3-4 0-16,0-5 0 0,4 3 0 0,-4-4 0 16,0 1 9-16,4-4-9 0,0 1 8 0,-4-1-8 0,3 1 0 0,1-4 0 0,-4 4 0 15,4 2 0 1,3 4 0-16,-4 6 0 0,1 0 0 0,0 6 0 0,-1 4 0 0,-2-1 0 0,2 4 0 15,-3 2 0-15,0-2 0 0,0 2 0 16,-3-2 10-16,3 0-10 0,-3-1 32 16,-1 1 0-16,1-4 0 0,0-3 0 0,3-3-12 0,-7-3-4 0,3 0 0 0,-3-6 0 15,4-3-6-15,-4-1-2 0,0-2 0 16,0-4 0-16,-3-3-8 0,3-3 8 0,-4 0-8 0,-3-6 8 16,0-3-8-16,0 3 8 15,0-4-8-15,-3 7 8 0,3-3-8 0,-7 3 0 0,3 0 0 0,-7 3 0 16,4 0 0-16,-3 3-9 15,-4 0 9-15,-4 4-13 0,0-1 21 0,1 6 4 0,-1 1 0 0,1 3 1 32,2 0-53-32,5 2-12 0,-1 1-1 0,4 3-1 0,4 0-102 0,3 0-21 0,0 0-4 0,0 7-1 15</inkml:trace>
  <inkml:trace contextRef="#ctx0" brushRef="#br0" timeOffset="30728.79">12594 6202 2508 0,'-3'12'71'0,"-1"-6"16"0,4-2-70 0,0-4-17 15,0 6 0-15,0-6 0 0,0 0 157 0,0 0 28 16,0 0 6-16,0 0 1 0,0 0-96 0,-3-10-18 16,3-2-4-16,-7 3-1 0,3-4-14 0,-3-3-3 15,0-3-1-15,-4 1 0 0,4-1-64 0,0-3-13 0,0-3-2 0,0 0-1 31,0-3-70-31,0 2-13 0,3-2-4 0,-3 0-852 16,0 3-170-16</inkml:trace>
  <inkml:trace contextRef="#ctx0" brushRef="#br0" timeOffset="30860.52">12421 5618 2419 0,'-3'7'53'0,"-4"5"11"0,0-2 3 0,0-1 1 0,3 4-55 0,-3-1-13 15,4 1 0-15,-1-1 0 0,0-2 54 0,4 2 8 0,0-2 2 0,4-1 0 16,0 0-52-16,3-2-12 0,0 2 0 0,0-3 0 31,3 4-59-31,4-4-14 0,0-3-3 0,4 3-1025 0</inkml:trace>
  <inkml:trace contextRef="#ctx0" brushRef="#br0" timeOffset="31267.81">12792 5725 1036 0,'0'0'23'0,"0"0"5"0,0 0 0 0,0 0 1 0,0 0-29 0,0 6 0 0,0 1 0 0,-4-1 0 0,4 0 140 0,0 0 21 16,0 1 5-16,0-1 1 0,0 3-63 0,0-2-12 15,0 2-2-15,0-3-1 0,0 1 31 0,0-1 7 0,0 0 1 0,4 4 0 16,-4-1-52-16,0-3-9 16,0 7-3-16,3-4 0 0,-3 10-51 0,4-3-13 0,-4 2 0 0,3 8 0 15,1-1 54 1,3 0 8-16,-4 3 2 0,1 0 0 0,3-3 0 0,-3-3 0 16,3 0 0-16,-4-3 0 0,1 0-52 0,3-4-12 15,-4-2 0-15,1-4 0 0,-1 1 0 16,1-4 0-16,-1 0 0 0,1-3 0 0,-4-3 0 0,0 0 0 0,0 0 0 0,0 0 0 15,0 0 0-15,0 0 0 16,0-6 0-16,-7 0 0 16,3-3-34-16,1-4-10 0,-4 0-1 0,0-2-1 15,0-4-156-15,0-3-31 0,-8-22-7 0,-2 3 0 0</inkml:trace>
  <inkml:trace contextRef="#ctx0" brushRef="#br0" timeOffset="31644.9">12682 5963 1983 0,'0'25'44'0,"0"-15"8"16,0 2 3-16,4-2 1 0,-1 2-45 0,4-2-11 0,1-1 0 0,-1 1 0 0,3-4 58 0,1 0 10 15,-1-3 1-15,4 0 1 0,-3 1-70 0,3-1 0 16,4 0-17-16,-1-3 3 16,1 0 50-16,3 0 9 0,0 0 3 0,4-3 0 15,3 0-20-15,-3-1-4 0,0 1-1 0,3-3 0 0,-3 3 1 0,-4 0 0 0,0 0 0 16,0-1 0-16,-7 4 16 0,0 0 3 0,0 0 1 15,-3 7 0-15,-4-4 7 0,0 6 1 16,0-2 1-16,-3-1 0 0,-1 0-10 0,-3 0-3 0,0 1 0 16,0-7 0-16,0 0-8 0,0 0-1 15,0 0-1-15,0 0 0 0,0 0 6 0,-7-4 0 0,0 1 1 0,-3-3 0 16,-1-6-13-16,0-7-4 16,1-3 0-16,-4-6 0 0,-4-1-9 0,4-2-3 15,-4 0 0-15,-3-4 0 0,4 1-8 0,-5-1 0 16,5 1 0-16,-1-4 8 0,0 0-8 0,4 1 0 15,0-1 0-15,0-3 0 0,7 10 0 0,0 6 0 0,3 3 0 0,1 3 0 32,-1 7-15-32,1 2-5 0,3 7 0 0,0 3-1 0,0 0-87 0,3 13-16 0,1 5-4 0,3 4-1 31,0 7-83-31,0-1-17 0,4 0-3 0,-1 3-795 0</inkml:trace>
  <inkml:trace contextRef="#ctx0" brushRef="#br0" timeOffset="31894.05">13155 6104 1980 0,'7'16'44'0,"-3"-13"8"0,-1 4 3 0,-3-7 0 15,0 0-44-15,0 0-11 0,0 0 0 0,4-7 0 0,-1 1 162 0,1-7 30 16,-1 1 7-16,1-4 1 16,-1-3-69-16,1 1-14 0,-1-4-2 0,1 3-1 0,3 0-50 0,0 0-9 15,-3 4-3-15,3-1 0 0,3 6-21 0,1 1-5 16,-4 3-1-16,3 3 0 0,5 3 21 0,-5 0 4 16,4 6 1-16,0 3 0 0,-3 7-41 0,7 3-10 15,-4 3 0-15,0 3 0 16,0 3 0-16,-3 0 0 0,3 1 0 0,-4-4 0 0,1-3 0 0,-1-1 0 15,1 1 0-15,-4 0 0 0,0 0 0 0,0-3 0 16,0-3 0-16,0 0 0 16,-3-7-49-1,3 0-12-15,-4-2-3 0,1-4 0 0,3-3-256 0,-4 0-51 16,-3 0-10-16,8-19-3 0</inkml:trace>
  <inkml:trace contextRef="#ctx0" brushRef="#br0" timeOffset="32564.18">13970 5913 1792 0,'0'0'51'0,"0"0"10"0,0 0-49 0,0 0-12 16,-4-6 0-16,4 6 0 0,-7-3 156 0,0 0 29 16,7 3 6-16,-7-3 1 0,0 6-103 0,0 0-20 15,-3 3-4-15,3 3-1 16,0 7 0-16,-4 0 0 0,0 9 0 0,4 0 0 0,0 3-51 16,0-3-13-16,-3 7 0 0,6-7 0 15,-3 3 54-15,3-3 8 0,4 3 2 0,0 0 0 16,0-6-52-16,8 0-12 0,-5 0 0 0,8-6 0 0,-1-3 0 0,1-4 0 15,3-6 0-15,4-3 0 0,-4 0 0 0,3-6 0 16,4-7 0-16,-3-2 0 0,0-4 0 0,-1-3 0 16,1 3 0-16,-4-3 0 0,-3 0 17 15,-1 0 1-15,-3-3 0 0,0 0 0 0,0 0-29 0,1 3-5 16,-5 0-2-16,1 3 0 0,-1 4 18 16,-3 5 16-16,4 1-4 0,-4 9 0 0,0 0-12 15,0 0 8-15,0 6-8 0,-4 3 0 0,4 4 8 0,4-1-8 0,-4 4 0 0,3 0 0 16,1 0 9-16,3-1-9 0,0 1 8 0,0 3-8 15,0-7-12-15,4 4-7 16,-1 0-1-16,4-4-1 0,-3 1 21 0,3 2 18 16,0-2-3-16,0-1-1 0,4 1-22 0,-4 0-5 15,4-4-1-15,-1 0 0 0,-3-2 14 0,4-1 12 16,-4 0-3-16,0-3 0 0,-3-3-9 0,-1 0 0 16,1 0 0-16,-1-3 0 0,-2-3 0 0,-5 0 0 0,4-4 0 15,-7-2 0-15,4-1 24 0,-8-3 0 16,4 4 0-16,-3-4 0 0,-4 1 9 0,-1-4 2 0,-2 0 0 0,-1-6 0 15,-3-3-15-15,-3-7-2 0,-1-6-1 0,-3-3 0 0,-4 1-5 0,4-1 0 16,-4 0-1-16,4-3 0 16,0 3-11-16,0-3 12 15,7-3-12-15,-1 6 12 0,1 6 10 0,7 4 2 16,-3 5 1-16,6 11 0 0,1-1-46 16,-1 9-10-16,1 1-1 0,3 9-1 0,0 0-55 0,3 9-12 0,4 4-1 0,0 3-1 15,4 9-82-15,-1 0-16 0,8 3-3 0,-4-3-964 16</inkml:trace>
  <inkml:trace contextRef="#ctx0" brushRef="#br0" timeOffset="32797.58">14587 6283 2419 0,'0'10'53'0,"0"-1"11"0,0 0 3 0,0-2 1 0,0-7-55 0,0 0-13 0,0 0 0 0,0 0 0 15,-3-10 129-15,-1-2 23 0,-3-7 5 0,0 0 1 0,0-3-48 0,0-3-10 16,-3 3-1-16,-1-9-1 0,0-1-78 0,1-8-20 0,-4-1 0 0,0-9 0 15,-4 3 36-15,0 3 4 16,1 3 1-16,-1-3 0 0,4 10-30 0,0-1-11 16,0 1 0-16,7 5 9 0,0 1-9 0,3 6 0 0,0 0 0 0,4 4 0 31,4 5-77-31,0 4-18 0,3 2-3 0,0 4-1 16,3 6-133-16,4 0-26 0</inkml:trace>
  <inkml:trace contextRef="#ctx0" brushRef="#br0" timeOffset="33256.93">14686 5976 1818 0,'0'0'40'0,"0"0"8"0,0 0 1 0,-7 3 3 0,4 0-42 16,-4 0-10-16,3 4 0 0,0-1 0 0,1 0 52 0,-1 0 8 16,1 1 1-16,-1 2 1 0,1 0-10 0,3 1-3 15,-4-1 0-15,1 4 0 0,-1-4 29 0,1 4 6 16,3-4 0-16,-4 1 1 0,4 2 11 0,0 1 3 15,0-4 0-15,0 0 0 0,4 4-56 0,-1-4-11 0,1 1-3 0,3-1 0 32,3 1 5-32,1-4 1 0,0 3 0 0,3-6 0 0,3 1-35 15,1-4 0-15,3-4-15 0,-3 1 5 0,-1-6 10 0,1 3 12 0,0-4-2 0,-1-2-1 16,-3-1-9-16,1-3 0 0,-5 1 0 0,-3-4 0 16,0 3 0-16,-3-2 0 0,-1-1 0 0,-3 0 0 15,-3 0 0-15,-1 0 0 0,-3 4 0 0,-3-1 0 16,-5 3 0-16,1 1 12 0,0 2-12 0,-3 4 12 15,3 0-12-15,-4 3-17 0,0 3 4 0,4 0 1 32,0 3-120-32,3 3-24 0,1 0-5 0,-1 4-1050 0</inkml:trace>
  <inkml:trace contextRef="#ctx0" brushRef="#br0" timeOffset="34391.44">15025 5894 1792 0,'0'0'51'0,"0"0"10"0,-4-3-49 0,-3-3-12 0,4 6 0 0,-4-3 0 0,7 3 156 0,-7 0 29 0,0 6 6 16,-1 0 1 0,5 1-52-16,-4 5-9 0,3 4-3 0,1 0 0 15,-4-1-102-15,7 7-26 0,-4-3 0 0,1 0 0 16,-1 0 43-16,4-4 3 0,0 4 1 0,0-3 0 15,0-4-24-15,0 4-5 0,4-3-1 0,-1-1 0 0,1-3-17 16,-1 4 0-16,4 0 0 0,0-1 0 0,0 1 0 0,4-1 0 0,0-2 0 0,-1-1 0 16,4-3 0-16,0 1 0 15,4-4 0-15,0-3 0 0,3-3 0 0,0-4-11 16,4 1 11-16,-4-7-13 0,4 1-4 16,-4-1-1-16,3 4 0 0,-2-7 0 0,-1 4-7 15,-4-4-2-15,-2 0 0 0,-1 1 0 0,-4-1 12 0,1 4 3 16,-4-4 0-16,0 0 0 0,-4 4-11 0,1-1-1 0,0 1-1 15,-1 2 0 1,-3 1-11-16,0-1-1 0,4 1-1 0,-4-4 0 0,0 4-14 0,0 0-2 0,0 2-1 16,0-2 0-16,0 3 37 0,0-1 7 0,0 7 2 0,0 0 0 0,0 0 9 0,0 0 0 15,0 0 0-15,-4 10 0 16,4 2 60-16,-3 4 13 0,-1 6 3 0,0 0 1 0,1 3-1 16,-1 0 0-16,4 0 0 15,-3-3 0-15,3 0-20 0,-4 0-4 0,1-3 0 0,3 0-1 16,0-4-19-16,0-2-3 0,0-1-1 0,0-5 0 15,3-1-19-15,-3-6-9 0,7 0 8 0,-3 0-8 0,-1-3 21 16,5 0-1-16,-5-4 0 0,4-2 0 0,-3 0-33 0,3-1-7 16,-4 1-2-16,1-4 0 15,3 1 22-15,-4-1-9 0,1 1 9 0,-1-4 0 16,1 3-10-16,-1 1 10 0,1-1-8 0,-4 4 8 16,4-1 0-16,-4 10-10 0,0 0 10 0,0 0 0 15,0 0 0-15,3 4 0 0,1-1 0 0,-1 9 0 0,4-2 0 0,-3 2 0 0,3 4 0 0,-4 0 0 16,4-4 0-16,0 1 8 0,0 2-8 15,0-2 0-15,4-4 0 0,-4 4 8 0,4-4-8 0,-4 1 0 16,3-1 0-16,1 0 0 16,0-2 0-16,-1-1 0 0,1-3-10 0,3 0-2 0,-4-3 0 0,1 0 0 31,3-3-41-31,-3 0-9 0,3-3-2 0,-4-1 0 16,4 1-3-16,-3 0-1 0,3 0 0 0,-3-4 0 15,-1 1 25-15,1 3 5 0,-1-1 1 0,-2 1 0 0,2 3 37 0,-3-3 0 0,-3 2 0 0,-1-5 0 0,1 3 56 16,-1-1 13-16,-3-2 3 0,-3 0 0 15,-1-1 12-15,1-5 2 0,-4 2 1 0,-4-6 0 0,4-6-33 16,-4 0-6-16,-3-6-2 0,0-4 0 16,0 1-18-16,-4-1-4 0,1-2-1 0,-1-4 0 0,-3 0-15 15,3 0-8-15,1-6 10 16,3 0-10-16,0 3 8 0,3 7-8 0,0 5 0 0,4 4 0 16,4 9 0-16,-4 7-8 0,3 2-1 0,1 7 0 31,3 3-52-31,-4 7-11 0,4 5-1 0,-3 10-1 0,3 0 21 15,0 6 4-15,0 4 1 0,0-1 0 16,0-3-1-16,0 0 0 0,0 1 0 0,0-4 0 0,3 3 34 0,1-3 15 0,-1 3-12 0,4-3 12 16,0 0 0-16,4-3 0 0,-1 7 0 0,8-8 0 15,0 1 0-15,-1-3 0 0,8 0 0 0,-4-3 0 0,4-4 0 16,-4-2 0-16,4-4 0 0,-4-3 0 0,4 0 11 0,-8-3-3 0,4 0-8 0,-6-6 12 31,2 0 4-31,-3-4 0 0,0 1 0 0,1-7 0 16,-5 0-16-16,1 1 0 0,-1-1 0 0,-3 0 0 0,-3 1 56 0,3-1 4 0,-4 4 2 15,-3-4 0-15,0 0-30 0,-3 4-5 0,-1-1-2 0,1 4 0 16,-4-1-2-16,0 4-1 16,0 3 0-16,-4 0 0 0,1 3-9 0,-1 6-1 0,4 3-1 15,-4 4 0-15,4 9-11 0,0 0 12 0,0 3-12 0,4 6 12 16,3 4-12-16,-4-4 0 0,8 1 0 0,-1-4 0 16,1-3 0-16,3-3 0 15,0 0 0-15,3-7 0 0,1 1 0 0,3-3 0 16,0-4-8-16,0 0 8 0,4-2 0 0,0-4-9 15,-4-3 9-15,7-3 0 0,-4 0-46 16,1-4-2-16,-4-2-1 0,4-1 0 0,-4-2-57 0,0-7-11 0,-3 0-3 0,-1-3 0 16,1-3-120-16,-1 0-24 15</inkml:trace>
  <inkml:trace contextRef="#ctx0" brushRef="#br0" timeOffset="34787.97">16207 5496 2325 0,'0'0'51'0,"0"0"10"0,0 0 3 0,0 0 2 0,-4 6-53 0,1 4-13 0,-1 2 0 0,1 7 0 0,3 0 75 0,3 3 12 16,1 0 2-16,3 3 1 16,0-3-53-16,0 3-10 0,0-3-3 0,3 3 0 15,1 0-7-15,-4 0-1 0,4 0-1 0,-4 4 0 0,3-4 10 0,1 0 3 0,-1 0 0 0,-3 3 0 16,4-6 2-16,-4 0 1 16,4 0 0-16,-1-6 0 0,-3-1-15 0,0-5-4 15,0-1 0-15,-3-6 0 16,-4-3-12-16,0 0 0 0,0 0 8 0,0 0-8 0,0-9 0 0,0-4 0 0,-4 1 8 0,-3-1-8 15,0 1 0-15,-3-1 0 0,-1 4 8 0,1-4-8 16,-5 7 0-16,1 0 8 16,-3 2-8-16,-1 1 0 0,-3 6 0 0,-4 7 8 15,1-1-8-15,-5 10 0 0,5 0 0 0,-1 6 0 16,0 0 0-16,8 0 0 0,-1 0 0 0,7 0 8 0,4-6-8 0,0 0 0 16,7 0 0-1,7-4 9-15,4-2-9 0,3 3 8 0,7-4 0 0,4-2 0 0,0-4 0 0,-1-3 0 16,4 0 4-16,-3-6 0 0,3 0 0 0,-3 0 0 15,7-4-12-15,-4-2 0 0,4 0 0 0,0-4 0 32,3 1-51-32,-3-1-15 0,-1-3-3 15,5-3-1-15,-1 1-175 0,-3-1-35 0</inkml:trace>
  <inkml:trace contextRef="#ctx0" brushRef="#br0" timeOffset="35220.15">17184 5644 2188 0,'0'0'48'0,"-4"-4"11"0,-3 1 1 0,0-3 1 0,7 6-49 0,-10 0-12 16,10 0 0-16,-7 0 0 0,-4 3 156 0,4 3 29 0,0 4 6 0,-4-1 1 16,1 1-103-16,-1 5-20 0,1-2-4 0,-1-1-1 15,-3 7-51-15,0-3-13 0,3 3 0 0,-3-1 0 16,7 1 0-16,-4 0 0 16,4-3 0-16,4-4 0 0,-1 1 0 0,8-4 0 15,-1 1 0-15,8-4 0 0,3-3 0 0,0-3 0 0,4 0 0 0,3-3 0 16,0-3 0-16,-3-1 0 15,3 1 0-15,-3 0 0 0,3-4 0 0,0 4 0 0,4 0 0 0,-4 0 0 16,0 3 0-16,0-1 0 16,0 1 0-16,0 3 0 0,-3 3 0 0,0 1 0 0,-1 2 0 0,-6 3 0 0,3 4 54 15,-7-1 8 1,-3 7 2-16,-4 0 0 0,0 6 0 0,-7 0 0 0,-1 3 0 16,-2 1 0-16,-1-1-52 0,-3-3-12 0,-3 0 0 0,2-6 0 0,-2 0 0 0,3-4 0 15,3-2 0-15,-3-4 0 16,3-3-68-16,1 1-16 0,3-4-3 0,7-3-1 15,-7-3-64-15,3-4-12 0,1-2-4 0,3 0-1110 16</inkml:trace>
  <inkml:trace contextRef="#ctx0" brushRef="#br0" timeOffset="35675.69">17473 5847 2026 0,'7'22'57'0,"-3"-6"14"15,-1 0-57-15,1 6-14 0,3 3 0 0,0 6 0 0,3-3 130 0,1 4 23 16,0-4 5-16,-1 3 1 0,1-3-49 0,-1 1-10 15,1 2-1-15,-4 3-1 0,4 1-78 0,-4-1-20 16,0 4 0-16,3 0 0 0,-3-4 55 0,0-2 7 0,0-4 2 0,-3-3 0 16,-1-3-52-1,1-3-12-15,0-4 0 0,-4-2 0 0,-4-4 0 0,0-2 0 16,1-4 0-16,-4-3 0 0,3 0 0 0,-6-3 0 0,6-4 0 16,-6-5 0-16,3-1 34 0,-4-3 4 15,0-5 1-15,1-5 0 0,-1-5-31 0,-3 0-8 16,4-4 0-16,-5-6 0 15,5 4-30-15,3-1-7 0,-4 4-2 0,4-7 0 0,4-3 39 0,-4-3 0 0,7 0 0 0,0-3 0 16,7 3 0-16,-4 6 0 16,4 7 0-16,4-1 0 0,-1 7 0 0,1 6 0 0,0 3 0 0,-1 3 0 15,1 4 44-15,-1 6 16 0,-3-1 3 16,4 7 1-16,-4 3-52 0,4 1-12 0,-4 2 0 0,0 6 0 0,0 4 0 0,0 3 0 16,0 0 0-16,-4 6 0 15,4 0 54-15,-3 3 8 0,0 3 2 0,-1 4 0 16,-3-4-52-16,4-2-12 0,-4 2 0 0,-4-6 0 15,1 0 0-15,-1-6 0 0,0 0 0 0,-3-4 0 16,4-2-48-16,-4-4-13 0,3-6-3 0,-3 1 0 16,7-4-51-16,-7 0-10 0,0-7-3 0,0-2 0 15,4-1-102 1,-4-2-21-16,3-1-4 0,4-5-1 0</inkml:trace>
  <inkml:trace contextRef="#ctx0" brushRef="#br0" timeOffset="36482.37">17805 5713 2415 0,'0'0'53'0,"0"0"11"0,0 0 3 0,0 0 1 16,-4 6-55-16,-3 0-13 0,4 3 0 0,-4 1 0 15,-1 2 91-15,1 1 15 0,0 6 3 0,0 0 1 0,0 6-73 0,4 0-14 0,-4 6-3 0,3 0-1 16,1 4 21-16,3-4 4 16,0 1 0-16,0-7 1 0,3-6-28 0,1-1-5 15,-1-5-2-15,4-7 0 0,4 0-10 0,-4-6 0 16,3-3 0-16,5-6 0 0,-5 0-8 0,4-10 8 0,-3-3 0 15,3-3 0-15,-3-4 0 0,-1 1 0 0,1 3 0 0,-1-3 0 16,1 3 0-16,-4 3 0 0,-4 3 0 0,5-3 0 16,-5 10 0-16,1 2 0 15,-1 4 0-15,1 3 0 0,-4 3 0 0,0 6 8 0,3 3-8 0,1 4 0 16,-1 6 11-16,1 3-3 0,3 3-8 0,0 0 12 16,0 6-1-16,0-3-1 0,0 1 0 0,4-4 0 15,-4 0-10-15,3-6 0 0,-3 0 9 0,0-4-9 16,4-5 0-16,-4-1 0 0,4 0 0 0,-1-5 0 31,1-1-59-31,-1-6-13 0,1-4-2 0,0-2-1 16,-1-1-72-16,1-5-14 0,-4-1-3 0,3-6-1 0,1 0-43 0,-4-3-9 0,4 3-2 0,-4-3 0 31,3 3 22-31,-3 0 4 0,0 0 1 0,0 3 0 0,0 1 153 0,0 2 39 0,1 0 0 16,-5 4 0-16,1 2 95 0,-4 4 26 0,0 0 6 0,0 3 1 15,0 3 51-15,0 0 10 0,-4-4 3 0,1 1 0 0,-5-3 0 0,1 6 0 16,4 0 0-16,-4 0 0 0,0 0-124 0,-4 3-24 15,4 0-4-15,-3 4-2 0,2 2-10 0,-2 4-1 0,-4-1-1 0,3 7 0 16,1 0-26-16,3 3 0 16,-4 0 0-16,4 9 0 0,0-3 56 0,3 0 7 0,1-2 1 0,-1-1 0 15,4 0-52-15,4-6-12 0,-1-4 0 16,1 1 0-16,3-4 0 0,0 1 0 0,4-7 0 0,3 0 0 16,0 1 0-16,3-4 0 0,5-3 0 0,-1-3 0 15,3 0 20-15,-2-1 0 0,2-2 1 0,1 0 0 16,0-3-21-16,-4-1 0 0,0-2 0 0,-3-1 0 15,-1 1 0-15,1-4 0 16,-4 0 0-16,-3 0 8 0,3-2-24 0,-4-1-5 0,1 0-1 16,-4 0 0-16,0 0 38 0,0 1 7 15,0-1 1-15,0 0 1 0,-3 0-40 0,-1 3-8 0,4 1-1 16,-7-1-1-16,4 4 48 0,-4-1 9 0,0 4 3 0,-4-1 0 16,4 1-6-16,-7 6-1 15,7 3 0-15,-7-3 0 0,0 3-28 0,0 3 8 0,0 6-8 0,-4 0 0 16,4 7 0-16,0 3 0 0,-3 3 0 0,3 3 0 15,0 3 0-15,0 0 0 0,3 7 0 0,1-4 0 0,3-6 23 16,3 4 1-16,1-7 1 0,3 0 0 16,3-4-40-16,-3 1-8 0,4-3-1 0,3-1-1 0,0-2 25 15,4 3 0-15,3-4 0 0,0-2 0 0,0-1 46 0,4 0 14 16,3-5 4-16,4-4 0 0,0 0-52 16,-1-4-12-16,-2-2 0 0,-1-3 0 15,0 3 0-15,-3-4 0 0,-1 4 0 0,-2-4 0 16,-5 1 0-16,1 0 0 0,0-1 0 0,-8 1 0 15,1-1-48-15,-1-2-13 0,-3-1-3 0,-3 1 0 16,-1-4-153-16,-3 0-31 0,-3-15-7 0,-15 0-1 16</inkml:trace>
  <inkml:trace contextRef="#ctx0" brushRef="#br0" timeOffset="37494.32">3729 7108 2347 0,'-4'3'52'0,"-6"0"10"0,6 0 2 0,-6 0 2 0,-1 0-53 0,0 1-13 16,1 2 0-16,-1-3 0 0,-3 3 99 0,4 4 17 15,-1-4 3-15,0 3 1 0,4 4-74 0,-3 3-14 16,-1 6-4-16,4 0 0 0,0-1 25 16,0 8 5-16,7-1 1 0,-3 6 0 15,6 1-35-15,-3 3-6 0,7-4-2 0,0 0 0 0,0 1-16 0,4-4-14 16,3 4 2-16,0-4 1 0,4-6 33 0,-8-3 6 15,8-3 2-15,0-6 0 0,-1-4-30 0,4-6 0 16,4-3 0-16,-4-3 0 16,0-10 0-16,4-2 0 0,-4-7 0 0,-3-3 0 0,0-3 0 0,-8-1 0 0,4-2 9 15,-3-4-9-15,-8 1 11 0,4 3-3 0,-3-4-8 0,-4 1 12 16,0 2 11-16,0 4 1 16,-4 0 1-16,-3 3 0 0,4 3-25 0,-8 3-12 0,-3 0 0 15,4 0 1-15,-8 7 11 0,0-1 11 16,-3 1-3-16,0 2 0 0,0 7-8 0,3-3 8 15,-7 6-8-15,8 0 8 0,3 0-8 0,-8 3 0 0,12-3-12 0,-1 3 12 16,4 0-98-16,7-3-12 0,0 0-2 0,0 13-1 16,7-1-110-16,0 1-21 0,7-4-5 0,-3 1-1 0</inkml:trace>
  <inkml:trace contextRef="#ctx0" brushRef="#br0" timeOffset="37822.35">4251 7500 2419 0,'0'6'53'0,"0"-3"11"0,-4 3 3 0,4 1 1 0,0-7-55 0,0 0-13 15,-7 3 0-15,4 0 0 0,-4-3 109 0,0-3 19 16,0 0 4-16,-4-4 1 16,1-2-59-16,2 0-12 0,-2-1-2 0,-8-5-1 15,4-1-47-15,0-3-12 0,0-3 0 0,-4-3 0 16,8 0 33-16,-4 0 5 0,3 0 1 0,7-7 0 0,-6 7-28 15,-1-3-11-15,8 3 8 0,3-3-8 0,0 6 0 0,0 0 0 16,0 0 0-16,7 3 0 0,0 0 0 0,3 4 0 16,5-1 0-16,-1 3 0 0,7 1 0 0,0-1 8 15,0 1-8-15,4 2 12 0,3 7 4 0,-3 0 0 16,3 3 1-16,0 0 0 0,-3 3-17 0,3 0 0 0,-3 1 0 0,-7 2 0 16,3 0 0-16,0 3-11 15,0 1 2-15,-3-4 0 16,3 0-37-16,0 1-7 0,0-1-2 0,4-3-892 0,-4 0-178 0</inkml:trace>
  <inkml:trace contextRef="#ctx0" brushRef="#br0" timeOffset="38748.83">6121 6910 2415 0,'0'0'53'0,"0"0"11"0,-7-6 3 0,0 0 1 0,3 3-55 0,-3-1-13 16,0 1 0-16,-4 0 0 0,8 0 106 0,-11 3 18 0,3-3 4 0,1 3 1 15,-8 0-42-15,4 6-9 0,0 7-2 0,-4 2 0 16,4 1-28-16,-4 6-5 15,4 0-2-15,0 6 0 0,0 0-24 0,0 1-5 16,3 2 0-16,1 13-1 0,-1 0 20 0,4 0 4 16,0 3 1-16,7 3 0 0,0 0-18 0,4-6-3 15,6 3-1-15,1 0 0 0,3-3 0 0,0-3 0 0,7-4 0 0,4-2 0 16,3-4-14-16,0-9 0 0,0-3 0 0,1 0 0 16,2-10 0-16,-2-3-13 0,2-6 2 0,5-6 1 15,-1 0 10-15,0-7 0 0,1-5 0 16,-1-4 0-16,-3-7 0 0,3-2 0 0,-7-3 0 0,0-4 0 15,-7-3 8-15,1 3 1 0,-5-2 0 0,-6-1 0 16,-4 3-9-16,0 1 12 0,-4 2-12 0,-3-2 12 0,0 5-12 0,-3 1 0 16,-4 3-12-1,-4-4 12-15,4 10 0 0,-3-3 15 0,-8 0-1 16,0 0 0-16,1 3-14 0,-1 3 9 0,-7-3-9 0,1 4 8 0,3-1-8 16,-1 6 0-16,1 4 0 0,-3 3 8 0,9 6-8 0,-6 0 0 15,7 3 0-15,0 3 0 16,3 7-19-16,4 2 1 0,0-2 0 0,4 2 0 15,3 4-97-15,0-3-19 0,7 0-4 0,0-4-1 16,0 4-39-16,7-7-8 0,0 1-2 0,4-1-988 16</inkml:trace>
  <inkml:trace contextRef="#ctx0" brushRef="#br0" timeOffset="39172.53">6710 7067 2419 0,'0'0'53'0,"0"0"11"0,0 0 3 0,0 0 1 0,0 0-55 0,-4-3-13 0,-3 0 0 0,0 0 0 0,4 3 105 0,-4 0 19 0,-4 0 3 0,4 3 1 16,0 0-20-16,-4 3-4 16,1 4-1-16,-4 2 0 0,3 4-63 0,-3 6-12 15,0 6-2-15,0 0-1 0,0 4 31 0,0 5 7 16,-1-2 1-16,8 5 0 0,-3-2-52 0,6 6-12 0,4-3 0 16,4 6 0-16,-1-6 0 0,4-4 0 0,4 1 0 0,3-4 0 0,0-6 0 15,4 1 0 1,-1-10 0-16,12-4 0 0,-12-2 0 0,12-7 0 0,-1-6 0 15,3 0 0-15,1-6 0 0,0-1 0 16,3-8 0-16,1-4-10 0,-5 0 10 16,1-6 0-16,0 0 0 0,-4-3 8 0,-7 0-8 0,0-1 0 0,1 1 0 0,-5-3 0 15,-3 3 10-15,-3 2-2 0,-4 1-8 0,-4 0 12 16,-3 3-12-16,-3-3-8 0,-4 0 8 0,-4 0-13 0,1 0 29 0,-4-3 5 16,-4 3 2-16,-3-4 0 15,-4 8-15-15,4-1-8 0,-11 3 8 0,4 0-8 16,0 3-17-1,3 4-8-15,0 2-2 0,4 4 0 0,0 3 43 0,3 0 9 0,1 0 2 0,6 3 0 16,4 0-95-16,0 0-18 0,3 3-4 0,4 0-1 16,4 0-101-16,3 0-21 0,4 0-4 0</inkml:trace>
  <inkml:trace contextRef="#ctx0" brushRef="#br0" timeOffset="39785.83">7370 7616 1807 0,'-11'15'40'0,"7"-8"8"0,1 2 1 0,-4 4 2 0,7-1-41 0,-4 4-10 0,1 0 0 0,3-4 0 16,-4 1 138-16,4-1 26 0,0-2 4 0,0-1 2 16,4 0-34-16,-1-5-8 0,-3-4 0 0,0 0-1 15,0 0-50-15,7-4-9 16,4-5-3-16,-4-4 0 0,-3-5-1 0,3-1 0 0,-4-6 0 0,4-3 0 0,0-4-14 16,-3 1-3-16,3-1-1 0,-4-2 0 15,-3 3-22-15,4-4-5 0,-1 1-1 0,-3 2 0 16,4 1-9-16,-4 3-1 0,3-1-8 15,-3 4 12-15,4 7-12 0,0 2-8 0,-4 3 8 0,3 10-13 0,-3 3 13 16,0 7 0-16,0 8 0 0,0 4 0 16,0 3 0-16,0 9 0 0,0 4 0 0,4 6 0 0,-1-7 0 0,-3 7 0 15,7-4 0-15,-3 4 0 16,-1-3 0-16,4-7 0 0,-3 1 0 0,6-11 0 0,-3-5 0 0,4-3 0 16,0-7 0-16,6-3 0 0,-3-9 0 0,4-4 0 15,0-8 0-15,3-11 0 0,0-2 23 0,0-7 7 16,0 1 2-16,0-4 0 0,1-3-24 15,-1 0-8-15,0 0 0 0,0-3 0 0,-3 3 0 16,-1 1 0-16,-2 2 0 0,-1 0 0 0,0 3 0 16,0 7 0-16,-4 3 0 0,1 6 0 0,-4 6 0 15,-3 7 0-15,-4 9 0 0,0 0 0 0,7 6 0 0,-4 7 0 16,1 9 0-16,-1 9 0 0,1 6 0 0,3 7 0 0,-4 7 0 0,4 2 0 16,0 0 0-16,1 0 0 0,2 1 0 0,1 2 0 31,-1 1-26-31,4-4-5 0,0-3-1 0,8-6 0 0,-5-3 51 0,4-7 9 0,1 1 3 0,2-7 0 15,1-3-31-15,3-6 8 0,-3 0-8 0,3-4 4 16,-3-5-4-16,0-4 0 0,-4 0 0 0,0-6 0 0,0-3 0 0,0 0 0 16,-3-6 0-16,3-1 0 15,-3-2-88-15,-1-10-18 16,-3 0-3-16</inkml:trace>
  <inkml:trace contextRef="#ctx0" brushRef="#br0" timeOffset="-199208.27">13854 1345 1728 0,'0'0'38'0,"0"0"8"0,0 0 2 0,0 0 0 0,0 0-39 0,0 0-9 0,0 0 0 0,0 0 0 32,0-7 104-32,3-2 20 0,1 0 3 0,-1 2 1 0,8-2-52 15,-4 3-9-15,3-1-3 0,5-2 0 0,-1 3-51 0,0-1-13 0,3 1 0 0,1 0 0 16,0 3 0-16,-4 0 0 0,3 0 0 0,-2 3 0 15,2 0 14-15,-6 0 0 0,3 0 0 16,3 0 0-16,-2 0-6 0,2 0-8 0,1 0 11 0,3 0-11 16,0 0 12-16,0 0-12 0,8 0 12 0,-1 0-12 15,4 0 16-15,3 3-4 0,-3-3-1 0,3 3 0 16,-7 3-11-16,0 0 10 0,1 1-10 0,-5 2 10 16,4 4-10-16,1-7 0 0,-1 6 0 0,4 1 8 15,3 6-8-15,4-10 0 0,3 7 0 0,0 0 8 16,1-4-8-16,-4 1 0 0,-4-4 0 0,0 0 8 15,0 4-8-15,4-7 0 0,4 7 9 0,-1-4-9 16,4 7 0-16,0-10 0 0,-1 10 0 0,1-4 8 0,-7 7 3 0,0-3 1 16,-4 3 0-1,4 3 0-15,-4 0-12 0,4-1-16 0,0 1 4 0,0 4 1 16,3-11 11-16,-7 7 16 0,1 0-4 0,-1 3-1 16,-3 0-11-16,-4-3 0 0,-3-3 0 0,3 3 0 0,-4 6 0 15,-2-3 0-15,2 3 0 0,1 1-11 16,0-1 11-16,3 0 0 0,-3-3 8 0,3 3-8 15,0-9 0-15,-3 6 0 0,3-6 0 0,-3 3 0 0,-1 0 0 0,-2 3 9 0,-1-3-9 0,-4 3 0 16,-3-3 0 0,-3 3 0-16,0 0 0 0,-1 0 0 0,1 0 0 0,-4 1 0 0,0-1 0 0,0 0 0 15,0 0 0-15,-3 0 0 16,3 0 0-16,-4-3 0 0,1 3 0 0,-1 0 0 16,1 0 0-16,-1 0 0 0,1 0 12 15,-4 0 4-15,3 1 2 0,1-1 0 0,-4-3-18 0,0 3 0 0,0-3 0 0,3 0 0 16,-3-1 8-16,0 1-8 0,0 0 0 0,0-3 0 15,0 0 0-15,0 0 0 16,-3 3 0-16,-1-3 0 0,1-4-12 0,-1 4-7 0,1 3-1 0,-1-3 0 16,-3 3 34-16,4 0 6 0,-4-3 2 0,-1 2 0 15,1-2-35-15,0 0-7 0,0 0-2 16,0 0 0-16,-3 0 41 0,-1-4 8 16,0 4 1-16,-3-3 1 0,-3-1-46 15,-1 1-10-15,0-3-1 0,1-1-1 0,-4 4 54 0,3 0 11 0,-3-7 3 16,3 0 0-16,1 4-25 0,-1-4-5 0,0 1-1 0,4-1 0 15,0-3-8-15,0 4 0 0,0-1 0 0,3-3 8 16,1 1-8-16,-1-1 0 0,1 0 0 0,-1 1 0 16,4 2 0-16,-4-3 0 0,1 4 0 0,3-1 0 15,-4 0 8-15,4 4-8 0,0-1 8 0,-4-2-8 16,4 2 0-16,0-2 0 0,-3-1 0 0,3 1 0 16,0-1 0-16,-4 0 0 0,7 1 0 0,-3-4-11 0,0 0 11 0,0 1 0 15,4-1 0-15,-4-3 0 0,7-3 0 0,0 0 0 16,-4 6 0-16,4-6 0 0,0 0 0 0,0 0 0 15,0 0 0-15,-7 0 0 0,7 0 0 0,0 0 8 0,0 0-8 0,0 0 0 16,0 0 13-16,0 0-1 16,0 0-1-16,0 0 0 0,0 0-11 0,0 0 0 15,0 0 0-15,0 0-11 16,0 0 11-16,4-6 0 0,-1 0 0 0,1 0-8 0,3-4 8 0,0 1 0 0,0-1 0 0,0 4 0 31,0-10 0-31,4 1 9 0,-4-1-9 0,0 0 10 0,3 1-10 0,1-1 0 16,-4 3 0-16,0-2 0 0,4 2 0 15,-1 1 0-15,-3-1 0 0,0-3 0 0,0 4 0 0,0-1 0 0,0 1 0 0,0-4 0 16,-3 7 0-16,3 3 0 16,-3-7 0-16,-1 7 0 0,-3-1 0 0,0 7 0 15,0 0 0-15,0 0 0 0,0 0 0 0,0 0 0 0,0 0 0 0,-3-3 0 16,3 3 0-16,-7 0 0 0,-1 3 0 0,1 1 0 16,-3-1 0-16,3 0 0 0,0 3 0 0,-4 4 0 15,4-7 0-15,0 6 0 0,0 0 0 0,-4-2 0 16,4 2 0-16,-3 4 0 0,-1-4 0 15,-3 4 0-15,3-4 0 0,-3 7-17 0,-3-7 4 0,3 7 1 16,-4-4 12-16,4 1 0 0,0-1 0 0,-4 1 0 16,4-4 0-16,3 4 15 0,-3-4-2 0,4 1 0 0,3-1-21 0,0 1-5 31,3 2-1-31,1-6 0 0,3 1 14 0,0 2 0 0,3 0 0 0,1 1 0 0,3-4-8 16,0 4 8-16,3-1 0 15,1 0-9-15,-1 1 9 0,5-4-8 0,-1 3 8 0,0 1-8 0,0-4 24 16,4 3 4-16,-4-2 2 0,3-1 0 0,-3 3-22 0,1-5 0 15,-1 2 0-15,3 0 0 0,-3-3 0 0,4 4 0 16,3-4 0-16,0-3 0 0,4 0 0 0,0 0-16 0,-1-3 2 0,5-1 1 31,-1 1 13-31,0 0 0 0,-3-3 0 0,3 3 0 0,-3 0 12 0,-4-1 0 0,0 4-1 0,-7 0 0 32,0-6-214-32,-3 6-42 0,3 0-9 0,-14 0-2 0</inkml:trace>
  <inkml:trace contextRef="#ctx0" brushRef="#br0" timeOffset="-198475.29">13709 1360 1497 0,'3'7'32'0,"1"-4"8"0,3 0 0 0,4 3 4 0,-1 4-36 0,4-4-8 0,4-3 0 0,0 3 0 16,3-3 104-16,-4 4 20 0,5-4 3 0,-1 3 1 15,0 0-52-15,0 4-9 0,0-7-3 0,-3 3 0 16,0-3 0-16,-4 4 0 16,0-1 0-16,-4-3 0 0,1 0-51 0,-4-3-13 15,0 3 0-15,-3-3 0 0,-4 0 0 0,0 0 0 0,0 0 0 0,0 0 0 16,-7 0 54-16,-4 0 8 0,-3-3 2 0,-7 0 0 15,-1 3-52-15,1-6-12 0,-3 3 0 0,-1-4 0 0,-3 4 0 0,-1 0 0 16,5 0 0-16,-4-10 0 0,3 10 0 0,0-6 0 16,4 3 0-16,0-7 0 0,3 4 0 0,4-10 0 15,-4 3 0-15,4 4 0 16,-3-7 0-16,3 3 0 0,-1 4 0 0,1-10 0 0,7 3 0 0,0-3 0 16,4 3 0-16,-1 0 0 15,4-6 0-15,4 6 0 0,3 1 0 0,0-1 0 16,3 6 0-16,1-6 0 0,3 7 0 0,-3-1 0 0,3 10 0 15,0-6 0-15,4-1 0 0,-1 4 0 0,8 0 0 0,-4 3 0 0,7 0 0 0,4-4 0 32,0 4 0-32,3 0 0 0,0 3 0 0,8 0 0 15,-5 0-151-15,-6-3-33 0,32 0-6 0,-18 3-2 16</inkml:trace>
  <inkml:trace contextRef="#ctx0" brushRef="#br0" timeOffset="-195337.81">16369 3373 1267 0,'0'0'28'0,"0"0"5"0,0 0 2 0,0 0 1 0,0 0-36 0,0 0 0 0,0 0 0 0,0 0 0 0,0 0 58 0,3-6 5 16,1 3 1-16,-1 0 0 0,1 0 0 0,0 0 0 15,-1-1 0-15,4 1 0 0,-3 3-29 0,3-6-6 16,-4 6-1-16,4-3 0 0,0 3 7 0,4 0 1 16,0-3 0-16,-1 3 0 0,1 0 22 0,3-3 5 0,-4 3 1 0,8-3 0 31,0-1-52-31,-1 1-12 0,1 0 0 0,3 0 0 16,0-3 53-16,0 3 8 0,-3-4 2 0,3 7 0 15,-3-6-50-15,3 3-13 0,-3 0 0 0,-1 3 0 0,1-3 0 0,3 3 0 0,4 3 0 16,3-3 0-16,0 3 0 0,4-3 0 0,0 9 0 0,7-9 0 15,-1 7 56-15,-2-4 7 16,-5 3 1-16,1 3 0 0,0-2-64 0,-4-1 0 16,4 3-9-16,3 1 0 0,0-1 9 0,8 4 12 15,-1-1-2-15,4-2-1 0,0 2-9 0,-4 4 0 0,-7-4 0 16,1 1 0-16,-1 3 0 0,0-1 0 0,1 1 0 16,6 3 0-16,0-4 0 0,4 4 0 0,0 0 0 15,3 0 0-15,-6-3 0 0,-5 2 0 16,-2 1 0-16,6 3 0 0,-3 0 53 0,3 0 9 15,8 3 2-15,-1 3 0 0,0-3-52 0,1-3-12 0,-8 3 0 0,-3 1 0 0,0-1-11 0,-4 0-5 32,4 0 0-32,0 0-1 0,-1 0 27 0,5 3 6 15,-4-3 0-15,3 4 1 0,0-1-17 0,-3 3-14 16,-7 0 2-16,3 4 1 0,-3-1 11 0,-4-2 0 0,4-1 0 16,0 4-8-16,-1-4 16 0,5 3 4 0,-5-2 1 0,8-1 0 15,-7 1-13-15,0 2 0 0,-1 1 0 0,1 2 0 16,-7 1 0-16,-4-1 0 0,0 1 0 0,-3-10 0 0,-1-9 0 0,-2 9 0 15,-1 16 0-15,0-6 0 16,-4-13 0-16,4 9 0 0,-3 10 0 0,0 3 0 16,-4-6 0-16,3 0 0 0,1-4 0 0,-4 4 0 0,3-6 0 0,-2-1 0 0,-1 1 0 0,0-1 0 15,-4-2 0-15,4-1 0 0,-7 0 0 0,4 4 0 16,-4-1 0-16,0 1 0 0,0-1 0 16,-4 1 0-16,1-4 0 0,-1-3 0 15,-3 0 0-15,0-2 0 0,4-4 0 0,-5 3 0 16,1-3 0-16,0-1 0 0,4-8 0 0,-4 3 0 15,3 3 0-15,1-4 0 0,-4 1 0 0,3-4 0 0,1 1 0 0,-1-4 0 16,1 4 0-16,-5-4 0 16,5 1 0-16,-4-1 0 0,3 1 15 0,1-1 0 15,-4 0 0-15,0 1 0 0,3-4-24 0,-3 0-5 16,4 4-1-16,-4-1 0 0,3-3 15 0,-3-2 0 0,0 2 0 16,3-3 0-16,4-3 0 0,-7 3 0 0,7-3 0 0,-7 0 0 15,7 0 0-15,-7 0 0 0,7 0 0 0,-7 0 0 16,7 0 0-16,-7 0 0 0,7 0 0 0,0 0 0 15,0 0 0-15,0 0 0 0,0 0 0 0,0 0 0 16,0 0 0-16,0 0 0 0,0 0 0 0,0 0 0 16,0 0 0-16,0 0 0 0,0 0 0 0,0 0 0 15,0 0 0-15,0 0 0 0,0-6 0 0,0 6 0 16,4-6 0-16,3 2 0 0,-4 1 0 0,4-3 0 0,0 3 0 0,4 0 0 16,-4 0 0-16,4-4 0 0,-1 4 0 0,4-3 0 15,0-4 0-15,0 1 0 0,1 3 0 0,2-4 0 16,4 4 0-16,1-3-9 0,-1-1 9 0,3 4 0 15,5 0 0-15,-5 0 0 16,1-1 0-16,3 1 0 0,-7 0 0 0,4 3 0 0,-7-4 0 0,3 4 0 16,-7 0 0-16,0-3 0 15,-3 3 0-15,-1-1 0 0,1 4 0 0,-1-3 0 16,-2 0 0-16,-1 3 0 0,-7 0 0 0,0 0 0 0,0 0 0 0,0 0 0 0,0 0 0 16,0 0 0-16,0 0 0 0,0 0 0 15,-7 3 0-15,-1 0 0 0,1 1 0 0,0-1 0 16,0 0 0-16,-7 0 0 0,0 0 0 0,-4 0 0 15,-3-3 0-15,-3 3 0 0,-1 1 0 0,0-4 0 16,4 3 0-16,-7 0 0 0,3-3 0 0,0 3 0 0,4 0 0 0,0 0 0 16,3 0 0-16,-3 1 0 15,4-4 0-15,-1 3 0 16,4 0-47-16,0-3-13 0,0 3-4 0,0-3 0 0,-1 0 52 0,1 0 12 0,4-3 0 16,-4 3 0-16,3-3 0 0,-3 0 0 15,0-1 0-15,0 1 0 0,0 0 0 0,0 0 0 0,-1 0 0 0,1 0 0 16,0 0 0-16,4-1 0 15,-5 1 0-15,5 3 0 0,3 0 0 0,-4 0 0 0,4-3 0 16,0 3 0-16,7 0 0 0,0 0 0 0,0 0 0 0,0 0 0 16,0 0 0-16,0-6 0 0,4-4 0 0,-1 1 0 15,4 3 0-15,0-4 0 16,4-2 0-16,-1 2 0 0,1 1 0 0,3-4 0 16,0 4 0-16,0-3 0 0,1 2 48 0,2 1 13 0,-3 2 3 0,0-5 0 15,0 3-52-15,-3-1-12 0,0 4 0 0,-1-4 0 16,1 1 0-16,-4 0-12 0,0-1 3 0,4 1 0 15,-8 3 9-15,4-4 0 0,-3 4 0 0,-1 0 0 0,-3 6 0 0,0 0 12 16,0 0-2-16,0 0-1 0,0 0-9 0,0 0 0 16,0 0 0-16,0 0 0 0,0 0 0 0,-3 9 0 15,-1-3 0-15,4 4 0 16,-3-1 0-16,-1 0 0 0,1 4 0 0,-1 0 0 0,0-1 0 0,4 1 0 16,-3 5 0-16,3-2 0 0,0 0-8 0,0-1-4 15,0 4-1-15,0-3 0 0,0 3 13 0,0-4-11 16,0-2 11-16,0 3-10 15,0-1-29-15,0 1-5 0,0 3-2 0,0-3 0 0,0-4 37 0,3 4 9 16,-3-4 0-16,0 1 0 0,0-1 0 0,-3-2 0 0,3-1 0 0,0 1 0 16,0-4 0-16,-4 0 0 15,4 0 0-15,-3 1 0 0,3-4 0 0,0-3 0 0,0 0 0 0,0 0 0 16,0 0 0 0,0 0 0-16,0 0 0 0,0 0 0 0,0 0 0 0,0 0 0 0,0 0 0 0,0 0 0 15,0 0 0-15,0 0 0 0,3-3 0 0,-3 3 0 16,4-3 0-16,-4 3 0 0,0 0 0 0,7-4 0 15,-7 4 0-15,0 0 0 0,0 0 0 0,0 0 0 16,0 0 0-16,0 0 0 0,0 0 0 0,0 0 0 16,0 0 0-16,0 0 0 0,0 0 0 0,0 0 0 15,0 0 0-15,0 0 0 0,0 0 0 0,0 0 0 16,0 0 0-16,0 0 0 0,0 0 0 0,0 0 0 0,0 0 0 0,-7 0 0 31,7 0 0-31,-7-3 0 0,0 0 0 0,7 3 0 0,-7 0 0 16,0-3 0-1,0 0-53-15,-4 0-9 0,4 3-2 0,0-3 0 0,0 3 52 0,3-4 12 0,-3 1 0 0,0 0 0 0,0 0 0 16,4 0 0-16,-4-3 0 0,3 3 0 16,-3-4 0-16,4 1 0 0,-1 0 0 0,0-1 0 0,1-2 0 15,3 0 0-15,0-1 0 0,0-2 0 0,0-1 0 0,3-3 0 16,5 1 0-16,-1-4 0 0,0-3 0 0,0 0 0 16,3-6 0-16,1 0 0 0,-1 3 48 0,-3-4 13 15,4 1 3-15,0-3 0 0,-4 6-52 0,-4 0-12 0,4 6 0 0,-3 3 0 16,-1 0 0-16,1 10 0 15,-4 6 0-15,0 0 0 16,0 0-151-16,-4 6-33 0,1 1-6 0,-1 2-2 0</inkml:trace>
  <inkml:trace contextRef="#ctx0" brushRef="#br0" timeOffset="47871.66">790 9400 2487 0,'0'0'55'0,"0"0"11"0,4 0 2 0,3-3 2 0,3 0-56 0,1-1-14 0,3 1 0 0,-3 0 0 0,10 0 0 0,-7 0 0 0,14-3 0 0,4-1 0 16,3 1 0-16,0 0-13 0,1 0 2 0,6-1 1 15,-3-2 0-15,-4 3 0 0,8-4 0 0,-5 1 0 32,8-4 10-32,0 4 0 0,0-7 0 0,14 4-8 15,-4-1 8-15,4 1 0 0,-3-4 10 0,6 0-10 16,4-3 19-16,11 4-3 0,-4-4 0 0,7 3 0 0,0 1-8 0,4-4-8 0,14 6 9 0,-4 1-9 15,-3-1 0-15,6 1 0 16,12 2 0-16,-4 1 0 0,-1-1 8 0,12 1-8 16,3 3 0-16,3-4 0 0,4 7 0 0,4-3 0 15,-1-4 0-15,11 4 0 0,1 0 0 16,2 0 0-16,1 3 0 0,7-1 0 0,6 1 0 0,5 0 0 0,-1 3 0 16,11 0 0-16,3 0 8 0,4 3-8 0,3 0 0 0,4 1 0 15,0 2 8 1,4 3-8-16,6-3 0 0,5 1 0 0,9-1 0 0,4 0 8 15,4 4-8-15,7-1 0 0,7 0 8 0,3 1 0 0,4-4-8 16,3 4 12-16,8 2-12 0,3-2 0 0,3-1 8 0,4 0-8 16,11-2 20-16,7 2 0 0,3 4 1 0,7-1 0 15,8 1 2-15,-1 2 0 0,7-2 0 16,8-1 0-16,3 4-23 0,7 0 0 0,0-4 0 0,7 4 8 16,7-3-8-16,7 2 0 0,-3 1 0 0,7-4 8 15,6 7 16-15,8-3 4 0,11 0 1 0,6-1 0 16,1 1 3-16,10 0 0 0,0 2 0 0,10-2 0 0,8 0-32 0,7 3 0 0,7-4 0 15,6 1 0 1,5 3 16-16,-4-4-4 0,3 4 0 0,8 0 0 16,-1 0 0-16,7 0-1 0,8 3 0 0,-4 0 0 15,7 0 30-15,0-1 7 0,4 5 0 0,-1-1 1 0,5 0-29 0,-8 0-7 16,0 6-1-16,0 1 0 0,-7-1-12 0,0 7 9 0,-7-4-9 0,-7 7 8 16,-7 0-8-1,-15-1 0-15,-6 1 0 0,-18 3 0 0,-7 0 0 0,-25 0 8 0,-20-3-8 0,-19-1 8 16,-14 7-8-16,-24-3 0 15,-18 0 0-15,-24 0 0 0,-22-3-9 0,-28-7-1 0,-21-2 0 0,-64-10 0 32,-3-4-144-32,-8 4-29 0</inkml:trace>
  <inkml:trace contextRef="#ctx0" brushRef="#br0" timeOffset="49290.94">2212 9945 1497 0,'0'0'32'0,"0"0"8"0,0 0 0 0,0-6 4 0,0 0-36 0,0 0-8 0,0-1 0 0,0 1 0 15,0-3 104-15,0 2 20 0,0-2 3 0,7 3 1 16,-7-4-2-16,4 4 0 15,-4 0 0-15,0 6 0 0,0 0-48 0,0 0-10 16,0 0-1-16,0 0-1 0,0 0 30 0,3 9 5 0,-3 1 2 0,7 8 0 0,-7 1-63 16,0 3-12-16,0 6-2 0,0 1-1 15,0 2-25-15,0 0 0 0,4-2 0 0,-4 5 0 16,7 4 56-16,-7-1 7 0,0 1 1 0,0 3 0 16,0-1-52-16,3 1-12 0,-3-3 0 0,7-4 0 0,-3-2-14 0,-4-4-6 15,3-6 0-15,4 0-1 16,-7-3-5-1,4-1-1-15,3-2 0 0,-7-3 0 0,0-1-63 0,0-2-13 0,0-1-2 16,0 0-1-16,0-5-27 0,0-4-6 0,0 0-1 0,0-10-958 16</inkml:trace>
  <inkml:trace contextRef="#ctx0" brushRef="#br0" timeOffset="49517.41">1722 9723 2188 0,'-4'3'48'0,"-7"0"11"0,1 3 1 0,-1 1 1 0,4-1-49 0,4 3-12 0,3-2 0 0,3-1 0 15,4 3 54-15,4-2 8 0,-1 2 2 0,5-3 0 16,-5 0 0-16,4 1 0 0,7-4 0 0,1 0 0 16,-5-3 22-16,15 0 5 15,0 0 1-15,7 0 0 0,6-3-45 0,-6-3-9 0,7-4-2 0,0 1 0 16,-4-4-15-16,-6 4-3 0,2-4-1 0,5 1 0 15,3-1-17-15,-8 1 8 0,8 2-8 0,0-2 0 16,-7 2 0-16,-4 1 0 16,0 3 0-16,-6-1-9 0,-5 4-56 0,-10 0-11 15,8 3-3-15,-12 0 0 0,1 3-90 0,-8 0-19 0,1 1-3 0,3 2-1 16</inkml:trace>
  <inkml:trace contextRef="#ctx0" brushRef="#br0" timeOffset="49935.58">2642 10256 1908 0,'0'0'42'0,"0"0"9"0,0-6 1 0,0 6 1 0,0 0-42 16,0 0-11-16,0 0 0 0,0 0 0 15,0 0 102-15,0 0 18 0,0 6 4 0,-3 3 1 0,3 4-35 0,0 3-7 0,0 2-2 0,3 4 0 31,-3 0-10-31,4 3-3 0,3 4 0 0,-7-1 0 0,3 0-16 0,-3 0-4 0,7-3-1 0,-7 0 0 16,4 0-24-16,3-3-5 0,-7 3-1 0,4-3 0 16,-4-3-17-16,0 0 0 0,3 0 0 0,-3-3-9 0,7-7 9 15,-7 0 0-15,0-6 0 16,4 1 0-16,-4-4-104 0,0 0-20 0,0 0-3 16,7-7-1-16,-7-5 0 0,0-4 0 0,0 0 0 0,0-6-921 15</inkml:trace>
  <inkml:trace contextRef="#ctx0" brushRef="#br0" timeOffset="50123.97">2611 10181 2271 0,'0'0'50'0,"0"0"10"0,-4 3 3 0,4-3 1 0,0 0-52 0,-3 3-12 31,3-3 0-31,0 0 0 0,0 0 87 0,0 3 14 0,0-3 3 0,0 0 1 0,0 0-69 0,0 0-13 0,0 0-3 16,0 0-1-16,0 0-19 0,0 0 10 0,0 0-10 0,0 0 8 15,0 0-8-15,0 0 0 0,0 0 0 0,0 0 0 32,0 0-68-32,0 0-15 0,0 0-3 0,0 0-671 15,0 6-135-15</inkml:trace>
  <inkml:trace contextRef="#ctx0" brushRef="#br0" timeOffset="51028.9">2875 10695 2458 0,'0'0'54'0,"0"6"11"0,0-6 3 0,-3 3 1 0,3-3-55 0,0 0-14 0,0 0 0 0,0 0 0 15,0 0 100-15,0 0 18 16,0 0 3-16,0 0 1 0,-7-3-35 0,3 0-7 0,-3 0-2 0,3-3 0 0,4-4-26 0,-7 1-6 31,4-1-1-31,-1 1 0 0,4 0-45 0,0-4 0 16,0 0 0-16,0 1 0 0,0-1 0 0,4-2 0 0,-4-1 0 0,3 0 0 15,4-2 0-15,-7-1 0 0,11 3 0 0,-11 0 0 16,4 1 0-16,3-1 8 0,0 0-8 0,0 4 0 0,-4-1 0 0,4 7 0 16,4 0 0-16,-8-1 0 15,1 4 0-15,3 6 11 0,-3 4-11 0,-4-1 10 0,7 7-10 0,-7-1 0 16,3 7-10-16,-3 0 10 0,0 3 9 0,0 3 8 0,-3-3 2 0,3 0 0 31,0 0-31-31,0-4-5 0,0 1-2 0,0-3 0 0,0-4 31 16,0 1 5-16,0-4 2 0,3-2 0 15,-3-4-19-15,0-3 0 0,7 0-11 0,-3-3 11 0,3-1-12 0,-4-5 12 0,8 0-12 0,-11-1 12 16,10-5-11-16,-6 2 11 16,3-6-10-16,-3 0 10 0,-1 1 0 15,4-1 0-15,4 0 0 0,-8-3 0 0,4 0 0 0,0 3 0 16,4-3 0-16,-4 0 10 0,4-3-10 0,-1 3 0 15,4 4 0-15,-3-1 0 0,-1 3 0 0,5 4 0 16,-5 2 0-16,-6 4 0 0,6 3 0 0,1 3 12 0,-8 3-4 0,4 0 0 16,-7 10 12-16,4-1 3 15,3 4 0-15,-7 3 0 0,0 2-2 0,0 1 0 0,0 4 0 0,0 2 0 16,0-3-12-16,0 3-9 16,0-3 12-16,0 0-12 0,0-6 8 0,0 3-8 0,0-3 0 15,4-4 0-15,-4 4 0 0,7-6 0 0,-4-1 0 0,1-2 0 31,3-1-52-31,-4-3-10 0,4 1-2 0,-7-4-1 0,11 0-7 0,-8-3-2 0,8 0 0 0,-7-3 0 16,3 0 27-16,3-4 6 0,-3-2 1 0,4 3 0 31,-1-4-30-31,1 1-6 0,0 0 0 0,3-4-1 0,-4 4 61 0,1-1 16 0,3 1 0 0,-3-1 0 0,-1 1 0 0,4 0 0 16,-3-4 0-16,-1 4 0 16,1-1 28-16,0-2 9 0,-1 2 2 0,-6-2 0 0,3 2 7 0,0-2 2 15,0-1 0-15,-4 1 0 16,-3 2-13-16,7-2-3 0,-7-1 0 0,0 4 0 0,0-4-12 0,0 1-2 15,-7-1-1-15,4 4 0 0,3-1-1 0,-11 4-1 16,1 0 0-16,6 3 0 0,-6 3-31 0,-8 3-5 16,11 3-2-16,-11 3 0 0,8 7 23 0,-4 0 0 15,3 3 0-15,-3-1 0 0,3 8 29 0,8-1 11 16,-8 0 1-16,4 0 1 0,7 3-28 0,0-6-6 0,0 3 0 0,7-3-8 16,-7 0 21-16,11-3-2 15,-1 0-1-15,4-4 0 0,-3-2-9 0,7-4-1 16,-1 1-8-16,-3-7 12 0,8-3-12 0,-8 0 0 15,7-3 0-15,0-7 0 0,-7 4-10 0,7-3 10 16,-7-1-8-16,8 1 8 0,-8-4-92 0,7 1-14 16,-11-1-2-16,8 1-1273 0</inkml:trace>
  <inkml:trace contextRef="#ctx0" brushRef="#br0" timeOffset="52240.58">4449 10140 1958 0,'0'0'43'0,"0"0"9"0,0 0 1 0,0 0 3 0,0 0-45 0,0 0-11 16,0-6 0-16,0-1 0 0,0 7 100 0,0-6 19 15,0 6 3-15,0 0 1 0,0 0-43 0,0-6-9 16,0 6-2-16,0 0 0 0,0 0-4 0,0 0-1 0,0 0 0 0,0 0 0 16,0 0 0-16,0 0 0 0,-4 6 0 0,-3 0 0 78,3 4 0-63,-3 2 0 1,4 4 0-16,-1 6 0 0,-3 6-51 0,7 0-13 31,-3 4 0-31,3 2 0 0,0 1 0 0,0-1 0 0,0-2 0 0,0-1 0 0,0-3 0 0,3-3 0 0,4-6 0 0,-3-3 0 0,-1 2 0 0,8-8 0 0,0-1 0 0,-1 1 0 0,1-7 0 0,3 0 0 0,0-3 0 0,4-3 0 0,-4-3 0 0,0-1 0 0,3-2 0 0,-2-1 0 0,-1-5 0 0,3-1 0 0,-3-3 0 0,8 0 0 0,-12-2 0 0,4-1 0 0,-3 3 0 0,-1 0 0 16,1-3 0-16,-4 9 0 0,0 1 0 0,-3-4 0 15,3 7 0-15,-7-1 9 0,3 4-9 0,-3 0 8 16,0 6-8-16,0 0 0 0,0 0 0 0,0 0-11 16,0 6 11-16,0 7 0 0,0 2 0 0,0 4 0 0,0-3 16 0,4 6 6 15,3-3 1-15,-4 3 0 0,4-4-37 0,4-2-7 16,-7 3-2-16,6-7 0 0,-3-2 23 0,0-1 0 16,4-2 0-16,-1-4 0 0,-3 0 0 0,8-6 0 15,-5 3 0-15,-3-7 0 0,4-2 0 0,-1 0 0 16,1-1 0-16,0-6 0 0,-1 1 0 0,1-1 0 15,-1 0 0-15,1 1 0 0,-4-1 47 0,0-3 13 16,4 0 4-16,-11 1 0 0,3 2-52 0,-3-3-12 16,0 4 0-16,-3-1 0 0,-5 0 0 0,5 0 0 15,-8 4 0-15,1-4 0 0,-1 7 0 0,-3-4 0 0,4 4 0 0,-1-1 0 16,0 4 0-16,1 3 0 16,-1 0 0-16,4 0 0 0,0 6-64 0,7-3-7 0,-3 3-1 0,-5 0 0 31,8 0-87-31,-3 4-17 0,6 2-4 0,-3 0-1 15,8-2-67-15,-5 2-14 0,8 13-2 0,3-9-1 0</inkml:trace>
  <inkml:trace contextRef="#ctx0" brushRef="#br0" timeOffset="52578.67">5165 10284 2005 0,'0'0'44'0,"0"0"8"0,0 0 3 0,0 0 2 15,0 0-45-15,0 0-12 0,0-6 0 0,-4 0 0 0,4 2 92 0,-3-2 17 16,-1 0 3-16,-3 0 1 0,4-1-22 0,-8 1-5 15,0 3-1-15,1 3 0 0,-1 0-29 0,1 6-5 16,-1 0-2-16,4 1 0 0,-4 5-17 0,1 1-3 16,3 3-1-16,3-1 0 0,1 1-19 0,-4 3-9 15,3-1 8-15,4-2-8 16,0 0-24-16,0-4-9 0,0 1-3 0,0-7 0 0,4 0 36 0,3-2 0 16,-4-8 0-16,4 1 0 0,0 0 20 0,0 0 10 15,4-3 2-15,-8-4 1 0,8 1-33 0,0-7 0 16,-1 1 0-16,1-1 0 0,-1-3 0 0,-3 3 0 15,4 4 0-15,-4-1 0 16,0 1-20-16,0 6-10 0,4-1-2 0,-8 1-1 0,4 3 58 0,-3 3 12 16,-1 3 3-16,1 3 0 0,-1 4-18 0,1 2-3 15,0 1-1-15,-1 2 0 0,1 4 1 16,3 0 0-16,-4 0 0 0,-3 3 0 0,4-3-10 0,-1-4-1 0,1 1-8 0,-1 0 12 16,1-4-12-16,-1-2 0 0,8-1 0 15,-11-3 0 1,3-3-73-16,-3-3-11 0,8-3-3 0,-1 0 0 15,0-3-80-15,-4-7-16 0,8-2-3 0,-4-4-899 0</inkml:trace>
  <inkml:trace contextRef="#ctx0" brushRef="#br0" timeOffset="52976.55">5521 10030 2041 0,'0'0'44'0,"0"0"10"0,0 0 2 0,0 0 2 0,0 0-46 0,0 0-12 16,0 0 0-16,-4 0 0 15,-3 3 138-15,4 4 26 0,-1-1 4 0,-6 3 2 0,-1 1-78 0,4-1-16 16,0 4-4-16,0-1 0 0,-4 1-32 0,4-1-6 15,-3 1-2-15,-1 2 0 0,4 1-7 0,-3 0-1 16,3 3-1-16,-4-4 0 0,4 1-23 0,3 0 0 16,-3-1 0-16,4-5 0 0,-1 2 0 0,4-2 0 15,-3-4 0-15,3-3 0 0,0-3 0 0,7 3 0 16,3-3 0-16,-6 0 0 0,3 0 0 0,4-3 0 16,3 0 0-16,-4-3 0 0,-3-1 36 0,7 1 2 15,0 0 1-15,1 0 0 0,-1-1-11 16,3 1-3-16,-6 3 0 0,7-3 0 0,-4 2-4 0,0 4-1 15,0-3 0-15,0 3 0 0,-3 0 12 0,3 7 1 0,-4-1 1 0,-3 0 0 16,7 7-7 0,-10-1-2-16,3 4 0 0,-7 0 0 0,0-1-12 0,0 4-2 0,0 0-1 0,0 0 0 15,0-4-10-15,-7 1 0 16,3 0 0-16,-3-4 8 0,0 1-8 0,0-1-11 16,4-2 3-16,-4-1 0 0,3-3-61 15,-6-2-12-15,3-4-3 0,-1 0 0 0,1-4-68 0,4-2-15 16,3 0-2-16,-7-4-1144 0</inkml:trace>
  <inkml:trace contextRef="#ctx0" brushRef="#br0" timeOffset="54135.99">5934 10563 1267 0,'0'0'28'0,"0"0"5"15,0 0 2-15,3 3 1 0,-3-3-36 0,0 0 0 0,4 3 0 0,-4-3 0 0,3 0 173 0,1-3 28 0,6 0 6 0,-10-3 1 0,7 0-47 0,-3-1-9 0,0-5-1 0,-4 2-1 16,7-2-38 0,-4-1-8-16,-3-2-2 0,4-1 0 0,-4 0-40 0,0-3-8 15,0 1-2-15,-4-1 0 0,1-3 9 0,-1 3 2 16,1-3 0-16,-5 0 0 0,1 3-39 0,-3-3-8 0,-1 4-2 0,1-1 0 15,-1 0-14-15,1 6 9 16,-1-2-9-16,4 5 8 0,0 1-20 0,-4 0-4 16,4 2 0-16,0 1-1 15,0 3-89-15,0 0-18 0,7 3-3 0,-11 0-1 0,11 0-45 16,-3 3-10-16,-1 0-1 0,1 6-1 16,3-2-11-16,-4 2-3 0,1 4 0 15,-1-1 0-15,4 4 108 0,0-4 22 0,0 4 4 0,0 0 1 0,0-4 95 0,4 4 19 16,-1 0 4-16,1-4 1 0,3 4 65 0,0-4 14 0,0 1 2 0,4-4 1 15,-4 1-7-15,3-1-2 16,8-3 0-16,-8 1 0 0,8-4-47 0,-4-3-9 0,7 0-3 0,-3-3 0 0,3-4-11 0,-3-2-2 31,3 3-1-31,0-4 0 0,-7-2-41 0,7 2-14 16,-6-2 9-16,6-1-9 0,-11 1 56 0,4-1 7 0,-3 4 1 0,0-1 0 16,-1-2-52-16,4 2-12 15,-10 1 0-15,3 0 0 0,0-1 0 0,-4 4 0 0,1-3 0 0,-1 2 0 0,-3-2 33 0,0 9 4 16,0 0 1-16,-3-6 0 0,3 6-22 0,-4-4-4 15,-3 4 0-15,4 0-1 0,-4 0 3 0,3 4 1 16,-6 2 0-16,6 3 0 16,-3 4-15-16,0 3 0 0,0 5 0 0,7-2 0 15,-7 3-9-15,7 3 9 0,0-3 0 0,0 3-9 16,0 0 9-16,7-3 0 0,-7 0 0 0,7-3 0 0,0-3 0 16,4-1-8-16,-1-2 8 0,1-4 0 0,3-2 0 0,0-1-8 15,0-3 8-15,0-3 0 0,4 0 0 0,-4-3 0 16,4 0 0-16,-8-3 0 0,4-1 12 0,0-2 2 15,-3-1 0-15,0-2 0 0,3-1-5 0,-4 1-1 16,1-4 0-16,-4 1 0 0,7-1 8 0,-10-3 2 0,-1 0 0 0,1 0 0 16,-1 1-18-16,-3-1 0 15,0 0 0-15,-3 0 0 0,3 0 0 0,-4 4 10 0,1-1-10 16,-1 3 8-16,4 1-8 0,-7 2 0 0,4 4 0 0,-1 0 8 16,4 6-8-16,0 0 8 0,0 0-8 0,0 0 8 15,4 6 12-15,-4 0 3 0,3 7 0 0,4 0 0 16,0-1-33-16,0 1-6 0,4-1-2 0,-4-2 0 15,3 2 18-15,1-6 0 0,3 1 0 0,0-4 0 16,-3 3-9-16,3-6 9 0,0 3 0 0,0-6-9 16,0 3 9-16,4-3-13 0,-4 0 5 0,4-3 8 15,-8-1-25-15,4-2 2 16,4-1 1-16,0-2 0 0,-4-1-5 0,0 1-1 0,0-1 0 0,0-6 0 16,-3 4 28-16,-1-1 19 0,4-3-3 0,-10 4-1 15,6-4-63-15,-2 3-13 0,-5 0-3 0,4 7 0 0,-3 3 81 0,-4 0 16 16,3-1 3-16,-3 4 1 0,0 3-13 0,0 0-4 15,0 0 0-15,0 0 0 0,0 0 8 0,-3 0 2 16,-4 3 0-16,3 4 0 0,-3-1 9 0,0 3 1 16,0 1 1-16,-4-1 0 0,4 4-52 0,0-1-10 15,-3 1-3-15,-1 2 0 0,4-2 24 0,-4 3 0 16,4-1 8-16,-3 1-8 0,6 0 12 0,-3-4-4 16,4 1 0-16,3-4 0 15,0 0 3-15,0-2 0 0,0-1 0 0,3-3 0 0,4 0-11 0,0-3 0 16,4-3 0-16,-4 0 0 0,3 0 0 0,5 0 0 0,-5-4 0 15,4 1 0-15,0 0 10 0,1 0-10 16,2-1 12-16,1 1-12 0,-4 3 11 16,4-3-11-16,-1 3 10 0,-6-1-10 0,3 1 15 0,-4 3-3 15,1 0-1-15,0 0 0 0,-1 0-2 0,1 3 0 16,-4 1 0-16,3-1 0 0,1 3-9 0,-7 3 0 0,3-2 0 0,-7 2 0 31,0 0 0-31,3 4 0 0,-6 0 0 0,-1-4 3 0,-3 4-3 0,0-1 0 0,0-3 0 16,-7 4 0-16,3 0 0 0,-3-7 0 0,0 0 0 0,0 0 0 15,0 1-24-15,0-7 0 0,0 0-1 0,6 0 0 16,-2-4-36-16,-1 1-7 0,4-3-2 0,0 0 0 16,4 0-98-1,-1-4-19-15,4 1-4 0,0-4-1101 0</inkml:trace>
  <inkml:trace contextRef="#ctx0" brushRef="#br0" timeOffset="58673.72">2268 11933 2355 0,'0'0'67'0,"0"0"14"16,0 0-65-16,0 0-16 0,0 0 0 0,0 0 0 15,0 0 88-15,0 0 13 0,0 0 3 0,0 0 1 0,0 0-52 0,0 0-10 0,0 0-3 0,0 0 0 16,4 4-12-16,3-4-4 0,4 3 0 0,-4 0 0 16,10-3 32-16,-6 3 7 15,3 0 1-15,7-3 0 0,-3 3-40 0,3-3-7 0,4 3-1 0,-4-3-1 16,3 0-15-1,-2 0 0-15,2-3 0 0,-3 0 0 0,1 0 0 16,2-3 0-16,-10-4 0 0,8 1 0 0,-8-1-60 16,7-2-16-16,0-4-2 0,-7 4-1250 15</inkml:trace>
  <inkml:trace contextRef="#ctx0" brushRef="#br0" timeOffset="61228.71">3390 11626 1494 0,'0'0'32'0,"0"0"8"0,0-6 0 0,-3-4 3 0,3 4-35 0,0 0-8 15,0 0 0-15,0-1 0 16,0 7 72-16,0 0 13 0,0 0 3 0,0 0 0 16,0 0-43-16,0 0-8 0,0 0 34 0,0 0-59 0,0 0-12 15,0 0 12-15,0 0-12 0,0 0 0 0,0 0 0 16,0 0 0-16,0 0 0 0,0 0 57 0,0 0 5 16,0 0 1-16,0 0 0 0,0 0-12 0,0 0-3 15,-7 0 0-15,7 0 0 0,0 0-24 0,0 0-6 16,0 0-1-16,0 0 0 0,0 0 19 0,0 0 4 15,0 0 1-15,0 0 0 0,0 0-29 0,0 0-12 16,0 0 11-16,0 0-11 0,0 0 20 0,0 0-1 16,0 0-1-16,0 0 0 0,0 0-18 0,0 0 0 15,0 0 0-15,0 0 0 0,0 0 0 0,0 0 0 0,0 0 0 0,0 0 0 16,0 0 0-16,0 0 0 16,0 0 0-16,0 0 0 0,0 0 0 15,0 0 0-15,0 0 0 0,-4-3 0 0,4 3 28 0,0 0 3 0,0 0 0 0,0 0 0 16,0 0-19-16,0-6-3 0,0 6-1 0,0 0 0 15,0 0 14-15,-3-6 2 0,3 6 1 0,0 0 0 32,0-7-36-32,0 7-7 0,0-6-2 0,0 6 0 0,0-3 32 0,0 3 7 0,0-6 1 0,0 6 0 15,0-7-20-15,0 7 0 0,0 0 0 0,0 0 0 16,0 0 0-16,0 0 0 0,0 0 0 0,0 0 0 16,0 0 55-16,0 0 7 0,0 0 2 0,0 0 0 0,0 0-52 0,0 0-12 15,0 0 0-15,3 4 0 0,1-1 0 0,3 3 0 16,-7 3 0-16,3 7 0 15,4 3 18-15,-3 6 4 0,3 3 1 0,0 13 0 16,3 0 15-16,-2 3 3 0,2-4 1 0,-6 7 0 0,3-6-34 0,-4 0-8 16,8-3 0-1,-8 2 0-15,4-5 32 0,-7-1 5 0,4-2 1 0,3-7 0 0,-3-3-30 0,-4-4-8 16,3 1 0-16,1-6 0 16,-4-4 24-16,3-2 1 0,-3-7 0 0,0 0 0 15,0 0-122-15,0-4-25 0,-3-5-5 0,3-4-1 16,0 1 0-16,-4-4 0 0,1-6 0 0,-1 7 0 15,-3-4-153-15,3 3-31 0,-13-37-7 16,3 15-1-16</inkml:trace>
  <inkml:trace contextRef="#ctx0" brushRef="#br0" timeOffset="61559.23">3147 11560 2188 0,'0'0'48'0,"0"0"11"0,-7 3 1 0,0-3 1 16,3 0-49-16,-6 4-12 0,-1-4 0 0,11 0 0 15,0 0 105-15,0 0 19 0,0 0 3 0,-4-7 1 16,4 7-52-16,0 0-9 0,0-6-3 0,0-3 0 16,4 2 0-16,0-2 0 0,6-1 0 0,-3-2 0 15,7 3-51-15,0-1-13 0,4 4 0 0,0-4 0 0,3 1 62 0,4 3 10 32,-1-4 1-32,4 4 1 0,8 0-40 0,-8-4-8 0,4 4-2 0,-1 0 0 15,-2 0-8-15,2-1-1 0,-6 1-1 0,0 0 0 0,-1 3-5 16,-2 0-1-16,-1-4 0 0,0 4 0 0,-3 0 0 15,-1 0 0-15,1 0 0 0,0 0 0 16,-1-1-8-16,-6 1 0 0,-1 0 0 0,1 0 0 16,0 3 0-16,-8-3 0 0,4 3 0 0,-7 0 0 15,0 0 0-15,0 0 0 0,0 0 0 0,0 0 0 16,0 0-100 0,0 0-23-16,0 0-4 0,0 0-1 15,-7 3-102-15,4 0-21 0,-15 10-4 0,11 6-1 0</inkml:trace>
  <inkml:trace contextRef="#ctx0" brushRef="#br0" timeOffset="62061.41">3866 11958 2422 0,'0'0'68'0,"-3"-6"16"0,-4 3-67 0,0-3-17 0,0-4 0 0,3 4 0 16,-3 0 74-16,4 0 11 0,-4-4 3 0,3 4 0 16,-7 3-13-16,8 0-3 15,-8-1 0-15,1 1 0 0,3 0-9 0,0 6-3 16,0-3 0-16,3 3 0 0,-6 4-21 0,2-1-5 16,1 0-1-16,4 4 0 0,-1 2-17 0,1 1-4 0,3-1-1 0,-7 4 0 0,7 0 3 0,0-1 1 15,7 4 0-15,-7-3 0 0,3 0-24 0,1-1-5 31,3 1-1-31,-4-7 0 0,5 1 15 0,-5-4 0 0,4 0 0 16,-3-6 0-16,-1 3 0 0,4-6 20 16,-3 0-4-16,3-3 0 0,3-4-16 0,-6 1 0 0,3 0 0 0,-7-7 0 15,7 0 0-15,0 1 0 0,-3-4 0 0,3 3 0 16,-7 0 0-16,0 1 0 0,3 2 0 0,-3 1 0 16,7 2 0-16,-7 4 0 0,0 6 0 0,0 0 0 0,0 0 0 0,0 0 0 15,4 3 0-15,6 3 0 16,-6 4 0-16,3 2-14 0,4 1 2 0,-8-4 1 0,4 4 11 0,0-1 14 15,0 1-3-15,4 3-1 0,-8-4 0 16,4-2 0-16,-3 2 0 0,6-3 0 16,-10 4-2-16,11-7 0 0,-7 1 0 0,3 2 0 0,-7-3-8 0,3-3 0 15,1 4 0-15,-1-4 8 0,-3-3-21 0,0 0-5 16,0 0-1-16,7-3 0 16,0-4-38-16,-3-2-8 0,6 0-2 0,-2-1 0 15,-5 1-68-15,8-1-13 0,-8 1-4 0,4 0-675 0,-7 9-135 0</inkml:trace>
  <inkml:trace contextRef="#ctx0" brushRef="#br0" timeOffset="64928.86">4293 11485 1926 0,'0'0'42'0,"0"0"9"0,-7 0 1 0,4 3 3 0,-8-3-44 0,11 0-11 0,-7 0 0 0,0 0 0 0,7 0 112 0,0 0 20 0,0 0 4 0,-11 0 0 15,11 0-57-15,0 0-12 0,0 0-3 0,0 0 0 16,0 0 0-16,0 0 0 0,0 6 0 0,0 1 0 15,0 2-51-15,0 10-13 0,0 0 0 0,4 9 0 16,-4 6 54-16,7 4 8 0,-3 9 2 0,-1 3 0 16,1-3-52-16,-1 0-12 0,1 3 0 0,3 7 0 15,-7-4 0-15,3 1 0 0,4-4 0 0,-7 0 0 16,4-13 0-16,3-2 0 0,0-10 0 0,0-3 0 16,4-6-100-16,-8-10-22 15,8-3-5-15,-4-9-717 0,7-7-144 0</inkml:trace>
  <inkml:trace contextRef="#ctx0" brushRef="#br0" timeOffset="65436.29">4551 11444 1958 0,'0'0'43'0,"0"0"9"0,0 0 1 0,0 0 3 0,0 0-45 0,0 0-11 0,0 0 0 0,0 0 0 15,0 0 52-15,0 0 9 16,0 0 2-16,0 0 0 0,0 0 1 0,0 0 1 0,0 0 0 0,-4 3 0 16,4-3-52-16,0 0-13 15,0 0 0-15,0 0 0 0,0 0 54 0,0 0 8 0,0 0 2 0,0 0 0 32,0 0-52-32,0 0-12 0,0 0 0 0,0 0 0 0,0 0 11 0,0 0-1 0,0 0 0 0,0 0 0 15,0 0 35-15,0 0 7 0,0 0 2 0,0 0 0 16,0 0-43-16,0 0-11 15,0 0 0-15,0 0 0 0,0 0 0 0,0 0 0 0,0 0 0 0,0 0 0 16,0 0 53-16,0 0 9 0,0 0 2 0,0 0 0 16,0 0-64-16,0 0-15 0,0 0-1 0,0 0-1 15,0 0 17-15,0 0 0 0,0 4 0 0,4-1 0 16,-1 3 0-16,-3 0 20 0,7 4-2 0,-3-1-1 0,3 4 7 0,-7 2 0 16,7 4 1-1,-3 6 0-15,3 3 12 0,0 10 3 0,-4 0 0 0,4 5 0 0,-3 1-32 16,-1-3-8-16,4 0 0 15,0-3 0-15,1-4 0 0,-1 1 0 0,3-1 0 0,-6-3 0 0,3 4 0 16,0-4 0-16,0-3 0 0,-4 1 0 16,4-1 0-16,-7-6 0 0,4 0 0 0,-1-3 0 15,1-1-50-15,-4-2-11 0,0-3-3 0,4-4 0 16,-4 0-88-16,3-2-19 0,-3-4-3 16,7 0-1-16,-7-3-78 0,0 0-16 0,4 0-3 15,-4 0-558-15</inkml:trace>
  <inkml:trace contextRef="#ctx0" brushRef="#br0" timeOffset="65820.78">4900 11661 2188 0,'0'-7'48'0,"-3"1"11"0,3 0 1 0,-4-4 1 0,1 4-49 0,-1 3-12 0,4 3 0 0,-4-6 0 0,4 6 105 0,-7 3 19 0,0 0 3 0,0 6 1 16,0 4-52-16,4 3-9 0,-4 2-3 0,3 7 0 15,-6 1-51-15,-1-1-13 0,4 3 0 0,0-3 0 16,0 0 0-16,3-6 0 16,4 3 0-16,-7-7 0 0,7 1 0 0,0-3 0 0,0-1 0 0,0-5 0 0,7-4 0 0,-7 0 0 31,11-3 0-31,-11 0 0 0,7-3 0 0,0 0 0 16,4-1 0-16,-8-2 0 0,4 0 0 0,0 0 0 15,0-1 0-15,4-2 0 0,-1 3 0 0,-3-1 0 0,4 4 0 16,0-3 0-16,-4 3 0 0,3 3 0 0,1 0 0 0,3 0 0 15,-11 3 54-15,8 3 8 0,-4 0 2 0,0 4 0 16,4 2 0-16,-4-2 0 0,-4 2 0 0,4 4 0 16,-3 3-52-16,-1-3-12 0,1 2 0 0,0 1 0 0,-1-3 0 0,-3 3 0 15,7-4 0-15,-7 1 0 0,4 0 0 0,-4-4 0 16,7 1 0-16,-7-4 0 16,0 1 0-16,0-4 0 0,0 0 0 0,0 0 0 15,0-6-62-15,0 0-15 0,3 4-3 0,-3-4-1 16,0 0-75-16,0 0-16 0,0 0-2 0,0 0-624 0,7 0-125 0</inkml:trace>
  <inkml:trace contextRef="#ctx0" brushRef="#br0" timeOffset="66042.77">5260 12187 1267 0,'0'0'28'0,"3"3"5"0,-3 4 2 0,8-1 1 0,-8 0-36 0,0 1 0 16,0-1 0-16,0 0 0 0,0 0 160 0,0-6 26 0,0 0 5 0,0 0 1 15,0 0 0-15,0 0 0 0,0 0 0 0,0 0 0 0,0 0-103 16,0-9-20-16,0-4-4 0,0-2-1 16,-8-1-51-16,8 0-13 15,-3-6 0-15,3 4 0 0,-7-7-17 0,7 3-7 0,-4-3 0 0,-3-1-1 32,4 1-114-32,-4 0-22 0,0 3-5 0,0 4-907 0</inkml:trace>
  <inkml:trace contextRef="#ctx0" brushRef="#br0" timeOffset="66167.2">5144 11755 2649 0,'0'0'58'0,"-8"3"12"0,5 0 2 0,-4 3 4 0,0 0-61 0,0 1-15 0,3-1 0 0,-3-3 0 16,4 3 54-16,-1 1 8 0,1-4 2 0,3-3 0 15,0 0-52-15,0 0-12 0,0 0 0 0,0 0 0 0,7 3-11 0,-4 0-5 16,8-3 0-16,-1 0-1 16,1 0-172-16,3-3-35 0,-3 3-6 0,3 0-2 0</inkml:trace>
  <inkml:trace contextRef="#ctx0" brushRef="#br0" timeOffset="67078.69">5330 11955 1922 0,'0'25'54'0,"0"-12"13"0,0 3-54 0,-3-1-13 0,3 1 0 0,0 3 0 16,0-4 128-16,-4 1 24 0,4-3 4 0,0-4 0 15,0 4-73-15,4-7-15 0,-4-3-4 0,0-3 0 16,0 0-51-16,0 0-13 0,0 0 0 0,3-9 0 16,1-1 0-16,-4-5 0 15,0 2 0-15,7-3 0 0,-7-2 0 0,4 2 0 0,-1-3 0 0,1 0 0 16,-1 4 54-16,1-1 8 15,3 3 2-15,-4 1 0 0,4 2-52 0,4 1-12 16,-11 3 0-16,7 3 0 0,0 3 0 0,-7 0 0 0,11 3 0 0,-8 3 0 16,4 3 72-16,-3 4 12 0,-1 6 3 15,1 0 0-15,-1-1-37 0,-3 4-7 0,4 3-2 0,-1 0 0 16,1-3-33-16,-1 4-8 0,4-8 0 0,-7 4 0 16,4-6-31-16,0-4-8 0,3-2-1 0,-4-1-1 31,4-6-91-31,4-3-17 0,-8 0-4 0,4-6-1 0,-3 0 3 15,6-7 1-15,1 1 0 0,-7-1 0 0,3-2-31 0,0-1-7 0,0-3 0 0,0 0-1 16,0-3 66-16,0 0 14 0,0 0 2 0,0 0 1 16,0 4 34-16,-3-1 6 0,-1 0 2 0,4 7 0 0,-7-1 256 0,4 4 51 15,-4-1 10-15,-4 4 3 0,4 6-52 0,0 0-9 16,0 0-3-16,0 0 0 16,0 0-54-16,0 0-11 0,0 0-3 0,-7 3 0 0,4 3-96 15,-1 4-19-15,1-4-9 0,-1 3 8 0,4 1-8 0,0 2 0 16,0 1 0-16,4 3 0 0,-4-1 0 0,3 1 0 15,1 0 0-15,-1-1 0 0,4 1 0 0,-7-4 0 16,7 1 0-16,-3 0 0 0,3-1 18 0,-4-2 2 16,4-1 0-16,0-3 0 0,4-3-20 0,-4 0 0 15,0-3 0-15,0 0-9 0,0 0 9 0,0-6-13 16,0 3 5-16,0-6 8 0,-3 2-9 0,-1 1 9 0,1-3 0 0,0-1 0 16,3 4-12-16,-7 0 4 15,0-1 8-15,0 7-13 0,0 0 13 0,0-6 0 0,0 6 0 0,0 0 0 16,0 0 0-16,0-6 0 15,0 6 0-15,0 0 0 0,0 0 0 0,-11-6 0 16,7-1 0-16,4 7 0 0,0 0 0 0,-3-6 0 16,3 6 0-16,0 0 0 0,-4-6 12 0,4 6 6 15,0 0 1-15,0 0 0 0,-3-6-19 0,3 6 0 0,0 0 0 0,0 0 0 16,0 0 0-16,0 0 0 0,0 0 0 0,0 0 0 16,0 0-14-16,0 0-3 0,3 6-1 0,-3 0 0 15,4 4 18-15,-1 2 0 0,1 4 0 0,0-1 0 16,3 4 48-16,-4 0 12 15,1 3 4-15,3 3 0 0,0 0-52 0,0 3-12 0,0 1 0 0,3-1 0 0,-6 0 37 0,3 3 5 16,0 4 1-16,0 6 0 0,4-1-12 0,-8 4-3 16,1 6 0-16,3-2 0 0,-4-5-1 0,1-5-1 15,-1-3 0-15,-3-7 0 16,0-3-10-16,-3-3-1 0,-1-3-1 0,1-7 0 0,3 1 2 0,-4-4 1 16,-3-3 0-16,4-3 0 15,-8 1-17-15,1-4 0 0,-1-4 0 0,-3 1 0 16,0-3 0-16,0-3 8 0,0-4-8 0,-1 4 0 0,5-7 0 15,-4 4 0-15,3-4 0 0,1 0 0 0,-1 0 0 0,7-2 0 16,-3-4 0-16,4 0 0 0,3 0 0 0,0-6 0 16,3 3 0-16,4-7 0 0,4 4 0 0,-7 0 0 15,10-1 0-15,-4 4 0 0,4 0 0 0,4 3 0 16,0 0 0-16,3 4 0 0,0 2 0 0,4 0 0 0,-4 7 0 0,4-1 0 31,-1 1-93-31,-3 3-16 0,11 3-3 0,-11-4-879 0,4 4-175 0</inkml:trace>
  <inkml:trace contextRef="#ctx0" brushRef="#br0" timeOffset="67583.37">6622 11576 1792 0,'-7'9'51'0,"7"-9"10"0,-4 7-49 0,1-1-12 0,-1 0 0 0,0 0 0 16,1 4 105-16,-1-1 19 0,1 4 3 0,3-4 1 0,0 7-1 0,0 0 0 15,0-1 0-15,3 4 0 0,1 0-50 0,-1 0-9 0,5 6-3 0,-1-3 0 16,3 3-1-16,-3-3 0 0,4 6 0 0,3 3 0 16,-7 1 0-16,4 2 0 15,-4 1 0-15,3-1 0 0,1 1-64 16,-1-4 0-16,-3-3-8 0,0-3-1 0,4-6 9 0,-4-6 0 15,0-1 0-15,-3-6 0 0,-4-6-46 16,0 0-7-16,0 0-2 0,0-9 0 16,0-7-58-16,-4 1-12 0,1-1-3 0,-1-6 0 15,1 0-102-15,-8 0-21 0,-14-31-4 0,4 12-1 0</inkml:trace>
  <inkml:trace contextRef="#ctx0" brushRef="#br0" timeOffset="67923.32">6530 11868 1954 0,'0'0'43'0,"0"0"9"0,0 0 1 0,3 3 3 0,5 0-45 0,-1 0-11 0,3 0 0 0,1 0 0 0,-1-3 39 0,4 3 5 32,1 0 2-32,2-3 0 0,-3 0-22 0,7 0-4 15,1 0 0-15,-1-3-1 0,3 3 27 0,1-3 6 0,0-3 0 0,3 0 1 16,0-1-13-16,-3-2-4 0,3 3 0 0,-3-1 0 0,-4 1 3 16,-3 0 0-16,-4 0 0 0,0 2 0 0,0 1 24 0,-7 0 5 15,4 0 0-15,-8 0 1 0,-3-3-3 0,0 6-1 16,0 0 0-16,0 0 0 15,0 0-10-15,-7 3-3 0,0 3 0 0,-3 3 0 0,2 4-30 16,-2 0-6-16,-1 5-2 0,1 1 0 16,3 0-14-16,0 0-10 0,0 3 2 0,3-3 0 0,4 3 8 15,0-7 14-15,0 4-3 0,4-6-1 0,3-1-10 0,0-2-14 16,3-1 3-16,-3-6 1 0,7-3 10 16,-3 0 9-16,0-6-1 0,-1-4-8 0,1 4 10 0,-1-6-10 15,1 2 8-15,-4-2-8 0,4-1 0 0,-8 1 0 16,4-1 0-16,-3-3 0 0,-1 7 0 0,-3-4 0 0,-3 4 8 0,-1 0-8 15,1-1 12-15,-1 4-4 0,-3 3 0 0,0-4 0 16,-4 4 0-16,1 0-8 0,-1 3 12 0,1-3-4 31,-4 3-28-31,-1-3-7 0,1 3-1 0,0-3 0 16,0 0-60-16,4 3-12 0,-1-3-2 0,4-1-1 16,0 1-121-16,3 0-25 0</inkml:trace>
  <inkml:trace contextRef="#ctx0" brushRef="#br0" timeOffset="68508.36">8033 11344 2188 0,'0'0'48'0,"0"0"11"0,0 0 1 0,-7-6 1 0,7 6-49 0,0 0-12 16,0 0 0-16,0 0 0 0,0 0 105 0,0 0 19 0,0 0 3 0,0 0 1 0,0 0-52 0,0 9-9 15,3 0-3-15,-3 7 0 16,4 0 2-16,-1 3 0 0,4 3 0 0,0-4 0 0,0 4-3 0,1 3-1 16,-5 4 0-16,4 2 0 0,0 3-28 0,0 4-6 15,0 0 0-15,0 6-1 16,0-4 8-16,0-2 1 0,0-4 1 0,1-2 0 0,-1-4-29 16,0-3-8-16,-4 0 0 0,4 3 0 0,0-2 0 0,0-1 0 15,0-3 0-15,0 3 0 16,1 0-50-16,-1-3-11 15,0 0-3-15,3-4 0 16,-6-2 30-16,6-3 6 0,-6-7 0 0,3-3 1 0,-4-6-110 0,1-3-23 0,-1-10-4 0,-3-6 0 16,4-9-23-16,-4-1-4 0,-4-5-1 0,4-1-793 15</inkml:trace>
  <inkml:trace contextRef="#ctx0" brushRef="#br0" timeOffset="68814.12">8290 11159 2178 0,'0'-10'48'0,"0"1"9"0,0 0 3 0,-3-1 1 0,3 4-49 0,0 0-12 0,0 6 0 0,0 0 0 16,0 0 115-16,0 0 20 0,0 6 4 0,0 7 1 15,3-4-65-15,-3 7-13 0,4 2-2 0,-1 4-1 16,1 0 1-16,-4 7 0 0,7 5 0 0,-4-3 0 16,1 4-48-16,3-1-12 0,-3-2 0 0,3 5 0 15,-4 1 53-15,4 6 9 0,-3 3 2 0,3 6 0 16,-4-3-13-16,4-3-3 0,0 0 0 0,0-6 0 0,1-3-28 0,-1-4-5 15,0-2-2-15,0-7 0 16,0-3-13-16,-4 0 0 0,4-4 0 0,-3-2 0 16,-1 0 0-16,1-7 0 15,-1 1 8-15,1-4-8 16,-4-6-43-16,0 0-11 0,0-9-2 0,0-1-1 0,-4-2-11 0,1-4-1 0,-4-3-1 0,0-3 0 16,0 0-112-16,-4 0-22 15,1-3-5-15,-1 9-587 0,0 1-116 0</inkml:trace>
  <inkml:trace contextRef="#ctx0" brushRef="#br0" timeOffset="69035.44">8181 11752 2120 0,'0'0'60'0,"0"0"13"0,0 0-58 0,0 0-15 0,3 0 0 0,5 0 0 15,2-4 122-15,-3 1 22 0,4 3 4 0,-1-3 0 16,1 3-52-16,3-3-10 15,0 3-2-15,0-3-1 0,0 3-20 0,0-3-4 0,4 0-1 0,-4-1 0 16,0 1-42-16,0-3-8 0,1 0-8 0,-1-1 12 16,-4 1-12-16,4 0 0 0,0 0 0 0,1-1 0 31,-1-2-100-31,-4 3-23 0,4-1-4 0,-3 1-717 0,0 0-144 16</inkml:trace>
  <inkml:trace contextRef="#ctx0" brushRef="#br0" timeOffset="69914.6">8795 11808 1552 0,'0'0'44'0,"0"0"10"0,-7-3-43 0,3 0-11 0,4 3 0 0,-3-7 0 0,-4 4 116 0,3-3 22 16,1 3 4-16,-5 0 1 15,1 0-41-15,4 3-8 0,3 0-2 0,-7 3 0 16,0 0-5-16,3 3-2 0,-3 0 0 0,4 4 0 16,-4 2-50-16,3 4-11 0,1-3-1 0,-1 5-1 15,1-2 5-15,-1 6 1 0,4 0 0 0,-4-3 0 0,8 3 0 0,-4-3 0 32,0-4 0-32,4 1 0 0,3-4-18 0,-4-2-10 0,8-4 12 15,-4-3-12-15,0 0 0 0,3-6 0 0,-3-3 0 0,8 0 0 16,-8-4-11-16,3-5 11 0,-3-1-12 0,0-3 12 0,0 0-19 0,0 4 3 15,0 2 1-15,-3-3 0 0,0 4 15 16,-1 2-11-16,-3 1 11 0,0 9-10 0,4-9 10 0,-4 9 14 16,0 0-3-16,0 0-1 0,0 0-10 0,0 0 0 15,0 0 0-15,0 0 0 0,0 0 0 0,0 3 0 0,0 0 0 0,3 3 0 16,-3 0 16 0,0 4 2-16,0 2 0 0,4-2 0 0,3 2-10 0,0 4-8 0,0-3 9 0,0-1-9 31,3 1 0-31,-3-4 0 0,1 0 0 0,2 1 0 0,-3-4-12 0,0 0-9 15,0-2-2-15,0-1 0 0,4 0 70 0,-4-3 13 16,-7 0 4-16,0 0 0 16,0 0-28-16,0 0-6 0,7-6-1 0,-7 6 0 0,7-10-2 0,-3 1-1 15,-4-1 0-15,0 1 0 0,0 0-14 0,0-4-4 16,-4 0 0-16,4 1 0 0,-3 3-8 0,3-4 0 16,-4 0 0-16,4 1 0 0,-3 2 0 0,3 1 0 0,0 0 0 0,3 2 0 15,-3 1 0-15,0 6-11 16,0 0 3-16,7 3 0 0,-3 0 8 0,3 1 0 0,3 2 0 15,-3-3 0 1,4 0-9-16,-1 3 0 0,1-3 0 0,7 4 0 0,-4-1 9 0,3 3 0 0,-2-5 0 0,-1 2 0 31,0-3-24-31,-4 0-2 0,-3 0-1 0,4-3 0 16,-4 0-107-16,-7 0-22 0,11 0-4 0,-11 0-1092 0</inkml:trace>
  <inkml:trace contextRef="#ctx0" brushRef="#br0" timeOffset="70373.01">9327 11350 1958 0,'0'0'43'0,"0"0"9"0,8 3 1 0,-5 0 3 0,4 4-45 0,-3-1-11 16,6 3 0-16,-3 1 0 16,0 2 68-16,0 4 12 0,4 3 3 0,0-3 0 0,-4 5 21 0,3 1 4 15,1 3 0-15,-1 1 1 0,-3-1-36 16,0 0-7-16,4 0-2 0,-4 0 0 0,0 0 0 0,0-3 0 0,-3 3 0 0,3-6 0 15,-4 0-51 1,1-4-13-16,-1-2 0 0,1-1 0 0,-4-2 54 0,0-1 8 16,0 1 2-16,0-7 0 15,-4 3-52-15,4-6-12 0,-3 3 0 0,-4 0 0 0,0-3 0 0,0 0 0 16,0 0 0-16,-4 0 0 16,0-3-48-16,1 0-13 0,-4 3-3 0,0-3 0 0,0 3 52 0,-1 0 12 15,-2 0 0-15,3 0 0 0,0 3 0 0,-1 0 0 16,5 3 0-16,-4 1 0 0,3-1 8 0,4 7 5 0,0-4 1 0,4 3 0 15,-5 1-14-15,8 0 0 0,-3 2 0 0,3-2 0 16,0-1 0-16,3 1 9 16,5-1-9-16,-5-5 8 0,4-4 4 0,0 3 1 0,7-3 0 0,0-3 0 15,1 0 13-15,2 0 2 0,1-3 1 16,6 0 0-16,-2-3-1 0,-1-1-1 16,4 1 0-16,-4-3 0 0,0 2-15 0,0-2-4 0,-3 3 0 15,-4-4 0-15,7 4-8 0,-7 0 0 0,0-4 0 0,-3 4 0 31,-1 0-112-31,1 0-22 0,-1-1-4 0,1-2-800 0,3 3-160 0</inkml:trace>
  <inkml:trace contextRef="#ctx0" brushRef="#br0" timeOffset="71072.83">9871 11802 1267 0,'0'0'28'0,"0"0"5"0,0 0 2 0,0 0 1 0,0 0-36 0,0 0 0 0,0 0 0 0,0 0 0 16,3-7 61-16,1 1 6 16,-1 0 1-16,-3 0 0 0,0-1 11 0,4 1 2 0,-4-3 1 0,3 2 0 0,-3 7 8 0,0-3 2 15,0 3 0-15,0 0 0 0,0-6 40 16,0 6 8-16,0-6 1 0,0 6 1 0,-3-3-73 16,-1-4-14-16,1 4-3 0,3 3-1 0,0 0-7 0,-4-3-2 15,4 3 0-15,-7-3 0 16,0 3-20-16,7 0-4 0,-3 6-1 0,-1 0 0 15,1 4 1-15,3 2 0 0,-4 1 0 0,4 3 0 16,-3-1-18-16,3 1 0 0,0 3 0 0,0-4 0 16,3 1 0-16,1-3 0 0,-1 2 0 0,4-2 0 0,-3-4 8 0,3 1-8 15,0-4 12-15,3-3-12 16,1 3 9-16,0 1-9 0,-1-4 0 0,1 3 9 16,3-3-9-16,0-3 0 0,-3 0 0 0,-1-3 0 0,4 0 0 0,0-3 0 0,0-1 0 15,-3 1 0 1,0-3 14-16,-1 2-2 0,-3-5-1 0,0 2 0 0,-3 4-11 15,3-3 0-15,0 3 9 0,-4-1-9 16,1 4 0-16,0 0 9 0,-1 3-9 0,1 6 0 0,3-3 16 0,-4 7-4 0,1-1-1 0,-1 1 0 16,4-1-11-1,-3 4 8-15,3-4-8 0,3 4 8 0,-3-4-8 0,1-3 0 0,2 4 0 0,1-7 0 16,3 0 0-16,-4 0 0 16,1-6 8-16,0 3-8 0,3-3 12 0,-4-7 1 15,1 4 0-15,-1-3 0 0,-3-4-5 0,1-3 0 16,-1 1-8-16,-4-1 12 0,4-3 12 0,-3 4 3 15,-1-1 0-15,1-3 0 0,-4 3-19 0,-4 4-8 0,4-1 8 0,-3 4-8 16,-4 0 32-16,0 2 0 16,0-2 1-16,-8 3 0 0,5-1-41 0,-4 4-9 0,0-3-2 15,0 3 0-15,3 6 4 0,0 0 1 0,1 0 0 0,3 0 0 16,0 0-110-16,7-3-23 16,0 0-4-16,-4 10-1 0,4-4-60 15,0 4-13-15,4-4-3 0,3 3-496 0,0 1-99 16</inkml:trace>
  <inkml:trace contextRef="#ctx0" brushRef="#br0" timeOffset="72209.53">10470 11683 1609 0,'0'0'35'0,"4"-7"7"0,-4 7 2 0,4-3 2 15,-4 3-37-15,0 0-9 0,0-6 0 0,0 6 0 16,0 0 131-16,0 0 24 0,0 0 5 0,-8-6 0 0,8 6-25 0,-7 6-6 16,0 0-1-16,0 4 0 0,0 2-76 0,4 1-16 0,-1 2-4 0,1 1 0 15,-1 0-12-15,4-1-2 0,0 1-1 0,0-3 0 16,0 2 3-16,4-2 1 15,-4-4 0-15,3 1 0 16,-3-4 4-16,4 0 1 0,-1 0 0 0,4-2 0 0,-3-1 5 0,-1 0 1 0,4-3 0 0,-7 0 0 31,4-3-48-31,3 3-8 0,-3-3-3 0,-1-1 0 0,1-5 27 0,-1 3 0 0,1-1 0 16,-1 4 0-16,1-3 0 0,-1 3 0 16,1 0 0-16,-1-4 0 0,1 4 0 0,-1-3 0 0,-3 6 0 0,4-6 0 15,-4-4 0-15,3 1 0 16,-3 3 0-16,0-4-8 0,-3 1 28 0,3 3 7 0,-4-1 1 0,1 1 0 15,-1 0-42-15,1 0-8 0,3 6-2 0,-4-4 0 16,4 4 24-16,0 0 0 0,0 0 10 0,0 0-10 16,0 0 0-16,0 0 0 0,0 4 0 0,0 2 0 15,4 0 16-15,-1 0 4 16,-3 1 0-16,4 2 0 0,-1-3-33 0,1 4-7 0,-1-4 0 0,4 0-1 16,-3 1 21-16,-1-1 0 0,1-3 0 15,-4-3 0-15,0 0-8 0,0 0 8 0,0 0 0 0,0 0 0 0,0 0 14 0,0 0 7 31,0 0 2-31,7-3 0 0,-7 3-23 0,7-10 0 0,-7 10 0 16,0 0 0-16,4-6 0 0,-1-3 0 0,1 2 0 16,-4 7 0-16,0 0 0 0,3-9 0 0,-3 9 0 15,0-6 0-15,0 6 0 0,0-6 8 0,0 6-8 0,0-10 0 16,-3 4 0-16,3 3 8 0,-4-4-8 0,1 1 0 16,3 0 0-16,-4 0 0 0,1-4 0 0,-1 4 0 0,4 0 0 15,-3 3 0-15,-1-4 0 0,0 4 0 0,4-3 0 16,0 6 0-16,0 0 0 0,0 0-8 0,0 0 8 0,0 0 0 0,0 0 0 0,0 0 0 31,0 3 0-31,0 0 0 0,0 3 0 0,0-2 0 0,4 2 0 0,-4 0 0 0,0-3 0 0,4 3 0 16,-4-2 0-1,3 2 0-15,-3 0 0 0,4 0 0 0,-1 1 0 0,1 2 0 0,-1-3 0 16,1 4-8-16,3-1 8 16,-4 1 0-16,4-1 0 0,0 0 0 0,0 4 0 0,4-1 0 0,-4 1 0 15,7 0 0-15,-7 2 0 0,4-2 0 16,3-4 0-16,-3 4 0 0,3-4 0 0,-4 1 0 15,4-4 0-15,-7 0 0 0,4-3 0 0,-4 0 0 0,0 1 0 0,0-1 0 16,-7-3 0-16,0 0 0 0,4 0 0 0,-4 0 0 16,0 0 0-16,0 0 0 0,0 0 0 0,0 0 0 15,0 0 0-15,0 0 0 0,0 0 0 0,0 0 0 16,0-10 9-16,-4 1-9 0,1-1 12 0,-1 1-12 0,-3-4 0 0,4 4 0 31,-5-3 0-31,5-1-12 0,-4 0 12 0,3 1 12 0,-3-1-3 16,0 1 0-16,4-1-9 0,-1 4-12 15,1-4 2-15,3 4 1 0,0 0 9 0,0-1 12 0,0 4-2 0,0 0-1 16,3-1-9-16,1 1 0 0,-1-3 0 0,1 2 0 0,-1 1 0 0,4 3-14 16,-3-3 5-16,-4 6 1 15,7-3 8-15,0 3 0 0,4 0 0 0,-4 0 0 0,3 0 0 0,1 0 0 16,-4 0 0-16,3 0 0 16,1 3 0-16,3-3 8 0,-3 3-8 0,3 0 11 0,0 0-11 15,-3-3 0-15,3 3 0 0,-4-3 0 16,-3 3 0-16,4 0 0 0,-4-3 0 0,0 4 0 0,0-4 0 0,0 0 0 15,-7 0 0-15,7 0 0 0,0 3 0 0,-7-3 0 16,0 0 0-16,0 0 8 0,0 0-8 0,4-3 0 16,-4 3 0-16,7-7 8 0,-7 7 3 0,3-6 0 0,1-3 0 15,-4-1 0-15,0 1-3 0,0-1 0 16,0 1 0-16,-4 3 0 0,1 0-8 0,-1-1 0 0,1 4 9 0,-1 0-9 16,1 3 10-16,-4 6-2 0,3 1-8 0,-3 5 12 15,0 4-12-15,0 3 11 16,3-1-11-16,1 7 10 0,3-3 1 0,0 3 0 0,0 1 0 15,3-5 0-15,1 1 17 0,3-3 3 0,0 0 1 0,0-3 0 16,7-1 7-16,-3-2 1 0,6-4 1 0,1 1 0 16,3-4-33-16,0 0-8 0,1-3 0 0,2 1 0 15,1-4 0-15,0 0 0 0,-1-4 0 0,1 1 0 16,3 3-9-16,0-3-4 0,-3 0-1 16,0-3 0-16,-4 3 14 0,0 0 0 15,-7-1 0-15,4 1 0 16,-7 0-55-16,-1 0-8 0,-3-3-1 0,0 3-940 0,-7 3-188 15</inkml:trace>
  <inkml:trace contextRef="#ctx0" brushRef="#br0" timeOffset="73236.76">2466 13275 2134 0,'0'0'47'0,"0"0"9"0,0 0 3 0,0 4 1 0,3-1-48 0,-3 0-12 0,8 0 0 0,-8 3 0 15,3-3 117-15,4 0 21 16,-3 4 4-16,-1-4 1 0,4 3-12 0,4 0-3 16,-8-2 0-16,8 2 0 0,-1 0-102 0,5 0-26 15,-5-3 0-15,4 4 0 0,4-4 0 0,-7 0 0 16,3 0 0-16,-4-3 0 0,1 0 0 0,3 0 0 16,0 0 0-16,-3-3 0 15,3 0-49-15,3-3-15 0,-3-1-4 0,1-2 0 16,2 0-147-16,-3-1-29 0,15-9-7 15,-1 10-770-15</inkml:trace>
  <inkml:trace contextRef="#ctx0" brushRef="#br0" timeOffset="74177">3584 13313 1926 0,'0'0'42'0,"0"-6"9"0,-7-1 1 0,7-2 3 0,-3 3-44 0,-1-7-11 15,4 4 0-15,-7-1 0 0,4-2 95 0,3 2 17 16,-8 1 3-16,5 0 1 0,3-1-25 0,-11 1-5 16,4 3-1-16,0-1 0 0,0 4-17 0,-3 3-3 0,-1 3-1 0,4 4 0 15,-11 2 0-15,4 0 0 0,4 7 0 0,-4 3 0 16,-8 3-35-16,8 3-7 0,-3 0-2 0,-1 9 0 15,7-2-20-15,-3 5 9 0,4 7-9 0,-8-3 0 16,11 0 8-16,7 0-8 16,-7-7 0-16,3 4 0 0,4-1 0 0,4 1 0 0,3-3 0 0,-3-1 0 0,6 4-16 15,1-7-6-15,-1 3-2 0,4-5 0 0,8-4 24 0,-8-6 0 16,7-4 0-16,-4-5 0 16,5-7 0-16,-8-3 0 0,3-3 0 0,1-7 0 0,0-5 0 0,3-4 0 15,-4-6 0-15,5-4 0 16,2 4-12-16,1-3 3 0,0 0 0 0,3 3 0 0,0 0-2 0,0 3 0 15,1 3 0-15,-5 3 0 16,-3 1 3-16,4 5 0 0,-7 1 0 0,-1-1 0 0,-2 4 28 0,-5 3 7 0,1 0 1 16,-4 3 0-1,3-3-44-15,-6 3-8 0,-4 3-1 0,3 0-1 0,4 0 26 0,-7-3 0 0,0 0 12 0,-7 3-4 32,7 4-8-32,-3-1 0 0,-1 0 0 0,4 0 0 0,-10 1 14 0,3-1 5 15,3 0 1-15,-6 4 0 0,3 2-20 16,0 1 0-16,-4 2 0 0,4 1 0 0,0 3 0 0,0 0 0 0,3 6 0 0,4 0 0 15,0 0 19-15,0-3 0 16,4 3 0-16,3-6 0 0,7 0-19 0,-11-7 0 16,8-2 0-16,-4-1 0 0,7-3-14 0,-3-3-3 15,-1-3-1-15,-3 0 0 0,11-3 18 0,-4-6 0 16,7 3 0-16,-7-7 0 0,8-6 0 0,-1 0 0 0,-7-3 0 0,7-6 0 16,-10 3 16-16,3 0 8 0,0 3 0 0,-7-3 1 15,0 6-13-15,0-3-2 0,-3 7-1 16,-4-1 0-16,0 0 3 0,-4 7 1 0,-3-1 0 15,0 1 0 1,-4 0 1-16,1 5 0 0,-4 1 0 0,-4 0 0 0,4 0-3 0,0 3-1 16,-4 0 0-16,4 0 0 0,3 3-32 0,1-3-6 0,-1 3-2 0,4 4 0 31,0-4-111-31,7-3-23 0,0 0-4 0,0 0 0 0,0 0-73 0,0 0-15 0,0 0-2 0,7 19-1 0</inkml:trace>
  <inkml:trace contextRef="#ctx0" brushRef="#br0" timeOffset="74649.2">4410 13846 1911 0,'0'0'42'0,"0"0"9"0,0-6 1 0,-7-4 2 15,7 1-43-15,-4 0-11 0,4-4 0 0,0 0 0 16,-7-2 79-16,7-1 13 0,0-3 4 0,7 4 0 16,-7-1-12-16,0 0-1 0,4 1-1 0,3-1 0 15,-4 3-42-15,4 4-8 0,-3 0-1 0,3-1-1 0,0 7-30 0,0 0 0 16,4 6 0-16,-8 0 0 16,8 3 48-16,-1 7 12 0,1 0 4 0,-4 2 0 0,4 4 0 0,-1 3 0 15,1 3 0-15,-1-3 0 16,-3 0-52-16,0 3-12 0,4 0 0 0,-4-3 0 0,-3 0 20 0,3 0 0 15,0-6 1-15,3 6 0 16,-3-4-13-16,-7-5-8 0,4-1 10 0,-1-2-10 0,1-4 0 0,-4-6 8 16,0 0-8-16,0 0 0 15,0 0-101-15,0 0-23 0,-4-6-5 0,4 0-1 16,-3-7-108-16,3 1-22 0</inkml:trace>
  <inkml:trace contextRef="#ctx0" brushRef="#br0" timeOffset="74944.4">4713 13542 1958 0,'0'0'43'0,"0"0"9"0,0 0 1 0,0 0 3 15,0 0-45-15,0 0-11 0,0 0 0 0,0 0 0 16,0-6 41-16,0 2 7 16,0 4 0-16,0 0 1 0,0-6 31 0,0 6 5 15,0 0 2-15,0 0 0 0,11 0 4 0,-8 6 1 0,8 4 0 16,-4 2 0-16,7 4-52 0,-3 3-9 0,-1-3-3 0,4 2 0 0,-3 4 29 0,-1 0 6 15,5 7 1-15,-5-1 0 16,-3 0-52-16,4 0-12 0,-1-3 0 16,1 4 0-16,-4-8 0 0,4 1 0 15,-4-6 0-15,0 0 0 0,-4-4 32 0,4-2 4 0,-3-1 1 16,-1-6 0-16,-3-3-37 0,0 0-8 0,0 0-2 0,4-6 0 16,-4-3-65-16,0-4-13 15,-4 0-2-15,1-2-1 0,-1-4-132 0,-3 3-26 0,4-2-6 16,-4-1-1-16</inkml:trace>
  <inkml:trace contextRef="#ctx0" brushRef="#br0" timeOffset="75685.8">4759 13739 1958 0,'0'7'43'0,"0"-1"9"0,4 0 1 0,3 1 3 0,-4-1-45 0,1 0-11 0,6 0 0 0,-3-3 0 15,4 4 53-15,-8-4 9 0,8 0 2 0,0-3 0 16,-1 3-14-16,1-3-2 15,-1 0-1-15,4-3 0 0,-3 3-22 0,3-3-4 0,0 0-1 0,0 0 0 16,4-1-7-16,-4-2-1 0,7 0-1 0,-3-3 0 16,0 2 9-16,3 1 3 0,-7-3 0 0,7 2 0 15,-7 1 7-15,0 0 2 0,-3-1 0 0,3 4 0 16,-4-3 10-16,1 3 2 0,-4 0 1 0,-3 0 0 16,3 0-2-16,0-1-1 15,0 1 0-15,-4 0 0 0,-3-3-10 0,7 0-3 16,-7-1 0-16,0 1 0 0,0 0-9 0,-7 0-3 0,4-1 0 0,-4 1 0 0,3 0-7 15,-3-1-2-15,0 7 0 16,0-3 0-16,-4 6-8 0,4 1 12 0,0 2-12 0,0 0 12 16,0 4-12-16,-3 2 0 0,6 7 9 0,-3-3-9 15,7 2 0-15,0 4 0 0,0 0 0 0,4 0 0 16,-1 0 0-16,4-3 0 0,0 0 0 0,0 0-8 16,4-4 8-16,-1-2 0 0,8-1 0 15,-14-2 0-15,10-1 0 0,3 4-12 0,-6-4 12 0,3 1-12 0,0-4 12 0,0 0 11 16,4-3-3-16,-4 0 0 15,0-3-19-15,4-3-4 0,-4 0-1 0,0-3 0 16,-3-4-60 0,-1-2-13-16,4-1-3 0,-3-6 0 0,-1 4-26 0,1-4-6 0,0 3 0 0,-8-2-1 15,4-4-41-15,0 3-8 0,-3 0-2 0,-1 0 0 16,1 0-64-16,-1 4-12 16,1 2-4-16,-4 1 0 0,0-1 154 0,0 7 30 0,0-4 7 0,0 4 1 15,0 3 162-15,-4 0 33 0,4 3 6 0,0-3 2 0,-3 0 33 0,-1-1 8 16,1 4 0-16,-1-3 1 0,1 3-42 0,3 0-9 15,-4-3-2-15,4 3 0 0,0 0-51 0,-7 0-10 16,7 3-3-16,0-3 0 0,0 0 52 0,0 3 9 16,7 1 3-16,-7-1 0 0,4 3-103 0,-1 0-25 15,8 4 0-15,-4 2 0 0,7 1 46 0,-3 2 4 0,10 4 1 16,-7 0 0-16,7 3-15 0,-7 0-4 16,7 6 0-16,0 0 0 0,-3 1-4 0,-4-11 0 0,0 1-1 0,0 0 0 15,1-3-9-15,2-1-2 0,-3 4 0 0,-3-6 0 31,3-1-16-31,4 7 0 0,-1-6 0 0,-3-1 0 0,-3-6 0 0,0 4 0 16,-4-7 0-16,0 0 0 16,0-3-19-16,-7 0-10 0,0 0-3 0,0 0 0 0,0 0-19 0,0 0-4 15,0-6-1-15,-7-4 0 16,3-2-48-16,-6 2-11 0,3-2-1 0,-1-1-1 0,-2-2 16 16,-1 2 3-16,1 1 1 0,-4-4 0 15,3 7-117-15,-3-1-23 0,-11 1-5 0,8 9-1 0</inkml:trace>
  <inkml:trace contextRef="#ctx0" brushRef="#br0" timeOffset="75931.03">5616 14028 1818 0,'0'0'40'0,"-3"6"8"0,-1-3 1 16,-6 0 3-16,6 4-42 0,-3-4-10 0,3 0 0 0,4-3 0 0,-7 0 150 0,7 0 28 15,0 0 6-15,0 0 0 0,0 0-44 0,0 0-10 16,0 0-2-16,0 0 0 0,7-3-40 0,1-7-9 16,-1 1-2-16,3-4 0 15,4-2-13-15,-3-1-4 0,3-6 0 0,-3-3 0 0,3 0-30 0,3-3-6 0,-10 0-2 0,7-4 0 16,1 1 3-16,-8 3 1 15,3 3 0-15,1-1 0 0,-1 8-16 0,1-1-10 0,0 3 12 16,-1 1-12-16,1 2 8 0,-4 0-8 16,3 4 0-16,-3 0 0 15,4 2-35-15,-4 1-13 0,4 0-4 0,-4 3 0 16,0 0-116-16,0-1-24 0,0 1-5 0</inkml:trace>
  <inkml:trace contextRef="#ctx0" brushRef="#br0" timeOffset="76449.98">6287 13542 1267 0,'0'0'28'0,"-4"-10"5"0,0 1 2 0,1 0 1 0,-1-4-36 0,4 4 0 0,-7-4 0 0,4 1 0 0,-1-1 109 0,1 4 15 0,-1-1 4 0,1 1 0 16,-1 3 0-16,1-1 0 0,3 7 0 0,0 0 0 16,0 0-8-16,-4 3-2 0,-3 4 0 0,7-1 0 15,-3 7-49-15,3-1-9 0,0 7-3 0,0 0 0 16,3 3-32-16,4 3-6 0,-3 0-2 0,6 0 0 15,-3 0-17-15,7 3 0 16,-3 4 0-16,0-1 0 0,3 0 55 0,-4-6 7 16,-3 0 2-16,4 1 0 0,-1-1-52 0,-2-3-12 15,2-4 0-15,-3-2 0 0,0 0 17 0,4-1 1 0,-8 1 0 0,1-6 0 16,-1-1-28-16,1 0-6 16,-1 1 0-16,-3-1-1 15,0-3-16-15,-3 1-3 0,3-1-1 0,-4-3 0 16,1 3-107-16,-1 1-20 0,1-4-5 0,-8 0-612 0,4 3-123 0</inkml:trace>
  <inkml:trace contextRef="#ctx0" brushRef="#br0" timeOffset="76659.91">6156 13899 2030 0,'-7'10'57'0,"7"-10"14"0,0 0-57 0,0 0-14 0,0 0 0 0,0 0 0 0,7 6 105 0,-7-6 19 15,4 0 3-15,-1 0 1 0,8 0-52 0,-4-3-9 0,3-3-3 0,1-1 0 16,3-2 0-16,7 0 0 0,-7-1 0 0,7-2 0 15,1 2 0-15,-1-2 0 16,3-1 0-16,1 1 0 0,0 2-51 0,0-2-13 16,-1 2 0-16,1 1 0 0,0 3 0 0,-4-1 0 15,0 1 0-15,0 3 0 16,-3 0-126-16,-1 0-28 0,1 3-6 0,0-4 0 0</inkml:trace>
  <inkml:trace contextRef="#ctx0" brushRef="#br0" timeOffset="77342.92">7338 13523 1681 0,'0'0'36'0,"0"0"8"0,0 0 2 0,0 0 2 0,0 0-38 0,0 0-10 16,0 0 0-16,0 0 0 0,0 0 166 0,-7-3 31 15,0 0 7-15,3 3 0 0,4 0-82 0,-7 0-17 16,0 3-3-16,0 0-1 0,0 0-30 0,-4 3-7 16,4 1 0-16,-3-1-1 0,-1 3-23 0,1 1-4 0,-1-1 0 0,0 4-1 15,-3-1-35-15,4-2 0 16,-4 5-10-16,3-2 10 0,0 3 0 0,1-4 0 0,-1 7 0 0,4-3 0 31,0-1 0-31,4 1 0 0,-4 0 0 0,3-4 0 0,4 1 0 0,0-4 0 16,0 1 0-16,0-4 0 0,7 0 0 0,0 0 0 0,0-2 0 0,4-4 0 15,-1 3 0-15,4-3 0 16,1 0 0-16,2 0 0 0,1-3 0 0,3-1 0 0,-3 1 0 0,3 0 0 0,0 0 0 0,-7 3 0 16,7-3 0-16,-3 0 0 15,3 0 44-15,-3-1 16 0,-1 1 3 0,-3 3 1 16,1 3-52-16,-1 1-12 0,0 2 0 0,0 3 0 15,-4 1 0-15,-2 2 0 0,-5 1 0 0,1-1 0 0,-1 4 0 16,-3 3 0 0,0-4 0-16,-3 4 0 0,-1 0 54 0,-3-3 8 0,0-1 2 0,0 1 0 15,0 0-52-15,-7-4-12 0,3 1 0 0,-3-4 0 0,3 1 0 0,-3-4 0 16,4 0 0-16,-4-3 0 16,3 1-48-1,0-4-13-15,4 0-3 0,0-4 0 0,0-2-51 0,4 0-10 0,3-4-3 16,0 1 0-16,3 3-51 15,1-7-10-15,3 4-3 0,0-4-546 0,4 4-110 0</inkml:trace>
  <inkml:trace contextRef="#ctx0" brushRef="#br0" timeOffset="77898.36">7602 13799 1036 0,'0'0'23'0,"0"-6"5"0,0-1 0 0,0 1 1 0,0-3-29 0,0 3 0 0,0-1 0 0,0 1 0 16,4 0 50-16,-4-1 4 15,0 7 1-15,0-6 0 0,3 0 7 0,-3 0 2 16,0 6 0-16,0-7 0 0,4 1 7 0,-4 0 1 16,0 6 1-16,0-6 0 0,0-1 44 0,0 7 9 0,0 0 2 0,0-6 0 15,0 6-53-15,0 0-11 16,0 0-1-16,0-3-1 0,0 3 3 0,0 0 1 16,0 0 0-16,0 0 0 0,0 0-2 0,0 0 0 0,-7 3 0 0,3 0 0 15,4 3-21-15,-3 1-5 16,3 2-1-16,-4 0 0 0,4 4-8 0,0 0-1 15,0 2-1-15,4 1 0 0,-4 0-27 0,3 2 0 0,-3 1 0 0,4-3 0 16,-1 3 0-16,1-4 0 0,3 1 0 0,4-3 0 16,-1-4 0-16,-3 4 0 0,4-7 0 0,-1 0 0 15,1 0 20-15,0-2 0 0,-1-4-1 0,1-4 0 16,3 1-31-16,-4-3-5 0,5 0-2 0,-5-7 0 0,4 1 19 0,-3 2 0 16,3-5 0-16,-3 2 0 15,-4-3 0-15,3 4 0 0,-3-1 0 0,0 4 0 16,-7 9 0-16,0 0 0 0,0 0 0 0,14-3 0 0,-3 3 0 0,0 3 0 15,-1 3 0-15,-3 0 0 0,4 4 0 0,-4-1 0 0,0 4 0 0,0-4 0 16,-4 1 0-16,5-4 0 16,-1 3 0-16,0-6 0 0,-7-3 0 0,0 0 0 15,0 0 0-15,0 0 0 16,10-3 0-16,1-3 0 0,3-3 0 0,-7-1 0 0,0-2 48 0,0-1 12 0,0 1 4 0,-3-4 0 16,-4 0-52-16,3 4-12 0,-3-4 0 0,-3 3 0 15,-1 1 0-15,-3-1 0 16,0 4 0-16,3-4 0 0,-3 4 0 0,0 0 0 15,0-1 0-15,0 4 0 0,0 0 0 0,0 2 0 16,0 1 0-16,0 3 0 16,0 0-48-16,3 3-13 0,1 1-3 0,3-1 0 0,0 3-51 0,3 0-10 0,1 4-3 0,0-4-716 31,3 0-144-31</inkml:trace>
  <inkml:trace contextRef="#ctx0" brushRef="#br0" timeOffset="78069.58">8301 13859 2419 0,'0'0'53'0,"0"0"11"0,0 6 3 0,0-6 1 16,3 3-55-16,-3-3-13 0,0 0 0 0,0 0 0 0,0 0 105 0,0 0 19 16,0 0 3-16,0 0 1 0,0 0-52 0,-3-6-9 15,-1-1-3-15,-3-2 0 0,4 0-51 0,-1-4-13 16,-3 1 0-16,0-1 0 16,4 0-100-16,-4-2-22 0,-1 2-5 0,1-2-717 15,4-1-144-15</inkml:trace>
  <inkml:trace contextRef="#ctx0" brushRef="#br0" timeOffset="78218.25">8128 13423 2269 0,'-11'25'64'0,"8"-16"15"0,-4 4-63 0,0-1-16 0,0 1 0 0,3-4 0 16,1-2 105-16,-1 2 19 0,1-3 3 0,3-6 1 16,0 0-103-16,0 0-25 15,0 0 0-15,7-3 0 0,-4 3 0 0,8-6 0 16,-1 3 0-16,-3-4-780 15,4 4-160-15</inkml:trace>
  <inkml:trace contextRef="#ctx0" brushRef="#br0" timeOffset="79006.5">8417 13413 1814 0,'0'0'52'0,"0"0"10"16,0 0-50-16,0 0-12 0,0 0 0 0,-3 3 0 0,3 4 100 0,0 2 18 16,3 4 3-16,1 2 1 15,3 1-46-15,3 6-10 0,1 0-2 0,3 3 0 0,0-3 0 0,0 0 0 16,4 0 0-16,0 3 0 0,-1-3-3 0,-3 3-1 16,1-3 0-16,-1 0 0 0,0 0-34 0,-4-3-7 15,4-1-2-15,-3-5 0 0,-4 0-17 0,0-7 10 16,0 0-10-16,-3-3 8 15,-4-3-8-15,0 0 0 0,0 0-12 0,0-9 12 16,-4-1-34-16,1 1 1 0,-1-4 0 0,-3 1 0 16,-4-1-125-16,1 1-25 0,-1-4-5 0,-3 0 0 15,0 1-50-15,0 2-10 0,-4 1-1 0,4-1-1 16,0 7 108-16,-4-3 22 0,4 2 4 16,0 4 0-16,0 3 105 0,7 3 21 0,-3 0 4 0,2 1 1 0,1 2 181 0,4 0 36 15,-1 0 7-15,1-3 1 0,-1 4-89 0,4-7-19 0,0 6-3 0,0-6-1 16,4 3-102-16,3 0-26 15,0 0 0-15,0 1 0 0,4-4 56 0,-1 3 7 0,4-3 1 0,0 3 0 16,4-3-64-16,0 0 0 0,-1 0-9 16,4 0 0-16,1-3 9 0,-1 0 0 0,0-1 10 0,4 1-10 15,-4-3 0-15,4 3 8 16,-4-7-8-16,-4 4 0 0,1 0 0 0,0 0 0 0,-4-1 0 0,0-2 0 0,-4 3 0 16,1-1-13-1,0 1 1-15,-1 0 0 0,-3 0 26 0,-7 6 6 16,0 0 0-16,0 0 1 0,7-7 18 0,-7 7 3 15,0-6 1-15,0 6 0 0,0 0 13 0,0 0 4 0,0 0 0 0,-3 0 0 16,-1 6-29-16,1 1-6 0,-1 5-1 0,1 1 0 0,3-1-24 16,-4 4 0-16,4 3-9 15,-3 3 9-15,3-4 0 0,0 4 0 0,3 0 0 0,-3 3 0 0,7-3 0 0,-3-3 0 16,6-3 0-16,-3-4 0 0,4 1 8 0,-4-7 8 16,7 1 1-16,-3-4 1 15,3 0-18-15,0-3 0 0,0-3 0 0,0 3 0 0,0-3 0 16,0-4 0-16,0 1 0 15,1 3 0-15,-1 0 0 0,0-4 0 0,0 1-10 0,-4 0 10 0,1 0 8 16,0-1 10-16,-1-2 2 0,1 3 0 16,-4-1 24-16,0-2 4 0,0 3 2 0,-4-7 0 0,-3 4-14 0,0-4-2 15,0 1-1-15,-3-1 0 0,-1-3 3 0,-3 4 1 16,-3-10 0-16,3-3 0 0,-7 0-22 0,3-7-5 0,-3 4-1 0,0 0 0 16,0-3-9-16,-4-7 0 31,4 4 0-31,0-1 8 15,3 13 17-15,1 0 3 0,-1 3 1 0,4 7 0 0,0-1-29 0,3 7 0 0,-3 3 0 0,7 3 0 16,0 0-148-16,4 6-35 0,-4 4-7 0,3 2-2 16,5 7-51-16,-1 0-10 0,0 6-3 15</inkml:trace>
  <inkml:trace contextRef="#ctx0" brushRef="#br0" timeOffset="79250.65">9179 13815 2055 0,'-3'15'45'16,"3"-11"10"-16,0 2 1 0,0-6 2 0,0 0-46 0,-4 3-12 0,4-3 0 0,0 0 0 0,0 0 124 0,0 0 22 15,0 0 5-15,0 0 1 0,0-6-64 0,-3-1-13 16,-1-5-3-16,4-1 0 0,0 1-28 0,4-4-5 16,-1 0-2-16,1 4 0 0,3-4-3 0,-4 4-1 15,4-1 0-15,0 4 0 0,1-4-11 0,-1 4-2 16,3 2-1-16,-3-2 0 16,0 6 9-16,0 0 3 0,0 0 0 0,4 6 0 15,0 0 5-15,-1 3 2 0,1 0 0 0,-1 4 0 0,1 2-18 0,-1 4-3 16,5 3-1-16,-5 3 0 0,1 0-6 0,-1 3-2 15,1 0 0-15,-1 3 0 0,1-3-8 0,-4 0 8 16,0-3-8-16,4-3 8 16,-8-3-35-16,4-7-7 0,-3 1-2 0,3-7 0 15,-7-3-153-15,0 0-31 0,0-13-7 0</inkml:trace>
  <inkml:trace contextRef="#ctx0" brushRef="#br0" timeOffset="79514.42">9596 13909 2397 0,'0'0'52'0,"0"0"12"0,0 0 1 0,0 0 3 0,0 0-54 0,-4-3-14 0,1-7 0 15,-1 4 0-15,0-3 92 0,-3-4 16 0,4-3 4 0,-1 1 0 16,4-4-52-16,-7 3-9 15,4-3-3-15,-1-3 0 0,-3 7-36 0,0-4-12 0,0 0 0 0,0-3 0 16,-4-3-130-16,1-3-33 0,-4 0-6 0,3-1-2 16</inkml:trace>
  <inkml:trace contextRef="#ctx0" brushRef="#br0" timeOffset="79633.6">9402 13413 2419 0,'-4'10'53'0,"0"2"11"0,4 1 3 0,0-1 1 0,-3-2-55 0,3 2-13 15,0 1 0-15,3-4 0 16,5 1 54-16,-1-4 8 0,0 0 2 0,0 4 0 16,0-7-52-16,3 0-12 0,1 3 0 0,3-3 0 15,0 4-84-15,0-1-20 0,0 0-4 0,0 7-961 0</inkml:trace>
  <inkml:trace contextRef="#ctx0" brushRef="#br0" timeOffset="79938.58">9719 13953 1868 0,'0'0'41'0,"0"0"9"0,0 0 2 0,0-7 0 0,-3-2-42 0,3 0-10 0,-4-1 0 0,0-2 0 16,-3-4 104-16,4 0 18 0,-1 1 4 0,1-4 1 16,-1 0-42-16,1 0-8 15,3 0-1-15,-4 1-1 0,8 2-27 0,-4 0-4 16,0 0-2-16,0 4 0 0,3-1-34 0,1 4-8 0,-1 0 0 0,1 5 0 16,3 1 19-16,-4 0 5 0,5 6 0 0,-5 0 1 0,4 4 22 0,0 2 4 15,4-3 1-15,-4 4 0 16,0 2-35-16,0 4-6 0,3 0-2 0,1-1 0 15,0 1 20-15,-4 3 4 0,3 0 1 0,-3 0 0 16,0-4-34-16,0 1 0 0,-3 0 0 0,3-4 0 16,0 1-23-16,0-7-5 0,-3 3 0 0,-1-2-1 31,1-4-54-31,-4-3-10 0,0 0-3 0,0 0 0 16,3-3-48-16,4-4-9 0,-7-2-3 0,0-7-896 0</inkml:trace>
  <inkml:trace contextRef="#ctx0" brushRef="#br0" timeOffset="80530.15">9994 13573 2286 0,'0'0'50'0,"0"0"10"0,0 0 3 0,0 7 1 16,0 2-51-16,0 0-13 0,0 4 0 0,0-1 0 15,0 4 68-15,0 0 12 0,0-4 1 0,4 7 1 0,-4-3-35 0,3-1-7 0,4 7-2 0,-3-3 0 16,3 3-30-16,0-3-8 0,0 0 0 0,0-3 0 16,4-4 0-16,-4-3 0 0,3-2 0 0,1-4 0 15,-1-3 0-15,-2-3 0 16,2-4 0-16,-3-2 0 0,4 0 0 0,-4-4 0 15,0-3 0-15,0 4 0 0,0-4 0 0,-4 4 0 16,5-4 0-16,-5 3 0 0,1 4 8 0,-1-4 0 16,1 4 0-16,-4 0 0 0,0 2-8 0,-4 1 0 15,1 0 0-15,-1-4 0 0,1 4 0 0,-5 0 0 16,1 3 10-16,0 0-10 0,0 0 12 0,0 3-3 16,0 0-1-16,0 3 0 0,7-3-8 0,-7 3 10 15,4 0-10-15,-4 3 10 0,3 0 2 0,0 1 1 0,4 2 0 0,0 1 0 0,4 2 10 16,3 7 1-16,0 3 1 0,0 6 0 15,4 3-14-15,3 10-3 0,0 3-8 0,4 6 12 16,-1-6 12-16,4 3 1 0,-3 0 1 0,7 7 0 16,-8 2 14-16,8 0 4 15,0 13 0-15,-1-3 0 0,1-12-14 0,0-1-2 0,-4 0-1 0,-3-3 0 0,-1 7-18 0,-3-1-9 16,1-3 10-16,-8-5-10 16,3-8 0-16,-6-5 8 0,-4-7-8 0,0-12 0 0,-4-7 0 0,1-6 0 15,-4 0 0 1,-4-6 0-16,-3-3-12 0,0-3 0 0,-7-7 1 0,-4-9 0 0,0 0 3 0,4-7 0 31,0-2 0-31,0-4 0 0,0 4 16 0,3-4 3 16,4 0 1-16,-4-2 0 0,8 2-12 0,-1-3 0 0,0 1 0 0,4-4-11 15,4 3 25-15,-1 0 5 0,4 4 1 0,0-1 0 0,4 3-4 0,3 4 0 16,0 6 0-16,4 3 0 0,3 3 0 0,-4 7 0 16,8-1 0-16,-4 7 0 15,4 3-7-15,-1 3-1 0,4 3-8 0,1 3 12 0,2 0-2 0,-3 4-1 16,1 2 0-16,-5-2 0 0,1-1-23 15,-4 1-5-15,0-4-1 0,-3 3 0 16,-1-3-124-16,-3-2-26 0,-3 2-5 0,-4-6-1189 0</inkml:trace>
  <inkml:trace contextRef="#ctx0" brushRef="#br0" timeOffset="81080.25">2762 15019 2419 0,'0'0'53'0,"0"6"11"0,0 3 3 0,7-2 1 0,-7-1-55 0,4 3-13 16,3-2 0-16,-4 2 0 0,8-3 105 0,0 1 19 0,-1-1 3 0,1-3 1 15,3 3-52-15,7 1-9 0,-7-4-3 0,7 0 0 0,-3 0-51 0,3 0-13 16,-3 0 0-16,6-3 0 0,-6 0 0 16,0-3 0-16,-1 0 0 0,1 0 0 15,3 0-48-15,-7-4-13 0,0 4-3 0,8-3-819 16,-8 3-164-16</inkml:trace>
  <inkml:trace contextRef="#ctx0" brushRef="#br0" timeOffset="82013.11">3711 15216 1724 0,'-7'-6'38'0,"4"3"8"0,3-3 2 0,-7-4 0 0,3 4-39 0,1 0-9 16,3-1 0-16,0 7 0 0,0 0 54 0,0 0 9 16,0 0 1-16,0 0 1 0,-8 13 34 0,8 6 6 0,0 3 2 0,8 6 0 15,-8 3-63-15,3 1-13 0,8 2-3 16,-1-3 0-16,1-2-4 0,-4 2-2 0,11-3 0 0,-4 4 0 15,0-4 25-15,3 3 5 0,-3-3 0 0,8-3 1 16,-5 1-22-16,1-8-5 0,-4 1-1 0,7-6 0 16,-7-4-13-16,7-6-4 0,-6-3 0 0,2-6 0 15,8-3-8-15,-11-4 0 0,7-6 0 0,4 0 0 16,-11-3 28-16,4-3 3 0,-1 3 1 0,-3 0 0 0,4 1-32 0,-7 2 0 31,-1 0 0-31,-3-3 0 0,4 6 0 0,-4-6 0 0,-4 4 0 0,-3-1 0 16,7 0-19-16,-7 0 3 0,0 0 1 0,0 0 0 15,0 7 15-15,-7-4 0 0,7 7 0 0,-3 3 0 0,3 6 28 0,0 0 9 16,0 0 2-16,0 0 0 16,0 6-11-16,0 6-3 0,3 4 0 0,4 0 0 0,-3 3-25 0,3 2-16 15,7-2 3-15,-3 3 0 0,-4 0 42 0,3-3 9 16,1 0 2-16,3 3 0 0,-3 0-20 0,-1 0-3 0,1 0-1 16,-1 3 0-1,1-3 20-15,0 0 3 0,-8-4 1 0,8 1 0 0,-4-3-26 0,0-4-5 16,0 4-1-16,-4-6 0 15,4-4-8-15,-3 0 0 0,3 0 0 0,-3-3 0 16,-1-3-49-16,4 0-12 0,-7 0-3 0,4-3 0 16,-4 3-83-16,7-9-17 0,-7 3-3 15,3-1-682-15,-3 1-137 0</inkml:trace>
  <inkml:trace contextRef="#ctx0" brushRef="#br0" timeOffset="82372.41">4445 15658 1466 0,'0'0'41'0,"0"0"11"0,0 0-42 0,0 0-10 16,0 0 0-16,0 0 0 0,0 0 162 0,0 0 30 15,0-6 7-15,-11-3 1 0,8-1-64 0,-1-5-13 16,1-1-3-16,-1-3 0 0,4 0-48 0,0 0-9 16,0 1-3-16,0 2 0 15,0 0-20-15,4-2-5 0,-1 2-1 0,1-3 0 0,3 3-12 0,4 1-2 16,-1-1-1-16,1 0 0 15,-1 7-3-15,4-1 0 0,1 1 0 0,2 0 0 0,-6 6 19 0,6-1 3 16,1 1 1-16,-4 6 0 0,0 1-11 0,4 5-3 16,-4 3 0-16,7 7 0 0,-10 0 11 0,3 3 3 15,-4 0 0-15,1 6 0 16,-4 7-27-16,4-1-4 0,-4 4-8 0,0-1 11 16,0 1-11-16,-4-3 0 0,1-4 9 0,-1-6-9 15,1-6-40-15,-4-7-12 0,0-2-2 0,0-4-1 16,0-6-130-1,0 0-27-15,7-12-4 0,-7-7-1004 0</inkml:trace>
  <inkml:trace contextRef="#ctx0" brushRef="#br0" timeOffset="84650.15">5154 15583 1566 0,'0'0'34'0,"-7"0"7"0,4 0 2 0,-8 0 1 0,0 3-35 0,4-3-9 0,4 0 0 0,-8 3 0 16,4-3 104-1,0 4 20-15,4-4 3 0,-5 3 1 0,5 0-52 0,-4 0-9 0,3 0-3 0,4-3 0 16,0 3-25-16,-7 0-6 0,4 4-1 0,3-7 0 15,-4 3 10-15,4-3 2 0,0 0 0 0,0 0 0 16,0 0-20-16,0 0-3 0,0 0-1 0,0 0 0 16,0 0 20-16,-3-7 3 15,3-2 1-15,0 0 0 0,-4-4 6 0,4 4 2 0,0-1 0 0,0 1 0 16,0 3-26-16,0-1-5 0,0 1-1 0,0 6 0 0,0 0-6 0,0 0-2 31,0 0 0-31,0 0 0 0,0 0 16 0,4-3 4 16,-1 0 0-16,-3 3 0 0,4-3-32 0,6 0 0 15,-6-1 0-15,3-2 0 0,-4 3 0 0,8-3 0 0,-4-1 0 16,0 1 0-16,4 0 0 0,-4 0 0 0,3-1 0 0,5-2 0 0,-5 3 0 0,1-1 0 16,3 1 0-16,-4-3 0 15,4 2 0-15,-3 1 0 0,0 3 0 0,-1 0 0 16,1 3 16-16,3 0-4 0,-11 3 0 0,8 0 0 16,-4 3 0-16,0 4 0 0,4-1 0 0,-4 4 0 0,0-1-3 0,0 4-1 15,0 3 0-15,0 0 0 0,0 3 20 16,-3 3 3-16,-1-3 1 0,4 3 0 0,0-3-32 0,0 0 0 15,0-4 0-15,-3-2 0 0,3 0 0 0,-7-7 0 16,7 1 0-16,-3-1 0 0,3-6 0 0,0 3 0 16,-4-6 0-16,-3 0 0 0,7 4 0 0,-3-4 0 15,-1 0 0-15,4-4 0 0,-7 4 0 0,4-3 0 0,-1 0 0 0,4-3 0 16,0 0 0-16,1-1 0 0,-1-2-10 0,0 0 10 16,7-4 0-16,-4 0 0 15,-6-2 0-15,6-4 0 0,5 3 0 0,-8-3 0 0,3 1 0 16,-3-1-8-16,4 0 8 0,-4 3 0 15,-4-2 0-15,4 2 0 0,-3 3 0 0,0 1 0 0,-4-1 0 0,0 4 0 16,0-1 0-16,-4 1 11 16,4 3-11-16,0 6 12 0,0 0-12 0,-7-3 12 15,0-1-12-15,0 4 12 0,0 4-12 0,0-1 0 0,0 6 0 0,0-3 0 0,7 4 8 0,-7-1-8 16,3 4 0-16,4 2 8 16,0 4-8-16,0 3 0 0,4 3 0 0,3 0 0 15,-4 0 0-15,4 4 0 0,0-4 0 0,4 0 0 16,-4-3 0-16,3-3 0 0,1-4 0 0,3 1 0 0,-7-7 0 15,4-2 0-15,-1 2 0 0,8-9 0 16,-14-3-84-16,6-3-13 0,1-4-3 0,-1-2 0 31,1-7-51-31,-1-3-10 0,5 0-3 0,-5-6 0 0,4 3-57 0,0-4-12 0,1 1-3 16,-1 3 0-16,3 0-6 0,1 6-2 16,-4 4 0-16,4-4 0 0,-4 6 159 0,0 4 31 0,-4-1 6 0,1 1 2 15,-4 3 67-15,0 3 14 0,0-1 2 0,-7 4 1 16,0 0 110-16,0 0 23 0,0 0 4 0,0 0 1 0,0 0-80 15,0 0-16-15,0 0-4 0,0 0 0 0,0 0-54 0,0 0-11 16,0 0-3-16,0 0 0 16,0 0-22-16,0 0-5 0,0 0-1 0,0 0 0 15,0 0-19-15,0 0-4 0,-3-6-1 0,3 6 0 0,3-6 28 0,-3 6 4 0,0 0 2 0,0 0 0 16,0 0 59-16,0 0 12 16,0 0 3-16,0 0 0 0,0 0 46 0,0 0 10 0,0 0 1 0,0 0 1 15,0 0-42-15,0 0-8 0,0 0-1 16,0 0-1-16,0 0-19 0,0 0-4 0,0 0-1 0,0 0 0 15,0 0-37-15,0 0-9 16,0 0 0-16,0 0 0 0,0 0 0 0,0 0 0 0,0 0 0 0,0 0 0 16,0 0 0-16,0 0 0 0,0 0 0 0,0 0 0 15,0 0 0-15,0 0 0 0,0 0 0 0,0 0 0 16,0 0 8-16,0 0 0 0,0 0 0 0,0 0 0 16,0 0-8-16,0 0 8 0,-3 3-8 0,3-3 8 15,0 0 0-15,0 0 0 0,0 0 0 0,-4 6 0 0,4-3 4 16,0-3 0-16,0 7 0 0,0-7 0 15,0 0 24-15,0 0 6 0,0 0 1 0,0 0 0 0,0 0-19 0,0 0-4 16,0 0-1-16,0 0 0 16,0 0-19-16,0 0 0 0,0 0 8 0,0 0-8 15,0 0 29-15,0 0 3 0,0 0 0 16,0 0 0-16,0 0-32 0,-7-3 0 0,7 3 0 0,-7-7 0 16,7 7 16-16,-7 0-4 0,3 0 0 0,4 0 0 15,-7 0 7-15,4 3 1 0,-4 4 0 0,3 2 0 16,1 1 8-16,-1-1 3 0,4 4 0 0,0-1 0 0,-3 7-31 0,6 3 8 15,-3 0-8-15,4 3 0 16,3 3 9-16,0-3-1 0,-7 3 0 0,3 1 0 0,8-4-8 0,-4-3 0 16,0 0 9-16,4-7-9 0,-1 1 0 0,1-7 0 0,3 1 0 0,0-7 0 15,0 0 0-15,0-6 0 16,0 0 0-16,1-7-8 0,-5 1 8 0,4-7 0 0,4 1 0 16,-11-7 0-16,7 3 0 0,-3 0 0 15,3 0 0-15,-7 4 0 16,3-1 0-16,1 3-12 0,0 4 4 0,-4-1 0 0,3 4 8 0,-3 3 0 0,0 3 0 0,0 3 0 15,0-3 0-15,-7 0 0 16,4 3 0-16,-4-3 0 0,0 0 0 0,0 0 0 0,0 0 0 0,7-3 0 16,-7 3 0-16,0-6 0 0,3 0 0 0,1-4 0 15,-4 1 0-15,4-1 0 16,-4 1 0-16,0-4 0 0,0 4 0 0,0 0 0 0,0-1 0 0,-4 4 0 16,4-3 0-16,0 2 11 0,-4-2-3 0,1 3 0 15,3 6-8-15,-4-3 0 0,4 3 0 0,0 0 0 16,-3-7 0-16,3 7 0 0,-7-3 0 0,7 3 0 15,0 0 0-15,-7 3 8 0,3 0-8 0,-3 4 8 16,4-1-8-16,-1 3 0 0,4 1 0 0,-3 2 0 0,3 4 0 16,-4 3 0-16,4 0 0 0,0-1 0 15,0 1 0-15,0 0 0 0,0 3 0 0,4-3 0 0,-4 0 0 0,3-1 0 16,1-5 0-16,-1 3 0 0,4-4 0 0,-3-2 0 16,6 2 0-1,1-6 0-15,0 1 0 0,3-4 0 0,-4 0 0 16,11-6-11-16,-10 0 11 0,7-4 0 0,-4-2 0 0,3 0 0 0,-3-4 0 15,4 0-8-15,0 1 8 0,-1-4-8 0,-2 4 8 0,-1-4-8 0,-4 4 8 16,1 2-8 0,-1-2-26-16,-3 2-5 0,0 4-1 0,1-4 0 15,-5 4-38-15,1 0-8 0,-4 0-2 0,3-4 0 16,-3 1-118-16,0-1-24 0,0 1-5 0,0 0-1 0</inkml:trace>
  <inkml:trace contextRef="#ctx0" brushRef="#br0" timeOffset="85071.22">6530 15382 2718 0,'0'0'60'0,"0"0"12"0,-4 7 2 0,1-1 2 0,-1-3-60 0,1 0-16 0,3-3 0 0,-4 7 0 0,1-1 54 0,-1-3 8 0,4 3 2 0,-7 0 0 16,4 1-47-16,-1 2-9 0,1-3-8 0,-1 1 12 16,4 2-4-16,-3 1-8 0,-1-1 12 0,0 7-4 15,1-4 9-15,3 4 2 0,-4 3 0 0,4-1 0 0,0-2 10 0,0 0 3 16,0-1 0-16,0-2 0 0,4-4-13 0,-1 1-3 31,1-4 0-31,0-3 0 0,3-3-16 0,0-3 10 0,3 0-10 16,-6-6 8-16,6-1-8 0,1 1 0 0,0-4 0 0,-4-2 0 15,3 2 8-15,1 0 0 16,-1 1 0-16,4 2 0 0,-3 1-8 0,7 0 0 0,-8 6 0 0,1-4 0 0,3 4 0 16,-3 3 8-16,3 0-8 15,-4 3 8-15,1 0 28 0,-1 4 6 0,-3-1 1 16,0 6 0-16,4 4-18 0,-11 0-3 0,4 6-1 0,3 3 0 0,-4 0-1 0,-3 0 0 15,0 3 0-15,-3 0 0 16,-1-2-6-16,1-4-2 0,-1-4 0 0,-3-2 0 16,3-3-35-16,-3-1-7 15,4-6-2-15,-4-2 0 0,7-4-35 0,0 0-7 0,0 0-2 0,-4-10 0 16,-3-2-83-16,7-1-17 16,0-3-3-16,0-2-676 0,0-1-135 0</inkml:trace>
  <inkml:trace contextRef="#ctx0" brushRef="#br0" timeOffset="85459.38">6826 15417 1978 0,'0'0'56'0,"0"0"12"0,0 0-54 0,7-3-14 16,-3-3 0-16,-4 6 0 0,0 0 153 0,0 0 28 15,0 0 6-15,0 0 1 0,0 0-70 0,0 0-14 16,0 0-2-16,0 0-1 0,-4 9-37 0,1-3-7 0,-1 4-1 0,1 2-1 16,-1 1-26-16,-3-1-5 0,4 1 0 0,-4 6-1 0,3 3-5 0,1-1-1 15,-1 8 0-15,0-1 0 0,4 0 7 0,0 0 2 16,0-3 0-16,0-3 0 0,4 0-6 0,-4-6 0 15,4-3-1-15,-1-7 0 16,4 0-9-16,0-6-2 0,4-3 0 0,-1-3 0 16,4-4-8-16,1-5 0 0,-1-1-12 0,3-3 12 15,1 0 0-15,-4-3 0 0,4 4 0 0,-1-4 0 16,1 6 0-16,-4 0 0 0,4 4 0 0,-1-1 0 0,1 7 0 0,-4 0 0 16,4 2 0-16,-4 4 0 0,3 4 0 15,-2 2 8-15,-1 3 2 0,0 1 0 0,-4 5-2 0,1 1 0 16,-4 3 0-16,0 3 0 15,0 0 20-15,-3 3 3 0,-4 0 1 0,0 3 0 0,0-6-32 16,-4 0 0-16,1-3 0 0,-4 0 0 0,3-4 0 0,-3-2-20 0,3-4 4 16,-3-2 0-1,0-1-24-15,0-6-4 0,7 0 0 0,-3-6-1 16,-4-1-146-16,3-5-29 0,-3-4-5 0,4 0-2 0</inkml:trace>
  <inkml:trace contextRef="#ctx0" brushRef="#br0" timeOffset="86153.89">7419 15467 1659 0,'0'0'36'0,"0"0"8"0,-4-6 2 0,-3 0 1 16,0 2-38-16,0-2-9 0,4 3 0 0,-8-3 0 0,4 3 106 15,0 3 19-15,0 0 4 0,0 3 1 0,0 0-2 0,0 3 0 16,3 0 0-16,-3 4 0 0,4-1-48 0,-1 1-9 16,1 5-3-16,3 1 0 0,0 3-12 0,3 0-4 15,1 3 0-15,-1 0 0 0,1-1-32 0,3 1-6 16,0 0-2-16,3-3 0 0,-3 0-12 0,4-3 0 16,0-7 0-16,-1 0 0 15,1-2 0-15,-4-4 0 0,3-3 0 0,-2-3 0 0,2-4 0 16,-3 1 0-16,0-3 0 0,-3-4 0 0,3 1 0 15,0-4 0-15,-4 0 0 0,1-2 0 0,-1-1 0 0,-3 0 0 0,4-3 0 0,-4 3 0 16,0 3 28-16,0 1 2 0,0 2 1 0,0 4 0 16,0 3-31-16,0 6 8 0,0 0-8 0,0 0 0 15,0 0 0-15,0 0 0 16,3 9 0-16,1 4 0 0,0 5 0 0,-1 4 9 0,4 0-9 0,-3 3 12 16,6 4-12-16,-3-1 0 0,4 0 0 0,-1-3 8 15,5 0-8-15,-1-6 0 0,-4 0 0 0,4-4 0 16,-3-5 0-16,3-1 0 0,-3-2 0 0,-1-4 0 0,1 0 8 0,-4-6-8 15,0 3 8-15,0-7-8 16,0 1 13-16,-3-3-2 0,-4-1-1 16,0-2 0-16,0-1 0 0,-4-2 0 15,1-4 0-15,-1 0 0 0,-3 3 18 0,3-3 3 0,-3 1 1 16,4-1 0-16,-4 0-32 0,0 3 0 0,0 1 0 0,0-4 0 0,0 0 0 0,3 6 0 31,0-2 0-31,1-1 0 0,3 4 0 0,0-1 0 0,3 4 0 0,1-1 0 0,3 4 0 16,-3 0 0-16,3 3 0 0,3 3 0 15,1 0 0-15,-1 0 0 0,1 3 0 0,0 0 0 0,3 0 0 0,0 0 0 16,-4 0 0-16,4 4 0 16,-3-4-71-16,3 0-20 0,-3 3-4 0,-1-3-1 15,1 0-128-15,0 4-25 0,6 2-6 16,-3 4-1-16</inkml:trace>
  <inkml:trace contextRef="#ctx0" brushRef="#br0" timeOffset="86699.72">7938 15467 2185 0,'0'0'48'0,"-8"-3"9"0,5 3 3 0,3 0 2 0,0 0-50 0,-7 0-12 0,7 0 0 0,0 0 0 0,-4 3 68 0,1 3 10 0,3 1 2 0,0-1 1 16,0 6-31-16,3 4-6 0,1 0-2 0,3 6 0 16,0 3 2-16,0 0 0 0,0-3 0 0,4 3 0 15,-1 0 4-15,-3-3 2 0,4 0 0 0,-1-6 0 0,5-1-20 0,-5-2-4 31,1-4-1-31,-1-2 0 0,4-1 6 0,-3-3 1 16,0 0 0-16,-1-6 0 0,1-3-32 0,-1-1 8 16,-3 1-8-16,0-6 0 0,1-1 10 0,-1 0-1 0,0-2 0 15,-4-4 0-15,1 0-9 0,-4 0 0 0,3 4 0 0,-3-4 0 16,0 0 0-16,0 7 0 0,0-1 0 0,-3 0 0 0,3 7 0 0,0 0 0 16,0 6 0-16,0 0 0 0,0 0 0 0,0 0 8 15,0 0-8-15,0 0 8 0,0 6-8 0,7 7 12 16,-4 2-12-16,4 4 12 15,4 6-12-15,3 7 8 0,-3 5-8 0,6 1 8 16,1 0-8-16,0-1 0 0,-1 1 0 0,-3 6 8 0,4 6 26 16,0 3 5-16,-4 7 1 0,3-4 0 0,-3-3-26 0,-3-2-5 15,3-7-1-15,-3-4 0 0,-1 4 4 0,-6 0 0 16,-1 0 0-16,-3 0 0 0,-3 0-12 0,-1-10 0 16,-6 1 0-16,-4-10 0 0,3-6 0 0,-7-4 0 15,1-5 0-15,-4-7 0 0,-1 0 0 0,-2-9-11 16,-5-7 3-16,1-2 0 0,0-7 8 0,0-4-8 15,3-2 8-15,0 0-8 0,8-3 8 16,-4-1 0-16,7 7 0 0,3-3-8 0,0 0 8 0,8 0 0 16,-4-7 0-16,7 1 0 0,3-4 8 0,4 0-8 0,4 1 8 0,0-1-8 15,-1 4 8-15,11-10-8 16,0 6 8-16,4 4-8 0,0 5 8 0,-4 4-8 0,0 3 8 0,0 4-8 31,-3 2-63-31,0 0-17 0,-4 4-3 0,-4 5-1380 0</inkml:trace>
  <inkml:trace contextRef="#ctx0" brushRef="#br0" timeOffset="87699.78">9405 15417 2127 0,'0'0'47'0,"0"0"9"0,0 0 3 0,-7-3 1 0,3-3-48 0,-3-1-12 0,4 1 0 0,-4-3 0 15,0-1 118-15,3 1 22 0,1 2 4 0,-4 1 0 16,0 0-64-16,3 0-12 0,-3 6-4 0,0 0 0 15,0 6 0-15,0 0 0 0,3 4 0 0,-3 2 0 16,0 4 0-16,4 6 0 0,-1 3 0 0,1 9 0 0,3 7-64 0,-4 0 0 16,4 6-8-16,4 0-1 0,-4-3 9 0,7-10 0 15,0 1 8-15,3-7-8 0,-3-3 0 0,4-3 0 16,3-6 0-16,0-7 8 16,0 1-16-16,4-7-4 0,0 0 0 0,3-6 0 0,-7-4 12 0,4 1-12 0,-1-6 12 0,1-7-12 15,-1 0-2-15,1-3-1 16,0-3 0-16,-1-6 0 0,-3 2-4 0,-3-2-1 0,0 3 0 0,3-4 0 31,-4 4-25-31,1 3-6 0,-4 3-1 0,0 0 0 16,0 3-9-16,0 4-3 0,0 2 0 0,-3 1 0 15,-1 2 16-15,1 4 4 0,-4 6 0 0,0 0 0 0,0 0 35 0,0 0 9 0,0 0 0 0,0 9 0 16,0 1 40-16,0 6 9 0,0 5 3 0,-4 5 0 16,4-1 9-16,-3 6 3 0,3 0 0 0,-4 1 0 15,4-1-32-15,0 0-7 16,0-2-1-16,0-4 0 0,0-3 13 0,4 0 3 0,-1-7 0 0,1-2 0 15,3 3-29-15,0-7-11 0,0-3 8 0,0 0-8 16,4-2 0-16,-1-4 0 0,1-4 0 0,-1 1 0 0,1-3 0 0,-1-3 0 16,-2-4 0-16,2-6 0 15,-3 0 0-15,0-6 0 0,-3 0 0 16,-1-3 0-16,1 0 0 0,-4 3 0 0,0 0 0 0,-4 3 0 16,1 6 12-16,-4 4-4 0,0-1 0 0,0 0 0 0,-4 7-8 0,0 3 8 15,1 0-8-15,-4 0 8 0,3 3-8 0,1 3 0 16,-5 0 0-16,5 0 0 0,-1 3-11 0,4-2-4 15,0 5-1-15,0-3 0 16,4 4-96-16,-1-4-19 0,1 3-4 0,3-2-1 16,0-1-44-16,7 0-10 0,-4 0-2 0,1-2 0 15,-1-1-76-15,4-3-16 0,-7 0-4 0,18-10 0 0</inkml:trace>
  <inkml:trace contextRef="#ctx0" brushRef="#br0" timeOffset="88140.79">9800 15511 1624 0,'0'0'46'0,"0"6"10"0,0 1-45 15,4 2-11-15,-4 3 0 0,3 1 0 0,4 3 134 0,-3 3 25 16,3 2 5-16,0 1 0 0,7 7-80 0,0 2-16 16,4-3-3-16,-1 7-1 0,8-4-10 0,-4-3-2 0,4 1-1 0,3 2 0 15,-7 0 8-15,4 7 1 0,0 3 1 0,-4 2 0 16,4 5-5-16,-1-1-2 0,-3-4 0 0,4-2 0 16,-4-6-26-16,1-4-6 0,-5-6-1 0,1 0 0 15,-4-6 7-15,0 0 2 0,-3 0 0 0,-1-7 0 16,-3-2-30-16,-3-1 8 0,-4-3-8 15,0-6 0-15,0 0 10 0,0 0-1 0,-7-3 0 0,-7 0 0 0,3-3-9 16,-7-7 0-16,1 1 0 0,-4-4 0 0,-1 0-8 16,1-6 8-1,4-3 0-15,-5-3 0 0,1-3 0 0,0-4 0 0,3-2 0 0,1-1 0 0,-1-3-9 16,4 7 9 0,0-1 0-16,3 4 0 0,1 0 0 0,3 2-8 0,3-2 8 0,4-4 0 15,0-2 0-15,4 2 0 0,-1-2 0 0,4 2 0 0,0 1 0 0,4 2 0 16,0 4 0-16,-1 6 0 0,1 0 12 0,-1 7-1 15,1-1 0-15,-1 6 0 0,1 1 12 16,0 3 2-16,-4 3 1 0,3 3 0 0,-3 0-4 0,4 6-1 16,-4 3 0-16,0 1 0 0,-3 5-9 0,-1 1-1 15,1 3-1 1,-1 0 0-16,-6 3-10 0,3 0 12 0,-7 3-12 0,3-3 12 16,-7-4-12-16,4 4-17 0,-3-3 4 0,-4 0 1 15,3-3-27-15,-3-4-5 0,0 1 0 0,0-4-1 16,0 1-75-16,3-7-16 0,-3 0-2 0,3-3-1 15,4-3-45-15,0-3-10 0,4-1-2 0,-1-5-828 0</inkml:trace>
  <inkml:trace contextRef="#ctx0" brushRef="#br0" timeOffset="88680.74">10298 15555 2019 0,'0'0'44'0,"0"0"10"0,0 0 2 0,0 0 0 0,0 0-44 0,0 0-12 0,0 0 0 0,0 0 0 15,3-6 42-15,-3-1 6 0,0 1 2 0,0 6 0 0,0 0 2 0,0 0 1 16,0 0 0-16,7 3 0 0,-3 7 23 0,-1 5 4 16,4 4 0-16,0 9 1 15,0 7-28-15,4-4-5 0,0 7-2 0,3-4 0 16,-4-2-2-16,4-4-1 0,0 0 0 0,1-6 0 16,-5-3-15-16,4-3-4 0,-3-4 0 0,3-3 0 15,-3-2-16-15,-1-4-8 0,1-3 0 0,-1-3 8 0,1 0-8 16,-4-4-17-16,4 1 4 0,-4-6 1 15,0-1 12-15,3 0 0 0,-3 1 0 0,-3-7 0 0,3 3 27 0,0-2 1 16,-4-1 1-16,1 3 0 16,0-3-21-16,-1 4-8 0,1 2 0 0,-1 1 0 0,-3-1 0 0,0 4 0 15,0-1 0-15,0 4 0 16,0 0 0-16,0 6 0 0,0 0 0 0,0 0 0 0,0 0 0 0,0 0 0 16,0 0 8-16,0 0-8 0,0 0 0 15,0 0 0-15,0 6 0 0,4 6 0 0,3 7 0 0,0 3 0 0,3 6 0 16,4 1 0-16,4 2 0 0,-4 0 0 15,7 1 0-15,-3 8 0 16,3 4 8-16,4 7-8 0,0 11 11 0,-4-2-11 0,3-7 10 0,-2-6-10 16,-1-3 8-16,-4 0-8 0,1 0 16 0,-4-3-1 0,-3 3-1 0,-4-7 0 15,0 4-5-15,-4-10-1 16,-3-3 0-16,-3-6 0 0,-4-3-8 0,-4-6 0 0,-3-7 0 0,-7-6 0 16,-7-9 0-16,-4-4 0 0,0-6 0 0,-3-6 0 15,0 0 0-15,-4-3 0 0,4-3 0 0,3 2 0 16,0 4 0-16,4 0 0 15,7 3 0-15,-4-3 0 0,4 0 0 0,3-3 0 0,4-4 0 16,3-2 0-16,4-4 0 0,4-2 0 0,3 2 0 0,3 7 0 16,1-1 0-16,7 7 0 0,-1-3 0 0,4 6 0 0,4 3 0 0,-1 4 0 31,5-1 0-31,-1 6 0 0,4 1-76 0,-1 3-10 16,4 3-2-16,8-4-832 0,-5 4-167 0</inkml:trace>
  <inkml:trace contextRef="#ctx0" brushRef="#br0" timeOffset="89197.84">11007 15784 2761 0,'0'6'60'0,"0"3"13"0,-4-2 3 0,4-1 2 0,0 3-62 0,-3-2-16 0,3-4 0 0,0-3 0 16,0 6 101 0,0-6 18-16,0 0 3 0,0 0 1 0,0 0-75 0,0 0-14 0,-7-6-3 0,3-4-1 15,1 1-22-15,-1-4-8 0,-3-2 0 0,3-7 9 16,-3 0-18-16,4-3-4 0,-1 0-1 0,1-7 0 31,-1 1-98-31,-3 3-20 0,4 0-4 0,-4-1-1 16,0 4-40-16,-1 0-8 0,1 3-2 0,0-3 0 15,0 3 54-15,0 0 10 0,0 3 3 0,-3 4 0 0,6-1 37 16,-3 4 8-16,0 5 2 0,0 1 0 0,-4 3 162 0,4 3 33 0,0 3 6 0,0 0 2 16,0 0 15-16,0 4 3 0,0 2 1 0,3-3 0 15,1 0-66-15,-1-2-14 0,1 2-2 0,3-6-1 0,0 0-33 0,0 0-6 16,0 0-2-16,0 0 0 16,0 0-25-16,0 0 0 0,0 0 8 0,0 0-8 0,0 0 0 0,0 0 0 15,7-3-10-15,0 3 10 16,0-3-198-16,0 3-34 0</inkml:trace>
  <inkml:trace contextRef="#ctx0" brushRef="#br0" timeOffset="89506.96">11067 15593 1967 0,'-4'12'56'0,"4"-12"12"0,0 0-55 0,0 0-13 0,0 0 0 0,0 0 0 31,0 0 75-31,-7-6 12 0,4-4 2 0,-1-2 1 0,0-1-41 0,4-2-8 15,-3-1-1-15,3 0-1 16,0 4 3-16,3-4 1 0,-3 7 0 0,8-4 0 0,-5 4-25 0,4-1-5 0,0 1-1 16,-3 3 0-16,3-1 24 0,3 4 5 0,-3 3 1 0,0 0 0 15,4 3 26-15,-4 0 6 0,4 1 1 0,-4 2 0 16,3 0-12-16,-3 0-3 0,4 4 0 0,-4-1 0 16,4 4-32-16,-4 2-8 0,0 4 0 15,3 3-1-15,-3 3-9 0,0 4-2 0,4 2 0 16,0 3 0-16,-4 1-8 0,3-4 0 0,-3-3 0 0,0 1 8 15,0-4-8-15,0-6-11 0,-3-1 3 0,3-5 0 32,-7-4-93-32,4-6-19 0,-4-3-3 0,0 0-1 0,3-3-78 0,1-6-16 0,-4-7-3 15,0 1-813-15</inkml:trace>
  <inkml:trace contextRef="#ctx0" brushRef="#br0" timeOffset="90047.81">11391 15445 2246 0,'0'0'49'0,"4"10"11"0,-4-4 1 0,0 6 3 15,0-2-52-15,3 5-12 0,-3 4 0 0,4 3 0 0,-1 0 88 16,1 3 14-16,-1 3 3 0,1 1 1 0,-1-1-42 0,4 0-9 0,1-3-2 16,-1 0 0-16,3-3-24 0,1 0-5 0,-1-6 0 0,1 0-1 15,0-7-15-15,3 0-8 0,0-2 8 0,0-4-8 16,3 0 12-16,-2-6-3 16,-1 0 0-16,-4 0 0 0,4-4-9 0,1-2 0 15,-5-1 0-15,1-2 0 0,-4-1 0 0,0-5 0 16,-4-1 0-16,1 3 0 15,-8-3-24-15,1 4-6 0,-1-1-2 0,-3-3 0 0,0 3 32 0,-3 4 0 0,-1-4 0 0,0 4 0 16,-3-4 0-16,4 7 0 16,-4-1 0-16,-1 1 0 0,5 6 0 0,3-1 18 15,0 1-2-15,7 3-1 0,-7 0-15 0,7 0 9 0,-4 7-9 0,1-1 8 16,6 0-8-16,4 4 0 0,0-1 0 0,4 7 0 16,-1 2 12-16,5 8 1 0,-1 2 0 0,7 3 0 15,0 7-13-15,0-4 0 0,7 1 0 0,-3 5 0 16,3 1 0-16,-3 9 0 0,0 10 0 0,-1 0 0 0,-2-1 22 0,-1-2 5 15,0-10 1 1,-3 3 0-16,-1-3 1 0,-3 3 1 0,-3 0 0 0,-1 0 0 0,-6-3-11 0,0-3-3 31,-4-3 0-31,-4-7 0 0,-3-5-6 0,-4-7-2 0,1 0 0 0,-4-10 0 16,-4 1-8-16,0-7 8 0,-6 0-8 16,-1-6 8-16,-3-3-8 0,0-3 0 0,-1-4 0 0,1-8 0 15,0-4 0-15,3-3 0 0,1-10 0 0,2 1 0 0,5-7 0 0,3 3-12 16,-1-3 4-16,8 10 8 0,4 0-8 0,-1-7 8 15,4 0 0-15,4 1 0 0,-1-1 0 0,4 1 0 16,4-4 0-16,7-6 0 0,-4 3 0 0,3 9 0 16,5 7 10-16,-1 3-10 0,0 3 10 0,0 6-10 15,4 1 8-15,-4 5-8 16,-3 1 13-16,-1 3-2 0,-3 3-1 0,0-1 0 0,1 1-10 0,-5 6 0 16,1-3 0-16,-1 0-11 15,-3 0-226-15,-3-3-46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7T13:33:28.3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1408 429 2269 0,'0'-9'64'0,"0"9"15"0,0-3-63 0,0-4-16 16,0 1 0-16,0-6 0 0,0 5 96 0,0 1 17 0,0-3 3 0,0 9 1 15,0 0-29-15,0 0-5 16,0 0-2-16,-11-4 0 0,7 8-18 0,-6-4-4 16,3 3-1-16,0 9 0 0,-11 1-12 0,8 6-2 15,-5-1-1-15,-6 8 0 0,7-5-12 0,-11 8-3 0,-6-1 0 0,3 10 0 16,-8-1-9-16,4 4-3 16,-3-7 0-16,0 4 0 0,10-7-4 15,4 1-2-15,-4-4 0 0,4 0 0 0,7-9 0 16,4 3 0-16,-1-3 0 0,0-7 0 0,8 1-10 0,3-1 0 0,0-2 0 15,3-7 0-15,4 0 0 0,0 0 0 16,11-3 0-16,3 3 0 0,-3-3 12 0,7-3 9 16,10 0 3-16,4 0 0 0,-1 3-24 0,-2-6 0 15,-1-1 0-15,0-2 0 0,-3 3 0 0,3 3 0 0,-6-1 0 0,6 4 0 16,0 4 0-16,-3-1 0 16,0 3 0-16,-4 3 0 0,4 1 0 0,-8-4 0 0,1 10 0 15,-4 3 0-15,0-4 0 0,-7 7 0 0,-3 0 0 0,-7 3 0 0,3 3 0 0,-7-2 0 16,0-1 0-16,-7 0 0 0,3-6 0 0,-7 2 0 15,1 1 0-15,-4-6 0 16,0 0 0-16,-8-1 0 0,1-5 0 0,-3 2 0 0,2-5 0 0,1 2 0 16,-3 0 0-1,9-5 0-15,-6-1 28 0,7-3 0 0,0 0 1 0,3-3 0 16,1 3-97-16,3-4-20 0,7 4-4 0,-4-9-1 16,4 9-35-16,0-9-8 0,0 2 0 0,0-2-1 15,11 3-139-15,-8-1-28 0</inkml:trace>
  <inkml:trace contextRef="#ctx0" brushRef="#br0" timeOffset="303.56">1842 943 2188 0,'0'0'48'0,"-4"-9"11"0,4 3 1 0,0-1 1 0,-4-2-49 16,4 3-12-16,4-1 0 0,-4-2 0 0,0 9 66 0,0 0 10 0,0 0 3 15,0 0 0-15,4 0-24 0,3 9-5 0,-4-2-1 0,4 5 0 16,-7 7 45-16,4 0 9 0,3 6 1 0,-4 10 1 16,-3 2-29-16,4-6-5 0,-4 7-2 0,7 0 0 15,-7-4-22-15,0-6-5 0,3-2-1 0,4 2 0 0,-7-6 0 16,4 0 0-16,-4 0 0 0,7-7 0 16,-3 1-57-16,-4 3-12 0,0-10-3 15,0 1 0-15,0-1 3 16,0-3 1-16,0 4 0 0,0-10 0 0,0 0-85 0,0 0-18 0,0 0-3 0,-11-7-1 15,7 1-46-15,-6 0-10 0,3-7-2 0,0 4 0 16</inkml:trace>
  <inkml:trace contextRef="#ctx0" brushRef="#br0" timeOffset="1083.61">1722 1163 2188 0,'0'0'48'0,"0"0"11"0,0 6 1 0,3-3 1 16,-3 0-49-16,0 4-12 0,7-4 0 0,-3 6 0 15,3-6 91-15,-7 1 15 0,10 2 3 0,-6-3 1 0,6 3-22 0,1-3-5 0,3 4-1 0,0-7 0 16,4 0-82-16,-4-4 0 16,7 1-15-16,4-3 2 15,0 0 21-15,6-4 4 0,-6-2 0 0,3-1 1 16,0 1-13-16,-3 2 0 0,0-5 0 0,0 2 0 0,-4-3 0 0,-7 7 0 16,0-4 0-16,4 1 0 0,-8 3 0 0,-6-1 0 0,-1 7 0 0,4-3 0 15,-7 6 20-15,0 0 2 0,0 0 0 0,0 0 0 16,0 0 22-16,-7 6 5 15,0-3 1-15,-3 7 0 0,2 2-18 0,-2 4-4 16,-4-1-1-16,3 7 0 0,1 0-19 0,-4 0-8 16,3 3 8-16,0-3-8 0,1 7-26 15,3-11-10-15,-4 7-3 0,1-6 0 0,10 3 65 0,-8-6 13 16,5 3 2-16,3-7 1 0,3 1-34 0,-3-7-8 16,8 0 0-16,2-3 0 0,-6 1 20 0,3-1 1 15,7-3 1-15,-11-3 0 0,4-4-38 0,4 4-7 0,0 0-1 0,-4 0-1 16,0-6-11-16,3-7-3 0,-6 3 0 0,10-2 0 15,-7-4 63-15,-4 3 12 0,5 0 2 0,2-2 1 16,-6 2-31-16,-1 3-8 0,4-5 0 0,-3-1 0 16,3 9 0-16,-4-5 0 0,4 5 0 0,4 1 0 15,-7 3 0-15,-4 2 0 0,0 4 0 0,0 0 0 0,10 4 21 0,-10 2 3 16,4 3 1 0,3 1 0-16,-7 2-25 0,3-2 0 0,-3-1 0 0,7 4 0 15,-7 2 0-15,4-2 0 0,-4-1 0 0,3-2 0 16,4 2 11-16,-7-2-3 0,11-4-8 0,-11 0 12 15,3 1-22-15,5-4-5 0,6-3-1 0,-11 0 0 16,4 0-82-16,4 0-17 0,-1-7-3 0,-3 1-1 16,4 0-32-16,0 0-6 0,3-7-2 0,-4 0 0 15,1 4-104-15,3-3-21 0,-3 2-4 0,-1-9 0 16,8 4 76-16,-11 5 16 0,3-2 4 0,-2 2 0 0,2 1 204 0,-6-4 42 0,-1 7 8 16,4-6 2-16,-3-1 102 0,3 0 21 15,-7 4 4-15,3-7 1 0,4 4 0 0,-7-1 0 16,0 4 0-16,0-1 0 0,0 10-52 0,0 0-9 15,0 0-3-15,0 0 0 0,-7 10-65 0,4-4-14 16,-8 10-2-16,4 6-1 0,0-3-3 0,-3 6-1 16,-1 0 0-16,4 0 0 0,0 3 8 0,-4-3 2 15,1-6 0-15,10 0 0 0,-7 3-19 0,7-7-3 0,0 1-1 0,7 0 0 16,-7-7-19-16,10 1-10 0,1-1 10 0,-4-3-10 16,3 1 0-16,1-4 0 0,3-3 0 0,4 0 0 15,-8-3 18-15,4-4 1 16,1 1 0-16,-5-3 0 0,4-1-47 0,-3 1-8 15,7 6-3-15,-11-10 0 16,3 4-91-16,1-1-18 0,-4 4-4 0,7 0-1 16,-11-1-83-16,4 4-16 0</inkml:trace>
  <inkml:trace contextRef="#ctx0" brushRef="#br0" timeOffset="1378.95">2794 699 2091 0,'0'0'46'0,"0"-10"10"0,0 1 1 0,-4 3 2 0,4-1-47 0,4 1-12 16,-4 3 0-16,0 3 0 0,0 0 73 0,0 0 13 15,11 0 2-15,-8 3 1 0,4 3-14 0,-7 4-3 16,4 6-1-16,3 2 0 0,-4 4 5 0,-3 3 0 16,0 4 1-16,7-1 0 0,-7 6-3 0,0-5-1 0,0 2 0 0,0 7 0 15,0-1-29-15,0 4-5 0,4 0-2 0,-1-1 0 16,-3 4 22-16,7-15 4 15,-7 2 1-15,4-3 0 0,3-6-64 0,-7 0 0 16,4-6-9-16,3 3 0 0,-4-4 9 0,1-2 0 16,3-1 0-16,3-5 0 0,-10-1-27 0,4-3-6 0,3 0-2 0,-4-6 0 31,1-3-64-31,3-7-13 0,-3 4-2 0,-4-10-1 16,7 0-125-16,-4 0-24 0,4-21-6 0,-7 2-1 0</inkml:trace>
  <inkml:trace contextRef="#ctx0" brushRef="#br0" timeOffset="1703.19">3030 928 2188 0,'0'0'48'0,"0"0"11"0,0 0 1 0,0 0 1 0,0 0-49 0,0 0-12 0,-3 6 0 0,-1 3 0 0,-3 1 122 0,4-4 22 16,-8 10 4-16,-3 6 0 16,3-10-50-16,1 10-10 0,-11 3-3 0,7 0 0 15,-4 4-50-15,4-4-11 0,0-3-1 0,0 0-1 16,3-4 34-16,4-2 6 0,3-3 2 0,-6-1 0 0,10-6-52 0,-4-2-12 15,4-4 0-15,0 0 0 0,7 0 15 0,4 0 0 16,-4 0 0-16,4-4 0 0,3 1-15 0,0-6 0 16,0-1 0-1,4 1-10-15,3 0 10 0,-7-1 0 0,0-2 0 0,7 2 8 0,-7-2-8 0,0 2 0 16,4 4 8-16,-7-3-8 0,3 6 42 0,0-1 4 16,-4 1 1-16,5 6 0 15,2 4-33-15,-6 5-6 0,-4-6-8 0,0 4 11 0,-4-1-11 0,-3 1 0 0,0 5-12 0,0-2 12 16,0 6 18-16,-3 0 11 15,3-4 3-15,-11 10 0 0,8-6-52 16,-8 3-9-16,4-6-3 0,4-1 0 0,-4-5 32 0,3-1 12 0,4-2-1 0,0-7 0 31,0 0-124-31,0 0-25 0,0 0-5 0,0-13-1 0,11 0-136 0,-11 1-28 0</inkml:trace>
  <inkml:trace contextRef="#ctx0" brushRef="#br0" timeOffset="2120.69">3461 1003 2188 0,'17'-9'48'0,"-17"-1"11"0,4 4 1 0,3 0 1 16,-3 2-49-16,-4 4-12 0,3-6 0 0,-3 6 0 0,0 0 178 0,0 0 33 16,0 0 6-16,-7 0 2 0,-4 6-89 0,1 1-18 15,-4 2-3-15,-4 7-1 0,4-7-49 0,0 7-11 16,-7 6-1-16,7-3-1 0,-8 9-28 0,1-9-6 16,7 3 0-16,0-4-1 0,3 1-11 0,-6 0 0 15,13-6 0-15,-6-1 0 16,6-2 24-16,-3-4 4 0,4 3 0 0,3-2 0 15,-7-7-45-15,7 0-9 0,0 0-2 0,0 0 0 0,7 3 47 0,-4-3 9 16,8 0 1-16,-1 0 1 0,4-3-30 0,4-1 0 16,0-2 0-16,3-6 0 0,0-1 8 0,4 1-8 15,-4 2 0-15,4-9 8 0,-4 4-8 0,-4 8 0 16,1-2 0-16,-4 0 0 16,0 5-28-16,0 1-3 0,-3 0 0 0,-1 6 0 15,1 0 31-15,0 13 0 0,-1-10 0 0,-6 10 0 0,3 3 0 0,-7-3 0 16,0 2 0-16,-7 1 0 0,3-3 0 0,-6 3 0 0,6-1 0 0,-6-5 0 31,-1 3 0-31,0 2 0 0,1-8 0 0,-4 2 0 0,3 1 20 16,1-7 9-16,-1 4 3 0,-3-7 0 0,3 0-32 0,8-3 0 15,-8 3 0-15,1-3 0 0,2-3-22 0,1 3-7 0,0-6-2 0,4-4-1041 32,3 10-209-32</inkml:trace>
  <inkml:trace contextRef="#ctx0" brushRef="#br0" timeOffset="2948.58">5087 887 1552 0,'0'0'44'0,"-3"-3"10"0,-1-3-43 0,4 6-11 0,0 0 0 0,0 0 0 0,-7-4 104 0,7 4 20 15,0 0 3-15,-7 4 1 16,3 2 0-16,4 6 0 0,-7-2 0 0,4 5 0 0,3 1-52 0,0 3-9 16,0 3-3-16,0 3 0 15,3 6 0-15,4-2 0 0,-3 8 0 0,6-9 0 16,-2 1 0-16,2-1 0 0,4-6 0 0,-7 0 0 15,4-3 0-15,-4-1 0 0,4-2 0 0,-8 0 0 16,4-4-45-16,-3-2-10 0,-1-1-1 0,1 0-8 0,-4-2 26 0,0-1-2 16,-4-3 0-16,1 3 0 0,-1-2-4 0,-3-1 0 15,-4 0-1-15,-3 0 0 0,0-3-5 0,-3 0-1 16,-1 0 0-16,-3 0 0 0,-4-3-13 0,0 0 0 16,-3 0 0-16,3-4-10 0,1-2 10 0,3 6 0 15,-1-10 10-15,1 4-10 0,4-1 0 16,3 1 0-16,-1 3 0 0,5-4 0 15,-1-2-19-15,4-1-9 0,0 4-3 0,4-1 0 0,-1-2 50 0,8 2 9 16,-1 1 3-16,1-3 0 0,6 8-76 0,-6-8-15 16,6 6-4-16,4-1 0 0,4 1 103 0,0 3 20 15,6-3 4-15,8 2 1 0,0 1-64 0,3-3-24 0,11-3 0 0,-7-1 1 16,3 1 34 0,-3-1 6-16,-4 4 2 0,1-3 0 0,-1-4-19 0,-3 7 10 0,-1-3-10 0,1 2 8 15,0 4-8-15,0 3 12 0,-11-3-12 0,3 0 12 16,-6 3-12-16,3 0 0 0,0 3 9 15,-10 0-26-15,-7-3-8 0,-4 0-2 0,-4 6 0 32,4 1-99-32,-11-4-20 0,1 0-4 15,6 0-1-15</inkml:trace>
  <inkml:trace contextRef="#ctx0" brushRef="#br0" timeOffset="3671.82">6558 655 1958 0,'-3'-6'43'0,"3"-4"9"0,-4 1 1 0,1-4 3 0,-1 7-45 0,4 0-11 0,-3-4 0 0,3 10 0 0,0 0 104 0,-8 0 20 16,1 0 3-16,0 7 1 16,0 2-15-16,0 0-2 15,-3 7-1-15,-1 9 0 0,0 3-74 0,1 4-14 0,-1 2-3 0,-3 1-1 0,0 6 42 0,-4-1 8 16,4 4 1-16,0 3 1 0,4 7-10 0,-1-1-1 15,4-3-1-15,3 0 0 16,1-3-46-16,-1 0-12 0,4-3 0 0,4 3 0 0,3-6 0 16,0 3 0-16,4-10 0 0,-1 1 0 15,8-4 53-15,0-9 9 0,3 3 2 0,0-12 0 16,0-1-76-16,7-5-14 0,-7-1-3 0,8-6-1 0,-1-3 48 0,4-4 10 16,-1-2 1-16,8-7 1 0,0-6-30 15,0-3-12-15,-4 3 1 0,4-6 0 0,0 3 11 0,-8 0 14 16,-2-6-3-16,-5-1-1 0,1 4-10 0,0 3 0 15,-8-3 0-15,-3-1 0 0,1-2 0 0,-8-3 0 16,0-1 0-16,-7 1 0 0,0-1 0 0,-4 7 0 0,-6 3 0 0,-1-6 0 31,-3 9 0-31,-4-7 0 0,-3 11 0 0,-7-4 0 0,3 3 30 16,-10 0 1-16,0 0 0 0,-4 3 0 16,4-2-50-16,-1-1-9 0,4 6-3 0,1-2 0 15,3 2 31-15,6 4 0 0,1 2 0 0,4 1 0 16,2 3-64-16,5-3-8 0,3 12 0 0,0-3-1 15,7 3-191-15,0 1-37 0,3 18-8 0,1 6-2 0</inkml:trace>
  <inkml:trace contextRef="#ctx0" brushRef="#br0" timeOffset="3972.23">6773 1257 2269 0,'0'0'64'0,"0"-9"15"0,-10 5-63 0,6-8-16 0,1 6 0 0,-1-4 0 0,1 4 105 0,3-3 19 15,0 9 3-15,0 0 1 0,3-4-52 0,-3 4-9 16,0 0-3-16,7 4 0 16,0 5 0-16,4 3 0 0,-1 4 0 0,1-3 0 0,3 2 0 0,-3 7 0 15,3-9 0-15,3 6 0 0,-6 6-51 0,3-6-13 16,0 3 0-16,4-7 0 0,-4 4 54 0,0 0 8 0,0-10 2 0,4 4 0 15,-8-1-52-15,5-5-12 0,-1 2 0 0,-4-6 0 16,4 0 0-16,1-3 0 16,-5-3 0-16,4 3 0 15,-3-3-48-15,3 0-13 0,-4-10-3 0,1 4 0 16,3-4-102-16,-3 4-21 0,-4-10-4 0,0 0-683 0,0 1-137 0</inkml:trace>
  <inkml:trace contextRef="#ctx0" brushRef="#br0" timeOffset="5711.83">7204 1106 1868 0,'0'19'41'0,"0"-12"9"0,-4 8 2 0,1-5 0 0,3 5-42 0,-4 4-10 0,4-3 0 0,-3-1 0 15,3 7 124-15,3-9 24 0,1 6 4 0,-1 3 0 16,1-7-70-16,-1 1-14 16,1 3-4-16,3-3 0 0,-4 6 0 0,4-13 0 15,0 3 0-15,4-2 0 0,-4-4 0 0,4 0 0 0,3 1 0 0,0-7 0 0,-3-7-51 0,3 1-13 16,0-3 0-16,-4-4 0 15,8 4 0-15,-7-7 0 0,-1 0 0 0,1 1 0 16,-4-1 0-16,3-3 0 0,-3 7 0 0,0-7 0 16,1 3 0-16,-1 4 0 0,0 2 0 0,-4-5 0 15,1 5 0-15,-1 4 0 0,1 0 0 0,-4 6 0 0,0 0 0 16,0 0 0-16,0 6 0 0,0 3 0 0,0 1 54 0,3 2 8 16,-3-2 2-1,0 5 0-15,0 1-64 0,4 0-16 0,-1-1-2 0,1 1 0 0,-1 0 18 16,1-4 0-16,3 1 8 0,0 3-8 0,0-10 9 0,4-3-9 15,-1 3 8-15,1-6-8 16,3 3 0-16,4-6 0 0,-1 0 0 0,1 0 0 0,-4-6 0 0,4-4 8 16,-1 4-8-16,-3-4 0 0,4 7 8 0,0-7-8 15,-4 1 8-15,0 2-8 0,-4-2 8 0,1 2-8 16,-4-2 0-16,0 2 8 0,-3 1-8 0,-4 0 0 0,0 5 0 16,0-2 0-16,-4-3 0 0,-3 2 0 15,0 1 0-15,-4 3 0 0,-3 3 0 0,0 3 0 0,-3 0 0 0,-1 4 0 16,0 5 53-16,-3-2 9 0,3-4 2 0,-3 9 0 15,7-2-52-15,0 3-12 0,0 3 0 0,3-4 0 32,4 4-48-32,4-3-13 0,-1 6-3 0,4-10 0 15,0 4 52-15,4 3 12 0,6-7 0 0,1 1 0 0,0-1 0 16,3 4 0-16,3-10 0 0,4 1 0 0,1-1 0 0,-1-3 0 0,0-3 0 0,4-3 0 16,-1 0 0-16,1-4 0 0,-4 1 0 0,4 3 0 15,-4-10 0-15,4 4 0 0,-8 0 0 0,5-1 0 0,-5 1 0 0,1-7 0 31,3 4 0-31,-7-4 0 0,4 0-68 0,-8 1-10 16,4-1-2-16,-3 0-1 0,0-3-24 0,-1 4-5 16,1-4-1-16,-1 0 0 0,1 3 38 0,-4-6 7 0,4 4 2 15,-4-1 0-15,-4 0 0 0,4 3 0 0,-3-2 0 0,-1-1 0 16,-3 6 51-16,4-3 13 0,-1 4 0 0,-3 3 0 16,0-1 48-16,-3 7 13 0,3 3 3 0,0 0 0 0,0 0 51 0,0 0 10 15,0 0 3-15,0 0 0 0,0 0-103 0,0 0-25 16,-4 0 0-16,4 0 0 15,0 0 56-15,0 0 7 0,0 0 1 0,0 0 0 0,-3 3-52 0,3-3-12 0,0 0 0 0,0 0 0 16,0 0 0-16,0 0 0 16,0 0 0-16,0 0 0 0,0 0 0 0,-4 3 0 0,4-3 0 0,0 0 0 15,0 0 0-15,0 0 0 16,0 7 0-16,0-1 0 0,0-6 0 0,0 0 0 16,0 3 0-16,0-3 0 0,0 6 0 0,0-6 0 0,4 6 0 0,-4-6 0 15,0 0 0-15,0 0 0 16,0 0 0-16,0 0 0 0,3 7 0 0,-3-7 0 0,0 0 0 0,0 0 0 15,4 3 0-15,-4-3 0 16,0 0 0-16,0 0 0 0,0 0 0 0,0 0 0 16,0 0 0-16,0 0 0 0,0 0 0 0,3 6 0 0,-3-6 0 0,0 6 0 15,4 1 0-15,-4-1 0 0,-4 3 0 0,4 4 0 16,0-4 54-16,0 4 8 0,4-1 2 0,-4 7 0 0,0-6-52 16,3 6-12-16,1-1 0 0,-1-2 0 15,1 3 0-15,3 0 0 0,-3 0 0 0,6 2 0 16,-3-8 0-16,4 6 0 0,-1 0 0 0,1-10 0 0,0 4 0 0,3-1 0 15,-4-6 0-15,4 4 0 0,0-7 0 16,-3-3 0-16,3 0 0 0,-3-6 0 0,3-1 0 0,-4-2 0 16,1-4 0-16,3 1 0 0,-7-7 0 0,4 3 0 15,3 1 0-15,-4-4 0 16,-2 3 0-16,-1 4 0 0,3-7 0 0,-3 3 0 16,0 4 0-16,-3 2 0 0,3-5 0 0,-7 5 0 0,3 1 0 0,-3 9 0 15,4-6 0-15,-4 6 0 0,0 0 0 0,0 0 0 16,0 0 0-16,0 0 0 0,0 0 54 0,0 0 8 15,0 0 2-15,0 6 0 0,3 3-52 0,-3 1-12 16,4 2 0-16,0-2 0 0,3-4 0 0,0 3 0 16,-4-3 0-16,8 4 0 0,-1 2 0 0,1-5 0 0,-1-4 0 0,1 0 0 15,0 3 0-15,-1-3 0 16,1 1 0-16,3-4 0 0,-3 0 0 16,-1 0 0-16,4 0 0 0,-3 0 0 0,-1-4 0 0,1 1 0 0,-4 0 0 0,4-3 0 15,-1 3 0-15,-3 0 0 0,0-4 0 0,0-5 0 16,0-1 0-16,4 1 0 0,-4 2 0 0,4-12 0 15,-1 4 0-15,-3-4 0 0,4 0 0 0,-4 0 0 16,0-3 0-16,-4 9 0 16,1-6 0-16,0 6 0 0,-4 7 0 0,-4-4 0 0,4 7 0 0,0 6 0 15,0 0 0-15,-11 0 0 16,1 3 0-16,-1 3 0 0,1 7 0 0,-4-4 0 0,3 10 0 0,-3 3 0 16,3 0 0-16,1 3 0 0,3-3 0 0,3 3 0 0,-3-6 0 0,7 0 0 15,0-3 0-15,0 2 0 16,4-2 0-16,-1 0 0 0,4-4 0 0,0 1 0 15,0 6 0-15,4-10 0 0,-1 0 0 0,1 1 0 0,3-1 0 16,-3 1 0-16,-1-7 0 0,4 0 0 0,-3-6 0 0,3 0 0 16,-3-7 0-16,3 1 0 15,-4-1 0-15,5-2 0 0,2 2 0 0,-3-5 0 16,7-1-100-16,-3 4-22 0,0-7-5 0,-4-3-1 16,3 6 0-16,1-9 0 0,3 3 0 0,-3-6 0 15,0 6 52-15,3-6 9 0,-7 6 3 0,3-3 0 0,-2 3 51 0,-1-3 13 16,-4 6 0-16,-3-6 0 15,4 6 48-15,-4 0 13 0,-4 3 3 0,1 1 0 0,0 8 51 0,-1-2 10 16,-3 3 3-16,0 6 0 0,0 0-52 0,0 0-9 16,-3 6-3-16,-1 3 0 0,-3 1 0 15,3 2 0-15,-3 10 0 0,-3-6 0 0,3 3-51 0,-4 6-13 16,1 0 0-16,-1 3 0 0,0 0 0 0,1 4 0 16,3-1 0-16,0-3 0 0,0-2 0 0,0-5 0 0,0 5 0 0,-1-8 0 31,8 4 13-31,-3-9 0 0,6 3 0 0,-3-7 0 0,4 3-13 0,0-5 0 15,6-7 0-15,-3 0 0 0,7 0 0 0,0-3 0 16,1-10 0-16,2 7 0 0,1-4 0 0,3-2 0 0,0 6 0 16,-3-7 0-16,3 7-12 0,-3-4 0 15,-1 7 1-15,4-3 0 0,1 3 11 0,-5 3 0 0,4 0 0 0,-3 3 0 16,0 3 0-16,-4 0 0 0,-4 1 0 0,1 5 0 16,-8 1 24-16,1 3 6 0,-8 9 2 0,1 0 0 15,-8 3-52-15,1 13-9 0,-8-4-3 0,-3 7 0 16,0-3 32-16,-4-3 0 0,4-4 0 0,-4-3 0 0,-3-5 0 15,0 2 0-15,0-3 0 0,-4-3 0 16,0 0-250-16,11-13-44 0</inkml:trace>
  <inkml:trace contextRef="#ctx0" brushRef="#br0" timeOffset="11141.17">1224 1646 1447 0,'-10'-3'32'0,"10"3"6"0,-4 0 2 0,4 0 0 0,0 0-32 0,0 0-8 0,4 0 0 0,6 3 0 15,1 0 0-15,10 0 0 0,-7 0-10 0,11 3 10 16,3-2 0-16,7-1 0 0,0 0 0 0,15 0 0 16,-4 3 0-16,10-3 10 0,-6-3 0 0,6 4 0 15,0-4 13-15,8 0 2 0,14 0 1 16,-4 0 0-16,3 3-18 0,8-3-8 0,7-3 0 0,3 6 8 15,4 3-8-15,-1 0 0 0,15-3 9 0,4 0-9 16,-1 4 0-16,4-4 8 0,18 0-8 0,3 0 0 0,7-3 13 16,-3 0-1-16,13-3-1 0,-2 0 0 0,2 0 8 0,8-4 1 15,0 4 1-15,7-6 0 0,0 6 11 0,0-3 1 16,-4-1 1-16,11-5 0 16,-4 5-24-16,8-2-10 0,-8 0 8 0,0-1-8 0,1-2 0 0,-1-1 0 0,4 4 0 15,-14-1 0 1,3-2 0-16,-6 2 0 0,-5 1 0 0,-3 0 8 0,1-1 19 15,-15 4 3-15,-4 0 1 0,-10 6 0 0,-7 0-3 0,-10 9 0 0,-8-3 0 0,-10-3 0 16,-11 7-19-16,-11-1-9 16,-3 4 8-16,-14-1-8 0,-7 7 0 0,-10-3-14 15,-12-1 2-15,-10 4 0 0,-3 3-7 16,-15-6-1-16,-3 9 0 0,-17-6 0 0,-8 3 20 0,-10 3 0 0,-8-6 0 0,-13 6 0 16,-4-6 0-16,-15 3 0 15,-2-1-8-15,-15 5 8 0,-7-5 0 0,-7 5 0 16,-7 2 0-16,-7-3 0 0,-7 0 0 0,-10 3 0 0,-1-3 0 0,-10 7 0 15,0-4 8-15,-8 0-8 0,1 10 0 0,-11-10 0 16,0 3 20-16,-7 7-3 0,-3-4 0 0,3 4 0 16,-10 3-17-16,6 0 0 15,1 2 0-15,-1-2 0 0,4 0-9 0,0 0-3 0,4-4 0 0,-4 4 0 0,7 3 12 16,-3-6 0-16,6 2 0 0,15-2 0 0,7 0 0 16,7-7 0-16,3-3 0 15,11-3 8-15,18-3-8 0,3 0 12 0,7-6-4 0,15-7 0 16,6 1 2-16,15-4 1 15,6 0 0-15,11-6 0 0,11 0 7 0,10 0 2 0,1-3 0 0,13 0 0 0,11 3 18 0,11-3 4 16,3-3 1-16,18-1 0 16,17-2-31-16,11 3-12 0,10-7 11 0,22 4-11 0,14-7 0 0,17 0 0 15,19-6 0-15,9 4 0 0,26-8 8 0,20 1-8 16,15-3 0-16,21-3 0 0,21-4 16 0,17 4-2 0,19-4-1 16,24-2 0-16,21-4-13 0,14 3 0 15,0-2 0-15,22-1 0 16,17 6-88-16,21-5-24 0,14 11-5 0,-162 7-1 0</inkml:trace>
  <inkml:trace contextRef="#ctx0" brushRef="#br0" timeOffset="89134.01">1584 4734 2188 0,'0'3'48'0,"0"4"11"0,7-4 1 0,-3 3 1 0,6-3-49 0,1 0-12 16,3 0 0-16,7 1 0 0,-7-4 0 0,7 3 0 0,0 0 0 0,4-3 0 31,-4 3-43-31,-3 0-11 0,7-3-2 0,3 3-860 0</inkml:trace>
  <inkml:trace contextRef="#ctx0" brushRef="#br0" timeOffset="92780.1">2663 5264 1728 0,'0'0'38'0,"0"0"8"0,0 0 2 0,0 0 0 0,0 0-39 0,0 0-9 16,0 0 0-16,0 0 0 0,0 0 46 0,0 0 7 15,0 0 2-15,0 0 0 0,0 0 7 0,0 0 2 16,0 0 0-16,0-9 0 0,4-1 7 0,-4-2 1 16,0-4 1-16,0 0 0 0,0-6-58 0,7-3-15 15,-7-3 0-15,0-3 0 0,4 3 54 0,-1-4 8 16,-3 1 2-16,7-4 0 16,-7 4-17-16,4 0-3 0,-4-4-1 0,0-2 0 0,7-1-6 15,-7-3-1-15,0-6 0 0,0 3 0 0,0 3-6 0,0 1-2 0,0-1 0 0,3 0 0 16,-3 7-12-16,0-1-2 15,0 4-1-15,0-4 0 0,0 7-4 16,0 0-1-16,0 3 0 0,7 3 0 0,-7 3-8 0,0 3 0 16,4 7 0-16,-4 0 0 0,7 2 0 0,-7 7 0 15,0 0 0-15,3 3 0 0,8 4 0 16,-7 2 0-16,3 4 0 0,3 5 0 16,4 1 14-16,-3 0 1 0,-1 6 0 0,5 0 0 0,-1 0-15 15,3 0 0-15,-3 4 0 0,1 5 0 0,-1 1-14 0,3 2 1 0,-3 7 0 16,8 3 0-16,-12-3 22 0,8-3 5 15,-1 0 1-15,-6-1 0 0,3 1-15 0,-3 0 0 0,-1-3 0 0,-3 2 0 16,4-2-9-16,-4 0-5 0,4-1-1 0,-8 1 0 16,4-7 15-16,-3-3 0 0,6-3 0 0,-10-3 0 0,11 0 0 0,-11-3 0 15,3-6 0 1,-3-1 0-16,7-2 0 0,-7-1 0 0,0 0 0 0,0-5 0 16,0-4-208-16,0 0-38 15,0 0-8-15,-7-13-2 0</inkml:trace>
  <inkml:trace contextRef="#ctx0" brushRef="#br0" timeOffset="93041.69">2628 4951 1792 0,'0'0'51'0,"0"0"10"0,0 0-49 0,0 0-12 16,0 0 0-16,0-7 0 0,0 7 105 0,4-6 19 0,3 0 3 15,-4 3 1-15,1 0-11 0,6-1-1 0,1 4-1 0,0 4 0 32,3-4-25-32,-4 3-5 0,8 0-1 0,-4 0 0 0,7 3-21 15,-7 0-5-15,7-2-1 0,4 2 0 0,-4-3-45 0,-3 3-12 0,3-3 0 0,0 1 0 32,4-1-49-32,-4 0-12 0,-3-3-3 0,3 3 0 15,0-3-153-15,0 3-31 0,-3-3-7 0,0 3-1 0</inkml:trace>
  <inkml:trace contextRef="#ctx0" brushRef="#br0" timeOffset="97807.13">4484 4722 2221 0,'0'0'48'0,"-4"-7"11"0,-3-2 1 0,4 3 4 0,-4-7-52 0,3 4-12 0,1-1 0 16,-4 1 0-16,3 0 98 0,-3-1 17 0,0 4 3 0,3 0 1 16,-3-1 7-16,7 4 2 0,0 3 0 0,-10-3 0 15,3 6-103-15,-4 0-25 0,4 0 0 0,0 4 0 16,-4 5 56-16,1 1 7 0,-1 6 1 0,-3 3 0 16,4 0-52-16,-1 0-12 0,-3 6 0 0,0 3 0 15,-4-3 0-15,4 1 0 0,3 2 0 0,-3 3 0 0,4-2 0 16,6 5 0-16,-6-2 0 15,3-1 0-15,7 4 0 0,0-7 0 0,3-2 0 0,4-1 0 0,0-6 0 16,7-3 0-16,-3-4 0 0,10-2 0 0,-3-4 0 0,3-3 0 16,0-2 0-16,0-8 0 0,4 1 0 0,-7-6 0 15,3-4 0-15,0-2 0 16,4-7 0-16,-1-3 0 0,4 0 0 0,1-7 0 0,2 4 0 0,-6 0 0 16,3 0 0-16,1 2 0 0,-5 4 0 0,-3 1 0 0,4 2 0 15,-11 0 0-15,-3 6 0 0,-1 1 0 0,1-1 0 0,0 1 0 16,-11 2 0-16,3 4 0 15,-3 0 0-15,0 6 0 0,0 0 54 0,0 0 8 16,0 0 2-16,-10 3 0 0,-1 3-52 0,4 4-12 16,-4 2 0-16,1 1 0 0,-1 2 0 0,1 7 0 15,2 0 0-15,1 3 0 0,0 0 0 0,4 4 0 16,3-1 0-16,0-3 0 0,3-3 0 0,4 0 0 0,-7-3 0 0,7-7 0 31,4 1 0-31,7-4 0 0,-11-3 0 0,7-2 0 0,0-4 0 0,0 0 0 16,-3-4 0-16,3-5 0 0,-4 0 0 0,1-4 0 0,0 1 0 0,-1-4 0 15,-6 0 0-15,6-3 0 0,-6 4 0 0,3-4 0 16,-4 3 0-16,4 4 0 0,-7-4 0 0,0 3 0 16,0 4 0-16,0-4 0 15,-7 4 0-15,4 0 0 0,-1 2 0 0,-3-2 0 0,4 0 0 0,-8-1 0 0,4 1 0 0,-7-1 0 16,3 1 0 0,-3 3 0-16,-3-4 0 0,3 1 0 0,-4 3 0 0,0 2 0 15,8 1 0-15,-4 0 0 16,3 0 0-16,0 3 0 0,1 0-100 0,6 0-22 0,4 0-5 0,-3 6-1 15,6 1 0-15,1-1 0 0,3 3 0 0,-4 1 0 16,8 2-102-16,3-2-21 0,4-1-4 0,-4 4-1 0</inkml:trace>
  <inkml:trace contextRef="#ctx0" brushRef="#br0" timeOffset="98175.74">4992 5274 1695 0,'0'0'37'0,"0"6"8"0,0 0 2 0,0 0 1 0,0-6-39 15,0 0-9-15,0 0 0 0,0 0 0 16,0 0 104-16,0 0 20 0,0 0 3 0,0 0 1 0,3-6-44 0,-3-6-9 0,0 2-2 0,0-2 0 16,0-1 75-16,0-6 16 15,0 0 2-15,0-3 1 16,0-3-167-16,0 0-29 0,0 0-8 0,0-3-2 0,4 3 88 0,-1 0 18 16,1 0 3-16,3 0 1 0,0 3-34 0,0 0-6 0,4 3-2 0,-4 0 0 15,3 0-7-15,1 4-2 16,-1 2 0-16,1-3 0 0,3 7-9 0,-3 0-3 0,-1 2 0 0,4 4 0 15,-3 0 25-15,0 6 5 0,-1 0 1 0,4 7 0 16,-3-1-11-16,-4 10-3 0,0 0 0 0,0 3 0 16,4 6-14-16,-11 0-3 0,3 4-8 0,1 2 12 15,3 1-12-15,-7-4-8 16,7 3 8-16,-4-5-13 0,1-4 13 0,3-3 0 0,-7-4 0 16,3-5 0-16,5-4 0 0,-5 1 0 0,1-4 0 0,3-6 0 31,-4-3-156-31,4-3-29 0,-3-4-6 0,3-2-1204 0</inkml:trace>
  <inkml:trace contextRef="#ctx0" brushRef="#br0" timeOffset="98555.07">5390 4809 2084 0,'0'0'46'0,"0"0"10"0,0 0 1 0,0 0 1 15,0 0-46-15,0 0-12 16,0 0 0-16,0 0 0 0,0 7 128 0,4-1 23 16,-4 3 5-16,4 7 0 0,-1 0-73 0,8 3-15 15,-11 3-4-15,3 3 0 0,4 0 11 0,0 6 1 16,0 4 1-16,4-1 0 0,-1 4-21 0,-6-4-4 0,7 1 0 0,-1-4-1 16,1-6-41-16,-1-3-10 0,-3-3 0 0,4 0 0 15,0-4 0-15,-4-5 0 0,3-1 0 16,-3 1 0-16,0-7-18 0,4-3-6 0,-8 0 0 0,1-3-1 15,-1-4-44-15,1 1-9 0,-4-3-2 0,0-4 0 16,-4 1-56-16,-3-1-12 0,4 0-3 0,-11 1-636 16,3-4-127-16</inkml:trace>
  <inkml:trace contextRef="#ctx0" brushRef="#br0" timeOffset="98804.58">5341 5079 2030 0,'0'10'57'0,"0"-10"14"0,-7 6-57 0,7 0-14 0,-4-3 0 0,4-3 0 15,0 0 156-15,0 0 29 16,0 0 6-16,11 3 1 0,-7-3-103 0,3-3-20 16,3 0-4-16,4-3-1 0,-3 3-51 0,-4-4-13 15,11 1 0-15,-4 3 0 0,0 0 54 0,3 0 8 0,1 0 2 16,3-1 0-16,-3 4-52 0,0 0-12 16,-1 4 0-16,1-4 0 15,-1 3-151-15,8 0-33 0,-11 0-6 0,0 0-1000 0</inkml:trace>
  <inkml:trace contextRef="#ctx0" brushRef="#br0" timeOffset="99028.17">5786 5245 2030 0,'0'13'57'0,"0"-7"14"0,0-3-57 0,0-3-14 0,0 7 0 0,0-7 0 0,0 0 156 0,0 0 29 15,0 0 6 1,0 0 1-16,0 0-103 0,0-7-20 0,0-2-4 0,-4-4-1 16,1-2-51-16,-1-1-13 0,0-6 0 0,4 0 0 15,-7 0-48-15,0-3-13 0,4 0-3 0,-1 0 0 31,1 3-102-31,-1 0-21 0,1 0-4 0,3 0-1 0,-7 0-153 0,3 0-31 16,1 3-7-16,3 1-1 0,-11 2 205 0,7 0 41 0,-3 4 8 0,4-1 2 16,-4 7 252-16,3-4 50 0,-6 4 10 0,3 0 3 0,0 3-12 15,3-4-3-15,4 7 0 0,0 0 0 16,0 0-92-16,0 0-18 0,0 0-4 0,0 0-1 0,0 0-37 0,0 0-7 16,4 7-1-16,3-1-1 15,-4 0-43-15,4 4-9 0,0-1-2 0</inkml:trace>
  <inkml:trace contextRef="#ctx0" brushRef="#br0" timeOffset="99641.01">5913 4963 2030 0,'0'0'57'0,"-4"0"14"0,-3 0-57 0,0 0-14 16,3 3 0-16,1 0 0 0,-4 1 121 0,0 2 22 0,3 3 4 0,-3 4 1 15,0-1-32-15,4 7-7 0,-4 0-1 0,3 3 0 16,-3 3-56-16,3 0-12 0,4 0-3 0,0-3 0 16,0 3 11-16,0-6 1 0,0-3 1 0,4-4 0 15,3 1-58-15,-3-7-12 0,3 3-3 0,3-5 0 16,1-4 23-16,3 0 0 0,0-4 0 0,7-2 0 0,-7-3 0 0,7-7 0 31,-6 0 0-31,2-2 0 0,1-4 0 0,-4-3 0 0,4-1 0 0,-8-2 0 16,1 3 8-16,3 3 5 15,-7 0 2-15,0 0 0 0,0 0-15 0,-3 4 0 0,-4 2 0 0,0-3 0 0,-4 7 0 16,-3 2 0-16,0-2 0 0,0 2 0 0,-4 4 0 0,-3 0 0 31,4 2 9-31,-5 4-9 0,1-3 8 0,7 3-8 0,-7 3 8 0,4 1-8 16,3-1-12-16,3 3-8 0,-3 0-2 0,7 4 0 0,0-1 22 0,0 4 0 16,3 2 0-16,5 1 0 15,2 3 0-15,1 6 0 0,-1 0 0 0,4 3 0 0,8 7 0 0,-8-4 0 0,0 0 0 16,7 4 0-16,-7-4 33 0,4 7 11 15,-8-1 3-15,1 7 0 0,3 3-3 0,-7 4 0 16,4 2 0-16,-4 3 0 16,3-5-5-16,-3-1-2 0,0 0 0 0,-3 0 0 0,3 3-24 0,-7-3-5 15,0 1 0-15,0-1-8 0,0-9 10 0,-4-4-10 0,-3-5 8 16,4-7-8-16,-4-7 0 0,3-5 0 0,-10-7 0 16,4-3 0-16,-1-3 0 0,-3-6-12 15,0-3 0-15,0-4 1 0,0 1 11 0,-8-13 8 16,1-1-8-16,4-2 11 0,-1 0-11 0,4-3 0 0,0-4-12 0,3 1 12 15,1-1 0-15,6-2 0 16,-3-1 0-16,7 0 0 0,0 4 0 0,0-1 0 16,3 4 0-16,5-3 0 0,-1 5 0 0,0 1 0 0,3 3 0 0,1 3 0 15,-1 0 0-15,5 6 0 16,-5 1 0-16,1 2 0 16,3 4-124-16,-4 3-18 0,4-4-3 0,1 4-1 0,-1 3-127 0,-4-7-26 15</inkml:trace>
  <inkml:trace contextRef="#ctx0" brushRef="#br0" timeOffset="100949.05">6255 5085 2258 0,'0'0'64'0,"0"0"14"0,-4 7-62 0,1-4-16 16,-1 3 0-16,1 3 0 0,-1 1 130 0,4-1 23 16,0 4 5-16,0 3 1 0,-7-4-63 0,7 7-12 15,0 0-2-15,-3-4-1 0,6 4-17 0,-3 0-4 16,7-3-1-16,-7 2 0 0,0-2-28 0,4-3-6 15,3 2-1-15,-4-5 0 0,8-1 32 0,-1-3 7 16,-3-2 1-16,1-4 0 16,2 0-79-16,4-7-15 0,-3 1-3 0,3-3-1 0,0-4 34 0,0 1-8 0,0-4 8 15,0-3 0-15,0 0 0 0,4-3 0 16,-11-3 0-16,7 0 0 16,0-3-22-16,-3 0-7 0,0 3-2 0,-1 3 0 0,4 0 43 0,-10 9 8 15,-1 4 1-15,4 3 1 0,-3-1-35 0,3 4-7 0,-7 0-2 0,3 6 0 16,5 0 47-16,-8 10 10 15,0 2 1-15,0 1 1 0,3 3-20 0,-3-3-4 0,0 2-1 0,0 4 0 16,4-3 3-16,-1 0 0 16,1 0 0-16,-1-3 0 0,1-1-15 0,-1-2 0 0,4-1 0 0,0-2 0 15,-3-1 0-15,3-3 0 0,3 1-10 0,1-4 10 16,0 0-11-16,-1-3 11 16,1 0-13-16,3-6 5 0,0-1-4 0,0-2-1 15,0-4 0-15,-3 1 0 0,-1-4 13 0,1 1-12 0,0-1 12 16,-4-3-12-16,0 3 12 0,-4 1 0 0,4 2 0 0,0-3-9 0,-7 1 9 0,0 2 0 15,0 1 0-15,0 2 0 16,-7 1 24-16,4 3 8 0,3 6 0 0,0 0 1 16,0 0-33-16,-4 0-20 0,1 6 2 0,-1 3 1 15,1 4 27-15,-1 2 6 0,4 1 0 0,0 6 1 0,0 0-17 0,0 0 0 16,4 0 0-16,-1 0 0 0,1-3 0 16,3 0 0-16,-4-1 0 0,4-2 0 0,0-3 0 0,4-1 0 15,0 1 0-15,-1-4 0 0,4-6 0 0,0 0 0 16,0-3 0-16,1-3 0 0,-1 0 0 0,0-3 0 15,0 0 0-15,0-4 0 0,0 1 0 0,-3-4 0 0,-4 1 0 0,0-4 0 32,3 0 0-32,-6-3 0 0,-1 4 0 0,1-4 0 0,-4 0 0 0,0 0 0 15,-4 1 0-15,1-4 0 16,-1 3 0-16,1 0 0 0,-8 0 0 0,1 3 0 0,-4 7 0 0,3-3 0 16,-3-1 0-16,0 7 0 0,0-1 0 0,0 4 0 15,-1 3 0-15,5 0 0 16,-1 0-48-16,1 3-12 0,3 1-4 0,3-1 0 15,4 3 0-15,-3-3 0 0,3-3 0 0,3 10 0 0,4-4-102 16,-3 0-21-16,3-3-4 0,3 0-1 16,-3 0 52-16,4-3 9 0,0-3 3 15,3 0 0-15,-4-3-20 0,1 0-4 0,3 3-1 0,-3-4 0 16,3-2 91-16,-4 3 18 0,1-4 4 0,-1 1 1 0,1 2 75 0,0 1 14 0,-4 0 3 0,0 6 1 16,0 0 118-16,-4 3 24 0,4 3 5 0,-3 7 1 0,-1-1-8 15,-3 7-2-15,4 3 0 0,-4 3 0 16,0 3-51-16,0 1-10 0,3-1-3 0,-3 3 0 15,4-6-51-15,-4 0-10 0,0-6-3 0,4 3 0 16,-1-3-51-16,1-3-13 0,3-4 0 0,0-2 0 0,3-4 0 0,-3 0 0 16,4-6 0-16,-1 0 0 15,5-6 0-15,-1-3 0 0,0-4 0 0,0-3 0 16,0 1 0-16,0-4 0 0,-3-3 0 0,-1-3 0 16,1 0 0-16,3 0 0 0,0 0 0 0,0-4 0 15,0 4 0-15,0 0 0 0,1 3 0 0,-1 0 0 0,0 3 0 16,-4 7 0-16,1-1 0 0,-4 1 0 0,0 2 0 0,0 7 0 15,-3 0 0-15,3 3 0 0,-7 6 0 0,3 1 0 16,4 8 0-16,-3 1 0 0,-4 6 0 0,7 0 0 16,-4 0 0-16,-3 0 0 0,4 0 0 0,-1 0 0 15,5-3 0-15,-5-1 0 0,1-5 0 0,3-1 0 0,0 1 0 0,0-7 0 32,0-3 0-32,0 1 0 0,3-8 0 0,1-2 0 0,3 0 0 0,-3-4 0 0,3-5 0 15,0-1 0-15,0-6-48 16,4 0-13-16,-4 0-3 0,3-3 0 0,-2 0 52 0,2 0 12 0,-3 0 0 0,-3 0 0 15,-1 3 0-15,-2-3 0 16,-1 3 0-16,0 0 0 0,-4 3 0 0,1 0 0 16,-4 0 0-16,0 4 0 0,-4-1 48 0,1 0 13 0,-1 4 3 0,1 2 0 15,-1 1-52-15,-3 6-12 0,3 0 0 0,-3 6 0 16,-3 0 0-16,-1 10 0 0,1-1 0 0,-4 7 0 16,-1 3 0-16,1 3 0 0,-3 3 0 0,3 0 0 15,-1 4 0-15,-2-1 0 0,6 7 0 0,-3-4 0 0,4-2 0 0,-1-4 0 16,7-6 0-16,-3 0 0 15,4-3 28-15,3-7 2 0,0 1 1 0,3-7 0 32,1 0-50-32,3-6-9 0,0 0-3 0,4-6 0 0,6-4 31 0,1-2 0 0,3-1 0 0,0-2 0 0,4-1 20 0,3-3 9 15,4-3 3-15,-4 3 0 0,4 1-24 0,-4-1-8 16,4 0 0-16,-4 3 0 0,-3 4 0 0,-4 2 0 16,0 4 0-1,0 3 0-15,0 0 0 0,-3 3 0 0,0 3 0 0,-1 3 0 16,-3 7-28-16,1 6-3 0,-1 3 0 15,-7 9 0-15,-4 0 31 0,-6 1 0 0,-1 2 0 0,-3-3 0 16,0 1 20-16,-4-7 9 0,1-3 3 0,-4-3 0 16,-4 3-24-16,4-4-8 0,0-2 0 0,-4 0 0 15,1-7-93-15,-1 1-19 0,4-4-3 0,-4-6-907 0,1 0-182 0</inkml:trace>
  <inkml:trace contextRef="#ctx0" brushRef="#br0" timeOffset="101759.7">9049 4305 1627 0,'-4'-7'36'0,"-3"1"7"0,0-3 1 0,0 2 2 0,0-2-37 0,0 0-9 0,3 2 0 0,-3-2 0 16,0 3 109-16,4 3 20 0,-1-4 4 0,4 7 1 16,0 0-18-16,0 0-3 0,0 0-1 0,0 0 0 15,0 0-22-15,0 0-5 0,-3 10-1 0,3 5 0 16,3 4-20-16,-3 3-4 0,4 3 0 0,-1 3-1 16,1 4 1-16,3 2 0 0,-4 7 0 0,1 3 0 15,3 9-10-15,-3 4-2 0,-1-4 0 0,1 7 0 16,-1-10-13-16,-3 3-3 0,4 0-1 0,-4 4 0 0,0 2-16 0,3-2-3 15,1-7-1-15,-1 0 0 0,1-9-11 16,3-7 0-16,-4-5 0 0,4-4 0 0,0-3 0 0,1-10-16 16,-1-6 4-16,0-2 1 15,3-4-84-15,-3-7-17 0,4-2-3 0,-4-10-1 16,3-3 50-16,-2-3 10 0,2-6 1 0,-3-4 1 16,4 1-170-16,-4-1-33 0</inkml:trace>
  <inkml:trace contextRef="#ctx0" brushRef="#br0" timeOffset="102024.68">9469 5073 2793 0,'-7'19'61'0,"-1"3"13"16,1 3 2-16,0-3 4 0,4 0-64 0,-4 0-16 0,3-4 0 0,1 1 0 0,3-6 73 0,0-1 12 0,-4-5 3 0,4-4 0 15,0-3-20-15,0 0-3 0,0 0-1 0,0-7 0 16,4-2-51-16,-1-7-13 0,-3-2 0 0,4-4 0 15,-4-7 0-15,0-2 0 0,0-4 0 0,0 1 0 16,-4 3 0-16,1-1 0 0,-1-2 0 0,-3 6 0 0,4-4 0 0,-1 7-18 16,1-3 4-1,-1 3 1-15,0 0-133 0,4 3-26 16,-3 0-6-16,-1 0-1 0</inkml:trace>
  <inkml:trace contextRef="#ctx0" brushRef="#br0" timeOffset="102492.1">9373 4552 2508 0,'-17'16'71'0,"10"-13"16"0,0 3-70 0,0-2-17 0,3 2 0 0,-3-3 0 0,3 3 55 0,4-6 7 0,-3 7 2 0,3-7 0 16,3 6-52-16,4-3-12 16,1 0 0-16,2 0 0 15,4-3 0-15,-3 0 0 0,6 0 0 0,1-3 0 16,3 0-48-16,4-3-13 0,-4-1-3 0,7-2 0 0,-3 3 52 0,0-4 12 15,-1 1 0-15,1 0 0 0,0-1-54 0,-4 4-8 16,0 0-2-16,-3-1 0 0,-1 7 102 0,1-3 20 0,-7 3 4 0,-1 3 1 16,-3 0 1-16,0 4 1 0,-7-1 0 0,4 3 0 15,-8 1-1-15,4 2 0 16,-7 1 0-16,0 3 0 0,0-1 0 0,-3 1 0 0,-1 3 0 0,0 0 0 16,-3-1-51-16,4 1-13 0,-4 0 0 0,-1 0 0 15,1 0 54-15,0-1 8 0,-3 1 2 0,3-3 0 0,3 0-52 16,-3-4-12-16,3 1 0 0,1-4 0 15,3 0 54-15,3-2 8 16,4 2 2-16,-3-6 0 0,3 0-52 0,3 1-12 0,4-1 0 16,0-3 0-16,4 0 0 0,-1 0 0 15,1-3 0-15,3-1 0 0,0 1 0 0,0-3 0 0,4 3 0 16,0-3 0-16,3 2 0 0,0 1 0 0,0 0 0 0,4 3 0 0,-4 0 0 0,4-3 0 16,-1 6 0-16,-3-3 0 15,-3 6 0-15,0 1 0 0,-1-1 0 0,-3 3 0 0,1 1 0 0,-5 2 0 16,1-2 0-1,-4 5 0-15,-4 1 0 0,-3 3 0 0,0 0 0 0,-7 3 0 16,4 0 0-16,-8 0 0 0,1 3 0 0,-1-3 0 0,-3-4 0 0,0 1 0 16,-4-3 0-16,4-7 0 15,0 4 27-15,0-7 2 0,0-3 1 0,0-3 0 16,3-3-99-16,4-6-20 0,0-4-4 0,0-2-1 16,3-4-27-16,4-3-6 0,4-3-1 0,-1-4 0 15,4 4-122-15,0-3-25 0</inkml:trace>
  <inkml:trace contextRef="#ctx0" brushRef="#br0" timeOffset="102766.24">10089 4512 2188 0,'0'0'48'0,"0"0"11"0,0 0 1 0,0 0 1 0,4-4-49 0,-4 4-12 16,0 0 0-16,0 0 0 0,0 0 156 0,4 0 29 0,3 4 6 0,-7 2 1 16,3 3-101-16,1 7-20 0,3 0-4 0,-4 6-1 15,4 6 2-15,-3 3 1 16,3 4 0-16,0-1 0 0,0 4-9 0,0-4-3 0,0 4 0 0,0 3 0 0,4-4-38 0,-4-2-8 31,0 6-2-31,3-1 0 0,1-2-1 0,0-7-8 0,-1 1 12 16,-3-4-4-16,4-6-8 0,-4-3 0 15,3-4 0-15,-6-2 0 0,3-7 0 0,0-3-16 0,-3 0 3 16,-4-3 0-16,0 0-51 0,3-9-11 0,-3-4-1 0,-3-2-1 16,-1-4-30-16,1 0-5 0,-8-6-2 0,0 0 0 15,-3 0-123-15,0 0-25 0,-3 0-5 0,-1-4-1 16</inkml:trace>
  <inkml:trace contextRef="#ctx0" brushRef="#br0" timeOffset="102946.77">9998 4850 2282 0,'0'0'50'0,"0"0"10"0,-4 3 3 0,4-3 1 0,0 0-51 15,0 0-13-15,4 7 0 0,-1-4 0 0,4 0 124 0,0-3 23 16,4 3 4-16,0-3 1 0,3 0-22 0,0 3-4 16,0-3-1-16,4 0 0 0,-1 0-52 0,1 0-10 15,3 0-3-15,4 0 0 0,-1 0-37 0,-2 0-8 16,-1-3-2-16,3 0 0 0,-2 3-13 0,-1-3 0 15,0 0 0-15,0 0 0 0,0-1-96 0,0 1-18 16,-3 0-4-16,0 0-859 16,-1 3-172-16</inkml:trace>
  <inkml:trace contextRef="#ctx0" brushRef="#br0" timeOffset="104133.16">11434 4327 1580 0,'0'0'35'0,"0"-10"7"0,0 1 2 0,0-1 0 0,0-2-36 0,0 2-8 0,3 1 0 0,-3 3 0 0,0-1 137 0,0 7 26 16,0 0 5-16,0 0 0 0,7 7-32 0,-3 5-6 0,-1 4-2 0,1 6 0 15,3 0 0-15,-4 6 0 16,1 3 0-16,-1 4 0 0,4 3-58 0,-3 2-12 16,3 4-2-16,0 3-1 0,0 0 14 0,0-6 3 15,4 0 1-15,-1-4 0 0,1-2-58 16,-1-7-15-16,1 0 0 0,0-3 0 0,-1-3 0 0,-3-6 0 16,4 0 0-16,-8-1 0 0,4-2 0 0,1-4 0 0,-5-2 0 15,1-4 0-15,-4-3 0 0,0 0 0 16,0 0 0-16,0 0 0 0,0 0 8 0,-7-6 0 0,-4-1-8 15,-3 1 12-15,0-3-12 0,-4 2-8 0,0-2 8 0,-3 0-13 0,0-1 13 16,0 1 15 0,0-1-3-16,0 1-1 0,-1 3-11 0,1 2-16 0,0-2 4 0,0 6 1 0,0 0 11 15,0 0 14-15,3 3-3 0,0 0-1 16,4 4-10-16,0-1 0 0,4 3 0 0,2-2-11 0,5 2 11 0,-1 4-13 16,1-4 5-16,6 4 8 15,1-1-12-15,-1-2 12 0,5 2-10 0,-1 1 10 0,7-1-8 16,-4 1 8-16,8-4 0 0,-4 4-9 0,0-4 9 15,4 0 0-15,-1-2-9 0,1-1 9 0,3-3 0 0,-3-3-9 16,3-3 9-16,4 0 0 0,-4-3-10 0,4-4 10 16,3 1-8-16,0-4 8 0,-3 1 0 0,-1-4-8 15,5 3 8-15,-1-5 0 16,-3 2 0-16,-1-3-8 0,-3 0 8 0,-3 1 0 16,0-1-8-16,-4 3 8 0,0 0-8 0,-4 1 8 15,1-1 0-15,-4 3 0 0,0 1 0 0,0-1 0 0,-7 4 16 0,4 0 9 0,-4-1 2 0,0 1 0 16,-4 3-39-1,1-1-7-15,3 7-1 0,-7-6-1 0,3 6 21 0,-6 3 10 16,2 0-1-16,1 7 0 0,-3 2-9 16,-1 1 12-16,4 2-12 0,-3 4 12 0,3 0-12 0,-4 3 12 0,4 0-12 0,0-3 12 15,3 3-12-15,1 0 0 16,-1 0-10-16,1-4 10 0,3 1 0 0,3-3 0 16,1 0 0-16,-1-4 10 0,4-2-10 0,0-4 0 15,1 0 0-15,2-3 0 0,-3-3 0 0,4 0 0 0,-1-6 0 0,1 0 0 16,-1-7 0-16,1 1 0 15,3-4 0-15,-7-3 0 0,4 0 0 0,-4 0 0 0,3 1 0 16,1-1 0-16,-4 3 0 0,0 0 0 0,0 7 0 0,0-3 0 16,0 5 0-16,0 1 0 0,-3 6 0 0,-4 0 0 15,3 0 0-15,1 6 0 0,3 1 0 0,-3-1 0 16,-1 3 0-16,1 4 0 0,3 2 0 0,-4-2 0 0,1 3 0 16,-1 2 0-16,1-2 0 0,3 3 0 0,0 0 0 0,0-4 0 15,0 4 0-15,0 0 0 0,4-3 0 0,-1-4-9 16,1 1 9-16,-1-1-13 15,4-2-59-15,4-4-11 0,-4 0-2 0,4-3-1 16,0 1-62-16,-1-4-12 0,1-4-2 0,-1 4-1 16,1-3-74-16,-4 0-15 0,0 3-4 0,-3-3 0 31,3 0 154-31,-7 3 30 0,4 0 7 0,-4 0 1 0,-4 3 153 0,1 0 31 0,-1 3 7 0,-3 1 1 16,0-1 93-16,-3-3 19 0,-1 3 4 0,1 1 1 15,-1-4-85-15,4-3-16 0,0 0-4 0,0 0-1 16,-7 0-79-16,0-3-15 0,4-4-3 0,-5-2-1 0,1-7-14 0,0-3-3 15,0-6-1-15,0 0 0 0,0-3-13 0,0-3-2 16,-3-4-8-16,-1 1 12 0,0-1-12 0,1-2 0 16,-1-7 0-16,1-3 0 0,-1 0 0 0,4 3 0 15,-4 3 0-15,4 3 0 0,4 7 0 0,-1 3-8 0,-3 3 8 0,7 6-13 32,-3 3-67-32,-1 4-14 0,-3 5-2 0,4 4-1 15,3 3-47-15,-4 7-8 0,1 2-3 0,-5 4 0 16,5 5-125-16,-4 1-26 0,3 3-5 0,1 3-561 0</inkml:trace>
  <inkml:trace contextRef="#ctx0" brushRef="#br0" timeOffset="104609.54">12037 4809 1832 0,'0'7'40'0,"3"-1"9"0,4 0 2 0,4 1 0 0,-4 2-41 0,4 0-10 0,3-2 0 0,0-4 0 15,0 3 160-15,4-3 31 16,-1 3 5-16,1-6 2 0,-1 4-59 0,5-4-12 0,-8 0-3 0,3-4 0 16,1 4-43-16,0-3-9 15,-4 0-1-15,3 3-1 0,1 0-33 0,-4-3-6 16,4 3-2-16,-1 0 0 0,-2 0-17 0,2 0-4 0,-3 0-8 0,-3-3 12 0,3 3-12 0,-3-3-12 15,-1 3 3-15,-3-3 0 16,0 0 9-16,0-1 16 0,-3 1-4 0,3 0-1 16,-7 3-11-16,0 0 0 0,0 0 0 0,-4-9 0 0,-3 6 12 0,4-1 0 15,-8 4 0-15,1 4 0 0,-1-1 23 0,-3 3 5 16,3 3 0-16,1 1 1 0,-1 5-33 0,1 4-8 16,-1 3 0-16,0 3 0 15,1 4-29-15,6-1-8 0,-3 0-2 0,4 10 0 0,3-10 28 0,0-9 11 0,0-1-8 0,3 1 8 16,1-6-22-16,3-4 1 15,0-3 0-15,4-2 0 0,-1-4 21 0,4-4 0 0,0-5 0 0,0-3 0 16,1-4 0-16,-1-3 0 16,-4-3 0-16,4-3 0 0,0 3 0 0,-3 0 0 0,0 3 0 0,-1-3 0 15,1 4 0-15,-4 2 0 16,0 0 0-16,0 4 0 0,0 2-8 0,-3 4 8 0,-1 0-10 0,-3 6 10 16,0 0 0-16,0 0 0 15,4 6 0-15,-1 0 10 0,4 4-10 0,-3 5 0 0,-1 1 0 0,4 3 0 16,0 3 53-16,4 3 9 15,-4 3 2-15,0-3 0 0,4 3-64 0,-1-3 0 0,1-3-12 0,-1 0 2 16,1-3 10-16,-4-3 14 0,4 0-3 0,-4-7-1 31,3 0-64-31,-3-2-13 0,0-1-2 0,-3-3-1 16,3-3-144-16,-7 0-29 0,0 0-5 0,0 0-977 0</inkml:trace>
  <inkml:trace contextRef="#ctx0" brushRef="#br0" timeOffset="105550.21">13607 4596 1958 0,'0'0'43'0,"0"0"9"0,3-6 1 0,1 0 3 0,-1 3-45 0,-3-4-11 0,7 1 0 0,-3-3 0 0,-1 2 156 0,-3-2 28 16,7 6 7-16,-7 3 1 0,0 0-52 0,0 0-9 0,0 0-3 0,0 0 0 15,0 0 0-15,-7 3 0 16,0 6 0-16,-3 1 0 0,-1 5-102 0,-3 4-26 0,-4 6 0 0,-6 0 0 16,3 4 0-16,-8-1 0 15,1 0 0-15,0 3 0 0,0-5 0 0,3-1 0 16,0-3 0-16,1 3 0 0,2-3 17 0,5-4-1 15,3-2-1-15,3 0 0 0,0-4-24 0,4 1-5 16,4-4-1-16,3-2 0 0,3-1 15 0,4-3 15 0,4-3-3 0,7 0-1 16,-1 0-11-16,4-3-16 0,8 0 4 0,-1 0 1 15,4-1 11 1,-1-2 0-16,5 3 0 0,-5-3 0 0,1 3 0 0,0-4 0 0,0 4 0 0,3 0 0 16,-7 3 0-16,4 0 0 15,-4 3 0-15,0 3 0 0,-6 1 0 0,-5-1 0 0,1 3 0 0,-1 4 0 16,-6 3 0-16,-4-1 0 0,0 1 0 0,-7 6 0 15,0-3 0-15,0 3 0 0,-7 0 0 0,0 0 0 0,-4 0 0 0,1-7 0 16,-1 4 0-16,1-6 0 0,-4-1 0 16,-4-6 0-16,4 1 0 0,0-1 0 0,0-6 0 0,0 0 0 15,3-6 0-15,4-4 0 16,-4-2-53-16,4-1-9 0,4-6-2 0,-1 1 0 16,1 2-153-16,-1-3-31 0,4 0-7 0,0 4-1 0</inkml:trace>
  <inkml:trace contextRef="#ctx0" brushRef="#br0" timeOffset="105820.24">14026 4487 2649 0,'0'0'58'0,"0"0"12"0,0 0 2 0,0 0 4 0,0 0-61 0,-7 6-15 0,4 3 0 0,-1 1 0 0,1 5 54 0,-1 4 8 0,4 3 2 0,-3 6 0 31,3 4 0-31,0-1 0 0,0 3 0 0,3 1 0 0,1-1 0 0,-1 1 0 16,1-4 0-16,3 4 0 0,0-1 0 0,0-2 0 15,0-1 0-15,0 0 0 0,0 1-52 0,0-4-12 0,0-3 0 0,4-3 0 16,-4-3 8-16,0-4 0 16,0-2-8-16,0-4 12 0,0-2-12 0,-3-4-8 0,3-3 8 0,-7 0-13 15,3-3-35-15,1-4-8 0,-4 1 0 0,0-3-1 16,0-4-54-16,-4 1-10 0,1 2-3 0,-4-2 0 15,0-1-114-15,-4 1-23 0,0 2-5 0,-3-2-1 16</inkml:trace>
  <inkml:trace contextRef="#ctx0" brushRef="#br0" timeOffset="106662.63">13843 4941 2188 0,'0'0'48'0,"0"0"11"0,-4 3 1 0,4-3 1 0,0 0-49 0,0 0-12 16,0 0 0-16,0 0 0 15,0 7 54-15,8-4 8 0,-1-3 2 0,3 3 0 0,4 0 0 0,4-3 0 16,-4 3 0-16,7 0 0 15,-3 0 0-15,3 1 0 0,0-1 0 0,4 0 0 0,-4 0-10 0,4 0-2 16,-1 0 0-16,5-3 0 16,2 3-38-16,-2-3-14 0,2 3 9 0,1 1-9 0,-4-1 12 0,1 3-4 15,-1 0 0-15,-4 4 0 0,1-1-8 0,-4 4 0 16,-3 2-10-16,-4 1 10 0,0 0 0 0,0-1 0 16,-3 4 0-16,-4 0 0 0,0-3 8 0,0-1-8 15,-3 1 12-15,-1-3-12 0,-3-4 40 0,0 0 2 16,0-2 0-16,-3-1 0 0,3-6 32 0,0 0 6 0,0 0 2 0,-7-6 0 15,-1 3-66-15,1-7-16 0,-3-2 0 0,-1-1 0 16,1-6 0-16,-1 0 0 0,1-3 0 0,-1-3 0 16,0 3 0-16,4 0 0 0,-3 1 0 0,6-1 0 15,-3 6 0-15,7-3 0 16,-3 3 0-16,6-2 0 0,-3 2 0 0,7-3 0 0,-3 7 0 0,6-7 0 16,-3 6 0-16,4 1 0 15,0-1 0-15,-1 1 0 0,4-1 0 0,0 4 0 0,-3 2 0 0,7 1 0 16,-8 0 0-16,4 3 0 0,0 3 0 0,4 3 0 15,-4 0 0-15,4 3 0 0,-4 4 0 0,0-1 0 16,0 0 0-16,0 7 0 0,-3-3 0 0,-1 2 0 31,1 4-48-31,-4-3-12 0,4 3-4 0,-4-1 0 16,0 1 0-16,0 0 0 0,3 0 0 0,-3 0 0 16,4 0 0-16,0-4 0 0,-1-2 0 0,1-1 0 0,-1-2 64 0,1-4 0 0,-1 0 0 0,1-6 0 15,0 0 0-15,-1-3 0 0,1-3 0 0,-4 0-12 0,0-1 12 0,0-2 0 16,0-4 0-16,-3 4 0 0,3-4 15 0,-4 1 5 15,1 2 2-15,3-2 0 0,-4 2 2 0,1-2 1 0,-4 3 0 16,3-1 0-16,1 1-6 0,-4-1-2 16,0-2 0-16,3 2 0 0,1 4-17 0,-4 0 0 15,0 6 0-15,0 0 0 0,0 0 55 0,0 0 7 16,3 6 2-16,-3 0 0 0,4 7-52 0,-4 3-12 0,3-1 0 16,-3 4 0-16,4 6 54 0,0-3 8 0,-4 6 2 0,7 1 0 15,-4-4-52-15,1-3-12 0,3 0 0 0,0-4 0 16,0 1 0-16,0-3 0 0,0-4 0 0,3 1 0 15,1-7 0-15,0 0 0 0,-1-2 0 0,4-4 0 16,0 0 0-16,1-4 0 0,2-2 0 0,-3-3 0 16,0-1 0-16,1-2 0 0,-1-1 0 0,0-2 0 15,0-1 0-15,0 0 0 0,-3 1 0 16,-1-4 0-16,-3 6 0 0,0-2 0 0,-3 5 0 0,3 1 0 16,-4 2 0-16,-3 7 0 15,0 0 0-15,0 0 0 0,0 0 0 0,0 4 0 0,0 5 0 0,0 4 0 16,0-1 0-16,0 4 8 0,0 3-8 0,0-1 0 15,4-2 0-15,-4 3 0 0,3-3 0 0,4-4 0 0,-3 1 0 0,3-1 0 16,-3-6 0-16,3 1 0 0,0-1 0 0,0-3 0 16,0 0 0-16,0-3 0 0,0 0 0 0,0 0 0 15,0-3 0-15,0 0 0 16,-3 0 0-16,3 0 0 0,-4 0 0 0,-3 3 0 16,7-4-56-16,-3 1-7 0,-4-3-1 0,0 6-1 15,0 0-26-15,0 0-5 0,0 0 0 16,0-6-1-16,0 6-125 0,-4-6-25 0,4 6-5 0,-7-16 0 0</inkml:trace>
  <inkml:trace contextRef="#ctx0" brushRef="#br0" timeOffset="106985.24">15469 4831 2642 0,'0'0'58'0,"0"-6"12"0,-3-3 2 0,-4 2 3 0,7 7-60 0,0 0-15 0,-4 0 0 0,-6 0 0 0,3 4 119 0,0 2 21 0,-1 0 4 0,-2 7 0 16,3 2-64-16,-4 1-12 0,4 9-4 0,-3 0 0 15,3 3-28-15,-1 4-7 0,1 2-1 0,4 4 0 16,-1-4-4-16,1 1-2 15,3-4 0-15,3-3 0 0,1-2-8 0,-1-4-2 0,1-4 0 0,3-2 0 16,4-3-12-16,-1-1 0 0,4-3 8 0,0-2-8 16,1-1 0-16,2-3 0 0,1-3 0 0,3 0 0 15,-3-3 0-15,3 0 0 0,0-3-12 0,0-1 12 16,-3 1-66 0,3-6-6-16,-3 2-2 0,-1 1 0 0,1 2-104 0,-4-2-21 0,0 0-4 0,0 2-1076 0</inkml:trace>
  <inkml:trace contextRef="#ctx0" brushRef="#br0" timeOffset="108270.23">15776 4791 1954 0,'0'0'43'0,"0"0"9"0,0-7 1 0,0 1 3 0,4 0-45 0,-4 0-11 0,0 6 0 0,0-7 0 15,0 7 135-15,0 0 25 0,0 0 4 0,0 0 2 16,0 0-30-16,0 0-5 0,0 7-2 0,0-1 0 16,3 6-36-16,-3 4-7 0,4 3-2 0,-1 6 0 15,1 0-27-15,-1 6-5 0,4 1-2 0,1 5 0 0,2 1-18 0,-3 3-4 32,7 0-1-32,-3-4 0 0,3-2-9 0,0-7-2 0,0-3 0 15,0 0 0-15,0-9-16 0,1-1 0 0,-1-5 0 0,-4-1-9 0,1 1 9 0,-4-7 0 16,3-3 0-16,-6 0-8 0,3-7-10 15,-3 1-2-15,-1-3 0 0,-6-4 0 16,3-2-65-16,-8-7-14 0,5-3-2 0,-4-4-1 16,-4 1-39-16,1-3-8 0,-1 3-2 0,-6-4 0 15,2 1-43-15,1 3-9 0,-3-4-1 0,-1 4-1 16,0 9 81-16,1 0 17 0,-4 4 3 0,3 5 1 16,0 4 35-16,1 3 8 0,-1 3 0 0,-3 3 1 0,3 6 95 0,1 1 20 15,2 2 3-15,1 1 1 0,4 0 63 0,3-4 13 0,0 7 2 16,7-7 1-16,0 4-49 0,7-4-10 0,0 3-1 0,3-5-1 15,4-1-15-15,4 0-3 0,0-3-1 0,-1 1 0 16,5-1-2-16,-1-6 0 16,3 3 0-16,5-7 0 0,2 4-15 0,1-6-3 15,3-1-1-15,4-2 0 0,4-1 30 0,-5 1 7 16,-2-7 1-16,-1 3 0 0,-7 1-40 0,0 2-7 16,-6 0-1-16,-1 1-1 0,-4-1-7 0,-3 7 0 0,-3-3-1 0,-4 2 0 15,0 4 5-15,-7 3 2 0,0 0 0 0,0 7 0 0,0 2 10 16,-3 7 1-1,-1 2 1-15,1 4 0 0,-1 7-26 0,-3 2-12 0,3 7 10 16,-3-1-10-16,7 4 0 0,-3-3 8 16,3-4-8-16,0-3 0 0,3-2 0 0,-3-4 0 0,7-3 8 0,0-3-8 15,1-4 0-15,2-2 0 0,1-1 0 0,3-5 0 16,0-4 0-16,4-3 0 0,-1 0 0 0,1-7 0 16,-1 1-9-16,1-3 9 0,0-1 0 0,-1-5-9 15,1 2 9-15,-4-6 0 0,4 1 0 0,-8-1 0 0,4 0 0 16,-3 0 0-16,0 3 0 0,-4 4 0 15,-4-1 0-15,4 7 0 0,-3 0 0 0,-4 6 0 0,0 0 0 0,3 6 9 16,1 0-9-16,-4 4 0 0,3 2 11 0,1 1-11 16,-1-1 10-16,1 4-10 0,3-3 12 0,0-1-3 0,-3-2-1 0,3-1 0 15,-4-3-8-15,4 0 0 16,0-2 0-16,0-1 0 0,0-3 0 0,0-3 0 0,1-1 0 0,-5-2 0 31,4 0 0-31,-3-7 0 0,-1 1 0 0,1-4 0 0,-4-3 0 0,0-3 0 0,0 0 0 0,3 0 0 16,-6-3 0-16,3 3 0 0,-4-3 0 0,1 0 0 15,-1 3 0-15,1-3 0 16,-1 3 0-16,4 0 0 0,-3 4-13 0,-1 2 5 16,4 0 8-16,0 7-13 0,-4-1 2 0,4 4 1 15,0 6 0-15,0 0 0 0,0 0 10 0,8 6 0 16,-1 4 0-16,0-1 0 0,0 7 0 0,0 0 0 0,0 2 0 0,3-2 0 16,-3 0 0-16,8-1 0 0,-5 1 10 0,8 0-10 15,-4-1 0-15,4-5 0 16,3 2 0-16,0-2 0 0,0-1 0 0,0-3 0 0,4-2 0 0,0-4 9 15,-4 0-9-15,0-4 0 0,0-2-12 0,-3 0 12 16,-4-3 0-16,3-1 0 0,-6-2 0 0,3-4 0 16,-3 3 0-16,-4-2 0 0,-4-1 0 0,1 3 0 15,-1-2 0-15,-6 5 0 0,-1-2 0 0,-3 6 8 16,-3-1-8-16,-1 1 12 0,-7 6-12 0,1 0 12 0,-1 6-12 0,1 4 12 16,-1 2-12-16,0 7 12 15,1 3-12-15,3 3 0 0,3 10 0 0,4-1 8 0,0 4-8 0,7-4 0 16,3 1 0-16,1-4 0 15,6-3 0-15,5-3 0 0,2-6 0 0,8 0 0 0,0-7 8 16,3-2-8-16,0-4 0 0,4-3 8 0,-4-3-8 0,4-3 8 16,0 0-8-16,6-3 8 0,-2-1-8 0,2-2 0 15,1-3 0-15,4-1 8 0,-5-3-8 0,1-2 0 0,0-1 0 16,-4-3 0 0,-3 3-96-16,-4 3-11 0,0-3-2 0,-6 4-1 15</inkml:trace>
  <inkml:trace contextRef="#ctx0" brushRef="#br0" timeOffset="111596.88">1707 7086 2318 0,'0'0'51'0,"0"0"10"0,0 0 3 0,0 0 1 0,4-3-52 0,7 3-13 15,-8 0 0-15,8 0 0 16,-4 3 76-16,7 0 13 0,-4 0 3 15,1 3 0-15,3 1-18 0,0-1-3 0,4 3-1 16,0-2 0-16,-1 2-34 0,1 0-8 0,3 1 0 0,0-4-1 0,0 0-18 0,4-2-9 16,-4-4 10-16,4 0-10 15,-8-4-24-15,5-2-12 0,-1-3-1 0,0-4-834 16,-3 1-166-16</inkml:trace>
  <inkml:trace contextRef="#ctx0" brushRef="#br0" timeOffset="123220.98">3129 6979 623 0,'0'0'17'0,"0"0"5"0,0 0-22 0,0 0 0 15,0 0 0-15,0 0 0 0,0 0 50 0,0 0 6 16,0 0 0-16,0 0 1 15,0 0 57-15,0 0 11 0,0 0 3 0,0-6 0 16,-7 3-54-16,7 3-10 0,0 0-3 0,-3-6 0 16,3-4 5-16,0 4 1 0,0 6 0 0,0 0 0 0,0-6-3 0,0 6 0 15,0 0 0-15,0 0 0 16,0 0 0-16,0 0 0 0,0 0 0 0,0 0 0 0,0 6 0 0,0 3 0 16,3 7 0-16,-3 0 0 15,7 6 0-15,-3 3 0 0,3 6 0 0,-4 4 0 0,8 2 12 16,-1 4 3-16,-6 3 0 0,7 3 0 15,-1 0-21-15,1 0-4 0,-1 0-1 0,1 0 0 16,3-6-11-16,-10 0-2 0,6-1-1 0,1 1 0 0,-1-6-15 16,1-7-2-16,-1 3-1 0,-6-6 0 0,3 0-21 0,0-3 0 15,0-6 0-15,4 0 0 0,-11-4 0 0,3-2-12 16,-3-4 2-16,0-3 0 0,0-3 10 0,0 0 0 16,0 0 0-16,0-6 0 0,-3-1 0 15,-8-5 14-15,4-4-3 0,-7 0-1 0,3-5-22 0,-3-1-4 0,-7-7 0 16,7-2-1-1,-7-3 27-15,0-4 6 0,3 0 0 0,0-2 1 0,1-1-27 0,-1-3-6 16,4 0 0-16,0-3-1 0,-4 0 27 0,4 0 6 0,0 3 0 16,3-6 1-16,-3 6-32 0,4-3-6 0,-1 0-2 0,1-3 0 15,6 3 37-15,-3-4 7 16,3 4 2-16,8 0 0 0,-4 7-35 0,7-1-8 0,-3 3 0 0,6 4-1 16,1 2 21-16,-1 4-11 0,4 0 11 0,-3 3-8 15,3 3 8-15,0 3 0 0,4 7 0 16,7-4 0-16,-4 3 20 0,3 7 4 15,5 3 0-15,6 3 0 0,0 3-24 0,4 3 0 0,0 4 0 0,-4 5 0 0,0 1 0 16,-3 6 0-16,-4 0 0 0,-3 3 0 0,-4 0 36 0,-7 0 2 16,4 3 1-16,-7 7 0 15,-1-4-19-15,-10 7-3 0,4 0-1 0,-4 2 0 16,-4-2-5-16,-3 0-2 0,-4 2 0 0,1-2 0 16,-4 0-9-16,-7-4 0 0,3 4 0 0,-3-1 0 0,-4 1 16 15,-3-7 2-15,0-2 0 0,3-4 0 0,4-3-29 0,7-4-5 16,-7 1-2-16,6-3 0 15,5-4-38-15,-1-5-7 16,11-4-1-16,-7 0-1 16,7-3-50-16,7-3-9 0,-7 3-3 0,0 0 0 0,14-13-154 0,4 1-31 0,17-16-7 15,-10 9-1-15</inkml:trace>
  <inkml:trace contextRef="#ctx0" brushRef="#br0" timeOffset="123690.39">3739 7453 2080 0,'-3'-10'46'0,"-1"1"10"0,1-4 1 0,-1 4 1 0,1 0-46 0,3-1-12 0,-7 4 0 0,3 0 0 15,4 6 111-15,-7 0 20 16,4 3 4-16,3 0 1 0,-7 3-42 0,3 4-8 0,4 2-2 0,0 4 0 0,0 6-41 0,4-3-9 31,3 6-2-31,-4 0 0 0,4 0-4 0,-3 0 0 16,6 3-1-16,1 0 0 0,0 1-6 0,-1-4-1 15,-3-3 0-15,11-7 0 0,-8 1-20 0,1-4 8 16,3-2-8-16,0-4 0 0,0-3 0 0,4-6 0 0,-7 0 0 0,3-3 0 0,-4-4 0 0,4-5-10 16,-3-4 10-16,-1 0 0 15,1-6-9-15,0 0 9 0,-4 0 0 0,3-3-9 16,-3 2 9-16,4-2 0 0,-8 6-9 0,8-3 9 15,0 6-8-15,-11 1 8 0,3 5-10 0,4 7 10 0,-3 0 0 0,-4 2 0 16,7 4 0-16,-7 4 0 0,0-1 14 0,0 3 2 16,0 6 1-16,0 1 0 0,-7 0 11 0,7 5 3 15,0-2 0-15,-4 3 0 0,4 0-11 0,0-4-3 16,0 7 0-16,-7-3 0 0,7-6-17 16,7 2 0-16,-7-2 0 0,0-4 0 15,4 1-37-15,3-1-15 0,-4 0-2 0,8-2-1 16,-11-7-67-16,0 0-14 0,10-7-2 0</inkml:trace>
  <inkml:trace contextRef="#ctx0" brushRef="#br0" timeOffset="124117.81">4343 7252 2466 0,'0'0'54'0,"0"0"11"0,0 0 3 0,-4 3 1 0,-3 0-55 0,4 4-14 15,-8-1 0-15,4 3 0 0,0-2 95 0,0 5 16 16,-4-3 3-16,8 4 1 0,-8-4-75 0,4 4-16 0,0 0-2 0,-4-1-1 15,1 4 18-15,3-1 3 0,0 1 1 0,-4 0 0 16,4-1-35-16,-3-2-8 0,2 0 0 0,1-1 0 0,4 4 0 0,-8-7 0 16,11 1 0-16,-10-1 0 15,6-3 20-15,1-3 3 0,3-3 0 0,0 0 0 0,0 0-37 0,0 0-7 16,0 0-2-16,0 0 0 0,7 0 23 0,-4 0 0 16,4 0 0-16,4 0 0 0,-8-3 8 0,8 3 5 31,0 0 2-31,-1 0 0 0,1 0-15 0,-4 0 0 0,3 0 0 0,8-3 0 15,-11 3-12-15,11-3-1 0,-8 3-1 0,4 0 0 0,1 0 14 0,-5 0 0 16,4 3 0-16,4 0 0 16,-8 0 0-16,1 1 0 0,3 2 0 0,-10 0 0 15,6 0 48-15,1 4 13 0,-4 2 3 0,-4 1 0 0,1 3-52 0,3-1-12 16,-7 4 0-16,4-3 0 0,-4-4 54 0,0 4 8 0,-4 0 2 0,4-1 0 16,0 1-52-16,-7 0-12 15,0-4 0-15,3-2 0 0,1-1 0 16,-1 0 0-16,-3-6 0 0,4 4 0 0,-8-4 0 0,4-3 0 15,4 0 0-15,-8-3 0 16,7-4-48-16,-3 1-13 0,4-3-3 0,-4-1 0 16,3 1-51-16,1-4-10 0,-1 1-3 0,1 3 0 15,3-4-153-15,0 0-31 0</inkml:trace>
  <inkml:trace contextRef="#ctx0" brushRef="#br0" timeOffset="124332.77">4565 7700 2880 0,'0'7'64'0,"0"2"12"0,-4-3 4 15,4 1 0-15,0 2-64 0,0-3-16 0,0-6 0 0,0 0 0 0,0 0 54 0,0 0 8 0,0 0 2 0,0 0 0 0,0 0 0 0,-7-12 0 16,4-1 0-16,-1-6 0 16,1 1 0-16,-1-4 0 15,1-3 0-15,-4-4 0 0,3-2-52 0,-6-3-12 0,-1-4 0 0,0-3 0 0,1 0 0 0,-1 1 0 16,1-1 0-16,3-3 0 15,-4 6-48-15,4 4-13 0,-4 2-3 0,4 4 0 0,0 6 32 0,4 3 5 16,3 7 2-16,-7-1 0 16,3 4-114-16,4 9-22 0,0 0-5 0,0 0-697 15,4 6-139-15</inkml:trace>
  <inkml:trace contextRef="#ctx0" brushRef="#br0" timeOffset="124587.88">4636 7791 2019 0,'0'0'89'0,"7"-6"19"0,-7-3-86 0,3-1-22 0,4-2 0 0,-3-7 0 0,3 3 144 0,0-6 25 15,0 0 5-15,3-3 1 0,1-3-48 0,-4 3-10 16,4 0-1-16,-1 0-1 0,1 0-31 0,3 3-5 16,-3 3-2-16,-1-3 0 0,4 6-29 0,-3 1-5 15,-1 5-2-15,-3 1 0 0,-7 9-9 0,0 0-1 0,15 0-1 0,-5 3 0 16,-6 6-4-16,6 4-1 0,-6 3 0 0,3 6 0 15,-4 3-45-15,4 3-10 0,-7 3-2 0,0-3 0 16,4 4 32-16,-4-1 0 0,3-3 0 0,-3 1 0 16,4-4 0-16,-4-3 0 0,0-7 0 0,0 1 0 15,0-4-211-15,0-2-36 0,4-1-7 16,-4-9-2-16</inkml:trace>
  <inkml:trace contextRef="#ctx0" brushRef="#br0" timeOffset="125881.56">5539 7456 2041 0,'0'0'44'0,"0"0"10"0,0 0 2 0,0 0 2 0,0 6-46 0,3 0-12 16,-3-2 0-16,4-1 0 0,3 3 137 0,-4-3 26 31,8 0 5-31,-1 0 0 0,1 0-100 0,3 1-21 16,4-4-4-16,-4 3-1 0,7-3 1 0,-3 3 0 0,-1-6 0 15,4 0 0-15,1 3-6 0,-1-4-1 0,4-2 0 0,3 0 0 0,-7 3-1 16,4-7-1-16,-1 4 0 0,-3 0 0 15,4-4 2-15,-11 1 1 0,7 3 0 0,-6-4 0 0,-5 4-37 0,-10 6 0 16,11-6 0-16,-11 6 0 0,0 0 0 0,3-10 0 16,-3 4 0-16,-3 0 8 0,-1 0-8 0,-3 2 0 15,-3 1 0-15,-5 3 0 16,-2 3 30-16,-1 1 5 0,1-1 1 0,-1 3 0 16,-7 3-7-16,4 1-1 0,0 2 0 0,0 4 0 0,3 0-28 15,0-1 0-15,4 7 0 0,0 0 0 16,4 0-18-16,-5 6-10 0,8-2-1 0,0-1-1 0,4 3 20 15,-1-3 10-15,4 0-10 0,4-3 10 16,-1 0-11-16,4-3 11 0,0 0-12 0,8-4 12 0,-8-2-12 0,7-1 12 0,3-2-12 16,1-1 12-16,0-3-11 0,3 1 11 0,4-7-10 0,3 0 10 15,-4 0-16-15,1-3 4 16,3-1 0-16,1-2 0 0,-5 0 3 0,5 0 1 0,-8-1 0 16,3-2 0-1,-6 3-24-15,0-1-5 0,-1-2-1 0,-3 3 0 0,-3-1 13 0,0 1 2 0,-1 0 1 16,4 3 0-16,-7 0 22 0,0-1 0 15,4 4 0-15,0-3 8 0,-1 3-8 0,-6-3 0 16,-1 0 0-16,1 0 0 0,-1 0 48 0,4 0 15 0,-3-4 2 0,-4-2 1 16,3 0-2-16,4-10 0 0,-3 3 0 0,-4-6 0 15,3 3-51-15,-3-6-13 0,-3 3 0 0,3-3 0 0,-4 0 18 0,-3-3 1 16,4-3 0-16,-8-4 0 16,4-3-6-16,0 1-1 0,0-4 0 0,-4 3 0 15,4 1-34-15,0 2-7 0,-3 4-2 16,6 3 0-16,-3 6 47 0,0 3 8 0,0 0 3 0,4 7 0 0,-1 2-27 0,1 1 0 15,-1 6 0-15,4 0 0 16,0-1-73-16,0 4-7 0,0 0-2 0,0 10 0 16,4 5-49-16,-1 1-9 0,4 3-3 0,-3 0 0 15,3 3-82-15,3 0-17 0,-3 3-3 0,0 0-450 16,4 0-89-16</inkml:trace>
  <inkml:trace contextRef="#ctx0" brushRef="#br0" timeOffset="126149.96">6364 7450 1969 0,'7'9'43'0,"0"4"9"0,4-1 1 0,-1 4 3 0,1-4-44 0,3 1-12 16,-3-4 0-16,3 1 0 0,3-4 132 0,1 0 24 0,-4-3 4 0,4-3 2 31,-4 0-56-31,4-3-11 0,-4 0-3 0,3-3 0 0,-3 0-23 16,1-4-5-16,-1 1 0 0,-4-4-1 0,1 4-12 0,3-4-3 0,-7 1 0 0,0-1 0 15,0 1-25-15,-3-1-6 16,-1 1-1-16,1-1 0 0,-4 0 19 0,-4 1 3 16,1 2 1-16,-1 1 0 0,1 0-11 0,-4 2-3 15,-1 4 0-15,-2 0 0 0,3 6-25 0,-4 4 0 0,1 5 0 0,-1 1 0 16,0 5 0-16,4 1 0 0,-3 3 0 0,3 3 0 15,3 7 0-15,1-4 0 16,-1 0 0-16,4-3 0 0,0 3 0 0,4-6 0 16,3 0 0-16,0-3 0 0,0-3-17 15,0-1-9-15,0-5-2 0,4-1 0 0,3-6 45 0,-4 1 9 0,8-4 2 0,-4-4 0 0,4-2-28 0,-1-3 0 16,4-1 0-16,1 1 0 16,-5-4-137-1,4 1-33-15,4 2-6 0,-4-2-776 0,4-1-154 0</inkml:trace>
  <inkml:trace contextRef="#ctx0" brushRef="#br0" timeOffset="127388.89">7091 7280 1728 0,'0'0'38'0,"0"0"8"0,0 0 2 0,-7 3 0 0,0 4-39 0,0 2-9 0,3 0 0 0,-3 4 0 15,4 0 134-15,-1 2 25 0,1 1 5 0,-1 0 0 16,4 2-57-16,-4 1-12 0,8 0-3 0,-4 0 0 0,0 0-23 0,4-1-5 16,-4 1 0-16,3 0-1 0,1 0 3 0,-1-3 1 15,1-1 0-15,-1-2 0 0,1-1-23 0,3-2-5 16,-7-1-1-16,3 1 0 0,1-4-13 0,-1 3-2 15,1-2-1-15,-4-1 0 16,0-3-22-16,3 0 0 0,1 0 0 0,-4-3 8 0,0 0-8 0,0 0 0 31,0 0 0-31,0 0 0 0,0 0 0 0,0 0 0 0,3-6 0 0,1-7 0 0,-1 4 0 0,-3-4 0 16,4 1 0-16,-4-4 0 16,0-3 0-16,4 1 0 0,-1 2 0 0,-3-3 0 0,4 0 52 15,-1 4 10-15,-3-1 2 0,4 0 0 0,-1 4-52 0,1-1-12 16,3 4 0-16,-7 9 0 0,3-10 0 0,-3 10 0 0,0 0 0 0,0 0 0 15,0 0 0-15,0 0 0 0,0 0 0 0,11 4 0 16,-4 2 0-16,0 3 0 0,4 1 0 0,-4 2 0 16,-4-2 0-16,4 2 0 15,0 1 0-15,-3-1 0 0,3 7 21 0,-4-3 2 0,4-4 0 0,-3 1 0 16,-1-4-23-16,5 1 0 16,-8-1 0-16,3-3 0 0,1 1-16 0,-1-1-5 15,-3 0-1-15,0-6 0 0,0 0 22 0,7 0 0 0,-3 3 0 0,-4-3 0 16,0 0 0-16,0 0 0 0,7-3 0 0,-7 3 0 15,7-6 0-15,3-4 0 0,-3 1 0 0,1-4 0 16,-1 4 0-16,0-7 0 0,0 4 0 0,0-4 0 16,0 4 0-16,3-4 0 15,-3 3 0-15,4 1 0 0,-4-1 0 0,4 4 0 0,-4-1 0 0,3 1 0 16,-3 3 0-16,0 0 0 0,0 2 0 16,1 1 0-16,-1 0 0 0,-4 3 0 15,4 0 0-15,-7 0 0 0,4 3 0 0,-1 4 0 16,1-1 0-16,-1 3 0 0,1 1 0 0,-4-1 0 0,3 0 0 0,1 7 0 0,-1 0 0 0,1-1 0 15,3 1 0-15,-4 0 0 16,1-1 0-16,3 1 0 0,-3 0 0 0,3-4 0 0,-4-2 0 16,4-1 0-16,-3 4 0 0,3-7 0 15,0 0 0-15,-4 1 0 0,4-4 0 0,1 0 0 0,-1-3 0 16,0 0 0-16,0 0 0 0,3 0 0 0,-3-3 0 0,4 0 0 16,-4-4 0-16,4 1 0 15,-1-3 0-15,-3-1 0 0,4 1 0 0,-4-4 0 16,0-2 0-16,0 2 0 0,0 4 0 0,-3-4 0 0,3 4 0 15,-4-4 0-15,1 4 0 0,-4-1 0 16,3 1 0-16,-3 3 0 0,-3-4 0 0,-1 1 0 0,4 3 0 0,0 6 0 16,-7-7 0-16,4 4 0 0,-5 0 0 0,5 3 0 15,-1 3 0-15,-3 0 0 0,4 0 21 0,-4 4 9 0,3 2 2 0,4 0 0 16,-3 4-32-16,3 0-15 16,0 2 2-16,3 1 0 0,-3-4 13 0,7 4-9 0,-3 0 9 15,3-4-8-15,0 1 8 0,0-1 0 16,4 1 0-16,-1-4-8 0,1 1 8 0,3-4 0 15,-4 0-9-15,5 1 9 0,-1-4-12 0,-4-3 1 16,4 0 1-16,-3-3 0 0,0-1 18 0,3 1 3 16,-4-3 1-16,-3-3 0 0,4-1-12 0,-4-5 0 0,0 2 0 0,0-3-11 0,0 4 11 15,-3-7 0 1,-1 6 0-16,1-2 8 0,3 2-8 0,-4-2 0 0,1 2 0 0,-4-3 0 0,3 1 0 16,-3-1 0-16,4 3 0 0,-1 1 8 15,-3-1-8-15,4 4 0 0,3 0 0 0,-7 2 8 0,7 1-19 0,-7 6-3 16,7 0-1-16,-3 3 0 15,3 3 29-15,0 1 6 0,0 2 0 0,0 1 1 16,0-4-21-16,0 0 8 0,3 10-8 0,1-4 0 16,0 1-14-16,-1 2-7 0,1 1-2 0,3 6 0 0,-3-3 23 0,-1 0 0 31,4 0 0-31,-3-1 0 0,-1 1 0 0,1 0 0 0,0-3 0 0,-4-4 0 0,3 1 0 16,-6-4 0-16,3-3 0 0,-4-6 0 15,4 0 0-15,-3-3 0 0,-1-6 0 0,1-1 0 16,-1-5-207-16,-3-4-37 0,4-3-7 0,-4 6-1 0</inkml:trace>
  <inkml:trace contextRef="#ctx0" brushRef="#br0" timeOffset="127711.06">8389 7591 2030 0,'-3'19'57'0,"-1"-13"14"0,4 3-57 0,0 1-14 0,0 2 0 16,-4-2 0-16,4 2 208 0,0-3 38 0,0-2 8 0,0-1 2 15,0-6-131-15,0 0-25 16,0 0-6-16,0 0-1 0,0 0-46 0,4-9-10 16,0-4-1-16,-4-3-1 0,0 1-35 15,0-4 0-15,0-3 0 0,-4 0 0 0,4 0 58 0,-4-3 5 16,-3 0 1-16,4-3 0 0,-8-4-52 0,1 4-12 0,-1-6 0 16,-3 2 0-16,0 1 0 0,3-4 0 0,-6 7 0 0,3-3 0 15,-1 6 0-15,1 3 0 0,4 3 0 0,-4 3 0 16,3 1-91-16,4 5-21 0,-4 1-4 15,1 3 0 1,6 2-130-16,-6 4-26 0,-1 4-4 0,-3-1-2 0</inkml:trace>
  <inkml:trace contextRef="#ctx0" brushRef="#br0" timeOffset="128170.35">8184 7396 2671 0,'0'0'59'0,"0"0"12"0,0 0 2 0,8 0 2 0,2-3-60 0,1 0-15 0,-1 0 0 0,4 0 0 0,0-4 49 0,1 4 7 0,-5-6 2 15,4 3 0-15,4-1 2 0,-4 1 1 0,0 0 0 0,0-4 0 16,0 4-46-16,0-3-15 16,1-1 8-16,2 4-8 0,-3 0 0 0,4 0 0 15,0-4 0-15,-1 4 0 0,4 0 0 0,-3-1 0 16,0 1 0-16,-1 0 0 0,1 3 0 0,-4-4 0 0,0 4 0 0,0 0 0 16,-3 0 0-16,3 3 0 0,-3-3 0 0,-4 0 0 15,3 0 53 1,-3-1 7-16,0 4 2 0,0 0 0 0,-7 0-48 0,0 0-14 0,0 0 0 0,0 0 8 15,0 0 32 1,0 0 6-16,-10-3 2 0,-1 3 0 0,-3 3-27 0,0 4-5 0,0-1 0 0,-4 3-1 16,4 4-15-16,-7-1 0 0,7 7 0 0,-7 3 0 15,7 0 0-15,-1 0 0 16,1-3 0-16,4 0 0 0,3 0 0 0,0-4 0 0,3 1 0 0,1-7 0 0,3 1 0 0,3-4 0 16,-3-6 0-16,4 6 0 15,3-3 0-15,-4 1 0 0,4-1 0 0,0-3 0 16,4 0 0-16,3 0 0 0,-3 0 0 0,3-3 0 0,0 3 13 0,0 0-3 15,7-4-1-15,-3 1 0 16,3 0 2-16,-3 3 0 16,-1 0 0-16,4-3 0 0,-3 3 1 0,-4 0 0 0,0 3 0 0,4-3 0 15,-4 3-9-15,-3 0-3 0,-1 1 0 0,1-1 0 16,-4 3-26-16,3 0-5 0,-6 4-1 0,3-1 0 16,-7 0 52-16,4 1 9 0,-4 2 3 0,0 1 0 15,-4-1-24-15,0-2-8 0,-3-1 0 0,0 4 0 0,-3-4 0 0,-1-2 0 16,-3 2 0-16,-4-3 0 0,1-3 0 0,-1 0 0 15,-3-3 0-15,3-3 0 16,1 0-77-16,-1 0-15 0,4-3-4 0,0 0-938 0,0-7-188 0</inkml:trace>
  <inkml:trace contextRef="#ctx0" brushRef="#br0" timeOffset="128788.79">9719 7421 1792 0,'0'0'51'0,"0"0"10"0,0-6-49 0,0 0-12 0,-3 0 0 0,3-1 0 0,0-2 54 0,0 9 8 0,0 0 2 0,0 0 0 15,0 0 51-15,0 0 10 0,0 0 3 0,0 0 0 16,0 0 0 0,0 9 0-16,3 1 0 0,-3 2 0 0,0 1-17 0,4 2-3 0,-1-2-1 0,4 3 0 15,-3-1-47-15,-1-2-10 16,1 3-2-16,-1-1 0 0,1 1-8 0,3 3-3 0,-4-4 0 0,4 4 0 16,0-3-29-16,1 0-8 0,-1 2 0 0,3-2 0 15,-6-3 0-15,6-4 0 0,-3-3 0 0,-3 1 0 16,3-4-50-16,-4-3-11 0,1 3-3 0,-4-3 0 31,0 0-51-31,4-10-10 0,-4 1-3 0,0-7-1228 0</inkml:trace>
  <inkml:trace contextRef="#ctx0" brushRef="#br0" timeOffset="128980.83">9719 7123 2415 0,'-11'10'53'0,"4"-4"11"0,4-3 3 0,-4 4 1 0,0-4-55 0,3 3-13 0,-3-3 0 0,7 3 0 0,0-6 90 16,0 4 15-16,0 2 3 0,4 0 1 16,3 0-69-16,-4 1-13 0,4-1-3 0,0-3-1 0,4 3-23 15,0-3 0-15,3 4 0 0,0-1 0 16,0-3-49-16,4 3-15 0,-1 4-2 0,1-4-750 16,3 0-151-16</inkml:trace>
  <inkml:trace contextRef="#ctx0" brushRef="#br0" timeOffset="129301.79">10135 7622 2419 0,'-3'6'53'0,"3"1"11"0,-4-1 3 0,1 0 1 0,-4 0-55 0,3 1-13 15,4-7 0-15,0 0 0 0,-3-7 105 0,-1 1 19 16,1-6 3-16,-1 2 1 0,1-2-52 0,-1-1-9 0,4-3-3 0,0 1 0 16,0-4-51-16,0 3-13 0,4-3 0 0,-1 1 0 15,4-1 30-15,0 0 3 0,0 0 1 0,0-3 0 16,4 0-17-16,-1 0-3 0,1 4-1 0,0-1 0 15,-1 3 2-15,4 3 0 0,-3 4 0 0,3 3 0 16,-3 0-15-16,3 6 0 0,0 3 8 0,-4 3-8 0,4 0 45 0,1 7 7 16,-8 6 0-16,3 3 1 15,-3 3-24-15,0 3-5 0,0 0 0 0,0 3-1 16,-3 4-23-16,0-1-15 0,-1 4 3 0,-3 3 0 16,4-7 28-16,-4-2 5 0,3-4 2 0,-3-3 0 15,4-6-39-15,-1 0-7 0,1-1-1 0,-1-5-1 16,1-4-95-16,3-6-20 0,-7-3-3 0,7-6-1 15,3-6-119-15,-3-7-24 0,11-25-5 0,-7 0 0 0</inkml:trace>
  <inkml:trace contextRef="#ctx0" brushRef="#br0" timeOffset="130003.71">10594 7067 2269 0,'0'0'64'0,"0"0"15"0,0 0-63 0,0 0-16 0,-4 6 0 0,-3 1 0 15,7 2 125-15,-3 4 23 0,3-1 4 0,3 7 0 16,1 3-76-16,3 0-15 0,-4 6-3 0,5 0-1 15,-1 4-9-15,-4-10-1 0,8 3-1 0,-4 0 0 16,3 3 12 0,1-3 2-16,-1 3 1 0,1 0 0 0,0 1 5 0,-1 8 1 0,4-5 0 0,-3-1 0 15,3-3-54-15,-3-3-13 0,-4-3 0 0,3-3 0 16,-6-3-14-16,3-7-6 16,0 1 0-16,-4-4-1 0,1 0 6 0,-4-6 2 0,0 0 0 0,0 0 0 15,-4-6-14-15,-3-4-2 0,4-2-1 0,-4-1 0 16,-4-2-74-16,1-4-14 15,-4 0-3-15,-4 0-1 0,4 0-14 0,-4 4-4 0,0-4 0 16,-3 3 0-16,4 4-36 0,-1 2-8 0,0 1-2 16,-3 6 0-1,7 0 98-15,0-1 19 0,0 8 4 0,0-1 1 0,3 0 51 0,1-3 13 0,3 6 0 16,3-3 0-16,1 0 65 0,3 4 16 16,0-4 3-16,3 3 1 0,4-3 11 0,0 0 1 15,0 1 1-15,4-1 0 0,-1 0 6 0,1 3 2 0,3-3 0 0,-3-3 0 0,3 3-13 0,0-3-2 16,4-3-1-16,-1 3 0 0,4-3-23 15,0-3-5-15,1 3-1 0,2-4 0 0,-2 1-21 0,2 0-5 16,1-4-1-16,0 1 0 0,-1 0-19 0,1-4-4 16,-4 4-1-16,-3-1 0 0,-1 1-10 0,1 3 0 0,-4-7 9 15,-3 4-9 1,-1-1 8-16,1 4-8 0,-11 6 10 0,0 0-10 0,0 0 12 0,0 0-3 0,0 0-1 0,0 0 0 16,0 0 16-1,0 0 2-15,0 0 1 0,0 0 0 0,0 3-7 0,0 3 0 16,0 1-1-16,-4-1 0 0,1 3-10 0,-1 1-1 0,1 2-8 15,-4 1 12 1,3 2-12-16,1 1 0 0,-1 0 0 0,4 3 0 0,0 3 0 0,0-4 8 16,0 4-8-16,4 0 0 0,-1 0 20 0,1-6 0 0,3-4 1 0,0 1 0 15,3 0-21-15,1-7 0 16,3 3 0-16,0-9 0 0,0 0 0 0,0-3 0 0,4 0 0 16,0 0 0-16,3-3 0 0,-7-7 0 15,4 0 0 1,-1-2 0-16,1-4 0 0,-4 0 11 0,0 0-11 0,-3 1 12 0,3 2-12 0,-7 0 0 15,0 4-10-15,0-4 10 0,-7 3 9 0,0 4 8 0,0 0 2 16,-7-1 0-16,0 1-10 0,-4 3-1 0,1-4-8 0,-8 4 12 16,0 0-30-1,-3-1-6-15,4 1-2 0,-4 0 0 0,3 0 46 0,-3-4 8 0,7 4 3 0,-4 0 0 16,4-1-88 0,0 1-18-16,3 0-3 0,1-1-1 0,3 4-105 0,-1 0-22 0,5 0-4 0</inkml:trace>
  <inkml:trace contextRef="#ctx0" brushRef="#br0" timeOffset="130536.3">12047 7202 1958 0,'0'0'43'0,"0"-10"9"0,4 4 1 0,-4-6 3 0,3 2-45 0,-3 1-11 0,4-1 0 0,-1 1 0 16,-3 3 104-16,0 6 20 0,0 0 3 0,0 0 1 0,8 3 0 0,-5 6 0 15,4 7 0-15,0 3 0 16,4 9-52-16,-1 3-9 0,1 7-3 0,0 3 0 0,3-7-51 0,-4-6-13 15,1 1 0-15,3-1 0 16,-4 3 54-16,1 1 8 0,3-1 2 0,-3 0 0 16,-1-2-52-16,1 5-12 0,3-6 0 15,-7-6 0-15,4-6 0 0,-4-4 0 0,0-2 0 0,0-7 0 16,-7-3-100-16,0 0-22 0,3-6-5 0,-3-4-1 16,0-2 52-16,-3-1 9 0,-1 1 3 0,-3-7 0 15,-3 0-154-15,-1 0-30 0,-3-3-7 0,-4 3-1 0</inkml:trace>
  <inkml:trace contextRef="#ctx0" brushRef="#br0" timeOffset="131278.25">12019 7412 1958 0,'0'0'43'0,"0"0"9"0,4 3 1 0,3 3 3 0,0-2-45 0,0 2-11 0,0 3 0 0,3 1 0 16,5-4 104-16,-1 0 20 16,3 4 3-16,5-4 1 0,-1 3-52 0,3 4-9 0,1-4-3 0,0-3 0 15,-1 4-51-15,1-4-13 0,3 4 0 0,-3-4 0 0,3 3 0 16,1-3 0-1,-1 1 0-15,0-1 0 0,0-3 32 0,0 3 4 0,-3 1 1 0,0-1 0 0,-4-3-8 0,-3 3-1 16,-4 1-1-16,0-1 0 16,0 0 35-16,-7-3 7 0,0 0 2 0,-7-3 0 0,0 0-11 15,0 0-3-15,0 0 0 0,0 0 0 16,0 0 6-16,-3-9 1 0,-5-3 0 0,-2-1 0 16,-1-6-52-16,1 0-12 0,-4-6 0 0,-1 0 0 15,1-3 0-15,-3 0 0 0,3-10 0 0,-4 0 0 16,0 4 0-16,4-4 0 0,0 1 0 0,0-4 0 0,3 10 0 0,4-1 0 15,0 4 0-15,0 6 0 16,0 0 0-16,7 6 0 0,-3 4 0 0,3-1 0 16,0 7-44-16,0 6-12 0,0 0-3 0,3 3 0 15,4 4-10-15,0 5-3 16,0 4 0-16,0 9 0 0,0 0 18 0,4 6 3 0,-4 4 1 0,4-1 0 16,-1 1-20-16,1-1-4 0,-1-2-1 0,1 2 0 0,-4-3 60 0,4-5 15 15,-1 2 0-15,-3-3 0 16,4 0-48-16,-1-6-6 0,1 0-2 0,-4-4 0 15,4-2 39-15,-1-7 7 0,1 0 2 0,-1-3 0 0,1-3 33 0,0-3 7 16,-1-3 2-16,1 0 0 0,-1-7-3 16,-3 1-1-16,4-4 0 0,-4 3 0 0,0 1 27 0,0 2 6 15,0-2 1-15,0 3 0 0,0 2 0 0,0-2 0 16,0 3 0-16,-3-4 0 0,3 7-12 0,-3-3-3 16,3 3 0-16,-4 3 0 0,4 0-27 0,-3 6-6 0,-1 0 0 0,4 4-1 15,-3-1 39-15,3 4 8 16,0 5 2-16,0 1 0 0,4-3-52 0,-1 3-12 0,1-1 0 0,3 1 0 15,0 0 0-15,4-6 0 0,-1-1 0 0,1-2 0 16,0-1 0-16,3-6 0 16,0 0 0-16,0-6 0 0,0-3-11 0,0 0-5 0,1-4 0 0,-5 1-1 15,1-4 27-15,-4 1 6 0,0-1 0 0,0-3 1 0,-7 1-27 0,0-1-6 16,0 4 0-16,-3 2-1 16,-4 1 27-16,0-1 6 0,0 4 0 0,0 6 1 0,-4-6-17 0,-3 3-11 15,-3 0 2-15,-1 3 0 0,1 3 9 0,-5 0 12 16,1 3-2-16,0 7-1 15,4-1-9-15,-5 1-17 0,5 2 4 0,3 1 1 16,3 0 12-16,1 3 16 0,-1-4-3 0,4 1-1 0,7 0-12 0,0-1-15 16,4 1 3-16,3 0 1 0,4-4 11 0,-4 1 0 15,3-7 0-15,-2 0 0 16,2 1 12-16,-3-1-3 0,4 3 0 0,0-6 0 0,-1 0-9 0,4 1 0 16,-3-4 0-16,7 0 0 15,-1-4-66-15,-6 1-15 0,3-3-3 0,-3 0-1 16,0-4-171-16,-1 1-35 15,18-10-6-15,-13 0-2 0</inkml:trace>
  <inkml:trace contextRef="#ctx0" brushRef="#br0" timeOffset="131830.54">14450 7647 2188 0,'0'0'48'0,"0"0"11"0,0 0 1 0,0 0 1 16,0 0-49-16,0 0-12 0,0 0 0 0,0-6 0 0,0 6 168 0,0-6 30 0,0-1 6 0,-4 1 2 15,1-3-74-15,-1 2-14 0,-3-5-3 0,0-1-1 16,0-2-66-16,0-1-12 0,-7-3-4 0,3-3 0 16,-3-3 0-16,4 0 0 15,-1-9 0-15,-3-4 0 0,3-6-32 0,1 0 0 16,-1 0 0-16,1 0 0 0,-1 7 0 0,0-1 0 15,4 7 0-15,0 2 0 0,4 8 0 0,-4-1 0 16,3 6 0-16,-3 0 0 0,4 4-32 0,-1 2-12 16,1 4-4-16,3 6 0 0,0 0-76 0,0 0-16 0,0 0-4 0,3 9-1222 15</inkml:trace>
  <inkml:trace contextRef="#ctx0" brushRef="#br0" timeOffset="132045.82">14760 7594 2649 0,'-3'19'58'0,"-4"-10"12"0,3-3 2 0,-3 1 4 0,4-1-61 0,-1-3-15 0,-3 3 0 0,0-6 0 0,7 0 105 0,-4-3 19 16,-3 0 3-16,0-6 1 16,0 2-103-16,4-5-25 0,-4-4 0 0,0-3 0 0,0-3 56 0,-1 4 7 15,1-4 1-15,-3 0 0 0,3 0-52 0,0 0-12 16,0-3 0-16,0 3 0 15,0 0-100-15,3 3-22 0,-3-3-5 0,3 3-785 16,1 3-158-16</inkml:trace>
  <inkml:trace contextRef="#ctx0" brushRef="#br0" timeOffset="132544.54">14520 7174 2188 0,'-3'6'48'0,"-4"0"11"0,0 4 1 0,3-4 1 0,1 3-49 0,-1-2-12 15,4-4 0-15,0 3 0 0,4-3 32 0,3 0 4 16,0 4 1-16,3-7 0 16,1 3-59-16,3-3-12 0,4 0-2 0,3-3-1 0,0-4 54 0,4 1 11 0,-1 0 3 15,1-4 0-15,3 1-31 0,1-7 0 0,2 7-13 0,-2-4 4 16,-5-2-11-16,1 2-3 0,0 0 0 0,-4 1 0 16,-4 6 23-16,-2-4 0 0,-1 7 0 0,-4-3 0 15,-3 3 98-15,0 3 24 0,-3-3 5 0,-4 3 1 16,0 0-52-16,0 3-9 0,0 3-3 0,-4 0 0 15,1 7 0-15,-4-1 0 0,3 4 0 0,-6 3 0 16,-1 0 0-16,-3-1 0 0,0 8 0 0,0-1 0 16,0 3-55-16,-4 0-9 0,4-3 0 0,-4 3-10 15,4-3 10-15,4-3 0 0,-5-6 10 0,8 0-10 16,0-1 0-16,0-5 0 0,7-1 0 0,-3-2 0 16,6-4 0-16,1 0 0 0,3 0 0 15,3-3 0-15,5 0 0 0,-5-3 0 0,8 0 0 0,-1-4 0 0,5 4 0 0,-5-3 0 16,4 0 0-16,1-4 0 0,2 4 0 0,1 0 0 15,0 0 0-15,3-1 0 0,-3-2 57 0,-1 3 6 16,1 2 1-16,-4-2 0 0,4 3-52 0,-4 3-12 0,-3 3 0 0,-1 0 0 16,-3 4 0-16,-3 2 0 15,-4 0 0-15,0 4 0 0,0-1 15 0,-7 1 0 16,0 3 0-16,-7-1 0 0,0 1-24 0,-4 0-5 0,-3 3-1 0,0-1 0 16,0 1 15-16,-4-3 0 0,1 0 0 0,-1-1 0 15,0-5 0-15,1-1 0 0,3-3 0 0,3-3 0 31,1-3-156-31,-1-6-29 0,4-6-6 0,3-4-1 16,4-3-96-16,0-3-20 0,4-22-4 0,3 13-1 0</inkml:trace>
  <inkml:trace contextRef="#ctx0" brushRef="#br0" timeOffset="132859.18">15371 6926 2649 0,'0'0'58'0,"0"0"12"0,0 0 2 16,0 0 4-16,0 0-61 0,0 0-15 0,0 6 0 0,3 1 0 0,1-1 47 0,3 6 6 0,-4-2 2 0,8 2 0 0,-4 4 7 15,0 0 2-15,3 2 0 0,5 4 0 0,-5 0 7 0,4 3 1 16,0 4 1-16,0 2 0 16,1 0-7-16,-5 1-2 0,4-1 0 0,0-3 0 15,1 0-51-15,-1 1-13 0,0-1 0 0,-4-3 0 16,4 3 0-16,-3-6 0 0,0 0 0 0,-1-3 0 15,1 0 0-15,-4-4 0 0,0-2 0 0,-4 3 0 16,4-4-32-16,-7-2-8 0,4-1-3 0,-4-3 0 16,0-6-45-16,0 0-10 15,-7 0-2-15,-4-6 0 0,1-3-40 0,-8-4-8 0,4-3-1 16,-7-2-667-16,0-4-132 0</inkml:trace>
  <inkml:trace contextRef="#ctx0" brushRef="#br0" timeOffset="133091.49">15325 7277 1933 0,'0'0'42'0,"-7"3"9"0,3 0 1 0,-3 4 4 0,4-4-45 0,-1 3-11 16,0 0 0-16,4-6 0 0,0 0 141 0,0 0 27 16,0 0 4-16,11 0 2 0,-4 3-68 0,0 1-14 0,4-1-2 0,-1 3-1 0,4-3 29 0,4 0 6 15,0 4 0-15,3-4 1 0,4 0-46 0,6 0-10 16,1 0-1-16,3-3-1 16,4 0-37-16,0 0-7 15,0-6-2-15,0 3 0 0,-4 0-8 0,0-4-1 16,0 1-1-16,4 0 0 0,-4 3-35 0,-3-4-6 0,0 4-2 0,0 3 0 15,-4-3 23-15,0 6 9 0,0-3-8 0,-3 3-1049 16,-4 0-210-16</inkml:trace>
  <inkml:trace contextRef="#ctx0" brushRef="#br0" timeOffset="134492.82">1940 9676 2656 0,'0'0'59'0,"0"0"12"0,0 0 2 0,0 0 1 16,0 0-59-16,0 0-15 0,0 0 0 0,0 0 0 0,7 0 68 0,0 0 10 0,4 0 2 0,3-3 1 15,7 0-11-15,-7-1-2 0,8 1-1 0,-1 0 0 16,-4 0-27-16,5 3-6 0,-1-3-1 16,3 3 0-16,-10-3-16 0,4 3-3 0,0 0-1 0,-1-3 0 15,1 3-13-15,0 0 0 0,-1 0 0 0,1-4-10 32,0 1-61-32,-1 3-12 0,-3-3-2 0</inkml:trace>
  <inkml:trace contextRef="#ctx0" brushRef="#br0" timeOffset="135917.5">3189 9688 1728 0,'0'0'76'0,"0"0"16"16,0 0-73-16,0 0-19 0,0 0 0 0,-3 3 0 16,3 4 68-16,0-1 9 0,0 0 3 0,0 4 0 15,3-1-2-15,1 7 0 0,3 3 0 0,3 3 0 16,1 3 16-16,3 3 3 0,-3 6 1 0,3 4 0 0,7 0-27 0,-7-1-6 0,7 4-1 0,0 0 0 31,-7 0 0-31,8-4 0 0,-8 1 0 0,0 3 0 16,3-4 0-16,-2 1 0 0,-5-1 0 0,1-2 0 15,3-4-64-15,-11-3-20 0,8-2-1 0,-4-5 0 0,-3 1 21 0,-1-6 0 16,4-3 0-16,-3-1 0 0,-4-6 0 0,0 1 0 0,7-1 0 0,-7-6 0 16,0 0 0-16,0 0 0 0,0 0 0 0,0 0 8 31,-11-13-8-31,1 1 0 0,6-1 0 0,-7-5 8 16,-6-8-8-16,3 1 0 0,0-6 0 0,-8 0 0 15,8-1 0-15,-7-2 0 0,7 3 0 0,-4 2 0 0,4-2 0 0,4 3 0 0,-1-7 0 16,-3 4 0-16,3-4 0 0,8-2 0 0,-8-1 0 0,1-12 0 15,-1 6 14-15,8 0 1 0,-4 0 0 0,7 3 0 32,-4 1-23-32,4 2-5 0,4 0-1 0,3 4 0 15,-7 3 14-15,3-1 0 0,8 4 9 0,-8 6-9 0,8 3 11 0,-1 0-11 0,1 1 12 0,3 5-12 16,4 1 28-16,-4-1-2 0,7 7 0 0,4 0 0 16,-4 6 12-16,-4 3 2 0,1 3 1 15,0 6 0-15,3 1-25 0,-3 6-6 0,-1 0-1 0,-3 3 0 16,4 3-9-16,-4 0-12 0,0 3 2 0,4 0 1 15,-8 0 9-15,-3-3 0 0,4 4 0 0,-4 2 0 16,-3-3 0-16,-4 0 0 0,0 4 0 0,0-4 0 16,-4 0 24-16,-3 1 6 0,4-4 2 0,-8-3 0 15,0-4-52-15,8 1-9 0,-8-6-3 0,-3-4 0 16,4 1 32-16,-1-4 0 0,-7-3 0 0,11-3 0 0,-3 0 16 0,-4-3 8 0,7-3 3 0,-4-1 0 31,7-2-95-31,-3-4-18 0,4 1-4 0,3-4-1 16,0-3-54-16,0 4-11 0,3-7-3 15</inkml:trace>
  <inkml:trace contextRef="#ctx0" brushRef="#br0" timeOffset="136292.63">3933 9503 2419 0,'0'0'107'0,"0"0"22"15,0 0-103 1,-10 3-26-16,6 1 0 0,-3 2 0 0,-3 0 94 0,6 0 14 0,-6 4 2 0,3-1 1 16,0 4-29-16,-1 2-6 0,5 1 0 0,-4 3-1 15,0 0-24-15,3 0-5 0,-3-1-1 0,7 4 0 16,-7 0-7-16,7-3-2 0,0 6 0 0,0-6 0 16,7 0-13-16,-7 0-3 0,7-4-1 0,0-2 0 15,4-4-19-15,0 1 8 0,-4-7-8 0,3 0 0 16,8-3 0-16,-8-3 0 0,4-3 0 0,1-4 0 15,-5-2 32-15,11-1-1 0,-10 0 0 0,3-5 0 16,0 5-31-16,4-3 0 0,-4 4 0 16,-4-4 0-1,1 4 0-15,-7-1 0 0,3 1 0 0,-4 2 0 0,-3-2 0 0,0 2 0 0,0 4 0 0,-3-7 0 16,-4 7 0-16,3-3 0 0,-7-1 0 0,1 1 0 0,-4 0 0 0,-4-1 0 16,4 4 0-16,0-4 0 15,-4 4 0-15,4 0 0 0,0 3 0 0,-4 0 0 16,4 3-47-16,4 0-15 0,-1 0-3 0,1 6-1 15,6-3-70-15,1 6-15 0,3 1-2 0</inkml:trace>
  <inkml:trace contextRef="#ctx0" brushRef="#br0" timeOffset="136817.74">4262 9723 2649 0,'0'9'117'0,"-4"1"25"0,4-1-114 0,0 4-28 0,0-1 0 0,0 4 0 32,4 6 57-32,3 3 6 0,0 6 1 0,3 1 0 0,1 2 0 0,-1 4 0 0,5 2 0 0,2 4 0 15,-6-3 0-15,3 0 0 0,0 3 0 0,0 3 0 16,4-6-52-16,-4 2-12 0,7-2 0 0,-7 0 0 16,0-10 33-16,4-2 4 0,-8-4 1 0,5-3 0 15,-1-7-27-15,-7-2-11 0,3-1 8 0,-3-2-8 16,0-7 0-16,-7 0 0 0,0-3 0 0,0 0 0 15,0 0 12-15,-10-3-2 0,-1-3-1 0,1-4 0 16,-4-2-9-16,-1-1 0 0,5 1 0 0,-11-10 0 16,7 0 12-16,-4-3 1 0,4-4 0 0,0-5 0 15,-4 3-13-15,4-7 0 0,0 3 0 0,-4-5 0 16,4-1 0-16,0 0 0 0,0-3 0 0,3-3 0 16,4 3 0-16,4-3 0 0,-8-3 0 0,11 3 0 15,0 6 0-15,0 4 0 0,11 5 0 0,-8 1 0 0,4 3 0 0,-3 3-12 0,6 0 3 0,-3 0 0 31,8-1 9-31,-12 4 11 0,8 4-3 0,-1-1 0 0,1 3-8 16,-1 0 0-16,-2 4 0 0,2 3 0 16,1 2 0-16,-1 4 0 0,1 3 0 0,-4 3 0 0,0 4 0 15,4 2 0-15,-4 7 0 0,0-1 0 0,0 4 0 0,-4 3 0 0,4 3 0 0,-7 0 0 32,0-3 0-32,-7 0 0 0,0-3 0 0,0 3 0 15,4 0 0-15,-8 0 0 0,-7 0 0 0,4 3 0 0,0 0 0 16,0 0 0-16,-4 0 0 0,1-3 0 0,-1 0 0 0,4-6 0 0,0-1 0 0,-7-2 0 15,7-7 0-15,3-6 0 0,0 0 0 0,4-6 0 16,4-4-97-16,-1-5-25 0,8-1-5 0</inkml:trace>
  <inkml:trace contextRef="#ctx0" brushRef="#br0" timeOffset="137558.76">5574 9585 2168 0,'-11'3'61'0,"8"3"15"15,-1 1-61-15,1-1-15 0,-1-3 0 0,4-3 0 16,4 6 94-16,-1 1 16 0,4-1 3 0,4-3 1 16,-8 3-42-16,12-3-8 0,2 0-1 0,-6 1-1 15,3-1-15-15,7-3-3 0,-7 0-1 0,7-7 0 16,-7 4 9-16,8-3 3 0,-8-3 0 0,7-1 0 0,-3 1-19 0,-1-7-3 16,1 4-1-16,-1-4 0 0,-2 0-7 0,-1 1-1 15,-4-1-1-15,1 0 0 0,-4 1-4 0,0 2-1 16,0 0 0-16,-7-2 0 15,0 5-9-15,0 1-1 0,-4 3-8 0,-3-4 12 0,4 4-1 0,-11 3-1 0,0 0 0 0,0 0 0 32,-4 6 2-32,0 0 0 0,1 3 0 0,-5 4 0 15,5 2-33-15,-1 1-7 0,8 5 0 0,-12 1-1 0,12 0 41 0,-4 6 9 0,3-3 2 0,4 3 0 16,0 0-23-16,7-3 0 0,0-3 0 0,0 3 0 16,4-6-14-1,-1-1-7-15,4 4-2 0,4-6 0 0,-1-1 23 0,1 1-9 0,3-1 9 0,0-2 0 31,0-1-34-31,4-3 0 0,0-2 0 0,3-1 0 16,0-3-97-16,0 0-19 0,4-3-4 16,-1-1-1-16,1 1-132 0,-4 0-26 0</inkml:trace>
  <inkml:trace contextRef="#ctx0" brushRef="#br0" timeOffset="137751.57">6209 9864 2310 0,'0'0'97'16,"0"0"-77"-1,0 0 137-15,0 0 28 0,0 0 6 0,-4-6 1 16,-3-1-52-16,4-5-9 0,-1-1-3 0,-3-2 0 15,0-1-83-15,0-3-17 0,4 0-3 0,-4-6-1 16,3 0-4-16,-10-3 0 0,7-3-1 0,-4-7 0 16,1-3-11-16,-1-3-8 0,0-3 12 0,1 0-12 15,3 6 8-15,-7 1-8 0,3 5 0 0,1-2 0 0,-1 5 0 16,4 7 0-16,3-3 0 0,1 9 0 16,-1 0-37-16,1 7-15 0,3 2-2 15,0 4-1-15,0 6-106 0,0 0-22 0,3 3-4 0</inkml:trace>
  <inkml:trace contextRef="#ctx0" brushRef="#br0" timeOffset="138123.43">6237 9651 2747 0,'4'15'78'0,"-1"-2"17"0,1-1-76 0,3-2-19 0,0-1 0 0,3-6 0 15,1 1 55-15,0-1 7 0,3-3 2 0,0-3 0 31,0-1 0-31,4-2 0 0,-4-3 0 0,7-4 0 0,-11 1 0 0,5-7 0 0,-1 0 0 0,-4-3 0 16,1-3-64 0,-4 0 0-16,0-3-14 0,3 3 2 0,-6 0 12 0,0 3 12 0,-1 0-2 0,1 6-1 15,-4 0-9-15,-4 4 0 0,4 2 0 0,-7 4 8 16,0 3-8-16,0 3 0 0,-4 3 0 0,1 3 0 16,-1 7 16-16,4 3 0 0,-7 2 1 0,7 7 0 15,-4 1-17-15,8 5 0 0,-4 3 0 16,3 1 0-16,1-4 0 0,3-3-9 0,3-2 9 0,-3-1-8 15,11 0 8-15,-8 0 0 0,4-3 0 0,4-3 8 16,3-1 3 0,-3-2 1-16,3-3 0 0,3-4 0 0,1-3 20 15,-4-3 5-15,4-3 1 0,-1 0 0 0,1-6-82 16,0 3-16-16,-1-3-3 0,-3-1-1 0,8-2 0 0,-5 3 0 16,1-4 0-16,3 1 0 0,-3 0-160 0,3-1-32 0</inkml:trace>
  <inkml:trace contextRef="#ctx0" brushRef="#br0" timeOffset="139371.56">6812 9444 1728 0,'-7'-6'76'0,"4"2"16"0,3 4-73 0,-4-6-19 0,1 0 0 0,3 6 0 16,0 0 106-16,0 0 18 0,0 0 3 0,0 0 1 15,0 0-11-15,-4 3-1 0,0 3-1 0,1 4 0 16,-1-1-28-16,1 7-6 0,3 3-1 0,0-1 0 16,0 4-23-16,3 3-5 0,1 4 0 0,-1-4-1 15,1 0-10-15,3 0-1 0,0 0-1 0,0-3 0 16,0 0-3-16,0 0 0 0,4 0 0 0,-4 0 0 15,3-7-36-15,-6 1 0 0,3-3 0 0,0-4 0 16,0-3 21-16,-3-3 0 0,3-3 0 0,-4-6 0 0,1 0-21 16,3-4 0-16,-4-2 0 0,1-4 0 0,-1-3 10 0,-3 4-2 0,8-7-8 0,-5 3 12 15,1-3 20-15,-4-3 3 0,3 0 1 0,4 0 0 32,-3 0-36-32,-1-4 0 0,4 1 0 0,0 3 0 15,-3 0 0-15,3 6 0 0,0 0 0 0,0 1 0 16,0 5 0-16,-3 4 0 0,3-1 0 0,-4 1 0 0,1 6 0 0,3 0 0 0,-4 3 0 0,4 3 0 31,0 0 0-31,0 6 0 0,1 1 0 0,-1 2 0 16,3 4 0-16,-3 6 0 0,0 3 0 0,0 0 0 15,0 0 0-15,0 0 0 0,4 0 0 0,-4 0 0 16,0-6 0-16,0 0 0 0,0-3 0 0,0-4 0 0,0 1 0 0,-3-4 0 0,3-3 0 0,-4 1 0 16,1-4 0-16,-4-3 0 0,7 0 0 0,-3-3 0 15,3 0 0-15,0-4 0 0,0 1 0 16,-4-3 0-16,4-1 0 0,-3 1 0 0,-1-4 0 0,1-2 0 15,3-1 0-15,-4 0 0 0,5-3 0 0,-1 1 0 16,-4-1 0-16,8 0 0 0,-4 0 0 0,0 3 0 16,0 1 0-16,0 5 0 0,0 1 0 0,4 0 0 15,-4 5 25-15,0 1-1 0,0 3-1 0,0 3 0 16,-4 4-37-16,4 2-7 0,-3 4-2 0,3 5 0 16,-4 1 23-16,1 0 0 0,0 6 0 0,3-3 0 15,-4 3 0-15,4-6 0 0,-3 0 0 0,3 0 0 16,0-4 0-16,0 4 0 0,0-6 0 0,0-1 0 15,0 1 0-15,0-4 0 0,0 1 0 0,0-7 0 16,0 3 0-16,4-6 0 0,-1 0 0 0,-3 0 0 16,1-3 0-16,2-3 0 0,-3 2 0 0,0-5 0 0,0 0 0 15,0-1 0-15,0-2 0 0,0-1 0 0,1-6 0 0,-1 4 0 0,-4-7 0 0,1 0 0 16,3 0 0-16,-4-3 0 0,1-3 0 16,3 2 0-16,-7 4 0 0,3 1 0 0,1 2 0 0,-1 0 0 15,-3 6 0-15,-3 1 0 0,-1 2 0 0,1 4 0 31,-1 0 0-31,-3 6 0 0,4-3 0 0,-4 6 0 16,3 3 0-16,-3 4 0 0,4 2 0 0,-1 4 0 0,0 6 0 0,4 0 0 0,0 6 0 0,0-3 0 16,4 0 0-16,0 0 0 0,-1 0 0 0,1-3 0 15,3 0 0-15,0-3 0 0,0-3 0 0,3-1 0 16,-3-2 21-16,4-1 9 0,3 4 2 0,-3-7 0 16,3 1-52-16,0-4-9 0,4-3-3 15,-4 4 0-15,0-7 32 0,0 0 0 0,0 0 0 0,0-4 0 16,-3 1 0-16,3-3 0 0,-4 0 0 0,1-4 0 15,-4 1 0-15,0 0 0 0,4-1 0 0,-8 1 0 16,4-1 0-16,-3-2 0 0,3 2 0 0,-4-2 0 16,1 2 0-16,-1-2 0 0,1-4 0 0,-1 1 0 15,1-1 0-15,-1-3 0 0,1 0 0 0,0 0 0 16,-1 4 0-16,1-4 0 0,-1 0 0 16,1 3 0-16,-4 4 0 0,7 2 0 0,-4 1 0 0,1 6 0 0,3 0 0 15,-4 3 0-15,4 3 0 0,0 3 0 16,1 10 0-16,2 0 0 0,1 5 0 0,-1 5 0 15,1-1 0-15,-1 0 0 0,1 3 0 0,0 0 0 16,-1 0 0-16,1-3 0 0,-1 4 0 0,1-1 0 16,-4-3 0-16,4 3 0 0,-4-3 0 0,0 0 0 0,0-3 20 0,0-3 9 0,0-3 3 0,0-4 0 31,-4-5-32-31,4-7-15 0,-3 0 2 0,3-7 0 16,-3-5-107-16,3-7-22 0,-4 0-4 0</inkml:trace>
  <inkml:trace contextRef="#ctx0" brushRef="#br0" timeOffset="139681.54">8294 9184 2703 0,'0'0'120'0,"0"0"24"0,0 0-115 16,0 0-29-16,3 6 0 0,1-3 0 0,-1 6 96 0,1 1 14 0,-1-1 2 0,1 4 1 15,3 2-39-15,-3 1-8 0,3 3-2 0,0 6 0 16,0 3 0-16,0 4 0 0,0 2 0 0,3 7 0 16,-3-4-51-16,4 1-13 0,-4 3 0 0,4-4 0 15,-1-2 0-15,1-1 0 0,-4-5 0 0,4-1 0 16,-4-3 28 0,3-3 4-16,-3 0 0 0,0-3 0 0,0-4-24 15,0 1-8-15,-3-7 0 0,-1-2 0 0,-3-1-36 0,0-6-8 0,0 0 0 0,0 0-1 16,0-9-5-16,-7-4-1 0,0 0 0 0,-3-2 0 15,-1-4-75-15,1 0-15 0,-5-3-3 0,1 0-1 16,-3 3-127-16,-1-3-24 16,0 4-6-16</inkml:trace>
  <inkml:trace contextRef="#ctx0" brushRef="#br0" timeOffset="140174.93">8209 9575 2188 0,'-3'7'97'0,"-1"2"20"16,1-3-93-16,3 4-24 0,0-4 0 0,0 0 0 0,7 1 107 0,-4-1 17 0,4 0 3 0,4 0 1 31,-1 1-52-31,1-1-9 0,3-3-3 0,0 0 0 15,0-3-51-15,4 3-13 0,0-3 0 0,3 0 0 16,0 0 0-16,4-3 0 0,-1 0 0 0,5 0 0 0,-1-3 0 0,0-4 0 0,0 1 0 0,0 0 0 16,1-4 0-16,-1 0 0 0,0 1 0 0,-3-4 0 31,-1 4 0-31,-2-4 0 0,-1 3 0 0,0-2 0 0,-7 2 18 0,0 1 1 0,0 2 0 16,-3 1 0-16,-4 3 21 0,0-4 4 0,-3 7 0 0,3-3 1 15,-7 6-21 1,0 0-5-16,0 0-1 0,0 0 0 0,0 0 28 0,-7 3 6 0,-1 3 0 0,-2 4 1 15,-1-1-24-15,-3 4-5 16,0 5 0-16,0 1-1 0,0 0-14 0,0 3-9 0,-4 0 12 16,4 3-12-16,3-6 9 0,1 0-9 0,-1-4 0 0,4 1 9 15,4-4 1-15,-1-2 0 0,1-1 0 0,-1-2 0 16,4-7-2-16,4 3-8 0,-1 0 12 0,1 0-4 16,3-6-8-16,0 3 0 0,3-3 0 0,-3-4 8 15,4 4 0-15,0-3 0 0,3 0 0 0,-4-4 0 16,4 4 3-16,0 0 0 0,1 0 0 0,-1-4 0 15,0 4-1-15,0 0 0 0,4 2 0 0,-1 1 0 16,1 0-26-16,-4 3-6 0,4 0-1 0,-4 3 0 16,0 0 44-16,0 1 9 0,0 2 2 0,-3 0 0 15,-1 4-24-15,-3-1-8 0,0 0 0 0,-3 4 0 0,-1-1 0 16,1 1 0-16,-4 3 0 0,0-1 0 0,-4 1 0 0,1 0 0 16,-4 2 0-16,0 1 0 0,-4-3 0 15,1 3 0-15,-5-4 0 0,1-2 0 16,0 0-26-16,0-7-5 0,-4 0-1 0,4-3 0 15,0-3-34-15,-3-3-7 0,3-3-2 0</inkml:trace>
  <inkml:trace contextRef="#ctx0" brushRef="#br0" timeOffset="140911.56">10104 9732 2269 0,'-4'7'64'0,"1"-1"15"0,3 0-63 0,-4 0-16 0,4-6 0 0,0 0 0 0,0 0 143 0,0 0 25 0,0 0 6 0,0 0 1 32,0 0-83-32,-7-3-17 0,3-3-3 0,-3 0-1 0,0-4-49 0,-3-2-10 0,-1-1-1 0,1-6-1 15,-5 1 23-15,1-4 5 0,0-3 1 0,-3-4 0 16,-1-2-11-16,0 0-3 0,4-4 0 0,-7 1 0 15,7-1-25-15,-4 4 0 0,4-1 0 0,4-2 0 16,-5-1 0-16,5 4 0 0,-1-3 0 0,4-1 0 16,0 4 0-16,4-1 0 0,-1-2 0 0,1 6 0 15,6 3 0-15,-3 3-16 16,7 3 3-16,0 3 0 0,4 4 13 0,3 2 0 0,4 1 0 0,-1 6 0 16,4-4 8-16,1 4 4 15,6 3 0-15,0-3 1 0,-3 0 4 0,3 3 1 0,-3-3 0 0,-1 3 0 16,1 0-18-16,0 0 10 0,-1 3-10 0,-2-3 8 15,-1 6-24-15,-4-3-4 0,1 4-2 0,-4-1 0 0,-3 3 22 0,-1 1 0 16,-3-1 0-16,-3 4 0 16,-1-4 0-16,-3 4 0 0,-3-1 0 0,-4 1 0 15,-4-1-109-15,1-2-15 0,-1 2-2 0,-7-2-1 16,1-1-59-16,-1 4-12 16,-3-1-2-16</inkml:trace>
  <inkml:trace contextRef="#ctx0" brushRef="#br0" timeOffset="141079.99">9744 9522 1684 0,'-11'16'75'0,"1"3"15"16,6-7-72-16,-3 1-18 0,7-4 0 0,0 4 0 0,4-7 116 0,-1 3 19 0,8-2 4 0,3-4 1 31,0 3-10-31,3-3-2 0,1 0 0 0,3-3 0 0,8 3-13 16,-1-3-3-16,3 0-1 0,1 0 0 0,0-3-27 0,0 0-4 0,-1 0-2 0,1 0 0 16,-4 0-60-16,1-3-18 0,-1 2 8 0,-3 1-8 15,-1 0 27-15,1-3 1 16,0 0 0-16,-4-1 0 0,0 1-66 0,0 0-13 0,-3 3-2 0,3-1-1 15,-7 1-68 1,4 6-14-16,-4 1-2 0,0-1-1 0,0 6-65 0,-3 4-12 0,-1-4-4 16</inkml:trace>
  <inkml:trace contextRef="#ctx0" brushRef="#br0" timeOffset="141292.41">10502 9789 2120 0,'0'6'94'0,"0"-6"19"0,0 0-90 0,0 0-23 0,0 0 0 0,0 0 0 16,-7-3 135-16,0 3 22 0,4-3 5 0,-8 0 1 15,0-1-49-15,1-2-10 0,-1 3-1 0,1-3-1 16,-4-1-38-16,3 1-8 0,-3-3-2 0,0-1 0 16,3-2-26-16,1 2-4 0,3-2-2 0,-1-1 0 0,5-2-14 0,-1 2-8 0,4-3 10 0,0 1-10 31,4-1 0-31,3-3 8 0,4 4-8 0,-1-1 0 16,4 0 0-16,0 4 0 0,0 2 0 0,4 1 0 15,-4 3 0-15,0-1 0 0,4 4 0 0,-4 0 0 0,4 3 0 0,-1 3 0 0,-3 0-8 0,4 4 8 31,0-1-60-31,-1 0-6 0,5 0-1 0,-5 1 0 16,4 2-100-16,-3-3-20 0,0 4-4 0</inkml:trace>
  <inkml:trace contextRef="#ctx0" brushRef="#br0" timeOffset="141669.91">10855 9594 2523 0,'-11'0'72'0,"1"0"15"15,-1 0-70-15,1 0-17 0,-1 0 0 0,0 0 0 31,1 0 82-31,-1 3 13 0,4 1 2 0,0 2 1 16,0-3-37-16,4 3-7 0,-1 1-2 0,-3-1 0 16,7 3-17-16,-3 4-4 0,3-1-1 0,0 1 0 0,0 2-6 15,0 1 0-15,7 0-1 0,-4 0 0 0,4-1 2 0,4 4 1 0,-4-3 0 0,7 2 0 16,-4-2-4-16,5-3-1 0,2-1 0 0,-3-2 0 16,4-1-5-16,-4-6-2 0,4 0 0 0,-4-3 0 15,3-3-14-15,-2-3 8 0,-1 0-8 0,0-7 0 16,0 1 0-16,-3-4-18 0,-1 0 2 0,-3 1 1 15,0-1 31-15,0 0 7 0,0 4 1 0,-7-4 0 16,0 3 12-16,0 1 4 0,0-1 0 0,-7 1 0 16,0-1-32-16,0 1-8 0,-3-1 0 0,-1 1 0 0,-3-1 0 15,0 1 0-15,-4-1 0 0,0 4 0 16,1 2 0-16,-1 1-16 0,-3 3 4 0,7 3 0 16,0 0-68-16,0 0-15 0,3 3-2 0,4 0-1 15,0 0-158-15,7 4-32 0</inkml:trace>
  <inkml:trace contextRef="#ctx0" brushRef="#br0" timeOffset="142312.59">11137 9848 2508 0,'0'0'71'0,"0"0"16"15,0 7-70-15,0-4-17 0,-3 3 0 0,3 0 0 16,0-3 106-16,0 4 18 0,0-1 3 0,0-6 1 16,0 0-27-16,0 0-5 0,0 0 0 0,0 0-1 15,0 0-50-15,0 0-9 0,0 0-3 0,0 0 0 16,-4-10-11-16,1 1-2 16,3-3-1-16,-4-4 0 0,1 0-7 0,-1 0-2 0,4-2 0 0,0 2 0 15,-3 0-10-15,-1-2 0 0,4 2 0 0,-4 0 8 16,4 0 20-16,-3 1 4 0,3-1 1 0,0-3 0 15,-4 4-33-15,4-1 0 0,0 0 0 0,0 4 0 16,4-1 0-16,-1 4 0 0,1-4 0 0,0 7 0 16,-1 3 0-16,4 3 0 0,0 0 0 0,0 6 0 15,0 4 0-15,4 2 0 0,-4 4 0 0,3 3 0 16,1-1 0-16,0-2 0 0,-4 6 0 0,3-3 0 16,1-4 0-16,-4 4 0 0,4 0-15 0,-1-3 5 15,1 3 10-15,-4-4 12 0,3 1-2 0,-3-4-1 16,0-2-9-16,0-1 0 0,1-6 0 15,-1 1 0-15,0-4 0 0,0-4 0 0,-4-2 0 0,4 0 0 0,-3-4 0 0,3-2 0 0,-4-1 0 16,1-2 0 0,-1 2 0-16,5 1 0 0,-5-1 0 0,1 1 0 0,3 2 0 0,-4-2 0 15,4 2 0-15,-3 1 0 0,3-1 0 0,0 1 0 0,-4 0 0 0,4-1 0 16,0 4 0 0,1 0 0-16,-1-1 0 0,0 1 0 0,0 3 0 0,0 0 0 0,0 3 0 0,0 3 0 15,3 0 0-15,-2 7 0 0,-1-1 0 0,3 0 0 16,-3 7 0-16,4 0 0 0,-4-1 0 0,3 7 0 15,-6 0 0-15,7 0 0 16,-4 6 0-16,0 1 0 0,0-4 0 0,0 0 0 0,-4 0 0 16,4-3 0-16,-3-3 20 0,3-7 1 15,-4 1 1-15,1-7 0 0,0-3-22 0,-4-3 0 0,0 0-10 0,0 0 10 0,0 0-8 16,3-6 8-16,-3-7 0 0,0 4 0 16,-3 0-18-16,-1 2 3 0,4-2 1 0,-4 3 0 31,4 6-84-31,-3-10-17 0,3 10-3 0,-4-6-1 0,4 6-117 0,0 0-23 0,-14-10-5 0,14 10 0 15</inkml:trace>
  <inkml:trace contextRef="#ctx0" brushRef="#br0" timeOffset="142831.56">12414 9296 1958 0,'0'0'43'0,"0"0"9"0,0-6 1 0,0 0 3 0,0 0-45 0,0 6-11 0,0 0 0 0,0 0 0 0,0 0 104 16,0 0 20-16,7 0 3 0,-3 3 1 0,3 3 5 0,-4 0 2 16,4 10 0-16,4 0 0 15,0 6-59-15,-1 3-11 0,4 3-2 0,0 6-1 0,1 4-15 0,-1-4-3 16,3 1-1-16,-3-4 0 0,4 1-11 0,0-7-3 16,-4 0 0-16,0 0 0 0,0 0-29 0,-3-3 0 15,-1-3 0-15,-3 0 0 0,0-4 0 0,-3-5-15 16,-1 2 2-16,1-6 0 15,-4-6-43-15,0 0-8 0,0 0-1 16,-11-9-1-16,4-3-37 0,-3-4-7 0,-4-3-2 0,-1 0 0 0,1-3-138 16,-3 3-28-16,-22-21-6 0,7 8 0 0</inkml:trace>
  <inkml:trace contextRef="#ctx0" brushRef="#br0" timeOffset="143624.62">12337 9532 1314 0,'0'0'37'0,"0"0"8"0,0 0-36 0,0 0-9 0,0 6 0 0,3-3 0 0,1 0 104 15,3 0 20-15,0 0 3 0,3-3 1 0,1 4-24 0,3-4-4 0,0 0 0 0,7 0-1 0,-3 0-25 0,3 0-5 32,4 0-1-32,0 3 0 0,3 0 17 0,0 0 3 0,0 3 1 0,4 0 0 15,0 1-71-15,-4 2-18 16,-3 1 0-16,3 2 0 0,-3 1 0 0,-4-1 0 0,3 4 0 16,-2-4 0-16,-1 4 0 0,-4 0 0 0,1-1 0 0,-4-2 0 15,0 3 0-15,0-4 0 0,0-2 0 0,-6-1 0 16,2-3 55-16,-3-3 7 0,-3 1 2 0,-4-4 0 15,0 0-52-15,0 0-12 0,3-7 0 0,-3-2 0 0,0-1 54 0,0 1 8 16,-3-3 2-16,-4-1 0 0,3 0-1 0,-6-2 0 16,2-1 0-1,-6-3 0-15,4-3-50 0,-4-3-13 0,0-6 0 0,-4-4 0 0,4 1 28 0,0-4 0 16,0 1 0-16,-1-1 0 0,5 7-20 0,-1 2-8 0,1 4 0 0,3 3 8 16,3 7-8-16,-3 2 0 15,4 7 0-15,-1-3 0 0,4 9 0 0,0 0-19 16,0 0 3-16,0 0 1 15,4 9-77-15,3 0-16 0,-4 7-4 0,4 3 0 16,4 3 64-16,-4 0 12 0,3 3 2 0,-3 0 1 16,1 0-25-16,2 0-5 0,-3 3-1 0,0-3 0 0,0 0 52 15,4 1 12-15,-4-1 0 0,-4-3 0 16,1 3 0-16,3-3 0 0,-3 0 0 0,-1-1 0 0,4 1 0 0,-3-3 0 0,-1 0 0 16,1-6 0-16,-1-4 48 0,4-6 13 0,-3-3 3 0,3-3 0 15,0-6-52-15,0-1-12 16,-3-5 0-16,3-1 0 0,-4 0 54 0,4-3 8 0,0 4 2 0,0-4 0 15,0-3-33-15,0 3-7 16,4-3 0-16,0 3-1 0,-1 4 8 0,4-4 1 0,-3 6 1 16,-1 1 0-16,1 2-8 0,0 4-1 15,-1 3-1-15,-3 3 0 0,4 0-1 0,-4 3 0 0,3 6 0 16,-2 1 0-16,-1 2-5 0,3 1-1 0,-3 6 0 0,4-4 0 0,-4 4-8 0,3 0-8 31,1 3 12-31,0 0-12 0,-4 0 8 0,3 0-8 16,1 0 0-16,-1 0 0 0,5 0 9 0,-5-3-9 0,4-4 0 0,0-2 9 0,0-4-9 15,1-3 0-15,2-2 0 0,-3-1 0 0,0-6 0 0,1-4 0 16,-1 1 0-16,0-3 0 16,-4-7 0-16,1 0 0 0,-1 1 0 0,-2-1-11 0,-1 0 11 15,-4 4 0-15,1-4 8 0,-4 0-8 0,0 1 0 0,-4-1 0 16,-3 3 0-16,0-2 0 0,0 5 0 0,-4 1 0 0,1 0 0 0,-1 2 0 16,-3 7 0-16,4 0 0 15,-1 3 0-15,0 7 0 0,1-1 0 16,3 4 9-16,0-1-9 0,0 4 0 15,3 3 0-15,4 0 0 0,0 6 0 0,4-3 0 0,3 0 0 16,3 0 0-16,1-1 0 0,-1-2 0 0,5 0 0 0,2 0 0 0,4-3 0 16,0-4 0-16,1-2 0 0,2-4 0 0,1 0 0 0,0-6 0 15,-4 0-16 1,0-3 0-16,0-3 0 0,0-1 0 16,-3-2-76-16,3 0-16 0,-3-4-4 15,-1 1-1337-15</inkml:trace>
  <inkml:trace contextRef="#ctx0" brushRef="#br0" timeOffset="144421.81">14534 9033 1958 0,'0'0'43'0,"0"0"9"0,0 0 1 0,0 0 3 0,0 0-45 0,0 0-11 16,-7 0 0-16,7 0 0 0,0 0 120 0,0 0 23 15,0 0 4-15,0 0 1 0,0 0-74 0,-3-3-14 16,3 3-4-16,-7-6 0 0,7 6-25 0,0 0-6 15,-4-4-1-15,4 4 0 0,-3-6-3 0,3 6-1 0,-4-6 0 0,4 6 0 16,0-6-10-16,0 6-2 0,0 0-8 0,0 0 12 16,0 0-12-16,0 0 9 0,0 0-9 0,0 0 8 15,0 0-8-15,0 6 8 0,4 0-8 0,-4 4 8 16,3-1-8-16,1 4 8 0,-1 2-8 0,4-2 8 16,-3 2-8-16,-1 1 0 0,1-3 0 0,0-1 0 15,-1 4 22-15,1-4-1 0,-1 1 0 0,1-4 0 0,-1 4 8 0,1-1 2 16,-4 7 0-1,7 0 0-15,-4 9-11 0,4 4-3 0,0 5 0 0,4 7 0 0,-4 3-9 0,0 0-8 16,4-3 12-16,-4 0-12 0,3-3 40 0,1-4 0 16,-1 1 1-16,1 0 0 0,-4-7-33 0,4-3-8 15,-4-3 0-15,0-6 0 16,0-3 0-16,0-4 0 0,-4-5 0 0,1-4 0 0,-4-3 53 0,0 0 9 16,3-6 2-16,-3-7 0 0,0-3-52 0,-3 1-12 15,-4-7 0-15,0 3 0 16,0-3 0-16,0 0 0 0,-4 3 0 0,4-6 0 0,-7 3 0 0,7-3 0 15,-4-6 0-15,1-4 0 0,-1-2 0 0,1-4 0 0,-1 0 0 16,0 0 0-16,1 1 0 0,-4-14 0 0,0-2 0 16,7 15-10-16,-4 0 10 0,4-3 0 0,0 0 8 0,0 1-8 15,0-1 0-15,3 3 0 16,1 6 0-16,-1-5-8 0,1 8 8 0,3 7 0 0,-4 6 0 16,4 7 0-16,0 2 0 0,0 10 0 15,0 0 0-15,0 0 0 16,7 10-36-16,-3 2-1 0,-1 7-1 0,1 3 0 0,3 3-31 0,-4 0-7 0,4 0 0 0,0-3-1 15,1 3-99 1,-1-6-19-16,0 0-4 0</inkml:trace>
  <inkml:trace contextRef="#ctx0" brushRef="#br0" timeOffset="144696.75">15046 9914 2880 0,'0'0'64'0,"-7"0"12"0,3-3 4 0,-3 0 0 0,0-3-64 0,4 2-16 16,-4-2 0-16,3-3 0 16,-3 2 54-16,4-5 8 0,-4-1 2 0,-1-2 0 15,5-1 0-15,-4 0 0 0,3-6 0 0,-3 4 0 16,4-1-52-16,-1 0-12 0,1 3 0 0,-1-3 0 15,1 7 0-15,-1-1 0 0,4 1 0 0,-3-4 0 16,-1 7-48-16,4-4-13 0,0 4-3 0,-3-1 0 16,3 1-153-16,-4 0-31 0,-3-10-7 0,0-3-1 0</inkml:trace>
  <inkml:trace contextRef="#ctx0" brushRef="#br0" timeOffset="145173.06">14905 9227 2491 0,'-7'7'55'0,"0"-4"11"0,0 3 2 16,0-3 2-16,3 0-56 0,4-3-14 0,0 0 0 0,0 7 0 0,0-7 30 0,4 6 3 0,3-3 1 0,3 0 0 15,1 0-34-15,3-3 0 0,0 0 0 0,0 0 0 0,4 0 15 16,-1-3-4-16,5 3-1 0,-5-3 0 16,4 0-10-16,4 0 0 15,-4 0 0-15,4 0 0 0,-4-1 0 0,0 1 0 16,1 3 0-16,-5-3 0 0,1 3-14 0,-4-3-5 0,0 3-1 0,-3 3 0 0,-1-3 39 0,-6 3 7 15,3 0 2-15,-7-3 0 16,0 7 46-16,0-1 10 0,-4 0 1 0,-3 4 1 0,0 2-33 16,-3 1-6-16,-1-1-2 15,-3 4 0-15,3 3-45 0,-3 3-8 0,0 0-3 16,-4 3 0-16,4 3 11 0,-3 0 0 0,3 0 0 0,-1-3 0 0,5 1 0 0,-1-8 0 16,4 1 0-16,4-3 0 15,-1-7 49-15,4 1 12 0,0-1 3 0,4-6 0 16,3 0-52-16,0 0-12 0,7-6 0 0,0 0 0 0,4 0 0 0,-1-3 0 15,4-4 0-15,1-2 0 0,2-1-9 0,1-2-5 16,3 2-1-16,-3-3 0 0,0 4 26 0,-1-1 5 16,-3 4 0-16,1 3 1 0,-5-1 2 0,1 4 0 0,-4 6 0 0,4 0 0 15,-8 4 1-15,1-1 0 16,-1 7 0-16,-3 2 0 0,-3 1 1 0,-4 3 1 0,0 0 0 0,-4-1 0 16,-3-2-11-1,0 3-3-15,0 0 0 0,-3-1 0 0,-4 1-8 0,3 3 0 16,-3 0 0-16,0-3 0 0,0 0 0 0,0-4-14 0,3-2 3 0,-3-7 1 31,3 1-85-31,1-4-17 0,3-6-3 0,-4-1-1 0,4-5-170 0,4 0-34 0</inkml:trace>
  <inkml:trace contextRef="#ctx0" brushRef="#br0" timeOffset="145494.31">15635 9133 2804 0,'0'0'62'15,"0"0"13"-15,0 0 2 0,0 7 1 0,0 2-62 0,4 0-16 0,-1 4 0 0,1-4 0 0,6 4 63 0,-3 3 9 16,4-1 3-16,3 4 0 0,0 3-22 0,0 0-4 16,0 3-1-16,4 3 0 0,-4 4-4 0,0 2-2 15,0 1 0-15,4-1 0 0,-7 1-18 0,3-4-3 16,0-3-1-16,-4 0 0 0,4-2-12 0,-3-5-8 15,0 5 10-15,-1-8-10 16,1 4 0-16,-4-6 0 0,0 0-8 0,0-7 8 16,-3 0-78-16,-1-5-9 0,-3-4-1 0,0 0-1 15,0 0-8-15,-3-7-2 0,-1-5 0 0,0-1 0 16,-3 1-41-16,0-4-8 0,-3 0-1 0,-1 1-941 0</inkml:trace>
  <inkml:trace contextRef="#ctx0" brushRef="#br0" timeOffset="145682.56">15593 9575 2206 0,'-7'13'63'0,"7"-13"13"0,0 6-61 0,0-3-15 0,0 7 0 0,0-7 0 0,0 3 119 0,7 1 21 0,0-4 4 0,3 0 0 15,1 0-12 1,3 0-4-16,7 0 0 0,0-3 0 0,4 0-36 0,0-3-7 0,0 3-1 0,6-3-1 16,-2 0-31-16,2 0-7 0,5 3-1 0,2-3 0 15,-2-1-19-15,2 1-4 0,5 0-1 0,-1 0 0 0,-3-3-20 0,-4 3 0 16,-3-1 0-1,-4 1-12-15,0 3-24 0,-6 0-6 0,2 0-1 0,-3 0 0 16,-3 0-183-16,0 3-37 0,24 4-7 16,-24-1-2-16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7T13:37:34.27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1824 765 1713 0,'3'-10'72'0,"4"-5"-57"16,-3 5 117-16,-4-2 24 0,4 5 5 0,-4-5 1 15,7 2-31-15,-7 4-7 0,0 6 0 0,0 0-1 16,0 0-10-16,0 0-1 0,-7-3-1 0,-1 6 0 16,-2 3-27-16,-1 4-4 0,1 2-2 0,-1-2 0 15,-10 5-35-15,7 4-7 0,0-3-2 0,-7 3 0 16,-4 3-16-16,-7 0-3 0,4 0-1 0,-4 3 0 0,-3 0 4 0,3-6 1 15,4 6 0-15,3-7 0 0,-3 1-19 0,10-3 0 0,-3 3 0 0,7-4 0 16,3 1 0 0,1-10 0-16,-1 4 0 0,8-4 0 0,3-6 12 0,0 0 0 0,3 3-1 15,1-3 0-15,6-3-11 0,8 0 0 0,-4 0-10 0,11-7 10 16,7 4 0-16,3-3 0 0,14-4-8 0,-3 1 8 31,-7-1 0-31,3 7-11 0,-6-10 11 0,2 7-10 16,5 2 10-16,-8 4 12 0,4 0-2 0,3 6-1 0,-7 4 0 0,-3-1 0 0,-4 10 0 0,4-7 0 15,-14 13-21-15,3 6-5 0,-3 0-1 0,-11 7 0 16,3-1 39-16,-3-5 8 0,-3 2 2 0,-4 3 0 16,-4-5-31-16,-3 2 8 0,4 3-8 0,-11-5 4 15,-4-1-4-15,4 0 0 0,0 0 0 0,-7-3 0 16,-1-6 0-16,1 0 0 0,-3-10 0 0,2 4 0 16,5-10 0-16,-1 0 0 0,0-6 0 0,1 0 0 15,3-6-27-15,3 2-5 0,1 1 0 0,6-3-1 16,0-1-60-16,-3 4-12 15,4-7-3-15</inkml:trace>
  <inkml:trace contextRef="#ctx0" brushRef="#br0" timeOffset="393.74">2551 868 1824 0,'0'-6'76'15,"0"6"-60"-15,0 0 140 0,0 0 29 0,0 0 6 0,7 6 1 32,-7 4-52-32,3 2-9 0,4 4-3 0,-3 6 0 0,-4 0-51 0,3 0-10 0,4 9-3 0,-7-3 0 15,4 4 0-15,3 5 0 0,-4-2 0 0,5 5 0 16,-5-5 0-16,1 3 0 0,3-4 0 0,-7 1 0 15,3-1-51-15,4 4-13 0,-7-7 0 0,4 0 0 32,3 4 15-32,-4-10 0 0,1 6 0 0,3-9 0 0,-7 0-24 0,0-6-5 0,3-4-1 15,-3-2 0 1,0-1-16-16,7-3-3 0,-7-6-1 0,0 0 0 0,0 0-46 0,-7-15-10 0,7 2-1 16,-3-2-1-16,-8 2-131 0,1-6-25 0,-1 0-6 0</inkml:trace>
  <inkml:trace contextRef="#ctx0" brushRef="#br0" timeOffset="887.53">2244 1301 2067 0,'0'9'87'15,"-7"1"-70"1,14-4 140-16,-7 0 28 0,3 4 6 0,4-7 1 16,0 0-76-16,4 0-16 0,7 0-2 0,-1-3-1 15,11 0-53-15,-3-3-10 0,10 0-2 0,1 0-1 0,-1 3 17 0,-7-3 4 0,7-1 1 0,-3-2 0 16,0 3-33-1,-7 0-8-15,-1 0 0 0,1 0-1 0,7 0-11 0,-8-1 0 0,1 4-10 0,7-3 10 32,-7 3 0-32,6-6 0 0,-6 3 0 0,3 0 10 0,-3 0-10 0,3-1 0 0,-3-5 0 0,-11 6 0 15,7-3 0-15,-10 2-12 0,3-2 2 16,-4 0 1-16,-6 3 9 0,3 0 12 0,-3 0-2 16,-4 3-1-1,0 0 3-15,0 0 1 0,0 0 0 0,-11 0 0 0,-3 0 22 0,0 6 4 0,3 0 1 0,-10 7 0 31,7 5-18-31,-7-2-3 0,0 6-1 0,3 3 0 0,-3 7-18 0,7-7 0 0,-4 6-13 0,7-3 5 16,4-3 8-16,-3 0 0 0,3 0 10 0,7-6-10 16,0-6 0-16,7-1 0 0,-4-9 0 0,4 1-10 15,7-8 10-15,-3 1 0 0,3 0 0 0,7-13 0 16,-7 4 0-16,8-4 0 0,-1-9 0 0,-4 3 0 16,5 0 0-16,-1 0 0 0,-7 7 0 0,7-10 0 31,-10 9 0-31,3-3 0 0,-4 7 0 0,4-4 0 0,-3 10 0 0,0-7 0 0,-1 10 0 0,-6 0 0 15,3 3 0-15,0 3 0 0,0 3 0 0,-4 4 0 16,4-4 0-16,-7 6 0 0,0 1 8 0,4 6-8 16,-4-7 9-16,7 7-9 0,-7 0 12 0,0 3-12 0,0-6 8 0,4 2-8 15,3-2 0-15,-7-3 0 16,7 2 0-16,0-12 0 0,-4 4 0 0,4-1 0 16,-3-3-39-16,6-6-8 0,1 0-1 0,0-3-1 15,-1-1-83-15,4 1-17 0,-3-10-3 0,3 4-1 16,0-1-25-16,4 4-5 0,-4-7-1 0</inkml:trace>
  <inkml:trace contextRef="#ctx0" brushRef="#br0" timeOffset="1223.4">3609 1295 1265 0,'3'-19'53'16,"1"6"-42"-16,0-2 160 0,-1 5 32 0,4-6 6 0,-7 7 2 15,0-3 0-15,0 5 0 0,-7-5 0 0,4 5 0 31,-1 1-71-31,4 6-13 0,-7 0-3 0,3 3-1 0,-6 4-45 0,3 8-9 0,3-5-1 0,-10 8-1 16,7 8-16-16,4-8-3 0,-8 11-1 0,4-1 0 16,0 0-38-16,0 10-9 0,3-7 0 0,-3 7 0 15,4-4 0-15,3 1 0 0,-7 2 0 0,7-5 0 16,0-7 9-16,0 0 0 0,7-6 0 0,-4 3 0 16,4-13-9-16,0 3-12 0,0-5 2 0,4-1 1 15,3-6 9-15,0 0 0 0,4-3 0 0,-1-3 8 16,5-1-16-16,2-5-4 0,5 2 0 0,-5-5 0 31,4 2-34-31,-3-3-7 0,3 7-2 0,1-7 0 16,-5 7-85-16,-3-4-18 0,4 10-3 0,-7-9-1 0,-1 5-99 0,1 4-20 0,-4-3-4 0</inkml:trace>
  <inkml:trace contextRef="#ctx0" brushRef="#br0" timeOffset="1443.47">4075 1583 2770 0,'0'6'58'0,"0"1"12"0,0 2-56 0,0-3-14 16,0-3 0-16,0-3 0 15,0 0 129-15,0 0 23 0,0 0 5 0,0 0 1 0,0-6-42 0,0-6-9 0,0-1-2 0,0-9 0 16,-4 0-84-16,4-6-21 0,-7-3 0 0,3-4 0 16,-6 4 0-16,-1-4 0 0,1 1 0 0,-1-7 0 31,1 3 0-31,-1-6 0 0,4-3 0 0,-4 4 0 16,1 8 0-16,-1-3 0 0,8 7 0 0,-8 6 0 0,4 0 0 0,3 3 0 0,-6 3 0 0,6 3 0 15,4 4-98 1,0 2-24-16,0 1-5 0,4 3-1 0,6 3-153 0,-6 3-31 15</inkml:trace>
  <inkml:trace contextRef="#ctx0" brushRef="#br0" timeOffset="1700.29">4329 906 2215 0,'10'6'93'0,"-6"7"-74"16,-1-1 158-16,-3 4 32 0,-3-4 7 0,-1 7 0 15,-3 0-121-15,-3 6-25 0,-5 0-5 0,1 6-1 16,-7-2 0-16,0 2 0 0,-4 0 0 0,4-2 0 15,3 5-51-15,-3-9-13 0,0 3 0 0,0-6 0 16,7-3 54-16,3 0 8 0,1-3 2 0,-1-4 0 16,4 1-52-16,7-10-12 0,-7 3 0 0,7-6 0 15,0 0 0-15,7-6 0 0,-3-3 0 0,10-7 0 0,-4 3 15 0,8 1 0 0,7-7 0 0,-8 3 0 32,11 4-24-32,-3-7-5 0,3 3-1 0,1 1 0 0,-5 5 15 0,1-2 0 15,0 2 0-15,-4 4 0 16,-7 3 0-16,7 9 0 0,-10 0 0 0,-1 7 0 15,-3 3 0-15,0-1 0 0,4 4 0 0,-11 6 0 0,0 6 0 16,0 1 0-16,-7 2 0 0,0 7 0 0,3 0 0 16,-3-10 0-16,0 7 0 0,4-4 0 0,-4-9 0 0,3 0 0 0,-3-6 0 0,0-3 0 31,4-3-12-31,-1-7 0 0,0-3 0 0</inkml:trace>
  <inkml:trace contextRef="#ctx0" brushRef="#br0" timeOffset="46448.54">967 2254 2504 0,'21'9'105'15,"3"1"-84"1,8-1 27-16,-4 4 4 0,8-1 2 0,6 1 0 16,7-7-35-16,4 4-7 0,7-4-2 0,0 0 0 15,14-3-10-15,15-3 0 0,-5-3 0 0,19-3 0 16,2-4 0-16,15 4 0 15,7 0 0-15,11-10 0 0,3 4 0 0,7-4 0 0,7 0 0 0,4 1 0 16,7-4 0-16,7 3 8 0,10 0 2 0,-6 1 0 16,10-1 12-16,-7 0 2 0,3 1 1 0,4-1 0 15,7 0-5 1,-11-2-2-16,8 8 0 0,-4-9 0 0,0 4-18 0,0 5-17 0,-4-2 3 16</inkml:trace>
  <inkml:trace contextRef="#ctx0" brushRef="#br0" timeOffset="53646.65">1923 3377 1713 0,'0'0'72'15,"0"0"-57"17,0 0 113-32,0 0 24 0,-4-7 4 0,4 7 0 15,0-6-22-15,0 6-5 0,0 0-1 0,0 0 0 0,0 0-55 0,0 0-11 0,0 0-2 0,0 0-1 16,0 0 3-16,0 0 1 0,0 0 0 0,0 0 0 16,0 0-23-16,0 0-5 0,0 0-1 0,0 0 0 15,0 0-8-15,0 0-2 0,4 3 0 0,3 3 0 16,-7 1-4-16,3 2 0 0,-3 1-1 0,0 2 0 15,0 4-19-15,0 3 0 0,-3-1-13 0,3 4 5 16,-7 3 57-16,3 4 12 0,-3 2 3 0,4 3 0 0,-8 7-52 16,7 3-12-16,-6 3 0 0,3 6 0 15,3-12 0-15,1 3-13 0,-8-3 2 16,11 0 1-16,-7-4 10 0,4 4 0 0,-4-6 0 0,7-10 0 16,0 0 11-16,7 0-3 0,-7 0 0 0,3-6 0 15,4 3-8-15,-3-4 0 0,6-2 0 0,-6 3 0 16,6-7 0-16,1 1 0 0,3-4 0 0,-3-2 0 0,6-4 0 0,-3 0 0 15,8 0 0-15,-5-3 0 16,1-3 0-16,7 3 0 0,-4-6 0 0,-4-1 0 0,5 1 0 16,-1-3 0-16,0-1 0 0,-4-2 0 15,5 2 0-15,-1 1 0 0,4 3 0 0,-4-1 0 0,3 4 0 16,-2 0 0-16,-5 0 0 0,1 0 0 0,-1 3 14 0,-6 0 1 0,7 3 0 0,-11-3 0 16,0 3-15-16,3 0 0 0,-10 0 0 15,4 1 0-15,3-1-12 0,-7 3-1 0,0 0-1 0,3-3 0 16,-3-3-91-16,0 0-19 15,0 0-3-15,0 0-1 0,0 0-111 0,0-6-22 0</inkml:trace>
  <inkml:trace contextRef="#ctx0" brushRef="#br0" timeOffset="54255.67">2667 3399 2170 0,'0'0'96'0,"-4"-7"20"16,4 7-92-16,0 0-24 0,0 0 0 0,0 0 0 15,0 0 111-15,0 0 17 0,0 0 4 0,0 0 1 16,0 0-55-16,0 0-11 0,0 0-3 0,0 7 0 16,4-1 0-16,3 0 0 0,-3 3 0 0,6 1 0 15,-6-1-51-15,3 7-13 0,3 0 0 0,1 2 0 16,3 4 54-16,-3 7 8 0,-1 2 2 0,4 7 0 15,-3 2-52-15,-1 7-12 0,-2 7 0 0,2-1 0 16,1-6 0-16,-4 0 0 0,3-3 0 0,-6-10 0 16,6 1 0-16,1-1 0 0,-7 1 0 0,3-1 0 15,0-5 0-15,0-1 0 0,3-6 0 0,-6 3 0 16,3-6 0-16,-4-10 0 0,1 0 0 0,-4-9 0 16,0 0-45-16,0 0-9 0,-4-9-2 0,4-7 0 15,-3-2-59-15,-8-7-12 0,1-1-2 0,-4-5-1 0,3 0-46 0,-7-1-10 0,4 1-2 16</inkml:trace>
  <inkml:trace contextRef="#ctx0" brushRef="#br0" timeOffset="54583.63">2424 3442 2397 0,'-15'4'50'0,"1"-1"11"0,4 3-49 0,-4-3-12 0,3 3 0 0,1 1 0 15,2-1 97-15,5 0 17 0,-8 0 3 0,8 1 1 16,-8-1-35-16,11 0-7 0,-7 1-2 0,7-1 0 31,0 0-26-31,7 0-6 0,4-3-1 0,-1 1 0 0,5 2-8 0,-5-3-1 0,15 0-1 0,-4-3 0 16,-3 3-6-16,10-3-1 0,21 3 24 16,-21-6-34-16,1 0-2 0,-5 0-1 0,1 0 0 15,0 3-11 1,6-6 10-16,-6 2-10 0,0 4 10 0,0-3-10 0,-1 3-9 0,4 0 9 15,-10 0-13-15,0 0 13 0,-1 0 0 0,5 0 0 0,-1 3 0 16,-7-3 0-16,7 4 0 0,-10 2 0 0,3-3 0 16,0 0 0-16,-4 0 0 0,-3 0 0 0,-3-3 0 15,3 0-105-15,-7 0-19 0,0 0-3 0,0 0-1 16,0 0-51-16,0 0-10 0,0-6-3 0</inkml:trace>
  <inkml:trace contextRef="#ctx0" brushRef="#br0" timeOffset="54920.47">2586 4311 2504 0,'7'6'105'16,"4"0"-84"-1,-8-2 96-15,8-1 19 0,-1 0 4 0,1 0 1 0,3-3-61 0,7 3-13 0,-3-3-3 0,3 0 0 16,0-3-24-16,4 3-6 0,-4 0-1 0,7 0 0 16,0-3-6-16,-3 3-2 0,0 0 0 0,3-3 0 15,0 3-10-15,-10 0-3 0,10 0 0 0,-10 0 0 16,-1 0-12-16,1 0 0 0,0 0 8 0,-8 0-8 15,4 0 0-15,-3 0-10 0,3-3 2 0,-3 3 0 16,-1 0 8-16,1 0 11 0,-8 0-3 0,8 3 0 16,-1-3-85-16,1 0-18 0,-7-3-3 0</inkml:trace>
  <inkml:trace contextRef="#ctx0" brushRef="#br0" timeOffset="56082.75">3549 3627 1314 0,'-7'-25'37'0,"3"3"8"0,1 4-36 16,-1 2-9-16,1 0 0 0,-1 4 0 16,4-1 104-16,0 7 20 0,-7 3 3 0,7 3 1 15,0 0-15-15,0 0-2 0,0 0-1 0,0 0 0 0,-3 3-24 0,-4 3-5 0,3 4-1 0,-3 2 0 31,4 7-11-31,-1 0-2 0,4 3-1 0,-7 6 0 0,7 3-53 0,0 1-13 0,0 5 0 16,7-2 0-16,-7 5 0 0,4-5 0 0,3 3 0 0,-4-7 0 16,8 0 54-16,-11 7 8 0,10-4 2 15,-6 4 0-15,3-3-21 0,0-4-4 0,3 0-1 0,1 4 0 32,0-7-20-32,-1-3-4 0,1-6-1 0,-1-4 0 0,-3-5 0 0,1-1 0 0,2-2 0 0,-6-1 0 15,3-3 2-15,-7 0 0 16,0-3 0-16,0 0 0 0,0 0 27 0,0 0 6 0,0 0 0 0,0 0 1 15,-7-6-49-15,3 0 0 0,-6-1 0 16,2-2-12-16,5 3 12 0,-1-4 8 0,-6 1 0 0,10-1-8 16,-7 4 0-16,3 0 0 0,4 6 0 0,-7-6 0 31,4-1 0-31,3 7 0 0,0 0 0 0,-4-6 0 0,4 6 0 0,0 0 0 0,0 0 0 0,0 0-9 16,0 0 9-16,0 0 0 0,0 0 10 0,0 0-10 15,0 0 0-15,0 0 0 0,0 0 0 0,0 0 0 16,0 0-14-16,0 0-9 0,0 0-1 0,0 0-1 15,0 0-11-15,0 0-3 0,0 0 0 0,0 0 0 16,0 0 59-16,0 0 12 0,0 0 3 0,0 0 0 16,0 0-56-16,0 0-11 0,0 0-3 0,0 0 0 15,0 0 58-15,0 0 11 0,0 6 2 0,0-6 1 0,0 0-29 0,0 0-8 0,0 0 0 0,0 0 0 32,0 0 0-32,0 0 0 0,0 0 0 0,0-9 8 15,0 0-8-15,0-1 0 0,0-2-11 0,0-1 11 16,-7-3-8-16,4-2 8 0,3-4 0 0,-8 3-9 0,5-6 9 0,-4 3 0 0,3 0 0 0,-3-3 0 15,4 0 0 1,-1-4 0-16,-3 1 0 0,4 6 0 0,3-3 0 0,-7 3 0 0,3-6 0 0,1 3 0 31,-1-3 0-31,1 3 0 0,3-4 0 0,-4-5 0 0,-3 6 0 0,7-1 0 16,-4 4 0-16,4 3 0 0,-7 4 0 16,4 2 0-16,3 3 0 0,0 4 0 0,-7 3 0 15,7-1 12-15,0 7-4 0,0 0 0 16,0 0-38-16,0 0-7 0,0 0-2 0,0 0 0 0,0 0 63 0,0 0 12 0,0 0 2 0,7 7 1 15,-4-4-39-15,4 0 0 0,-3 3-9 0,7 1 9 16,-1-4-10-16,4 3 10 0,-3-3 0 0,10 0-9 16,-7-3 9-16,11 0 0 0,-4 0 0 0,4-3 0 31,6 0 0-31,-6 0 8 0,7-3-8 0,-4-1 8 0,4 4-8 0,-8-3 9 16,8 3-9-16,-7-4 10 0,-4 1 12 0,4 3 2 0,-11 0 1 0,7 3 0 0,-3-3-25 0,-1 3-9 31,-3 0 0-31,1 0 0 0,2 0 9 0,-3 3 0 0,0-3 0 0,-7 0 0 15,4 0 0-15,-7-3 11 0,6 3-1 0,-6 0 0 16,3-3-59-16,-4-1-12 0,-3 4-3 0,0 0 0 16,0-6-31-16,-3 3-6 0,3-3-2 0</inkml:trace>
  <inkml:trace contextRef="#ctx0" brushRef="#br0" timeOffset="56307.77">3658 3916 2649 0,'-3'3'58'0,"-4"0"12"0,7-3 2 0,0 0 4 0,-4 3-61 0,4-3-15 16,0 0 0-16,4 7 0 0,-1-4 105 0,4 0 19 0,4 0 3 0,-1-3 1 16,5 3-52-16,2-3-9 0,-3 0-3 0,8 0 0 15,-5 0-51-15,4 0-13 16,0 0 0-16,1 0 0 0,-1-3 54 0,4 3 8 0,-8-3 2 15,1 0 0-15,6 0-52 0,-9-1-12 16,-1 1 0-16,3 0 0 16,-3 0-100-16,8 3-22 0,-1-3-5 0,-4 3-1 15,1 0 0-15,0 0 0 0,3 3 0 0,4-3-1126 0</inkml:trace>
  <inkml:trace contextRef="#ctx0" brushRef="#br0" timeOffset="56872.59">4551 3436 1728 0,'-7'-3'38'0,"0"0"8"0,-4 0 2 0,1-4 0 0,-1 4-39 0,0 0-9 16,1 3 0-16,-1 0 0 0,1 0 156 0,-4 3 28 15,3 4 7-15,0-1 1 0,4 6-103 0,-3 1-20 16,-1 3-4-16,-6 2-1 0,9 8 0 0,-2 5 0 16,-8-6 0-16,11 9 0 0,-10 4-51 0,6 3-13 0,4 3 0 0,-4 0 0 0,1 0 54 0,-1-4 8 31,4 4 2-31,4 3 0 0,-1 0-52 0,4 0-12 15,4 0 0-15,3 0 0 0,0-6 54 0,3-3 8 0,8-10 2 0,0-3 0 16,-1-6-51-16,1-7-13 0,3-2 0 0,4-7 0 0,-1-6 0 16,5-3 0-16,6-4 0 0,0-9 0 15,0 0 0-15,1-9 0 0,10-3 0 0,-1 0 0 16,-6-1 53-16,4 1 9 0,-8 0 2 0,0-4 0 16,0 10-52-16,-17 0-12 0,10 0 0 0,-10-3 0 15,3 2 0-15,-3 1 0 0,-4 0 0 0,-4 0 0 0,-6 0 0 16,-1-6 0-16,-6 3 0 0,-4-4 0 0,-7 4 0 15,-4 3 0-15,0 6 0 0,-6-6 0 16,-1 6 0-16,0 3 0 0,-10 1 0 0,0-1 0 16,0 10 0-16,-4-7 0 0,0 4 0 15,4 3 0-15,3-1 0 0,4 1 0 0,3 3 0 0,0-3 0 16,8 6-48-16,3-7-13 0,-1 4-3 0</inkml:trace>
  <inkml:trace contextRef="#ctx0" brushRef="#br0" timeOffset="64704.96">2117 5477 1824 0,'-11'10'38'0,"1"-7"8"0,6-3-37 0,-3 3-9 0,7-3 0 0,-4 0 0 31,4 0 120-31,0 0 21 0,0 0 5 0,0 0 1 16,0 0-82-16,4 0-16 0,3-3-3 0,7 0-1 0,-3 3 15 0,-1 0 4 0,4-3 0 0,-3 3 0 31,0 0-41-31,3 0-8 0,-4 0-2 0,4 0 0 16,-3 0-13-16,3 0-18 0,4 0 4 0,-4 0 1 0,0 3-61 16,4-3-12-16,-1 3-2 0</inkml:trace>
  <inkml:trace contextRef="#ctx0" brushRef="#br0" timeOffset="65572.09">3164 5192 694 0,'-7'-9'14'0,"7"9"5"0,-3-7-19 0,3 1 0 0,0 0 0 0,0 0 0 15,0-1 36-15,0-2 4 0,0-1 1 0,0 1 0 16,0 0 55-16,0-1 10 0,0 1 2 0,0-4 1 15,0 4-2-15,0-1-1 0,0 4 0 0,0-3 0 0,0 3 18 16,0-1 3-16,0 7 1 0,0 0 0 16,0 0 8-16,0 0 1 0,0 0 1 0,0 0 0 15,0 0-37-15,0 0-7 0,-7 7-2 0,7 5 0 16,-4 4-71-16,4 6-21 0,-3 3 9 0,3 0-9 16,0 3 48-16,0 3 6 0,-7 1 1 0,7 2 0 0,0 1-26 0,-4-1-5 0,4 4 0 15,0 3-1-15,-7-4 0 0,7 1 0 16,0 3 0-16,0-4 0 15,0-2 3-15,0-4 1 0,7-3 0 0,-7 1 0 16,0-4-27-16,0 0 0 0,4-3 0 0,3-4 0 0,-7 1 0 16,3-6 0-16,1-1 0 0,3-2 0 0,-4-1 17 15,4-3-1-15,-3 1-1 0,3-4 0 0,4-3-24 0,-4 0-5 0,0-3-1 16,3 0 0-16,4-4 34 0,1 1 6 0,2 0 2 0,1-4 0 16,3 1-16-16,0 0-3 0,4-1-8 15,7 1 12 1,-8 2-12-16,1-2 9 0,0 3-9 0,-1 0 8 15,-2 2 15-15,-1 4 2 0,-4 0 1 0,4 0 0 0,1 4-26 0,-1-4 0 0,-7 3 0 0,7 0 0 32,-10-3-15-32,6 3-8 0,1 0-1 0,-7-3-1 15,3 3-27-15,-11-3-4 0,4 3-2 0,4-3 0 16,-8 0-62-16,-3 0-13 0,4-3-3 0</inkml:trace>
  <inkml:trace contextRef="#ctx0" brushRef="#br0" timeOffset="66307.97">4064 5571 1458 0,'0'-9'64'0,"-4"0"14"16,4-1-62-16,-7 1-16 0,7-1 0 0,-3 1 0 15,3 3 105-15,0-1 19 0,-7 1 3 0,3 0 1 16,4 6-12-16,-3-6-1 0,3 6-1 0,0 0 0 15,-7-4-20-15,7 4-4 0,-4 0-1 0,-3 0 0 16,4 4-30-16,-8-1-7 0,8 3 0 0,-5 0-1 16,5 4-31-16,-4 2-5 0,3 4-2 0,-6-4 0 15,6 7 3-15,-3 0 0 0,4 0 0 0,-4 0 0 16,3 3-26-16,4-7-5 0,-7 4-1 0,3 0 0 16,4-3 16-16,0-1 0 0,0 1 0 0,0-3 0 0,0-4 22 0,0 0 7 0,4-2 2 0,3-4 0 31,-3 0-50-31,3-3-9 0,-4 0-3 0,1-3 0 15,3-4 43-15,3 1 8 0,-6-3 1 0,3-1 1 16,0 1-35-16,0-4-7 0,4 4-2 0,-1-3 0 16,1 2 36-16,-8-2 7 0,8 2 2 0,-1-2 0 0,-6-1-23 0,3 4 0 0,0-1 0 0,4 4 0 15,-4 0 11-15,-4 3-3 16,4-1 0-16,-3 4 0 16,3 4-31-16,0-1-6 0,0 3-2 0,-3 3 0 0,3-2 59 0,0 2 11 0,0 4 2 0,3-1 1 31,-6-2-16-31,3 2-3 0,3 1-1 0,-6 2 0 0,7-2-22 0,-1-1 0 0,1 1 0 15,-8-1 0-15,4-2 0 0,0-1 0 0,4-2 0 0,-4-4 0 16,0 0-47-16,0 0-13 0,4-3-4 0,-1 0 0 16,1-6-102-1,-8-4-21-15,8 1-4 0</inkml:trace>
  <inkml:trace contextRef="#ctx0" brushRef="#br0" timeOffset="66661.75">4526 5352 2030 0,'0'0'57'0,"0"3"14"0,-10 3-57 0,3 4-14 0,3-4 0 0,-7 7 0 15,8-1 105-15,-8 1 19 0,1 2 3 0,-1 4 1 16,1-3-33-16,-1 6-7 0,-3 0 0 0,3 0-1 16,1-4-37-16,6 1-7 0,-6 3-2 0,-1-6 0 0,7 0-3 0,-3-4-1 0,4-2 0 0,-4-1 0 15,3-6-8-15,4-3-1 0,0 0-1 0,0 0 0 16,0 0-35-16,4 0-8 15,3-3 0-15,3 0-1 0,-6-3 27 0,3 2 6 0,0-2 0 0,4-3 1 16,-1 2-27-16,4 1-6 0,4 3 0 0,-7-3-1 16,3 6 27-16,7-3 6 0,-7 3 0 0,7 0 1 31,-3 0-17-31,3 3 0 0,-3 0 0 0,-1 3 0 0,1 0 55 0,0 1 7 0,-8 2 2 0,4 1 0 31,-3-1-64-31,-1 3 0 0,-3 1-14 0,-3-4 2 0,-1 4 12 16,-3 3 16-16,-3-1-4 0,3-2-1 15,-4 3-11-15,-6-1 0 0,-4 1 0 0,3-4 0 0,1 1-49 0,-5 0-12 0,1-4-3 0,0-3 0 32,4 0-51-32,-1-2-10 0,4-4-3 0</inkml:trace>
  <inkml:trace contextRef="#ctx0" brushRef="#br0" timeOffset="66940.87">4879 5763 2066 0,'0'47'43'0,"0"-32"10"0,0-2-42 15,0-1-11-15,0 1 0 0,3-4 0 0,-3-2 148 0,4-1 28 0,-4-6 6 0,0 0 1 16,0 0-88-16,4-6-18 0,3-4-3 0,-4-2-1 16,1-1-8-16,3-6-1 0,-7 1-1 0,0-1 0 15,0-3-50-15,0 0-13 0,0 0 0 0,0-3 0 16,0-3 56-16,-7-4 7 0,0-2 1 0,3-4 0 0,1 4-52 0,-5-1-12 0,5 4 0 0,-1 3 0 15,-6-1 0-15,6 4-12 0,-3 3 3 0,4 4 0 32,-1-1-58-32,1 3-11 0,-1 7-2 0,-3-1-1 15,4 1-119-15,-5 6-24 0,8 3-5 0</inkml:trace>
  <inkml:trace contextRef="#ctx0" brushRef="#br0" timeOffset="67160.99">4745 5562 2747 0,'7'6'78'0,"0"1"17"0,-3 2-76 0,3-6-19 15,-4 3 0-15,8-2 0 0,-1-1 55 0,-6 0 7 0,6 0 2 0,1 0 0 16,0-3 24-16,-1 0 6 0,-3-3 1 0,4 0 0 16,6-3-44-16,-10 2-9 0,8-2-2 0,2 0 0 15,-6-4-30-15,10 4-10 0,-10 0 0 0,6 0 0 16,1 2 0-16,-4-2 0 0,7 3-15 0,-7 3 5 15,7-3 10-15,-10 6 0 0,7-3-9 0,-1 3 9 16,-6 3-104-16,3-2-17 0,-3 2-3 0</inkml:trace>
  <inkml:trace contextRef="#ctx0" brushRef="#br0" timeOffset="68834.75">6463 5728 1850 0,'0'0'78'15,"0"0"-62"1,0 0 84-16,-4-6 16 0,4 0 4 0,4-4 1 16,-4-2-30-16,0-1-7 0,3-3 0 0,4-2-1 15,-3-1-31-15,3-3-5 0,4 0-2 0,-1 0 0 0,1 3-25 0,-1 0-4 16,5 1-2-16,-1 2 0 16,-4 3 29-16,4 1 5 0,-3 2 2 0,-1 4 0 15,1 0-40-15,0 3-10 0,-1 0 0 0,1 3 0 16,3 3 53-16,-11 0 9 0,8 3 2 0,0 0 0 0,-4 7-14 0,0 6-2 15,3 0-1-15,-6 6 0 0,3 0-23 16,0 0-5-16,-4 3-1 0,1 3 0 0,3-2-10 16,-3-1-8-16,-4-3 12 0,3 3-12 0,1-3 0 0,-1 0 0 0,-3-3 0 15,4 0 0 1,-1-6-65-16,-3-4-11 0,4-2-1 0,-4-4-1 16,0-6-167-16,3-6-34 0</inkml:trace>
  <inkml:trace contextRef="#ctx0" brushRef="#br0" timeOffset="69498.12">7137 5838 1958 0,'0'0'87'0,"0"0"17"0,0 0-83 0,0 0-21 0,0 0 0 0,0 0 0 15,0 6 107-15,3 0 17 0,1 4 3 0,-4 2 1 16,3 1 0-16,1 6 0 0,-1 0 0 0,-3 3 0 15,4-1-64-15,-1 1-13 0,1 4-3 0,-4 2 0 16,0-6-25-16,0 3-6 0,0-3-1 0,-4 3 0 16,4-3 22-16,-7 3 4 0,4-3 1 0,-1 3 0 15,-3-6-18-15,0 3-3 0,0-4-1 0,0 1 0 16,0-3-68-16,0 0-13 0,0-7-4 0,0 0 0 16,3-5-79-16,4-4-16 0,0 0-3 0</inkml:trace>
  <inkml:trace contextRef="#ctx0" brushRef="#br0" timeOffset="70306.95">7980 5007 1706 0,'-4'6'48'0,"1"-3"11"0,-1 4-47 0,1-4-12 0,3-3 0 0,-4 6 0 16,4-6 100-16,-3 3 17 0,3-3 4 0,0 10 1 15,0-4-33-15,0 0-6 0,0 0-2 0,0 4 0 0,0-1-4 0,3 4-1 0,-3 2 0 0,4 1 0 32,-1 6-60-32,1 0-16 0,-1 6 0 0,1 1 0 15,-1 2 54-15,1 3 8 0,3 1 2 0,-4 6 0 16,1-1 2-16,3 4 1 0,0 3 0 0,0-3 0 0,0-3-28 0,0-7-6 0,0-2-1 0,0-4 0 31,4-3-9-31,-4-6-3 0,4 0 0 0,-4-7 0 0,0-5-8 16,0-1-3-16,0-3 0 0,0-6 0 0,0 0-9 0,-4-7 0 0,1 1 0 0,-4-4 0 15,0-2 0-15,-4-4 0 0,1-3 0 0,-1-3 0 16,-3 0 0-16,0-3 0 0,-3-1 0 0,3-2 0 16,-4 3 0-16,1-1 0 0,-1 1 0 0,0-3 0 15,1 3 0 1,-1-1 0-16,1 1 0 0,-1-3 0 16,4 0 14-16,0-4 1 0,-4 1 0 0,8-1 0 15,-4 4-15-15,7-4 0 0,-4 4 0 0,4 3 0 0,0-1 0 0,0 7-10 0,4 1 2 0,-4 5 0 16,0-3 8-16,3 7 0 0,1-1 0 15,-4 4 0-15,3-1-10 0,4 4 10 0,-3 0-12 0,-1-1 12 16,4 4 0-16,1 0 0 0,-1 3 0 0,3-3 0 16,1 3 0-16,3-3 0 0,4 3 0 0,-1-3 0 15,8 3 0-15,3 0 0 16,4-3 0-16,-4 3 9 0,4 0 7 0,0-4 2 0,-4 4 0 0,4 0 0 16,-4-3 5-16,3 3 1 0,1 0 0 15,-4-3 0-15,4 3-6 0,-4 0-1 0,4 0 0 0,-4 0 0 0,1 0-17 0,-5 0 0 0,-3 0 0 0,1 0 0 31,-5 0 0-31,1 0 0 0,-4 0 0 0,-3 0 0 16,-4 0 0-16,0 3 0 0,-4-3 0 0,-3 0 0 16,0 0-52-16,0 0-4 0,-10 3 0 0,-1-3-1 15,-3 4-77-15,-7-1-15 0,3-3-3 0</inkml:trace>
  <inkml:trace contextRef="#ctx0" brushRef="#br0" timeOffset="70545.37">7934 5487 2649 0,'0'0'117'0,"0"0"25"16,7 0-114-16,0 0-28 0,4-3 0 0,-1 3 0 0,4-4 100 0,4 1 15 15,3 0 2-15,0 0 1 16,8 0-41-16,-1 3-8 0,4-3-1 0,-4 0-1 0,4 0-35 0,-4 3-6 0,-4-4-2 0,1 1 0 15,-4 0-32-15,0 3-8 0,-6-3 0 0,2 0-1 16,-3 0-38-16,4 0-7 16,0-4-2-16,-4 1 0 0,3 3-85 0,-3 0-18 0,8 0-3 0</inkml:trace>
  <inkml:trace contextRef="#ctx0" brushRef="#br0" timeOffset="70833.84">8812 5622 2215 0,'0'0'93'15,"0"0"-74"-15,0 6 134 0,0 0 27 0,0-3 6 0,0 4 1 31,0-1-45-31,0-3-9 0,0 3-1 0,0-6-1 16,-3 6-71-16,-1-2-15 0,4-4-2 0,0 0-1 16,0 0-28-16,0 0-6 0,0 0 0 0,0 0-8 0,0-10 0 0,-3 1 0 15,3-7-15-15,-4-6 5 16,4 0-54-16,-3-9-10 0,-1-4-2 0,4-2-1 16,-3-1-95-16,3-3-20 0,-4 1-3 0</inkml:trace>
  <inkml:trace contextRef="#ctx0" brushRef="#br0" timeOffset="70966.83">8731 5038 1713 0,'-7'4'72'16,"-3"-4"-57"-16,3 3 165 0,0-3 32 0,-1 3 8 0,1 0 0 16,7-3-80-16,-3 3-17 0,3-3-3 0,-4 3-1 15,4-3-75-15,0 6-16 0,4-2-2 0,-4 2-1 16,7 0-25-16,0 0-20 0,4 4 3 0,-1-4 1 16,1 0-192-16,3 4-39 0</inkml:trace>
  <inkml:trace contextRef="#ctx0" brushRef="#br0" timeOffset="71562.08">9010 5540 2298 0,'-4'47'48'0,"1"-34"11"16,3-1-47-16,0-2-12 0,-4-1 0 0,4-3 0 16,0-6 107-16,0 0 19 0,0 0 4 0,0 0 1 15,0 0-37-15,-3-6-7 0,-4-3-2 0,3-1 0 16,-3-5-41-16,0-1-8 0,0-6-1 0,4 0-1 0,-4 3-20 0,3-3-4 0,0 3-1 0,1 1 0 15,3 2-9-15,0 0 0 0,0 4 0 0,3-1 0 32,1 1 0-32,0 2 0 0,6 1 0 0,-3 2 0 15,4 1-32-15,3 0-9 0,0 3-2 0,0-3 0 0,4 2-63 16,3 1-13-16,0 0-2 0,4-3-1 0,-4 0 6 0,4-1 2 16,-4 1 0-16,0 0 0 15,0-1 54-15,-7 1 10 0,4 0 2 0,-4 0 1 0,0 3 29 0,-3-1 6 0,-1 1 0 16,1 0 1-1,-4 0 53-15,-4 3 10 0,-3 0 3 0,0 0 0 0,0 0 31 0,0 0 6 0,0 0 2 0,0 0 0 16,0 0-2-16,-3 3-1 0,-1 3 0 0,-3 1 0 16,0 2-31-16,0 0-7 0,0 1-1 0,0 6 0 15,0-1-25-15,0 1-6 0,-4 6-1 0,4-3 0 16,0 0-8-16,0-4-3 0,0 4 0 0,0-3 0 16,4-4 5-16,-1-2 1 0,4-1 0 0,0-6 0 15,0-3-7-15,0 0 0 0,4 3-8 0,-1-6 12 16,1 0-12-16,3-3 0 0,-4-4 8 0,8 1-8 15,-4 3 15-15,0-4 0 0,3 1 0 0,1-1 0 16,3 4 6-16,-3 0 2 0,3 0 0 0,0 3 0 0,0-1 5 16,0 1 0-16,0 3 1 0,0 0 0 0,1 3 1 0,-5 1 0 0,1 2 0 15,-4 0 0 1,3 3-5-16,-6 4-1 0,-1 3 0 0,1-4 0 0,-4 7-11 0,-4 0-2 0,1 0-1 16,-1-1 0-16,-3 1-10 15,-3 0 0-15,-1-3 9 0,1-1-9 0,-1 1 0 0,-3-3-10 0,3-1 1 0,1-2 0 16,-1-4-65-16,1 0-13 15,-1-3-2-15,4 0-1 16,3-6-66-16,4 3-12 0,-7-9-4 0</inkml:trace>
  <inkml:trace contextRef="#ctx0" brushRef="#br0" timeOffset="71787.08">9603 5151 2078 0,'0'7'88'16,"0"2"-71"-16,0 0 82 0,3 1 16 0,1 2 3 0,3 1 1 16,-4 3-32-16,4-1-7 0,0 1 0 0,0 0-1 15,0 5-5-15,1 1-1 0,-1 4 0 0,3-1 0 16,-3 3-21-16,-3 3-5 0,3 1-1 0,0-1 0 16,0-3 7-16,-4 3 2 0,5-5 0 0,-5 2 0 15,4-9-38-15,-3 3-7 0,-1-7-2 0,1-2 0 16,-1-1-8-16,-3-2-16 0,4-1 4 0,-4-6 1 15,0-3-59-15,0 0-12 0,0 0-2 0,0 0-1 16,-11-6-8 0,4-3-2-16,-3-4 0 0</inkml:trace>
  <inkml:trace contextRef="#ctx0" brushRef="#br0" timeOffset="71948.7">9454 5465 1717 0,'0'0'72'0,"0"0"-57"16,8 0 123-16,-1 3 25 0,0 0 5 0,3-3 0 15,4 3-30-15,0-3-6 0,1 0-2 0,2 0 0 16,1 0-23-16,-1 0-5 0,5 0-1 0,-1-3 0 16,-4 0-38-16,5 3-8 0,-5 0-2 0,4-3 0 15,1 3-33-15,-1 0-6 0,-4 3-2 0,5-3 0 0,-1 3-67 0,0-3-13 0,4 3-4 0</inkml:trace>
  <inkml:trace contextRef="#ctx0" brushRef="#br0" timeOffset="72496.16">10763 5045 1824 0,'-7'-13'76'0,"0"4"-60"0,0-1 140 0,0 1 29 0,0 3 6 0,0 2 1 16,-4 4-52-1,4 0-9-15,-3 7-3 0,3-1 0 0,-4 10-51 16,0 6-10-16,1 3-3 0,-1 3 0 0,4 6-51 0,-3 1-13 0,-1 6 0 0,4 3 0 15,0-4 54-15,0 7 8 0,3 0 2 0,1 0 0 16,3-3-52-16,0-3-12 0,3 0 0 0,1-3 0 31,7-10 54-31,-4 0 8 0,7-9 2 0,0 0 0 0,3-7-52 0,1-6-12 0,7 1 0 0,3-4 0 32,0-3 0-32,0-6 0 0,4-1 0 0,0-5 0 0,0-4 0 0,-8-6 0 15,1 0 0-15,0-6 0 0,-8 0 0 16,5-4 0-16,-5 1 0 0,1-4 0 0,-4 4 0 0,0 0 0 0,-3 3 0 0,-1-4 0 15,-6 4 0-15,3-3 0 16,-7 2 0-16,-4-2 0 16,1 0 0-16,-4-1 0 0,-4-2 0 0,-3 2 0 0,0 7 0 15,0 3 0-15,0 4 0 0,-7-1 0 0,-1 9 0 0,-2 4 0 16,-5 3 0-16,1 3 0 0,0 0 0 0,0 6 0 0,3 4 0 0,0-1 0 31,4 1-100-31,7 2-22 0,0 1-5 0</inkml:trace>
  <inkml:trace contextRef="#ctx0" brushRef="#br0" timeOffset="73902.2">11218 5465 1384 0,'4'-6'39'0,"-4"-1"9"0,0 1-38 0,0-3-10 0,3-1 0 0,-3 4 0 0,4-3 140 0,-4-1 27 16,3-2 5-16,-3 2 0 15,0-2-35-15,4 2-7 0,-4 1-2 0,4 3 0 16,-4 6-68-16,0 0-13 0,0 0-3 0,0 0-1 16,0 6 34-16,0 0 7 0,0 7 2 0,3 5 0 15,-3 4-18-15,0 3-4 0,0 4-1 0,4-1 0 16,-1 3-51-16,4 1-12 0,-3-1 0 0,3-6 0 16,0 0 24-16,3-3 3 0,-3-3 0 15,8 0 0-15,-5-7-19 0,4 1-8 0,0-4 8 0,0-3-8 16,1-2 0-16,-1-4 0 0,0 0 0 0,-4-4 0 0,4 1 0 15,-3-6 0-15,3 3 0 0,0-7 0 16,-3 4-29-16,3-7 1 0,0 0 1 0,0 1 0 16,-3 2 43-16,3 1 9 0,0-1 2 0,0 4 0 0,-3 2-43 0,-1 7-9 15,1 0-2-15,-1 7 0 16,-2-1 73-16,2 3 14 0,-3 4 4 0,0-1 0 0,0 1-64 0,0 3-24 16,-3-4 0-16,-1 1 1 0,4-1 37 0,-3 1 7 0,-4-1 2 0,3-2 0 15,1-4-32-15,0 3-7 0,-1-2 0 0,1-1-1 31,-1-3-24-31,4 0-5 0,-3-3-1 0,-4 0 0 16,3-3-42-16,4-3-9 0,-3-4-2 0,3-2 0 0,-4-1-96 0,4-2-19 0,-3-4-4 0</inkml:trace>
  <inkml:trace contextRef="#ctx0" brushRef="#br0" timeOffset="74184.37">11846 5227 1792 0,'0'-10'51'0,"0"4"10"0,0 6-49 0,0 0-12 0,0 0 0 0,0 0 0 15,0 0 121-15,0 0 22 0,7 6 4 0,-3 0 1 16,-1 7-32-16,1 3-7 0,3-1-1 0,-3 4 0 16,3 3-35-16,-4 3-7 0,4 3-2 0,-3 4 0 15,3-4 0-15,0 3 0 0,0 4 0 0,-4-4 0 16,8 4-9-16,-4-7-3 0,4 0 0 0,-4-3 0 0,3-3-32 0,1 0-6 0,-4-6-2 16,3-1 0-1,-2-2-12-15,2-4 11 0,-3 1-11 0,-3-4 10 0,3-3-18 0,-7-3-4 0,0 0-1 0,0 0 0 31,0 0-31-31,0 0-7 0,0-6-1 0,-4-4 0 16,-3-2-64-16,0-1-12 0,-3 4-4 0,-1-7 0 16,0 1-99-16,-3-1-20 0,-3 0-4 0</inkml:trace>
  <inkml:trace contextRef="#ctx0" brushRef="#br0" timeOffset="74380.11">11744 5537 1698 0,'0'0'72'0,"-4"6"-58"15,4-6 118-15,4 3 23 0,0 0 5 0,3 1 0 16,0-1-25-16,3-3-6 0,1 0-1 0,3 0 0 15,-4 0 0-15,5-3 0 0,2-1 0 0,-3 1 0 16,8 0-68-16,-5-3-13 0,4 3-3 0,4-7-1 16,3 7-18-16,4-3-3 0,0 3-1 0,3 0 0 15,0 0 3-15,1-1 1 0,-5 4 0 0,5 0 0 16,-8 0 11-16,-3 4 3 0,-4-1 0 0,0 0 0 31,-4 0-83-31,1 3-16 0,-4 4-3 0,0-4-1 0,0 3-51 16,1 1-10-16,-1-1-3 0</inkml:trace>
  <inkml:trace contextRef="#ctx0" brushRef="#br0" timeOffset="77318.6">5810 5079 1326 0,'0'0'56'15,"0"0"-45"-15,0 0 93 0,0 0 20 0,0 0 3 16,0 0 1-1,0 0-28-15,0 0-6 0,0 0-1 0,-3 3 0 16,3-3-25-16,0 0-6 0,0 0-1 0,0 0 0 16,3 7-4-16,1-4-1 0,3 0 0 0,0-3 0 15,0 3-1-15,7-3-1 0,0-3 0 0,0 3 0 0,7-3 4 0,4 0 1 0,-4-1 0 0,4 1 0 16,3 0-47-16,-3 3-12 16,0-3 0-16,3 3 0 0,-11 0 0 0,1 0 0 15,0 0 0-15,-8 3 0 16,8 0 53-16,-11 0 9 0,7 1 2 0,0 2 0 0,-10-3-52 0,6 0-12 0,-3 3 0 0,0-3 0 31,1 1 0-31,2-1 0 0,-6 3 0 0,6-3 0 16,-3 0-12-16,-3 4-4 0,6-4-2 0,-6 0 0 15,-1 0-22-15,-3-3-5 0,0 0-1 0,0 0 0 16,0 0-66-16,0 0-12 0,0 0-4 0</inkml:trace>
  <inkml:trace contextRef="#ctx0" brushRef="#br0" timeOffset="77661.67">6018 5136 1926 0,'-7'3'55'0,"0"-3"11"15,7 0-53-15,0 0-13 0,0 0 0 0,0 0 0 16,0 0 76-16,0 0 13 0,0 0 3 0,0 0 0 15,0 0 12-15,0 0 2 0,-7 6 1 0,7 0 0 16,7 1-34-16,-7 5-6 0,4 1-2 0,-4-1 0 0,3 7 15 16,1-3 4-16,-1 6 0 0,1 0 0 15,-4-1-68-15,3 5-16 0,-3-1 0 0,0 0 0 16,0 3 0-16,0-3 0 0,4 6 0 0,-4-2 0 16,0-1 0-16,-4 0 0 0,4-3 0 0,-3 0 0 15,3 0 0-15,0 0 0 0,-4-3 0 0,4 0 0 16,-3 0 0-16,-1 0 0 15,1 0 0-15,3-3 0 0,-4-3 0 0,4-1 0 0,-7-2 0 0,4-1 0 16,-1-2-56-16,4-4-16 0,0-6-2 0,0 0-1 16,0 0-85-16,-7-12-16 0,7-1-4 0</inkml:trace>
  <inkml:trace contextRef="#ctx0" brushRef="#br0" timeOffset="77983.32">5807 5725 1728 0,'-7'6'76'0,"3"1"16"0,-3-1-73 0,4 0-19 0,-1 0 0 0,1 1 0 32,-1-1 106-32,0 0 18 0,4 0 3 0,0-6 1 0,0 0 0 0,0 0 0 0,0 0 0 0,0 0 0 15,0 4-52-15,0 2-9 0,0-6-3 0,4 3 0 16,3 0 0-16,0-3 0 0,4 3 0 0,-1 0 0 15,4 1-51-15,4-1-13 0,0 3 0 0,3 0 0 16,4 1 54-16,-1-4 8 0,4 3 2 0,1 0 0 16,-1-3-52-16,0 4-12 0,4-4 0 0,-11 0 0 15,7 0 0-15,-3 0 0 0,-4 0 0 0,7 0 0 0,-3 1 0 0,0-1 0 16,-1 0 0-16,1 0 0 31,0 0-100-31,-1 3-22 0,1-2-5 0</inkml:trace>
  <inkml:trace contextRef="#ctx0" brushRef="#br0" timeOffset="95481.15">1242 8086 1580 0,'14'-6'67'16,"-11"3"-54"-16,8-4 41 0,0 4 8 0,3 0 2 0,-4 3 0 16,1 0 0-16,3 3 0 0,-3 0 0 0,6 4 0 15,-6-1-40-15,3 3-7 0,-4-2-1 0,8 2-1 16,0 0-110-16,-4 1-21 0</inkml:trace>
  <inkml:trace contextRef="#ctx0" brushRef="#br0" timeOffset="96465.1">1870 8105 988 0,'-7'-6'41'15,"7"-1"-33"-15,0 7 57 0,-4-6 11 0,4 6 3 16,0 0 0-1,0 0-2-15,0 0 0 0,0 0 0 0,0 10 0 16,-7-1-61-16,7 3-16 0,0 7 0 0,0 0 0 0,7 6 0 16,-7 3 0-16,11 4 0 0,-8 2 0 0,8 1 92 0,-8 5 16 0,8 1 4 0,0-9 0 31,-1 5-26-31,4 1-5 0,0 3-1 0,-3-4 0 0,7 1 20 0,-4-1 4 16,-4 1 1-16,4 6 0 15,-3-6-65-15,3-10-14 0,-3 0-2 0,-4-3-1 0,0-6-23 0,0 0 0 0,-4-7 0 16,4 1 0-16,-3-4 0 0,-4-6 0 15,0-3 0-15,0 0 0 0,0 0 56 0,-4-3 6 16,4-3 2-16,-7-7 0 0,-3 4-64 0,3-7 0 0,-11 1-14 0,4-7 2 0,0 0 12 16,-7-3 0-1,7 0 0-15,-8-4 0 0,1-2 12 0,7 0-3 0,0-4 0 16,-4-2 0-16,4-1-9 0,0 3 0 0,4-2 0 0,-1-4 0 16,0 0 0-16,8 4 0 0,-8-4 0 0,11-3 0 15,-7 3 0-15,4 1 0 0,3 2 0 0,0 3 0 16,3 4 0-16,4 0 0 0,-3-1 0 0,6 1 0 15,1 3 0-15,0 0-11 0,3 2 3 0,0 1 0 16,3 3 8-16,1 0 11 0,3 4-3 0,0 2 0 0,4 3 5 16,0 4 1-16,-4 3 0 0,0 3 0 0,4 3 29 0,-11 3 5 15,4 3 2-15,-4 3 0 16,-4 7-34-16,1 3-8 0,-4-3 0 0,0 6-8 0,-7-4 29 0,3 7-1 16,-3 1 0-16,-3 2 0 0,3-3-10 0,-11 0-2 15,1 3-1-15,-1 4 0 16,-3-4-1-16,0 3 0 0,-4 0 0 0,-6-2 0 0,2-4-14 0,5 0 0 0,-4-3 0 15,-4-7 0 1,4 1-48-16,7 0-13 0,-7-7-3 0,6-3 0 16,-2-2 7-16,10-8 1 0,-4-2 0 0,1-3 0 15,10-4-113-15,-7-2-23 0,7-1-4 16,0-6-900-16</inkml:trace>
  <inkml:trace contextRef="#ctx0" brushRef="#br0" timeOffset="96964.86">2374 7876 1314 0,'0'0'37'0,"0"0"8"0,0 0-36 0,0 0-9 31,0 0 0-31,-3 3 0 0,-8 0 156 0,4 0 28 0,4 4 7 0,-5 2 1 16,5 1-73-16,3-1-15 0,0 7-2 0,0-4-1 0,0 7-8 0,0-3-1 16,0-1-1-16,3 1 0 0,5 3-73 0,2 0-18 15,-6-1 0-15,3 1 0 0,7 0 37 0,-11-3 4 16,8-1 1-16,-1 1 0 0,1-3-28 0,3-4-6 16,-3 0 0-16,-1-2-8 0,4-1 0 0,-3-6 0 15,3-3 0-15,4 0 0 0,-8-7 0 0,4-2 0 16,-3-4 0-16,3 0 0 15,0-2 9-15,-3-1-1 0,-1 0-8 0,-2 0 12 0,6 0-12 0,-4 4 0 16,1-1 0-16,-4 3-10 16,0 1 10-16,3-1 0 0,1 7 0 0,-4 3 8 0,0 3-8 15,-7 0 0-15,4 0 0 0,3 6 0 0,-7 4 17 0,0-1-1 16,3 0 0-16,-3 4 0 0,0 3-16 0,0-1 0 0,7-2-13 0,-7 3 5 16,0 2 40-16,0-2 9 15,0-3 2-15,0-1 0 78,0-2-69-78,0-1-14 0,4 0-2 0,3-2-1 0,-4-7-170 16,1 0-35-16,7-4-6 0,-4-2-2 0</inkml:trace>
  <inkml:trace contextRef="#ctx0" brushRef="#br0" timeOffset="97302.83">2988 7776 1695 0,'0'0'37'0,"0"0"8"0,0 0 2 0,0 0 1 16,0 0-39-16,0 0-9 0,0 0 0 0,0 0 0 15,0 0 69-15,-7 3 12 0,3 0 3 0,-6 3 0 0,3 4-25 0,0-4-5 16,0 6-1-16,-4-2 0 0,1 6 24 0,-5-4 5 16,1 4 1-16,4-1 0 0,-11 4-22 15,6-3-4-15,1 3-1 0,4-4 0 0,-8 1-7 0,4 0-1 16,3-4-1-16,1-2 0 0,6-1-33 0,-3-3-6 16,4 1-8-16,-1-1 11 0,4-6-11 0,0 0 0 15,4 0 0-15,6 0 0 16,-6 0 0-16,3 0 0 0,3-3 0 0,5 0 0 0,-5 0 0 0,1-1 0 15,3 1 0-15,0 0 0 16,4 0 0-16,-1 0 0 0,1 3 0 0,0-3 0 0,-1 6 9 0,8 0 0 16,-4 0 0-16,-3 3 0 0,3 1 11 0,-7 2 3 15,4 4 0-15,-8-1 0 0,4 1 6 0,-10 2 2 16,3 1 0-16,-4 0 0 0,4-1-7 0,-7 4-2 16,0-3 0-16,0 6 0 0,0-3-6 0,-10-1-2 0,3 1 0 15,-4-3 0-15,4 0 12 0,-10-4 2 16,6 1 1-16,-7-4 0 15,8-3-101-15,-11 1-21 0,6-7-4 0,5 0-1 16,-4-7-48-16,3 1-10 0,1 0-1 0,-1-7-1 0,4 4-78 16,3-4-16-16,4-2-4 0,0 5 0 0</inkml:trace>
  <inkml:trace contextRef="#ctx0" brushRef="#br0" timeOffset="97582.07">3235 8365 1958 0,'0'6'43'0,"4"1"9"0,-4-4 1 0,7 3 3 16,-7-3-45-16,3 0-11 0,4-3 0 0,-7 0 0 0,4-3 104 0,6 0 20 15,-10 0 3-15,4-6 1 16,3 2-52-16,-7-2-9 0,0-4-3 0,0 1 0 16,0-7 52-16,0-3 9 0,0-3 3 0,-7-6 0 15,3-4-52-15,-3-3-9 0,0 1-3 0,0-1 0 0,-3 1 0 16,6-1 0-16,-10 3 0 0,3 1 0 0,1 3-51 0,3-4-13 15,3 4 0-15,1-4 0 0,-4 4 0 16,3 3 0-16,4 3 0 0,-7 0 0 16,7 6-100-16,0 6-22 0,0 1-5 15,0 2-1-15,0 10 0 0,0 0 0 0,0 0 0 0,7 7-716 0,-7-1-144 16</inkml:trace>
  <inkml:trace contextRef="#ctx0" brushRef="#br0" timeOffset="97913.01">3164 8409 2310 0,'0'0'48'0,"0"0"11"0,0 0-47 0,0 0-12 0,0-6 0 0,4-4 0 16,3 1 104-16,-3-4 20 0,3 1 3 0,-4-7 1 16,8 0-47-16,-8-3-9 0,8-3-1 0,-1-3-1 15,1 0-11-15,3 0-3 0,0-1 0 0,4 1 0 16,3 3-9-16,-3 3-3 0,3 0 0 0,0 3 0 15,-7 4-8-15,7 2-1 0,-7 4-1 0,0 2 0 16,4 4-7-16,-7 3-2 0,3 3 0 0,-4 4 0 16,1 5-7-16,-7 7-2 0,3 0 0 0,0 3 0 15,-7 3-4-15,7 3 0 0,-7 7-1 0,3-4 0 16,-3 3-11-16,0 1 0 0,7-4 0 0,-7 10 8 16,0-10-8-16,0-2 0 0,4-7 0 0,-4-7 0 15,0-2-86-15,-4-7-13 16,4 0-2-16</inkml:trace>
  <inkml:trace contextRef="#ctx0" brushRef="#br0" timeOffset="99926.13">4085 8440 1580 0,'0'0'67'15,"0"0"-54"1,0 0 92-16,0 0 19 0,0 0 3 0,0 0 1 16,0 0-52-16,0 0-9 0,4-6-3 0,-4 6 0 15,0-6 43-15,0 0 8 0,-4-1 1 0,1 1 1 16,-1 0-30-16,-3 0-7 0,7-1 0 0,-11 1-1 16,4-7-27-16,-3 4-4 0,3-4-2 0,-4 1 0 15,1-10-14-15,3 3-2 0,-4-6-1 0,4-3 0 16,0 0-10-16,3-4-3 0,-3 1 0 0,4 0 0 15,-1-1-3-15,1 1-1 0,-1 0 0 0,4-1 0 16,0 4-2-16,0 0-1 0,4 0 0 0,-1-4 0 16,4 4-9-16,0-7 0 0,4 4 0 0,0-3 0 15,3 2 14-15,-4 1-2 0,8 3-1 0,-1-1 0 16,1 4-11-16,3 0-12 0,0 3 2 0,4 0 1 16,-4 4 9-16,0-1 0 0,4 3 0 0,0 0 0 15,-4 4-60-15,4 2-9 0,-4-2-3 0,-7 6 0 16,7-1-82-16,-7 4-17 0,0 0-3 0</inkml:trace>
  <inkml:trace contextRef="#ctx0" brushRef="#br0" timeOffset="100877.7">4798 7553 1337 0,'0'0'28'0,"0"0"6"15,0 6-34-15,0 1 0 0,0-1 0 0,0 0 0 0,0 4 109 0,0-1 15 0,0 4 4 0,0-1 0 31,7 4-30-31,-7 3-6 0,3-1 0 0,1 7-1 16,-1 4 8-16,1-1 1 0,-1 3 1 0,5 4 0 0,-8-4 22 0,0 7 4 0,3-4 1 0,-3 4 0 16,7-4-52-16,-7 1-9 0,0-4-3 0,0 4 0 31,0-7-51-31,0-3-13 0,4 0 0 0,-4-3 0 0,0-3 0 16,0 0 0-16,0-7 0 0,3-2 0 0,-3-1-32 15,4-3-8-15,-4 1-3 0,0-7 0 0,0 0-94 0,0 0-19 0,7-7-4 0</inkml:trace>
  <inkml:trace contextRef="#ctx0" brushRef="#br0" timeOffset="101416">5112 7315 1876 0,'-4'9'39'0,"4"-9"9"32,-10 3-38-32,3 4-10 0,0-1 0 0,3 0 0 15,0 4 144-15,1-4 28 0,3 0 4 0,0 3 2 16,0-2-106-16,0-1-20 0,0 0-5 0,7 1-1 0,0-1-12 0,0 0-2 0,7 4-1 0,-3-4 0 16,3 0-11-16,7 0-3 0,-3 1 0 0,3-1 0 15,-3 0 16-15,-1 4 3 0,1-4 1 0,-1 0 0 16,1 3 3-16,0 1 1 0,-1-4 0 0,1 4 0 15,3 2 2-15,0 4 0 0,-7-1 0 0,8 1 0 16,-5 6-2-16,1 0 0 0,-4 3 0 0,4 0 0 16,-4 7-4-16,-4-4-1 0,-3 3 0 0,0 4 0 15,4-7-6-15,-11 0-2 0,4 0 0 0,-8 1 0 16,4-4-28-16,-11-3 0 0,4 3-8 0,0-3 8 16,-3 0 0-16,-8 3 0 0,4-3 8 0,0 3-8 0,0-7 0 0,3 4 0 0,-6-3-11 15,2-3 11 1,5-4-53-16,-1 1-3 0,1-4-1 0,3-2 0 15,0-4-57-15,3 0-11 0,4-3-3 0</inkml:trace>
  <inkml:trace contextRef="#ctx0" brushRef="#br0" timeOffset="103476.7">1386 10090 2269 0,'-3'6'64'0,"3"0"15"15,0-6-63-15,0 3-16 0,3 1 0 0,4-1 0 0,4 0 69 0,-7 0 11 0,10 0 3 0,3 0 0 32,-3-3-37-32,8 0-7 0,2 0-2 0,5 0 0 15,-1-3-18-15,0 0-4 0,4 0-1 0,-4 0 0 16,0-4-52-16,-3 1-10 0,0 3-3 0</inkml:trace>
  <inkml:trace contextRef="#ctx0" brushRef="#br0" timeOffset="105219.12">2177 10403 1552 0,'0'0'44'0,"-4"-3"10"16,4 3-43-16,0 0-11 0,0 0 0 0,0 0 0 15,0 0 96-15,0 0 18 0,0 0 3 0,0 0 1 16,0 0-35-16,0 0-7 0,0 0-2 0,0 3 0 15,4 7 0-15,-1 2 0 0,4 7 0 0,-7 0 0 16,11 0-16-16,-8 6-3 0,4 3-1 0,4 3 0 16,-4 1-12-16,4 5-2 0,-1 1-1 0,1 3 0 15,-1-1-11-15,1 1-3 0,0 3 0 0,-4-13 0 16,3 1-25-16,8-1 0 0,-4-3 0 0,-3 1 0 16,-1-1 36-16,1 0 3 0,-4-3 0 0,0 10 0 15,3-4-29-15,-6-9-10 0,3 0 0 0,0-10 9 16,-7 1 11-16,7-7 1 0,-7-6 1 0,0 0 0 15,0 0-22-15,-7-6-18 0,0-7 3 0,-4-2 1 16,4-4 22-16,-3 0 5 0,-4-6 1 0,3-3 0 16,-3 0-14-16,0-4-18 0,-4-2 4 0,1-7 1 15,-1 3 13-15,4 1 0 0,-7-1 0 0,7-3 0 0,-1 1 0 0,5 5 16 0,-8 1-1 0,11-4-1 16,-3 7-6-16,-1-4 0 0,0 1-8 0,-3-1 12 16,7 1-12-16,4 2 0 0,-4-2 0 15,3-1 0-15,4 7 0 0,0 0 0 0,0 0 0 0,0 3 0 16,4 3 0-16,3-3 0 0,3 6 0 0,-6-3 0 15,6 6 0-15,1-3 0 0,3 4 0 0,0-1 0 0,4 0 0 0,-8 4-10 32,15 2 10-32,-11 1-12 0,7 6 12 0,1 0 16 0,2 3-4 0,-10 0-1 15,8 6 33-15,-8 3 8 0,7 4 0 0,-11-1 1 0,1 4-42 0,-4 3-11 16,4 0 0-16,-4-1 0 0,-4 4 0 0,-3 0 0 16,-3 7 0-16,3-4 0 15,-7 3 30-15,3-3 4 0,-7 0 1 0,1 0 0 0,-1-3-26 0,-3 0-9 16,0 0 0-16,4-3 9 15,-1 0-37-15,-3-7-8 0,3 1-2 0,1-4 0 0,-1-3 38 0,0 1 0 16,8-7 0-16,-8-3 0 16,11-1-110-16,-7 1-14 0,7-3-4 0,0-3 0 15,7 2-102-15,-3-2-21 0,6-4-4 16,-2 4-769-16</inkml:trace>
  <inkml:trace contextRef="#ctx0" brushRef="#br0" timeOffset="105575.82">2692 10130 1552 0,'0'0'44'0,"0"0"10"0,7-3-43 0,-7 3-11 16,0 0 0-16,0 0 0 0,0 0 207 0,0 0 39 0,0 0 8 0,0 0 2 31,0 0-91-31,0 7-17 0,0-1-4 0,0 3-1 0,0 1-75 0,-7-1-16 0,7 4-2 0,0 2-1 16,0 1-25-16,0 3-4 0,0 3-2 0,7-3 0 16,-7 6-29-16,3-7-5 0,4 1-2 0,-3 0 0 15,6-3 18-15,1-4 0 0,0-2 0 0,-1-4 0 16,4-3 0-16,-3-3 0 0,-1-3 0 0,5-3 0 15,-1-4 13-15,-4 1 7 0,4-4 0 0,-3-2 1 16,0-7-21-16,-1 0 0 0,4 0 0 0,-3 0-12 0,-1 0 12 16,1 3 0-16,0 0 0 0,-8 4 0 15,4 5-17-15,-3 1 1 0,3 3 1 0,-7 6 0 16,0 0 26-16,0 0 5 0,3 3 0 0,1 0 1 0,3 3-3 0,-7 3-1 16,3 1 0-16,4 2 0 15,-7 4-34-15,4 3-7 0,3 0-2 0,-3 0 0 16,-1 3 58-16,4-4 11 0,4-2 2 0,-8 3 1 15,4-7-42-15,-3-2 0 0,-1 2 0 0,4-2 0 16,4-4-40-16,-7 0-8 0,3 1 0 0,-4-4-1 16,4-3-102-16,-7-3-20 0,7-7-4 0,0 1-1015 15</inkml:trace>
  <inkml:trace contextRef="#ctx0" brushRef="#br0" timeOffset="105964.27">3235 9933 2793 0,'0'0'61'0,"0"0"13"0,0 0 2 0,0 0 4 0,0 0-64 16,0 0-16-16,-11 0 0 0,8 3 0 0,-4 0 73 0,3 3 12 16,-3 4 3-16,4-1 0 0,-8 7-56 0,1-4-10 15,6 7-2-15,-7-3-1 0,4 3-31 0,-3 0-5 16,3 3-2-16,-4 3 0 0,4-3 19 0,4 3 0 16,-8-3 0-16,0 3 0 0,8-6 0 0,-4-1 0 15,3-2 0-15,4-3 0 0,-7-4 16 0,7-3 8 16,0 1 0-16,0-7 1 0,7 0-40 0,-3-4-8 0,3 1-1 0,3-3-1 31,-2-3 38-31,2 2 8 0,8-2 2 0,-4 3 0 0,-4-4-11 0,5 4-3 0,-1 0 0 16,3-1 0-16,-3 1 19 0,8 3 4 0,-8 3 1 15,7-3 0-15,0 6 1 0,-3 0 0 0,3 0 0 0,0 7 0 16,-7-1-4-16,0 4-1 0,4 2 0 0,-11 4 0 0,0 3-21 0,-4 0-8 31,5-3 0-31,-8 0 0 0,3 6 9 0,-3-3-9 0,-3 3 8 0,-5-3-8 0,5 0 0 16,-8-4 0-16,8-2 0 15,-8-3 0-15,1-1-63 0,-1-6-8 0,1 1-1 0,-1-7-1 16,0-3-52-16,4-4-11 0,0-5-1 0,4-1-1 16,-4-2-115-16,3 5-23 15</inkml:trace>
  <inkml:trace contextRef="#ctx0" brushRef="#br0" timeOffset="106201.37">3595 10431 2649 0,'0'0'58'0,"0"7"12"0,0-1 2 0,0 3 4 0,3-2-61 0,-3-4-15 0,0-3 0 0,0 0 0 16,0 0 93-16,0 0 16 0,0-3 3 0,7-7 1 16,-7-5-78-1,0-1-16-15,0-3-3 0,0-6-1 0,0 0 37 0,-7-6 7 0,7-1 1 0,-3 1 1 16,3 0-46-16,-11-1-15 0,4 1 8 0,0-4-8 16,0 4 23-16,4-4 1 0,-8 1 0 0,0-1 0 15,4 7-16-15,4 3-8 16,-1 3 8-16,-3 7-8 0,4 2 0 0,3 4-20 15,0 9 4-15,0 0 1 16,0 0-76-16,0 6-15 0,3 6-3 0,4 1-1 0,-7 6-83 0,4 6-17 0,3 0-3 16,0 3-903-16</inkml:trace>
  <inkml:trace contextRef="#ctx0" brushRef="#br0" timeOffset="106433.86">3616 10500 2188 0,'0'0'48'15,"0"0"11"-15,0-6 1 0,0-6 1 0,0 2-49 0,4-2-12 0,-1-4 0 0,-3-3 0 0,7 0 155 0,-7-3 28 16,4 0 5-16,3 1 2 0,-4-1-99 0,4 0-20 16,0 3-4-16,4 3-1 15,-1 0-2-15,1 1 0 0,3 5 0 0,-3 1 0 0,3 0-51 0,4 5-13 16,-8-2 0-16,4 6 0 0,-3 0 54 16,3 3 8-16,-4 4 2 0,5 2 0 0,-5 0-52 0,-3 4-12 0,0 6 0 0,0 3 0 31,4 6 0-31,-11-9 0 0,3 0 0 0,5-1 0 0,-8 4 15 15,3 0 0-15,-3-3 0 0,0 0 0 16,4 0-78-16,-4-1-15 0,0-2-3 0,0-3-1 16,0-4-164-16,0-9-33 0</inkml:trace>
  <inkml:trace contextRef="#ctx0" brushRef="#br0" timeOffset="106962">4420 10576 2649 0,'0'6'117'0,"-7"0"25"16,7 1-114-16,0-7-28 0,0 0 0 0,0 0 0 15,0 0 57-15,0 0 6 0,0 0 1 0,-3 0 0 16,3 0 0-16,-11 0 0 0,1-4 0 0,3-2 0 16,-1 0 0-16,-2-4 0 0,-1 1 0 0,1-4 0 15,-1-5-52-15,-3-1-12 0,0-6 0 0,3-3 0 0,-6-1 54 0,3-2 8 0,3-4 2 0,-3 4 0 16,3 3-52-16,1-7-12 0,-1 4 0 0,1-3 0 31,2-4 0-31,-2-3 0 0,3 0 0 0,3-15 0 16,-6 6 0-16,10 3 0 0,-4 0 0 0,4 3 0 0,4 6 0 0,-1 1 0 0,4 2 0 0,-7 10 0 31,11 0 0-31,-8 3 0 0,8 0 0 0,3 3 0 16,-3 0-100-16,3 4-22 0,-4-1-5 0,12-3-1 15,-1 4-102-15,-7 2-21 0</inkml:trace>
  <inkml:trace contextRef="#ctx0" brushRef="#br0" timeOffset="107429.94">4794 9732 2067 0,'0'0'87'0,"0"0"-70"32,0 0 140-32,0 0 28 0,0 0 6 0,11-6 1 0,-8 3-154 15,4 0-30-15,0 0-8 0,4-1 0 0,3 1 19 0,0-3 2 0,4 0 1 0,0 3 0 32,6-4-22-32,-6 4 9 0,7 0-9 0,3-3 0 15,-7 3 17-15,7-4-3 0,4 4-1 0,-7-3 0 0,-1 6 10 0,1-3 1 0,0 3 1 16,-4 0 0-16,-3 0-25 0,-1 6 0 0,1-3 8 0,-4 7-8 15,-3 2 53-15,-1 4 9 16,4 3 2-16,-10 3 0 0,3 9-42 16,-4 7-8-16,1 2-2 0,-1 7 0 0,-3-3-12 0,4 0-16 0,-4 3 3 15,3 3 1-15,-3-6 12 0,4 0 0 0,-1 0 0 0,-3-3 0 32,4-7 0-32,3-5 0 0,-7-4 0 0,4-7 0 15,-4-2-54-15,3-6-8 0,1-4-2 0,-4-6 0 0,0 0-88 0,3-10-19 0,1 1-3 0,-4-7-1 31,0 1-27-31,0-4-6 0,-4-3 0 0</inkml:trace>
  <inkml:trace contextRef="#ctx0" brushRef="#br0" timeOffset="107616.8">5091 10181 2079 0,'0'0'59'0,"7"3"13"16,-4-3-58-16,4 3-14 0,4-3 0 0,-4-3 0 15,11 3 95-15,-8-3 16 0,4-1 3 0,0 1 1 16,4-3-41-16,0 3-8 0,-1 0-2 0,8-3 0 16,-11-1 0-16,11 1 0 0,-4 0 0 0,4-1 0 0,-1 1-51 0,-3-3-13 15,4 3 0-15,0-1 0 16,0 1-48-16,3 0-13 0,-11-1-3 0,12 1 0 16,-15 3-163-16,7 0-33 0</inkml:trace>
  <inkml:trace contextRef="#ctx0" brushRef="#br0" timeOffset="107949.42">5609 9450 1824 0,'0'0'38'0,"0"0"8"0,0 0-37 0,0-6-9 0,0 0 0 0,4-1 0 16,3 4 104-16,-4 0 20 0,8 0 3 0,-1 3 1 16,1 0-22-16,-4 3-4 0,4 3-1 0,6 1 0 15,-6 2-12-15,3 3-2 0,4 1-1 0,3 3 0 16,0 6-18-16,0 0-4 0,4 3-1 0,0 0 0 16,-1 0 2-16,-3 0 1 0,4 0 0 0,0 3 0 15,-4 4-13-15,0-4-2 0,0 6-1 0,0 4 0 16,-3-4-20-16,0 4-4 0,-4 3-1 0,0-4 0 15,0-2-10-15,-3-4-3 0,-1 1 0 0,1-4 0 0,-8-3-12 0,4 0 0 0,-3 0 0 0,3-3-10 32,-7 0-34-32,-7-3-6 0,0-4-2 0,0 1 0 15,-4 0-103-15,-3-7-21 0,0 4-4 0</inkml:trace>
  <inkml:trace contextRef="#ctx0" brushRef="#br0" timeOffset="108651.28">1330 12272 2419 0,'7'0'107'0,"-3"3"22"0,6-3-103 16,-3 3-26-16,7 0 0 0,-3 1 0 16,-1-1 56-16,5 0 7 0,-1-3 1 0,3 3 0 0,1-3-32 0,0 0-7 0,6 0-1 0,1 0 0 15,-4-3-24-15,4 0 8 0,0 0-8 0,6-1 0 16,-6 1-67-1,0-3-18-15,-4 0-4 0</inkml:trace>
  <inkml:trace contextRef="#ctx0" brushRef="#br0" timeOffset="109306.57">2177 12426 1765 0,'3'9'50'0,"4"0"11"16,-7 4-49-1,4 3-12-15,3 2 0 0,-4 4 0 16,4 4 111-16,-3 5 19 0,7 3 4 0,-1 4 1 0,1 0-6 0,-1-1-1 0,4 4 0 0,-3 3 0 16,0 3-51-16,3 0-10 0,0 6-3 0,-4-3 0 15,1-6 0-15,0-6 0 0,-1-4 0 0,1-2 0 16,-4-7-36-16,3-3-8 0,-3-6-2 0,-3-4 0 16,3-3-18-1,-4-2 0-15,-3-7 0 0,0 0 0 0,0 0 0 0,-3-10 0 0,3-2 0 0,-7-1 0 16,3-2-12-16,-6-7 1 0,-1-3 0 0,1-4 0 15,-4 1 11-15,3-3-10 0,-10-1 10 0,7-5-10 0,-8 5 10 16,8-5 0-16,0 2 0 0,-3-5 0 16,3 2 0-16,-1-6 0 0,5-3 8 0,-1-3-8 0,1 0 0 15,-1-1 0-15,8 1 0 0,-5 6-8 16,8 1 8-16,-3-5 0 0,3 1 0 0,3 0 0 0,-3 0 0 0,8 3-8 16,-5 4 8-16,4-10-8 0,7 9 8 0,-3 6 0 0,-1 4 8 15,5 3-8-15,-5 3 9 0,11 9-9 0,-7 0 12 0,8 4-12 16,-5 2 24-16,1 7-3 15,-1 0 0-15,5 0 0 0,-1 9 13 0,0 0 2 0,-3 4 1 0,3 2 0 16,0 4-21-16,-7 3-4 0,7 0 0 0,-7 3-1 16,0 3-11-16,4-3-16 0,-7 3 4 0,-1 0 1 15,-3-3 11-15,0 0 0 0,-3-3 0 0,3 3 0 16,-7-4 15-16,0-2 5 0,0 3 0 0,-7-3 1 16,3-1-33-16,-6 1-8 0,-1-4 0 0,-3 4-1 15,-4 0 21-15,1-4-9 0,-8 1 9 0,4 3 0 31,-4-4-83-31,4 1-9 0,-4-1-3 0,4 4 0 0,0-4-72 0,10 1-14 0,-3-1-3 0,4 4-1 16,-1-3-87-16,8-4-16 0,-8 16-4 16,11-25-1-16</inkml:trace>
  <inkml:trace contextRef="#ctx0" brushRef="#br0" timeOffset="109744.05">2932 11908 2394 0,'0'0'52'0,"0"3"12"0,0 4 1 0,-7-1 3 0,3 7-55 0,-3-1-13 16,3 4 0-16,1-1 0 0,3 7 79 0,-7 3 13 0,3 4 2 0,4 2 1 15,0 0-22-15,0-2-4 16,0 2-1-16,4 0 0 0,3-6-20 0,0 0-5 16,0-3-1-16,4 0 0 0,-1-6-20 0,1-3-4 15,3-4-1-15,-4-3 0 0,1-3-17 0,3-3 0 16,-3-3 0-16,3-3 0 0,0-3 0 0,-3-4-11 0,-1 1 11 0,1-7-10 15,-1-3 10-15,1 0-8 0,-1-3 8 16,-2-4-8-16,-1 1-4 0,3 3 0 0,-6 6 0 0,3 1 0 16,0 2 12-16,0 6 12 15,-4 1-2-15,-3 9-1 0,7 0-9 0,-3 6 10 0,-4 4-10 0,7 5 10 16,-3 7-19-16,3 0-4 0,-7 7-1 16,7-4 0-16,0 0 33 0,-7-6 6 0,3-1 2 0,-3 1 0 15,7-3-27-15,-3 3 0 16,3-4 0-16,-7 1 0 0,7-3-73 0,0-4-14 0,-3-3-2 0,3-3-1 31,3-3-125-31,4-6-25 0,-3-3-4 0</inkml:trace>
  <inkml:trace contextRef="#ctx0" brushRef="#br0" timeOffset="110063.71">3461 11918 2559 0,'0'0'56'0,"0"0"12"0,-4 6 3 0,1 0 1 15,-4-3-58-15,3 4-14 0,-6 2 0 0,-1 4 0 0,0-1 98 0,1 1 17 16,-1 2 3-16,-3 1 1 15,0 0-68-15,3 3-14 0,-3 2-2 0,4 1-1 0,-8 0-13 0,11 0-2 16,-4 0-1-16,1-3 0 16,3-3-29-16,3-1-5 0,-6-2-2 0,6-7 0 0,4 1 18 0,0-7 0 0,4 3 0 15,6-3 0-15,-6 0 0 0,6-7 0 0,1 1 0 0,3-3 0 32,4-1-9-32,-4 1 9 0,7-4-13 0,-3 1 5 0,3 2 8 0,0 4 0 0,0-3 10 15,-7 6-10-15,7-1 8 0,-3 1-8 16,0 6 0-16,-4 1 0 0,7 2 64 0,-10 3 8 0,3 1 0 0,7 2 1 15,-11 4-32-15,1 3-6 16,3 0-2-16,-3-1 0 0,-8 1-9 0,1-3-1 0,-1 6-1 16,1-3 0-16,-4 3-22 0,0-1 0 0,-4 1 0 0,-3 0 0 15,4-3 0-15,-8 0 0 0,4-3 0 0,0-1 0 16,0-2-11-16,-4-4-3 16,8 1-1-16,-15-7 0 15,11-3-26-15,-3-3-6 0,-1-7-1 0,11 1 0 16,-11-4-56-16,8-2-12 0,-1-4-3 0,1 0 0 15,3 0-54-15,0-3-11 0,3 3-3 0,4-2-564 0,-3 2-113 0</inkml:trace>
  <inkml:trace contextRef="#ctx0" brushRef="#br0" timeOffset="110289.18">3803 12316 2156 0,'7'6'48'0,"0"0"9"0,4 4 3 0,-8-1 0 0,8 4-48 0,-4-4-12 0,0 4 0 0,0-7 0 15,4 0 130-15,-8 1 24 0,1-4 5 0,3-6 1 0,-4-1-64 0,4-2-13 16,-7-3-3-16,4-1 0 15,-4-2-18-15,0-1-4 0,-4-2-1 0,4-7 0 0,-10 0-9 0,3-7-3 16,0-5 0-16,-4-7 0 0,-7 0-25 0,4-2-6 0,-7 2-1 0,3-3 0 16,1 3-5-16,-1 0 0 0,-3-6-8 0,0 0 12 15,7 0-12-15,-8 3 9 16,8 4-9-16,0 2 8 0,4 7 16 16,-1 6 2-16,1 6 1 0,2 3 0 15,5 4-88-15,3 5-18 0,0 7-3 0,0 0-1 16,0 7-72-16,7 2-14 0,-3 10-3 0,6 3-694 0,1 0-138 0</inkml:trace>
  <inkml:trace contextRef="#ctx0" brushRef="#br0" timeOffset="110544.73">3856 12322 2084 0,'0'10'46'0,"0"-1"10"0,0 0 1 0,0 1 1 0,7-7-46 0,-7-3-12 15,0 0 0-15,0 0 0 0,3 0 106 0,5-6 19 0,-5-1 4 0,4-2 1 16,0 0-19-16,0-4-4 15,4-3-1-15,-1-2 0 0,-6-1-46 0,6-3-8 16,1 0-3-16,0-6 0 0,-4 6 12 0,0-3 3 16,3 3 0-16,1 0 0 0,-4 3-5 0,4 6-1 0,-1 1 0 0,1 2 0 15,3 4-42-15,-4 3-8 0,8 6-8 0,-11 0 12 16,11 10-12-16,-8-1 0 0,1 10 0 0,3 3 0 16,-3 0 28-16,-8 4 3 0,8-1 1 0,-1 3 0 15,-10-6-24-15,4 0-8 0,3 1 0 0,-7-5 0 0,3-2-13 16,-3 3-3-16,0-6 0 0,0 0 0 15,0-4-112-15,0-2-24 0,0-4-4 0,0-6 0 16</inkml:trace>
  <inkml:trace contextRef="#ctx0" brushRef="#br0" timeOffset="111029.47">4840 12407 2008 0,'-7'6'44'0,"4"0"10"0,-12 1 2 0,8 2 0 0,4-3-45 0,-8 4-11 0,4-4 0 0,-3 0 0 16,3 1 112-16,0-4 21 0,3 0 4 0,4-3 1 15,-7 0-27-15,0-3-6 0,3 0-1 0,-3-1 0 16,4-2-32-16,-1-3-6 0,1-4-2 0,-4 1 0 16,-4-1 0-16,4-3 0 0,-4 1 0 0,1-4 0 0,-4 0 0 0,3-3 0 15,-6-3 0-15,-5-3 0 16,5-3-51-16,-1-4-13 0,0-3 0 0,-3-2 0 0,7 5 0 0,-3-2 0 15,2-1 0-15,12 7 0 0,-8-1 0 0,1-2 0 16,3-1 0-16,3-2 0 0,1 5 0 0,3-2 0 16,0-1 0-16,0-9 0 0,0 10 0 15,7-1 0-15,0 4 0 0,7 6 0 0,-4 0 0 0,5 3 0 16,2 0 0-16,1 3 0 0,3 3 0 16,0-2 0-16,0 2 0 0,4 0 0 15,-4 4-48-15,4-1-13 0,-4 4-3 0,-3 6 0 16,3 0-72-16,0-1-16 15,-7 1-2-15,7 0-742 0,-7-3-149 0</inkml:trace>
  <inkml:trace contextRef="#ctx0" brushRef="#br0" timeOffset="112245.38">5129 11585 1205 0,'0'0'34'0,"0"0"8"16,0 0-34-16,0 0-8 0,0 0 0 0,0 0 0 16,0 0 82-16,0 0 14 0,0 0 4 0,0 0 0 15,0 0-36-15,0 0-6 0,0 0-2 0,0 0 0 0,0 0 8 0,0-6 0 0,0 6 1 16,-3-6 0 0,3 6-52-16,0 0-13 0,0 0 0 0,0 0 0 15,0 0 83-15,0 0 13 0,0 0 4 0,0 0 0 16,0 0-16-16,0 0-4 0,0 0 0 0,0 0 0 15,0 0-16-15,0 0-4 0,0 0-1 0,0 0 0 0,0 0-17 0,0 0-3 0,0 0-1 0,0 0 0 32,0 0-20-32,0 0-4 0,0 0-1 0,0 0 0 0,7-3-13 15,-4 3 8-15,5-3-8 0,2 3 0 16,-6 0-24-16,6 3-10 0,1-3-2 0,3 3-1 0,-4 0 71 0,5 0 14 0,-1 0 4 16,3 0 0-1,-3 0-30-15,1 1-6 0,2-1 0 0,-3 0-1 16,0-3-15-16,4 3 0 0,-4 0 0 0,0 0 0 15,4 0 17-15,-7 4 11 0,3-1 1 0,-4 3 1 16,-6-2-6-16,3 2 0 0,0 4-1 0,-4-1 0 0,1 4-10 0,-4-1-1 0,-4 1-1 0,1 3 0 31,-1 0-11-31,-6 0 0 0,6-4 0 0,-6 4 0 0,-4-3 18 0,3-1 2 0,-7-2 0 0,4 0 0 16,0-1-20-16,0-3 0 0,3 1-11 0,1-1 11 16,-1 1-9-16,4-4 9 0,0-3 0 0,4 3-9 15,3-6-2-15,0 0 0 0,0 0 0 0,0 0 0 16,0 0 11-16,0 0 0 0,0 0 0 0,3 0 0 15,4 0 0-15,4 0 0 0,-1-3 0 0,1 3 0 16,10 0 0-16,-7-3 0 0,7 3 0 0,4 0-8 16,-4 0 8-16,0 0 0 0,4 0 0 0,0 0 0 0,-4 3 56 15,4-3 6-15,-4 3 2 0,0 1 0 0,-3 2-56 16,-1 3-8-16,1 1 0 0,-8-1-10 16,1 4 21-16,0 2 4 0,-4 4 1 0,0-3 0 15,-7 3-16-15,0 2-15 0,0 1 3 0,-4 0 1 16,-3 0 32-16,0 0 7 0,0-3 0 0,-11 0 1 0,4 0-21 15,0-4-8-15,-7-2 0 0,0-1 0 16,0-5-19-16,-4-1-9 0,0-3-3 0,4-3 0 16,-4-3 31-16,8 0 0 0,-4-3 0 0,3-1 0 15,4-2-115-15,3 0-17 0,1-1-3 0,3-2-1 16,3-1-89-16,1 0-19 0,3 1-3 0</inkml:trace>
  <inkml:trace contextRef="#ctx0" brushRef="#br0" timeOffset="112753.76">5733 11372 2299 0,'-7'-3'65'0,"0"0"15"0,7 3-64 0,-8 0-16 0,8 0 0 0,0 0 0 0,0 0 79 0,0 0 13 0,0 0 2 0,0 0 1 32,0 0-41-32,0-6-8 0,4 2-2 0,0-2 0 0,3 6 1 0,3-3 0 0,1 3 0 0,6 0 0 15,-2 3-36-15,6 0-9 0,0 4 0 0,0 2 0 16,0 0 53-16,4 1 9 0,3-1 2 0,-3 4 0 16,-1-1-1-16,1 1 0 0,0-1 0 0,0 7 0 15,-8 0-13-15,1 0-2 0,-1 3-1 0,-2 6 0 16,-1 0-23-16,0 4-5 0,-4 2-1 0,1 4 0 15,0-1 10-15,-4 4 1 0,3-3 1 0,-3 2 0 16,-3 1-22-16,3-3-8 0,-4 3 0 0,-3 2 8 16,0-2-8-16,0 0 0 0,0 3 0 0,-3-3 0 15,-1-7 0-15,-3-2 0 0,0-7 0 0,-3 0 0 16,-1-3 0 0,4-7 0-16,-11 1 0 0,4-3 0 15,0-1 0-15,0-3 0 0,-4 1 0 0,4-4 0 0,-3-3-67 0,3 0-6 0,-1-3-2 16</inkml:trace>
  <inkml:trace contextRef="#ctx0" brushRef="#br0" timeOffset="119332.09">8047 7512 1127 0,'-7'-9'23'0,"7"9"7"0,0 0-30 0,-4-6 0 0,4 6 0 0,0 0 0 31,0 0 101-31,-3-4 15 0,3 4 2 0,0 0 1 0,0 0 7 0,0 0 2 0,0 0 0 0,0 0 0 16,-4 4-52-16,-3 2-9 0,7 0-3 0,-3 4 0 31,3 5-51-31,-4 7-13 0,4 0 0 0,0 10 0 0,0 2 0 0,0 4 0 0,0 6 0 0,4 3 0 16,-4-4 77-16,3 4 13 0,-3-3 2 0,4 3 1 15,-1-3-27-15,4-3-6 0,-3 0 0 0,3-4-1 16,0-5-15-16,0-7-4 16,0 0 0-16,0-9 0 0,0-1-32 15,0-8-8-15,0-1 0 0,0-3 0 0,0-6 0 0,-3-3 0 16,-1-4 0-16,1-2 0 0,-1-4 0 0,-3-3-12 0,0-3 2 0,0 0 1 16,-3-3 9-16,-1 3 11 0,1-3-3 0,-1 3 0 15,-3-3-8-15,0 6 0 0,0-3 0 0,4 0 0 16,-4 0 0-16,0 1 0 0,0 2 0 0,-1-3 0 15,1-3 0-15,0 0 0 0,0-1 0 0,4-2 0 16,-4 3 0-16,0 0 0 0,3 0 0 0,-3-3 0 16,4 6 0-16,-1-3 0 0,0 3 0 0,4 0 0 15,-3 3 0-15,3 0 0 0,-4 7 0 0,4-1 0 16,0 1 0-16,4 2 0 0,-4 4 0 0,3 0 0 0,1-1 0 0,0 7 0 0,-1-3 0 0,4 3 0 16,0 0 0-16,4 0 0 0,-1 3 0 15,1-3 0-15,3 0 0 0,4 0 0 0,-1 0 0 0,4-3 0 31,4 3 19-31,3-3-2 0,1 0 0 0,2 0 0 16,-2 0-17-16,-5-4 10 0,1 1-10 0,3-3 8 0,0-1 0 16,1 1 0-16,-1 0 0 0,7-4 0 0,-3 0-8 0,3 1 8 15,4-1-8-15,-4 1 8 0,-3-1-8 0,0 4 10 0,-4-1-10 0,0 4 10 16,-3 0-10-16,-7 3 12 0,3 0-12 0,-4 0 12 16,-3 3-4-16,1 0-8 0,-1 3 12 0,-4 0-4 31,1 0 4-31,-4 0 1 0,0 0 0 0,4 3 0 0,-8-2-13 0,1 2 0 0,-1-3 0 15,1 3 0-15,-1 4 0 0,-3-4 0 0,0 3 0 0,0 1 0 16,0-4 54-16,-3 3 8 0,3 1 2 0,0-1 0 16,-4-2-64-16,4 2-20 0,0-3 0 0,0 4 0 15,0-4 32-15,0 0 7 0,0 0 1 0,0 1 0 16,0-1-28-16,4 0-6 0,-4 1-1 0,3-1 0 16,1 3 15-16,-1 1 0 0,1-1 0 0,-1 0 0 15,4 4 0-15,0 3 0 0,-3-1 0 0,7 4 10 16,-4 6-10-16,0-3 0 0,3 6 0 0,1 4 0 15,-1-1 0-15,1 4 0 0,3-1 0 0,0 1 0 16,4-1 0-16,-4-6 0 0,4 4 0 0,-4-1 0 16,3-6 0-16,1 3 0 0,-4 1 0 0,0-4 0 15,0 0 0-15,-3-6 0 0,-1-1 0 0,-2 1 0 16,2-6 0-16,-6-1 15 0,3-2-1 0,-4-1 0 0,-3-3-14 16,0 1 0-16,0-4 0 0,0-3 0 15,-7 3 0-15,0 0 0 0,0-3 0 0,-7 0 0 0,-4 0 0 0,1 0 0 0,-8 0 0 16,-3 3 0-16,0-3 0 0,-4 3 0 0,0 0 0 0,-3 1 0 31,3-1 54-31,0 3 8 0,0 0 2 0,1 0 0 0,-1-2-78 16,-3-1-15-16,-4 0-3 0,0-3-1 0,4-3 33 0,-4 0 0 0,0-4 0 0,0 1 0 15,8-3 0-15,-1-4 0 0,4 4 0 0,3-7 9 32,4 7 15-32,0-4 4 0,-1 1 0 0,5 2 0 15,-4 1-46-15,3 2-9 0,-3 4-1 0,0 0-1 0,3 3 46 0,-3 0 10 16,7 3 1-16,-4 4 1 0,4-1-74 0,0 0-15 0,0 4-4 0,0-1 0 15,7-3 0-15,0 4 0 0,0-1 0 0,3-3 0 16,4-6-100-16,0 0-20 0,0 0-4 0</inkml:trace>
  <inkml:trace contextRef="#ctx0" brushRef="#br0" timeOffset="119733.89">8449 7726 1580 0,'0'0'67'16,"0"0"-54"-16,0 0 143 0,0 0 28 0,0 0 5 0,0 0 2 31,0 0-50-31,0 0-9 0,0 0-3 0,0 0 0 16,0 0-52-16,0 0-10 0,0 0-3 0,0 0 0 0,0 0 0 0,0 0 0 0,0 0 0 0,0 0 0 15,-3 6 0-15,-1 0 0 0,0 0 0 0,4 4 0 16,0 2-16-16,0 4-4 0,0 0-1 0,0 2 0 16,0 1-18-16,4 3-3 0,-4-3-1 0,4 6 0 15,-1-3-41-15,1 0-8 0,3 3-1 0,-4-3-1 32,4-6-60-32,0-1-12 0,0-2-2 0,4-7-1 0,-1-3-167 0,1-6-32 15</inkml:trace>
  <inkml:trace contextRef="#ctx0" brushRef="#br0" timeOffset="121604.03">8022 9732 1206 0,'0'0'53'0,"0"-6"11"16,0 6-51-16,0-6-13 0,0-1 0 0,0 7 0 16,0 0 68-16,0 0 10 0,0 0 2 0,0 0 1 15,0 0 38-15,0 0 7 0,0 0 2 0,0 0 0 16,0 0-48-16,0 0-10 0,0 0-2 0,0 10 0 0,0-1-1 0,0 7-1 0,0 3 0 0,0 3 0 31,0 3-18-31,4 6-4 0,-4 0-1 0,3 7 0 0,1 0-23 0,-1-4-4 0,1 7 0 0,-1-3-1 31,4-4 39-31,-3 1 8 0,3-1 2 0,0-3 0 0,-3-5 0 16,3-5 0-16,3-2 0 0,-3-3 0 0,0-3-52 0,0-4-12 16,0-3 0-16,0-6 0 15,-3-3 0-15,3-3 0 0,0-7 0 0,0 1 0 0,-3-4 0 16,3-3 0-16,-4-3 0 0,-3 7 0 0,4-7 0 0,-1 3-12 0,1-3 3 0,-4 0 0 16,0 0 9-1,0-3 11-15,-4 3-3 0,1-9 0 0,-4 2-8 0,3 4 0 0,-3-3-12 16,0 3 12-16,4 3 0 0,-4 0 0 0,-1 0 0 0,1 0 8 31,4 3-8-31,-4 1 0 0,3-1 0 0,1 0 8 0,-1 0-8 16,1 0 0-16,-1 0 0 0,4 1 0 0,0 2 0 0,0-3-11 0,4 4 3 0,-1 2 0 15,1 4 8-15,-1-1 11 0,1 1-3 0,-1 2 0 16,1-2-8-16,3 3-17 0,0 0 4 0,4-1 1 31,-4 1 12-31,3 3 0 0,-3 0 0 0,4-4 0 0,-1 7 0 0,1-3 15 0,0 0-2 0,-1 3 0 16,4 0-13-16,-3-3 0 0,3 3 0 0,-3 0 0 15,3-3-10-15,3 3-5 0,-3-3-1 0,4-4 0 16,0 1 26-16,3 0 5 0,0 0 1 0,4-4 0 16,-1 4-24-16,1-3-5 0,3-4-1 0,1 4 0 15,-1 2 14-15,4-2 0 16,-1 3 0-16,1-1 0 0,-4 1 0 0,4 0 0 0,-4 3 0 0,-3 0 0 0,3-1 0 0,0 4 0 0,-3-3 0 16,3 3 0-1,-3 0 9-15,0-3-9 0,-4 3 0 0,4-3 9 0,-4 3-1 16,3-3-8-16,1 0 12 0,-4 3-4 15,-3-3 1-15,-4 0 0 0,4 3 0 0,-4-4 0 0,-4 1-1 16,1 3 0-16,-4-3 0 0,0 3 0 0,0-3 6 0,-3 3 1 0,3-3 0 0,-7 3 0 16,0 0-6-16,0 0-1 0,0 0 0 0,0 0 0 15,0 0 14-15,0 0 2 0,0 0 1 0,0 0 0 32,0 0-25-32,0 0 0 0,0 0-12 0,0 0 12 0,0 0 0 0,0 0 0 0,0 0 0 0,0 0 12 15,0 0-12-15,0 0 0 0,0 0 0 0,0 0 0 16,0 0 0-1,-7 6 0-15,3-3 9 0,-3 0-9 0,7 4 0 16,-3-1 0-16,3-3 0 0,0 3 8 0,0 4-8 0,3-4 0 0,-3 7 0 16,4-4-8-16,-4 4 8 0,3 2 0 0,1 1 0 0,-1 3 8 15,1 3-8-15,-1 0 0 0,4 0 0 0,-3-1 0 16,3 1 0-16,-4 4 0 0,4-5 0 0,-3 5-8 16,3-1 8-1,-3 0 0-15,3 6 8 0,-4-3-8 0,4 4 0 0,0-1 0 16,0 3 0-16,0 1 8 0,-3-4-8 0,3 1 0 0,-4-4 0 0,5 0 0 15,-5 0 0-15,4-6 0 0,0 3 0 0,0-6 0 16,-3 3 0-16,-1-3 0 0,4 0 0 0,-7 0 0 16,4-4 0-16,-1 1 0 0,1-4 0 0,-4-2 8 15,0-1-8-15,0-2 12 0,-4-1-4 0,1-3 0 16,-1 3-8-16,-3 1 0 0,4-4 0 0,-4 0 0 16,0 0 15-1,0 0-2-15,3 0 0 0,-7 0 0 0,4 0-13 0,0 1 8 0,0-1-8 0,0 0 0 16,0-3 32-16,0 3 1 0,0 0 0 0,0 0 0 15,0 4-49-15,0-4-11 0,-4 3-1 0,1 0-1 0,3 0 46 16,-4 1 10-16,4-1 1 0,-4 0 1 16,1-3-29-16,-1 1 0 0,1-4 0 0,-1 0 0 15,-3 0 0-15,0 0 0 0,0 0 0 0,0-4 0 16,0 1 0-16,-4 0 0 0,0 0 0 0,1 0 0 0,-4 0-14 0,-4-4-9 0,0 1-1 0,0 3-1 16,-3 0 25-16,0 0 8 0,0 0 0 0,-4 3 0 31,0 0 1-31,-7 3 1 0,4-3 0 0,-7 0 0 0,7 3-1 0,-1-3 0 0,1 3 0 0,0 0 0 15,3-3-9-15,4 3 0 0,3 0 0 0,0 1 0 16,4-1 0-16,0 0 0 16,3 3 0-16,1-3 0 0,6 0 0 0,1-3 0 0,-1 4 0 0,4-1 0 15,7-3-56-15,0 0-6 0,0 0-2 0,0 0 0 16,3-3-51-16,5-1-10 0,2 1-3 0</inkml:trace>
  <inkml:trace contextRef="#ctx0" brushRef="#br0" timeOffset="122923.59">8565 9751 1162 0,'0'0'49'15,"0"0"-39"17,0 0 80-32,0-6 16 0,-3 0 3 0,3 6 1 0,0-7-37 0,0 7-7 0,0-6-2 0,0 6 0 15,3-6 52-15,-3 6 9 0,0-3 3 0,0 3 0 0,0 0 0 0,0 0 0 16,8-4 0-16,-8 4 0 16,3 7-52-16,1-1-9 0,-1 0-3 0,-3 4 0 0,4 5 0 0,-1 1 0 0,-3 6 0 0,4-3 0 31,-1 0-32-31,1 3-8 0,-1 3 0 0,-3 0-1 15,4 0-23-15,-1 0 0 0,1-3 0 0,3 9 0 16,0-9-70-16,0 0-18 0,0-3-4 0</inkml:trace>
  <inkml:trace contextRef="#ctx0" brushRef="#br0" timeOffset="124170.34">9250 9438 1120 0,'0'0'23'0,"0"0"6"0,0 0-29 16,0 0 0-16,0 0 0 0,-7-4 0 15,7 4 103-15,0 0 14 0,-7 0 3 0,7 0 1 0,-7 4 57 0,7-4 11 0,0 0 3 0,0 0 0 16,0 0-98-16,0 0-19 0,0 0-4 0,0 0-1 16,0 0-61-16,0 0-9 0,0 0 0 0,3-4-12 15,4 1 39-15,-3 0 8 0,3 0 1 0,0-3 1 16,0 3-8-16,-4-1-1 0,5 1-1 15,-1-3 0-15,0 6-27 0,0-3 0 0,0 3 0 0,0-3 0 16,0 3-9-16,0 3-7 0,4-3-2 0,-4 3 0 16,3-3 18-16,4 3 0 0,0 0 0 0,0 0 0 15,4 1 0-15,3-4 0 0,0 0 0 0,1 0 0 0,2 0 0 0,-3 0 8 16,4-4-8-16,3 1 12 16,-3-3 12-16,0 3 1 0,-1-3 1 0,5 2 0 15,2-2-8-15,-2 3-2 0,2-3 0 0,1 3 0 16,3-4-4-16,1 4-2 0,-5 0 0 0,5-3 0 15,-8 3 1-15,0 3 0 0,0-3 0 0,-6 3 0 16,-1-4-11-16,-4 4 0 0,5 0 0 0,-8-3 8 16,0 3 2-16,-4 0 0 0,4-3 0 0,-3 3 0 15,-4-3-10-15,4 3 0 0,-4-3 0 0,0 0 0 0,0 0 11 16,-4 3 0-16,-3 0 0 0,7-7 0 0,-7 7-11 0,4-6-16 0,-4 6 4 0,4-6 1 31,-4 6 11-31,0 0 0 0,0 0 0 0,0 0 0 16,0 0 0-16,0 0 0 0,0 0 0 0,0 0 0 0,0 0 26 0,0 0 7 0,0 0 2 0,0 0 0 15,0 0-5-15,0 0-1 0,-4 3 0 0,-3 0 0 16,3 3-41 0,4 1-9-16,-3-1-2 0,3 3 0 0,0 1 23 0,0-1 0 0,0 4 0 0,0-1 0 15,3 4 0-15,1 3 0 0,3 0 0 0,-3 2 0 16,3 5 19-16,0 2 1 0,-4 0 1 0,4 3 0 31,0 1-21-31,4-4 0 0,-4 3 0 0,0 1 0 0,0-1-11 0,4 3-6 16,-4 1-2-16,3-1 0 0,-3-2 19 0,0-1 0 0,4 4 0 0,-4-4 0 15,4-3 0-15,-4-3 0 0,0-3 0 0,3-3 0 16,1 0 19-16,-4-3-3 0,0-1 0 0,0-2 0 16,-3-4-16-16,3 1-19 0,-4-1 4 15,-3-3 1-15,4 1 14 0,-4-1 0 0,0-3 0 0,0-3 10 16,-7 6 6-16,0-3 2 0,-4 0 0 0,0 1 0 16,-3-1-18-16,0-3-9 0,-3 3 1 15,-5-3 0-15,1 3 33 0,0 0 7 0,-7-3 2 0,7 3 0 16,-1 0-3-16,-2 1-1 15,-1-1 0-15,0 3 0 0,-3 0-30 0,-4 4-13 16,1-4 1-16,-15 6 0 0,7 1 12 0,-7 0 16 0,4-4-3 0,-1 7-1 16,5-4-4-16,2 1-8 0,1-1 11 0,3 1-11 0,1-1 9 0,-1-2-9 0,4-1 0 0,3-3 9 15,0 1-9-15,4-7 0 16,0 0 0-16,3-7 0 16,8-2-33-16,-1 0-9 0,4-7-2 0,4-3 0 15,3 3-90-15,3-2-18 0,8-4-4 0</inkml:trace>
  <inkml:trace contextRef="#ctx0" brushRef="#br0" timeOffset="124615.97">9589 9632 1824 0,'0'0'38'0,"0"0"8"15,0 0-37-15,-4 3-9 0,0 0 0 0,4-3 0 16,0 0 104-16,0 6 18 0,0 1 4 0,0-7 1 16,4 3-51-16,0 0-9 0,3 0-3 0,0-3 0 15,0 0-50-15,0 0-14 0,3 0 0 0,1-3 0 0,-1 0 56 0,5-3 7 0,2 2 1 0,1-2 0 32,0 0 0-32,-1 0 0 0,4-4 0 0,0 1 0 15,-3-1-52-15,3 1-12 0,0 3 0 0,1-1 0 16,-5 4 0-16,4 3 0 0,-6 3 0 0,-1 1 0 15,-4-1 0-15,1 3 0 0,-1 3 0 0,-3 1 0 0,1 2 0 0,-5 4 0 16,1 3 0-16,-4 9 0 0,0 0 54 0,-4 1 8 0,1 5 2 0,-5 0 0 31,-2-2-52-31,-1 2-12 0,1 1 0 0,-1-4 0 0,4-3 0 16,-4-6 0-16,4 3 0 0,0-9 0 0,4 0 0 16,-1-10 0-16,4 0 0 0,0-6 0 0,0 0-152 0,-3-6-32 15,-1-6-8-15</inkml:trace>
  <inkml:trace contextRef="#ctx0" brushRef="#br0" timeOffset="124834.03">9638 9949 1729 0,'7'-10'72'15,"0"1"-57"1,4 3 108-16,-1-4 21 0,1 4 5 0,6 0 1 15,1-1-16-15,0 1-3 0,-1 3-1 0,8 0 0 16,0 3-52-16,-1 0-10 0,5 0-3 0,2 3 0 16,-2-3-1-16,2 0 0 0,-2 0 0 0,2 0 0 0,-2-3-51 0,-5 3-13 0,1-3 0 0</inkml:trace>
  <inkml:trace contextRef="#ctx0" brushRef="#br0" timeOffset="126795.96">8005 11645 1094 0,'0'0'46'16,"0"-6"-37"-16,0 6 95 0,0 0 20 0,0-7 3 0,0 7 1 31,0 0-52-31,0 0-9 0,0 0-3 0,0 0 0 15,0 0 0-15,0 0 0 0,3 7 0 0,1 2 0 16,-1 4-23-16,4 5-5 0,0 4 0 0,0 3-1 0,0 1-5 0,4 2-1 0,0 3 0 0,3 0 0 31,-4 1 4-31,1-1 1 0,3 1 0 0,-4 2 0 0,5-6-6 16,-5 4-2-16,4-1 0 0,-3-3 0 16,3 0-17-16,-3-6-9 0,-1 0 10 0,1-3-10 0,-4-3 8 15,0-4-8-15,0-2 0 0,0-7 9 0,0-3-9 0,-3-3 0 0,-1-4 0 0,1-2 0 16,-4-7 0-16,0-2 0 0,0-4 9 0,0-3-9 15,0-4 9 1,0 1-9-16,-4 0 12 0,1 0-12 0,-1-4 10 0,0 4-10 0,-3 0 8 0,4-4-8 16,-4-2 0-16,0-1 8 0,0-5-8 0,0-1 0 15,0 3-10-15,0 1-7 0,0 2-2 0,-1-2 0 16,1 5 39-16,0 7 7 0,0 0 1 0,4 0 1 16,-8 3 5-16,8 3 1 0,-4-3 0 0,3 3 0 15,1 4-12-15,-1 2-3 0,0 1 0 16,4 2 0-16,0 1-6 0,4 3-2 0,0-1 0 0,3 1 0 15,0 3-12-15,3 3 0 0,1-3 8 0,3 3-8 16,0 0 0-16,4 0 0 0,-1 3 0 0,1-3 0 16,3 3 29-16,-3-3 0 0,-1 3 0 0,1-3 0 15,3 0-29-15,0 0 0 0,1-3 0 0,-1 0 0 16,7-6 0-16,0 2 8 0,4-2-8 0,0-1 0 16,3 1 0-16,4-3 0 0,0-1 0 0,-4 0 0 15,-3 1 0-15,-1-1 0 0,-6 1 0 0,0 2 0 0,-1 1 16 0,1 3 3 0,-4-1 1 0,4 1 0 31,-4 6-12-31,0-3-8 0,0 6 12 0,-3-3-12 16,3 3-14-16,-3 4-10 0,0-1-1 0,-4 0-1 16,-4-3 58-16,1 4 11 0,-1 2 2 0,-3-3 1 0,-3 0-29 0,0 1-5 15,3 2-2-15,-7-3 0 0,3 1-2 0,-3 2 0 0,0-3 0 0,0 4 0 16,0-1-8 0,0 4 0-16,0-4 0 0,0 4 0 0,4-1 0 15,-4 1 0-15,7 2 0 0,-4 1 0 0,1 3 0 0,3-3 0 0,0 6 0 0,0-4 0 16,3 7 20-16,1 4 1 0,0 2 1 15,-4 4 0-15,3 2-35 0,1 4-7 0,-1 3-2 16,1 3 0-16,0-6 22 0,-1-4 0 0,1 1 0 0,3-1 0 16,-4 1 0-1,5 0 0-15,-1-1 0 0,0 4 0 0,0-6 0 0,0-1 0 0,0 1 0 0,0-4 0 16,0-6 12-16,0-3 6 0,-3-3 2 0,0-4 0 16,-1-2-11-1,-6-4-1-15,3-2-8 0,-7-1 12 16,0-3-31-16,-4 0-6 0,-3 0-2 0,-3-3 0 0,-1 4 40 0,-7-1 8 0,1-3 2 0,-1 3 0 15,-3 3-37-15,-4-3-7 0,1 7-2 0,-5-1 0 16,-6 0 43-16,-7 4 9 0,-4-1 2 0,-3 1 0 16,-1 0-31-16,4-4 8 0,0 0-8 0,1-2 0 15,-1-4 0-15,3-3 0 0,-3-3 0 0,1 0 0 16,-1-7 0-16,3 1 0 0,5-4 0 0,2-3 0 16,5 4 0-16,6-4 0 0,4-3-10 0,0 4 10 15,6-4-27-15,5 0 0 0,3 0 0 0,0 1 0 16,3-1-81-16,4 6-16 0,0-3-3 0</inkml:trace>
  <inkml:trace contextRef="#ctx0" brushRef="#br0" timeOffset="127117.59">8587 11538 1691 0,'0'0'71'31,"0"0"-57"-31,0 0 142 0,-4 7 28 0,1-1 5 0,3 6 2 15,0 4-54-15,0 0-10 0,0 6-3 0,0 3 0 16,3 3-52-16,4 3-10 0,-3 4-2 0,6-4-1 16,-3 1-27-16,4-4-4 0,3-3-2 0,-3 0 0 15,3-3-26-15,-4 0 8 0,4-3-8 0,1-1 0 16,-1 1-84-16,-4-3-21 0,4 3-5 0</inkml:trace>
  <inkml:trace contextRef="#ctx0" brushRef="#br0" timeOffset="128426.08">9102 11115 253 0,'-4'-16'0'0,"4"16"12"0,0 0-12 15,-3-6 0-15,3 6 0 0,0 0 0 0,0 0 60 0,-4 0 11 0,4 0 1 0,-10 3 1 16,6 0 47-16,-3 0 8 0,0 1 3 0,0 2 0 16,3 0-19-16,-3-3-3 0,4 4-1 0,-4-1 0 15,3-3-5-15,-3 0-2 0,4 0 0 0,3-3 0 16,0 0-81-16,0 0-20 0,0 0 0 0,0 0 0 15,0 0 0-15,0 0 0 0,0 0 0 0,0 0 0 16,0 0 32-16,0 0 1 0,0 0 1 0,0 0 0 16,0 0-3-16,0 0-1 0,0 0 0 0,0 0 0 15,0 0 6-15,0 0 2 0,0 0 0 0,0 0 0 16,0 0 13-16,0 0 2 0,0 0 1 0,0 0 0 0,7 3-11 0,0-3-3 0,3 0 0 0,-3 0 0 31,0 0-15-31,4 0-3 0,-4 0-1 0,0-3 0 0,4 3-3 0,3 0-1 0,-4 0 0 0,4-3 0 31,1 3-2-31,-1-3-1 0,0 0 0 0,3 3 0 0,1-3-5 0,0 0-1 0,-1 3 0 0,4-4 0 32,4 1-8-32,3 0 0 0,1 3 0 0,2-3 0 0,1 0 53 0,7 0 9 0,-4 0 2 15,4-4 0 1,0 1-52-16,0 0-12 0,3 0 0 0,0-7 0 16,4 4 11-16,0-1-1 0,3 1 0 0,-13-1 0 0,2 1-10 0,1 3 0 0,-3-1 9 0,-1 4-9 15,0 0 9-15,-3 3-9 0,-4 0 12 0,7 0-12 16,-3 3-8-16,-7 0-9 0,-4 1-2 0,0-1 0 31,-7 3 19-31,0 0 0 0,-3-3 0 0,-4 4 0 0,-3-4 28 0,-1 3 8 16,-3-3 3-16,0-3 0 15,0 6-24-15,-3-2-5 0,-1-1-1 0,-3 0 0 0,3 0 3 0,-3 0 1 0,0 3 0 16,0-6 0 0,4 4-4-16,-4-4-1 0,7 0 0 0,-4 0 0 15,4 0-8-15,-7 3 0 0,4 0-10 0,-4 3 10 0,7-3 0 0,-4 3 0 0,4 1 13 0,4 2-4 16,-4 1-9-16,3 2-11 15,1 1 3-15,-1 2 0 0,1 4 8 0,3 3 11 0,0 6-3 0,3 10 0 16,1-4-8-16,-1 7 0 0,1 0 0 0,3 3 0 16,-3 0 0-16,3 0 0 0,0 3 0 0,0 3 0 15,4-3 0-15,-1-3 0 0,-3 3 0 0,4 0 0 16,-4-6 0-16,-3-1 0 0,3-2 0 0,0 0 0 16,-3-7 0-16,-4 3 0 0,3-5 0 0,-3-1 0 0,0-3 0 15,-3-3 0-15,3-3 0 0,-4-4 0 0,-3-2 12 16,0-4-2-16,0 1-1 0,0-4 0 15,-3-3-9-15,3-3 0 0,-11 0-12 0,1-3 12 0,-4 0 0 0,0 0 0 0,-8 0 0 0,-2-1 0 32,-5 4 8-32,-2 0-8 0,-5 4 8 0,-2-1-8 0,-1 6-11 0,-3 1-7 0,-1 2-2 0,-3 1 0 15,0 5 54-15,-3-2 10 0,-4 3 3 0,0 3 0 16,7-6-30-16,1-1-5 0,2 1-2 0,1-7 0 16,7-2-10-16,3-1 0 0,4-3 0 0,3 0 8 31,4-6-8-31,3-3-17 0,0-4 4 0,8 1 1 15,-1-7-126-15,8-3-25 0,-1-2-5 0</inkml:trace>
  <inkml:trace contextRef="#ctx0" brushRef="#br0" timeOffset="128879.8">9560 11385 1638 0,'0'0'46'0,"4"6"11"0,-1-3-45 16,1 0-12-16,3 3 0 0,4-2 0 0,-1-4 77 0,4 3 14 16,-3-3 2-16,3-3 1 0,4-1-66 0,-1 1-14 0,4-3-2 0,-3 0-1 15,3 3 42-15,-3-4 9 0,6 1 2 0,-2 0 0 16,2 3-52-16,-2 0-12 0,-1 3 0 0,-4 0 0 16,1 0 0-16,-4 3 0 0,4 3 0 0,-8 0 0 15,4 1 54-15,-7 2 8 16,1 3 2-16,-5 1 0 0,-3 3-52 0,0 3-12 0,0 2 0 0,-7 8 0 15,0 2 54-15,0 7 8 0,-4 2 2 0,1 4 0 16,3-3-52-16,0 0-12 16,3-4 0-16,-3-5 0 0,0-1 0 0,3-3 0 0,1-6 0 15,-1-3 0-15,4-6 0 0,0-4 0 0,0-3 0 0,0-6 0 16,0 0-167-16,4-6-36 16,-1-6-7-16,1-4-755 0</inkml:trace>
  <inkml:trace contextRef="#ctx0" brushRef="#br0" timeOffset="129096.51">9716 11692 2030 0,'-8'19'57'0,"5"-10"14"16,-1-3-57-16,1 1-14 0,3-1 0 0,0 0 0 0,3-3 105 0,1 1 19 0,-1-1 3 0,5-3 1 31,-1 3-103-31,3-3-25 0,1 0 0 0,3 0 0 0,0 0 56 0,4-3 7 0,-4 3 1 0,3 0 0 15,5-3-40-15,-5 3-7 16,4-4-1-16,4 1-1 0,0 0-24 0,-4-3-5 0,7 0-1 0,0-1 0 31,1-5-157-31,-1 2-31 0,0 1-6 0,-7-4-2 0</inkml:trace>
  <inkml:trace contextRef="#ctx0" brushRef="#br0" timeOffset="130301.13">10273 11024 1497 0,'0'0'32'0,"0"0"8"0,0 0 0 0,0 6 4 0,3 1-36 0,1-1-8 15,-1 6 0-15,1 1 0 0,0 3 53 0,3-1 9 16,3 7 2-16,-3 3 0 16,7 7 0-16,-3-1 0 0,0 7 0 0,3-1 0 0,0-2 51 0,0-4 10 15,0 1 3-15,0-1 0 0,0-3-52 0,0 0-9 0,-3-6-3 0,-1-3 0 16,1-3-51-16,-4-7-13 0,4-3 0 0,-8 1 0 16,4-7 0-16,-3-7 0 0,-4-2 0 0,3-4 0 15,-6-2 0-15,3-1 0 16,-7-3 0-16,0-3 0 0,0 4 0 0,0-8 0 15,-4 5 0-15,-3-5 0 0,3 1-48 0,1 0-13 16,-4 0-3-16,-1-3 0 0,5 6 52 0,-1-3 12 0,1 0 0 0,-1 0 0 16,1 3 0-16,-1 0 0 15,0 3 0-15,1 3 0 0,3 1 0 0,0 2 0 16,0 1 0-16,0 2 0 0,3 4 0 0,1 0 0 0,3 6 0 0,0 0 0 0,0 0 0 0,0 0 0 31,0 0 0-31,0 0 0 0,0 0 0 0,0 0 0 0,3-3 0 0,4-1 0 16,0 1 0-16,-3 0 0 15,3 3 0-15,0-3 0 0,0 0 0 0,0 3 0 0,0-3 0 0,4 3 0 0,-4 0 48 0,7-3 13 16,0 3 3-16,0 0 0 16,0 3-52-16,4-3-12 0,-1 0 0 0,5 3 0 0,-5-3 0 15,4 0 0-15,0 3 0 0,1-3 0 0,-1 0 54 16,0 0 8-16,4 0 2 0,3-3 0 0,0 0-52 0,0-4-12 16,4 1 0-16,3 0 0 0,-3-3 0 0,3-1 0 15,-3 1 0-15,0-1 0 0,0-2 0 0,-1 2 0 16,-2 1 0-16,-1 3 0 15,0-1 0-15,0 1-12 0,-3 3 3 0,3 0 0 0,-3 3 9 0,0 0 12 16,-4-3-2-16,0 3-1 0,-3 0-9 0,-1 0 0 16,1 0 0-16,-4 0 0 0,0-3 0 15,-3 3 0-15,-1 0 0 0,1-4 0 0,-4 1 0 0,0 0 0 0,-4 0 0 0,5 0 0 16,-5 0 0-16,-3 3 0 0,4-3 0 0,-4 3 0 16,0 0 0-16,0 0 0 0,3-4 0 0,4 1 0 15,-3 0 0-15,-4 3 0 0,7 0 0 0,-7 0 0 16,3 0 0-16,4 3 0 0,-3 4 0 0,-1-1 0 15,4 0 53-15,-3 0 9 0,-1 4 2 0,1-1 0 16,0 1-52-16,-1-1-12 16,4 0 0-16,-7 4 0 15,4 0 0-15,-1-1 0 0,1 1 0 0,-1 2 0 0,1 1 0 16,-1 0 0-16,1 2 0 0,-1 8 0 0,4-1 0 0,-3 3 0 0,3 6 0 0,0 1 0 16,0 2 0-16,0 1 0 0,4 3 0 0,-4-7 0 15,0 4 0-15,3 0 0 0,1 2 0 0,0 1 0 16,-1 0 0-16,4 0 0 15,-3-1 0-15,3 17 0 0,-3-16 0 0,-1-4 0 0,1-2 0 0,-4-4 0 16,0-6-14 0,0-6-6-16,0-3 0 0,-7-1-1 0,3-2 33 0,-3-4 8 0,0 1 0 0,-3-1 1 15,3 1-21-15,-4-4 0 0,-3 3 0 16,0 1 0-16,0-4 0 0,4 0 0 0,-8 4 0 0,1-4 0 16,3 3 0-16,-4 1 0 0,0-1 0 15,1-3 0-15,-1 4 0 0,-3-4 0 0,0 3 0 0,0-2 0 0,-4 2 0 16,1-6 0-16,-1 3 0 0,-3-2 0 15,-4-1 0-15,0 0 0 0,1 0 0 0,-8-3 0 16,-3-3 0-16,-1 3 0 0,-2 0 0 0,-5-3 0 16,1 3 56-16,3 3 6 0,0 0 2 0,-3 0 0 15,3 3-52-15,0 4-12 0,-3 2 0 0,3-2 0 0,0 2 0 0,4 1 0 16,3-1 0-16,1 1 0 0,2-1 0 16,5-2 0-16,6-1 0 0,-3-2 0 0,7-1 0 0,3-3 0 0,4 0 0 15,0 0 0 1,7-3-151-16,0 0-33 0,0 0-6 0,0 0-2 15,7-3 0-15,0 0 0 0,4 0 0 0</inkml:trace>
  <inkml:trace contextRef="#ctx0" brushRef="#br0" timeOffset="130921.22">10749 11397 2296 0,'-7'10'102'0,"-3"-4"21"0,2 3-99 31,1-2-24-31,4-1 0 0,-4 0 0 0,3-3 92 0,4-3 12 0,-3 7 4 0,3-7 0 16,0 0-57-16,0 0-11 0,7 3-3 0,0-3 0 0,0 0-28 0,7 0-9 0,-3-3 0 15,6-1 0-15,-3 1 12 0,8-3-4 0,-1 0 0 0,-4-1-8 16,8-2 11-16,-7 0-11 16,3 2 10-16,-4-2-10 0,5 0 0 0,-8 2 8 0,3-2-8 0,1 6 0 31,-7-4 0-31,-1 4 11 0,4 3-11 0,-10-3 10 0,3 0-10 0,-4 3 0 0,1-3 0 0,-4 3 0 31,0 0 0-31,0 0 0 0,-4 6 0 0,-3 4 0 0,0-1 37 0,-3 0 15 0,-1 4 4 0,-3-4 0 31,3 4-39-31,-3 3-7 0,0-1-2 0,0-2 0 16,0 2-8-16,0-5 0 0,0 2 0 0,0-5 0 0,7 2 0 0,-4-3 0 0,4 1 0 0,7-7 0 31,0 0-9-31,0 0 9 0,4 3 0 0,3-3 0 0,0 0-8 0,3 0 8 0,1-3 0 0,-1 3 0 31,1-4 0-31,0 1 0 0,-1 0 10 0,4 0-2 0,0 3-8 0,0 0 11 16,-3 0-11-16,10 3 12 0,-7 0 36 0,4 4 8 16,0-1 2-16,-8 3 0 0,4 1-36 0,-3 5-7 15,-1 1-2-15,-2 3 0 0,-1 3 31 0,-4 0 5 0,1 3 2 0,-4 3 0 16,0-3-51-16,-7 0-16 0,3 3 0 0,-7-6 0 16,4 0 16-16,-3-3 8 0,-4-3 0 0,3 0-8 0,-3-4 0 15,0-6 0-15,0 1 0 0,0-1 0 16,-4-6 0-16,4 3 0 0,-4-6 0 0,4 0 0 15,0 0-98-15,0-4-14 0,0 1-2 0,0-3-1 16,3-1-66-16,1-2-14 0</inkml:trace>
  <inkml:trace contextRef="#ctx0" brushRef="#br0" timeOffset="133726.88">1753 14664 2538 0,'-7'7'112'0,"4"-1"24"0,-8 0-109 0,11 0-27 0,-7 1 0 0,4-4 0 31,3-3 81-31,0 0 11 0,0 0 3 0,0 0 0 16,10 3-76-16,-6-6-19 0,3 0 0 0,3 0 0 16,4-4 0-16,-3-2 0 0,3 0 0 0,7-4 0 0,0 4 12 0,4-1-2 0,0-2 0 0,0-1 0 15,-1 4-10-15,8-1-12 0,-7 4 2 0,6-3 1 32,-6 5-187-32,0 1-36 0</inkml:trace>
  <inkml:trace contextRef="#ctx0" brushRef="#br0" timeOffset="134733.5">2783 14545 1810 0,'0'0'51'0,"7"7"12"0,-3 2-51 0,7 0-12 0,-8 4 0 0,8 6 0 31,-1 6 67-31,4 9 10 0,4 1 3 0,0 9 0 0,3 0 21 0,0 3 5 0,4 3 1 0,-4 6 0 16,0 1 17-16,-7 5 3 0,7 4 1 0,-7 0 0 0,8-6-68 15,-8-4-14-15,0-3-2 0,3 1-1 16,1-7-5-16,0-3-1 0,-4-1 0 0,0-2 0 16,4-3-21-16,-4-4-4 0,0-2 0 0,0-4-1 15,-3-6-11-15,-1-6 0 0,-3-4 9 0,0-6-9 0,0 1 0 0,-7-7 0 0,0 0 0 0,0 0 8 31,-14-13-8-31,4-6 8 0,-8 0-8 0,4-6 8 0,-7 0-8 0,3-3 8 16,-3 0-8-16,0 0 8 0,-4-1-8 16,4 1 0-16,-4 0 0 0,0 0 0 0,1 0 0 0,-1-7 0 0,-3 1 0 15,0-4 0-15,3-3 0 0,4 0 0 0,-4-6 0 0,4 4 0 32,0-1 0-32,7 3 0 0,-1 0 0 0,5-6-8 15,-1 3-23-15,4-6-4 0,0-3-1 0,7-4 0 0,-7 10 36 0,7 3 0 0,7 0 0 0,-7 1 0 16,4 2 20-16,6 0 10 0,-6 0 2 15,6 0 1-15,5 10-1 16,2 0-1-16,-3 6 0 0,7 3 0 0,-6 6-31 0,6 4 0 16,0 2 0-16,-3 4 0 0,-1 9 0 0,8 3 0 15,-11 4 0-15,7 5 0 0,-7 7 57 0,-3 3 6 16,3 7 1-16,-3-4 0 0,-1 3-52 16,1-6-12-16,-1 4 0 0,-6-1 0 0,3 0 0 0,-4 0 8 0,4 0-8 0,-7 1 0 15,0-1 0-15,0-3 0 0,-7-3 0 0,7 0 0 16,-3-3 0-16,3-4 0 0,-7 1 0 0,3-3 0 15,-3-4 0-15,0-3 0 0,0 4 0 0,4-4 0 16,-8-3-14-16,0 0 1 0,4 0 0 0,0 0 0 16,0-3-48-16,7 0-10 0,-3 0-1 0,3 0-1 15,0 0-78-15,-7-6-15 0,7 6-3 0,0-12-1 16,0 2-69-16,7-2-13 0,3-1-4 0</inkml:trace>
  <inkml:trace contextRef="#ctx0" brushRef="#br0" timeOffset="135064.7">3457 14398 2245 0,'4'6'47'0,"3"0"10"0,-7 4-45 0,-7-4-12 0,3 4 0 0,1-4 0 15,3 3 118-15,-11 1 22 0,11-1 4 16,-10 0 0-16,2 1-58 0,-2-1-12 0,3 1-2 0,-4 2-1 31,4 1-20-31,-3-1-4 0,3 1-1 0,0 2 0 0,3-2-17 0,4 3-3 0,0 3-1 0,0-4 0 16,0 1-13-16,4 0-2 0,6-1-1 0,1-2 0 15,-1-4-9-15,4 1 0 0,0-4 0 0,4-3 0 16,-4-3 0-16,7-3 0 0,-10-3 0 0,7-4 0 16,-1-2 0-16,-6-1 10 0,6-3-10 0,1 1 10 15,-4-1-10-15,0 0 0 0,0 1 0 0,4-1 8 16,-7 3 1-16,-1 1 0 0,-3-4 0 0,0 7 0 16,-3-4 0-16,-4 4 0 0,0 3 0 0,-4-1 0 15,-3 1 16-15,-7 0 3 0,4 0 1 0,-4 2 0 16,-1-2-13-16,-6 3-4 0,7 0 0 0,-7 0 0 15,3 3-30-15,4-3-6 16,-3 3-2-16,-1 0 0 0,4 3-45 0,0-6-9 0,-4 3-1 0,7-4-1 16,4 1-74-16,7 3-16 0,0 0-2 0</inkml:trace>
  <inkml:trace contextRef="#ctx0" brushRef="#br0" timeOffset="135608.64">3842 14545 2135 0,'-14'7'44'0,"3"-7"11"0,4 0-44 16,3 0-11-16,1 0 0 0,3 0 0 0,0 0 81 0,0 0 15 0,-11 3 2 0,11-3 1 16,4 6-23-16,3 0-5 0,-4 0-1 0,8 7 0 15,0 3-31-15,6 3-7 0,1 2 0 0,0 11-1 16,-1 2 10-16,4 4 3 0,-7 6 0 0,1 3 0 15,2-3 5-15,1 0 2 0,0-4 0 0,-1 4 0 16,1 0-4 0,-4 0-1-16,0 3 0 0,0-3 0 0,4 0-29 0,-8-6-5 0,-3-4-2 0,0-6 0 15,4-3 18-15,-11-6 4 0,0-3 1 0,0-4 0 16,-7-5-25-16,0-1-8 16,-4 0 0-16,1-6 0 0,-1-3 0 0,-3-6-9 0,-4-1 1 0,1-5 0 15,-1-7 8 1,1-10 0-16,-1 1 0 0,-3-7-8 0,3 1 8 0,-7-4 0 0,-3 0 0 0,3-6-8 15,1 3 8-15,-1 0 0 0,4-3 0 0,0-6 0 16,7 6 0-16,3-3-8 0,8 3 8 0,-8-3 0 16,11 6 0-16,3 0 0 0,5 6 0 0,-5-6 0 15,4 4 0 1,7-1 0-16,0-3 0 0,4 3 0 0,-4 3 0 0,7 4 0 0,-3 6 8 0,0 0-8 16,-1 6 14-16,1 6-2 0,-1 3 0 0,1 4 0 15,-7 6 25 1,3 3 5-16,0 6 1 0,-4 3 0 0,1 10-35 0,0 6-8 0,-8 4 0 0,4 5 0 15,-7 1 14-15,4 2 1 0,-8 4 0 0,4-3 0 16,-7-4-3-16,4-3 0 0,-11-5 0 0,6-1 0 16,-2-3-12-16,-1 0 0 0,-3-4 0 0,4-2-10 15,-1-7-26-15,-3-2-6 0,3-4-1 0,1-3 0 16,-1-3-81-16,1-7-17 0,3-2-3 0</inkml:trace>
  <inkml:trace contextRef="#ctx0" brushRef="#br0" timeOffset="136061.67">4519 14614 1982 0,'0'0'56'0,"0"0"12"16,0 0-54-16,0 0-14 0,7 3 0 0,-7-3 0 16,0 0 140-16,0 0 26 0,0 0 5 0,0 0 1 15,0 0-39-15,0 0-7 0,-7-3-2 0,-3-3 0 16,-1 0-54-16,4-4-11 0,-11 4-3 0,4-7 0 0,4 1-28 0,-8-7-7 0,7 0-1 0,-6-6 0 31,3 0 4-31,-1-3 1 0,-6-7 0 0,7 1 0 16,4-1-25-16,-12 1 0 0,12-1 0 0,-4 1 0 15,0 3 0-15,3-1 0 0,0 1 0 0,1 0 0 0,3-4 0 0,3-3 0 0,4 1 0 16,4-1 0 0,-1 4 0-16,4-1 0 0,4 4 0 0,0 3 0 15,-1-1 0-15,11 7 0 0,-10 1 0 0,7 2 0 0,-1 3 0 0,-3 3 0 0,0 1 0 0,1 3 0 16,2 2-46-16,-6 1-14 15,3 3-4-15,0-3 0 16,4 2-153-16,-8 1-31 0</inkml:trace>
  <inkml:trace contextRef="#ctx0" brushRef="#br0" timeOffset="136483.57">4921 13542 1579 0,'-10'-10'32'0,"10"10"10"0,-7-6-34 0,7 6-8 0,0 0 0 0,0 0 0 16,0-3 156-16,0 3 28 0,0 0 7 0,7-9 1 16,-7 6-103-16,10-4-20 0,-6 4-4 0,10-3-1 15,4 3 0-15,-4 0 0 0,7 3 0 0,4-4 0 16,3 8 0-16,0-1 0 0,7 0 0 0,-7 6 0 16,1 1 0-16,-5 2 0 0,5 4 0 0,-8 3 0 15,0 3 0-15,0-4 0 0,4 8 0 0,-11-1 0 16,7 3-10-16,-3 0-2 0,-1 3-1 0,-3 7 0 15,1 0-9-15,2 9-2 0,-6 3 0 0,-4 3 0 16,3-3-28-16,-3-3-12 0,-7 0 11 0,0 7-3 0,0-1-8 0,-10 3 0 0,3 4 0 0,0-4 0 16,-4-12 0-1,1-3 0-15,-1-6 0 0,0-1 0 0,1-9-62 0,-1 0-12 0,1-3-2 16</inkml:trace>
  <inkml:trace contextRef="#ctx0" brushRef="#br1" timeOffset="148258.87">1626 12937 2385 0,'-10'-7'68'0,"-1"1"14"0,1 3-66 0,6 0-16 0,4 3 0 0,0 0 0 31,0 0 0-31,0 0 0 0,0 0 0 0,0 0 0 0,0 0-9 0,4 0-9 0,6 0-2 0,1 0 0 31,-1 0-4-31,8-3-2 0,0 0 0 0,-1 0 0 0,4-1 16 0,1-2 10 0,2 0-12 0,8-4 12 16,3 4 0-16,1-3 0 0,9-4 0 0,1 1 9 31,7-1 14-31,0 4 2 0,7-4 1 0,0 1 0 0,7-1 3 0,7 1 1 16,4-1 0-16,6 0 0 16,5 1-2-16,-1-1-1 0,4 1 0 0,6-4 0 15,1 0-17-15,7 4-10 0,0-4 12 0,3-3-12 16,8 7 20-16,-1-4-2 0,0 1-1 0,4-1 0 15,0 3-4-15,4-2-1 0,3-1 0 0,-7 0 0 0,7-3 14 0,0 1 2 0,3 2 1 0,1-6 0 0,-1 3 2 0,1 0 0 32,-11 1 0-32,-4-1 0 0,4 3 0 0,-7-3 0 0,0 4 0 0,-18-1 0 15,0 3-13-15,-6 1-2 0,-8 6-1 0,-4-1 0 16,-10 1-15-16,-3 0 9 0,-8 3-9 0,-6 0 8 16,-8 3-8-16,-7 0 0 0,-3 3 0 15,0-3 8-15,-15 3-8 0,5 0 0 0,-8 0 0 0,0-3 0 16,-4 3 0-16,-3-3 8 0,1 3-8 0,-1-3 0 15,-4 3 12-15,-3-3-4 0,0 0 0 0,0 0 0 16,0 0-8-16,0 0 0 0,0 0 9 0,-10-3-9 0,2 0 0 0,-6 3 8 0,4-3-8 16,-4 3 0-16,3 0 0 15,-7 0 0-15,4 0-10 0,0 0 10 16,-3 0-57-16,2 3-5 0,-2 0-1 0</inkml:trace>
  <inkml:trace contextRef="#ctx0" brushRef="#br0" timeOffset="154551.6">8357 13846 1337 0,'0'0'56'16,"0"0"-44"0,0 0 92-16,0 0 20 0,0 0 3 0,0 0 1 15,0 0 0-15,0 0 0 0,0 0 0 0,0 0 0 16,0 0-52-16,0 6-9 0,0 1-3 0,0 2 0 15,0 7 52-15,0-1 9 0,0 4 3 0,0 6 0 16,4 0-103-16,-4 4-25 0,3 2 0 0,1 3 0 16,-1 1 56-16,1 3 7 0,-1-1 1 0,1 7 0 0,-4-3-14 0,4 3-2 0,-1 0-1 0,1-4 0 31,-4-2-19-31,7-7-3 0,-4-2-1 0,1-4 0 0,-1-3-12 16,1-7-4-16,-1 4 0 0,1-6 0 15,-4-4-8-15,3-3 0 0,1 1 0 0,-4-7 0 16,0 0-17-16,0 0 4 0,0 0 1 0,0 0 0 0,0 0 12 0,0-7 0 0,3 1 0 0,1-3 0 15,-4-4 0-15,-4-3 0 0,4 1 0 16,-3-7 0-16,-1-3 0 0,1-7 16 0,-1-2-3 0,1-1-1 31,-1-2-12-31,1 2-16 0,-4 1 3 0,0-4 1 0,3 7 20 0,-3-1 4 0,0-2 0 16,3 3 1-16,-3-1-13 0,4-2 0 0,-1-1 0 0,-3 1 0 31,4 2 0-31,-1 1-16 0,4 3 1 0,-3 0 1 0,-1-1 14 16,1 4 0-16,-1 3 0 0,1 0 0 0,-1 4 0 0,4 2 0 0,-3 0 0 0,3 4 0 15,-4-1 0-15,4 1 0 0,0 2 0 0,0 1 0 16,4 3 0-16,-8-1 0 0,4 1 0 16,0 6 0-16,0 0 16 0,0 0 5 0,0 0 2 0,0 0 0 15,0 0-37-15,0 0-7 0,0 0-2 0,0 0 0 16,7-3 35-16,-3 3 8 0,3 0 0 0,-4 0 1 16,4 0-21-16,-3 0 0 0,3 0 0 0,-4-3 8 15,4 3-24-15,0-3-5 0,0-1-1 0,1-2 0 16,-1 3 34-16,3-3 8 0,1 3 0 0,3-1 1 15,0-2-33-15,4 0-8 0,-1 3 0 0,4-3-1 16,4-4 35-16,3 4 7 0,4 0 2 0,0-1 0 16,-4 1-37-16,4-3-7 0,0-1-2 0,-4 1 0 15,0-1 42-15,0 1 8 0,-3 0 1 0,7-4 1 0,-4 4-29 0,4-4 0 16,3 4 0-16,0-4 0 16,0 4-24-16,1-4-2 0,3 1 0 0,-8 2 0 15,1-2 42-15,-7 2 8 0,-4-2 1 0,4 2 1 16,-4 4-17-16,-4-3-9 0,1 2 10 0,0 1-10 0,-4 3 0 15,0 0 0-15,0 3 0 0,-3 0 0 0,-4 0 0 0,0 3 0 0,0 0 8 0,0 0-8 32,-4 0 11-32,1 4-11 0,-4-1 12 0,3 0-12 0,-3 0 11 0,-3 1-11 0,3-1 10 15,0-3-10-15,-4 3 9 0,4-6-9 0,0 7 8 0,0-4-8 16,0-3 0-16,0 6 0 0,0-6 0 0,0 0 0 16,0 0 18-16,4 6-2 0,-4-6 0 0,0 0 0 31,0 7-26-31,0-4-6 0,0 3 0 0,0 0-1 15,3 1 17-15,-3-1 0 0,0 3 0 0,0 1 0 0,4 2 12 0,-4 1 4 16,0 2 0-16,3 1 0 0,1 3-24 0,0 3-5 0,-1-3-1 0,1 6 0 16,3-3 14-16,0 0 0 0,0 3 0 0,0 0 0 15,3 3 8-15,-3 3 5 0,4 1 1 0,0 5 0 16,-1 1-14-16,4 3 0 0,-3 3 0 0,-1-4 0 16,5-2-8-16,-5 0-5 0,1-4-1 0,-1 1 0 15,4-1 14-15,-3 4 0 0,0-4 0 0,-4 4 0 16,3 0 0-16,-3-4 0 0,0 1 0 0,0-1 0 15,0-6 11-15,-3 0 1 0,0-6 1 0,3 0 0 0,-4-3-13 0,1-3-15 16,-1-4 3-16,-3 1 1 16,0-1 11-16,0-2 0 0,0-1 0 0,0-2 0 15,-3 2 0-15,-1-3 0 0,1 1 0 0,-1-1 8 16,1 0-8-16,-5 0 0 0,1-3 0 0,4 1 8 0,-8-1-8 16,1 0 0-16,-1 0 0 0,-3 0 0 15,0-3 0-15,-4 3 0 0,1-3 0 0,-5 0 0 16,-2 0 0-16,-1 0 0 0,-3 0 0 0,0 0 8 15,-1 0-8-15,5 0 0 0,-4 0 0 0,3 3 0 0,-3-3 0 16,-4 7 9-16,0-4-9 0,0 3 0 0,-3 0 0 0,-4 1 0 0,-3-4 0 0,0 3 0 31,6 3 0-31,1-2 0 0,0-1 0 0,3-3 0 0,0 3 0 16,4 1 0-16,0-4 8 0,0 3-8 0,3-3 0 0,-3-3 0 0,3 3 0 16,0-3 0-16,4 0 0 0,3-3 0 0,1 3 0 0,-1-3 0 31,8-3-50-31,-1 3-4 0,4-4-1 0,0 1 0 0,3 0-57 0,8 0-11 0,-1-1-2 0,1-2-1 31,0-1-114-31,3 4-22 0</inkml:trace>
  <inkml:trace contextRef="#ctx0" brushRef="#br0" timeOffset="155022.29">8759 13959 1728 0,'0'0'36'0,"0"0"8"15,0-6-35-15,0-1-9 0,4 1 0 0,-4 6 0 16,0-6 124-16,0 6 24 0,0 0 4 0,0 0 0 15,0 0 12-15,0 0 3 0,0 0 0 0,-7 3 0 0,3 6-63 0,4 1-12 0,0 2-2 0,0 4-1 16,4 3-71-16,-1 0-18 0,1-1 0 0,0 1 0 16,-1 0 55-16,4 0 7 0,-3 0 2 0,-1 0 0 15,4-1-52-15,-3 1-12 0,3-3 0 0,0-1 0 16,0 1-100-16,0-6-22 0,0-1-5 0,0-3-1 16,0-3-102-16,0 1-21 0</inkml:trace>
  <inkml:trace contextRef="#ctx0" brushRef="#br0" timeOffset="156382.39">9447 13310 851 0,'-7'3'36'16,"0"0"-36"-16,4 0 124 15,-4 0 19-15,7-3 3 0,0 0 1 16,0 0-36-16,0 0-7 0,0 0-2 0,0 0 0 0,0 0-25 0,0 0-5 0,0 0 0 0,0 0-1 15,0 0-57-15,0 0-14 0,0 0 0 16,0 0 0 0,0 0 0-16,3-3 0 0,1-3 0 0,-4 6 0 15,3-3 0-15,-3 3 0 0,0 0 0 0,4-6 0 0,-4 6 31 0,0 0 3 0,0 0 1 0,0 0 0 32,0 0-11-32,0 0-1 0,0 0-1 0,0 0 0 0,0 0 11 0,0 0 3 0,0 0 0 0,0 0 0 15,3-7-1-15,-3 7 0 0,4-3 0 0,-4 3 0 16,7 0-35-16,0-3 0 0,0 3 0 0,0 0 0 15,0 0 0-15,4 0 0 0,-1 3 0 0,4-3 0 32,1 0 0-32,2 0 0 0,1 0 0 0,-1 0 0 0,1 0 19 0,0-3-3 0,-1 3-1 15,1-3 0-15,0 3-24 0,-1 0-5 0,1-3-1 0,3 3 0 16,0-3 63-16,0 3 13 0,4-3 3 0,3 3 0 16,1 0-64-16,2 0-16 0,1 0-2 0,0 0 0 31,0-4 29-31,-1 4 5 0,-2 0 2 0,2 0 0 0,-6 0-18 0,3-3 0 15,-3 3 0-15,3-3 0 0,0 3 0 0,4-3 0 0,0 0 0 0,3 0 0 16,0 0 0-16,1-4 0 0,-1 4 0 0,-3 0 0 16,-8 0 0-16,1 3 0 0,-4 0 0 0,-3 0 0 0,0 0 0 15,-4 3 0-15,-4 3 0 0,1-3 0 16,-4 4 0-16,0-1 0 0,-4 0 0 0,5 1 0 16,-8-1 55-16,3 3 7 0,-3-3 2 0,0 4 0 15,0-4-52-15,0 0-12 0,0 1 0 0,0-1 0 0,0-6 0 0,0 0 0 0,0 0 0 16,0 0 0-1,0 0 0-15,0 0 0 0,7 3 0 0,-7-3 0 16,4 0 0-16,-4 0 0 0,7 0 0 0,-7 0 0 16,7 0 0-16,-4 0 0 0,4 3 0 0,-7-3 0 15,4 3 0-15,-1 0 0 0,1 4 0 0,-1-1 0 0,1 0 0 16,-1 4 0-16,-3-1 0 0,4 1 0 0,0 2 0 0,-1 1 0 16,1 2 0-16,-1 4 0 0,1 0 0 0,3 3 0 0,0 0 0 0,0 0 0 15,0 3 0-15,3-3 0 0,1 3 0 0,0 0 0 16,-1-3 0-16,1 6 0 0,-1-3 0 0,4 3 0 15,-3 1 0 1,0 2 0-16,3 4 0 0,-4-1 0 16,1 0 0-16,3 1 0 0,-3 3 0 0,-1-4 0 0,1 1 0 15,-1-1 0-15,1-6 0 0,-4 4 0 0,4-4 0 16,-4 0 0-16,0 0 0 0,0 1 0 0,0-1 0 0,-4 0 0 0,4 0 0 16,0 0 0-16,-3-3 0 0,0 1 0 0,-1-1 0 0,-3-3 0 15,4-4 0-15,-1 1 0 0,1 0 0 0,-4-3 0 16,0-1 54-16,0 1 8 0,0 3 2 0,0-7 0 31,0 4-103-31,0-3-20 0,0-4-4 0,-4 4-1 0,1-7 52 0,-1 3 12 0,1-2 0 0,-1-1 0 16,0-3 48-16,4-3 13 0,-10 0 3 15,3 0 0-15,-7 0-52 0,0 0-12 0,-1 0 0 0,-2 0 0 16,-1 0 0-16,-3 3 0 0,-4-3 0 0,1 3 0 16,-1 3 0-16,-3 1 0 0,0-1 0 15,-1 3 0-15,1 1 0 0,3-1 0 0,1 1 0 0,-8-4 0 0,4 3 0 0,-8-2 0 16,-2-1 0-16,-1 0 0 15,0-3 0-15,0-3 0 0,0 3 0 0,1-3 0 0,2 0 0 16,5 0 0-16,2 4 0 0,-2-4 0 16,2 3 0-16,1 0 0 0,0 0 0 0,0 3 0 0,3-3 0 15,-3 7 0-15,3-4 0 0,-3 0 0 16,7-3 0-16,0 4 0 0,3-4 0 0,4-3 0 16,-4 0-48-16,8 0-13 0,-1-3-3 0,4-4 0 15,3 1-102-15,1-3-21 0,-1-4-4 0</inkml:trace>
  <inkml:trace contextRef="#ctx0" brushRef="#br0" timeOffset="156957.23">9853 13865 1580 0,'0'0'67'0,"0"0"-54"32,7-6 33-32,-3 2 6 0,3-2 2 0,3 0 0 15,4-3-35-15,1 2-7 0,2-2-2 0,1 3 0 16,3-4-10-16,4 4 0 0,3 0 0 0,-3-4 0 16,-1 4 0-16,-3 0 0 0,1-1 0 0,-5-2 0 15,4 3 52-15,1-1 9 0,-1 1 2 0,-4 0 0 16,5 0 1-16,-1 2 1 0,-4 1 0 0,1-3 0 0,0 3-52 0,-4 3-13 0,-4-3 0 0,1 0 0 15,0 3 54 1,-4 0 8-16,-4 0 2 0,-3 0 0 0,0 0 0 0,0 0 0 0,0 3 0 0,0 6 0 16,-3 1-52-16,-1 2-12 15,-3 4 0-15,3 3 0 0,-3 3 0 0,4 6 0 0,-1 3 0 0,1 4 0 16,3-1 0-16,-4 7 0 0,4-3 0 0,0 5 0 16,0-5 0-16,4 3 0 0,-1-4 0 0,4 1 0 15,0 0 0-15,4-4 0 0,-4-2 0 0,4-1 0 16,-1-6 0-16,1-3 0 0,-1-3 0 0,-3-4 0 15,4-5-100-15,0-1-22 0,-4-2-5 0,-4-4-1 16,1-3-102-16,-4 0-21 0</inkml:trace>
  <inkml:trace contextRef="#ctx0" brushRef="#br0" timeOffset="157119.74">10149 14125 2030 0,'0'0'57'0,"4"3"14"0,-1 0-57 0,1 1-14 0,3-1 0 0,0-3 0 16,4 3 105-16,-1-3 19 0,4 3 3 0,1-3 1 15,6 3-52-15,0-3-9 0,4 0-3 0,3 0 0 16,0 0-51 0,7 0-13-16,-3 0 0 0,0-3 0 15,0 3 0-15,-4 0 0 0,-4-3 0 0</inkml:trace>
  <inkml:trace contextRef="#ctx0" brushRef="#br0" timeOffset="158239.57">1969 16793 2300 0,'7'0'102'0,"-4"4"21"15,8-4-99-15,3 0-24 0,7 3 0 0,-7-3 0 0,7 3 0 0,4-3 0 0,0 3 0 0,-4-3 0 16,3 3 0-16,1-3 0 0,-4 3 0 0</inkml:trace>
  <inkml:trace contextRef="#ctx0" brushRef="#br0" timeOffset="158991.01">3129 16721 1930 0,'0'10'55'0,"-7"2"11"15,7 1-53-15,0-1-13 0,7 4 0 0,-7 6 0 16,11 3 40-16,-4 3 4 0,3 7 2 0,8 2 0 16,-4 4-15-16,7 3-3 0,4 3-1 0,0 3 0 15,-1-6 58-15,1 0 12 0,3 3 3 0,1 0 0 16,-5-3-32-16,1 6-5 0,-4 0-2 0,0-6 0 15,-7-6-29-15,4-4-7 0,-11-2-1 0,4-7 0 0,-1-3-24 0,-3 0 0 0,-3-7 8 16,-1-2-8-16,-3-1 0 0,0-2 0 0,4-1 0 0,-4-9 0 16,0 0 0-16,-11 0 0 15,4-3-8-15,-7 0 8 0,0-10-9 0,-14 1 9 0,3-1-12 0,-3-12 12 16,-4-6-11-16,-3-7 11 16,0-6-10-16,-1-6 10 0,5 3 0 0,2-3 0 0,-2 0 0 0,6-3 0 31,0-1 0-31,8-2-12 0,-1-1 3 0,7-2 1 0,-3 6 8 0,4 2 0 15,3 4 0-15,3 0 0 0,4 0 0 0,0 6 0 0,4-2 0 0,3-1 11 16,-4 3 10-16,4 0 3 16,7 4 0-16,-3 2 0 0,3 4-7 0,7 9-1 0,-3 0 0 0,3 6 0 15,11 4-16-15,-4 5 0 16,4 4 0-16,3 3 0 0,-3 6 58 0,3 4 5 0,0 6 1 0,-7-1 0 16,1 10-38-16,-5 0-7 0,-6 7-2 0,3 2 0 15,-7-2-7-15,4 2-2 0,-4 1 0 0,-3-4 0 16,-1 0-8-16,-6-3 0 0,3-2 0 0,-7 2 8 15,-7-3 4-15,-4 3 0 16,4-3 0-16,-3 0 0 0,-8 0-12 0,0 0 0 0,1-3 0 16,-1-3 0-16,-10-3-19 0,0-4 1 0,-4 1 0 0,-3-7 0 15,6-3-62-15,1-6-13 16,3-3-3-16,1 0 0 0,10-7-165 0,-8-3-34 0</inkml:trace>
  <inkml:trace contextRef="#ctx0" brushRef="#br0" timeOffset="159388.07">3782 16596 2063 0,'-18'6'87'0,"1"0"-70"15,2 7 105-15,5 0 21 0,-8 2 4 0,4 1 1 16,3 0-68-16,1 2-12 0,-1 1-4 0,8 0 0 15,-4 3-25-15,7-3-6 0,0 0-1 0,0 6 0 16,7-3-10-16,3 3-2 0,-6 0-1 0,6 0 0 16,5-6-1-16,6 3 0 0,-4-4 0 0,1-5 0 15,3 0-18-15,0-7 0 0,4-3-8 0,-4-6 8 16,-3 0 0-16,0-7 0 0,-1-2 0 0,1-4 0 16,-4-3 0-16,0 0 0 0,-3-3 13 0,-1 0-4 15,-3 1-9-15,0 2 0 0,0 0 0 0,-7 0 0 16,4 3 8-16,-4 1 2 0,-4 2 1 0,4-2 0 0,-7 5-2 15,0-2 0-15,-3 2 0 0,-1 1 0 16,-7 2 7-16,1 1 0 0,-8 0 1 0,4 0 0 16,-4 3-17-16,-7 3 0 0,8-4 0 0,-8 4 0 15,7 4-33-15,11-1-1 0,-7 0 0 0,7 0 0 16,3 0-116-16,4 0-23 0,0 0-5 0,7-3-1 16,0 0-77-16,0 0-16 0</inkml:trace>
  <inkml:trace contextRef="#ctx0" brushRef="#br0" timeOffset="159842.81">4018 16649 1892 0,'0'13'53'0,"7"-1"13"0,-7-2-53 0,0 2-13 0,4 4 0 0,3 0 0 16,-7-1 64-16,7 1 9 0,0 3 3 0,3 3 0 16,1 3-21-16,3 6-4 0,7 4-1 0,-7 2 0 15,8 4 29-15,2 6 5 0,-3 0 2 0,4 0 0 31,0-3 5-31,0-6 1 0,-1-1 0 0,-3-5 0 16,1-1-18-16,-8-3-3 0,-4 0-1 0,4-3 0 0,-7-3-49 16,1-3-9-16,-1-6-3 0,-4-1 0 0,4-2-9 0,-7-4 0 0,0 0 0 0,0-6 0 15,0 0 0-15,-10-6 13 0,-1 0-3 0,0-4-1 16,-3-2-9-16,-7-1 0 0,-4-6 0 0,1 1 8 16,-1-4-8-16,-7 3 0 0,1-6 0 0,-5-3 0 15,8-4 0-15,-4 1 0 0,8-10 0 0,-1-3 0 16,0 0 0-16,4-6 0 0,7 0 0 0,-4-3 0 15,8 6 0-15,3 3 0 0,-4 3 0 0,4-3 0 16,3 6-9-16,4-5 9 0,4 2 0 0,3 0 0 16,4 3 0-16,-8 10 0 0,8 0 8 0,3 6-8 15,-4 3 9-15,5 4-9 0,2 5 8 0,-3 1-8 16,7 2 13-16,-3 7-2 0,10 4-1 0,-10-1 0 16,3 6 18-16,4 4 3 0,-4 2 1 0,4 4 0 15,-4 3-20-15,0 6-3 0,-7 1-1 0,0-1 0 16,-3 3 4-16,-4-3 0 0,0 1 0 0,-7-1 0 15,-4-3-12-15,1-3 0 0,-8 3 0 0,1-3 0 0,-11 0-12 16,6-3-2-16,-6 3 0 0,0-4 0 16,3-2-91-16,-3-3-19 0,0-1-3 0,7-6-1 0,-7-6-109 15,7 0-23-15,0-6-4 0</inkml:trace>
  <inkml:trace contextRef="#ctx0" brushRef="#br0" timeOffset="160273.01">4780 16684 2480 0,'0'6'110'0,"0"0"22"16,-3 0-105-16,-1 4-27 0,4-1 0 0,-3-2 0 15,-8-1 107-15,4 3 16 0,-7-2 3 0,3-1 1 16,-3 0-59-16,-7 0-11 0,7-3-2 0,-11 1-1 16,4-4-23-16,0 0-5 0,-4-4-1 0,0-2 0 15,1 0-17-15,3-7-8 0,-4-2 0 0,4-7 8 0,0 0-8 0,3-6 10 0,0-4-10 0,4-2 10 16,0-1-10-16,3 1 10 15,4-1-10-15,-3-2 10 0,6 2-10 0,4 1 10 0,0-4-10 16,4-3 10 0,3 1 2-16,3-8 0 0,-6-2 0 0,10 3 0 15,-3 3-12-15,6 4 0 0,-3 2 9 0,8 0-9 0,-8 4 8 16,7 3-8-16,4-1 10 0,-1 1-10 0,8 6 0 0,-7 3 0 0,6 0 0 0,1 3-10 31,-4 3-94-31,8 7-20 0,-12 0-3 0,5 5-1 0,-1 1-102 0,-3 0-21 0</inkml:trace>
  <inkml:trace contextRef="#ctx0" brushRef="#br0" timeOffset="160794.19">5348 15658 1337 0,'-3'-12'28'0,"-1"9"6"15,4-7-34-15,0 4 0 0,0-3 0 0,0-1 0 0,-7 1 58 0,7 3 5 0,0-4 1 0,0 1 0 16,0 6-52 0,0 3-12-16,0 0 0 0,0 0 0 0,0 0 105 0,0 0 19 0,0 0 3 0,0 0 1 15,0 0-52-15,0 0-9 0,7 3-3 0,-3 3 0 31,3 3 0-31,0 1 0 0,0-4 0 0,3 7 0 0,1-1 0 0,0 1 0 0,3 2 0 0,3 1 0 16,1 0 0-16,3-1 0 0,4 4 0 0,-4 0 0 16,4 0-10-16,-1-3-2 0,5 5-1 0,-5-2 0 15,-3 3 1-15,1 0 0 16,-1 3 0-16,-4 10 0 0,1 2-7 16,-4 14-1-16,4 2 0 0,-1 6 0 0,-2-2-19 0,-1-1-4 0,0 1-1 0,-4 2 0 15,1-2-6-15,-4 9-2 0,0-1 0 0,-3-5 0 16,-1-10-12-16,-6-6 0 0,-1-6 0 15,-3-7 0-15,-4 0-16 0,-3-5-5 0,0-5-2 0,-3-5 0 16,2-3-107-16,1-4-22 0,-3-3-4 0</inkml:trace>
  <inkml:trace contextRef="#ctx0" brushRef="#br1" timeOffset="165876.4">2208 11184 1634 0,'-10'-3'72'0,"-1"0"16"0,4 3-71 0,0-3-17 0,7 3 0 0,-7-4 0 16,4 4 56-16,3 0 7 0,-8 0 1 0,5 4 1 15,-8-4-17-15,11 0-4 0,-3 0-1 0,3 0 0 16,-7 3-17-16,3-3-3 0,-6 3-1 0,10-3 0 31,0 0 32-31,0 0 6 0,0 0 2 0,0 0 0 16,0 0-1-16,0 0 0 0,0 0 0 0,0 0 0 16,0 0-21-16,0 0-5 0,0 0-1 0,10-3 0 0,1 3-10 0,-4 0-1 0,11-3-1 0,-1 3 0 15,11-7-9-15,1 1-1 0,6 0-1 16,7-1 0-16,4-2 11 0,3 0 2 0,8-4 1 0,3 1 0 15,7-4-4-15,7-3-1 0,4 0 0 0,3-3 0 16,0 0-20-16,14 0 0 0,-3-3 0 0,3 0 0 16,11 0 0-16,0 0 0 0,7 0 0 0,3 3 0 15,1 0 23-15,-1 3 0 0,4 1 0 0,-4-1 0 0,8 3-11 0,-4 3-3 16,7-2 0-16,0 2 0 16,0-2 18-16,0-1 3 15,-4 0 1-15,4-3 0 0,0 4-5 0,-3-4-1 0,-8 3 0 0,-7-3 0 16,4 4-4-16,-14-1-1 0,0 0 0 0,-4 1 0 15,-10 2-12-15,-8-3-8 0,-6 7 10 0,-4 0-10 0,-7-1 17 0,-11 4-2 16,-3 3-1-16,-7-3 0 16,-4 2-14-16,-6 1 0 0,-8 3-9 0,0-3 9 15,-4 0 0-15,-2 0 0 0,-5 0 0 0,1 0 0 0,-4 0-13 0,-4-1 3 16,-3 4 1-16,0 0 0 16,0 0-67-16,0 0-14 0,0 0-2 0,0 0-1 15,-7 0-160-15,-3 0-32 0</inkml:trace>
  <inkml:trace contextRef="#ctx0" brushRef="#br0" timeOffset="170972.46">8580 16157 1090 0,'-7'0'46'16,"7"0"-37"-1,-8 0 45-15,5-3 9 0,-4 0 1 0,3 0 1 16,4 3-32-16,-3-7-6 0,-1 4-2 0,1-3 0 0,3 0 33 0,-4-1 6 0,4 7 2 0,0-6 0 31,0 6 35-31,0 0 7 0,0 0 2 0,0 0 0 16,0 0-44-16,0 0-9 0,0 0-1 0,0 0-1 16,0 0 7-16,0 6 2 0,0 1 0 0,4 5 0 15,-1 1-12-15,-3 2-3 0,4 1 0 0,3 3 0 16,0 3-27-16,0 0-6 0,0 3 0 0,4 3-1 15,-1-3 39-15,1 10 8 0,-1-1 2 0,1 1 0 16,0 2-38-16,-1 1-7 0,4 3-2 0,0-4 0 16,-3-5 7-16,0-1 0 0,3-3 1 0,-4-3 0 15,-3-6-2-15,4-3-1 0,-4-4 0 0,-4-2 0 0,4-4-32 16,-3-3-6-16,0 0-2 0,-1-6 0 0,-3-3 18 0,0-4 0 0,-3-2 0 0,-1-7 0 16,0-3 0-16,1-3 0 0,-1-6 0 0,-3-4 0 15,0 1 0-15,0-1 0 0,-3-2 0 0,-1-1 0 16,1 3 0-16,-5 1 0 15,1-1 0-15,4-2 0 0,-4 2 0 0,-4-5 11 0,4-4-3 0,-4 0-8 16,4 6 12-16,0 1-12 16,0-1 12-16,3 3-12 0,1 7 9 0,-4 0-9 0,3 3 0 0,4 6 9 15,-4 0-9-15,4 4 8 0,0 2-8 16,4 4 8-16,-4 2 1 0,3 1 0 0,4 0 0 0,0 6 0 16,0 0-9-16,0 0 12 0,0 0-12 0,0 0 12 15,0 0-24-15,11 3-5 0,-4 0-1 0,7-3 0 16,0 0 18-16,4-3 0 0,-1 0 0 0,8 0 0 15,0 0 0-15,3-7 16 0,4 4-4 0,-1-7 0 16,1 1-12-16,-4-1-16 0,4 1 3 0,3-4 1 16,1 0 12-16,6 1 0 0,0-4 0 0,4 0 0 15,0 3 0-15,0 4 0 0,0-4 0 0,3 0 0 16,-6 4 0-16,-1-4 0 0,0 4 0 0,1-1 0 16,-1 1 9-16,0-1 5 0,1 1 1 0,-1 2 0 15,-3 1-24-15,-4-1-5 0,-7 1-1 0,4 3 0 16,-7-1 29-16,-4 1 6 0,-4 3 0 0,1 0 1 15,-4 0-33-15,-3 0-8 0,-1 3 0 0,-3-4-1 0,-3 4 56 0,-4 0 11 0,0 0 2 0,0 0 1 16,0 0-27-16,0 0-6 0,0 0 0 16,-4 7-1-16,1-4-15 0,-1 0 0 0,-3 0 0 15,4 0 0-15,-4 4 24 0,7-7 1 0,-4 3 1 0,1 3 0 16,-1 0 10-16,1 0 1 0,-1 1 1 0,4-1 0 31,-3 0-58-31,3 1-11 0,0 2-2 0,0 0-1 0,0 1 54 0,0 2 12 16,3 1 1-16,-3 3 1 15,4 2-34-15,3 4 0 0,0 0 0 0,0 6 0 0,3 1-44 0,1 2-16 0,-1 0-4 16,5 4 0-16,2-1 52 0,1 1 12 0,3-1 0 0,4 4 0 16,-4 0 16-16,4 2 5 0,3 1 2 0,0 3 0 15,-3-3-23-15,-1-4 0 0,1-2 0 0,0 3 0 16,-4-4 0-16,0-3 0 0,-3 4 0 0,-1-1 0 16,-2 1 0-16,2-1 0 0,-3 4 0 15,0-4 0-15,-3 1 8 0,0-4-8 0,-1-2 8 0,-6-4-8 16,3-3 0-16,-7-7 0 0,3 1 0 0,-6-4 0 15,-1-5 0-15,-3-1 0 0,-3 0 8 0,-1-3-8 16,-3-3 0 0,-4 0 0-16,1 0 0 0,-5-3 8 0,-2 3-8 0,-4 0 0 0,-4-3 0 0,-7 3 0 15,0 3 0-15,0-3 0 0,-7 3 0 16,1 1 8-16,-1-1 19 0,0 0 4 0,-3 0 1 0,-4 3 0 16,3 0-47-16,-3 1-9 0,-7-1-1 0,0 0-1 15,4 1-10-15,3-4-1 0,0 0-1 0,-3 0 0 0,3 0 47 0,-4 0 10 16,1-3 1-16,-1 0 1 15,8 3-56-15,3-3-11 0,4 0-2 0,-1 0-1 0,5 0-20 16,-1 0-4-16,4-3-1 0,3 3 0 16,7-3-115-16,4-3-23 0,7 0-5 0</inkml:trace>
  <inkml:trace contextRef="#ctx0" brushRef="#br0" timeOffset="171307.53">9105 16006 2310 0,'0'0'48'0,"0"0"11"16,0 0-47-16,0 0-12 0,0 0 0 0,0 0 0 16,7 7 104-16,-3 5 20 0,3 4 3 0,0 3 1 0,3 6-57 0,1 6-11 0,3 4-3 0,0 2 0 15,-3-2-1-15,-1 2-1 0,5 1 0 0,-5 3 0 31,1 0-14-31,-1-4-2 0,1 7-1 0,-1-6 0 16,-2-4-38-16,2-2 0 0,1-4 0 0,-4-6 0 16,3-7-192-16,-3-2-44 0</inkml:trace>
  <inkml:trace contextRef="#ctx0" brushRef="#br0" timeOffset="193414.18">18711 13887 1265 0,'4'19'36'0,"-4"3"8"0,3-4-36 0,-3 4-8 0,4 0 0 0,-1 0 0 16,1 0 94-1,0 0 17-15,3 3 3 0,-4 0 1 0,1 0 1 0,-1 4 1 0,1-1 0 0,-1-3 0 16,1 3-14-16,-1 0-3 0,4-3-1 0,-3 1 0 16,-1-5-47-16,1-2-10 0,-1 0-2 0,4 0 0 15,-3-7-11-15,0 1-2 0,3-4-1 0,-4-2 0 16,1-4-26-16,3 0 0 0,-4 0 0 0,1-6 0 16,-1 0 0-16,-3 0 0 0,4-4 0 0,-4-2 0 15,0 0 0-15,0-7 0 0,0 3 0 0,-4-2 0 16,4-4 0-16,-7 3 0 0,4-3 0 0,-1-3 0 15,-3 4 0 1,0-4 0-16,0 0 0 0,-4 0 0 0,4 0-46 0,0 3-14 16,0-3-4-16,4 0 0 0,-4 0 52 15,0 0 12-15,3-3 0 0,1 0 0 0,-1 0 0 0,1 0 0 16,-1-3 0-16,0 3 0 0,4-1-8 0,0 1 8 0,0 3-13 0,0 1 5 0,0 2 8 16,0 0 9-16,0 3-1 0,0-3-8 15,0 7 0-15,0 2 0 0,0 4 0 0,0 0 0 16,0 6 0-16,0 0 0 0,0 0 0 0,0 0 0 15,0 0 0-15,0 0 0 0,0 0 0 0,0 0 0 0,0 0 0 0,4 0-11 0,3-3 11 0,0 3-13 32,0 0 13-32,0-3 12 0,0 3-3 0,4 0 0 0,-4-4-17 15,3 4-4-15,-2 0-1 0,2-3 0 0,-3 3 13 16,0 0 0-16,4-3 0 0,-1 3 0 0,-3 0 0 0,1 3 0 16,2-3 0-16,-3 3 0 0,0-3 0 0,0 4 0 0,4-1 0 15,-4 0 0-15,0-3 0 0,0 3 0 16,0 0 0-16,4-3 0 15,-4 0 15-15,3 0-4 0,1 0-1 0,-1-3 0 16,1 3-10-16,0-3-14 0,3 0 3 0,0 0 1 16,3 3 10-16,1-4 0 0,0 1 0 0,-1 3 0 0,8-3 0 0,-4 3 0 0,4-3 0 0,3 3 8 15,-3 0-8-15,0-3 12 16,-1 3-4-16,-3 0 0 0,1 0-8 0,-1 0 0 0,-4 0 0 0,5 0 0 16,-5 0 0-16,4 0 0 0,1 0 0 0,-1 0 0 15,7 0 52-15,-3 0 10 0,6-3 2 16,5 3 0-16,-5 0-52 0,1-3-12 0,3 3 0 0,-3 0 0 15,0-3 0-15,-4 3 0 0,-3 0 0 0,7 0 0 32,-4 0 0-32,4-4 0 0,3 4 0 0,0 0 0 0,4-3 0 0,3 0 0 0,1 0 0 0,-1 0 0 15,-7-3 0-15,0 2 0 0,-3-2 0 0,4 3 0 16,-1 0 54-16,4-3 8 0,3-1 2 0,0 4 0 16,1-3-64-16,-1 3-12 0,0 0-2 0,1-4-1 15,-5 7 15-15,1-3 0 0,-4 3 9 0,4 0-9 16,4 0 0-16,-1 0 0 0,7 0 0 0,-3 0 0 15,-3 0 0-15,-5 3 0 0,1-3 8 0,0 0-8 16,0 4 10-16,0-4-1 0,3 3 0 0,0-3 0 16,4 0-9-16,0 0 0 0,0 0 0 0,3-3 0 0,-3 3 20 15,-4 0 1-15,1 0 1 0,3 0 0 16,-1 0-22-16,5 0 8 0,3-4-8 0,3 4 0 0,-6 0 0 0,-5-3 0 16,1 3 0-16,4 0 8 15,3-3-8-15,0 0 0 0,7 0 0 0,-4 0 0 16,-3 0 0-16,0-4 0 0,-7 4 0 0,7-3 0 0,-1 3 0 0,5-3 0 15,-1-1 0-15,4 1 8 0,-3 3-8 0,-8 0 0 0,1-4 0 0,2 4 8 32,1-3-8-32,4 3 0 0,-1 0 0 0,4 0 0 15,-7-1-20-15,-3-2-8 0,-1 3-1 0,4 0-1 16,0-3 49-16,0 3 9 0,3-4 3 0,1 1 0 0,-4 0-31 16,-4-4 8-16,0 4-8 0,1-3 0 0,-1 2 0 0,-3 1 0 0,3 0 0 0,1 0 0 15,-4-1 0-15,-1 4 0 0,1-3 8 0,0 3-8 16,-7 0 0-16,-4-1 0 0,1 1 8 0,-5 3-8 15,1-3 0-15,0 3 0 0,-4-3 8 0,4 3-8 16,-4 0 0-16,0-3 0 0,-3 3 8 0,0 0-8 16,-4 0 0-16,0 3 11 0,-3 0-11 0,-4 0 10 15,0 0-10-15,0 1 12 0,-7 2-12 0,4-3 12 16,-4 0-4 0,-4 3-8-16,4-2 12 0,-3-1-4 0,3 3-8 0,-4-3 0 0,-3 0 9 0,4 0-9 15,-1 1 0-15,-3-4 9 0,0 6-9 0,0-6 0 16,0 3 9-16,0 3-9 0,0 0 0 0,0-6 9 0,0 7-9 0,0-1 0 15,0 0 9-15,-3 1-9 16,3-1 0-16,0 0 9 0,-4 0-9 0,4 1 0 16,0-1 0-16,0 3 0 0,0-2 0 0,0-1 0 0,0 3 0 15,4 1 0-15,-4-1 0 0,0 4 0 0,3-4 0 0,1 4 0 0,-4-1 0 16,3 1 0-16,1-1 0 16,-1 4-9-16,-3 3 9 0,4-4-8 15,-1 7 8-15,-3-3 0 0,4 3 0 16,-4 0-8-16,4 3 0 0,-4-3 0 0,3 3 0 0,-3 0 0 15,4-3 8-15,-1 3 0 0,-3 0 0 0,4 0 0 0,-1-3-8 0,1 0 8 0,-1-3-8 0,1 3 8 16,-1 0-16-16,1 0 1 0,3 3 1 0,-4-3 0 16,-3 0-4-1,4 0-1-15,3 0 0 0,-7-3 0 0,4-1 4 0,-1 1 1 0,1-3 0 0,-4 3 0 16,3-7 6-16,-3 1 8 0,0-1-13 0,0-2 5 16,0-4 8-16,0 0 0 0,0 1 0 0,0-7 0 15,0 0 0-15,0 3 0 0,0-3 0 0,0 0 0 16,0 0 0-1,-3 3 0-15,3-3 0 0,-4 3 0 0,4-3-8 0,-7 3 0 0,3-3 0 0,-3 0 0 16,4 0-7-16,3 0-1 0,-7 0 0 0,0 0 0 16,3 3-16-1,-3-3-4-15,0 0-1 0,0 0 0 0,4 0 48 0,-5-3 9 0,1 3 3 0,-3 0 0 16,-1 0-37-16,4 0-7 0,-3 0-2 0,-4 3 0 16,3-3 23-16,-3 0 0 0,0 3 0 0,-4 1 0 15,4-1 14-15,-4 0 7 0,1 0 2 0,-1 0 0 16,0 0-37-16,1 4-7 0,-4-4-2 0,3 0 0 15,0 0 23-15,4 0 0 0,-3 0 0 0,-1 0 0 16,0 0 0-16,4 1 0 0,-3-1 0 0,-1-3 0 0,0 0 0 0,4 3 0 16,-7 0 0-16,3-3 0 15,-6 3 24-15,-1-3 10 0,0 3 2 16,-3-3 0-16,0 0-26 0,0 3-10 16,-1-3 8-16,1 0-8 0,3 0 8 0,1 0-8 0,-1 0 0 15,0 0 8-15,1 0 2 0,3 0 0 0,-4 0 0 0,0 0 0 16,-3 0-10-16,-4 4 0 0,-3-4 0 0,-4 3 0 0,4-3 0 15,0 0 0-15,-1 0 0 0,1 0 0 16,0-3 0-16,6 3 0 0,1 0 0 0,-4-4 8 16,1 4-8-16,-5 0 0 0,1 0 0 0,-4 0 0 0,1-3 0 0,2 0 0 0,-3 0 0 0,1 0 0 31,2 0 8-31,5-4-8 0,2 4 0 0,-2 0 8 0,-1 0-8 16,-3 0 0-16,-1 0 0 0,-2 0 0 0,2 3 0 0,-3 0 0 0,-3-3 0 0,3 3 0 15,1 0 0-15,6 0 0 0,-3 0 0 0,-1 0 0 16,1 3 0-16,0-3 8 0,-4 0-8 0,0 3 8 15,-3-3-8-15,3 3 0 0,-3 0 0 0,3 0 0 16,4-3 0-16,-1 3 0 0,4-3 0 0,-3 3 0 16,0-3 0-16,0 4 0 0,-1-1 0 15,-6 0 0-15,3 0 0 0,0-3 0 0,1 3 0 0,-1 0 0 16,4 0 0-16,-1 1 0 16,5-4 0-16,-5 3 0 0,4 0 0 0,-3 0 0 0,0 0 0 15,-4 0 0-15,4-3 0 0,-4 3 0 0,4 1 0 16,-1-4 0-16,1 0 0 0,3 0 0 0,4 0 0 0,-4 0 0 15,8 0 0-15,-4 0 0 0,-1 0 0 0,1 0 0 16,-4 0 0-16,1 3 0 0,-5-3 0 0,-2 0-11 16,6 3 11-16,0-3 0 0,0 3 0 0,1-3 0 0,2 0 0 0,1 0 0 0,3 0 8 0,1 0-8 31,-5 0 0-31,1 0 0 0,-3 3 0 0,-1-3 0 16,0 0 0-16,0 3 0 0,-3-3 0 0,3 0 0 15,0 0 0-15,4 0 0 0,0 0 0 0,0-3 0 0,3 3 0 16,0-3 0-16,4 3 0 0,-3 0 8 0,-1-3-8 0,-3 3 0 0,-1 0 0 15,-2 0 0-15,-1 0 0 0,0 0 9 0,-3 0-1 0,3 0-8 16,0 0 0-16,1 0 0 0,2 0 0 16,5 0-12-1,-4 3 12-15,3-3 0 0,0 0 0 0,-3 3 0 0,0 0 0 0,-8 0 13 0,1 0-2 0,-4 1-1 32,4-1-10-32,0 0 0 0,3 0 0 0,-3 0 0 0,3-3 0 0,4 3-12 15,0-3 0-15,-1 0 1 0,1 3 11 0,-4 1 0 16,1-1 0-16,-1 0 0 0,-3 0 10 0,3 0 4 0,-3 0 1 0,-1 0 0 15,8 0-15-15,0 1 0 0,0-1 8 0,3 0-8 16,0 0 0-16,4 0 0 0,3 0 0 0,-3 0 0 16,0-3 8-16,3 0 0 0,-3 0-8 0,4 0 12 15,-1-3-1-15,0 3-1 16,1 0 0-16,-1-3 0 0,0 3-10 0,8 0 8 0,-4-3-8 0,3 3 8 16,1 0-8-16,-1 0 0 0,4 0 0 0,0 0 0 15,7 0 0-15,0 0-12 0,0 0 0 0,0 0 1 16,0 0-132-16,0 0-26 0,0 0-6 0</inkml:trace>
  <inkml:trace contextRef="#ctx0" brushRef="#br0" timeOffset="195372.17">19336 13589 1337 0,'0'0'56'16,"0"0"-44"-1,0 0 108-15,0 0 21 0,0 0 5 0,0 0 1 0,0 0-48 16,0 0-10-16,0 0-1 0,-4-6-1 0,1-4-37 0,-1 4-7 0,4-3-2 0,-3-1 0 16,3-2 0-16,0-1 0 0,0 1 0 0,-4-4 0 31,4 3 22-31,0-2 4 0,-3-1 1 0,3 0 0 15,-4 1-55-15,4-4-13 0,-3 3 0 0,3-3 0 16,-4 0 21-16,0 1 2 0,4-1 0 0,-3-3 0 0,-1 3-15 16,1 0-8-16,-1 0 8 0,4-2-8 0,-3-1 0 0,-1 0 0 0,4 0 0 0,-3 0 8 15,3 0-29-15,0 0-6 0,0 0-1 0,0 3 0 16,0 0 43-16,0 4 8 0,0-1 1 0,0 0 1 16,0 4-40-16,0 2-8 0,0-2-1 0,0 5-1 15,0-2 25-15,0 6 0 0,0 3 0 0,0 0 0 16,0-6 0-16,0 6 0 0,0 0 0 0,0 0 0 15,0 0-30-15,3-3-1 0,1-1 0 0,-1 1 0 16,4 3 7-16,0 0 0 0,1 0 1 0,-5 0 0 16,4 0 7-16,0 0 0 0,0 0 1 0,4 0 0 15,-4 0 15-15,0-3-9 0,0 3 9 0,4-3-8 16,-4 3 8-16,3-3-10 0,-3 0 10 0,4 0-10 0,-1 3 10 0,1-4-12 16,3 4 12-16,-3-3-12 15,6 0 12-15,-3 3-10 0,8-3 10 0,-5 0-10 0,1 3 10 16,3-3 0-16,4 0 0 0,-1-1 0 15,1 1 0-15,0 0 0 0,3-3 0 0,-3 3-8 0,-1-3 8 0,-2 2 0 16,-5 1 0-16,4-3 0 16,1 3 0-16,-1-3 0 0,0 2 0 0,4 1 0 15,-1-3 0-15,5 3 0 0,2 0 0 0,5 0 0 0,-5-4 0 0,5 1 0 0,-1 3 0 0,0-3 0 16,-7-1 0-16,4 4 0 0,-7 0 0 0,3 0 0 16,0-3 0-16,4 3 0 0,-4-1 0 0,8-2 0 15,-1 3 0-15,4-3 9 0,-1 0-1 0,-2-1-8 31,-1 1 17-31,0 0-3 0,-3-1-1 0,0 1 0 0,-1 3-3 0,1-3-1 0,0 3 0 0,7-4 0 16,0 4-9-16,-1 0 8 16,8-3-8-16,-3 3 8 0,-5-4-8 0,-2 1 0 0,-1 0 0 0,0 3 0 15,1-4 0-15,-1 1 0 0,4 3 0 0,-1-3 0 16,5 0 11-16,-1-1-3 0,0-2-8 0,4 3 12 16,-7 2-20-16,0-2-5 0,-4 0-1 0,7 3 0 15,-3 0 40-15,0-1 8 0,7 1 2 0,0 0 0 16,0 3-27-16,-4-3-9 0,0 3 0 0,4 0 9 15,-3-3 13-15,-5 3 2 0,1-3 1 0,7 3 0 16,-4 0-37-16,8-3-8 0,-1 3-2 0,1-3 0 16,-5 3 35-16,-2-4 7 0,-4 1 2 0,6 0 0 15,-2 0-14-15,6 0-8 0,0 0 8 0,4 0-8 0,-7-4 11 16,0 4-3-16,-4 0 0 0,8-3 0 16,-8 3-8-16,8-1 0 0,-5 1 9 0,5 0-9 15,-4 0 0-15,3 0-20 0,4 0 4 0,-4 3 1 0,-3-3 15 0,-3 0 0 0,-1-1 0 0,4 1 0 31,0 0 20-31,7 0 6 0,-1 0 2 0,1 0 0 0,-7 0-16 0,-3-1-4 0,-5 1 0 0,1 0 0 32,4-3-8-32,-1 3 8 0,0 0-8 0,4 0 8 0,0-1 13 0,-4 1 3 0,-3 0 0 0,3 3 0 15,-6-3-35-15,-1 3-6 16,-3 0-2-16,-1-3 0 0,1 3 31 0,3 0 5 0,1 0 2 0,-5 0 0 16,5 3-19-16,-4-3-12 0,-1 0 1 0,1 0 1 15,-4 3 10-15,-3-3 14 0,-7 0-3 0,3 0-1 31,-4 0-10-31,-3 0 0 0,4 0 0 0,-7 0 0 0,3 3 0 0,0-3-11 0,0 0 3 16,-3 0 0-16,3 0 8 0,0 0 0 0,-4 0 0 0,5-3 0 16,-5 3 0-16,4 0 0 0,-3 0 0 0,3 0 8 15,-3 0-8-15,-1 3 0 0,1-3 8 0,-1 0-8 16,-3 3 8-16,0-3-8 0,0 0 8 0,-3 4-8 16,-1-4 9-16,-3 0-9 0,8 3 12 0,-8-3-12 15,0 6 12-15,3-3-12 0,-3-3 12 0,0 0-12 16,0 0 9-16,0 0-9 0,0 0 0 0,4 6 9 15,-4-3-9-15,3 7 0 0,-3-1 0 0,0 1 0 16,0-1 0-16,4 0 0 16,-4 4 8-16,0-4-8 0,0 1 0 0,0 2 0 0,0-2 0 0,-4 5 8 15,4-2-8-15,0 3 0 0,0 3 0 0,0-4 0 16,0 4 0-16,4 0 0 0,-4 0 0 0,0 3 0 0,3-4 0 16,1-2 0-16,-1 3 0 0,-3 0 0 15,4 3 0-15,-1-4 0 0,1 1 0 0,3 3 0 16,-4 0 0-16,1 0 0 0,3-3 0 0,-3 0 0 15,3 3 0-15,0-3-9 0,0 2 9 0,-4-2 0 0,8 3-20 0,-8-3 4 0,4 0 0 0,-3 0 0 32,3-4 24-32,-4 1 4 0,5 3 2 0,-5-7 0 0,1 4-14 15,-1-3 0-15,1-1 0 0,-1 1 0 0,1-1 0 0,-1-2 0 0,1-1 0 0,-1 0 0 16,-3-2 0-16,4 2 0 0,-4-3 0 16,3-2 0-16,-3 2 0 15,4 0 0-15,-4-3 0 0,0-3 0 0,0 0 0 0,0 0 0 0,0 0 0 0,0 0 0 16,0 0 0-16,0 0-8 0,0 0 8 0,0 0 0 15,0 0 0-15,0 0 0 0,0 0 0 0,0 0 0 16,0 0 0-16,0 0 0 0,0 0 0 0,0 0 9 16,0 0-9-16,-4 6 8 0,1 1-8 0,3-4 8 15,-4 0-8-15,4-3 0 0,-3 6 0 0,3-6 0 16,0 0 0-16,-7 3 0 0,7-3 0 0,0 0 0 16,-7 4 0-16,3-1 0 0,4-3 0 0,-10 0 0 15,2 0 0-15,-2 0 0 0,3 0 0 0,0 0 0 16,-7 0 0-16,3 0 0 0,1 3 8 0,-5 0-8 15,-2 0 8-15,3 0-8 0,0 0 0 0,-4 0 8 16,4 1-8-16,-4-1 0 0,1 0 0 0,-1 0 0 16,0 0 0-16,4-3 0 0,-4 3 0 0,4-3 0 15,0 3-15-15,0-3-8 0,0 0-1 0,0 0-1 16,0 0 25-16,0 0 0 0,0 0 0 0,-4 0 0 16,4-3-128-16,-4 3-20 0,1 0-4 0</inkml:trace>
  <inkml:trace contextRef="#ctx0" brushRef="#br0" timeOffset="196876.71">18468 12093 1414 0,'0'0'40'0,"0"0"9"15,0 3-39-15,-4 4-10 0,4-1 0 0,-3 0 0 16,3 1 32-16,0-1 4 0,0 0 0 0,0 0 1 0,0 4 22 0,0-1 4 16,3 1 1-16,-3-1 0 15,0 3-42-15,4 1-8 0,-4 0-2 0,0 2 0 16,3 1 9-16,-3 0 2 0,4 2 0 0,0 4 0 15,-1 0-14-15,1 3-9 0,-1 4 12 0,1-1-12 16,-1 0 0-16,-3 0 0 0,4 0-15 0,-1-2 5 0,1-4 10 0,-1-1 0 0,1-2 8 16,-1-6-8-1,-3-1-24-15,4-2-10 0,-1-4-2 0,1 0 0 0,-4-6 80 0,0 0 16 0,0 0 4 0,0 0 0 32,0 0-52-32,0-9-12 0,3 3 0 0,-3-4 0 0,0 1 47 0,0-1 6 0,-3 1 2 0,-1 3 0 15,4-4-38 1,-3 4-7-16,-1 0-2 0,1 0 0 0,-1 2-8 0,4 4 0 0,-3-6 0 0,3 0 0 15,-4 0 11-15,1-1-3 0,3 7-8 0,-4-6 12 16,1-3-12-16,-1-1 0 0,1 1 0 0,-1-4 0 16,4 1 0-16,-3-4 0 0,3 4 0 0,0-4-10 31,0 3 10-31,0-2 0 0,0 2-9 0,0 1 9 0,3-1 0 0,-3 0 0 0,0 1 0 0,0-1 0 16,0 1 0-1,0-1 0-15,0 1 0 0,0 2 0 0,0-2 0 0,0 2 0 16,0 1 12-16,0 3-4 15,0-1-8-15,0 1 12 0,0 6-12 0,0 0 12 0,0 0-2 0,0 0 0 16,0 0 0-16,0 0 0 16,0 0-10-16,-3 6 10 0,3 1-10 0,0 2 10 0,0 1-10 15,0 2 0-15,0 4 9 0,0-1-9 0,0 1-8 0,3 3-7 0,-3-3-1 16,4 6 0-16,-4-4 16 0,3 4-9 0,1 3 9 0,-4 0-8 16,3 1-3-16,-3-5 0 0,4 5 0 0,-4-1 0 0,3 0 11 0,-3-3 0 15,4 0 0-15,-4 0 0 16,0-4 0-16,3 1 0 0,1-3 0 0,-4 0 0 0,0-4 0 15,3-2 0-15,-3-4 10 0,0 0-10 0,4 0 0 16,-1 1 0-16,-3-7 0 0,0 0-10 0,0 0 10 0,0 3 9 0,0-3-1 0,0 0-8 31,4 6 0-31,-4 0 0 0,0-3-10 0,0-3 10 0,0 7 0 0,0-1 0 16,0-3 0-16,0-3 0 0,0 6 0 0,0-6 0 0,0 7 9 0,0-7-1 16,0 0-8-16,0 0-10 0,0 0 10 0,0 0-13 15,0 0 13-15,0 0 0 0,0 0 0 0,0 0 0 31,0 0 0-31,0 0 0 0,0 0 0 0,3-7 0 0,-3 7 0 0,4-3 0 0,3 3 0 0,-7 0 0 32,4-3 0-32,-4 3 16 0,7 3-3 0,-7-3-1 0,7 0-4 0,-7 0 0 0,7 7-8 0,-4-4 12 15,4 3-4-15,-3-3 0 0,-1 3-8 0,1-3 12 16,3 1 7-16,-4-1 1 0,5 0 0 0,-1-3 0 16,0 3-3-16,0-3 0 0,3 0 0 0,1 0 0 15,3 0-1-15,4-3-1 0,-1 3 0 0,1 0 0 16,3-3-2-16,4 3 0 15,-1 0 0-15,-2-3 0 16,2 3-1-16,-3 0 0 0,-3 0 0 0,3 0 0 0,-3 0 11 16,0 0 1-16,3 0 1 0,-4 3 0 0,1-3-40 0,0 0-8 15,3 3-1-15,-4-3-1 0,5 0 25 0,-1-3 0 0,-4 3 0 0,8-3 0 16,-7-1-20-16,3 1-4 0,0 0-2 0,0-3 0 16,-3 0-134-16,0-1-26 0,3 1-6 0</inkml:trace>
  <inkml:trace contextRef="#ctx0" brushRef="#br0" timeOffset="198391.44">18482 12068 1314 0,'4'3'37'15,"3"0"8"-15,-4 1-36 0,4-4-9 0,-3 3 0 0,3-3 0 16,-4 3 53-16,4-3 9 0,0 0 2 0,0-3 0 15,1 0 0-15,-1 3 0 0,3-4 0 0,-3-2 0 16,4 3-5-16,-4 0-1 0,3 0 0 0,1 0 0 0,0 0-9 0,3-1-1 0,0 1-1 0,0 0 0 31,0 0-19-31,0 3-4 0,0-3-1 0,4 3 0 16,-4-3 6-16,4 0 2 0,-1-1 0 0,1 1 0 16,0-3-31-16,-4 3 8 0,3 0-8 0,1-4 0 15,0 1-23-15,-4 0-7 0,0 0-2 0,3 3 0 0,-2-4 52 0,2 4 11 16,-3 0 1-16,4 0 1 0,0 0-25 15,-1 0-8-15,4-4 0 0,1 4 0 0,-1 3 28 0,3-3 1 0,5 0 1 0,-5 0 0 16,5 3-38-16,-1-3-8 0,0 3-2 0,0-3 0 31,-3 3 18-31,-4-4 0 0,0 4 11 0,0 0-11 0,1-3 8 16,2 3-8-16,-3 0 0 0,4 0 0 16,3 3 0-16,4-3 0 0,0 0 0 0,3 0 0 0,-3 0 14 15,3 0-4-15,0 0-1 0,1-3 0 0,-8 3-9 0,4 0 0 0,-8 0 0 0,8 0 0 31,0 0 0-31,0-3 0 0,3 3 0 0,4 0 0 0,0-3 30 0,-1 3 1 0,5-3 0 0,-1 0 0 16,-3 3-31-16,-7 0 8 0,-1 0-8 0,5 0 0 16,2 0 28-16,-2 0 4 0,6 0 0 0,0-3 0 15,-3 3-49-15,4-4-10 0,-1 4-1 0,0-6-1 16,-3 6 29-16,-4-3 12 0,4 3-1 0,0-3 0 16,0 0 1-16,3 0 1 0,4-1 0 0,0 1 0 0,-7 0-13 0,-1 0 0 15,1 3 8-15,0-3-8 16,0 3 0-16,-4 0 8 0,0 0-8 0,4 0 0 15,-4 0 8-15,8 0-8 0,-4-3 0 0,3 3 9 16,-7 0-9-16,0-3 0 0,1 3 0 0,-1 0 0 16,-3-3 0-16,3 3 0 0,-3 0 0 0,3-4 0 15,4 1 0-15,-4 3 0 0,4-3 0 0,3 0 0 16,-6 0 0-16,-1 0 0 0,-3 3 0 0,3-3 0 16,-3 3 0-16,-4-4 0 0,4 4 0 0,-1 0 0 0,5-3 0 0,-1 3 0 15,4 0 0-15,-1-3 0 16,1 0 0-16,-3 3 0 0,2-3 0 0,-2 0 8 15,-5 0-8-15,1 3 0 0,0-4-10 0,0 1 10 16,3 3 8-16,0-3 8 0,4 0 2 0,0 0 0 0,0 3-18 16,-1-3 10-16,-2 0-10 0,3 3 8 0,-4-3-24 0,-3-1-4 0,-4 4-2 0,4-3 0 15,3 0 22-15,-3 3 0 0,6-3 0 0,1 0 0 16,-4 3 23-16,4-3 9 0,-3 0 1 0,2-1 1 16,-6 1-23-16,0 3-11 0,0-3 10 0,-4 0-10 15,4 0 0-15,-1 0 0 0,5 3 0 0,-1-3 0 16,0 0 0-16,0 3 0 0,1-4 0 0,2 1 0 15,-6 0 0-15,-4 0 0 0,1 0 0 0,-5-3 0 16,1 2 0-16,0-2 0 0,-1 3 0 0,5-3 0 16,-5-1 0-16,1 4 0 0,3-3 0 0,1 0 0 15,-1 3 0-15,0-4 0 0,0 1 0 16,0 3 0-16,-3-3 8 0,0 3-8 0,-4-4 0 0,0 4 0 31,-3 0 24-31,-4 0 0 0,0 0-1 0,0 0 0 0,0 0-32 0,0-4-7 0,0 4 0 0,1 0-1 16,-1 0 17-16,-4-3 0 0,4-1 0 0,0 1 0 0,1 3 0 15,-1-3 0-15,3-1 0 0,-3 4 0 16,4-3 0-16,0 0 0 0,-4-1 0 0,3 4 0 16,-2-3 0-16,-1 3 0 0,0 0 0 0,0 3 0 0,-4-3 8 0,1 3 8 0,0-4 1 0,-4 4 1 31,0 0-18-31,-4 0-17 0,4 4 3 0,-3-4 1 16,-4 0 13-16,3 0 0 0,-3 0 0 0,0 3 0 15,0-3 0-15,4 6 0 0,-1-3 0 0,-3-3 10 16,0 3-10-16,4 0 0 0,-4 4 0 0,0-7 0 0,4 3 0 0,-1 3 0 0,-3-6 0 0,0 3 0 15,0-3 0-15,4 3 0 0,-4-3 0 0,3 7 0 32,-3-7 0-32,0 3 0 0,0 3 0 0,0-6 0 0,4 3 0 15,-4 3 0-15,0 1 0 0,0-1 0 0,0-3 0 0,0 3 0 0,0 1 9 0,0-1-9 16,0 3 0-16,0-2 0 0,0 5 0 0,0-2 0 16,3-1 0-16,-3 3 0 0,0 1 0 0,0 0 0 15,4-1 0-15,-1 4 0 0,1-1 0 0,-1-2 0 31,-3 3 0-31,4-1 0 0,-4 1 0 0,3-3 0 0,-3 5 0 0,4-2 0 0,-4 0 0 16,0 3 0-16,0 3 0 0,0 6 0 0,0-3 0 0,0 6-8 16,0 1 8-16,3-4 0 0,-3 3 0 0,0 0 0 15,4-5 0-15,-1-5 0 0,-3 1 0 0,4-3 0 16,-1-3 0-16,1-4 0 16,0-2-8-16,-1-4 8 0,1 0-15 0,-1-2 3 0,1-1 0 15,-4-3 0-15,0 0-93 0,0 0-19 0,0 0-3 16,0 0-1-16,0 0-31 0,0 0-6 0,0 0-2 0</inkml:trace>
  <inkml:trace contextRef="#ctx0" brushRef="#br0" timeOffset="200453.81">19293 11808 1340 0,'0'0'38'0,"0"0"8"0,0 0-37 0,0 0-9 0,0 0 0 0,0 0 0 16,0 0 71-16,4 3 12 0,-4-3 2 0,0 0 1 15,7 3-28-15,-7-3-6 0,4 0 0 0,-4 0-1 16,0 0 3-16,0 0 1 0,3-6 0 0,1 0 0 16,-1-4 12-16,-3 1 2 0,4-4 1 0,-4-2 0 15,0-1-16-15,0 0-3 0,0-3-1 0,0-2 0 16,0 2-2-16,0 0 0 0,-4 0 0 0,1-3 0 15,-1 3-24-15,4-3-6 0,-7 4-1 0,3-4 0 16,1-3 3-16,-4 3 1 0,3 0 0 0,-3-7 0 16,4 1-33-16,-4-3-8 0,3-4 0 0,-3-2-1 15,0-1 41-15,4 0 9 0,-1 1 2 0,1-1 0 16,-5 4-50-16,5 2-9 0,-1 1-3 0,1 0 0 16,3 2 51-16,-4 1 11 0,1 0 1 0,3 0 1 15,0 6-25-15,-4 0-8 0,4 3 0 0,0 0 0 0,0 4 30 16,0 2-1-16,0 4 0 0,0-4 0 15,0 7-29-15,4 0 0 16,-4-1 0-16,0 7 0 0,0 0-26 0,0-3-11 0,0 3-3 0,0 0 0 0,7-3 28 0,-7 3 12 0,7 0-10 0,0 3 10 31,-3-3-21-31,6 3 1 0,-3-3 1 0,0 3 0 16,4-3 19-16,-4 4 0 0,3-1 0 0,1-3 0 0,-4 3 0 16,4-3 12-16,-1 0-1 0,1 0-1 0,-4 0-10 0,3 0-14 0,1 0 3 0,0 0 1 15,3 0 10-15,-4-3 0 0,4 3 0 0,1 0 0 16,-1 0 0-1,0 0 0-15,3 0 0 0,1 0 0 0,3 0 0 0,0 0 8 0,4 0-8 0,0 0 11 16,-1 0-11-16,5-3 0 0,-1 3 0 0,-3 0 0 16,-1-4 0-16,-3 4 0 0,1-3-12 15,2 3 12-15,-3-3 0 0,1 3 0 0,-5-3 0 0,8 3 0 16,3-3 0-16,0 3 0 0,4 0 0 0,0-3 0 16,3 3 0-16,0 0 0 0,4 0 0 0,-3 0 0 15,-5 0 0-15,1 0 0 0,-4 0 0 0,1-3 0 16,2 3 0-16,1-4 0 0,3 1 0 0,1 0 0 15,2 0 0-15,5 3 0 0,-1-3 0 0,4 0 0 16,-7-3 0-16,0 2 0 0,-4-2 0 0,4 3 0 16,3-3 0-16,0 3 12 0,4-4 0 0,4 4 0 15,-5-3-12-15,1 3 0 0,-3-4 0 0,2 1 0 0,1 3 0 16,-3 0 0-16,2 0 0 0,5 0 0 16,-1 0 0-16,1-1-16 0,-1 1 3 0,4-3 0 15,-7 3 13-15,3 0 0 0,-3 3 0 0,7-3 0 16,-4-4 23-16,4 4 7 0,0-3 2 0,4 3 0 0,-4-3-20 0,-4 2-4 0,0 1-8 0,4 0 12 15,-3-3-12-15,6 3 0 0,4 0 8 0,-3-4-8 32,-5 4 21-32,1 0 2 0,-7 0 0 0,4 0 0 0,3 0-33 0,3-1-6 0,4 1-2 0,0 0 0 15,-4 0 18-15,-6-3 0 0,-4 6 0 16,3-3 9 0,4 0-9-16,0-4 12 0,3 4-12 0,4-3 12 0,-10 3-2 0,-5-4 0 0,1 4 0 0,0-3 0 15,4 3-10-15,-1-3 12 0,4 2-12 0,0-2 12 16,-7 3-12-16,3 0 12 0,-7 0-12 0,4 0 12 31,-3 0-4-31,2 3 0 0,-2-4 0 0,6 1 0 16,-3 3-8-16,0-3 8 0,0 0-8 0,0 0 8 15,-8 3-8-15,-2-3 10 0,-5 0-10 0,1-1 10 16,3 1-33-16,-3 0-6 0,4 0-2 0,-1 0 0 0,0 0 31 0,-3 0 0 0,0 0 0 0,-1-1 0 16,-2 4 45-16,-5-3 15 0,1 3 4 0,-4 0 0 15,-3 0-52-15,-1 0-12 0,1 0 0 0,-4 0 0 16,0 3 0-16,0-3 0 0,-3 4 0 0,3-4 0 15,-3 3 0-15,3-3 0 0,-4 0 0 16,1 3 0-16,-1-3 0 0,1 0 0 0,-4 0 0 0,4 0 0 16,-1 0 0-16,-3 0-18 0,4 0 4 0,-4 0 1 0,0 0 13 15,0 0 0-15,-3 0 0 0,-4 0 0 0,7 0 12 0,-7 0 0 0,0 0-1 0,0 0 0 32,3 3-11-32,-3-3 0 0,0 0 0 0,0 0 0 0,0 0 0 0,4 3 0 0,-4-3 0 15,0 0 8-15,0 0-8 16,3 3 0-16,-3-3 0 0,0 0 0 0,0 6 0 15,0-6 0-15,4 4 0 0,-4 2 0 16,3 0 0-16,-3 0 0 0,0 1 0 0,0-1 8 0,0 0-8 0,0 4 0 16,-3-1 0-16,3 0 8 0,0 1-8 0,-4 2 0 15,4 1 0-15,0-1 0 16,0 4 0-16,4 0 0 0,-4 3-12 0,0-4 12 0,3 7 0 16,1 0 0-16,-4 0 0 0,3 3 0 0,1 0 0 0,-1 0 0 0,1 4-9 15,-4-1 9-15,3 0 0 0,1 0 0 0,0 1 0 0,-1-4 0 16,1 0-11-16,-1-3-1 0,1 3-1 0,-1-3 0 15,1 0 21-15,-1 0 4 0,1 3 0 16,3-3 1-16,-4 3-24 0,1-3-5 16,-1 3 0-16,4 0-1 0,1-3 17 0,-1 3 0 0,0 0 0 15,0-3 0-15,3 0 8 0,-3-3 8 0,4-1 1 16,-4 1 1 0,4-6-18-16,-4-1 0 0,0 1 0 0,0-1 0 0,0-5-11 0,-4 2-5 0,1-3-2 15,-1-2 0-15,1 2 29 0,-1-3 5 0,1 0 2 0,-4-3 0 16,0 0-18-16,0 0 0 15,0 0 0-15,0 0 0 0,0 0-13 0,0 0-7 0,0 0 0 0,0 0-1 16,-4 6 33-16,4-6 8 0,-3 3 0 0,3-3 1 16,-7 4-21-16,0-1 0 0,3-3 0 0,-6 3 0 15,3-3 0-15,0 0 0 0,-4 0 0 0,0 0 0 16,-3 0-11-16,0 0-6 0,0-3-2 0,-4 3 0 16,1 0 19-16,-4 0 0 0,-1 3 0 0,1-3 0 15,0 3 12-15,0 0 5 0,0 0 2 0,0 0 0 16,3 4-67-16,-3 2-12 0,0 0-4 0,-1-2 0 15,1 2 52-15,0 1 12 0,-4-1 0 0,1 0 0 16,-1-2-110-16,0-1-19 0,-3 0-4 0,0 0-1 16,3 1-14-16,1-4-4 0,-1-3 0 0</inkml:trace>
  <inkml:trace contextRef="#ctx0" brushRef="#br0" timeOffset="202447.15">20059 10591 893 0,'0'0'37'15,"0"0"-29"1,0 0 87-16,0 0 17 0,0 0 4 0,0 0 1 16,0 0-4-16,0 0-1 0,0 0 0 0,0 0 0 15,0 0-6-15,0 0-2 0,0 0 0 0,0 0 0 16,0 0-21-16,0 0-5 0,0 0-1 0,3-6 0 16,-3 6-28-16,4-6-5 0,-4 3-2 0,0-4 0 15,0-2-18-15,0 3-3 0,0-4-1 0,0 1 0 16,0-4-5-16,-4 1-2 0,1-4 0 0,-1 0 0 15,4-2 3-15,-3-4 0 0,-1-3 0 0,1 0 0 0,-1-4-16 0,1 1 0 16,-4 0-12-16,3 0 12 16,1-1 0-16,-4 1 0 0,3 3 0 0,-3-3 0 0,4 0 0 15,-5 0 0-15,5-1 9 0,-4-2-9 0,3 0 0 0,-3 2 0 0,4-2 0 0,-4 0 0 16,3-1 0-16,1 4 0 0,-4-3 0 0,3 2 0 16,-3 4 0-16,7 0 0 0,-4 0 0 0,1 3 0 15,-1-3 0-15,1 3 0 0,3-3 0 0,-4 3 0 31,1-3 0-31,-1 3-9 0,4 0 0 0,-3 0 0 0,3 3 9 0,-4 1 12 0,4 2-2 0,0-3-1 16,0 7-21-16,4-1-4 16,-4 1 0-16,0-1-1 0,3 4-24 0,-3 2-5 0,4-2-1 15,-4 3 0-15,3 3 38 0,-3 3 9 0,4-7 0 0,-4 7 0 16,7 0 0-16,-7 0 0 0,7 0 0 0,-3 0 0 16,3 3 0-16,3 1 0 15,-3-1 0-15,0 0 0 16,4 0 0-16,-4 0 0 0,4 0 0 0,-1 0 0 0,1 0 0 0,3 4 0 0,0-4 0 0,0 0 0 31,0 0 0-31,4 0 0 0,-4 0 0 0,4 1 0 0,-1-1 0 16,-3-3 0-16,0 0 0 0,0 0 0 15,1 0 0-15,-1 0 0 0,0 0 0 0,0 0 0 0,0-3 0 0,0 3 0 16,0 0 0-16,4-4 0 0,0 4 0 0,-1-3 0 0,1 3 0 0,3-3 0 0,0 3 0 16,4-3 0-16,0 3 0 0,3-3 0 15,0 3 0-15,-3-3 0 0,3 3 0 0,0-3 0 0,-3-1 0 16,-4 4 0-16,0-3 0 0,0 0 0 15,0 0 0-15,1 0 0 0,2 0 0 0,5 0 0 0,-1 0 0 0,4-1 0 0,-1-2 0 0,5 3 0 32,-1-3 0-32,-3 3 0 0,3-4 0 0,0 1 0 0,-3 3 0 0,-4 0 0 15,0 0 0-15,1-4 0 0,2 4 34 0,5 0 9 0,-5 0 1 16,5-3 1-16,2 3-21 0,1-4-4 0,0 4 0 0,0 0-1 16,-4 0-19-16,0 0 0 0,-3 0 0 0,3-1 0 15,4 4 0 1,-3-3 0-16,2 0 0 0,8 0 0 0,-7 0 0 0,7-3 0 0,-4 3 0 0,1-1 0 15,-1 1 0-15,-7 0 0 0,4 0 0 0,3 0 0 16,1-3 0-16,6 2 0 16,0-2 0-16,4 0 0 0,-7 0 0 0,-4-1 0 0,1 1 0 0,-1 0 0 15,0 3 30-15,8-4 2 0,-1 1 1 0,1 3 0 16,-1-3-1-16,-3-1-1 0,3 4 0 0,1-3 0 16,-1 3-46-16,-3 0-9 0,3 0-1 0,4-1-1 31,-3-2 26-31,3 3 0 0,-1-3 0 0,1 3 0 0,-3-4 23 15,3 1 0-15,-4 3 0 0,4-3 0 0,0 3-31 0,0-4-7 0,3 1-1 0,4 0 0 16,-10 0 26-16,3 2 5 0,-4-2 1 0,4 0 0 16,0 0-16-16,0 2-10 0,3-2 2 0,1 3 0 15,-5 0 8-15,-6 0 11 0,0 0-3 0,4-1 0 16,-5 1-8-16,8 3 0 0,0-3 0 0,-3 3 0 0,-1-3 0 16,-7 3 0-16,-3 0 0 0,4-3 0 15,-1 3 0-15,0-3 0 16,4 3 0-16,0-3 0 0,-4 0 0 0,1-1 0 0,-1 1 0 0,-3 0 0 15,-4 3 0-15,-7-3 0 0,0 0 0 0,1 3 0 16,-8-3 0-16,0 3 0 0,0-3 0 0,-3 3 0 0,-1 0 12 0,1 0 1 16,-4 0 0-16,-3 0 0 15,-1 3-5-15,1-3-8 0,0 3 11 0,-4-3-11 16,-4 3 12-16,-3-3-12 0,0 0 12 0,0 0-12 16,0 0 12-16,0 0-4 0,0 0 0 0,0 0-8 15,0 0 12-15,0 0-12 0,-3 6 12 0,3-6-12 16,-4 3 9-16,4-3-9 0,0 4 0 0,-3 2 9 15,3-6 11-15,0 0 3 0,-4 3 0 0,4-3 0 16,-4 6-37-16,4 0-7 0,-3-2-2 0,3 2 0 16,-4 0 23-16,4 0 0 0,0 1 0 0,0 2 0 0,0 1 0 0,0-1 0 0,0 3 0 0,0-2 0 15,0 6 0-15,4-4 0 0,-4 4 0 0,0-1 0 16,3 1 0-16,-3 0 0 0,0 3 0 0,0-1 0 16,0 4 0-16,4 0 0 0,-4 0 0 0,0 3 0 15,0 0 0-15,0 4 0 0,4-4 0 0,-4 6 0 16,0 0 0-16,3 1 0 0,-3-1 0 0,4 4 0 15,-4-7-8-15,3 0 8 0,1 0 0 0,-4 4 0 16,3-7 0-16,1 3 0 0,-1 0 0 0,1 0 0 16,-1 1 0-16,1-4 0 0,-1 3 0 0,1-3 0 15,3 0-8-15,-4-3 8 0,1 0 0 0,3-3 0 16,-3-4 0-16,-1 4 0 0,4-6 0 0,-3 3 0 16,-1-4-9-16,1-3 9 0,-1 1 0 0,1-1 0 0,-4-2-9 0,0-1 9 0,3 0 0 15,-3-3-9-15,0 0 9 16,0-3 0-16,0 7 0 0,-3-1 0 0,3-6 0 15,-4 3 0-15,1 3 0 0,-4-3 0 16,3 1 0-16,-3-1 0 0,0 0 0 0,0-3 0 16,-4 3 0-16,4 0 0 0,-3 0 0 0,-4-3 0 0,3 3 0 0,-3-3 0 0,0 4 0 0,0-1 0 31,-4 0 0-31,4 0 0 0,-4 0 0 0,4 0 0 0,-3 0 0 0,-1 4 0 0,4-1 0 16,-4 3 8-1,-3-2-34-15,0 5-6 0,-4-2-2 0,-3 2 0 16,0-3 56-16,-4 4 11 0,0-4 3 0,-3 1 0 15,3-1-36-15,0 4 0 0,1-4 0 0,-1 1 0 16,7-1-29-16,-3 0-3 0,3 1-1 0,-3-4 0 0,0 3-76 0,-4-2-15 16,-3-1-4-16</inkml:trace>
  <inkml:trace contextRef="#ctx0" brushRef="#br0" timeOffset="205373.65">18471 8500 1295 0,'0'0'36'0,"0"0"9"0,0 0-36 0,0-6-9 0,0 6 0 0,0-7 0 16,0 7 57-16,0 0 10 0,0 0 1 0,0 0 1 15,0 0-4-15,0 0-1 0,0 0 0 0,0 0 0 16,0 0-40-16,0 0-8 0,0 0-1 0,0 0-1 31,0 0 34-31,0 0 8 0,0 4 0 0,4 5 1 0,-4 0-13 0,0 1-4 0,4 5 0 0,-4 4 0 16,0 0-32-16,0 3-8 0,-4 3 0 0,4 3 0 31,0-3-14-31,0 4-5 0,4-1-1 0,-4 0 0 0,0 3 8 0,0 1 2 0,3-4 0 0,-3 3 0 16,0-2 10-16,0-1 0 0,4 0 0 0,-4-3 0 15,0-3 0-15,3 3-8 0,1-6 8 0,-4 3 0 16,3-3-16-16,-3-4 1 0,4 1 1 0,-4-3 0 16,0-1 14-16,3 1 0 0,-3-1 0 0,0-2 0 15,0-1 0-15,0-3 0 0,0 1 0 0,0-7 0 16,0 0 0-16,0 0 0 0,0 0 0 0,0 0 0 15,0-7 18-15,0-2 6 0,4-4 2 0,-8-2 0 16,8-4-26-16,-4 0 0 0,0-9 0 0,0 3 0 0,3-3-23 0,-3-1 0 16,0-2 0-16,4-3 0 0,-4 5 34 0,0-2 6 0,3 3 2 0,-3-4 0 15,0 4-31-15,0 3-5 0,0-3-2 16,0 0 0 0,0 3 19-16,0-4 0 0,0 4 0 0,0-3 0 15,0 3 0-15,0 3 0 0,4-3 0 0,-4 3 0 16,0 0 44-16,0 3 12 0,3 0 2 0,-3 1 1 0,0 2-43 0,4 0-16 0,-4 7 11 0,0-4-11 31,0 7 0-31,3-3 0 0,-3 2 0 0,0 7 0 16,7-3 9-16,-7 3-9 0,4-3 8 0,3 3-8 15,0-3 8-15,0 3-8 0,0 0 0 0,4 0 8 16,-1 0-8-16,1 0 0 0,3 3 0 0,0-3 0 0,4-3 0 0,-1 3 0 0,5-3 0 0,-1 0 0 16,4-1 0-16,3 1 0 0,-4 0 0 15,5-3 0-15,-5 3 0 0,1 3 0 0,-4-3 0 0,4 0 0 16,0 3 0-16,-4-4 0 0,3 4 0 0,5 0 0 15,-1 0 0-15,4-3 0 0,-1 3 0 0,5 0 0 16,-1-3 8-16,0 3-8 16,4-3 8-16,-4 0-8 0,-3 3 14 0,0-3-2 0,-4 0-1 0,4 3 0 15,3-4-11-15,0 1 0 0,4 3 9 0,3-3-9 16,-3 0 20-16,0 3 0 16,3-6 0-16,-3 6 0 0,0-3 7 0,-4 3 1 0,1 0 0 15,-1-3 0-15,4 3-7 0,3 0-1 0,4-4 0 0,0 1 0 16,0 3-7-16,-8 0-1 0,1-3-1 0,4 3 0 15,-5 0-2-15,1-3 0 0,0 3 0 0,3 0 0 16,4-3 2-16,0 0 0 0,3 0 0 0,1-1 0 16,-8 1 5-16,0 0 0 0,-3 0 1 0,0 0 0 15,7 0-5-15,0 0 0 0,0-1-1 0,7-2 0 0,-8 0-11 16,-2 0 12-16,-1 3-12 0,4-4 12 0,0 1-12 0,0 0 0 16,0-1 0-16,3 1 0 0,-3 0 0 15,3 0 0-15,1-1 8 0,-1 1-8 16,-3-3 0-16,0 2 10 0,0 1-10 0,3-3 10 15,0 2-10-15,1-2 0 0,6 3 0 0,-3 0 8 16,-4-1 3-16,-3 4 0 0,-7-3 0 0,11 3 0 0,-5 0-11 0,1-1 12 0,7 1-12 0,-3 0 12 16,-5 0-12-16,1 0 12 0,-7 3-12 15,7-3 12-15,-4 0-12 0,1-1 0 0,-1 1 0 0,4-3 0 32,0 3 0-32,3-3 0 0,-3 3 9 0,3-4-9 15,-3 4 8-15,-7-3-8 0,0 0 10 16,3 2-10-16,0-2 0 0,1 0 0 0,6 0 0 0,-3-1 0 15,-4 1 0-15,-3 3 0 0,0 0-12 0,0 0 12 0,-7 0 0 0,3-1 9 16,-3 4 1-16,3-3 0 0,-3 3-10 0,3 0 8 0,4 0-8 0,-4 0 8 16,0 0-8-16,-3-3 10 0,3 3-10 0,-7-3 10 15,1 3-23-15,-8 0-5 0,4 0-1 0,-4-3 0 16,0 3 30-16,0-3 5 0,0 3 2 0,0-3 0 16,4-4-18-16,0 4 0 0,-4 0 0 0,4 0 0 15,-1 0-8-15,-3 0-9 0,1 0-2 0,-1 3 0 16,-4-4 19-16,-2 4 0 0,2-3 0 0,-3 3 0 0,-3 0 22 15,-4 3 8-15,4-3 2 0,-4 0 0 16,-4 4-22-16,4-4-10 0,-3 0 10 0,-4 0-10 16,0 0 9-16,3 3-9 0,-3-3 8 0,0 3-8 0,0-3 8 0,4 3-8 0,-1 0 0 0,-3-3 8 15,0 0-8-15,0 0 0 0,0 0 0 0,0 0 8 16,0 3-8-16,4 3 0 16,-4-2 0-16,0 2 0 0,0-3 0 0,0 0 0 0,0 3 0 15,0 1 0 1,0 2 0-16,3 0 0 0,-3 4 8 0,0 0-8 15,0-1 0-15,0 1 0 0,-3-1 0 0,3 1 0 16,0 2 0-16,-4 4 0 0,4 0 0 0,0 3 0 16,-3 0 17-16,3 0-1 0,0 3-1 0,3 0 0 0,-3 0-25 0,0 0-5 0,4 0-1 0,-4 4 0 15,3-4 16-15,1 3 0 16,-4 0 0-16,3 0-9 0,1-3 9 0,-4 4 0 0,3-4 0 16,-3 0 0-16,4 0 0 0,0 0 0 0,-4-3 0 0,3 0 0 31,-3-3 0-31,4-1 0 0,-1 1 0 0,1-3 0 0,-4 0 0 15,3-1 0-15,-3 1 0 0,4 0 0 0,-1-1 0 0,-3-2 0 0,4 3 0 0,-4-1 0 16,0 1-8-16,3 0 8 0,-3 2-8 0,-3-2 8 16,3-3-9-16,0 2 9 0,0-5-10 0,0-1 10 15,0 1 0-15,0-4 0 0,0-3 0 0,0-3 0 16,0 0 0-16,0 0 0 0,0 0-8 0,0 0 8 16,0 0 0-16,0 0 0 0,0 0 0 0,-4 3 0 15,4-3 0-15,-7 3 0 0,7-3 0 0,-3 3 0 16,-4-3 0-16,3 3 0 0,4-3 8 0,-11 4-8 15,4-4 0-15,0 3 0 0,-3 0 8 0,3 0-8 16,-4-3 0-16,-3 0 0 0,3 3 0 0,-3-3 0 16,-3 3 0-16,3-3 0 0,-4 3 0 0,0 1 0 15,1-4 0-15,-1 3 0 0,-3 0 0 0,3 0 0 16,-3 3 0-16,3-3 0 0,1 4 0 0,-4-4 0 16,3 3 0-16,0 0 0 0,1 4 0 0,-4-4-9 15,3 3 9-15,0-2 0 0,-3 2-9 0,0-3 9 16,-4 1 0-16,-3 2 0 0,-4-3 0 0,-3 4 0 15,3-4-8-15,0 0 8 0,1 0 0 0,-5 1 0 0,8-1 0 0,0-3 0 0,0 0 0 0,-4 4 0 32,0-1 0-32,-3 0 0 0,0 0 0 0,-4 1 0 0,0-1 0 0,0 0 0 0,0 0 0 0,-3 4 0 31,7-7-28-31,0 3-4 0,3-3 0 0,-7 4-1 0,0-4 49 0,0 3 9 0,-6 0 3 0,-1 1 0 16,0-1-28-16,4 0 0 0,-1-3 0 0,-3 4 0 15,8-4 0-15,-5 0-9 0,1 3 9 0,0-3 0 16,-4 4-10-16,-4-4 10 0,1 0-8 0,-4 3 8 15,7-3-20-15,0 3 2 0,4 1 0 0,-7-4 0 16,3 3 18-16,-7 0 16 0,0 1-4 0,-4-1 0 16,8 0-12-16,0-3 0 0,3 4 0 0,-4-1 0 15,4-3 0-15,-6 3-10 0,2-3 10 0,-3 1-8 16,4 2-7-16,-1-3-1 0,5 0 0 0,-5 0 0 16,1-3 16-1,-1 3 13-15,1-3-2 0,-4 4-1 0,4-4-30 0,-1 0-5 16,5 3-2-16,-8-3 0 0,10 0 27 0,-3 3 0 0,4-3 0 15,-4 0 0-15,0 3 0 0,0-3 0 0,-3 0 0 0,-4 3 0 16,11-3 0-16,0 0 0 0,3 3 0 0,-4 0 0 16,-2-3 21-16,-1 4 3 0,-4-1 1 0,1 3 0 15,3-3-39-15,0 0-8 0,0 0-2 0,4 0 0 0,0 1 39 16,-1-1 7-16,4 3 2 0,-6-3 0 0,2-3-24 0,1 3 0 0,-7 0 0 0,3-3 0 16,7 0-8-1,0 4-7-15,4-4-1 0,-4 0 0 0,0 3 26 0,4 0 5 0,-7 0 1 0,-1 0 0 31,1 0-16-31,3 0-12 0,-3 0 3 0,3 1 0 0,0-1 9 0,7 0 12 0,1 0-2 0,-5 0-1 32,5 0-9-32,-1 0-12 0,0 1 2 0,-3-1 1 0,3 0 9 0,-3-3 9 15,3 0-1-15,0 0-8 16,1 0 13-16,2 0-4 0,5 0-1 0,-5 0 0 0,8-3-8 0,0 0 0 0,3 3-12 0,-3-4 12 16,7 1 0-16,-3 3 0 0,2-3 0 0,-2 3 0 15,3 0 0-15,0-3 0 0,-1 3 0 0,1 0 0 16,0 0 0-1,4 0 0-15,-1 0 0 0,4 0 8 0,-4 0-20 0,11 0-4 0,0 0 0 0,0 0-1 16,0 0-7-16,0 0-2 0,0 0 0 0,0 0 0 16,0 0-2-16,0 0 0 0,0 3 0 15,0-3 0 1,0 6 11-16,0 1 1 0,4-4 1 0,-4 3 0 16,4-3 26-16,-4-3 5 0,3 3 0 0,-3 4 1 0,0-7-33 0,0 0-8 0,0 0 0 0,0 0-1 15,0 0 40-15,0 0 8 0,0 0 1 16,0 0 1-16,0 0-40 0,7-3-8 0,-3-1-1 0,-1 1-1 15,-3-3 25-15,4 0 0 0,-1-1 0 0,-3-2 0 16,4 0 0-16,-4-1 11 0,3-2-11 0,1 2 12 0,-1-5 4 16,-3-1 0-16,4 0 1 0,-1-3 0 15,1-3-17-15,-1 1 0 0,1-5 0 0,-1-2 0 16,1 0-21-16,-4 3-8 0,4-3-2 0</inkml:trace>
  <inkml:trace contextRef="#ctx0" brushRef="#br0" timeOffset="208364.55">17960 14809 1672 0,'-46'0'48'0</inkml:trace>
  <inkml:trace contextRef="#ctx0" brushRef="#br0" timeOffset="208442.59">17046 14787 1381 0,'-28'-3'39'0</inkml:trace>
  <inkml:trace contextRef="#ctx0" brushRef="#br0" timeOffset="209320.82">15847 14843 2116 0,'-7'-6'60'0,"3"0"13"0,-3-1-58 0,7 1-15 0,-3 0 0 0,3 6 0 15,0-6 0-15,3-1 0 0,1 4 0 0,-1 0 0 16,4-3-23-16,0 3-7 0,4-4-2 0,-1 4 0 16,1 0 11-16,3 0 1 0,0 0 1 0,0 0 0 15,4-1 19-15,0 4 0 0,3-3 0 0,-4 3 0 16,5-3 41-16,2 3 3 0,-2-3 0 0,2 3 0 16,1-3-12-16,0 3-1 0,3 3-1 0,-3-3 0 15,3-3 8-15,0 3 2 0,4-3 0 0,-1 0 0 0,5 0-15 0,-1-1-2 16,4 1-1-16,-4 3 0 15,4-3 18-15,-4 3 3 0,4 3 1 0,-4-3 0 16,1 0-14-16,2 3-2 0,-2 1-1 0,-1-4 0 16,4 3 0-16,0 0 0 0,3 0 0 0,0 0 0 0,-3 0-27 15,3-3 8-15,1 0-8 0,-1 0 0 16,4 0 0-16,0-3 0 0,0 3 0 0,-1-3 0 16,5-3 8-16,3 3-8 0,0-4 0 0,0 1 8 15,-1-3 11-15,5 2 1 0,-4 1 1 0,3-3 0 0,1 5 14 0,-1-2 2 0,8 3 1 16,-4 0 0-16,0 0-20 0,3 0-4 0,4-4-1 0,-3 4 0 15,-1 3-13-15,1-3 0 0,-1 3 8 0,4 0-8 32,0-3 0-32,0 0 0 0,7-3 8 0,-3-1-8 0,3 1 0 0,4 0 0 15,73-4 0-15,-77 1 0 0,4 3 0 0,3-4 0 0,-3 1 0 16,3 3 0-16,4-4 0 16,-1 1 8-16,4 3-8 0,1-4 20 0,2 4-3 0,1 0 0 0,3-1 0 15,1 1-8-15,-1 3-1 0,4-3-8 16,-1 3 12-16,1-1-12 0,0 1 0 0,3 3 0 0,0-3 0 15,1-3 0-15,3 3 0 0,3 0 0 0,0-4 0 16,4 4 8-16,0 3-8 0,7-3 0 0,0 3 0 16,0-3 17-16,7 3-2 0,0-3-1 0,3 3 0 15,1 0 1-15,3 0 0 0,-3 3 0 0,10 0 0 16,0 3-4-16,3 1-1 0,5-1 0 0,2 0 0 16,1 4 0-16,0-4 0 0,6 3 0 0,1-6 0 15,0 4-10-15,7-7 0 0,0 3 0 16,6-3 8-16,-2 0 7 0,-1-3 1 0,0 3 0 0,8-4 0 15,3 1 9-15,3 0 3 0,8-3 0 0,-1 0 0 16,1-1-11-16,6 1-1 0,1 0-1 0,-1 0 0 0,1-1-15 0,-1 1 11 0,5 3-11 16,-1 0 10-1,-4-4-10-15,1 4 0 0,3 0 0 0,-4 3 0 16,-3-3 12-16,0 3 1 0,-3 0 0 0,-1 0 0 0,-6 0-13 16,-4 3 0-16,-4-3 8 0,-3 0-8 0,-11 3 0 0,-3 0 0 0,-4-3 0 0,-10 7 0 15,-7-4 0-15,-8 3-8 16,-3 4 8-16,-7-1 0 0,-11-3 0 0,-3 4-12 0,-7-1 12 0,-7 0-10 31,-15-2-29-31,-3 2-5 0,-7 1-2 0,-10-4 0 16,-11 0-44-16,-11-3-9 0,-3 3-1 0</inkml:trace>
  <inkml:trace contextRef="#ctx0" brushRef="#br0" timeOffset="210069.95">16965 14943 1820 0,'-42'26'38'0,"24"-17"8"0,0 4-37 0,-3 2-9 0,-3 1 0 0,-1 3 0 0,-3 6 11 16,-1 0 0-16,-2 3 0 0,-8 3 0 15,0 4-11-15,-10 6-12 0,-1 3 2 0,-6-1 1 16,-1 8-2-16,-3 2 0 0,1 0 0 0,-5 7 0 15,-3-1 11-15,0 1 0 0,0 3 8 0,3-4-8 0,8-2 29 16,3-4 2-16,7-3 0 0,4-6 0 16,10-3-110-16,4-4-21 0</inkml:trace>
  <inkml:trace contextRef="#ctx0" brushRef="#br0" timeOffset="210370.96">19159 14467 2377 0,'-10'25'49'0,"6"-12"13"0,-6 2-50 0,-1 4-12 0,-7 6 0 0,1 0 0 16,-8 3 26-16,-3 7 2 0,0-1 1 0,-11 4 0 15,-3 3-17-15,-4 3-3 0,-4 3-1 0,-6 3 0 16,-4 0-28-16,-4 3-7 16,-3 4-1-16,-7-1 0 0,-3 7-128 0,-4 3-25 0,-4 0-6 0,0-1-1 15,4 4 41-15,-4-3 8 0,1 3 2 0,6-3 0 16,0 0 39-16,8-3 8 0,6 3 2 0,-3-4 0 16,7 1 61-16,-3 0 13 0,6-4 2 0</inkml:trace>
  <inkml:trace contextRef="#ctx0" brushRef="#br0" timeOffset="210731.34">20507 14668 2477 0,'-32'31'104'0,"-3"3"-83"16,0 1 14-16,-4 6 2 0,0-1 1 0,0 4 0 15,-10 0-38-15,-1-3 0 0,-6 3-14 0,-4 3 4 16,0 0 10-16,-3 6 0 0,-4 1-9 0,-4 2 9 15,-3 4-11-15,-7-1 3 0,0 1 0 0,-4-1 0 16,0 4-4-16,4 0 0 16,-3-1 0-16,6-2 0 0,4-4 20 0,7-2 4 0,3-4 1 0,4-3 0 15,4 0-13-15,6-6-8 0,5-1 8 0,6-5-13 16,7-7-154 0,11-3-30-16,3-3-7 0</inkml:trace>
  <inkml:trace contextRef="#ctx0" brushRef="#br0" timeOffset="211007.2">22010 14689 2542 0,'25'4'107'0,"-4"-1"-86"0,-4 6 11 0,-3 4 1 0,-3 2 1 0,-4 4 0 15,-10 9-21-15,-5 1-4 0,-6 5-1 0,-7 4 0 16,-7 3-24-16,-7 2-4 0,-4 4-2 0,-7 4 0 31,-7 5-26-31,-7 1-4 0,-7 5-2 0,-3 1 0 0,-1 0 26 0,-7-1 4 0,1 4 2 0,-1 0 0 16,1 3 22-16,-1 0 15 0,0 3-3 16,1-3 0-16,3 0-12 0,3 0 0 0,1-3 0 0,6-3 0 31,11-7-46-31,4-3-12 0,6-2-2 0</inkml:trace>
  <inkml:trace contextRef="#ctx0" brushRef="#br0" timeOffset="211358.09">24419 14696 2898 0,'-14'28'60'0,"4"-12"15"0,-1 6-60 0,-3 3-15 0,-4 6 0 0,-3 0 0 16,0 7 0-16,-7 3-10 0,-4 3 2 0,-3 0 0 15,-4 3-29-15,-11 3-6 0,1 0-1 0,-4 3 0 31,-7 4-14-31,-3-4-3 0,-4 7-1 0,-7-1 0 0,0 4 42 0,-11 0 8 0,0 6 1 0,-3-4 1 16,-4 4 10-16,1-3 11 0,-5 0-3 0,8 0 0 16,0 3 32-16,3-3 7 0,1 0 1 0,6-4 0 15,11-2-18-15,3-7-3 0,8 0-1 0,10-5 0 16,4-8-26-16,7 1 0 0,10-10-9 0</inkml:trace>
  <inkml:trace contextRef="#ctx0" brushRef="#br0" timeOffset="211696.85">25901 14824 3112 0,'11'-3'65'0,"-11"3"14"0,0 0-63 0,3 10-16 0,1-1 0 0,-8 7 0 15,1-1-16-15,-1 4-7 0,-7 6-1 0,1 3 0 16,-11 4 4-16,-8 2 0 0,1 1 0 0,-11 6 0 16,-6 6-23-16,-5 6-4 0,-6 3-1 0,-8 4 0 0,-6 3 9 15,-8-1 2-15,0 7 0 0,-6 0 0 0,-1 7 45 0,-3 2 10 0,0 0 2 0,0 4 0 16,3-4 23-16,4 1 5 0,0-4 0 0,7 0 1 31,3-3-25-31,4-3-4 0,3-3-2 0,12-3 0 16,6-7-79-16,10-2-16 0,8-4-3 0,3-6-1 0,15-10-115 0,3-9-24 15</inkml:trace>
  <inkml:trace contextRef="#ctx0" brushRef="#br0" timeOffset="212031.64">27623 14649 3309 0,'0'0'140'0,"-4"6"-112"16,-3 3-37-16,3 4-7 0,-3 3-2 0,-3 6 0 15,-4 6-6-15,-4 13 0 0,-3 2-1 0,-7 8 0 16,-4 2-15-16,-3 7-2 0,-4 2-1 0,-7 4 0 16,-3 6-19-16,-4 7-4 0,-7 2-1 0,-4 4 0 0,-6 3 6 15,-4 2 1-15,-4 8 0 0,-3-4 0 0,0-3 48 16,-1 0 12-16,-2 0 0 0,6-10 0 0,4-3 26 0,0-5 5 16,3-8 1-16,8-2 0 0,7-6-32 15,6-7 0-15,4-3 0 0,11-6 0 16,7-13-188-16,7-6-41 0</inkml:trace>
  <inkml:trace contextRef="#ctx0" brushRef="#br0" timeOffset="212290.27">29390 14702 3108 0,'-14'13'65'0,"7"-1"14"0,-7 4-63 15,-4 9-16-15,-3 6 0 0,-4 7 0 16,-3 3 0-16,-4 6 0 0,-3 3 0 0,-145 232 0 31,53-97-22-31,71-110-7 0,-4 10-2 0,-7-4 0 16,0 1-122-16,-1 0-25 0,-2-1-5 0,3-6-1 15,7-3 116-15,0-3 24 0,7-6 4 0,0-10 0 0,7-2 40 16,4-11 0-16,3-5 9 0</inkml:trace>
  <inkml:trace contextRef="#ctx0" brushRef="#br0" timeOffset="212635.37">31535 14758 3302 0,'28'22'69'0,"-17"-9"15"0,-8 6-68 16,-3 6-16-16,0 3 0 0,-10 3 0 0,-5 1-20 0,-2 2-8 0,-11 1-2 0,-4-1 0 15,-10 4 30-15,-8 0 0 0,-3-1 0 0,-3 4 0 16,-8 0-12-16,1-1 12 0,-4 4-13 0,3 3 5 16,-3-3 8-16,4 3 0 0,-1 3 0 0,-6 4 0 15,-1 8 0-15,-10 4-8 0,0 6 8 0,-7 4 0 0,-1 5 0 16,-6 7-8-16,3 6 8 0,-6 0 0 16,-5 6-44-16,-2 7-3 0,-1 3-1 0</inkml:trace>
  <inkml:trace contextRef="#ctx0" brushRef="#br0" timeOffset="-211514.58">25210 10099 1960 0,'10'-116'83'0,"4"13"-67"15,7 2-16-15,1 7 8 0,2 6-8 0,1 7 0 16,0 3-188-16,3 9-45 0</inkml:trace>
  <inkml:trace contextRef="#ctx0" brushRef="#br0" timeOffset="-209092.38">26000 8829 942 0,'0'0'40'0,"0"0"-32"31,0 0 24-31,0 0 6 0,0 0 1 0,3-6 0 0,-3 6-29 0,4-6-10 0,-4 6 0 16,3-7 9-16,1 1-9 0,-4 0 8 0,7 3-8 0,-4-4 8 16,-3 4 27-16,0 3 5 0,7-3 0 0,-3 0 1 31,0 3 25-31,3 0 5 0,-4 0 1 0,4 0 0 0,-3 3-29 0,3 0-6 0,0 0-1 0,0 1 0 15,0 2-25-15,0 0-11 0,4 0 8 0,3 1-8 32,0-1 0-32,3 0 0 0,5 0 8 0,2 4-8 15,1-4 0-15,3-3 0 0,4 4 0 0,-4-1 8 0,4 0-8 0,3 0 0 0,-3 1 0 0,7 2 0 16,0 0 18-16,-1 1 2 0,5 2 0 0,-4 1 0 16,-1 0 13-16,1 2 3 0,0 1 1 0,-4 3 0 15,4-1-16-15,-4 1-3 16,-3 0-1-16,3 3 0 0,1 0-5 0,-5 3 0 0,5 0-1 0,-1 0 0 15,-7 0-11-15,4 0 0 16,-7 1 0-16,3-5 0 0,-7 1 0 0,0 0 0 0,-3 0 0 0,-4-3 0 16,0 3 0-16,0-3 0 0,-3 0 0 0,-1 0 0 15,-3-1 12-15,0 4 1 0,0 3 0 16,-3-3 0-16,-4 0-2 0,3 3-1 0,-3-3 0 0,-3 3 0 16,-1-3-1-16,1 3 0 0,-4 0 0 0,0 1 0 15,-4-1 2-15,1 3 0 0,-4-3 0 0,-4 3 0 16,4 0-3-16,-7 1-8 0,3 2 12 0,-3-3-4 15,0 0-8-15,-1 1 8 0,-2 2-8 0,3-3 8 16,-4 0 0-16,0 1-8 0,1-1 12 0,-1-3-4 16,0 3-8-16,0-3 0 0,1 3 9 0,-1 1-9 15,0-1 0-15,-3-3 8 0,0 6-8 16,3-6 0-16,-3 7 0 0,0-4 8 0,0 0-8 0,-1 4 0 0,1-4 0 0,0 0 0 16,0 3 0-16,3-2 0 0,0 2 0 0,1 0 0 0,-1 1 0 0,4-1 0 15,3 0 0-15,0 4 0 0,1 2 0 0,-1-2 0 16,4-1 0-16,0 1 14 0,0-1-3 0,3-2-1 15,1-1 10-15,3 1 1 0,0-1 1 0,3-3 0 16,0 0 29-16,4 1 5 16,0-1 2-16,0-3 0 0,4 0-17 0,0-3-3 0,3 3-1 0,-4-6 0 15,4 3-1-15,0-3-1 0,4-1 0 0,-4 1 0 16,0-3-21-16,4 0-4 0,-4-1-1 0,3 1 0 31,-3-4-9-31,0 1 0 0,0 3 0 0,4-7 8 0,-4 4 0 0,4-4 0 0,-4 0 0 16,3 1 0-16,4-1-8 0,-3-3 0 0,3 1 0 0,0-1-11 15,4 0 11-15,-1 1 12 0,5-1-2 0,-5-3-1 16,4 0-1-16,1-3 0 0,-1 0 0 0,3 0 0 16,-2 0-8-16,2-3-11 0,1 0 3 0,-4 3 0 15,4-3 32-15,-4 0 6 0,-3 3 2 0,3-4 0 16,-4 1-40-16,1 3-8 0,-4-3-2 0,0 3 0 16,0-3 18-16,-3 3 0 0,3 0 0 0,-7 0 0 31,4 0 11-31,-4 0 5 0,0 3 2 0,-7-3 0 0,0 0-18 15,0 0 0-15,0 0 0 0,0 0 0 0,0 0-11 0,0 0-5 0,0 0-2 0,-4 3 0 0,-3 0 29 16,0 4 5-16,-7-4 2 0,3 3 0 0,-3-3-29 0,-3 4-5 16,3-1-2-16,-8 0 0 0,5 0 29 0,-4 1 5 0,-1 2 2 15,1 0 0 1,-3 1-40-16,-1-1-8 0,0 1-2 0,1 2 0 16,-5-2 52-16,5 2 9 0,-5-2 3 0,5 2 0 15,-5 1-32-15,5-1 0 0,-1-2 0 0,0 2 0 0,1 1 0 0,3-4 0 0,-1 4 0 16,1-4 0-16,4 4 0 15,-5-4 0-15,5 0 0 0,-1 1 0 0,4-1-9 0,0 4-8 0,0-4-2 0,0 1 0 32,3-1 19-32,4 0 0 0,-4 1 0 0,4-1 0 0,0 1 12 0,4-1 5 0,-1 3 2 0,1-2 0 15,-1 2-19-15,4 1 0 16,4 0 0-16,-1 2 0 0,4 1 0 0,4 0 0 0,3-1 0 0,4 4 0 16,-1-3 0-16,4 3 0 0,4-1 0 0,0 1 0 15,3 0 0-15,0 0 0 0,1-4 0 0,2 4 0 16,1-3 0-16,3 3-16 0,1 0 4 0,-1-1 0 31,0 4 12-31,-3-3 0 0,3 3 0 0,-3 3-9 0,-4 0 18 0,4 3 4 16,-4 4 1-16,0-1 0 0,1 4-14 15,2-1 0-15,1 4 0 0,-4-4 0 0,4 4 0 0,3-4 0 16,-3 1 0-16,0 3 0 0,-4 2 0 0,-3 1 0 0,3 0 0 0,-7 0 0 16,0 2 0-16,-3-2 0 0,0 0 0 0,-4 3 0 15,-4-3 0-15,1-1 0 0,-1-2 0 0,1 3 0 16,-4 0 0-16,-3 2 0 0,3 1 0 0,-4-3 0 0,1 0 0 15,-1 0 0-15,1-1 0 0,-4 1 0 16,3-3 0-16,-3 3 0 0,-3-1 0 0,-1-2 0 0,1 3 0 0,-4-1 0 16,-4 1 0-16,0-3 0 15,1 3 0-15,-4-7-10 0,-4 4 2 0,1-1 0 0,-1 1 22 0,-7 0 5 16,0-1 1-16,-3 1 0 16,0-4-1-16,-4-2 0 0,1-1 0 0,-1-3 0 15,-3 1 17-15,3-4 4 0,-4 0 1 0,5-3 0 0,-5-4-33 0,5-2-8 0,2 0 0 0,-9-7 0 31,-1-3-107-31,-3-6-23 0,-8 0-5 0</inkml:trace>
  <inkml:trace contextRef="#ctx0" brushRef="#br0" timeOffset="-200589.86">21287 7657 1918 0,'-4'3'85'0,"4"-3"18"15,-7-3-83-15,7 3-20 0,-7-4 0 0,3-2 0 0,1-6 40 0,3-1 3 0,0-3 1 0,3-6 0 16,1-3-16-16,3-3-4 0,0-3 0 0,7-13 0 0,4-3 24 0,7-13 4 0,3-9 0 16,4-12 1-16,3-4 5 15,4-9 1-15,-1-6 0 0,15-23 0 16,4 14-27-16,10-7-6 0,7-7-1 0,18-18 0 15,-8 22-12-15,4 0-2 0,8-3-1 0,17-13 0 0,-15 28-10 0,5 4 0 0,3 2 9 0,17-5-9 32,-7 9 12-32,-3 6-3 0,0 9 0 0,-3 7 0 0,-8 6-9 15,0 9 0-15,-7 1 0 0,-6 9-11 16,-12-1 11-16,-3 4 9 0,-10 4-1 0,3 5-8 0,-7 3 12 0,3 7-12 0,1 0 12 16,-11 6-12-16,-11 3 0 0,-3-3 0 0,-11 0 0 15,-3 7 0-15,-11 2-10 0,0 4-2 0,-3 2-1 0,-8 7 0 16,-3 0-91-16,-3 7-19 15,-1 5-3-15</inkml:trace>
  <inkml:trace contextRef="#ctx0" brushRef="#br0" timeOffset="-199675.38">21089 7218 821 0,'0'0'23'0,"0"0"5"0,0 0-28 15,-7 3 0-15,3 0 0 0,4-3 0 0,-7 3 88 0,7-3 11 0,-3 3 2 0,3-3 1 16,0 0-8-16,0 0-2 0,0 0 0 0,0 0 0 16,0 0-36-16,0 0-7 0,0 0-1 0,0 3-1 31,3 4-23-31,1 2-4 0,-1 0 0 0,-3 4-1 0,4 3 27 0,-4 5 6 0,4 5 0 0,-1 2 1 0,-3 0-16 0,0 7-3 16,4 2-1-16,-4 4 0 15,0-3-8-15,0-1-1 0,-4 4-1 0,4-3 0 16,4-4 10-16,-4-6 3 0,3 0 0 0,1-2 0 15,-1-8-16-15,1-2-2 0,-1-3-1 0,1-4 0 0,3-3-17 16,-4 1 8-16,4-4-8 0,-3-3 0 16,3 0 14-16,-3 0-4 0,3 0-1 0,0-3 0 15,-4-1 7-15,4 1 2 0,0-3 0 0,0 0 0 16,0 3-18-16,0-1 0 0,0 1-11 0,4 0 11 0,-4 0 0 0,4 0 0 0,-1 0 0 16,1-4 0-16,3 4 0 0,0-3 8 15,0 0-8-15,0-4 0 0,4 1 0 0,0 0 8 0,3-4-8 0,0-3 0 31,0 4 0-31,4-4 0 0,-4 0 0 0,0 1 0 0,0-1 0 0,-3 4 0 0,-4-1 0 16,4 1 0-16,-4-1 0 0,0 4 0 0,0-1 0 0,0 4 0 31,-3 3 0-31,-1 3 12 0,-3 0-3 0,4 3-1 0,-4-3-8 0,-7 0-11 0,0 6 3 0,0-6 0 16,4 3 43-16,-4 4 9 0,-4-4 1 0,0 0 1 16,-3 0 2-16,4-3 0 0,-8-3 0 0,1-3 0 15,-1-1-12-15,1 1-3 0,-1-7 0 0,-3 1 0 16,-4-1-25-16,-3 1-8 0,0-4 0 0,-4 0 0 15,-7-2 12-15,-3-1 0 0,0 0-1 0,-4 0 0 16,0 4-11-16,4-4 10 0,0 6-10 0,-4-2 10 16,-3 2-25-16,3 0-5 0,-7 4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7T13:42:46.918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1164 586 2321 0,'-14'-13'48'0,"3"7"12"16,8 3-48-16,-4 0-12 0,3 0 0 0,-6-4 0 15,3-2 116-15,0 6 20 0,-4-3 5 0,1 3 1 16,-1-1-51-16,0 1-11 0,1 3-1 0,-1 0-1 16,1 3-36-16,-5 4-7 0,5-1-2 0,-4 6 0 0,3 1 6 0,-3 0 1 0,-4 5 0 15,4 7 0 1,0 7-21-16,4-4-4 0,-1 7-1 0,-3 8 0 15,3-2-14-15,-3-3 11 0,-3 6-11 0,3 6 10 16,3 0-10-16,0 3 10 0,1 7-10 0,6-4 10 16,4-2-1-16,0-1 0 0,0 0 0 0,11 1 0 15,-8-4-9-15,15-3 12 0,-11 0-12 0,11-3 12 0,3-7-12 16,4-8 0-16,-1-4 0 0,4-7 8 0,11-8-8 0,4-1 0 16,10-9 9-16,-4-9-9 0,0-7 16 0,-3-3-2 0,0-12 0 0,10-4 0 15,-6 1 3-15,3-10 1 0,7 3 0 0,0-6 0 31,-7 3-5-31,-15 4-1 0,-2-4 0 0,-1 0 0 0,-10 3-12 0,-1-6 0 0,-2 3 0 0,-1-3 0 16,-11 0 0-16,-10 9 0 0,0 1 8 0,-7-4-8 16,4 7 12-16,-11-7-3 0,-4 3-1 0,-7 1 0 31,1 5-8-31,-8 1-16 0,-3 9 4 0,-4-6 1 0,3 12 27 0,1 0 6 0,0 4 1 0,0 2 0 16,3 4-37-1,7 3-7-15,0 3-2 0,8 0 0 16,3 0-88-16,3 3-17 0,1 3-4 0</inkml:trace>
  <inkml:trace contextRef="#ctx0" brushRef="#br0" timeOffset="484.45">1386 1317 1820 0,'0'0'76'15,"0"0"-60"-15,0 0 114 0,0 0 23 0,-3 0 5 16,3 0 1-16,0 0-63 0,0 0-12 0,0 0-2 0,0 0-1 31,0 0-51-31,0 0-10 0,0 0-3 0,3 3 0 0,8 3 31 0,0 0 5 0,-1 4 2 0,1-4 0 16,3 6-12-16,-4 1-3 0,12 6 0 0,-8-7 0 15,7 10-5-15,-7 0-2 0,7 6 0 0,-7 1 0 16,7 2-21-16,-6-3-4 0,6 0 0 16,-7 4-8-16,7-7 0 0,-10 0 0 0,3-3-10 0,0 0 10 15,3-3-24-15,-6-4 2 0,-4-2 1 0,4 3 0 16,-4-10-120-16,3-6-24 0,-3 3-5 0,0-6-1 31,-3 0-68-31,3-13-13 0</inkml:trace>
  <inkml:trace contextRef="#ctx0" brushRef="#br0" timeOffset="1174.54">1838 1313 1886 0,'4'7'84'0,"-4"2"16"15,7 0-80-15,-7 1-20 0,3 2 0 0,4 1 0 0,-7 6 72 0,4-7 9 0,6 7 3 0,-10 3 0 16,11 0 35-16,-8 3 7 0,4 3 2 0,-3-3 0 15,7 0-69-15,-1-3-14 0,-6 4-2 0,6-5-1 16,1-5-4-16,-1-3-1 0,1-1 0 0,0-5 0 31,3-1-25-31,-4 0-4 0,1 0-8 0,3-3 11 16,0-3-11-16,-3-3 0 0,3-3 0 0,-4-3 0 16,1-1-12-16,7-9-8 0,-4 1-2 0,-4-4 0 0,1-3 22 0,-4-4 0 15,3 4 0-15,-2-6 0 16,2 9 0-16,-6-6 0 0,6 9 0 0,-6-3 0 15,3 6 17-15,-7 7 8 0,3 3 2 0,-3-4 0 0,0 10-43 0,0 0-9 0,0 0-2 0,7 10 0 16,-7-4 59-16,4 3 12 0,-4 4 3 0,7 6 0 16,-3-7-24-16,-4 7-5 0,3 6-1 0,4-6 0 15,-3 3-6-15,3-10-2 0,3 7 0 0,-6 0 0 16,6-13-9-16,1 7 0 0,0-4 9 0,3-6-9 16,0 4 0-16,-4-7 8 0,12 3-8 0,-12-6 0 15,8 0 0-15,-1-4-18 0,1 1 3 16,0-3 1-16,3 2 14 0,-7-8 0 0,0-1 0 0,0 0 0 15,4 1 0-15,-8-4 0 0,4 3 0 0,1-6 0 16,-5 3 24-16,1 7 8 0,-1-10 2 0,-6 3 0 0,3 7-25 0,-7-10-9 0,3 3 0 0,5 3 9 31,-8 0-9-31,-8 1 10 0,8 5-10 0,-3-2 10 0,3 5 1 0,0 7 0 16,0 0 0-16,-11-3 0 16,4 6-11-16,4 1 10 0,-11 2-10 0,7 6 10 0,3-2-10 0,-7 9 12 0,4-1-12 0,4-2 12 31,-1 6-12-31,4 0 0 0,-7 0 0 0,7 0 0 0,0 0 0 0,7 3 0 0,-7-3 0 0,7 3 0 15,0-9 0-15,4-1 0 0,0 4 0 0,3-6 0 16,-4-1 0-16,1-2-12 0,0 2 2 0,3-6 1 16,-4-2 9-16,1 2 0 0,-4 0 0 0,3-3-8 15,1-3 8-15,0 3 0 0,3-3 0 0,-4-3 0 16,-3 3 0-16,4-3 0 0,-4-3 0 0,0 0 0 16,4 2 9-16,-8-5 1 0,4-3 0 0,-3-1 0 31,6-3-162-31,-10 1-32 0,4-4-6 0,3 3-2 0,-4-9-51 0,4 3-10 0</inkml:trace>
  <inkml:trace contextRef="#ctx0" brushRef="#br0" timeOffset="1758.12">2872 1185 1637 0,'0'9'69'0,"0"-6"-55"15,0 7 93-15,0 2 18 0,0 1 4 0,0 3 1 0,0-1-43 0,0 4-9 16,0 3-2-16,0 3 0 15,0 0 19-15,0 7 3 0,0-7 1 0,3 6 0 0,1-6-28 16,3 3-6-16,-4 0-1 0,8-6 0 16,-1 0-51-16,1 0-13 0,3-9 0 0,4-4 0 15,-4 1 8-15,-4-7 0 0,5-3-8 0,6-3 12 16,-11-7-12-16,4-5-8 0,-3 2 8 0,3-9-13 16,-3 0 13-16,3-3 0 0,-4 0 0 15,1-3 0-15,0 3 0 0,-1 0 0 0,1 3 0 0,-4-3 0 16,0 6 13-16,3 0 6 0,-6 6 1 0,3-2 0 0,-3 8-12 15,-4-2-8-15,0 9 12 0,0 0-12 0,0 0 19 0,0 0-3 0,0 0-1 0,7 9 0 16,-7-2 11-16,0 2 2 0,0 4 1 0,0 5 0 16,0-5-5-16,0 6-2 0,3 3 0 0,1-3 0 15,3 6-3-15,-4-7-1 0,4 4 0 0,4 0 0 16,-4-3-10-16,4 0-8 0,6-6 9 0,-3 2-9 16,-3-5 0-1,3 2 0-15,7-9 0 0,-10 4 0 0,6-7 0 0,1 0 0 0,-4 0 0 0,7-4 0 16,-7 1 0-16,0-3 0 0,-3-7 0 0,0 4 0 15,-1-7 0-15,1 7 0 0,-1-10 0 0,1 4 0 16,-7 2 16-16,3-9-2 0,0 3-1 0,0 0 0 16,3 4-13-16,-6-4-16 0,-1 0 3 0,4 0 1 15,-3 4 12-15,3-7 0 0,-7 6 0 0,3 0 0 16,-3-3 11-16,0 1-2 0,0-1 0 0,-3 3 0 16,3 1-9-16,0 5 0 0,-11-6 0 0,8 10 0 15,3 6 30-15,-7 3 1 0,3 4 0 0,-6 5 0 16,3 1-23-16,-4 5-8 0,4 8 0 0,-4-5 0 15,1 8 0-15,-1-1 0 0,8 6 0 0,-8 1 0 0,11-1 0 0,0 1 0 16,0-1 0-16,4 4 0 16,3-13 0-16,7 3 0 0,-4-6 12 0,1 3-3 15,3-9-9-15,0 0 12 16,4-1-12-16,-1-5 12 0,1-1 7 0,7-3 1 0,-8 1 1 0,12-4 0 0,-5-3-21 16,5 0-15-16,2 0 3 0,1-3 0 15,-7 3 12-15,3-3 0 0,0-1 0 0,-3 1 0 16,-7 3-91-16,-1-3-15 0,-3-3-3 0</inkml:trace>
  <inkml:trace contextRef="#ctx0" brushRef="#br0" timeOffset="3217.59">1023 2104 2188 0,'0'0'97'0,"0"0"20"16,0 0-93-16,0 0-24 0,0 0 0 0,11-4 0 16,-8 1 0-16,15 3 0 0,-4 0 0 0,0-3 0 15,11 3 56-15,3-3 6 0,0 3 2 0,4 0 0 16,-7-3 0-16,10 3 0 0,-10 0 0 0,6 0 0 15,5 0-52-15,9 0-12 0,1 0 0 0,4 0 0 16,-1 0 54-16,4-3 8 0,0 0 2 0,10-1 0 16,8 4-52-16,0-6-12 0,3-6 0 0,14 2 0 15,-7 1 54-15,7-4 8 0,0 1 2 0,15-7 0 16,-15 3-64-16,4 1 0 0,10-4-9 0,4 3 0 16,-4-3 9-1,-7 0 12-15,8 10-2 0,13-10-1 0,-21 7-9 0,1-1 0 0,6 4 0 16,-7-4 0-16,-7 4 0 0,-7 3 0 0,4-1 0 0,-4 1 0 0,-10 3 0 0,-1 3 0 0,-3-3 0 15,-3 6 0-15,-18-3 0 0,-4 3 0 0,-7 6 0 0,-6 1 0 16,-12-4 53-16,-3 7 9 0,0-7 2 16,-7-3 0-16,-14 10-52 0,4-4-12 0,-11 4 0 0,-7-1 0 15,-11 4 0-15,-3-1 0 0,-11 1 0 0,-4 6 0 32,-6 0 54-32,6-3 8 0,-9 3 2 0,-5 0 0 15,1-3-103-15,-8-4-20 0,-7-5-4 0,-6 8-1 16,3 7 52-16,-8 4 12 0,-6 5 0 0,-7 4 0 0,14-10 0 0,-4-6 0 0,0 0 0 15,-10 3 0-15,17-6 0 0,4 6 0 0,-7-9 0 0,3 6 0 16,15-4 0-16,3-2 0 0,3-3 0 0,1 2 0 16,3-12 0-16,3 4 0 15,4-1 0-15,0-3 0 0,7-3 0 0,11 0 0 0,7-3 0 0,3 0 0 16,8-3 0-16,6 2 0 0,8-5 0 16,3 9 0-16,10-6-54 0,11-1-8 0,4 1-2 0,3 0 0 15,7 3 64-15,8 0 12 0,-4 3 2 16,17-4 1-16,11-2-24 0,4 3-5 0,3-9-1 15,17 2 0-15,1 1 15 0,10-1 0 0,-3 4 0 16,25-10 0-16,-18 7 12 0,10-7 4 0,0 7 2 0,26-10 0 0,6 3-10 16,-4 1-8-16,4-7 12 0,4 3-12 15,7 3-196-15,0 1-45 0</inkml:trace>
  <inkml:trace contextRef="#ctx0" brushRef="#br0" timeOffset="4692.93">1125 4022 2154 0,'11'7'91'15,"-4"-1"-73"1,4-3 70-16,10 3 13 0,0-2 3 0,-3 2 1 16,3-3-33-16,0 0-6 0,0 0-2 0,4 0 0 15,-1-3-52-15,-2-3-12 0,2 0 0 0,8 0 0 16,-4-3 0-16,8-1 0 0,6 1 0 0,-3 3 0 15,3-13-201-15,-3 4-44 16</inkml:trace>
  <inkml:trace contextRef="#ctx0" brushRef="#br0" timeOffset="7187.09">2529 3721 2030 0,'0'0'57'0,"0"0"14"15,-3 0-57-15,3 0-14 0,-4-3 0 0,4 3 0 16,0 0 105-16,0 0 19 0,0 0 3 0,0 0 1 15,0 0-40-15,-7 3-8 0,7-3-2 0,-3 4 0 16,3 5-28-16,-7-3-6 0,7 4 0 0,7 2-1 16,-7 4-29-16,0 0-6 0,3 6 0 0,4-1-8 15,-3 5 37-15,-1 2 1 0,4 3 0 0,4 7 0 16,-7-1-10-16,3 7-1 0,3 6-1 0,-3 1 0 16,0-4-26-16,-3 3 0 0,6-3 0 0,-2-13 0 0,-5 4 56 0,1-4 7 0,3 4 1 0,-4-3 0 31,4-1-52-31,-3-3-12 0,3 4 0 0,-4 3 0 0,1-7 0 0,3-3 0 15,-4-6 0-15,4-6 0 16,-3-1 0-16,3-5 0 0,-7-1 0 0,4-2 0 0,-4-7 0 0,0 0 0 16,0 0 0-16,0 0 0 0,0 0 54 0,0-7 8 0,-4-2 2 0,4-4 0 15,-7-2-64-15,3-1-28 16,-3-6 3-16,4-3 0 0,-8-3 25 0,8-4-8 0,-4 4 8 0,-4-3 0 16,8-1 0-16,-11-2 0 0,6-4 0 0,-2 1 0 15,-1-1 0-15,8 0 0 0,-8 1 0 0,1-7 0 16,6 3 19-16,-3-3 5 0,3 7 2 15,-6-4 0-15,6 3-42 0,-3-3-8 0,4 4-1 0,-4-1-1 16,3 7 26-16,4 3 0 0,-7-1 0 0,7 7 0 16,-3-3 16-16,3 0 8 0,0 6 1 0,0-2 1 0,0 5-26 15,-4 0 0-15,4 4 0 0,0-1 0 16,0-3-16-16,0 7-8 0,0 0-1 0,0 2-1 0,4 4 42 0,-4 3 8 16,0 0 1-16,3 3 1 0,4-3-41 15,-3 3-8-15,3 4-1 0,3-4-1 0,-6 3 40 16,6-3 8-16,1 4 1 0,3-4 1 0,0 0-25 0,4 3 0 15,-4-6 0-15,7 0 0 16,4 0-13-16,0-6-8 0,6 0-2 0,5-1 0 0,-1 1 23 0,4-7 13 16,3 4-1-16,-3 0-1 0,-4-1 1 15,0 1 0-15,-3-1 0 0,-4 1 0 0,4 6-12 0,0-7 0 16,-4 7 0-16,4-3 0 0,-7 3 0 0,-1-3 0 16,1 3 0-16,-4-4 0 0,0 4 0 0,-7 0 0 15,-3 0 0-15,0 0 0 0,-1 3 0 0,-10-7 0 16,0 7 0-16,0 0 0 0,0-3-56 0,-10 0-4 0,-1 0-1 0,0 0 0 31,1 3-79-31,-4-3-16 0,0 3-4 0,-4 0-1164 0</inkml:trace>
  <inkml:trace contextRef="#ctx0" brushRef="#br0" timeOffset="7466.17">2709 4295 2269 0,'-7'16'64'0,"4"-13"15"0,3 3-63 0,0-6-16 0,0 7 0 0,3-1 0 0,-3-3 105 16,7 3 19-16,-7 1 3 0,11-4 1 0,-8 0-27 0,8-3-5 15,3 0 0-15,0 3-1 0,4-3-50 0,0 0-9 16,3 0-3-16,0 0 0 15,0-3 23-15,4 3 4 0,-4 0 0 0,4-3 1 0,-4 0-46 0,3-1-15 16,-9 4 8-16,6-3-8 0,-7 3 15 0,0-3-1 16,-3 3 0-16,-1-3 0 0,1 3-23 0,-1-3-5 15,-6 3-1-15,3-3 0 16,-4 3-89-16,4-3-19 0,-7 3-3 0,0 0-786 0,4-4-158 16</inkml:trace>
  <inkml:trace contextRef="#ctx0" brushRef="#br0" timeOffset="13266.7">3965 3681 851 0,'0'-7'36'31,"0"-2"-36"-31,0 0 112 0,-3 2 15 0,3 1 3 15,0 0 1-15,0-4-15 0,0 4-2 0,0-3-1 16,0 2 0-16,0 1 25 0,0 6 5 0,0 0 1 0,-4-6 0 16,4 6-6-16,0 0-1 0,0 0 0 0,0 0 0 15,0 0-42-15,0 0-9 0,0 0-2 0,-3 9 0 16,3 1-42-16,-7 2-9 16,7 7-1-16,0-6-1 0,0 12-3 0,7 3-1 0,-7 3 0 0,3 4 0 15,1-1-4-15,3 1-1 0,-4 2 0 0,4 1 0 16,4-4-6-16,-8 4 0 0,1-3-1 0,3 5 0 15,4-2-15-15,-1 0 0 0,-6 2 0 0,6-2 0 16,1-4 0-16,-8-2 0 0,4-4 0 0,4-3 0 16,-7-3 0-16,3 0 0 0,0 0 0 0,0-3 0 15,-4-4 0-15,-3-2 0 0,7 0 0 0,-7-4 0 16,0-3-100-16,0-6-22 0,0 0-5 0,0 0-1 16,0-6-102-16,-10-3-21 0,3-7-4 0</inkml:trace>
  <inkml:trace contextRef="#ctx0" brushRef="#br0" timeOffset="13596.56">3588 3687 2067 0,'-4'3'87'15,"4"-3"-70"-15,-10 3 103 0,10-3 21 0,-4 3 4 0,4-3 1 16,-7 7-29-16,7-1-5 0,0-6-2 0,0 6 0 15,7 0-37-15,-3 1-7 0,6-1-2 0,-6 0 0 16,13 1-21-16,-6-1-5 0,7 0-1 0,3-3 0 31,3 0 0-31,8-3 0 0,4 0 0 0,-1-6 0 0,-7 0-14 0,7 0-3 16,-3-7-1-16,3 4 0 0,-3-4 13 0,3 1 2 0,1-1 1 0,-1 4 0 16,-3 2-53-16,3 1-10 0,4 0-3 0,-4 6 0 15,-3 0 50-15,-4 0 9 0,-3 6 3 0,3 0 0 16,-10 1-46-16,-1 2-9 0,-6 4-1 0,3-4-1 15,-4 3-10-15,-6 1-1 0,3 0-1 0,-3-1 0 16,-1-3 7-16,4 1 2 0,-7 2 0 0,0-8 0 16,0 2-76-16,0-6-15 0,0 0-4 0,-10 3 0 15,3 0-136-15,-1 0-28 0</inkml:trace>
  <inkml:trace contextRef="#ctx0" brushRef="#br0" timeOffset="13930.58">3736 4656 2595 0,'0'0'109'16,"0"0"-87"-16,0 0 67 15,0 0 14-15,11 0 2 0,-8-3 1 16,8 0-14-16,-1-1-4 0,4 1 0 0,4 0 0 0,0 0-18 0,3-3-4 0,0 3-1 0,-3-4 0 0,3 1-28 0,-4 3-5 16,8-3-2-16,-7-1 0 15,10 1-13-15,-3 3-2 0,-4 0-1 0,14 0 0 16,-10 0-14-16,10 3 11 0,0 0-11 0,-6 0 10 16,2 0-10-16,1 0 0 0,-7 3 9 0,-4 0-9 15,-7 0 0-15,7 0 0 0,-10 0 0 0,3 4 0 16,4-4-53-16,-1 0-9 0,-6 0-2 0,10 0 0 15,-3 0-175 1,-11 0-35-16</inkml:trace>
  <inkml:trace contextRef="#ctx0" brushRef="#br0" timeOffset="14812.48">4840 3888 1792 0,'0'-10'51'0,"0"10"10"15,0 0-49-15,0 0-12 0,0 0 0 0,0 0 0 0,0 0 105 0,4 10 19 0,-4-4 3 0,3 6 1 31,1 10-66-31,-1 0-13 0,1 10-2 0,-1 2-1 0,4 1-10 0,0 2-3 0,-3 1 0 0,-1 3 0 32,5-4 64-32,-1 1 13 0,0 0 2 0,0-1 1 0,3-2-90 0,-6-4-23 0,3 0 0 0,0-6 0 31,0-3 61-31,4-3 8 0,-4-3 2 0,0 0 0 16,3-10-53-16,1 0-10 0,-8-3-8 0,1-6 9 0,3 0-9 0,-4-3-17 0,1-4 4 0,0-2 1 15,-4-1 25-15,3-2 6 0,-3-4 1 16,0-6 0-16,-3 0-32 0,-1-4-7 0,-3 1-1 0,0-3 0 15,0-1 36-15,-7 1 6 0,3 0 2 0,1-7 0 16,-1 4-24-16,-7 2 0 0,4-2 0 0,0-4 0 16,0 7-17-16,3-4-5 0,1 4-1 0,-1-4 0 15,1 7 31-15,-1 0 5 0,8 0 2 0,-5 9 0 16,5-3-24-16,-1 3-5 0,1 0-1 0,-1 1 0 16,4-1 15-16,0 3 0 0,0 4 0 0,0-7 0 15,0 3 0-15,0 7 0 0,4-1 0 0,-1 1 0 16,1-1-16-16,-1 7-1 0,5-3 0 0,-5 3 0 15,4 3 27-15,0 0 6 0,4 0 0 0,6 3 1 16,-10-3-17-16,8 3 0 0,2 0 0 0,-3-3 0 16,4 3 0-16,0-3 0 0,3 0 0 0,0 4 0 0,4-4 0 0,-4 0 0 0,3 3 0 15,1-3 0 1,-4 0 31-16,1 3 2 0,-5 0 1 0,1 0 0 16,-1 0-23-16,-2 0-11 0,2 1 10 0,-3-1-10 15,4 0 11-15,-4 3-11 0,0-6 12 0,4 3-12 0,-4-3 0 0,7 0 0 0,-10 3 0 16,3-3 0-1,0 0-34-15,-4 3-7 0,1-3-2 0,0 0 0 16,-1 4-25-16,-10-4-6 0,0 0-1 0,0 0 0 16,0 0-66-16,0 0-14 0,0 6-2 0</inkml:trace>
  <inkml:trace contextRef="#ctx0" brushRef="#br0" timeOffset="15048.36">4921 4148 2553 0,'-35'41'53'0,"24"-29"12"0,4 1-52 0,-3-1-13 0,6-2 0 0,-3-4 0 15,4 0 105-15,3 0 19 0,0-6 3 0,0 7 1 78,3-4-52-78,4 0-9 0,0 0-3 16,7 0 0-16,-3-3-51 0,7 3-13 0,-1-3 0 0,8-3 0 0,-7 3 63 0,3 0 9 0,3-3 3 16,5 3 0-16,-5 0-51 0,-6-3-9 0,10 3-3 0,-10 0 0 0,3 0-12 0,-3 0 0 0,-1 0 8 0,-3 0-8 0,4 3-53 0,-4-3-14 0,-3 0-2 0,3 0-1 0,4 0-113 0,-8-3-22 0,4 3-5 0,-3-3-992 0</inkml:trace>
  <inkml:trace contextRef="#ctx0" brushRef="#br0" timeOffset="15950.97">5913 3690 1383 0,'-4'-12'58'0,"-3"2"-46"15,0-2 147-15,0-1 29 0,0 4 7 0,-4-1 1 16,4 4-16-16,-3-3-4 0,3 2 0 15,-4 1 0-15,0 3-52 0,1-3-10 0,-4 2-2 0,3 1-1 16,1 0-27-16,-5 3-4 0,5 3-2 0,-1 0 0 16,-3 4-29-16,4 2-5 0,-5 4-2 0,1 6 0 15,0 2-14-15,0 11-2 0,0-1-1 0,-4 7 0 16,4-1-25-16,7 4 0 16,-10 0 0-16,9 6 0 0,-2 0 11 0,3 3-3 0,3 0-8 15,1 4 12-15,3-7-4 0,7-3 0 0,0-1-8 0,0-2 12 16,4-6-20-16,6-4-5 0,-3-6-1 0,7-3 0 15,1-6 24-15,2-4 5 16,1-2 1-16,3-4 0 0,4-6-26 0,7-3-5 0,3-7-1 0,4-2 0 16,-7-4 16-16,3-9 0 15,-3 0 0-15,3-3 0 0,-6-7 0 0,-1 1 0 0,0-4 0 0,-3 1 0 16,-4-1 0-16,-7 4 0 0,0-1 0 0,-3 4 0 16,0 2 0-16,-15-2 0 0,4 6 0 0,-7 0 0 15,-3 3 23-15,-4-6 7 0,-4 3 2 0,-7-4 0 16,1 4-52-16,-4-3-9 0,-1 3-3 0,-2 3 0 15,-4 0 52-15,-4 3 9 0,0 4 3 0,-7-4 0 16,0 6-52-16,1 7-9 16,2-3-3-16,1 9 0 0,7 0 52 0,3 0 9 0,4 9 3 0,0-9 0 15,10 6-123-15,1-3-24 0,3 4-5 0</inkml:trace>
  <inkml:trace contextRef="#ctx0" brushRef="#br0" timeOffset="19348.14">2413 6258 2747 0,'-7'13'78'0,"-4"-1"17"15,1 1-76-15,-1-4-19 0,8 4 0 0,-8-4 0 16,11 0 55-16,0-2 7 0,0 2 2 0,0-3 0 15,0 4-22-15,11-7-4 0,-8 3-1 0,8-3 0 16,-1-3-37-16,1 4 0 0,3-4 0 0,0-4 0 16,7 1-27-16,1-3-6 0,-5 0-2 0,4-1 0 15,0-2 52-15,1 3 11 0,2-4 1 0,-2 1 1 16,-5 3-49-16,1-1-9 0,-1 1-3 0,5 0 0 16,-1 0-135-16,0 2-27 0,4 4-6 0</inkml:trace>
  <inkml:trace contextRef="#ctx0" brushRef="#br0" timeOffset="20167.36">3454 6007 1267 0,'-7'-12'56'0,"3"-1"12"16,-3 4-55-16,4-4-13 0,-5 4 0 0,8 3 0 0,-3-4 54 0,-1 7 8 0,4 3 2 0,0 0 0 31,0 0 51-31,0 0 10 0,0 0 3 0,0 6 0 16,0 7-103-16,0 2-25 0,0 4 0 0,7 3 0 0,1 3 43 0,-5 0 3 0,4 7 1 0,4 2 0 31,-8 1-11-31,8 6-3 0,-1 2 0 0,-6 8 0 0,3-8 31 0,0 5 5 0,0 2 2 0,4-3 0 31,-8-7 27-31,4 1 6 0,-3-6 0 0,3-1 1 16,-4-6-84-16,8-2-21 0,-8-8 0 0,5-2 0 15,-8-7 28-15,3-5 2 0,-3-4 0 0,0 0 0 16,7-10-48-16,-3-2-10 0,-4-4-1 0,0-3-1 0,0-3 75 0,0 0 15 0,0-3 4 0,-4-3 0 16,4-3-53-16,-10-4-11 0,2-3 0 0,5-2 0 15,-4 2 0-15,3-3 0 0,-3 1 0 0,0-1 0 16,0 0 0-16,4 3 0 0,-8 4 0 0,1-4 0 15,6 1 0-15,-7 2 0 0,1-2 0 0,-1 2 0 16,1 4 0 0,-1 6 0-16,8 0-11 0,-12 6 11 0,8 0-8 0,-3 6 8 0,6 1 0 0,-6 6 0 15,-1-4 0-15,8 7 0 0,-4 0 0 0,7 3 0 16,0 0 0-16,0 0 8 0,0 0-8 0,0 0 12 16,0 0-12-16,0 0-10 0,0 0 2 0,0 0 0 15,7 3 8-15,7-3 0 0,-11 3-9 0,8 0 9 16,3 0 0-16,4-3-11 0,-8 4 11 15,4-1-8-15,7-3 8 0,-10 0 0 0,3 0 0 0,7 0 0 16,-3 0 15-16,3 0-2 0,0 0 0 0,4-3 0 16,7 3 41-16,-4-4 8 0,7 4 2 0,0-3 0 15,-3 0-52-15,0 3-12 0,-7 0 0 0,3 0 0 16,-3 3 0-16,-4 0 8 0,-4 4-8 0,-3-4 0 16,1 3 0-16,-1 0 0 0,-4 1 0 0,1-4 0 0,-1 3 0 15,1 0 0-15,0-3 0 0,-8 4 0 16,4-4-55-16,-7-3-7 0,0 3-2 0,0-3 0 15,0 0-102-15,0 0-21 0,0 0-4 0</inkml:trace>
  <inkml:trace contextRef="#ctx0" brushRef="#br0" timeOffset="20438.97">3496 6531 2067 0,'0'0'87'16,"4"-3"-70"-16,3-4 38 0,0 4 7 0,-4-3 2 0,4 0 0 15,0-4 51-15,0 4 10 0,4-3 3 0,0 2 0 32,-1-2-52-32,-3 3-9 0,11-1-3 0,-4 4 0 0,0 0 19 0,4 3 3 0,-1 0 1 0,4 0 0 15,1 3-49-15,-1-3-10 0,4 3-1 0,-8 1-1 16,4-4-16-16,0 0-10 0,1 3 12 0,-1-3-12 15,-4-3 0-15,1 3 0 0,0-4 0 0,-1 1 0 16,-3 0-43-16,-3-3-12 16,0 0-2-16,-1-1-1 0,4-2-104 15,-3 0-21-15,-8-1-4 0</inkml:trace>
  <inkml:trace contextRef="#ctx0" brushRef="#br0" timeOffset="20641.25">4124 6616 2553 0,'0'6'108'16,"-4"0"-87"-1,4 0 114-15,0 1 22 0,0-1 5 0,0-6 1 16,0 0-56-16,0 0-11 0,0 0-3 0,0 0 0 0,0 0-81 0,0 0-12 0,0 0-12 0,-7-6 2 16,0-7 10-16,7 1 12 0,-7-4-2 0,4-3-1 15,-4-6-161-15,3 0-32 0,-3-6-6 0,4-1-2 31,-1-2-55-31,-3-1-11 0</inkml:trace>
  <inkml:trace contextRef="#ctx0" brushRef="#br0" timeOffset="20751.36">4043 6083 2310 0,'-7'12'48'0,"0"-6"11"0,3-3-47 0,4 4-12 0,-7 2 0 0,4-3 0 16,-4 1 104-16,7-1 20 0,-4 0 3 0,4 0 1 15,0 1-72-15,0-4-13 0,0 3-3 0,4 0-1 16,3 1-114-16,-4-4-22 0,4 3-5 0</inkml:trace>
  <inkml:trace contextRef="#ctx0" brushRef="#br0" timeOffset="21413.06">4374 6521 2188 0,'0'13'97'0,"-7"-4"20"0,7 1-93 15,-3-4-24-15,3 4 0 0,0-7 0 0,0-3 92 0,-7 6 15 0,7-6 2 0,0 0 1 32,0 0-18-32,-4 0-3 0,4 0-1 0,-7 3 0 15,0-6-24-15,0 3-4 0,4-3-2 0,-4-3 0 0,3-1-35 0,0-2-7 0,-3 3-2 0,7-7 0 16,-3 4-22-16,3-4-5 0,0 1-1 0,0-4 0 16,0 3 14-16,0-6 0 0,3 4 0 0,1-1 0 15,3 0 0-15,-3 1 0 0,6-1 0 0,-3 0 0 31,0 4 0-31,4 2 0 0,-1 1 0 0,1 0 0 0,0-1-12 0,-1 4 0 0,1 3 0 16,-1-3 0-16,-3 2-14 0,4 4-2 0,0 0-1 16,-1 0 0-16,4 0-11 0,-3 0-1 15,-1 4-1-15,5-4 0 0,2 0-30 0,-6 3-7 0,3-3-1 0,0 0 0 16,4-3-10-16,-4 3-2 0,3-4-1 0,-3 1 0 16,1-3 74-16,-5 3 19 0,4-3 0 0,-3 3 0 15,-1-1 0-15,-3 1 0 0,1 0 0 0,-8 3 0 16,0 0 99-16,0 0 23 0,0 0 5 0,0 0 1 15,-8 6-52-15,1 1-9 0,0-1-3 0,-3 3 0 16,-4 1 0-16,3 2 0 0,-3 4 0 16,0-4 0-16,3 4-51 0,1 3-13 0,-8-3 0 0,11 2 0 15,-4-2 0-15,4-3 0 0,0-1 0 0,0-2 0 16,4-1 21-16,3-3 2 0,0-3 0 0,0-3 0 16,0 0-37-16,0 0-7 0,0 0-2 0,3 0 0 15,4 0 23-15,7-3 0 0,-10 3 0 0,7-3 0 16,3 0 0-16,3-3 0 0,-6 6 0 0,3-3 0 15,0-1 0-15,4 1 0 0,-1 0 0 16,1 0 0-16,0 3 47 0,-4 3 13 0,3-3 4 0,-2 3 0 16,-1 4-52-16,3-1-12 0,-6 3 0 15,-1 1 0-15,-3 2 54 0,4 1 8 0,-4 2 2 0,-3-2 0 0,3 3-52 0,-7 3-12 16,3-4 0-16,-3 1 0 0,-3 0 0 16,3 2 0-16,-4-2 0 0,1 0 0 15,-1-4 0-15,-3 1 0 0,4-1 0 0,-8-5 0 0,0-1-100 0,1-6-22 0,-1-3-5 0,1 0-1 16,3-7-111-1,-4 1-22-15</inkml:trace>
  <inkml:trace contextRef="#ctx0" brushRef="#br0" timeOffset="21655.26">4967 6073 2067 0,'7'13'87'0,"4"-1"-70"16,-1 4 111-16,1 0 21 0,3-4 5 0,4 7 1 16,-8 0-43-16,4 3-9 0,0 0-2 0,1 3 0 15,2 3-29-15,-6 0-7 0,3 3-1 0,-3 1 0 16,-1-4 12-16,1 3 3 0,3-2 0 0,-4-1 0 16,-6-3-79-16,3-3-8 0,0 0-6 0,0-3-1 15,-3-4 15-15,3-2 0 16,-7 3 0-16,3-4 0 0,-3 1-54 0,0-7-8 0,-3 3-2 0,3-2 0 15,-11-7-102-15,0 0-21 0,-3 0-4 0</inkml:trace>
  <inkml:trace contextRef="#ctx0" brushRef="#br0" timeOffset="21842.88">4879 6459 2310 0,'0'0'97'0,"0"0"-77"31,0 0 86-31,0 0 18 0,7-3 3 0,0 3 1 0,4 0-52 0,-1 0-9 16,4 0-3-16,4 0 0 16,-4 3 0-16,7-3 0 0,0 0 0 0,4 3 0 0,0-3-51 0,3 3-13 0,4-3 0 0,-8 0 0 15,5-3-48-15,-1 0-13 0,-3 3-3 0,-4-3 0 16,3-1-102-16,-2 1-21 0,2 0-4 0</inkml:trace>
  <inkml:trace contextRef="#ctx0" brushRef="#br0" timeOffset="22296.59">5923 6070 2113 0,'0'0'93'0,"0"0"20"0,0 6-90 0,0 4-23 0,0-1 0 0,4 0 0 16,-1 7 72-16,4-3 11 0,4 2 1 0,-1 1 1 15,5 3-17-15,-5 3-3 0,11 3-1 0,-7 0 0 32,1 3 18-32,2-3 3 0,-3 3 1 0,4-2 0 15,-4-1-27-15,0 0-6 0,-3 0-1 0,3-3 0 16,-7 0-20-16,0 0-4 0,4-4 0 0,-4 1-1 0,-4-3-17 0,1-3-10 15,-1-1 12-15,1 1-12 0,-1-7-11 0,-3 0-9 0,7 0-1 0,-7-6-1 16,0 0-102-16,0 0-20 0,0-6-4 16</inkml:trace>
  <inkml:trace contextRef="#ctx0" brushRef="#br0" timeOffset="22616.83">5726 5963 2067 0,'0'0'87'16,"-7"3"-70"-16,3 4 122 0,4-7 24 15,0 6 5-15,-4 0 0 0,4-6-64 0,0 3-14 0,4 4-2 0,-4-7-1 16,0 6-29-16,11-3-6 0,-11 3 0 0,7 1-1 31,0-1-31-31,0 0-5 0,3 0-2 0,4 1 0 16,-3-4 41-16,7 3 8 0,-1-3 2 0,8 0 0 0,0 1-31 0,3-4-5 0,4 0-2 15,3-4 0-15,-3 1 10 0,-1-3 1 0,1 3 1 0,0-3 0 16,-7-1-50-16,3 4-11 0,-7 0-1 0,7 0-1 16,-10 3 25-16,3 3 0 0,0-3 0 0,0 3 0 15,-6 3 0-15,-1-2 0 0,0 2 0 0,0 3-8 16,-7-2-24-16,3 2-5 0,-6 0-1 16,0-2 0-1,-1 2-72-15,-6 0-14 0,3-2-4 0,-8 2 0 16,5-3-132-16,-8 1-28 0</inkml:trace>
  <inkml:trace contextRef="#ctx0" brushRef="#br0" timeOffset="22922.71">5962 6619 2283 0,'7'3'96'0,"0"0"-76"31,7 0 92-31,0 0 18 0,0-3 4 0,8 3 1 16,-8-3-7-16,7 0 0 0,-4-3-1 0,5 3 0 16,-1-3-50-16,0 0-9 0,0 3-3 0,4-3 0 15,0 0-1-15,-1 0 0 0,4-1 0 0,4 1 0 16,-4 0-51-16,1 0-13 0,-1 0 0 0,0-3 0 16,0 2 0-16,-7 1 0 0,4 0 0 0,-4 0 0 15,1 3-73-15,-8-3-18 0,3 0-3 0,-3 3-1 0,0-3-104 0,1 0-21 0,-1-1-4 16</inkml:trace>
  <inkml:trace contextRef="#ctx0" brushRef="#br0" timeOffset="23279.02">6717 6565 1824 0,'0'0'76'16,"0"0"-60"-1,0 0 140-15,0 0 29 0,0 0 6 0,0 0 1 16,0 0-20-16,0 0-4 0,0 0-1 0,0 0 0 16,0-6-63-16,0-3-12 0,3 2-2 15,-3-5-1-15,0-1-71 0,4-2-18 0,-4-4 0 0,0 0 0 0,3-3 0 16,1 0 0-16,3 0 0 0,-3-3 0 15,3 3 0-15,0 0 0 0,3 3 0 0,1-3 0 16,-1 4 22-16,5-1 1 0,-1 3 0 0,0 0 0 16,0 1-23-16,4 5 0 0,-1-2 0 0,-3 6 0 15,4-1 0-15,-4 4 0 0,0 3 0 0,0 0 0 16,4 3 0-16,-8 4 14 0,1-1-3 0,0 3-1 0,-1 4 11 0,-3 2 3 0,4 4 0 0,-4 0 0 31,0 3-12-31,0 0-3 0,-3 3 0 0,-1 0 0 16,4-3-9-16,-3 0 0 0,-1 0 0 0,1-3 0 15,-1-4 0-15,-3 1 0 0,4-3 0 0,-1-4 0 16,1-3-100-16,-4 1-23 0,7-4-4 0</inkml:trace>
  <inkml:trace contextRef="#ctx0" brushRef="#br0" timeOffset="23775.56">7489 6559 2033 0,'0'0'85'0,"0"0"-68"0,4 0 96 0,0 3 19 0,3 0 4 0,-4 1 1 16,4-1-7-16,0 3-2 0,-3 0 0 0,-1 0 0 15,4 7-20-15,-3 0-4 0,-1 2 0 0,-3 4-1 16,0 0-63-16,-3 0-12 0,3 3-2 0,-4 0-1 16,1 3 7-16,-1-3 2 0,1 3 0 0,-4 0 0 31,3-3-3-31,-3 0-1 0,0-4 0 0,0 1 0 0,3-3-95 0,-3 0-19 15,4-4-4-15,-1-6-1 0,4-6-63 0,0 0-12 0,0 0-2 0</inkml:trace>
  <inkml:trace contextRef="#ctx0" brushRef="#br0" timeOffset="24626.92">8086 5854 1728 0,'0'-13'76'0,"-4"4"16"0,4-4-73 0,-3 4-19 0,-1-1 0 0,1 1 0 15,-1 3 102-15,4-1 17 0,-3 1 3 0,3 6 1 16,0 0-8-16,0 0-2 0,0 0 0 0,0 0 0 15,0 0-25-15,-8 6-4 0,5 4-2 0,-1-1 0 16,4 7-13-16,-3 6-2 0,3 0-1 0,3 6 0 16,1 3-53-16,-1 4-13 0,5 6 0 0,-5 2 0 15,4-5 54-15,0 0 8 0,0-4 2 0,4 4 0 16,-4-1-52-16,3-5-12 0,1 2 0 0,0 1 0 16,-1-7 54-16,4-3 8 0,-3-3 2 0,-1-3 0 15,1-7-52-15,0-2-12 0,-4-4 0 0,0-3 0 0,3-3 0 0,-6-6 0 16,-1 0 0-16,1-4 0 0,-1-2 0 15,-3-4 0-15,0-3 0 0,0 0 0 16,-3 1 0-16,-1-4 0 0,-3 3 0 0,-3-3 0 0,3 0 0 16,-4 0 0-16,-3 0 0 0,0-3 0 15,0-3 0-15,0 0 0 0,0-4 0 0,-1-2 0 0,5 2 0 16,-4-2 0-16,3-1 0 0,1 1 0 16,3-1 0-16,-4 4 0 0,0 3 0 0,4 0 0 15,0 2 0-15,0 5 0 0,4 2 0 0,-1-3 0 16,1 3 0-16,3 0 0 0,0 0 0 0,0 1 0 15,0 2 0-15,0 0 0 0,0 1 0 0,0-1 0 0,3 0 0 0,4 4 0 16,-3 2 0-16,3-2 0 16,3-1 8-16,1 4 0 0,0 2-8 0,-1-2 12 0,4 3-12 15,0 3 0-15,0-4 0 0,4 4 0 16,0 0 0-16,3 3 0 0,4 0 0 0,3-3 0 16,-4 3 0-16,1 0 0 0,0 0 0 0,3 0 0 0,0 0 8 0,4 0-8 0,0 0 0 0,0 0 9 31,-4 0-9-31,0 3 0 0,0 3 9 0,-3-3-9 0,3 4 0 0,-3-4 0 0,-4 0 0 15,4-3 8 1,-8 3-8-16,1-3 8 0,0 0-8 0,-4 0 8 0,-4 0-8 16,1 0 0-16,-4 0 0 0,0-3 0 0,-3 3-8 0,-1-3 8 0,-3 3-8 15,0 0 8-15,0 0-81 0,0 0-11 0,0 0-3 0,-7-6 0 16,-4 2-114-16,1 1-23 0,-1 3-5 0</inkml:trace>
  <inkml:trace contextRef="#ctx0" brushRef="#br0" timeOffset="24831.92">8184 6167 2568 0,'0'0'108'16,"0"6"-86"-16,0-6 82 0,0 7 16 0,4-4 3 0,0 0 1 31,-1-3-48-31,8 3-10 0,-4-3-2 0,3-3 0 15,4 3-10-15,0-3-2 0,1 0-1 0,-1 0 0 16,0-1-31-16,3-2-5 0,-2 3-2 0,2-3 0 16,1 3-13-16,3-1 0 0,-3-2 0 0,-1 3 0 15,4-3-34-15,-3 0-10 0,0 2-1 0,3-2-1 16,0 0-101-16,-3 3-20 0,3-4-4 0</inkml:trace>
  <inkml:trace contextRef="#ctx0" brushRef="#br0" timeOffset="24989.12">8802 6402 2649 0,'-7'7'117'0,"0"-4"25"15,7-3-114 1,0 0-28-16,-4 0 0 0,4 0 0 0,-7-7 69 0,0-2 8 0,4 0 2 0,-1-7 0 31,-3 0-127-31,3-3-24 0,1 1-6 0</inkml:trace>
  <inkml:trace contextRef="#ctx0" brushRef="#br0" timeOffset="25119.69">8714 5963 2310 0,'-25'32'48'0,"14"-20"11"0,4-2-47 16,0 2-12-16,0-2 0 0,4-4 0 0,-1 3 55 0,4-2 9 0,4-1 1 0,-1-3 1 16,1 3-66-1,3-3 0-15,3-3-11 0,-3 4 1 16,8-1-104-16,-5-3-21 0,8 3-4 0</inkml:trace>
  <inkml:trace contextRef="#ctx0" brushRef="#br0" timeOffset="25729.35">9003 6217 2170 0,'7'22'96'0,"-4"3"20"15,-3-3-92-15,4-3-24 0,-8 0 0 0,4 0 0 16,0-7 128-16,0 1 20 0,0-4 5 0,0-2 1 31,0-1-47-31,0-6-10 0,0 0-1 0,0 0-1 0,-3-10-34 0,-4 1-6 0,3-4-2 0,1 1 0 31,-4-1-24-31,3-2-5 0,-3-1 0 0,4 0-1 0,-1 1-14 0,1-4-9 0,-1 3 12 0,4 4-12 16,0-4 0-16,4 3 0 0,-1 1 0 0,4 2-12 16,0 1 12-16,-3 0 0 0,6 2 9 0,-3 1-9 15,4 3 0-15,0-3 0 0,3 3 0 0,0 3 0 16,0-4 0-16,0 4-13 0,0 4 4 0,4-4 1 16,-4 3-2-16,0-3 0 15,4 3 0-15,-8 0 0 0,4-3-11 0,0 3-3 0,1 0 0 0,-5-3 0 31,4 3-56-31,-3-3-11 0,-1 0-2 0,-3 0-1 0,4-3-45 16,0 0-9-16,-1 0-1 0,-3-3-1 0,0-1 60 0,0 1 12 0,0-3 2 0,1-1 1 16,-1 1 17-16,-4 0 3 0,4-4 1 15,-3 0 0-15,-1 1 73 0,-3 2 14 0,0-2 3 0,-3 3 1 16,3-1 95-16,-4 4 20 0,1 0 3 16,-4 2 1-16,3 1-19 0,-3 6-3 0,0 1-1 0,0-1 0 15,-4 6-61-15,4 1-13 0,-3 5-3 0,3-2 0 16,0 2-20-16,-1 1-5 0,5 0-1 0,-1-1 0 15,1-2-30-15,-1 0-21 0,1-4 3 0,3 0 1 16,0-2 27-16,3-1 6 0,1-3 0 0,3 3 1 0,-4-3-27 16,5 1-6-16,-1-4 0 0,0 3-1 0,3-3 17 0,1 0 0 0,-1 0 0 0,1 0 0 31,3 0 9-31,0 0 6 0,0 0 1 0,0 0 0 0,4 0 8 0,-4 0 3 0,4 0 0 0,-4 3 0 16,4-3 1-16,-1 3 1 0,1 0 0 0,-1 3 0 15,-2 1-9-15,-5-1-1 0,1 6-1 0,-4-2 0 16,0 6-4-16,0-4-1 0,-4 7 0 0,-3 0 0 15,0 3-13-15,-3 0 11 0,-4 3-11 0,0 3 10 16,0-3-10-16,-4 0 0 0,1 0 0 0,-5-3 8 16,1 0-8-1,0-6-12-15,0-1 2 0,0-2 1 0,0-4-43 0,0-2-8 0,0-1-1 0,3-3-1 16,1-3-47-16,2 0-10 0,1-6-1 0,0 0-1 16,7-4-120-16,0-2-24 0,4-1-5 0</inkml:trace>
  <inkml:trace contextRef="#ctx0" brushRef="#br0" timeOffset="25994.84">9673 5970 2055 0,'0'-19'87'15,"0"6"-70"1,4 1 91-16,-4 2 19 0,0 1 3 0,3 6 1 0,-3 3-54 0,0 0-10 16,0 0-3-16,4 3 0 0,-1 3 0 0,1 4 0 0,3 2 0 0,0 1 0 31,4 2-51-31,-1 4-13 0,1 0 0 0,-1 3 0 0,4 0 54 0,-3 0 8 0,0 3 2 0,-1-3 0 15,1 3 5-15,-1 0 2 0,1 3 0 0,-4 0 0 16,4 1-11-16,-4-1-3 0,3 3 0 0,-3-3 0 31,4-2-45-31,-4-1-12 0,3-3 0 0,-6 0 0 0,3-7 0 0,-7-2 0 0,4 2 0 16,-4-5 0 0,0-4-73-16,-4-3-17 0,-3-3-3 0,0-3-1 15,-4 0-16-15,1-3-3 0,-1-4-1 0,-3-2 0 16,-4-1-101-16,1-2-20 0,-4-1-4 0</inkml:trace>
  <inkml:trace contextRef="#ctx0" brushRef="#br0" timeOffset="26175.27">9567 6305 2228 0,'0'0'63'0,"0"0"14"15,0 0-61-15,4-6-16 0,-1 0 0 0,4-1 0 16,1 1 114-16,-1 0 20 0,3 0 4 0,4-1 1 16,0 1-4-16,0 3-1 0,4 0 0 0,0 3 0 15,3 0-49-15,0 0-9 0,7 0-3 0,-3 3 0 16,0-3-46-16,-1 3-10 0,-2 0-1 0,2-3-1 15,-3 3-15-15,1-3 0 0,-1 7 0 0,0-7 0 32,-3 3-95-32,-1 0-21 0,1-3-5 0</inkml:trace>
  <inkml:trace contextRef="#ctx0" brushRef="#br0" timeOffset="26773.95">10777 6054 2030 0,'-10'-6'57'0,"-1"3"14"0,1 0-57 0,3 0-14 0,0-1 0 16,-4 4 0-16,4 0 133 0,0 4 24 0,0-1 5 0,0 3 1 16,0 0-67-16,0 4-12 0,0 2-4 0,-1 1 0 15,5 2-2-15,-4 1-1 0,0 3 0 0,0 0 0 16,0 6-43-16,3 0-9 0,1 3-1 0,-1 4-1 15,1 2 14-15,3 0 3 0,-4 4 1 0,8-3 0 16,-1-1-1-16,1-3-1 0,6-2 0 0,1-1 0 16,3-6-12-16,0-3-3 0,7-4 0 0,0-2 0 15,4-4-11-15,0-2-2 0,3-4-1 0,0 0 0 16,0-6-2-16,-3 0-8 0,3-7 12 0,-3 4-4 16,3-4 0-16,-3 4-8 0,3-3 12 15,-3-1-4-15,0-2-8 0,-1-1 10 0,5-2-10 0,-5-4 10 16,-3 0-10-16,1-6 8 0,-5 0-8 0,1 0 8 0,-1-3-5 0,-6 2-3 0,3-2 0 0,-3 0 0 15,-8 3 0 1,-3-3 0-16,-3 3 0 0,-1-4 0 0,-6-2 0 16,-4 0 0-16,-4-1 0 0,-3-2 0 0,-4 2 0 0,0 1 0 15,-3 0 0-15,0-1 0 0,-4 4 0 0,4 3 0 0,0 3 0 0,-4 3 0 16,4 1 0-16,-1 2 0 0,-2 0 0 0,-1 4 0 31,7-4 0-31,1 3 0 0,-1 1 0 0,4 2 0 16,3-2-44-16,0 3-8 0,8-1-1 0,-1 1-1 15,1 2-60-15,6 4-12 0,4 3-2 0</inkml:trace>
  <inkml:trace contextRef="#ctx0" brushRef="#br0" timeOffset="27265.88">11391 6293 1824 0,'-7'-4'76'16,"0"-2"-60"-16,0 0 140 15,0 0 29-15,3-4 6 0,-3 1 1 0,4-1-74 0,-1 1-14 0,1 3-4 0,-1-4 0 16,4 4-16-16,0 6-3 0,0 0-1 0,0 0 0 31,0 0-8-31,0 0-1 0,-3 6-1 0,-1 1 0 16,1 2 0-16,3 7 0 0,0-1 0 0,3 4 0 15,1 3-70-15,-1 0-13 0,4 3-3 0,0-3-1 0,0 0 27 0,1 0 6 16,2-6 0-16,1-1 1 0,-4 1-17 0,7-7 0 0,-4-2 0 0,1-4 0 16,0-3 0-16,-1 0 8 0,4-3-8 0,-3-7 0 15,3 1 10-15,-3-4-10 16,3 1 8-16,-4-4-8 0,4 0 0 0,-3-2 0 0,0 2 0 0,-1 0 0 15,1 4 0-15,-4 2 0 0,0 1 0 0,0 3 0 32,0 6 0-32,-7 0 0 0,7 3 0 0,0 6 0 0,0 4 0 15,0 6 0-15,-3 3 0 0,3-1 0 0,0 5 0 16,0-5 0-16,3 8 0 0,1-7 8 0,0 0-8 0,-1-4 0 0,1 1 0 0,-1-3 8 31,1-4-8-31,0-2-14 0,-1-4 3 0,1 4 1 0,-4-7 10 0,3 0 0 0,1-3 0 0,-4-3 0 16,0-4-104-16,0-2-20 0,0 0-3 0,0-4-1 15,0-3 0-15,-3 1 0 0,3-4 0 0</inkml:trace>
  <inkml:trace contextRef="#ctx0" brushRef="#br0" timeOffset="27560.6">11966 5982 2191 0,'0'0'45'0,"4"6"12"0,-4 4-45 15,0-1-12-15,3 4 0 0,-3 2 0 0,4 1 129 0,-4 3 24 0,3 0 5 0,1 0 1 16,-1 3-20-16,1-4-4 0,-1 4-1 0,5 0 0 16,-5 0-42-16,4 3-9 0,0-3-2 0,0 6 0 15,0-2-31-15,0 2-6 0,0 0-2 0,0 0 0 32,0-3-23-32,4 0-5 0,0-3-1 0,-1-3 0 15,1 0-13-15,-1-3 0 0,1-1 8 0,-4-5-8 16,4 2 0-16,-4-5 0 0,0-1 0 0,0-3 0 0,0 0-15 0,-4 0 1 0,1-3 0 0,-4 0 0 31,0 0-62-31,0 0-12 0,0-6-2 0,0 0-1 16,-4-4 11-16,-6 1 3 0,3-1 0 0,-4-2 0 0,-3-1-107 0,-4-2-22 0</inkml:trace>
  <inkml:trace contextRef="#ctx0" brushRef="#br0" timeOffset="27783.1">11807 6336 2508 0,'8'4'105'16,"-1"2"-84"0,0-3 147-16,3 0 28 0,1 0 7 0,3 0 1 15,0 1-85-15,4 2-17 0,3-3-3 0,0 0-1 16,0 0-39-16,7-3-8 0,-3 3-2 0,3-3 0 16,4 0-29-16,-4 0-5 0,1 0-2 0,-1-3 0 15,0 3-36-15,-3 0-7 0,-1 3-2 0,-2-3 0 16,2 4 32-16,-6 2 0 0,3 0 0 0,-3 0 0 15,-1 7 0-15,-3-4 0 0,4 4 0 0,-7-7 0 16,-1 3-127-16,4 4-19 0</inkml:trace>
  <inkml:trace contextRef="#ctx0" brushRef="#br0" timeOffset="37387.9">1337 8713 1982 0,'0'0'56'0,"0"0"12"0,11 0-54 0,-1 0-14 0,4 3 0 0,-3-3 0 16,-1 3 13-16,8 1 0 15,0-1 0-15,-4-3 0 0,7 3-13 0,0-6 0 0,4 3 0 0,0-3 0 16,-1-4 0-16,8 1 0 0,-7-3 0 0</inkml:trace>
  <inkml:trace contextRef="#ctx0" brushRef="#br0" timeOffset="38222.12">2011 8572 1459 0,'0'-9'41'0,"0"2"10"15,0 7-41-15,0 0-10 0,0 0 0 0,0 0 0 0,0 10 124 0,3 2 24 0,4 4 4 0,-3 6 0 16,7 0-19-16,-8 6-4 0,4 4-1 0,4-1 0 16,3 3-51-16,-4 1-10 0,1 2-3 0,3 1 0 31,-3 0 52-31,-1 6 9 0,4 0 3 0,-3-1 0 0,0-5-81 0,-1 3-16 0,4-7-3 0,-3 4-1 16,-1-7-6-16,1 1-1 0,-4-1 0 0,0-9 0 15,4 3-9-15,-1-3-3 0,-3 0 0 16,4-3 0-16,-4 0-8 0,-4-4 0 0,-3 1 0 0,0-4 8 15,0-2 4-15,0-4 0 0,0-6 0 0,0 0 0 16,-3-6-12-16,-8-4 0 16,1-5-10-16,-4-4 10 0,3-6 0 0,-3-3 0 0,-4-4 0 0,4-5 0 15,0-1 0-15,-4-6 0 0,4-6 0 0,-7 0 0 16,7 0 0 0,0-1 0-16,-4 4 0 0,4-6 10 0,0 6-10 0,4 0 0 0,-1 0-10 0,0-3 10 15,8 6 0-15,-4 0 0 0,3 3 0 0,4 4 0 16,4 2 0-16,3 1 0 0,-4 5 0 0,8 1 0 15,0 0 0-15,-1 3 0 0,1 0 0 0,3 0 0 16,0 0 0-16,4 3 0 0,-1 0 0 0,8 3 0 16,-4 3 0-16,11 1 0 0,-7 5 0 0,6 1 0 15,-3 6 0-15,4 3 18 0,-7 0-2 0,0 9-1 16,-1 1 5-16,-3 8 2 0,1 1 0 0,-8 6 0 16,-4 3 3-16,1 4 1 0,-8-1 0 0,-6 7 0 15,3-1-9-15,-11 1-1 0,-3 3-1 0,4 3 0 0,-8-7-15 16,0 1 0-16,1-4 0 0,-1-2 0 0,-3-4 0 0,7-6-18 15,-7 0 2-15,-1-3 1 16,8-4-25-16,0-2-4 0,4-1-2 0,-8-5 0 16,15-1-29-16,-12-3-5 0,8 0-2 0,7-3 0 15,0 0-88-15,0 0-18 0,0-6-3 0,0 0-1 0,0-1 0 0,7-2 0 16,-3-3 0-16</inkml:trace>
  <inkml:trace contextRef="#ctx0" brushRef="#br0" timeOffset="38949.32">2582 8334 2215 0,'-7'12'93'16,"4"-2"-74"-1,-1 2 56-15,-6 4 11 0,10 0 2 0,-7 2 1 16,3-2-20-16,4 3-4 16,-7 0-1-16,7 0 0 0,7-1 0 0,-7 4 0 0,0 0 0 0,4-3 0 15,3 0-21-15,3 0-5 0,-6 0-1 0,6-4 0 16,-6 1-8-16,3-4-1 0,4-2-1 0,-4-4 0 15,0-6-27-15,3 0-20 0,1-3 3 0,3-3 1 16,-4-7 16-16,1-3 0 0,-4 1 0 0,4-7 0 31,6 3 0-31,-6-6 0 0,-4 0 0 0,11 0 0 0,-8 3 0 0,4 3 20 0,-3-3-2 0,-1 3-1 16,5 4-17-16,-5 2 0 0,1 7 0 0,-1 0 0 16,-3 2 0-16,0 4-14 15,-7 4 2-15,4 5 1 0,3 0 43 0,-7 7 8 0,0 3 1 0,0 3 1 16,0 0-3-16,0 3-1 0,0 3 0 0,0-3 0 15,0-3-18-15,4 0-3 0,3 0-1 0,-7-6 0 16,3-4-29-16,8 1-7 0,-8-7 0 0,8 0-1 16,-4-6 21-16,7 0 0 0,-3-6 0 0,-8 0 0 15,8-7-107-15,-1 4-17 0,1-7-3 0,-1 4-1 16,1-7-51-16,-7 3-10 0,6 0-3 0,1-6 0 16,-8 4-51-16,4-4-10 0,0 0-3 0,4-3 0 15,-4 0 103-15,4 3 20 0,-1 0 4 0,-3 0 1 16,0 0 165-16,4 3 34 0,-8 3 6 0,4 1 2 0,-7-1 129 15,4 3 27-15,-8 1 5 0,4 2 0 0,0 4-38 16,0 6-8-16,0 0-2 0,0 0 0 0,-7 3-51 0,4 4-10 0,-4-1-3 16,3 6 0-1,-6 1-102-15,6 3-26 0,-6-4 0 0,-1 7 0 0,4 0 56 16,-4 0 7-16,4-1 1 0,-3 1 0 0,3 0-52 0,3 0-12 0,-3-4 0 0,4-2 0 16,-1 0 0-16,4-4 0 0,0-3 0 0,0-3 0 15,4 1 0-15,-1-4 0 0,4 0 0 0,-3 0 0 16,6-4 0-16,-3-2 0 0,7 3 0 0,-3-3 0 15,0 3 0-15,3-4 0 0,0 1 0 0,3 3 0 16,-2 0 0-16,-1 0 0 0,0 3 0 0,3 0 0 16,5 0 0-16,-8 3 0 0,0 0 0 0,0 0 0 15,4 3 54-15,-4 4 8 0,0-1 2 0,-4 1 0 16,1 8-52-16,3 1-12 0,-7 0 0 0,4 6 0 16,-8 0 0-16,4 0 0 0,-7 3 0 0,0-2 0 15,-7-5 0-15,4 1 0 0,-8-3 0 0,1 0 0 16,-1-6 0-16,0 2 0 0,1-2 0 0,-4-4 0 15,3-3 0-15,8-2 0 0,-8-1 0 0,0-3 0 16,1 0-48-16,6-7-13 0,-6 1-3 0,3 0 0 16,0-7-51-16,7 1-10 0,-7-4-3 0,3 4 0 15,4-7-51-15,0 0-10 0,4-3-3 0</inkml:trace>
  <inkml:trace contextRef="#ctx0" brushRef="#br0" timeOffset="39191.83">3471 8741 2310 0,'7'13'48'0,"-3"0"11"0,3-1-47 0,-3-6-12 0,-1 1 0 0,1-1 0 0,-1-3 104 15,1-3 20-15,3 0 3 0,-7 0 1 0,3-3-52 0,-3-3-9 0,0 2-3 0,0-5 0 16,0 0 0-16,-3-7 0 0,3 3 0 0,-7-5 0 16,3-7 6-16,-3-1 1 0,4-2 0 0,-8-3 0 15,7-4-36-15,-13 1-7 0,10-1-2 0,-11-5 0 16,0 2-14-16,1-3-4 0,3 0 0 0,-7 1 0 15,6-1-8-15,1-3 0 0,4 3 0 0,-8 4 0 16,11 5 0-16,-4 7 0 0,1 3-12 0,3 7 12 16,3 2-75-16,-3 7-7 0,4 0-2 0,3 6 0 15,0 9-62-15,3 0-13 0,4 7-2 0</inkml:trace>
  <inkml:trace contextRef="#ctx0" brushRef="#br0" timeOffset="39495.4">3493 8729 1580 0,'0'3'67'16,"0"-3"-54"-16,0 0 143 0,0 0 29 0,3-3 6 0,1-3 1 31,3-7-52-31,0-3-9 0,-4-2-3 0,4-1 0 16,4-3-51-16,-4-3-10 0,3 0-3 0,1 0 0 0,0 3 28 0,3 0 6 0,-4 3 1 0,4 0 0 16,4 3-43-16,-7 4-8 0,3 2-1 0,0 4-1 31,4 0 1-31,-4 3 0 0,-4 0 0 0,1 6 0 0,-4 3-29 15,3 3-6-15,-2 4 0 0,2-1-1 0,-6 7 2 0,-1 3 1 0,1 3 0 0,-4 4 0 16,3-1-14-16,1 0 8 16,-4 3-8-16,7 1 0 0,-7-10-13 0,0 0-9 0,0-4-2 0,0-5 0 15,0-4-86-15,0 1-18 0,-7-4-3 0</inkml:trace>
  <inkml:trace contextRef="#ctx0" brushRef="#br0" timeOffset="39859.9">4135 8748 2553 0,'-15'22'53'0,"8"-16"12"16,0 0-52-16,7 0-13 0,-10-2 0 0,3 2 0 0,3-3 105 0,-3 0 19 0,0 0 3 0,0-3 1 16,3 0-22-16,-6 0-4 0,-1 0-1 0,8-3 0 31,-8-3-59-31,1 0-12 0,3-1-2 0,-4-2-1 0,4-4 29 15,0-2 7-15,3-1 1 0,-6-6 0 16,3 0-52-16,3-6-12 0,1 0 0 0,-4-4 0 16,7 4 0-16,0 0 0 0,7-3 0 0,-7 2 0 0,3 1 0 0,1 3 0 15,6 0 0-15,-3 3 0 0,7-3 0 0,1 6 0 16,2-3 0-16,1 3 0 0,3 1-48 0,-3-1-13 16,6 0-3-16,-6 3 0 0,3 4-51 0,4-1-10 0,3 1-3 15</inkml:trace>
  <inkml:trace contextRef="#ctx0" brushRef="#br0" timeOffset="40171.07">4632 8212 1622 0,'0'0'68'16,"0"0"-54"0,0 0 185-16,4 6 37 0,-4 3 7 0,7 1 1 0,-7 5-92 0,0 4-20 0,3 3-3 0,-3 0-1 15,7 6-13-15,-7-3-3 16,0 7-1-16,4 2 0 0,-1 1-75 0,-3-1-16 0,4 7-2 0,-1-3-1 16,1-4 38-16,3-3 7 0,3-2 2 0,-6-4 0 15,-1-3-103 1,5-7-20-16,2-5-4 0,-6-1-1 15,3-3 0-15,-4 1 0 0,4-4 0 0,0-6 0 0,-3 0-102 0,3-7-21 0,0 1-4 0</inkml:trace>
  <inkml:trace contextRef="#ctx0" brushRef="#br0" timeOffset="40456.66">4777 7976 2556 0,'0'0'53'0,"0"0"13"16,0 0-53-16,0 0-13 0,0 7 0 0,0-1 0 16,3 0 53-16,1 0 8 0,6 4 2 0,-6-4 0 15,6 4 1-15,-3-1 0 0,8 0 0 0,-5-2 0 16,4 2 0-16,0 0 0 0,4 1 0 0,0-1 0 16,3 1-52-16,3 2-12 0,-2 1 0 15,2 2 0-15,1-2 56 0,3 6 9 0,0 0 2 0,4-1 0 16,-11 1-56-16,4 3-11 0,0 0 0 0,-4 6 0 15,-3-3 24-15,3 4 9 0,-7-1 3 0,4 6 0 0,-8 1-7 16,4 2-1-16,-3 1 0 0,-8 3 0 16,1 0-28-16,3-4 0 0,-7 1 0 0,3-1 0 15,-6-5-96-15,3-1-26 16,-4-3-5-16,-3-3-1 0,-3 1-102 0,-1-1-21 0</inkml:trace>
  <inkml:trace contextRef="#ctx0" brushRef="#br0" timeOffset="40983.94">1408 10300 2310 0,'14'6'48'0,"-7"-3"11"0,-4-3-47 0,8 3-12 0,-8 0 0 0,8 1 0 31,-4-1 104-31,4 0 20 0,3 0 3 0,-4 0 1 15,1 0-103-15,3 0-25 0,0 1 0 0,4-4 0 16,-1 3 0-16,1-3 0 0,7 0 0 0,-4-3 0 0,-3-1-46 0,6 1-14 0,-3 0-4 0,1 0 0 31,2 3-153-31,1-3-31 0</inkml:trace>
  <inkml:trace contextRef="#ctx0" brushRef="#br0" timeOffset="41500.56">2237 10494 2066 0,'-14'16'43'0,"10"-10"10"16,-3 4-42-16,3-4-11 0,4 6 0 0,0-2 0 0,0 2 104 0,0 4 20 0,0 3 3 0,0 3 1 15,0 3-52-15,4 3-9 0,3 0-3 0,-3 7 0 16,6 2 0-16,-6 1 0 0,3 6 0 0,3-3 0 15,-3-4 0-15,0-2 0 0,4-1 0 0,0-2 0 16,-4-4-51-16,3 0-13 0,1-3 0 0,-4-3 0 16,3-6 54-16,-6 3 8 0,7-7 2 0,-11-6 0 0,0 1-52 0,0-4-12 0,0-3 0 0,0 0 0 31,0 0-48-31,0-10-13 0,-8-2-3 0,1-10 0 16,-3 0 52-16,3-6 12 0,-4 0 0 0,-3-7 0 15,3-6 0-15,1 1 0 0,-1-8 0 0,4-2 0 16,-3 3 0-16,3-3 0 0,3-3 0 0,-6-4 0 0,6 4 0 0,-3 0 0 0,7-1 0 0,0-2 0 15,7 3 0-15,-3 3 0 16,-4 6 0-16,10-3 0 0,1 9 0 0,-1 0 0 16,-3 1 0-16,11 2 0 0,0 7 48 0,-1 0 13 0,4 6 3 0,-3 0 0 15,0 3-52-15,6 3-12 0,1 4 0 0,-4-1 0 16,4 7 0-16,-4 3 0 16,-3 0 0-16,-1 9 0 15,1 0 54-15,-7 10 8 0,6 0 2 0,-10 2 0 0,4 11-52 0,-4 2-12 0,4 0 0 0,-11 4 0 16,3 3 0-16,-3-1 0 0,0 7 0 0,-3 0 0 0,3-3 0 0,-8-1 0 15,5-2 0-15,-8 0 0 16,4-4 0-16,0-2 0 0,-3-4 0 0,-8-6 0 16,7-3 0-16,-3-1 0 0,4-5 0 0,-4-4 0 15,0-6-48-15,3 1-13 0,0-4-3 0,-3-4 0 32,4 1 0-32,-1-3 0 0,4 0 0 0,3-7 0 0,1 1-102 0,3 2-21 15,0-5-4-15,0 2-999 0</inkml:trace>
  <inkml:trace contextRef="#ctx0" brushRef="#br0" timeOffset="41994.89">2886 10162 2041 0,'0'0'44'0,"0"0"10"0,0 0 2 15,0 0 2-15,0 0-46 0,0 0-12 0,0 6 0 0,0 0 0 0,0 1 102 0,3 2 18 16,-3 0 4-16,7 4 1 0,-7 3-65 0,11 2-12 0,-8 8-4 0,8-1 0 0,0 0 68 0,-8 0 12 15,8-3 4-15,3 3 0 16,-4-3-84-16,1-3-16 0,0-1-3 16,3-5-1-16,-4-1-7 0,1-5-1 0,3-1-1 0,-3-6 0 15,-1 0-15-15,4-6 0 0,-3-4 0 0,-1-2 0 0,1-7 0 16,0 0 0-16,-1 0 0 0,1-6-10 16,3 3 10-16,-4-3 0 0,1 3 0 0,0-3 0 15,3 6-32-15,-4 1-2 16,-6-1 0-16,6 6 0 0,1 1 34 0,-7 5 0 0,3 1 0 0,-7 6 0 15,0 0 18-15,3 3 10 0,4 4 3 0,-3 2 0 0,-1 7 1 0,4-1 1 16,-7 7 0-16,4 0 0 16,-4 0-9-16,7 0-3 0,-7 0 0 0,0 0 0 15,3 0-13-15,-3-3-8 0,7-4 10 0,-7 1-10 16,4-3-36-16,3-4-14 0,-3-3-2 0,6-6-1 16,-6 0-99-16,6-3-20 0,1-3-4 0,-1-7-679 15,1 1-135-15</inkml:trace>
  <inkml:trace contextRef="#ctx0" brushRef="#br0" timeOffset="42378.86">3524 10080 2415 0,'0'0'68'0,"0"0"16"0,0 0-68 0,0 0-16 0,0 0 0 0,0 0 0 15,0 0 126-15,0 0 22 0,0 0 4 0,-7 3 0 16,4 4-70-16,-4-1-14 16,0 0-4-16,0 4 0 0,3-1-30 0,-3 4-6 0,3 2-2 0,-6 1 0 15,3 3 10-15,0 3 1 0,0 0 1 0,-4 3 0 16,8-3-15-16,-8 0-3 15,4-7-1-15,3 1 0 0,1-3 0 0,3-1 0 0,0-3 0 0,3-2 0 16,1-4-19-16,6-3 0 0,1 0 0 0,0 0 0 16,-1-3 0-16,4-4 0 0,4 4 0 0,-4-6 0 15,0 3 20-15,0-4 6 0,4 4 2 0,-4 0 0 16,0 3-28-16,4-1 0 0,-1 1 0 0,1 3 0 16,0 0 0-16,-1 3 0 0,5 1 0 0,-8 2 0 15,0 3 0-15,0 1 0 0,-4 2 0 0,1 1 0 16,0 2 15-16,-4 4-3 0,0 3 0 0,0 0 0 15,-7-3-4-15,0 3-8 0,-7 0 11 0,3-3-11 16,1-1 0-16,-4 1-22 0,-4-3 3 0,0-3 1 0,1-1 18 0,3-3 14 16,-4 1-2-16,-6-7-1 15,10 3-51-15,-4-6-9 0,0-3-3 0,1-3 0 16,3 0-55-16,0-4-11 0,0 1-2 0,3-4-1 16,4-2-132-1,0 2-27-15,4-21-4 0,3 15-2 0</inkml:trace>
  <inkml:trace contextRef="#ctx0" brushRef="#br0" timeOffset="42610.78">3955 10450 2333 0,'7'16'66'0,"-4"-7"14"0,1-2-64 0,-1 2-16 0,4 0 0 15,-7-2 0-15,4-1 152 0,3-3 28 0,-7 0 4 0,0-3 2 16,0 0-106-16,0 0-22 16,3-3-4-16,1-6-1 0,0-1 9 0,-4-5 2 0,0-1 0 0,-4-6 0 15,4-3 0-15,-4-3 0 0,1-4 0 0,3-5 0 16,-11 2-52-16,4 1-12 0,-3-1 0 0,3-2 0 15,-4 5 0-15,0-2 0 0,-3-1 0 0,4 1 0 16,-1-1-9-16,4 7-5 16,0 6-1-16,0 0 0 0,4 7-49 0,-5 5-9 0,8 4-3 0,0 6 0 31,0 0-48-31,0 6-11 0,0 0-1 0,8 7-1 0,-5 6-80 16,4 6-16-16,7 3-3 0,-10 0-750 0</inkml:trace>
  <inkml:trace contextRef="#ctx0" brushRef="#br0" timeOffset="42828.11">3993 10419 1512 0,'4'22'43'0,"-4"-13"9"0,4-2-42 0,-1 2-10 15,-3-3 0 1,4-3 0-16,-4-3 151 0,7 0 28 0,-4-3 5 0,4-3 2 0,-3-3-46 0,3-1-10 16,0-9-2-16,0 4 0 0,3-4-37 0,1-3-8 15,-4 3-2-15,4-6 0 0,-1 3 38 0,4 0 7 16,4 3 2-16,-7 4 0 0,3-4-65 0,0 6-13 16,3 4-2-16,-6-1-1 0,3 4-24 0,0 3-5 15,0 3-1-15,4 3 0 0,-7 3-17 0,3 4 0 0,-4 6 0 0,4 2 0 16,-3 7 29-16,0 4 3 15,-1-1 0-15,-6 3 0 16,6 1-52-16,1-1-9 0,-8-3-3 0,4 0 0 0,-3 1 52 0,0-7 9 0,3-4 3 16,-4-2 0-1,4-3-62-15,-3-7-12 0,3 3-2 0,-7-9-1 16,10 0-138-16,-6-6-27 0,3-3-6 0,-4-1 0 0</inkml:trace>
  <inkml:trace contextRef="#ctx0" brushRef="#br0" timeOffset="43234.08">4763 10522 2747 0,'0'7'78'0,"-4"-4"17"16,4 3-76-16,0 0-19 0,-7 1 0 0,7-7 0 15,-4 3 106-15,4-3 18 0,-3 3 3 0,-4 0 1 16,-4-3-35-16,1 0-6 0,-1 0-2 0,0-3 0 16,-3-3-33-16,0-1-8 0,0-2 0 0,-7 0-1 15,3-7-43-15,4 0 0 0,0-3-13 0,4 4 3 0,-5-4 10 0,5-3 12 0,-1-3-2 16,1 0-1-16,-1-3-9 15,8 2 0-15,-4-2 0 0,-1-9 0 0,8-1 0 16,0 3 0-16,0-5 0 0,8 5 0 16,-1-2 0-16,3 5 0 0,1-2 0 0,3 2 0 0,0 4 0 0,0 3 0 0,4 0 0 15,-4 6 0 1,3 0-49-16,1 7-12 0,-4-1-3 0,4 4 0 16,-1-1-69-16,1 7-15 0,-7-3-2 0</inkml:trace>
  <inkml:trace contextRef="#ctx0" brushRef="#br0" timeOffset="43560.96">4921 9939 2553 0,'-7'10'108'32,"4"-4"-87"-32,-4 0 91 0,7 0 19 0,0 1 3 0,0-1 1 15,7-3-63-15,-4 0-12 0,4 3-2 16,4-2-1-16,3 2-45 0,0-3-12 0,0 0 0 0,4 3 0 15,-1-2 27-15,5-1 3 0,-1 0 1 0,0-3 0 16,4 0 1-16,-4 0 1 0,4 0 0 0,-4-3 0 16,3 3-33-16,-10 0-12 0,8 3 0 0,-8-3 0 15,7 3 12-15,-7 3 13 0,0 1-2 0,4-1-1 16,-11-3 10-16,7 3 3 0,0 0 0 0,-3 4 0 16,-1 2 2-16,4 4 1 0,-3 0 0 0,-8 12 0 15,1 0-6-15,0 4 0 0,-8 2-1 0,4 4 0 0,-4-4-19 16,1 1 0-16,-4-1 0 0,3 1 0 15,4-7 0-15,-10-3 8 0,6 0 0 0,1-6-8 16,3-7-38-16,-4-5-14 0,4-7-4 0,0 0 0 16,-3-7-69-16,3-8-15 0,-4-4-2 0,1-6-1 15,-1-7-90-15,-3 1-19 0</inkml:trace>
  <inkml:trace contextRef="#ctx0" brushRef="#br0" timeOffset="43787.22">5080 10300 2067 0,'4'3'87'15,"3"0"-70"1,0-3 89-16,7 0 18 0,-4-3 3 0,12 0 1 31,-12 0 0-31,8 0 0 0,-1-4 0 0,1 1 0 0,0 0-52 0,-1 3-9 0,1-4-3 0,0 4 0 32,3 0 0-32,0 3 0 0,0 0 0 0,0 0 0 0,4 3-51 0,-11-3-13 0,7 3 0 0,-7 0 0 15,0-3 0-15,4 4 0 0,-4-4 0 0,0 3 0 16,0-3-48-16,4-3-13 0,-7 3-3 0,3-4 0 15,-7 1-153-15,7-3-31 0,-7 0-7 0</inkml:trace>
  <inkml:trace contextRef="#ctx0" brushRef="#br0" timeOffset="44059.2">5563 9817 2030 0,'-3'-6'57'0,"-4"-1"14"0,3 1-57 0,-3 0-14 0,4 3 0 0,3 3 0 0,0-7 54 0,0 7 8 0,0-3 2 0,0-3 0 16,3 3 0-16,8-3 0 0,-4 2 0 0,7 1 0 16,-4 0 14-16,1 0 3 0,3 0 1 0,0 0 0 15,0 3 22-15,4 3 5 0,-4 0 1 0,7 0 0 16,-3 3-37-16,3 4-7 0,-3 2-2 0,6 7 0 31,-6-3-18-31,7 6-4 0,-4 3-1 0,-3-3 0 16,-4 3-8-16,0 0-1 0,3 6-1 0,-2 4 0 15,-5-1-17-15,4 1-3 0,-3 6-1 16,-1 9 0-16,-3-3-10 0,1 0 0 0,-8-3 9 0,0 0-9 16,-8-4 0-16,5-2 0 0,-8-3-12 0,1-4 4 15,-4-6-83-15,0-3-16 0,-4-3-3 0</inkml:trace>
  <inkml:trace contextRef="#ctx0" brushRef="#br0" timeOffset="44600.64">1662 12002 2185 0,'0'0'92'0,"3"-6"-74"0,8 3 50 0,-8 0 9 15,8-3 3-15,-1 2 0 16,8 4 0-16,-4-3 1 0,0 3 0 0,0-3 0 16,4 3-13-16,7 0-4 0,-4 3 0 0,-3-3 0 15,3 3-51-15,0 1-13 0,4-1 0 0,-4 0 0 16,3-3-73-16,1 0-18 0,0 0-3 0</inkml:trace>
  <inkml:trace contextRef="#ctx0" brushRef="#br0" timeOffset="45269.97">2353 11946 2116 0,'0'0'47'0,"-3"6"9"0,3 0 3 0,-8 4 0 0,16 6-47 16,-8-1-12-16,3 10 0 0,4 4 0 0,4 2 102 0,3 10 18 0,-4 3 4 0,4 6 1 31,1-3-30-31,2 3-7 0,1 0 0 0,0 3-1 16,-1 1-7-16,1 2 0 0,-1 4-1 0,1-4 0 0,-4-9-24 0,0-6-5 16,4-3-1-16,-7-7 0 0,3-3-49 0,-4 0-14 0,1-6-1 0,-4 0 0 15,3-6 15-15,-3-4 0 16,4-2 0-16,-7-4-9 0,-1 0 9 0,-3-6 0 0,0 0 0 0,0 0 0 15,0 0 0-15,0 0 0 0,-3-6 0 0,-1-3 0 16,-3-1 0-16,3 1 0 0,-6 0 8 0,-1-4-8 16,1-3 0-16,-4-3 0 0,-8-6 0 0,-2-3 8 15,-1-3-8-15,0-1 0 0,-3-5 0 0,3-1 0 16,1-3 0-16,10 1 0 0,-11-7 0 0,7 3 0 16,4 3 0-16,0 0 0 0,4 0 0 0,-1 1 0 0,7-1 0 0,-3 3 0 15,4 4 0-15,6-4 8 16,-3 4-8-16,11 2 0 0,-8 1 0 0,5 0 0 15,2-1 0-15,-6 4 0 0,3 0-10 0,0-3 10 16,3-1 0-16,-3 1 17 0,4-1-1 0,-4-2-1 16,0 6-24-16,4-4-5 0,-1 4-1 0,-6-3 0 15,6 6 15-15,1 0 0 0,0 3 0 0,-8 0 0 0,4 3 0 0,-7 3 0 16,7 4 0-16,0 2 0 0,-7 4 14 0,4 3-1 16,3 3 0-16,-4 0 0 0,4 6-13 0,0 0 0 0,0 7 0 15,4 3 0-15,-7-1 0 0,6 10 0 0,1 4 0 0,-1 2 0 16,-6 0 0-16,6 1 0 0,1 2 0 0,0 1 0 15,-1-1 0-15,-6 1-10 0,3-4 2 0,0 4 0 16,0-4 8-16,-4 0 11 0,-3 1-3 0,0-4 0 16,0 0-8-1,-3-3 0-15,-4 0 9 0,0-3-9 16,-4-3 0-16,1 0 9 0,-1 0-9 0,-3-4 0 0,3 1 0 0,-10-4 0 0,7-2-10 0,-4-4 10 31,1-6-92-31,-8 0-12 0,4-3-1 0,10-3-1 0,-10-4-137 16,7-5-27-16</inkml:trace>
  <inkml:trace contextRef="#ctx0" brushRef="#br0" timeOffset="45765.85">2865 11620 1958 0,'0'0'43'0,"0"0"9"0,0 0 1 0,0 6 3 0,0 4-45 15,0-1-11-15,0 7 0 0,7 2 0 0,-4 4 74 0,1 3 13 16,6 1 2-16,-3 2 1 0,4 0 12 0,-8 0 2 0,8 0 1 0,0 4 0 16,-1-4-9-16,1 3-1 0,3-2-1 0,-4 2 0 15,1-6-34-15,-4-3-6 0,11-3-2 0,-8-4 0 16,4-5-30 0,-3-4-6-16,0-6-2 0,3-3 0 0,0-6-14 0,-4-7 0 15,5-3 0-15,2-6 0 16,-6 3-30-16,3 0-2 0,0 0-1 0,-3-3 0 0,3 0 55 0,3 0 11 15,-3 3 3-15,1 0 0 0,-5 3-36 0,11-3 0 0,-10 7 0 0,-1 5-9 0,1 10 9 0,-7 3 0 16,6 4 8-16,-6 5-8 16,3 7 27-16,-4 3 1 0,4 3 0 0,-7 3 0 0,0 4 29 0,4-1 7 15,-4 3 0-15,0-2 1 16,0-1-65-16,0-3 0 0,3-3-16 0,-3-3 4 16,7-3 12-16,-3 0 16 0,3-3-3 0,-3-4-1 15,6-6-111-15,1-2-22 16,-1-8-5-16,4-2-1 15,-3-6-53-15,3-7-10 0,-3-3-2 0,-1-3-615 0,4-7-122 0</inkml:trace>
  <inkml:trace contextRef="#ctx0" brushRef="#br0" timeOffset="46143.13">3549 11714 2386 0,'0'-10'106'0,"0"4"22"0,0 6-103 16,0 0-25-16,0 0 0 0,0 0 0 0,0 0 149 0,0 0 25 0,-7 3 5 0,0 4 1 16,3 2-85-16,-3 4-17 0,7-1-3 0,-10 4-1 15,3 3-33-15,0-1-6 0,0 4-2 0,3-3 0 16,-7 3-10-16,4 0-3 0,4-3 0 0,-8 0 0 31,8 0-5-31,-4-4-2 0,3-2 0 0,4-1 0 0,0-2-3 0,0-4-1 16,0 0 0-16,0 0 0 0,4-2-9 0,3-4 0 0,-7 3-10 0,7-6 10 15,0 3 0-15,3-7 0 0,-6 4 0 0,3 0 10 0,4-3-10 0,3 3 0 32,-4 0 0-32,4-4 0 0,0 4 0 0,4 3 0 0,0-3 0 15,-1 3 0-15,8 3 0 0,-7-3 0 0,3 6 0 16,0-2 8-16,0 5 6 0,4 0 1 0,-4 4 0 0,-3-1 0 0,-1 4 0 15,-6 3 0-15,3 0 0 0,-3 3 0 16,-8 3-11-16,4-3-4 0,-7 3 0 0,0 0 0 16,0 0 0-16,-7-3 0 0,4 3 0 0,-8-3 0 0,0-3 0 0,1-4 0 15,-1-2 0-15,-3 0 0 16,4-7 0-16,-1 0 0 0,0-6 0 0,4 0 0 16,-3-3-26-16,3-3-5 0,3-4-1 0,-3-2 0 15,4-1-55-15,3 1-11 0,-7-7-2 16,14 3-1-16,-7-3-83 0,3 1-16 15,4-1-3-15</inkml:trace>
  <inkml:trace contextRef="#ctx0" brushRef="#br0" timeOffset="46426.59">3983 12106 2419 0,'7'6'53'0,"-4"0"11"0,1 4 3 0,0-1 1 16,-1-3-55-16,8 4-13 0,-11-4 0 0,10 0 0 0,-6 1 120 0,3-4 20 16,-4 0 5-16,-3-3 1 0,0 0-61 0,11-3-12 0,-11-3-2 0,0 6-1 15,3-7-12-15,-3-2-2 16,0-4-1-16,0-2 0 0,0-7-5 0,-3 3-1 15,3-3 0-15,-11-6 0 0,8 3-39 0,-8-7-10 16,4 4 0-16,-7-6 0 0,3-1 8 0,-3 1 0 0,4-4 0 0,-4 0 0 16,3 1-8-16,-7 2-11 0,11 1 3 0,-3 2 0 15,-1 7 8-15,4 0 0 16,0 6 0-16,0 1 0 16,4 2-52-16,3 6-11 0,0 1-2 0,0 3-1 0,0 3-41 0,0 6-8 15,3 3-1-15,4 7-1 0,0-1-68 0,0 4-14 0,-3 6-2 0,3 3-893 16</inkml:trace>
  <inkml:trace contextRef="#ctx0" brushRef="#br0" timeOffset="46629.94">4015 12244 2156 0,'3'12'48'0,"-3"-12"9"0,0 3 3 0,0-3 0 0,7 4-48 0,4-4-12 16,-11 0 0-16,3-4 0 16,8-5 112-16,-8 0 20 0,8-4 4 0,-4-3 0 15,4-2-6-15,3-4-2 0,-4-3 0 0,1 3 0 0,3-3-51 0,-3 3-10 16,3 0-3-16,0 3 0 0,3 0 0 0,1 3 0 0,0 1 0 0,-4 5 0 15,7 4-51-15,-10-3-13 16,6 2 0-16,1 7 0 16,-8 0 0-16,5 7 0 0,-1-1 0 0,-4 6 0 0,4 4 0 0,-7 3 0 15,1 6 0-15,-1 3 0 16,-4-3 0-16,4 4 0 0,-7-4 0 0,4 3 0 16,3-6 0-16,-7 0-18 0,0-7 4 0,0 1 1 15,0-3-184-15,0-7-37 0,0 3-7 0,-7-9-2 0</inkml:trace>
  <inkml:trace contextRef="#ctx0" brushRef="#br0" timeOffset="47170.46">4946 12294 2030 0,'0'0'57'0,"0"0"14"16,0 0-57-16,0 0-14 0,3 3 0 0,-3-3 0 0,8 3 156 0,-8-3 29 15,0 0 6-15,0 0 1 0,0 0-52 0,0 0-9 16,0 0-3-16,0 0 0 0,0 0 0 0,0 0 0 16,0 0 0-16,-11-3 0 0,0 0-102 0,4 0-26 15,0-7 0-15,-3-2 0 0,-4-1 0 0,3-5 0 0,0-4 0 0,-3-7 0 16,4 1 0-16,3 3 0 15,-4 0 0-15,8-3 0 0,-5 0 0 0,1-1 0 0,4-2 0 0,-1 0 0 16,4-1 0-16,0-9 0 0,0-2 0 0,4 2 0 16,3 3 0-16,4 4 0 15,-8-1 0-15,8 1 0 0,-1 6 0 0,1-1 0 16,3 7 0-16,0-3 0 16,4 6-46-16,-4 1-14 0,7-1-4 0,-7 3 0 0,7 4 0 0,-3-1 0 15,3 1 0-15,0 2 0 0,0 4-153 0,-10 0-31 0,3 6-7 0,0-4-1 0</inkml:trace>
  <inkml:trace contextRef="#ctx0" brushRef="#br0" timeOffset="47674.53">5242 11573 2880 0,'0'0'64'0,"-3"3"12"0,-8 3 4 0,8 0 0 0,-4 1-64 0,0-1-16 16,-1 0 0-16,5 1 0 15,-1-1 92-15,4-6 15 0,0 0 3 0,0 0 1 0,7 0-75 0,1 0-16 16,6-3-2-16,-7 0-1 16,7-4-17-16,0 1 0 0,-3 0 0 0,3-1 0 0,0 1 0 0,3 0 0 15,-3 0 0-15,1-1 0 0,6 4 0 0,0 0 0 16,-7 3 0-16,0 0 0 0,4 0 0 0,-4 3 0 16,-4 4 0-16,-2-1 0 0,2 0 27 15,-3 0 1-15,-3 4 1 0,3 2 0 16,-7 1-17-16,0-1-3 0,-7 4-1 0,0 3 0 0,-4-3 16 0,0-1 2 15,-6 4 1-15,3-3 0 0,0 3-39 0,-4-4-7 16,4 1-1-16,0-4-1 0,3-2 21 0,1 2-11 16,-1-5 11-16,0 2-8 15,4-6 8-15,0 3 0 0,4-6 0 0,-4 0-8 16,3-3 8-16,4 3 0 0,0 0 0 0,0 0 0 0,4-6 0 0,3 0 0 0,-7 6 0 0,7-7-8 16,7 1 29-16,0 0 7 0,0 0 0 0,7 3 1 15,-3 3-29-15,3 0-15 16,0 3 2-16,4 0 0 0,0 0 21 0,3 3 4 0,-3 4 0 0,3-1 1 0,-3 4 1 0,-4 2 0 15,0 1 0-15,0 3 0 16,-7 0-2-16,0 6-1 0,-3 0 0 0,-1 6 0 16,-6 0-29-16,3 1-6 0,-7-1 0 15,0 4-1-15,0-4 45 0,-7 0 8 0,0-2 3 0,-4-1 0 16,-3-3-31-16,0-3 8 0,-4-3-8 0,-3-4 4 16,0-2-4-16,0-4-12 15,0-2 12-15,3-7-13 0,-3-7-58 0,7 1-11 0,0-3-2 0,-7-7-1 16,6-3-89-16,5-3-18 0,-1 0-3 0</inkml:trace>
  <inkml:trace contextRef="#ctx0" brushRef="#br0" timeOffset="47963.46">5810 11523 1958 0,'4'-13'43'0,"-4"7"9"0,3 0 1 0,1-4 3 0,-1 4-45 15,1-4-11-15,3 1 0 0,0 3 0 0,-3 0 53 0,3-1 9 16,3 4 2-16,1 0 0 0,3 0 51 0,-7 3 10 16,4 0 3-16,6 0 0 0,-10 3 0 0,7 0 0 0,0 0 0 0,1 4 0 15,-1-1-33-15,3 3-7 0,-3 4 0 0,8-1-1 16,-12 7-37-16,4 3-7 0,0 0-2 0,0 9 0 16,1 4-33-16,-1-1-8 0,-4 4 0 0,4 3 0 15,-3-4 27-15,0-5 3 0,-1-1 1 0,-3 7 0 16,4 2-31-16,-1 1 8 0,1 3-8 0,0 0 4 0,-1 0-4 0,-3 9 0 15,0-6 0-15,0-3 0 16,-3-6 0-16,-4-7 0 0,0-3 0 0,-7-3 0 31,3-6-29-31,-6-3-3 0,6-7 0 0,-14-2 0 16,4-4-200-16,4-6-40 0,-36-10-8 0,11 0-1 0</inkml:trace>
  <inkml:trace contextRef="#ctx0" brushRef="#br0" timeOffset="49471.74">6773 8340 1868 0,'0'-6'83'0,"-7"0"17"16,7 6-80-16,-3-7-20 0,3 7 0 0,0 0 0 15,0 0 109-15,0 0 19 0,0 0 3 0,0 0 1 16,0 0-40-16,0 0-7 0,0 0-1 0,3 3-1 16,4 7-30-16,-7 2-5 0,7 1-2 0,-3 9 0 15,3 0-7-15,4 9-2 0,-4 4 0 0,3 2 0 16,1 4-1-16,-1 6 0 0,4 0 0 0,-3 0 0 0,0-6 12 0,-1-7 3 16,-3 1 0-16,4-4 0 15,-1-6-22-15,-2 0-4 0,-1-6-1 0,0 0 0 0,0-6-16 16,0-4-8-16,-4-3 8 0,1-3-8 0,-4-3 0 15,0 0 0-15,0-6 0 0,0-3 0 0,-4-4 0 0,1-3 0 16,-1-2 0-16,-3-4 0 16,0 0 0-16,0 0 0 0,0-3 0 0,-4 0 0 0,1-4 0 0,-1-5 0 0,1 3 0 15,-4-7 0 1,-1 3 0-16,5 1 0 0,-4 3 0 0,3-4 0 16,1 7 0-16,-1-3 0 0,4 5 0 0,-4-2 0 0,4 3 0 0,4 3 0 0,-1-3 0 15,-3 0 0-15,7 3-8 0,0 3 8 0,0 0 0 16,4 1 0-16,3 5 0 0,-4 1 0 0,4 2 0 0,4 1 0 15,3 2-8-15,0 1 8 0,0 0 0 0,4 0 0 16,3 3 0 0,0-4 0-16,0 1 0 0,4 0 0 0,-4-1 0 0,4 1 0 0,-4 0 0 0,0 0 0 15,4 3 0-15,3-4 0 0,0 4 0 0,4-3 0 16,3 3 0-16,4 0 0 0,0-1 0 0,-4 1 0 16,1 0 12-16,-5 3-4 15,-2 0 0-15,-1 3 0 0,-7-3-8 0,-3 3-11 0,-1 1 3 0,-3-1 0 16,-3 0 57-16,0 0 12 0,-1 3 3 0,1-3 0 15,-1-3-64-15,-3 4-15 0,0-1-1 0,0-3-1 16,1 0 17-16,-1 0 0 0,-4-3 0 0,-3 3 0 16,7-4 0-16,-7 4 11 0,0 0-11 0,4-3 10 15,-4 3-10-15,7-3 8 0,-7 3-8 0,0 0 8 16,0 0-8-16,3-3 12 0,-3 3-12 0,0 0 12 16,7 3-12-16,-3 0 0 0,-1 0 0 0,1 1 0 15,-1 2 0-15,-3 0 0 0,4 0 0 0,-4 4 8 0,3-1-8 0,5 1 0 16,-5 2 0-16,1 1 0 0,3 2 0 0,0 1 0 15,0 3 0-15,3 0 0 0,4-1 0 0,1 1 0 16,-1 6 0-16,0-3 0 0,3 0 0 0,1 0 0 0,-4 3 0 0,4 0 0 31,-4 4 0-31,-3-4 0 0,3 3 0 0,0 0 0 16,-4 0 0-16,1 1 0 0,-4-1 0 0,4 0 0 0,-8-3 0 0,4 0 0 0,-3-3 8 0,-4 0-8 16,0-6 8-16,0-1-8 15,-4 1 0-15,-3-3 8 0,-4-1 0 0,-3 1 0 0,-3-1 0 0,-4 1 0 16,-8-1 0-16,1 1-8 0,-7-1 12 0,-4 1-4 15,4-4-8-15,-4 1 0 0,4-1 9 0,-4-3-9 32,0 1 0-32,0-4 0 0,-7 0 0 0,4-3 0 0,3 0 0 0,4 0 0 0,-4-3 0 0,7 0-8 15,4 0-63-15,7-4-12 0,3 1-2 0,1 0-1 16,6-4-49-16,4 4-9 0,4-3-3 0</inkml:trace>
  <inkml:trace contextRef="#ctx0" brushRef="#br0" timeOffset="49977.74">7154 8365 1571 0,'0'0'44'0,"0"0"11"0,0 0-44 0,0 0-11 0,0 0 0 0,0 0 0 15,-3-3 97-15,3 3 18 0,0 0 3 0,-7 0 1 16,7 0 10-16,0 0 3 0,0 0 0 0,-7-3 0 16,7 3-55-16,0 0-10 0,-4 3-3 0,-3 0 0 15,7 3 0-15,0 1 0 0,0-1 0 0,0 3 0 16,0 1 0-16,0 5 0 0,4 1 0 0,-1 0 0 15,1-1-51-15,3 1-13 16,-4 3 0-16,4-3 0 0,0-1 54 16,-3 1 8-16,3 0 2 0,0-1 0 0,0 1-103 0,0-3-20 0,-3-1-4 0,3 1-1 31,0-4 0-31,0 0 0 0,-4 1 0 0</inkml:trace>
  <inkml:trace contextRef="#ctx0" brushRef="#br0" timeOffset="55362.93">7165 9601 1728 0,'-4'3'76'0,"1"0"16"0,-1 0-73 16,1 3-19-16,-1 1 0 0,1-1 0 0,-1 3 46 0,1-3 6 0,3 4 0 0,-4-1 1 15,4-2 18-15,0 2 3 0,-3 0 1 0,3 4 0 16,0-1-9-16,0 4-2 0,3 0 0 0,-3 6 0 0,0 3 0 0,4 3 0 0,-4 7 0 0,3-1 0 31,1 7 0-31,-1 0 0 0,1 6 0 0,-1 3 0 16,1-3-51-16,-1 0-13 0,1 3 0 0,-1 0 0 15,1-3 45-15,0-3 7 0,3 3 0 0,-4-3 1 16,4-13-33-16,-3-2-8 0,3-7 0 0,-4-7-1 16,4-5-11-16,0-4 0 0,4 0 0 0,-4-6 0 0,0-3 0 15,-3-3 0-15,-1-4 0 0,1-5 0 0,-4-1 0 0,3-6 0 0,-3 0 0 0,-3-3 0 32,3 0 0-32,-4-3 12 0,4-1-12 0,-3-2 12 0,-4 3-12 15,3 0 0-15,-3-1-12 0,-4 1 12 0,4-3 0 0,-7 0 0 0,4-1 0 0,-4 1 0 16,-1-1 0-16,5 1 0 0,-4 3 0 0,3-3 0 15,-3 2 0-15,3 1 0 0,1 0 0 0,-1 3 0 32,4 0 0-32,0 3 0 0,0 3 0 0,4 0 0 0,-4 0 0 15,3 4 0-15,4-1 0 0,-4 3 0 0,4 1 0 0,0-1 0 0,4 4 0 0,-4 0 0 16,0-1 0-16,4 4 0 0,-1 0 0 0,1-1 0 16,3 4 0-16,0 0 0 0,0-3 0 0,3 3 0 15,1 0 0-15,3 3 0 0,0-4 0 0,4 4 0 16,3-3 0-16,0 0 0 0,0 0 0 0,7 0 0 15,-3 0 0-15,3 3 0 0,1-3 0 0,2-1 0 16,-2 1 44-16,-1-3 16 0,4 3 3 0,-8 0 1 16,4 0-52-16,4 3-12 0,0-4 0 0,7 4 0 15,-4-3 0-15,4-3 0 0,3 3 0 0,11-6 0 16,-7 2 0-16,0-2 0 0,-4-1 0 0,4 1 0 16,0 0 0-16,3-1 0 0,-3-2 0 0,7-1 0 0,-7 4 0 0,-4-1 0 0,4 1 0 0,0 0 0 15,0 2 54-15,3-2 8 16,1 3 2-16,-1-1 0 0,0 1-52 0,-3 3-12 0,4 0 0 15,-1-4 0 1,-3 4 0-16,0 0 0 0,3-3 0 0,-3 0 0 0,0-1 0 0,-4-2 0 0,1 0 0 0,-1-4 0 31,-7 4 0-31,0-1 0 0,-3 1 0 0,-4-1 0 0,-3 1 0 0,0 3 0 16,-1-1 0-16,-2 1 0 0,-1 3 0 0,-4 0 0 0,-2 0 0 0,2 0 0 16,-6 3 0-16,3-3 0 0,-4 3 0 0,-2 0 0 15,2 0 0-15,-3 0 0 0,0 0 0 0,-3 3 0 16,3-3 0-16,0 0 0 0,-4 3 0 0,-3-3 0 15,7 0 0-15,-7 0 0 0,4 3 0 0,-4-3 0 16,0 0 0-16,0 0 0 0,0 0 0 0,0 0 0 16,0 0 0-16,0 0 0 0,0 0 0 0,0 0 0 15,0 0 0-15,0 3 0 0,-4 3 0 0,1-3 0 16,-1 4 0-16,1-1 0 0,-1 0 0 0,1 4 0 16,-1 2 0-16,1-2 0 0,-1 5 0 0,1 1 0 15,3 3 0-15,-4 0 0 0,4 3 0 0,0 6 0 16,0 0 0-16,0 3 0 0,4 4 0 0,-4-1 0 15,0 1 0-15,0-4 0 16,0 4 0-16,0 2 0 0,0 1 0 0,3 3 0 0,-3 3 0 0,0 3 0 16,4 0 0-16,-4-3 0 0,3 3 0 0,1 0 0 15,-1-7 0-15,8 1 0 0,-4 0 0 0,4-3 0 16,-4 2 0-16,3-5 0 0,-3-1 0 0,0 1 0 16,4-7 0-16,-4-6 0 0,0 3 0 0,-3-9 0 15,3-1 0-15,-7-2 0 0,3-4 0 0,-3 1 0 0,4-4 0 0,-4 0 0 16,0-3 0-16,-4 1 0 15,1 2 0-15,-4-3 0 0,-1 0 0 0,5-3 0 16,-4 0 0-16,0 0 0 0,0 0 0 0,0 0 0 0,-4-3 0 0,4 3 0 16,-3 0 0-16,-5 3 0 15,1-3 0-15,0 0 0 0,0 3 0 0,0-3 0 0,0 0 0 0,0 0 0 16,0 0 0-16,0 0 0 0,-1-3 0 0,1 3 0 0,0-3 0 0,0 0 0 16,0 0 0-16,-4 0 0 15,4-1 0-15,-7 1 0 0,3 0 0 0,-3 3 0 0,4-3 0 0,-8 3 0 16,0 0 0-1,1 0 0-15,-5 3 0 0,-2 0 0 0,-1 0 0 0,4 1 0 0,-4-1 0 0,-3 3 0 32,3-3 0-32,4 3 0 0,-4-3 0 0,-3 1 0 0,-1-1 0 0,1 0 0 15,-7 0 0-15,-1 0 0 16,1 0 0-16,-4 0 0 0,4 1 0 0,-4-1 0 0,0 0 0 16,0 0 0-16,0 3 0 0,-7 1 0 0,8-4 0 0,-5 3 0 0,1 0 0 0,-4-3 0 15,3 4 0-15,5-1 0 0,-1-3 0 0,-4 3 0 16,5 1 0-16,-5-4 0 0,1-3 0 0,3 3 0 15,4-3 0-15,3 0 0 0,7-3 0 0,-3 3 0 16,3-3 0-16,4-1 0 0,3 4 0 0,-3-3 0 16,7 0 0-16,-1 0 0 0,5 0 0 0,-1 0 0 15,4-4 0-15,4 4 0 0,2 0 0 0,1-3 0 16,7 6-151-16,4-6-33 0,3-1-6 0,0 1-2 16,4 0-51-16,3 0-10 0</inkml:trace>
  <inkml:trace contextRef="#ctx0" brushRef="#br0" timeOffset="55816.99">7564 9905 1792 0,'3'-10'51'0,"-3"1"10"16,0 3-49-16,0 6-12 0,0 0 0 0,0 0 0 16,0 0 168-16,0 0 30 0,0 0 6 0,-3 9 2 15,3 7-74-15,-4-1-14 0,1 7-3 0,3 3-1 16,0-3-40-16,0 7-8 0,3-1-2 0,1 0 0 15,-1 0-15-15,-3-3-3 0,4 4-1 0,-1-4 0 16,1 0-34-16,3-3-11 0,0 3 0 0,0-10 0 16,-4 1 0-16,8 0-17 0,0-1 1 0,-1-5 1 15,1-1-126-15,3 1-26 0,0-4-5 0</inkml:trace>
  <inkml:trace contextRef="#ctx0" brushRef="#br0" timeOffset="56255.04">8322 9607 2188 0,'0'0'97'0,"0"0"20"15,-7 0-93-15,7 0-24 0,-7 3 0 0,0-3 0 16,3 3 107-16,4-3 17 0,-7 3 3 0,4 4 1 16,-1-4-52-16,1 3-9 0,-1-3-3 0,1 3 0 15,-1 1 0-15,1 2 0 0,-1-3 0 0,1 4 0 0,-1 2-51 0,4 4-13 0,0 0 0 16,0 2 0-16,0 7 0 0,4 1 0 0,-4 5 0 0,3 7 0 31,1-4 0-31,-1 7 0 0,4 3 0 0,-3 3 0 16,3-3 54-16,0-4 8 0,0 4 2 0,0 0 0 15,-4-3-52-15,5 3-12 0,-5 0 0 0,4-4 0 0,0-5 0 0,-3-4 0 0,3-6 0 0,-4-6 0 32,4-3 0-32,-3-7 0 0,3 1 0 0,-4-7 0 0,4-3-100 15,-3-10-22-15,3 1-5 0,-3-4-1 16,-1-5 0-16,4-4 0 0,-3-3 0 0</inkml:trace>
  <inkml:trace contextRef="#ctx0" brushRef="#br0" timeOffset="56710.35">8562 9795 2030 0,'0'0'57'0,"0"0"14"0,0 0-57 0,0 0-14 0,0 0 0 0,0 0 0 15,7 0 54-15,0 0 8 0,0-3 2 0,4 6 0 16,3-3-52-16,-4 3-12 0,8 0 0 0,-4-3 0 0,0 3 54 16,4 0 8-16,0-3 2 0,-1 4 0 15,-3-4 0-15,4-4 0 0,0 4 0 0,-1-3 0 0,1 0-52 0,-1 0-12 0,1 0 0 0,0 3 0 16,-4 0 0-16,0 6 0 0,0-3 0 16,0 7 0-16,-3-1 54 0,-1 4 8 15,1 2 2-15,-4-2 0 0,-3 6-52 0,-1 0-12 0,1 3 0 0,-1 3 0 16,1 3 0-16,-4 0 0 0,3 3 0 0,1 7 0 31,-4-3 54-31,3-4 8 0,-3-3 2 0,0-3 0 0,0-3-64 0,0-6-15 0,0-1-1 16,0-2-1-16,-3-7-25 0,3-6-5 0,0 0-1 0,0 0 0 15,-4-3-123-15,-3-6-25 0,0-4-4 0</inkml:trace>
  <inkml:trace contextRef="#ctx0" brushRef="#br0" timeOffset="56925.16">8759 10112 2185 0,'0'0'96'0,"8"-7"21"16,-1 4-93-16,0-3-24 0,0 0 0 0,3-1 0 16,4 4 56-16,-3 0 8 0,3 0 0 0,4 0 1 15,-4 3-1-15,7 3 0 0,-3 0 0 0,-1 0 0 16,4 4-51-16,1-1-13 0,-1 3 0 0,0-2 0 15,4-1 0-15,-4 3 0 0,0-3 0 0,-3-2 0 32,3 2-100-32,-7 0-22 0,0-3-5 0</inkml:trace>
  <inkml:trace contextRef="#ctx0" brushRef="#br0" timeOffset="59473.1">7355 11626 1494 0,'0'0'32'0,"0"-6"8"0,-3 0 0 0,3-4 3 0,0 10-35 0,0-6-8 0,0 0 0 0,0 6 0 16,0 0 54-16,0 0 9 0,0 0 1 0,3 3 1 16,4 3 23-16,-3 3 5 0,3 7 1 0,0 6 0 15,0 3 3-15,-3 3 1 0,6 7 0 0,-3 2 0 16,0-2-27-16,0 6-6 0,4-4-1 0,-4 4 0 15,4 3 0-15,-4-3-1 0,0 6 0 0,3-3 0 16,-3-7-19-16,4 1-4 0,-4-4-1 0,0-5 0 16,0-4-19-16,0-6-4 0,-3-4-1 0,3-2 0 31,-7-4-15-31,3-6 0 0,-3-3-12 0,0 0 12 0,0 0-9 0,0-9 9 16,0-4 0-16,0-2-9 0,-3-7 9 0,-1 0 0 0,1-3 0 0,-4-7 0 15,0 4 19-15,0-6-1 0,0 2 0 0,-4 1 0 16,4 0-36-16,-4-1-7 0,4 4-2 0,0 3 0 15,0 0 19-15,0-7 8 0,4 1-8 0,-4 0 8 16,3-4 0-16,-3 7-8 0,3-3 8 0,1-10 0 16,-1 6 0-16,1 7 0 0,3 0 0 0,0 3 0 0,0 3-9 0,0 3 9 0,3 3-10 0,1 4 10 31,-1 3-9-31,1-1 9 0,-1 4-8 0,5 0 8 0,-1 2-23 0,0-2 1 16,0 3 0-16,3 0 0 15,1 3 22-15,3-3 13 0,-3 3-1 0,-1 0-1 0,4 0-11 0,0 0-16 0,-3 0 4 16,3 0 1-16,4 0 11 0,-1 0 0 0,1-3 0 0,0 3 0 15,3 0 0-15,3-3 9 0,-2-1-1 0,2 4-8 16,1-3 0-16,-4 0 0 0,4 3-10 16,0-3 10-16,-1 3 0 0,1-3 0 0,-4 3 0 0,4 0 0 15,0 0 0-15,-1 0 0 0,4 0 0 0,1 0 0 16,-1-3 0-16,0 3 0 0,0 0 0 0,4-3 0 31,0-1 0-31,-4-2 0 0,4 0 0 0,0 0 0 0,-4-1 0 0,4 1 0 16,-4 0 0-16,3 0 0 0,1 2 0 0,0-2 0 0,3 3 0 0,1 0 0 15,-1 3 0-15,0-3 0 0,4 3 9 0,0 3-1 16,-4-3-8-16,-3 3 0 0,3 0 0 0,0 0 0 16,4 0 0-16,-4-3-10 15,4 4 10-15,4-4-13 0,-5-4 13 0,1 4 12 0,0-3-3 0,3-3 0 16,-6 0-9-16,2-1-12 0,-6 4 2 0,7-3 1 16,0 0 9-16,0-1 0 0,-1 1 0 0,1 0 0 15,0 0 17-15,3-1 6 0,-3 4 1 0,3 0 0 16,-3 0-39-16,4 0-7 0,-1 0-2 0,0 0 0 15,1-1 41-15,2 1 8 0,1 0 2 0,4 0 0 16,-8-3-43-16,0 0-9 0,-3-1-2 0,3 1 0 16,-3 0 73-16,-3-1 14 0,6 1 4 0,-3 0 0 15,-1 0-52-15,1-1-12 0,0 1 0 0,-4 0 0 0,1 3 0 16,-8-4 0-16,4 4 0 0,-1 0 0 0,-2 0 0 0,2 3 0 0,1 0 0 0,0 0 0 16,0 0-9-16,-1 0-5 15,1 3-1-15,0-3 0 0,0 0 15 16,-4 3 0-16,4-3 0 0,-4 0 0 0,-4 0 0 0,1-3 0 15,-4 0 0-15,1 0 0 0,-5 0 14 0,1-4-1 0,-4 4 0 0,0-3 0 32,0 3-13-32,-3-3 0 0,-1 2 0 0,-3 1 0 0,-3 0 0 15,-1 3 0-15,-3 0 0 0,0 0 0 0,0 0 0 0,0 0 0 0,0 0 0 0,0 0 0 16,0 0 0-16,0 0 0 0,0 0 0 0,0 0 0 31,4-6 0-31,-4 6 0 0,0 0 0 0,3-6 0 0,-3 6 0 16,0 0 0-16,4-3 0 0,-4 3 0 0,0 0 0 0,0 0 0 0,0 0 0 0,0 0 0 15,0 0 0-15,0 0 0 0,0 0 0 0,0 0 0 16,0 0 0-16,0 0 0 0,0 0 0 0,0 0 0 16,0 0 0-16,0 0 0 0,0 0 0 0,0 0 0 15,0 6 0-15,-4-3 0 0,4 3 0 0,0 0 0 16,0 1 0-16,-3 2 0 0,3 1 0 16,0 2 0-16,0-2 0 0,0 5 0 0,0 1 0 0,0 0 0 15,-4 2 54-15,4 4 8 0,-3 0 2 0,3 6 0 16,-4 1-64-16,4 2-26 0,0 0 2 0,0-2 0 15,0 2 38-15,0 7 8 0,0-1 2 0,4 1 0 0,-4 3-24 16,3 3 0-16,4-4 0 0,1 14 0 0,-1-11 0 16,0-5 0-16,3-3 0 0,1-1 0 15,-1-6 14-15,1 1-2 0,3-1 0 0,-3 0 0 16,-1-3-12-16,4 0 0 0,-3 3 0 0,0-6 0 0,-1 3 0 0,1-3 0 0,-4 3 0 0,3-3 0 31,-3-3 0-31,0 0 0 0,-3-3 0 0,3 3 0 0,0-7 0 16,-3 4 0-16,3-4 0 0,-4 1 0 0,1-1 0 0,-1 4 0 15,1-3 0-15,-1-1 0 0,-3-2 0 0,4-1 0 16,-1 0 0-16,1 1 0 0,-4-4 0 0,0 0 0 0,0-3 0 16,0-3-10-16,0 0 10 0,0 0 14 0,0 0-3 15,0 0-1-15,0 0-19 0,-7-3-4 0,0 0-1 16,-4 0 0-16,1 0 14 0,-1 0 0 0,0 0 0 0,1-1 0 16,-1 1 0-16,-3 0 0 0,0 0 0 0,3 0 0 15,1 0 0-15,-1 0 0 0,-3 0 0 0,4-1 0 16,-1 1 8-16,-3 0 4 0,-4 0 0 0,4 0 1 15,-3 0-25-15,-1 0-4 0,0-4-2 0,1 4 0 16,-1 0 18-16,0 0 0 0,-3 3 0 0,4-3 0 16,-5 3 0-16,5 0-8 0,-4 3 8 0,-1-3 0 15,-2 3 0-15,-1 0 0 0,0 0-8 0,-3 0 8 16,0 4-11-16,3-4 2 0,-3 3 0 0,0-3 0 16,-1 0 9-16,5 1 0 0,-1 2 0 15,-3 0 0-15,3-3 0 0,-3 3 11 0,0 1-3 0,0-1 0 16,-4 0-8-16,-4-3 0 0,5 1 0 0,-8 2 0 15,7-3 0-15,-3 0 10 16,0 3-10-16,-1 1 10 0,5-1-10 0,-1 0 0 0,0 0 0 0,0 4 0 16,1-4 0-16,-5 0 0 0,1 1 0 0,0 2 0 15,-1-6 18-15,5 3 2 0,-5-2 0 16,5-1 0-16,2 0-20 0,-2-3 0 0,6 0 0 0,-3 0 0 16,0 0 0-16,3 0 0 0,-3 0 0 0,-1 0 0 15,1 3 0-15,0 0 0 0,3 0-11 0,-6 0 11 0,2 4 0 0,1-1 0 0,0 0 8 0,0 4-8 16,3-4 0-16,-3 3 0 15,3-2 0-15,0-1 0 0,1 3 0 0,-1-2 0 0,0-4 0 0,1 3 0 16,-1-3 0-16,-3 0 0 0,3-3 0 0,-3 0 0 16,0 0 10-16,-1-3-10 15,1 0 10-15,0 0-10 16,3 0 11-16,-3 0-11 0,3 3 12 0,4-4-12 0,-4 1 8 16,4 3-8-16,0 0 0 0,0-3 0 15,0 3 8-15,0 0-8 0,-1 3 0 0,-2-3 0 0,3 0 0 0,-4 0 0 16,4 0 0-16,0 0 0 0,-1 0 0 0,-2-3 0 0,2 3 8 0,1-3-8 15,0 0 0-15,0 0 0 0,3 0 0 0,1-4 0 16,-1 4 0 0,0-3 0-16,4 0 0 0,-3-1 0 0,3 1 0 0,-1-3 0 0,-2 2 0 15,-1 1 0-15,4 3 29 0,-4 0-1 0,4 0 0 0,-3 0 0 16,-1-1-43 0,4 1-9-16,0 3-1 0,-4 0-1 0,4-3 26 0,0 3 0 15,0 0 0-15,0 0 0 0,0 0 0 0,0 0 0 16,-1 0 0-16,5-3 0 0,-1 3 0 0,1-3 0 0,-1 0 0 0,0 3 0 15,1-3 0-15,3 0 0 0,-4-1 0 0,1 1 0 16,-4 3 0-16,3-3 0 0,0 3 0 0,1-3 0 16,-1 3 0-16,1 0 0 0,3 0 0 0,0 0 0 15,-4 0 0-15,4 0 0 0,-4 3 0 0,4 0 0 0,-3-3 0 0,-1 3 0 0,1 1 0 0,2-4 0 32,-2 3 0-32,-1 0 0 0,1 0 0 0,-1 0 0 0,4-3 0 15,-4 3 0-15,1 0 0 0,-1-3 0 16,4 3 0-16,0-3 0 0,0 4 0 0,0-1 0 0,-3-3 0 0,2 3 0 15,1 0 0-15,0-3 0 0,-3 3 0 0,3-3 0 0,0 3 0 0,3-3 0 16,-3 0 18-16,0 0 6 0,3 0 0 0,-3 0 1 16,7 0-25-16,-7 0 0 0,4-3 0 0,-1 0 0 15,-3 3 0-15,4-3 0 0,-4 0 0 0,3 0 0 16,-3 3 0-16,4-4 0 0,-1 4 0 16,4 0 0-16,0 0-15 0,-7 0-8 15,0 0-1-15,0 0-1 16,7 0 40-16,-7 4 8 0,7-4 1 0,-4 3 1 0,-3 0-25 0,7-3 0 0,0 0 0 0,0 0 0 31,-7 0-18-31,4 0-9 0,-1 0-1 0,1-3-1 0,3-4 20 0,0 1 9 16,0-6-8-16,0-1 8 0,0 1-30 0,3-4-1 15,-3-3 0-15,7 3 0 0,-3-2 50 0,-1-1 9 0,4 3 3 0,0-3 0 0,-3 4-31 0,-1-4 0 16,4 3-13-16,-3 4 4 16,0-1-114-1,-1 1-22-15,1-4-5 0,-4-3-1221 0</inkml:trace>
  <inkml:trace contextRef="#ctx0" brushRef="#br0" timeOffset="60133.97">8551 11538 705 0,'-3'-6'15'0,"-1"0"3"0,1-1 1 0,-4-2 2 0,7 3-21 0,-7-4 0 31,3 4 0-31,1 0 0 0,-1 3 41 0,-3-4 4 0,3 4 1 0,4 3 0 15,-7-3 12-15,0 0 2 0,7 3 1 0,-3-3 0 0,3 3 27 0,-7-3 6 16,7 3 1-16,0 0 0 0,0 0-11 0,-4-3-1 16,1 0-1-16,3 3 0 0,0 0 37 0,-7-4 7 15,7 4 2-15,-4-6 0 0,4 6-52 0,-7-3-9 16,4 0-3-16,-4-3 0 0,7 6 0 0,-4-7 0 16,0 1 0-16,4 0 0 0,-3-1-51 0,-1 1-13 15,1 0 0-15,3 6 0 0,0 0 0 0,0 0 0 16,0 0 0-16,0 0 0 0,0 0 54 0,0 0 8 0,0 0 2 0,0 0 0 15,0 6-52-15,0 4-12 0,0 2 0 0,3 4 0 16,1 3 0-16,-1 3 0 16,5 3 0-16,-5 3 0 0,4 6 54 0,0 7 8 15,4 6 2-15,-1 0 0 0,1-3-52 0,-1 3-12 0,1 3 0 0,3 4 0 16,0 5 34-16,4 16 4 0,0-9 1 0,3 0 0 16,0-13-31-16,0-2-8 0,0-4 0 0,0 0 0 31,-3-7-40-31,0-2-12 0,3-3-2 0,-7-4-1 15,4-6-136-15,-4-6-27 0,-4-4-6 0,1-11-909 0</inkml:trace>
  <inkml:trace contextRef="#ctx0" brushRef="#br0" timeOffset="60787.79">10015 11397 1476 0,'0'0'32'0,"0"0"8"0,0 0 0 0,0 0 1 0,0 0-33 0,0 0-8 31,0 0 0-31,0 0 0 0,0 0 109 0,0 0 20 0,0 0 4 0,0 0 1 0,0 0-31 0,0 0-7 16,0 0 0-16,0 0-1 0,0 0 1 0,4 3 1 15,-1 4 0-15,4 2 0 16,-3 0 19-16,3 7 3 0,0 3 1 0,-3 6 0 0,3 9-41 0,-4 7-8 16,1 13-2-16,-1 2 0 15,4 0-28-15,0 1-5 0,-3 2-2 0,3 7 0 0,0 3-18 0,-3-3-3 0,6-3-1 0,-3-4 0 32,0-5 8-32,0-7 0 15,4 0 1-15,-4 0 0 0,0-10-33 0,-3-2-8 0,3-1 0 0,0-5-1 16,-4-7-51-16,1-4-9 15,-1-2-3-15,-3-7 0 0,0-2-103 16,0-7-21-16,0 0-4 0,-10-7 0 0</inkml:trace>
  <inkml:trace contextRef="#ctx0" brushRef="#br0" timeOffset="61304.75">7846 11814 950 0,'0'0'40'0,"0"-6"-32"31,0 0 100-31,0-1 21 0,0 1 4 0,0 0 1 0,0 0 13 0,0 6 2 16,0-7 1-16,0 7 0 0,0 0-24 0,0 0-5 0,3-6-1 0,-3 6 0 16,0 0 6-16,7 3 1 0,-3 0 0 0,-1 4 0 31,1 2-39-31,-1 4-8 0,1 2-2 0,0 4 0 15,-1 0-7-15,1 3-2 0,-1-3 0 0,1 6 0 16,3 3-57-16,0 0-12 0,0 0 0 0,0 7 0 16,0-4 0-16,0-3 0 0,4 4 0 0,-4-4 0 0,3-6-100 0,1-3-19 0,3-4-3 15</inkml:trace>
  <inkml:trace contextRef="#ctx0" brushRef="#br0" timeOffset="61849.4">9059 11639 2112 0,'0'0'60'0,"0"0"13"0,0 0-58 15,0 0-15-15,0 0 0 0,0 0 0 16,0 0 77-16,0 0 13 0,0 0 2 0,7 3 1 0,-3 0-39 0,7 0-8 0,-1-3-2 0,1 3 0 16,3-3-6-16,0 0-2 0,0 3 0 0,4-3 0 15,-4 0-36-15,3 3 0 0,1-3 0 0,3 4 0 16,0-4 0-16,1 6 0 0,-1-3 0 0,3 0 0 16,-2 3 23-16,-5 1 6 15,4 2 2-15,-3 0 0 0,0 1-13 0,-4 2-2 0,-4 1-1 0,1 3 0 16,0 2 4-16,-4 1 1 0,0 3 0 0,-4 0 0 15,1 3-1-15,-4 0 0 0,0 4 0 0,-4 2 0 16,1 3-8-16,-4 7-2 0,3 0 0 0,-3-3 0 16,0 2-9-16,3-5 0 0,1-4 0 0,-1-3 0 15,1-3-36-15,-4-9 0 16,3 0 0-16,1-7 0 0,-1-6-134 0,4-3-26 0,0 0-6 0</inkml:trace>
  <inkml:trace contextRef="#ctx0" brushRef="#br0" timeOffset="62044.23">9253 12046 2067 0,'0'0'87'0,"7"0"-70"16,0 0 120-16,1 3 24 0,-1-3 5 0,3 4 1 15,4-4-63-15,0 0-12 0,4 0-2 0,0-4-1 16,-1 4-71-16,4-3-18 0,1 0 0 0,-1 0 0 15,0 0 0-15,4-3 0 0,3 2 0 0,-3-2 0 16,3 0-106-16,-3 0-25 0,3-4-5 16</inkml:trace>
  <inkml:trace contextRef="#ctx0" brushRef="#br0" timeOffset="62746.38">10368 11607 1792 0,'-10'0'51'0,"-1"3"10"0,0-3-49 0,1 4-12 0,6-4 0 0,-3 0 0 0,7 0 156 0,0 0 29 0,0 0 6 15,0 0 1-15,0 0-103 0,0 0-20 0,0 0-4 0,0 0-1 16,11 3 0-16,-4-3 0 0,7-3 0 0,-3-1 0 16,3 4-51-16,3-3-13 0,1 0 0 0,0 3 0 31,-1-3 0-31,-3 0 0 0,4 3 0 0,-4-3 0 0,4 3 0 0,-4 0 0 0,0 3 0 0,0-3 0 16,-3 3 0-16,-1 0 0 0,1 3 0 0,-4 1 0 15,-4-1 54-15,1 0 8 0,-1 1 2 0,1 2 0 16,-4-3-52-16,-4 4-12 15,1-1 0-15,-1 4 0 16,-3-1 0-16,0 1 0 0,0 2 0 0,-3 1 0 0,3 0 0 0,-4-1 0 0,4-2 0 0,-4 3 0 16,1-4 0-16,3 1 0 0,0-4 0 0,0 0 0 15,3-2 0-15,1-1 0 0,-1 0 0 16,4-6 0-16,0 0 0 0,0 0 0 0,0 0 0 0,0 0 0 16,4 3 0-16,3-3 0 0,0 0 0 0,0 4 0 0,0-4 0 15,3 0 0-15,-3 0 0 0,4 0 0 16,3 0 0-16,0 3 0 0,0-3 0 0,0 3 0 0,1 0 54 0,2 0 8 0,-3 3 2 0,4-3 0 31,-4 4-52-31,-3-1-12 0,3 0 0 0,-4 4 0 16,-6-1 0-16,3 1 0 0,-7 2 0 0,0 1 0 15,-4-1 0-15,-3 4 0 0,-3 3 0 0,-4-1 0 16,0 1 54-16,-4 3 8 0,0 0 2 0,-3 0 0 16,0-3-52-16,3 0-12 0,1 0 0 0,-5-7 0 15,5 1-100-15,-4-4-22 0,3-3-5 0</inkml:trace>
  <inkml:trace contextRef="#ctx0" brushRef="#br0" timeOffset="64398.33">1817 13950 2796 0,'-4'3'118'15,"4"3"-94"-15,0 0 83 0,0 4 17 0,0-4 3 0,4 0 1 16,3 0-52-16,3 4-9 0,-2-4-3 16,2 3 0-16,11-2-51 0,-7-1-13 0,11 0 0 0,3 1 0 31,-3-4 0-31,3-3 0 0,7 0 0 0,1-7 0 0,-8 1 15 0,7-3 0 0,-10-4 0 0,10 1 0 31,-10-1-127-31,10 1-24 0,0-4-6 16</inkml:trace>
  <inkml:trace contextRef="#ctx0" brushRef="#br0" timeOffset="65294.88">3023 13981 2188 0,'-7'0'97'0,"7"0"20"16,-3 0-93-16,3 0-24 0,-7 3 0 0,3 0 0 31,4 3 107-31,0 4 17 0,0-1 3 0,0 7 1 0,4 0-72 0,6 2-13 0,-3 7-3 0,7 4-1 16,-3 2-11-16,0 10-3 0,-1 0 0 0,4 9 0 15,0-3 52-15,1 3 11 0,2 3 1 0,1 4 1 16,-1-7-42-16,5 3-9 0,-5-3-2 0,4 0 0 16,1-2-15-16,-8-1-3 0,7 0-1 0,-7-7 0 15,7-5-7-15,-10-7-2 0,-1 0 0 0,4-9 0 16,-10 0-9-16,3-7 0 0,-7 1 0 0,0-4 0 16,0-2 0-16,-7-4 10 0,7-3-2 0,-11 0-8 15,4-3 10-15,-10 0-10 0,-1-4 8 0,0-2-8 0,-3-1 0 0,4-5 0 0,-5-1 8 0,1-3-8 16,4-3 0-16,-5-3 0 0,5-6 0 15,-1-4 0-15,1 1 24 0,-1-4 2 0,7-2 1 0,-10-4 0 32,7 3-45-32,3 3-9 0,-3-3-1 0,4-2-1 15,-1-1 46-15,1-3 10 0,6-4 1 0,4 1 1 0,0 6-29 0,4 4 0 0,-1 2 0 0,4 0 0 32,4 4 0-32,-8-1 0 0,4 4 0 0,7-3 0 0,-3 5 0 0,0 1 0 0,-1 3 0 0,4 0 0 31,0 0 0-31,1 6 0 0,2 3 0 0,8-2 0 0,-11 5 0 0,11 4 0 0,3-1 0 0,-3 4 0 15,-1 3 0-15,1 3 0 0,7 3 0 0,-8 3 0 32,-2 7 0-32,-5 2 0 0,1 4 0 0,-1 6 0 0,-6 4 16 0,0-1-2 15,-4 3-1-15,-4-6 0 0,-3 3-13 0,-3-2-18 16,3 2 4-16,-11 0 1 0,1 3 29 0,-8 1 7 0,0-1 1 0,-3 0 0 16,0 4-24-16,-4-7 0 0,4 3 0 0,-7 4 8 15,-4-7-8-15,7-6 0 0,4-6-8 0,4-1 8 16,-5-8-51-16,12-4-5 0,-4-3 0 0,3-6-1 15,4-4-79-15,7 1-16 0,-3-7-4 0,3 0 0 16,3-2-131-16,4-1-26 0</inkml:trace>
  <inkml:trace contextRef="#ctx0" brushRef="#br0" timeOffset="65640.77">3630 13937 2450 0,'0'0'51'0,"4"3"12"0,-4 0-51 0,7 4-12 0,-7 2 0 0,-7 0 0 15,3 4 127-15,4-1 22 0,-10 4 5 0,-1 3 1 16,7 0-73-16,-6 0-14 0,-1 2-4 0,1 1 0 16,6 4 0-16,-6-1 0 0,2 3 0 15,5 3 0-15,-4 1-39 0,7-1-8 0,-4 3-1 0,8-2-1 16,-4-4 0-16,7-3 0 0,-4 0 0 0,8-3 0 16,0-6-15-16,-1-7 8 0,4-3-8 0,0-2 0 15,4-8 0-15,0-2 0 0,-1-6 0 0,5-4 0 31,-5-3 31-31,4-3 0 0,1-6 0 0,-8 0 0 0,7 0-45 0,-11-1-9 16,4 4-1-16,-3 3-1 0,0 3 25 0,-8 4 0 0,8-1 0 0,-8 4 0 16,1-1 8-1,-1 0-8-15,-6 1 8 0,-1-1-8 0,1 4 12 0,-8 3-3 0,1-1 0 16,-5 1 0-16,1 0-9 0,-3 0 8 0,-1 2-8 0,0-2 8 31,1 0-16-31,-1 3-4 0,1 0-1 0,-1 0 0 0,4-1-74 16,3 1-14-16,8 0-3 0,-8 3-1 15,11 0-74-15,0 0-14 0,0 0-3 0</inkml:trace>
  <inkml:trace contextRef="#ctx0" brushRef="#br0" timeOffset="66255.28">3979 14106 1728 0,'0'0'49'0,"0"0"11"0,0 0-48 0,0 0-12 0,0 0 0 0,0 0 0 31,0 0 143-31,0 0 26 0,0 0 6 0,0 0 1 16,4 7-64-16,3-1-12 0,-4 3-2 0,5 1-1 0,6 8-26 0,-4 4-6 15,1 3-1-15,3 7 0 0,0 5 0 0,0 4 0 16,4 6 0-16,-1 0 0 0,1-3-26 0,-4 0-6 0,0-3 0 0,4 6-1 16,-8-6 17-16,5 6 3 0,-1-3 1 0,-4 3 0 15,1-10-37-15,-1-2-7 0,-6-1-8 0,3-6 11 16,-3-6-11-16,-4-3 12 0,0-6-12 0,0-1 12 16,-4-5-4-16,4-4 0 0,0-3 0 0,-11 0 0 15,-3-7-8-15,4-2 0 0,-1-7 0 0,-10-2 0 16,7-8 0-16,3-5 0 0,-10-7 0 0,7-2 0 15,-7 2 0-15,7 0 0 0,-7-2 0 0,6-4 0 16,5 3 0-16,-4-6 0 0,3 0 0 0,1-3-11 16,10 6 32-16,-7-3 7 0,3 3 0 0,4 3 1 15,4 7-29-15,3-1 0 0,-7 7 0 0,10 0 0 16,-6 3 0-16,3 3 0 0,0 3 0 0,0 0 0 0,3 7 0 0,1-1 0 0,0 4 0 16,3 2 0-1,0 4 0-15,-4 3 0 0,12 3 0 0,-12 4 0 16,8-1 0-16,-1 6 0 0,-2 1 0 0,-1 3 0 15,3-1 32-15,-3 4 0 0,-3-3 0 0,0 3 0 16,-4-1-24-16,0 1-8 0,-4 3 0 0,-3 3 0 0,0-3 0 0,-3 0 0 0,-8 0 0 16,1 3 0-1,-1-3 0-15,-7 0 0 0,1 0 0 0,-8-3 0 16,4-3 0-16,0-4-10 0,-4-2 10 0,7-7-12 16,-10-3-79-16,10-3-16 0,-6-4-3 0,6-2-1 15,1-7-150-15,6-3-31 0</inkml:trace>
  <inkml:trace contextRef="#ctx0" brushRef="#br0" timeOffset="66728.94">4815 14282 2559 0,'-3'19'113'0,"-1"-4"24"15,4-2-109-15,-3-4-28 0,3-2 0 0,0-7 0 16,0 0 101-16,0 0 15 0,-11-4 4 0,4-5 0 16,-3 0-48-16,3-7-10 0,-11-3-2 0,4-3 0 15,0 0-28-15,-7-3-7 0,6 0-1 0,-9-6 0 0,6-1 13 0,0-2 3 0,1-4 0 0,3-3 0 16,-7 4-3-16,10-4 0 0,-3-3 0 0,3 3 0 31,8 7-29-31,-4-1-8 0,3 4 0 0,4-3 0 0,0 2 0 16,0 1 0-16,11-4 0 0,-8 4 0 0,11-3 0 0,4 2 0 0,-4 1 0 0,7 0 0 15,0 2 0 1,4 1 0-16,3 6 0 0,-3-3 0 0,3 3-50 0,-3 0-11 0,3 3-3 16,-3 1 0-16,3 5-51 15,0 0-10-15,-3 1-3 0,7 2 0 16,-8 4-102-16,5 3-21 0,-1 0-4 0</inkml:trace>
  <inkml:trace contextRef="#ctx0" brushRef="#br0" timeOffset="67142.39">5457 13266 2206 0,'-17'0'63'0,"6"-3"13"16,4 3-61-16,-3-6-15 0,-1 2 0 0,0-2 0 0,8 3 68 0,-4-3 10 0,7 6 2 0,0-7 1 31,0 7-13-31,-4-6-4 0,4 6 0 0,0 0 0 16,4-6 0-16,3 0 0 0,-4 6 0 0,5-3 0 15,6 6 0-15,-4-3 0 0,1 3 0 0,6 3 0 0,1-3-20 0,7 3-4 16,-8 1 0-16,12-1-1 0,-8 3 1 0,3-2 0 0,1-1 0 0,-4 7 0 15,4-1 7-15,-4 4 1 0,0-1 1 0,8 7 0 16,-12 0-27-16,11 7-6 16,-6-1 0-16,-1 6-1 0,-4 1-3 0,1 2 0 0,0 4 0 0,-4 3 0 15,-4 0-12-15,-3 0 11 0,1 3-11 0,-5 6 10 16,1-3-7-16,-4 7-3 0,-4-1 0 16,1 1 0-1,-5-7 0-15,1-3 0 0,-3-3 0 0,-4-4 0 16,3-2-11-16,1-3-1 0,-5-4-1 0,5-3 0 0,-1-9-143 0,-3 0-29 0,4-10-6 0</inkml:trace>
  <inkml:trace contextRef="#ctx0" brushRef="#br1" timeOffset="75116.59">1884 9199 1303 0,'3'-6'55'0,"4"0"-44"15,-7-1 39-15,4 4 8 0,7 0 2 0,-8 0 0 16,4 0-45-16,-3 0-15 0,3 3 9 0,3-3-9 15,-6-1 0-15,6 1 0 0,1 0 0 0,-7 0 0 16,6 0 0-16,1 0-14 0,-8 0 2 0,4-4 0 16,4 1 12-16,-1 3 0 0,-3-3 0 0,1-4 0 15,2 7 0-15,4-3 0 0,-3 0 13 0,3 2-4 16,7-2 2-16,-7 0 0 0,7 0 0 0,1-1 0 16,2 1 9-16,-3 3 1 0,8-3 1 0,2 3 0 0,-2 3-22 15,9-4 0-15,-2 4 0 0,6 0 0 16,0 0-11-16,-3 0-6 0,3 4-2 0,8-8 0 15,3 4 29-15,7-3 6 0,0-3 0 0,7 3 1 16,7-7 14-16,3 1 2 0,5 0 1 0,-1-1 0 0,14 1-2 0,-3-4-1 0,14-2 0 0,-4 2 0 31,7 1-9-31,4-1-2 0,-4 0 0 0,4 4 0 16,4-3 10-16,3 2 2 0,3 1 0 0,-6 2 0 0,-1 1-6 0,0 0-1 16,1 0 0-16,-11 2 0 15,-4 1 1-15,-3 0 0 0,-8 0 0 0,1 3 0 0,-7-3-2 16,-8 3 0-16,5 0 0 0,-12 3 0 0,-3-3-10 0,-3 0-2 15,3 3-1-15,-18 0 0 0,1-3 0 0,-8 3 0 0,0 1 0 0,-7-1 0 16,-6 3-11-16,-5-3 0 16,-2 0 0-16,-8 0 0 0,-4 4 0 0,1-4 0 0,-4 0 0 0,-4 3 0 15,-3-3-9-15,-3 4 9 0,-1-4-12 0,1 3 12 32,-8 0-96-32,-3 1-13 0,0-1-3 0</inkml:trace>
  <inkml:trace contextRef="#ctx0" brushRef="#br0" timeOffset="81762.89">7592 13485 1848 0,'-4'-9'52'0,"1"3"12"15,-1-4-52-15,1 4-12 0,3 0 0 0,-4 0 0 16,4-1 81-16,0 7 14 0,-3-6 2 0,3 6 1 15,0 0-14-15,0 0-4 0,0 0 0 0,0 0 0 16,0 0-24-16,-4 9-6 0,1 4-1 0,-1 3 0 16,4 2-26-16,0 4-6 0,0 7-1 0,4-4 0 15,-4 6 3-15,3-3 0 0,1 4 0 0,-1 2 0 16,1 1 13-16,-1 2 4 0,4 4 0 0,-3 3 0 16,3 0-4-16,0 0 0 0,0 0 0 0,0-1 0 15,0-5-12-15,0-7-2 0,0 1-1 0,-3-7 0 16,3 0 4-16,-4-6 1 0,1-4 0 0,3 1 0 15,-4-6-22-15,1-1 0 0,-4-3 0 0,3-3 0 16,-3-3-12-16,0 0-6 0,0 0-2 0,0 0 0 16,0-6 20-16,0-3 0 0,0 2-8 0,-3-2 8 15,-1 0 0-15,1-4 0 0,-1 4 0 0,1-4 0 16,-1-3 0-16,1 1 0 0,-1-4 0 0,1-6 0 16,-1 0-15-16,1-3 4 0,-4-1 1 0,0-11 0 15,-4 2-17-15,4-3-3 0,3 0-1 0,-3 1 0 16,0 2 31-16,4 0 10 0,3 4 0 0,-4-4 0 15,1 7-10-15,3 0 0 0,0 2 0 0,-4 1 0 16,4 3 0-16,0 3 0 0,0 0 0 0,0 3 0 0,0 7 0 0,0-1 0 0,4 4 0 16,-4-1 0-16,0 10 0 0,0 0 12 0,0 0-12 0,0 0 12 15,0-3-23-15,0 3-4 0,3-6-1 16,1 3 0-16,-1 3 29 0,1-3 6 0,-1 0 1 0,4 3 0 16,-3-3-20-16,3-1 0 0,-4 1 0 0,8 3 0 15,-4-3-12-15,4 0-7 0,-1 0-1 0,1 0 0 31,-1 0 32-31,5-1 7 0,-5 1 1 0,4 0 0 0,0 0-20 16,-3 0 8-16,7 3-8 0,-4-6 0 0,0 2 8 0,0 1-8 0,-3 0 0 16,3-3 0-16,-4 0 0 0,4 3 0 0,0-4 0 0,1 1 0 15,-5 0 8-15,4-1-8 0,0 1 0 0,0 0 0 16,4-3 8-16,0 2-8 0,3 1 0 0,-3 0 0 16,3 3-16-16,0-4-11 0,4 1-1 0,-8 3-1 15,1-3 29-15,3-1 0 0,4-2 0 0,-4 3 0 16,0 3 0-16,4-1 0 0,-4 1 0 0,4 0 0 15,-1 3 0-15,-3-3 0 0,4 0 0 0,10 0 0 16,-6 0 19-16,2-4 9 0,1 4 3 0,0 0 0 16,0 0-31-16,-1 0 0 0,1 0 0 0,3-1 0 15,-6 1 8-15,2 0-8 0,-2 0 0 0,2 0 9 16,1 0-9-16,0 0 0 0,0 0 0 0,3-1 0 0,-3 1 0 16,3 0 0-16,-3 0 0 0,3 0 0 15,0-3 0-15,1 2 0 0,-1 1 0 0,-3-3 0 0,-1 3 0 16,1 0 0-16,0 0 0 0,0 0 0 0,-1-1 0 0,5-2 0 0,-1 6 0 0,0-3 0 31,0 0 0-31,-3 0 0 0,3 3 0 0,-3-3 0 16,-4-1 0-16,1 1 0 0,-1 0 0 0,0 0 0 15,0 0-28-15,1-3-4 0,-1 2 0 0,3-2-1 16,1 0 53-16,-4 3 10 0,4-3 2 0,0-1 1 0,-4 1-33 0,0 0 0 0,-3-1 0 0,3 1 0 31,-7 3-20-31,1-3-10 0,-5 3-2 0,1 0-1 0,-4-1 55 0,0 1 11 0,0 0 3 0,-3 3 0 16,-1-3-7-16,1 3-1 0,-4 0 0 0,4 0 0 15,-4 0-39-15,0 0-8 0,0 0-1 0,-7 0-1 16,3 0 33-16,-3 0 8 0,7 0 0 0,-7 0 1 16,7 0-31-16,-7 0-6 0,0 0-2 0,0 0 0 15,4 0 29-15,-4 0 5 0,7 0 2 0,-7 0 0 16,0 0-18-16,4 3-14 0,-4-3 2 0,3 3 1 16,1 4 11-16,-4-1 16 0,3 0-4 0,-3 0-1 15,0 1-11-15,0 2 0 0,0 0 0 0,4 1 0 16,-4 2 0-16,0 1 0 0,0-1 0 0,0 1 0 15,0 3 0-15,0-1 8 0,3 1-8 0,-3 0 8 16,4 2-8-16,-1-2 0 0,-3 3 0 0,4 0-11 0,3 0 11 16,-4 3 0-16,1 3 0 0,-1 0 0 15,1 0 0-15,3 3 0 0,-3 0 0 0,-1 4 0 16,1-1 0-16,-1 3 0 0,4-2 0 0,0 2 0 16,-3 1 0-16,3-7 0 0,-4 0 0 0,4 4 0 15,0-4 0-15,-3 6 0 0,3-2 0 0,0 2-8 0,0 4 8 0,0-4 0 0,0 4 0 0,0 0 0 31,0-4 0-31,-3-3 0 0,3 4 0 0,0-13 0 0,-3 0 0 0,3 0 0 0,-4 0 0 0,1 0 0 16,3-4 0-16,-4 4 0 0,-3-3 0 0,4 0 0 16,-1-3 0-16,1 2 0 0,-4-2 0 0,0-3 0 31,3 2 0-31,-3-2 0 0,4-1 0 0,-4 4-12 0,0-3 12 16,0-4 0-16,0 0 0 0,-4 1 0 0,4-4 0 0,-3 0 0 0,3 1 0 0,-4-1 8 15,1 0-8-15,-1 1 0 16,1-4 0-16,-4 0 8 0,3 0-8 0,-3 0 0 0,4 0 0 0,-5-3-8 15,1 0 8-15,0 0 0 0,0 0 0 0,-3 0 8 16,3 0-8-16,0-3 0 0,-4 3 0 0,4 0 0 16,0 0 0-16,0-3 0 0,0 3 0 0,0 0 0 15,0 0-9 1,0 0-3-16,0 3-1 0,-4-3 0 0,4 3 21 0,-4-3 4 0,4 6 0 0,-3-2 1 16,-4-1-13-16,3 3-16 0,0-3 3 0,-3 3 1 15,0-2 12-15,0-1 16 0,0 3-3 0,0-3-1 16,0 0-12-16,0 4 0 0,0-1 0 0,-4-3 0 15,4 3 0-15,-4-3-18 0,1 0 4 0,-5 4 1 16,1-4 13-16,0 0 0 0,0 0 0 0,-4 0 0 16,4 0 0-16,-4 1 0 0,1-1 0 0,-5-3 0 15,5 3 8-15,-1 0 4 0,4 0 0 0,-4-3 1 16,4 3-13-16,0 0 0 0,0 0 0 0,-4 1 0 16,0-1 0-16,1 0-18 0,-1 0 4 0,-3-3 1 0,-1 3 13 0,-2 0 0 0,2-3 0 0,-2 3 0 31,-1-3 8-31,4 0 4 0,-4 0 0 0,4 0 1 0,-4 0-13 15,4 4-16-15,3-4 3 0,-7 3 1 16,1 0 12-16,-1 3 0 0,0-3 0 0,-3 0 0 0,0 1 12 0,-1 2-2 0,5-3 0 16,-5 3 0-1,4-3-10-15,1 4-11 0,3-4 3 0,-4 3 0 0,4-3 8 0,-4 3 0 0,0-2 0 0,-3-1 0 32,3 0 0-32,0 0 0 0,4 0 0 0,-4-3 0 0,1 0 0 0,2 0 0 15,1 0 0-15,0 0 0 0,3 0 9 0,0 3-9 0,4-3 12 0,-3 3-12 16,-1 0 0-16,0 1 0 0,1-1 0 0,-1 0 0 15,0 0 0-15,0 3 0 0,1-3 0 0,-1-3 0 16,4 4 0-16,0-4 0 0,0 3 0 0,3-3 0 16,-3 0 0-16,3 0 0 0,0 3 0 15,4-6 0-15,0 3 0 0,0 0 0 0,-14-7 0 16,17 7 0 0,1-3 0-16,-1 3 0 15,1-3 0-15,-1 3 0 0,4-3 0 0,-4 3 0 0,4 0 0 0,0-3 0 16,0 3 0-16,-3-3 0 0,3 0 0 0,0 3 0 15,-1 0 0-15,1 0 0 0,0-4 0 0,0 4 0 0,7 0 0 0,-7-6 0 0,4 0 0 16,-1 3 0-16,4-3 0 0,-3-1 0 0,3 1 0 16,-4 0 0-16,1-1 0 0,3 1-15 0,-4 0 5 0,4 6 10 0,-3-6 0 0,3 6 0 15,-4-3 0 1,4 3 0-16,0 0 0 0,0 0 0 0,0 0 8 0,0 0-8 0,0 0 0 0,0 0 0 16,0 0 0-1,-4-4 0-15,4 4 0 0,0 0 0 0,-3 4 8 0,3-4-8 16,0 0 8-16,0 0-8 0,0 0 8 15,0 0-8-15,0 0 0 0,0 0 0 0,0 0 0 0,-4 3 0 0,4-3 0 16,0 0 0-16,0 0 0 0,-3 3 0 0,3-3 0 0,-4 6 0 0,4-6 0 16,-7 3 0-16,7-3 0 0,-3 3 0 15,-4-3 0-15,7 0 0 0,0 0-8 0,0 0 8 0,0 0-12 32,-4 3 12-32,4-3 0 0,0 0 0 0,0 0 0 0,0 0 0 0,-7 4 0 0,7-4 0 0,0 0-8 31,-3 0 8-31,3 0 0 0,-7-4 0 0,7 4 0 15,0 0 0-15,-7-3 11 0,3 0-3 0,0-3 0 16,1 0-8-16,3-1 0 0,-4 1 0 0,1-3 0 0,-1-1-9 16,4 1-4-16,-3-1-1 0,-1-2 0 0,1-1 14 0,-1-2 0 0,1-1 0 0,-4-3 0 15,7 0 0-15,-4 1 0 0,4-1 0 0,0-3 0 16,4 0-62-16,-4-3-10 0,3 3-1 0,1-3-1 16,-1-3-90-16,1-1-17 0,-1-2-4 0</inkml:trace>
  <inkml:trace contextRef="#ctx0" brushRef="#br0" timeOffset="82540.27">8767 13188 851 0,'0'-7'36'16,"0"1"-36"0,0 0 107-16,3-1 14 0,-3 1 3 0,0 0 1 0,0 6-29 0,0-6-7 0,0 6-1 0,0 0 0 15,0 0 5-15,0 0 1 0,0 0 0 0,0 0 0 32,0 0 2-32,0 0 1 0,0 0 0 0,0 6 0 15,-3 0-32-15,3 4-6 0,-4-1-2 0,4 7 0 0,0-4-5 0,0 7 0 0,0 0-1 0,4 6 0 16,-4 3-37-16,0 7-14 0,3 2 11 15,-3 7-11-15,4 0 53 0,-1 3 5 0,-3 3 1 0,4 7 0 32,-1-4-16-32,-3 3-3 0,4 7-1 0,-4 0 0 0,3-4-15 15,-3-2-4-15,4-1 0 0,-1 4 0 0,1-7-12 0,-1-3-8 0,4 1 10 0,-3-1-10 16,-1-9 0-16,5-4 0 0,2-2 0 0,-3-1 0 16,0-9 0-16,0-6 0 0,0-3 0 0,0-4 0 15,-3-2-45-15,3-4-15 0,-4-3-4 0,-3-3 0 16,0 0 0-16,0-9 0 0,0-1 0 0</inkml:trace>
  <inkml:trace contextRef="#ctx0" brushRef="#br0" timeOffset="83124.14">7938 13674 1579 0,'0'0'32'0,"-8"3"10"15,5 0-34 1,3-3-8-16,-7 3 0 0,3 0 0 0,1 3 74 0,3-6 13 0,-4 7 2 0,1-1 1 16,3 0-17-16,0 0-3 0,0 1-1 0,3-1 0 15,1-3-29-15,-1 3-5 0,4-2-2 0,4-1 0 16,0 0 11-16,-1 0 3 0,1-3 0 0,3 3 0 16,3-3-24-16,-2 0-5 0,2 0-1 0,1 0 0 15,0 0 12-15,-4 0 3 0,3 0 0 0,1 3 0 16,-4 4-17-16,0-1-3 0,0 0-1 0,-3 3 0 15,-1 1 8-15,-3 2 1 0,4 1 1 0,-7 3 0 0,3-1-12 16,-7 4-9-16,3 0 12 0,-3 0-12 16,0-4 9-16,0 4-9 0,-3 0 0 0,3 3 9 0,-4-3-9 0,4 3 0 15,-3 0 0-15,-1 6 8 0,1 0-8 0,-5-3-16 0,5 0 4 0,-1-3 1 16,-3-3-17 0,4 0-3-16,-4 0-1 0,0-4 0 15,3-2-102-15,-3-4-21 0,0 1-4 0</inkml:trace>
  <inkml:trace contextRef="#ctx0" brushRef="#br0" timeOffset="83358.77">7959 14135 1824 0,'0'0'38'0,"0"0"8"16,3 3-37-16,4-3-9 0,-3 0 0 0,3 0 0 15,0 0 81-15,0-3 15 0,0-1 2 0,4 1 1 16,3 0-56-16,0-3-11 0,0 0-3 0,0-1 0 16,4-2 28-16,-1 3 6 0,4-4 1 0,-3 4 0 15,0-3-64-15,3 2-16 0,-3 1-2 0,-1 3 0 16,-3 0-22-16,4 3-5 0,-4 3-1 0,0-3 0 16,4 3-117-16,-4 0-23 0</inkml:trace>
  <inkml:trace contextRef="#ctx0" brushRef="#br0" timeOffset="84089.84">9197 13592 1958 0,'0'0'87'0,"0"0"17"16,0 0-83-16,0 0-21 0,0 0 0 0,7 3 0 16,0-3 53-16,0 3 7 0,0 0 0 0,0 1 1 15,4-1-46-15,-1 3-15 0,4-3 8 0,-3 0-8 16,7 4 40-16,-1-4 5 0,-3 0 1 0,8 0 0 15,-8 0-22-15,3 0-4 0,1 0 0 0,-4 1-1 0,0-1-8 16,0 0-2-16,0 0 0 0,-3 3 0 16,0-3 2-16,-1 4 0 0,-3-1 0 0,-3 3 0 15,-1-2 3-15,-6 2 1 0,-1 3 0 0,1 1 0 0,-4 0 0 0,-4 2 0 0,1 1 0 0,-1 3 0 32,0-4-15-32,-3 1 0 0,0 0 8 0,0-1-8 0,0-2 12 0,3 0-1 15,-3-1 0-15,4-3 0 0,-1 1 22 0,0-4 5 0,4 0 1 0,0-2 0 16,4-1-11-16,3-3-3 0,0 0 0 0,0 0 0 15,0 0-25-15,0 0 0 0,7-3 0 0,0 3 0 32,0-4 0-32,4 4 0 0,-1 0 0 0,1 4 0 15,3-4 0-15,0 3 0 0,0 3 0 0,0-3 0 16,4 7 10-16,-1-4 6 0,5 0 2 0,-5 3 0 16,1 4 13-16,-4-4 2 0,4 4 1 0,-8 3 0 0,4-4-3 0,-7 1-1 0,4 2 0 0,-4 1 0 15,-3 0-1-15,-1-4 0 0,-3 4 0 16,0 0 0-16,0-1-9 0,-3 4-3 0,-1-3 0 0,-7-1 0 15,1 4-9-15,-4-3-8 0,0 0 12 0,-8-1-12 16,1 1-52-16,0 0-18 0,0-4-3 0,-4 4-1 16,1-4-86-16,-1 1-16 0,0 3-4 0</inkml:trace>
  <inkml:trace contextRef="#ctx0" brushRef="#br0" timeOffset="84689">1722 16229 2381 0,'0'0'49'0,"0"0"13"0,0 0-50 0,0 0-12 0,0 0 0 0,3 0 0 15,4 3 27-15,-3-3 2 0,3 0 1 0,3 3 0 0,-3-3 28 0,4 3 6 0,7-3 0 0,-4 4 1 31,0-1-27-31,7-3-6 0,0 3 0 0,-3 0-1 0,10-3-23 0,-3 0-8 16,-1 0 0-16,1-3 0 16,7 0-139-16,-4 0-33 0,4-4-8 0</inkml:trace>
  <inkml:trace contextRef="#ctx0" brushRef="#br0" timeOffset="85484.96">3157 16226 1821 0,'0'0'80'0,"0"0"18"0,-3 6-78 0,3 4-20 0,-7-4 0 0,14 10 0 16,-7-1 16-16,10 7-1 0,-6 3 0 0,7 7 0 15,3 5 29-15,-4 10 7 0,8 7 1 0,7 2 0 16,-8-3 57 0,11 1 12-16,-3-4 3 0,0 6 0 0,0 1-40 0,-4-4-8 0,3 10-2 0,-2-7 0 15,-1-6-42 1,-4-6-9-16,1-3-2 0,-4-3 0 0,0-4-21 0,-3 1 0 0,-1-1-12 0,1-6 4 31,0-3 8-31,-11-6 0 0,3 0 0 0,4-7 0 0,-7-2 0 0,0-7 0 0,0-3 0 16,0 0 0-16,-7-9 0 0,-4-4 0 0,1-3 0 0,-4 1 0 15,0-4 0-15,-4-3 12 0,0 0 0 16,-6-3-1-16,3 0 10 0,-4-10 3 0,-7 1 0 0,0-4 0 16,4-3-24-16,3-2 0 0,-6-4 0 0,6 0 0 15,0 3 0-15,4 0 0 0,0 0 0 0,7-3 0 16,-7 0 0-16,10-3 0 0,-3-1 0 0,3-2 0 0,8 9 0 15,3 0 0-15,0 7 0 0,0-1 0 0,3 0 0 16,4 4 0-16,1-4 0 0,2 4 0 0,8 2-13 0,-1 4-4 16,5 3-1-16,-1 0 0 15,0 6 60-15,4 4 12 0,3 2 2 0,0 1 1 16,-3 8-30-16,3 4-7 0,-3 0 0 0,3 10-1 0,-3-1 0 0,-4 4 0 0,-7 6 0 0,7 3 0 16,-10-1 0-1,3 5 0-15,-4 2 0 0,-3-3 0 0,0 0 1 0,-3-3 1 0,3 0 0 0,-7 0 0 31,-7-3-3-31,3-1-1 0,-6 4 0 0,-1-3 0 0,1 0-17 0,-8 0 0 16,0-4 0-16,1 4 0 16,-4 0 0-16,-4-3-9 0,4-1-1 0,-11 1 0 0,14-3-73 0,-3-1-14 15,-4-2-3-15,8-4-1 16,3 0-77-16,0-6-15 0,3 0-3 0</inkml:trace>
  <inkml:trace contextRef="#ctx0" brushRef="#br0" timeOffset="85882.91">3912 16122 1820 0,'-3'-9'76'32,"3"3"-60"-32,-7-1 90 0,7 7 18 0,0 0 4 0,-4 4 1 15,-6 2-1-15,3 3-1 0,3 4 0 0,1 3 0 0,-5 2-63 0,5 4-13 0,-4 3-3 0,3 0 0 32,1 1-3-32,3-1-1 0,0 0 0 0,0 0 0 15,3 0-6-15,1 0-2 0,3 0 0 0,-4 0 0 16,5-6-12-16,-5 0-4 0,4-4 0 0,7-2 0 15,-10-4-20-15,6-2 0 0,1-4 0 0,3-6 0 0,-3 0 0 0,-1-7 0 0,4 1 0 0,4-4 0 16,-11 1 0 0,4-4 0-16,6-3 0 0,-13 0 0 0,6 4 0 0,-6-4 0 0,3 3 0 0,-7 0 0 15,0 1 0-15,0-1 0 0,-7 0 0 0,3 1 0 16,1-1 11-16,-8 0-3 0,1 4 0 0,-4-1 0 16,3 1-8-16,0 2 0 0,-6 1 0 0,3 0 0 31,-1 2-56-31,1 4-12 0,4 0-4 0,-8 3 0 15,4-3-96-15,3 3-19 0,-3 3-4 0</inkml:trace>
  <inkml:trace contextRef="#ctx0" brushRef="#br0" timeOffset="86892.47">4159 16195 2340 0,'-3'9'66'0,"-1"0"15"16,1 1-65-16,-1-1-16 0,1 1 0 0,3-4 0 16,-7 3 55-16,7-2 7 0,-4 2 2 0,4 0 0 0,4 1-32 0,3 2-7 15,-4 1-1-15,4 6 0 0,7-1 13 0,-3 4 3 0,-1 3 0 0,5 4 0 16,-1 2-13-16,3 4-3 16,1 2 0-16,-4-2 0 15,4-4 13-15,-4 0 3 0,0-6 0 0,4 1 0 16,-8-11-16-16,-3 1-4 0,4-4 0 0,-4-2 0 15,-4-4-20-15,4-3 0 0,-3-3 0 0,-4 0 0 0,0 0 0 0,0 0 0 0,0 0 0 0,0 0 0 16,-4-3 8-16,4 3-8 0,-10-6 8 0,-1 6-8 31,1-3 11-31,6 6-3 0,-6 0 0 0,-1-3 0 0,4 3-8 0,0 0 0 0,0 0 0 0,3 1 0 32,4-4 0-32,-7 3 0 0,4 0 0 0,3-3 0 15,0 0 0-15,0 0 0 0,0 0 0 0,0 0 0 16,0 0 0-16,0 0 0 0,0 0 0 0,0 0 0 0,0 0 0 0,0 0 0 0,0 0 0 0,0 0 0 15,0 3 0-15,3-3 0 0,4 3 0 0,-3-3 0 16,3 0 0-16,-4 3 0 0,1-3 0 0,-1 0 0 16,-3 0 0-16,0 0 0 0,0 0 0 0,0 0 0 15,0 0 0-15,0 0 0 0,0 0 0 0,0 0 0 16,0 0 28-16,0 0 3 0,0 0 1 0,0 0 0 16,0 0-32-16,0 0 0 0,0 0 0 0,0 0 0 31,0 0 0-31,0 0 0 0,0 0 0 0,-3-6 0 0,-1 0-20 0,4-1-9 0,-3 1-3 0,-4 0 0 15,7-4 32-15,-4 4 0 0,4-3 0 0,-7-1 0 16,4 1-16-16,-4 0 4 0,0-4 0 0,0 0 0 16,3 1 0-16,-3-4 0 0,-4 4 0 0,4-4 0 0,0 3 3 0,4 1 1 15,-8-1 0-15,4 4 0 16,0 0 8-16,0-1 0 0,3 1 0 0,-3-1 0 16,4 4 0-16,3 0 0 0,-7-4 0 0,3 4 0 15,4 0 0-15,0-4 0 0,-7 4 0 0,7 0 0 16,-3 3-28-16,3-3-3 0,0 6-1 0,0 0 0 0,0 0 52 0,0 0 9 0,0 0 3 0,0 0 0 15,3 12-32-15,8 1 0 0,-4 2 0 0,3 7 0 32,5 6 12-32,-1 7-3 0,0-1-1 0,3 4 0 15,1-3 4-15,0-1 0 0,3 4 0 0,-7-1 0 0,0 1 0 16,0 6 0-16,4 0 0 0,-8 3 0 0,5-3 16 0,-1 0 3 0,-4-4 1 0,1-2 0 16,3-4-32-16,-7-5 0 0,4-4 0 0,-8 0 0 15,4-3 0-15,-3-3 0 0,-1-1 0 0,4-2 0 16,-7-7 0-16,0 1 0 0,-7-4 0 0,7-6 0 15,0 0 0-15,-7-9 0 0,-3-1 0 0,-1-8 0 16,-3-8 0-16,-4-2 0 0,4-3 0 0,-11-10 0 16,4-3 0-16,0-12 0 15,-7-4 0-15,0-9 0 0,3 13-20 0,-3-4-9 0,0 7-3 0,3-7 0 16,0 10 32-16,11-3 0 0,-11 0 0 0,8 6 0 16,3 6 0-16,3 3 0 0,7 7 0 0,-6-1 0 15,10 1 20-15,0 3 9 0,3 3 3 0,4-3 0 16,4 2-41-16,0 1-8 0,3 0-2 0,3 3 0 15,1 4 19 1,0 2 0-16,3 3 0 0,0 4 0 0,0 3 12 0,4 2 5 0,-4 4 2 0,4 7 0 0,-11 2-6 16,7 10-1-16,-7 0 0 0,4 3 0 0,-4 3 0 0,-4 0 0 15,5 0 0-15,-5 3 0 16,-6-3-3-16,3 0-1 0,-7 0 0 0,0 4 0 16,0-1-8-16,-7 0 0 0,3 3 0 0,-6-2 0 0,-1-4 0 15,7-3-17-15,-6 0 4 0,-1-7 1 16,1-2-90-16,-1-4-18 0,1-6-3 0</inkml:trace>
  <inkml:trace contextRef="#ctx0" brushRef="#br0" timeOffset="87301.24">4868 16634 2460 0,'-3'15'70'0,"-1"-2"14"0,1-1-67 0,-1 1-17 0,4-4 0 15,-7 1 0-15,4-4 93 0,-1 3 15 0,-3-6 4 0,4 1 0 16,3-4-42-16,-11 0-8 0,0-7-2 0,1-2 0 16,-4-4-41-16,0-5-9 0,3-4-2 0,-10-7 0 15,7 1-8-15,-7 0 0 0,-1-7 9 0,5 4-9 16,-1 0 12-16,4 3-3 0,-4 2 0 0,11-2 0 16,-3 0-9-16,-4 0 0 0,7 0 0 0,3-4 0 15,4-2 12-15,0-4 1 0,4 0 0 0,6 1 0 16,1-1-13-16,3 7 0 0,3-4 0 0,1 7 0 15,3 0 0-15,0 6 0 0,4 3 0 0,-4 3 0 16,4 1-68-16,-7 5-12 0,3 1-4 0</inkml:trace>
  <inkml:trace contextRef="#ctx0" brushRef="#br0" timeOffset="87763.96">5405 15674 1552 0,'0'0'44'0,"0"0"10"0,0 0-43 16,0 0-11-16,0 0 0 0,0 0 0 16,7-6 53-16,-7 3 9 0,10 3 2 0,-6-3 0 15,3 3 51-15,0 0 10 0,3 0 3 0,1 3 0 16,3 0-52-16,4 3-9 0,-1 0-3 0,5 4 0 0,-1-1 10 15,0 4 2-15,0-1 0 0,0 4 0 16,7 0-16-16,-6-1-2 0,2 4-1 0,1 0 0 0,0 3-9 16,6 0-1-16,-9-3-1 0,6 9 0 15,-7-3 18-15,0 6 3 0,4 4 1 0,-11 2 0 16,0 4-14-16,0 3-2 0,-7 6-1 0,0 0 0 16,-3-3-8-16,-8-3-2 0,-3 3 0 0,-3 0 0 0,-4 4-33 15,-4-1-8-15,-3 3 0 0,-4 0 0 0,4-9 0 0,-7-3 0 0,3-3 0 0,-3-4 0 31,7-3-103-31,-8 4-22 0,5-4-5 0</inkml:trace>
  <inkml:trace contextRef="#ctx0" brushRef="#br1" timeOffset="93822.33">2057 11008 952 0,'-7'7'27'0,"3"-1"5"0,-3 0-32 0,4 0 0 0,3-2 0 0,0-4 0 16,0 0 0-16,-8 3-14 0,8-3 1 0,0 0 0 31,0 0-7-31,0 0-2 0,0 0 0 0,0 0 0 0,0 0 2 0,0 0 0 0,0 0 0 0,0 0 0 0,0 0 33 0,0 0 7 0,0 0 2 16,0 0 0-16,0-7 25 0,8 4 5 0,-8 3 0 0,0-6 1 15,0 6 1 1,3-6 0-16,-3 6 0 0,0-6 0 0,7 2 1 0,-3-2 0 0,3 3 0 16,-7 0 0-16,3-3 2 0,1 2 1 0,3-2 0 0,-7 0 0 15,3 3 5-15,4-3 1 0,-7 6 0 0,0-7 0 31,4 4-3-31,3-3 0 0,-3 0 0 0,6 2 0 16,-6 1-13-16,3 0-4 0,3 0 0 0,-6-3 0 0,6 3-13 0,-6-1-3 0,3 1-1 0,4 3 0 31,-1-3-5-31,4 3-1 0,0 0 0 0,4-3 0 0,-4 3 0 0,7 0 0 16,-3-3 0-16,3 3 0 0,4-3-1 16,7 3-1-16,-4-3 0 0,3 0 0 0,5 3 3 0,-1-4 1 0,7 1 0 15,-6 0 0-15,10 0 3 0,3-3 1 16,-3-1 0-16,3-2 0 15,8 3-7-15,3-1 0 0,0 1-1 0,3 0 0 0,8 0-8 0,3-1-2 0,3 1 0 16,4 0 0-16,1 0-9 0,-1-4 0 0,3 4 0 0,1 0 8 16,7-4-8-1,-4 4 0-15,0-3 0 0,4-1 0 0,0 4 0 0,-1-4 10 0,1 1 1 0,3 0 0 0,1-1-3 16,-1 1 0-16,-3 3 0 0,-4-4 0 16,3 4 13-16,-2-4 3 0,2 4 0 0,-2-3 0 15,-5 3-24-15,-3-7 0 0,-3 4 0 0,-4 2 8 16,-3-2 12-16,-4 0 2 0,-4 2 1 0,1 1 0 15,-4 0 5-15,0 3 0 0,-4-1 1 0,-7 1 0 16,1 0-5-16,-8 3-2 0,-3 0 0 0,-7 3 0 0,-1-3-10 0,-6 3-3 16,-4 1 0-16,-3-1 0 15,0 0-9-15,-8 0 0 0,4 0 9 0,-10 0-9 0,3 0 0 16,-4 1 8-16,4-1-8 0,-7-3 0 16,0 0 0-16,0 0 0 0,0 0 0 0,0 0 8 0,0 0-8 0,-7 0-12 15,7 0 4-15,-10 3 0 16,6-3-93-16,-10 0-19 0,7 3-3 0</inkml:trace>
  <inkml:trace contextRef="#ctx0" brushRef="#br0" timeOffset="99048.75">7514 15721 1958 0,'0'0'87'0,"-3"-3"17"32,3 3-83-32,-4-6-21 0,4 6 0 0,0 0 0 0,0 0 56 0,0 0 6 15,0 0 2-15,0 0 0 0,-3 6 51 0,3 3 10 0,0-2 3 0,0 8 0 16,3 1-103-16,-3 3-25 0,4 6 0 0,-1 0 0 16,1 3 56-16,-1 7 7 0,1-1 1 0,3 7 0 15,0 3-52-15,0 9-12 0,0 0 0 0,4 7 0 16,-1-10 0-16,-3 0 0 0,4 1 0 0,-1-4 0 15,1 0 54-15,0-7 8 0,3 1 2 16,-4 0 0-16,1-13-78 0,3-3-15 0,-3-3-3 0,-1-9-1 16,1-4 18-16,-1-6 4 0,-3-6 1 0,-3-3 0 0,-1-4-1 15,-3-5 0-15,4-4 0 0,-8-3 0 16,1-3 11-16,-4 3 0 0,0-6 0 0,-4 3 0 0,1 0 0 16,-5 3 0-16,1-4 0 0,0 1 0 15,0-3 0-15,-4 0 0 0,4 0 0 0,-3-7 0 16,3 1 0-16,0-1-15 0,3-2 3 0,-3-1 0 0,3 0 12 0,4 4 0 0,-3-1 0 15,3 1 0-15,-1 3 0 0,1-1 0 0,4 1 0 0,-1 0 0 32,1-1 8-32,-1-2 5 0,4 2 1 0,-3 1 0 0,3 3-14 0,3 3 0 15,-3 3 0-15,4 3 0 0,-1 3 0 0,-3 4 8 0,7-1-8 0,-3 7 0 16,-1 0-10-16,5 2-5 0,-1 4-1 0,0 0 0 31,3 0 16-31,1 4 0 0,-1-1 0 0,5 0 0 16,-1 0 18-16,3 0 6 0,4 0 2 0,1 4 0 0,6-7-26 0,0 0 0 0,7 0 0 0,-3-4 0 15,3 1 0 1,-3-3 0-16,0 0 0 0,0-4 8 0,-1 1-8 0,5-4 0 0,-1 1 0 0,0-1 0 31,4 4-24-31,3-4-1 0,1 1 0 0,-1-1 0 0,-3 4 25 0,-4-4 0 0,-3 4 0 16,0-1 0-16,-1 4 0 0,-6 0 0 0,3 0 0 0,0-1 0 16,-3 4 21-16,0 0 10 0,-4 0 1 0,4-3 1 15,-4 6-23-15,-3-3-10 0,-1 3 8 0,-3 0-8 16,-3 0 10-16,-1 0-10 0,-3 0 12 0,-3 3-12 15,-4-3 24-15,0 0-3 0,0 0 0 0,0 0 0 16,0 6 11-16,0-3 3 0,-4 3 0 0,-3 1 0 16,7-4-15-16,-3 0-2 0,-1 3-1 0,1 0 0 15,3-2-6-15,-4 2-2 0,1 0 0 0,3 0 0 16,0 4-9-16,3-4 0 0,1 4 0 0,3 2 0 16,0 1 0-16,0 2 0 0,0 4 0 0,4 6 0 15,-4 0 0-15,3 3 0 0,1 7 0 0,-1-1 0 16,5 1 0-16,-5 3 0 0,4-1 0 0,-3 1 0 15,3 3 0-15,-3 2 0 0,3 1 0 0,0 7 0 16,0-4 0-16,-4 3 0 0,5 0 0 0,-1 0 0 0,0-6 0 0,0-3 8 0,4-4-8 0,-4 1 0 31,0-7 0-31,0 4 0 0,0-7 0 0,0 3 0 0,-3-2 0 0,-4-4 0 16,3-3 0-16,-3 0 0 0,-3-4 0 0,-1-2 0 16,1-3 0-16,-8-4 0 0,1 0 15 0,-1 1 4 15,1 2 1-15,-4-5 0 0,-4 2-20 0,4-3-14 0,-3 1 2 0,-5 2 1 31,5-3 11-31,-4 1 0 0,3-1 10 0,-3-3-10 0,0 0 0 0,0 0 0 0,0 0 0 0,-4-3 0 16,0 0 0-16,-3 0 0 0,0 0-8 0,-7 0 8 16,-4 0 0-16,-3-3 0 0,-4 0-8 15,-3 3 8-15,3-3 0 16,0 0 0-16,4 0 0 0,-7 0 0 0,3 3 0 0,0 3-10 0,0 0 10 0,-3 3-12 16,-1 0 12-16,1 1 0 15,0 2 0-15,-1 0 0 0,8 1 0 0,0-1 0 0,7 1 0 0,-1-1 0 16,5 4-42-16,3-7-3 0,-1 3-1 0,5-2 0 15,-4-4-67-15,3 3-14 0,0-3-2 0</inkml:trace>
  <inkml:trace contextRef="#ctx0" brushRef="#br0" timeOffset="99832.93">7849 15909 2066 0,'-7'6'43'0,"7"-6"10"0,0 0-42 0,-7 4-11 0,7-4 0 0,-3 3 0 0,3-3 53 0,0 0 9 0,0 0 2 0,0 0 0 16,3 6 5-16,4-6 2 0,-3 3 0 0,3-3 0 15,0-3-11-15,3 3-3 0,-2-3 0 0,-1 0 0 16,3 3-48-16,-3-3-9 0,4-1 0 0,-1 1 0 16,-3 3 0-16,4 0 0 0,0 0 0 0,-1 0 0 0,1 0 48 0,3 3 6 15,-7 1 1-15,4-1 0 16,-1 0-37-16,-3 0-7 0,4 3-2 0,-8 1 0 15,4-1 3-15,0 0 1 0,-3 0 0 0,-1 1 0 16,-3-1-2-16,0 0-1 0,0 4 0 0,-3-1 0 0,-1-3-2 0,-3 4-8 0,4-1 12 0,-4 4-4 16,-4-4 1-1,4 0 0-15,0 1 0 0,0-1 0 16,0-2-38-16,0 2-8 0,0 0-2 0,0-2 0 0,3-1 83 16,1-3 16-16,-1 3 3 0,4-6 1 15,0 0-103-15,0 0-20 0,0 0-4 0,0 0-1 16,4 3 76-16,-1 1 14 0,1-4 3 0,3 3 1 15,0-3-48-15,0 3-10 0,0-3-1 0,4 0-1 16,-1 0 75-16,1 3 15 0,3-3 4 0,0 3 0 0,0-3-52 0,0 3-12 0,4 0 0 16,-1 1 0-16,1 2 20 0,0 0 2 0,-4 3 0 0,4 4 0 15,-4 0 2-15,-4-1 0 0,4 4 0 0,-7-1 0 16,4 1-5-16,-4 0-1 0,0 3 0 0,-3-4 0 16,-4 1-18-16,0 0 0 0,0-1 0 0,-7 1 0 15,-1 0 55-15,-2-1 7 0,-1 1 2 0,-6 0 0 16,3-1-52-1,-4-2-12-15,0-1 0 0,1 4 0 0,-1-6 0 16,0-4 0-16,1 3 0 0,-1-2 0 0,0-4-48 0,8 0-13 0,-4 0-3 0,7-3 0 16,0-3-110-16,0 0-22 0,7 3-5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7T13:45:59.4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2074 805 1094 0,'0'0'46'16,"7"-3"-37"-1,-7 3 95-15,0 0 20 0,4-3 3 0,-4 3 1 16,0 0 32-16,0 0 8 0,0 0 0 0,-4 0 1 16,-6 6-25-16,-4-2-4 0,-4 2-2 0,4 6 0 15,-11 1-49-15,4 3-9 0,-4-1-3 0,-6 4 0 16,2 3-7-16,5 3-2 0,-8 3 0 0,-3 7 0 31,-1-4-57-31,-6 4-11 0,-4 5 0 0,-3 4 0 0,3-3 23 0,0-6 12 0,7 2 2 16,-7 4 1-16,4 0-26 0,14 0-12 0,-7-4 10 15,3 4-10-15,7-10 21 0,0 1-1 0,11-7-1 16,-7 0 0-16,14-6-10 0,14-7-1 0,-3-2-8 0,13-4 12 16,-3-9-12-16,8-4 0 0,2-5-9 0,12-1 9 15,9-9 0-15,8-3 0 0,14 0 8 0,4 0-8 0,-4 0 9 0,-7 3-9 0,0 3 0 16,7 4 9-16,-7 5-9 15,0 4-12-15,7 6 2 0,-11 0 1 0,1 3 33 0,-15 10 8 0,4-1 0 0,-14 4 1 16,0-1-13-16,3 11-4 0,-7 2 0 16,-3 6 0-1,-4 7 0-15,-7 0 0 0,-3 6 0 0,-11 6 0 16,-4 7-4-16,-7-7-2 0,-3 10 0 0,-3-1 0 16,-8 1-10-16,0-10 8 0,1 4-8 0,-12 15 8 0,1-16 0 15,0 4 0-15,3-10 0 0,4-3 0 0,-4-15-16 0,-3-4-4 0,0-6-1 0,3-7 0 31,4-8-58-31,-1-7-11 0,12-3-2 0,-1-1-1 0,4-14-179 0,3-4-36 16</inkml:trace>
  <inkml:trace contextRef="#ctx0" brushRef="#br0" timeOffset="480.35">2780 1392 1728 0,'3'-13'76'0,"4"4"16"15,1-1-73-15,-1 4-19 0,-4 0 0 0,4 3 0 16,-7 3 106-16,4 0 18 0,3 0 3 0,-7 6 1 15,3 3 4-15,4 4 0 0,-3 6 1 0,-1-4 0 16,4 17-43-16,4-4-9 0,-7 10-1 0,3 2-1 16,7 4-23-16,-4-3-4 0,1-3 0 0,-4 6-1 15,4-4 5-15,-1-2 0 0,-3 6 1 0,4 0 0 32,3-7-45-32,-11 1-12 0,8 0 0 0,-4-1 0 15,0-8 8-15,0-4-8 0,-3-3 12 0,3-1-4 16,-7-8-8-16,3 3-9 0,-3-7 9 0,7 4-13 0,-7-13-45 0,0 3-9 0,0-3-1 0,0 0-1 15,0 0-95 1,-10-3-18-16,10-10-4 0</inkml:trace>
  <inkml:trace contextRef="#ctx0" brushRef="#br0" timeOffset="994.64">2678 1799 1767 0,'10'7'74'16,"1"-1"-59"-1,3-3 84-15,7 3 17 0,0 4 3 0,4-7 1 16,0 0-27-16,-1 3-5 0,8 4 0 0,3-4-1 16,-6 0-49-16,2-3-10 0,1 1-1 0,3 2-1 0,-6-3 10 0,2-3 1 0,5 0 1 0,-1 0 0 15,-3-3-30 1,-4-3-8-16,7 2 0 0,-3 1 0 0,-4-3 0 0,0 0 0 0,-3-1 0 0,-7 1 0 31,-1 0 0-31,-3 3 0 0,-3-7 0 0,0 7 0 16,-11 0 8-16,0 3 1 0,0 0 0 0,0 0 0 15,0 0 58-15,-8-3 11 0,-2 3 2 0,3 0 1 0,-11 3-34 0,4 0-7 0,-7 0-2 0,3 7 0 16,1-1-30-16,-1 7-8 0,-3 6 0 0,0 3 0 16,0 3 23-16,6 0 3 0,5 4 1 0,-4 2 0 31,7-9-19-31,3 3-8 0,1-9 8 0,6 0-8 0,1-3 0 0,3-1 0 16,-4-2 0-16,8 0 0 0,-4-10 0 0,7 3 0 0,-3-3 0 0,-1-3 0 15,8 0-27-15,-1-6-1 0,1 3 0 0,0-10 0 16,6 4 28-16,-9-7 0 0,6 3 0 0,-7-8 0 15,0-1 0-15,4 0 0 0,-4-3 0 0,0 3 0 16,-4-3 0-16,1 6 0 0,0 0 0 0,-1 0 0 16,1 7 0-16,-1 2 0 0,-6 1 0 0,3 2 0 0,-4 7 23 0,1 7 9 15,3-4 3-15,-4 6 0 16,-3 10-5-16,8-6-1 0,-8 12 0 16,3-3 0-16,4 3-29 0,-3-3 0 0,6 3 0 0,-6-6 0 15,3-1 0-15,3 4 0 0,-3-12 0 0,4 2 0 16,7-2 0-16,-11-4 0 0,10 0 0 0,-6 1 0 15,3-7-54-15,0 0-17 0,4-7-3 0,-1-2-1 16,1-1-108-16,0-5-21 0,-1-1-5 0</inkml:trace>
  <inkml:trace contextRef="#ctx0" brushRef="#br0" timeOffset="1212.04">4025 1721 2127 0,'0'-6'94'15,"0"6"20"-15,0 0-91 0,-10 0-23 0,-1 0 0 0,4 6 0 0,0 10 120 0,-4-7 20 0,-3 13 4 0,4 0 1 16,-1 3-65-16,0 3-12 0,-3 7-4 0,4-4 0 15,-1 0 12-15,1 10 3 0,3-9 0 0,3 5 0 16,1-5-34-16,3-4-6 0,0 0-2 0,3 0 0 16,-3-6-14-16,7 3-3 0,0-3-1 0,0-3 0 31,4 0-19-31,-1-10 0 0,4 1 0 0,1-4 0 0,-1-6 0 0,3 0 0 0,1-3-13 0,3-7 5 16,4 1 8-16,-4-4 0 0,11 1 0 0,-11-7 0 15,4 7 0-15,3-7 0 0,-3 3 0 0,3 4 0 16,-11-7-83-16,1 3-14 0,0 3-3 0,-1-5-1 15,-6 2-72-15,-1 3-15 0,5-2-2 0</inkml:trace>
  <inkml:trace contextRef="#ctx0" brushRef="#br0" timeOffset="1504.45">4353 1260 2310 0,'-3'-16'48'0,"3"10"11"0,0 6-47 16,0 0-12-16,0-6 0 0,0 6 0 0,0 0 104 0,3 6 20 0,8 0 3 0,-11 1 1 31,3 8-49-31,-3 10-10 0,7-3-1 0,-7 10-1 16,4 2 6-16,0 4 2 0,3 6 0 0,-4 3 0 0,4-3-20 0,-3 3-4 0,3 0-1 0,3 0 0 31,-6 0 11-31,6 0 3 0,1 0 0 0,-7 3 0 0,6-3-52 16,-3-3-12-16,7-3 0 0,-10-4 0 0,6-5 0 0,1-4 0 15,3-3 0-15,-3-3 0 0,-1-3-48 16,4-4-13-16,-3 1-3 0,0-3 0 16,-1-10-51-16,4-3-10 0,-7 0-3 0,0 0 0 15,0-6 0-15,-3-10 0 0,-1 0 0 0,1 4 0 0,0-13-51 0,-4 3-10 0,0 0-3 0</inkml:trace>
  <inkml:trace contextRef="#ctx0" brushRef="#br0" timeOffset="1927.73">4939 1288 2269 0,'0'10'64'0,"-4"2"15"0,1 4-63 0,-4 3-16 0,3-7 0 0,-3 7 0 16,4 0 105-16,-8 0 19 0,8 6 3 0,-4-6 1 15,-1 3-52-15,1 3-9 0,0-3-3 0,0 3 0 16,0 0-51-16,-3 0-13 0,-1 3 0 0,0-6 0 0,-3 6 54 0,0-3 8 0,0 4 2 0,4-14 0 31,-8 7-52-31,4 0-12 0,0 3 0 0,-7-3 0 16,6 0 0-16,-2 0 0 0,3-6 0 0,0 3 0 0,-4-4 54 0,4-5 8 0,10-1 2 0,-3-6 0 15,7-3-52-15,0 0-12 0,0 0 0 0,7-9 0 32,-3-1 0-32,6 1 0 0,12-10 0 0,-5-3 0 15,11 0 0-15,-10 0 0 0,7 0 0 0,3 0 0 0,0 4 0 0,-3-4 0 0,3 6 0 0,0 3 0 16,4-2 0-16,-4 5 8 0,1 1-8 0,-1 6 0 15,-4 3 55-15,5 6 5 0,-12 3 0 0,1 4 1 32,-4 6-41-32,-7 6-8 0,0 3-1 0,-10 13-1 0,-4-3-10 0,-4 18-14 0,-3-3 3 0,-4 10 1 15,-3 0 10-15,-4 6 0 0,-3-7 0 0,0 10 0 16,3-9 0-16,4-3 0 0,0-4 0 0,3-2 0 31,1-14 0-31,3-2 0 0,3-7 0 0,4-6 0 0,3-9-53 0,4-7-9 16,4-9-2-16</inkml:trace>
  <inkml:trace contextRef="#ctx0" brushRef="#br0" timeOffset="5109.89">893 3204 2146 0,'-8'0'60'16,"16"-9"15"-16,-5-1-60 0,11 4-15 0,4-7 0 0,10 4 0 0,7-3-42 0,8-1-11 0,6 0-3 0,7 1 0 0,4-1 42 0,11 1 14 0,0-1-9 0,6 1 9 31,8-1 11-31,7 4 7 0,-1-1 2 0,15 1 0 16,-4 6 0-16,15 0 1 0,3 3 0 0,7 0 0 16,0-3-9-16,0 3-1 0,7 0-1 0,3-7 0 0,1-2 12 0,0-1 2 15,3-2 1-15,-4-1 0 0,4-5 32 0,-7-1 7 0,11 6 0 0,-11-9 1 31,11 0-18-31,-11 7-4 0,3-4-1 0,1 3 0 16,-11-6-22-16,-4 3-4 0,4 1 0 0,-14 2-1 0,-7 0-15 0,-11 7 11 16,-6-4-11-16,-8 4 10 0,-11-4-10 0,-13 4 0 0,-4 3 0 0,-11-4 0 15,-17 7 0-15,-4 0-16 0,-7 0 4 16,-10 3 1 0,-15 3-20-16,-14 0-4 0,-10 3-1 0,-14 4 0 15,-11 2 0-15,-18 7 0 0,-3 0 0 0,-14 6 0 0,-15 3-54 0,-10 4-11 0,-3 2-3 0,-4 1 0 16,-7 5 58-16,3-5 11 0,1 6 3 0,-1-1 0 15,-3 4 32-15,0 3 11 0,0 3 0 0,4 1 0 16,3-1 33-16,0 3 6 0,7 0 2 0,3-6 0 16,11 0-32-16,4-3-5 0,7-3-2 0,7-3 0 15,13-4-5-15,8-2-8 0,7-4 11 0,11-3-11 16,7-3 12-16,10-3-12 0,14-4 12 0,8 1-12 16,10-7 39-16,14 1 1 0,7-1 0 0,18 1 0 15,14-4-7-15,7 0-1 0,14-3 0 0,14 4 0 16,7-1 13-16,18 0 3 0,7 4 0 0,11 2 0 15,17 1-24-15,7-4-4 0,7 4 0 0,18-1-1 0,18-2 8 0,3-1 1 0,18 0 1 16,13-6 0 0,15-3-39-16,14-6-8 0,15-3-2 0</inkml:trace>
  <inkml:trace contextRef="#ctx0" brushRef="#br0" timeOffset="15529.91">1295 5440 1960 0,'0'0'56'0,"0"0"11"16,0 0-54-16,0 0-13 0,0 0 0 0,0 0 0 15,0 0 114-15,0 0 20 0,0 0 4 0,0 0 1 16,0 0-54-16,0 0-10 0,0 0-3 0,0 0 0 16,0 0 19-16,0 0 3 0,0 0 1 0,7 3 0 15,-4-3-50-15,4 3-9 0,-3 0-3 0,6-3 0 16,-6 3 31-16,7 0 5 0,-4-3 2 0,3 4 0 15,4-1-43-15,-3-3-8 0,-1 3-1 0,5-3-1 16,6 0-10-16,-7 3-8 0,0-3 12 0,4 0-12 16,-1 0-18-16,11 3-10 0,-10 0-3 0,7-3 0 15,-4 3-15-15,0-3-3 0,0 0-1 0,-3 0 0 16,3 0-176-16,0 0-35 0</inkml:trace>
  <inkml:trace contextRef="#ctx0" brushRef="#br0" timeOffset="23071.06">2621 5412 2269 0,'0'0'64'0,"0"0"15"0,0 0-63 0,0 0-16 0,0 0 0 0,0 6 0 31,0 3 54-31,0 4 8 0,0-1 2 0,0 4 0 0,0 3 0 0,7 3 0 0,-7 3 0 0,4 0 0 31,3 3 1-31,-7 0 1 0,7 1 0 0,0 2 0 16,-7-3-3-16,3 0-1 0,4 4 0 0,-7-4 0 15,0-3-28-15,4 0-6 0,-4-3 0 0,0 0-1 0,0-6-18 0,0-4-9 0,0 1 10 0,0-4-10 16,0-3-20-16,0-6-9 0,0 0-3 0,0 0 0 31,0 0-25-31,0-9-6 0,0 0-1 0,0-4 0 0,0 1-128 0,0-7-27 0,0 0-5 0</inkml:trace>
  <inkml:trace contextRef="#ctx0" brushRef="#br0" timeOffset="23257.93">2501 5248 2663 0,'-10'-3'112'15,"6"0"-89"1,-6 3 61-16,2 0 12 0,5 0 2 0,3 0 1 0,0 0-65 0,0 0-13 0,0 0-2 0,0 0-1 31,0 0-29-31,0 0-5 0,0 0-2 0,3 3 0 16,8-3-37-16,-4 0-7 0,7 0-2 0,-3 0 0 15,-1 0-125-15,-3 3-26 0,4-3-5 0</inkml:trace>
  <inkml:trace contextRef="#ctx0" brushRef="#br0" timeOffset="23731.15">2836 5496 1792 0,'0'16'51'0,"-7"0"10"0,7 2-49 0,-3-2-12 0,3 3 0 0,0-3 0 16,0 2 105-16,0-2 19 0,0 3 3 0,0-4 1 15,0 1-12-15,3-3-3 0,4-1 0 0,-7 1 0 16,7-1-41-16,0-2-9 0,-3-1-2 0,3 1 0 15,4-7-34-15,-8 3-7 0,8-3-2 0,-8-3 0 16,8 0-18-16,-4-3 0 0,0 0 0 0,0 0 0 16,4 0 28-16,-11-4 3 0,3 1 0 0,-3 3 0 15,0 3-12-15,7-6-3 0,-7 6 0 0,0-4 0 16,0-2 1-16,0 0 0 0,0 0 0 0,0-1 0 16,0-2-3-16,0-4-1 0,0 4 0 0,0-4 0 15,4-2-13-15,3-1-18 0,-4-6 4 0,1 3 1 16,3-3 13-16,3 0 0 0,-6 1 0 0,7-8 0 0,3 7 0 0,-4 4 0 0,1-1 0 0,-1 6 0 31,1 4 12-31,0 3 4 0,-1-1 2 0,4 7 0 16,-3 0 8-16,-1 3 2 0,5 4 0 0,-1 2 0 0,-4 4 4 15,4 5 2-15,-3 1 0 0,0 6 0 0,3 0-7 0,-7 7-2 0,3 2 0 0,1-2 0 16,-8 2-9-16,8-3-3 16,-7-2 0-16,3 2 0 0,3-3-13 0,-6 0 11 0,-1 4-11 0,4-4 10 15,-3 3-10-15,-4-6 0 16,7 4 0-16,-7-4 0 15,3-3-48-15,4-7-8 0,-7 1-1 0,0-7-1 16,4-2-45-16,3-7-9 0,-7 0-1 0,0-7-1 16,7-2-176-16,0-10-35 0</inkml:trace>
  <inkml:trace contextRef="#ctx0" brushRef="#br0" timeOffset="24031.87">3514 5255 2228 0,'0'0'63'0,"0"0"14"16,0 0-61-16,0 0-16 0,0 0 0 0,0 0 0 16,0 0 59-16,0 0 9 0,0 6 1 0,0 3 1 15,0 4-21-15,3 3-4 0,4 2-1 0,-3 1 0 16,-1 3 23-16,4 3 4 0,4 4 1 0,-8-1 0 16,5 3 0-16,2 4 1 0,-6 2 0 0,6 1 0 15,1-4-52-15,-1-2-10 0,-6-1-3 0,10 0 0 16,-3-2 32-16,-1-1 5 0,1 0 2 0,-1 0 0 0,1-3-36 0,0 4-11 15,-8-4 0-15,8 0 0 0,-1-6-9 0,-6-1-9 16,3 1-2-16,0-6 0 16,-4-1-58-16,1-2-12 0,-1-4-2 0,-3 0-1 15,0-6-83-15,0 0-16 0,0 0-3 0</inkml:trace>
  <inkml:trace contextRef="#ctx0" brushRef="#br0" timeOffset="24235.05">3457 5738 2723 0,'-10'12'56'0,"10"-12"15"0,0 0-57 0,0 0-14 0,0 0 0 16,7 0 0-16,-4 0 89 0,8-3 15 0,-1 0 4 0,1 0 0 16,3-4-28-16,0 4-6 15,0 0-1-15,4-3 0 0,3 6-34 0,-3-3-7 0,3 3-2 0,0-3 0 16,0 3-30-16,4 3 0 0,-7-3 0 0,10 3 0 15,-11 3 0-15,5 0 0 0,-1 1-8 0,0-1 8 16,4 0-131-16,-11 1-19 0,7-1-4 0</inkml:trace>
  <inkml:trace contextRef="#ctx0" brushRef="#br0" timeOffset="24844.18">4142 5117 1824 0,'-29'3'38'0,"22"0"8"16,0-3-37-16,7 0-9 0,0 0 0 0,0 0 0 15,0 0 110-15,0 0 20 0,0 0 4 0,0 0 1 16,0 0-63-16,7-3-12 0,0 3-2 0,0-3-1 16,8 3 6-16,-1 0 1 0,3 0 0 0,4 0 0 15,-3 0 0-15,7 3 0 0,3-3 0 0,-3 0 0 16,-4 0 0-16,4 0 0 0,-4 0 0 0,3 0 0 16,1 3-52-16,0-3-12 0,7 3 0 0,-8-3 0 0,-3 3 0 15,4-3 0-15,-7 3 0 0,3 1 0 0,-3-1 0 16,-1-3 0-16,1 3 0 0,-4 0 0 15,-3 0-100-15,-1 0-22 0,-6 4-5 0</inkml:trace>
  <inkml:trace contextRef="#ctx0" brushRef="#br0" timeOffset="25317.34">4177 5161 1958 0,'-11'3'87'0,"11"-3"17"15,0 0-83-15,0 0-21 0,0 0 0 0,0 0 0 16,0 0 65-16,0 6 9 0,0 0 2 0,4 1 0 15,3 2-24-15,-7-3-5 0,10 4-1 0,-6 2 0 16,3 4 19-16,0 0 4 0,0 6 1 0,-3 3 0 0,3 3-56 16,-7 9-14-16,3 1 0 0,1 9 0 0,-4 0 0 0,3 3 0 0,-3 7 0 0,4-1 0 31,-8 1 32-31,4-4 4 0,-3 7 1 0,-1-7 0 0,4-3-8 0,0-6-1 0,0-3-1 16,0-4 0-16,0-5-27 0,4-4 0 0,-1-6 0 0,1-3 0 31,-1-1 0-31,4-5 0 0,4-4 0 0,-7-2 0 0,6-1 0 0,1-3-19 0,-1-3 3 0,1 0 1 31,-1-3 24-31,5 0 5 0,-1-3 1 16,0-1 0-16,3 1-15 0,-2 3 0 0,-1-3 0 0,3-1 0 15,1 4 54-15,0 0 8 0,-4-3 2 0,7 3 0 0,-3-1-52 0,-1 1-12 0,1 0 0 0,-1 0 0 16,1 0-151-16,3 0-33 0,-3 3-6 0</inkml:trace>
  <inkml:trace contextRef="#ctx0" brushRef="#br0" timeOffset="26289.47">5362 5120 1036 0,'0'0'46'0,"0"0"10"16,-7-3-45-16,4 0-11 0,3 3 0 0,-7 0 0 16,3 0 104-16,4 0 20 0,-7 3 3 0,7-3 1 15,-7 3-52-15,7-3-9 0,-4 3-3 0,4-3 0 0,-3 3 52 0,3-3 9 16,0 0 3-16,0 0 0 15,0 0-52-15,0 0-9 0,-7 3-3 0,7-3 0 16,0 0-51-16,3 7-13 0,1-4 0 0,-1 3 0 16,4-3 34-16,4 0 4 0,0 4 1 0,3-4 0 15,0 0-20-15,4 0-4 0,-1 0-1 0,4 0 0 0,4-3 6 0,-4 3 2 16,4-3 0-16,0-3 0 16,-1 3-22-16,1-3-13 0,-4 0 1 15,0 0 1-15,0 0 11 0,-6 3 0 16,-1-3 0-16,3-1 0 0,-3 4 0 0,1-3 0 0,-5 3 0 15,1 0 0-15,-1-3 28 0,-3 3 8 0,0 3 2 0,0-3 0 0,-7 0-23 0,0 0-5 0,0 0-1 0,0 0 0 16,0 0 7-16,0 0 0 0,0 0 1 0,0 0 0 16,0 0-17-16,0 0 0 0,0 0-13 0,-10 3 5 15,6 1 8-15,4-4 9 16,-7 3-1-16,4 3-8 0,-1-3 0 0,1 3 0 0,3-3 0 16,0 7 0-16,0-4 0 0,0 4 0 0,0-1 0 0,3 4 0 15,-3 2 0-15,4 1 0 0,-1 0 0 0,4 5 0 16,0 1 0-16,0 7 0 0,-3-1 0 0,7 6 0 15,-4 1 0-15,7 6 0 0,-7 6 0 0,3-3 0 16,1-1 0-16,0-2 0 0,-1 0 0 0,4 3-9 16,-3 0 9-16,3 0 0 0,-3 0 0 15,6-4 0-15,-10 1 0 0,7-6 0 0,0-1 0 0,-3-6 8 16,3-3-8-16,-3-3 0 0,-1-6 0 0,-6 0 8 16,3-4-8-16,-4-6 0 0,1 1 0 0,-4-1 0 15,-4-3 35-15,-3 0 5 0,0 0 2 0,-10-3 0 16,3 4 2-16,-8-4 1 0,1 0 0 0,-3 3 0 15,-5 0-15-15,1-3-3 0,-4 3-1 0,1 3 0 16,-1 1-10-16,4 2-1 0,-4 7-1 0,0-4 0 16,-3 1-14-16,3-1 0 0,-3 1 0 0,3-1 0 15,7-2-36-15,1-4-12 0,6 0-4 16,4-3 0-16,3-6-121 0,4-6-25 0,4-1-5 0</inkml:trace>
  <inkml:trace contextRef="#ctx0" brushRef="#br0" timeOffset="33408.48">7204 5136 608 0,'3'-13'25'0,"-3"4"-25"31,4-1 120-31,-1 1 18 0,1 3 4 0,-4-4 1 15,0 4-24-15,0 6-5 0,3-3-1 0,-3 3 0 16,0 0 63-16,0 0 13 0,0 0 3 0,0 0 0 16,0 0-52-16,0 0-9 0,0 0-3 0,0 6 0 0,4 7-84 0,-4-4-16 0,3 3-4 0,1 4-1 15,3 3 14-15,0 3 3 0,0 3 1 0,0 0 0 16,4 6-15-16,-1 1-3 0,-3 5-1 0,4 7 0 31,0 3 16-31,-4 4 3 0,3 5 1 0,-3 4 0 0,4-4 17 0,-4-3 3 0,0-3 1 0,0 1 0 16,0-1-50-16,0-6-13 0,4 3 0 0,-4-7 0 15,3-2 30-15,-3-10 1 0,0 1 0 0,-3-7 0 16,3-7-50 0,0-2-9-16,-3-1-3 0,-1-2 0 0,1-4 31 0,-4 0 18 0,3-3-2 0,-3-3-1 15,4 3-24-15,-4-3-5 16,0 0-1-16,0 0 0 16,0 0-78-16,0 0-16 0,0 0-3 0,0 0-1 0,0 0-86 0,0 0-17 0</inkml:trace>
  <inkml:trace contextRef="#ctx0" brushRef="#br0" timeOffset="33689.67">7641 6180 2454 0,'0'0'104'0,"0"0"-84"0,0 0 85 0,0 0 17 0,0 0 3 0,7-3 1 15,-3-1-27-15,-1 1-6 0,1 0-1 0,-1-3 0 16,1-4-25-16,-1-2-6 0,1-1-1 0,-4-2 0 16,0-7-44-16,0 0-16 0,0-3 9 0,0-7-9 31,0 7 0-31,0 0 0 0,-4 0 0 0,4 3 0 0,-3 0 9 0,-1 7-9 0,4-1 10 0,-3 3-10 31,-1 4-89-31,1 0-24 0,-1 5-5 0</inkml:trace>
  <inkml:trace contextRef="#ctx0" brushRef="#br0" timeOffset="34259.82">7641 5600 2768 0,'-7'9'123'0,"-3"0"25"0,2-2-119 0,1-1-29 0,0 0 0 0,4-3 0 15,3-3 20-15,0 0-1 0,0 0-1 0,3 4 0 16,4-4-48-16,0 0-10 0,4 0-1 0,0-4-1 16,3 1-127-16,3 0-26 0,1 0-5 0,3 0 0 15,0 0-32-15,4 0-7 0,0-1-1 0,3-2 0 16,-7 3 50-16,4 0 10 0,-8-3 1 0,5 3 1 16,-5-1 170-16,-3 1 33 0,1 0 7 0,-1 0 2 15,-4 3 178-15,1 0 35 0,-1 0 7 0,-3 0 2 16,0 0-103-16,-3 0-20 0,-4 0-4 0,0 0-1 15,4 6 52-15,-4-3 9 0,0 4 3 0,-4-1 0 16,0 0-103-16,1 4-20 0,-4-1-4 0,0 4-1 16,0-4-30-16,-4 3-6 0,1 4-2 0,-1 0 0 15,0 0-3-15,-3 2-1 0,0 1 0 0,4 0 0 0,-4-3-2 16,-1 2-1-16,1-2 0 0,0-3 0 0,4-1 1 0,3-2 1 0,0-4 0 0,-1 0 0 16,8-6-11-16,0 0-2 0,0 0-8 0,8 3 12 15,-1-3-12-15,0 0 0 0,3-3 0 0,1-3 0 16,3 3 0-16,-4 0 0 15,5-4 0-15,-1 4 0 0,0 0 0 0,0-3 8 0,0 3-8 0,0 0 9 16,4 3 16 0,-1 0 3-16,1 0 1 0,3 3 0 0,-3 0-29 0,3 3 0 0,0 0 0 0,0 4 0 15,-3-1 57-15,0 4 6 0,-1-1 1 16,-3 4 0-16,1 0-52 0,-5 2-12 0,-3 1 0 0,0 3 0 16,-3-3 0-16,-1 3 0 0,-3-3 0 0,-3 0 0 15,-1-1 0-15,-3-2 0 0,0 0 0 0,-3-4 0 16,-1 1 0-16,-3-7 0 0,0 3 0 0,0-5 0 15,-4 2 15-15,4-3 0 0,0 0 0 0,3-3 0 16,-3 0-78-16,3 0-15 0,4-3-3 0,0 0-1 16,0 0-20-16,7 3-4 0,-3-3-1 0,3-7 0 15,0 4-82-15,0-3-17 0,3-4-3 0</inkml:trace>
  <inkml:trace contextRef="#ctx0" brushRef="#br0" timeOffset="34569.33">8414 5446 2052 0,'0'0'86'15,"0"0"-69"-15,0 0 122 0,-4 6 24 0,1 1 5 0,3-1 0 16,-4 3-72-16,4 4-16 0,4-1-2 0,-4 4-1 16,0 3-6-16,3 0-2 0,1 3 0 0,-1 3 0 15,1-3-13-15,3 6-2 0,-4-3-1 0,4 3 0 16,-3 0-9-16,3 1-1 0,0 2-1 0,0 0 0 31,-3-3-14-31,3 4-4 0,0-4 0 0,0 3 0 0,0-6-12 0,0 1-4 0,0-4 0 16,0-4 0-16,0 1 2 0,-3-3 0 0,3-4 0 0,-7 1 0 15,3-4-19-15,-3-2-4 0,4 2-1 0,-8-6 0 16,4-3-31-16,0 0-7 0,0 0 0 0,0 0-1 16,-7-3-58-16,0-6-11 0,-3 2-2 0,2-5-1 31,-2-4-27-31,-1 0-6 0,1-2-1 0</inkml:trace>
  <inkml:trace contextRef="#ctx0" brushRef="#br0" timeOffset="34812.99">8276 5810 1820 0,'0'0'38'0,"0"0"8"0,0 0-37 0,4 0-9 0,-1-3 0 0,4 3 0 16,-3 0 156-16,3 3 30 0,-4-3 6 0,4 3 0 15,1-3-51-15,-1 3-10 0,3 0-3 0,-3-3 0 0,0 3-7 0,4-3-1 0,-1 3-1 0,1-3 0 16,0 0-37-16,3 0-7 0,3 0-2 0,1-3 0 31,3 3-51-31,0-3-10 0,0 3-3 0,8-3 0 16,-5 3 3-16,5-3 1 0,-1 0 0 0,0 0 0 15,-3-1-13-15,-1 1 0 0,1 0 0 0,-4 3 0 16,-3 0 0-16,0 0 0 0,-1 3 0 0,1 0 0 16,-4 1 0-16,4-1 0 0,-4 3 0 0,0 0 0 0,3 1-51 15,-2-1-16-15,-1 3-3 0</inkml:trace>
  <inkml:trace contextRef="#ctx0" brushRef="#br0" timeOffset="84226.99">1528 7371 1824 0,'0'0'76'0,"0"0"-60"15,0 0-16-15,0 0 0 31,0 0 105-31,0 0 19 0,0 0 3 0,0 0 1 0,7 3 0 0,-4 4 0 0,8-4 0 0,-1 3 0 16,1-3-103-16,-1 0-25 0,1-3 0 0,3 0 0 16,0 0 56-16,4 0 7 0,-4 3 1 0,-3-3 0 15,3 4-52-15,0-1-12 0,3 0 0 0,-2 0 0 16,-5 0 54-16,4-3 8 0,0 0 2 0,4 0 0 16,-7 0-64-16,-4 0-18 0,3 3-1 0,1-6 0 15,6 3-21-15,-9-3-4 0,2 3 0 0</inkml:trace>
  <inkml:trace contextRef="#ctx0" brushRef="#br0" timeOffset="87973.08">2727 7456 1580 0,'0'0'67'0,"0"0"-54"32,0 0 92-32,0 0 19 0,0 0 3 0,0 0 1 15,0 0-41-15,7 6-8 0,-7 0-2 0,0 4 0 0,4-1-23 0,3 1-5 0,-7 2-1 0,3 1 0 16,4 2 16-16,-3 10 2 0,6 1 1 0,-6 2 0 16,3 0-3-16,-4 0 0 0,4 0 0 0,-3-2 0 15,0 2-52-15,3-3-12 0,-7 3 0 0,3-6 0 16,4 0 0-16,-3-6 0 0,3-1 0 0,-7-2 0 15,3-4-48-15,-3-9-12 16,7 7-4-16,-7-7 0 0,0 0-94 0,4-4-19 0,-4-2-4 0</inkml:trace>
  <inkml:trace contextRef="#ctx0" brushRef="#br0" timeOffset="88195.23">2773 7177 1958 0,'0'0'43'0,"-4"-3"9"0,-6 0 1 16,6-1 3-16,-6 1-45 0,3 0-11 0,7 3 0 0,-4-3 0 0,4 3 53 0,0 0 9 0,0 0 2 0,-7-6 0 15,7 6 14-15,0 0 3 0,0 0 1 0,0 0 0 16,0 0-29-16,0 0-5 0,0 0-2 0,0 0 0 16,0 0-38-16,0 0-8 0,7 0 0 0,-3-3 0 31,3 3-60-31,3 0-12 0,-6 0-3 0,6 0-664 0,-6 3-133 0</inkml:trace>
  <inkml:trace contextRef="#ctx0" brushRef="#br0" timeOffset="88722.25">3143 7729 2188 0,'0'0'48'0,"0"6"11"0,0 0 1 0,-3 0 1 0,3 4-49 0,0-1-12 16,0 1 0-16,0 2 0 0,0 1 0 0,0-4 0 0,3 4 0 0,-3-1 0 16,4 1 54-16,3-7 8 15,-7 3 2-15,3-2 0 0,-3-4 0 0,7 3 0 16,-7-3 0-16,0-3 0 0,0 0-54 0,0 0-10 15,4-3 0-15,3-3 0 0,-3 0 0 0,-4-4 0 16,7-2 0-16,-7-7 0 0,0 0 56 0,0 3 6 0,0-2 2 0,3-1 0 31,1-3-52-31,-4-3-12 0,7 0 0 0,-4 3 0 0,4-3 44 0,-3 3 5 0,3 3 2 16,-4-3 0-16,1 3-37 0,3 0-14 0,4 0 11 0,-8 4-11 16,4-1 12-16,0 0-3 0,0 4-1 15,4-1 0-15,-8 4-8 0,8 3 0 0,-11 6 0 0,14-7 0 16,-3 7 0-16,6 0 0 0,-3 0 0 0,-3 4 0 15,3 2 0-15,0 0 0 0,4 7 0 0,-8-1 0 0,5 1 33 0,-1-1 5 32,0 7 1-32,3-3 0 0,-6 3-19 0,-4-1-3 0,11-2-1 0,-8 6 0 15,1-3-5-15,3 6-2 0,-11 0 0 0,8 0 0 16,0-6-9-16,-1 3 0 0,1-3 0 16,-1-4 0-16,-6 4 0 0,3 0 0 0,0-3 0 0,0 2 0 15,-7-8 8 1,0 2-8-16,4-5 12 0,-4-1-4 0,0-6-114 0,0 0-23 0,0-3-5 0,-4-7-1 15,4-2-61-15,0-7-12 0,0-3-2 0</inkml:trace>
  <inkml:trace contextRef="#ctx0" brushRef="#br0" timeOffset="89004.78">3771 7092 1638 0,'-3'16'46'0,"-1"-10"11"0,4 7-45 0,0-1-12 0,0 4 0 0,4 3 0 15,-4 3 86-15,3 3 15 16,1-3 3-16,3 9 1 0,3-3 19 0,1 4 3 16,3 2 1-16,-3 1 0 0,-1-4-52 0,1 3-9 15,3 1-3-15,-3-4 0 0,3 4 14 0,-4-1 2 0,1-2 1 16,-1-1 0 0,-6 0-81-16,6-6-11 0,-6 4-5 0,3-7 0 0,4-1 64 15,-8-5 12-15,1 0 4 0,3-4 0 16,-4-5-103-16,-3-1-20 0,7 0-4 0,-7-6-1 15,0 0 0-15,-7-3 0 0,4-3 0 0,-1-7 0 0,-3 1-102 0,4-7-21 0,-8-3-4 0</inkml:trace>
  <inkml:trace contextRef="#ctx0" brushRef="#br0" timeOffset="89164.55">3687 7653 2236 0,'0'0'64'0,"0"0"12"0,0 0-60 0,0 0-16 0,3 0 0 0,8-3 0 0,-1 0 110 0,1 0 19 16,-1-3 4-16,5-1 1 16,2 4-42-16,1-3-8 0,3 0-1 0,4 3-1 0,-4-4-50 15,4 4-11-15,-1 0-1 0,-3 0-1 0,-3 3-19 0,0 0 0 0,6 3 0 0,-10-3 0 32,8 3-106-32,-1 0-18 0,-4 4-4 0,5 2-682 15,-1 0-136-15</inkml:trace>
  <inkml:trace contextRef="#ctx0" brushRef="#br0" timeOffset="89726.51">5144 7356 1552 0,'0'0'44'0,"0"-10"10"0,0 1-43 0,0 2-11 0,0-2 0 0,0 3 0 0,0-4 141 15,0 1 27-15,0 3 4 0,0-1 2 0,0 7-62 0,0 0-12 16,0 0-2-16,0 0-1 0,0 0-38 0,0 7-8 0,0 2-2 0,3 4 0 16,4 5 3-16,0 1 0 15,0 6 0-15,4 0 0 0,-1 1-32 0,-6 5-7 16,3-3-1-16,0 3 0 16,0 1 24-16,-3-1 4 0,3 4 0 0,0-1 1 0,-4-3-14 0,1 1-3 15,3-1-1-15,-4-3 0 0,1-6-33 0,3-3-6 0,-7-3-2 0,3 0 0 16,5-4-49-16,-8-3-9 15,0 1-3-15,0-4 0 0,0-3-115 0,0-3-23 0,0 0-5 0,-11-6-1 16</inkml:trace>
  <inkml:trace contextRef="#ctx0" brushRef="#br0" timeOffset="90254.38">5073 7591 1735 0,'3'9'38'0,"-3"-3"8"0,4 1 2 0,3-1 0 0,-3 3-38 0,3-2-10 16,3 2 0-16,-6-3 0 16,10 4 72-16,4-4 13 0,-4 0 3 0,7 0 0 15,0-2-40-15,4-1-8 0,-8 0-2 0,12-6 0 0,-12 0 14 0,8-4 2 16,3-2 1-16,-3 3 0 0,-1-4-31 0,8-2-5 16,-4 2-2-16,1-2 0 0,-5-1-1 0,5 4 0 0,-5-4 0 15,1 1 0-15,-4 2 0 0,-7 1-1 16,0 3 0-16,0-1 0 0,-3 1 8 0,-7 0 1 15,6 0 1-15,-6 2 0 0,-1 1 18 0,-3 3 3 16,0 0 1-16,0 0 0 0,0 0-24 0,-7 0-5 16,0 3-1-16,0 1 0 0,-4-1 21 0,-3 3 4 0,4 0 1 0,-1 1 0 15,1-1-31 1,-1 6-12-16,0 1 8 0,8 3-8 0,-11 2 19 0,7-2-2 0,3 6 0 0,1-3 0 16,3 0-17-16,0 3-17 0,0-4 3 0,0 1 1 15,3-3 21-15,1 0 4 16,3-1 0-16,7-2 1 0,-7-1-13 0,7-2-18 0,0-4 4 0,-3-3 1 15,3 0 13-15,0-3 0 0,-3-3 0 0,-1 0 0 16,4 0 8-16,-3-3 2 0,-4-4 0 0,0 4 0 0,4 0-10 0,-4 2 0 31,-7 4 0-31,10-6 8 0,-3 0 4 0,0 0 0 0,0 3 0 0,-7 3 0 16,0 0-12-16,7-7-17 16,-7 7 4-16,11-6 1 0,-11 6 21 0,4-6 5 0,-1-1 1 15,-3 1 0-15,0-3-15 0,-3-1 0 0,-1 1 0 0,0 0 0 0,-6-1 0 16,3-2 0-16,0 2 0 0,-4 1 0 15,1-1 0-15,-5 4 0 0,5 0 0 0,-1 0-10 16,-6-1-44-16,-1 4-9 0,0 0-1 0,4 0-1 16,0 0-86-16,-3-3-17 0,2 2-3 15,1 1-589-15,4-3-119 0</inkml:trace>
  <inkml:trace contextRef="#ctx0" brushRef="#br0" timeOffset="91064.04">6033 7616 1850 0,'0'0'40'0,"0"0"9"0,0 9 2 0,7 1 1 0,-7 2-41 0,7 4-11 0,0 3 0 0,3 3 0 0,1 0 77 0,3-1 14 15,0 5 2-15,4-1 1 16,-8-3-2-16,4 0-1 0,1 3 0 0,2 3 0 0,-3 0-43 0,-3 3-9 15,3 1-2-15,-3 2 0 0,3 4 22 0,0-4 4 16,-4 4 1-16,1-10 0 0,0-3-31 0,-1 0-5 16,1 0-2-16,-1 1 0 15,1-1-42-15,-4-3-8 0,0 3-1 0,4 0-1 0,-4-3 46 0,0-7 8 16,-4 1 3-16,1-7 0 0,-4-2-50 0,0-7-9 0,0 0-3 0,0 0 0 16,-7-10 47-16,0-2 8 15,-8-4 3-15,1-3 0 16,4-3-43-16,-4 0-9 0,-4-3-2 0,4-3 0 0,0-3 27 0,0-1 0 15,3 1 0-15,-3-3 0 0,3 2 0 0,1-2 0 16,-1 2 0-16,1-5 0 0,3 5 0 0,-4-5 0 0,4-1 0 0,0-3 0 16,0 7 0-16,0-4 0 0,3-3 0 0,1 1 0 15,3 2 14-15,0 0 8 0,3 7 2 0,1-3 0 16,-1 2-24-16,4 1 0 0,4 3 0 0,-7-1 0 16,6 1 0-16,1 0 0 15,-1 6 0-15,4 3 0 0,-3-3-17 0,10 7-5 0,-7 2-1 0,7 4 0 0,-6 2 23 16,6 4 0-16,0 6 0 0,-4 1 0 0,1-1 44 15,0 6 12-15,-1 7 4 0,1-1 0 0,-4 4-45 0,0 3-15 16,0 3 9-16,-3 0-9 16,0 0 38-16,-4 1 2 0,0-1 1 0,-7 3 0 0,0 0-25 0,-4 3-6 15,1-2-1-15,-8 2 0 0,0-6-1 16,1 0 0-16,-4-3 0 0,0 0 0 0,0-3-8 0,-4-3 0 16,0-4 0-16,-3-3 0 15,3 1-52-15,1-4-2 0,3-3-1 0,-7-6 0 16,-1-3-161-16,8 0-32 0,-18-13-6 0,8 3-2 0</inkml:trace>
  <inkml:trace contextRef="#ctx0" brushRef="#br0" timeOffset="91693.27">1651 9058 2124 0,'0'0'47'0,"0"6"9"0,0-6 3 0,-11 4 0 0,11-4-47 0,0 0-12 0,0 0 0 0,0 0 0 16,0 0 88-16,0 0 16 0,0 0 4 0,0 0 0 15,4 3-36-15,7 0-6 0,-4 0-2 0,7 0 0 16,0-3-32-16,3 0-6 0,-2 3-2 0,-1-3 0 16,7-3-8-16,-7 3-1 0,7-3-1 0,0-3 0 15,0 3-14-15,-3-4 0 0,3 1 0 0,0 0 0 16,4-1-40-16,-4 1-10 0,4 0-2 0,0 0-770 15,-4-1-154-15</inkml:trace>
  <inkml:trace contextRef="#ctx0" brushRef="#br0" timeOffset="92601.14">3013 9149 1459 0,'0'0'41'0,"0"0"10"0,0 0-41 0,0 0-10 0,0 0 0 16,0 0 0-16,0 0 124 0,0 0 24 0,0 0 4 0,0 0 0 0,0 0-70 0,0 6-14 16,0 4-4-1,3-4 0-15,4 7 0 0,-3-1 0 0,6 4 0 0,1 3 0 0,-7 3-32 0,6 3-8 32,-3 3 0-32,0 3-1 0,4 1 14 0,-4-1 3 0,3 0 1 0,-10-9 0 15,8 0-84-15,-1-3-17 0,-4 3-3 0,4-6-1 16,-7-1-102-16,4 1-21 0</inkml:trace>
  <inkml:trace contextRef="#ctx0" brushRef="#br0" timeOffset="92775.53">2896 8895 2307 0,'0'0'51'0,"0"0"10"0,0 0 3 0,0 0 0 0,0 0-51 0,0 3-13 0,0-3 0 0,0 0 0 16,0 0 0-16,0 0 0 0,0 3 0 0,11 0 0 15,-8 1-105-15,8-1-21 0,-7 3-4 0,6-3-763 16</inkml:trace>
  <inkml:trace contextRef="#ctx0" brushRef="#br0" timeOffset="93163.05">3443 9616 2329 0,'-10'10'66'0,"10"-10"14"16,0 6-64-16,0-6-16 0,-8 3 0 0,8-3 0 15,0 0 42-15,0 0 5 0,0 0 1 0,0 0 0 16,-3-6-4-16,-1-4 0 0,1-5 0 0,-1-7 0 0,4 0-19 0,0-10-4 16,0 1-1-16,0-3 0 0,4-1 1 0,-1-3 0 15,1 7 0-15,-1-3 0 0,5 2 18 0,-5 4 3 0,4 0 1 0,4 6 0 16,-8-6-55-16,8 6-10 0,-1-3-2 0,1 6-1 16,0-3 40-16,3 6 8 0,-4 1 1 0,8-4 1 15,0 6-17-15,-8 4-8 0,8 2 0 16,-1 4 8-16,-2 6 28 0,-1 1 6 0,3 5 1 0,1 4 0 15,0 2-3-15,-4 4-1 16,0 3 0-16,0 3 0 0,4 3-11 0,-8 1-3 0,-3 2 0 0,4-3 0 16,-1 3-9-16,-3 1-3 15,4-1 0-15,-8 4 0 0,8-1-13 0,-11-2 0 0,4-4 8 16,3-3-8-16,-4 3-12 0,4-6-4 16,-7-3-2-16,0 0 0 0,0-4-128 0,4 1-26 0,-4-7-4 15,0 1-1097-15</inkml:trace>
  <inkml:trace contextRef="#ctx0" brushRef="#br0" timeOffset="93601.7">4110 8923 1216 0,'0'0'34'0,"0"0"9"0,0-6-35 0,0 6-8 15,0 0 0-15,0-6 0 0,0 6 156 0,0 0 30 16,0 0 6-16,0 0 0 0,7 0-31 0,0 3-6 0,0 3-2 0,4 4 0 16,-1 2-71-16,4 4-14 15,-3 9-4-15,-1 3 0 0,-6 3 0 0,7 4 0 16,-1-1 0-16,1 4 0 0,-1-3 0 0,-3-7 0 16,4 3 0-16,-4 4 0 0,0 2-47 0,0-2-9 0,4-1-8 0,-8 1 9 0,4-4-9 0,-3 7 0 31,3-4-10-31,-7-6 10 0,0-3-57 15,0-6-6-15,0-3-1 0,-7-3 0 16,3-7-51-16,-6-3-10 0,-1 0-3 0,1-6-648 0,-1-6-131 16</inkml:trace>
  <inkml:trace contextRef="#ctx0" brushRef="#br0" timeOffset="93830.04">3969 9218 1958 0,'0'0'43'0,"-4"3"9"0,1 3 1 0,3 1 3 0,-4-4-45 0,4-3-11 16,0 0 0-16,4 6 0 15,-1 0 104-15,1-2 20 0,-1-1 3 0,8 3 1 16,-4-3-34-16,7 0-6 0,-3 0-2 0,10 0 0 0,-7-3-35 0,11 0-7 16,-1 0-2-16,8-3 0 0,-7 0-34 0,6 0-8 15,-2-3 0-15,2 0 0 0,-2 2 0 0,-1 1 0 16,0-3 0-16,-3 3 0 16,0 0-100-16,3 0-23 0,-7-1-4 0,4 1-1025 0</inkml:trace>
  <inkml:trace contextRef="#ctx0" brushRef="#br0" timeOffset="95341.32">5510 9111 1422 0,'0'0'31'0,"0"0"6"0,4-6 2 0,-1 0 1 0,1 3-32 0,3-4-8 15,-3 1 0-15,3 0 0 0,-7 3 72 0,3 0 12 16,-3 3 2-16,7-7 1 0,-3 4-20 0,3 0-4 0,-4-3-1 0,1 0 0 16,-4 2 2-16,7-2 0 0,-7 3 0 0,0-3 0 15,0 6 40-15,0-10 8 0,-7 4 1 0,3-3 1 16,1 2-39-16,-4 1-8 0,3 3-2 0,-6 0 0 0,-1 0-30 0,0 3-7 15,1 3 0-15,-1 6-1 16,-3 1-12-16,0 5-3 0,3 1 0 0,-3 3 0 16,4 6-12-16,-1 3 11 15,1 3-11-15,-1 4 10 16,0-1-33-16,8 1-6 0,-8-1-2 0,11 4 0 0,-7 0 31 16,4-4 0-16,3 1 0 0,0-1 0 0,3-2 0 0,4-4 0 0,-3-3 0 0,3-3 0 0,4-3-15 15,3-7 3-15,-4 1 1 0,8-10 0 16,3 0-110-16,-3-9-23 0,6-4-4 0,1-2 0 15,0-1 92-15,-1-6 20 0,8 1 3 0,-4-4 1 16,1-7-52 0,-5 4-9-16,1 0-3 0,0 3 0 0,-4-3 52 0,0 6 9 0,-3-3 3 0,-1 4 0 0,1 2 32 0,-4 0-8 15,-3 1 8-15,-1 2 0 0,1 1 0 16,-4-1 0-16,-4 4 0 0,-3-1 0 0,0 4 68 0,0-4 13 0,-3 4 3 0,-4 0 1 31,3 3-33-31,-3-3-8 0,0 2 0 0,0-2-1 0,-3 6 17 0,6-3 3 16,-7 6 1-16,4 0 0 0,0 4-16 0,-3-1-2 0,3 6-1 0,0 1 0 15,-4 6-21-15,4 0-4 0,-4 2 0 0,4 1-1 16,0 3 36-16,0 1 7 16,4 2 2-16,-4 0 0 0,3 0-52 0,1-6-12 0,3 3 0 15,-7-6 0-15,7 0 0 0,0-7 0 16,0-2 0-16,7-4 0 0,-4 0 0 0,-3-6 0 0,0 0 0 0,0 0 0 16,11-9 0-16,3-4 0 0,-4 1 0 0,5-7 0 31,-5 0-48-31,8-6-13 0,-11 3-3 0,3 0 0 0,1 0 48 0,-4 0 16 15,4 4-12-15,-4 2 12 0,0 0-11 0,-4 4 11 16,4 2-12-16,-3 1 12 0,-4 3 0 0,0-1 0 0,0 1 0 0,0 3 0 16,-4 0 0-16,4 3 0 0,-3 0 8 0,3 0-8 15,0 3 16-15,0 0-2 0,0 3-1 0,3 4 0 0,1-1-1 0,3 4-1 32,-4-1 0-32,1 4 0 0,3 3 4 0,-3 3 1 15,3 0 0-15,3 3 0 0,-3-3-2 0,0 0 0 16,0 0 0-16,7-4 0 0,-7 1 1 0,8-3 0 0,-5 0 0 0,4-4 0 15,-7 1-15-15,4-7 0 0,7-3 0 0,-11 0 0 16,-7-3-20-16,0 0-8 0,10-6 0 0,1 0-1 16,-1-4-19-16,-3-2-4 0,-3-1-1 0,-1-3 0 15,1-2-30-15,0-1-5 0,-1 0-2 0,-3-3 0 16,0 3-18-16,0-3-3 0,0 3-1 0,0 4 0 16,-3-1 10-16,-1-3 2 0,0 4 0 0,1 2 0 0,-1-3 80 0,1 4 20 15,-1 2 0-15,1-2 0 0,3 3 27 16,0 2 9-16,-7 1 3 0,3 0 0 0,4-1 5 0,0 4 0 0,0 3 1 15,0 0 0-15,0 0-5 0,0 0-2 16,11 7 0-16,-8-1 0 0,8 3-26 0,-4 4-4 0,4 2-8 0,-4 4 11 16,3 3 52-16,1 0 10 15,-4 6 3-15,7 1 0 0,-7 2 2 0,0 3 1 0,7 1 0 0,-3-1 0 16,-4 1-3-16,3-1 0 16,-3 1 0-16,4 3 0 0,0-7-13 0,-4 0-3 15,0 1-1-15,0-1 0 0,3-3-22 0,-6-3-4 0,-1 0-1 0,1-6 0 31,0-3-32-31,-4-4 0 0,-4 1 0 0,0-7 0 0,1 0 0 0,-1-2 0 0,-6-4 0 0,3-7 0 32,0-5 0-32,-4-4 0 0,1-3 0 0,-1-6 0 15,0-3 0-15,-3 0 0 0,4-4 0 0,-1-2 0 0,1-1 0 0,6-2 0 16,-10-1 0-16,7 1 0 0,0-1 0 0,3 0 0 0,1 1 0 0,3-4 0 16,-7 10 12-16,7-4 1 0,7 1 1 0,-7 2 0 0,0 1-14 0,3 3 0 15,1-1 0-15,3 1 0 0,0 0 0 0,0 3-18 16,0 6 2-16,4-3 1 0,-1 6 26 0,4 1 5 15,0 2 0-15,-3 4 1 0,10 6-27 0,-10 0-6 16,3 6 0-16,0 0-1 16,0 6 65-16,-3 4 12 0,-1 2 4 0,-3 4 0 0,-3 0-52 0,-4 3-12 15,3 3 0-15,-6-3 0 16,3 3 0-16,-4-3 0 0,-3 3 0 0,-3 0 0 0,3 0 0 0,-4 0 0 0,0 1 0 0,-6-1 0 31,3 0-9-31,3-3-5 0,-3 0-1 0,3-4 0 16,1 1-125-16,-1-3-24 0,4 0-6 0,0-4-1 15,4 1-93-15,-1-7-20 0,1 0-3 0,3-6-1 0</inkml:trace>
  <inkml:trace contextRef="#ctx0" brushRef="#br0" timeOffset="95753.26">6710 9124 1958 0,'0'0'43'0,"0"0"9"0,0 0 1 0,-4 3 3 0,4-3-45 0,0 0-11 0,-7-3 0 0,0 0 0 16,0 0 88-16,4 0 15 0,-4-1 3 0,3 1 1 15,-7 3-18-15,8 3-3 0,-8 4-1 0,4-1 0 16,0 3-17-16,0 1-3 0,-3 5-1 0,3 1 0 16,-1 0-45-16,5-1-10 0,-4 4-1 0,0 0-8 0,3 3 0 0,1-6 0 15,-1 3-10-15,4-4 10 0,-3-2 44 0,3-4 16 16,3 1 3-16,1-4 1 15,-1 0-103-15,4-6-20 0,-3-3-4 0,-1-3-1 0,4-1 52 0,1 1 12 16,-1-6 0-16,0 2 0 16,0-2 0-16,3-7 0 0,-3 0 0 0,4 0 0 15,-8 0 0-15,8 4 0 0,-4-1 0 0,0 4 0 16,0-1 0-16,0 7 0 0,0-1 0 0,0 4 0 0,0 6 0 0,0 1 0 16,4 2 0-16,-7 3 0 15,3 7 48-15,0-4 13 0,0 7 3 16,-4-3 0-16,8 3-51 0,-4 3-13 0,0-3 0 0,0 6 0 0,0-3 21 0,0 0-1 15,0-1 0-15,-3 1 0 16,3-3-12-16,0-3-8 0,0 0 10 0,-4-4-10 16,8 1-26-16,-4-7-11 0,4-3-3 0,-4 0 0 15,3-6-145-15,-3 0-30 0,4-3-5 0</inkml:trace>
  <inkml:trace contextRef="#ctx0" brushRef="#br0" timeOffset="96308">7239 9042 1314 0,'4'-15'37'0,"-8"8"8"0,0-5-36 0,1-1-9 0,-1 4 0 0,4-4 0 0,-3 1 212 0,-1 3 41 16,1-4 8-16,-4 4 2 0,3 2-63 0,-6 1-12 16,3 0-2-16,0 3-1 15,-4 3-79-15,0 0-16 0,4 3-3 0,-3 6-1 0,-1 1-37 0,1 2-7 16,-1 4-2-16,0 6 0 16,4 3-30-16,0 6-10 0,4 1 0 0,-4-4 0 0,7 3 12 0,-4-9-4 15,4 3 0-15,0 0-8 0,0 0 0 0,4 0 0 16,-4 0-10-16,7 1 10 0,-4-5 0 0,8 8 0 15,-1-4 0-15,1-3 0 0,0-3 0 0,3-7 0 16,3 1 9-16,-2-7-1 0,2-3-8 0,1-3-12 16,3-3 4-16,-3 0 0 15,3-3-44-15,0-4-9 0,0 1-2 0,4-4 0 16,-4 4-52-16,4-4-10 0,-4 4-3 0,0-1 0 16,-3 4-51-16,-1-3-10 0,4 6-3 15,-6-1 0-15,-1 1-51 0,0 3-10 0,0 7-3 0,-4-4 0 16,-2 3 154-16,2 3 30 0,-3-2 7 0,-3 2 1 0,-1 0 153 0,1 1 31 15,-1-1 7-15,1 1 1 0,-1-1 51 0,-3 1 10 0,4-7 3 0,-1 3 0 16,-3-6-52-16,0 0-9 0,0 0-3 0,0 0 0 16,0 0 0-16,0 0 0 0,0 0 0 0,0-9 0 15,4-1-51-15,-8-2-10 0,4-1-3 0,-3-3 0 16,-4 1 0-16,0-4 0 0,0 0 0 0,0-3 0 16,0 0-52-16,3 0-12 0,-3-3 0 0,0 0 0 15,3 0-204-15,-6 0-40 0,-1-25-9 16,-3 12-2-16</inkml:trace>
  <inkml:trace contextRef="#ctx0" brushRef="#br0" timeOffset="96468.77">7461 8845 2747 0,'-14'6'78'0,"14"-6"17"0,-7 3-76 0,7-3-19 16,0 0 0-16,-3 0 0 0,3 0 0 15,0 0 0-15,0 0 0 0,-4-6 0 0,8 0 0 0,-4-1 0 16,3 1 0-16,1 3 0 15,3-3-61-15,0 3-16 0,0 0-3 0,3-1-1017 16</inkml:trace>
  <inkml:trace contextRef="#ctx0" brushRef="#br0" timeOffset="96783.18">7983 9519 1314 0,'4'9'37'0,"-4"-9"8"0,0 0-36 15,7 4-9-15,-4-4 0 0,5-4 0 16,-5 1 104-16,4-3 20 0,0 0 3 0,-3-7 1 16,-1-2 45-16,1-1 10 0,-4-6 1 0,0 3 1 15,0-3-40-15,-4 0-8 0,1 0-1 0,-4-3-1 16,0 3-57-16,0 0-11 0,-1 3-3 0,1-2 0 0,-3-1-22 0,3 0-5 15,-4-3-1-15,-3-4 0 0,4 1-23 0,-1-6-5 16,0-1 0-16,1 1-8 16,-4 2 0-16,3-2 0 0,0 6 0 0,4 2 0 0,0 8 0 0,0-4 0 15,0 3 0-15,4 3-9 16,-1 1-62-16,-3 2-12 0,4 4-2 0,-1 2-1 16,1 1-128-16,3 6-26 0</inkml:trace>
  <inkml:trace contextRef="#ctx0" brushRef="#br0" timeOffset="97580.92">7800 9177 2257 0,'0'7'49'0,"0"-4"11"0,3 3 1 0,5-3 3 0,-1 0-51 0,0 0-13 15,3 0 0-15,1-3 0 0,3 0 39 0,0 0 5 16,0-3 0-16,0 0 1 0,4-3-36 0,-4 0-9 0,4-4 0 15,-4 1 0-15,3-4 33 0,1 1 5 0,3-4 1 0,-3 0 0 16,-1 1-31-16,1-4-8 16,0 0 0-16,-1 3 0 0,-3-2 0 0,1 2 0 0,-1 0 0 0,0 4 0 15,0-1-30-15,-3 4-7 0,-1 3-2 0,-3-1 0 16,0 1 39-16,-3 6 0 0,-4 0 0 0,0 0 0 0,7 0 16 0,-7 0 10 31,0 3 2-31,0 3 1 0,-4 4 56 0,1-1 11 16,-1 4 3-16,-3-1 0 0,0 7-79 0,0 0-20 0,0 3 0 0,0 0 0 0,3 0 55 0,1 3 7 15,-1 0 2-15,1 3 0 0,3-6-39 0,0 3-7 16,3-3-2-16,1 3 0 16,3-3-25-16,4-3-6 0,-1 0-1 0,4-4 0 15,0 1 26-15,4-3 5 0,0-4 1 0,-1-3 0 0,4-3-16 16,-3 1 0-16,3-8 0 0,-3 1-10 0,-1 0 10 0,-2-6 0 16,6-1 0-16,-7-2-8 0,4-1-2 0,-1 1 0 15,-3-4 0-15,0-3 0 16,0 4 10-16,-3-4 0 0,-4 0 0 0,0 0 0 0,-3 0 0 0,3 4 0 15,-4-4 0-15,-3 3 0 0,-3 4 0 0,-1-1 0 16,1 1 0-16,-1-1 0 0,-3 7 0 0,0-1 0 16,0 1 0-16,0 3 0 15,7 3 0-15,-7 0 0 0,0 0 0 0,7 0 0 0,-4 3 0 0,1 3 0 0,3 1 0 16,0-1 0-16,0 7 0 0,7-1 16 0,-4 4-4 0,4 6-1 16,4-3-11-16,-4 2-16 15,4 5 4-15,-1 2 1 0,4 0 11 0,0 6 0 16,-3 4 0-16,3 3 0 15,0 0 12-15,0-1 4 0,4 1 0 0,-4 3 1 16,0 0 4-16,0-3 1 0,0 3 0 0,-3 0 0 0,0-1-5 0,-4 1-1 0,-4 0 0 0,4 3 0 16,-3-3-6-16,-4-3-2 0,0 0 0 0,-4 3 0 15,1-7-8-15,-4-2 8 0,0 2-8 0,-7-5 8 16,-1-1-8-16,-2-6 0 0,-1 0 0 0,-3-6 0 16,0-6 16-1,0-4-1-15,-1 0-1 0,-2-9 0 0,3-3-37 0,-1-6-7 0,-2-7-2 0,6 0 0 16,0-2 32-16,4-4 0 0,4 0 0 0,-1-6 0 15,1 2 18-15,6-2 10 0,1 0 1 0,-1-3 1 16,8-4-22-16,-1-2-8 0,4-1 0 0,4-3 0 0,6 0-8 16,1 4-8-16,3-1-2 0,4 0 0 15,0 1 34-15,3 2 8 0,4 4 0 16,-1-3 1-16,1 5-25 0,-4 4 0 0,4 0-12 0,-7 3 12 16,-1 7 0-16,1 2 0 0,0 0 0 0,-4 7 0 0,-3 0 0 15,-1 3-11-15,1 3 11 0,-4 3-8 31,0 0-177-31,-7 0-35 0</inkml:trace>
  <inkml:trace contextRef="#ctx0" brushRef="#br0" timeOffset="113147.34">1069 10460 1751 0,'25'-3'74'16,"-11"3"-59"15,14 0 19-31,-3-4 4 0,-1 4 1 0,1 0 0 0,7-3-12 16,-4 3-3-16,4-3 0 0,3 3 0 0,0-3-4 0,11 0 0 0,-7-3-1 0,7 2 0 16,7 1 1-16,-4 0 0 0,1 0 0 0,2 3 0 15,8-3-20-15,7-3-19 0,-3 3 4 16,7-1 1-16,6-2 5 0,-3 3 1 0,7 0 0 0,0 0 0 15,8 0 8-15,-1-4 0 0,4 1 0 0,3 0 0 16,7-4 27-16,4 1 1 0,7 0 0 0,3-1 0 16,4-2-15-16,4 2-2 0,6-2-1 0,8-1 0 15,-8 4-2-15,8-1 0 0,0 4 0 0,6-3 0 0,4-1-8 0,4 1 12 0,0 3-12 0,3-1 12 32,4 1-12-32,6 0 0 0,5 3 0 0,-1-1 8 15,4 1-8-15,0 0 0 0,3-3 0 0,-3 3-11 0,4 0 11 0,2-1 14 0,5 1-3 0,-1 0-1 16,8-3 11-16,3 0 3 15,3-4 0-15,1 1 0 16,3 3-5-16,0-4-1 0,4 1 0 0,-1-1 0 16,-3 1 8-16,-3 0 2 0,3-1 0 15,-3 4 0-15,-1 0 1 0,1 2 1 0,-4 1 0 0,-4 0 0 0,4 3-13 16,-7 0-2-16,0 3-1 0,0 0 0 0,-7-3-5 0,-3 4-1 0,-5-1 0 0,-2-3 0 16,-8 3-8-16,-3 0 0 15,-8 0 0-15,-6-3 0 0,-11 3 0 0,-3-3 0 0,-8 0 0 0,-10 0 0 16,-4 0 0-1,-10 0 0-15,-7 3 0 0,-7-3 0 0,-11 0 0 0,-7 0 0 0,-4 0 0 16,-6 0 0 0,-4 0-76-16,-8-3-12 0,1 3-1 15</inkml:trace>
  <inkml:trace contextRef="#ctx0" brushRef="#br0" timeOffset="117943.09">1849 11093 1337 0,'0'-16'28'0,"0"7"6"16,0 3-34-16,0-1 0 0,0 7 0 0,-7-6 0 15,7 6 109-15,0 0 15 0,0 0 4 0,0 0 0 16,0 0-3-16,0 0 0 0,0 0 0 0,0 0 0 16,-4 6-46-16,4-2-10 0,0 2-1 0,-4 3-1 31,4 1-13-31,4 2-2 0,-4 1-1 0,0 6 0 0,4 2-15 0,3 5-2 0,3 2-1 0,-6 3 0 31,6 4-14-31,1-1-3 0,-8 7-1 0,8 0 0 0,0-1 11 16,-8-2 2-16,4 3 1 0,-3-4 0 0,3 1-29 15,-4-7 0-15,4 1 0 0,-3-4 0 0,-1-3-45 0,4-6-15 16,-3 0-4-16,3-7 0 0,-7-2-64 0,0-4-14 0,0-6-2 0,0 0-1 16,-7-3-35-16,3-7-8 0,-3 1 0 0</inkml:trace>
  <inkml:trace contextRef="#ctx0" brushRef="#br0" timeOffset="118112.74">1679 11356 1907 0,'0'-6'80'0,"0"0"-64"16,0 6 64-16,0-6 12 0,7-1 2 0,-7 1 1 16,11 3-16-16,-8-3-3 0,8 6-1 0,0-3 0 15,3 3-9-15,3 3-2 0,-3 0 0 0,11 0 0 16,-4 0-51-16,0 3-13 0,4-3 0 0,3 1 0 31,4-4 0-31,3 0-8 0,-3-4 8 0,3-2-13 16,-6 0-87-16,2-3-16 0,-2-1-4 0,2-2-926 0</inkml:trace>
  <inkml:trace contextRef="#ctx0" brushRef="#br0" timeOffset="130548.78">2014 12921 1558 0,'0'0'65'16,"0"0"-52"0,-3 3 46-16,3 3 9 0,-7 1 1 0,7 2 1 15,0 4-5-15,7 2-1 0,-7 4 0 0,3 3 0 16,8 3 0-16,-8 7 0 0,8-1 0 0,-4 7 0 15,4-4 8-15,3 1 0 0,-11 2 1 0,8 4 0 16,0-7-29-16,-1 4-7 0,-6 3-1 0,3-7 0 16,-4-2-24-16,4-4-12 0,-3-3 10 0,3-3-10 15,-4-6-58-15,-3-1-18 0,4-5-3 0</inkml:trace>
  <inkml:trace contextRef="#ctx0" brushRef="#br0" timeOffset="130746.45">1870 13266 2067 0,'0'6'87'0,"3"-3"-70"16,-3 4 38-16,4-1 7 0,3-3 2 0,3 0 0 16,1 0 0-16,3 0 0 0,7 1 0 0,-3-1 0 31,3-3 0-31,11 0 0 0,-4 0 0 0,4 0 0 15,-7-3 0-15,6 3 0 0,-6-4 0 0,0-2 0 0,-1 3-52 16,1 0-12-16,7-3 0 0,-8 3 0 16,8-1-62-16,4 1-15 0,-8 0-3 0</inkml:trace>
  <inkml:trace contextRef="#ctx0" brushRef="#br0" timeOffset="134701.1">3380 13159 2067 0,'0'0'87'16,"0"0"-70"-16,0 0 89 0,0 0 18 0,0 7 3 0,0-1 1 15,0 0-52-15,7 4-9 0,-7 2-3 0,3-2 0 32,4 2-51-32,-7 4-13 0,4-1 0 0,3 4 0 0,-4 3 54 0,4 0 8 0,0 3 2 0,1 3 0 15,2-2-52-15,-10 2-12 0,11 0 0 0,-11-3 0 16,7 0 0-16,0-6 0 0,-4 3 0 0,4-3 0 16,-3-4-100-16,3-2-22 0,-7-1-5 0</inkml:trace>
  <inkml:trace contextRef="#ctx0" brushRef="#br0" timeOffset="134873.4">3274 12952 2419 0,'-4'4'107'0,"-10"2"22"16,7-3-103-16,4 3-26 0,-4-3 0 0,7 4 0 0,0-1 0 0,0 3 0 0,7-2 0 0,-4 2 0 31,4 0 0-31,0-2 0 0,4 2 0 0,-1 0 0 16,8-2-46-16,-4 2-14 0,0-3-4 0</inkml:trace>
  <inkml:trace contextRef="#ctx0" brushRef="#br0" timeOffset="135203.37">3732 13639 2310 0,'-7'-9'97'16,"4"-7"-77"15,-8 0 35-31,11-2 7 0,-7-4 2 0,4 0 0 0,3-3 0 0,0-1 0 0,0-2 0 0,0-3 0 16,10 6-52-16,-6-3-12 0,6-1 0 0,1 1 0 15,3 3 0-15,0 0 0 0,4 0 0 0,-4-3 0 16,7 3 0-16,0-4 0 0,-3 4 0 0,3 0 0 15,-7 0 54-15,4 6 8 0,-4 0 2 0,7 4 0 16,-10 9-52-16,3 2-12 0,-4 4 0 0,4 7 0 16,-3 8 54-16,0 7 8 0,-1 3 2 0,1 7 0 15,-8-4 0-15,8 3 0 0,-8 1 0 0,4 2 0 16,-3 1-52-16,3 2-12 0,-7 4 0 0,0 3 0 16,4-6 0-16,-4-1 0 0,0-2 0 0,3-1 0 0,-3-9 0 0,0-3-18 15,4-6 4-15,-4-7 1 16,0 1-92-16,0-10-19 0,0 0-3 0,0 0-1 15,3-13-76-15,1-6-16 0,3 1-4 0</inkml:trace>
  <inkml:trace contextRef="#ctx0" brushRef="#br0" timeOffset="135455.99">4276 12946 2066 0,'0'0'43'0,"7"6"10"31,-4 1-42-31,4 2-11 0,-3 7 0 0,3-1 0 0,-4 7 104 0,8 3 20 0,0 1 3 0,-1 5 1 15,-3-3-52-15,4 3-9 0,-1 1-3 0,1-1 0 16,0 4 0-16,-1 5 0 0,1 1 0 0,-1 0 0 16,-3 0 0-16,4 0 0 0,0-1 0 0,-1 1 0 15,1-6-64-15,3-7-11 0,-7-3-3 0,3-3-1 16,-2-3 15-16,2-4 0 0,-3 4 0 0,4-6 0 16,-8-4 0-16,1 0 0 0,-1-2 0 0,-3-7-9 15,0 0-111-15,0 0-23 0,0 0-4 0,-3-10-1 16,-1 1-16-16,1-7-3 0,-8 4-1 0</inkml:trace>
  <inkml:trace contextRef="#ctx0" brushRef="#br0" timeOffset="135669.45">4205 13401 2269 0,'0'6'64'0,"0"-3"15"15,7 3-63-15,-7-2-16 0,4-1 0 0,3 0 0 16,0 0 105-16,3 0 19 0,8-3 3 0,-7 3 1 15,3-3-52-15,7 3-9 0,-3-3-3 0,-1 0 0 16,8 0 0-16,-7 0 0 0,3 0 0 0,0 0 0 16,0-3-51-16,4 0-13 0,-1 3 0 0,1-6 0 15,0 3 22-15,3 0 2 0,0-1 0 0,0 1 0 16,1 0-107-16,-5 0-21 0,1 3-4 0</inkml:trace>
  <inkml:trace contextRef="#ctx0" brushRef="#br0" timeOffset="141239.49">2850 11457 1530 0,'-14'3'32'0,"14"-3"8"0,0 0-32 0,-7-3-8 0,7 3 0 0,-3 0 0 31,3 0 63-31,-7-6 11 0,3 2 2 0,4 4 1 15,-7-6 41-15,4 3 8 0,3 3 2 0,0 0 0 0,0 0-52 0,0 0-9 0,0 0-3 0,0 0 0 32,0 0 0-32,0 0 0 0,0 0 0 0,0 0 0 0,0 0 0 0,0 0 0 0,3 6 0 0,4 1 0 31,-3 2-51-31,3 3-13 0,3 4 0 0,-6 0 0 16,6 6 0-16,1 0 0 0,0 3 0 0,3 3 0 0,0 3 0 0,-4-2 0 0,12 5 0 15,-12-12 0-15,1 0 0 0,3-3 0 0,-4 0 0 0,1-7 0 31,3 4 54-31,-3-4 8 0,-1-2 2 0,4 2 0 0,-3-2-52 16,0-4-12-16,-1 0 0 0,-3-3 0 0,0-6 0 0,4 0 0 0,-8-3 0 0,4-4 0 16,1-2 0-1,-1-4 0-15,-4-6 0 0,4 0 0 0,-7-6 0 0,4-3 0 0,3-1 0 16,-7 1 0-16,0 0 0 0,0-1 0 16,0 1 0-16,0 0 0 0,0 2 0 0,0 4 0 0,0-3 0 0,0 6 0 15,0 6 0-15,0 1 0 0,0 5 0 0,0 1 0 16,-7 3 0-1,7 6 0-15,0 0 0 0,0 0 0 0,0 0-48 0,0 9-13 0,7 4-3 16,-7-1 0 0,3 1-102-16,8 2-21 0,-8-2-4 0</inkml:trace>
  <inkml:trace contextRef="#ctx0" brushRef="#br0" timeOffset="141622.99">3503 11435 1960 0,'-10'0'56'0,"10"0"11"0,-4 3-54 0,-7-3-13 0,1 0 0 0,-1 3 0 0,1 0 108 0,6 4 18 15,-6-1 4-15,-1 3 1 0,0 1-50 0,8 5-9 16,-8 1-3-16,4 3 0 0,4 3-29 0,3 0-7 16,0 3-1-16,0 3 0 0,0 0-16 0,3 0-3 15,4 1-1-15,-3-4 0 0,3-3 16 0,0 0 2 0,3-7 1 0,1 1 0 16,0-4-31-16,-1-2 0 0,1-4 0 0,-1-3 0 15,1-3-8-15,-4-3-8 0,4-3-2 0,-1-7 0 16,-3 1 29-16,4-1 5 16,3-2 2-16,-11-4 0 0,5 0-18 0,2-6 0 0,4 0 0 0,-10 0 0 15,3 3 0-15,-4 3 0 0,4 3 0 0,-3 1 0 32,-4-1 0-32,0 3 0 0,0 1 0 0,0 6 0 0,-4-4 0 0,-3 4 0 15,4-4 0-15,-8 1 0 0,1 3 0 0,-1 0 0 16,0-1 0-16,1 1 0 0,-1 3 22 0,-3 0 1 0,0 0 0 0,0-1 0 15,3 4-88-15,1 0-18 0,-4 4-3 0,3-1-1 16,1 3-97 0,2 0-20-16,-6 10-4 0,11 0-1 0</inkml:trace>
  <inkml:trace contextRef="#ctx0" brushRef="#br0" timeOffset="141843.49">3806 11698 2908 0,'0'6'64'0,"-3"4"14"0,3-1 2 0,0 1 1 0,0-1-65 0,-7 1-16 0,3-1 0 0,4-3 0 0,0 0 67 0,0-6 9 15,0 0 3-15,0 0 0 0,0 0-45 0,0 0-9 16,0 0-1-16,-7-6-1 0,4-3-23 0,-4-4 0 0,3-6 0 0,-3-3 0 16,4 1 0-16,-1-5-16 15,-3 1 2-15,4-3 1 16,-5 3-76-16,5 0-15 0,-1 3-4 0,-3-3 0 15,4 6-58-15,3 0-12 0,-7 1-2 0,3 2-902 16</inkml:trace>
  <inkml:trace contextRef="#ctx0" brushRef="#br0" timeOffset="141977.06">3665 11281 2188 0,'0'0'48'0,"-7"3"11"0,4 4 1 0,-4-4 1 0,3 3-49 0,1 0-12 15,-4 1 0-15,7-4 0 0,-4 6 105 0,4-6 19 16,0 3 3-16,0 1 1 15,0-4-154-15,4 0-30 0,3 0-7 0,-4 0-683 16,4-3-137-16</inkml:trace>
  <inkml:trace contextRef="#ctx0" brushRef="#br0" timeOffset="142457.75">4025 11112 2030 0,'-7'12'57'0,"7"-12"14"0,0 7-57 0,-3-1-14 0,3 0 0 0,0 0 0 16,0-2 105-16,-7 2 19 16,7 0 3-16,0 0 1 0,0 4-52 0,0-1-9 15,7 1-3-15,-7-1 0 0,0 7-51 0,3-1-13 16,4 4 0-16,-3 3 0 0,3 0 54 0,0 3 8 16,3-3 2-16,1 3 0 0,0 0-52 0,3 0-12 0,-4-3 0 0,4 7 0 15,4-7 54-15,-7 3 8 0,-1-7 2 0,4-2 0 16,-3-3-52-16,-8-1-12 0,8-2 0 15,0-1 0-15,-1-3 0 0,-6-3-12 16,6 4 3-16,-3-7 0 0,-3 3 9 0,-4-3 12 0,0 0-2 0,0 0-1 16,0 0-9-16,0-6 0 15,-7-1 0-15,0-2 0 0,0 3 0 0,-4-1 0 0,-3 1 0 16,3 3 0-16,-3-3 0 0,-7 3 0 16,7 3 0-16,-7 0 0 0,7 3 0 15,-7 0 0-15,6 3 0 0,-6 7 0 0,7 2 0 0,4 4 0 0,-8 0 0 0,11 6 0 31,-4-3-27-31,4 3-7 0,4-3-2 16,-1 3 0-16,1-6 36 0,3-3-8 0,3 2 8 0,1-5 0 0,6-4-25 0,-6 1-2 0,6-1 0 0,1-3 0 16,3 1 53-16,4-1 10 15,-4-3 3-15,7 0 0 0,-7 0-11 0,7-3-3 0,-7 3 0 16,8-3 0-16,-5 0-25 0,4-3 0 0,-3 0 0 0,0-3 0 16,-1 3-63-16,1-3-17 0,-7-1-4 0</inkml:trace>
  <inkml:trace contextRef="#ctx0" brushRef="#br0" timeOffset="143697.92">5313 11501 1160 0,'0'0'32'0,"0"0"9"0,0 0-33 16,0 0-8-16,0 0 0 0,0 0 0 16,0 0 86-16,0 0 15 0,0 0 3 0,0 0 1 0,0 0 5 0,-4 6 1 15,4 0 0-15,0 7 0 0,4-1-75 0,-1 4-16 0,1 6-2 0,-1 0-1 16,4 3 38-16,4 3 7 16,-7 4 2-16,6 2 0 0,4 1 0 0,4-4 0 15,-11 0 0-15,11 4 0 0,-8-4 0 0,4-3 0 16,-3 4 0-16,3-1 0 15,-3-3 12-15,3 4 4 0,-4-1 0 0,4 0 0 16,-3-2-47-16,7 8-9 0,-8-6-1 0,1-2-1 16,3-10-11-16,-11-1-3 0,1-2 0 0,-1-10 0 0,-3 1-8 0,0-7 0 15,-3-4 0-15,-4-5-11 16,-4-4 11-16,1-5 8 0,-4-4-8 0,-4-3 11 0,0-4 4 0,-3-2 1 0,4-7 0 0,-8 1 0 16,7-1-16-16,-3 4 0 0,0-4 0 0,0 0 0 15,3 4 0-15,0-1 0 0,4 1 0 0,0 3 0 16,0-4 0-16,4 4 0 0,-1-1-12 0,4 1 12 15,0 6 0-15,0-3 0 16,3 3 8-16,4-4-8 0,0 7 0 0,4 1 0 0,-1-1 0 16,4 0 0-16,4 0 0 0,0 3 0 15,-4 3 0-15,3-3 0 0,8 1 0 0,-8 2 0 0,8 3 0 16,0-2 0-16,-1-1 16 0,4 3-2 0,4 4-1 0,0-3 0 16,0 2-13-16,3 1-18 15,-7 2 4-15,4 1 1 0,-8 6 45 0,1 0 8 0,0 6 3 0,-1 1 0 16,-10 2-19-16,4 1-4 0,-4 5-1 0,-4 1 0 15,4 0-3-15,-7 2-1 0,-7 1 0 0,0 3 0 16,-3 0-5-16,-1 0-1 0,-6 3 0 0,-1-3 0 16,-7 3-9-16,4 0 0 0,-4 3 0 15,-6 1 8-15,6-7-16 0,0 3-4 0,-7-3-1 0,8 0 0 16,3 0-13-16,3-4-2 0,0 1-1 0,4-3 0 16,4-7-51-1,6 1-9-15,-3-7-3 0,7-3 0 0,0 0-94 0,0 0-19 0,7-10-4 0</inkml:trace>
  <inkml:trace contextRef="#ctx0" brushRef="#br0" timeOffset="144129.2">5793 11306 2084 0,'0'0'46'0,"0"0"10"0,0 0 1 0,0 0 1 0,-7 0-46 15,7 0-12-15,-4 3 0 0,-3 1 0 0,3 2 76 0,4 3 14 0,0 1 2 0,-7-1 1 0,7 7-23 0,7-1-5 32,-7 1-1-32,0 0 0 0,4 6 0 0,0-3 0 0,3 6 0 0,-4 0 0 0,8 3-51 0,-4-3-13 15,0 0 0-15,3-3 0 0,1 0 54 0,0-6 8 16,3-1 2-16,0-5 0 0,0-4-52 0,-7-3-12 16,7-6 0-16,0-6 0 15,-7-1 0-15,4-2 0 0,6-1 0 0,-10-6 0 16,4 0 0-16,0-6 0 0,-1 0 0 0,1 0 0 15,-1 3 0-15,-3 3 0 0,1 4 0 0,-1-1 0 16,0 7 0-16,0-1 0 0,-7 10 8 0,0 0-8 16,0 0 8-16,0 0 0 0,7 7-8 0,0-1 12 15,0 6 8-15,0 1 2 0,-4 3 0 0,1-1 0 16,-1 4 1-16,5 3 0 0,-5 0 0 0,1 0 0 0,-1 0-12 0,1 3-3 0,-4 0 0 16,7-3 0-16,-4 0-8 0,1-3 0 15,-1 0 0-15,1-1 0 16,3-2-34-16,-4-7-9 0,1 1-1 0,3-7-1 15,-7-3-100-15,0 0-20 0,0 0-4 0,7-9-1 0,0-4-75 16,0-6-15-16,7-18-4 0,-7 8-609 0</inkml:trace>
  <inkml:trace contextRef="#ctx0" brushRef="#br0" timeOffset="144505.35">6322 11350 2124 0,'0'0'47'0,"0"0"9"0,0-6 3 0,0 0 0 15,0 6-47-15,0 0-12 16,0 0 0-16,0 0 0 0,0 0 119 0,0 0 21 0,0 0 5 0,0 0 1 15,0 6-66-15,-4 0-12 0,4 4-4 0,-7 2 0 0,4 1-51 16,3-4-13-16,-11 4 0 0,4 2 0 0,4-2 54 0,-8 3 8 31,7-1 2-31,-6 4 0 0,3 0-52 0,3 0-12 16,-3-1 0-16,4-2 0 0,-1-3 0 0,4-4 0 16,-7-3 0-16,7-3 0 0,0-3 0 0,0 0 0 0,0 0 0 0,0 0 0 15,7 0 0-15,-3 0 0 0,6 0 0 0,1-3 0 16,-1 3 0-16,5-3 0 0,-1-3 0 0,0 3 0 15,3-3 0-15,1-1 0 0,-4 4 0 0,4-3 0 16,-1 3 32-16,1-4 4 0,3 4 1 0,-3 3 0 0,-1 0-8 16,1 0-1-16,-4 0-1 0,0 3 0 15,-3 4 3-15,0 2 1 0,-1 1 0 0,-3 2 0 16,0 4 1-16,-7 6 1 0,4-3 0 0,-4 2 0 16,0 5-33-16,-4-8 0 0,-3 7-15 0,0-3 5 0,0 0 10 15,-4-3-10-15,-3 3 10 0,0-3-10 0,0-3 10 0,-4 2 0 0,4-5-9 16,0-4 9-1,0-2-28-15,0-4 0 0,0 0-1 0,3-6 0 0,1 0-66 0,3-7-13 16,0 1-2-16,0-1-1 16,3-5-21-16,1 2-5 0,3 1-1 0,-4-7 0 15,8 6-102-15,-1-2-20 0</inkml:trace>
  <inkml:trace contextRef="#ctx0" brushRef="#br0" timeOffset="144733.19">6738 11698 2271 0,'0'0'50'0,"4"6"10"0,-1-2 3 0,1 2 1 0,-4-6-52 0,0 0-12 0,0 0 0 0,0 0 0 0,0 0 87 0,0-10 14 0,3 1 3 0,-3-3 1 0,0-7 19 0,-3 0 3 15,-1-3 1-15,-3-6 0 0,-4 0-64 0,4-1-12 16,-3 1-2-16,-4-3-1 0,0-1-25 0,0-2-6 16,3-4-1-16,-10-6 0 15,7 4-17-15,-4 2 0 0,7 3 0 0,-3 4 0 16,7 6 0-16,-3 6 0 0,3 7 0 0,3 2 0 15,-3 4-56-15,7 6-8 0,0 0-1 0,0 6-1 16,0 4-87-16,0 2-18 0,0 7-3 0,7 6-1 16,0 0-66-16,0 3-14 0,4 1-2 0</inkml:trace>
  <inkml:trace contextRef="#ctx0" brushRef="#br0" timeOffset="145012.07">6727 11670 1497 0,'0'6'32'0,"4"-3"8"0,-4-3 0 0,0 0 4 0,0 0-36 0,7-3-8 0,-3-3 0 0,-1-3 0 15,1-1 155-15,-1-2 29 0,-3-4 5 0,0 0 2 0,4 1-50 0,-1-1-9 16,1 0-3-16,-1 1 0 0,4 2-1 0,-3 0 0 0,-1 1 0 0,4 3 0 31,1-4-65-31,2 7-14 0,-3-4-2 0,4 1-1 16,3 6-7-16,-4 0-2 0,5 0 0 0,-1 3 0 0,0 0-5 0,0 0-2 0,0 3 0 0,0 3 0 16,0 3-10-16,0 4-1 0,-3 3-1 15,-1-1 0-15,1 10-10 16,-4-3-8-16,0 6 12 0,4 4-12 0,-4-7 12 0,0 3-12 0,0 0 12 0,0 1-12 15,-3-7-48-15,-1-1-17 0,1-2-3 0,-4-6-1 16,0-1-136-16,-4-2-27 16,-3 5-6-16,-7-5-1 0</inkml:trace>
  <inkml:trace contextRef="#ctx0" brushRef="#br0" timeOffset="145501.85">7465 11836 2128 0,'0'0'60'0,"-4"3"13"0,-3 4-58 0,4-4-15 16,-4 0 0-16,0 0 0 0,0 0 125 0,3 0 23 0,-3 0 4 0,0-3 0 15,-4 0-39-15,4 0-8 0,-3-3-1 0,-1-3-1 16,0 3-66-16,1-3-13 16,-4-4-2-16,3-2-1 0,1-4-1 0,-4 0-1 0,3-3 0 0,-3-6 0 15,0 0-19-15,0 0 0 0,3-3 0 0,0-3 0 16,1-1 40-16,3 1 12 0,0 0 1 16,0-1 1-16,3 1-23 0,1 3-5 15,3-7-1-15,0 1 0 0,3-4 19 0,4 0 4 16,-3 1 1-16,3 2 0 0,3 1-39 0,4-10-10 0,1 9 0 0,2 1 0 31,-3 6-24-31,4 3-6 0,0 3-2 0,-4 0 0 0,3 3 21 0,1 3 11 16,-4 4-12-16,0-1 12 15,0 1-121-15,0 2-18 0,-3 1-3 0</inkml:trace>
  <inkml:trace contextRef="#ctx0" brushRef="#br0" timeOffset="146025.1">7747 11372 1850 0,'0'0'40'0,"0"0"9"0,0 0 2 0,0 0 1 0,0 0-41 15,-4 6-11-15,1-2 0 0,3-4 0 0,0 6 112 0,3 0 21 16,1 0 4-16,3 4 1 0,-3-1-31 0,3 4-7 15,3 2 0-15,1 1-1 0,-1 6-31 0,-3-3-7 16,4 3-1-16,0-3 0 0,-1 6-60 0,1-3 0 0,-1 0-14 0,-3 0 2 16,4-4 12-16,-4 1 0 0,4 0 0 0,-4-10 0 31,0 1-104-31,-7-10-20 0,0 0-3 0</inkml:trace>
  <inkml:trace contextRef="#ctx0" brushRef="#br0" timeOffset="146228.09">7751 11121 2322 0,'-8'10'51'0,"5"-7"10"0,-4 3 3 0,3 0 1 0,4 1-52 16,-3-1-13-16,3 3 0 0,-4-2 0 0,4 2 76 0,-3-3 12 16,3 4 2-16,3-4 1 0,-3 0-54 0,4 0-10 15,-1 1-3-15,4-1 0 16,0 0-58-16,4 1-12 0,0-1-2 0,-1 3-1 15,4-2-155-15,-3-1-32 0</inkml:trace>
  <inkml:trace contextRef="#ctx0" brushRef="#br0" timeOffset="146557.29">8043 11523 2508 0,'-7'6'71'0,"0"-3"16"16,0 0-70-16,0-3-17 0,0-3 0 0,-4 3 0 15,8-3 55-15,-4-3 7 0,3-1 2 0,1 1 0 16,-1-3 0-16,1-4 0 0,3 1 0 0,-4-1 0 0,4 1 0 0,4-1 0 0,-4-3 0 0,7 1 0 31,0-1-52-31,0 3-12 0,0-2 0 0,4 2 0 0,-1 1 0 0,1-1 0 0,-1 1 0 0,4 2 0 16,1 1 0-16,-1-1 0 0,3 1 0 0,4 0 0 16,-3 2 0-16,0 1 0 15,3 0 0-15,-3 3 0 0,-1 3 53 0,1 6 8 0,-4 3 2 16,4 1 0-16,-8 8 1 0,4 8 1 0,-3 2 0 0,-1 3 0 31,1 4-52-31,-4-1-13 0,0 1 0 0,-3 2 0 0,3 1 0 0,-7-1 0 0,3 1 0 16,1-7 0-16,-4 1-14 0,3-10-6 0,-3 0 0 15,0-3-1-15,0-7-54 0,0-6-10 0,0-6-3 0,0 0 0 16,4-6-73-16,-1-6-15 16,1-1-4-16</inkml:trace>
  <inkml:trace contextRef="#ctx0" brushRef="#br0" timeOffset="146760.78">8717 11607 1552 0,'4'29'44'0,"-4"-17"10"0,0 4-43 0,0-1-11 0,3 4 0 0,1 0 0 0,-1 0 171 0,-3-3 32 16,4-1 6-16,-1-2 2 0,1-4-60 0,-1 1-12 15,1-4-3-15,-4-6 0 0,0 0-44 0,0 0-10 16,0 0-2-16,0-10 0 0,-4 1-22 0,1-4-5 15,-4-5-1-15,0-4 0 0,0-3-15 0,-4-4-3 16,1-2-1-16,-5 0 0 0,5-1-33 0,-4 4 0 16,0 0 0-16,3 6 0 15,0 0-44-15,1-3-16 0,-1 3-4 0,-3 0 0 16,4 0-51-16,3 3-10 0,-4 4-3 0</inkml:trace>
  <inkml:trace contextRef="#ctx0" brushRef="#br0" timeOffset="146990.26">8435 11501 2419 0,'0'0'53'0,"0"0"11"0,0 0 3 0,7-3 1 0,0 3-55 0,4-4-13 0,-1 4 0 0,4 0 0 16,0-3 105-16,4 3 19 0,0 0 3 0,6 0 1 16,-2 0-52-16,6 0-9 0,0 0-3 0,0 0 0 15,0 3-10-15,1-3-2 0,-5 4-1 0,5-4 0 16,-8 3-15-16,3 0-4 0,-2-3 0 0,-1 3 0 15,0-3-51 1,-7 0-10-16,4 0-3 0,-4 0 0 0,0-3-131 0,0 0-26 0,-7 0-6 0,0 3-1 0</inkml:trace>
  <inkml:trace contextRef="#ctx0" brushRef="#br0" timeOffset="148826.45">9617 11538 1846 0,'0'-6'78'0,"3"0"-62"16,-3-1 82-16,0 1 17 0,0 0 3 0,0 0 1 31,4-1-39-31,-4 1-8 0,0 6-2 0,0 0 0 0,0 0 3 0,0 0 1 15,3 0 0-15,-3 0 0 16,4 3 16-16,-1 4 3 0,1 2 1 0,-1 3 0 0,1 1-7 0,-1 3-2 0,1-1 0 0,3 7 0 31,-3-3-68-31,-1 6-17 0,1 0 0 0,-1 0 0 16,1 0 23-16,3-3 1 0,-4 4 0 0,4-5 0 0,-3-5-14 0,3 0-2 0,-4-1-8 0,5-5 12 31,-5-7-21-31,4 0-5 0,-3-3-1 0,-1-3 0 0,4 0-72 16,-7-3-14-16,4-1-3 0,-4-5-1 0,0-1-50 15,-4-6-9-15,1 1-3 0</inkml:trace>
  <inkml:trace contextRef="#ctx0" brushRef="#br0" timeOffset="149000.38">9529 11190 2631 0,'0'0'58'0,"0"0"12"0,-8 0 2 0,1 0 2 0,7 0-59 0,-7 0-15 0,0 0 0 0,7 0 0 0,0 0 58 0,0 0 9 15,0 0 1-15,0 0 1 0,0 0-47 0,0 0-10 16,0 0-1-16,7 0-1 16,-3 3-19-16,6-3-4 0,-2 0-1 0,2 4 0 15,1-4-108-15,3 0-22 0,0 3-4 0,-3-3-611 0,-1 0-122 0</inkml:trace>
  <inkml:trace contextRef="#ctx0" brushRef="#br0" timeOffset="150218.26">9804 11099 2188 0,'-4'13'48'0,"4"-10"11"0,-3 6 1 0,3-2 1 0,-4 2-49 0,4-3-12 0,4 4 0 0,-4-1 0 15,3 4 54-15,4-1 8 0,-3 1 2 0,3 2 0 16,0 4-10-16,3 0-2 16,-2 3 0-16,2 0 0 0,1 3-28 0,-1-3-5 0,1 3-2 0,3 0 0 0,0 0 24 15,0 0 5-15,-3 4 1 0,-1-1 0 0,1-3-15 0,0 0-2 31,-1 0-1-31,-3-6 0 0,0 0-29 0,0-4-21 0,0 1 3 0,-3-10 1 16,-1 1 17-16,1 2 0 0,-4 0-8 0,0-2 8 31,-4-1-53-31,4 0-7 0,-3 0-2 0,3-2 0 0,-4-1-2 0,-3-3 0 0,4 0 0 0,-8-3 0 32,4-4-51-32,0 1-10 0,-4-3-3 0,1-1 0 15,-1-5 70-15,-3 2 14 0,0-3 2 0,3-2 1 16,-3-1-37-16,4 3-7 0,-1 0-2 0,1 1 0 0,3-1 70 0,-4 3 17 0,7 4 0 0,-3 0 0 15,7-1 0-15,0 10 0 0,0 0 0 0,0 0 0 0,0 0 47 0,0 0 13 16,0 0 2-16,7 3 1 0,-3 1 1 0,3-1 0 16,0 3 0-16,0 0 0 0,0 4 19 0,0-4 4 15,0 3 1-15,0-2 0 16,0-1-16-16,4 0-4 0,-4-3 0 0,4 0 0 0,3 1-18 0,-4-1-4 16,4 0-1-16,1-3 0 0,-1 0-6 15,3 0-2-15,-3-3 0 0,4 0 0 0,0-4-14 0,-1 4-3 16,1-6-1-16,-4 2 0 0,0-2-19 0,0 0 0 15,0-4 0-15,-3 4 0 0,0-1 0 0,-1-2 0 0,1 2 0 0,-4 1 0 16,0 0 40-16,-4-1 4 0,1 1 0 0,-1-1 1 16,1 1-25-16,-4 3-4 0,0-1-2 0,0 1 0 15,0 6-1-15,0 0 0 0,-4-6 0 0,4 6 0 16,-7-3 2-16,0 3 0 0,4 0 0 16,-4 0 0-16,0 3-6 0,3 0-1 0,1 3 0 15,-1 0 0 1,1 7-31-16,-1 0-6 0,4 2-2 15,0 4 0-15,-3 0 48 0,6 0 10 0,-3-1 1 0,4 1 1 0,-1 0-29 0,1 0 0 16,3-3 0-16,-4-4 0 0,8 4 0 0,-8-7 0 0,4 1 0 0,0-1-10 16,1-3-11-16,-1 1-3 0,3-1 0 0,1-6 0 31,-4 0 24-31,3 0 0 0,1-3 0 0,0 0 0 0,-1-1 0 0,-3-2 0 0,-7 6 0 0,7-6 0 16,4 0 13-16,-11 6 7 0,10-7 2 0,-3 1 0 0,4 0-22 0,-11 6 0 15,7-10 0-15,-7 10-8 0,7-6-8 16,-7 6-2-16,7-9 0 0,-3 2 0 15,-4 7 18-15,3-9 0 0,1 0 0 0,-4-4 0 0,0 4 21 16,0-1 8-16,0-2 2 0,-4 2 0 0,4-2-21 0,0 2-10 0,0-2 10 0,0 2-10 16,0-2 28-16,0 3 0 15,0-1 0-15,-3 4 0 16,3 0-28-16,0-4 0 0,0 4 0 0,-4 0 0 16,4 6 0-16,0 0 0 0,0-7 0 0,0 7 0 0,0 0 0 0,0-3 0 0,0 3 0 15,0 0 0 1,0 0 0-16,0 0-8 0,0 0-1 0,0 0 0 15,0 0 9-15,0 0 0 0,7 3 10 0,0 4-10 0,0 2 9 0,0 4-9 16,0-1 8-16,-3 1-8 16,3 2 0-16,-3 4 0 0,3-3 0 0,-4 3 0 0,1-7 10 15,-1 4-10-15,1-4 12 0,3-2-12 0,-7-1 14 0,3-3-4 0,4-2-1 0,-7-4 0 16,0 0-19-16,0 0-4 0,0 0-1 0,0 0 0 16,7-7 24-16,1 1 5 0,-5-3 1 0,4-1 0 15,0 1-15-15,0-4 0 16,0 4 0-16,-3-4 0 0,-1 4 0 0,4-4 14 0,-3 4-4 0,3-4-1 0,-4 1-9 0,1 3 0 31,3 2 0-31,-3-2 8 0,3 3-8 16,-4-4 10-16,4 1-10 0,-3 2 10 0,3 1 19 0,0 0 4 15,-4 3 1-15,4 0 0 0,1 3-34 0,-1-3 0 0,0 3 0 16,0 3 0-16,0 3 0 0,0 3 0 0,-4 4 0 0,4-1 0 16,-3 4 0-16,3 0 0 0,0 3 0 0,-3-1 0 15,3 4 0-15,-4 0 0 0,4-3 0 0,0 3 0 0,-3 0 0 0,3-3 0 16,-4 0 0-16,4-4 0 15,-3-2 17-15,-1-1-3 0,1 1-1 0,0-7 0 0,-4 0-13 0,3 1 0 16,-3-1 0-16,0-6 0 16,4 3 0-16,-4-3 0 0,0 0 0 0,0 0-10 0,0 0-2 15,0 0 0-15,0 0 0 0,0 0 0 16,0 0-53-16,0 0-11 0,0 0-3 0,0 0 0 16,-4-3-76-16,1-6-15 0,3 2-3 0,-4 1-1109 0</inkml:trace>
  <inkml:trace contextRef="#ctx0" brushRef="#br0" timeOffset="151516.79">10820 10908 345 0,'0'0'0'0,"-7"-6"14"0,3 0-4 0,-3-4 2 0,4 4-12 0,-5-4 0 0,1-2 0 0,0 2 0 16,4 1 96-16,-4-3 16 15,0 5 4-15,3-2 1 16,-6 3-33-16,3-4-8 0,0 4 0 0,3 0-1 0,-3-1-60 0,3 1-15 0,-3 3 0 0,0-3 0 0,0 3 54 16,4-1 8-16,-1 1 2 0,1 0 0 0,3 3-14 15,-7-6-2-15,3 3-1 0,1 0 0 0,-1-4-39 0,0 4-8 32,1-3 0-32,3 6 0 0,-4-3 0 0,1-3 0 0,-1 2 0 0,1-2 0 15,3 6 0-15,0-3 0 0,-4-3 0 0,1 3 0 0,3-7 11 0,0 10 5 16,0 0 2-16,-4-3 0 15,4-3 18-15,-3-1 4 0,3 7 1 0,-4-6 0 16,4 6-13-16,0 0-4 0,0 0 0 0,0 0 0 16,0 0 32-16,0 0 7 0,-7 0 1 0,7 0 0 0,0 0 0 0,-3 3 0 15,3 0 0-15,-4 1 0 16,4-1 51-16,0-3 10 0,0 0 3 0,0 0 0 0,0 3-52 0,0 3-9 0,0-6-3 0,4 6 0 31,3-2-51-31,-4-1-13 0,8 3 0 0,-4-3 0 0,3 0 52 0,5 4 8 16,-1-4 2-16,3 3 0 0,1-3-15 15,0 3-3-15,3 1-1 0,3-1 0 0,5 0-16 0,-5 4-3 16,5-1-1-16,-5 0 0 0,4 7 33 0,-3-3 6 0,-4 5 2 0,4 4 0 16,-4 0-46-16,4 3-9 0,-4 4-1 0,0-1-8 15,-3 0 0-15,0 0 0 16,-1 4-10-16,-3-1 10 0,-3 7 0 0,-4-4 0 16,0 4 0-16,-4-1 0 0,-3 1 18 15,-3 3 11-15,-1 3 3 0,-3 0 0 0,-3-1-24 0,-1 1-8 0,1 0 0 0,-4 0 0 16,-1-3 0-16,1 0 0 15,0-7 0-15,-3 1 0 0,6-4 0 0,-3-3 0 0,3-6 0 16,1 0 0-16,-1-6-25 16,4-7-5-16,4 1-1 0,-5-7 0 0,8-6-109 0,0-1-23 0,-3-2-4 0</inkml:trace>
  <inkml:trace contextRef="#ctx0" brushRef="#br0" timeOffset="153784.19">10619 11507 520 0,'0'0'22'0,"0"0"-22"16,0 0 74-16,0 0 10 0,0 0 3 0,0 0 0 15,0 0 13-15,0 0 2 0,0 0 1 0,0 0 0 16,0 0-31-16,0 0-7 0,0 0-1 0,0 0 0 15,0 0-4-15,0 0 0 0,0 0-1 16,0 0 0-16,0 0-23 0,0 0-5 0,0-6-1 0,0 6 0 16,0-7 25-16,0 7 5 0,0 0 0 0,0-6 1 15,0 6-46-15,3-6-15 0,-3 6 8 0,0-6-8 16,0 6 55-16,0-7 7 0,0 7 2 0,4-6 0 16,-4 0-52-16,0 0-12 0,3-1 0 0,-3-2 0 15,4 3 54-15,-4-1 8 0,0 1 2 0,3-3 0 0,1 2-52 0,-4-2-12 16,3 3 0-16,1-4 0 0,-1 4 54 0,1 0 8 15,-1-1 2-15,4 1 0 16,-3 3-73-16,3 0-15 0,-3-3-2 0,3-1-1 0,-4 4 27 16,4 0 0-16,0 0 0 0,0 0 0 0,0 0 0 0,0 0 0 15,1-1 0-15,-5 1 8 16,8 3-8-16,-4-3 0 0,0 3 0 0,3 0 0 0,1 0 10 0,-1 3-2 0,-2 0-8 0,2 4 12 16,-3-1-1-16,4 3-1 15,-4 1 0-15,3-1 0 0,-3 4-2 0,1 2 0 0,-1 1 0 0,0 3 0 16,-4 0-8-16,4 3 10 0,-3 0-10 0,3 0 10 15,-4-1 3-15,1 5 1 0,-1-4 0 0,1 3 0 16,-1-3 17-16,1 0 3 0,-1-1 1 0,1-2 0 16,-4-3-13-16,4-4-2 0,-1-2-1 0,-3-4 0 31,0-6-19-31,0 0 0 0,0 0 0 0,0 0 0 0,0-3-125 0,0-6-26 16,0 2-5-16</inkml:trace>
  <inkml:trace contextRef="#ctx0" brushRef="#br0" timeOffset="158487.1">5726 13291 851 0,'0'0'36'0,"0"0"-36"31,-7-3 121-31,7 3 18 0,-4-6 3 0,-3-1 1 0,7 7-20 0,-4-6-4 0,4 6-1 0,-3-6 0 15,3 6 4-15,0 0 1 0,-4-3 0 0,4 3 0 16,0 0-47-16,0 0-10 0,0 0-2 0,0 0 0 16,0 0 43-16,0 0 8 0,0 0 1 15,-3 3 1-15,-1 6-33 0,4 1-8 0,0 2 0 0,0 7-1 32,0 0-60-32,4 6-15 0,-1 3 0 0,4 7 0 15,0 2 16-15,1 1 0 0,2 6 0 0,1 3 0 0,-1-3-2 16,4-4 0-16,-3 4 0 0,3 3 0 0,4-3 9 0,-8 0 1 0,4 0 1 15,4 0 0-15,-4-10-25 0,4-2 0 0,-8-4 0 0,5-6 0 16,2-3 0-16,-10-7 20 0,0 1-3 0,4-4 0 16,-8-2-17-16,4-1 8 0,-7-6-8 0,0 0 0 15,0 0 14-15,0-10-4 0,-7 1-1 0,4-4 0 16,-4-2-9-16,0-4 0 0,-4 0 9 0,-3-3-9 16,0-3-11-16,-7-12-6 0,3 2-2 0,-7 1 0 0,8-1 19 0,-4-3 0 15,3 4 0-15,0-4 0 0,1 1 0 0,3-4 14 16,-1 3-2-16,1-6-1 15,7 4-11-15,-7-4 0 0,7 0 0 0,-3 0 0 16,6 3-12-16,4 0 3 0,-7 7 0 0,7-4 0 0,0 4 9 0,7 2 12 0,-7 4-2 16,4 0-1-16,3 6-9 0,0 0 0 15,3 0 0-15,4 3 0 0,0 1 0 0,4 2 0 16,0 0 0-16,6 1 0 16,-6-1-10-16,7 6 10 0,3 1-13 0,-3 0 5 0,-1 2 8 0,1 4 0 15,0 3 0-15,-1 0 0 0,-2 3 14 0,-5 4 5 16,1 2 1-16,0 4 0 0,-4-1 19 15,-4 4 4-15,1 3 1 0,-4 3 0 0,0-4-36 0,0 4-8 16,-3 3 0-16,-4 0 0 0,0-3 0 0,-4 3 0 0,0 1 0 0,1-4 0 16,-4-1 0-16,0 5 0 0,-7-4 0 15,0 3 0-15,-4 0 0 0,-3 0 0 0,3 3 0 0,1-6 0 16,2 3 0-16,-2 0 0 0,-1 0 0 0,1 0 0 16,-1-3-82-16,4 0-18 15,0-3-4-15,0 3-1 0,3-10-37 0,0 1-7 0,8-7-2 0,3-6-705 31,0 0-140-31</inkml:trace>
  <inkml:trace contextRef="#ctx0" brushRef="#br0" timeOffset="158791.79">6287 13059 2508 0,'-8'16'71'0,"5"-10"16"16,-1 0-70-16,-3 4-17 0,0-1 0 0,0 0 0 0,0 1 106 0,0 2 18 15,0-2 3-15,4 2 1 0,-5 1-52 0,5-1-9 16,-1 4-3-16,1 3 0 0,-1 3-51 0,4 0-13 16,0 3 0-16,0 0 0 0,4 0 40 0,-1 3 6 15,1 1 1-15,3-4 0 0,0 0-24 0,4-3-5 16,-1 0-1-16,4-7 0 0,-3 1 1 0,7-7 0 0,-1-2 0 0,1-4 0 16,-1-3-18-16,5-7 0 0,-1-5 0 0,4-4 0 31,-4-6-13-31,0-3-3 0,4-6-1 0,-8 0 0 0,4-1 35 0,-7 4 7 15,1 0 2-15,-5 0 0 0,1 6-19 16,-1 0-8-16,-3 3 0 0,-3 3 8 0,-1 4-8 0,1-1 8 0,-4 4-8 16,0-1 8-16,-4 4 18 0,1-3 3 15,-4 5 1-15,-4-2 0 0,1 6-30 0,-4 0-10 16,-4 0 0-16,-3 3 0 16,-4 4-35-16,0-4-7 0,4 3-2 0,0 0 0 0,7 0-59 0,0 4-12 15,0-1-3-15,3 1-784 0,4-4-158 0</inkml:trace>
  <inkml:trace contextRef="#ctx0" brushRef="#br0" timeOffset="159345.28">6646 13125 2206 0,'-3'12'48'0,"3"-12"11"0,-4 7 1 0,4-1 3 16,-3 3-51-16,3-2-12 0,0-1 0 0,0 3 0 0,3 4 101 0,1-4 18 15,-1 7 3-15,8 0 1 0,-4 6-47 0,0 0-10 16,4 3-2-16,-1 6 0 0,4 3 0 0,0 4 0 16,4 0 0-16,-4 2 0 15,0-5-18-15,0-1-4 0,4 1-1 0,-4-4 0 16,4-2-2-16,-4 2-1 0,4-3 0 0,-4 0 0 16,3-3-20-16,-3 4-4 0,1-4-1 0,-5 3 0 0,1-6-13 15,-1 3 0-15,-3-6 8 0,4 0-8 0,-11-4 0 0,3-5 0 0,-3-7 0 0,0-3 0 31,0 0 0-31,-3 3 0 0,-4 0 0 0,0-6 0 0,0 0 0 0,-11-3 0 0,-3-4 0 0,0-6 0 16,0-2 0-16,-1-4 0 0,-2-7 0 0,-1 1 0 16,4 3 0-16,-4-6 0 15,4 6 0-15,0-7 0 0,3 1 0 0,4 0 0 0,0-1 0 0,0-2 0 16,3-1 0-16,8 1 0 0,-4-1 0 0,0 1 0 16,7-4 0-16,0 4 0 0,0-1 0 0,3-2 0 15,1 2 23-15,-1 1 11 0,4-1 2 0,4 1 1 16,-1 5-29-16,1 11-8 0,3-1 0 0,-3 0 0 0,3 3 0 0,3 1 0 15,-2 2 0-15,2 1 0 16,-3 5 0-16,4 1 0 0,0 6 0 0,-4 3 0 0,3 7 24 16,-3 5 4-16,1 1 1 0,-1 6 0 0,0 0-21 0,-4-3-8 15,1 3 0-15,0-1 9 0,-4-2-6 0,-4 3-3 16,1 3 0-16,-1 0 0 0,-6 1 0 0,-1 2 0 16,-6-3 0-16,-1 3 0 15,-3-3 0-15,0 0 0 0,-7 0 0 0,-1 0 0 16,5-6 0-16,-8 0 0 0,4-3 0 0,-7-4 0 31,3-2-56-31,4-4-10 0,0 0-2 0,0-6-1 0,3 3-83 0,4-6-16 0,0 0-3 0,3-3-744 16,4-1-149-16</inkml:trace>
  <inkml:trace contextRef="#ctx0" brushRef="#br0" timeOffset="160071.71">7539 13485 2293 0,'0'0'50'0,"0"0"10"0,0 0 3 0,0 0 2 0,0 0-52 0,0 0-13 0,0 0 0 0,0 0 0 15,3 4 85-15,-3-4 15 0,0 0 2 0,7 3 1 16,-7-3-35-16,0 0-6 0,0 0-2 0,0 0 0 16,0 0 13-16,0 0 3 0,0 0 0 0,0 0 0 15,0 0-18-15,-7-7-3 16,4-2-1-16,-4-3 0 0,0-1-45 0,0-3-9 0,-4-6 0 0,1 0 0 16,-1-3 26-16,-3 0 8 0,-4-3 2 15,4 6 0-15,-4-3-24 0,1 6-12 0,-4-6 12 0,3 3-12 16,0-3 13-16,4 3-4 15,4-3-1-15,-1 0 0 0,4 0 5 0,0-3 1 0,0-1 0 0,0-2 0 16,7 3-14-16,-4-10 0 0,8 1 0 0,-1 2-10 16,4-3 10-16,1-2 0 0,6-1 8 0,0 0-8 0,7 4 0 15,0-1 0-15,0 3 0 0,0 1 0 0,1 6 10 0,-5 3-2 16,4 3-8-16,-3 3 12 16,3 3-12-16,0 4 0 0,1 5 0 0,-5 1-10 15,4 0-46-15,-3 3-8 0,3 3-3 0,-7 0 0 16,0 0-120-16,0 0-24 0,4 0-5 0</inkml:trace>
  <inkml:trace contextRef="#ctx0" brushRef="#br0" timeOffset="160711.67">8368 12307 1497 0,'0'0'32'0,"0"0"8"0,0 0 0 0,-7-4 4 0,3 1-36 0,4 3-8 15,-7 0 0-15,0 3 0 0,0-3 146 0,0 4 27 16,0 2 6-16,4-3 1 0,-1 3-32 0,0 0-7 16,1 1-1-16,-1-1 0 0,1 0-60 0,3 4-13 15,0-4-3-15,3 0 0 0,-3 0 0 0,7-2 0 0,-3 2 0 0,3-3 0 16,0 0-20-16,4 0-4 16,-1 0 0-16,4 4-1 0,0-4-11 15,4 3-3-15,3 0 0 0,0 1 0 0,4 2 31 0,3 0 7 0,1 4 1 16,6 3 0-16,0 2-46 0,-3 4-9 0,3 4-1 0,-3 5-8 15,-4 3 25-15,-3-2-1 0,0-1-1 16,-4 7 0 0,0-4-43-16,-3 4-8 0,-4 3-1 0,-4 2-1 15,-3 5 30-15,-3-5 0 0,-1 4 0 0,-3-3 0 0,-3-3 20 0,-4-6 9 0,0-1 3 0,-4 1 0 16,-3-1-24-16,3-3-8 0,-6 1 0 0,-1-4 0 16,4-3 0-16,-4 0 0 0,1-3 0 0,-4-3 0 0,6-3-14 15,-2-4-2 1,3-2-1-16,3-7 0 0,-3-3-152 0,7-3-31 0,0-4-5 0,0-5-2 15</inkml:trace>
  <inkml:trace contextRef="#ctx0" brushRef="#br0" timeOffset="169453.24">2191 14912 1407 0,'-4'-3'62'0,"4"3"14"16,-7-3-61-16,7 3-15 0,0 0 0 0,0 0 0 16,-3-6 66-16,3 6 10 0,0 0 3 0,-4-4 0 15,4 4-4-15,0 0-1 0,0-6 0 0,0 6 0 16,0 0-1-16,0 0 0 0,0 0 0 0,0 0 0 16,0 0-14-16,0 0-3 0,0 0-1 0,0 0 0 15,-7 3 7-15,4 4 2 0,3 2 0 0,-8 0 0 16,8 1-52-16,0 5-12 0,8 1 0 0,-8 3 0 15,3 3 23-15,4 0 1 0,-7 6 1 0,4 0 0 16,-1 1-6-16,4 2-2 0,-7 3 0 0,4 1 0 16,3-4 3-16,-7 1 1 0,0-1 0 0,3-3 0 15,-3-6-21-15,7 0 0 0,-7-3 0 0,4-3 0 0,-4-1 0 16,0-5 0-16,7 2 0 0,-7-6 8 16,0 1-109-16,0-7-22 0,0 0-4 0,0 0-1 15,0 0-5-15,0 0-2 0,-7-7 0 0,3-2 0 16,4 0-53-16,-10-4-12 0,10 4-1 0</inkml:trace>
  <inkml:trace contextRef="#ctx0" brushRef="#br0" timeOffset="169717.65">1909 15160 1579 0,'0'0'32'0,"0"0"10"15,0 0-34-15,0 0-8 0,0 0 0 0,0 0 0 16,0 3 104-16,0-3 20 0,-4 3 3 0,4-3 1 15,0 0 4-15,0 0 2 0,0 6 0 0,4-2 0 16,-1-1-61-16,4 0-12 0,4 0-2 0,-1-3-1 16,4 0-13-16,-3 0-2 0,10 0-1 0,-7-3 0 15,7 3-16-15,-3-3-3 0,7 0-1 0,-4 3 0 16,0-4-22-16,0 1 0 0,4 3 0 0,-4-3 0 16,-7 3 0-16,7 0 0 0,-3 3 0 0,0 0 0 0,-1 1 10 15,4-1-2-15,1 0-8 0,-1 0 12 16,-4 0-42-1,1 0-9-15,7-3-1 0,-4 0-1 16,-3 0-99-16,3-3-20 0,0 0-4 0</inkml:trace>
  <inkml:trace contextRef="#ctx0" brushRef="#br0" timeOffset="174784.4">3327 14624 1470 0,'-7'-3'41'0,"3"-1"11"0,-6 1-42 0,6 0-10 0,-3 0 0 0,7 3 0 31,-4-3 122-31,-3 3 22 0,7 0 5 0,0 0 1 16,-3-3-69-16,3 3-13 0,0 0-4 0,0 0 0 15,0 0 0-15,0 0 0 0,0 0 0 0,-7 3 0 0,7 6-2 0,0-2-1 0,7 5 0 0,-7 1 0 32,10 9-46-32,-6-1-15 0,10 8 8 0,-3 5-8 0,6 1 0 0,-3 5 0 15,1 4 0-15,6 0 0 0,-7 3 55 16,0-3 7-16,4 3 2 0,-4 0 0 0,0 0-52 0,-4-3-12 0,1 0 0 15,-4 0 0 1,0-10 24-16,0-2 3 0,4-4 0 0,-11-3 0 16,3-3-27-16,-3-6 0 0,7-1 0 0,-7-5 0 0,0-1 8 0,0-2-8 0,0-4 8 0,0-3-8 15,0 0 0-15,0 0 0 0,0 0 0 0,-10-7 0 16,3 1 0-16,0-3 0 0,0-4 0 0,3 1 0 16,4-4 0-16,-7 0 0 0,3-3 0 0,4-3 0 31,0-3-20-31,0 0-8 0,0-3-3 0,0 0 0 0,4 3 31 0,3-3 0 0,0 3 0 0,0-1 0 15,4 1 0 1,-1 7 0-16,1-4 0 0,3 6 0 0,-3 3 0 16,3 1 0-16,0 2 0 0,3 4 0 0,1 0 45 0,0 3 15 0,6 3 4 0,-2 3 0 15,-5 0-52-15,1 3-12 0,-1 4 0 0,5-1 0 16,-8 7 54-16,3-1 8 16,-6 11 2-16,3-5 0 0,-3 8-52 0,-8-1-12 0,4 3 0 0,-3 4 0 15,-4-7 24-15,0 6 3 0,-4-5 0 0,-3-1 0 16,4 0-27-16,-15-3 0 0,4-3 0 0,0 3 0 0,-7-3 0 0,7 0 0 0,-11 0 0 0,4-3 0 31,-1 0 0-31,8 0 0 0,-7-4-14 0,0-2 5 16,7-4-19-16,0-3-3 0,3 4-1 0,-3-7 0 15,4-3-44-15,2-3-10 0,8 3-2 0,-3-6 0 16,-4-4-115-16,7-2-23 0,0-1-5 0</inkml:trace>
  <inkml:trace contextRef="#ctx0" brushRef="#br0" timeOffset="175205.94">4004 15254 2188 0,'0'0'97'0,"0"0"20"16,0 0-93-16,0 0-24 0,0 0 0 0,-7 3 0 15,7-3 107-15,-4 0 17 0,1 3 3 0,3-3 1 16,-11 3-52-16,4 4-9 0,4-4-3 0,-1 3 0 15,-3 3-51-15,4 1-13 0,3 2 0 0,-7-2 0 16,3 2 34-16,4 4 4 0,0 0 1 0,0-4 0 16,0 7-22-16,4-3-4 0,-4-1-1 0,7 1 0 15,-7 3-12-15,3-3 0 0,1 2 0 0,3 1 0 16,-4-3 28-16,4-1 4 0,4 1 0 0,-8-3 0 16,8-7-32-16,0 0 0 15,-1 1 0-15,1-4 0 0,3-6 0 0,-4-4 0 0,5 1 0 0,-1-3 0 0,3-4 12 0,-6 0-3 0,7 1-1 16,-8-4 0-1,4 4-8-15,-3-1 0 0,6 1 0 16,-9-1 0-16,-1 1 0 0,3-1 0 0,-6 4 10 0,3-4-10 16,-7 4 12-16,0-1-4 0,0 4 0 0,0-3-8 15,-11-1 13-15,4 1-4 0,0-1-1 0,-4-2 0 0,1-1 0 0,-8 4 0 0,4-4 0 0,0 1 0 32,0-1 2-32,3 1 0 0,-6 2 0 0,3 1 0 15,3 3-59-15,0 2-12 0,1 1-3 0,3 0 0 0,0 6 0 16,3 0 0-16,-3 4 0 0,4-1 0 0,3 7-129 0,0-4-27 0</inkml:trace>
  <inkml:trace contextRef="#ctx0" brushRef="#br0" timeOffset="175650.65">4389 15241 2336 0,'0'0'48'0,"0"0"12"16,-7-3-48-16,3 0-12 0,0 0 0 0,-3-3 0 16,4-1 48-16,-4 4 8 0,0-3 0 0,0 0 1 15,3 3 6-15,-3-4 1 0,-3 4 0 0,-1 3 0 16,4 0 0-16,-4 3 0 0,4 4 0 0,-3 2 0 16,-1 4 0-16,4 5 0 0,0 1 0 0,3 3 0 15,-3 0-64-15,7 3-8 0,0 0-4 0,0 0-1 16,7-3 13-16,-3 0 0 0,3-3 0 0,0 0 0 0,0-3 16 0,4 2 7 0,-1-2 1 0,1 0 0 15,-1-4-9-15,5 1-2 16,-1-4 0-16,-4-3 0 0,4-2-13 16,-3-4 0-16,0 3 0 0,3-6 0 0,-4-1 8 0,1-2 0 0,-1 0-8 0,1-4 12 15,0 1 0-15,-4 3 0 0,0-4 0 16,3 1 0-16,1 0-12 0,-8-1 11 16,4 1-11-16,-3-1 10 15,7 1-10-15,-11 0 0 0,3-1 0 0,-3-2 0 16,-3-1 0-16,3 1 0 0,-11-4 0 0,4 0 0 15,0 0 32-15,-4 1 2 0,-3-4 0 0,4 3 0 0,-8 4-34 16,4-4 0-16,3 7 0 0,-3-1 0 0,-3 7-8 0,2 0-9 0,-2 0-2 0,-1 6 0 16,4 0-87-16,0 3-18 15,3 1-3-15</inkml:trace>
  <inkml:trace contextRef="#ctx0" brushRef="#br0" timeOffset="176719.71">4561 14733 1314 0,'-7'-15'37'0,"0"-1"8"0,4 3-36 0,-1 1-9 0,1-1 0 0,3 1 0 16,-7 6 100-16,3-1 17 0,4 7 4 0,0-3 1 16,0 3 7-16,0 0 2 0,0 0 0 0,0 0 0 15,0 0 0-15,-7 3 0 0,4 0 0 0,3 7 0 16,0-1-68-16,0 1-14 0,0 2-2 0,3 4-1 16,4 6-9-16,-7 6-1 0,11 3-1 0,-8 4 0 15,8-4 9-15,-1 7 3 0,5 0 0 16,-5 5 0-16,4 1-38 0,-3 3-9 0,3 4 0 0,4-1 0 15,-8 0 0-15,1-3 0 0,3 0 0 0,0 0 0 0,-3-9 33 16,3-1 5-16,-4-5 1 0,1-4 0 16,-1-3-39-16,1-3-12 0,0-3 0 15,-8-4 0-15,8-5-73 0,-1-4-15 0,-6-3-4 0,3 0 0 16,-4-3-8-16,1 0-3 0,-1-3 0 0,1 3 0 16,-4 0-61-16,0 0-13 0</inkml:trace>
  <inkml:trace contextRef="#ctx0" brushRef="#br0" timeOffset="177586.09">5644 15207 1926 0,'0'-6'85'0,"0"6"18"0,0 0-83 0,-7-7-20 0,7 7 0 0,0 0 0 31,0 0 114-31,0 0 18 0,0 0 4 0,0 0 1 0,7 7-46 0,-7-1-10 0,4 3-1 0,-4 4-1 16,7 2-19-16,-3 4-4 0,-1 0-1 0,4 0 0 15,-3 0-13-15,3 0-2 0,-4 2-1 0,4-5 0 32,-3 3-16-32,3-6-3 0,-4 2-1 0,4-2 0 0,-3-4-19 15,0 1 0-15,3-1 0 0,-4-3 0 0,-3 1-12 0,4-4-4 0,-4-3 0 0,0 0 0 31,0 0-127-31,3-3-25 0,1-4-6 0</inkml:trace>
  <inkml:trace contextRef="#ctx0" brushRef="#br0" timeOffset="177773.26">5532 14975 2508 0,'-11'6'71'0,"0"4"16"0,4-4-70 16,-3 0-17-16,3 0 0 0,3 1 0 0,1-1 0 0,3-6 0 0,0 6 0 0,3-3 0 16,1 4 0-16,6-4 0 0,-3-3 0 0,4 3 0 15,3-3 0-15,0-3 0 0,4 0 0 0,-1-1 0 16,5 1-150-16,-5 0-34 0,4-3-6 0</inkml:trace>
  <inkml:trace contextRef="#ctx0" brushRef="#br0" timeOffset="178197.29">5891 14969 1202 0,'11'3'107'15,"-4"3"-86"-15,0-3 151 0,0 3 31 0,0 1 5 0,-3 2 2 16,-4-3-66-16,0 1-12 0,0-4-4 0,-4 3 0 16,1 3 0-16,-1-2 0 0,-3-1 0 0,0 3 0 31,-4 1-84-31,4-1-16 0,-3 1-4 0,-1 2-1 16,1 1 14-16,-1-1 3 0,4 4 1 0,-7 3 0 0,7-4-33 15,-4 4-8-15,8 0 0 0,-8 0 0 0,4 0 0 0,0-7 0 0,4 4 0 0,-1-7 0 31,4 4 0-31,-4-7 0 0,8 0 0 0,-4-6 0 0,0 3 0 16,4-3 0-16,3 0 0 0,-4-3 0 0,4-3 0 0,4 0 0 0,-4-4 0 0,0 4 0 16,3-3 0-16,5 2 0 0,-1 1 0 0,0 0 0 15,0 0 53-15,0-1 9 0,7 4 2 0,-7 3 0 16,7 0-52-16,-6 0-12 0,-1 3 0 0,3 4 0 16,-3 2 54-16,1 0 8 0,-1 1 2 0,-4 6 0 15,1-4-64-15,-4 4-8 0,0-1-4 0,0 1-1 16,-4 0 35-16,-3-4 7 0,4 4 2 0,-4-3 0 15,-4 2-31-15,-3-2 0 0,0-1 0 0,4 1 0 16,-8-4 0-16,1 4 0 0,-1-4 8 0,1 1-8 16,-5-1 0-16,5-3 0 0,-1 1 0 0,1-4 0 15,-1-3-74-15,4 0-18 0,0 0-3 0,3-3-1 16,-3-4-83 0,7 1-17-16,0-3-3 0</inkml:trace>
  <inkml:trace contextRef="#ctx0" brushRef="#br0" timeOffset="178908.13">6361 14997 2030 0,'0'0'57'0,"-4"0"14"15,4 0-57-15,-7 6-14 0,3-3 0 0,1 3 0 16,3 1 54-16,0 2 8 0,0 1 2 0,3 2 0 15,-3 4 0-15,8-1 0 0,-5 7 0 0,4 0 0 16,0 7 0-16,0-4 0 0,4 6 0 0,-1 0 0 16,5-2 0-16,-5 2 0 0,1-3 0 0,-1 0 0 0,-3-6 0 0,4 0 0 0,-1-3 0 0,-2-3 0 31,-1 3-36-31,0-7-8 0,-4-2 0 0,4-1-1 16,-3 0-4-16,-1-2-1 0,1-1 0 0,-4-3 0 15,0-3-6-15,0 0 0 0,0 0-8 0,0 0 12 16,3-6-2-16,-3-1-1 0,-3-2 0 0,3-3 0 0,-7-1-9 0,3-3 0 0,-6-3 0 0,-1-2 8 15,0-5-8 1,1-5 0-16,-1-3 0 0,1-7 0 0,-4 6 12 0,0-2 1 0,3 2 0 0,-3-2 0 16,0 5-13-16,0 1 0 0,-1 3 0 0,5-1 0 15,-4 4 0-15,3-3 0 0,1 3 0 0,3 0 0 32,-4 3 0-32,4 3 0 0,3 0 0 0,-6 7 0 0,6-1 0 15,1 4 0-15,-1 3 0 0,1-1 0 0,3 7 0 0,0 0 0 0,0 0 0 0,0 0 0 16,0 0 0-16,0 0 0 0,0 0 0 0,7 0 0 15,0 0 0-15,3 0 0 0,1 0 0 0,-4 0 0 16,4 0 0-16,3-3 0 0,0 3 0 0,3-3 0 31,-2 0 0-31,6 0 0 0,0-3 0 0,0-1 0 0,4 1 0 0,-1-3 0 0,-2-1 0 16,2 1 0 0,1-1 0-16,-4 1 0 0,0 0 0 0,1-1 0 15,-1 4 0-15,0 0 0 0,0-4 0 0,4 7 0 16,-4-3 0-16,4 3 0 0,-4 0 0 0,3-1 0 0,-2 1 0 0,-5 3 0 0,4-3 0 15,-3 3 0-15,-4 3 0 0,0-3 0 0,-3 3 0 0,-1 1 0 16,-2-1 0-16,-5 0 0 0,1 3 0 0,-1-3 0 16,-3-3 0-16,-3 6 0 0,-1 1 0 0,-7-4 0 15,4 6-151-15,-7-2-33 0,4-1-6 0</inkml:trace>
  <inkml:trace contextRef="#ctx0" brushRef="#br0" timeOffset="179211.53">6378 15235 2196 0,'0'6'92'16,"-3"-3"-73"-16,3-3 81 0,0 0 17 0,3 4 3 15,8-1 1-15,-8-3-40 0,8 0-8 0,3-3-1 0,0-4-1 16,4 4-4-16,-1-6-1 0,5 3 0 0,-1-4 0 15,0 1-16-15,0-4-3 0,0 1-1 0,-3 2 0 16,3 1-18-16,0-1-4 0,4 4-1 0,-11-3 0 31,7 6-13-31,0-4-2 0,-3 7-8 0,3-3 12 0,0 3-12 16,-10-3 8-16,3 3-8 0,0 0 0 16,-3 0 16-16,-1 3-2 0,1-3-1 0,-8 3 0 0,4 0-78 0,-7-3-16 0,0 7-3 15,-7-1-1-15,4-3-63 16,-1 3-12-16,-3 1-2 0</inkml:trace>
  <inkml:trace contextRef="#ctx0" brushRef="#br0" timeOffset="179478.57">6445 15533 2188 0,'0'0'97'0,"0"0"20"0,7 0-93 15,0 0-24-15,0 0 0 0,0-3 0 0,4 0 107 16,0 0 17-16,3-1 3 0,0 1 1 0,4 0-49 0,-4 0-10 0,3 0-1 0,1 3-1 16,3-3-19-16,-3 3-4 0,3-3-1 0,4 3 0 15,-4 0-5-15,3-4-1 0,1 4 0 0,3 0 0 16,-10-3-37-16,7 3 0 0,-1-3-12 0,-2 0 4 16,-5-3-4-16,4 3-1 0,-7-4 0 0,4 1 0 15,-7-3-75 1,-1 2-16-16,1-2-2 0,-4 0-1 15,0-1-103-15,-4 1-21 0,1-4-4 0</inkml:trace>
  <inkml:trace contextRef="#ctx0" brushRef="#br0" timeOffset="180091.1">6974 15307 1485 0,'0'0'31'0,"0"0"7"0,0 6-30 0,4 1-8 0,-1-1 0 0,1 0 0 15,0 1 107-15,-1 2 20 0,1 0 4 0,3 1 1 16,0-1-18-16,-4 4-3 0,4-1-1 0,-3 1 0 15,3-1-32-15,-4 1-6 0,4 3-2 0,-3-4 0 16,0 4-5-16,-1-1-1 0,1 4 0 0,-1-6 0 16,1 2-9-16,-1-2-3 0,1 0 0 0,-1-4 0 15,1-3-36-15,-4-6-7 0,0 0-1 0,0 0-8 0,0 0 8 0,0-3-8 0,0-6 0 16,0 2 0 0,0-2 0-16,0 0 0 0,0-4 0 0,-4 4 0 15,4-1 0-15,-3 1 10 0,3-1-10 0,-4-2 8 16,4 3-8-16,0-1 0 0,-3-2 0 0,3 2 0 15,-4-6 0-15,1 4 0 0,3-4 0 0,0-3 0 16,-4 4 8-16,4-4 0 0,0 0 0 16,4 0 0-16,-4 1 14 0,0 2 2 0,3 0 1 0,1 4 0 15,-1-1-25-15,4 4 0 0,-3 2 0 0,-1 1 0 16,4 0 0-16,0 6 0 0,0-3 0 0,4 3 0 0,-4 0 0 0,0 3 0 0,4 0 0 0,-1 0 0 31,1 3 0-31,-1 4 0 0,1-4 0 0,0 7 0 0,-1-1 0 16,1 4 0-16,-4 3 0 0,3-1 0 0,1 1 36 0,-4 0 3 0,0 0 0 0,0-3 0 31,-3-1-28-31,3-2-11 0,-4-4 8 0,1 1-8 0,-1-1 0 0,1-3 0 0,-1 1 0 0,-3-4 0 16,0-3 0-16,0 0 0 0,0 0 0 0,7-3 0 15,-3 3 0-15,3-4 0 16,-3 1 0-16,-1-3 0 0,4 0-11 0,-3-4 11 16,-4 1-8-16,7 0 8 0,-4-4 0 15,4 0 0-15,-3 1 0 0,3-4 8 0,0 1-8 0,0 2 0 0,-3-3 8 0,3 1-8 16,0-1 8-16,0 7-8 0,0-4 10 15,3 4-10-15,-3-1 19 0,0 4-3 0,1 0 0 0,2 3 0 16,-3-1-16-16,4 4 0 0,-4 4 0 0,3-1 0 16,-3 3 32-16,0 3-1 0,4 4 0 0,-4 3 0 15,4-1-15-15,-4 1-4 0,0 3 0 0,3 0 0 16,-3 2-3-16,1-2-1 0,2 0 0 0,-6-3 0 0,3-1-8 16,0 4 0-16,-4-6 0 0,1 3 0 15,-1-4 0-15,-3 1 0 0,4-1 0 0,-4 1 0 16,0-7-24-16,0 0-6 0,0-6-2 0,0 0 0 15,0 0-153-15,0 0-31 0,0 0-7 0</inkml:trace>
  <inkml:trace contextRef="#ctx0" brushRef="#br0" timeOffset="180753.07">7659 15335 1668 0,'-4'13'47'0,"1"-1"11"0,3 1-46 0,3 0-12 0,-3-1 0 0,4 4 0 16,3-1 69-16,0 1 12 0,0 3 3 0,4 3 0 31,3 6-7-31,0 3-1 0,0 4 0 0,0 3 0 0,4-1 13 0,-1 4 3 0,1-3 0 0,3 6 0 16,-7-7-20-16,0-2-3 0,4 2-1 0,-7-2 0 0,3 2-6 0,-7-2-2 0,3 6 0 15,1-1 0 1,-4-5-28-16,0-1-7 0,0-2-1 0,0-4 0 15,-3-3 7-15,3-6 1 0,-4-3 0 0,1-4 0 0,-1-6-32 16,-3 1 0-16,0-7 0 0,0 0 0 0,-3-10 0 0,-1-2 0 16,-3-4 0-16,-3-6 0 15,-1-6 0-15,0-4 0 0,1-2 0 0,-4-4 0 0,-4 4 0 0,7-1 0 16,-6 1 0-16,3-1 0 16,0 1 0-16,0-1 0 0,3 1 0 0,4-4 0 0,0 1 0 15,0 2 0-15,3-2 0 0,1-4 0 0,-1 3 0 16,4 7 0-16,4-1 0 0,-1 1 0 15,-3 6 0-15,7-3 0 0,-3 6 0 0,3-6 0 16,0 6 12-16,0-7-3 0,4 4-1 0,-1 0 0 16,1 3 24-16,-1 0 4 0,4 4 0 0,-3-1 1 0,0 3-29 0,3 7-8 0,-7 2 0 15,3 1 0 1,1 6 0-16,-4 0 0 0,0 3 0 0,0 4 0 0,0 2 36 16,0 3 5-16,-3 4 2 0,-1 0 0 15,1 3-28-15,-4-1-6 0,3 4-1 0,-3-3 0 0,0 0-8 16,-3 0 0-16,3-3 0 0,-7 2 0 0,3-2 28 0,-3 3 3 0,0-3 1 0,0 2 0 31,-4-2-52-31,1 0-9 0,-4 2-3 0,0 1 0 0,0-6 32 0,-1-1 0 0,-2-2 0 16,6-1 0-1,-3-6-57-15,0 0-6 0,3-6-1 0,1 0 0 0,-1-3-60 0,8-7-13 0,-4 1-3 0</inkml:trace>
  <inkml:trace contextRef="#ctx0" brushRef="#br0" timeOffset="181128.95">8202 15147 1427 0,'4'-44'29'0,"-4"29"9"16,0 2-30-16,-4 1-8 0,4 2 0 0,-3 1 0 16,3-1 136-16,0 4 25 0,0 6 6 0,-4-3 1 0,4 3-32 0,0 0-7 15,0 0-1-15,0 0 0 0,0 0 0 0,0 0 0 0,7 3 0 0,-3 3 0 16,3 4-67-16,0 5-13 0,0 4-4 0,3 3 0 31,-3 6-19-31,4 7-4 0,0 3-1 0,-1-1 0 0,-3 1 14 0,4-4 2 0,-1 4 1 16,1-7 0-16,-4 1-18 0,0-4-4 0,0-3-1 0,-3 0 0 15,3-3-14-15,-4 0 0 0,1 0 0 0,-1-3 0 16,-3-4-11-16,4-2-1 0,-4-1-1 0,0-5 0 16,0-1-88-16,0-6-18 0,0 0-3 0,0 0-1 15,-4-6-67-15,-3-7-14 0,0 1-2 0</inkml:trace>
  <inkml:trace contextRef="#ctx0" brushRef="#br0" timeOffset="181909.75">8079 15335 1698 0,'0'0'48'0,"0"0"11"0,0 0-47 16,3 4-12-16,4 2 0 0,0-3 0 0,4 3 98 0,-1-3 18 0,1 4 3 0,3-4 1 31,4 3-24-31,-4 0-4 0,7-3 0 0,-3 4-1 16,-1-1-27-16,4-3-6 0,1 0-1 0,-5-3 0 15,1 0-20-15,-4 0-4 0,0 0-1 0,4-3 0 16,-4 0-32-16,0-3 0 0,0-1 0 0,0 1 0 0,0-3 0 0,-3-1 0 0,3-5 0 0,-3 2 0 31,3-3 0-31,-4 4 0 0,1-7 0 0,-4 3 0 16,4 4 0-16,-4-4 0 0,0 4 0 0,0-1 0 0,-4 7 13 0,1 0-4 0,-4-1-1 15,0 7 0 1,0 0 39-16,0 0 7 0,0 0 2 0,-4 7 0 0,1 2 5 0,-1 4 2 0,-3 2 0 0,4 7 0 16,-1 0-40-16,1 3-8 0,-1 3-2 0,4 4 0 15,0-4-4-15,0-3-1 0,4 3 0 0,3-3 0 16,-4 0-8-1,8-3 0-15,-4 3 0 0,3-3-11 0,4-3 11 0,1 0 0 0,-1-6 0 0,0-1 0 16,3-6 0-16,1-2-8 0,0-4 8 16,-1-7-8-16,1 1 8 0,-4-7-8 0,4 1 8 15,-4-7-8-15,-4 3 8 0,1-2 0 0,0-4 0 0,-4 0 0 16,0 3 0 0,0-3 0-16,0 0 0 0,-4 0 0 0,1 3 0 0,-1 0 0 0,1-3 0 0,-4 4-8 15,3 2 8-15,-3 3 0 0,0 1 0 0,0 3 0 16,0 2 0-16,0 7 0 0,0 0 0 0,0 0 0 0,0 0 17 0,0 0-1 0,-3 7 0 15,-1 2 0 1,4 3-6-16,4 4-2 16,-4 0 0-16,7 3 0 0,-3-1-8 0,3 4 0 15,0 0 0-15,0 7 0 0,3-1 0 0,1 6 0 0,3 1 0 0,-3 9 0 16,3-4 0-16,-4 11 0 0,4-1 0 0,0 3 0 0,1-3 0 0,-1-3 0 0,-4-3 0 0,4 9 0 16,-3-2 28-16,-4 2 3 0,4 0 1 0,-8-3 0 15,1-9-20-15,-4-3-3 16,-4-7-1-16,-3-3 0 15,-4-6-8-15,1 0 0 0,-4-3 0 0,-4-6 0 0,-3-7 0 0,0-3 8 0,0-6-8 0,-4 0 8 16,0-7-8 0,4-2 0-16,-4-7 0 0,-3 0 0 0,3-6 0 0,-3-6 0 0,4-4 0 0,-1 1 0 15,4-4 0-15,0 1 0 0,6-1 0 16,1-3 0-16,7 7 8 0,0 2-8 0,4 1 12 0,6 3-4 16,4-4-8-16,0-2 0 0,7 3 0 0,4-7 0 15,0 7 0-15,6-4 0 0,1 4 0 16,0-1 0-16,-4 7 0 0,4 3 0 0,-4 3 0 0,4 7 0 15,-1 3 8-15,1 2-8 0,0 4 8 0,-1 3-8 16,-3 6 0-16,4 1 0 0,0 2 0 0,-4 4 0 16,0-1-120-16,0 7-16 0,1-3-3 0</inkml:trace>
  <inkml:trace contextRef="#ctx0" brushRef="#br0" timeOffset="182740.97">9317 15646 1409 0,'14'3'29'0,"-14"-3"7"0,7-3-28 0,-3 0-8 0,3 0 0 0,-4-1 0 16,-3 4 110-16,7-6 21 0,-7 6 4 0,0 0 1 15,0 0 3-15,0 0 1 0,-3-6 0 0,-1 3 0 16,1-4-20-16,-1 4-3 0,-3 0-1 0,-4 0 0 15,4 0-39-15,-3 0-8 0,-4 0-1 0,3-4-1 16,-3-2-38-16,3 0-7 0,-3-1-2 0,-3-2 0 31,-1-4 0-31,0 3 0 0,1-2 0 0,-4-4 0 16,6-3-4-16,-2 0-2 0,3-3 0 0,3-6 0 0,1 2-2 0,3-5-1 0,3-4 0 16,4 1 0-16,4 2-3 0,-1 1-8 0,8-1 12 0,3 4-4 15,0-1-8-15,0 4 0 0,4 0 9 0,-1-3-9 16,1-1 8-16,-4 4-8 0,4-3 10 0,-1-1-10 15,-3 4 0-15,4 3 0 0,0 0-11 0,-1 0 11 16,1 3-109-16,0 6-15 0,-1 1-2 0</inkml:trace>
  <inkml:trace contextRef="#ctx0" brushRef="#br0" timeOffset="183781.91">9825 14608 1273 0,'-4'6'53'16,"1"1"-42"-1,-1-1 56-15,1 0 11 0,-1 0 2 0,1 1 1 16,3-7-16-16,0 0-3 0,0 0-1 0,0 0 0 0,0 0-46 0,0 0-15 0,0 0 8 15,7 0-8 1,0-4 55-16,0 4 7 0,0-3 2 0,0 0 0 0,4 0-4 0,-1 0-1 0,1 3 0 0,3-3 0 16,0 3 9-16,4 0 1 0,3 3 1 0,-4 0 0 15,8 3-3-15,-4 1-1 0,0 2 0 0,4 4 0 32,-7 2 2-32,-1 1 0 0,5 6 0 0,-8 0 0 0,3 3-8 0,1 3-2 0,-4 3 0 15,4 4 0-15,-4-7-8 0,-4 4-2 0,1-4 0 16,0 3 0-1,-1 0-14-15,-3 4-3 0,-3 3-1 0,-1-1 0 0,-3 7-14 16,0-3-4-16,0 6 0 0,0-3 0 0,-3-7-12 0,-1-2 0 0,-3-4 0 0,4-3-10 16,-4 1 10-16,0-4 0 0,-1 0 8 15,-2-6-8 1,3-1-56-16,0-2-15 0,0 0-3 0,0-7-1 0,-4-6-168 16,0 1-33-16</inkml:trace>
  <inkml:trace contextRef="#ctx0" brushRef="#br0" timeOffset="209671.99">16732 1197 1364 0,'0'-15'28'0,"0"15"7"16,-3-7-35-16,3 1 0 0,0 0 0 15,0-4 0-15,0 4 104 0,0 0 13 0,0-3 3 0,0-1 1 16,0 4-5-16,0-4 0 0,0 4-1 0,0 3 0 15,3 0-32-15,-3 3-7 0,0-10 0 0,0 10-1 16,0 0-7-16,0 0-2 0,0 0 0 0,0 0 0 16,0 10-2-16,0-4 0 0,0 7 0 0,4 2 0 15,-4 7-51-15,0 3-13 0,3 4 0 0,-3 8 0 16,4 1 54-16,-1 3 8 0,1 6 2 0,-4 3 0 16,3 0-52-16,4 3-12 0,-3 1 0 15,0 5 0-15,3-12 54 0,-4-3 8 0,4 0 2 0,-3 0 0 0,3-3-23 0,-4-4-4 0,4 4-1 16,-3-6 0-1,-1-1-19-15,4-6-4 0,-3-6-1 0,0 0 0 0,-1-9-12 0,1 2 9 16,-1-2-9-16,-3-1 8 0,4-8 4 0,-4-4 0 0,0 0 0 0,0 0 0 16,0 0-12-16,-4-7-17 0,1-5 4 0,-4-4 1 15,-1-3 12-15,-2-9 0 0,-4 0 0 0,3-7 0 32,-3 1 9-32,3-4 2 0,-3 7 0 0,0-13 0 15,0 6-11-15,0 4-14 0,0-1 3 0,0-5 1 0,3-1 10 16,-3 0 0-16,0-3 0 0,0 0 0 0,3 4 0 0,1 2 0 0,6 0 0 0,-3 1 0 15,4 2 0 1,3 4 0-16,0-4 0 0,7 7 0 0,-4-9 0 0,8 8-10 0,3 1 10 0,-4-6 0 16,8 5-9-16,-4 4 9 0,4 3 0 0,0 4-9 15,-1 5 21-15,4-6 4 0,0 10 0 0,1-1 1 16,2 4-30-16,8 6-7 0,-4 0 0 0,8 6-1 16,-8 1 21-16,0 5 0 0,4 1 0 0,-8 2 0 15,-2 7 13-15,-5 7 1 0,1 2 0 0,-7 0 0 16,-4 1-14-16,0 2 11 0,-4-6-11 0,-3 1 10 15,0 2 10-15,-7 0 3 0,-3 1 0 0,-5-4 0 16,1 0-15-16,-3 0-8 0,-1 4 10 0,-3-4-10 16,0-6 8-16,0 3-8 0,-4-6 0 0,4-4 0 0,-1 1 0 0,5-10 0 0,-1 1 0 0,-3-4 0 31,7-3-16-31,0-3-4 0,3-4 0 0,1 4 0 16,-1-6-83-1,4 2-17-15,3-2-3 0,1 0-1 0,-1-1-115 0,4 7-23 0,0-9-5 0</inkml:trace>
  <inkml:trace contextRef="#ctx0" brushRef="#br0" timeOffset="210132.38">17209 1003 2419 0,'-4'9'107'0,"0"1"22"16,-3 2-103-16,4 7-26 0,3-3 0 0,-4 6 0 31,4-3 56-31,0 6 7 0,0 3 1 0,0 6 0 0,0-5 2 16,0 5 1-16,0 4 0 0,4-7 0 16,-4 4 1-16,3-1 0 0,1-3 0 0,-1 4 0 0,5-7-23 0,-1-9-4 0,3 3-1 15,1-13 0-15,3 1-25 0,0-4-6 0,4-6-1 0,-1-6 0 16,4-4-8-16,-3-5 8 0,3-1-8 0,4-6 8 15,-4-3-8-15,0 3 12 0,4-6-12 0,-4 3 12 16,0 0-12-16,-7 3 0 0,4-3 0 0,-4 6 0 16,0-3 0-16,-3 6 0 0,-1 4 0 0,-3 2 0 15,-3 1 0-15,3 2 0 0,-3 4 0 0,3 3 0 16,-7 0 0-16,3 3 0 0,1 4 0 0,-4 2 0 16,3 1 0-16,-3-4 0 0,0 3 0 0,4 4 0 0,-4 6 16 0,0-4 4 15,3 1 0-15,-3 3 1 16,0 3 18-16,4 0 3 0,-1-4 1 0,-3 4 0 0,4-3-35 0,-1 0-8 0,1 3 0 0,-1-9 0 15,1 2 0-15,-1-5 0 0,1 2 0 0,0-9 0 16,-1 0-108 0,-3-3-23-16,0 0-5 0,7-3 0 15,-3-6-89-15,3-7-18 0,0 1-3 0</inkml:trace>
  <inkml:trace contextRef="#ctx0" brushRef="#br0" timeOffset="210541.81">17882 1069 2188 0,'7'-13'97'0,"-3"4"20"15,3-1-93-15,-7 4-24 0,0 6 0 0,0 0 0 16,0 0 108-16,0 0 16 0,0 0 4 0,-4 3 1 16,-3 7-48-16,-3-1-9 0,3 1-3 0,-7 5 0 15,3 4-20-15,-3 0-4 0,0 6-1 0,3-6 0 16,-3 3-6-16,0-3-2 0,0 2 0 0,3 1 0 16,1-9-5-16,-1-1-2 0,4 1 0 0,0 3 0 15,4-13-5-15,3 6-2 0,-4-2 0 0,4-4 0 16,0-3-14-16,0 0-8 0,7 0 10 0,0 0-10 15,4-3 0-15,3 3-16 0,0-4 1 0,4 1 1 16,-1-3 31-16,1 3 7 0,3 0 0 0,0 0 1 16,0-1 11-16,4 1 3 0,-4-3 0 15,0 3 0-15,1 3-31 0,-1 0-8 0,-4 0 0 0,1 0 0 16,0 0 0-16,-4 3 12 0,3 3-4 0,-6 1 0 16,3-4-8-16,-3 3-10 0,-1 7 10 0,1-4-13 15,-4 3 13-15,0-2 0 0,0 2 0 0,-4 1 0 0,-3 3 0 0,0-7 0 0,0 4 0 0,-3-1 0 31,-1 4 0-31,-3-4 0 0,-3 7 0 0,3 0 0 16,-4-3 0-16,-3 2 0 0,0 1 0 0,3 3 0 16,1-3 23-16,-4-10 7 0,3 7 2 0,0-6 0 0,4 2-51 15,0-6-9-15,0-3-3 0,7-3 0 16,0 0-64-16,0 0-13 0,-3-9-2 0,3-3-1 16,3-1-130-16,1 0-27 0,3 4-4 0</inkml:trace>
  <inkml:trace contextRef="#ctx0" brushRef="#br0" timeOffset="210813.47">18447 1454 2553 0,'0'0'53'0,"0"0"12"16,0 0-52-16,7 4-13 0,-4-8 0 0,4 1 0 31,-3 0 105-31,-1-3 19 0,1 3 3 0,0-10 1 0,-4 1-20 0,3-4-4 0,-3 4-1 0,-3-7 0 16,3 0-11-16,-4-3-3 0,0 0 0 0,-3-3 0 0,0-3-71 0,0-1-18 0,-7-2 0 0,4-10 0 31,-5 1 0-31,1 2 0 0,-3 0 0 0,-1 1 0 16,4-1 9-16,0 4-1 0,0 5-8 0,3-2 12 15,1 6-12-15,-1 6-8 0,4 3 8 0,0-2-13 16,3 8-92-16,4 7-19 0,0 3-3 0,0 0-1 16,0 6-51-16,4 4-10 0,-4 5-3 0</inkml:trace>
  <inkml:trace contextRef="#ctx0" brushRef="#br0" timeOffset="211074.65">18450 1514 1728 0,'7'0'76'0,"-3"-6"16"31,3-4-73-31,-4 1-19 0,5-10 0 0,-5 0 0 0,4-3 208 0,0-3 39 0,-3 0 7 0,3-3 2 16,0 3-103-16,3 3-20 0,-3 0-4 0,4-3-1 31,0 0-44-31,3 0-8 0,0 3-3 0,3-6 0 15,5 12-14-15,2-9-3 0,-3 9-1 0,8-3 0 16,-5 7-39-16,1 2-8 0,0 4-8 0,-1 6 11 0,-2 0-11 0,-1 6 0 0,-4 4-12 16,-2 2 12-16,-1 10 17 0,-4 3 11 0,-3 4 3 0,0 8 0 15,-3-5-31-15,-1-1 0 0,-3 7 0 0,4-4 0 16,-4 1 0-16,-4 2 0 0,4 4 0 0,0-7 0 16,0-2 0-16,-3-1 0 0,3-6 0 0,0-3 0 15,-4-9-19-15,4-1-9 0,0-2-3 0,0-10 0 16,0 0-180-16,-7-10-36 0</inkml:trace>
  <inkml:trace contextRef="#ctx0" brushRef="#br0" timeOffset="211949.11">19396 1577 1579 0,'10'9'32'0,"-10"-9"10"47,7 3-34-16,-3-3-8-31,3 3 0 0,-4 1 0 0,-3-4 131 0,4 6 24 0,0-3 5 0,-4-3 0 0,0 0-25 0,0 0-6 0,3 6-1 0,-3-6 0 0,0 0-26 0,0 0-6 0,0 0 0 16,0 0-1-16,0 0-25 0,0 0-5 0,-3 3-1 0,3-3 0 0,-8 0 0 0,5-3 0 0,-8 0 0 0,4-3 0 0,0-7-28 0,-3 1-5 0,-1-4-2 0,4-3 0 16,-4-6-15-16,1 0-3 0,-1-3-1 0,1 3 0 15,-1-3-10-15,1 3 12 0,-1-4-12 0,4 1 12 16,-4 3-2-16,4-3 0 0,0 3 0 0,0-4 0 15,4 4-10-15,3-9 0 0,0 6 0 0,3-4 0 16,4 4 0-16,0 3 0 0,0 0 0 0,4 0 0 16,3 0 0-16,-3 3 0 0,3-6 0 15,0 6 0-15,0-7 0 0,0 11 0 0,4-7 0 0,-1 3 0 16,4 0 0-16,-3 3 0 0,3 3-11 0,4-3 11 0,-4 7-8 0,0 2 8 16,0 4-8-16,4 3 8 15,-7 0-44-15,-4 6-3 0,4-3-1 0,-4 6 0 16,-4-3-113-16,4 10-23 0,-3-4-5 15</inkml:trace>
  <inkml:trace contextRef="#ctx0" brushRef="#br0" timeOffset="212256.96">19893 1169 2553 0,'-10'-3'53'0,"10"3"12"16,0 0-52-16,0 0-13 0,-4-6 0 0,4 6 0 15,0 0 54-15,0 0 8 0,0 0 2 0,0 0 0 16,0 0 0-16,4 6 0 0,-1 3 0 0,1 1 0 16,-1 2 11-16,1 4 2 0,3 0 1 0,-4 3 0 15,4-4-29-15,-3 1-5 0,3 3-2 0,-4 3 0 16,4 0-15-16,1-4-3 0,-1 8-1 0,-4-8 0 15,4 1-15-15,-3 3-8 0,3-3 8 0,-4 3-8 16,4-10-11-16,-3 4-6 0,3-7-2 0,-4 4 0 16,1-7-113-16,0-6-22 0,-4 0-5 15</inkml:trace>
  <inkml:trace contextRef="#ctx0" brushRef="#br0" timeOffset="212433.93">19879 937 2553 0,'-7'-3'53'0,"0"3"12"0,7 0-52 0,0 0-13 15,0 0 0-15,0 0 0 0,0 0 54 0,0 0 8 0,0 0 2 0,0 0 0 16,3 3-52-16,1 7-12 0,3-4 0 0,0-3 0 31,0 6-63-31,4 1-15 0,-1-1-3 0,1 4-1 16,3-7-125-16,0 7-25 0,4-1-4 0</inkml:trace>
  <inkml:trace contextRef="#ctx0" brushRef="#br0" timeOffset="212767.24">20253 1345 1805 0,'0'12'76'16,"-4"1"-61"-16,1-4 136 0,-1 4 27 0,4-10 6 0,0 3 0 15,0-6-56-15,0 0-12 0,0 0-3 0,0 0 0 16,0-6-42-16,0-10-9 0,0 1-2 0,0-4 0 15,4 3-23-15,-1 0-5 0,1 1 0 0,0-1-1 16,3-3 13-16,-4 4 2 0,4-4 1 0,0-3 0 16,0 9-24-16,0-9-5 0,4 0-1 0,-1 4 0 0,1 5-17 15,0-3 0-15,-1 10 0 0,1-7 0 0,3 7 55 16,0 3 7-16,0 0 2 0,0 3 0 16,0 3-52-16,4 0-12 0,0 10 0 0,-4-4 0 15,0 4 0-15,0 6 0 0,-3-1 0 0,3 4 0 16,-7 3 0-16,0-6 0 0,3 6 0 0,-6-6 0 15,3 9 0-15,-4-6 0 0,1 0 0 0,0 3 0 0,-1-3 0 0,1 0 0 0,-1-3 0 0,1 0 0 32,-1-10-100-32,4 4-22 0,-3-7-5 0,3-3-1 15,0-3-153-15,-4-3-31 0</inkml:trace>
  <inkml:trace contextRef="#ctx0" brushRef="#br0" timeOffset="212994.71">20765 887 2329 0,'-4'9'103'0,"4"1"21"16,0-4-99-16,0 7-25 0,4 5 0 0,-4-5 0 15,3 3 56-15,1-1 5 0,-1 4 2 0,4 0 0 32,-3 6 21-32,3 0 5 0,0 0 1 0,0 3 0 15,0 1-21-15,3-1-4 0,-2 0-1 0,-1 7 0 16,3-10 0-16,-3 6 0 0,0 3 0 0,0-2 0 0,4-4-51 0,-4 0-13 15,0 0 0-15,0-2 0 0,-3-8 0 0,3 1 0 0,-4-3 0 0,4-7 0 16,-3-2-100-16,-4-4-22 0,0-3-5 0</inkml:trace>
  <inkml:trace contextRef="#ctx0" brushRef="#br0" timeOffset="213200.99">20673 1301 2685 0,'0'0'56'0,"0"0"13"16,7-3-55-16,-4 3-14 0,8-3 0 0,-4-1 0 0,4 1 128 0,-1-3 24 0,1 3 4 0,3 0 0 15,4 3-68-15,-1-3-13 0,1-1-3 0,-1 4-1 16,5-3-47-16,-1 3-10 0,0 0-2 0,4 0 0 16,-4 0-34-1,3 0-7-15,-2-3-2 0,-1 3 0 16,0 0-117-16,0 0-24 0,-3 0-5 0</inkml:trace>
  <inkml:trace contextRef="#ctx0" brushRef="#br0" timeOffset="213614">21703 1157 2419 0,'0'0'107'0,"0"0"22"15,3 6-103-15,-3 0-26 0,4 4 0 0,-1 2 0 0,5-2 108 0,-1 5 16 0,0 1 3 0,0 3 1 16,3 3-52-16,-3 3-9 0,4 0-3 0,0 3 0 16,-4 0 0-16,0 4 0 0,0-1 0 0,0-3 0 31,0 0-51-31,0-3-13 0,0-3 0 0,-4 0 0 0,1-3 0 0,3-9 0 0,-3-1 0 0,-1-3 0 31,4-6-48-31,-3 0-13 0,-1-6-3 0,1-3 0 16,-4-1-153-16,0-12-31 0,0 0-7 0</inkml:trace>
  <inkml:trace contextRef="#ctx0" brushRef="#br0" timeOffset="213793.38">21685 915 2508 0,'-10'6'71'0,"3"1"16"16,0-4-70-16,0 3-17 0,3 4 0 0,0-7 0 15,1 3 0-15,3-6 0 0,0 3 0 0,3 0 0 16,1 3-48-16,0 1-12 0,3-1-4 0,0-3 0 16,7 7-102-16,0-7-21 0</inkml:trace>
  <inkml:trace contextRef="#ctx0" brushRef="#br0" timeOffset="-214601.29">22056 1003 1824 0,'0'0'76'16,"0"0"-60"-16,0 0 76 0,0 0 15 0,0 0 3 0,0 3 1 15,-4 3-24-15,4 4-5 0,0-1-1 0,4 7 0 16,-1-4-65-16,1 7-16 0,-1 3 0 0,4 3 0 15,0 0 55-15,0 4 7 0,0-1 2 0,1 6 0 16,2-6 26-16,-3 4 6 0,4-1 0 0,-4 4 1 16,0-4-41-16,0 0-9 0,0 1-2 0,0-1 0 15,0-9-28-15,-3 0-5 0,3-6-2 0,-7-4 0 16,3-2-10-16,1 2 0 0,-4-9-12 0,0-3 12 16,0 0-49-16,0 0-3 0,-4-6 0 0,-3-10 0 15,0 1-71-15,4 2-14 16,-4-9-3-16,-4-3-1 0,4 6-12 0,0-6-3 0,3 3 0 0,-3-3 0 31,0 10 70-31,4-7 14 0,-4 3 2 0,0 3 1 0,3 7 42 0,-3-1 9 0,3 4 2 0,-3 0 0 16,7 6 66-16,0 0 14 0,0 0 2 0,0 0 1 15,0 0 21-15,0 0 4 0,-3 6 0 0,-1 0 1 16,4 1-25-16,0-1-6 0,4 0-1 0,-1 7 0 16,1-10-6-16,3 3-2 0,4 3 0 0,3-2 0 0,-4-1-2 0,8 0-1 0,0 4 0 15,3-4 0 1,3-6-6-16,1 0-2 0,0 0 0 0,3 0 0 0,-3-6-10 0,-1 3-3 15,1-7 0-15,0 1 0 0,-8 2-5 16,1-5 0-16,-4 6-1 0,0-7 0 16,0 4-23-16,-3-1 0 0,-4 1 0 0,0 3 0 0,0-7 36 15,0 4 8-15,-3 2 3 0,-1-5 0 16,1 6-27-16,-4-1-6 0,0-2-1 0,-4 3 0 16,4 6-13-16,-3-7 9 0,-4 4-9 0,0 3 8 15,3 0-8-15,-7 0 0 0,4 3 0 0,4 0 0 0,-4 4 12 0,0 5 1 0,0-5 0 16,0 2 0-16,3 3-13 0,1 1 0 0,-1 3-12 0,4-4 12 15,-3 4-12-15,3 3 12 16,3 0-12-16,-3 3 12 0,4-7-10 0,-1 4 10 0,4 0-8 16,0-7 8-1,0 4 0-15,0 3 0 0,4-10 0 16,-4 4 0-16,4-4 0 0,3 1 0 0,-4 2-12 0,4-9 4 0,1 0 8 16,-1 1 0-16,0-1 0 0,3-3 0 0,-3-3 8 0,1 3-8 15,-5 0 8-15,4-4-8 0,-3 1 11 0,-1 3-3 0,1-6 0 0,0 3 0 16,-4-3 0-16,0 2 0 0,-4 1 0 0,4 0 0 15,-3-3 1-15,-1 3 0 0,1-3 0 0,-4-1 0 16,3 4 1-16,1-3 0 0,-1-7 0 0,1 4 0 16,0-4-10-16,-1 1 12 0,1-4-12 0,-1-3 12 15,4 7-12-15,-3-10 8 0,-1 3-8 0,4 0 8 16,0 4-8-16,-3-1 0 0,6 3 0 0,-2-2 8 16,-1 2-8-16,0 4 10 0,0 2-10 0,0-5 10 15,0 6-10-15,-4 2 8 0,4 1-8 0,-3 0 8 16,-1 3 0-16,1 0 0 0,-1 3 0 0,1 4 0 15,0-4 0-15,-4 9 0 0,3-5 0 0,-3-1 0 16,4 6-8-16,-4 1 0 0,0 6 0 0,0-7 0 0,0 4 8 16,0 3-8-16,3 0 12 0,-3 3-4 15,0-7-8-15,0 1-9 0,0 3 9 0,0-7-13 0,4 1 13 16,-4-4 0-16,0 1 0 0,3-1-9 0,-3-6 9 0,4 0-13 0,-4-3 5 0,0 0 8 31,0 0-11-31,7-3 11 0,-4 3-8 0,1-6 8 0,-1-4 0 0,1 1-10 16,3 0 10-16,-4-4 0 15,5 4 0-15,-5-7 0 0,4 0 0 0,0 7 0 0,0-10 0 0,0 3 0 0,0 4 0 16,4-4 0 0,-4 4 0-16,4-1 8 0,-1 4 0 0,1-7 1 0,3 7-9 0,-4-1 0 15,5 1 0-15,-1 3 0 0,0-1 0 0,0 4 8 0,0-3 0 0,0 3 0 16,0 3-8-16,0 0 12 0,0 3-12 0,-3 3 12 16,3-3-12-16,-3 4 12 0,3-4-12 0,-4 3 12 15,-3 3-12-15,4-2 12 0,-4 2-12 0,0 7 12 16,0-4-12-16,-3 4 8 0,-1 3-8 0,-3 6 8 15,4 0-8-15,-4 0 8 0,0 3-8 0,0 4 8 16,0-4-5-16,-4 0-3 0,1-3 0 0,3 0 0 16,-4-9-16-16,4-4-2 0,-3 4-1 0,-1-10 0 15,4-6-108 1,0 0-21-16,-3-6-5 0</inkml:trace>
  <inkml:trace contextRef="#ctx0" brushRef="#br0" timeOffset="-213944.08">23414 555 1728 0,'-4'-13'49'0,"1"7"11"16,3 0-48-16,-4-4-12 0,4 10 0 0,0-6 0 16,0 6 104-16,0 0 20 0,0 0 3 0,0 0 1 15,0 0 13-15,0 0 3 0,-3 6 1 0,-1-3 0 16,4 4-65-16,0-1-12 0,0 0-4 0,0 3 0 15,4-2 0-15,3-1 0 0,-4 3 0 0,8 1 0 16,3-4-51-16,4 7-13 0,3-4 0 0,7-3 0 0,0 7 54 0,8-4 8 0,2 4 2 0,1-4 0 31,-4 4 0-31,1 2 0 16,-1 4 0-16,0-3 0 0,4 0-52 0,-4 2-12 0,4 4 0 0,0 3 0 16,-4-6 0-16,-3 6 0 0,-4-3 0 0,0 6 0 0,-6-2 0 15,-8 5 0-15,0 7 0 0,-4-7 0 16,-3 3 0-16,-3 7 0 0,-4 3 0 0,0-6 0 0,-4 2 0 0,-6-2 0 15,3 3 0-15,-7 3 0 16,0-10 0-16,-4 7 0 0,0-3 0 0,1-1 0 16,-4-5 0-16,-1-1 0 0,1 0 0 0,0-9 0 0,0 3 0 0,3-12 0 0,1 3 0 15,2-1 0-15,1-8 0 0,4-1 0 0,-1-3 0 0,1-3 0 32,3 0-172-32,7 0-38 0,-4-9-7 0</inkml:trace>
  <inkml:trace contextRef="#ctx0" brushRef="#br0" timeOffset="-208225.91">2233 16348 2269 0,'-7'6'64'0,"4"-2"15"0,3 2-63 0,0 0-16 0,-4 0 0 0,4 1 0 0,0 5 40 0,0 1 4 0,0-1 2 0,4 7 0 31,-4 3-2-31,0 3 0 0,3 3 0 0,4 4 0 0,-7-1 8 0,4 0 0 0,3 7 1 0,-7-3 0 15,3-7-20-15,8 3-4 0,-11-6-1 0,3 3 0 16,4-2-16-16,-7-1-3 0,0 3-1 0,0-6 0 31,0 0-115-31,-7-3-23 0,7-1-5 0</inkml:trace>
  <inkml:trace contextRef="#ctx0" brushRef="#br0" timeOffset="-208018.54">1976 16768 1801 0,'0'0'76'16,"0"0"-61"-1,0 0 93-15,0 0 18 0,3 3 4 0,4 1 1 16,-3-1-63-16,6 0-13 0,1 0-3 0,3-3 0 16,0 0 8-16,4 0 0 0,6 0 1 0,1-3 0 15,-4 3-7-15,-3-3-2 0,3 0 0 0,4-1 0 0,-4-2-34 0,4 3-7 0,-1 0-2 0,5-3 0 31,-5 3-53-31,4-1-10 0,1 1-2 0,6-3-1 16,-7 3-128 0,4 0-26-16</inkml:trace>
  <inkml:trace contextRef="#ctx0" brushRef="#br0" timeOffset="-204183.15">3330 16220 1413 0,'0'0'60'16,"0"0"-48"-1,0 0 146-15,0 0 30 0,0 0 5 0,0 0 2 16,0 0-72-16,0 0-15 0,0 0-2 0,0-7-1 16,0 7-24-16,0-6-5 0,0 6 0 0,-3-6-1 15,3 6-27-15,0-6-4 0,0 6-2 0,0 0 0 16,-11-4-25-16,11 4-5 0,-7 0 0 0,0 4-1 15,0-1 34-15,-4 3 7 0,8 3 2 0,-8 1 0 0,1 2-30 0,-1 1-5 0,1 3-2 0,-5 2 0 32,5-5-17-32,-1 3 0 0,-3 2-13 0,0-2 5 15,3 3 57-15,1 0 12 0,-4-1 3 0,3 4 0 0,1 0-64 0,-1-3 0 16,7 6-12-16,-6-6 2 0,3 3 10 0,3-3 12 16,-3 0-2-16,4-1-1 0,-1-5-9 0,4 0 0 0,0-1 0 0,0-6 0 31,0 1 8-31,0-4-8 0,0-3 0 0,0 0 8 0,4-3-8 0,6-4 0 0,-6 1 0 15,3-3 0-15,3-4 0 0,5 1 0 0,-5-4 0 0,1 0 0 16,6 4 0-16,1-1 0 0,-4 1 0 0,7-1 0 31,-7 4 9-31,8 2 10 0,2 1 1 0,-10 0 1 16,8 3-10-16,-1 0-3 0,-7-1 0 0,7 4 0 16,-10 0-8-16,3 0 12 0,0 0-12 0,-4 0 12 15,1 4-12-15,0-1 8 0,-1 3-8 0,1-3 8 0,-11 3-8 0,7-2 10 0,0 2-10 0,-7 3 10 16,0 4-1-16,0-1 0 0,0 4 0 0,-7 6 0 15,0 0-9-15,0 6 12 0,3 0-12 0,-6 4 12 16,-8-4-12-16,4 3 10 0,0 1-10 0,0-1 10 16,-8 0 6-16,8 4 2 0,-7-1 0 0,0 1 0 15,7-4-18-15,-7 1-12 0,7-4 1 0,-4 0 1 16,4-6 10-16,0-3 16 0,3-4-4 0,1-5-1 16,6-1-35-16,-7-3-6 0,4-2-2 0,7-4 0 15,0 0-49-15,0 0-11 0,0-10-1 0,0 1-1 16,0-1-70-16,7-2-15 0,4-1-2 0</inkml:trace>
  <inkml:trace contextRef="#ctx0" brushRef="#br0" timeOffset="-203746.26">3679 16662 808 0,'-3'-44'16'0,"3"25"6"0,0 0-22 0,0-3 0 0,0 0 0 0,0 0 0 16,0 0 116-16,0 0 18 0,0 4 4 0,3-1 1 15,-3 0-5-15,8 6-1 0,-8 4 0 0,0-3 0 16,0 5-8-16,0 1-1 0,3 3-1 0,-3 3 0 31,0 0-8-31,0 0-2 0,0 0 0 0,0 0 0 0,4 9-29 0,3 4-5 0,-4 2-2 0,4 7 0 16,-3 10-31-16,3 2-6 0,0 10-2 0,3 0 0 31,1-3-2-31,0 3-1 0,-1 0 0 0,4 0 0 16,-7-4-4-16,4 1-1 0,-4 0 0 0,4-4 0 0,-4-2-19 0,-4-4-11 0,4-2 12 0,-3-4-12 15,-1-7-12-15,1-5-10 0,-4-1-2 0,0-5 0 16,0-7-104-16,0 0-20 0,-7-10-5 0,3 1-1 15,-3-4-40-15,-3-2-8 0,6-1-2 0</inkml:trace>
  <inkml:trace contextRef="#ctx0" brushRef="#br0" timeOffset="-203264.51">3595 16768 1469 0,'10'10'30'0,"-6"-7"9"0,-1 0-31 0,8 0-8 0,-4 0 0 0,4 0 0 16,-1-3 82-16,4 0 15 0,0 0 3 0,8 0 1 15,-8 0-21-15,7-3-4 0,0 0 0 0,4 0-1 16,-4-3-37-16,4-1-7 0,-4 1-2 0,4-3 0 16,-8 3-29-16,1-4 0 0,-1 4 0 15,1-4 0-15,-7 1 13 0,-1 3-3 0,4-4-1 0,-3 4 0 16,-4 0-9-16,4 3-11 0,-4-4 3 0,3 1 0 16,-6 3 32-16,-4 3 6 0,0 0 2 0,0 0 0 15,0 0 0-15,0 0 1 0,0 0 0 0,0 0 0 16,0 0 70-16,0 0 13 0,-4 3 4 0,-3 7 0 15,4-4-54-15,-8 6-10 0,8-2-3 0,-5 5 0 16,5 1-32-16,-4 0-6 0,7-1-2 0,-4 4 0 16,4 0-13-16,0 3 0 0,0 0 8 0,0-3-8 15,0 0 0-15,4-1 0 0,3-2 0 16,-4-3 0-16,1-7 0 0,3 0 0 0,-3-3 0 0,3-3 0 16,3-6 0-16,-6 0-21 0,6-4 3 0,1-5 1 15,-8-1 5-15,4 0 0 0,4-2 1 0,-11-1 0 16,4 0-17-1,3 0-3-15,-4 0-1 0,1 4 0 0,-4-1 32 0,7 3 0 0,-7 1 0 0,0 2 0 16,0 10 0-16,0 0 0 0,0 0 0 0,0 0-9 16,3 7 46-16,4-1 10 0,-7 3 1 0,7 4 1 15,0-1-33-15,-3 4-8 0,7-3 0 0,-4 6-8 0,0-4 14 0,3 1-4 16,1 3-1-16,-1-4 0 0,1 1-9 0,0 0 0 16,-1-1 0-16,1-5 0 15,-1-4-54-15,4 0-6 0,-3 1-2 0,-4-7 0 16,4-4-106-16,-1-5-20 0,1 0-5 0</inkml:trace>
  <inkml:trace contextRef="#ctx0" brushRef="#br0" timeOffset="-202873.03">4456 16511 2495 0,'-18'16'52'0,"14"-10"12"0,-3 0-51 0,0 4-13 0,0 2 0 0,4 1 0 15,-8 3 88-15,4 2 14 0,0 4 3 0,4 0 1 16,-1 3-42-16,0-3-9 0,-3 0-2 0,7 0 0 15,0 0-41-15,0 0-12 0,0 0 0 0,0 0 8 16,7-3-8-16,-7 3 0 0,0-3 0 0,4-1 0 16,3-2 0-16,-3-3 0 0,6-4 0 0,-6 0 0 15,3-5 0-15,3 2 0 0,-6-6 0 0,6-3 0 32,1 0-40-32,0-4-13 0,-1 1-3 0,4 0 0 15,-3 0-64-15,3-4-12 0,0 4-4 0,-3 0 0 0,6 2 56 0,-3 1 12 0,1 3 1 16,6 0 1-16,-11 3 0 0,4 1 0 0,1 2 0 0,2 0 0 15,-6 0 46-15,3 1 10 0,-4 2 2 0,1-3 0 16,-4 4 40-16,4-4 8 0,-4 3 1 0,-4-2 1 16,1-4 62-16,-1 3 13 0,1-3 3 0,-4-3 0 15,0 0-5-15,0 0-1 0,0 0 0 0,0 0 0 16,0-9-40-16,-4-1-8 0,1-2-2 0,-4-4 0 16,0 1-6-16,-4-7-2 0,0 3 0 0,-3-6 0 0,0 0-27 0,0 3-5 15,-11-3-2-15,8-7 0 0,3 4-22 16,-7-7 8-16,6-2-8 0,-2 6 0 0,3-1 0 0,3 10 0 15,8 0 0-15,-8 3 0 0,7 4-92 16,1 5-22-16,3 1-5 0,0 3-1 0,0 6-118 16,0 0-24-16</inkml:trace>
  <inkml:trace contextRef="#ctx0" brushRef="#br0" timeOffset="-202564.34">4854 16605 2225 0,'0'0'46'0,"0"0"12"15,0 0-46-15,0 0-12 0,0 0 0 0,0 0 0 16,-3 3 86-16,-1 4 15 0,-3-1 3 0,0 3 1 16,4 1-59-16,-8 2-12 0,4 4-2 0,0 0-1 15,0 2 8-15,3 1 1 0,-6 3 1 0,3-3 0 16,3 3 11-16,1-3 1 0,3 3 1 0,0-7 0 16,0 1-3-16,-7 0-1 0,7-4 0 0,7-5 0 15,-7-1-14-15,3 0-4 0,1-6 0 0,-1 0 0 16,4-6-13-16,0 0-3 0,4-4-1 0,-4-2 0 15,0-1 13-15,4 1 4 0,-1-1 0 0,1 4 0 16,3-4-20-16,0 1-4 0,0 2-8 0,4 1 12 16,-4 2-12-16,7-2 0 0,-3 6 8 0,3 0-8 0,-4 6 19 15,8 0 1-15,-7 3 0 0,3 4 0 16,-3 2 2-16,-1 4 1 0,-3 0 0 0,0 2 0 0,1 4-13 16,-5 0-2-16,-6 3-8 0,3 1 12 15,-4-5-28-15,1 1-5 0,3-3-2 0,-7-3 0 16,-7-4-134-16,3-5-27 0,1-4-6 0</inkml:trace>
  <inkml:trace contextRef="#ctx0" brushRef="#br0" timeOffset="-201667.5">5754 17138 1814 0,'0'0'80'0,"0"0"17"16,0 0-77-16,0 0-20 0,-4 3 0 0,4-3 0 15,-3 7 75-15,3-7 11 0,0 0 2 0,-4 3 1 16,4-3-19-16,0 0-4 0,0 0-1 0,-7 0 0 0,7 0-1 16,-7-3-1-16,7 3 0 0,-3-3 0 0,-4-4 1 0,3 4 1 0,-3 0 0 0,0-3 0 31,0 0-20-31,3-1-4 0,-10 1-1 0,4-3 0 16,-1-4-18-16,-7 0-4 0,4 1-1 0,0-7 0 0,0 3 6 15,0 1 1-15,7-4 0 0,-11-3 0 16,11 3-4-16,-3-3 0 0,3 0 0 0,3 0 0 0,-3-3-10 0,3 6-2 15,4 1-8-15,0-7 12 16,11-1-4-16,-7 1-8 0,3-6 11 0,0 3-11 16,3-4 11-16,8 1-11 0,-8-3 10 0,5 2-10 15,2 1 8-15,-3 0-8 0,4 2 0 0,0 1 0 16,-4 3 0-16,-4 3 0 0,4-3 0 0,-3 6 0 0,0-3 0 0,-4 3 0 0,3 1-13 0,-3-4 4 16,4 6-72-1,-1 0-15-15,-2 4-2 0</inkml:trace>
  <inkml:trace contextRef="#ctx0" brushRef="#br0" timeOffset="-199657.68">6216 16781 2146 0,'0'0'60'0,"0"0"15"0,-7 3-60 0,7-3-15 0,-4 3 0 0,4-3 0 16,0 6 60-16,-3-2 10 0,3 2 2 0,0 0 0 15,3 4-13-15,-3-1-3 0,4 3 0 0,-1 1 0 16,1 6-3-16,-4-4-1 0,7 7 0 0,-3 0 0 16,-1-3-16-16,4 3-3 0,-3 0-1 0,-1 0 0 15,1-6-32-15,-1-1 0 0,4-2 0 0,-3-4 0 16,-4-6-70-16,0-3-21 15,0 0-4-15</inkml:trace>
  <inkml:trace contextRef="#ctx0" brushRef="#br0" timeOffset="-199502.84">6167 16524 2329 0,'-4'9'103'0,"-3"1"21"15,7-4-99-15,-7 3-25 0,3 1 0 0,4-4 0 16,0 3 8-16,0-2-8 0,4-1 8 0,-4 0-8 16,7-3-80-16,-3 0-22 0,-1 1-4 0</inkml:trace>
  <inkml:trace contextRef="#ctx0" brushRef="#br0" timeOffset="-199163.05">6438 16975 2206 0,'-7'7'63'0,"4"-4"13"16,3-3-61-16,0 0-15 0,-4-3 0 0,-6-4 0 15,2-2 48-15,5-1 8 0,-4-2 0 0,3-1 1 16,1-2-11-16,3-1-2 0,0 0-1 0,-7 1 0 16,14-1-28-16,-7 0-6 0,0 4-1 0,3-1 0 15,4 1-8-15,0 2 0 0,4-2 0 0,0-1 0 16,-4 1 10-16,3 2 0 0,4 1 0 0,-3 3 0 15,3-4 27-15,-3 4 6 0,3 3 1 0,-4 0 0 16,4 6-3-16,-3 0 0 0,0 3 0 0,-1 0 0 16,1 7 5-16,-4-4 1 0,0 7 0 0,3 0 0 15,-2 3-15-15,-5-1-4 0,8 4 0 0,-8 3 0 16,1-3-12-16,-1-3-2 0,1 3-1 0,-1-3 0 16,4-7-25-16,-3 1-4 0,3-4-2 0,-7-5 0 15,0-4-110-15,0 0-21 0,3-7-5 16,5-5-1-16,-5-4-91 0,1-3-18 0</inkml:trace>
  <inkml:trace contextRef="#ctx0" brushRef="#br0" timeOffset="-198750.62">6773 16417 1957 0,'0'0'82'16,"0"0"-66"-1,-7 0 98-15,7 0 19 0,-3 3 4 0,-1 0 1 0,4 4-61 0,0 2-12 0,0 1-2 0,4 2-1 16,6 4-30-16,-6 3-5 0,6-1-2 0,1 7 0 15,3 1 7-15,0 2 2 0,4 3 0 0,-4 4 0 16,4-7 9-16,-1-3 1 0,1 3 1 0,0-3 0 16,-8 3-10-16,4-2-3 0,4-1 0 0,-15 0 0 15,8-7-32 1,-4-2 0-16,0 0 0 0,0-4 0 16,-3-5 0-16,-1-1 0 0,1-3 0 0,-4-3 0 0,0 0-36 0,0-9-13 0,-4-1-3 15,4-2-1-15,-7-4-14 0,0 0-2 0,0-2-1 0,-4-1 0 16,1 3-94-16,-8-3-18 0,4 4-4 0,-7-1-1 15,3 0 65-15,-3 4 13 0,4-1 2 0,-5 4 1 16,5-1 18 0,3 4 3-16,-4 0 1 0,4 6 0 0,0 0 56 0,3 3 12 15,1 0 3-15,-1 3 0 0,4 1 72 0,0 2 14 16,3 0 3-16,-3-2 1 0,7-1 57 0,0 3 11 0,0-2 3 0,0-1 0 16,4-3-44-16,3 3-9 0,-4-3-2 0,8-3 0 15,0 4 3-15,-1-4 1 0,4 3 0 0,4-3 0 16,-4 0-25-16,7-3-4 0,0 3-2 0,1 0 0 0,-1-4-26 0,0 1-4 15,4 3-2-15,-4-3 0 16,0 0-25-16,-7 0-9 0,4-3 0 0,-1 2 9 16,1-2-97-16,0 0-20 0,-1-3-4 15</inkml:trace>
  <inkml:trace contextRef="#ctx0" brushRef="#br0" timeOffset="-197339.62">7934 16771 1437 0,'0'0'40'0,"0"0"10"16,0 0-40-16,0 0-10 0,0 0 0 0,0 0 0 0,0 0 92 0,0 0 17 0,0 0 3 0,0 0 1 31,0 0-39-31,0 0-8 0,0 0-2 0,0 0 0 16,-4 0-18-16,4 0-4 0,-7-3-1 0,4 0 0 15,-4 0 38-15,3-3 7 0,1 3 2 0,-4-4 0 0,3 4-21 0,-3-3-4 0,0 3-1 0,4 0 0 32,-5 0-22-32,-2 3-5 0,3 0-1 0,-4 0 0 0,4 3-8 0,-3 3-2 0,-1 0 0 0,0 1 0 15,1 2-6-15,3 3-2 0,-4 1 0 0,1 0 0 31,-1 5-5-31,0 4-2 0,4 0 0 0,-3 6 0 0,3-2 1 0,3 5 0 0,1 0 0 16,-1 4 0-16,4-4 0 0,4-3 0 0,3 1 0 0,-4-1 0 16,8-6-10-16,-1 0-11 0,1-7 3 15,7 1 0 1,-4-7 8-16,3 1 0 0,5-7 0 0,-5 0 0 16,1-3-27-16,0-3-9 0,-1-3-3 0,-3-4 0 0,4-2-13 0,-4-4-2 0,4-6-1 0,-4 0 0 15,3-6 10-15,-2 0 1 0,2-7 1 0,1 4 0 16,-1 3 23-16,-2-1 5 0,2 4 1 15,1 0 0-15,-4 6 14 0,-3 4 0 0,-1 2 0 0,1 1 0 16,-4 2 0-16,-4 4 0 0,1 0 0 0,-4 6 10 16,0 0 40-16,0 0 8 0,0 0 2 0,0 0 0 15,-4-3-4-15,-3 0-1 0,4-1 0 0,-4 1 0 16,0 3-26-16,0 0-5 0,-4 0 0 0,4 0-1 16,-4 0-11-16,1 0-3 0,-1 3 0 0,4 1 0 15,-3-1 8-15,2 0 2 0,-2 3 0 0,6 0 0 16,-3 4-19-16,4 2 10 0,3 4-10 0,0 0 8 15,0-1-8-15,7 4 8 0,0 3-8 0,0 0 8 16,0 3-8-16,0 0 10 0,0 0-10 0,0-3 10 16,4 0-10-16,-1-3 0 0,4-3 0 0,4 2 0 15,-4-8-11-15,0 2-7 0,4-8-2 0,-4-4 0 0,0 0 11 0,-3-7 9 16,3-2-13-16,-4-1 5 0,-3-2 8 0,1-7-13 0,-1-3 5 0,0 0 8 31,-4 0 0-31,4-3 0 0,-3 0 0 0,-1 0 0 0,1 3 0 0,-1 0 0 0,1 3-8 0,-4 0 8 31,3 7 0-31,-3-1 0 0,0 7 0 0,0 0 0 0,0 6 0 0,0 0 0 0,0 0 0 16,0 0 0-16,0 0 0 16,0 0 0-16,0 0 0 0,0 0 0 0,0 0 0 0,0 0-9 0,0 0 9 0,0 0-13 31,0 0-2-31,0 0 0 0,0 0 0 0,0 0 0 16,-3-3 4-16,3 3 1 0,0 0 0 0,-4-7 0 15,4 7-17-15,-3-3-3 0,3 3-1 0,0 0 0 0,0 0 17 0,0 0 3 0,0 0 1 0,0 0 0 16,0 0 10-16,0 0 0 0,0 0-9 0,0 0 9 15,0 0 0-15,0 0 0 0,0 0 0 0,0 0 0 16,0 0 0 0,0 0 0-16,0 0 0 0,0 0 0 0,0 0 0 0,0 0 0 0,0 0 0 0,0 0 0 15,0 0 0-15,0 0 0 0,0 0 0 0,7 3 0 16,-4 4 13-16,1-1-2 0,3 3-1 0,-3 4 0 16,3-1 18-16,-4 4 3 0,4 0 1 0,0 3 0 15,0 3-20-15,0 3-3 0,0-3-1 0,0 6 0 16,0-3 10-16,1 0 2 0,-1 3 0 0,3-3 0 15,1 0-4-15,-1-3 0 0,4 3 0 0,-3 1 0 16,0-1 4-16,3 0 0 0,0 0 0 0,-4 3 0 0,5 0-20 0,-5 0 0 16,4 1 0-16,-3-4-9 0,-1-3 17 15,-3 0 3-15,4 0 1 0,-7-10 0 16,3 1-12-16,-4-4 12 0,1-3-12 0,-4-3 12 16,0-3-12-16,0 0 0 0,0 0 9 0,-7-9-9 15,0-7 0-15,0-2 9 0,-4-4-9 0,0-3 0 16,1-1 10-16,-1 1-10 0,1-3 8 0,3 3-8 15,-4 0 8-15,4 0-8 0,0 3 8 0,0 0-8 16,0 0 0-16,3 3 0 0,1-3 0 0,-1-3 0 0,4 0 0 0,-3 0 0 0,3-3 0 0,0 0-11 16,0-4 11-16,3 4 0 0,-3 0 0 0,4 0 0 31,3 3 0-31,-4 3 0 0,4 3 0 0,0 0 0 16,0 3 0-16,4 4 0 0,0 2 0 0,3 4 8 0,-4 0 6 0,8 3 2 15,-4 0 0-15,4 6 0 0,-1 0 8 0,-3 0 3 0,4 3 0 0,-4 7 0 31,0-1-3-31,0 4 0 0,-3 3 0 0,0 3 0 0,-4 0-24 0,-4 3 8 0,1 3-8 16,-8 0 0-16,1 0 20 0,-4 1-2 0,0-4 0 0,-1 0 0 16,-6-3-18-1,0 0 0-15,-3-7 0 0,-1-2 0 0,4 3 0 0,-7-10-22 0,3 0 3 0,0-3 1 16,4 0-63-16,0-6-13 0,0 0-2 0,3-3-1 16,4-7-120-16,0 4-24 0,0-7-5 0</inkml:trace>
  <inkml:trace contextRef="#ctx0" brushRef="#br0" timeOffset="-196368.04">8901 16819 1690 0,'-11'3'35'0,"11"-3"9"0,-7 3-36 0,0 0-8 0,0 0 0 0,3 0 0 31,-3 0 116-31,4 0 20 0,-4 4 5 0,3-4 1 0,-3 3-21 0,4 0-4 0,-1 1-1 0,-3-1 0 16,3 3-32-16,1-2-6 0,-1-1-2 0,1 6 0 15,-4 1-22-15,7 0-5 0,-4 5-1 16,1 1 0-16,3 0-28 0,-4 6-7 0,8 0-1 0,-4 0 0 16,0-3-12-16,3 3 0 0,1-3 0 0,-4-3 0 15,3-3 0-15,4-4 0 0,-3-2 0 0,-1-4 0 0,5-3 0 16,-5 0 0-16,4-3 0 0,0-3 0 15,-3-6 0-15,6-4-10 0,-3-3 2 0,0-2 0 16,0-7 8-16,0-1 0 0,1-2 0 0,-1-3 0 16,3 6 0-16,-3 0 0 0,4 0 0 0,-1 3 0 0,1 3 0 0,0 6 0 0,-1 1 0 0,1 5 0 31,-1 4 0-31,1 3 19 0,-1 3-3 0,1 4-1 16,0 5 25-16,-1 4 4 0,1 3 2 0,-1 0 0 15,1 6-16-15,0 0-3 0,-1 0-1 0,1 3 0 0,-4-6 3 0,3 0 1 0,1-3 0 0,-4 0 0 31,0-7-30-31,0 1 0 0,0-4 0 0,0-3 0 16,0-2-45-16,0-4-15 0,-3-4-4 0,3-2 0 16,-4-3-51-16,5-7-10 0,-5 0-3 0,4-6 0 0,-3 0-44 15,3-6-10-15,-4-3-2 0,4 0 0 0,0-1-44 0,-3 1-10 16,3-1-2-16,-4 4 0 0,4 3 148 0,-7 6 28 0,4 1 7 16,0 2 1-16,-4 6 137 0,3 1 28 15,-3 0 6-15,0 5 1 16,0 4 96-16,0 0 19 0,0 0 4 0,0 0 1 0,0 0-71 0,0 0-13 15,0 0-4-15,0 0 0 0,0 0-67 0,-7 0-13 0,3 4-4 0,-3 2 0 32,4 0-16-32,-1 0-3 0,1 4-1 0,-1 2 0 15,1 4-25-15,3 3-6 0,-4 6-1 0,1 0 0 16,-1 3-3-16,4 0-1 0,0 7 0 0,0-4 0 0,0 1 4 0,4-4 0 0,-1-3 0 0,1 0 0 16,-1-6-12-16,1-3 0 0,3-1 0 0,0-5 0 15,4-1 0-15,-4-3 0 0,0 4 0 0,7-7 0 16,-4-3 0-16,4 0-14 0,1 0 3 0,-1-3 1 15,0 0-3-15,3-4-1 0,1 4 0 0,0-3 0 16,-1 3-21-16,5-3-4 0,-5-1-1 0,1 4 0 16,-4-3 26-16,4 3 5 0,-4 0 1 0,0-1 0 15,-4 1 8-15,1 0 0 0,-4 3 0 0,0 0 0 0,0-3 0 16,0 3 11-16,-3 0-3 0,-4 0 0 0,0 0 36 0,0 0 6 0,7 0 2 0,-7 0 0 16,0 0-7-16,0-9-1 0,0-1 0 0,0 1 0 15,-4-7-25 1,1-3-6-16,-1 0-1 0,1-2 0 0,-4-1-3 15,3-3-1-15,-3-1 0 0,0 1 0 0,0 3-8 0,3 4-11 0,-3-4 3 0,4 3 0 16,-4 3-90 0,-4 0-18-16,4 4-3 0,0-1-1 0,-4 1-148 0,1-1-31 0</inkml:trace>
  <inkml:trace contextRef="#ctx0" brushRef="#br0" timeOffset="-196211.43">9409 16530 2311 0,'0'0'102'0,"0"6"22"0,-4 1-100 0,4-1-24 0,0 0 0 0,0 4 0 16,4-1 63-16,-1 0 7 0,4 1 2 0,0 2 0 15,0-2-51-15,4-1-9 0,3 1-3 0,-3-1 0 16,3 0-69-16,3-2-15 0,-3-1-2 0</inkml:trace>
  <inkml:trace contextRef="#ctx0" brushRef="#br0" timeOffset="-196005.58">9892 17013 1896 0,'7'12'80'16,"0"1"-64"-1,0-7 150-15,-3 1 30 0,-4-1 7 0,0-6 1 16,0 0-64-16,0 0-13 0,0-6-3 0,-4-4 0 0,-3-2-49 0,-4-1-11 0,1-6-1 0,-1-3-1 16,-3 0-19-16,4 0-4 0,-5-3-1 0,1 3 0 15,-3 0-14-15,3 0-4 0,-1 1 0 0,-2-1 0 31,3 3-20-31,3-3-15 0,-3 3 3 0,3 3 0 16,1-3-78-16,3 7-15 0,0-1-3 0,3 1-1 16,-3 2-168-16,4 4-34 0</inkml:trace>
  <inkml:trace contextRef="#ctx0" brushRef="#br0" timeOffset="-195310.01">9663 16790 2366 0,'7'3'67'0,"-4"1"15"15,1-1-66-15,3-3-16 0,0 0 0 0,0 3 0 16,3-3 49-16,-2 0 7 0,2 0 0 0,1 0 1 31,3 0-28-31,0 3-5 0,4-3-2 0,-1 0 0 0,1 0-10 0,-1 0-1 0,1 0-1 0,0 0 0 16,3 0-10-16,-3-3 0 0,-1 3 0 0,-3-3 0 16,0 0 0-16,1-1 0 0,-1-2 0 0,-4 3 0 15,1-3 0-15,-1-1-9 0,-3 1 9 0,0 0-13 16,-3 0 0-16,0-1 0 0,-1 1 0 0,-3 6 0 15,0 0 13-15,0 0 0 0,0 0 0 0,0 0-9 16,0 0 26-16,0 0 6 0,0 0 1 0,0 6 0 16,-3 1 27-16,-1 2 5 0,4 4 2 0,0-1 0 15,0 4-27-15,0 3-6 0,4-1-1 0,-1 4 0 16,4 0 0-16,-3 0 0 0,3 0 0 0,-4 0 0 16,4-3-6-16,4-3-2 0,-4-1 0 0,4-2 0 0,-4-4 0 0,3-2 0 0,-3-1 0 0,0-3 0 31,4-3-16-31,-4-3 0 0,3 0 0 0,1-4 0 15,-4 1 0-15,4-3 0 0,-1-1 0 0,-3-2 0 0,4 2 0 16,-4-2 0-16,4-4 0 0,-4 4 0 0,0-4 0 0,0 3 0 0,-4-2 0 0,4 2 0 16,0 1 0-16,-3 2-16 0,3 1 4 0,-4-1 0 15,1 1 12-15,0 3 16 0,-4 0-3 0,0 6-1 16,0 0 7-16,7-7 1 0,-7 7 0 0,0 0 0 31,3-3-10-31,-3 3-2 0,7 0 0 0,0 3 0 16,0 4 10-16,4 2 2 0,-1 0 0 0,5 10 0 0,-1 3-20 0,0 6 10 0,3 10-10 0,5 0 8 15,-5-1 20-15,4 4 3 0,1 0 1 0,-5-1 0 16,1-2-10 0,-4 0-2-16,0-1 0 0,0 1 0 0,-3 3-6 0,-1 6-2 0,1 0 0 0,-4-3 0 15,0 0 16-15,-3-7 4 0,-1-2 0 0,-3-1 0 16,-3-2-32-16,-1-4 0 0,1 0 0 0,-8-3 0 31,0-3 12-31,-3-3-3 0,0-3-1 0,-4-4 0 0,-3-9-16 0,-3-9-4 0,-5-3-1 0,1-4 0 16,0 0 13-16,0-5 0 0,3 2 9 0,0 0-9 15,4-6 0 1,4 4 0-16,-1-1 0 0,7-6 0 0,4-4 0 0,0-2 0 0,4-7 0 0,6 10 0 16,1 0 0-16,3-3 0 0,3-1 0 0,4 1 0 15,4 0 0-15,0 5 0 0,-1 1 0 0,8-3 0 0,0 3 0 16,-4 9 0-16,4 1 0 0,-4 5 0 0,-4 4 8 0,1 3-8 16,-4 3 0-16,0 0 0 15,0 3-33-15,-3 0-13 0,0 0-2 0,-1-3-1 16,-3 0-171-16,0 0-35 0</inkml:trace>
  <inkml:trace contextRef="#ctx0" brushRef="#br0" timeOffset="-194784.26">10470 16260 1421 0,'-10'-15'60'0,"-1"-4"-48"16,1 3 94-16,-1-3 19 0,1 1 4 0,-1-1 1 16,0 3-36-16,1 4-7 0,3-1-2 0,-4 4 0 15,4-1 10-15,0 4 1 0,0 0 1 0,3 3 0 16,4 3-4-16,0 0-1 0,0 0 0 0,0 0 0 0,0 0-30 16,4 6-6-16,3 0-2 0,0 0 0 15,7 1-8-15,4 2-2 0,-1-3 0 0,5 1 0 16,-1 2 9-16,0-3 2 0,4 1 0 0,3 2 0 0,4-3-7 0,-1 4 0 0,5-1-1 0,-1 4 0 15,0-4-20-15,1 3-4 16,-1 4-1-16,0 0 0 0,-3 0-2 0,0 2 0 16,-4 4 0-16,-4 3 0 0,1 4-12 0,-7 5-8 0,-1 4 8 0,-2 2-2 31,-5 8-6-31,-3-1 0 0,-3 6 0 0,-1 3 0 0,-3-2 0 0,-3 2 0 16,3 4 0-16,-7-4 0 0,0 0 0 0,-4-2 0 0,0-4 0 0,1-3 0 15,-1-9 0-15,-3-10 0 0,4-3 0 0,-5-3 0 31,1-10 0-31,0 1 0 0,0-7 0 0,0-3 0 0,3-6-62 0,-3 0-12 16,4-6-2-16</inkml:trace>
  <inkml:trace contextRef="#ctx0" brushRef="#br0" timeOffset="-162660.25">18217 2737 1337 0,'0'0'28'0,"0"0"6"16,-7-3-34-16,4-7 0 0,-1 4 0 0,4 6 0 16,0 0 102-16,0 0 14 0,0 0 2 0,0 0 1 15,0 0-37-15,0 0-7 0,0 0-2 0,0 0 0 16,0 0-7-16,0 0-2 0,7 3 0 0,-3 4 0 15,-1 5 0-15,5-3 0 0,-5 7 0 0,4 3 0 16,-3 0 0-16,3 6 0 0,-4 0 0 0,1 3 0 16,-1 0-35-16,4 1-7 0,-3-1-2 0,-1 3 0 15,1-6-20-15,-1 0 9 0,1 0-9 0,-4-3 0 16,3-3 0-16,-3 0-11 0,4-3 0 0,-4-7 0 16,0 0-154-16,0-2-31 0,0-7-7 0</inkml:trace>
  <inkml:trace contextRef="#ctx0" brushRef="#br0" timeOffset="-162482.65">18112 2568 2147 0,'0'0'90'0,"0"0"-72"16,0 0 30-16,0 0 5 0,0 0 2 0,0 0 0 15,0 0-55-15,0 0-8 0,0 0-4 0,0 0 0 16,0 0 12-16,0 0 0 0,3-4 0 0,1-2 0 16,3 6-193-16,0 6-37 0</inkml:trace>
  <inkml:trace contextRef="#ctx0" brushRef="#br0" timeOffset="-162011.97">18581 3242 2310 0,'0'0'97'0,"0"0"-77"16,0 0 35-16,0 0 7 0,0 0 2 0,7-3 0 31,-7-7-14-31,3 1-2 0,1-4-1 0,-4-2 0 16,0-1 1-16,0-6 0 0,0-3 0 0,-4 0 0 0,1-7-11 0,-4 4-1 15,3-6-1-15,-3-4 0 0,0 4-15 0,-3-7-2 0,3 3-1 0,-4-3 0 16,4 4-29 0,-4-1-5-16,4 1-2 0,-3 2 0 0,3 1 67 0,-4 2 12 15,0 1 4-15,1 3 0 0,3-1-103 0,0 1-20 16,-4 6-4-16,4-6-1 0,4 9 64 0,-4-3 26 0,3 3-2 0,-3 1 0 31,7 5-38-31,0-3-8 0,0 7-2 0,0-4 0 16,3 4 24-16,1 0 0 0,3-1 0 0,-3 4 0 0,3 3-18 0,0-7 1 0,3 7 0 0,1 0 0 31,-1 0 27-31,1 3 6 0,0-3 0 0,3 3 1 0,-4 0-33 0,8-3-8 0,0 3 0 0,-4 0-1 16,3 0 25-16,-3 3 0 0,1 0 0 0,-1 0-8 15,-4 3 8-15,1 4 0 16,-1-1 0-16,-3 4 0 0,1 2 0 0,-5 1-20 0,1 3 4 0,-4 3 1 15,-4-3-70-15,1 3-15 0,-1 0-2 0,-3 0-1 16,0 0-84-16,-4-1-17 0</inkml:trace>
  <inkml:trace contextRef="#ctx0" brushRef="#br0" timeOffset="-161829.64">18348 2884 2504 0,'0'0'71'0,"7"3"16"0,0-3-70 0,4 4-17 0,3-4 0 0,0 0 0 0,4 0 96 0,-1 3 16 0,-3-3 4 0,7 0 0 16,-3 3-32-16,3-3-5 0,0 3-2 0,4 3 0 15,-4-3-49-15,0 0-11 0,4 1-1 0,0 2-1 32,-4 0-51-32,4 0-11 0,-4 1-1 0</inkml:trace>
  <inkml:trace contextRef="#ctx0" brushRef="#br0" timeOffset="-155014.85">19519 3301 950 0,'0'0'20'0,"0"0"4"0,0 0-24 0,7 0 0 0,-7 0 0 0,0 0 0 0,4 0 76 0,-4 0 10 0,0 0 2 0,0 0 1 16,0 0 18-16,0 0 3 0,0 0 1 0,0 0 0 15,0 0 5-15,0 0 2 0,0 0 0 0,0 0 0 32,0 0-34-32,0 0-6 0,0 0-2 0,-4-6 0 0,-3 0-26 15,4-1-6-15,-4-2 0 0,3 0-1 16,-3-4-12-16,0 4-3 0,0-4 0 0,0 1 0 0,3-1 0 0,-3 1-1 0,4-4 0 0,-8 0 0 31,4 1 1-31,-3-1 1 0,-1-3 0 0,-3 0 0 0,0-3-5 0,3 10 0 0,1-10-1 0,-1 6 0 16,4 4-8-16,-4-7-2 0,4 0 0 0,0-3 0 15,4 0-13-15,-1-3 0 0,1-3 0 0,3-7 0 0,0 1 0 0,3-1-10 0,1 1 10 16,3-1-12 0,0 7 12-16,3 3 0 0,1 0 0 0,3 0 0 15,0 6 0-15,0 0 0 0,4 0 0 0,-4 4 0 16,7 5-140-16,-3-5-27 0,0 8-5 0</inkml:trace>
  <inkml:trace contextRef="#ctx0" brushRef="#br0" timeOffset="-149613.43">20038 2734 915 0,'3'-10'39'16,"-3"1"-31"0,4 0 97-16,-4-4 20 0,3 0 4 0,1 1 1 15,-1-1-17-15,4 1-3 0,-3-1-1 0,0 1 0 16,3-1-37-16,-4 4-8 0,4-1-2 0,0 1 0 16,0 3-21-16,0 3-4 0,0-1-1 0,0 4 0 15,1 4 12-15,2 2 3 0,-3 6 0 0,4 4 0 16,-4 9-6-16,0 10-1 0,0-4 0 0,0 13 0 15,0-3-12-15,0 6-4 0,0 3 0 0,-3 3 0 16,3-3-4-16,-4-3 0 0,4 0-1 0,-3-9 0 0,3-7-15 0,-4 1-8 0,4-1 10 16,1-6-10-1,-1-3-91-15,0-12-24 0,0-1-5 0,3-3-584 16,-3-9-118-16</inkml:trace>
  <inkml:trace contextRef="#ctx0" brushRef="#br0" timeOffset="-149069.09">20101 2985 1728 0,'-7'0'38'0,"0"3"8"16,0-3 2-16,4-3 0 0,3 3-39 0,-7 0-9 0,7 0 0 0,-8-4 0 16,8 4 53-16,0 0 9 0,0 0 2 0,0 0 0 15,0 0 0-15,4-6 0 0,-4 0 0 0,4 0 0 16,3 3 0-16,3 3 0 0,1-4 0 0,3 4 0 0,0 0 0 0,4 0 0 15,-1 0 0-15,4 0 0 16,-3 0-49-16,3 0-15 0,4 0 8 0,-4 0-8 16,4-6 0-16,-1 6 0 0,1-3 0 0,3 0 0 15,1-3 0-15,-1 2 0 0,-3-5 0 16,-4 3 0-16,0-4 0 0,-3 1 0 0,3 0 0 0,0 2 0 16,-4-2 0-16,1-1 0 0,-4 4 0 0,0-3 0 0,-3-1 13 0,0 4 9 15,-4-3 2 1,3-1 0-16,-6 7 9 0,3-9 3 0,-7 5 0 0,0 7 0 0,0 0 10 0,0 0 2 15,-7 0 1-15,-4 3 0 0,4 4-15 0,-4 5-3 16,1 4-1-16,-4 0 0 0,3 6-11 0,1 3-3 0,-1 0 0 0,4 3 0 31,-4-3-34-31,8 3-7 0,-1 4-2 0,1-4 0 0,-1 3 59 0,4 1 12 16,4-1 3-16,3-3 0 0,0-3-47 0,0 0 0 16,4-6 0-16,3-3 0 0,0-1 0 0,0-8 0 0,4-4 0 0,-1-3 0 15,1-6 0-15,-8-4 0 16,8-5-8-16,-4-1 8 0,0-3 0 0,4 0 0 0,0-3 0 0,-4 0 0 15,0 0 0-15,3-6 0 0,-3 3 0 0,1-3 0 16,-1 9 0-16,-4-3 0 16,-3 10 0-16,-3-4 0 15,-4 3 0-15,-4 4 0 0,4 0 0 0,-7 5 0 0,0-2 0 0,-3 3 0 16,-1 0 0-16,-3 0 0 0,-4 3 0 0,4 3-16 0,0-3 1 0,-4 3 1 16,4 6-87-1,0-5-18-15,0-1-3 0,4 3-1 0,-1 0-47 0,0 0-10 0,4 1-1 0,4-1-532 16,-1 0-107-16</inkml:trace>
  <inkml:trace contextRef="#ctx0" brushRef="#br0" timeOffset="-148539.06">20930 2894 1918 0,'-3'3'42'0,"-4"0"9"0,3 6 1 0,1-6 3 0,-1 7-44 0,1-1-11 0,3 1 0 0,3 5 0 0,1-2 52 0,3 3 9 16,0 6 2-16,3-7 0 0,1 10-22 0,3 0-4 15,0 7-1-15,4-4 0 0,-4 3 9 0,4 7 2 0,-1-4 0 0,1 1 0 16,-1-4 8-16,1 1 1 16,0-7 1-16,-4 0 0 0,4-3 8 0,-1-3 2 15,-3-1 0-15,0-2 0 0,0-3-39 0,1-1-7 16,-5 1-1-16,1-7-1 0,-4 0-9 0,-4-3-2 15,1 1 0-15,-4-4 0 0,0 0 9 0,0 0 2 0,0-7 0 0,-7 1 0 16,0 0-4-16,-4-13-1 0,-3 0 0 0,-4-3 0 16,4 0-14-16,-7-3 8 0,4-3-8 0,-1 0 0 15,-3-1 0-15,3-2 8 0,0 3-8 0,1-3 0 16,3 2 0-16,0 1 9 0,-1 0-9 16,5 3 8-16,-1-10 3 0,4 7 0 15,4 0 0-15,-1-4 0 0,4 7 1 0,4-3 0 0,3 9 0 16,0-9 0-16,3 6-12 0,1-3 8 0,3 3-8 0,4-3 8 0,-1 3 5 0,5 0 1 15,-1-3 0-15,3 9 0 16,-2 1 8-16,2 5 2 0,1 4 0 0,0 0 0 0,-1 6-4 0,-2 0 0 16,-5 3 0-16,4 3 0 0,-7 7 4 0,1-4 0 15,-5 10 0-15,1-3 0 0,-4 6-4 0,-4 3 0 16,-3 9 0-16,-3-6 0 16,-4 1-10-16,0 2-2 0,-7-3-8 0,-1 4 12 15,-2-11-12-15,-4 5 0 0,-1-4 8 0,-2 3-8 0,-1-7-8 0,4 4-5 16,-4-3-1-16,4 0 0 15,-4-6-81-15,4-4-16 0,0-6-3 0,3 0-1363 0</inkml:trace>
  <inkml:trace contextRef="#ctx0" brushRef="#br0" timeOffset="-142629.77">22137 2643 1630 0,'0'0'34'0,"0"0"7"15,0 0-33-15,0 0-8 0,0 0 0 0,0 0 0 16,0 0 97-16,0 0 18 0,0 0 3 0,0 0 1 16,0 0-54-16,0 0-10 0,0 0-3 0,7 0 0 15,3 0-16-15,1 0-3 0,0 0-1 0,3 0 0 0,0 0-14 0,0 0-3 0,4 0-1 0,-1 0 0 16,4 0-2-16,-3 3 0 0,0 0 0 0,3 0 0 31,-7 0-12-31,0 4 0 0,4-4 8 0,-8-3-8 16,1 3 0-16,-4 0 0 0,4 0-12 0,-8 0 12 15,4 0-44-15,-3 1-1 0,-1-1-1 0,-3-3 0 0,4 3-117 16,-4-3-23-16,0 0-5 0</inkml:trace>
  <inkml:trace contextRef="#ctx0" brushRef="#br0" timeOffset="-142394.87">22105 2853 1958 0,'-3'6'87'0,"3"0"17"15,0-6-83-15,0 0-21 0,0 4 0 0,3-1 0 16,4-3 47-16,0 0 5 0,4 0 0 0,3-3 1 16,0-1 18-16,7-2 3 0,0 0 1 0,4 0 0 15,0-1-60-15,3 1-15 0,4 0 0 0,-4 0 0 16,-3 2 28-16,-1 1 4 0,-3 0 0 0,1 3 0 15,-1 0-52-15,-4 6-11 0,1 1-1 0</inkml:trace>
  <inkml:trace contextRef="#ctx0" brushRef="#br0" timeOffset="-141249.08">22571 2643 1683 0,'0'0'48'0,"0"0"10"15,0 0-46-15,-4 6-12 0,1-3 0 0,3-3 0 16,0 10 44-16,0-7 6 0,0 0 2 0,0-3 0 16,3 3-17-16,1 0-3 0,3-3-1 0,0 0 0 15,0 0 15-15,3 0 3 0,5 0 1 0,-5 0 0 16,4-3 3-16,4 3 1 0,-4-3 0 0,4 0 0 31,-1 3-13-31,1 0-2 0,0-3-1 0,-1-4 0 0,1 4-26 0,-4 0-4 0,0 0-8 0,0 3 11 16,0-3-43-16,-3 3-8 0,-1 0-1 0,1-3-1 15,0 3-97-15,-1 0-19 0,-3-3-4 16</inkml:trace>
  <inkml:trace contextRef="#ctx0" brushRef="#br0" timeOffset="-141026.87">22620 2818 2120 0,'0'0'60'0,"4"-6"13"0,3 3-58 0,0-6-15 0,0-1 0 0,7 1 0 16,0-1 86-16,0 1 14 0,7 0 4 0,0-1 0 15,1 1-32-15,-1 3-7 0,0-4-1 0,0 7 0 16,0 3-64-16,-3 0-24 0,0 6 1 0,-1 4 0 15,1-1-36-15,0 4-7 0,-1 2-2 0</inkml:trace>
  <inkml:trace contextRef="#ctx0" brushRef="#br0" timeOffset="-139803.14">23837 2583 1337 0,'0'0'28'0,"-3"-6"6"16,-4 3-34-16,3-3 0 0,1 6 0 0,-4-10 0 15,7 10 109-15,-4-3 15 0,-3-3 4 0,7 6 0 0,-4-3-4 0,4 3-1 0,-10 0 0 0,3 0 0 32,0 3-46-32,-4 0-9 0,4 3-1 0,-4 4-1 15,1-1 1-15,-1 7 0 0,4-1 0 0,-3 4 0 0,-1 3-54 0,1 6-13 0,-1 7 0 0,4-4 0 32,3 1 0-32,1 5 8 0,-1-5-8 0,8 2 0 15,-1-3 16-15,4-2-2 0,0-4-1 0,4 0 0 0,0-3-13 0,3-3 11 0,0-1-11 0,0-5 10 31,0-4-25-31,0-6-5 0,4-3 0 0,-4-3-1 16,4-3-7-16,-1 0 0 0,1-7-1 0,-1-2 0 0,5-4-99 16,-5 0-20-16,1-6-4 0,3 3-1 0,-3-3-39 0,-1 0-8 0,1 0-2 0,0 0 0 15,-4 3 90-15,0 3 17 16,0 0 4-16,-3 0 1 0,-1 3 54 0,-3 4 10 0,0-4 2 0,-3 7 1 16,-1-1 100-16,-3 10 20 0,0 0 4 0,0 0 1 15,0 0 10-15,-7 4 3 0,0 5 0 0,-3-3 0 16,3 7-32-16,0-4-7 0,-4 7 0 0,4-7-1 15,-4 7-31-15,4 3-7 0,0 0-1 0,0-1 0 16,0 4 2-16,0 0 0 0,0 3 0 0,3-6 0 16,1 0 23-16,-4 0 5 0,3-4 1 0,4 1 0 15,-3-3-54-15,-1-1-13 0,4-2 0 0,0-1 0 16,0-3 29-16,4 4 3 0,-1-10 1 0,4 3 0 16,-3-3-33-16,3 0 0 0,0 0 0 0,4-3 0 15,-1 3-10-15,1-3 1 0,-1-4 0 0,4 1 0 16,1 3-15-16,-1-3-4 0,0 3 0 0,0-4 0 15,-4 1-23-15,5 0-5 0,-5 3 0 0,-3-10-1 16,0 4 45-16,0-1 12 0,-3 1 0 0,3-1 0 16,-4-5 0-16,-3 2 0 0,4 1 0 0,-4 2 0 0,-4-5 0 0,4 2 0 0,0 0 0 0,-3 1 0 15,3-1 0-15,-4 4 0 0,4 0 0 0,-3-1 0 16,3 1 0-16,0 6 0 0,0 3 0 16,0 0 0-16,0 0 16 0,0 0 6 0,0 0 1 0,0 0 0 15,0 0-37-15,0 0-7 0,0 0-2 0,0 0 0 16,0 3 45-16,3 6 9 0,1-6 1 0,-4 7 1 31,3-1-1-31,1 1-1 0,0-1 0 0,-1 3 0 16,1 1-15-16,-1 0-2 0,4 5-1 0,-3-5 0 0,3 3 31 15,0-4 5-15,-4 4 2 0,4-1 0 0,0-2-41 16,4 0-10-16,-4-4 0 0,0-3 0 0,0 4 0 0,4-4 0 0,-4-3 0 0,0 3 0 16,0-6-112-16,0 0-25 0,0-3-5 0,0-3-1 15,-3 0-78-15,3 3-16 0</inkml:trace>
  <inkml:trace contextRef="#ctx0" brushRef="#br0" timeOffset="-139276.71">24349 2800 1094 0,'3'15'46'16,"1"1"-37"-16,-1 0 44 0,1 2 9 0,3 1 2 0,0 3 0 16,0-3 12-16,4 3 2 0,-4 3 1 0,3 3 0 15,4 1 13-15,-3-1 4 0,3 6 0 0,0 1 0 16,4-7 39-16,-4 3 8 0,0-2 1 0,4 2 1 16,-4-9-65-16,0 3-12 0,0-3-4 0,-3-3 0 15,-1-4-15 1,-3 1-3-16,0-3-1 0,-3-4 0 0,-1-3-28 0,1 1-5 0,-4-1-2 0,0-6 0 15,0 0-1-15,0 0 0 16,0 0 0-16,-7-6 0 0,-4-1-9 0,1-2 0 0,-4-7 0 16,-4 0 0-16,0-2 0 0,1-4 0 0,-5-3 0 0,8 3 0 15,-3-3 0-15,3-4 0 0,-1 4 0 0,5-3 0 16,-1-3 0-16,-3 2 0 0,4-2 0 0,3 3 0 16,-1-3 0-16,1 2 0 0,4 1 0 0,-1-3 0 15,4 6 0-15,4-4 0 0,3 4 0 0,0-3 0 16,7-3 0-16,0 3 0 0,0 3 0 0,4 3 0 15,0 3-12-15,-1 0 12 0,4 3-12 0,-3 1 12 16,0 5 0-16,-1 1 0 0,1 6 0 0,0-4 0 16,-4 7 0-16,0 7 0 0,-4-4 14 0,1 6-4 0,-7 7-10 15,3 6 0-15,-4-7 0 0,-3 11 0 16,0 2 53-16,-3 0 9 0,-1 0 2 0,1 0 0 16,-5 1-52-16,-2-4-12 0,3 3 0 0,-4-3 0 0,1-6 12 15,-1 0 0-15,1-4 0 0,-1-2 0 16,0-4-71-16,1-2-14 0,-1-4-3 0,4 0-1 15,0-3-100-15,7 0-20 0,-7-6-4 0</inkml:trace>
  <inkml:trace contextRef="#ctx0" brushRef="#br0" timeOffset="-138908.16">24850 2646 2366 0,'-11'6'67'0,"-3"4"15"15,3-4-66-15,1 3-16 0,-1 7 0 0,-3-3 0 16,4 2 85-16,-1 4 14 0,0 3 2 0,1-6 1 31,-1 6-30-31,4 0-7 0,0 3-1 0,0-3 0 0,4 0-51 16,-1-1-13-16,4 1 0 0,-4 0 0 0,4-9 0 0,4-1 0 16,-4 1 0-16,7 0 0 0,-3-10 0 15,3-3 0-15,0 0 0 0,3-3 0 0,-3-4 0 0,4-2 0 0,-1-1 0 0,1-8 0 16,0 2 0-16,-4-6 0 0,3 3 0 0,1-9 0 15,-1 3-17-15,-2 3-7 0,2 0 0 0,1 0-1 16,-4 0-11 0,0 6-3-16,0 1 0 0,0 2 0 0,-4 7 39 0,1 3 0 0,-4 3 0 15,0 0 0-15,0 0 28 0,0 3 12 0,-4 6 4 0,4 7 0 0,0 3-15 16,-3 0-2-16,3 3-1 0,-4 3 0 16,8 3-11-16,-4 0-3 0,3 0 0 0,1 1 0 15,3-7-24-15,-3-1-4 0,3-5-2 0,0 0 0 16,0 0 30-16,0-7 5 0,3 7 2 0,-3-13 0 15,4 0-158-15,-4-3-31 0,4-3-6 0</inkml:trace>
  <inkml:trace contextRef="#ctx0" brushRef="#br0" timeOffset="-138572.74">25192 2662 2649 0,'-11'3'117'0,"4"3"25"16,-3 0-114-16,-1 7-28 0,4-4 0 0,0 7 0 15,0-3 57-15,0 2 6 0,0 4 1 0,3 0 0 16,1 0-52-16,-1 3-12 0,4 0 0 0,-3-1 0 16,3 1 0-16,3 0 0 0,-3-3 0 0,4 3 0 15,-1-6 54-15,1-1 8 0,3 1 2 0,-4-6 0 16,4-1-52-16,0 0-12 0,1-2 0 0,2-4 0 16,-3 0 0-16,4 0 0 0,-1-3 0 0,1 0 0 15,0 0-48-15,3-3-13 0,-4 3-3 0,1-3 0 31,3 0-51-31,4 0-10 0,-1-4-3 0,1 4 0 16,-4-3 52-16,4 3 9 0,-1 0 3 0,-3-7 0 16,0 4 17-16,1 0 4 0,-5 2 1 0,1-2 0 0,-4 0 54 0,0 3 10 0,-4 0 2 0,1 0 1 15,-1-1 45-15,-3-5 9 0,0 3 1 0,4-1 1 16,-8-2-13-16,4 0-4 0,-3 2 0 0,3-8 0 16,-4 2 0-16,1-6 0 0,-4 4 0 0,0-14 0 15,0 7-51-15,0-3-13 0,0 0 0 0</inkml:trace>
  <inkml:trace contextRef="#ctx0" brushRef="#br0" timeOffset="-138387.14">25291 2474 3110 0,'-11'6'138'0,"4"3"28"0,0-6-133 0,3 4-33 0,4-7 0 0,0 0 0 16,0 0 0-16,4 3 0 0,3 0 0 0,4 0 0 31,-1 3-100-31,4-3-28 0,4-3-4 0,-4 4-2 16,0-1-87-16,0 6-18 0</inkml:trace>
  <inkml:trace contextRef="#ctx0" brushRef="#br0" timeOffset="-138201">25668 2840 2553 0,'-3'7'108'16,"3"-7"-87"-1,0 0 86-15,0 0 17 0,0 0 3 0,-7-7 1 16,3-2-52-16,4-4-9 0,-4-2-3 0,1-1 0 16,-1-3-51-16,1-3-13 0,3 0 0 0,-4-6 0 15,1 6 54-15,-1-3 8 0,4 3 2 0,-3-3 0 16,-1 3-103-16,1 6-20 0,-1-5-4 0,1 5-1 16,-1 3-51-16,1-2-10 0,-1 5-3 0,1 4 0 15,-4 3-102-15,-1 0-21 0</inkml:trace>
  <inkml:trace contextRef="#ctx0" brushRef="#br0" timeOffset="-137514.92">25502 2665 2747 0,'0'0'78'0,"4"0"17"0,3 0-76 0,0 0-19 0,0 0 0 0,4 0 0 16,-1 0 55-16,4 0 7 0,0 0 2 0,4-3 0 15,-4 3-52-15,7-7-12 0,0 7 0 0,1-3 0 16,-1-3 11-16,0 3-1 0,0-3 0 0,0-4 0 31,0 4-125-31,1 0-25 0,-5-1-4 0,1 1-2 16,0 0-45-16,-1 3-9 0,-3 0-1 0,0-4-1 15,-3 4 122-15,0 3 24 0,-1 0 4 0,-3 0 2 0,0 3 79 0,-7-3 16 0,0 0 3 0,0 3 1 16,0-3 73-16,0 7 14 0,0-1 4 0,-3 3 0 16,-1-2-56-16,1 2-10 0,-4 4-2 0,0-1-1 15,3 4-11-15,1-1-1 0,-1 4-1 0,-3-3 0 16,3 3-11-16,4 0-3 0,-3 3 0 0,6-4 0 15,-3 4-14-15,0 0-3 0,4 0-1 0,3-3 0 16,-3 0 10-16,3-4 1 0,-4-2 1 0,8 3 0 16,-4-7-10-16,3 1-1 0,1-4-1 0,0-3 0 15,-1 0-26-15,4 0 0 0,0-3-14 0,0-3 5 16,-3 0 9-16,7-3 0 0,-4-1 0 0,0-5 0 16,0-1 0-16,0-2-10 0,0 5 10 0,0-12 0 15,-3 3-12 1,3 4 12-16,-3-4-12 0,-1 0 12 0,-3 3-16 0,4 4 3 0,-1-1 1 0,-6 4 0 15,3 0 12-15,-3 2 0 0,-4 7 0 0,0 0-9 16,0 0 9-16,0 0 8 0,0 0-8 0,0 3 11 0,-4 7 5 16,4-4 2-16,0 0 0 0,0 7 0 0,0-1-3 0,0 4-1 0,0-6 0 0,4 5 0 15,-1 1-3-15,4 3-1 0,-3 0 0 16,3-1 0 0,-4 4-10-16,4-3 0 0,0 3 9 0,-3 0-9 15,3 0 0-15,-4 0 8 0,1 3-8 0,3 0 0 0,-7 3 8 0,0 1-8 0,0 2 10 0,0 3-10 16,-7-2 16-16,3 2-2 15,-6 4-1-15,-1-4 0 0,1-2 2 0,-4-4 0 0,-4 0 0 0,0-6 0 16,-3 0-5-16,3-6-1 0,1-1 0 0,-4-2 0 16,3-7 3-16,4 0 0 0,0-2 0 0,0-4 0 15,3-4-4-15,1-2 0 0,2 0 0 0,1 0 0 16,0-4-8-16,4 4 0 0,-1 0 0 0,1-4 0 16,3 1 0-16,3-4 0 0,1 1 0 0,-1-4 0 15,4 0 0-15,4-2 8 0,0-4-8 0,6-7 8 16,1 1 0-16,3 0 0 0,0 0 0 0,4 0 0 15,-4 3-8-15,4 3-11 0,-1 0 3 0,1 6 0 16,-4-3-74-16,0 7-14 0,-3-1-4 16</inkml:trace>
  <inkml:trace contextRef="#ctx0" brushRef="#br0" timeOffset="-136971.47">26448 2078 2188 0,'0'0'97'0,"0"0"20"15,0 0-93-15,0 0-24 0,0 0 0 0,0 0 0 0,-4 4 106 16,1-1 17-16,-1 3 3 0,1 0 1 0,3-3-50 0,3 4-9 0,-3-1-3 0,4-3 0 16,3 6-52-16,0-5-13 0,0 5 0 0,0-3 0 15,4 1 54-15,3-1 8 0,0 0 2 0,3 4 0 16,-3-7-52-16,8 3-12 0,-1 3 0 0,0-2 0 16,0 2 54-16,0 4 8 0,0-4 2 0,4 3 0 15,-4 1-52-15,-3 6-12 0,0-7 0 0,-4 7 0 16,0 3 54-16,-4 0 8 0,1 3 2 0,-4 0 0 15,-3 3-52-15,-1 4-12 0,1-1 0 0,-8 1 0 0,1 2 0 16,-1 1 0-16,-3-1 0 0,0 4 0 0,-4-7 0 0,1 0 0 0,-1 7 0 0,-3-10 0 31,0 0 0-31,-4-2 0 0,4-5 0 0,-7-2 0 16,3-3-100-16,-3-7-22 0,0-2-5 0</inkml:trace>
  <inkml:trace contextRef="#ctx0" brushRef="#br0" timeOffset="-135858.75">20214 3938 2188 0,'0'0'48'0,"0"0"11"0,0 0 1 0,0 0 1 16,0-6-49-16,0 6-12 0,0 0 0 0,0 0 0 31,0 0 90-31,0 0 15 0,-3 3 3 0,-4 3 1 0,3 3-38 0,-3 7-8 0,0 3-2 0,0 6 0 0,0 3-31 16,-4 7-6-16,1 2-2 0,-4 4 0 15,3 3-22-15,0 3 0 0,-3 0 0 0,4 3 0 16,-4-3 0-16,3 0 0 0,-3 0 0 0,0 0 0 16,3-6-98-16,4-3-24 0,0-1-5 15,4-12-1-15,3-3-72 0,0 0-16 0</inkml:trace>
  <inkml:trace contextRef="#ctx0" brushRef="#br0" timeOffset="-135649.9">20468 3900 2217 0,'0'0'98'0,"-3"6"21"15,-4 1-95-15,3 2-24 0,1 4 0 0,-5 2 0 16,5 7 100-16,-4 3 16 0,3 4 4 0,-3 8 0 16,0 1-45-16,0 6-9 0,4 3-2 0,-8 3 0 15,4 0 0-15,0 0 0 0,0 0 0 0,0 4 0 16,0-4-51-16,0 0-13 0,3 0 0 0,-3-3 0 15,4-9-48-15,-1 0-13 0,4-7-3 0,-3-3 0 16,3-3-153-16,3-6-31 0</inkml:trace>
  <inkml:trace contextRef="#ctx0" brushRef="#br0" timeOffset="-134550.98">20747 4421 1337 0,'0'0'56'16,"0"0"-44"-1,3 6 120-15,1-3 24 0,-1 3 4 0,1 1 2 16,0-1-64-16,3 3-13 0,-4-2-2 0,8-1-1 16,-4 3-21-16,3-2-4 0,4-1-1 0,1-3 0 15,-1 0 5-15,0-3 1 0,7-3 0 0,-3 0 0 16,-1-3-7-16,4-4-2 0,1 1 0 0,-5-4 0 15,1-3-20-15,-4 1-4 0,0 2-1 0,-3-2 0 0,-4 2-9 0,3-3-3 0,-3 4 0 0,0-4 0 16,-3 0-16-16,-1 1-14 0,1 2 2 0,-4-6 1 16,-4 7 39-16,4-1 8 0,-3 4 2 0,-8 3 0 31,4-1-22-31,-3 7-4 0,-4 0 0 0,-1 0-1 16,-2 4-11-16,-1 2-11 0,1 0 3 0,-1 3 0 15,0 4-16-15,4 3-2 0,-3-1-1 0,2 7 0 0,5 0-2 0,-1 3-1 0,1 0 0 0,6 1 0 31,-3-1-14-31,7 0-4 0,0 0 0 0,0 0 0 0,4 0 39 16,3-3 9-16,3 3 0 0,1 0 0 16,3-3 0-16,0-3 0 0,4 0 0 0,-1-4 8 0,4-2-20 0,1-7-3 0,-1 0-1 15,0-2 0-15,0-4-32 0,0-7-8 0,4 1 0 0,0-3-1 16,-1-4-1-16,1 1 0 0,0 2 0 0,-1-2 0 16,1-1-63-16,0 4-13 15,-4-1-2-15,4 4-1 0,-4 0 14 0,-3 3 3 0,-1-1 1 0,1 4 0 16,-4 0 68-16,-3 4 14 0,-1-1 2 0,-3 0 1 15,0 0 54-15,-3 0 12 0,-1 0 1 0,-3-3 1 16,4 3 68-16,-4-3 14 0,3 3 2 0,-3-3 1 16,0 0 33-16,0 0 8 0,0 0 0 0,0 0 1 15,0 0-21-15,0 0-5 0,0 0-1 0,0 0 0 16,-7-3-46-16,4 0-8 0,-4 0-3 0,0-3 0 16,0-4-35-16,0 1-7 0,-1-4-2 0,-2 1 0 15,3-4-17-15,-7-3-4 0,3-3-1 0,-3 1 0 16,3 2-27-16,1-3-6 0,3 3-1 0,-4-3 0 0,4 3 23 0,4 4 0 0,-1 2 0 0,1-3 0 31,-1 4 8-31,8-1 5 0,-4 4 2 0,3-1 0 16,1 1-30-16,3 3-5 0,0-1-2 0,3 1 0 15,1 0-4-15,3 0-1 0,-3-1 0 0,6 1 0 16,-3 3-4-16,4 6-1 0,0 0 0 0,-1 0 0 16,1 0-63-16,0 1-13 0,3-4-2 0,-4 3-1 15,1 0 26-15,3 3 5 0,-3 0 0 0,-1 4 1 0,-2-1-90 0,-1 4-19 0,0-1-3 0</inkml:trace>
  <inkml:trace contextRef="#ctx0" brushRef="#br0" timeOffset="-134028.9">21710 4518 1811 0,'-7'28'37'0,"3"-18"11"0,1-1-39 0,3-3-9 0,-4 0 0 0,-3-2 0 16,7-4 158-16,0 0 30 0,-3 0 5 0,-4-4 2 16,0 1-54-16,0-3-10 0,3 0-3 15,-3-7 0-15,3 1-102 0,1-1-26 0,-1-3 0 0,1 1 0 16,-4-1 56-16,3 0 7 0,4 1 1 0,-3-1 0 15,3 0-52-15,0 4-12 0,0-4 0 0,3 4 0 16,-3-1 0-16,7 4 0 0,-3-1 0 0,3 1 0 16,0 3-48-16,4-1-13 0,-1 1-3 0,1 0 0 15,-1 3 28-15,1 0 4 0,3-1 2 0,0 1 0 16,-3 0-19-16,6 0-4 0,-3 3-1 0,1-3 0 16,2 0 14-16,-3 3 4 0,0-3 0 0,1-1 0 15,-1 1 22-15,-4 0 5 0,4 3 1 0,-3-3 0 16,-4 0 40-16,4 0 8 0,-4 3 1 0,0-3 1 15,-4 3-16-15,-3 0-3 0,4 3-1 0,-4 0 0 16,3 3 22-16,-3 0 4 0,0-2 0 0,0 5 1 16,-3 0-17-16,3 4-3 0,-4 3-1 0,1 2 0 0,-1 1 4 0,1 3 1 0,-1 0 0 0,1 0 0 15,3 3 5-15,-4-3 1 16,4 6 0-16,0-6 0 0,0 0-4 0,4 0-1 0,-1-3 0 0,4-3 0 31,0-7-15-31,0 0-3 0,4-2-1 0,-1-4 0 0,1-3-15 0,0-3 0 0,3 0 0 16,-4-7 0-16,4 1 0 0,1-7-8 0,2 0 8 0,-3-2-10 31,-3-1 10-31,3 3 16 0,-3 0-4 0,-4-2-1 0,0 2-11 16,0 0 8-16,-4 4-8 0,-3-1 8 0,0 1-8 15,0 2 12-15,-7 4-12 0,4-3 12 0,-8-1 0 16,-3 4 0-16,3 0 0 0,-3-1 0 0,0 4-12 0,0-3 12 0,-4 3-12 0,4 3 12 16,0 0-54-16,0 0-10 0,0 6-3 0,0-3 0 15,3 4 3-15,8-1 0 16,-4 0 0-16,3 0 0 0,1 1-94 0,3 2-18 0,0-6-4 0,3 3-1 15,4-2-34-15,0 2-6 0,0-3-2 16,0 0-684-16</inkml:trace>
  <inkml:trace contextRef="#ctx0" brushRef="#br0" timeOffset="-133766.16">22303 4581 2185 0,'0'0'92'15,"0"0"-74"1,0 0 114-16,0 0 24 0,0 0 4 0,0-10 0 0,-4 4-76 0,1-3-16 0,-4-1-4 0,-1-2 0 15,1-1 0-15,-3-3 0 0,-1 1 0 0,1-4 0 16,-1 3-51-16,4-6-13 0,0 0 0 0,0 0 0 16,3 0 0-16,1-3 0 0,-4 3 0 0,7-3 0 31,0 3 54-31,3 3 8 0,4 1 2 0,0 2 0 0,0 0-52 0,4 4-12 0,3 2 0 0,0-2 0 31,0 6 0-31,4-4 0 0,3 4 0 0,-3 0 0 0,-1 2 0 0,5 4 0 0,-5-3 0 0,4 3 0 16,1 3 0-16,-1-3 0 0,0 4 0 0,0-4 0 15,-3 3 0-15,-1 0 0 0,1 3 0 16,0-3 0 0,-4 0-100-16,0 1-22 0,0-1-5 0</inkml:trace>
  <inkml:trace contextRef="#ctx0" brushRef="#br0" timeOffset="-132150.03">18337 5223 1539 0,'-7'4'64'15,"0"-4"-51"17,0 3 152-32,0 0 31 0,4 0 5 0,3-3 2 0,-4 3-60 0,4-3-12 0,0 0-3 0,0 0 0 15,-3 6-51-15,3-3-10 0,3 4-3 0,4-1 0 16,0-3-51-16,4 3-13 0,3 1 0 0,0-4 0 16,0-3 54-16,4 3 8 0,3-3 2 0,-3-3 0 15,3 0-52-15,-4-4-12 0,1-2 0 0,0 0 0 16,3-1 0-16,0-2 0 0,-3-4 0 0,3 3 0 15,-4 1 42-15,1-4 6 0,-4 4 0 0,0-4 1 16,0 3-25-16,-3 1-6 0,-4 2-1 16,-3 1 0-16,3 3-5 0,-7 0 0 0,0-1-1 0,0 7 0 15,-4-6 5-15,-3 6 0 0,-4-3 1 0,1 6 0 16,-1 0-7-16,-3 7-2 0,-3-4 0 0,2 6 0 16,1 1 15-1,-3-1 2-15,3 7 1 0,-1 0 0 0,1 3-72 0,4 0-14 0,-4 3-4 0,3 3 0 0,4-3 52 16,0 4 12-16,3 2 0 0,-3-3 0 15,7 0 0-15,4 1 0 0,-4-4 0 0,3-3 0 0,8 0 0 0,-4-4-12 16,0-2 12-16,7-3-12 16,-3-4 0-16,6-3 1 0,-2-3 0 0,6 1 0 15,0-8-25-15,0 1-4 0,4-6-2 0,3-4 0 16,-3 1-66-16,6-4-12 0,-2 0-4 0,2 1 0 16,-2-1-42-16,-5 0-9 0,1 7-1 0,-4-4-1 15,-3 4-50-15,-1 3-9 0,-2 3-3 0,-5 3 0 0,1 0 151 16,-1 0 31-16,-3 6 5 0,0-3 2 0,-3 6 98 0,0-2 20 0,-1-1 4 0,1 0 1 15,-4 1 95-15,0-4 20 0,0-3 3 0,0 0 1 16,0 0-14-16,0 0-2 0,0 0-1 0,0 0 0 31,0 0-63-31,3-10-13 0,-3 1-3 0,0-4 0 16,0 1-19-16,0-4-4 0,0-3-1 0,-3 0 0 0,-1 1-24 0,1-4-6 0,-1 3-1 0,-3-6 0 31,0 3-33-31,0 0-8 0,-4-6 0 0,4-1 0 16,-3 4 0-16,-1-6 10 0,0 3-10 0,4 0 10 0,0 3-19 0,0-1-4 0,0 4-1 0,0 4 0 31,4 5-82-31,-4 4-17 0,7 6-3 0</inkml:trace>
  <inkml:trace contextRef="#ctx0" brushRef="#br0" timeOffset="-131488.67">19272 4985 2795 0,'0'0'58'0,"0"0"14"0,0 0-57 15,-3 6-15-15,-4 1 0 0,0-1 0 0,0 3 98 0,-4 1 17 0,0 2 3 0,-3 1 1 16,4 2-72-16,-4 1-15 0,-1 3-2 0,1 3-1 16,0-3-21-16,4 3-8 0,-4 0 0 0,3-4 9 31,0 1-9-31,1 0 0 0,6-3 0 0,-3-4 0 0,4-2-24 0,3-1 4 0,0-3 0 0,0-6 0 31,0 0 28-31,7 0 5 0,0-3 2 0,3 0 0 16,5-3-1-16,-1 0 0 0,0-4 0 0,3 4 0 15,-3-4 17-15,8 4 3 0,-5-3 1 0,1-1 0 0,3 4-35 0,-7 0 0 16,4 0 0-16,-4-1 0 0,0 4 0 0,0 3 0 0,-3 0 0 0,-1 0 0 16,-3 3 31-16,0 0-1 0,1 4 0 0,-1 2 0 15,-4-3 3-15,-3 7 1 0,0-4 0 0,0 1 0 16,0 2-34-16,-3 1 0 0,3-1 0 0,-7 4 0 16,3-3 0-16,-3 5 0 0,3-2 0 0,-3-3 0 15,0 2 0-15,0-2 0 0,4-1 0 0,-4-2 0 16,7-4 0-16,-4 0 0 0,1 1 0 0,3-7 0 15,0 0 0-15,3 0 0 0,4 0 0 0,-3 0 0 16,3-4-44 0,0 1-16-16,3 0-4 0,-3 0 0 0,4-3 76 0,0 0 16 0,3 2 2 0,-4-2 1 15,4-3 1-15,1 2 1 16,-1-2 0-16,0 0 0 0,3-1-53 0,1-2-12 0,0-1-1 0,-1-3-1 16,1 4 34-16,0-1 0 0,3 1 0 0,-4-4 0 15,-2 4 0-15,-1-1 0 0,-4 1 0 0,1-1 0 16,-1 4 20-16,-6-4 12 0,-1 4 1 0,1-1 1 0,-4 4-34 0,0 6 0 0,-7-3 0 0,0 3 0 31,-4 0 0-31,-3 6 0 0,0 0 0 0,-4 4 0 16,4 2-20-16,0 1-10 0,0 3-2 0,0 2-1 15,3-2 1-15,4 3 1 0,0 0 0 0,0-4 0 16,7 1 44-16,0 0 9 0,0-4 2 0,7 1 0 0,0-1 12 0,7-2 4 0,1-1 0 0,-1-3 0 31,3 1-51-31,4-4-9 0,1-3-3 0,2 0 0 16,1-3 37-16,-4 0 7 0,4-4 2 0,-4 1 0 0,0 0-23 0,-3-1 0 15,-1 1 0-15,1 0 0 16,-4 0-47-16,0-1-13 0,0 4-4 0,1 0 0 16,-5 0-153-16,1 0-31 0</inkml:trace>
  <inkml:trace contextRef="#ctx0" brushRef="#br0" timeOffset="-124361.7">19607 6101 1933 0,'0'0'85'0,"0"0"19"16,0 0-84-16,0 0-20 0,0 0 0 0,0 0 0 15,0 0 58-15,0 0 7 0,0 0 2 0,0 0 0 16,0 0-8-16,0 0-2 0,0 3 0 0,4 4 0 16,-4-4-3-16,3 6-1 0,1-2 0 0,3 2 0 15,-3 0-25-15,3 4-4 0,0 3-2 0,0 2 0 16,3 7 30-16,1 4 5 0,-4 2 2 0,0 7 0 31,4 2-31-31,-4 1-7 0,3 6-1 0,-3 0 0 0,4-3-20 0,-4 3-20 0,4-3 4 0,-4 3 1 16,0-6 63-16,0 0 13 0,0-4 3 0,0 1 0 15,0-10-52-15,0-3-12 0,-4-3 0 0,4-3 0 16,-3-3-46-16,3-7-12 0,-3 0-2 0,-4-2-1 16,0-7-121-16,0 0-24 0,0 0-5 0</inkml:trace>
  <inkml:trace contextRef="#ctx0" brushRef="#br0" timeOffset="-124176.71">20031 6876 2908 0,'-4'9'83'0,"1"1"17"16,-1-4-80-16,1-3-20 0,3-3 0 0,0 0 0 15,0 0 20-15,0 0 1 0,0 0 0 0,0-6 0 16,0-4 35-16,0-2 6 0,3-1 2 0,-3-6 0 16,0 4-82-16,0-4-16 0,0-3-3 0,0 0-1 15,-3-3-107-15,3 3-22 0,-4-3-4 0</inkml:trace>
  <inkml:trace contextRef="#ctx0" brushRef="#br0" timeOffset="-123645.54">19978 6427 2269 0,'-4'10'64'0,"4"-4"15"15,0 3-63-15,0 1-16 0,0-1 0 0,4-2 0 16,-1 2 0-16,4-3-10 0,0 1 2 0,4-4 0 15,0 0-129-15,3-3-26 0,0 3-5 0,7-6 0 16,-3 0-67-16,-1-4-13 0,1 1-2 0,3 0-1 16,-3 0 115-16,3-4 24 0,-7 4 4 15,4-4 0-15,-1 4 250 0,-3 3 50 0,-3 0 9 0,0 0 3 0,-1 3 32 0,-6 0 8 0,3 0 0 0,-4 0 1 32,-3 0-57-32,0 6-12 0,0 0-3 0,0 1 0 15,-3-1-63-15,-4 3-13 0,3 1-2 0,-3-1-1 16,0 1-46-16,0 2-8 0,-4-3-3 0,4 4 0 15,-3 0-21-15,3-4-4 0,-4 4 0 0,4-1-1 16,0-3-2-16,0 1 0 0,3 2 0 0,-3-2 0 16,4-1 7-16,-1-3 0 0,1 1 1 0,-1-1 0 15,4-6-3-15,0 0-1 0,0 0 0 0,0 0 0 0,0 0-13 0,7 0 0 0,-3 0 8 0,3-3-8 32,-4 0 0-32,8 0 8 0,-4-4-8 0,0 1 0 15,4 3 8-15,-1-3-8 0,-3-1 0 0,4 1 0 0,-4 3-9 0,4 0-8 0,-1 0-2 0,4 0 0 16,-3-1 67-16,-1 4 12 0,5 0 4 0,-1 4 0 15,0 2-32-15,0 0-5 0,-4 4-2 0,1 2 0 16,-4-3-6-16,0 4-2 0,0 0 0 0,-3 2 0 16,-1-2-9-16,-3 2-8 0,0 1 12 0,0-3-12 15,-3 2 10-15,-1 1-10 0,1-3 8 0,-8-1-8 16,4 1 15-16,-4-4-3 0,1 4 0 16,-1-7 0-16,1 3-61 0,-4-6-13 0,3 4-2 15,0-4-1-15,1-3-36 0,-1 0-7 0,1 0-2 0,3-3 0 16,7 3-109-16,-7-3-21 0,7 3-5 0</inkml:trace>
  <inkml:trace contextRef="#ctx0" brushRef="#br0" timeOffset="-123408.21">20666 6870 2553 0,'-4'28'53'0,"4"-19"12"0,0-3-52 0,0-2-13 0,0-4 0 0,0 0 0 15,0 0 105-15,0 0 19 0,0 0 3 0,0 0 1 16,0 0-52-16,0-7-9 0,0-2-3 0,0-1 0 16,-3-2-20-16,3-4-4 0,0 1 0 0,-4-7-1 31,1 0-3-31,-1-3-1 0,1-4 0 0,-1-2 0 16,-3-3-15-16,0-1-4 0,0 1 0 0,0 2 0 15,0 1-16-15,0-1 10 0,-4-2-10 0,4 3 8 0,-4-1-8 0,4-2 0 0,0 2 0 0,-3-5-11 31,-1 5-50-31,8 4-11 0,-4 6-1 0,3 0-1 16,1 7-56-16,-4 2-11 0,7 1-3 0</inkml:trace>
  <inkml:trace contextRef="#ctx0" brushRef="#br0" timeOffset="-123176.43">20451 6578 3023 0,'0'25'63'0,"3"-19"15"16,1 1-62-16,3-1-16 0,3-3 0 0,1-3 0 16,3 3 80-16,0-6 14 0,4 3 2 0,-1-3 1 15,4 0-30-15,1-4-7 0,-1 1 0 0,4 3-1 16,-4-3-36-16,0 3-7 0,0-1-2 0,4 1 0 16,-4 3-14-16,-3 0 0 0,3 0 0 0,0 0 0 15,-4 0-64-15,1 0-20 0,-4 0-3 0</inkml:trace>
  <inkml:trace contextRef="#ctx0" brushRef="#br0" timeOffset="-118625.53">21008 6014 1337 0,'0'0'28'0,"0"0"6"16,0 0-34-16,0 0 0 0,0-7 0 0,3 1 0 15,5 3 94-15,-5 0 12 0,8 0 2 0,-4-1 1 16,3 1 1-16,1 3 0 0,-1-3 0 0,5 0 0 16,-1 3-58-16,0 0-12 0,0-3-3 0,4 3 0 15,-4 3 15-15,7-3 4 0,-4 3 0 0,1-3 0 16,0 3-36-16,3 4-8 0,-3-4 0 0,-1 3-1 15,1 0-11-15,-1-3-17 0,-2 4 4 0,-1-1 1 16,0 0-44-16,-4-3-8 0,-3 0-1 0,0 1-1 16,1-1-147-16,-8-3-30 0</inkml:trace>
  <inkml:trace contextRef="#ctx0" brushRef="#br0" timeOffset="-118072.8">21015 6083 1314 0,'0'0'37'0,"0"0"8"0,4-4-36 0,-4-2-9 0,0 6 0 0,3-6 0 16,-3 0 69-16,0 6 12 0,4-7 3 0,-1 4 0 16,1-3-32-16,-1 3-7 0,4 0-1 0,-7 3 0 15,4-4 16-15,-4 4 4 0,0 0 0 0,7 4 0 16,-4-4 4-16,1 6 0 0,3-3 1 0,-4 3 0 16,1 4-28-16,-1-1-5 0,5 1-2 0,-5-1 0 15,1 3-14-15,-1 4-2 0,4 0-1 0,-3 3 0 16,-1 3-6-16,-3 3-2 0,4 3 0 15,-4 0 0-15,3 3-9 0,-3 4 0 0,0-1 0 0,4 4 0 16,-4-3 0-16,0-1 0 0,3 1 0 0,-3 2 0 16,-3 1 15-16,3-1 4 0,-4-2 1 0,4 3 0 15,-3-4-2-15,3-3 0 0,-4-2 0 0,4 2 0 0,-3-9 6 0,-1 0 0 16,4-3 1-16,0-1 0 16,0-2-5-16,0-6 0 0,0 2-1 0,0-6 0 15,0 4-8-15,0-7-2 0,0 3 0 0,4-3 0 16,-4-3-9-16,3 3 8 0,1 1-8 0,-1-4 8 0,1 0 7 0,-1 0 1 0,4 0 0 0,0 0 0 31,-3 0 9-31,3 0 3 0,0 0 0 0,0 0 0 0,4-4 4 0,-1 1 2 0,4 0 0 16,4 0 0-1,-4 0-10-15,4 3-3 0,-1 0 0 0,8 0 0 0,0-3-12 16,0 3-9-16,-1-3 12 0,1 3-12 0,-4 0 0 0,-3 0 0 0,3 0 0 0,-3 3 0 31,-1 0-149-31,-3 3-24 0</inkml:trace>
  <inkml:trace contextRef="#ctx0" brushRef="#br0" timeOffset="-116999.68">21752 6239 1679 0,'0'0'35'0,"0"0"8"16,0 0-35-16,0 0-8 0,0 0 0 0,0 0 0 16,0 0 108-16,-3 3 19 0,3 4 4 0,-4-1 1 15,8 0-48-15,-4 4-10 0,3-1-2 0,1 4 0 16,3 2-24-16,0 4-6 0,0 3-1 0,4 3 0 16,-4 0 11-16,3 3 1 0,-3 1 1 0,4 2 0 15,-1-3-7-15,1-3-2 0,0 0 0 0,-1 0 0 16,1 1-21-16,-4-1-4 0,3 0 0 0,-3-3-1 15,1-4-19-15,-5-2 0 0,4 0-13 0,-3-7 5 16,-1 1-96-16,1-4-18 0,-1-3-4 0,-3-3-1 16,0 0-73-16,0 0-14 0,0 0-3 0</inkml:trace>
  <inkml:trace contextRef="#ctx0" brushRef="#br0" timeOffset="-116512.89">21731 6600 1533 0,'-3'-3'68'0,"3"3"14"0,0 0-66 16,0 0-16-16,0 0 0 0,0 0 0 0,0 0 53 0,0 0 7 0,3 0 2 0,4 0 0 16,0 0-14-16,0 0-2 0,4-3-1 0,-1 3 0 15,5-4-6-15,-1 1-2 0,0 3 0 0,0-6 0 16,0 3-11-16,0-3-2 0,4-4-1 0,-4 1 0 16,0 3-1-16,0-4 0 0,4 1 0 0,-4-1 0 15,0-2 8-15,4 2 2 0,-4 1 0 0,0 0 0 16,-4 2 9-1,1 1 3-15,0 0 0 0,-4 3 0 0,0-1 0 0,0 1 1 0,-4 3 0 0,1 0 0 16,-4 0-7-16,0 0-2 0,0 0 0 0,0 0 0 16,3 3 12-16,-3 4 3 0,-3-1 0 0,3 3 0 15,-4-2-20-15,1 2-4 0,-1 1-1 0,1-1 0 16,-1 0-11-16,4 4-3 0,-3-4 0 0,-1 4 0 16,4-1-12-16,-3-2 8 0,-1 2-8 0,4-2 0 15,-3 2 11-15,3-2-11 0,3-1 12 0,-3 0-12 16,4-2 0-16,-1-1 0 0,1 3 0 0,-1-2-12 15,4-4 12-15,-3 3 0 0,3-3 12 0,0-3-12 16,0 3 0-16,0-6 0 0,4 3 0 0,-1-3 0 16,-3 0 8-16,4 0-8 0,-1-3 0 0,1-1 0 15,-4-2 0-15,4 3 0 0,3-4 0 0,-4-2 0 16,1-4 8-16,3 0-8 0,-3 1 0 0,3-7 0 0,-4 3 0 0,-3 0 0 0,0 3 0 0,-3 1 0 16,-4 5 0-16,-4 1 0 0,4 3 0 15,-7-1 0-15,-3 7 0 0,-1 0 0 0,-3 0 0 0,0 3 0 16,0 1-41-16,0-1-12 0,0 0-3 15,-4 0 0 1,4 0-136-16,3 0-28 0,1 0-6 0</inkml:trace>
  <inkml:trace contextRef="#ctx0" brushRef="#br0" timeOffset="-115978.14">22348 6474 2091 0,'-3'10'92'0,"-1"-1"20"16,1 1-89-16,3 2-23 0,0 1 0 0,3-1 0 15,1 4 26-15,-1 0 1 0,1-1 0 0,0 7 0 16,3 3 11-16,0 7 2 0,0 2 1 0,0 1 0 15,0-1 27-15,0-2 4 0,3-1 2 0,1-3 0 16,0-3-4-16,-1-3-1 0,1-6 0 0,-1 0 0 16,1-1-34-16,-4-5-7 0,0-1-2 0,4-6 0 0,-8 0-35 0,-3-3-7 0,0 0-2 0,7-3 0 31,-7-3 36-31,0-4 7 0,0 1 2 0,-3-3 0 0,-1-4-18 0,1 0-9 0,-4-6 10 0,0 0-10 31,-1 0 0-31,1 0 0 0,0-3 0 0,0-3 0 16,0-3 0-16,0 2-12 0,0 1 12 0,4 0-13 15,-1 3 13-15,-3-3 0 0,4 3 0 0,3 3 0 0,0 3 0 0,0-6 0 0,0 3 0 0,3 0-9 16,1-3 9-16,-1 3 0 0,1-3 0 0,6-10 8 16,-3 7 0-16,4 0 0 0,3 3 0 0,-3 0 0 15,3 6-8 1,3 0 12-16,1 7-4 0,-4 2 0 0,0 7 8 0,0 0 3 0,0 6 0 0,0 0 0 16,-6 7 37-16,-1 2 8 15,0 1 2-15,-4 5 0 0,1 1-13 0,-4 6-2 0,0-3-1 0,-4 3 0 16,1 0-25-16,-4 4-5 0,0-4 0 0,-1 0-1 15,-2 0-11-15,-1-3-8 0,-3-3 12 0,0-1-12 16,0-2 0-16,0-3 0 0,0-1 0 0,-4-2 0 16,0-4-70-16,4 0-14 0,-3-3-4 0</inkml:trace>
  <inkml:trace contextRef="#ctx0" brushRef="#br0" timeOffset="-71933.42">22722 5963 1958 0,'0'0'87'0,"-3"3"17"16,3-3-83-16,0 0-21 0,0 0 0 0,0 0 0 31,0 0 56-31,3 7 6 0,1-4 2 0,3-3 0 0,4 0-13 0,-1 0-3 0,1-3 0 0,3 0 0 16,0-1-25-16,4 1-6 0,-4 0-1 0,0-3 0 15,0 3-16-15,0 0 0 0,0 0 0 0,0-1 0 16,-3 4 0-16,-1 0 0 0,5 0 0 0,-5 0 0 16,1 0 28-16,-1 4 3 0,1-4 0 0,-1 3 0 15,-2-3-23-15,2 0-8 0,1 3 0 0,-4-3 0 16,3 0 8-16,-3 0-8 0,0 0 0 0,-3 0 0 15,3 0 0-15,-7 0 8 0,4 0-8 0,-4 0 0 16,0 0 8-16,0 0-8 0,0 0 11 0,0 0-11 16,0 0 12-16,0 0-4 0,0 0 0 0,0 0-8 15,0 0 10-15,0 0-10 0,0 0 8 0,0 0-8 16,0 0 10-16,0 0-10 0,0 0 12 0,0 0-12 16,0 3 18-16,0-3-3 0,0 6-1 0,0 0 0 15,0 1-4-15,0-1-1 16,3 3 0-16,-3 1 0 0,4-1-9 0,-4 4 0 0,3 2 9 0,1-2-9 15,-1 6 0-15,1-3 8 0,-1 2-8 0,1 4 0 16,3 0 0-16,-4 3 8 0,1 0-8 0,-1 4 0 0,1-4 0 0,3 6 0 0,-3-3 0 0,3 4 0 31,0-1 0-31,0 0 8 0,0 4-8 0,0-1 0 16,3-5 0-16,-3 2 0 0,4 0 0 0,0-3 8 0,-4 1-8 0,3-1 0 16,1 0 8-16,-1-3-8 0,-3-3-20 0,1 0-9 15,-1-3-2-15,0-3 0 0,0-4 31 0,-4 1 0 0,1-4 0 16,-4 0 0-1,3-5 30-15,-3-1 12 0,0-3 2 0,0 0 1 0,-10 3-1 0,3-3-1 0,-4-3 0 0,-7 6 0 32,4-3-5-32,-3 3-1 0,-4 0 0 0,-1 0 0 0,1 4-6 0,0 2-2 0,0 0 0 0,3 4 0 31,1-4-8-31,-1 4-1 0,0-1-1 0,8-2 0 16,-4-1-19-16,3 1 10 0,0-4-10 0,4 3 8 0,4-6-16 0,3-3-4 0,0 0-1 15,0 0 0-15,0 0-171 16,0 0-35-16,0-9-6 0</inkml:trace>
  <inkml:trace contextRef="#ctx0" brushRef="#br0" timeOffset="-68735.19">23686 6205 1500 0,'0'0'31'0,"0"0"8"16,0 0-31-16,0 0-8 0,7 0 0 0,-4 0 0 15,4 0 69-15,-3 0 13 0,3 0 2 0,0 0 1 16,0 0 21-16,-4 0 4 0,8 0 1 0,-4 0 0 16,0 0-44-16,0 0-9 0,0 0-2 0,0 0 0 15,0 3-24-15,4 0-6 0,-4 0-1 0,0 0 0 16,0 0 31-16,0-3 7 0,4 4 1 0,-4-4 0 15,0 0-64-15,3 0-23 0,-3 0 1 0,0 0 0 16,4-4 35-16,0 4 7 0,-1-3 2 0,-3 0 0 16,0 0-70-16,4 3-15 0,-4 0-2 0,0 0-1 15,0 0-94-15,-7 0-18 0,4 6-4 0</inkml:trace>
  <inkml:trace contextRef="#ctx0" brushRef="#br0" timeOffset="-68391.24">23728 6434 1459 0,'-11'3'41'0,"1"0"10"0,3 0-41 0,0-3-10 0,0 0 0 0,7 0 0 31,0 0 73-31,0 0 13 0,0 0 2 0,0 0 1 0,0 0-2 16,3-6-1-16,1 0 0 0,3-1 0 16,0 1-5-16,3 3-1 0,-3-3 0 0,4 2 0 0,-1 1 0 0,1 0 0 0,0 3 0 0,-1 0 0 15,1 3-18-15,-1 0-4 0,5 1-1 0,-5 2 0 16,1 0-26-16,3 4-6 0,-4-4-1 0,1 3 0 16,3 1-13-16,-3 2-3 0,3-2-8 0,-4-1 12 15,4-3-12-15,-3 1-18 0,0-1 4 0,3 0 1 16,-4-6-177-16,1 3-35 0</inkml:trace>
  <inkml:trace contextRef="#ctx0" brushRef="#br0" timeOffset="-67369.24">24634 6368 1958 0,'0'6'87'0,"0"0"17"0,0 4-83 0,0-1-21 0,0 1 0 0,0 5 0 32,4-2 87-32,0 2 13 0,-1 4 2 0,1 0 1 15,-1 0-20-15,1 3-4 0,3-3-1 0,-4 6 0 16,1-3-54-16,-1 3-10 0,1 0-2 0,3 0-1 0,-4 0 22 0,1-3 5 0,-1 0 1 15,1-3 0-15,0 0-11 0,-1-4-3 0,1 1 0 0,-1-4 0 16,1 1-85 0,-4-7-18-16,3 1-3 0,-3-7-1 0,0 0-148 0,0 0-30 0</inkml:trace>
  <inkml:trace contextRef="#ctx0" brushRef="#br0" timeOffset="-67161.14">24455 6133 2030 0,'-7'0'57'0,"-4"0"14"0,4-3-57 0,7 3-14 0,0 0 0 0,0 0 0 16,0 0 54-16,0 0 8 0,0-7 2 0,0 7 0 31,3-3-52-31,4-3-12 0,1 3 0 0,-1 0 0 0,0-1 0 0,0 4 0 0,3 0 0 16,1 0 0-1,-4 4-151-15,0-4-33 0</inkml:trace>
  <inkml:trace contextRef="#ctx0" brushRef="#br0" timeOffset="-65819.78">24779 5960 2153 0,'-7'35'44'0,"4"-26"12"16,3 4-44-16,0 2-12 0,0 1 0 0,0-3 0 16,3 5 69-16,1 1 12 0,-1 0 3 0,4 3 0 15,0 0-36-15,4 6-6 0,-4 3-2 0,3 4 0 16,-2-1-12-16,2 4-2 0,1 3-1 0,-1-4 0 16,1 1 13-16,-1 0 2 0,1-4 1 15,3-2 0-15,-7-1 2 0,4-6 0 0,-1 3 0 0,-3-6 0 16,0 0-43-16,1-3 0 0,-1-3-16 0,0-4 5 15,-4-2 11-15,1-4 14 0,3 0-3 0,-7-6-1 16,3 3-74-16,-3-3-14 0,0 0-3 0,0 0-1 16,-3-9 1-16,-1-1 0 0,1-2 0 0,-8-4 0 15,4 4 15-15,-4-7 3 0,4 3 1 0,-7-3 0 16,4 4-22-16,-4-4-5 0,3 3-1 0,-3 1 0 16,0-4-7-16,3 3-2 15,1 0 0-15,-1 4 0 0,0-1 66 0,1 4 13 0,3-1 2 0,-4 4 1 0,4 0 32 0,0 3 6 0,0 0 2 16,0 3 0-1,0 0 33-15,3 3 8 0,1 3 0 0,-4-3 1 0,7 3 5 16,0-2 1-16,0 2 0 0,0 0 0 16,0-3-15-16,0 4-2 0,3-1-1 0,1-3 0 0,-1 3 0 0,4-3 0 15,1 0 0-15,2 1 0 16,1-1 3-16,-1 0 0 0,4-3 0 0,1 3 0 16,2-3-8-16,1-3 0 0,3 3-1 0,0-3 0 15,0 0-8-15,4-4-2 0,0 1 0 0,-4-3 0 16,0-1-13-16,-3 4-2 0,-1-3-1 0,1-1 0 0,-4-2-13 0,0-1-8 0,0 1 10 0,-3-1-10 15,3-3 12 1,-3 4-4-16,-1-1-8 0,1-2 12 0,-4 2-12 0,0 0 0 0,0 1 0 0,-4 3 0 16,1-1 8-16,-1 1-8 0,-3-1 11 0,0 4-11 15,0 6 0-15,-3-6-14 0,-1 3 1 0,-3 0 0 16,4 3 36-16,-4 3 7 0,0 0 2 0,0 3 0 16,0 3-22-16,0 1-10 0,-1 2 10 0,1 4-10 15,4 3 0-15,-1 0 8 0,-3 0-8 0,4-1 0 16,3 4-28-16,0-3-8 0,0 0-1 0,3 0-1 15,1-4 58-15,-1 1 11 0,4 0 2 0,-3-4 1 16,7 4-34-16,-4-3 0 0,3-1 0 0,1-3 0 16,-1 1 0-16,4-1 0 0,4-2 0 0,-4-1 0 31,4-3 0-31,3 0 0 0,-3 0 0 0,6-3 0 0,-2 3 0 0,-1-6 0 0,3 0 0 0,-6 0 0 16,3 0 0-16,-7-3 0 0,0-1 0 0,1 1 0 15,-5 0-25-15,-3-1-6 0,0-2-1 0,-3 3 0 16,3 0 53-16,-4-4 11 0,-3 4 1 0,0-4 1 0,4 4-34 0,-4 0 0 0,0 0 0 0,0-1 0 31,0 1 0-31,0-3-9 0,-4 2 9 0,4-2-12 16,0 3 1-16,-3-1 0 0,6 1 0 0,-3 6 0 0,0 0 2 0,0 0 0 0,0-3 0 0,0 3 0 31,0 0 9-31,0 0-12 0,0 0 12 0,0 0-12 16,0 3 12-16,4 3 0 0,-4 1-9 0,3-1 9 15,-3 0 0-15,0 1 0 0,4-1 8 0,-4 3-8 16,0-6 15-16,0 4-3 0,0-1 0 0,0-6 0 15,0 0 0-15,0 3 0 0,0-3 0 0,0 0 0 0,0 0-3 0,0 0-1 0,0 0 0 0,0 0 0 16,0 0 0-16,3-3-8 16,4-3 12-16,-7-1-4 0,4-2 0 0,0 0-8 0,-1-4 12 0,1 4-4 15,-4-1 7-15,3 1 1 0,1-4 0 0,-1 4 0 16,1-4-16-16,-1-2-12 0,1 2 3 0,-1-6 0 16,4 4 9-16,-3-1 11 0,3 3-3 0,-4 4 0 15,5 0-8-15,-5 2 0 0,4 1 0 0,-3 0 0 16,-4 6 24-16,3 0-1 0,4 3 0 0,-3 0 0 15,-1 3-3-15,1 4 0 0,3-1 0 0,-4 4 0 16,1 2-7-16,-1 1-1 0,1 0-1 0,-1 2 0 16,1 1-11-16,0-3 0 0,-1 0 9 0,1-1-9 15,-4 1 10-15,3-7-2 0,1 4-8 0,-1-4 12 16,1-2-12-16,-4-1 0 0,3 0 0 0,1 0 0 16,-4-6 0-16,0 0-12 0,0 4 3 15,0-4 0-15,0 0 9 0,0 0 12 0,0 0-2 0,7-4-1 16,-7 4-9-16,3-3-17 0,1-3 4 0,3 0 1 15,-4-4 12-15,5 1 0 0,-5-4 0 0,4 1-9 0,-3-4 9 0,3-3 0 0,0 1 0 16,0-4 0-16,0 3 0 16,3-3 8-16,-3 3-8 0,4 0 8 0,-4 0-8 0,4 4 11 15,-1 2-11-15,1 1 12 0,-1-1-12 16,-2 4 10-16,2 2-10 0,-3 4 10 0,4 0 1 0,-4 0 0 0,0 6 0 0,3-3 0 16,-3 6 9-16,1-2 3 0,-1 2 0 0,0 3 0 15,0 1-23-15,3 2 9 0,-3 1-9 16,0-1 0-16,0 7 12 0,1-3-12 0,-1 3 12 0,0-1-12 15,0 1 10-15,0 3-10 0,-4 0 8 0,4 0-8 16,-3 0 0-16,3-3 8 0,-4 3-8 16,4-3 0-16,-3-1 0 0,-4-2 0 0,4 0 8 0,-1-4-8 15,-3 1 0-15,0-1 0 0,0-2 9 0,0-1-9 16,-3 1-21-16,3-4-9 16,-4-3-2-16,0 0 0 0,4-3-95 0,0 0-19 0,0 0-4 0</inkml:trace>
  <inkml:trace contextRef="#ctx0" brushRef="#br0" timeOffset="-48886.61">19985 7851 1792 0,'0'0'51'0,"-4"-6"10"16,1-1-49-16,-1 1-12 0,4-3 0 0,-3 2 0 0,-1-2 103 0,4 0 17 16,-3-1 4-16,3 1 1 15,0-1-25-15,0 4-4 0,0 0-2 0,0 0 0 16,0 6 6-16,0 0 0 0,0-7 1 0,0 7 0 0,0 0-29 16,0 0-7-16,0 0-1 0,0 0 0 15,0 0-30-15,0 0-6 0,3 7-2 0,1 2 0 0,3 0-5 16,-4 4-1-16,4 6 0 0,0-4 0 15,1 7-1-15,2-3-1 0,1 3 0 0,-1 6 0 0,-3 1-18 0,4 2 0 0,-1 3 0 16,-2 1 0 0,2-1 0-16,-3 4 0 0,4 0 0 0,-4-4 0 15,0-2 0-15,0-7 0 0,0 0 0 0,-3-3 0 0,-1-4 0 0,1-2 0 0,-1 0-13 0,-3-7 5 32,0 1-18-32,0-1-3 0,-3-3-1 0,3-3 0 15,0-3-53-15,0 0-10 0,-11 0-3 0,0-3 0 16,4-3-24-16,-3 0-6 0,3-1-1 0,-7-2 0 15,3-7-37-15,0 4-8 0,1-4-2 0,-4-3 0 16,3 4 26-16,-3-4 4 0,0 0 2 0,0 0 0 16,3 4 38-16,-3 2 7 0,4 0 1 0,-1 1 1 15,0 3 95-15,4-1 31 0,-3 4 0 0,3 0 0 0,0 2 77 0,-4 1 16 0,8 3 4 16,-5-3 0-16,8 3 13 16,0 0 3-16,0 0 1 0,0 0 0 0,0 0-27 0,0 0-6 0,0 0 0 0,0 0-1 15,0 0-38-15,0 0-7 0,8-3-2 0,-1-3 0 16,0 0-19-16,3-1-4 0,4 1-1 0,-3 0 0 15,7-4-1-15,-1 4-1 0,8 0 0 0,0-4 0 16,-1-2-19-16,4-1-4 16,1 1-1-16,-1-1 0 0,-3 1-14 0,-1-1 9 0,-3 4-9 0,1-4 8 15,-5 7-8-15,-3-4 0 0,4 4 9 0,-4 0-9 16,-3 3 0-16,-1 0 9 0,1 0-9 0,-4-1 0 0,0 4 9 16,0-3-9-16,-7 3 0 0,0 0 9 15,0 0 19-15,0 0 4 0,0 7 1 0,4-1 0 16,-8-3 17-16,4 3 3 0,-3 4 1 0,-1-4 0 0,-3 6-38 15,3 1-7-15,1 6-1 0,-4-4-8 0,3 7 13 0,-3 0-4 16,4 3-1-16,-1 4 0 16,1-4-18-16,-1 3-4 0,4-3-1 0,0 3 0 15,0-6 15-15,4-3 0 0,-1 0 0 0,1-3 0 16,-1-4 0-16,4-3 0 0,0 1 0 0,0-7 0 0,4 0 11 0,-4-3 5 0,4-3 0 0,3-3 1 16,0-4-17-16,0 1 0 0,4-7 0 0,-1-3 0 15,-3 1 0-15,4-7 0 0,0 3 0 0,-4-4 0 16,0 1 0-16,0 3 0 0,0 1 8 15,-3 2-8-15,-4 0 0 0,0 3 10 0,-4 4-10 0,1-1 8 16,-4 1 0-16,-4 2 0 16,-3-2 0-16,0 2 0 0,0 4 0 0,-3 3 0 0,-5 0 0 0,1 0 0 15,0-1-8-15,-3 4-11 16,2-3 3-16,1 3 0 16,0 3-27-16,4-3-5 0,-1 4 0 0,4-1-1 0,0 0-70 0,3 3-13 0,1 0-4 15,-1-3 0-15,4 4-89 0,4-1-19 0,-1 0-3 0</inkml:trace>
  <inkml:trace contextRef="#ctx0" brushRef="#br0" timeOffset="-48489.72">20680 7892 2135 0,'-4'15'44'0,"1"-8"11"0,3 2-44 0,-4 0-11 0,4 1 0 0,0 6 0 0,0-1 91 15,0 10 16-15,0 0 3 0,0 4 1 0,4 2-50 0,-1 0-9 0,1 4-3 0,-1-1 0 16,4-2 12-16,-3 2 3 0,3-2 0 0,0-1 0 15,0-3 0-15,0-3 1 0,0 3 0 0,0-6 0 16,0 0-25-16,0-3-4 0,0-6-2 0,1 2 0 31,-1-5-16-31,-4-4-3 0,1 0-1 0,-4-3 0 0,0-3-6 0,0 0-8 0,0 0 11 16,0 0-11 0,0-9 12-16,-4-7-4 0,-3-3 0 0,0 1-8 0,0-4 20 15,0 0-4-15,0 0 0 0,-4-6 0 0,4-1-16 0,0 1-19 16,-3-3 4-16,2-1 1 0,1 4 14 0,0-3-9 0,4 3 9 0,-4-4-8 15,3 7 8-15,1-3 0 0,3 3 0 0,-4 0-8 16,8 3 8-16,-4 0 0 0,3 3 0 16,1-3 0-16,3 7 0 0,0-4 0 15,0 0 0-15,4 3 0 16,-1 1 0-16,4 2 12 0,0 0-2 0,0 4-1 0,1 6 7 0,2 0 2 16,-3 3 0-16,0 6 0 0,-3 3 7 0,0 4 2 0,-1 6 0 0,-3 0 0 15,0 3-7-15,-3-4-2 0,-4 4 0 0,0 3 0 16,-4-3-10-1,1 3-8-15,-8 1 12 0,4-1-12 0,-3 0 12 16,-1 3-12-16,0-3 12 0,-3 0-12 0,4-6 0 0,-4 3 0 16,-1-6 0-16,5-1 0 0,-1-2-88 0,1-4-25 0,-1-3-5 0,1 1-1 15,2-7-64-15,8 0-13 0,-7 0-2 0</inkml:trace>
  <inkml:trace contextRef="#ctx0" brushRef="#br0" timeOffset="-47524.95">21551 7751 1728 0,'0'0'76'0,"0"0"16"16,-3-4-73-1,3-2-19-15,-4 0 0 0,4 6 0 0,0-6 92 0,0 6 16 0,0 0 2 0,0 0 1 16,0 0-24-16,0 0-5 0,4 3-1 0,3 3 0 16,-4 3-13-16,4 4-4 0,0 3 0 0,-3 2 0 15,3 1-20-15,0 6-4 0,0-3 0 0,0 7-1 16,0-4 1-16,0 0 0 0,0 3 0 0,-3 0 0 15,3 0-40-15,-4-3-16 0,4 1 0 0,-3-1 1 16,0-7 15-16,-1 1 0 0,1-3 0 0,-4-4 0 16,3-2-54-16,-3-1-8 0,0-2-2 0,0-7 0 15,0 0-51-15,0 0-10 0,0 0-3 0,0 0 0 16,0 0-21-16,-3-7-5 0,3 1-1 16</inkml:trace>
  <inkml:trace contextRef="#ctx0" brushRef="#br0" timeOffset="-46744.52">21509 7983 1792 0,'0'-7'51'0,"0"7"10"15,0 0-49-15,0 0-12 0,0 0 0 0,-4-6 0 16,4 0 112-16,4 3 19 0,-1-4 4 0,1 1 1 16,3 3-64-16,0 3-13 0,0-3-3 0,4 3 0 15,-1 0 30-15,1 0 6 0,-1 3 0 0,1-3 1 0,3 0-34 0,0 0-7 0,0 0-2 0,4 0 0 32,-7 0-1-32,6 0 0 0,1 3 0 0,-4-3 0 0,0 0-49 15,4 0-24-15,-8 0 3 0,4-3 0 16,1 3 9-16,-1 0 1 0,0 0 1 0,-4-3 0 15,1 3-61-15,-4-3-12 0,4 0-2 0,-4-1-1 16,0 1-89-16,0 0-17 0,-4 0-4 0</inkml:trace>
  <inkml:trace contextRef="#ctx0" brushRef="#br0" timeOffset="-46424.25">21883 7788 1824 0,'0'0'76'16,"0"0"-60"0,0 0 136-16,0 0 27 0,0 0 5 0,7-3 2 15,-4 0-74-15,4 3-16 0,1-3-2 0,-1 3-1 16,0-3-23-16,3 0-5 0,1-1-1 0,-1 1 0 15,1 3-18-15,0-3-4 0,-1 0-1 0,4 3 0 16,-3-3-33-16,-1 0-8 0,1 3 0 0,-4-3 0 16,4 3 53-16,-4 0 9 0,3 0 2 0,-3 0 0 15,0 0-52-15,0 3-12 0,-3-3 0 0,-4 0 0 16,7 3-48-16,-7-3-13 0,0 0-3 0,0 0 0 16,0 6-51-16,0-6-10 0,0 6-3 0,-4 1 0 15,1-4-51-15,-1 0-10 0,1 3-3 0</inkml:trace>
  <inkml:trace contextRef="#ctx0" brushRef="#br0" timeOffset="-46243.04">21953 7973 2280 0,'0'0'96'15,"0"3"-77"1,7 0 131-16,-3 4 26 0,3-4 6 0,0 3 1 16,0-3-77-16,-3 4-15 0,3-1-3 0,0 3-1 15,0-2-46-15,0 5-9 0,0-3-1 0,4 1-1 31,-4 2-18-31,3-2-4 0,1 2-8 0,-1-2 12 0,1-4-12 0,3-3-13 0,-3 0 2 0,3-3 1 16,0-3-58-16,0 0-12 0,0 0-3 0,0-3 0 31,4-1-57-31,-4-2-12 0,0 0-3 0</inkml:trace>
  <inkml:trace contextRef="#ctx0" brushRef="#br0" timeOffset="-45033.01">22825 7572 1181 0,'3'-22'24'0,"-3"16"7"15,4-4-31-15,-4 4 0 0,0-3 0 0,3-1 0 31,-3 4 100-31,0 0 13 0,0-1 3 0,4 1 1 0,-4 6 51 0,0 0 9 0,0 0 3 0,0 0 0 16,0 0-42-16,0 0-8 0,0 0-2 0,0 0 0 16,0 9-26-16,0 4-6 0,3 0 0 0,1 5-1 15,-4 7-31-15,3 4-7 0,-3 2-1 0,4 7 0 16,-1-1-16-16,1 1-4 0,3 6-1 0,-3 0 0 16,3-4-5-16,-4 4-1 0,4 0 0 0,0-3 0 15,-3 0-13-15,3-4-4 0,0-2 0 0,0-1 0 16,0-9-12-16,0-3 0 0,0-3 0 0,0-6 0 15,0-1-92 1,0-9-14-16,-3 1-3 0</inkml:trace>
  <inkml:trace contextRef="#ctx0" brushRef="#br0" timeOffset="-36415.48">17124 10720 851 0,'-4'-3'36'31,"-3"3"-36"-31,0-3 115 16,0 3 16-16,0-3 3 0,4-1 1 0,-4 1-51 0,-1 0-9 0,5-3-3 0,-1 0 0 15,1-1-12-15,-1 1-4 0,4 0 0 0,-3-1 0 16,-1 1-9-16,4 3-3 0,0 3 0 0,0 0 0 16,0 0 13-16,0 0 3 0,0 0 0 0,0 0 0 15,0 0-9-15,4 6-2 0,-1 4 0 0,1 2 0 16,-1 7-13-16,4 0-4 0,1 6 0 0,-1 0 0 15,0 6-12-15,3 10-2 0,4 3-1 0,-3 3 0 16,3 0 3-16,-3 3 0 0,-1 1 0 0,1-11 0 0,-1 4 2 16,1 3 1-16,0 0 0 0,3 3 0 15,-4 1 11-15,1-4 2 0,3 3 1 16,0 16 0-16,0-13-5 0,-3 0 0 0,-1 1-1 0,1-4 0 16,-4-10-31-16,0-2 0 0,-3-3-13 0,3-4 4 15,-7-6 9-15,3 3 0 0,-3-6 0 0,0 0 0 0,0-6 0 0,0-1-12 0,-3-5 12 16,-1-4-12-16,1-6 12 0,-5-3 0 0,1-3-9 0,-3-4 9 31,-1-5-13-31,1-4 1 0,-4 0 1 0,-1-6 0 16,-2-6 11-16,-1-1 0 0,-3-5 0 0,0-4 0 15,3 0 0-15,1-3 0 0,2 0 0 0,1 0 0 0,-3 4 8 0,3-1-8 0,-1 0 8 0,1-3-8 16,4 0 18-16,-1-3-1 0,1-3 0 0,-1-3 0 31,0 6-1-31,4 0 0 0,0 0 0 0,4-3 0 16,-1-1-5-16,1-2-2 0,3 0 0 0,0-1 0 0,3 4-9 15,4 3 10-15,0 3-10 0,7-3 10 0,-3 7 0 16,7-1 0-16,-1 3 0 0,1-3 0 0,3 7 8 0,4-1 2 0,3 4 0 0,-3 3 0 16,3 6 3-16,0 0 1 0,0 6 0 15,-3 4 0-15,-4 6-5 0,8-1-1 0,-5 7 0 0,1 3 0 16,0 4-6-16,-1 2-2 0,-3 4 0 0,8 5 0 16,-8 4-10-16,0 3 12 0,-7 4-12 0,0 2 12 15,-3-3-3-15,-1 7 0 0,-3-4 0 0,-3 4 0 16,-4 2-9-16,4-2 12 0,-8 2-12 0,4 1 12 15,-7 0 0-15,-4-4 1 0,1 1 0 0,-8-1 0 16,0-3-13-16,-3-2 11 0,0-4-11 0,-4 0 10 16,1-6-10-16,-4-1 0 0,3-5 0 0,0-1 0 15,0-2 0-15,1-4-11 0,-1-3 1 0,7-3 0 16,1 0-14-16,-1-3-2 0,8-3-1 0,-1 0 0 16,4-1-64-16,3-2-13 0,1-4-2 0,6 1-1 15,1-1-77-15,3 1-16 0,0-1-4 0</inkml:trace>
  <inkml:trace contextRef="#ctx0" brushRef="#br0" timeOffset="-35975.55">17829 10557 2433 0,'0'0'53'0,"0"0"11"0,-3 0 3 0,-4-3 2 16,0 3-55-16,-4 3-14 0,4-3 0 0,-3 3 0 16,-1 3 77-16,4-3 13 0,-4 7 2 0,1-4 1 15,-1 7-49-15,1-1-11 0,-5 1-1 0,5 6-1 16,-1 2 26-16,1 1 6 0,-1 4 1 0,4 2 0 15,0 0-47-15,0 3-9 0,3 7-8 0,1-4 12 16,-1-2-4-16,4-1 0 0,4-3 0 0,-1-3 0 16,4-3-8-16,1-3 0 0,2-3 0 0,4-10 0 0,-3 0 0 15,3-2 0-15,4-4 0 0,-4-4 0 0,7-2 0 0,0-6 0 0,0-4 0 16,7-6 0 0,-3-3 0-16,0 0 0 0,-4-3 0 0,4-4 0 0,-8 1 8 15,1 3-8-15,-4-4 0 0,0 4 8 16,-3 6-8-16,-1 0 0 0,-3 3 9 0,-3 1-9 15,-1 2 8-15,1 6-8 0,-8 1 10 0,1 0-10 0,-1 2 14 0,-3 4-3 0,-3-3-1 0,3 6 0 16,-4 0-10-16,-3 0 0 0,3 3 0 16,-3 0 0-1,4 4-76-15,-1-4-20 0,1 3-4 0,-1 0 0 16,0 0-36-16,8 1-8 0,-1-1 0 0</inkml:trace>
  <inkml:trace contextRef="#ctx0" brushRef="#br0" timeOffset="-35416.7">18122 10751 1668 0,'11'22'70'0,"-1"6"-56"16,1-2 94-16,0 2 18 0,-1 3 4 0,4 0 1 15,0 4-23-15,0-4-5 0,4 1-1 0,0 5 0 16,-4-2 17-16,3 2 3 0,1 4 1 0,-4-3 0 16,0-1-55-16,0-2-12 0,1-1-1 0,-5-2-1 15,1-4-22-15,-1-3-4 0,-3-3 0 0,0-3-1 0,-3-3-12 16,-1-4-3-16,1 1 0 0,-4-4 0 16,0-3 1-16,-4-3 0 0,1 1 0 0,3-4 0 15,-7 0-1-15,-7-4-1 0,0-2 0 0,-7-3 0 16,-1-7-11-16,-2-3 0 0,-1-3 0 0,0-3 0 15,-3 0 15-15,3-3 1 0,1-3 0 0,-1-1 0 16,4 1-16-16,3-4-12 0,4 4 3 0,0-4 0 0,7 1 9 0,0 0 0 0,3-1 0 16,1-3 0-16,3 1 0 0,7-1 9 0,-4 1-1 15,8-4-8-15,3 0 0 0,0 3 0 0,7 4 0 0,0-4 0 32,1 7 8-32,2 3-8 0,5-1 0 0,-1 4 0 0,-4 7 22 0,5 2-2 15,-1 3-1-15,0 7 0 16,-7 0 6-16,4 6 2 0,-7 6 0 0,-1 0 0 0,-3 4-11 0,1 2-1 0,-1 4-1 0,-7 3 0 31,0 0-2-31,-4 3-1 0,1-4 0 0,-4 7 0 0,-4-3-11 0,1 7 8 0,-8-4-8 16,1 3 8-16,-5-3-8 0,-2 0 8 0,-1 0-8 0,-3-3 8 15,0 0-20-15,-4-6-4 16,0 3 0-16,1-7-1 0,3-2-17 0,-4-4-3 0,7-3-1 0,-3-3 0 16,7-6-78-16,-4-1-16 0,8-2-4 15,3 0 0-15,3-4-134 0,1 0-27 0</inkml:trace>
  <inkml:trace contextRef="#ctx0" brushRef="#br0" timeOffset="-34967.47">18838 10933 2005 0,'0'0'88'0,"4"3"20"15,-4-3-87-15,3 7-21 0,-3-7 0 0,0 0 0 16,0 0 130 0,0 0 22-16,0 0 4 0,0 0 0 0,0 0-28 0,-10-4-7 0,3 1-1 0,-4-3 0 15,1-3-46-15,-5-1-10 0,-2-5-1 0,3-1-1 16,-4-3-22-16,0-3-4 0,-3-6 0 0,4 3-1 16,-1-3-11-16,0 2-1 0,1-2-1 0,6 6 0 15,-3 0-2-15,3-3-1 0,4 3 0 0,0-3 0 16,0 0-7-16,7 0-2 0,0 0 0 0,4-6 0 15,-1 2-10-15,4 1 0 0,4 3 9 0,3-3-9 0,4 3 0 0,3 0 8 16,4 0-8-16,-1 0 0 16,1 3 0-16,-4 0 0 0,7 0 0 0,-3 0 0 15,0 0 0-15,-1 3 11 0,-2-3-11 0,-5 10 12 16,4-4-112-16,1 3-23 0,-1 1-4 0,-4 2-1 16,5 1-102-16,-8 3-21 0</inkml:trace>
  <inkml:trace contextRef="#ctx0" brushRef="#br0" timeOffset="-31100.51">19710 10102 770 0,'14'-9'16'0,"-11"3"4"0,1 2-20 0,-1 1 0 0,1 3 0 0,-4 0 0 15,0 0 21-15,0 0 0 0,3-3 0 0</inkml:trace>
  <inkml:trace contextRef="#ctx0" brushRef="#br0" timeOffset="-31027.76">19756 10077 576 0,'0'0'25'0,"0"0"6"16,3-6-31-16,-3 0 0 0,0 6 0 0</inkml:trace>
  <inkml:trace contextRef="#ctx0" brushRef="#br0" timeOffset="-30688.69">19745 9992 1596 0,'0'0'33'0,"-4"-3"7"15,4 3-32-15,-7-3-8 0,0 3 0 0,0 0 0 16,4 3 101-16,-4-3 19 0,0 3 3 0,0-3 1 31,3 4-13-31,-3-4-3 0,3 3 0 0,4-3 0 0,-7 3-39 0,0 0-8 0,4-3-1 0,3 0-1 16,-4 3-10-16,4-3-1 0,0 0-1 0,0 0 0 15,0 0-7-15,-3 6 0 0,6 1-1 0,-3-4 0 16,7 3-29-16,0-3-10 0,4 0 0 0,0 1 9 16,3 2-9-16,0-3 0 0,3 0 0 0,1 0 0 31,0 0 46-31,3 0 7 0,4 4 2 0,-4-4 0 0,3 3-37 0,1 4-7 0,3-1-2 0,-3 0 0 16,0 4 22-16,-4 3 4 0,0-1 1 0,-3 7 0 15,-1 3-7-15,-3 0-1 0,-3 7 0 0,-4 2 0 16,0 1 29-16,-3 2 6 0,-1 4 1 0,-3-3 0 15,-3-1-52-15,-1 1-12 0,1 0 0 0,-8-1 0 16,-3-2 0-16,0-1 0 0,-4 4 0 0,1-4 0 16,-8 1 0-16,4-1 0 0,-4-2 0 0,0 2 0 0,1-2 0 0,-1-4 0 0,4 3 0 0,-4-3 0 31,4-3-48-31,3 0-13 0,1-3-3 0,3 0 0 16,-1-6-102-16,8 0-21 0,0-7-4 0</inkml:trace>
  <inkml:trace contextRef="#ctx0" brushRef="#br0" timeOffset="-29205.08">18517 12739 950 0,'0'0'20'0,"0"0"4"0,0 0-24 0,0 0 0 0,0 0 0 0,0 0 0 16,0 0 86-16,0 0 13 0,0 0 2 0,0 0 1 15,0 0-30-15,0 6-7 0,0-2-1 0,0-4 0 16,0 6 0-16,0-6 0 0,0 6 0 0,0-6 0 16,0 0 0-16,0 0 0 0,0 3 0 0,0-3 0 15,0 0-7-15,0 0-1 0,0 0-1 0,0 0 0 16,0 0-7-16,0 0-2 0,0 0 0 0,4-6 0 15,-1 0-15-15,1-1-3 0,-1-5-1 0,-3 3 0 16,0-4 29-16,4 0 7 0,-4 1 1 0,0-1 0 16,0 1 0-16,0-1 0 0,0 1 0 0,-4 2 0 15,4 1-52-15,0 0-12 0,-3 2 0 0,-1-2 0 16,4 3 0-16,-3-1 0 0,3-2 0 0,0 3 0 16,-4-4-100-16,4-2-22 0,0-1-5 15</inkml:trace>
  <inkml:trace contextRef="#ctx0" brushRef="#br0" timeOffset="-29033.04">18471 12172 2362 0,'-10'15'67'0,"-1"-2"15"16,8-4-66-16,-4-2-16 0,3-1 0 0,4-6 0 31,0 0-16-31,0 0-8 0,0 0 0 0,7-3-1 0,0-4-134 0,0 1-26 0,4-3-6 0</inkml:trace>
  <inkml:trace contextRef="#ctx0" brushRef="#br0" timeOffset="-28661.47">18905 12689 2269 0,'0'9'64'0,"-3"-2"15"0,3-7-63 16,0 0-16-16,0 0 0 0,0 0 0 16,0 0 91-16,-4-7 15 0,1 1 3 0,-4 0 1 15,3-7-22-15,-3 1-5 0,4-4-1 0,-4-3 0 0,-4-3-66 0,0 0-16 0,1-3 0 0,-1-6 0 32,-3 3 41-32,0-4 5 0,0-2 1 0,0-4 0 15,0 1-25-15,0-4-5 0,-1-3-1 0,1-3 0 16,7 3-16-16,-3 0 0 0,3 3 0 0,0-2 0 15,7 5 0-15,-4 0 0 0,1 4 0 0,-1-1 0 16,4 4 0-16,4-4 0 0,-1 1-12 0,1 3 3 0,-1-1 1 0,4 7 0 16,0 0 0-16,0 3 0 0,0 0 19 0,4 7 4 0,0 2 1 0,-1 0 0 31,4 4-40-31,0 6-8 0,0-3-2 0,4 6 0 0,0 3 3 0,-1 0 1 0,1 3 0 0,0 0 0 16,-4 4 30-16,0 2 0 0,0 1 0 0,0 3 0 15,-3-1-57-15,3 4-6 0,-4 3-1 16,-3 0 0-16,4 3-70 0,-4-3-14 0,0 3-4 0</inkml:trace>
  <inkml:trace contextRef="#ctx0" brushRef="#br0" timeOffset="-28453.96">18676 12510 2553 0,'7'-6'108'0,"0"0"-87"16,4-1 35-16,3 4 6 0,0-3 2 0,4 0 0 16,-1 0-14-16,4-4-2 0,4 1-1 0,-4-1 0 15,4 1-19-15,0 3-3 0,-4-1-1 0,4 1 0 16,-4 0-24-16,3 3 0 0,1 3-12 0,0-3 12 16,3-1-204-16,0 8-34 0</inkml:trace>
  <inkml:trace contextRef="#ctx0" brushRef="#br0" timeOffset="-27174.25">20158 11977 1702 0,'-7'-9'36'0,"7"9"7"16,-4-3-35-16,4 3-8 0,-3-7 0 0,3 7 0 15,0 0 104-15,0 0 18 0,0 0 4 0,0 0 1 16,0 0-49-16,0 0-10 0,0 0-1 0,0 7-1 0,3 2-5 0,1 1-1 0,3 5 0 0,0 4 0 31,3 3-1-31,-3 6-1 0,4 0 0 0,0 7 0 16,-4 3-1-16,3-1 0 0,-3 1 0 0,4 3 0 0,-4-1-7 0,0-2-2 0,0 3 0 15,-3-1 0-15,3-5-24 0,0-4-6 0,0 1-1 0,0-4 0 16,-4-6-27 0,1-3-6-16,3-4 0 0,-4-2-1 0,-3-1-16 15,0-2-3-15,4-4-1 0,-8-3 0 16,4-3-95-16,0 0-20 0,-3 0-3 0,-4-6-1 0,0 0-79 0,-4-4-16 15</inkml:trace>
  <inkml:trace contextRef="#ctx0" brushRef="#br0" timeOffset="-26564.34">19967 12350 1580 0,'7'0'67'16,"-3"0"-54"-1,3-3 90-15,0 3 17 0,4 0 4 0,-4-3 1 16,3 0-9-16,4 3-1 0,-3 0-1 0,3-3 0 15,4 3-18-15,-4-3-3 0,3 3-1 0,1-3 0 16,0-1-30-16,-1 1-6 0,-3 0-2 0,4-3 0 16,0 0-22-16,-4 3-5 0,0-4-1 0,0 1 0 15,4 3-14-15,-4 0-4 0,0 0 0 0,0-1 0 16,0 1 17-16,0 0 3 0,0 3 1 0,-3-3 0 16,-1 3-74-1,1 0-15-15,0 0-4 0,-4-3 0 0,0 3 52 0,-7 0 12 0,0 0 0 0,0 0 0 16,0 0 13-16,0 0 6 0,0 0 1 0,0 0 0 15,0 0-32-15,0 0-7 0,0-6-1 0,0 2 0 16,0 4 20-16,0 0 0 0,-4-6 0 0,1 3 0 16,3 3 0-16,-7 0 0 0,7 0 0 0,-7 0 0 0,7 0-55 15,0 0-7-15,0 0-2 0,0 0 0 16,0 0 17-16,0 0 3 0,0 0 1 0,0 0 0 0,0 0-33 16,7-3-8-16,-4 3 0 0,1-3-1 0,3 3 68 15,-4-3 17-15,4 0 0 0,-3-1 0 0,3 1-23 0,-4 0-1 0,1 0 0 0,-4 3 0 31,3-3 42-31,-3 3 8 0,4 0 2 0,-4 0 0 0,0 0 76 0,4 6 16 0,-1-3 4 0,-3 4 0 16,0 2-65-16,0 3-13 0,-3 4-2 0,3 3-1 16,-4 3-7-1,4 0-2-15,-4 6 0 0,4 3 0 0,0 4-10 0,0-1-1 0,0 4-1 0,4 0 0 16,0-4 6-16,3-2 0 0,0-7 1 0,0 0 0 31,7-7-29-31,-4-5 0 0,5 0 0 0,-1-7 0 0,0-3 17 0,3-6-2 0,-3-3-1 0,8-7 0 16,-8 0-14-16,3-5 0 0,1-7 0 15,-4 0 0-15,4-1 0 0,-4-2 8 0,0 0-8 0,-3 0 9 16,-1 3-9-16,1 3 0 0,-4 0 0 16,-4 3 8-16,1 3-8 0,-1 4 8 0,-6-1-8 0,-1 4 8 0,-3 3 5 0,-3-1 1 15,-1 1 0 1,-3 3 0-16,0 3-42 0,0 0-8 0,-4 0-1 0,1 0-1 0,-1 3 18 16,0 0 4-1,1 0 1-15,-1 4 0 0,4-4-78 0,0 0-16 0,3 3-3 16,4-3-1-16,7-3-44 0,0 0-9 0,0 0-2 0</inkml:trace>
  <inkml:trace contextRef="#ctx0" brushRef="#br0" timeOffset="-26097.6">20884 12328 2192 0,'0'13'48'0,"0"9"11"0,4 0 1 0,0 6 1 0,3 0-49 0,0 7-12 0,0 2 0 0,0 4 0 0,3-3 69 0,1-1 11 16,-1-2 3-16,5-1 0 0,-5-2 1 0,4-1 1 0,0 1 0 0,-3-4 0 16,3 0-23-16,-3-3-5 0,-4 0-1 0,3-3 0 0,-3 0-24 0,-3-3-6 31,-1-3-1-31,1-4 0 0,-1-3-10 0,-3 1-3 0,0-7 0 16,0-3 0-16,0 0-4 0,-3 0-8 15,-1-6 11-15,-3-4-11 0,-3-2 0 16,3-4 0-16,-4 0-10 0,1-6 10 0,-1-3-20 0,-7-6 4 0,4-7 1 0,-3 1 0 15,2-1 5-15,1-3 1 0,4-3 0 0,-1 1 0 16,1-1 9-16,-1 3-8 0,4 0 8 0,3 0-8 16,1 7 8-16,3-1 0 0,0 4 0 0,3 0 0 15,5 6 0-15,-1 0 0 0,0 3 0 0,3 3 0 0,1 0 0 0,-1 6 12 16,4 1-2-16,1 2-1 0,-5 1 21 0,-10 9 4 16,18-6 1-16,-18 6 0 15,0 0 12-15,17 3 2 0,-2 0 1 0,-5 6 0 0,-3 1-10 0,0 6-1 16,-3-1-1-16,-4 4 0 0,0 0-15 15,0 0-3-15,-7 3-1 0,0-4 0 16,0 1-19-16,-4 0 0 16,-3 0 0-16,3 0 0 0,-3 0-32 0,-3-4-8 0,2 4 0 0,-2-3-1 15,3-4-87-15,-4-2-16 0,0 2-4 0</inkml:trace>
  <inkml:trace contextRef="#ctx0" brushRef="#br0" timeOffset="-25606.37">21541 12156 1843 0,'0'0'40'0,"0"0"9"0,0 0 2 0,3 0 1 16,4 0-42-16,0 0-10 0,0 0 0 0,0 0 0 0,4 3 123 0,-4-3 22 15,4 3 5-15,3-3 1 0,-4 3-63 0,8-3-12 16,0 4-2-16,-1-4-1 0,1-4-7 0,3 4-2 0,-3-3 0 0,3 0 0 15,-4 0-16-15,1 3-3 0,3-3-1 0,-7 0 0 16,4 0-32-16,-4 3-12 16,-3 0 0-16,3-4 9 15,-7 4-75-15,0 0-15 0,0 0-3 0,-7 0-1 16,0 0-55-16,0 0-12 0,0 0-1 0</inkml:trace>
  <inkml:trace contextRef="#ctx0" brushRef="#br0" timeOffset="-25420.61">21512 12463 1645 0,'0'0'36'0,"0"0"7"0,7-3 1 0,1-3 4 0,-1 0-39 15,3-4-9-15,1 1 0 0,-1-1 0 0,4 4 64 0,4-3 10 16,0 2 2-16,-1 1 1 0,1 0-53 0,3 3-12 16,0 0-1-16,0-1-1 0,1 1 29 0,-1 0 5 0,4 3 2 0,-4 0 0 15,0-3-37-15,0 3-9 16,-3-3 0-16,3 0 0 15,-7 0-137-15,0 0-30 0</inkml:trace>
  <inkml:trace contextRef="#ctx0" brushRef="#br0" timeOffset="-25135.96">22024 12122 1960 0,'0'0'56'0,"0"0"11"15,0 0-54-15,0 0-13 0,7 0 0 0,0 3 0 16,0-3 108-16,4 3 18 16,-4 0 4-16,3 0 1 0,4 0-41 0,-3 0-8 15,3 4-2-15,0-4 0 0,4 0-12 0,0 0-4 16,-4 0 0-16,3 0 0 0,1-3-31 0,0 3-6 16,-1-3-2-16,1 0 0 0,-4-3-17 0,4 0-8 0,-4 0 8 0,0-3-8 15,-4-1 0-15,-3 1 0 16,0 0-14-16,1-3 5 0,-5 2-16 0,-3-2-3 0,4 3-1 0,-8-1 0 15,4 1-7-15,-7 0-2 0,3-1 0 0,-6 1 0 16,3 3-86-16,-7 0-18 0,0 3-3 0,0 0-915 16</inkml:trace>
  <inkml:trace contextRef="#ctx0" brushRef="#br0" timeOffset="-24957.19">22063 12266 1958 0,'3'9'43'0,"-3"-9"9"0,0 6 1 0,7-2 3 0,0 2-45 0,0-3-11 15,0 0 0-15,1 3 0 0,6-2 156 0,-4-1 28 0,4 0 7 16,4 0 1-16,-4-3-110 0,4 0-22 0,3-3-4 0,0 0 0 16,-3 0-29-16,3-1-6 0,0 1-1 0,0 0 0 31,0-3-64-31,1 3-12 0,-5 0-4 0,-3-4 0 16,0 4-168-16,1 0-35 0</inkml:trace>
  <inkml:trace contextRef="#ctx0" brushRef="#br0" timeOffset="-24359.62">23368 11833 1552 0,'0'0'44'0,"-7"-3"10"0,3-3-43 0,-3-1-11 16,4 4 0-16,-4-3 0 0,0 3 158 0,0 3 30 15,0 0 5-15,-4 3 2 0,0 3-60 0,4 0-12 16,-3 4-3-16,3 2 0 0,-4 7-52 0,4 0-12 16,0 6-1-16,4 10-1 0,-5-1-26 0,5 7-6 0,3 3-1 0,0 0 0 31,3 3-3-31,1-3-1 0,3-4 0 0,0 4 0 0,4-3 13 0,3 0 2 15,0 0 1-15,0-4 0 16,4-5-20-16,-1-11-4 0,1 1-1 0,3-9 0 0,4 0 45 0,0-7 9 16,-1 0 2-16,8-6 0 15,-4-9-52-15,15-4-12 0,-5-9 0 0,-2 0 0 16,-5-6 0-16,-2 0-13 0,-1-4 2 0,-7 1 1 0,-3 0 10 0,-1 3 0 0,-3-4 8 0,-3 1-8 16,0 6 8-1,-4 3-8-15,-4 0 10 0,1 0-10 0,-8 3 0 0,1 0 8 0,-4 0-8 0,-4 4 0 16,-3-1 37-16,0-3 5 0,-7 7 1 0,-4-4 0 15,0 3-32-15,-7 1-11 16,1-1 0-16,-5 4 9 0,1-4-44 0,3 4-9 16,4 0-1-16,-4 2-1 0,4-2-66 0,0 3-12 0,3-1-4 0,1-2-1228 0</inkml:trace>
  <inkml:trace contextRef="#ctx0" brushRef="#br0" timeOffset="-23678.34">20091 12899 2466 0,'0'0'54'0,"0"0"11"0,0 0 3 0,0 0 1 0,0 0-55 0,0-6-14 0,0 0 0 0,-7-4 0 0,3 1 78 0,-3-1 13 16,0-2 2-16,-4-4 1 0,1 4-31 0,-4-1-7 0,3-3 0 0,-3 1-1 15,-4-1-20-15,4 0-4 16,-3-2-1-16,-1-1 0 0,0-3 27 0,1-3 6 16,-4-4 1-16,6 1 0 0,-2-3-64 0,6 6-13 15,1 0-3-15,-1 0 0 0,4-4 16 0,0 1 0 16,0-3 0-16,3-1 0 0,1-2 8 0,3-10 7 15,3 3 1-15,4-3 1 0,0 4-17 0,8-1 0 0,2 3 0 0,1 1 0 32,7 2-48-32,3 4-12 0,0 3-4 0,11-4 0 0,-4 4-76 15,-3 6-15-15,3 3-3 0,0-3-1066 16</inkml:trace>
  <inkml:trace contextRef="#ctx0" brushRef="#br0" timeOffset="-23196.65">23894 11200 1728 0,'0'0'38'0,"0"0"8"0,3 0 2 0,4 3 0 0,-3 0-39 0,3 3-9 16,0 7 0-16,0-1 0 0,4 7 140 0,-1 0 25 0,1 0 6 0,-1 0 1 15,1-1-41-15,3-2-8 16,0 3-2-16,7-3 0 0,-3-1-24 0,3-2-5 0,0 2 0 0,4-2-1 15,-4-4-73-15,-3 7-18 0,3 0 0 0,0 3 0 16,-3-4 0-16,3 7 0 0,-4 3 0 0,1 3 0 0,0 4 55 0,-4 2 7 16,-4 7 2-16,1 3 0 15,0-6-52-15,-4 5-12 0,-4 1 0 0,-3 10 0 16,0-4 0-16,-7 3 0 16,0 0 0-16,0 1 0 0,-7-7 0 0,0-3 0 0,0-4 0 0,-4 4 0 15,-3-6-48-15,0 3-13 0,0-7-3 0,-8 4-887 16,-2-7-177-16</inkml:trace>
  <inkml:trace contextRef="#ctx0" brushRef="#br0" timeOffset="-22518.08">19844 13514 1206 0,'7'-13'53'0,"0"4"11"15,0-4-51-15,0 1-13 0,0-1 0 0,-3 1 0 0,3 2 119 0,-4-2 21 0,4 2 4 0,-3 1 0 32,-1-1 18-32,1 4 3 0,-1-3 1 0,-3 2 0 0,0 7-33 0,0 0-6 0,0 0-2 0,0 0 0 15,0 0-25-15,0 0-6 0,-3 7-1 0,-4 5 0 16,3 7 2-16,-3 9 0 0,-3 1 0 0,3-4 0 16,-1 3-65-16,-2 6-13 0,-1 1-2 0,1-1-1 31,-1 4-14-31,1 0 8 0,-1 2-8 0,0 10 0 15,4-9-23-15,0-3-10 0,0-4-3 0,7-5 0 16,-3-11-83-16,6 1-17 0,1-6-3 0</inkml:trace>
  <inkml:trace contextRef="#ctx0" brushRef="#br0" timeOffset="-22330.02">20309 13357 2795 0,'-7'12'58'0,"0"1"14"0,0 0-57 16,4 2-15-16,-4 4 0 0,0 0 0 16,0 6 54-16,0 0 8 0,-1 6 2 0,-2 1 0 15,3 2-16-15,-4 1-2 0,1-1-1 0,3 4 0 16,-4-1-36-16,0 4-9 0,1 3 0 0,3-3 0 16,0-4-22-16,0-2-6 0,0-4-2 0,3-2 0 15,4-4-142-15,4-7-28 0,-1-2-5 0</inkml:trace>
  <inkml:trace contextRef="#ctx0" brushRef="#br0" timeOffset="-20763.99">20779 13658 1666 0,'0'0'74'0,"0"0"15"15,3 6-71-15,-3-6-18 0,4 3 0 0,-1 0 0 16,4 1 65-16,0-1 10 0,0 0 1 0,4 0 1 16,0-3-1-16,3 0-1 0,-4 0 0 0,8 0 0 0,0-3-8 0,-1-3-2 0,4-1 0 0,0-2 0 15,1-4-3-15,-5-2-1 0,4-1 0 0,-6 0 0 16,-1-2-23-16,0-4-5 0,0-4-1 16,-4 5 0-16,5-1-15 0,-5 0-3 0,1 0-1 0,-4 0 0 15,0 3-4-15,-4 6-1 0,1 1 0 0,-4 6 0 31,0 6-8-31,0 0 12 0,-7 0-12 0,0 6 12 0,-4 3 12 0,1 7 4 0,-1 3 0 0,-3 3 0 32,0 3-28-32,0 0-12 0,0 3 0 0,3 3 1 15,-3 1-6-15,3-1-2 0,1 4 0 0,-1-1 0 16,4-3 4-16,4 1 1 0,-1-1 0 0,4 1 0 0,0-7 6 0,7 3 8 0,0-6-13 16,4-3 5-16,3-1-1 0,0-2 0 0,4-6 0 0,-4-1 0 15,7-3-1-15,0-3 0 0,0-3 0 0,0 0 0 16,1-3-10-16,2 0-1 0,1-6-1 0,0-1 0 15,3-2 37-15,-3-1 7 0,3 1 2 0,-4-1 0 0,1 1 12 0,-4-1 4 16,-3 0 0-16,0 1 0 16,-4 3-32-16,-4 2-8 0,1 1 0 0,-4 0 0 15,0-1 13-15,0 1 2 0,-3 3 0 0,-4-6 0 0,0 2 27 0,0 1 6 16,-4-3 0-16,1-1 1 16,-1-2-49-16,-3-1 0 0,3 1 0 0,-6-1 0 0,3-3 0 0,0 4 0 0,0-7 0 15,3 3 10 1,-3 1-10-16,0 2 0 0,7-3 9 0,-3 4-9 0,3-1 0 0,0 4 0 15,3-4 0-15,1 4 0 0,3 0 0 0,0-1 0 16,0 4 0-16,0-3 0 0,3 5-12 0,1-2 4 16,0 3 0-16,3 0 0 0,-4 0 8 0,1 3 11 0,3-3-3 15,0 3 0 1,0 3-57-16,4-3-12 0,-4 3-3 0,4 0 0 16,-1 0 0-16,1 3 0 0,-4 4 0 0,4-4 0 15,-4 7-33-15,0-4-7 0,0 4-2 0,-4-1 0 16,5 1-56-16,-5 2-11 0,1-2-3 0,-4 3 0 0,3-1 83 0,-6 1 16 0,3-4 3 0,-7 4 1 15,4-3 33-15,-4-1 6 0,0 1 2 16,0-1 0-16,-4-2 113 0,4-1 23 0,-4 1 5 0,-3-4 1 16,4 0 31-16,-4 0 7 0,0-3 0 0,0-3 1 15,0 0-37-15,3-3-8 0,-3 0-2 0,0-3 0 0,3 0-61 0,-3-4-12 16,4 4-2-16,-4-7-1 16,3 1 30-16,1-1 7 0,-1-2 1 0,4-4 0 0,-3 3-52 0,3-3-12 15,0 1 0-15,0-1 0 16,3 3 0-16,-3-3 0 0,7 0 0 0,-3 7 0 0,-1-1 0 0,4 1 0 15,4 6 0-15,0-4 0 16,-1 7 0-16,4-3 0 0,0 3 0 0,1-1 0 16,2 1 0-16,-3 3 0 0,4 0 0 0,-4 0 0 15,0 0-60-15,0 0-14 0,4 0-3 0,-4 0-1 16,0 0-2-16,0-3-1 0,-3 3 0 0,3-3 0 16,0-3-13-16,-3 3-2 0,-4-4-1 0,3 4 0 0,-3 3 77 0,0-3 20 15,0 0 0-15,0 0 0 0,-3 0 0 0,0 0 0 16,-1-1 0-16,-3 4 0 0,0 0 91 0,0 0 21 0,0 0 5 0,0 0 1 15,-3 7 16-15,-1-1 3 0,-3 3 1 0,0 1 0 16,0 2-110-16,3 1-28 0,-3 3 0 0,0-4 0 16,0 4 27-16,0-1 0 15,4-2 0-15,-1 3 0 16,4-4-43-16,-4 4-9 0,4-4-2 0,4 1 0 0,-4 0 27 0,4-1 0 0,-1 1 0 0,1-4 0 16,-1 4 0-16,4-4 0 15,0-3 0-15,0 0 0 0,0-2 0 0,0-1 0 0,0-3 0 0,1 0 0 31,-1-3-56-31,-4-1-7 0,4 4-1 0,-3-3 0 0,-4 0 52 0,0 3 12 0,0 0 0 0,0 0 0 0,0 0 0 0,0 0 0 32,0 0 0-32,0 0 0 0,0 0 0 0,0 0 0 0,0 0 0 0,0 0 0 15,0 0 0-15,0 0 0 16,0 0 0-16,0 0 0 0,0 0 0 0,0 0 0 0,3 3 0 0,-3-3 0 16,4 3 48-16,-4-3 13 0,0 0 3 0,0 0 0 15,3 4-52-15,4-1-12 0,-3-3 0 0,3 3 0 16,-4-3 0-16,4 0 0 0,-3 0 0 0,3-3 0 0,4 0 0 0,-4-1 0 15,-4 1 0-15,4-3 0 16,-3 0 0-16,3 0 0 0,-4-1 0 0,1-2 0 16,-1-1 0-16,1 1 0 0,-4 0 0 0,0-4 0 15,0 4 0-15,-4-4 0 0,1 4 0 0,-1-1 0 16,-3 1 54-16,0 0 8 0,-3-1 2 0,3 1 0 16,-4-1-52-16,0 1-12 0,1-4 0 0,-1 4 0 0,1 0 0 15,3 2-13-15,-4-2 2 0,1 3 1 0,2-1 1 0,1 4 0 0,4 0 0 16,3 3 0-1,0 0-26-15,-7 0-5 0,7 0 0 0,0 0-1 16,-7 6-127-16,3 1-24 0,4-1-6 0,-3 3-890 16</inkml:trace>
  <inkml:trace contextRef="#ctx0" brushRef="#br0" timeOffset="-20454.32">22391 13689 2408 0,'3'19'68'0,"-3"-13"15"15,0 4-67-15,0-4-16 0,0 0 0 0,0-6 0 16,0 0 128-16,0 0 21 0,0 0 5 0,0 0 1 0,0-6-83 0,0-3-16 16,0-1-3-16,0-2-1 0,0-1-15 0,-3 1-3 15,-1-4-1-15,1 0 0 0,-1-3-21 0,1 1-12 16,-1-1 12-16,1 0-12 0,-1 0 8 0,4 0-8 16,0 1 0-16,4-1 0 15,-1 0 0-15,4 3 0 0,4-3 0 0,3 4 0 16,0 2 8-16,0 4-8 0,0-1 0 0,4 1 0 0,3 3 12 15,4 3-12-15,3-1 12 0,4 4-12 16,-1 4 28-16,8-4 0 0,4 3-1 16,-12 0 0-16,-2 3-48 0,-1 4-10 0,0-4-1 15,-3 3-1-15,-1 1-101 0,1-1-20 0,-4 0-4 0,-7 1-1 0</inkml:trace>
  <inkml:trace contextRef="#ctx0" brushRef="#br0" timeOffset="6918.86">18881 14859 1580 0,'-4'6'67'16,"1"-3"-54"15,3 3 111-31,0-2 23 0,3-1 4 0,-3 3 1 0,4-3-60 0,3 0-12 0,-4 4-3 16,4-4 0-16,0 3-29 0,0-3-5 0,4 0-2 0,0 0 0 31,-1 1 7-31,1-4 2 0,3 0 0 0,0 0 0 0,0-4-38 0,0 1-12 0,4-3 8 0,-4 0-8 16,0-1 18-16,4 1 0 0,-4 0 0 0,0-4 0 15,0 1 20-15,-3 0 4 0,-4-1 1 0,0 1 0 16,0-4-52-16,-4 4-11 0,-3-4-1 0,0 4-1 16,-3 0 22-16,-8-10 25 15,1 12-14-15,-1 1 0 0,-3 3 0 0,0 0 0 0,0 3 0 16,-4 0-1 0,0 6 0-16,-3 4 0 0,4-1 0 0,-1 7-10 0,-3 6-14 0,3 0 3 15,1 3 1-15,-5 0 10 0,5 3 0 0,-4 0 0 0,3 4 0 16,0-4 0-16,-10 34 19 0,17-30-11 15,4-4-8-15,4 0 0 0,3-3 0 0,3 0-11 0,8-3 11 16,0-3-12-16,3-3 12 0,3 0-12 0,-3-4 12 16,4-2 0-16,0-4 0 0,-4 0 0 15,7-6 0-15,-3-3 0 0,-1 0 0 0,4-3 0 16,1-4-16-16,-1-2-7 0,0-1-1 0,4-3-1 16,-4 4-11-16,4 2-1 0,-1 1-1 0,-3 0 0 15,4-1-110-15,-4 4-23 0,0 3-4 0</inkml:trace>
  <inkml:trace contextRef="#ctx0" brushRef="#br0" timeOffset="7251.75">19512 15260 2553 0,'-7'28'53'0,"4"-15"12"16,-1-4-52-1,1-2-13-15,-1 2 0 0,0-3 0 0,4 1 105 0,-3-4 19 0,3-3 3 0,0 0 1 16,0 0-52-16,0 0-9 0,0 0-3 0,-7-3 0 16,3-4-51-16,1-5-13 0,-1-4 0 15,-3-3 0-15,4-6 0 0,-4-3 0 0,3-7 0 0,-3-2 0 16,4-1 0-16,-5 1 0 0,5-7 0 0,-4-3 0 16,3 0 54-16,1-4 8 0,-1-2 2 0,1 3 0 15,-1 6-52-15,1 3-12 0,3 7 0 0,-4 9 0 16,4 3 0-16,0 0 0 0,0 3 0 0,4 3 0 15,-4 4-48-15,-4 2-13 0,4 4-3 0,0 6 0 16,0 0-51-16,0 0-10 0,4 3-3 0,3 7 0 16,-4 2-102-16,4 4-21 0</inkml:trace>
  <inkml:trace contextRef="#ctx0" brushRef="#br0" timeOffset="7964.31">19837 14715 2758 0,'-4'3'78'0,"-3"0"18"0,0 0-77 0,0 3-19 0,0-3 0 0,-4 4 0 16,1 2 52-16,-1 0 8 0,-3 4 0 0,0 0 1 15,0 2-1-15,-4 4-1 0,1 3 0 0,-5 0 0 16,5-3-43-16,-1 3-16 0,4 0 11 0,-4 0-11 31,4-4 0-31,0 1 0 0,4 0 0 0,3-3 0 0,-1-4 20 0,1 4-1 0,4-4-1 0,3-2 0 16,0-1-29-16,0-2-5 0,0-4-2 0,7 0 0 15,-4-3 32-15,8 0 6 0,0-3 2 0,-1-4 0 16,4 4-35-16,4-6-7 0,0 3-2 0,-1-4 0 16,1 1 68-16,0 3 14 0,-1-1 2 0,-3 1 1 15,4 0-31-15,-4-1-7 0,-3-2-1 0,3 3 0 16,-4 3-6 0,4 3-2-16,1-3 0 0,-1 6 0 0,-4 0-8 0,1 6-8 0,-1-3 9 0,-3 4-9 15,1 2 12-15,-1 1-3 0,-4 3-1 0,1 2 0 16,-4 1 1-16,0 0 0 15,-4 3 0-15,1 0 0 0,-1 0-9 0,-3 0 0 0,3 0 0 16,-6 0 0-16,3-3 0 0,0-1 0 0,0 1 8 0,0 0-8 16,0-3-46-16,3-4-14 0,-3-2-4 0,3-4 0 15,4 0 52-15,-3 0 12 0,3-2 0 0,0-4 0 16,0 0-54-16,0 0-8 0,0 0-2 0,0 0 0 16,3-4 0-16,1-2 0 0,3 0 0 0,0-4 0 15,0 1 52-15,4-3 12 0,-1 2 0 0,1-2 0 0,3-4 0 16,0 0 0-16,0 4 0 0,4-4 0 15,-4-3-26-15,4 4-2 0,-1 2-1 0,1-6 0 0,0 4 46 0,3-4 10 16,-4 0 1-16,1 3 1 16,0-3-13-16,-1 4-2 0,-3-1-1 0,1-3 0 0,-1 4 17 0,-4 2 3 0,1-3 1 15,-1 4 0-15,-3-1 1 0,0 1 0 0,4-1 0 0,-7 1 0 16,-1-1-8-16,-3 1-2 0,4-1 0 0,-4 0 0 16,0 1-9-16,-4 2-3 0,4 4 0 0,-3 3 0 15,-4 3 2-15,-1 6 0 0,-2 1 0 0,-1 5 0 16,1 1-15-16,-4 2 0 15,3 4 0-15,-7 6 0 0,4 4-11 0,-3 2-1 0,3 0-1 0,3 4 0 32,0-4 13-32,4 4-12 0,0-7 12 0,4 3-12 0,-1-6 12 0,8 0 10 15,-1-3-2-15,4-3 0 16,0-3 1-16,4-7 0 0,3 1 0 0,4-1 0 0,-4-6-1 0,3 0-8 16,1-3 12-16,0-3-4 0,3-3-8 0,-3-4 8 0,3 4-8 0,0-3 8 15,-3-1-8-15,-1 1 0 0,4 0 0 0,-7 2 0 16,4 1-61-16,-4 3-15 0,0 0-2 0,0 6-1 15,-3-3-115-15,3 3-23 0</inkml:trace>
  <inkml:trace contextRef="#ctx0" brushRef="#br0" timeOffset="12067.05">20313 15900 1824 0,'0'0'76'0,"0"0"-60"31,0 0 38-31,0 0 8 0,0 0 2 0,0 0 0 0,0 0-14 0,0 0-2 0,0 0-1 0,0 0 0 32,0 6-24-32,3-3-5 0,-3-3-1 0,0 6 0 0,4 4 89 0,0-4 18 0,-1 7 3 0,1-4 1 15,-1 4-52-15,-3 2-9 0,4 1-3 0,-1 3 0 16,1 6-17-16,-1-3-4 0,1 6-1 0,-1 0 0 31,1 1-26-31,-4-1-4 0,3 0-2 0,1 0 0 16,-1-6-10-16,1 0 0 0,-1-3 0 0,1-3 8 15,-4 2-20-15,4-5-4 0,-1-4 0 0,-3 1-1 0,4-4-83 0,-4-3-17 0,0 3-3 0,0-6-1 16,0 0-79 0,3 0-15-16,4 0-3 0</inkml:trace>
  <inkml:trace contextRef="#ctx0" brushRef="#br0" timeOffset="12683.93">20274 16238 1820 0,'0'4'76'0,"0"-4"-60"15,0 0 63-15,0 0 13 0,0 0 2 0,0 0 1 16,0 0-49-16,0 0-10 0,0-7-1 0,0 1-1 31,0-3 17-31,4 2 3 0,-1-2 1 0,1 3 0 16,-4-4-7-16,3 1 0 0,4-1-1 0,-3 4 0 0,3 0-5 0,-4 0-1 0,8-1 0 0,-7 1 0 15,6 3 7-15,-3 0 0 0,4 0 1 0,-1 0 0 16,4-1-49-16,1 1-19 0,-1 0 1 0,-4 0 0 16,8 0 18-16,0-3 9 0,-1-1-1 0,1 1 0 15,3-6-8-15,-3 2 0 0,-1-2 0 0,8-1 0 16,-4-3 0-16,-3 4 8 0,-1-4-8 0,-2 4 0 31,-1-1 0-31,-4 1 8 0,4 2-8 0,-3 1 0 16,-4-1 8-16,4 4-8 0,-4 0 8 0,0 3-8 15,-4-1 0-15,-3 4 0 0,4 0 8 0,-4 0-8 0,0 0 0 0,0 0 0 16,0 7 0-16,0-1 0 0,-4 0 52 0,1 4 9 0,-1-1 2 0,1 1 0 31,-4 2-27-31,3 4-4 0,-3-4-2 0,0 10 0 0,0-3 4 0,0 3 1 0,3 3 0 0,1-3 0 16,-4 3-35-16,7-3-14 0,-4 3 1 0,1-3 0 15,3 0 13-15,3-3 8 16,-3 0 0-16,4-1-8 0,3-5 0 0,-4 0 0 0,4-1 0 0,0-2 0 16,4-1 0-16,0-3 0 0,3-3 0 0,-4 0 0 15,4-3 0-15,0 0-9 0,4-3 9 0,-4-3-8 16,4 0 8-16,-1-4 0 0,-2 1 0 0,-1-4 0 16,0 1 0-16,-4-4 0 0,1-3 0 0,-4 1 0 15,4-1 0-15,-8 0 11 0,4 0-11 0,-7 7 12 16,0-1-12-16,0 1 12 0,-3 2-12 0,-1-2 12 0,1 2-3 0,-8 1 0 15,4-1 0-15,-7 1 0 0,0 0-9 0,0-1 8 0,0 7-8 0,-4-3 8 32,0 3-16-32,4-1-4 0,-3 4-1 0,2 0 0 15,1 4-41-15,4 2-8 0,-1 0-2 0,4 4 0 16,0-1-102-16,0-3-21 0,3 4-4 0,4-1-1 0,0 0-58 16,4 4-12-16,-1-7-2 0,-3-6-1 0</inkml:trace>
  <inkml:trace contextRef="#ctx0" brushRef="#br0" timeOffset="13168.99">20966 15997 1765 0,'0'0'50'0,"-4"6"11"0,4 1-49 0,-3-1-12 0,-1 3 0 0,0 4 0 0,4-1 130 0,0 1 23 16,4 3 5-16,3 2 1 0,-3 1-82 0,3 3-16 16,3 0-3-16,4 3-1 0,-3-3-8 0,3 0-1 15,0 3-1-15,4-3 0 0,-4 3 17 0,4-3 4 16,-4 6 1-16,0-3 0 0,0-3-9 0,0-3-1 15,0 3-1-15,0-3 0 0,0 0-46 0,-3-4-12 16,-1 1 0-16,1-3 0 0,0-1 40 0,-4 1 2 16,0-4 1-16,0-3 0 0,-7 1-24 0,0-7-5 31,0 0-1-31,0 0 0 0,0 0-1 0,-7-3-1 0,0-4 0 0,0 1 0 0,-4 0-11 0,0-4 0 31,1-2 0-31,-1-1 0 0,-3-2 0 0,-3-4 0 0,2-6 0 0,-2 3 0 16,3 0 0-16,-7-25-9 0,6 25 9 0,8-3-8 0,-3 3 8 15,6-6 0-15,1 2 0 0,-1 1 0 0,4 3 0 16,4-6 0-16,-1 3 0 0,1-3 0 0,3 3 0 16,0 0 11-16,3 0-11 0,-2 0 16 0,2 3-4 15,4 0-1-15,-3 6 0 0,3-3 9 0,0 3 1 16,0 1 1-16,0 2 0 0,0 4 5 0,0-1 1 16,1 7 0-16,-15 3 0 0,14 0-4 0,-4 7-1 15,1 2 0-15,-1 0 0 0,-2 7-11 0,-5 0-3 0,4 3 0 0,-7-1 0 16,0 4-6-16,-3 3-3 0,-1 0 0 0,-7 1 0 15,4 2 0-15,-3-3 0 0,-1 0 0 0,-3-3 0 16,0 3 0-16,0-6 0 16,-4 0 0-16,1-1 0 0,3-2 0 0,-4-3 0 0,4-1 0 15,0-6 0-15,0 4-34 0,-1-7-6 0,5-3-2 0,-1 0 0 16,4 0-88-16,0-3-18 0,4 0-3 0,3-4-805 16,3-2-160-16</inkml:trace>
  <inkml:trace contextRef="#ctx0" brushRef="#br0" timeOffset="13756.07">22080 15972 2188 0,'0'0'48'0,"0"0"11"0,0 0 1 0,0 0 1 0,0 0-49 0,0 0-12 0,-3 3 0 0,3-3 0 0,0 0 156 0,0 0 29 15,-7 0 6-15,7 0 1 0,0 0-103 0,0 0-20 16,0 0-4-16,0 0-1 0,0 0 0 0,0 0 0 16,0 0 0-16,3 6 0 15,4-3 0-15,0-3 0 0,0 4 0 0,4-4 0 16,3 0-51-16,0 0-13 0,0 0 0 0,1 0 0 16,-1 0 0-16,3 0 0 0,1 0 0 0,-4 0 0 15,4-4 0-15,-4 4 0 0,3 0 0 0,-2-3 0 0,2 0 19 0,-3 0 1 16,0 3 0-16,4-6 0 0,-4 3-20 0,0 0 0 15,-3-4-8-15,-1 1 8 16,-3-3-62-16,4-1-6 0,-4 4-2 0,-3-4 0 16,3 1-54-16,-4 0-10 15,1 2-2-15,-1-2-1 0,1 0-135 0,-1 2-26 0</inkml:trace>
  <inkml:trace contextRef="#ctx0" brushRef="#br0" timeOffset="14118.97">22475 15768 2692 0,'0'0'60'0,"0"0"12"0,0 0 2 0,0 0 1 0,0 0-60 0,0 0-15 0,0 3 0 0,8 0 0 0,-5 1 72 0,1-4 12 15,6 0 3-15,-3 0 0 16,4 0-32-16,-1-4-7 0,5 4 0 0,-1-3-1 16,0 0-9-16,0-3-2 0,3 3 0 0,-2-4 0 0,2 4-10 0,-3 0-2 15,0 0-1-15,1 0 0 0,-1 0-23 0,0 0-16 16,-4 3 2-16,1-4 1 16,0 4 27-16,-1-3 6 0,-3 0 0 0,0 0 1 15,-3 0-21-15,-1-3 0 0,1 3 0 0,-4 3-12 16,0-4-15-16,0-2-3 0,0 6-1 0,0 0 0 15,0 0-77-15,-4-6-15 0,1 3-3 0,-4-4-1 16,3 1-81-16,-3 3-16 0,0 0-3 0</inkml:trace>
  <inkml:trace contextRef="#ctx0" brushRef="#br0" timeOffset="14381.78">22581 15937 2577 0,'-3'16'56'0,"-1"-6"12"0,1-4 3 0,-1 0 2 16,1 3-58-16,-1-2-15 0,1-1 0 0,3-6 0 16,0 0 97-16,0 0 17 0,3 3 3 0,4 0 1 15,0 0-42-15,4-3-9 0,-1 4-2 0,1-4 0 0,3 0-17 0,0-4-3 16,0 4-1-16,4-3 0 16,0-3-11-16,3 3-2 0,0-3-1 0,0-1 0 15,-3 1-16-15,-1 0-3 16,1-4-1-16,0 4 0 0,-4 0-10 0,0 0 0 0,-4 2 0 0,5-2 0 15,-5 3-60-15,1 0-15 0,-1 0-2 16,1 0-1-16,-4-1-126 0,4 4-26 0,-4 0-5 0,0 0-1 0</inkml:trace>
  <inkml:trace contextRef="#ctx0" brushRef="#br0" timeOffset="15315.01">23640 15486 843 0,'0'0'36'16,"0"0"-36"-1,0 0 111-15,0 0 15 0,0 0 3 0,0 0 1 16,0 0-11-16,0-6-3 0,0 6 0 0,-4-10 0 16,4 4-32-16,-3 0-6 0,3 3-2 0,0-4 0 15,0 7 40-15,0 0 7 0,0-9 1 0,0 9 1 16,0 0-46-16,0 0-10 0,0 0-1 0,0 0-1 16,0 0 29-16,0 0 7 0,0 0 1 0,0 0 0 15,7 6-36-15,-4 4-8 0,4-1 0 0,-3 7-1 16,3 6-15-16,-4 3-2 0,4 6-1 0,-3 4 0 15,-1-1-3-15,5 4-1 0,-5 6 0 16,4-4 0-16,-3-5-7 0,-1-4-2 16,4 1 0-16,-7-11 0 0,4 1-28 0,-1 0 8 0,1 0-8 0,-1 0 0 15,1-3 0-15,-1 3 0 0,-3 0 0 0,4 6 0 16,-1-3-18-16,1 0-3 0,-1-3-1 16,1 3 0-16,0-6-25 15,-1 0-5-15,1-3 0 0,-1-1-1 0,-3-5-59 0,4-1-12 0,-4-3-3 16,0-6 0-16,0 0-54 0,0 0-11 0,-4-6-3 0</inkml:trace>
  <inkml:trace contextRef="#ctx0" brushRef="#br0" timeOffset="27707.39">20500 17370 1626 0,'0'0'68'0,"0"0"-54"31,0 0 77-31,-4-6 15 0,4 3 3 0,-3-3 1 0,-1-1-26 0,1 1-4 0,-1 0-2 0,1 0 0 31,-1-1-16-31,1 1-3 0,-4 0-1 0,3 0 0 16,1-1-10-16,-1 1-1 0,1 0-1 0,3-1 0 0,-4 1-2 0,0-3 0 0,1-1 0 0,-1 1 0 15,1-4-14-15,-1 1-3 0,1-1-1 0,3 1 0 16,0-4-13-16,0 4-2 0,0-4-1 0,3 3 0 16,1 1-2-16,-1 2-8 0,4-2 12 0,1 2-4 15,-1 1-8-15,3 0 12 0,4-1-12 0,-3 1 12 16,3-1-12-16,0 4 0 0,4 0 0 0,-1-4 8 16,-3 4-8-16,1 3 0 0,2-3 0 0,-6 3 8 15,3 0-8-15,0 3 0 0,0 0 0 0,-3 0 0 16,-1 0-9-16,1 3-7 0,-1 3-2 0,1-3 0 15,-4 3 29-15,0 1 5 0,0-1 2 0,0 0 0 16,0 0-29-16,-3 1-5 0,3 2-2 0,-4-3 0 16,1 1 18-16,0-1 0 0,-4 0 0 0,3 0 0 15,-3 1 0-15,4-1 0 0,-1 0 0 0,-3 1 0 16,0-7 0-16,4 3 0 0,-4-3 0 0,0 0 0 16,7-3 0-16,-4 3 0 0,1-4 0 0,-1 1 0 15,1-3 17-15,-1 3 7 0,1-3 2 0,-4 2 0 16,3-2-7-16,-3 0-2 0,0 6 0 0,4-6 0 0,-4-1-2 0,0 1-1 0,0 6 0 0,0-9 0 31,0 9-3-31,-4-7-1 0,4 7 0 0,-3-6 0 16,-1 0-10-16,1 0 10 0,-4 2-10 0,0-2 10 0,0 3-10 15,0-3 8-15,0 6-8 0,-1 0 8 0,1 0-8 0,0 3 8 0,0 3-8 0,0 0 8 16,0 4-19 0,0 6-4-16,4 2-1 0,-1 1 0 15,1 0 7-15,-1 6 1 0,4 0 0 0,4 0 0 0,-1-3 8 16,1 3-13-16,-1-3 5 0,4 0 8 0,4-3-11 0,-1-3 11 15,1-1-8-15,0-2 8 16,-1-4 0-16,4 1-10 0,-3-1 10 16,3-3 0-16,0-3-12 0,0 1 12 0,0-1-12 0,0-3 12 0,0-3-8 0,1-1 8 0,2 1 0 0,-3-3 0 15,0 0-19 1,-3 0 3-16,3-1 1 0,0-2 0 0,-7 3-45 0,4-4-8 0,-4 4-3 0,0-7 0 16,0 4-73-16,0 0-16 0,0-4-2 0,0 0-1 15,0 1 47-15,-3-4 8 0,3 4 3 0,-4-4 0 16,1 0-19-16,-1-2-3 0,4 2-1 0,-3-3 0 15,0 3 25-15,-1-2 5 0,4 2 1 0,-3-3 0 16,-1 3 63-16,4 4 13 0,-3-4 2 0,-1 4 1 16,1-1 61-16,-1 4 12 0,1-1 2 0,-4 1 1 15,3 3 35-15,-3-1 7 0,4 1 2 0,-4 6 0 16,0-6 10-16,0 0 3 0,0 6 0 16,0 0 0-16,0 0-15 0,0 0-4 0,0 0 0 0,0 0 0 15,0 0 26-15,0 0 5 0,0 0 1 0,0 0 0 16,0 0-103-16,0 0-25 0,0 9 0 0,3 0 0 15,-3 7 64-15,4 0 8 0,0 3 2 0,-1 2 0 0,4 1-30 0,0 0-7 0,0 3-1 16,0 1 0 0,0-5-6-16,0 5-2 0,0-4 0 0,4-1 0 15,-4-2-10-15,0 0-2 0,4 0-1 0,-4-3 0 0,0-4-15 16,-4-2 0-16,4-1 8 0,-3-3-8 0,-1 0-12 0,-3-6-4 0,4 0-2 16,-4 0 0-1,0 0-66-15,0 0-12 0,4-6-4 0,-4 0 0 16,0-3-9-16,-4 2-3 0,0-2 0 0,-3-1 0 15,-3 1-123-15,-1 0-25 0</inkml:trace>
  <inkml:trace contextRef="#ctx0" brushRef="#br0" timeOffset="28496.04">21064 17229 2161 0,'0'0'61'0,"0"0"14"16,0 0-60-16,7-3-15 0,0 0 0 0,1 0 0 15,-1 0 76-15,0 0 12 0,3-4 2 0,1 4 1 16,-1-3-20-16,1 0-4 0,0-1-1 0,-1-2 0 16,1 0-53-16,3-1-13 0,0-2 0 0,0 2 0 15,-3-2 0-15,3 2 0 0,-4 1 0 0,1-1 0 16,0 1 17-16,3 3 1 0,-4-1 0 0,1 1 0 0,-4 0-18 16,3 3 10-16,1-3-10 0,-4 2 8 15,0 1-24-15,0 0-4 0,-3 3-2 0,-4 0 0 16,0 0 46-16,0 0 10 0,0 0 2 0,0 0 0 15,0 0 2-15,0 0 1 0,0 0 0 0,0 0 0 0,3 3-3 16,-3 0 0-16,0 4 0 0,0-1 0 16,-3 3-15-16,3 1-3 0,-4-1-1 0,4 4 0 15,0-1-9-15,0 1-8 0,0 2 12 0,0 1-12 16,4-3 8-16,-1 2-8 0,1-2 0 0,3-1 0 16,-4 1 0-16,4-4 0 0,0 1 0 0,1-1 0 0,2-6 0 0,-3 4 0 0,4-7 0 15,-4 0 0-15,3 0-9 16,-3-4 9-16,4-2-8 0,-4 0 8 0,0 0 0 0,0-4 0 0,-3-2 0 0,3-1-8 31,-4-2 8-31,1 2 0 0,3-3 0 0,-4 1 0 16,1-1 0-16,-1 3 0 0,-3-2 0 0,4 2 0 0,-4 4 0 0,4-1 0 0,-4 4 0 0,0 6 0 31,0 0 8-31,0 0-8 0,0 0 8 0,0 0-8 16,0 0 10-16,0 0-2 0,0 0-8 0,3 6 12 15,1 1-12-15,-1 2 0 0,1 0 8 0,-1 1-8 0,4-1 0 0,-3 4 0 0,-1-1 8 0,1 1-8 16,3-1 0-16,-4-2 0 0,4 2 0 0,0-2 0 15,1-4 0-15,2 3-21 0,-3-2 3 0,0-1 1 16,4-3 35-16,-1 0 7 16,1 0 2-16,0-3 0 0,-4 4-18 0,3-4-9 0,-3-4 10 0,4 4-10 15,-4-3 10-15,0 0-10 0,0 3 10 0,-3-3-10 16,3 0 11-16,-4-3-11 0,-3 6 12 0,4-7-12 16,-1 1 18-16,-3 0-3 0,0 0-1 0,0-1 0 15,0-2 2-15,-3-1 0 0,3 1 0 0,-4-4 0 16,4 1-16-16,-3 3 11 0,-1-4-11 0,1 0 10 15,3 4-10-15,-4 0 0 0,4-4 0 0,0 1 0 16,0 2 0-16,0-2 0 0,0-1 0 0,0 4 0 0,4-4 0 16,-4 4-19-16,3-1 3 0,4 1 1 15,-3-1 24-15,3 4 5 0,0 0 1 0,0 0 0 16,0 3-15-16,0-1 0 0,4 4 0 0,-4 0 0 0,3 0-11 0,1 4 2 0,-1-1 0 0,1 0 0 31,-1 0-21-31,5 3-4 0,-5 0-1 0,1 1 0 16,-1-1-62-16,1-3-13 0,0 3-2 0,-1-2-1 15,1 2-16-15,-4-3-3 0,0 0-1 0,3 3 0 0,-3-2-13 16,-3-1-2-16,3 0-1 0,-3 0 0 16,-1 0-49-16,1 3-10 0</inkml:trace>
  <inkml:trace contextRef="#ctx0" brushRef="#br0" timeOffset="28792.38">21999 17160 1579 0,'0'0'32'0,"0"0"10"0,0 0-34 0,0 0-8 0,4-6 0 0,-4 0 0 16,3-1 104-16,-3 1 20 0,0-3 3 0,0-1 1 15,0 1 51-15,0-4 10 16,0 1 3-16,0-1 0 0,0-2-112 0,0 5-21 0,0-2-5 0,4-1-1 16,-4 1-1-16,0 2-1 0,3-2 0 0,1-1 0 15,-1 4-15-15,4-1-4 0,1 1 0 0,-1 0 0 16,-4 2-16-16,8 1-4 0,-4 3-1 0,3-3 0 16,-3 6-3-16,4-4 0 0,0 4 0 0,-1 4 0 15,4-4 1-15,-3 6 0 0,3-3 0 0,-3 3 0 16,3 1 4-16,3 2 1 0,-3 0 0 0,0 1 0 15,4 2 9-15,-4 4 1 0,0 0 1 0,-3 6 0 16,0-4 23-16,-1 1 4 0,4 3 0 0,-3 0 1 16,-4 0-42-16,-4 3-11 0,4-3 0 0,0 3 0 0,-3-6 0 15,0 0 0-15,-1 0 0 0,1-4 0 0,-4-2-49 16,0-4-12-16,0 1-3 0,0-7 0 16,0-3-153-16,0 0-31 0,0 0-7 0</inkml:trace>
  <inkml:trace contextRef="#ctx0" brushRef="#br0" timeOffset="32131.73">22955 17010 363 0,'0'-19'0'0</inkml:trace>
  <inkml:trace contextRef="#ctx0" brushRef="#br0" timeOffset="40872.28">23199 16630 1792 0,'0'0'51'0,"-4"-3"10"16,4-6-49-16,-3 3-12 0,3-4 0 0,-4 4 0 15,1 0 54-15,3-1 8 0,-4 4 2 0,-3-3 0 0,3 0 51 0,1-1 10 0,-1 1 3 16,1 0 0-16,3 0-52 0,-4-1-9 0,4 1-3 0,0 0 0 15,0 6 0-15,0 0 0 0,0 0 0 0,0 0 0 16,0 0-51-16,0 0-13 16,0 0 0-16,7 3 0 0,-3 6 0 0,3 1 0 0,0 5 0 0,0 7 0 15,0 0 54-15,4 3 8 0,-4 0 2 16,3 7 0-16,1-1 0 0,-4 1 0 0,4 5 0 0,-4 1 0 31,0-4-52-31,3 4-12 0,-3 3 0 0,0-4 0 16,0-5 0-16,4-1 0 0,-4 0 0 0,4-2 0 0,-4-4 0 0,0-3 0 0,3-4 0 0,-3 1 0 15,0-6 0-15,1-4 0 0,-1 1 0 16,0-4 0-16,0-3-100 0,-4-3-22 0,4-3-5 0,-3 0-1 16,-1-4-102-16,1 1-21 0</inkml:trace>
  <inkml:trace contextRef="#ctx0" brushRef="#br0" timeOffset="41070.5">23693 17264 2822 0,'-4'9'80'0,"-3"1"17"0,3-1-77 0,1-3-20 0,-1-3 0 0,4-3 0 31,0 0 39-31,0 0 4 0,0 0 1 0,0 0 0 0,-3-3-36 16,-1-6-8-16,4 3 0 0,-3-7 0 0,-1-3 0 0,1 1 0 0,-1-4 0 0,1 0 0 15,-1-3-101-15,1 0-13 0,3-3-2 0</inkml:trace>
  <inkml:trace contextRef="#ctx0" brushRef="#br0" timeOffset="41233.98">23562 16850 1948 0,'-7'6'55'0,"-4"0"13"15,4 1-55-15,0-1-13 0,4-3 0 0,-1 3 0 16,4-3 0-16,0-3 8 0,0 4-8 0,7-1 0 15,-3-3-105-15,3 0-27 0,0-3-6 0</inkml:trace>
  <inkml:trace contextRef="#ctx0" brushRef="#br0" timeOffset="41619.42">23735 16800 1792 0,'10'-3'51'0,"-6"3"10"0,3 0-49 0,-7 0-12 0,4 3 0 0,-4-3 0 15,7 0 149-15,-4 6 27 0,1-3 6 0,-4 3 1 16,3 1-88-16,-3-1-18 0,-3 0-3 0,3 0-1 15,-4 1-2-15,1-1-1 0,3 0 0 0,-4 4 0 0,1-4-34 16,-1 3-6-16,-3 1-2 0,3-1 0 16,-3 1-15-16,0-1-3 0,0 0-1 0,0 4 0 0,4-4-9 0,-1 4 0 0,1-1 0 0,-1-2 0 31,1 2 0-31,3-2 0 0,0-1 0 0,0-3 0 0,3 1 0 0,1-4 0 0,-1 0-8 0,1 0 8 31,3 0 0-31,-4-3 0 0,4 0-9 0,0 0 9 0,4 0 0 0,-4-3 11 0,4 0-2 16,3 0 0-1,-4 0 18-15,4-4 3 0,4 1 1 0,-4 0 0 16,4 0 5-16,-1-1 2 0,1 4 0 0,0-3 0 16,3 3-10-16,0 3-1 0,0-3-1 15,0 3 0-15,-3 3-9 0,0 3-1 0,-1 0-1 0,-3 4 0 0,1 2-6 16,-5-2-1-16,1 2 0 0,-1 4 0 16,-3 0 16-16,-3-1 4 0,-1 1 0 0,1 6 0 15,-8-6-28-15,1 2-9 0,-1-2 0 0,-3 0 0 0,0-1 9 0,-3 1 0 0,-4-3 8 0,-1-1-8 16,1 1 0-16,-3-1 0 0,3-2 0 0,-1-1 0 15,1-3-52-15,0 1-4 0,4-4-2 0,3 0 0 32,0-6-54-32,0 0-12 0,3-4-1 0,4 1-1 0,0-3-160 0,0-1-32 0,4-2-6 0</inkml:trace>
  <inkml:trace contextRef="#ctx0" brushRef="#br0" timeOffset="41857.11">24356 17069 2795 0,'0'25'58'0,"-4"-18"14"0,4 2-57 16,-3-3-15-16,3-6 0 0,0 0 0 0,0 0 54 0,0 0 8 0,0 0 2 0,0 0 0 31,0 0 0-31,-4-3 0 0,-3-3 0 16,0-3 0-16,0-4-52 0,4 0-12 0,-5-2 0 0,5-4 0 0,-4-3 14 0,0-3 0 0,0 0 0 15,-4-3 0-15,1 3-14 0,3-1 0 0,-4-2 0 0,0 3 0 16,1 3-18-16,3 0-6 0,-4 0-2 0,1 4 0 15,3-1-123-15,-1 3-25 16,1 3-5-16</inkml:trace>
  <inkml:trace contextRef="#ctx0" brushRef="#br0" timeOffset="42060.14">24105 16891 2986 0,'7'0'126'15,"-3"0"-101"1,6 3 63-16,1-3 13 0,0 0 3 0,-1 3 0 16,4-3-36-16,0 0-8 0,8 3 0 0,-5-3-1 15,4 3-13-15,4-3-2 0,0 3-1 0,-4-3 0 16,4 0-35-16,-1 0-8 0,-2-3 0 16,-1 0 0-16,3 0-115 0,-2 0-25 0,2-4-4 0,-3 1-2 15,4 0-150-15,-4 0-31 0</inkml:trace>
  <inkml:trace contextRef="#ctx0" brushRef="#br0" timeOffset="42709.07">24970 16354 1958 0,'0'0'87'0,"-4"0"17"15,-3 4-83-15,0-4-21 0,0-4 0 0,0 4 0 16,0 0 82-16,-4 0 12 0,8 0 2 0,-8 0 1 16,4 0-33-16,0 0-8 0,-4 0 0 0,4 0-1 15,0 0 5-15,0 4 0 0,-3-1 1 0,6 0 0 16,-3 0-5-16,0 0 0 0,0 0-1 0,0 0 0 0,3 1-7 0,-3-1 0 0,4 0-1 16,-4 3 0-1,7-6-9-15,0 0-2 0,0 0 0 0,0 0 0 16,0 0-20-16,0 0-5 0,7 3-1 0,0-3 0 15,0 0-2-15,7 0-8 0,0-3 12 0,0 3-4 0,4-3 4 0,0 0 1 0,3 3 0 16,0-3 0 0,0 0-3-16,-3-1-1 0,3-2 0 0,0 6 0 15,-3-3-9-15,-1 3 0 0,-3 0-12 0,1-3 12 0,-1 3 0 0,-4 0 16 0,4 0 0 0,-7 0-1 16,4 3-15-16,-4-3-10 0,0 0 2 0,-7 0 0 31,0 0-16-31,0 0-4 0,0 0 0 0,0 0 0 16,0 0-63-16,-7 3-13 0,0 0-2 0,0 0-1 0,-4 1-132 0,1-1-26 0</inkml:trace>
  <inkml:trace contextRef="#ctx0" brushRef="#br0" timeOffset="43131.87">24790 16392 2037 0,'0'0'90'0,"0"0"19"16,0 0-87-16,0 0-22 0,0 0 0 0,0 0 0 0,0 0 89 16,0 0 14-16,7 0 2 0,0 6 1 15,-4 1 2-15,4 2 0 0,0 4 0 0,-3 2 0 16,3 4-50-16,0 6-10 0,0-3-1 0,0 6-1 16,0 1-19-16,0-1-4 0,4 3-1 0,-4 0 0 0,-4 4-6 0,5-4 0 15,-5 4-1-15,1-1 0 16,-1 1-15-16,-3-1 0 0,4 1 0 0,-4-1 0 15,-4-6 0-15,4 4 0 0,0-7 0 0,-3 0 0 0,-1-6 30 0,1 3 0 16,-1-3 0-16,4-1 0 0,0-5-48 16,-4 3-10-16,4-7-1 0,0 4-1 0,0-4 30 0,0-3 0 0,4-3 0 0,0 1 0 31,-1-1 22-31,4-3 10 0,0 0 3 0,4-3 0 0,-1 3-23 0,1-4-12 0,3 1 12 0,0-3-12 16,0 3 25-16,0-3-1 0,4-4-1 0,-4 7 0 15,4-3-23 1,-1-1 0-16,1 1 0 0,0 3 0 0,-1-3 0 0,1 3 0 0,0 0 0 0,-1-1 0 31,-3 4 56-31,4 0 6 0,-4 0 2 0,0 4 0 0,-3-4-154 16,3 0-30-16,0 0-7 0,-3-4-1 0,3 1-80 15,0 0-17-15,0-3-3 0</inkml:trace>
  <inkml:trace contextRef="#ctx0" brushRef="#br0" timeOffset="43455.33">25562 17126 2553 0,'0'0'108'16,"0"0"-87"-1,0 0 86-15,-3-6 17 0,-1-1 3 0,1-5 1 16,-1-1-52-16,-3 1-9 0,4-7-3 0,-1 0 0 16,1 0-10-16,-1-3-2 0,0 3-1 0,1-3 0 15,-1 7-31-15,1-4-5 0,-1 0-2 0,4 7 0 0,-3-1-164 0,3 4-33 0,-4-4-6 16</inkml:trace>
  <inkml:trace contextRef="#ctx0" brushRef="#br0" timeOffset="43596.86">25386 16677 2796 0,'-7'7'118'15,"0"-1"-94"1,0-3 32-16,7-3 6 0,0 0 2 0,0 0 0 31,0 0-64-31,0 0-21 0,7 0 0 0,0 0 0 0,3-3-120 0,-3 0-24 0,4 0-5 0</inkml:trace>
  <inkml:trace contextRef="#ctx0" brushRef="#br0" timeOffset="43933.8">25837 17163 2070 0,'0'0'92'0,"0"0"18"0,0 0-88 0,0 0-22 0,0 0 0 0,0 0 0 16,0 0 11-16,0 0-3 0,-3-6 0 0,-1 0 0 16,1 0-150-16,3-1-30 0,0-2-7 0</inkml:trace>
  <inkml:trace contextRef="#ctx0" brushRef="#br0" timeOffset="44173.88">25841 17098 1364 0,'0'0'121'16,"-4"3"-97"15,4-3 128-31,-3 6 24 0,3-6 6 0,0 6 1 0,0-6-120 0,-4 3-24 0,1 4-5 0,3-7-1 16,0 0-17-16,0 0-3 0,0 0-1 0,0 0 0 0,0 0-12 0,0 0-16 0,0 0 3 0,0 0 1 16,0 0 12-16,0 0 0 0,0 0 0 0,0 0 0 15,0 0 23-15,0 0 7 0,0 0 2 0,0 0 0 16,0 0-12-16,0 0-3 0,0 0 0 0,0 0 0 15,0 0-17-15,0 0 8 0,0 0-8 0,0 0 0 32,0 0 0-32,0 0 0 0,7-3 0 0,-7 3 0 0,0 0 0 0,0 0 0 0,0 0 0 0,0 0 0 15,0 0 0-15,0 0 0 0,0 0 0 0,0 0 0 32,0 0 0-32,0 0 0 0,0 0-12 0,0 0 3 15,0 0-106-15,0 0-21 0,0 0-4 0</inkml:trace>
  <inkml:trace contextRef="#ctx0" brushRef="#br0" timeOffset="44901.03">25326 16659 1549 0,'0'-7'44'0,"0"1"9"0,0 0-42 16,0 0-11-16,0-4 0 0,0 4 0 15,0 0 105-15,0-1 19 0,3 1 4 0,-3 6 1 0,0-6-8 0,0 6-1 0,0 0-1 0,0 0 0 16,0 0-37-16,0 0-7 0,0 0-2 0,0 0 0 15,0 0 24-15,0 0 5 0,0 0 1 0,0 0 0 16,4 3-38-16,0 0-7 0,-1 0-2 0,1 3 0 16,-1-2-18-16,1 2-4 0,3 0-1 0,0 0 0 15,3 7 1-15,1-1 0 0,-1 4 0 0,1 0 0 16,0-1-3 0,3 4-1-16,-4 0 0 0,1 0 0 0,0 3-30 15,-1 0 0-15,-3 3 0 0,4 0 0 0,-1 3 12 0,-3 0-4 0,0 1-8 0,0 2 12 0,1-6-12 16,-1 3-8-16,0-3 8 0,-4 0-13 0,4-3 25 0,-3-3 6 0,-4 0 1 15,3-6 0-15,-3-1-19 0,0-2 0 0,4-4 0 16,-4-3 0 0,0-3-64-16,0 0-16 0,0 0-3 0,0 0-1 15,0-6-19-15,-4-4-4 0,4-2-1 0,0-1 0 16,-3 1-92-16,3-1-20 0,0-3-3 0</inkml:trace>
  <inkml:trace contextRef="#ctx0" brushRef="#br0" timeOffset="45229.35">25305 16815 1425 0,'0'0'60'16,"-7"0"-48"-1,7 0 176-15,-7 4 35 0,7-4 7 0,-4 3 2 16,4-3-83-16,0 0-16 0,0 0-3 0,0 0-1 15,4 3-30-15,-1 0-7 0,8 0 0 0,-4 0-1 16,3-3-43-16,5 3-9 0,-1-3-2 0,0 0 0 16,0-3 22-16,0 3 4 0,4 0 1 0,-4-3 0 15,0 0-33-15,0 3-7 0,4-3 0 0,-1-3-1 16,-3-1 14-16,4 4 3 0,-4-3 1 0,4-4 0 0,-1 1-33 0,1 0-8 0,0-1 0 16,-1 1 0-1,-3-1 0-15,4 1 0 0,-4 3 0 0,0-1 0 16,-3 1-35-16,3 3-9 0,-3 3-1 0,-1 0-1 15,-3 0-51-15,4 3-11 0,-4 3-1 0,0-2-1 16,0 2-63-16,0 3-13 0,-4-2-2 0</inkml:trace>
  <inkml:trace contextRef="#ctx0" brushRef="#br0" timeOffset="45595.44">25813 16931 2549 0,'-11'10'108'16,"1"-1"-87"0,3 4 84-16,-1-1 17 0,1 4 3 0,0 0 1 15,0 6-58-15,7-4-11 0,0 4-2 0,0 3-1 16,0-3-20-16,7-3-4 0,-3 0-1 0,3 0 0 16,0 0 5-16,0-7 1 0,0 1 0 0,4-4 0 15,-1 1-7-15,-3-7-2 0,4 3 0 0,-4-6 0 16,4 0-12-16,-4-3-2 0,3 0-1 0,-3 0 0 15,4-7 1-15,-4 1 0 0,0-4 0 0,4-6 0 16,-4 1-4-16,0-4-8 0,-4 3 12 0,1-3-4 16,-1 0 11-16,1 0 1 0,-1 3 1 0,-3 0 0 15,0-3-21-15,0 7-12 0,-3-1 2 0,-1 0 0 16,1 4 10-16,-1 2 0 0,-3 1 10 0,4 0-10 16,-4 2 0-16,-1 1 0 0,1 3 0 0,-3-3 0 15,3 6-37-15,-4-4-4 0,4 1-1 0,-3 3 0 16,3 0-58-16,-1 0-12 0,1 0-3 0,0 0 0 15,7 0-83-15,0 0-17 0,0 0-3 0</inkml:trace>
  <inkml:trace contextRef="#ctx0" brushRef="#br0" timeOffset="46148.77">26014 16740 2419 0,'0'0'107'0,"0"0"22"16,0 6-103-16,0 1-26 0,0-1 0 0,0 0 0 16,3 4 56-16,1-1 7 0,-1 0 1 0,1 4 0 15,3 3 0-15,0-1 0 0,0 1 0 0,0 6 0 16,4 3 0-16,-1 6 0 0,1 1 0 0,0-7 0 16,-1 3-14-16,4 0-2 0,-3 0-1 0,6 1 0 15,-2-1-16-15,2 0-3 0,1-3-1 0,7 10 0 16,-4-10-10-16,-4-3-1 0,1-7-1 0,0 1 0 15,-8-6-6-15,4-1-1 0,-3-3 0 0,-4 0 0 16,0-2 4-16,-3-4 1 0,-1 3 0 0,-3-3 0 16,0 0 3-16,0 0 1 0,0 0 0 0,-7-7 0 15,-4-2-7-15,1 3-2 0,-1-4 0 0,-3 1 0 16,0-4-8-16,-4 1 0 0,1-1 0 0,-4-2 0 16,3-4 0-16,0 0 0 0,1-3 0 0,-1 0 0 15,4 0 12-15,0 0 0 0,0 0 0 0,3 0 0 0,8-3-12 0,-4 3 0 16,3-3 0-16,0 0 0 15,8-3 0-15,-4 3 0 0,7 0 0 0,0 0 0 16,4 0 0-16,-1 0 0 0,4-1 0 0,4 4 0 0,0 1-10 0,3 2-4 16,0 3-1-16,0 0 0 0,0 4 15 0,0 6 15 0,1-1-3 0,-5 1-1 15,1 3-3-15,0 3-8 0,-4 3 12 0,-4 3-4 32,4 1 1-32,-3-1 0 0,-4 3 0 0,0 1 0 0,-3-1-9 0,-1 4 0 0,1-1 0 0,-8 4 7 15,1-1-7-15,-4 1 0 0,-1 0 0 0,-6 3 0 16,0 3 0-1,-7 3 0-15,0 0 0 0,-4 3 0 0,-3 0 0 0,-4-3 0 0,4 4 0 0,-4-4 0 32,4 0 0-32,0-7 0 0,7-2 0 0,0 0 0 15,6-7-42-15,1-2-5 0,7-4-1 0,7-3 0 16,0 0-112-16,0-7-22 0,4-5-5 0</inkml:trace>
  <inkml:trace contextRef="#ctx0" brushRef="#br0" timeOffset="47037.11">26515 16273 1862 0,'0'-6'52'0,"-4"-1"13"16,1 1-52-1,-1 0-13-15,4 0 0 0,-3-4 0 0,3 4 104 0,0 0 19 0,0 6 3 0,0 0 1 16,0 0-27-16,0 0-4 0,0 0-2 0,0 0 0 16,0 0 10-16,0 0 3 0,3 3 0 0,4 3 0 15,0 0-36-15,4 1-7 0,-1 2-2 0,1-3 0 16,3-3-26-16,4 4-4 0,-4-4-2 0,7-3 0 16,0 0-7-16,0-3-2 0,4 0 0 0,0-4 0 0,-4 1-6 15,4 0-2-15,-1-1 0 0,-2 1 0 16,-1-3-13-16,-4 2 9 0,5 4-9 0,-5-3 8 15,1 3-8-15,-4 3 8 0,0 0-8 0,0 0 8 16,-3 0-8-16,-4 3 12 0,3 0-12 0,-6 0 12 16,-1 4-12-16,1-4 8 0,-4 3-8 0,0 0 8 0,-4 1 0 0,1-1 0 0,-1 3 0 0,-3 1 0 31,4-1-8-31,-1 0 0 0,1 4 0 0,-4-4 0 0,3 4 0 16,1 0 0-16,-1-1 0 0,1 1 0 0,3 5 0 0,0-2 0 0,0 3 0 0,3 3 0 15,4-3 0-15,0 6 0 0,0 0 0 0,4 0 0 16,-1 3 0-16,1 0 0 0,3 1 0 0,0-1 0 31,0 0 0-31,0-3 0 0,8-3 0 0,-5 3 0 0,1-6 0 0,0 0 0 0,-1-4 0 0,-3 1 0 31,0 0 0-31,0-1 0 0,-3-2 0 0,3 3 0 0,-7-4 0 0,0-2 0 16,0 2 0-16,-3-6 0 16,-4 4 8-16,3-1-8 0,-3 1 8 0,0-1-8 0,-3 4 14 0,-1-1-2 15,1 1-1-15,-8 6 0 0,4-4 1 0,-7 1 0 0,0 0 0 0,-4-4 0 16,1 1-12-16,-4-4 10 0,-1 4-10 0,-2-4 10 15,2-3-10-15,1 1 0 0,0-1 0 0,0 0 0 16,0-3 0-16,3 3 8 0,-3-2-8 0,7-1 0 16,0 0 0-16,3-3-14 0,1 0 2 0,-1 0 0 15,11 0-96-15,0 0-20 0,-3-10-3 0,3 1-1 16,3 0-89 0,1-4-19-16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7T13:55:44.46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1545 570 2580 0,'-21'-15'54'0,"17"2"11"16,-6 4-52-16,-1-4-13 0,4 4 0 0,0-10 0 15,-3 6 92-15,-1 1 16 0,4 6 4 0,-4-10 0 16,8 6-28-16,-11 1-6 0,3 3-1 0,1 3 0 15,-1-1-13-15,0 4-4 0,1 0 0 0,3 4 0 16,-11 11-48-16,4 1-12 0,3 6 0 0,-3 12 0 16,-7-2 21-16,0 12 2 0,-4 6 0 0,1 9 0 15,-8 1-15-15,7-4-8 0,0 7 8 0,-6 3-8 16,13 3 14-16,-3 0-2 0,7 6 0 0,3-21 0 16,1 5 4-16,10 1 0 15,0 6 0-15,3-10 0 0,4-3-8 0,7 1 0 0,0-7-8 0,18 12 12 16,0-18-12-16,-7-3 0 0,10-17 8 0,0-5-8 15,4-6 0-15,3-20 0 0,4-2 0 0,4-10 0 16,-5-3 0-16,1-13 0 0,4 0 0 0,3-9 0 16,-15 0 8-16,1-3 0 0,0 0-8 0,-4-6 12 0,-6-1-12 15,-5 4-8-15,-3 3 8 0,1-7-13 16,-19 7 13-16,4 0 0 0,-14-3 0 0,-3 12 0 0,2 0 0 16,-13 3 0-16,4-2 0 0,-8-4 0 15,-3 6 0-15,3 4 0 0,-14 2 0 0,-3-15 0 0,-4 19 20 0,4 6 6 0,3-3 2 0,-7 9 0 16,11 7-45-1,3 3-9-15,7 2-2 0,1-2 0 0,2 6-80 0,1 6-16 0,7 1-3 16</inkml:trace>
  <inkml:trace contextRef="#ctx0" brushRef="#br0" timeOffset="1589.18">1545 1185 2030 0,'-10'-6'57'0,"-1"2"14"15,7 4-57-15,4 0-14 0,0 0 0 0,-7-3 0 0,7 3 54 0,0 0 8 0,0 0 2 0,0 0 0 32,0 0 34-32,0 0 7 0,0 0 2 0,0 0 0 0,0 0-44 0,0 0-9 0,7 3-2 0,-3 4 0 31,7 2-4-31,-1 1 0 0,1 5-1 0,-4 1 0 0,10 3-3 0,-6 3-1 0,3 3 0 0,0 0 0 31,4 3-8-31,-4 7-2 0,-3-7 0 0,3 0 0 0,-4-6-5 16,1 3-2-16,-1-6 0 0,1 0 0 15,-4-1-11-15,4 1-3 0,-1 0 0 0,4-6 0 0,4 2-12 0,-7-5 0 0,-4-1 0 0,3-6 0 16,1 0-15-16,-1-3-2 0,1-3-1 0,-7 0 0 31,6-6-22-31,-3-1-4 0,4 1 0 0,-8-4-1 16,8-2-15-16,-8-4-4 0,4 3 0 0,-3-9 0 0,7 3 0 0,-8 3 0 0,4-3 0 0,-3 0 0 31,6 0 40-31,-3 7 7 0,-3-10 1 0,6 6 1 0,-6 9 15 16,3-2 0-16,-3 3 0 0,3 5 0 15,-4 1 24-15,-3 3-3 0,0 0 0 0,7 0 0 0,-3 7 17 0,-1 2 3 0,-3 7 1 0,7-4 0 16,-7 7-23-16,4 3-5 0,-4 6-1 0,7-3 0 16,-4 3 36-16,4 4 7 0,0-1 2 0,1-6 0 15,2 0-20-15,1 4-4 0,-4-4-1 0,3-10 0 16,1 7 3-16,-4-12 1 0,7 2 0 0,-3-2 0 16,-1-4-37-16,4 0 0 0,0 0 0 0,4-6-8 15,0-9 8-15,-1 3 14 0,-2-4-3 0,-1-5-1 16,3-4-10-16,-3-3 8 0,-3 3-8 0,3-12 8 15,-3 6-8-15,3-4-12 0,-4 1 2 0,1 3 1 0,-8-3 9 0,5 6 0 16,2 3 0-16,-10 3 0 16,0 4 0-16,4 6 0 0,-4-4 0 0,0 10 0 0,0 0 0 0,0 0 0 0,0 0 0 0,0 10 0 15,0-4 0-15,0 6 0 16,0 4 0-16,7 3 0 0,-7 0 0 0,3 0 0 16,1 3 0-16,3-1 0 0,-4-2 0 0,4 3 0 0,4 0 0 0,3-9 0 15,-3 2 0-15,-1 1 0 0,4-7 0 0,0-5 0 31,4-1 0-31,-4 0 0 0,7-3 0 0,-7 0 0 16,1-6 0-16,6 2 0 0,-7-5 0 0,4-7 0 0,-4 4 0 0,-4-1 0 0,4-9 0 16,0 4 0-16,-3 2 49 0,0-6 12 15,-1 3 3-15,-6-6 0 0,3 3-52 0,3 0-12 0,-10 0 0 0,4 7 0 16,-8-7 0-16,4 6 0 0,-7 6 0 0,4-2 0 16,-8 3 0-1,4 2 0-15,0 4 0 0,0 0 0 0,-4 3 0 16,1 6 0-16,3 1 0 0,0-1 0 0,3 9 0 0,-6-2 0 0,-1 6 0 0,8 3 0 15,-8-7 0-15,11 7 0 0,-7 0 0 0,3 0 0 16,4 3 0-16,0 0 0 0,0 1 0 16,0-1 0-16,4-3 0 0,3-4-12 15,-4 4 3-15,8-6 0 0,0 0 9 0,-1-1 0 0,4-5-9 16,0-1 9-16,4-3 0 0,0-2 15 0,3-1-3 16,0-3 0-16,0-3-25 0,-3-1-6 0,3 1-1 0,0-3 0 15,0-3 32-15,-7 6 7 0,1-10 1 0,-1 0 0 16,-4 1-20-16,1 2 0 0,-1-5 0 0,1 2 0 0,-7-2 0 0,3-4-16 0,-4 3 4 15,4-3 0 1,-7 4 12-16,4-4-11 0,-4 3 11 0,7-6-10 0,-7 6 10 0,0 1-10 0,3-4 10 0,-3 3-10 31,4 4 26-31,3-7 4 0,-7 3 2 0,0 4 0 0,3-7-22 0,-3 0 0 0,0 7 0 0,7-14 0 32,-7 11-21-32,0 2-9 0,0-6-2 0,0 10 0 0,0 3 32 15,0 6 0-15,0 0 0 0,0 0 0 16,0 6 0-16,0 7 0 0,-7 2 12 0,7 1-12 0,-3 6 27 0,3 0-2 0,0 3 0 0,0 3 0 15,0 4-38-15,0-7-8 0,0 6-2 0,0-12 0 16,0 9 37-16,3-6 7 0,4 9 2 0,-3-9 0 16,3 3-35-16,0-6-6 0,0-3-2 0,4 3 0 31,-1-4 32-31,4-2 7 0,-3-4 1 0,0-2 0 0,-1-7-32 0,4 0-7 16,0 0-1-16,8-7 0 15,-12-8 32-15,4-1 7 0,0 3 1 0,4-12 0 0,-7 3-31 0,3-6-5 16,-4 0-2-16,1-7 0 15,-8 10 18-15,8-3 0 0,0 6 0 0,-8 0 9 0,4 7-9 0,-3-7 12 16,-1 6-12-16,-3 6 12 0,7-2-2 0,-7 6 0 0,0 6 0 0,0 0 0 16,0 0-2-16,-7 6-8 0,7 0 12 0,0 7-4 15,0-1-8-15,7 4 8 0,-7 6-8 0,0-6 8 16,11 9-8-16,-8-10 0 0,4 10 0 0,4-6 0 16,-4 3-11-16,4-3-1 0,6-6 0 0,-3-1 0 15,-3 1 12-15,3-4 14 0,7-3-3 0,-10-3-1 0,6 1-10 16,1-1-14-16,-4-3 3 0,0 0 1 15,4 0 10-15,-4-3 12 16,0-1-2-16,0 1-1 0,4 0-9 16,-4-9 12-16,0 2-12 0,4-2 12 0,-8-1-12 0,5-6 0 15,-1 1-12-15,-4-4 12 0,1-4 0 0,-1 1 0 16,1 0 0-16,-8 0 0 0,5-3-12 0,-8 0 1 0,3 3 1 0,-3-4 0 16,0 8 22-16,0-8 5 0,0 7 1 0,0 4 0 0,-3 8-10 15,3 1-8-15,-11 6 9 0,4 9-9 0,3 3 11 0,-6 4-11 0,-1 6 12 0,1 6-12 31,6-3-16-31,-6 6-11 0,2 0-1 0,1 7-1 16,7-10 45-16,0 6 10 0,0 0 2 0,4-2 0 16,-1 2-28-16,8-6 0 0,-4 3 0 0,7-6 0 15,0 3 0-15,4-9 0 0,0 3 0 0,3-4 0 0,3-5 0 0,1 2 0 0,3-5 0 0,1-1 0 32,-1 3-22-32,0-5-3 0,-3-4-1 0,6 0 0 0,-9 3 26 15,6-3 0-15,-3 3 0 0,3-3 0 0,-11 0 0 0,5 3 0 0,-1-3 0 0,-4 0 0 31,1 0-159-31,-4 0-26 0,-3-3-6 0</inkml:trace>
  <inkml:trace contextRef="#ctx0" brushRef="#br0" timeOffset="2292.01">1139 2057 2508 0,'-10'3'71'0,"-4"0"16"0,3 0-70 0,1-3-17 0,-1 6 0 0,8-3 0 16,3-3 55-16,0 0 7 0,-8 3 2 0,8-3 0 15,0 4 0-15,8-1 0 0,2 3 0 0,1 0 0 16,3-3 0-16,7 4 0 0,-3-1 0 0,6 3 0 15,5-2-52-15,-1-4-12 0,3 3 0 0,15 0 0 16,0-3 54-16,14-3 8 0,7 4 2 0,7-4 0 16,7-4-52-16,1 1-12 0,9-6 0 0,15 3 0 0,11-1 33 0,-1-8 4 0,4 5 1 0,7-5 0 15,10 5-20 1,-6-5-4-16,10 2-1 0,4 0 0 0,6 1-5 16,5-1 0-16,2-2-8 0,-2 5 12 0,-5-5 11 0,-2 2 1 15,-5 0 1-15,-6 4 0 0,-1 6-25 0,-6-6 0 0,-1 2 0 0,-6 4 0 31,-25 3-17-31,3 0 1 0,-7 3 0 0,4-3 0 0,-18 3 24 0,-10 7 6 0,-8-7 1 0,-3 0 0 16,-10 0-15-16,-12 3 0 0,-2 4 8 16,-5-4-8-16,-13 0-11 0,0 1-5 0,-15 2 0 0,1-6-1 31,-8 0-95-31,-6 4-20 0,-5-1-3 0</inkml:trace>
  <inkml:trace contextRef="#ctx0" brushRef="#br0" timeOffset="13063.9">1291 3025 2188 0,'0'0'97'0,"0"0"20"0,0 0-93 0,0 0-24 0,0 0 0 0,0 0 0 32,0 0 56-32,0 0 6 0,11 4 2 0,-11-4 0 15,10 0 0-15,-6-4 0 0,6 4 0 0,1-3 0 0,0 3-52 0,-1-3-12 0,4 3 0 0,0 0 0 16,8-3 0-16,-8 3 0 0,3 0 0 0,1 0 0 31,3 0-48-31,4 0-13 0,7 0-3 0</inkml:trace>
  <inkml:trace contextRef="#ctx0" brushRef="#br0" timeOffset="14349.76">2395 2960 1036 0,'0'0'46'0,"0"0"10"16,0 0-45-1,0 0-11-15,4-4 0 0,-4 4 0 16,0-9 0-16,0 9 0 0,0-6 0 0,0 6 0 0,0 0 104 0,0-3 20 0,0 3 3 0,0 0 1 15,0 0-52-15,0 0-9 0,0 0-3 0,7-7 0 16,-4 7 52-16,8 0 9 0,-7 0 3 0,3 3 0 16,3 4-52-16,-6 2-9 0,6 1-3 0,1 8 0 15,-8 1 0-15,5 3 0 0,2 3 0 0,-6 3 0 16,-1-3 0-16,4 4 0 0,-3-1 0 0,3 0 0 16,3-3-55-16,-6 0-9 0,6 0 0 0,-6 0-10 15,3-6 10-15,4 0 0 0,-8 0 10 0,4-7-10 16,-3 1 0-16,-4-4-8 0,3 1-1 15,4-7 0-15,-7 0-139 0,0-3-28 0,0 0-6 0</inkml:trace>
  <inkml:trace contextRef="#ctx0" brushRef="#br0" timeOffset="14789.27">2371 2671 1597 0,'-7'-3'45'0,"3"3"11"0,-6-3-45 0,10 3-11 0,0 0 0 0,-11 0 0 16,11 0 44-16,0 0 6 0,-4-3 2 0,4 3 0 15,-7-10-42-15,7 10-10 0,-3-3 0 0,3-3 0 16,0 6 53-16,0 0 9 0,-7-6 2 0,7 6 0 16,0 0-10-16,0 0-2 0,0 0 0 0,0 0 0 15,0 0-28-15,0 0-7 0,0 0-1 0,0 0 0 16,0 0-150-16,0 0-30 0</inkml:trace>
  <inkml:trace contextRef="#ctx0" brushRef="#br0" timeOffset="18446.93">2783 2768 1552 0,'0'0'44'0,"-3"3"10"16,-4 1-43-16,3-1-11 0,-3 0 0 0,4 3 0 0,-1 0 104 0,4 1 20 0,-7 2 3 0,7-6 1 15,-3 7-28-15,3-1-6 0,0 0-1 0,0 1 0 16,0 5-32-16,3 1-6 0,-3 3-2 0,7 0 0 15,-7 6-5-15,4-3-2 0,-1 6 0 0,4-3 0 16,-7 10-6-16,4-10-2 0,-4 6 0 0,7-6 0 16,-4-3-10-16,4 3-1 15,-3-3-1-15,7 0 0 0,-11-3-2 0,10-3-1 16,-10-1 0-16,11-2 0 0,-11-1-11 0,3-9-1 16,4 1-1-16,-7-4 0 0,4-4 17 0,-1-5 3 0,4 0 1 0,-7-4 0 15,0-3-31-15,0 1-12 0,4-4 1 0,-4 0 0 16,0-3 11-16,7 3 16 0,-7-3-4 0,4 0-1 0,3 0-11 15,-4-3 0-15,8 7 0 0,-8-14 0 0,4 7 0 0,4-3 0 16,3 0 0-16,-3-1 0 16,-1 1 0-16,1 3 0 0,3 0 0 0,-4 3 0 0,1 3 0 15,3 4 10-15,-3 2-1 0,-1 7 0 16,-3-4-9-16,0 7-9 16,4 3 9-16,0 3-13 0,-1 7 13 0,-3-4 0 0,0 7 0 0,4 5 0 15,-1 1 48-15,5 3 13 0,-5 3 3 0,-6 0 0 0,6 4-52 16,1 2-12-16,-1 3 0 0,1-2 0 0,0-1 0 0,-4 4 0 0,3-4 0 15,-3 4 0-15,4-4 54 0,-8 0 8 0,8 1 2 0,-7-4 0 16,3-3-52-16,-7-3-12 16,3-3 0-16,4-4 0 15,-3-5-48-15,-4-1-13 16,3-3-3-16,4-2 0 0,-7-4 0 0,4-4 0 0,3-2 0 0,-7-3 0 16,10-1-102-16,-10-2-21 0,11-7-4 0,-4 3-1 15,0-12-51-15,-3 6-10 0,3-9-3 0</inkml:trace>
  <inkml:trace contextRef="#ctx0" brushRef="#br0" timeOffset="18653.38">3468 2875 1036 0,'10'-25'23'0,"-10"12"5"0,0-2 0 0,4 2 1 0,3-3-29 0,-7 4 0 16,4-1 0-16,-1 7 0 0,-3 3 108 0,0 3 16 0,0 0 4 0,0 0 0 0,7 3 0 0,-3-3 0 15,3 9 0-15,-4 1 0 0,-3 5 0 0,7 1 0 16,-3 3 0-16,3 0 0 0,-4 3 0 0,8 3 0 16,-8-3 0-16,5 6 0 15,-5-6-52-15,4 6-9 0,-3-3-3 0,6 7 0 0,-10-7 0 0,11 0 0 16,-11 0 0-16,3 0 0 0,4-6-51 0,-3 0-13 15,-1-1 0-15,5-2 0 0,-5-3 0 0,4-1 0 0,-7-6 0 0,4-2 0 32,-4-4-100-32,0 0-22 0,0 0-5 0,0-7-1 15,-4 4-102-15,4-13-21 0,-7 4-4 0,-4-1-1 0</inkml:trace>
  <inkml:trace contextRef="#ctx0" brushRef="#br0" timeOffset="18875.48">3415 3066 2649 0,'0'0'58'0,"0"0"12"0,0 0 2 0,0 6 4 0,0-2-61 0,0-4-15 0,3 6 0 0,4-3 0 15,1 0 104-15,2 0 19 0,1 0 3 0,-4 0 1 16,10-3-58-16,-6 7-11 16,0-7-2-16,3 0-1 0,0-7-31 0,0 4-7 0,4 3-1 0,-4-3 0 0,7 0-16 0,-4-3 0 15,5 3 0-15,2-4-9 16,-3 4-93-16,4 0-18 0,0-3-4 15,3 3-793-15,0 0-159 0</inkml:trace>
  <inkml:trace contextRef="#ctx0" brushRef="#br0" timeOffset="19287.38">3948 2605 2030 0,'0'0'57'0,"0"0"14"16,0 0-57-16,0 0-14 0,0 0 0 0,0 0 0 31,0 0 105-31,7 3 19 0,-4 4 3 0,4-7 1 0,0 0-52 0,4 0-9 0,-1 0-3 0,1 0 0 16,10-7 0-16,-7 7 0 0,7 0 0 16,4 0 0-16,-4-3-51 0,4 3-13 0,0-3 0 0,6 3 0 0,-13 0 0 0,7 0 0 15,3-3 0 1,-10 3 0-16,-1 0 24 0,-3 0 3 0,1 0 0 0,-5-3 0 15,1 3-27-15,-4 0 0 0,-7 0-9 0,0 0 9 16,0 0-24-16,0 0 3 0,0 0 0 0,-7 6 0 31,3 0-188-31,-6 1-38 0,-12 8-7 0,1-2-2 0</inkml:trace>
  <inkml:trace contextRef="#ctx0" brushRef="#br0" timeOffset="19650.48">4004 2621 2311 0,'0'0'51'0,"0"0"10"0,0 0 3 0,0 0 0 0,0 0-51 0,0 6-13 0,0 0 0 0,0 4 0 32,0-1 78-32,0 4 13 0,4 2 2 0,3 4 1 0,-4 3-24 15,4 3-5-15,-3 4-1 0,3 8 0 0,-4-2-51 0,8 2-13 0,-8-2 0 0,4 6 0 16,-3-4 41-16,3 1 6 0,-7 6 1 0,4 0 0 15,-1-1-26-15,-3 5-5 0,0-5-1 0,4 1 0 16,-4-9 16-16,0-4 2 0,-4-6 1 0,1-3 0 16,3 0-12-16,0-9-3 0,0-1 0 0,0-6 0 15,0-6-8-15,0 0-3 16,0 0 0-16,7-3 0 0,0-3-9 0,0-3 0 0,3-1 0 0,-3-2 0 16,4-4 0-16,7 4 0 15,-4-7 0-15,0 3 0 0,3 0 0 0,-2 4 0 0,6-4 0 0,-4 4 0 0,5 5 0 16,-8 1 0-16,3 0 0 0,-3 3 0 0,1-1 0 0,-5 1 0 15,1 3 0 1,3 0 0-16,-4 0 0 0,1 0 0 0,0 3 0 0,-1-3 0 31,1 0-49-31,-1 0-12 0,-3 0-3 0,0-3 0 0,4 0-153 16,0-3-31-16,-8-3-7 0,4-1-1 0</inkml:trace>
  <inkml:trace contextRef="#ctx0" brushRef="#br0" timeOffset="20245.46">4572 2574 1792 0,'0'0'51'0,"0"0"10"0,0 6-49 0,4 0-12 16,-1-2 0-16,4-1 0 0,-3 3 105 0,6-3 19 15,1-3 3-15,3 3 1 0,4-3-52 0,-8 0-9 0,8 0-3 0,3-3 0 16,0 0-51-16,4-3-13 0,-4-1 0 0,0 1 0 16,4-3 0-16,0 2 0 0,-8-5 0 0,4 3 0 15,1-4 0-15,-1 4 0 16,-4 5 0-16,1-5 0 0,0 0 0 0,-1 5 0 0,-3-2 0 0,-3 6 0 15,0 0 54-15,-1 3 8 0,1 0 2 0,-8 1 0 16,1 2 0-16,-1 6 0 0,-3-5 0 0,0 2 0 16,0 4-52-16,-3-1-12 0,3 1 0 0,-4-1 0 15,1 1 0-15,3 6 0 0,0-7 0 0,-7 7 0 16,7 0 0-16,7-4 0 0,-7 4 0 0,0 3 0 16,3 3 0-16,1 0 0 0,3 4 0 0,-4 2 0 15,8-3 0-15,-4 0 0 0,0 1 0 0,0-1 0 16,4-6 0-16,-1 0 0 0,1 0 0 0,-4-3 0 15,3-4 0-15,1 1 0 0,-4 0 0 0,4-1 0 16,-4 1 0-16,0 0 0 0,-4 2 0 0,4-2 0 0,-7 0 31 16,0-1 3-16,-7 1 1 0,4-6 0 0,3 5-5 0,-11-2-1 15,4-4 0-15,0 4 0 16,-3-1-5-16,-8-2-2 0,4-1 0 0,-4-3 0 16,0 1-35-16,4-1-7 0,-10 3-2 0,6-6 0 0,0-3 69 0,-3 4 13 0,0-1 4 0,-4 0 0 31,4-3-52-31,4 3-12 0,-1 6 0 0,-3-9 0 15,3 3 0-15,8 1-13 0,-1-4 2 0,0 0 1 16,8-4-86-16,3 4-18 0,0 0-3 0</inkml:trace>
  <inkml:trace contextRef="#ctx0" brushRef="#br0" timeOffset="28014.57">5934 2499 1792 0,'-4'-13'51'0,"1"1"10"16,-1-4-49-16,4 0-12 0,-7 0 0 0,4 1 0 15,-1-1 101-15,1 0 18 0,-1 7 3 0,4-7 1 16,0 4-43-16,-4 2-9 0,4 4-2 0,0 3 0 16,0 3 27-16,0 0 6 0,0 0 1 0,0 0 0 15,0 0-11-15,-3 3-3 0,3 3 0 0,0 7 0 16,0 3-71-16,0 2-18 0,3 8 0 0,1-1 0 15,0 3 43-15,-1 0 5 0,4 7 0 16,0-1 1-16,0 7-24 0,0 3-5 0,0 0 0 0,0 6-1 16,4-3-3-16,-8 6-1 0,5 0 0 0,-1 1 0 0,0-4-1 15,0-3 0-15,3-3 0 0,-6-10 0 0,3-2-14 0,0-4 0 16,0 0 8-16,4-3-8 0,-8-3 0 0,4-6 0 0,0-1 0 16,0-5 0-1,4-1-28-15,-8-9-11 0,4 0-2 0,-3-9-1 0,3-1-64 0,0-2-13 0,-3-4-2 0,3 4-1 31,0 2-107-31,-4-2-22 0</inkml:trace>
  <inkml:trace contextRef="#ctx0" brushRef="#br0" timeOffset="28183.51">6350 3217 2714 0,'-4'6'60'0,"1"0"12"0,3-6 2 0,0 0 2 0,-4 3-60 16,4-3-16-16,0 0 0 0,0 0 0 0,-7-6 91 0,4 0 15 15,-1-4 3-15,1 1 1 0,3-7-58 0,-4 1-12 16,4-1-3-16,-3 0 0 0,-1-3-8 0,1 4-1 16,3-4-1-16,-7 3 0 15,3 4-91-15,4-4-19 0,0 4-3 0,-3-1-1 16,3 4-79-16,-4-4-16 0,1 7-3 0,3-1-600 16,-4-2-120-16</inkml:trace>
  <inkml:trace contextRef="#ctx0" brushRef="#br0" timeOffset="28682.27">6308 2721 2747 0,'-11'16'78'0,"8"-10"17"0,-4 0-76 0,3 7-19 16,-3-4 0-16,3 1 0 0,-3 2 96 0,4-2 15 0,3 2 3 0,0-2 1 16,0-1-71-16,3-3-13 0,4 1-3 0,0-4-1 15,4 0-27-15,0-3 0 0,3 0 0 0,3-6 0 16,-3-1-13-16,8-2 1 0,2-4 1 0,1-2 0 15,0 2-42-15,-1-2-9 0,1 2-2 0,0-3 0 16,0 1 52-16,-11 2 12 0,0 1 0 0,0 2 0 16,0 4 0-1,-7 3 0-15,0 0 0 0,-7 3 0 0,0 0 48 0,0 0 13 16,0 6 3-16,-7 0 0 0,3 4 0 0,-3 2 0 0,-3 1 0 0,-4 2 0 16,0 1-21-16,0 3-4 0,-4 3-1 0,0 0 0 15,4 0-23-15,-4-4-5 0,8 8-1 0,-4-8 0 0,3 1-9 16,1-3 10-16,6 0-10 0,-3-7 10 0,4 0-10 0,3 1 12 15,0-4-12-15,0 0 12 0,3 1-12 0,-3-7 0 16,7 0 0-16,0 0 0 16,7 0 0-16,-3-7 0 0,6 4 0 0,-2-3 0 15,2-4 0-15,1 4 8 0,0-3 0 0,-1 3 0 0,1-4-8 0,-4 1 0 16,7 2 0-16,-3 4 0 0,-1-3 0 0,5 3 0 16,-5 3 0-16,4 3 0 0,-3 3 8 0,0 4 4 15,-4-1 0-15,3 4 0 0,-6 2-12 16,0 1-16-16,-4 0 4 0,-4-4 1 15,-3 4 35-15,0 3 6 0,0 0 2 0,-3-1 0 0,-1 4-24 0,-3-3-8 16,0 0 0-16,-4 6 0 0,1-3 0 0,-1-9 0 0,1 2 0 0,-1-5 0 31,4-4-26-31,0 0-5 16,7-6-1-16,-7-9 0 0,3 2-26 16,1-2-6-16,3-3 0 0,-4-1-1 0,4-6-101 0,4-3-20 0,-4 3-4 0,3-3-684 0,1-3-137 0</inkml:trace>
  <inkml:trace contextRef="#ctx0" brushRef="#br0" timeOffset="29004.59">6936 2580 2534 0,'0'0'56'0,"0"0"11"0,0 0 2 0,0 0 3 0,0 0-58 0,3 3-14 0,4 0 0 0,0 4 0 16,0-4 75-16,4 3 12 0,-4 7 2 0,0-4 1 15,4 7-8-15,-1 6-2 0,-3-7 0 0,4 10 0 16,-4 4-4-16,3 2 0 0,1 0-1 0,0 4 0 0,-4-1-23 15,3 1-5-15,1-1-1 0,-1-2 0 0,1-4-24 0,-4-3-5 16,0 3-1-16,4-3 0 0,-1-3-16 0,1 0 10 16,-4-3-10-16,0-6 8 15,0 2-24-15,-3-5-6 0,-1-1-1 0,4-3 0 16,-7 1-33-16,0-7-6 16,0 0-2-16,0 0 0 0,0 0-18 15,-3-4-4-15,-4 4-1 0,-4-3 0 0,0-3-79 0,-3 0-16 0,0-1-3 0,-3-2-1 16,-1 0-130-16,4 2-27 0,-29-15-5 15,12 7 0-15</inkml:trace>
  <inkml:trace contextRef="#ctx0" brushRef="#br0" timeOffset="29125.55">6914 3022 1263 0,'-10'-9'56'0,"6"3"12"0,1-4-55 0,-1 1-13 0,1 2 0 0,-1-2 0 0,1 0 157 0,3 2 29 0,0-2 6 0,0 3 0 15,3-1 0-15,4 4 0 16,0 0 0-16,4 0 0 0,3 0-51 0,0 3-10 16,0 0-3-16,7 0 0 0,-3 0-20 0,3 0-5 15,4 3-1-15,0-3 0 0,3 0-52 0,4 0-10 0,-1 0-3 0,1 0 0 16,3-3-24-16,-3 3-5 0,3 0 0 0,-3 0-8 15,0 0 0-15,-4 3-22 16,-3 0 3-16,-4 3 1 16,4 1-110-16,-8-1-21 0,4 3-5 0</inkml:trace>
  <inkml:trace contextRef="#ctx0" brushRef="#br0" timeOffset="31648.74">1524 4449 2790 0,'0'6'124'0,"-4"0"24"16,-3 1-118-16,7-1-30 0,-3-3 0 0,6 3 0 15,4-2 77-15,-3 2 10 0,7-3 1 0,-1 0 1 16,4 0-56-16,0 0-11 0,8 0-2 0,-1-3-1 16,3 0-31-16,-2-3-5 0,2 0-2 0,-3 0 0 15,4-3 19-15,-4 0 0 0,4-1 0 0,0-2 0 16,-4 3-55-16,4-4-7 0,3 1-2 0,0 2 0 15,-3 1-153-15,3 0-31 0,7 0-7 0</inkml:trace>
  <inkml:trace contextRef="#ctx0" brushRef="#br0" timeOffset="32033.19">2720 4549 2066 0,'0'0'43'0,"0"0"10"0,-7 3-42 0,7-3-11 0,-4 0 0 0,-3 7 0 16,7-1 104-16,0 3 20 0,-3 1 3 0,3 2 1 15,0 7-72-15,3-3-15 0,-3 6-2 0,0-3-1 16,7 2 20-16,-7 1 4 0,0 4 1 0,4-5 0 15,-4-2-31-15,7 0-7 0,-7-3-1 0,0-4 0 16,3-2-24-16,1-1 0 0,-4-3 0 0,0-6 0 16,0 0-131-16,0 0-31 0,0 0-6 0,0-9-937 15</inkml:trace>
  <inkml:trace contextRef="#ctx0" brushRef="#br0" timeOffset="32192.28">2678 4145 2419 0,'-11'9'53'0,"7"-6"11"0,-6 4 3 0,3-1 1 0,0 0-55 0,0 0-13 0,3 4 0 0,-3-4 0 0,4 3 54 0,3-2 8 16,0-1 2-16,0 0 0 0,0 1-52 0,0-4-12 16,3 0 0-16,4 0 0 0,4 0-100 15,-8-3-22-15,8 0-5 0,-8 0-922 0</inkml:trace>
  <inkml:trace contextRef="#ctx0" brushRef="#br0" timeOffset="32585.2">3037 4703 2030 0,'0'0'57'0,"0"6"14"15,-10 0-57-15,6-2-14 0,4 2 0 0,-10-3 0 0,10 3 156 0,-7-3 28 16,3 1 5-16,4-4 2 0,0 0-101 0,0 0-20 16,0 0-4-16,0 0-1 0,0 0-16 0,0-7-3 15,0-2-1-15,0-1 0 0,0-5-33 0,4-1-12 16,3-3 9-16,3-6-9 0,-6 3 9 16,6-9-9-16,5 0 10 0,-5-1-10 0,4 4 10 0,4 3-10 15,-8 6 10-15,5-3-10 0,-5 3 10 0,4 4-10 16,7 5 10-16,-10 4-10 0,7 3 37 0,-1 3 2 15,-6 0 0-15,3 6 0 0,0 3 1 0,0 4 0 0,-3 0 0 0,-1 5 0 16,1 7-10-16,-4 1-2 16,7 2 0-16,-14 6 0 0,4-6-5 0,3 7-2 15,-7-4 0-15,3 1 0 0,4-1-21 0,-7-3-10 0,0 0 1 0,0-6 0 32,4-3-25-32,-4-3-5 0,3-4-1 0,-3-2 0 15,7-4-78-15,-7-6-16 0,0 0-3 0,0-9-1 0,4-1-106 0,3-5-20 0</inkml:trace>
  <inkml:trace contextRef="#ctx0" brushRef="#br0" timeOffset="32832.19">3433 4258 1958 0,'0'0'43'0,"0"0"9"0,0 6 1 0,3 0 3 0,4 4-45 0,-3-1-11 0,3 0 0 0,0 4 0 16,3 3 104-16,-3-1 20 0,4 4 3 0,0 0 1 15,3 3-52-15,-4 3-9 0,1 3-3 0,3 0 0 0,-3 1 52 0,-1 2 9 16,-3 0 3-16,4 4 0 0,-1-4-103 0,1-3-25 16,-4 1 0-16,7-7 0 0,-10 0 56 0,3-4 7 15,0-2 1-15,0-7 0 16,-4 4-103-16,4-7-20 0,-7 0-4 0,0-2-1 16,4-1-51-16,-4-3-10 0,0 0-3 0,-4-3 0 15,4-4-116 1,-10-2-23-16,-4-13-5 0,-7 3 0 0</inkml:trace>
  <inkml:trace contextRef="#ctx0" brushRef="#br0" timeOffset="33050.68">3362 4577 2358 0,'0'0'52'0,"0"0"10"0,0 0 2 0,0 0 3 0,11-3-54 0,-8 3-13 0,8-3 0 0,-1 0 0 16,1 0 115-16,-1 0 20 0,5 3 4 0,-1-3 1 15,7 0-54-15,-7 3-10 0,4-4-3 0,-1 1 0 16,1 3-40-16,-1-3-8 0,5 0-1 0,-1 3-1 15,0-3-23-15,4 0 0 0,-1 3 0 0,5-3-8 32,-1-1-138-32,0 1-27 0,4 0-6 0</inkml:trace>
  <inkml:trace contextRef="#ctx0" brushRef="#br0" timeOffset="34047.4">4844 4568 1958 0,'0'9'43'0,"0"-9"9"0,3 7 1 0,-3-1 3 0,4 3-45 0,-4-2-11 16,3 2 0-16,-3-3 0 0,0 1 142 0,4 2 26 0,-4-3 6 0,0 4 1 0,3-4-75 0,1 0-16 16,-4-3-2-16,0-3-1 15,0 0-11-15,0 0-2 0,0 0-1 0,3-6 0 16,-3-3-56-16,0-4-11 0,-3-3 0 0,-1-5 0 15,4-5 46-15,-3 5 14 0,-1-8 4 0,-3 1 0 16,0 0-52-16,0 3-12 0,4 3 0 0,-8-6 0 0,0-4 14 16,8-2 0-16,-8-4 0 0,-6 4 0 15,10-4-22-15,-11-12-5 0,4 0-1 0,3 0 0 16,1 6 14-16,-1 0 0 0,0 0 0 0,8 12 0 0,-1 1 0 0,-3 3 0 16,7-3 0-16,-3 5 0 15,3-5-54-15,0 6-8 0,0 6-2 16,3-6 0-16,4 6 52 0,-3 4 12 0,3 5 0 0,0 1 0 0,4 6 0 0,-1 0 0 15,1 3 0-15,3 0 0 0,4 0 0 0,-4 3 0 16,7-3 0-16,-7 3 0 16,7 3-54-16,-3-3-8 0,3 0-2 0,-3 4 0 0,-1-1 52 0,1 3 12 0,-4 4 0 0,0 3 0 15,-3 2 0-15,-1 1 0 16,1 6 0-16,-11 3 0 0,3-2-153 16,-3 2-28-16,0 3-6 0</inkml:trace>
  <inkml:trace contextRef="#ctx0" brushRef="#br0" timeOffset="35112.79">4551 4490 2305 0,'0'0'48'0,"10"-3"12"0,-6 3-48 0,7-4-12 0,-1 1 0 0,4-3 0 15,0 3 54-15,8-3 9 0,2-4 1 0,4 1 1 16,-3-1-29-16,0 4-5 0,0-3-2 0,6-1 0 31,-6 4-18-31,3 0-11 0,0 3 12 0,8-4-12 0,-12 7-10 0,5-3-9 0,2 6-1 0,-6-3-1 16,3 3-33-16,-3 4-6 0,-4-1-2 0,-3 0 0 15,-1 1-14-15,1 2-4 0,-7 0 0 0,-4 1 0 16,0-1 60-16,0 1 11 0,-4-1 9 16,4-3-12-16,-7 4 12 0,0-4 8 0,0 0-8 0,-7 0 11 15,7 1-23-15,-3-4-4 0,3 3 0 0,0-6-1 16,0 0 27-16,0 0 6 0,0 0 0 15,0 0 1-15,0 0-17 0,0 0 0 0,0 0 0 0,0 0 0 32,0 0-48-32,0-6-12 0,0 0-4 0,0-1 0 0,0 1 0 0,0 0 0 15,3 0 0-15,-3-4 0 0,0 4 52 0,7 0 12 0,-7-1 0 0,0 1 0 16,0-3 48-16,0 2 13 0,0 7 3 0,0-6 0 0,0 6 0 0,0-6 0 16,0 0 0-16,0 6 0 0,-7-7 51 0,7 7 10 0,0-6 3 0,0 6 0 15,0 0-60-15,-3-3-12 0,3 3-3 16,-11-3 0-16,11 3 18 0,-10 3 3 0,6 3 1 0,-3 0 0 15,4 7-60-15,-8 3-15 0,4 2 0 0,3 4 0 16,-3 0 0-16,4 3 0 0,-1 4 0 0,4-1 0 16,0-3 34-16,4 0 4 0,-1 0 1 0,1 0 0 15,3-6-11 1,0 0-3-16,4-3 0 0,-8-1 0 16,8-5-25-16,-4-4 0 0,7-3 0 0,-11-3 0 0,8 0 0 0,-1-6 0 0,-2 3 0 0,-1-7 0 15,0 4 0-15,0-7-9 0,0 4 9 0,-4 0-10 16,4-4 10-16,-3 0 0 0,3 1 0 0,-7 3 8 31,0-1-8-31,0 1 0 0,0 2 8 0,0-2-8 0,0 3 0 16,0 6 0-16,0-7-10 0,0 7 10 0,0 0-26 0,0 0 2 0,0 0 0 0,0 0 0 31,-11 0-8-31,11 0 0 0,-7 0-1 0,7 0 0 0,0 0 33 0,-3-3 0 0,3 3 0 0,0 0 0 16,0 0-28-1,0 0 0-15,0 0 1 0,0 0 0 0,0 0-8 0,0 0-1 0,0 0-1 0,0 0 0 16,0 0 37-16,0 0 0 0,0 0 0 0,0 0 0 15,0 0 0-15,0 0 16 0,0 0 0 0,0 0-1 0,-4 7-15 16,4-7 0-16,-3 6 0 0,3-6 0 16,0 0 0-16,0 0 0 0,0 0 0 0,0 0 0 0,0 0 0 0,0 0 0 0,0 0 0 15,0 0 0 1,0 0-16-16,0 0-4 0,0 3 0 0,0-3 0 16,-4 6 4-16,4 1 1 0,0-7 0 0,0 0 0 15,-3 6 29-15,3-6 6 0,0 0 0 0,0 0 1 0,0 0-37 16,0 0-7-16,0 0-1 0,0 0-1 0,-7 3 40 0,7-3 8 0,0 0 1 0,0 0 1 15,0 0-25-15,0 0-11 0,0 0 1 0,0 0 0 16,-4-3 10-16,-3-3 14 16,7 6-3-16,-4-7-1 0,-3-2-10 0,4-1 0 15,-1-2 0-15,4-1 0 0,-10 1 26 0,10 2 3 0,-11-2 1 0,4-1 0 16,0 4-5-16,0 0-1 0,4-1 0 0,-5 1 0 31,5 2-8-31,-1-2-3 0,1 0 0 0,3-1 0 16,0 4-13-16,3 0 0 0,1-1 0 0,7 1 0 0,-8 0 0 0,8 0 16 0,-1-1-2 0,1-2 0 15,-1 3-22-15,4-1-5 0,-3 1-1 0,3 0 0 16,-3-4 22-16,3 4 5 0,-4 0 1 0,5 0 0 16,2 3-14-16,-6-1 0 0,-1 1 0 0,1 3 0 15,3 0-8-15,-3 3-5 0,-1 1-1 0,4 2 0 16,-3 6-6-16,-8 1-2 0,8 6 0 0,0-4 0 16,-8 4-27-16,4 0-6 0,-3-3-1 0,-1 2 0 15,1-2-100-15,-1 0-20 0,1 0-4 0,-1-7 0 16,1-3-44-16,-1 0-9 0</inkml:trace>
  <inkml:trace contextRef="#ctx0" brushRef="#br0" timeOffset="35400.66">5514 4436 1751 0,'0'-12'36'0,"-4"6"9"16,1-1-36-16,3 7-9 0,0 0 0 0,-4-3 0 16,-6 6 120-16,3 0 21 0,3 4 5 0,-6 2 1 0,6 0-38 0,-3 7-7 0,3 3-2 0,-3 0 0 31,4 0-33-31,-1 3-7 0,4 3-2 0,0 0 0 0,0-3-15 0,4 0-3 0,-1 3-1 0,4-6 0 31,1-1-11-31,-1-2-3 0,3-3 0 0,4-1 0 16,-3-2-13-16,3-4-4 0,4 0 0 0,-8-3 0 0,4 0-8 0,0-3 12 0,-3-3-12 0,0 0 12 15,3-3-4-15,-7-4-8 0,3 1 12 0,-3-4-4 16,0 4 4-16,4 0 1 0,-11-4 0 0,4 4 0 16,-1-4-13-16,-3 1 0 0,0-4 0 0,-3 3 0 15,-1 4 17-15,-3-4 1 0,3 4 0 0,-6 0 0 16,-1-1-29-16,1-2-5 0,-1 2-2 0,1 1 0 15,-1-1 8-15,4 4 2 0,-4 0 0 0,1 0 0 16,3 2-90 0,0 4-18-16,0-3-3 0,7 3-1 15,0 0-98-15,0 0-20 0</inkml:trace>
  <inkml:trace contextRef="#ctx0" brushRef="#br0" timeOffset="35694.37">5775 4668 2310 0,'4'13'48'16,"-4"-13"11"-16,0 0-47 0,0 0-12 0,0 0 0 0,0 0 0 0,0 0 104 0,0 0 20 16,0 0 3-16,-8-6 1 15,8-1-52-15,-7-5-9 0,7-1-3 0,0 1 0 16,0-7-51-16,7 0-13 0,-7-3 0 0,4 0 0 16,0 0 0-16,-1 0 0 0,1-3 0 0,3 3 0 15,0 3 0-15,3 1 0 0,1 5 0 0,-1-3 0 0,1 7 0 0,-4 3 0 0,7 0 0 0,-7 6 0 16,4 0 54-1,-1 3 8-15,-3 3 2 0,4 0 0 0,3 4-24 0,-7 2-4 16,4 4 0-16,6 6-1 0,-10 3-5 16,4 0-1-16,-4 3 0 0,4 0 0 0,-1 1-29 0,-6 2 0 0,3-3 0 15,0 0 0 1,0-3 0-16,4-3 0 0,-8 0 0 0,1-3 0 0,3-3-54 16,0-4-17-16,0 1-3 0,0-10-1 15,-4 0-33-15,1-6-8 0,3 0 0 0,-4-3-1 0,1-4-139 0,0 1-28 0</inkml:trace>
  <inkml:trace contextRef="#ctx0" brushRef="#br0" timeOffset="35912.31">6297 4737 2795 0,'0'19'58'0,"-3"-13"14"16,3 1-57-16,0-7-15 0,0 0 0 0,0 0 0 15,0 0 105-15,0 0 19 0,0 0 3 0,3-10 1 16,1 1-103-16,-4-7-25 0,0 4 0 0,0-7 0 15,0 0 49-15,-4-3 5 0,4-6 1 0,-3 3 0 16,-4-7-38-16,-1 4-7 0,1-3-2 0,-3-4 0 16,-1 7-36-16,1-3-7 15,-4-1-1-15,-1 1-1 0,5 6-94 16,-1 0-18-16,-6 3-4 0</inkml:trace>
  <inkml:trace contextRef="#ctx0" brushRef="#br0" timeOffset="36127.08">6096 4383 2674 0,'18'13'56'0,"-11"-10"12"0,0 3-54 0,0-3-14 0,7 0 0 0,0 0 0 15,0 1 131 1,4-1 23-16,3 0 5 0,0 0 1 16,0 0-128-16,4 0-32 0,3 0 0 0,-3 0 0 0,0 1 57 0,3 2 6 0,-7-3 1 0,4 3 0 15,-4-3-76-15,-4 4-14 0,1-1-3 0,-4 0-1 16,0 1-62-16,-7-1-12 0,0 0-2 0</inkml:trace>
  <inkml:trace contextRef="#ctx0" brushRef="#br0" timeOffset="36645.75">1563 5628 2299 0,'-4'3'96'16,"-6"-3"-76"-1,10 0 49-15,-4 0 11 0,-3 3 1 0,7-3 1 16,0 0-26-16,0 0-6 0,0 0-1 0,7 0 0 15,7 0 5-15,-3 3 1 0,3-3 0 0,7 3 0 0,-7-3-37 16,7 0-7-16,1 0-2 0,2 0 0 16,-3 0-9-16,-3-3 0 0,3 3 0 15,4-3 0-15,0 0-100 0,3-3-23 0,7 3-4 0</inkml:trace>
  <inkml:trace contextRef="#ctx0" brushRef="#br0" timeOffset="37227.62">2607 5700 2188 0,'0'0'97'0,"0"6"20"15,0 1-93-15,0 2-24 0,0 3 0 0,4-2 0 16,-4 6 104-16,0-1 17 0,7 4 3 0,-7 0 1 0,0 0-53 0,3-1-12 0,4 4-1 0,-7 0-1 31,4-3-37-31,3 3-7 0,0-3-2 0,0 0 0 16,-4-4-12-16,4 1 0 0,-7 0 0 0,4-1 0 0,3-5-27 0,-7 2 2 0,0-2 0 0,4-1 0 15,-4-2-165 1,3-4-33-16,-3-3-6 0</inkml:trace>
  <inkml:trace contextRef="#ctx0" brushRef="#br0" timeOffset="37437">2536 5518 2310 0,'0'0'97'16,"0"-6"-77"0,0 0 7-16,0-1 1 0,0 1 1 0,4 0 0 15,3-4-21-15,-7 4-8 0,11-3 0 0,-8 2 9 16,8 1-33-16,-1 0-6 0,1 3-2 0,-8 0 0 16,12 6-170-16,-8 0-34 0</inkml:trace>
  <inkml:trace contextRef="#ctx0" brushRef="#br0" timeOffset="37770.28">2886 5979 1907 0,'0'0'80'0,"0"3"-64"16,0-3 110 0,-11 3 22-16,11-3 4 0,0 0 0 0,-3-3-42 15,-4 0-9-15,3-3-1 0,4-7-1 0,0 1-59 0,0-1-11 0,0-6-2 0,4 1-1 16,3-1-5-16,0-3-1 0,0 0 0 0,3 0 0 15,4 0-20-15,1 0 0 0,2 3 0 0,-6-3 0 16,6 7 0-16,1-1 0 0,-4 0 0 0,0 4 0 16,0 2 0-16,4 4-10 0,-4 3 1 0,0 3 0 15,4 3 9-15,-8 3 12 0,5 7-2 0,-1-1-1 16,-4 7 44-16,1 0 9 0,-1 6 2 0,-6 0 0 16,3 3-52-16,-3 4-12 0,3 2 0 0,-4 1 0 15,1-4 0-15,-4 0 0 0,7 1 0 0,-7-1 0 16,3-9 0-16,4-3 0 0,-7-3 0 0,4-7 0 15,3-6-120 1,-4 0-26-16,8-6-6 0,-7-6 0 0,3-4-112 0,-4-6-21 0</inkml:trace>
  <inkml:trace contextRef="#ctx0" brushRef="#br0" timeOffset="37957.96">3415 5496 2464 0,'-4'13'70'0,"4"2"14"15,0 4-67-15,-3 0-17 0,3 0 0 0,3 3 0 16,1 0 64-16,-1 0 10 0,4 0 2 0,1 6 0 0,-5-3-8 0,4 3 0 0,4 3-1 0,-8 1 0 31,8 2-5-31,-8-2-1 0,8-1 0 0,-4 4 0 0,0-7-49 0,0-3-12 16,4 0 0-16,-8-3 0 0,4-3 0 0,-7-4 0 0,4-2 0 0,-1-7 0 16,1 0-100-16,-4-6-22 0,0 0-5 0,0 0-1 31,0 0-23-31,-4-6-5 0,1-6 0 0</inkml:trace>
  <inkml:trace contextRef="#ctx0" brushRef="#br0" timeOffset="38132.67">3281 5863 2067 0,'10'0'87'16,"1"0"-70"-1,3 3 89-15,7-3 18 0,-7 0 3 0,8 0 1 16,2 0-9-16,-6 0-2 0,10 0 0 0,-3 0 0 15,-4 0-85-15,4-3-16 0,3 3-4 0,4 0-1 16,-1-3-2-16,5 0 0 0,-8-4 0 0,14 1 0 16,-14 0-168-16,8-7-33 0</inkml:trace>
  <inkml:trace contextRef="#ctx0" brushRef="#br0" timeOffset="39469.12">4724 6051 2066 0,'0'22'43'0,"0"-16"10"15,0 1-42-15,3-1-11 0,-3-3 0 0,0-3 0 0,4 6 104 16,-4-6 20-16,0 0 3 0,0 0 1 16,0 0-52-16,0 0-9 0,0 0-3 0,0 0 0 15,3-6 0-15,1 0 0 0,-4-4 0 0,0-2 0 16,0-1 0-16,0-2 0 0,0-4 0 0,0-3 0 0,0 3-51 15,0-3-13-15,0 0 0 0,0 0 0 0,0 0 0 0,3 0 0 0,-3 0 0 0,4 0 0 32,3 0 0-32,0 7 0 0,-7-4 0 0,11 3 0 0,-8 4 0 0,4 2 0 0,0 1 0 0,0 3 0 15,4 3 0-15,-4 3 0 0,0 0 0 0,7 3 0 32,-3 3 0-32,-1 3 0 0,4-2 0 0,0 5 0 0,1-2 0 0,-1 2 0 0,0 1 0 15,0-1 0-15,4-2 0 0,-1-1 0 0,4 0 0 0,-3-2 0 16,7-1 54-16,-8-3 8 0,4 0 2 0,1 0 0 15,-1-3-52-15,4 3-12 0,-11-3 0 0,7-3 0 16,-7 3 0-16,0-3 0 0,4 0 0 0,-8-3 0 31,1 3 0-31,-4-4 0 0,3 1 0 0,1-3 0 0,-7 2 0 0,3-2 0 0,3 3 0 0,-10-4 0 16,0 1 0-16,0 3 0 0,0-1 0 0,0-2 0 16,-7 3 0-16,4-1 0 0,-1-2 0 0,-3 3 0 15,4 0 54-15,-8-1 8 0,4 4 2 0,-4 3 0 16,4 0-81-16,-3 3-16 0,3 0-3 0,-4 4-1 15,4 5 17-15,0 4 3 0,-4 3 1 16,8 3 0-16,-4 0 0 0,3 6 1 0,1 3 0 0,3 1 0 16,0-1 15-16,3-3-11 0,8 0 11 0,-8-3-10 15,4-3 10-15,4 0 0 0,0-6 0 0,3 0 0 0,-4-4-9 0,4-2 9 16,0-4-10-16,4 0 10 16,0-6-45-16,-1-3-3 0,8-3-1 0,-7-1 0 15,3-5-12-15,0-1-3 0,4-5 0 0,-1-1 0 16,-2-3 10-16,-1-3 2 0,0 0 0 0,4-4 0 15,-8 4-25-15,1 0-5 0,-8 0-1 0,5 0 0 16,-5 3 21-16,-3 0 4 0,0 6 1 0,-3-2 0 16,-4 5 74-16,3 1 15 0,-3 2 4 0,-3 4 0 0,-1 0 40 0,4 6 9 0,-7-3 2 0,0 3 0 15,0 3-15-15,-3 3-2 0,2 3-1 0,-2 4 0 32,3 3-11-32,-4 5-2 0,1 1-1 15,3 4 0-15,0-1-37 0,-4 3-7 0,4 3-2 0,3-3 0 0,1 1 17 0,-1-4 3 16,4 0 1-16,4-3 0 0,-4-7 3 0,3 1 1 0,1-3 0 0,3-7 0 15,0 0-34-15,-3-3 0 16,6-3 0-16,-3-3 0 0,0-3-16 0,4 0-9 16,-4-4-3-16,0-2 0 0,0-4 16 0,0-3 2 0,0-3 1 0,0 3 0 15,-3-3-15-15,-1 1-2 0,1 2-1 0,-1-3 0 16,1 3 13-16,-4 3 2 0,0 1 1 16,3 2 0-16,-3 4 11 0,0 2-8 0,0 7 8 0,0 0-8 15,0 0 8-15,4 4 0 0,-4 5 10 0,3 0-10 16,4 4 14-16,-7 3-3 0,4-1-1 0,3 4 0 15,-7 0-10-15,7 3 0 0,0-3 9 0,0 3-9 16,0-7 0-16,4 4 0 0,-1-6 0 0,1-1 0 16,3 1 23-16,-3-4 9 0,-1-3 3 0,1 1 0 15,-1-4-19-15,-2-3-4 0,2 0-1 0,1-3 0 16,-4-4 5-16,-4 1 2 0,4 0 0 0,-3-7 0 16,-4 1-18-16,0-1 0 0,0-6 0 15,0 4 0-15,-4-4 17 0,1 0 0 0,-4 0 0 16,7 0 0-16,-11 1-17 0,8 2 8 0,-4-3-8 0,3 0 0 15,1 1 0-15,-1-1 0 0,4 3 0 0,4 0 0 0,-4 1 0 0,3 2 10 16,4 1-10-16,0 2 8 0,4 1-8 0,-4-1 0 0,7 7-10 0,0-3 10 31,0 3-20-31,4 3 1 0,3 0 1 0,0 0 0 16,0 3 18-16,4-3 0 0,3 3 0 0,-3 0 0 0,0 0 13 0,-8 4 7 0,4-4 0 0,-3 3 1 31,0 0-21-31,-4 1 0 0,0-1 0 0,0 3 0 16,0-2-115-16,-3-1-27 0,-1 3-6 0</inkml:trace>
  <inkml:trace contextRef="#ctx0" brushRef="#br0" timeOffset="40219.35">1545 6973 2269 0,'-7'0'64'0,"7"0"15"0,0 0-63 0,0 0-16 0,0 0 0 0,0 0 0 15,0 0 156-15,0 0 29 0,0 0 6 0,0 0 1 16,0 0-103-16,0 0-20 0,7 0-4 0,7 3-1 0,-3-3-14 0,3 3-3 0,7-3-1 0,-7 3 0 16,7-3-21-16,1 4-4 15,-5-4-1-15,11 0 0 16,-3 0-20-16,0 0 0 0,0-4 0 0,6 1 0 0,5 0-100 0,-1 0-24 0,0-3-4 15</inkml:trace>
  <inkml:trace contextRef="#ctx0" brushRef="#br0" timeOffset="41518.44">2713 6913 851 0,'0'0'36'16,"0"0"-36"-1,0 0 160-15,0 0 26 0,0 0 5 0,0 0 1 16,0-6-52-16,-4-3-9 0,4 2-3 0,0-2 0 16,-7 3 0-16,7-4 0 0,-3 1 0 0,3-4 0 0,-7 4-51 0,3-4-10 0,4 4-3 0,-10 3 0 31,6-4 0-31,-7 7 0 0,4 0 0 0,4 6 0 0,-11 0-7 0,3 7-1 0,1-1-1 0,-1 4 0 31,0 6-37-31,1 3-7 0,-1 3-2 0,4 6 0 0,-3 0 23 0,3 1 4 0,3 2 0 0,4 4 1 31,-7-7-26-31,14 4-11 0,-7-1 8 0,4-6-8 16,3 1 0-16,7-7 0 0,-4-1 0 0,1-2 0 0,3-6-35 16,0-1-2-16,4-2-1 0,-1-7 0 0,5-3 38 15,-1-6 0-15,0-4 0 0,4-2 0 16,-8-4-46-16,4 0-2 0,4-2 0 0,-4-1 0 0,0-3 26 0,1 3 5 0,2-3 1 15,-6 0 0 1,0 3-103-16,3-3-20 0,-7 3-4 0,-4 1-1 0,5 2-25 0,-5 0-6 0,1 4-1 16,-1-1 0-16,-3 4-64 15,0-1-14-15</inkml:trace>
  <inkml:trace contextRef="#ctx0" brushRef="#br0" timeOffset="42032.72">3069 6907 364 0,'0'0'16'15,"0"0"-16"-15,0 0 111 16,-7 3 19-16,7-3 4 0,0 0 1 16,-3 3-63-16,3-3-13 0,0 0-3 0,-7 4 0 15,7-4-44-15,0 0-12 0,0 0 0 0,0 0 0 0,-4 3 108 0,4-3 16 0,0 0 3 16,-7 3 1 0,3 0-12-16,-6 0-1 0,6 0-1 0,-3 0 0 15,4 1-29-15,-4-1-5 0,3 0-2 0,4-3 0 16,-7 6 0-16,0-3 0 0,7-3 0 0,0 6 0 15,-7 4-34-15,3-4-6 0,4 7-2 0,0-4 0 16,0 7-19-16,0 3-4 0,0-4-1 0,0 7 0 16,4 3-12-16,3 0 0 0,-7 0 8 0,7 4-8 15,0-1 32-15,4-3 4 0,-8 0 1 0,8-3 0 0,-1-3-8 0,1 0-1 0,-7-7-1 16,6-6 0-16,4 1-10 0,-3-10-1 0,-1-1-1 0,1-2 0 31,0-3-24-31,-1-7-5 0,1 0-1 0,-4-2 0 0,3-1 30 0,1-3 5 0,-4-3 2 0,4 0 0 31,-8 3-35-31,8 0-7 0,-11 3-2 0,3 0 0 0,-3 0 7 0,0 7 2 0,0-1 0 0,0 1 0 16,0 5 13 0,0 7 0-16,0 0 0 0,0 0 0 0,0 0 8 0,-3 0 4 0,-4 4 0 15,3 2 1-15,1 0-13 0,3 4 0 0,0-4 0 0,-7 3 0 16,7 1 0 0,7 2 0-16,-7-2 0 0,0 2 0 0,7 1 0 0,0-4 0 0,-4 4 0 0,4-1 0 15,4 1 0-15,-4-1 0 0,4 1 0 0,-1-1 0 16,1 1 0-16,3-1 0 15,-4 4 0-15,1-7 0 0,3 1 0 0,4-1 0 0,-8-2 0 0,4-4 0 16,-3 0-74-16,3-3-8 16,-3-3-2-16,-1 0 0 0,1-4-68 0,-4 1-13 0,0 0-3 0</inkml:trace>
  <inkml:trace contextRef="#ctx0" brushRef="#br0" timeOffset="42577.6">3524 6967 2116 0,'0'15'60'0,"4"7"13"15,3-3-58-15,0 6-15 0,0 0 0 0,4 4 0 16,-8-1 138-16,4 3 25 0,7 4 5 0,-10-1 0 16,6 4-83-16,-3-4-17 0,0 4-3 0,4-4-1 15,-4 1 0-15,4-7 0 0,-8-3 0 0,8 0 0 16,-1-3-51-16,-6-3-13 0,3 0 0 0,-4-7 0 16,5-2 0-16,-5-4 0 0,-3 0 0 0,0-6 0 15,0 0 54-15,0 0 8 0,0 0 2 0,0 0 0 16,-3-6-52-16,-8-3-12 15,0-4 0-15,1 1 0 0,-1-4-9 0,1-3-5 0,-4-3-1 0,3 0 0 16,-3-3 24-16,3 0 5 0,1-3 1 0,-1-4 0 16,0-2-27-16,8-1-6 0,-8 1-1 0,4-4 0 0,4 4 19 15,3-1 0-15,-4 4-8 0,4-4 8 0,0 4 0 16,0 3 0-16,4 0 0 0,-1 3 0 16,4 3 13-16,4 3 7 0,0 0 0 0,-1 3 1 15,-3 7-21-15,11 0-10 0,-8 2 1 0,5 4 0 0,-1 0 9 0,0 6 12 0,3 0-2 0,-3 4-1 31,-3 2 29-31,3 3 6 0,-3 4 0 0,-1 3 1 0,1 0-21 0,0 6-4 0,-1-3 0 16,-10 3-1 0,4 0-10-16,-1-3-1 0,-3-3-8 0,0 3 12 0,-3-4-12 0,-1 1-8 0,-3 3 8 0,-4-6-13 15,1 3 1-15,3-4 1 0,-4 1 0 0,1-3 0 32,-4-4-85-32,-4 0-16 0,7-2-4 0,-3-4-1 0,4-3-9 0,6 0-2 0,-6-6 0 0</inkml:trace>
  <inkml:trace contextRef="#ctx0" brushRef="#br0" timeOffset="43297.96">3909 6951 2401 0,'0'0'50'0,"0"0"11"0,0 0-49 0,0 0-12 0,0 0 0 0,0 0 0 15,0 0 112-15,-7 3 19 0,3 3 4 0,-3 1 1 16,4 5-55-16,-4 1-10 0,3 6-3 0,1-1 0 15,-5 1-20-15,5 3-4 0,3 3 0 0,-7 0-1 16,3-3 5-16,1 3 0 0,-1 0 1 0,4-3 0 16,0-3-32-16,4 0-6 0,-1-3-2 0,1-7 0 15,3 1-9-15,-4-4 0 0,5-3 0 0,-5 0 0 16,4-9 0-16,0 0-9 0,4-4 9 0,-4-2-10 16,3-1 1-16,-6-6 0 0,6 0 0 0,-6-3 0 0,3 4-9 0,-3-1-2 15,3-3 0-15,-4 3 0 16,4 3-6-16,-3 1-2 0,-1-1 0 0,4 7 0 15,-7-1 15-15,4 4 2 0,-4 6 1 0,0 0 0 0,0 0 18 0,7 3 3 0,-4 3 1 0,1 4 0 32,3 2 6-32,-3 1 2 0,6 3 0 0,-3-1 0 15,4 4-8-15,-8 0 0 0,8 3-1 0,-1-3 0 16,1-1-11-16,3 1 0 0,-3 0 0 0,3-6 0 0,-4-1-32 16,1-2-9-16,0-4-2 0,-1 0 0 0,4-6-68 0,-3 0-13 0,-1-6-4 0,-2 0 0 31,2-1-51-31,-3-2-10 0,4-4-3 0,-8-2 0 15,1-1-51-15,3-3-10 0,-7-3-3 0,3 0 0 0,4 0 103 0,-7 0 20 16,0-3 4-16,0 6 1 0,0 1 153 0,0-1 31 0,0 0 7 0,0 6 1 16,0 1 204-16,-7 3 42 0,4-1 8 0,-1 4 2 15,4 6-103 1,-7 3-20-16,4 0-4 0,-4 3-1 0,3 7-102 0,-3 3-21 0,4-1-4 0,-1 4-1 16,1 3 0-16,3 0 0 15,0 3 0-15,0-3 0 0,3 3-51 0,1-3-13 0,6 0 0 0,-6-3 0 16,3 0 10-16,3-1-1 0,-3-2 0 0,4 0 0 15,0-4-9-15,3-2-12 0,-4-1 2 0,8-3 1 16,-11 1 9-16,11-4 0 0,-8 0 0 0,4 0 0 16,-3-3 0-16,3 3 0 0,-3-3 0 0,3 0 0 15,3 3 8-15,-3-3 4 0,1 0 1 0,2 0 0 16,-3 0-13-16,0 4 0 0,-3-4 8 0,3 3-8 16,-3-3 0-16,-4 0 0 0,0 0 0 0,-4 0 0 15,4-3 42-15,-7 3 6 0,7-4 0 0,-7-2 1 16,0-3-21-16,0-1-5 0,0 4-1 0,0-7 0 15,-7-2 16-15,4-1 3 0,-4-6 1 0,0 0 0 16,0-3-34-16,-4 0-8 0,-3 0 0 0,0-6 0 0,3-1-49 0,-3 1-12 0,4 0-3 16,-8-4 0-1,7 4-52-15,-3-1-12 0,4 4-1 0</inkml:trace>
  <inkml:trace contextRef="#ctx0" brushRef="#br0" timeOffset="43433.91">4353 6760 3040 0,'-3'9'128'16,"-1"1"-103"-1,4-1 31 1,0 0 7-16,0 1 1 0,4-1 0 0,-1-3-52 0,8 1-12 0,-8-1 0 0,8-3 0 16,0-3-141-1,-1 3-31-15,4-3-7 0</inkml:trace>
  <inkml:trace contextRef="#ctx0" brushRef="#br0" timeOffset="43695.1">4840 7202 2795 0,'11'44'58'0,"-8"-29"14"16,-3-2-57-16,4-4-15 0,-1 1 0 0,1-4 0 16,-4-6 105-16,0 0 19 0,0 0 3 0,0-6 1 15,0-4-65-15,-4-2-13 0,1-1-2 0,-1-2-1 16,1-1-24-16,-4-3-5 0,3-3-1 0,-6 0 0 0,-1-3 38 0,0 0 7 0,1-3 2 0,-4 0 0 31,0-7-52-31,-11 1-12 0,4-4 0 0,-4-3 0 0,4 7-100 16,-4-4-22-16,4 1-5 0,-4 5-1 15,8 4 0-15,-1 9 0 0,7 0 0 0,-10 7 0 0,7 2-102 0,4 10-21 16</inkml:trace>
  <inkml:trace contextRef="#ctx0" brushRef="#br0" timeOffset="44354.15">4537 6973 2310 0,'28'22'48'16,"-17"-13"11"-16,-1-2-47 0,4-4-12 0,4 0 0 0,0 0 0 16,-1-3 53-16,1 0 9 0,3 0 2 0,0 0 0 15,-3 0 0-15,-1-3 0 0,5 0 0 0,-5 0 0 16,1 3-103-16,-4-4-20 0,7 1-4 0,-7 0-1 16,0 0 52-16,0-3 12 0,4 3 0 0,-7-4 0 15,3 1-54-15,-7 3-8 0,7-3-2 0,-11-1 0 16,5 1 19-16,-5-3 3 0,4 3 1 0,-3 2 0 15,-4 4 14-15,0 0 3 0,0 0 1 0,0 0 0 16,0 0 70-16,0 0 13 0,0 0 4 0,-4 7 0 16,1 5 51-16,3 4 10 0,-4 0 3 0,1 5 0 15,3 1-52-15,0 4-9 0,-8-1-3 0,8 3 0 0,0-3 0 16,0 3 0-16,8 0 0 0,-5 4 0 16,1-10-51-16,6 3-13 0,1-6 0 0,-1-1 0 15,4-2 0-15,4-3 0 0,-7-7 0 0,6 3 0 16,1-6 0-16,0-3 0 0,3 0 0 0,-4-3 0 15,1-6 0-15,-4 3 0 0,4-7 0 0,-8 0 0 16,4-2-48-16,-3-4-13 0,0 0-3 0,-4-3 0 0,3 0 52 0,-3 3 12 16,-3-2 0-16,3 2 0 15,-4 3-30-15,5 0-3 0,-8 1-1 0,3 2 0 16,1 4 3-16,-4-1 1 0,3 1 0 0,-3 3 0 16,0 6 75-16,0 0 15 0,0 0 4 0,0 0 0 15,0 0-52-15,0 6-12 0,0 3 0 0,0 4 0 16,4-1 54-16,-4 4 8 0,3 3 2 0,4 3 0 0,-3 3-52 0,6 6-12 0,-3 4 0 0,0-1 0 15,4 4 0 1,0 0 0-16,-1-1 0 0,1 4 0 0,-1 0 0 0,1-1 0 0,0 4 0 0,3 3 0 16,-11-6 47-1,4 3 6-15,0-3 2 0,-3 6 0 0,-4-6-47 0,-4-4-8 16,1 1 0-16,-8-1-8 0,1-5 8 0,-5-1 14 0,1-3-3 0,-10-3-1 16,2-6-10-16,1-3 0 0,0-3 0 0,-4-4 0 15,1-3-8-15,-4-6-1 0,-1 0 0 0,1-6 0 16,3 0 30-16,-3-4 7 0,3-5 0 0,1-1 1 15,10-3-14-15,-7 0-3 0,6 0-1 16,5-6 0-16,-1 3 2 0,8-6 1 0,3 3 0 0,3-6 0 16,8-1-5-16,-4-2-1 0,11-1 0 0,3 1 0 15,-4-1 5-15,8 4 1 0,3 3 0 0,0 3 0 16,-3 3-14-16,3 0 0 0,-6 6 8 0,2 4-8 0,1 2 0 0,-4 7 0 16,4 0 0-16,-4 0 0 0,0 3 0 0,-3 3 0 15,3 0 0-15,-7 3 0 0,0 1-17 0,0-1-3 16,-3-3-1-16,-4 0-1025 15,3 0-205-15</inkml:trace>
  <inkml:trace contextRef="#ctx0" brushRef="#br0" timeOffset="45428.41">219 8324 2523 0,'21'0'106'15,"-3"0"-85"1,10 0 41-16,-4 0 8 0,1 0 2 0,0 0 0 16,7 4-21-16,-8-4-4 0,5 3-1 0,6-3 0 15,7 0-23-15,4-3-5 0,10 3-1 0,-6-4 0 16,6 1-17-16,4 0 10 0,-3 0-10 0,6 0 8 0,11-3 8 0,0-1 2 15,7 1 0-15,1-3 0 0,9-1 11 0,5 1 3 0,-1-1 0 0,11 1 0 16,3-4-12-16,-3 1-1 16,3 3-1-16,15-4 0 0,-4 0 4 0,7 1 1 0,10 2 0 0,-3-2 0 31,14 3-9-31,4-1-2 0,10-2 0 0,1 5 0 0,-8-2-1 0,4 3-1 16,-4-4 0-16,7 4 0 0,4 0 4 0,7-4 1 0,3 4 0 0,-3-3 0 31,0-1 8-31,-7 1 1 0,3-4 1 0,-52 7 0 15,10-7-2-15,14 1-1 0,3-1 0 0,4-2 0 0,4-1-10 0,0 3-3 16,0 1 0-16,77-7 0 0,-32 3-9 0,-17 4 0 0,-10-1 9 0,-15 4-9 16,-11 3 8-16,-9-1-8 0,-8 1 10 0,-8 3-10 15,-9 0 9-15,-4 3-9 0,-11 0 8 0,-3 0-8 16,-11 3 8-16,-7-3-8 0,-4 3 0 0,-6-3 8 16,-8 6-8-16,-3-2 10 0,-3 2-10 0,-8-3 10 15,-7 3-10-15,-10-3 12 0,0 4-12 0,-8-1 12 16,-3 0-12-16,-7 0 12 0,-3 1-12 0,-4-1 12 15,-7-3-12-15,0 3 0 0,-7 1 0 0,0-4-11 16,0 0-33-16,-8 0-6 0,1 0-2 0,0-3 0 31,-4 0-67-31,1-3-13 0,-1 0-4 16</inkml:trace>
  <inkml:trace contextRef="#ctx0" brushRef="#br0" timeOffset="46476.46">1178 9005 2026 0,'0'0'90'0,"0"0"18"0,0 0-86 0,0 0-22 0,0 0 0 0,0 0 0 15,0 0 92-15,7 6 13 16,-7 3 3-16,4 4 1 0,3 3-39 0,-4 6-8 0,8 0-2 0,-7 3 0 16,6-3 7-16,-3 6 1 0,4-3 0 0,3 3 0 15,-4-3-68-15,-6 0 0 0,7-3-13 0,-1 3 1 16,-6-6 12-16,3 0 16 0,-4-3-4 0,4-4-1 15,-7-2-128-15,4-4-26 0,-4 0-5 16</inkml:trace>
  <inkml:trace contextRef="#ctx0" brushRef="#br0" timeOffset="46690.58">998 9227 2090 0,'0'0'88'16,"11"0"-71"0,-8 0 47-16,8 0 8 0,0 0 3 0,-1 0 0 0,4 0-23 0,8 0-4 0,2 4 0 0,1-4-1 31,-4-4-3-31,7 4-1 0,4 0 0 0,-7-3 0 16,-1 0-69-16,5-3-14 0,-5 3-2 0,1-4-1 15,7 1-159-15,-8 0-32 0</inkml:trace>
  <inkml:trace contextRef="#ctx0" brushRef="#br0" timeOffset="47819.14">2244 9086 1465 0,'0'0'64'0,"0"0"15"0,-7-3-63 0,7 3-16 0,-4-6 0 0,4 0 0 32,0 6 92-32,-7-7 16 0,7 1 4 0,0 6 0 0,0-6-19 15,0 6-3-15,0 0-1 0,0 0 0 0,0 0-71 0,0 0-18 0,7 6 0 0,-7 7 0 16,11 2 55-16,-8 7 7 0,8 3 2 0,-1 4 0 16,1 2-40-16,3 0-8 0,-3 1-2 0,3 2 0 15,7-3 29-15,-10 1 5 0,10-1 2 0,-7 1 0 16,7-10-40-16,-7-1-10 0,0-5 0 0,7-6 0 15,-10-4 0-15,3-6 0 0,-3-3 0 0,3-7 0 16,-7-2 23-16,3-7 2 0,-6-3 1 0,-1-3 0 16,4 0-2-16,-7 0 0 0,0-4 0 0,0 4 0 15,0 3-13-15,0-6-3 0,-7 0-8 0,7 3 12 0,0 0-4 16,-3 3-8-16,-1 0 11 0,4 0-11 16,-7 3 0-16,7 7 0 0,-3-1 0 0,3 4-9 15,0 9-91-15,0 0-19 0,0 0-3 0</inkml:trace>
  <inkml:trace contextRef="#ctx0" brushRef="#br0" timeOffset="48144.43">2709 9061 2242 0,'-10'10'100'0,"-1"2"20"0,1 4-96 0,6 0-24 16,-3-1 0-16,3 4 0 0,-3 0 44 0,4 3 4 0,3-3 0 0,0 3 1 15,0-4 12-15,0 4 3 0,0-3 0 0,3 3 0 16,4-6-52-16,-3-1-12 0,3-2 0 0,7-4 0 16,-3-2 34-16,-1-4 4 0,1 0 1 0,7-6 0 15,-8-3-29-15,4-4-10 0,-3-2 0 0,6-1 9 16,-2-3 0-16,-5 1 0 0,1-1 0 0,-1-3 0 16,4 4 3-16,-10-4 1 0,7 3 0 0,-4 0 0 15,-4 1-13-15,1 2 0 0,3 4 0 0,-14-4 0 16,3 7 18-16,1-4 1 0,-4 7 0 0,3-3 0 15,-7 3-31-15,-3-3-5 0,4 3-2 0,-1-1 0 16,-6 1 19-16,9 0 0 0,-9 0 0 0,3 3 0 16,3-3-153-16,1 3-27 0,-1 0-6 0</inkml:trace>
  <inkml:trace contextRef="#ctx0" brushRef="#br0" timeOffset="48350.62">3062 9315 2553 0,'-3'22'53'16,"3"-16"12"-16,-7 1-52 0,7-7-13 0,0 0 0 0,0 0 0 0,0 0 81 0,0 0 14 0,-4-10 2 0,4 4 1 16,-7-3-54-16,3-4-12 0,-3 1-1 0,4-1-1 15,-1 0-12-15,-3 1-2 0,4-4-1 0,-4 1 0 16,3-1-87-16,4-3-18 0,-10 3-3 0</inkml:trace>
  <inkml:trace contextRef="#ctx0" brushRef="#br0" timeOffset="48537.06">2896 8967 2026 0,'-7'10'90'0,"4"-4"18"0,3 0-86 15,0 0-22-15,0 1 0 0,0-4 0 16,3 3-71 0,4 0-18-16,4 1-4 0</inkml:trace>
  <inkml:trace contextRef="#ctx0" brushRef="#br0" timeOffset="48952.71">3140 8741 1579 0,'0'0'32'0,"0"7"10"15,3-1-34-15,1 0-8 0,3 4 0 0,-4-1 0 16,4 4 132-16,-3-1 24 0,3 1 4 0,4 2 2 15,-8 4-54-15,8 0-12 0,-1 0-1 0,1 6-1 16,-4 0-35 0,11 0-7-16,-8 3-2 0,4 0 0 0,-3 1 22 0,-1-1 5 0,5-3 1 0,-1 0 0 15,-4-3-52-15,1-6-10 0,-1-1-3 0,1-5 0 16,-7-1-4-16,3 1-1 0,-7-4 0 16,0-3 0-16,0-3-23 0,0 0-5 0,0 0 0 0,-7 3-1 15,-4-3 42-15,0 0 9 0,-3-3 2 0,0 3 0 16,0 0-24-16,-4 0-8 0,4 3 0 0,0-3 9 15,-3 3-9 1,-1 4 0-16,7-4 0 0,-6 3 0 0,3 0 28 16,3 1 0-16,0 2 0 0,8 0 0 0,-8 1-45 0,8-1-9 15,3 4-2-15,0-4 0 0,3 0 45 0,8 1 9 0,-1-4 2 0,1 0 0 0,7-2-28 0,-1-1-16 16,1-3 3-16,3-3 0 0,4-4 21 16,3-2 5-16,0-1 1 0,4-2 0 0,-7-1-14 0,-1 1 0 0,1-1 0 0,0-2 0 31,3 2-103-31,-3 4-20 0,-8-1-4 0</inkml:trace>
  <inkml:trace contextRef="#ctx0" brushRef="#br0" timeOffset="49605.76">4202 9187 2269 0,'10'9'64'0,"1"0"15"15,3 7-63-15,-4-3-16 0,5 2 0 0,-1 4 0 16,3 3 105-16,-6 3 19 0,3 7 3 0,-3 2 1 16,3 1 0-16,-4 2 0 0,4 4 0 0,-3 0 0 15,0-7-81-15,3-2-16 0,-4-4-3 0,1-3-1 16,-4-6-15-16,0-1-2 0,0-2-1 0,-3-6 0 16,3-1-9-16,-7-6 10 0,0-3-10 0,0 0 10 15,0 0-10-15,-11-6 0 0,4 0 0 0,-7-7 8 0,3-3-8 0,1 1 0 0,-4-4 0 0,3 0 0 16,-3-6 19-16,0-3 1 0,3-4 1 15,-6 1 0 1,-1-3-40-16,0-1-8 0,4-3-1 0,0-9-1 16,-4 3 29-16,4 1-9 0,11-1 9 0,-8 3 0 15,11 0-32-15,0 7 0 0,0-1-1 0,4 1 0 0,6 5 33 0,-3 1 0 0,7 6 0 0,-3 4 0 32,-4 2 44-32,4 3 16 0,6 1 4 0,-6 2 0 15,-1 1-54-15,5 3-10 0,-5 3 0 0,4-1 0 0,0 11 24 0,1-1 9 0,2 6 3 0,-6 4 0 16,-1 6-6-16,-3 0-1 0,4 6 0 0,-4 0 0 15,4 1-21-15,-11 2-8 0,3 0 0 0,1-2 0 16,-4-1 0-16,-4-3 0 0,1 0 0 0,3-3 0 16,-11-3 0-16,4 0 0 0,-4-1 0 0,4-2 0 15,-3 0 0-15,-1-4 0 0,1 1-8 16,3-1 8-16,-1-2-69 0,-2-4-7 0,3 0-2 0,3-3 0 16,4-3-24-16,0 0-5 0,0 0-1 0,0 0 0 15,-3-6-120-15,3-3-25 0,3-1-5 0,1-2-1 16,3 2 5-16,-4-2 1 0</inkml:trace>
  <inkml:trace contextRef="#ctx0" brushRef="#br0" timeOffset="50823.35">4519 9115 1054 0,'11'-26'94'16,"-1"8"-75"-1,1-1 185-15,-1 3 38 0,-6 4 7 0,3-1 2 16,-3 7-72-16,-1 0-15 0,1 2-2 0,-4 4-1 16,3 4-1-16,1 5-1 0,3 0 0 0,-7 7 0 15,3 3-76-15,-3 3-15 0,7 3-4 0,-3 3 0 0,3-6-51 0,-4 3-13 0,4 0 0 0,8-3 0 31,-12-3 54-31,8-3 8 0,3-1 2 0,3-2 0 16,-10-4-52-16,4-2-12 0,7-4 0 0,-8 0 0 16,4-6 0-16,-3-4 0 0,3 1 0 0,0-3 0 15,-3-4 0-15,-1 1 0 0,1-4 0 0,3 0 0 16,-7-3-24-16,4 4-7 0,-1-1-1 0,-3 0-1 0,4 4 19 16,-4 2 4-16,4 4 1 0,-4 0 0 0,0 6-11 0,3 3-1 0,-6 3-1 0,-1 4 0 15,1 2 42-15,-1 4 8 0,1 3 1 0,3-4 1 31,-7 4 3-31,3 0 1 0,-3 0 0 0,8 0 0 0,-8-4-34 16,0 1 0-16,3 0 0 0,-3-4 0 0,4-2 0 0,-1-4 0 0,1-3 0 0,-4-3 0 31,3-3-96-31,4-3-25 0,4-4-6 0,-8-2-1 0,4-1 52 16,0-2 9-16,1-4 3 0,2 3 0 16,-6-6-117-16,3 3-23 0,3-3-5 0,-3 0-1 0,4-3 80 0,-1 0 16 15,1-3 3-15,0 3 1 0,-1 0 37 0,-3 3 7 0,4 0 2 0,-1 0 0 16,-2 3 181-16,2 0 37 0,-6 4 7 15,3-1 2-15,-4 3-5 0,1 4-1 0,3 0 0 0,-7 6 0 16,0 3-3-16,0 0-1 0,0 0 0 0,-11 3 0 16,1 3-73-16,6 3-16 0,-6 4-2 0,-5 3-1 15,5-1-40-15,-1 7-8 0,1 0-1 0,-1 0-1 0,4 3 16 0,0 0 3 0,0 3 1 0,3-2 0 32,-3-8-31-32,4 1 0 0,-1-3 0 0,4-7 0 15,0 1-12-15,4-4-8 0,6-3-1 0,-6-3-1 0,3-3 35 0,0 0 7 0,4 0 2 0,6-4 0 16,-10 1-22-1,7-3 0-15,4-1 0 0,-4 1 0 0,4-1 0 16,-4 4 0-16,0-3 0 0,4 6 0 0,-8-4 0 0,4 4 0 16,0 3 0-16,-3 0 0 0,3 3 0 0,4 4 0 0,-4-4 0 0,7 6 0 31,-10-3 10-31,3 4-2 0,0 2-8 0,0-2 12 16,-3 2-4-16,-1-2 0 0,1 2-8 0,-8 1 12 0,4-1-12 0,-7-2 11 0,0 2-11 0,0 1 10 31,0-1-23-31,-7-2-5 0,4 2-1 0,-1-2 0 0,-6 2 19 0,-1-5 0 0,0 2 0 0,1-3 0 15,-1-3 15-15,4-3 6 0,-3 0 2 0,3-3 0 16,3 0-23-16,-3-6-16 0,0 2 2 0,3-2 1 16,1-3 2-16,3 2 1 0,-4-2 0 0,4 2 0 31,0 1-63-31,4-1-13 0,-4 1-2 0,7 0-1 16,0 2 0-16,0 4 0 0,4-3 0 0,3 6 0 0,0-3-19 0,0 3-3 15,4 3-1-15,-4 0 0 0,7 3 15 0,0 1 2 0,4-1 1 0,-4 0 0 16,4 4 67-16,-8-4 14 0,4 0 2 15,1 0 1-15,-8 1 10 0,3 2 14 0,-3-3-3 0,1 1-1 16,-5-1 90-16,1 0 19 0,-1 0 3 0,-3-3 1 16,4 1-43-16,-4-4-9 0,4 0-2 0,-11-4 0 15,3 1 27-15,1-3 4 0,-4 0 2 0,0-4 0 0,-4 1-10 0,1 0-1 0,3-4-1 16,-11-3 0 0,0-2-81-16,4-8-9 0,-7 5-16 0,0-11 4 15,0 1 12-15,-4-7 9 0,1 1-1 0,-4-4-8 16,-1 3 9-16,-2 4-9 0,3-1 0 0,-4 4 9 15,11 3-9-15,-7 6 0 0,6 0 0 0,5 6 0 16,3 4-13-16,3 2-5 0,-3 4-1 0,7 6 0 16,0 0-71-16,0 6-14 0,4 4-4 0,-1-1 0 15,4 7-118-15,0-1-24 0,4 7-5 0,0-3-1 16,3 6 103-16,3 0 20 0,-6 3 4 0,3 1 1 16,-3-1 51-16,3 0 10 15,0 0 3-15,-4 1 0 0,1-4 49 0,-4-3 15 0,7-1 0 0,-10-2 0 0,-1-3 45 16,4 0 17-16,-3-4 3 0,-1 1 1 15,-3-7 50-15,4 3 9 0,-4-5 3 0,0-4 0 0,0 0-3 0,0 0 0 16,0 0 0-16,0-4 0 0,10 1-46 0,-10-3-10 0,4-3-1 0,3-4-1 31,-3 1 19-31,-1-1 4 0,4-6 1 0,-3 0 0 0,3 1-27 0,3-1-6 16,-3 0-1-16,0-3 0 0,4 6-10 0,0 1-3 16,-1-1 0-16,1 3 0 0,3 4-35 0,-4 3-9 0,5-1 0 0,-1 4 0 15,-4 6 14-15,4 1 1 0,4 5 0 0,-4 4 0 16,-3 5-3-16,3 7 0 0,-4 4 0 0,5 2 0 15,-5 0-12-15,1 1 11 0,-4-1-11 16,3 0 10-16,-3-2-7 0,0-1-3 0,0 0 0 0,1-3 0 16,-8-6 0-16,3 0 0 0,1-7 0 0,-4 1-10 15,0-4-50-15,0-9-11 0,0 0-1 0,0 0-1 16,-4-9-94-16,-3-1-18 0,0-5-4 16</inkml:trace>
  <inkml:trace contextRef="#ctx0" brushRef="#br0" timeOffset="51449.51">6364 9441 2689 0,'0'12'119'0,"0"1"25"16,-3-1-116-16,3 1-28 0,0-4 0 0,-4 1 0 16,4-1 104-16,-3-6 16 0,-1 3 2 0,-3-6 1 15,0 0-52-15,0 0-11 0,0-6-1 0,-4 0-1 0,-3 0-17 16,0-4-3-16,3-2-1 0,-6-1 0 16,3 1-21-16,-4-7-4 0,4 3 0 0,0-6-1 15,0 0 4-15,3 0 1 0,1-3 0 0,-1-3 0 0,0 0-16 0,4-4 0 0,0 1 0 0,4 3 0 16,3-4 0-16,-7 1 0 0,7-7 0 0,7 1 0 15,-7-1 10-15,3 1-1 0,1-1 0 16,3 3 0-16,3 4-9 0,5-3 0 0,-5 2 0 0,11 1 0 16,-10 0 0-16,6 2-12 0,1-2 2 0,3-4 1 31,0 7 9-31,-3 3 0 0,3 3 0 0,0 3 0 0,-3 4-53 0,3 2-9 0,-3 4-2 16,0-1 0-16,3 4-112 0,-7 3-24 0,3 3-4 0</inkml:trace>
  <inkml:trace contextRef="#ctx0" brushRef="#br0" timeOffset="51825.03">6685 9068 2419 0,'-3'6'107'0,"3"3"22"15,0 4-103-15,0 2-26 0,3 1 0 0,1 3 0 16,3 3 108-16,0-3 16 0,0 6 3 0,3-3 1 0,-3 0-68 0,4 0-12 0,0 3-4 0,-1 0 0 16,-3-6-22-16,0-1-5 0,0 1-1 0,0-6 0 15,4-1-16-15,-4-5 0 0,0-4 0 0,-3-3 0 16,3-7-89-16,-7-5-15 0,7-1-4 0,-7-5 0 16,0-8-78-16,-4 1-16 0,1-3-3 15</inkml:trace>
  <inkml:trace contextRef="#ctx0" brushRef="#br0" timeOffset="51964.55">6611 8788 2508 0,'-11'7'71'0,"1"2"16"0,-1-3-70 0,4 4-17 0,0-4 0 0,4 0 0 16,-1 1 55-16,4-1 7 0,4 0 2 0,-1-3 0 15,1 0-52-15,-1 1-12 0,4-1 0 0,4 0 0 16,-4 0-89-16,7 0-21 0,-3-3-4 0</inkml:trace>
  <inkml:trace contextRef="#ctx0" brushRef="#br0" timeOffset="52281.6">7027 9177 2112 0,'0'19'60'0,"0"3"13"0,0-3-58 0,-3-3-15 0,-1-4 0 0,4 1 0 0,-3-4 139 0,-1-3 25 0,1 1 4 0,3-7 2 31,0 0-84-31,0 0-17 0,0 0-3 0,-4-7-1 0,1 1-26 0,-1 0-6 0,8-4-1 0,-4-5 0 32,3 2-12-32,1-6-4 0,-1 0 0 0,1-2 0 0,3 2-4 0,0-3 0 0,0 0-1 0,4 0 0 15,-1 3-3-15,1 3-8 0,3 1 12 0,-4 5-4 32,1 1-8-32,3 6 0 0,0 0 0 0,0 3 0 0,0 3 42 15,-3 3 16-15,7 3 3 0,-1 7 1 0,1 0-22 0,0 3-4 0,-4 3 0 0,3-4-1 16,-3 4-15-16,-3 3-2 0,3 0-1 0,-3-3 0 15,-1 0-9-15,-3 3-8 16,0-6 12-16,0 3-12 0,0-3 0 16,-3-3-9-16,0-1-1 0,-1-5 0 0,-3-1-78 0,4-6-16 0,-1 4-4 0,-3-4 0 15,0-3-96-15,4-7-19 0,-1-2-4 0</inkml:trace>
  <inkml:trace contextRef="#ctx0" brushRef="#br0" timeOffset="52503.89">7525 9337 2519 0,'0'3'106'0,"0"-3"-85"0,0 0 108 0,0 0 22 16,0 0 4-16,0 0 1 0,-4-6-70 0,4-3-14 0,-3-4-2 0,-4 1-1 31,3-4-37-31,4 0-8 0,-3-3-2 0,-4-3 0 16,3-3-22-16,-3-6 8 0,0-4-8 0,0-5 0 15,-4 2 17-15,1-3-1 0,-4 1 0 0,-1-1 0 16,1 6-74-16,-3 4-15 0,-1 3-3 0,0 0-1 15,1 9-77-15,3 3-15 0,0 4-3 0</inkml:trace>
  <inkml:trace contextRef="#ctx0" brushRef="#br0" timeOffset="52647.32">7295 9008 3040 0,'15'28'64'0,"-8"-18"12"0,3-4-60 16,1 3-16-16,3-2 0 0,0-1 0 0,0 0 69 0,4-3 11 0,-1 0 3 0,5 0 0 15,-5 1-31-15,4-4-5 0,1 3-2 0,-1 0 0 16,3-3-45-16,1 0 0 0,0 3-12 0,-4-3 2 31,4 3-110-31,-4-3-21 0,0 3-5 0</inkml:trace>
  <inkml:trace contextRef="#ctx0" brushRef="#br0" timeOffset="52949.56">8276 9262 2904 0,'-3'6'83'0,"3"-6"17"16,0 0-80-16,0 0-20 0,0 0 0 0,0 0 0 0,0 0 28 0,0 0 3 0,0-9 0 0,0-1 0 31,0 1-31-31,3 0 8 0,-3-4-8 0,0-3 0 0,0 1-13 0,0-1-6 0,0-6-1 16,0 0 0-16,-3 0-138 0,-1-3-28 0,1 0-6 0</inkml:trace>
  <inkml:trace contextRef="#ctx0" brushRef="#br0" timeOffset="53071.13">8012 8767 2066 0,'-11'21'43'0,"7"-14"10"0,4-1-42 0,0-3-11 0,0-3 0 0,4 6 0 15,0 1 0-15,6-1 0 0,-3 0 0 0</inkml:trace>
  <inkml:trace contextRef="#ctx0" brushRef="#br0" timeOffset="54143.67">8474 9218 2474 0,'-4'9'70'0,"-3"4"16"16,0-7-69-16,4 4-17 0,-1-4 0 0,4-6 0 0,0 0 96 0,0 0 16 0,0 0 4 0,-7-6 0 15,3-4-64-15,1 1-13 0,-1-4-3 0,1-2 0 16,3-4-12-16,0 0-4 0,0-3 0 0,0-3 0 16,0 3-12-16,3-3-8 0,1 3 8 0,-1-3-8 15,-3 3-27-15,0 3-9 0,4 0-3 16,-4 1 0-16,0-1 39 16,-4 6 0-16,4-3 0 0,0 4 0 0,-3 3 0 0,-4-1 0 0,3 1 0 15,1-1 0-15,-4 4 0 0,0-3 0 16,0 2 0-16,0 1 0 15,0 3-29-15,-1 3 1 0,8 0 1 0,-7 3 0 16,4 3-59-16,-1 4-12 0,1-1-2 0,3 1-1 0,-4 2-22 0,4 1-4 0,4-1-1 0,-4 1 0 16,0-1 52-16,3 1 9 15,1-1 3-15,-1-2 0 0,1 2 47 0,-1-5 17 0,1 2-12 0,-4-3 12 16,7 1 49-16,-3-4 16 16,-1 3 3-16,4 0 1 0,-3 0-4 0,3 1-1 0,0-1 0 0,0 0 0 15,3 1 52-15,1-1 9 0,0 0 3 0,-1 4 0 16,4-4-103-16,0 0-25 0,4 0 0 0,0-3 0 15,-1 1 56-15,1-1 7 0,3 0 1 0,0-6 0 0,0 3-28 0,-3-7-6 0,3 4-1 16,-3-6 0 0,0 3-9-16,-4-7-1 0,-4 4-1 0,4-4 0 15,-7 1-2-15,4-1-1 0,-7-3 0 0,3 4 0 16,-4 2-3-16,-3-2 0 0,4 3 0 0,-4-1 0 0,-4 4 0 16,4 0 0-16,0-1 0 0,0 7 0 0,-7-6 0 0,0 6-1 0,-4 0 0 0,4 0 0 15,-3 3-3-15,3 3 0 0,-4 1 0 16,4 2 0-1,0 4-8-15,4 2 0 0,-1 4 0 0,0 0 0 16,1 0-14-16,3 0 5 0,3 3 1 0,1-4 0 16,0 4 8-16,3-3-8 0,0 3 8 0,0-3-8 15,0-3 8-15,3-4 0 0,-3 1-9 0,4-4 9 0,0 0 0 0,-1-2-9 0,4-1 9 0,-3 0 0 32,3-3 0-32,0 1 0 0,0-1 0 0,0 0 0 15,-3 0 0-15,3-3 0 0,0 0 0 0,0 0 0 0,0-3 11 0,0 0-11 0,-3 0 12 0,0-4-12 31,-1-2 20-31,-6-1-2 0,3 1-1 0,-4-4 0 0,1 1-7 0,3-1-2 0,-4 1 0 0,1-1 0 16,-4 1 2-16,0 2 0 0,3 1 0 0,-3-4 0 16,0 4-10-16,0 3 10 0,0-4-10 0,0 10 10 15,0 0-10-15,0 0 8 0,0 0-8 0,4 3 8 16,3-3 1-16,-3 7 0 0,3-1 0 0,-4 0 0 16,4 10 3-16,-3-4 0 0,3 4 0 0,-4-3 0 15,1 2 4-15,3-2 0 0,0 3 1 0,-4-1 0 16,5-2-17-16,-5-4 0 0,4 1 8 0,-3-1-8 15,3 0 0-15,0-5 0 0,0 2 0 0,0-6 0 0,0 0 0 16,0-3 0-16,0-4 0 0,0 1 0 16,0 0 0-16,0-7 0 0,0 4 0 0,-3-4 0 0,3 1 0 15,-4-4 0-15,4 1 0 0,-3-1 0 0,3 0 0 16,-3 0 0-16,3 1 0 0,-4-1 0 16,4 7 0-16,0-4 0 0,-3 4 0 0,3 3 0 0,-4-4 0 0,4 4 0 0,-3 3 0 0,3 0 0 31,-4 3 0-31,-3 0 0 0,4 0 0 0,0 6 0 15,-1 0 20-15,4 4-4 0,-3 2 0 0,3 1 0 16,0-1-1-16,-4 7-1 0,4-3 0 0,-3 2 0 16,3-2-14-16,-4-3 0 0,5-4 0 0,-5 4 0 0,4-4 0 0,-3-3 0 0,3 1 0 0,-4-1 9 15,1-3-9-15,-4-3 0 0,0 0 0 0,0 0 0 16,3 0 0-16,4-3 0 0,0 3 0 0,-3-6 0 16,3 2-24-16,-4-2-6 0,5 0-2 0,-5 0 0 15,1-1 32-15,3 1 10 0,-4 3 0 0,-3 3 0 16,0 0-10-16,7 0 0 0,-3 3 0 0,3 0 0 15,-4 0 0-15,1 7 8 0,3-1-8 0,-7 1 0 16,7-1 0-16,-3 0 0 0,-1 4 0 16,1-4 0-16,-1-2-72 0,-3 2-12 0,4 0-4 0</inkml:trace>
  <inkml:trace contextRef="#ctx0" brushRef="#br0" timeOffset="54812.07">9349 8390 1337 0,'-7'-6'56'0,"0"0"-44"15,3-4 92-15,0 7 20 0,1-3 3 0,3 6 1 16,0-6-1-16,0 6 0 0,0-4 0 0,3 1 0 0,5 0 1 0,-1 3 1 0,3 0 0 0,1 3 0 31,6 0-52-31,-3 1-10 0,8 2-3 0,-1 0 0 0,4 4 0 0,-1-4 0 0,1 3 0 0,3 4 0 16,-3-1 5-16,0 7 1 16,-1 0 0-16,-3 6 0 0,4 6-10 15,0 4-1-15,-1 6-1 0,1-1 0 0,-4 4-25 0,0 0-5 0,1 0 0 0,-5 6-1 31,1 4-18-31,0 2-9 0,-8 7 10 0,1-1-2 16,-4-8-8-16,0-1 0 0,-4-3 0 0,1-12 0 16,-8 3 0-16,1-1 0 0,-1 1 0 0,-3-3 0 0,4-4 0 0,-8 1 0 0,1-4 0 0,-5 4 0 15,1-7 0-15,0-9 0 0,-3-1 0 0,2-5 0 16,1-7-43-16,0-6-8 0,0-3-1 0,0-3-1 31,3-7-131-31,-3 1-25 0,0-4-6 0</inkml:trace>
  <inkml:trace contextRef="#ctx0" brushRef="#br0" timeOffset="55883.01">1358 10275 1969 0,'0'0'43'0,"0"0"9"0,-7-3 1 0,7 3 3 0,0 0-44 0,-3-7-12 0,3 7 0 0,0 0 0 0,0 0 51 0,0 0 8 0,0 10 1 0,0-1 1 16,0 10 11-16,0 3 3 16,0 6 0-16,3 0 0 0,4 4-75 0,-7-1 0 0,11 3-12 15,-8 4 1-15,1 3-5 0,3 3 0 0,-4 0-1 0,4 0 0 31,-7-4-127-31,4 1-24 0,-4 31-6 0,0-28-699 16</inkml:trace>
  <inkml:trace contextRef="#ctx0" brushRef="#br0" timeOffset="56104.82">1196 10585 1958 0,'0'0'43'0,"0"0"9"0,0 0 1 0,3 3 3 0,8 4-45 0,-7-4-11 16,13 0 0-16,-6 3 0 16,3-3 44-16,0 0 8 0,7 4 0 0,0-4 1 15,-7 3-2-15,8-3-1 16,2 0 0-16,-3 0 0 0,8-3-29 0,2 0-5 0,1 0-2 0,3 0 0 16,1-3-110-16,-1 0-23 0,0-3-4 0,4 0-810 15</inkml:trace>
  <inkml:trace contextRef="#ctx0" brushRef="#br0" timeOffset="57008.68">2536 10541 1516 0,'0'0'64'0,"0"0"-52"16,0 0 131-16,4 6 25 0,3 1 6 0,-7-1 1 16,4 3-59-16,3 4-11 0,-4 3-2 0,8-1-1 15,-8 7-34-15,4 0-8 0,-3 3 0 0,3 4-1 0,4-4-35 0,-8 0-6 0,8 3-2 0,-8-3 0 31,4-3-34-31,4-6-7 0,-8-1-2 0,8 1 0 16,-11-10-225-16,3 1-44 0</inkml:trace>
  <inkml:trace contextRef="#ctx0" brushRef="#br0" timeOffset="57170.79">2477 10410 2454 0,'-8'12'104'15,"5"-3"-84"1,-4 1 56-16,7-1 12 0,0 1 1 0,0-4 1 16,7 0-78-16,-4 0-12 0,8 1-11 0,0-1 3 15,-1-3-8-15,4 0 0 0,0 0-1 0,4 1 0 16,-4 2-179-16,0-3-35 0,4 3-7 0</inkml:trace>
  <inkml:trace contextRef="#ctx0" brushRef="#br0" timeOffset="57449.39">2886 10933 2419 0,'0'0'50'0,"0"0"13"15,-11-6-51-15,8 0-12 0,-4-4 0 0,3-2 0 16,-3-4 72-16,3-6 11 0,-3 3 2 0,0-6 1 16,7 3-30-16,0-3-7 0,-7 3-1 0,14 0 0 15,-7 0-17-15,4 3-4 0,6 1-1 0,1-1 0 16,0 3-18-16,3 0-8 0,-4 4 0 0,4-4 8 0,1 4-8 15,2-1 0-15,-3 4 0 0,0-1 0 0,4 4 34 0,-4 0 5 0,0 3 1 0,0 3 0 16,-3 3-13 0,7 3-3-16,-8 3 0 0,-3 1 0 0,4 2 25 15,-1 1 5-15,1 3 1 0,0 2 0 0,-8 1-37 0,4 0-7 0,4 3-2 0,-8 3 0 16,1 0-9 0,3-3 0-16,-4 0 0 0,-3-3 0 15,7-7-100-15,-3-2-23 0,3-4-4 0,-7-6-785 0,0 0-158 0</inkml:trace>
  <inkml:trace contextRef="#ctx0" brushRef="#br0" timeOffset="57666.9">3514 10748 2467 0,'-7'13'70'0,"7"-13"15"0,0 0-68 0,0 0-17 0,0 0 0 0,0 0 0 0,0 0 115 0,0 0 19 16,0 0 4-16,0 0 1 0,0-10-103 0,0 1-20 15,0-7-4-15,0-3 0 0,-4 1-12 16,1-1-16 0,3-3 4-16,-7-3 1 0,3 3 27 0,-3 0 4 0,3 0 2 0,-6-6 0 15,-4-1-86-15,-4 1-18 0,4 0-3 0,0-3-1 32,-7 9-107-32,0 0-22 0,6 6-4 0</inkml:trace>
  <inkml:trace contextRef="#ctx0" brushRef="#br0" timeOffset="57839.36">3291 10563 2779 0,'0'0'61'0,"0"0"13"0,4 0 2 0,7 0 2 0,-1 0-62 0,4 0-16 0,7 0 0 0,1 0 0 16,-5 0 76-16,4 0 13 0,1 0 3 0,-1 0 0 16,3-3-73-16,-6 3-19 15,3 0 0-15,0-3 0 16,1 3-116-16,2-3-28 0,-3 3-7 0</inkml:trace>
  <inkml:trace contextRef="#ctx0" brushRef="#br0" timeOffset="58520.08">4431 10478 1958 0,'-7'10'43'0,"3"-7"9"0,4 3 1 0,-7 1 3 0,4 2-45 0,3 4-11 16,0 2 0-16,0 1 0 0,0 6 104 0,0 6 20 15,0 3 3-15,3 7 1 0,4 0-52 0,0 2-9 16,0 1-3-16,4 3 0 0,0-9 0 0,-4 2 0 16,10-2 0-16,-6 2 0 0,-4-2-51 0,4 2-13 15,-1 1 0-15,-3-3 0 0,4-1 54 0,-1-3 8 0,4-2 2 0,-10-7 0 16,7-4-37-16,-8-5-7 15,4-4-2-15,-3-9 0 0,3-3-18 0,-7-3 0 16,3-3 0-16,-3-4 0 16,0-3 0-16,-3-6 0 0,3-3 0 0,-11-9 0 0,4-4 0 0,0 1 0 0,-4-1 0 15,1-6 0-15,-1 0 0 0,1-3 0 0,-4 0 0 0,-1 0 0 16,8 3-8-16,-3 3-9 16,6 4-2-16,-3-1 0 0,0 4 19 0,4 2 0 0,3 4 0 0,0 3 0 0,0 3 0 0,3 0 0 15,1 6 0-15,-1-2 0 0,8 2 0 0,-4 0 0 16,3 7 0-16,5-1 0 15,-1 1 0-15,3 3 0 0,8-1 0 0,-11 4 0 16,7 0 48-16,0 3 12 0,4 0 4 0,-7 3 0 16,3 4-52-16,0-1-12 0,-7 3 0 0,0 4 0 15,-3 2 54-15,0 4 8 0,-4 0 2 0,0 3 0 16,-4 0-52-16,-3 6-12 0,-3-3 0 16,-1 7 0-16,-6-4 0 0,-1 6 0 0,0-2 0 0,-3-1 0 0,0 0 0 0,-4-5 0 15,4-1 0-15,-3-7 0 16,6 1-84-16,1-6-20 0,-8-4-4 0,11-6-1 15,0 0-57-15,3-6-11 0,-3 0-3 0,4-6 0 16,3-1-85-16,0-8-18 0,3-1-3 0,4-3-552 16</inkml:trace>
  <inkml:trace contextRef="#ctx0" brushRef="#br0" timeOffset="58797.15">4868 10400 1958 0,'0'0'43'0,"7"-3"9"0,-3 0 1 0,-4 3 3 0,7 0-45 0,-7 0-11 0,4 6 0 0,-4 0 0 0,3 4 156 0,-3 2 28 0,0 4 7 0,0 0 1 16,0 6-103-16,-3 3-20 0,3-3-4 0,0 6-1 15,0 0 0-15,3 0 0 0,-3 7 0 0,4-4 0 16,-1 1-51-16,1-4-13 0,6-3 0 0,-3-3 0 31,4-3 37-31,3-7 5 0,0 1 1 0,7-7 0 0,-3-3-35 0,3-3-8 0,-3-3 0 0,-1-6 0 0,4-4 19 0,1 0 1 32,-5-5 1-32,1-4 0 0,3 3-21 0,-10-3 0 0,3 0 0 15,-4 3 0-15,-3 0 0 0,-3 4 0 0,-1-1 0 0,-3 3 0 0,0 4 0 0,-3 3 0 16,-1 3 0-16,-3 0 0 15,-3-1 0-15,-8 4 0 0,4 4 0 0,-4-1 0 0,1 0 0 0,-4 0 0 16,3 3 0-16,-3 0 0 16,0 1-47-16,3-1-13 0,-3 0-4 15,3 1 0-15,4-1-102 0,3 0-21 0,8-3-4 0,-8 0-1 16,8-3-102-16,-1-3-21 0,4-3-4 16,4-7-1-16</inkml:trace>
  <inkml:trace contextRef="#ctx0" brushRef="#br0" timeOffset="59248.36">5228 10507 1728 0,'11'9'38'0,"-8"-3"8"0,4-2 2 0,-3-1 0 0,3 3-39 0,-4 0-9 0,5-3 0 0,-8 0 0 0,3 4 104 0,-3-7 20 0,0 3 3 0,4 3 1 15,-1 0-52-15,1 1-9 16,-1-1-3-16,4 7 0 0,-3-1 0 0,3 7 0 0,0 3 0 0,0 3 0 16,3 6 0-16,1 7 0 15,0 0 0-15,-1 5 0 0,4 1-36 0,0 3-7 16,8 4-1-16,-8 2-1 15,0-3 1-15,3 3 0 0,-2 1 0 0,6-4 0 0,-7-3 19 0,0-6 4 16,4-4 1-16,-4-2 0 0,0-10-29 0,0-3-6 0,-7-10-1 0,-3 1 0 16,-1-7-8-16,1 0 0 15,-4-6 0-15,-7-6 0 0,-1 0 0 0,1-7 0 0,-7-2 0 0,-3-7 0 16,-1 3 0-16,0-6 0 0,1 3 0 0,-4-6 0 16,6-4 0-1,-6 1 0-15,0-4 0 0,0 1 0 0,3-1 0 0,1 1 0 0,3-1 0 0,3 1 0 16,0-1 0-16,4 1-11 0,0-4 3 15,4 1 0-15,3-4 8 0,0 0 0 0,0 4 0 0,3-4 0 0,1 6 0 0,3 1 11 32,0 6-3-32,7-1 0 0,-7 7 4 0,4 4 0 0,-1 2 0 0,1 0 0 0,-1 7 30 0,-10 9 6 15,15-3 2-15,-5 3 0 0,1 6-19 0,-4 3-4 16,0 4-1 0,0 3 0-16,-4 6 5 0,4 3 1 0,-7 3 0 0,0 3 0 0,0 4-32 0,0-1 0 15,-7 1 0-15,-3-1 0 16,3-3 0-16,0-2 0 0,3-4 0 0,-6 0 0 15,-1-6-39-15,0-4-13 0,8-5-4 0,-8-4 0 16,1-6-105-16,-1-6-22 0,4-4-4 0,0-5-1153 0</inkml:trace>
  <inkml:trace contextRef="#ctx0" brushRef="#br0" timeOffset="59814.15">6043 10682 1728 0,'0'0'38'0,"0"0"8"0,0 0 2 0,0 7 0 0,4-4-39 0,-4 3-9 0,0 0 0 0,-4 1 0 16,4-1 104-16,-3 0 20 0,3-3 3 0,0 3 1 0,-11-2 0 0,4-1 0 16,3 0 0-16,-6-3 0 15,6 0-30-15,-10 0-6 0,0-3 0 0,3-4-1 16,-3 1-55-16,0-6-12 0,0-1-1 0,-11-3-1 16,8-2 9-16,-4-1 1 0,3-3 1 0,-3 3 0 0,7 0-16 0,-4 4-3 15,4-4-1-15,-4 3 0 0,8 0-1 0,-1 1 0 0,4-4 0 0,4 0 0 16,-4 0-12-16,3 0 0 15,4-2 0-15,0 2 0 0,4-6 20 0,6-7 0 16,1 4 1-16,-1 0 0 0,11 0-21 0,-6 3 0 0,6-1 0 0,3 4 0 16,8 1 0-16,-4-1 0 0,8 3 0 0,-5 3 0 31,1 0-98-31,0 4-24 0,0-1-5 0,-4 4-785 16,-3 3-158-16</inkml:trace>
  <inkml:trace contextRef="#ctx0" brushRef="#br0" timeOffset="60214.52">6417 9936 1877 0,'0'0'53'0,"0"0"12"0,0 0-52 0,0 0-13 15,0 0 0-15,0 0 0 16,0 0 147-16,0 0 26 0,0 6 6 0,0 1 1 16,7 2-39-16,-7-3-7 0,4 4-2 0,6-4 0 0,-3 3-41 0,4 1-9 15,3-4-2-15,0 0 0 0,0 1-37 0,7-1-8 16,1-3-2-16,-5 3 0 0,4 1 8 0,0-1 2 16,4 3 0-16,7 1 0 0,-4 2-28 0,4 1-6 15,0 2-1-15,-4 4 0 0,4 3 10 0,-8 0 2 0,5 6 0 0,-1 4 0 16,-7 5-4-16,-3 1 0 15,-4 6 0-15,-7-13 0 0,0 4-6 0,-4 2-2 0,-6 1 0 16,-4 6 0-16,-7 3-8 0,-4 0 0 0,-3 0 0 16,-11 16 7-16,0-7-7 0,-3-9 0 0,0-3 0 0,-1-10 0 15,5-5-10-15,3-4 2 0,-4-3 0 0,4-3 0 32,3-4-82-32,4-5-16 0,0-4-3 0</inkml:trace>
  <inkml:trace contextRef="#ctx0" brushRef="#br0" timeOffset="62280.1">1312 12015 1926 0,'0'-6'55'0,"-7"-1"11"15,7 7-53-15,0-6-13 0,0 6 0 0,0 0 0 0,0 0 152 0,0 0 28 0,0 0 6 0,0 0 1 16,-3 6-72-16,3 4-15 0,0 2-2 0,0 1-1 31,0 9-42-31,0 0-9 0,3 6-2 0,-3 3 0 0,7 1-19 0,-3 2-4 0,6 1-1 0,-6 2 0 16,3 1-20-16,-3-4 0 0,3 4-10 0,-7 0 10 15,3-4-24 1,4 1 3-16,-3-1 0 0,3-6 0 0,-7-6-130 0,3-3-25 0,-3-3-6 0</inkml:trace>
  <inkml:trace contextRef="#ctx0" brushRef="#br0" timeOffset="62450.01">1161 12338 2508 0,'-7'3'71'0,"7"-3"16"0,0 0-70 0,0 0-17 0,7 3 0 0,7-3 0 16,-4 3 44-16,4-3 4 0,8 0 2 0,-1-3 0 16,-4 3 22-16,5 0 4 0,-1-3 0 0,3 3 1 31,-2-3-47-31,2 0-10 0,8 0-1 0,-7-4-1 16,10 4-18-16,0-3-17 0,4 0 3 0,3-1 1 15,-6 1-147-15,3 0-28 0,-4-4-7 0</inkml:trace>
  <inkml:trace contextRef="#ctx0" brushRef="#br0" timeOffset="68873.91">2755 11861 1796 0,'0'-15'80'0,"-7"2"16"15,4 0-77-15,3 1-19 0,-7-1 0 0,3 4 0 0,4 0 72 16,0 9 10-16,0 0 2 0,0 0 1 0,0 0-5 0,0 9 0 0,0 4-1 0,0-1 0 16,0 4-9-16,4 3-2 0,3 3 0 0,-4 3 0 31,4 0 1-31,-3 3 0 0,6 0 0 0,-6 7 0 16,6 2-33-16,-3 1-6 0,8 6-2 0,-12-13 0 0,8 0-3 0,-1-2-1 0,1 2 0 0,-1-3 0 31,1-3-9-31,0 0-3 0,-4 1 0 0,3 2 0 0,-3-3-4 15,-7-6 0-15,4-1-8 0,-4-2 12 0,0-3-12 0,0-4 9 16,-4 0-9-16,-3-2 8 0,4-4-8 0,-4 0-16 0,0 0 4 0,0-6 1 31,3 0 21-31,-3 0 4 0,3-4 1 0,-6 1 0 16,6 0-24-16,-3-3-5 0,7-4-1 0,-3 0 0 0,3 1 15 0,0-1 0 0,3 1 0 0,4-4 0 16,-3 0 0-16,6 1 0 0,-6-1 0 0,7 0 0 31,3 4 0-31,3-4 0 0,-6 4 0 0,7-1 0 0,-1 1 0 0,1 2 0 15,-1 1 0-15,-2-1 0 0,6 1 0 0,-7 3 0 0,7 3 0 0,-7-1 0 0,7 1 48 0,-10 3 13 16,3 7 3-16,0-1 0 16,4 3-52-16,-4 4-12 0,-4 2 0 0,1 1 0 15,-7 6 54-15,3 0 8 0,-7 0 2 0,0 3 0 16,0 0-52-16,-7 3-12 0,-4 1 0 0,0-1 0 0,1 3 0 0,-4-6 0 16,3-3 0-16,-3 0 0 0,0-3-17 0,3 0-7 15,-3-7 0-15,-3-2-1 16,2-1 13-16,1-3 4 0,4-2 0 0,-1-1 0 15,-3-3-55-15,3-3-10 0,4-4-3 0,4 1 0 16,-4 0-92-16,7-4-20 0,0 1-3 0,7 0-635 16,-7-4-127-16</inkml:trace>
  <inkml:trace contextRef="#ctx0" brushRef="#br0" timeOffset="69260.27">3422 12238 2419 0,'0'0'53'0,"0"0"11"0,0 0 3 0,-7 6 1 16,0 0-55-16,0 0-13 0,3 4 0 0,-6-1 0 0,-1 1 73 0,1-1 12 15,-1 4 3-15,7-1 0 0,-6 1-39 0,-1 2-7 0,8 7-2 0,-8-3 0 0,11 6 18 0,-7-3 3 16,0 6 1-16,7 0 0 16,0 1-48-16,0-1-14 0,0-3 0 0,4 0 8 15,-1-6 32-15,4-3 6 0,4-1 2 0,-1-5 0 16,4-4-48-16,1 0 0 0,6-6 0 0,-11-3 0 15,4-9 0-15,8-1 0 0,-8 0 0 0,0-2 0 16,3-4 0-16,-6-3 0 0,3 0 0 0,0-6 0 16,0 0 0-16,-3-1 0 0,-1 4 0 0,-2 3 0 15,2 0 0-15,-10 4 0 0,4-1 0 0,-1 3 0 16,-6 4 0-16,3 2 0 0,-4 1 0 16,-3 3 0-16,4-1 8 0,-8 4 0 0,-7 0-8 0,4 0 12 0,0 3-12 15,0 3 0-15,-7-3 8 0,7 6-8 0,-7-3-10 0,3 4-5 16,4-4-1-16,0 3 0 15,0 0-69-15,3 4-15 0,4-1-2 0,3-3-1 16,4 4-21-16,0-4-4 0,4 0 0 0,3 1-1 16,-3-4-50-16,3 0-9 0,-7-3-3 0,14 0-410 0,-14 0-83 0</inkml:trace>
  <inkml:trace contextRef="#ctx0" brushRef="#br0" timeOffset="69644.97">3598 12197 1958 0,'0'0'43'0,"0"0"9"0,0 0 1 0,0 0 3 0,0 0-45 0,-3 6-11 15,3 0 0-15,-7 1 0 0,7 2 104 0,-4 0 20 16,-3 4 3-16,4-1 1 0,-1 1-52 0,4 0-9 0,-7 2-3 0,7 1 0 16,0 0 0-16,0-1 0 15,7 4 0-15,-7 0 0 0,4 0-51 0,6 0-13 0,-6-4 0 0,3 4 0 16,3-6 54-16,-3-1 8 0,4 1 2 0,7-4 0 16,-11 0-64-16,10-2-21 0,-6-1 0 0,3-3 0 0,0-3 21 0,4 0 8 15,-8-3 0-15,5-3 0 16,-1-1 20-16,-4 1 3 0,1 0 1 0,-1-7 0 15,4 4-32-15,1-4 0 0,-5 1 0 0,4-1 0 16,-3 4 0-16,7-4 0 0,-11 1 0 0,0-1 0 16,-4 4 16-16,4 3-4 0,-7-1 0 0,0 1 0 15,-7-3 0-15,0-1 0 0,0 1 0 0,-7-1 0 16,-4-2-3-16,1-1-1 0,-5 1 0 0,-2-4 0 16,-1 0-8-16,-3 1 0 0,3-1 0 0,-3 0 0 15,7-2 0-15,0 2 0 0,3 0 0 0,0 1 0 16,8-1-39-16,-4 3-9 0,3-2-3 0,8 2 0 15,-8 1-10 1,11 2-3-16,0 1 0 0,0 3 0 0,0 6-153 16,0 0-31-16,0 0-7 0,0 0-1 0</inkml:trace>
  <inkml:trace contextRef="#ctx0" brushRef="#br0" timeOffset="70154.42">4082 12554 2790 0,'0'0'61'0,"0"0"13"0,0 0 2 0,0 0 3 16,-4 3-63-16,4-3-16 0,0 0 0 0,0 0 0 0,0 0 89 16,-3-6 15-16,-1-3 4 0,4-4 0 0,-7-6-53 0,3-6-11 15,4 0-1-15,-7-6-1 0,4-1-6 0,-4-2-2 16,3-4 0-16,-6-9 0 16,6-9-23-16,-6-4-11 0,-4-6 10 0,3 1-10 0,0 2 11 15,-10-3-11-15,7-6 12 0,-4 0-12 0,4 9 11 0,0 10-11 0,0 9 10 0,4 6-10 16,-1 10 12-16,-3 6-3 0,7 6-1 0,3 7 0 15,4 0-43 1,0 9-9-16,0 0-1 0,0 0-1 0,0 6-197 16,7 0-39-16,11 32-8 0,-4-13-2 0</inkml:trace>
  <inkml:trace contextRef="#ctx0" brushRef="#br0" timeOffset="70786.67">4978 12118 2188 0,'-11'13'48'0,"8"-7"11"0,-4 0 1 0,7 1 1 16,-8-1-49-16,5 0-12 0,3 1 0 0,-7-1 0 15,7 0 54-15,0 0 8 0,0 4 2 0,7-1 0 0,-4 4 0 0,5-4 0 16,-5 7 0-16,1-4 0 0,3 4-1 0,0-3 0 0,7 5 0 0,-11-2 0 15,8 3-50-15,-4 0-13 16,7-1 0-16,-10 1 0 16,6 0 0-16,-3 0 0 0,0 0 0 0,0-7 0 15,4 1-46-15,-8-4-14 0,1-3-4 0,3 1 0 16,0-4-153-16,-7-3-31 0</inkml:trace>
  <inkml:trace contextRef="#ctx0" brushRef="#br0" timeOffset="71312.25">4932 11811 2419 0,'-11'9'53'0,"4"-5"11"0,4 2 3 0,-8 3 1 0,1-2-55 16,2 2-13-16,1 0 0 0,0 1 0 0,4-1 54 0,-1 4 8 0,4-4 2 0,0 4 0 16,4-1-52-16,-1-2-12 15,8-1 0-15,-4-3 0 0,7 1 0 0,0-1 0 16,0-6 0-16,4 0 0 0,3-3-94 0,4-4-22 0,-8-2-4 0,12 0 0 31,-5-4-13-31,1 1-3 0,3-4 0 0,1 3 0 16,-5-2 71-16,1-1 13 0,0 0 4 0,-1 4 0 0,-3-1 26 0,-6 4 6 0,2-4 0 0,-6 4 1 15,-4 3 69-15,3-1 14 0,-3 7 2 0,4 3 1 16,-11 1 91-16,4 2 18 0,-4 6 4 0,0-2 1 16,-4 5-97-16,-3-2-19 0,3 3-4 0,-6-1-1 15,3 1 0-15,0 0 0 0,-4 3 0 0,-3-4 0 16,4 7-51-1,-8-3-13-15,4 3 0 0,0 0 0 0,0-3 54 0,-1 0 8 0,8 2 2 0,-3-5 0 16,-1 3-52-16,8-6-12 0,-1-4 0 0,4 0 0 16,4 1 0-16,-1-4 0 0,1-3 0 0,-4-3 0 15,10 3-48-15,1-3-13 0,-1 0-3 0,1-3 0 16,3-3 52-16,-3 0 12 0,-1-1 0 0,1-2 0 16,0 3 48-16,-1-1 13 0,4 4 3 0,-3-3 0 15,3 3 0-15,0 3 0 0,-3 0 0 0,-1 3 0 16,4 3-52-16,-3 1-12 0,-1 5 0 0,1 1 0 0,0 2 44 0,-1 1 5 0,-3 3 2 15,0 3 0-15,-3 0-15 0,-1 0-4 16,1 3 0-16,-4 0 0 16,-7-3-32-16,3 0 0 0,-6 0 0 0,6 0 0 15,-6-4 0-15,-1-2 0 0,0 0 0 0,1-4 0 0,6-2-19 16,-6-4-10-16,3-3-3 0,3 0 0 0,-3-3-44 0,7 0-10 0,-3-6-2 0,3-3 0 31,3-4-121-31,4 0-25 0,-3 1-5 0</inkml:trace>
  <inkml:trace contextRef="#ctx0" brushRef="#br0" timeOffset="72051.52">5934 11889 806 0,'0'0'17'0,"-7"-3"4"0,-4-3 1 0,4 3 2 0,-4-3-24 0,4 3 0 0,-3-1 0 0,-1-2 0 16,1 3 56-16,3 0 6 15,0 3 2-15,3 0 0 0,-10 0-46 0,7 3-9 16,3 0-1-16,-3 3-8 0,4-2 45 0,3 2 3 15,-7 3 0-15,3 1 0 0,4 2 36 0,0 4 7 0,0 3 1 0,4 3 1 16,3 3 5-16,-7 0 1 0,3 6 0 0,4-6 0 16,0 0-22-16,0 4-4 0,8-1-1 0,-5 6 0 31,1-2-5-31,3 2-2 0,-4 1 0 0,8 8 0 0,-4-5-1 0,-3-3 0 0,-1-4 0 0,4-3 0 31,-7-9-10-31,4-3-2 0,-4-1-1 0,-3-8 0 0,-4-7-17 16,0 0-3-16,3-10-1 0,1-2 0 15,-8-7-16-15,1 0-3 0,-4-3-1 0,0-6 0 0,-4 3 2 0,7-7 0 0,-10 4 0 0,4-6 0 16,-1 5-41-16,-10-2-8 16,7-3-2-16,-4 2 0 0,4-2 65 15,0 2 13-15,-4-2 2 0,4-1 1 0,0 7-32 0,0-3-10 0,3 3 0 0,1 3 0 16,-1-4 0-16,4 4 0 0,0 0 0 0,0 3 0 16,4 0 23-1,-4 3-3-15,3-2 0 16,0 2 0-16,4 6-20 0,-3-3 0 0,3 4 0 15,0-1 0-15,3 4-10 0,1 0-6 0,-4 2-2 0,0 7 0 16,0 0 29-16,14 0 5 0,0 3 2 0,0 1 0 0,0 2-18 0,4 0 0 0,0 0 0 0,3 1 0 16,0-1 0-16,0 0 0 0,4-3 0 0,3 4 0 0,-10-7 24 0,6 3 0 0,5-3 1 15,-5 0 0-15,1 0 11 0,-4 3 3 16,0-3 0-16,-3 3 0 0,0 0-39 0,-4 0 0 16,0 0-9-16,0 4 9 15,-3-4 0-15,-1 0 0 0,1 3 0 0,-4 1 12 0,-4-4-12 0,4 3 8 0,-3 0-8 0,-4 0 8 31,0-2-8-31,0-1-12 0,-4 0 2 0,-3 0 1 16,4 0-39-16,-4-3-8 0,-4 0-2 0,1 3 0 16,-1-3-107-16,4 3-22 0,-7-3-4 0</inkml:trace>
  <inkml:trace contextRef="#ctx0" brushRef="#br0" timeOffset="72240.8">5909 12194 1728 0,'0'0'38'0,"7"-4"8"0,0 1 2 0,0 0 0 0,7-3-39 0,0 3-9 0,1 0 0 0,6-4 0 0,-4 4 104 0,5-3 20 31,2 3 3-31,-3-3 1 0,1 2 0 0,-1-2 0 16,0 3 0-16,-3 0 0 0,3 0-52 0,-4 0-9 0,1 0-3 0,3-1 0 0,-7 1-51 0,-3 3-13 16,3-3 0-16,-3 3 0 15,-4 0 0-15,7-3 0 0,-7 3 0 0,0 0 0 16,-4 0 0-16,4 0 0 0,-7 0 0 0,0 0 0 31,0 0-108-31,0 0-24 0,-3 0-4 0</inkml:trace>
  <inkml:trace contextRef="#ctx0" brushRef="#br0" timeOffset="72453.06">6092 12429 1958 0,'0'0'43'0,"8"3"9"0,-1 0 1 0,0 0 3 16,7 0-45-16,-4-3-11 0,8 3 0 0,-7 1 0 0,3-4 53 0,0 0 9 16,3 0 2-16,1 0 0 0,3 0-1 0,0 0 0 0,-6-4 0 0,6 4 0 15,0-3-36-15,0 0-7 16,0 3-2-16,0 0 0 0,1-3-18 0,-5 3 0 16,4 0 8-16,-3-3-8 15,-4 3-33-15,-3 0-11 0,-1 0-1 0,1-3-1 0,-4 0-134 0,-4 0-28 0,1-4-4 0</inkml:trace>
  <inkml:trace contextRef="#ctx0" brushRef="#br0" timeOffset="73337.78">6477 12404 1350 0,'0'9'60'0,"0"-9"12"15,0 6-58-15,0 1-14 16,0-4 0-16,0 3 0 0,-4 0 126 0,4-6 22 0,0 0 5 0,0 0 1 31,0 3-33-31,0-3-6 0,0 0-2 0,0 0 0 0,0 0-45 0,0 0-8 0,0 0-3 0,0 0 0 16,0 0-25-16,0-9-6 0,0 0-1 0,0-4 0 15,-3-3 5-15,3 1 1 0,-4-1 0 0,1-6 0 16,-1 0-10-16,4 0-1 0,-3 0-1 0,3-3 0 16,-4 3 4-16,8 3 1 0,-4-3 0 0,3 4 0 0,-3 2-24 0,4 0 8 15,-1 4-8-15,1 2 0 0,-1 4 56 0,1 3 6 16,-4 3 2-16,7 6 0 16,0 1-49-16,-3 2-15 0,6 3 8 0,-6 7-8 15,6-3 18-15,-3 6 0 0,0 0 0 0,4 0 0 16,-4 0-8-16,0 0-2 0,0 0 0 0,4-4 0 15,-4 1-8-15,0 0 0 0,-4 0 0 0,4-3 8 0,1-1-8 0,-5-2 0 0,8-4 0 0,-8-3 0 16,1 1 0-16,3-4 0 16,0-3 0-16,-4-6 0 0,8-4 0 0,-8 1 0 0,1-4-9 0,3-6 9 31,-3 4 0-31,-1-7 0 0,1 0 0 0,-1 0 0 0,1-3 0 0,-1 6 0 0,1-3 0 0,-1 3 0 31,1 4-25-31,-1-1-2 0,4 3 0 0,-3 1 0 16,3 2 27-16,-4 1 0 0,8 3 0 0,-7-1 0 0,-1 4 45 0,1 0 15 15,3 3 2-15,-4-3 1 0,4 3-39 0,0 3-8 16,-3-3-2-16,3 3 0 0,-4 4-2 16,8-4-1-16,-4 6 0 0,4-3 0 0,-4 7-11 0,7-1 12 15,-4 1-12-15,1 3 12 0,-4-4-12 0,4 4 10 0,-1 3-10 16,-3-7 10-16,0 4-10 0,-3-3 0 0,3-4 0 0,-4 0 0 16,1 1 0-16,0-1 0 0,-4-6 0 15,0-3 0-15,0 0 0 0,0 0 0 0,0 0 0 0,0 0 0 16,0 0-10-16,0 0 10 0,0 0-13 0,0 0 5 15,0 0 8-15,0 0-10 0,0-6 10 0,0 6-10 16,0 0 10-16,0 0-8 0,0 0 8 0,0-6-8 16,0 6 8-16,0 0 0 0,0 0-9 0,0 0 9 15,0 0 0-15,7 3 0 0,-4 0 0 0,4 0 0 0,-7-3 0 0,4 3 0 0,-1 4 0 0,1-1 12 32,-1 0-12-32,-3 0 0 0,0-3 0 0,0-3 0 15,0 4 0-15,0 2 0 0,0-6 0 0,0 0 0 0,4 3 0 0,-4-3-9 16,0 0 9-16,0 0-10 0,0 0 10 0,0 0 0 0,7-3 0 0,0-3-8 31,-7-1 8-31,3-2 11 0,1 3-3 0,-1-7 0 16,-3 4-8-16,4-4 0 0,-4 4 0 0,4-7 0 15,-1 4-11-15,1-4 3 0,-4 3 0 0,3 1 0 0,1 2 8 16,-1 1 0-16,1 3 8 0,3-4-8 0,-4 7 0 0,1-3 0 16,3 3 0-16,-4 0-8 0,4-1 8 0,-3 4 12 15,3 0-2-15,0 0-1 0,0 0-9 0,4-3 0 0,-4 3 0 0,0 0 0 16,3 3 0-16,1-3 0 15,0 4 0-15,-1-1-11 0,-3 6 11 0,4-3 0 0,-1 7 0 16,1 0 0-16,0-1 0 0,-1 7 17 16,-3 0-2-16,0 3-1 0,0 0-14 0,0 3 0 0,0 0 0 0,-3 3 0 15,3-3 0-15,-3 3 8 0,-1-3-8 0,1 4 0 16,-1-7 0-16,-3-4 0 0,0-2 0 0,0 0 0 31,0-7-52-31,0 1-6 0,0-4-2 0,0-6 0 16,0 0-115-16,0 0-23 0,0 0-5 0</inkml:trace>
  <inkml:trace contextRef="#ctx0" brushRef="#br0" timeOffset="73996">7454 12216 1634 0,'-3'6'36'0,"3"3"7"0,-4 1 1 0,1 2 3 0,3 1-38 0,3 2-9 15,-3 1 0-15,4 6 0 0,-1 0 89 0,4 6 16 16,4 4 3-16,-4 2 1 0,3 4-36 0,1-1-7 16,0 1-2-16,3 0 0 0,-4-4 0 0,4 1 0 15,1-4 0-15,-1 0 0 0,0 1-22 0,0-4-5 0,0 0-1 0,-3 0 0 16,-1-3 0-16,-3-9 0 0,0 0 0 0,-3-4 0 15,-4-2-20-15,3-1-5 0,-3-3-1 0,0 1 0 16,-3-7-10-16,-4 0 8 0,-4-4-8 0,1-2 8 16,-8-3-8-16,4-1 0 0,0-2 0 0,-4-4 8 15,4 0-8-15,-7-2 0 0,7-1 0 0,-7-3 0 16,-1-3 0-16,1-3 0 0,0-4 0 0,0-2 0 16,0-1 0-1,3-2 0-15,0-1 0 0,4-3-11 0,4 4 11 0,3 2 0 0,0-2 0 0,3 2 0 16,1 1 0-16,6 2 0 0,1 1 0 0,3-1 0 15,3 7 8-15,1 3 3 0,3 0 1 0,0 4 0 0,0 2 0 0,0 0 1 0,0 4 0 0,1 6 0 32,-1-1 41-32,0 7 8 0,0 7 2 0,-4-4 0 0,5 6 0 15,-5 0 0-15,4 7 0 0,-3 0 0 0,3 3-32 0,-3 6-5 0,-4-3-2 0,0 6 0 16,0-3-25-16,-4 3 8 16,-3 0-8-16,4 4 0 0,-8-4 0 0,1 0 8 0,-1 4-8 0,-3-1 0 15,0-6 0-15,0 0 0 0,-4 0 0 0,4-6 0 31,-3-3-59-31,-1-4-10 0,-3-2-3 0,3-4 0 16,1-3-44-16,-1-3-10 0,4-3-2 0,-3-3 0 16,3-4-137-16,0-2-28 0</inkml:trace>
  <inkml:trace contextRef="#ctx0" brushRef="#br0" timeOffset="74238.69">7779 12031 1728 0,'0'0'38'0,"3"-7"8"15,4 4 2-15,-3-3 0 0,-1 3-39 0,-3 3-9 0,0 0 0 0,7 0 0 0,1 3 156 0,-5 3 28 16,4 4 7-16,-3 2 1 0,6 7-72 0,-3 3-13 16,0 3-3-16,4 3-1 0,-1 4-38 0,1-4-7 15,0 3-2-15,-1-3 0 0,1 1-3 0,-1 5-1 16,1 4 0-16,0 2 0 0,-4 1-32 0,0 0-6 16,0-3-2-16,0 2 0 15,3-8-12-15,-6-1 0 0,3-9 0 0,-4-6 0 16,1-7 0-16,0 0 0 0,-4-2 0 0,3-4-10 15,-3-3-101-15,0 0-20 0,-3-6-4 0,-5-4-1 16,1-2-70-16,-3-4-14 0,3 0-4 0</inkml:trace>
  <inkml:trace contextRef="#ctx0" brushRef="#br0" timeOffset="74883.02">7662 12310 1566 0,'-10'0'34'0,"10"0"7"0,0 0 2 0,0 0 1 0,-4 6-35 0,4 0-9 0,4 0 0 0,-1 1 0 16,4-1 63-16,4 0 10 0,0 4 3 0,-1-4 0 15,4 0-52-15,4 0-9 0,-1-2-3 0,5-1 0 16,-1 0-3-16,0-3-1 0,0 0 0 0,0 0 0 16,0-3-8-16,-3 0 0 0,3-1 0 0,-3 1 0 15,-4-3 28-15,4 0 3 0,-4 3 1 0,0-4 0 16,4 1-32-16,-8-3 0 0,1 2 0 0,-1-2 0 0,1 3 0 0,-8-4 0 31,4-2 0-31,-3-1 0 0,0 4 0 16,-4-4 0-16,3 4 0 0,-3 3 0 15,0-1 23-15,0 7 1 0,0 0 1 0,0 0 0 0,0 0 70 0,-3 0 13 0,-5 7 4 0,5-1 0 16,-1 6-36-16,1 4-6 0,-1 3-2 0,4 6 0 16,0 0-44-16,0 3-10 0,4 4-2 0,3 2 0 15,-4 1-3-15,5-1-1 0,-1 1 0 0,3-4 0 16,1 0-8-16,-1-2 0 0,4-4 0 0,1-3 0 16,-1-7 0-16,3-2 0 15,4-4 0-15,1-6 0 0,-5-3 0 0,1-6 0 0,0-3 0 0,-4-4 0 16,0 1 0-16,-4-7 0 0,1-3 0 0,0-3 0 0,-4 0 0 15,0 0 0-15,-4 0 0 0,4-1 0 16,-7 1 0-16,4 3 0 0,-4 0 0 0,0 7 0 0,0-1 0 16,-4 7 0-16,4-1 0 0,0 4 0 15,0 6 0-15,0 0 0 0,0 0 0 0,0 0 0 16,0 6 0-16,0 1 0 0,4 2 0 0,-4 4 0 0,3 2 0 0,4 4 0 0,0 0 0 0,0 6 0 16,0 0 28-16,1 6 3 15,2 1 1-15,1 2 0 0,-1 1-32 0,1-1 0 16,-1 4 0-16,1-1 0 0,-4 1 16 0,4 3-4 0,-1 0 0 0,-3 2 0 15,0-2 0-15,-3-3 0 0,-4-1 0 0,0-2 0 16,-7-4-3-16,0-2-1 0,-7-4 0 0,3-3 0 31,-7-4-8-31,4-5 0 0,-3 3 0 0,-4-7 0 0,3-3 0 0,-3-3 0 0,-4 1 0 0,4-4 0 16,3-4 0 0,-3-2 0-16,3-3 0 0,1-1 0 0,3-2 0 0,0-4 0 0,3-3 0 0,4 0 0 15,0-2 0-15,7-5 0 0,-4 1 0 0,8-3 0 31,-1 0 0-31,8 0 0 0,0-4 0 0,-1 4 0 0,4 3 0 16,4 0 0-16,-4 0 0 0,4 3 0 0,3 0 0 16,-4 6 0-16,5-2 0 0,-5 2 0 0,4 3-153 0,-3 1-33 15,0 2-6-15</inkml:trace>
  <inkml:trace contextRef="#ctx0" brushRef="#br0" timeOffset="75252.75">8763 12507 2408 0,'0'0'53'0,"0"0"11"0,-7 3 3 0,3 0 0 0,-3 1-54 0,0-1-13 16,0 0 0-16,-3-3 0 0,3-3 87 0,0 0 14 15,-4-7 3-15,0 1 1 0,-3-4-48 0,0-2-9 16,0-4-3-16,0-3 0 0,3 0-23 0,-3 0-5 16,0 3-1-16,4-3 0 0,-1 3-8 0,0 1-8 0,4-4 12 0,0 0-12 15,4 0 13-15,-1 0-4 0,4-3-1 0,0 0 0 16,4 3-8-16,-1 0 0 0,4 3 0 0,4 0 8 15,0 0-8-15,-1 7 0 0,1-1 0 0,3 4 0 16,0-1 0-16,4 1 0 0,-1-4 0 0,4 7 0 16,-3-3-140-16,7-1-24 0,-4 4-5 0</inkml:trace>
  <inkml:trace contextRef="#ctx0" brushRef="#br0" timeOffset="75736.34">9208 11683 1958 0,'0'0'43'0,"0"0"9"0,0 0 1 0,-8 0 3 0,8 0-45 0,-7-4-11 16,7 4 0-16,0 0 0 0,-3-6 104 0,3 6 20 0,0 0 3 0,0-6 1 31,0 6-52-31,3-3-9 0,1 0-3 0,3-1 0 0,4 4 0 0,-1 4 0 0,1-4 0 16,3 3 0-16,0 0-51 0,0 0-13 0,7 3 0 0,-3 1 0 0,0-1 44 0,-1 3 5 15,8 4 2-15,-4-1 0 0,0 4 36 0,0 0 7 32,1 2 2-32,-5 1 0 0,4 3-52 0,0 0-9 0,-3 3-3 0,0 3 0 0,-4 4 3 0,-4 5 0 15,1 7 0-15,-4 3 0 0,0 4-25 0,-3-4-10 16,-1-7 8-16,-6-2-8 0,3-4 9 0,-7-2-9 0,3-1 10 16,-3-3-10-1,0-3-29 1,0-6-12-16,-4 0-3 0,1-6 0 0,-1-4-73 0,4-3-15 0,0-6-4 0,0-3-1294 15</inkml:trace>
  <inkml:trace contextRef="#ctx0" brushRef="#br0" timeOffset="77805.75">1337 13696 1947 0,'0'0'86'0,"0"0"18"16,0 0-83-16,0 0-21 0,0 0 0 0,0 0 0 0,0 0 84 0,0 0 13 0,0 0 3 0,0 6 0 31,0 3-15-31,0 7-2 0,0-4-1 0,0 7 0 0,0 6-4 15,4 0-1-15,3 7 0 0,-4 2 0 0,4 1-61 0,4 6-16 16,-4-1 0-16,0 1 0 0,3-3 0 16,-6-1 0-16,7 1 0 0,-8-4 0 0,4 1 32 15,-3-1 3-15,3 1 1 0,-7-7 0 16,3 0-116-16,-3 1-22 0,7-8-5 0,-7-8-1 16,0-7-136-16,0 1-27 0</inkml:trace>
  <inkml:trace contextRef="#ctx0" brushRef="#br0" timeOffset="78037.44">1189 14015 2430 0,'0'0'53'0,"0"0"11"0,0 0 3 0,0 0 1 0,0 0-54 32,0 0-14-32,0 0 0 0,7 3 0 0,7 1 52 0,-3-4 7 0,-1 3 1 0,4-3 1 15,0 0 3-15,8 3 0 0,-1-3 0 0,-7 3 0 0,7 0-4 0,0 0 0 16,-3 0 0-16,3 1 0 0,11-4-36 0,-8 3-8 15,-2-3-2-15,2 0 0 16,1-3-5-16,7 3-1 0,-8-4 0 16,1-2 0-16,7 3-135 0,-7 0-27 0,3 0-6 0,0 0-1090 0</inkml:trace>
  <inkml:trace contextRef="#ctx0" brushRef="#br0" timeOffset="81922.78">3097 13686 1660 0,'0'0'70'16,"0"0"-56"-1,0 0 177-15,-3 0 35 0,3 0 7 0,-11 0 2 0,11 0-98 0,-7 0-19 0,0 0-4 0,0 0-1 32,4 0-29-32,-8 0-5 0,4 0-2 0,-4 0 0 0,4 0-29 0,-3 0-5 0,-1 3-2 0,-3 0 0 31,3 4-13-31,-6-1-2 0,3 0-1 0,3 4 0 0,-3 5 31 0,0 4 7 0,-4 0 1 15,4 9 0-15,0 4-52 16,3 8-12-16,4 4 0 0,0 6 0 0,7 0 0 16,0-2 0-16,4 2 0 0,6 3 0 15,1 3 0-15,7 1 0 0,10 6 0 0,-3-4 0 16,-4-9-9-16,7-6-5 0,4-3-1 0,-8-3 0 0,8-10 15 0,-4 0 0 0,4-6 0 0,-7-9 0 16,7-7 0-16,-4-6 0 0,7-6 0 0,0-7-9 15,1-3 9-15,-5-2-8 16,5-8 8-16,-5-11-8 0,-2-1 8 0,-5-6 0 0,1 0 0 0,3-6 0 15,-14 6 0-15,0-3 0 16,-3 0 0-16,0 0 0 0,-1 6 0 0,-10 1 0 0,0 2 0 0,-7 0 0 16,4 4 15-16,-8 3 5 0,0-4 0 0,-3 4 1 15,0 6-21-15,-14 0 0 0,3 3 0 0,-3 0 0 0,-7 3 0 0,0 3 0 16,-8 1 0-16,4 5 0 0,4 1 0 0,0 2 0 16,3 1 0-16,0 0 0 15,8 3 0-15,-1 3 0 0,11 3 0 0,-7-3 0 16,7 6 0-16,3-3 0 0,4 0 0 0,3 4 0 15,-3-1-149-15,14 0-35 0,-7 4-6 0,4-1-2 32,7 0-102-32,-1 4-21 0</inkml:trace>
  <inkml:trace contextRef="#ctx0" brushRef="#br0" timeOffset="82275.89">3291 14178 1717 0,'0'0'37'0,"0"0"8"0,-7-6 2 0,7-3 2 16,-3 2-39-16,3 1-10 0,0 0 0 0,-7 0 0 0,7 6 110 0,0-7 20 16,0 7 4-16,0 0 1 15,0 0-9-15,0 0-2 0,0 0 0 0,0 0 0 16,7 4-64-16,3 2-12 0,1 0-4 0,3 7 0 16,0 5-4-16,7 4 0 0,1 3-1 0,2 4 0 15,-3 2-11-15,4 0-1 0,0 1-1 0,-4-1 0 16,4-6-18-16,-8 0-8 0,4-6 0 0,1 3 8 15,-1-6-8-15,-7-1 0 0,7-2 0 0,-7-1 8 16,0-5-83-16,4-1-17 0,-7 0-3 0,-4-3-1 16,3 1-76-16,1-8-15 0,-4 1-3 0,-4 0-499 15,-3-3-100-15</inkml:trace>
  <inkml:trace contextRef="#ctx0" brushRef="#br0" timeOffset="83732.42">3701 14109 1668 0,'3'13'47'0,"-3"-7"11"16,0 4-46-16,0 2-12 0,0 4 0 0,7 3 0 0,-7-1 101 0,11 4 19 0,-8 4 3 0,4 2 1 15,0 3-55-15,4-3-10 16,-4 4-3-16,4-1 0 0,3-6 10 0,-4 0 2 0,4-3 0 0,1-3 0 16,-5-3-8-16,4-4-2 0,4 1 0 0,-4-7 0 0,-3 0-45 15,3-6-13-15,-4 0 0 0,1-3 8 16,-1-3-8-16,1 0 0 0,-7-7 0 0,3-3 0 15,-4 1 0-15,1-7 0 0,-1-3 0 0,-3 3 0 16,4-7 8-16,-4 1 0 16,3 3 0-16,-3 0 0 0,0 3-8 0,7 0 0 0,-7 3 0 0,0 1 0 15,4 5 0-15,-4 0 0 0,7 7 0 16,-7 6 0-16,0 0 11 0,0 3 1 0,7 4 0 0,-3-1 0 16,-1 6 0-16,1-2 0 0,3 6 0 0,3-1 0 15,-6-2 16 1,3 2 3-16,-4 1 1 0,8 0 0 0,-8-4-16 0,4-2-4 0,-3 2 0 0,7 4 0 0,-4-7-12 0,7 1 0 15,-11-1 0-15,8-3 0 16,-4 1 8-16,7-4-8 0,-10 3 11 0,6-6-11 0,1 0 0 0,-11 0 0 0,10-3 0 16,-10 3 0-16,11-3 8 15,-1-3-8-15,1-1 0 0,-4-2 0 16,0-1 0-16,-3 1 0 0,3-3-12 0,-7-4 3 16,0 0 9-16,0 1 11 0,0-1-3 0,0-3 0 15,-7 3-8-15,7 1 0 0,-4-1 0 0,4 0 0 16,-7 4 0-16,7-1 8 0,-3 1-8 0,3 5 8 15,-4-2-8-15,1 3 0 0,3-1 0 0,-4 4 0 0,0 0 0 0,4 0 0 16,0 3 0-16,-7 0 0 0,4-3 8 16,3 3 0-16,-11 0 0 0,11 3 0 0,-10 0-8 0,6 3 0 0,1 1 0 0,-1 5 0 15,1 1 28-15,3-1 3 0,-7 4 1 0,7 3 0 32,0-3-32-32,0 2 0 0,7 1 0 0,-7 0 0 0,0 3 0 0,3-6 0 0,4 2 0 15,0 1 0 1,0-3 0-16,4 0 0 0,-1-4 0 0,5 4 0 0,-1-4 0 0,3 1 0 0,1-4 0 0,-4 1 0 15,4-4 0-15,-8 0 0 0,4 1 0 0,1-4 0 32,2-3 0-32,-6 0 0 0,3 0 0 0,-4-3 0 0,-2-1 0 0,-1 1 0 0,3-3 0 0,1 0 0 31,-8-4-20-31,4-2-9 0,-3-4-3 0,-1 4 0 0,-3-4 32 0,4-3 0 0,-4 3 0 0,0 1 0 16,-4-4 0-16,4 3 0 0,0-3 0 0,-3-3 0 15,3 7 0-15,-4-4 0 0,4 6 0 0,0-2 0 16,-7 2-16-16,7 1 4 0,7 2 0 0,-7 1 0 15,0-1 3-15,0 1 1 0,0 0 0 0,0 2 0 16,0 7 8-16,0 0-8 0,0 0 8 0,0 0-8 16,0 0 8-16,0 0 0 0,0 0 0 0,0 3 0 0,0 4 8 0,0-1 3 15,0 0 1-15,0 4 0 0,4-1-12 16,-4 4 8-16,3 2-8 0,1 1 8 0,-4 3 0 0,3 0 0 16,1-4 0-16,3 4 0 0,-3 0-8 0,3-3 0 15,0-1 0-15,0 1 0 0,3-4 0 0,-6 1 0 0,6-7 0 0,-3 4 0 16,1-7 0-16,2 0 0 0,1 0 0 0,-1-3 0 15,1-3 0-15,-1 0 0 16,1-3 0-16,-11-1 0 0,7-2 0 16,-3-1 0-16,-1 1 0 0,1-3 0 0,3-1 0 0,-7-3-11 0,0 4 3 15,0-4 0-15,0 0 8 0,0 4 0 16,0-1 0-16,0-2 0 16,0 2 0-16,0 1 0 0,0-1 0 0,0 0 0 0,0 4 0 15,0-3 0-15,-7 2 0 0,7-2 0 16,-4 5 0-16,4 7 11 0,0 0-3 0,0 0 0 0,0 0-8 0,0 0 0 0,0 0 0 0,0 0 0 15,0 0 0-15,4 7 0 0,3 2 0 0,3 4 0 16,-6 2 0-16,6 4 0 16,1 3 0-16,3 0 0 0,-3 0 28 0,3 0 3 0,3 3 1 0,-6-3 0 15,3 0-32-15,0-3 0 0,-3 3 0 0,-1-7 0 16,1 1-20-16,0-4-9 0,-4-2-3 0,3-4 0 16,-3-3 32-16,4 0 0 0,-8-3 0 0,4-3 0 0,0-3 0 0,1 0 0 15,-5-7 0 1,-3 1 0-16,7-4 0 0,-7 0 0 0,0 1 0 0,4-1 0 15,-4-3 0-15,0 3 0 0,0 1 0 0,0-1 0 16,0 0 0-16,0 4 0 0,0-1 0 0,0 1 0 16,-4-1 0-16,4 4 0 0,0-4 0 0,0 1 0 15,0 2 0-15,-7-2 0 0,7 2 0 0,0 1 0 16,0 0 0-16,-3 2 0 0,3 7 0 0,0-6 0 0,0 6 0 0,0 0 0 0,0 0 0 0,0 0 0 31,0 0 20-31,0 0 9 0,0 0 3 0,0 6 0 0,3 4-32 0,4-1 0 0,-7 4 0 16,4-1 0-1,-1 1 0-15,4-1 0 0,4 4 0 0,-1-3 0 16,-6-1 0-16,7 1 0 0,-1-4 0 0,1 0 0 16,-1-2 0-16,1-4 0 0,3 0 0 0,-3-3 0 0,-4 0 0 15,3 0 0-15,1-6 0 0,-1-1 0 0,-6 1 0 0,3-3 0 0,0-1 0 0,-3-2 0 16,-4 2 0-16,3-2 0 0,-3-1 0 16,0 1 0-16,0-1 0 0,-3 1 0 0,-1-1 0 0,0 1 0 15,1-1 12-15,-4 4-3 0,0-4-1 0,-4 4 0 16,-3 2-8-16,4 1 8 0,-1 3-8 0,-3 3 8 0,3 3 0 15,-6 3 0-15,6 4 0 0,0-1 0 16,4 7 4-16,0 6 0 0,4 0 0 0,-1 6 0 0,4 0-12 16,4 4 0-16,6-4 0 0,-6 0 0 15,10 0 0-15,4-3 0 0,-4-3 0 0,7 0 0 0,-3-6 0 0,3 0 0 16,0-4 0-16,4-2 0 16,-1-4 0-16,1 0 0 15,3-3 0-15,-10 0 0 0,3-3 0 0,0-3 0 16,0 0 0-16,-10-3 0 0,3 0 0 0,0-4 0 0,-3 1 0 0,-4-1 0 15,0-2-107 1,0 2-23-16,4 1-5 0,-11-7-1193 0</inkml:trace>
  <inkml:trace contextRef="#ctx0" brushRef="#br0" timeOffset="84573.25">5842 14552 2142 0,'0'0'47'0,"0"0"9"0,0 0 3 0,0 0 1 0,0 0-48 0,0 0-12 0,0 0 0 0,0 0 0 16,0 0 99-16,0 0 17 0,0 0 3 0,0 0 1 15,0 0-13-15,0 0-3 0,0 0 0 0,-7-4 0 16,0 1-32-16,0 0-6 0,0 0-2 0,0-3 0 15,0 3-25-15,-4-1-6 16,1-2-1-16,-5 0 0 0,1 0 0 0,0-4 0 16,4-2 0-16,-15-1 0 0,7-6-16 0,-3-3-3 15,3-3-1-15,-3-3 0 0,7 0 17 0,-3 3 3 0,6-3 1 16,4-1 0-16,-4 1-33 0,8-3 0 0,-4-1 0 0,7 1 0 16,0-3 0-16,7-13 0 0,7 3 0 0,-7-3 0 15,7 0 0-15,4 0 0 0,-1-4 0 0,1 1 0 16,3 3 0-16,0 6 0 0,-7-2 0 0,11 2 0 15,-4 9 0-15,0 4 0 0,4 3 0 0,0 3 0 16,-4 6 0-16,0 1 0 0,4 5 0 0,-11 4 0 16,7 0 0-16,-21 6 0 0,18 0 0 0,3 0 0 15,-3 0-47-15,-8 0-13 0,4 3-2 0,0 3-1 16,-3-3-103-16,0 1-21 0,-1-1-4 0,1 0-1101 16</inkml:trace>
  <inkml:trace contextRef="#ctx0" brushRef="#br0" timeOffset="85439.5">6184 14091 1728 0,'0'0'38'0,"0"0"8"0,0 0 2 0,0 0 0 0,0 0-39 0,0 0-9 0,0 0 0 0,0 0 0 0,0 0 104 0,0 0 20 16,0 0 3-16,0 0 1 0,0 0 0 0,0 6 0 15,0 0 0-15,7 4 0 0,-7 2-56 0,4 4-10 0,-1 3-2 0,4 3-1 16,-3-1-3-16,3 8 0 0,4-1 0 0,-1 3 0 16,-6 1-20-16,3-4-4 15,0-3 0-15,0-3-1 0,3 0-31 16,-3-6 0-16,1-4 0 0,-5-6 0 16,4 4-121-16,-3-7-31 0,3-3-5 0,-4-6-688 15,1-1-138-15</inkml:trace>
  <inkml:trace contextRef="#ctx0" brushRef="#br0" timeOffset="85624.49">6156 13824 2188 0,'-7'16'48'0,"0"-10"11"0,3 3 1 0,1 4 1 0,-1-4-49 0,1 4-12 16,3-4 0-16,-4 4 0 0,4-1 54 0,4-2 8 15,-4-1 2-15,3 1 0 0,1-4-30 0,3 0-6 16,0 4 0-16,0-7-1 15,0 3-73-15,0-3-14 0,4 0-4 0,-1 0 0 16,1 1-144-16,-1-1-28 0,19 6-7 16,-12-3-1-16</inkml:trace>
  <inkml:trace contextRef="#ctx0" brushRef="#br0" timeOffset="85952.37">6516 14376 1396 0,'0'0'40'0,"0"0"8"0,0 0-39 0,0 0-9 16,-4-6 0-16,-3-4 0 15,0 1 102-15,4-1 18 0,-8-2 4 0,4 3 1 0,-4-4-20 0,4 0-4 16,-3 1-1-16,3-1 0 16,0 1-22-16,0-1-5 0,3 1-1 0,-3-1 0 0,4-3-28 0,-1 1-5 0,0-1-2 0,4 0 0 31,0 1-12-31,0-4-2 0,4 0-1 0,0 0 0 0,-1-3-2 0,4 0 0 0,0 0 0 16,4 1 0-16,-1-1-2 15,1 6-1-15,3 3 0 0,-3 1 0 0,6 6 3 16,-6-1 0-16,3 4 0 0,0 6 0 0,-3 0 7 0,6 4 1 0,1 5 1 0,-4 1 0 15,4 2-5-15,-8 4 0 16,1 3-1-16,3 0 0 0,-7 0-13 0,4 0-2 16,-4 3-8-16,3 0 12 0,-3 0-12 0,0 4 0 0,-3-1 0 15,-1 0 0-15,1-3-60 0,3 0-17 0,-4 0-4 0,8-6-1 32,-11-3-96-32,7-4-19 0,-3-5-4 0,-1-4-1 0</inkml:trace>
  <inkml:trace contextRef="#ctx0" brushRef="#br0" timeOffset="86198.61">7006 14360 2005 0,'4'19'44'0,"-1"-13"8"0,-3 4 3 0,4-4 2 0,-1 0-45 0,1 1-12 16,-1-1 0-16,1 0 0 0,-1-3 82 0,-3-3 14 15,4 3 4-15,-4-3 0 0,0 0-47 0,0 0-9 16,3-6-1-16,-3 0-1 15,0-7-17-15,-3-2-3 0,-1-4-1 0,1-6 0 0,-4 0 1 0,0-7 0 16,-4-2 0-16,1-1 0 16,-5 4-7-16,-2 0-2 0,-4 2 0 0,3-5 0 0,-3 3-13 0,7 2 9 0,-4-2-9 15,4 0 8-15,0 6-8 0,3 3 0 16,-3 3 0-16,4 3-11 16,-1 4-89-16,4-1-17 0,0 10-4 0,3 0-1 15,-3 3-122-15,0 0-24 0</inkml:trace>
  <inkml:trace contextRef="#ctx0" brushRef="#br0" timeOffset="86329.62">6759 14056 1862 0,'0'0'52'0,"4"3"13"0,6 0-52 15,-6 1-13-15,3-1 0 0,0 0 0 0,4-3 152 0,-1 3 27 0,8-3 5 0,-1 0 2 16,5 0-42-16,-5 0-8 0,4-3-1 0,1 3-1 0,-1-3-85 0,3 0-17 16,-2 3-3-16,-1-4-1 0,0 4-28 0,-3 0 0 15,3 0 0-15,0 0 0 16,0 0-195-16,-3 0-35 0</inkml:trace>
  <inkml:trace contextRef="#ctx0" brushRef="#br0" timeOffset="87751.72">7969 14022 1631 0,'0'0'46'0,"0"0"10"0,-7 0-44 16,4 0-12-16,-4-4 0 0,3-2 0 0,-3 3 125 0,0-3 23 0,0 0 5 16,0-1 1-16,0 1-52 0,-4 3-10 0,1-3-3 0,-1 6 0 15,-3 0-12-15,0 3-2 0,-4 3-1 0,4 3 0 16,0 4-22-16,0 3-5 0,0 2-1 0,3 1 0 15,1 6-19-15,6 4-4 0,1 2-1 0,3 3 0 16,3 1-22-16,1-1 0 0,6 1 0 0,1-4 0 16,3-3 0-16,4-6 0 0,-1 0-8 0,1-9 8 15,3-1-57-15,-3-5-7 16,3-1 0-16,0-6-1 0,0-6 3 0,0-4 1 16,0-2 0-16,-3-4 0 15,3-3-4-15,-3-3-1 0,0 0 0 0,-4-6 0 0,3 0-43 0,-3 3-9 0,0-3-2 16,1 6 0-16,-5 0 6 0,-3 6 1 0,0 0 0 0,0 1 0 15,-3 2 81-15,3 1 17 0,-4 2 3 0,-3-2 1 0,0 2 71 16,0 1 15-16,0 3 2 0,-3-4 1 16,-1 4 21-16,1-4 4 0,3 4 1 0,0 0 0 0,-7 0-34 0,7 6-6 0,-4 0-2 0,1 3 0 31,-4 0 10-31,3 3 1 0,-3 0 1 0,4 4 0 0,3 2-5 0,-4 1-1 0,1 0 0 0,-1 5 0 16,0 1-38-1,4 6-8-15,0-3-2 0,0 16 0 0,0-4-20 0,0-2 0 16,0 2 0-16,0-2 0 0,4-4 0 0,-4-6 8 0,4 0-8 0,-1-7 0 15,1-2 0 1,-1-4 0-16,1-2 0 0,-4-7 8 0,0 0-8 0,0 0-10 0,10-10 10 0,1-6-13 16,-4-2-3-16,3-4 0 15,-6-3 0-15,3 0 0 0,0-4 16 0,-3 4-11 0,-1-3 11 0,1 0-10 16,-4 9 10-16,0 0 0 16,3 3 0-16,-3 4 0 0,0 3 0 0,0-1 0 0,0 4 0 0,-3 3 0 0,6 0 9 0,-3 6 4 15,0 0 1 1,4 0 0-16,-1 3 23 0,1 4 5 0,-1-1 1 0,1 4 0 15,3-1-28-15,3 7-6 0,-2-3-1 0,-1-1 0 16,3 1-8-16,-3 0 0 16,0-1 0-16,0 1 0 0,0-3 0 0,0-1 0 0,4 4 0 0,-4-7 0 15,0 1 0-15,0-4 0 0,-3-3 0 0,-4-3 0 16,0 0 0-16,10 0-12 0,-10 0 2 0,4-9 1 16,3 2-16-16,-4-5-3 0,-3 2-1 15,0-5 0-15,0-4 1 0,0-19-26 0,-3 19 27 16,3 1-9-16,0 2-3 0,-4 0 0 0,1 4 0 15,3 2 39-15,-4 1 0 0,1 3 0 0,-1-1 0 16,4 7-8-16,0 0 8 0,0 0 0 0,0 0 0 16,0 0 22-16,-3 4 9 0,3-1 1 0,0 0 1 0,0 3-33 0,3 0 0 15,1 1 0-15,-1 2 0 0,1-3 0 0,3 4 0 0,0 2 0 0,0-2 0 16,0 5 0-16,0 1 0 0,4-3 0 0,-4 5 0 31,3-2 13-31,1 0-4 0,0 3-1 0,-1-1 0 16,1 1 4-16,-1 0 0 0,4-3 0 0,-3 2 0 15,-4-2-12-15,4-3 8 0,-4-4-8 0,0 0 8 0,-4-2-8 0,4-1 0 0,-3-3 9 0,-4-3-9 32,0 0 0-32,0 0 0 0,0-9 0 0,-4-1 0 15,1-2 8-15,-4-1-8 0,0 1 10 0,0-4-10 0,-4-3 19 16,4 0-3-16,0 1 0 0,-4-4 0 16,4 3-16-16,0 0 10 0,0 3-10 0,0-6 8 0,4 7-8 0,-4-1 8 0,3 0-8 0,-3 1 8 15,3-1 0-15,-3 0-8 0,4 1 12 0,-1 2-4 16,1-3 3-16,-1 7 0 0,1 0 0 0,3-1 0 15,-4 1 2-15,1-1 1 0,3 10 0 0,0 0 0 16,0 0-6-16,0 0 0 0,0 0-8 0,3-6 12 16,-3 6 16-16,4-6 4 0,-1 0 0 0,1 2 0 15,3 1-32-15,0 3 0 0,0-3-13 0,0 0 4 16,4 3 9-16,-1-3 0 0,1 0 0 0,3 0 0 16,-4-1 0-16,1 1 0 0,0-3 0 0,-4 3 0 0,3 0 0 0,-3 0 0 15,4 3 0-15,-1 0 0 16,-2 3 0-16,-1 0 0 0,0 3 9 0,0 4-9 15,0 2 27-15,0-2-2 0,0 5 0 0,-4 1 0 16,1 0-3-16,-1-1-1 0,-3 4 0 0,-3 3 0 0,-4-3-9 0,0 0-1 0,-4-1-1 0,-3 1 0 31,0 0-10-31,-4-3 8 0,1 3-8 0,-1-4 8 16,-3-2-8-16,3-4 0 0,-3 1 0 0,3-4 0 0,4-3-20 16,0 0-2-16,0-3-1 0,4-3 0 15,2-3-52-15,1 0-10 0,4-10-3 0,3 3 0 16,0-2-168-16,3-4-33 0,8-19-7 15,3 10-2-15</inkml:trace>
  <inkml:trace contextRef="#ctx0" brushRef="#br0" timeOffset="88249.91">8841 14000 1378 0,'0'0'30'0,"0"0"6"0,-4-3 2 0,-3-1 2 0,7 4-32 0,-7-3-8 0,0 3 0 0,0 0 0 0,7 0 100 0,-4 0 20 15,1 7 3-15,-4-4 1 0,3 6-4 0,1-3 0 16,3 7 0-16,-7-1 0 0,3 1-44 0,1 0-10 16,-1 2-2-16,-3 4 0 0,3 0 0 15,1-3 0-15,-1 2 0 0,-3 4 0 16,7-3-35-16,-3-3-7 0,3-4-2 0,0 1 0 0,0-7-20 0,0-3 0 0,0-3 0 16,7 0 0-16,-4-6 0 0,1 0-8 0,3-4 0 0,0 1 0 15,0-4 8 1,-3-2 0-16,3-1 0 0,0-6 0 0,0 3 0 0,0 0 0 0,0 4 0 0,0 2 0 15,0 4 0 1,0-1 0-16,0 7 0 0,-7 3 0 0,11 3 0 0,-4 4 11 0,3 5-3 0,1 1 0 31,-4 2 4-31,0 4 0 0,4 0 0 0,-4 3 0 0,3 0 16 0,-3 0 3 0,0 3 1 16,4 0 0-16,-4-3-16 16,0-6-4-16,0 3 0 0,-3-7 0 0,3-3-12 0,0 1 0 0,0-4 0 0,-7-6 0 31,0 0-32-31,0 0-10 0,10-9-2 0,-3-4 0 15,1-2-75-15,-5-7-15 0,1 3-3 0,3-9-1 0,-7 6-76 16,7-7-15-16,-4 4-3 0</inkml:trace>
  <inkml:trace contextRef="#ctx0" brushRef="#br0" timeOffset="88598.12">9102 13934 2170 0,'0'0'48'0,"0"0"9"0,0 0 3 0,0 0 1 0,0 0-49 0,0 0-12 16,-7 0 0-16,0 3 0 16,0 3 131-16,-1 1 23 0,5 2 5 0,-4 0 1 15,3 4-78-15,1-1-15 0,-1 1-3 0,1 3-1 0,-1-1-39 0,4 4-7 16,0 0-1-16,0 0-1 0,0 0-7 0,0 6-8 15,4-3 11-15,-1 3-11 0,1 0 0 0,3 0 0 16,0-3 0-16,4 0 0 16,-4-3 0-16,0-4 0 0,3-2 0 0,4-1 0 15,0-5 0-15,-3-4 0 0,0-3-8 0,3 0 8 16,0-3 0-16,0 3-9 0,0-4 9 0,-3-2-8 0,3 3 8 16,3 0-12-16,1 0 12 0,-4 0-12 0,0-4 12 0,0 4 0 15,0 0 0-15,1 3-8 16,-8-3 8-16,3 3 0 0,1-3 0 0,-11 3 0 15,0 0 13-15,3-6 5 0,-3 6 1 0,4-7 0 0,-1-2 18 0,-3 3 4 0,0-4 1 0,-3 1 0 32,3-4-14-32,-4 4-4 0,1-1 0 0,-4-2 0 15,3-1-15-15,-3 1-9 0,4-4 10 0,-8 0-10 16,8 1 0-16,-8-4 0 0,4 3-11 0,-4-3 11 0,4 4-125 0,-3-4-18 0,3 3-3 0</inkml:trace>
  <inkml:trace contextRef="#ctx0" brushRef="#br0" timeOffset="88740.57">9172 13736 2206 0,'-7'10'63'0,"7"-10"13"0,-3 3-61 0,-4 3-15 0,3-3 0 0,-3 0 0 0,3 4 102 0,4-1 18 16,-3 0 3-16,3 0 1 0,3-2-93 0,1 2-19 15,3 0-3-15,-3 0-1 16,6-2-8-16,-3 2-17 0,4-3 4 0,-1-3 1 15,1 0-228-15,0 0-44 0,6 0-10 0,-3-3-2 0</inkml:trace>
  <inkml:trace contextRef="#ctx0" brushRef="#br0" timeOffset="89197.67">9613 14125 1911 0,'0'0'54'0,"0"0"12"0,0 0-53 0,-7 3-13 0,4 4 0 0,-1-1 0 16,1 0 133-16,-1 3 24 0,4 1 5 0,0-1 1 15,0-2-81-15,0 2-16 0,0 0-3 0,0-2-1 16,4 2-38-16,-1-3-8 0,-3 1-2 0,4-1 0 16,-4-6-14-16,0 0 0 0,3 3 0 0,-3-3 0 0,0 0 0 0,4 0 0 15,-4 0 0-15,0 0 0 16,7-3 35-16,-4 0 1 0,1 0 0 0,-1-4 0 0,-3-2 24 0,0 3 6 15,0-4 1-15,0 1 0 0,-3-4-23 0,-4 1-5 16,3-1-1-16,-6-2 0 16,3 2-20-16,0-3-4 0,-4 1-1 0,-3-1 0 0,0-6-13 0,3 3 8 15,1-3-8-15,-1 0 0 16,4-3 0-16,-4 6-20 0,4 1 4 0,0-1 0 16,0 6-135-16,0 1-26 0,0 2-6 0,4 1-1061 15</inkml:trace>
  <inkml:trace contextRef="#ctx0" brushRef="#br0" timeOffset="89900.96">9402 14062 2487 0,'0'0'55'0,"0"0"11"0,0 0 2 0,0 0 2 0,0 0-56 0,0 0-14 0,0 0 0 15,3 4 0-15,4-1 20 0,0 0 2 0,4 0 0 0,-4-3 0 16,3 0-10-16,5 0-1 0,-1 0-1 0,0 0 0 0,3-3-10 0,1 3 0 15,3-3 0-15,-3 0 0 16,-1-1 12-16,1 1 0 0,0 0 0 0,-1 0 0 16,-3 0 6-16,1 3 2 0,-1 0 0 0,-4-3 0 0,1 3-20 15,-1-3 0-15,1 3 0 0,-4-4 0 0,0 4 0 0,-7 0 0 16,4-3 0-16,-1-3 0 16,1 3 0-16,-4 3 0 0,0 0 0 0,0-6 0 0,0-1 0 0,0 7 0 15,0-6 0-15,0 6 0 16,0 0 0-16,-4-6 0 0,4 6 0 0,0 0 0 0,0 0 13 0,-7 3-1 15,4 0 0-15,-4 0 0 0,7 7 7 0,0-1 1 16,0 4 0-16,3-1 0 16,1 7 9-16,3 0 3 0,0 3 0 0,3 0 0 15,1 3-32-15,-1-3 0 0,5 0 0 0,2 0 0 0,1-4 0 16,-4-2 0-16,4-3 0 16,-4-7 0-16,0-3 0 0,0 0 0 0,4-3 0 0,-4-3 0 15,0 0 0-15,0 0 0 0,0-4 0 0,0-5 0 16,0 3-20-16,-3-4-9 0,-1 0-3 0,-3 1 0 0,-3-1 32 15,0 1 0-15,-4 2 0 0,3-2 0 0,-6 2 0 0,3 1 0 0,0 0 0 16,-4 2 0-16,4-2 0 0,-4 3 0 0,1-4 0 0,3 10 0 31,0 0 0-31,0 0 0 0,0 0 0 0,0 0 0 0,0 0 0 0,3 3 0 0,1 7 0 16,3 2 0-16,0 4 20 0,4 6 9 16,-4 3 3-16,3 10 0 0,1-1-20 0,3 7-3 0,-3 3-1 15,3 0 0-15,0 3 4 0,-4-3 0 0,1 3 0 16,0-4 0-16,-1 5 0 0,-3-1 0 0,0 3 0 0,-3-3 0 15,-4-3 15-15,-4-4 3 0,-3 1 1 0,-3-3 0 16,-1-4-15-16,0-5-2 0,-3-1-1 0,-3-3 0 0,-1-6-1 16,0-4-1-16,-3-5 0 0,4-4 0 15,-5-6-11-15,-2 0 0 0,3-6 0 0,-1-4 0 16,1-2 0-16,0-7 0 0,3 0 0 0,1-3 0 16,3-3 0-16,0 0 0 0,0-3 0 0,3-4 0 15,4 4 0-15,7-6 0 0,0-4 0 0,3 4 0 16,4-1 0-16,1-3 0 0,6 4 0 0,0 3 0 15,3 2 12-15,5 4-4 0,-1 0 0 0,0 6 0 16,0 1-8-16,0 5-11 0,-3 4 3 0,3 2 0 16,-7 1-58-16,4 3-11 0,-1 0-3 0</inkml:trace>
  <inkml:trace contextRef="#ctx0" brushRef="#br0" timeOffset="90435.31">10082 13250 1470 0,'0'0'41'0,"-7"3"11"0,-3 1-42 0,3-1-10 0,-4 0 0 0,1 3 0 16,2 0 147-16,-2 4 27 0,-1-4 6 0,1 3 0 15,3 1-52-15,3-4-10 0,-3 4-2 0,7-1-1 16,0 0-43-16,0-2-9 0,4 2-2 0,3-3 0 16,3 1-18-16,4 2-4 0,4-3-1 0,3 4 0 0,0-4 0 0,4 3 0 15,0-2 0-15,-1-1 0 16,1 0-14-16,3 0-2 0,4 1-1 0,0 5 0 16,3 1 11-16,-3 2 1 0,3 1 1 0,7 12 0 0,-3 1-2 15,-7-1 0-15,-4 3 0 0,0 7 0 0,-6 3 17 16,-5 2 3-16,1 4 1 0,-7 1 0 0,-1-5-9 0,-3 1-1 0,-7 0-1 15,-3-3 0-15,-4 3-42 16,-4-3 0-16,-3-1 0 0,-4-2 0 16,-3 0 0-16,-4-4-12 0,-6 4 2 0,2-7 1 15,1-3-34-15,3-9-6 16,-3 0-2-16,7-7 0 0,-4-5-189 0,8-7-39 0</inkml:trace>
  <inkml:trace contextRef="#ctx0" brushRef="#br0" timeOffset="110853.68">11797 774 1534 0,'-11'-3'32'0,"11"3"8"16,0 0-32-16,0 0-8 0,0 0 0 0,0 0 0 0,0 0 96 0,0 0 17 0,0 0 4 0,0 0 1 31,0 6-30-31,0 4-5 0,0 2-2 0,4-2 0 16,-1 8-28-16,1 11-5 0,3-4-2 0,0 6 0 15,0 10-14-15,0 3-2 0,0 3-1 0,0 6 0 16,0-3 15-16,-3 0 2 0,3 7 1 0,0 6 0 0,-4-4 9 0,5 4 1 0,-1-7 1 0,0 7 0 15,0-13-2 1,0 0 0-16,0-3 0 0,0-3 0 0,0-6-26 0,0-4-6 0,-4-2 0 16,5-1-1-1,-1-9-23-15,-4 0 0 0,1-6 0 0,3-1 0 0,-4-5 0 16,-3 2 0-16,0-9 8 0,0 1-8 16,0-4 0-16,0 0 0 0,-3-4 0 0,-4 1 0 0,0-3 0 0,-4-7 0 15,4 4 0-15,-4-10 0 0,-3 0 0 0,4-6 0 0,-1 0 0 0,1-6 0 16,-5 0 0-16,5-4 0 0,-8 1 0 0,4-10 0 15,0 0 0-15,0 0 0 0,0-6 0 0,3 0 0 16,1 2 0-16,-1 5 0 0,4-4 0 0,3 0 0 16,1-1 0-16,-1-2 0 0,4 0 0 0,4 0 0 15,-1 0 0-15,4 6 0 0,1-3 0 0,2 3 0 16,1 0 0-16,-1 10 0 0,4-7 0 0,0 6 0 0,-3 7 0 16,3-3 0-16,0 9 0 0,0 0 0 0,1 6 0 15,-5 10 0-15,4-7 0 0,4 10 0 16,-4 6 0-16,4 10 0 0,-1-4 0 0,1 10 0 0,0 6 22 0,-1 0 3 15,1 4 1-15,-4 5 0 0,-4-6-2 0,1 4 0 16,-4-1 0-16,-3 3 0 0,-4 1-8 0,-4 3-1 16,1-4-1-16,-4 1 0 0,-4 2-4 0,0-5-1 15,1-1 0-15,-4 0 0 0,0-9-9 0,-1 3 12 0,1-9-12 0,0 0 12 16,0-1-12-16,0-5 0 0,0-4 9 0,3 0-9 31,-3-3-9-31,4-3-7 0,-1 0 0 0,4-6-1 16,-4-3-118-16,8 2-23 0,-4-11-5 0,3 5-1 0,4 1-96 0,0-7-19 0</inkml:trace>
  <inkml:trace contextRef="#ctx0" brushRef="#br0" timeOffset="111241.12">12291 815 2419 0,'-4'6'107'0,"1"4"22"16,-1 5-103-16,-3-5-26 0,4 8 0 0,-4 4 0 15,3-6 56-15,1 3 7 0,-1 6 1 0,0-6 0 16,1 9 0-16,3-9 0 0,0 9 0 0,0-6 0 16,3 0 0-16,1-3 0 0,0 0 0 0,3-1 0 15,0-5-52-15,0-4-12 0,0 1 0 0,3-7 0 16,-3 3 0-16,4-6 0 0,-4-6 0 0,0-4 0 0,4-2 0 0,-1-1 0 0,4-5 0 0,-3-4 0 31,0 3 0-31,3-6 0 0,-4 6 0 0,4-6 0 16,-3 6 0-16,-1 0 0 0,5 3-12 0,-5 4 12 15,1 6-9-15,-4-1 9 0,3-2 0 0,-3 6-9 0,1 3 9 0,-1 3 0 0,0 6 0 16,-4 1 0 0,4-4 21-16,-3 10 3 0,-1 6 1 0,1-3 0 15,-1 2 1-15,-3 1 0 0,4 10 0 0,-4-7 0 16,3 0-7-16,1-3-2 0,-4 0 0 0,3-3 0 0,4-1-17 0,-3 1 8 0,0-12-8 0,3 2 0 15,-4-3-64-15,4 0-20 16,0-2-4-16,0-4-1 0,4-4-143 0,-4-2-29 0</inkml:trace>
  <inkml:trace contextRef="#ctx0" brushRef="#br0" timeOffset="111652.63">12880 752 2310 0,'0'0'97'16,"-4"3"-77"-1,-3 0 120-15,0 1 25 0,0 5 5 0,0 0 1 16,0 7-87-16,0-3-16 0,0-1-4 0,-4 4-1 16,4 3-33-16,-3 3-6 0,-1 3-2 0,1-7 0 15,3 8 7-15,-8-8 2 0,8 11 0 0,-3-14 0 16,-1 7-5-16,4 0-1 0,-3-6 0 0,6-4 0 16,-3 4-8-16,7-10-1 0,-4 1-1 0,4-1 0 15,0-6-15-15,0 3 0 0,4-3 0 0,3 0 0 16,-3-3 0-16,3-3 0 0,0-1 0 0,3 1 0 15,-3 0 0-15,4-7 0 0,0 7 0 0,-1-7 0 16,4 7 0-16,0 0 0 0,0-7 0 0,4 4 0 16,0 3 12-16,3-1-1 0,0 1 0 0,4 3 0 15,-4 3 6-15,0 0 2 0,-3 6 0 0,3 4 0 16,-7-1-1-16,4 10 0 0,-4-7 0 0,-4 10 0 0,-3-3-3 16,0 3-1-16,-3 6 0 0,-4-9 0 15,0 6-6-15,-4-6-8 0,1 6 11 0,-4-9-11 16,-4 3 10-16,1-1-10 0,-4-5 8 0,-1 3-8 0,1-4 0 0,0 1 0 0,0-4 0 15,0 1 0-15,0-4-16 16,0-3-6-16,0 0-1 0,3-6 0 0,4 0-70 0,0-7-15 0,3-5-2 16,-3 2-1-1,7-2-69-15,0-1-13 0,0 6-3 0</inkml:trace>
  <inkml:trace contextRef="#ctx0" brushRef="#br0" timeOffset="111892.55">13293 1313 2847 0,'0'7'126'16,"0"-7"26"-16,0 0-121 0,0 0-31 0,0 0 0 0,0 0 0 0,0 0 64 0,3-7 8 0,-3 1 0 0,0-3 1 0,0-10-9 0,-3 0-3 0,3 0 0 0,-7-12 0 16,0 0-46-16,0-1-15 0,-1-9 8 0,-2 4-8 15,3-1 25-15,-4 1 2 0,1-1 0 0,3 0 0 31,-4 4-54-31,4 6-10 0,0-1-3 0,0 4 0 16,0 3-64-16,3 4-14 0,-3 5-2 0,4-3-1 16,3 10-122-16,0 0-24 0</inkml:trace>
  <inkml:trace contextRef="#ctx0" brushRef="#br0" timeOffset="112432.73">13261 1279 806 0,'0'0'36'0,"0"0"7"15,0 0-35-15,0 0-8 0,0 0 0 0,0 0 0 16,0 0 156-16,0 0 28 0,0 0 7 0,0 0 1 15,0 0-59-15,0-6-11 0,0-1-2 0,0 1-1 16,0 0-37-16,0 6-7 0,0-6-2 0,-4-1 0 16,4-2 44-16,0 3 9 0,-3-1 2 0,3 1 0 15,0 0-52-15,0-4-9 0,0 7-3 0,3-6 0 0,-3-4-51 0,7 1-13 0,-3 2 0 16,3-8 0-16,0 2 54 0,4 0 8 16,-1-3 2-16,4 4 0 0,0 2-52 15,4-3-12-15,0 4 0 0,3-4 0 16,0 10 0-16,4 0 0 0,-4-4 0 0,4 4 0 15,-4 3 54-15,0 3 8 0,-3 3 2 0,3 3 0 16,-7 4 0-16,0-1 0 0,-3 7 0 0,-1-1 0 16,-3 7-52-16,0 0-12 0,-3 3 0 0,-1 1 0 0,-3-5 0 0,4 5 0 0,-4-4 0 0,-4-1 0 15,4 1 0-15,-3-3 0 0,-4 0 0 0,3-3 0 16,-3-1-48-16,4-2-13 0,-4 3-3 0</inkml:trace>
  <inkml:trace contextRef="#ctx0" brushRef="#br0" timeOffset="112986.33">14118 1332 2762 0,'0'0'78'0,"0"0"18"0,0 0-77 0,0 0-19 0,0 0 0 0,0 0 0 16,-3-6 111-16,-4 3 18 0,3-3 4 0,-3-1 1 15,3-2-64-15,-6 6-13 0,3-7-2 0,0-5-1 16,-4 2 8-16,1 1 2 0,-1-4 0 0,0-3 0 16,-3-3-52-16,0-6-12 0,4 0 0 0,-4-1 0 15,3 1 0-15,0 0 0 0,1-3 0 0,3 6 0 16,0-7 0-16,3 7 0 0,1-3 0 0,3 3 0 16,3-3 0-16,4-4 0 0,0 4 0 0,4-10 0 15,3 10 0-15,4 0 0 0,-1-3 0 0,1 2 0 16,3 4 0-16,0 0 0 0,-3 6 0 0,7 1 0 15,-4-1-85-15,3 3-20 16,1 7-4-16</inkml:trace>
  <inkml:trace contextRef="#ctx0" brushRef="#br0" timeOffset="113476.51">14527 947 2188 0,'0'-19'97'0,"-3"6"20"15,-1 4-93-15,1 2-24 0,3-2 0 0,-4 6 0 16,4 3 107-16,0 0 17 0,0 0 3 0,0 0 1 16,-3 3 0-16,-1 10 0 0,1-4 0 0,3 4 0 0,-4 5-103 15,4-5-25-15,0 6 0 0,0 3 0 16,0-3 56-16,0 9 7 0,4-6 1 0,-4 6 0 0,3-9-52 0,1 3-12 0,-1 0 0 0,1-4 0 16,3 4 0-16,-4-12 0 0,4 5 0 0,-3-5 0 31,3 2-100-31,-3-8-22 0,3-1-5 0,-7-3-1 15,0 0 0-15,3-3 0 0,1-4 0 0</inkml:trace>
  <inkml:trace contextRef="#ctx0" brushRef="#br0" timeOffset="113656.04">14499 752 2553 0,'-25'13'53'0,"15"-7"12"0,3-3-52 0,3 0-13 0,4-3 0 0,0 0 0 15,0 6 28-15,0 1 2 0,4-1 1 0,3-3 0 16,0 3-39-16,4-2-8 0,-4-4-2 0,3 6 0 16,1 0-150-16,3 4-29 0,-4-4-7 0</inkml:trace>
  <inkml:trace contextRef="#ctx0" brushRef="#br0" timeOffset="113934.67">14679 1244 1767 0,'0'0'74'0,"0"0"-59"16,0 0 153-16,0 0 32 0,0 0 5 0,0-12 2 0,-3 2-113 0,3-2-22 0,0-1-5 0,0-9-1 16,0 0-3-16,3 1-1 0,-3-5 0 0,7 1 0 15,0 0-39-15,0 0-8 0,4 3-2 0,3-3 0 32,0 3-13-32,0 3-18 0,4-3 4 15,-1 4 1-15,1-1 61 0,3 6 13 0,0 1 3 0,-3 9 0 16,0-4-52-16,-4 4-12 0,0 3 0 0,0 3 0 15,-3 4 54-15,-1 2 8 0,-3 4 2 0,0 5 0 16,0 1-52-16,-3 9-12 0,-1-3 0 0,1 7 0 0,-4-4 54 0,0 3 8 0,0 7 2 0,0-7 0 31,0-2-103-31,0-4-20 0,3 0-4 0,-3-6-1 0,4-1-51 16,0-8-10-16,-1-1-3 0,-3-3 0 16,7-6-102-16,-7 0-21 0</inkml:trace>
  <inkml:trace contextRef="#ctx0" brushRef="#br0" timeOffset="114140.26">15244 1260 2584 0,'3'9'54'0,"-3"-2"11"0,4 5-52 0,-1-5-13 0,4-1 0 0,-3-3 0 31,-1 3 108-31,1-3 20 0,-1-3 3 0,-3 0 1 0,0 0-52 0,0 0-9 0,4-6-3 0,-4 0 0 16,0 0-20-16,0-7-5 0,0 0-1 0,-4-5 0 0,1-1-23 0,-4-6-5 15,3-3-1-15,-6-4 0 16,3 1-39-16,-4-1-8 0,0 1-2 0,1 3 0 16,-1 3-108-16,1-3-21 0,-1 9-5 0</inkml:trace>
  <inkml:trace contextRef="#ctx0" brushRef="#br0" timeOffset="114333.03">15028 1078 2796 0,'11'3'118'16,"0"-3"-94"0,3 0 83-16,3 0 17 15,4 0 3-15,1 0 1 0,2-3 0 0,1 3 0 0,3-3 0 0,-3 3 0 16,3-3-103-16,0 0-25 0,-3 3 0 0,0-3 0 16,-4 3 0-16,0 0 0 0,-3 0 0 0,-1 0 0 31,1 3-104-31,0-3-27 0,-4 3-5 0</inkml:trace>
  <inkml:trace contextRef="#ctx0" brushRef="#br0" timeOffset="115044.52">16249 1016 1588 0,'-4'-13'33'0,"4"13"7"16,0-6-32-16,0-4-8 0,-3 7 0 0,3-3 0 16,0 6 135-16,0-6 25 0,0 6 4 0,0 0 2 15,0 0-22-15,0 0-5 0,0 0-1 0,0 0 0 0,0 0-22 16,3 6-4-16,-3 3 0 0,0 4-1 15,4-1-36-15,-4 4-7 0,3 6-2 0,1-6 0 16,0 2-39-16,-1 1-8 0,1 3-2 0,-1 0 0 0,1-9-17 0,3 2 0 0,-4 1 0 0,1-10 0 16,-1 4-87-1,1-4-24-15,-1 0-5 0,-3-6 0 16,0 0-61-16,4-3-12 0,-1-3-3 0</inkml:trace>
  <inkml:trace contextRef="#ctx0" brushRef="#br0" timeOffset="115231.52">16168 689 2310 0,'0'0'97'0,"0"0"-77"16,0 0 58-16,0 0 12 0,0 0 2 0,0 10 1 16,3-7-57-16,1 0-12 0,-1 0-3 0,4 0 0 15,1-3-5-15,2 4-2 0,1-4 0 0,-1 3 0 16,1-3-216-16,-1 0-43 0,1 0-9 0</inkml:trace>
  <inkml:trace contextRef="#ctx0" brushRef="#br0" timeOffset="115458.58">16468 620 1824 0,'0'29'38'0,"0"-20"8"0,0 0-37 0,3 7-9 0,-3 3 0 16,4-3 0-16,3 2 104 0,-4 4 20 15,4 0 3-15,0 7 1 0,0-7-20 0,1 6-4 0,2 0-1 0,1 3 0 16,-4 1-19-16,3-7-4 0,1 3-1 0,-4 3 0 16,0-6-23-16,0 7-5 0,0-4-1 0,-3 0 0 31,-1-9-29-31,1 0-5 0,-1-3-2 0,1-1 0 0,-1-2-14 0,-3-1-18 0,4-5 4 16,-4-1 1-16,0-6-111 0,0 0-23 15,0 0-4-15,0 0-1 16,-7-6-42-16,3-4-9 0,1-2-1 0</inkml:trace>
  <inkml:trace contextRef="#ctx0" brushRef="#br0" timeOffset="116317.35">16432 1006 1337 0,'0'0'28'0,"0"0"6"0,0 0-34 16,7-3 0-16,1 3 0 0,-5 0 0 0,4 0 83 0,4 0 9 0,-4 3 3 0,3 0 0 15,1 0 1-15,-1 1 1 0,5-1 0 0,-1 0 0 16,0 0 11-16,3 0 3 0,5 3 0 0,-5-3 0 15,1-3-30-15,3 7-5 0,-3-7-2 0,3-7 0 16,-3 4-18-16,-1-3-4 0,4 0-1 0,-3-4 0 16,0 1-25-16,-1 3-5 0,1-10-1 0,0 3 0 15,-1 1-20-15,-3-1 0 0,4-2 0 0,-4-1 0 0,-3 7 28 0,-1-7 0 0,-3 3 1 0,-3 4 0 32,3 0-18-32,-4 2-11 0,1-2 12 0,-4 0-12 15,-4 2 16-15,1 1-4 0,-4 0-1 0,0 3 0 16,-4-1-3-16,4 1 0 0,-4 3 0 0,1 3 0 0,3 1-8 15,0 2 0-15,-4 6 0 0,4 1 0 0,0 3 10 0,4-4 0 0,-4 4 0 16,3 6 0-16,4-10-10 0,0 4 0 0,0 3 0 0,4-4 0 31,-1 1-22-31,1 3-6 0,3 3-2 0,0-3 0 0,0-10 30 16,3 7 0-16,-3-4 0 0,4 4 0 0,3-10 0 0,-3 4 0 16,3-1 8-16,3 1-8 0,1-1 0 15,0-3 0-15,-4-6 8 0,0 3-8 16,4-3 8-16,-8-3-8 0,4 0 9 0,-3 0-9 15,-4-3 10-15,3 3-10 0,-2-4 10 0,-1 1-10 0,-4 0 12 0,4-1-4 0,-3 1-8 0,3-3 12 32,-4-4-4-32,1 1-8 0,-1-1 11 0,-3-6-11 0,4 7 8 0,-1-7-8 0,1 3 0 0,-1 1 0 15,1-1 8-15,-1 3-8 0,1-5 0 0,3 5 0 16,-3 4 0-16,-4 2 0 16,7-2 0-16,-4 3 0 0,-3 6 8 0,0 0-8 0,0 0 0 0,4 3 0 15,-1 0 8-15,-3 6-8 16,4 1 12-16,-4-4-12 0,0 10 21 0,0 3-2 0,0-7-1 0,-4 7 0 15,4 3 2-15,-3-3 0 0,3-1 0 0,0-2 0 16,0 3-9-16,0 0-2 0,0-7 0 16,0 1 0-16,3-4-9 0,1-2 8 0,-1 2-8 0,1-6 8 15,3-3-8-15,-4 0-12 0,4-3 2 16,-3-6 1-16,3-1 9 0,0-2-12 0,0 2 12 0,4-6-12 0,-4 1 3 16,0-1 0-16,0-6 0 0,0 7 0 15,0-1 9-15,0-6 0 0,0 6-9 0,0 4 9 0,0-4 0 16,0 3 0-16,0 4 0 0,0 3 0 0,-3 3 21 0,-1-4 6 15,1 1 1-15,-4 6 0 16,0 0-28-16,7 0 0 0,-3 6 0 0,-1 1 0 16,1-4 0-16,-1 9 15 0,-3-2-3 0,0 5 0 15,4-2-12-15,-4-7 8 0,0 10-8 0,3-7 0 16,-3 7 0-16,4-7 0 0,-1 4 0 0,-3-7 0 0,4 0 0 0,-1 4-13 16,1-7 2-16,-4-3 1 0,7-3-3 0,0 0-1 0,0-4 0 15,0-2 0-15,0 3 14 0,-3-4-11 0,3 1 11 0,0 0-10 16,0-4 22-16,3 4 5 0,-3-1 1 0,1 4 0 15,-1-3-18-15,3-1 0 0,-3 4 0 0,0 3 0 16,4 0 0 0,-4 3 0-16,3 0 0 0,-2 3 0 0,-1 0 0 0,0 3 0 0,3 4 0 0,-3-1 0 15,0-3 55 1,-3 7 7-16,3 6 2 0,-4-7 0 0,1 7-52 0,0 6-12 0,-1-3 0 0,1 3 0 16,-1-6 0-16,-3 6 0 0,0-6 0 0,0 0 0 15,4-1-100-15,-4-5-22 0,0-1-5 0</inkml:trace>
  <inkml:trace contextRef="#ctx0" brushRef="#br0" timeOffset="116954.99">17667 457 1378 0,'-3'-18'61'0,"-4"5"13"0,3 4-59 0,0-1-15 0,1-2 0 0,3 5 0 15,-4 1 80-15,4 6 14 16,0 0 2-16,0 0 1 0,0 0 25 0,0 0 5 0,0 0 1 0,0 0 0 0,0 0 0 0,0 0 0 0,4 3 0 16,3 0 0-16,0 1 0 15,0-1 0-15,0 0 0 0,4 3 0 0,3-6-103 16,0 3-25-16,4 0 0 0,3 0 0 16,0-3 56-16,4 4 7 0,-1-4 1 0,1 3 0 0,3 0-52 0,0 0-12 0,1 3 0 0,-1 1 0 31,0-1 32-31,0 10 3 0,1-7 1 0,-1 7 0 0,-3 6-7 0,-4-4-1 0,3 11 0 0,-2-1 0 15,-5 6-28-15,-6 7 0 0,-1 0 0 0,1 0 0 16,-8 2 0-16,-3-2 0 0,0 3 0 0,-3 0 0 31,-8 3 0-31,1 0 0 0,-4 3 0 0,-4 4 0 0,0-11 0 16,1 1 0-16,-1-3 0 0,-3-3 0 16,0-1 0-16,3 1 0 0,-3 0 0 0,3-7 0 15,1 0-96-15,3 4-26 0,-1-13-5 0</inkml:trace>
  <inkml:trace contextRef="#ctx0" brushRef="#br0" timeOffset="129820.35">13261 2527 2795 0,'-4'19'58'0,"1"-13"14"15,3 0-57-15,0 4-15 0,-4-1 0 0,4 4 0 16,0-1 54-16,4 4 8 16,-4 3 2-16,0 6 0 0,3-3-3 0,-3 6 0 0,4 0 0 0,-1 0 0 15,1 4-34-15,0 2-7 0,3 1-2 0,-4-4 0 16,4-3-26-16,-3 0-6 0,3-9-1 0,0 0 0 16,0-3 15-16,0-7 0 0,0 4 0 0,-4-10 0 15,1 0-156-15,-4-3-29 0,0 0-6 0</inkml:trace>
  <inkml:trace contextRef="#ctx0" brushRef="#br0" timeOffset="130015.33">13229 2367 2747 0,'-10'0'78'0,"-1"0"17"0,0 0-76 0,4 0-19 0,0 3 0 0,7-3 0 15,-7 3 54-15,4 0 7 0,-1 0 2 0,4 4 0 16,0-1-63-16,0 3-13 0,4-2-3 0,3 5 0 31,0-9-89-31,0 4-19 0,0-1-3 0,4 0-1 0,-4-3-37 0,3 4-8 0,4-4-2 0</inkml:trace>
  <inkml:trace contextRef="#ctx0" brushRef="#br0" timeOffset="130387.47">13723 2978 1580 0,'11'16'67'16,"-1"-3"-54"0,-3-1 143-16,0-2 29 0,-3-1 6 0,3 0 1 15,-4 1 0-15,1-7 0 0,0 3 0 0,-4-6 0 16,0 0-103-16,0 0-20 0,0 0-4 0,0 0-1 16,-8-6 0-16,1 3 0 0,-3-10 0 0,-1-2 0 15,1-4 0-15,-4-3 0 0,-1-3 0 0,1-7 0 16,4-2-51-16,-4-1-13 0,3-5 0 0,-3-4 0 15,3 6 0-15,1 0 0 0,3 1 0 0,-4-4 0 0,4 3 0 16,-4-2 0-16,4-1 0 0,4-3 0 16,-1 6 0-16,1 1 0 0,3 2 0 0,0 4 0 15,0-4-48-15,3 7-13 0,1 0-3 0,-1 3 0 16,4 3 52-16,-3 0 12 0,3 0 0 0,4 9 0 0,-4-8 0 16,3 5 0-16,-3 6 0 0,4-2 0 15,0 3-54-15,3 2-8 0,-4 4-2 0,8 0 0 16,-1 3 52-16,5 3 12 0,-1 3 0 0,4 1 0 0,-1-1 0 0,1 6 0 0,0-2 0 0,-1 6 0 31,-3-4 0-31,-3 4 0 0,0 3 0 0,-4 3 0 0,-7-7-105 0,3 10-19 0,-6-3-3 16</inkml:trace>
  <inkml:trace contextRef="#ctx0" brushRef="#br0" timeOffset="130597.64">13522 2640 2795 0,'-7'31'58'0,"7"-22"14"0,0 1-57 0,7-1-15 0,-3 4 0 0,6-10 0 15,1 3 54-15,3 4 8 0,0-4 2 0,0 0 0 16,4 0 0-16,-1-2 0 0,1 5 0 0,3-9 0 16,-3 6-52-16,6-3-12 0,-2 1 0 0,2-1 0 15,5 0-48-15,2 0-13 0,1-3-3 0,0 0 0 16,3-3-102-16,0 0-21 0</inkml:trace>
  <inkml:trace contextRef="#ctx0" brushRef="#br0" timeOffset="131167.63">15191 2508 1720 0,'0'-6'48'0,"-4"-1"12"16,4 1-48-16,-3 0-12 0,3 0 0 0,0-1 0 15,-4 4 88-15,4-3 16 0,0 6 2 0,0-6 1 16,0 6-15-16,0 0-4 0,0 0 0 0,0 0 0 16,0 0 16-16,0 0 2 0,-7-3 1 0,0 6 0 15,0 0-25-15,0 6-5 0,0-6-1 0,-7 7 0 0,7 2-28 0,-4 1-7 0,0-1-1 0,1 1 0 32,-1 6-19-32,1 0-4 0,-1-4-1 0,1 4 0 0,-1 3 14 0,4 0 2 0,0 3 1 15,-4 3 0-15,8-3-33 0,-1 10 0 0,1-10-15 0,-1 6 5 31,4-2 10-31,0-1 12 0,4 0-2 0,-4-3-1 0,7-3-9 0,0-3 0 0,3 0 0 0,1-4 0 32,0-5-49-32,3-4-12 0,3-3-3 0,4-3 0 15,-3-3 6-15,7-3 1 0,-4-4 0 0,4-2 0 16,-1-7-105-16,1 0-21 0,3-3-4 0</inkml:trace>
  <inkml:trace contextRef="#ctx0" brushRef="#br0" timeOffset="131586.88">15505 2555 2419 0,'-7'3'107'0,"-1"3"22"15,-2-2-103-15,-1-1-26 0,4 0 0 0,-3 3 0 16,3 4 108-16,-4-1 16 0,4 7 3 0,-4-7 1 16,4 10-52-16,-3 3-9 0,3-3-3 0,0 9 0 15,0-6-51-15,0 6-13 0,-1-6 0 0,8 6 0 16,-3-6 0-16,3 3 0 0,3-9 0 0,-3 3 0 15,4-4 20-15,3-8 0 0,-3 2 1 0,3-3 0 16,0-6-33-16,0 0-8 0,3-3 0 0,1-6-1 16,0-1 21-16,-1-2 0 0,1-1 0 0,-1-6 0 15,1 1-56-15,-1-1-6 0,5 0-2 0,-5-3 0 16,1 0 35-16,-4 3 6 0,3 4 2 0,-3-1 0 0,0 0 33 0,1 4 8 0,-5 2 0 0,-3 1 1 16,4 6-29-1,-4 3-7-15,0 0-1 0,0 0 0 0,0 0 26 0,0 0 5 0,0 0 1 0,0 0 0 16,0 0 16-16,0 0 4 0,0 0 1 0,0 9 0 15,3 1-22-15,1 5-5 0,-1 1-1 0,1 3 0 16,-1 6 4-16,4-6 1 0,0 12 0 0,0-9 0 16,0 6-2-1,0-6-1-15,1 6 0 0,2-9 0 0,-3 0-11 0,4-3 0 0,-1-1 0 0,-3-2 0 16,4-7-90-16,0-3-17 0,-1 4-3 0</inkml:trace>
  <inkml:trace contextRef="#ctx0" brushRef="#br0" timeOffset="132039.13">15794 2630 1997 0,'-7'3'56'0,"3"4"13"16,1-1-55-16,3 0-14 0,0 7 0 0,3-4 0 15,-3 7 52-15,7 6 8 0,-3 0 2 0,3 6 0 63,0-3 10-48,-3 6 3-15,3 4 0 0,3 3 0 0,-3-4-9 0,0 1-2 0,0 2 0 0,4 1 0 0,-4-4 0 0,4 4 0 0,-1 0 0 0,-3-1 0 0,4-2 0 0,-4-1 0 0,0-3 0 0,0 1 0 16,0-4-51-16,0-6-13 0,0 0 0 0,-3-6 0 0,-1-1 0 0,1-5 0 0,-4-1 0 0,0-6 0 0,0-3 54 0,0 0 8 0,-4-6 2 16,-6-3 0-1,3-10-72-15,-4 0-15 0,0-6-2 0,-3-6-1 0,0 2 42 0,0-11 8 0,3 2 1 0,-6-3 1 16,6 4-42-16,-3-1-9 15,0 3-2-15,3-2 0 16,1 2 27-16,3-2-8 0,0-1 8 0,3 0 0 0,4 1 0 0,4 2-10 16,-1 4 10-16,4 0 0 0,0-1-9 0,0 7 9 0,4-3 0 0,0 3-9 31,-1 3-16-31,4 3-3 0,-3 3-1 0,-1-2 0 0,1 5 49 16,3 4 9-16,4-1 3 0,-4 4 0 0,0 6 0 15,-3 0 0-15,3 6 0 0,0 4 0 0,-4-1 2 0,1 7 1 0,-4-1 0 0,-3 4 0 16,-1 3-14-16,1 3-2 0,-4 0-1 0,-4 4 0 15,1 2-18-15,-5 0 8 0,1 1-8 0,-3 2 0 32,-1-6 0-32,1 4 0 0,3-7-15 0,-4 0 5 0,0-6-81 15,1-4-16-15,-1-2-3 0,4-7-1 0,-3-3-61 0,3 4-13 0,7-7-3 0</inkml:trace>
  <inkml:trace contextRef="#ctx0" brushRef="#br0" timeOffset="132455.75">16263 2543 2775 0,'0'0'123'0,"-7"3"25"16,-4 3-118-16,4-3-30 0,-3 6 0 0,-1-5 0 15,1 8 69-15,-1 1 8 0,0 2 2 0,1 1 0 16,-1 6-31-16,1 0-5 0,-1 3-2 0,1 0 0 15,-1 3-6-15,4 1-2 0,0 5 0 0,3-9 0 0,4 3-16 0,0-6-3 0,0 3-1 0,4-6 0 16,3-3-13-16,0-4 0 0,0-5 0 0,4-4 0 16,3 0 0-16,-4-6-13 0,4-3 1 0,1-4 0 15,-1-2-40-15,0-7-8 16,-4-3-2-16,1-3 0 31,-1 0-53-31,1-4-10 0,-4 1-3 0,0 0 0 0,0 3 103 0,0 3 25 0,-3 0 0 0,-1 3 0 0,-3 7-56 0,4-1-7 16,-4 7-1-16,0 6 0 0,0 0 103 0,0 0 20 0,0 0 4 0,0 0 1 15,0 0 0-15,0 0 0 0,3 3 0 0,1 6 0 16,-1 1-52-16,5-1-12 0,-5 7 0 0,1 0 0 16,-1-1 54-16,4 4 8 0,0 0 2 0,0-3 0 15,0 5-52-15,0-2-12 0,0 3 0 0,0 0 0 16,4-6 0-16,0 3 0 0,-1-4 0 0,-3-5 0 16,4 2 11-16,-4-2-1 0,4-4 0 0,-1 3 0 15,-3-5-118 1,0-4-23-16,-3 0-5 0</inkml:trace>
  <inkml:trace contextRef="#ctx0" brushRef="#br0" timeOffset="132806.85">16626 2558 2545 0,'0'0'112'0,"0"0"24"0,0 0-108 15,0 0-28-15,0 0 0 0,-7 6 0 16,0-2 89-16,4-4 13 0,-4 6 2 0,0 0 1 0,0 0-34 0,-4 4-7 0,4 2-2 0,0-2 0 16,-4 2-15-16,4 4-3 0,0 0-1 0,0-4 0 31,4 4-12-31,-4 0-3 0,3-1 0 0,4 4 0 16,0 0-13-16,0 0-3 0,4 3-1 0,3-4 0 0,0 4-11 0,3 0 0 0,4 0 0 0,1 0 8 31,-1-9-30-31,3 2-6 0,4-5-2 0,-3 2 0 0,0-8 30 0,-1 2 0 0,1-3 0 0,-4 0 0 15,0-3-14-15,0 0 3 0,-3-3 1 0,-1 0 0 16,1 0-60-16,0 3-12 0,-4-3-2 0,0-1-1 16,0-5-112-1,0 3-23-15,0 3-4 0</inkml:trace>
  <inkml:trace contextRef="#ctx0" brushRef="#br0" timeOffset="132942.87">17000 2931 2986 0,'0'10'84'0,"0"-4"20"0,4-3-84 0,-4-3-20 0,0 0 0 0,0 0 0 15,0 0 107-15,0 0 17 0,3-3 3 0,1-3 1 32,-4-1-103-32,3-5-25 0,-3-1 0 0,0-5 0 15,0-1-41-15,-3 0-14 0,3-3-2 0</inkml:trace>
  <inkml:trace contextRef="#ctx0" brushRef="#br0" timeOffset="133119.42">16835 2354 3040 0,'0'0'128'0,"0"0"-103"15,0 0 31-15,0 7 5 0,3 2 2 0,1-6 0 16,3 0-63-16,3 7 0 0,1-4 0 0,3 3-13 31,0 1-92-31,4 2-19 0,3 1-3 0</inkml:trace>
  <inkml:trace contextRef="#ctx0" brushRef="#br0" timeOffset="133332.92">17328 2960 2432 0,'0'3'102'0,"0"3"-82"15,0-6 112-15,0 0 23 0,0 0 4 0,0 0 1 16,0 0-35-16,-7-9-6 0,4-1-2 0,-4-6 0 16,0-2-33-16,0-7-8 0,-4-7 0 0,1 1-1 15,2-4-85-15,-2 1-17 0,3-7-3 0,-4 3-1 16,4 4 7-16,0 3 2 0,0-4 0 0,4 7 0 16,-4 6-94-16,3 6-18 0,4 1-4 0,-7 5-1 15,3 1-42-15,4 9-9 0,0 0-2 0</inkml:trace>
  <inkml:trace contextRef="#ctx0" brushRef="#br0" timeOffset="134017.62">17173 2712 2649 0,'7'3'117'0,"0"6"25"0,0-5-114 0,4 2-28 0,-4-3 0 15,4-3 0-15,-1 0 62 0,1 0 6 0,3-3 2 0,0 0 0 16,0 0-30-16,4-1-7 0,-1-2-1 0,1 3 0 15,-4-6-15-15,7 2-3 0,-3-2-1 0,0-1 0 16,-1 1-13-16,1 3 8 0,0-7-8 0,-4 4 0 16,0 3 8-16,0-4-8 0,-4 4 0 0,1 3 0 15,-4 0 10-15,0 3-10 0,-3 0 10 0,-4 0-10 16,3 3 8-16,1 3-8 0,-4 3 0 0,0 1 9 16,-4 2 25-16,1 1 5 0,-1-1 1 0,4 4 0 15,-3 3-24-15,3-6-5 0,0 2-1 0,3 1 0 16,-3-4-10-16,7 4 0 0,-3 0 9 0,3-1-9 15,0-2 0-15,0 0 8 0,0-7-8 0,0 3 0 16,4-6 0-16,-4-3-10 0,3 0 1 0,-3 0 0 16,0-3-2-16,0-6 0 0,4 3 0 0,-8-4 0 0,5-2 11 0,-1 2-10 15,-4-6 10-15,4 4-10 16,-3-1 10-16,-1 4 0 0,1-7 0 0,-1 4 0 16,-3-4-28-16,4 4-1 0,-4 2 0 0,0-2 0 15,3-1 48-15,-3 7 9 0,0-4 3 16,0 4 0-16,0 6-31 0,0 0 0 0,0 0 0 0,0 0 0 15,0 0-19-15,0 0-9 0,0 0-3 0,0 0 0 16,0 0 51-16,0 0 11 0,0 0 1 0,7 6 1 0,-3 4-25 0,3 2-8 0,-3 4 0 0,3 6 0 16,-4 0 10-16,4 6-10 0,0 3 8 15,4 7-8-15,-1 0 11 16,1-1-3-16,0 4-8 0,-1 6 12 16,1-3 17-16,3 6 3 15,0 0 1-15,-3 4 0 0,3-7-2 0,-4 0-1 0,4-3 0 0,-3-4 0 16,-1-2-17-16,1-7-3 0,-4-2-1 0,-3-1 0 0,-1-3 1 0,-6 3 0 15,3 0 0-15,-11-6 0 0,4 0-10 0,-11-3 0 0,4-6 0 0,-7-1 0 16,-4-9 12 0,-3-3-4-16,0 0 0 0,-4-9 0 0,4-4-8 0,0 1 0 0,0-4 0 0,3-3 8 15,4 0-8-15,-4 1 0 0,7-1 0 0,1 0 0 16,-1-3-9 0,7 0-1-16,4 0 0 0,0 0 0 0,7-3 10 0,4-3 14 0,3-3-3 0,4-1-1 15,-1 4-10-15,1-3 0 16,3 6 0-16,11-10 0 0,-1 10-8 0,1 3-1 0,3 3 0 0,0 0 0 15,1 7-43-15,-5 2-8 0,1 4-1 16</inkml:trace>
  <inkml:trace contextRef="#ctx0" brushRef="#br0" timeOffset="134467.5">18486 2442 2310 0,'-7'13'48'0,"7"-13"11"0,0 0-47 16,0 0-12-16,0 0 0 0,3 3 0 15,4 0 104-15,0 3 20 0,4-3 3 0,-1-3 1 16,8 4-52-16,0-1-9 0,-1 0-3 0,4 0 0 16,-3 0-13-16,3 0-3 0,-3 0-1 0,3 0 0 15,-3-3-31-15,-1 4-7 0,4-4-1 0,-6 0 0 16,2 0-46-16,-3 0-10 0,-3-4-1 0,-1 4-1 15,-2-3-91-15,-5 3-19 0,-3 0-3 0</inkml:trace>
  <inkml:trace contextRef="#ctx0" brushRef="#br0" timeOffset="134650.09">18528 2652 2415 0,'7'10'107'0,"4"-7"22"0,-4 3-103 0,7 0-26 0,-4 1 0 0,4-1 0 16,1 0 56-16,-1 0 7 0,3 7 1 0,1-10 0 16,0 0-51-16,-1 4-13 0,1-1 0 0,3-3 0 15,-3 0-62-15,-1-3-18 0,1 3-3 0</inkml:trace>
  <inkml:trace contextRef="#ctx0" brushRef="#br0" timeOffset="134915.9">18958 2373 2310 0,'4'10'97'16,"-4"-1"-77"-1,3-3 96-15,4 4 19 0,0-1 4 0,4-6 1 0,0 0-71 0,3 0-13 0,3 1-4 0,1-4 0 31,3-4-52-31,0 1 0 0,4 0 0 0,0-6-12 16,-4-1 12-16,4 4-12 0,-4-3 12 0,0 2-12 16,0 1-30-16,-7 6-6 0,4-6-2 0,-8 0 0 15,-3 6-99-15,1-3-20 0,-5 3-4 0,-3 0-1 16,0 0-30-16,-3 9-5 0</inkml:trace>
  <inkml:trace contextRef="#ctx0" brushRef="#br0" timeOffset="135087.62">18951 2608 2063 0,'4'7'87'0,"3"-4"-70"16,-4 3 141-16,4 0 28 0,4 1 6 0,0-4 0 15,3 3-51-15,0-3-10 0,3 0-3 0,5-3 0 32,-1 3-51-32,0-3-10 0,4-3-3 0,-1 3 0 0,5-3-51 0,-5 0-13 15,1 0 0-15,0 0 0 0,-4 0 0 0,0-4 0 0,4 4 0 0,-4 0 0 16,0 3-68-16,-3-3-17 0,3 3-3 0</inkml:trace>
  <inkml:trace contextRef="#ctx0" brushRef="#br0" timeOffset="136400.22">20313 2800 2419 0,'-4'3'107'0,"4"-3"22"15,-7 0-103-15,0 0-26 0,0-3 0 0,0-1 0 16,0-2 104-16,-3 0 15 0,3 0 3 0,-4-7 1 15,4 1-95-15,-4-4-18 0,4-3-10 0,0 0 10 16,-3 0 28-16,3 4 6 0,-1-4 0 0,1 3 1 16,4 1-33-16,-1-1-12 0,1-3 0 0,3 7 9 15,0-4-9-15,3 0 0 0,1 1 0 0,-1 2 8 16,4 0-8-16,1 1 0 0,2 3 0 0,-3 5 0 16,4-5-8-16,3 6 8 0,-4 3 0 0,5 0 0 15,-5 3 0-15,8 6 0 0,-4-2 0 0,4 2 0 0,-1 0 8 16,4 4 8-16,-3 0 3 0,3-1 0 0,4 4-27 0,-4-7-6 0,7 4-1 0,-3-4 0 31,-4 1 30-31,4-4 5 0,-4 0 2 16,0 0 0-16,0 1-9 0,-3-7-1 0,0 3-1 0,-4 0 0 15,3-3-23-15,-3 0-5 0,1 0-1 0,-5 0 0 16,4-3 66-16,-3 0 12 0,-4 3 4 0,3-10 0 16,-2 1-52-16,-1-1-12 0,0 1 0 0,-4 0 0 0,4-7 0 0,-7 0 0 0,4 1 0 0,-4 2 0 31,0-3 0-31,0 1 0 0,0 5 0 0,-4-2 0 0,1 2 0 15,-4 7 0-15,0 3 0 0,0 0 0 16,-1 6 0-16,1 4 0 0,-3 2 0 0,3 4 0 0,-4 0 0 16,4 3 0-16,-3 3 0 0,2 3 0 15,1-3 0-15,0 3 0 0,0-7 0 0,4 11 0 16,3-11 0-16,-4 8 0 0,4-4 0 0,4-1 0 0,-1-2 0 0,1-3 0 0,3 0 0 0,3-4 0 31,1 1 0-31,3-4 0 0,4-3 0 0,-1-2 0 0,1-1 0 0,0-6 0 16,-1-1 0-16,8-2 0 0,-4-3-48 0,0-1-13 0,4-2-3 15,0-1 0-15,-8-2 0 0,5-1 0 0,-5-6 0 0,-3 3 0 16,0 0 52-16,1-3 12 0,-5 10 0 0,-3-10 0 16,4 3-54-16,-8 3-8 0,4-2-2 0,-3 2 0 15,-1 0 52-15,-3 1 12 0,0-1 0 0,-3 3 0 16,3 1 48-16,-4 2 13 0,1 4 3 0,3 6 0 16,0 0-52-16,-7 3-12 0,-4 3 0 0,4 4 0 0,0 2 54 15,-3 4 8-15,2 0 2 0,1 3 0 16,0-1-52-16,-3 1-12 15,6 3 0-15,-3-3 0 0,0 0 54 0,4 0 8 0,-1-1 2 0,1-2 0 16,3 0-52-16,0-7-12 0,3 1 0 0,1-1 0 16,-1-6 0-16,4 0 0 0,0 0 0 0,4-3 0 15,-4-3 0-15,3-3 0 0,1 3 0 0,0-13 0 0,-1 7-11 0,1-7-5 0,-1 0 0 0,1 1-1 32,0-4-24-32,-4 3-5 0,3 1-1 0,-3-1 0 0,-3 0 38 15,3 4 9-15,-4-4 0 0,4 7 0 16,-3 5 0-16,-4-5 0 0,0 9 0 0,0 0 0 0,0 0 0 0,0 0 0 15,0 9 0-15,-4-2 0 16,4 5 49-16,0 1 12 0,0 6 3 0,0-7 0 16,4 10-52-16,-1-3-12 0,1 6 0 0,3-3 0 0,0-3 0 0,4 0 0 0,-1-1 0 0,1 1 0 15,3-6 0-15,0-1 0 16,0-2 0-16,4-4 0 0,-1 0 0 0,1-6 0 0,0 0 0 0,-1-6 0 16,1 0 0-16,-4-1 0 0,-3 1 0 0,-1-6 0 15,1-1 0-15,-1-3 0 0,-6 7 0 0,3-7 0 16,-7 1 54-16,0-1 8 0,-7 0 2 0,3 4 0 15,-6-4-52-15,-1 0-12 0,1 4 0 0,-1-4 0 16,1 4 0 0,-1-4 0-16,4 3 0 0,0 1 0 0,3 2 0 15,1-8 0-15,3 5 0 0,0 1 0 0,0-1 0 0,3 0 0 0,1 1 0 0,3 3 0 16,0 2 0-16,4-2 0 0,3 6 0 0,0 0 0 16,0-1 0-16,4 8 0 0,3-1 0 0,-4 3 0 15,8 3 0-15,-4-5 0 0,0 2 0 0,4 3 0 16,-4-3 0-16,4 1 0 0,-4-1 0 0,4 0 0 15,-8-3-100-15,1-3-22 0,-4 4-5 0</inkml:trace>
  <inkml:trace contextRef="#ctx0" brushRef="#br0" timeOffset="138036.74">15833 3985 2430 0,'0'0'53'0,"0"-6"11"0,0-1 3 0,-4-2 1 16,4-4-54-16,0 7-14 0,4-3 0 0,-4-1 0 16,0 1 96-16,0 3 16 0,0-4 3 0,0 4 1 15,0 6-28-15,0 0-6 0,0 0-1 0,0 0 0 16,0 0-5-16,-4 6 0 0,1 0-1 0,-4 7 0 15,0 6-39-15,-1 3-7 0,-2 3-1 0,-1 6-1 0,-3 7-19 0,4 3-8 16,-5 6 0-16,8-10 8 0,-3 4-16 0,3-3-4 0,0-1-1 0,0 1 0 31,3-7-80-31,1 1-16 0,-1-7-3 0,1 3-1 16,3-9-139-16,3-10-27 0</inkml:trace>
  <inkml:trace contextRef="#ctx0" brushRef="#br0" timeOffset="138225.6">16157 3778 2818 0,'-3'6'80'0,"-8"0"17"16,4 4-77-16,-4 6-20 0,1-1 0 0,-1 4 0 15,-3 3 101-15,0 0 17 0,0 6 3 0,-4 0 1 16,1 7-51-16,-1-1-11 0,0 7-1 0,-3 0-1 16,7 0-1-16,-3 3 0 0,2-1 0 0,1-2 0 15,0 0-66-15,4-7-14 0,-1-2-2 0,0-1-1 31,8-6-19-31,-4 0-4 0,7-6-1 0,-4-3 0 0,4-4-155 0,4-5-31 0,-1-4-7 0</inkml:trace>
  <inkml:trace contextRef="#ctx0" brushRef="#br0" timeOffset="139081.01">16750 4126 1545 0,'-11'9'32'0,"11"-9"8"16,-7 3-32-16,7-3-8 0,0 0 0 0,-7 4 0 0,7-1 136 0,-3 3 24 0,3 0 6 0,3 1 1 16,-3 2-55-16,4-3-12 0,-1 1-1 0,4 2-1 15,0 0 24-15,0 1 5 0,4-4 1 0,0 0 0 16,6 1-103-16,-3-4-25 0,8 0 0 0,-5-3 0 16,4 0 60-16,0-3 6 0,1-4 2 0,-1-2 0 15,-4 0-46-15,5-7-9 0,-1 0-1 0,-4-3 2 16,-2 4-14-16,-5-4 9 0,1 3-9 0,-1-3 10 0,-3 4-10 15,0 2 12-15,-7 1-12 0,0 2 21 16,-3 4-2-16,-4-3-1 0,-4 9 0 0,-6 0 3 0,-1 9 1 0,-3-3 0 0,-4 7 0 16,4 3-13-16,-4 2-9 15,4 7 12-15,-4 0-12 16,8 1 0-16,-1-1 0 0,0 0-10 0,8 0 10 0,3 3 0 0,0-6 0 0,0 6 0 0,7-6 0 31,3 0-12-31,1 0 12 0,3-3-12 0,3-3 12 0,5-1-10 0,-1-2 10 0,7-1 0 0,0-2-9 31,4-1 0-31,-1-3 0 0,5 1 0 0,-1-4 0 16,0 0 9-16,0 0 0 0,0-3-9 0,-3 0 9 16,0-3 0-16,0 3 0 0,-1-3 0 0,-3 0 0 15,1 0 12-15,-1-1 8 0,-4 1 0 0,-3 0 1 0,1 0-21 0,-5 3 0 0,1-3 0 0,-4 0 0 16,-4 0 0-16,-3 3 0 0,0 0 0 0,4-7 0 16,-8 1 53-16,1-3 10 0,-1-1 1 0,-3-2 1 15,0-1-65-15,0-3 0 16,-3 1-8-16,-1-4-1 0,0-3 9 0,4 0 11 0,0 0-3 0,0 0 0 15,4 0-8-15,-1 0 0 0,1 0 0 0,3 0 0 16,0 4 0-16,3-1 0 0,1 3 0 0,-1 0 0 16,4 1 0-16,4 2 0 0,-1 4 0 0,1-1 0 15,3 7 0-15,-3-3 0 0,3 3 0 0,0 0 0 16,0 3 0-16,0 3-17 0,4 3 4 0,-1-3 1 16,5 4-35-16,-5 2-6 0,1 0-2 0,0 1 0 15,-1 2-61-15,1 4-13 0,-1 0-3 0</inkml:trace>
  <inkml:trace contextRef="#ctx0" brushRef="#br0" timeOffset="139632.54">17649 4502 2542 0,'-14'19'53'0,"11"-13"11"16,3-6-51-16,-7 3-13 0,7-3 0 0,0 0 0 0,-11-3 108 0,4 0 18 15,4-3 4-15,-4-4 1 0,3 1-54 0,-3-3-10 0,3-4-3 0,1 0 0 16,-1 0 0-16,1 4 0 0,-1-4 0 0,1 1 0 15,3-1-51-15,3 0-13 0,1 4 0 0,-1-4 0 16,-3 0 0-16,7 4 0 0,-3-4 0 0,3 0 0 16,0 4 0-16,4-1 0 15,-1 1 0-15,1-1 0 0,-1 4 0 0,5-1 0 0,-5 1 0 0,4 3 0 32,0 0-100-32,0-1-22 0,4 4-5 0,0 0-1 0,-1 0 52 15,1-3 9-15,3 2 3 0,4 1 0 16,-4-3 0-16,0 6 0 0,0-3 0 0,-3 3 0 0,0 0 51 0,-4 0 13 0,0 0 0 15,-4 0 0-15,1 0 0 0,-4 0 0 0,-3 0 0 0,3 0 0 16,-7 0 28-16,0 0 9 0,0 0 2 0,0 0 0 16,0 0 39-16,-4 6 8 0,1 0 2 0,-4 1 0 15,0-1-19-15,-4 3-3 0,4 4-1 0,-4-1 0 16,1 1-1-16,-1 3 0 0,1 2 0 0,-1 1 0 16,0 3-51-16,8 6-13 0,-4-2 0 0,3 2 0 15,4-3 0-15,0 0 0 0,0 0 0 0,4-3 0 0,3-3 0 0,3 0 0 0,1-1 0 0,0-2 0 16,3-3 0-1,3-4 0-15,-3-3 0 0,4-6 0 16,0 0 23-16,-1-3 1 0,5-6 1 0,2-1 0 0,-6-2-40 16,3-1-8-16,0-2-1 0,0-4-1 15,-7 3 71-15,1 0 14 0,-1-2 4 0,-7 2 0 16,3 0-52-16,-6 1-12 0,3 2 0 0,-7 1 0 0,0-1 0 0,-7 0 0 0,3 4 0 0,-6-4 0 16,-4 1 0-16,0-1 0 15,-4 4 0-15,-3-4 0 0,3 7 0 0,-3 0 0 0,3 0 0 16,-3 2 0-1,3 1 0-15,4 0 0 0,0 6-9 0,4 0 9 0,-1-3-60 0,4 4-7 16,4-1-1-16,3-3 0 0,0 0-35 0,0 6-7 0,0 0-2 0,7-3 0 16,0 4-50-16,0 2-10 0,3-3-3 0</inkml:trace>
  <inkml:trace contextRef="#ctx0" brushRef="#br0" timeOffset="139920.57">18436 4424 2863 0,'0'6'81'0,"0"-3"18"0,0-3-79 0,0 0-20 0,0 0 0 0,0 0 0 16,0 0 112-16,-7-6 18 0,0 3 4 0,0-7 1 15,-4 4-59-15,1-6-11 0,3 2-2 0,-4-2-1 16,1-4-32-16,-1-6-6 0,4 0-2 0,-4-3 0 16,8-3-7-16,-4 0-2 0,3-7 0 0,4 4 0 15,0-1-5-15,7 4 0 0,0 3-8 0,4-3 12 0,0 9-20 0,3-3-5 16,0 6-1-16,0 4 0 15,0-1 26-15,4 4 6 0,-1 3 1 0,4-1 0 0,1 4-19 16,2 0 10-16,5 3-10 0,6 3 8 0,0 0-8 0,-3 0 0 16,3 4 0-16,-3-1 0 0,0 0 0 0,-4 1 0 0,-3 2 0 0,-4-3 8 31,0 1-24-31,-3 2-4 0,-1-3-2 0,-6-3 0 16,-4 0-145-16,0-3-29 0</inkml:trace>
  <inkml:trace contextRef="#ctx0" brushRef="#br0" timeOffset="141928.16">13335 5192 1773 0,'0'0'36'0,"0"0"11"0,0 0-38 0,0 0-9 0,0 0 0 0,4 3 0 31,-1 3 166-31,-3-2 31 0,4 2 7 0,-1 0 0 0,4-3-112 0,0 4-22 0,0 2-5 0,0-6-1 31,7 3 0-31,1 1 0 0,2-4 0 0,4 0 0 0,4-3 0 0,0 0 0 0,3 0 0 0,-3-3 0 16,-1-4 0-16,-2 1 0 0,-1 0 0 0,-4-7 0 16,5 1-51-16,-5-1-13 0,1-2 0 0,-4-4 0 31,4 0 0-31,-8-3 0 0,1 3 0 0,-1-3 0 0,-3 7 0 0,-3-1 0 0,-4 0 0 15,0 4 0-15,-4 2 54 16,-3 1 8-16,-3 3 2 0,-1 2 0 0,1 4-52 0,-5 4-12 0,1 2 0 16,-3 6 0-16,-4 4-9 0,-1 9-5 15,1 3-1-15,-4 4 0 0,1 2 24 0,3 1 5 0,-1 2 1 0,1 4 0 16,7-3-15-16,4-1 0 0,-1 1 0 16,7 0 0-16,4-4 0 0,8 1 0 0,2-4 0 0,4-3 0 15,0-3-48 1,8-3-13-16,2-6-3 0,-3-4 0 0,4-2 51 0,0-4 13 0,-1-3 0 0,5-6 0 15,-1 0-56-15,0-3-5 0,4-7-2 0,3 1 0 16,-3-1-52 0,3 1-10-16,0-4-3 0,1 3 0 0,-8 7-42 0,0 0-9 0,-3 3-1 0,-4 0-1 15,0 6 85-15,-7 0 16 0,0 6 4 0,-3 1 1 16,0-4 111-16,-4 3 23 0,-4 4 4 0,1-7 1 0,-4 0 51 0,3 1 10 0,-3-4 3 0,0-3 0 16,0 0 0-1,0 0 0-15,-3-10 0 0,-1-2 0 0,1-4-52 0,-1-3-9 0,1-6-3 16,-4 0 0-16,3-3 3 0,-3 0 0 0,0 0 0 0,0-7 0 15,0 7-56-15,-4-4-11 0,1 1 0 0,-1-3 0 16,-3-4 0-16,0 0 0 0,0-2 0 0,0-1 0 31,-1 6 0-31,5 1 0 0,-1 2 0 0,1 4 0 0,-1 6-56 0,4 4-7 16,0 5-1-16,4 4 0 0,-1 2-102 16,4 7-21-16,0 0-4 0</inkml:trace>
  <inkml:trace contextRef="#ctx0" brushRef="#br0" timeOffset="142580.28">14305 5089 3005 0,'0'0'63'0,"0"0"13"16,0 0-60-16,0 0-16 0,-3 3 0 0,-4-3 0 16,0 6 61-16,-1 0 10 0,1 4 1 0,0-1 1 15,-3 7-58-15,3-1-15 0,-4 4 0 0,4 3 0 0,-4 0 54 16,1 0 8-16,-1 0 2 0,4 0 0 15,0 0-52-15,0-3-12 0,0 0 0 0,0-4 0 16,7 1 54-16,-3-7 8 0,3 1 2 0,3-4 0 16,1-3-52-16,3-3-12 0,0 0 0 0,3-3 0 15,4 0-13-15,4 0-6 0,0-4-1 0,3-2 0 0,4 3 20 16,-1-4 0-16,4 4 0 0,1-3 0 16,-5 2 0-16,-2-2 8 0,2 6-8 0,-3-3 0 0,-3 2 18 15,-4 4-2-15,0 0-1 0,0 0 0 16,-7 4-15-16,4 2 0 0,-4 0 0 0,-3 0 0 15,-1 1 28-15,-3 2 2 0,0 0 1 0,0 1 0 16,-3-1-50-16,3 4-9 0,-4-4-3 0,1 4 0 0,-1 2 31 16,-3 1 0-16,3 3 0 0,4 0 0 0,-3 0 19 0,-1-1 9 0,4 4 3 0,0-3 0 31,0 0-31-31,0-3 0 0,4-1 0 0,-1-2 0 0,1-4 0 0,3 1 8 0,-3-4-8 16,3 0 4-16,0-3-30 0,0 0-5 0,3-3-1 0,1 0 0 15,3-3 32-15,0-3 0 0,0 0 0 0,4-7 0 16,-1 1 0-16,1-7 0 0,3 0 0 0,-3-3 0 15,3-3 0-15,-3 0 0 16,3 0 0-16,-3-3 0 0,-4-1 0 0,0 4 0 0,0-3 0 0,-4 3 0 16,-3 0 0-16,1 3 0 0,-8 0 0 0,3 3 0 15,-6 4 0 1,-1 2 0-16,-3 4 0 0,0 2 0 0,-4 7 19 0,1 4 9 0,-1 5 3 0,-3 0 0 16,3 7-50-16,-3 6-9 0,4 0-3 0,-1 6 0 15,4 0 31-15,4 4 0 0,-4-1 0 0,7 4 0 16,3-1 0-16,1-6 0 0,3 4 0 0,3-4 0 15,4-6 0-15,0-3 0 0,4-4 0 0,3-2 0 16,0-4 0-16,1-3 0 0,-1-2 0 0,0-1 0 16,4-3 0-16,-4-3 0 0,0-1 0 0,0-2 0 15,0 0 0-15,0-3 0 0,1-4 0 0,-1 0 0 0,0 1 0 16,-3-1 0-16,-1 1-8 0,-3-1 8 16,0 1-156-16,-3 2-28 0,0-2-5 0</inkml:trace>
  <inkml:trace contextRef="#ctx0" brushRef="#br0" timeOffset="-66842.2">14764 6327 1740 0,'-11'0'36'0,"11"0"8"16,-7-3-35-16,4 3-9 0,-1-3 0 0,4 3 0 15,-3 0 71-15,3 0 12 0,0 0 2 0,0 0 1 16,-4 3-18-16,0 0-3 0,4 3-1 0,0 4 0 31,0-1 0-31,0 7 0 0,4 0 0 0,0-1 0 0,-1 7-51 0,4 3-13 0,-3 0 0 0,3 4 0 32,0-4 54-32,0 0 8 0,0 3 2 0,0-3 0 0,4 0 0 15,-4-3 0-15,0 0 0 0,0 0 0 16,0-6-14-16,0-1-2 0,-4-5-1 0,4-1 0 0,-3-3-25 15,-1-2-5-15,1 2-1 0,-4-6 0 0,0 0-16 0,0-10 0 0,0 4 0 0,-4-6 0 16,1-1 25-16,-4-3-1 0,3-2-1 0,-3-4 0 16,-3 3-37-16,-1-3-7 0,1 3-2 0,-5-6 0 15,1 3 43-15,4-3 9 0,-4 0 2 0,3-3 0 16,-3 2-50-16,7 5-9 0,-4-1-3 0,4 0 0 16,4 3 31-16,-1 0 0 0,-3 6 0 0,7-2 0 15,0 2 0-15,4 1 0 0,-1-1 0 0,4 1 0 0,0 2 0 0,7 1 0 16,-3-1 0-16,3 4 0 0,4 0 0 0,-1 3 0 0,5 0 0 15,-1 3 0-15,0-4 0 0,0 8 0 0,0-1 0 0,0 0 0 32,-3 0 0-32,0 0 0 0,-1 3 0 0,-3-2 0 0,4 2 24 0,-4 0 12 0,0 0 1 0,0 1 1 15,-3 2-38-15,0-3 0 0,-1 4 0 0,1-1 0 16,-4 1-13 0,0-1-7-16,0 0-2 0,0 4 0 0,0-4-19 0,-4 4-4 0,1-4-1 15,0 1 0-15,-1-1-70 0,-3 0-15 0,4 4-2 0,-4-7-1 16,3 4 2-16,-3-4 0 0,0 0 0 15,0 0 0 1,4 1 35-16,-4-1 7 0,0-3 2 0,0 3 0 16,0-2 20-16,0 2 4 0,0 0 0 0,0-3 1 0,0 4 74 0,0-1 14 0,3 0 3 0,-3-3 1 31,0-3 113-31,0 3 22 0,0-3 5 0,0 0 1 0,4 7-109 16,-4-7-21-16,3 3-5 0,1 0-1 15,-1 0 40-15,1 0 8 0,-1 3 2 0,4-2 0 0,0-4-16 16,1 3-4-16,-1 0 0 0,0-3 0 0,0 0-14 0,3-3-3 0,1 3-1 0,-1-3 0 15,1-4-9-15,0 1-1 0,-1 0-1 0,1-1 0 16,-1-2-35-16,1 0-16 0,0 2 2 0,-4-2 0 16,0 0 48-16,0-1 10 0,0-2 1 0,0-1 1 0,-4 1-31 15,4-1-7-15,-3-3 0 0,-1 1-8 16,-3 2 9-16,0-3-9 0,0 7 0 0,0 0 9 16,-3 2-1-16,-1 1-8 0,4 6 12 0,-7-3-4 15,-3 3 0-15,3 3 0 0,0 0 0 0,-4 3 0 0,0 7-8 16,1 6 0-16,-1 3 0 0,-3 3 0 15,7 0 0-15,-3 6 0 0,2-2 0 0,1 5 0 0,4-6-9 0,3 0 9 16,0 1 0-16,0-4 0 16,3 0-9-16,1-3 9 0,3-3 0 0,0-1-9 0,4-2 9 0,-4 0 0 0,7-4-9 0,-4-2 9 15,5-4-10 1,-1 0 10-16,0-3-13 0,0-3 5 0,3 0-8 0,-2-6-2 16,-1 0 0-16,3-4 0 15,-3 1-14-15,1 0-2 0,-1-4-1 0,0 1 0 0,-4-1 1 16,4 0 0-16,-3 1 0 0,0-1 0 0,-1-2-10 15,1-1-1-15,-4-3-1 0,0 7 0 0,-4-4 18 0,1 0 4 0,3 1 1 0,-7-4 0 16,4 3 23-16,-1-3 0 0,-3 4-9 16,4-4 9-16,-4 3 0 0,0 0 0 0,0 1 0 0,0-1 0 15,0 0 0-15,0 4 14 0,0-1-4 0,-4 7-1 16,4 6 9-16,0 0 2 0,0 0 0 0,0 0 0 16,-3 6 11-16,-1 7 2 0,-3-1 1 0,3 4 0 15,1 0-9-15,-1 3-1 0,4 3-1 0,0-4 0 16,-3 1-1-16,3 0 0 0,0 0 0 0,0 0 0 15,0-7-4-15,3 4-1 0,1-4 0 0,-1-2 0 16,1-1-9-16,0-3-8 0,-1 1 12 0,1-4-12 16,3 0 0-16,-4-3 0 0,1-3 0 0,3 3 0 15,-4-6 0-15,1 2 0 0,-1-2 0 0,1-3 0 16,-1-1 0-16,-3-2 0 0,4 2 0 0,-1-5 0 16,-3 2 0-16,0-6 0 0,0 4 0 0,0-1 0 15,0 0 0-15,0 1 0 0,0 2 0 0,0 1 0 16,0 2 0-16,0 1 0 0,0 9 0 0,0 0 0 15,0 0 0-15,0 0 0 0,0 0 0 0,0 0 0 16,0 0 0-16,4 9 0 0,-1 4 0 0,1 2 0 16,0 1 0-16,3 0 0 0,0 6 0 0,3-3 0 0,-3 3 0 0,4-4 0 15,-1 1 0-15,1 3 0 0,0-6 0 16,-1 3 0-16,4-4 0 0,-3-2 0 0,-1-4 0 0,1 1 0 0,0-4 0 16,3-3 0-1,-7 0 0-15,3 0 0 0,-3-3 0 0,1-3 0 0,-1 0 16 16,0 0-4-16,-4-3-1 0,1-4 0 0,-4 1 9 0,3-4 3 0,-3 1 0 0,-3-1 0 15,3-3-6-15,-4 4-1 0,4-4 0 0,-3 1 0 16,-1-1-6-16,1 3-2 0,3-2 0 0,0 2 0 31,0 1-8-31,0-1 0 0,0 1 0 0,0-4 8 0,0 3-8 0,3 1 0 0,-3-1 0 0,4 1 0 16,3 2 0-16,0 1 0 16,0-1 8-16,3 1-8 0,1 3 0 0,0 3 12 15,3 3-12-15,0 0 12 0,3 3-12 0,1 3 0 0,0 0 0 0,-1 4 0 16,1-1 0-16,0-3 0 0,-1 4 0 0,1-1 0 15,0 1-38-15,3-1-13 0,-4-3-2 0,1 1-1 16,-4-4-149-16,0 0-29 0</inkml:trace>
  <inkml:trace contextRef="#ctx0" brushRef="#br0" timeOffset="-65992.05">16697 6330 2419 0,'0'0'107'0,"0"0"22"0,0 0-103 16,0 0-26-16,0 0 0 0,0 0 0 0,0 0 56 0,0 0 7 0,0 0 1 0,0 0 0 15,0 0 0-15,0 0 0 0,7 0 0 0,-3 0 0 16,3 0 0-16,0-3 0 0,0 3 0 0,0-3 0 16,3 3 0-16,-3 0 0 0,4-3 0 0,0 3 0 15,-1 0 0-15,1 0 0 0,-1 0 0 0,4 0 0 16,1 0-56-16,-5 0-8 0,4-3-8 0,0 3 8 16,-3-3 0-16,0 3 0 0,-1-4 0 0,-3 4 0 15,4 0 0-15,-4 0 0 0,0 0 8 0,0 0-8 16,0 0 0-16,0 0 0 0,-3 0 0 0,-4 0 0 15,3 0 0-15,-3 0-15 0,4 0 2 0,-4 0 0 16,0 0-60-16,0 0-12 0,0 0-3 0,0 0 0 16,0 0-60-16,0 0-12 0,-4 7-2 0</inkml:trace>
  <inkml:trace contextRef="#ctx0" brushRef="#br0" timeOffset="-65743.56">16725 6565 2724 0,'7'4'115'15,"0"-1"-92"-15,0 0 99 0,4 0 20 0,0 0 4 0,-1 0 1 16,4-3-48-16,0 0-10 0,4 3-1 0,0-3-1 16,-1 0-40-16,1 0-8 0,3 0-2 0,-3 0 0 15,3 0-20-15,0 0-4 0,-3 0-1 0,3 0 0 16,-4 0-12-16,-2 0 0 0,2 0 8 0,-6 0-8 15,-1-3 0-15,-3 3 0 0,4 0 0 0,0 0 0 16,-1 0-66-16,-3 0-13 0,0 0-2 0</inkml:trace>
  <inkml:trace contextRef="#ctx0" brushRef="#br0" timeOffset="-63925.5">18105 6136 1060 0,'0'0'44'16,"0"-3"-35"-1,0 3 102-15,-4-7 20 16,4 7 4-16,0 0 1 0,0 0-14 0,0 0-2 0,0 0-1 0,0 0 0 31,0 0-36-31,0 0-7 0,0 0-2 0,-3 7 0 0,-1 5 43 0,4 1 9 0,0 2 2 0,4 4 0 31,-4 3-74-31,3 3-14 0,1 4-4 0,3 5 0 16,-4 4 17-16,4-1 3 0,0 7 1 0,0-3 0 0,0-7-17 0,0 1-4 0,4-4-1 0,-4-6 0 16,0-3 23-16,0-3 5 0,4 0 1 0,-8-7 0 15,4 1-28-15,-3-7-6 0,-1 1-1 0,1-1 0 16,-4-6-13-16,0 0-2 0,0 0-1 0,0 0 0 15,-4-10 7-15,1-2 2 0,-4 2 0 0,3-5 0 16,-3 2-22-16,0-2 0 0,-3-1 0 0,-1-3 0 16,4 0 9-16,-4-3-9 0,4 0 12 0,-3-3-12 0,3 0 0 15,0 0 0-15,3-3 0 0,1 0 0 16,-1 6 0-16,4 0 0 0,4 0 0 0,-1 0 0 16,1 3 0-16,-1-3 0 0,4 3 0 0,0 4 0 15,4-4 0-15,-1 6 0 0,5 1-8 0,-1-1 8 16,3 1 0-16,1 2 0 0,0 4 11 0,-1-3-3 0,4 2-8 0,1 4-10 0,-1-3 10 15,0 3-13-15,0 3 13 0,0 0 0 16,-3 0 0-16,3 0 0 0,-7 3 0 0,4 0 0 0,-4 0 0 16,0 0 0-16,0 0 0 0,0 1 0 0,-3 2 0 0,-1 0 0 31,1-3 0-31,-4 0 0 0,4 4 0 0,-8-4 0 0,4 0-53 0,-3 0-8 0,3 3-2 0,-4-3 0 31,-3-3-65-31,0 0-12 0,0 0-4 0</inkml:trace>
  <inkml:trace contextRef="#ctx0" brushRef="#br0" timeOffset="-62967.19">18574 6327 2030 0,'-4'6'57'0,"1"-3"14"16,-1 1-57-16,4-4-14 0,0 0 0 0,0 0 0 16,4 6 87-16,-4-3 14 0,7 3 3 0,-4-3 1 15,4 1-39-15,4-1-8 0,-4-3-2 0,4 0 0 16,-1-3 10-16,1-1 2 0,3-2 0 0,-4 3 0 0,5-3 0 0,-1-4 0 0,3 4 0 0,-3-3 0 15,1-4-16-15,-1 4-4 0,-4-4 0 0,1 1 0 16,-1-1-16-16,-3 4-4 0,0-1-1 0,1-2 0 16,-1 2-11-16,-4 1-1 15,1 0-1-15,-1 2 0 0,-3-2-4 0,0 3-1 0,0 6 0 0,0 0 0 32,0 0-1-32,-7-4 0 0,0 4 0 0,0 4 0 0,-4 2-8 0,1 3 12 0,-1 1-12 0,-3 8 12 15,4 4-12-15,-1 7 0 16,-3 5 0-16,0 4 0 0,7-1-8 0,-4 4 8 0,4 3 0 0,0-3 0 15,3-4 0-15,1-2 0 16,3-7 0-16,0 3 8 0,3-5-26 0,1-4-6 0,3-4 0 0,-3 1-1 16,6-6 40-16,4-4 8 0,-3-3 1 0,3-2 1 15,4-4-25-15,-1-4 0 0,1-2-9 0,0-3 9 16,-1-7-20-16,-3-3 4 0,4 0 0 0,0-6 0 16,-4 0-6-16,0 0-1 0,0 0 0 0,0-3 0 31,0 0-17-31,-3-1-3 0,3 1-1 0,-4-3 0 0,-3 6 36 0,1 0 8 0,-1 3 0 0,0 3 0 0,-4 3 0 0,-3 7 9 15,4-1-1-15,-4 4-8 16,0 6 23-16,0 0-3 0,0 0 0 0,0 0 0 16,0 0 14-16,-7-3 2 0,0 3 1 0,0 3 0 15,3 3-22-15,-3 4-5 0,3 2-1 0,-3 4 0 16,4 0 3-16,-4 6 1 0,3 0 0 0,1 0 0 16,3 3 23-16,-4-3 5 0,4 0 1 0,0-1 0 15,0-2-34-15,0-6-8 0,4 3 0 0,-4-7 0 0,3-3-12 0,1 0-4 0,3-2 0 0,-4-1-1 16,4-3 27-16,-3-3 6 0,3-4 0 15,0 1 1 1,0-6-27-16,-3-1-6 0,3-6 0 0,0 0-1 16,-4-3 7-16,4 0 2 0,-3-3 0 0,-1 0 0 0,1 3 8 15,-1 0 0-15,-3 7-9 0,0-1 9 0,0 7 18 16,0 2 8-16,0 7 2 0,0 0 0 0,0 0-43 0,0 0-8 0,0 0-1 0,0 7-1 16,0 2 25-16,4 4 0 0,-4 2 0 0,7 4 0 31,-3 0 15-31,-1 3 8 0,4-3 1 0,0 3 1 15,4-4-40-15,-4-2-8 0,3 0-1 0,5-4-1 16,-5-2 25-16,1-1 0 0,-1 1 0 0,4-7-8 0,-3 0 8 0,0 0 0 0,-1-3 8 0,1 0-8 31,-1 0 14-31,-3-3-2 0,0 3 0 0,-3-6 0 0,-1-1 0 0,1-2 0 0,0-4 0 16,-1 1 0-16,-3-4-12 0,-3-6 0 0,-1 3 0 0,0-6 0 16,1 3 8-1,-4 0 4-15,3 0 2 0,-3 0 0 0,4 4-14 0,-1 2 0 0,1 0 0 16,3 1 0-16,-4 2 0 0,4 1 0 0,4 2 0 0,-4-2 0 15,3 5 0-15,4-2 0 0,0 3 0 0,0 2 0 0,8 1 0 0,-5 0 0 16,4 0 0-16,0 3 0 16,4 0-8-16,0 3-5 0,-1 0-1 0,4 4 0 15,1-4 14-15,-1 3 0 0,3 3 0 0,-2-2 0 16,2-1-105-16,-3 0-19 0,4 1-3 0</inkml:trace>
  <inkml:trace contextRef="#ctx0" brushRef="#br0" timeOffset="-58864.83">22320 5719 1954 0,'0'0'87'0,"4"-6"17"15,-4-1-83-15,0 1-21 0,0 3 0 0,3-3 0 16,-3 6 89-16,0-7 14 0,-3 1 2 0,3 0 1 16,0 6-25-16,0 0-5 0,0 0 0 0,-7-7-1 15,0 7 9-15,0 0 1 0,0 4 1 0,-4-1 0 16,0 3-26-16,4 3-4 0,-7 1-2 0,4 2 0 16,-1 1-18-16,0 3-4 0,1-1-1 0,-4 4 0 0,3 0 1 0,1 0 1 0,3 6 0 0,0-3 0 31,-1 3-19-31,5 0-4 0,-1 3-1 0,1 0 0 0,3-6 11 15,0 0 3-15,3-3 0 0,4-3 0 0,1-4-13 16,2-2-2-16,4-4-8 0,0-3 12 0,0-3-12 16,4-6 9-16,3 0-9 0,-3-4 8 0,3-2 11 0,-3-7 1 15,3 0 1-15,-4-3 0 0,1 0-21 0,-4 3 0 0,-3-3 0 16,-1 4 0-16,1-1 0 0,-4 3 0 0,0 0 0 0,-3 4 0 16,-1-4 0-16,1 4-10 0,-4 2 1 0,0-2 0 31,-4 2 9-31,1 1 12 0,-1 3-2 0,-3-1-1 0,0 1-9 0,0 3 0 0,-4-3 0 0,4 2 0 15,-3 1-49-15,-1 0-12 16,1 3-3-16,-1 0 0 0,0 0 0 0,4 3 0 0,0 0 0 0,0 1 0 16,4 2-153-16,3-3-31 0,0 3-7 0</inkml:trace>
  <inkml:trace contextRef="#ctx0" brushRef="#br0" timeOffset="-57542.98">22881 5731 1623 0,'0'-6'72'0,"0"0"15"16,0 6-70-16,0 0-17 0,0 0 0 0,0 0 0 16,0 0 114-16,0 0 19 0,-3 6 4 0,-1 0 1 15,1 4-3-15,-1 2-1 0,1 1 0 0,-5 2 0 16,5 4-13-16,-4 0-2 0,0 6-1 0,-4 3 0 15,-3 4-30-15,4 2-5 0,-5 4-2 0,-2 3 0 16,-1-4-29-16,-3 1-7 0,0-4-1 0,0 7 0 16,3-3-18-16,-3 3-4 0,0-1-1 0,0 1 0 15,6 0-13-15,1-4-8 0,0 1 10 0,4-3-10 16,-1-7 0-16,4-6 0 0,3-3 0 0,1-4 0 16,-1-2 0-16,4-4 0 0,-3 1 0 0,6-7 0 15,-3 0-96-15,0-3-26 0,0 0-5 0,7 0-1 16,1-3-31-16,-1-4-6 0,0 4-2 0</inkml:trace>
  <inkml:trace contextRef="#ctx0" brushRef="#br0" timeOffset="-57176.26">22909 6321 2617 0,'-3'6'116'0,"-4"3"24"16,3-2-112-1,1 2-28-15,-1 1 0 0,1-1 0 0,-1 4 64 0,1 2 7 0,3 1 1 0,-4 0 1 16,1 2-7-16,3 4-2 0,0 0 0 0,0 0 0 16,0-3 0-16,0 0 0 0,0 3 0 0,0-7 0 15,0 1-51-15,0 0-13 0,3-7 0 0,1 1 0 16,-1-4 54-16,4-3 8 0,0-3 2 0,4 0 0 16,-1-6-52-1,1-1-12-15,3-2 0 0,-3-3 0 0,6-4 0 0,-3 0 9 0,4-3-9 16,-4 1 8-16,4-4-8 0,-4 0 0 0,0-3 0 0,-3 3 8 15,-4 3-8-15,0 3 0 0,-4 0 0 0,-3 4 8 0,-3 3-8 0,-4 2 12 16,-4 4-12-16,-3 0 12 16,0 6-12-16,-4 0 10 0,1 4-10 0,-1 2 10 15,0-3-10-15,1 4-11 0,3 2 3 0,0-2 0 16,3-1-51 0,0-3-9-16,1 4-3 0,6-7 0 0,4-3-69 0,0 0-15 0,0 0-2 0</inkml:trace>
  <inkml:trace contextRef="#ctx0" brushRef="#br0" timeOffset="-52251.84">19985 6098 2030 0,'0'0'57'0,"0"0"14"0,0 0-57 0,0 0-14 0,0 0 0 0,0 0 0 15,0 0 105-15,0 0 19 0,0 0 3 0,0 0 1 16,7 3-59-16,0 0-11 0,0 7-2 0,4 2-1 16,-4 1 14-16,0-1 3 0,3 7 1 0,-3-3 0 15,0 6-7-15,4 0-2 0,-4 0 0 0,0 3 0 16,0-3-51-16,-3 3-13 0,3 0 0 0,-4 0 0 31,4-3 54-31,-3-3 8 0,-1 0 2 0,1-1 0 16,-1 1-103-16,1-6-20 0,-4-1-4 0,0 1-1 0,-4-4 0 0,1-2 0 0,-1-1 0 15,-3-3 0-15,0 0-102 0,-3 0-21 0,-4-3-4 16</inkml:trace>
  <inkml:trace contextRef="#ctx0" brushRef="#br0" timeOffset="-52084.81">19858 6380 2066 0,'-4'-6'43'0,"4"0"10"15,0 0-42-15,0-1-11 0,4 1 0 0,-1-3 0 16,4 2 156-16,-3 1 28 0,3 3 7 0,4-3 1 0,-1-1-154 0,4 4-30 0,0 0-8 0,1 3 0 15,2-3 52-15,4 3 10 0,-3 0 2 0,3 3 0 16,4-3-52-16,-4 0-12 0,4 0 0 0,-4 0 0 31,0 0-48-31,-3 0-13 0,3 0-3 0,-7-3 0 16,4 0-72-16,-4-3-16 0,0-1-2 0</inkml:trace>
  <inkml:trace contextRef="#ctx0" brushRef="#br0" timeOffset="-51828.62">20507 5938 2684 0,'0'10'76'0,"0"2"16"16,0 4-73-16,0-4-19 0,4 7 0 0,-1 0 0 15,4 0 68-15,0 3 11 0,0 0 1 0,0 0 1 16,-3 3-13-16,3 0-4 0,0 3 0 0,0 0 0 15,0 1 0-15,-3-1 0 0,3-3 0 0,0 3 0 16,0-3-51-16,-4 0-13 0,8-3 0 0,-8 0 0 16,4-3 0-16,-3-7 0 0,-1 4 0 0,1-6 0 15,0-1-48-15,-4-3-13 0,3-3-3 0,-3-3 0 16,0 0-153-16,-7 4-31 0</inkml:trace>
  <inkml:trace contextRef="#ctx0" brushRef="#br0" timeOffset="-51091.54">18087 6960 1577 0,'0'0'66'0,"0"0"-53"31,0 0 93-31,0 0 18 0,0 0 4 0,0-6 1 16,-4 0-25-16,1 0-6 0,3-1-1 0,-4 1 0 0,1 0-5 0,-1 3-2 0,4 3 0 0,-3-7 0 16,-4 1-6-16,3-3 0 0,-3 2-1 0,0-2 0 15,0 3-31-15,-4-4-5 0,1-2-2 0,-1-1 0 31,1 1-21-31,-1-1-4 0,1 1 0 0,-5-4-1 16,5 0 1-16,-1 4 1 0,1-4 0 0,-1 0 0 16,4 1-1-16,-4-4 0 0,4 3 0 0,0-3 0 0,4-3-5 0,3 1-2 0,-4-5 0 0,4 5 0 15,4-8-1-15,-4 1 0 0,3-6 0 0,1-1 0 16,3 1 2 0,0-1 0-16,0 1 0 0,7-10 0 0,-3 6-2 0,-1 4 0 0,1 5 0 0,-1-2 0 15,1 3 8-15,0 3 2 0,-1 3 0 0,4-3 0 16,0 6-22-16,1-3-10 0,-1 3 1 0,3 0 0 15,1 4 9-15,3-1 12 0,0 0-2 0,0 4-1 16,4-1-9-16,-4 4 0 0,4-1 0 16,0 1 0-16,-1 0-49 0,1-1-12 0,0 4-3 0</inkml:trace>
  <inkml:trace contextRef="#ctx0" brushRef="#br0" timeOffset="-50292.4">20810 5709 1642 0,'0'0'46'0,"0"0"11"16,0 0-45-16,0 0-12 0,0 0 0 0,0 0 0 0,0 0 64 16,0 0 12-16,0-6 1 0,0 0 1 0,4 0-12 0,-4 2-2 0,3-2-1 0,-3 6 0 15,0 0 1-15,0 0 0 0,7 0 0 0,-7 0 0 16,0 0 16-16,4 0 3 0,0 3 1 0,-1 4 0 31,1-4-5-31,-1 3-1 0,1-3 0 0,-4 3 0 16,3 1-20-16,1-1-4 0,-1 3-1 0,4-2 0 15,0-1-16-15,0 3-3 0,0-2-1 0,4-1 0 0,0 3-8 0,3 1-1 0,0-4-1 0,0 3 0 16,4 4-5-16,-4 3-1 0,3-4 0 0,1 4 0 16,0 3 3-16,-4 3 0 0,0-1 0 0,3 5 0 15,-2 2 1-15,-1 0 1 0,3 3 0 0,-3-2 0 16,1-1-6-16,-1-3 0 0,0 0-1 0,-4 0 0 15,1 0-5-15,-4 3-1 0,4-3 0 0,-8 7 0 16,1-1 0-16,-4 4 0 0,0 2 0 0,-4 1 0 16,-3-4-1-16,-4 1-8 0,-3-4 12 0,-3-3-4 15,-1 4-8-15,0-4 12 0,1 0-12 16,-4 0 12-16,-4 1-12 0,4-4 0 0,-4 0 9 0,-3 3-3 16,7-6-6-16,0 3 0 0,-1-3 0 0,1 0 0 15,7-6-12-15,4-4-3 0,-1-2 0 0,7-1 0 16,1-6-94-16,3-3-19 0,7-3-4 0</inkml:trace>
  <inkml:trace contextRef="#ctx0" brushRef="#br0" timeOffset="-46106.96">24126 5919 2269 0,'0'-9'64'0,"-3"3"15"0,-1-4-63 0,4 1-16 0,-3 3 0 0,3-7 0 16,-4 4 96-16,1-1 16 0,-1 1 3 0,1-4 1 16,-1 4-36-16,-3 3-8 0,4-1 0 0,-4 1-1 15,-4 6-12-15,0 0-3 0,1 6 0 0,-1 1 0 16,-3 5-11-16,0 4-2 0,-4 3-1 0,1 9 0 16,-1 0-6-1,4 10 0-15,0 3-1 0,0-1 0 0,3 1-35 0,1-3 0 0,3-1 0 0,0 1 0 31,3 0 0-31,0-1 0 0,4 1 13 0,0-4-4 0,8-2-9 0,-5-4 0 0,8 0 0 0,-1-3 0 32,4-9 0-32,8-4 0 0,-5-2 0 0,4-4 0 15,4-3 0-15,-4-6 0 0,4-3-9 0,0-4 9 0,-1-5 0 0,-3 2 0 0,1-2 0 0,-1-4 0 16,-4 0-55-16,1 0-7 0,0 0-2 0,-4 0 0 16,0 4 52-16,0-7 12 0,0 3 0 0,0 0 0 15,-3 4-54 1,-1-1-8-16,-3 0-2 0,4 1 0 0,-4-1 52 0,0 0 12 0,-3 0 0 0,3 1 0 15,-4-1 17-15,1 0 7 0,-4 4 0 0,3-4 1 16,-3 4-17-16,0-1-8 0,0 4 0 16,-3 2 8-16,3 7 23 0,-7-3 4 0,0 6 1 0,0 1 0 15,0 5-18-15,3 4-3 0,-3 5-1 0,0-2 0 16,0 3-22-16,0 3-5 0,0 0-1 16,0 3 0-16,3 0 38 0,-3 0 7 0,4 0 1 0,-1 0 1 0,1-6-21 0,3 3-4 15,0-3 0-15,0-4-8 16,3-2 26-16,1-4-2 0,-1 1 0 0,4-7 0 0,0 0-24 0,0-6 0 15,4 0 0-15,-4-3 0 16,4-4-46-16,-1-2-14 0,1-1-4 0,-1-3 0 0,1-2 52 0,-1-1 12 16,1 0 0-16,0-3 0 15,-4 3 0-15,3 0 0 0,-3 1 0 0,0 2 0 0,-3 0 12 16,-1 0 4-16,4 4 2 0,-7-1 0 0,4 4-29 0,0 3-5 0,-4 6-2 0,0 0 0 16,0 0 30-16,0 0 5 0,0 0 2 0,0 6 0 15,3 3-31-15,1 4-5 0,-1 3-2 0,1-1 0 16,-1 4 67-16,4 0 12 0,-3 0 4 0,3 3 0 15,3 0-64-15,-3 0-28 0,0-4 3 0,4 4 0 16,0-6 25-16,-4 0 0 0,7-4 0 0,-4-2 0 16,1-4 15-16,-4-6 8 0,4 0 1 15,-1-3 1-15,-3-3-71 0,4-7-14 0,-4 0-4 0,0-2 0 32,0-4-51-32,-3-3-10 0,3-3-3 0,0 0 0 0,-4 3-7 0,1-3-1 15,-1 3-1-15,1 0 0 0,-1 3 58 16,-3 0 12-16,0-3 3 0,0 7 0 0,0 2 22 0,0 1 5 0,0 2 1 0,0 1 0 0,0 9 86 15,0 0 18-15,0 0 3 0,0 0 1 16,-3 6 23-16,3 0 5 0,-4 4 0 0,4 2 1 16,0 1-43-16,0-1-9 0,4 4-1 0,-1 3-1 15,-3 0 1-15,4 6 0 0,3 3 0 0,-4 3 0 0,4 4-12 0,1-1-3 16,-1 4 0-16,3 0 0 16,1-1 49-16,-1-2 10 0,1-1 1 0,-1 1 1 15,5-4-48-15,-5-3-10 0,4-3-1 0,-3 0-1 16,-1-3 24-16,1 0 5 0,-4 0 1 0,4-3 0 15,-8-3-52-15,4-1-12 0,-3-2 0 0,-4-4 0 0,3-2 0 0,-3-7 0 16,0 0 0-16,0 0 0 16,-10-7 0-16,-1-2 0 0,-3-7 0 0,0 4 0 0,0-7-11 0,-4-6-5 0,1 3 0 0,-1-10-1 31,0 4 17-31,4-3 0 0,0-4 0 0,0-2 0 0,3 5 10 0,1 1 6 16,3 0 0-16,3-1 1 0,-3 4-17 15,7 3 0-15,0 0 0 0,0 3 0 0,0-3 0 16,0 6 0-16,4-3 0 0,3 3 0 0,0-3 0 0,0 4 0 0,3-4 0 0,1 0 0 15,0 0-16-15,3-3-8 0,3-4 0 0,4 1-1 16,1 6 25-16,-1 0 0 0,4 0 0 0,-1 7 0 16,1 2 15-16,-4 4 8 0,0 6 1 0,-3 6 1 15,-4 3-37-15,-3 7-8 0,-1 2-2 0,-6 7 0 16,-1 3 22-16,1 4 10 0,-4 2-1 0,-4 0 0 16,1-3-9-16,-8 4 0 0,4-7 9 0,-4 6-9 15,-3-3 0-15,0-2 0 0,0 2 0 0,0-3 0 16,0 0 0-16,-4-6-15 0,4 3 3 0,0-7 0 15,0-2-35-15,3-4-6 0,-3-2-2 0,7-1 0 16,0-9-22-16,0-4-5 0,4 1-1 16,3-6 0-16,0-4-51 0,3-3-10 0,4-3-3 0</inkml:trace>
  <inkml:trace contextRef="#ctx0" brushRef="#br0" timeOffset="-45283.25">25157 5838 2508 0,'0'0'71'0,"0"0"16"0,0 0-70 16,0 0-17-16,0 0 0 0,0 6 0 0,-4 0 106 0,1 4 18 0,-1 2 3 0,0 1 1 16,-3 6-52-16,4 0-9 0,-4 3-3 0,0 3 0 15,3 0-10-15,-3 3-2 0,4 0-1 0,-4 4 0 16,3-4-22-16,-3 0-4 0,4-3-1 0,-1 0 0 31,0-3-13-31,4 0-3 0,0-3-8 0,4-3 12 16,-4-4-12-16,4-6 8 0,3 1-8 0,-4-7 0 0,4-4-11 0,0-2-8 0,4-3-1 0,-4-4-1 15,0-2 21-15,3-1 0 0,1-3 0 0,-4 0 0 16,4-3 0-16,-4 0 0 0,0 0 0 0,0-3 0 16,0 3-15-16,-4 4 2 0,1-1 0 0,0 6 0 15,-4 1 13-15,3 5 0 0,-3 7 0 0,0 0 0 16,0 0 9-16,0 7 8 0,0 2 2 16,0 0 0-1,0 7 5-15,4 3 2 0,-4 0 0 0,3 3 0 0,1 0-7 0,-4 0-2 16,7 3 0-16,-4-3 0 0,4 0-9 0,0 0-8 0,0 3 12 0,4-7-12 15,0-2 0-15,3 0 0 0,-4-7 0 0,4 1 0 16,-3-7-8-16,3 0-6 0,0-6-1 0,0 0 0 31,0-7-69-31,0-2-15 0,1-7-2 0,-1 0-1 0,0-3-47 0,-4 0-10 0,5-3-1 0,-5-3-1 16,1 0-101-16,-1 3-20 0,1-1-4 0,-1-2-1 16,-3 0 127-16,4 6 26 15,-4-3 5-15,0 3 1 0,0 0 153 0,-3 6 31 0,-1 1 7 0,1-1 1 0,-1 7 135 16,-3-1 27-16,0 4 6 0,0 6 0 0,0 0-64 0,0 0-14 0,0 0-2 0,0 0-1 31,-3 6-70-31,-1 1-13 0,1 2-4 0,-4 3 0 0,3 4 8 0,1 0 0 0,-4 6 1 0,3 0 0 16,1-3-29-16,-1 2-7 0,0 1-1 0,4 0 0 15,-3-3-13-15,3 3-3 0,0-3-1 16,-4-3 0-16,4 2 1 0,4-5 1 0,-4 3 0 0,3-4 0 16,1 1-13-16,3-1-8 0,0-2 8 0,0-1-8 15,0 1-16-15,4-4-7 0,-1 0-1 0,5 0-1 16,-1-3 37-16,0-3 7 0,3 4 1 0,1-4 1 15,3-4-21 1,4 1 0-16,-4 0 0 0,4 0 0 0,-1-3 0 0,1 0 0 0,0-1 0 0,0-2-8 16,-4 3-11-16,0-1-1 0,0-2-1 0,-3 3 0 31,-4-1-31-31,0 1-7 0,0 3-1 0,-3 0 0 16,-4 3-4-16,3 0 0 0,-3 3-1 0,0 0 0 0,0 3 32 0,0-3 6 0,-3 1 2 0,-1-1 0 15,-3-3 56-15,0 0 11 0,0 0 2 0,0 0 1 16,0 0 0-16,0 0 0 0,0 0 0 0,0 0 0 15,4-3 26-15,-4-7 5 0,4 1 0 0,-4-1 1 16,0 1-36-16,-4-4-7 0,4-2-2 0,-4-1 0 16,1-3-19-16,-1-6-4 0,-3 3-1 0,0-6 0 15,0 6 3-15,4-3 0 0,-4 3 0 0,0 0 0 16,0 3-43-16,0 0-9 0,-1 4-2 0,1 2 0 16,4 1-136-1,-4-1-27-15,0 1-6 0</inkml:trace>
  <inkml:trace contextRef="#ctx0" brushRef="#br0" timeOffset="-45155.75">25929 5612 3047 0,'-10'13'64'0,"-1"2"13"0,4-5-61 0,0 2-16 0,0-2 0 0,3-1 0 16,1 1 27-16,6-4 2 0,1 0 1 0,3 4 0 16,0-1-101-16,4 3-20 0,3-2-4 0,0 2-1 31,0 1-76-31,4 3-16 0</inkml:trace>
  <inkml:trace contextRef="#ctx0" brushRef="#br0" timeOffset="-44978.91">26430 6258 2880 0,'0'13'128'0,"-3"-7"25"16,3 0-122-16,-4 0-31 0,4-6 0 0,0 0 0 15,0 0 96-15,0-9 14 0,0 0 2 0,-3-4 1 16,3-3-55-16,-4-2-11 0,0-7-3 0,1-1 0 15,-1-2-24-15,1-3-4 0,-1 0-2 0,-3-4 0 16,4 1-14-16,-1 2 0 0,-3 1 0 0,4 3 0 16,-1 3-51-16,-3 6-16 0,4 0-3 0,-4 3-1 15,-1 4-111-15,1 2-22 0,-3 1-5 0</inkml:trace>
  <inkml:trace contextRef="#ctx0" brushRef="#br0" timeOffset="-44199.8">26222 5960 2624 0,'11'6'116'0,"-4"1"24"0,3-1-112 0,1 0-28 0,-1 4 0 0,1-4 0 15,3 0 86-15,0 1 11 0,0-1 3 0,0 0 0 16,-3 0-49-16,3 1-10 0,0-1-1 0,-3-3-1 16,3 3-22-16,0 1-4 0,0-1-1 15,0 0 0-15,0-3-12 0,0 0 0 0,4 1 0 0,-4-4 0 16,4-4 0-16,-4 1 0 0,4 0 0 0,-1-3 0 15,1-4 0-15,-4 4-10 0,0-3 10 0,0-1-12 16,0 1 12-16,-3-4-13 0,3 4 5 0,0 0 8 16,-3-1-11-16,-4 1 11 0,3-1-8 0,-3 4 8 15,-3 0 0-15,-1 0 0 0,1 2 0 0,-4 4 0 16,0 0 0-16,0 0 12 0,0 0-2 0,0 0-1 16,0 0 8-16,4 4 2 0,-1-1 0 15,1 3 0-15,-4 3 3 0,0 1 1 0,3-1 0 0,-3 1 0 16,0-1 5-16,4 4 0 0,-4-1 1 0,3 1 0 15,1-4-5-15,-1 4 0 0,4-1-1 0,-3-2 0 16,3-1-9-16,0 0-2 0,0 1 0 0,0-1 0 16,4 1-12-16,-4-4 0 15,3 3 0-15,1-3 0 0,-1 1 0 0,1-1 0 0,3 0 0 0,0-3 0 16,0 1 14-16,0-8 0 0,4 4 0 0,-4-6 0 16,0 0-37-16,4 0-7 0,-4-4-2 0,-3 1 0 0,3-4 23 15,-7-2 9-15,0 2-8 0,-4 1 8 16,1-7 0-16,-4 3 0 0,3 0 0 0,-3 1 0 0,0-1 0 15,0 3 0-15,-3 1 0 0,3-1 0 0,-4 4 0 0,1 3 9 0,3 6-9 0,0 0 10 16,0 0-2-16,0 0-8 0,0 0 12 0,0 3-4 16,0 6 0-16,3 4-8 15,1 6 12-15,-1-1-4 16,4 7-8-16,1 1 0 0,-1-1 9 0,0 6-9 16,3 0 14-16,-3 4-2 0,0 2 0 0,0 4 0 15,0 3 9-15,1 3 2 0,-1 3 0 0,0 0 0 0,0-2-11 16,-4-5-3-16,1-2 0 0,-1 3 0 0,1-3-6 0,-4 0-3 0,0-1 0 0,-7 4 0 15,0-3 0-15,0-3 0 0,-4-1 0 0,-7-5 0 16,-3-4 0-16,0-6 0 0,-7 0 0 0,0-7 0 31,3-5 0-31,0-1 0 0,1-2 0 0,-1-4 0 0,7-3 0 0,-3-3 0 0,7-1 0 0,0-5 0 16,3-7 0-16,1 1 0 0,3-7 0 0,3-3 0 16,4-7 0-16,0 1 0 0,7-4 0 0,0-2 0 15,4-1 0-15,3 7 0 0,0-4 0 0,4 7 0 16,3 0 0-16,3 0 0 0,1-4 0 0,7 1 0 15,0 3 0-15,-1 3 0 0,1 0 0 0,0 3 0 16,-4 0 0-16,-3 6 0 0,0 0 0 0,3-3 0 16,-4 7 0-16,-6 6 0 0,0-1 0 0,-8 4 0 15,4 3 0-15,-7 0 0 0,1 3 0 0,-1 1 0 16,-4-4-77 0,1 3-15-16,-4-3-4 0</inkml:trace>
  <inkml:trace contextRef="#ctx0" brushRef="#br0" timeOffset="34031.73">14940 7368 1337 0,'0'-12'56'15,"0"-1"-44"1,-3 0 144-16,3 1 28 0,0 2 7 0,-4 1 1 16,4 0-103-16,0-1-20 0,0 4-4 0,-3 0-1 0,3 6 52 15,0 0 9-15,0 0 3 0,0 0 0 0,0 0-52 0,0 0-9 0,0 0-3 0,3 6 0 31,-3 3 0-31,0 4-1 0,0 3 0 0,4 2 0 0,-1 4 1 0,1 3 1 0,-1 4 0 0,-3-1 0 32,4 3-52-32,-1 4-13 0,1 2 0 0,-1 1 0 0,1 3 54 0,-1 3 8 0,1 3 2 0,-1-3 0 31,1-4-52-31,-1-5-12 0,1-4 0 0,3 1 0 0,-3-7 0 16,-1 0 0-16,1-3 0 0,3 3 0 0,-4-10 0 0,1 4 0 0,-4-3 0 15,3-4 0-15,1-2-48 0,-1-4-13 16,-3-3-3-16,0-3 0 0,0 0-51 0,0 0-10 0,0 0-3 15,4-6 0-15,-1-3-109 0,1-1-23 0</inkml:trace>
  <inkml:trace contextRef="#ctx0" brushRef="#br0" timeOffset="34274.88">15282 8092 3038 0,'-3'13'86'0,"-1"-1"19"0,1-2-84 0,3-1-21 0,0-9 0 0,0 0 0 15,0 0 44-15,0 0 5 0,0 0 1 0,0 0 0 16,0-9 11-16,0 3 3 0,-4-7 0 0,4 1 0 16,0-7-52-16,-3 0-12 0,3 0 0 0,0-3 0 15,-4 3-49-15,4-3-13 0,-3 4-2 0,-1-4-1 32,1 0-76-32,-1 0-15 0,1-3-4 0</inkml:trace>
  <inkml:trace contextRef="#ctx0" brushRef="#br0" timeOffset="34733.99">15201 7559 1579 0,'-10'19'32'0,"6"-13"10"16,4 4-34-16,-3-4-8 0,3 4 0 0,0-1 0 15,0-3 53-15,3 0 9 0,1 1 2 0,3-4 0 16,0 3-78-16,0-3-15 0,7 0-3 0,0 1-1 31,0-4-23-31,4 0-5 0,3 0-1 0,0 0 0 0,0-4-30 0,-3-2-7 0,3 0-1 0,0 0 0 16,0-4 83-16,-3 4 17 0,3-3 0 0,-3-1 0 15,-1 4 122-15,-2 0 21 0,-1-1 4 0,0 4 1 16,-4 0 29-16,1 3 7 0,-4 0 0 0,0 0 1 16,-7 0-41-16,0 0-9 0,0 0-2 0,0 0 0 15,0 0-33-15,0 6-8 0,-7-3 0 0,0 7-1 16,0-4-42-16,0 4-8 0,-4-1-1 0,1 3-1 16,-1 1 4-16,-3 3 1 0,0-1 0 0,3 1 0 15,1 3-36-15,-4-3-8 0,3 2 0 0,4-2 0 16,0-3 0-16,0-1 0 0,0 1 0 0,0-1 0 15,3-2 0-15,1-4 0 0,3 3 0 0,0-2 0 16,0-1 0-16,0-3 0 0,3 0 0 0,1 0 0 16,-1-3-8-16,1 0-4 0,3 0-1 0,3-3 0 15,-2 0 13-15,2 0 0 0,1-3 0 0,3-1 0 16,0 1 17-16,4-3 0 0,-1 2 0 0,-3-2 0 0,4 3 1 16,0-1 0-16,-1-2 0 0,1 6 0 0,-4 0-2 0,-3 3 0 15,3 0 0-15,-7 3 0 16,3 0 0-16,-6 3-1 0,3 4 0 0,-7-1 0 15,0 0-2-15,-4 4 0 0,-3 0 0 0,0-1 0 0,0 1-5 0,-3-1-8 16,-5 4 11-16,1-4-11 0,0 4 0 0,0-3 0 0,-3-1 0 16,-1 1 0-16,4-1 0 0,-4 4-9 0,4-7-1 15,3 4 0-15,-3-7 10 0,7 0 0 0,-3 1 0 0,3-4 0 16,7-3-95-16,0 0-17 0,0 0-3 0,0 0-1 31,0-10-86-31,3 1-18 0,4-4-3 0</inkml:trace>
  <inkml:trace contextRef="#ctx0" brushRef="#br0" timeOffset="34999.25">15850 7431 2269 0,'0'0'64'0,"0"0"15"16,4 6-63-16,-1 0-16 0,1 1 0 0,-1 2 0 15,1 4 105-15,3 2 19 0,0 4 3 0,-3 0 1 0,3 3 0 0,0 3 0 0,0 0 0 16,0 3 0 0,3 0-59-16,-3 7-11 0,1-1-2 0,-1 4-1 15,3-7-17-15,-3 1-3 0,4-1-1 0,-4-3 0 16,0-3-22-16,0 4-4 0,4-4 0 0,-8-3-8 15,4 0 0-15,-3-4 0 0,-1 1-10 0,1-3 10 16,-4 0-40-16,0-4 0 0,0-2 0 0,0-1 0 16,-4-3-83-16,-3-3-17 0,4 0-3 0</inkml:trace>
  <inkml:trace contextRef="#ctx0" brushRef="#br0" timeOffset="35195.36">15797 7854 2253 0,'0'0'95'0,"7"-3"-76"16,1 3 99-16,-1-3 20 0,0 0 4 0,3 3 1 16,1 0-23-16,3-3-4 0,0 3 0 0,4 0-1 15,-1 0-42-15,4 0-8 0,4 0-1 0,0 0-1 16,0 0-40-16,3 3-8 0,4-3-2 0,-1 0 0 16,-3 0-56-16,1 0-11 0,-1 0-2 0,0 3-1 15,-3-3-157-15,0 0-31 0</inkml:trace>
  <inkml:trace contextRef="#ctx0" brushRef="#br0" timeOffset="36122.34">16577 7418 2168 0,'-3'0'61'0,"-5"3"15"16,8-3-61-16,-7 0-15 0,7 0 0 0,0 0 0 16,0 0 87-16,0 0 14 0,0 0 3 0,0 0 1 15,4 7-28-15,-1-4-5 0,5 3-2 0,2-3 0 16,1 3-12-16,-1-2-2 0,8 2-1 0,-4-3 0 15,0 0-2-15,4 0 0 0,-1-3 0 0,-2 0 0 16,2 0-29-16,1 0-7 0,-1 0-1 0,1-3 0 16,3 0-7-16,-3 0-1 0,3 0-8 0,-3-4 12 15,-1 4-12-15,4-3 0 0,-3 3 8 0,0 0-8 16,-4 0 0-16,-4 0 0 0,5 3 0 0,-5 0 0 16,-3-4-31-16,-3 4 1 15,-4 0 0-15,0 0 0 0,0 0-72 0,0 0-14 0,-7 4-4 0,0-1 0 16,-4-3-93-16,-3 3-19 0,0 0-4 0</inkml:trace>
  <inkml:trace contextRef="#ctx0" brushRef="#br0" timeOffset="36534.08">16563 7443 2392 0,'0'0'68'0,"0"0"15"16,0 0-67-16,0 0-16 0,0 7 0 0,3 2 0 16,1 0 88-16,0 1 13 0,3 5 3 0,0 1 1 15,3 6-26-15,-3 3-6 0,0 0-1 0,4 10 0 16,-1-1-24-16,-2 1-6 0,2 2-1 0,-3 4 0 16,0-3-4-16,0-4-1 0,0 1 0 0,0-1 0 15,-3 1-2-15,-1-4-1 0,1 4 0 0,-4-1 0 16,4-3-33-16,-4 1 0 15,0-1 0-15,0-3 0 0,-4 1 0 0,4-7 10 0,-4-1-10 0,4-2 8 16,-3 0-8-16,3-3 8 0,0-4-8 0,-4 1 8 16,4-4-8-16,0 1 0 0,0-4 0 0,0 0-11 0,0-3 11 0,0-3 0 0,4 3 0 0,-1-3 0 31,5 0 0-31,-5-3 0 0,4 0 0 0,0 0 0 0,4-3 10 0,-1 0 1 0,4-4 0 16,1 4 0-16,-1 0 10 0,0-4 3 0,3 1 0 15,1 3 0-15,3-4-24 0,-3 4 0 0,3 0 0 0,0-1 0 31,4 4-30-31,-4 0-4 0,0 0-1 0,4 0 0 16,-4 0-108-16,0 3-21 0,4-4-5 0</inkml:trace>
  <inkml:trace contextRef="#ctx0" brushRef="#br0" timeOffset="37711.26">17290 8271 2415 0,'-4'3'68'0,"1"4"16"15,3-7-68-15,0 0-16 0,-7-7 0 0,3 1 0 0,-3-3 57 0,3-7 8 0,1 0 2 0,-1-3 0 32,4 1-36-32,-3-8-7 0,3 5-2 0,0-8 0 0,0 7-22 0,0-3 0 0,0 0 0 0,0 0 0 15,0 6 56 1,0-3 6-16,3 7 2 0,-3-4 0 0,4 3-51 0,-1 1-13 0,1-1 0 0,3 3 0 31,-3 4 8-31,3-1-8 0,-4 4 0 0,4 0 8 16,0 3-8-16,4 3 0 0,-1 3 0 0,1 0 0 0,0 3 0 0,3 4 0 0,0-4 9 0,0 7-9 31,4-4 0-31,-1 0 0 0,4 1-12 0,-3-1 4 0,3 1 27 0,0-1 5 0,0 0 2 16,-3 1 0-16,0-1-6 0,-4-3 0 0,0 1-1 0,0-4 0 15,4-3 0-15,-4 3 0 0,0-3 0 0,0-3 0 16,4 3-19-16,-4-3 0 0,-4 0 0 0,5-4 0 15,-1 4 30-15,0-3 2 16,3-3 1-16,-6 2 0 16,3-2-17-16,-3 3-3 0,-1-4-1 0,-3 1 0 0,0-1-3 0,0 1-1 15,0 0 0-15,-3-4 0 0,-4 4 0 0,0-1 0 16,0 4 0-16,-4 0 0 16,1-1 1-16,3 7 0 0,-7-3 0 0,0 0 0 0,0 3-1 15,0 6 0-15,-4-2 0 0,1 5 0 0,2-3-8 0,-2 7 0 0,3-4 0 0,0 7 0 16,0 3 0-1,0-1 0-15,0 4-10 0,3 0 10 0,1 3-13 16,3 1 3-16,-4 2 1 0,8 0 0 16,-4-3 9-16,3 0 0 0,1 0 0 0,3-6 0 0,0 0 0 0,0-3 0 15,3-1 0-15,1-5 0 0,3-4 0 0,4 0 0 0,-1-6-10 0,1-3 10 16,3 0-24-16,-3-7 3 0,6-2 0 0,-2-1 0 16,-1-5-13-16,-4-1-2 0,5-3-1 0,-5-6 0 15,1 3-23-15,0-1-5 0,-4-2-1 0,0 3 0 16,-4 3 2-16,4 0 0 0,-3 3 0 0,-4 1 0 0,0 2 51 15,0 0 13-15,-3 4 0 0,-1-1 0 0,1 4 38 0,-4 2 10 0,-4 1 3 16,4 6 0-16,0 0 5 0,-3-3 2 0,-4 0 0 16,0 6 0-16,3 0-18 0,-3 3-4 0,0 4-1 0,0 6 0 31,0-4-20-31,3 7-4 0,-3 0-1 0,4 3 0 16,-1 0-10-16,1 3 0 0,-1 0 0 0,1 0 8 0,3-3-28 0,0-3-7 15,0 3-1-15,0-7 0 0,3 1 52 0,1-7 11 0,-1 1 1 0,1-7 1 16,3 0-37-16,-4-3 0 15,4-3 0-15,-3-7 0 0,3 1 0 0,0-3 0 0,0-4-9 0,-3 0 9 32,3-3-29-32,0 1-2 0,-4-4 0 0,4 3 0 0,-3 0 31 0,-1 3 0 0,1 4 13 0,-1-4-4 15,1 7-9-15,-4 2 0 0,0 7 0 0,0 0 0 16,0 0-12-16,0 0 12 0,0 0-10 0,7 7 10 16,-3 2 0-16,-1 7 0 0,1-1 0 0,3 4 0 15,-4 6 0-15,4-3 0 0,0 3 0 0,0-3 0 16,4 0 8-16,0 0 7 0,-1-3 1 0,4 0 1 15,0-3-27-15,-3-7-6 0,7 3 0 0,-4-5-1 16,0-4 32-16,0-3 6 0,0 3 2 0,0-6 0 0,-3-3-37 16,-4-1-7-16,3-2-2 0,-3-4 0 0,-3 1 60 0,-1-4 12 15,-3 0 3-15,0-2 0 16,0 2-32-16,-3-3-7 0,-1 4-1 0,-3-4 0 16,0 3-12-16,0-3 0 0,0 0 0 0,0 4 0 0,0-1 12 0,4 0-1 0,-5 1 0 15,8 2 0-15,-3 1-11 0,3-4-16 0,0 7 4 0,3-4 1 16,1 4 23-16,3 2 5 15,0 1 1-15,4 0 0 16,-1 6-29-16,4 0-5 0,0 0-2 0,1 3 0 16,2 0 18-16,1 3 0 0,-4 1 0 0,4-4 0 15,-1 3 0-15,4 0 17 0,1-3-3 0,-5 1-1 0,4-1-123 0,1 0-25 16,-5 0-5-16</inkml:trace>
  <inkml:trace contextRef="#ctx0" brushRef="#br0" timeOffset="38250.51">18634 7453 2370 0,'-11'12'49'0,"8"-5"12"0,-1-1-49 0,1 0-12 0,3 0 0 0,-4 1 0 16,4-1 144-16,-3 0 25 0,3 0 6 0,3-2 1 16,1 2-90-16,3-3-18 0,0 0-3 0,0 0-1 15,7-3-51-15,0 3-13 0,4-3 0 0,-1-3 0 16,4 3 0-16,1-3 0 0,2 0 0 0,-3 0 0 16,4-3 0-16,-4-1 0 0,4 1 0 0,-4 0 0 15,-3-1 0-15,3 1 0 0,-3 3 0 0,-1-3 0 16,1 3 0-16,-4 3 0 0,4-3 0 15,-4 3 0-15,0 0-9 0,0 3-5 0,-3 0-1 0,-1 0 0 16,1 0 24-16,-4 6 5 0,3-2 1 0,1-1 0 16,-4 7-1-16,4-1 0 0,-4 4 0 0,0-1 0 0,3 4 11 0,-3 3 3 0,4 3 0 0,-4 0 0 15,4 4-7-15,-4 2-1 0,3 3 0 0,1-2 0 32,-1-1-20-32,1-3 8 0,0 1-8 0,3-1 0 0,0 0 0 15,0 0 0-15,-4 0 0 0,5 4 0 0,-1-4 56 0,-4-6 6 0,1 3 2 0,-1-3 0 31,-3-3-52-31,1-3-12 0,-1-1 0 0,-4 1 0 0,1-4 0 0,-1-2 0 16,-3-1 0-16,-3-2 0 0,-1-1 0 0,1 0 0 16,-4 0 0-16,-4 4 0 0,0-4 0 0,-6 3 0 15,-4 1 0-15,-1-1 0 0,-2 1 0 0,-1 2 0 0,-7-2 0 0,4-1 0 16,0 0 0-16,3 4 0 0,-3-7 0 0,3 4 0 16,4-4 21-16,0-3 2 0,3 3 0 0,4-3 0 15,0 1-23-15,3-4 0 0,4 0 0 0,7 0 0 16,0 0-70-16,0 0-12 0,0 0-2 0,0 0-1 15,0-7-137-15,7-2-27 0</inkml:trace>
  <inkml:trace contextRef="#ctx0" brushRef="#br0" timeOffset="38825.07">19985 7675 2419 0,'0'0'107'0,"0"0"22"15,0 0-103-15,0 0-26 0,7 0 0 0,0 0 0 16,4 0 113-16,-1 3 18 0,1-3 3 0,3 0 1 15,3 0-63-15,1 0-12 0,3 0-2 0,4-3-1 16,-7 0 6-16,3 0 1 0,-4 0 0 0,5 0 0 16,-5 0-64-16,1 0 0 0,0-1-14 0,-1 1 2 15,-3 3 12-15,0 0 0 0,0 0 0 0,1 0 0 16,-8 0 0-16,0 3-15 0,0-3 3 0,-7 0 0 16,3 7-25-16,-3-1-5 0,0 0-1 0,-7 4 0 15,4-1-141-15,-8 4-28 0,1-4-5 0</inkml:trace>
  <inkml:trace contextRef="#ctx0" brushRef="#br0" timeOffset="38990.81">20066 7948 2553 0,'25'-3'108'16,"-1"0"-87"0,-2 0 86-16,2 3 17 0,1 0 3 0,0-3 1 15,3 3 0-15,-3 0 0 0,6-4 0 0,-2 4 0 16,6-3-103-16,0 3-25 0,0 0 0 0,4-3 0 15,0 3-60-15,-4-3-16 0,1 3-4 0</inkml:trace>
  <inkml:trace contextRef="#ctx0" brushRef="#br0" timeOffset="42286.99">21389 7710 2382 0,'0'0'100'0,"3"6"-80"31,5 0 72-31,-5 4 13 0,4-1 3 0,0 1 1 0,0 5 2 0,0 1 0 16,0 6 0-16,0-3 0 15,0 0-42-15,0 2-8 0,1-2-1 0,-1 3-1 0,0-3-27 0,0 3-6 0,-4-3-1 0,4-4 0 16,-3-2-25-16,-1 0 0 0,1-7 0 0,-1 0 0 31,-3-6-56-31,0 0-6 0,0 0-2 0,0-6 0 0,0-4-72 0,-3 1-14 0,3-4-3 0</inkml:trace>
  <inkml:trace contextRef="#ctx0" brushRef="#br0" timeOffset="42456.52">21265 7403 2419 0,'-7'-7'107'0,"4"1"22"15,3 6-103-15,0 0-26 0,0 0 0 0,0 0 0 16,0 0 71-16,0 0 9 0,0 0 1 0,3 6 1 16,1-3-67-16,3 1-15 0,0 2 0 0,4-3 0 31,-1 0-80-31,4-3-15 0,-3 0-2 0</inkml:trace>
  <inkml:trace contextRef="#ctx0" brushRef="#br0" timeOffset="43719.3">21675 7446 2269 0,'0'13'64'0,"3"3"15"0,1-4-63 0,-1 4-16 0,4 0 0 0,-3 2 0 0,6 4 54 0,-3 0 8 0,1 3 2 0,-1 4 0 15,0-1 51-15,0 3 10 0,3 4 3 0,-3-1 0 32,0 1-103-32,0-1-25 0,1 1 0 0,-1-1 0 0,0-3 59 0,0-2 6 0,-4-1 2 15,4-3 0-15,-3-3-56 0,-1-6-11 0,1-1 0 0,-1-2 0 16,1-4 0-16,-4-2-8 0,3-4 8 0,-3-3 0 31,0 0-46-31,-3-13-4 0,-1-3-1 0,1-2 0 0,-4-4-54 0,3 0-11 16,-3-7-3-16,0 4 0 15,-3-3-53-15,-1 3-12 0,4-3-1 0,-4 3-1 0,1 3 77 0,3 0 15 0,0 0 3 0,0 3 1 16,0 3 34-16,-1 1 8 0,5 5 0 0,-1 4 1 16,1 0 47-16,3 6 0 0,0 0 8 0,0 0-8 15,0 0 67 1,-7 6 6-16,7 4 2 0,-4-4 0 16,4 3 37-16,0 1 7 0,4-4 1 0,-1 3 1 0,1 1-8 0,-1-1-1 15,-3 4-1-15,7-1 0 0,1-2-23 0,-1-1-5 0,0 4-1 0,3-4 0 16,4-3-29-1,4 4-5-15,0-4-2 0,-1-3 0 0,4 0-19 16,1-6-4-16,2 3-1 0,-3-6 0 16,1-1-4-16,2-2-1 0,1 0 0 0,0-4 0 0,-1 1-1 0,1-4 0 0,0 3 0 15,3-5 10 1,0-1-11-16,-3 3-3 0,-4 0 0 0,0 1-1 0,-3 2-1 0,-4-3 0 0,0 4 0 16,-7-1 1-16,0 4 0 0,0 0 0 0,-7 2 23 15,-3 1-4-15,-1 0-1 0,-6 6 0 16,3-3-29-16,-4 6 8 0,0 0-8 0,1 3 0 0,-1 0 8 0,-3 7-8 15,4 0 11-15,-1 2-11 16,4 1 0-16,0 0 0 0,0-1 0 0,0 4 0 16,3 0 0-16,1 0 0 0,3-1-10 0,0 1 10 0,3 0 0 15,-3-3 0-15,7-1 0 0,-3 1 0 0,3-3-8 0,0-4 8 16,4 4 0-16,-1-4 0 0,1-3 0 0,3 4-11 16,3-7 11-16,1 0-8 0,0 0 8 0,-1 0 0 0,1-3 0 0,0 0-8 15,-1 0 8-15,1-3 0 0,0 0 0 16,-4-3 0-16,0 3 0 15,0-7 0-15,0 4 0 0,-3-3 0 0,-1-1 0 0,1 1 9 16,-4-1-1-16,0-2-8 0,0 2 0 0,-4 1 0 0,1-4 0 0,-1-2 0 0,1 2 0 0,-4 1 0 16,0-4 0-16,4 7 0 15,-4-1 0-15,0 1 10 0,3-1-10 0,-3 1 8 16,0 0-8-16,0 2 0 16,0 7 0-16,0 0 0 0,0 0 0 0,0 0 0 0,0-3 0 0,0 3 0 15,0 0 0-15,0 0 0 0,0 0 0 0,4 6 0 16,3 1 0-16,-4 2 0 0,-3 0 0 0,7 1 8 15,-7 2 1-15,4 4 0 0,-1 0 0 0,1-1 0 0,-1-2 1 16,1 0 0-16,-4 2 0 0,7-2 0 0,-7-1-10 0,7-2 0 16,0-1 9-1,-3-3-9-15,3 1 0 0,0-1 0 0,-4-6 0 0,4 0 0 0,0 0 0 0,0-3 0 16,0 0 0 0,0-4 0-16,-3 1 0 0,3-3 0 0,-3-4 0 0,3 4-8 0,-4-4 8 0,4-2 0 15,-3 2 0-15,3-3 0 0,0 4 0 0,3-1 8 0,-2-2-8 0,-1 2 0 16,3 0 0-16,1-2 8 0,3-1-8 15,-4 4 0-15,1-1 0 0,3 4 0 16,-3-1 0-16,-1 4 8 0,1 3 20 0,-1 0 5 16,-2 3 1-16,-1 0 0 0,3 3-34 0,-6 0 0 0,3 6 0 0,0 4 0 15,-4-1 12-15,1 4-4 0,-1 0 0 16,-3 3-8-16,4 3 13 16,-4-1-4-16,0-2-1 0,3 3 0 0,-3-3 0 0,0-3 0 15,4-1 0-15,-4-2 0 0,3 0-8 0,1-7 0 0,0 0 0 0,-1-3 0 16,1-3 0-16,-1 0-11 0,4-3 3 0,-3 0 0 15,-1-3 8-15,4-4 0 16,0-2 0-16,0-1 0 0,0 1-14 0,1-1-1 16,2-3 0-16,1-2 0 0,-1 2 15 15,1-3 0-15,6 0 0 0,-2 0 0 0,2 1 0 16,1-1 8-16,0 0 0 0,-1 0-8 0,4 4 10 0,4 2-10 0,-4 0 8 0,-3 4-8 16,3 3 12-16,-7 0-4 0,4 6 0 15,-4 3 0-15,0 3 4 0,0 3 1 0,0 7 0 0,-3 0 0 31,-1 2-9-31,1 4-4 0,-4 4 0 0,0 2 0 0,0 0 0 0,0 0 0 16,0 0 0-16,0-3 0 0,-3 1 0 0,3-4 0 0,-4-4 0 0,4-2 0 0,-3 0 0 16,-1-4 0-16,1-2 0 0,0-4 0 0,-4-6-20 0,0 0-4 15,0 0-1-15,0 0 0 16,-4-3-97-16,4-7-19 0,-4-2-4 0,1-1-1307 16</inkml:trace>
  <inkml:trace contextRef="#ctx0" brushRef="#br0" timeOffset="46324.99">12086 9889 2310 0,'-17'-6'48'0,"9"3"11"15,1-1-47-15,0 1-12 0,0 0 0 0,0 0 0 32,0 3 100-32,7 0 19 0,-3 3 3 0,-1 3 1 15,1 4-47-15,-1 2-8 0,4 4-3 0,4 3 0 0,-1 9-17 0,1 0-4 0,3 7-1 0,0-7 0 16,3 0 15-16,4 7 3 0,4-1 1 0,0 4 0 16,-1 3-6-16,-2-1-2 0,2 7 0 0,8 13 0 15,-8-7-22-15,1-3-5 0,0 1-1 0,-1-4 0 16,-2-7-12-16,-1 1-2 0,-4 0-1 0,1-3 0 0,-1-7-11 15,-3-3 10-15,4-3-10 0,-4 0 10 16,-3-9-10-16,-1 0 0 0,1-4 0 0,-4-2 0 16,0-10 0-16,0 0 0 0,-7 0 0 0,-4-7 8 15,0-5-8-15,1-4 12 0,-1-6-12 0,-6-3 12 0,3-3-12 16,-1-7 0-16,-2-2-12 0,-1-4 12 0,4 0 0 0,-4-3 0 16,8-3 0-16,-4 0 0 0,3-3-13 0,1 3 5 0,2 0 8 15,5-3-13-15,3 3 13 0,0 3 0 16,3-3 0-16,5 0 0 0,-1 3 0 0,3-3 0 0,4 3 0 0,4 3 0 15,-4 4 0-15,4 2 0 16,-1 4 0-16,1 6 10 0,-4 0-10 0,4 6 0 16,-1 3 9-16,1 4-9 0,0 5 11 0,3 1-3 15,-4 3 0-15,5 6 0 0,-5 0-8 0,4 7 10 0,-3 2-10 16,0 7 10-16,-4 3 2 0,0 3 0 0,-4 6 0 0,1 4 0 16,0-1-9-16,-4 4-3 15,-4 3 0-15,1-7 0 0,-4 1 0 0,-4-1 0 0,-3-6 0 0,0 1 0 0,0-1 0 0,-7-3 0 16,0 0 0-16,-4-3 0 15,4 0 0-15,-7-3 0 0,3-4 0 0,1-2 0 32,-5-4-26-32,8-2-5 0,-3-1-1 0,3-3 0 0,-1-3 32 0,5 0 0 0,-1-6 0 0,4 0 0 15,0-7-84-15,4 4-10 0,3-7-2 0,0 0-1 16,3 1-50-16,4-4-9 0,0 3-3 16,7-3-700-16,1 0-140 0</inkml:trace>
  <inkml:trace contextRef="#ctx0" brushRef="#br0" timeOffset="46647.9">12809 9842 2419 0,'0'0'53'0,"0"0"11"0,0 0 3 0,0 0 1 0,0 0-55 0,-3 6-13 0,3 1 0 0,-7 2 0 0,0 3 156 0,0 4 29 0,0 6 6 15,-4 0 1-15,0 6-154 0,4 0-30 0,-3 1-8 0,3 2 0 16,-4-3 52-16,4 1 10 0,4-1 2 0,-4 0 0 16,3 0 0-16,4-3 0 0,0-3 0 0,7 0 0 15,0-6-52-15,4-7-12 0,-1 1 0 0,4-7 0 16,1-6 0-16,2-7 0 15,1-2 0-15,-1-4 0 0,5-6 0 0,2 3 0 16,-3-6 0-16,4-3 0 0,0-3-12 0,-4-1-6 16,0-2-1-16,0-1 0 0,-3 4 19 0,0 3 0 15,-4 3 11-15,0 3-11 0,-7 3 8 0,-4 0-8 0,-3 6 0 0,-3 4 0 16,-4 3 12-16,-4 0-12 0,-3 2 12 0,-3 4-12 16,-5 0 0-16,1 4-11 0,0 2 0 0,0 0 0 15,-4 3-53-15,8 4-12 0,-1 0-1 0,0-1-1 16,4 1-5-16,0-1-1 0,7-2 0 15,0-4 0-15,3 0-54 0,4-6-11 0,0 0-3 0,7 3-624 16,0-3-126-16</inkml:trace>
  <inkml:trace contextRef="#ctx0" brushRef="#br0" timeOffset="47103.65">13155 9842 2095 0,'0'0'46'0,"0"9"10"0,4 7 1 0,-1 0 2 0,1 3-47 0,-1 3-12 16,1 6 0-16,3 0 0 0,0 0 103 0,0 4 18 15,0 2 4-15,4 1 1 0,-1 2-2 0,-3 4 0 16,4 3 0-16,3 6 0 0,-4 0-26 0,5-3-6 16,-1 3 0-16,0 0-1 0,3-2-18 0,1-5-3 0,0 4-1 0,-4-3 0 15,3-6-55-15,-2-4-14 0,-1-2 0 0,-4-4 0 32,1-3 14-32,-1-3 0 0,1-3 0 0,-4-3 0 15,-7-4-14-15,4-2 8 0,-4-1-8 0,-4-6 0 0,1-3 13 0,-5 0-3 0,-2-6-1 0,-4-4 0 16,-4-5-9-16,1-4 0 0,-8-9 0 0,0-4 0 31,-3-2 0-31,3-1 0 0,1-2 0 0,-1-4 0 0,0 0-12 16,4-3 12-16,0 0-12 0,3 0 12 0,1 1-21 0,2 2 3 0,5-3 1 15,3 0 0-15,3 3 25 16,1 4 4-16,3-4 2 0,7-3 0 0,0 6-14 0,3-2 0 16,1-1 8-16,3-3-8 0,0 6 0 0,4 4 9 0,3 2-9 0,0 4 8 15,0 6-22-15,1 3-5 0,2 4-1 0,1 5 0 16,-4 7 20-16,0 3 0 0,-3 3 0 0,0 7 0 0,-4 9 0 15,-4-1 0-15,1 11 0 0,-4 2 0 0,-4 4 0 0,-3-1 0 16,0 0 0 0,-3 1 0-16,-1-1 22 0,-3-2 8 0,-3-4 2 0,-4 0 0 0,-4-6-24 15,4 0-8-15,-7-3 0 16,3 0 0-16,0-7 0 0,-3-2 0 0,7-1 0 0,-4-6 0 16,4 0-70-16,0-3-14 0,4 0-2 0,3-6-1 15,0 0-180-15,3-4-36 16</inkml:trace>
  <inkml:trace contextRef="#ctx0" brushRef="#br0" timeOffset="47534.39">13896 10243 2254 0,'0'0'64'16,"-7"3"14"-16,3 1-62 0,-3-1-16 0,4-3 0 0,-8 0 0 0,4-3 108 0,0-1 20 15,0 1 3-15,-4 0 1 0,1-3-4 0,-1 0 0 16,-3-4 0-16,0-2 0 16,0-1-51-16,-4 1-10 0,1-4-3 0,3 0 0 15,-4-3-51-15,0 4-13 0,1-4 0 0,3-6 0 0,-1 0 54 0,5 3 8 16,-1-6 2-16,4-4 0 0,0 1-64 16,0 0-10-16,7-1-3 0,-3-2-1 0,6 5 22 15,1-11 5-15,3 2 1 0,3-3 0 0,1 1-14 0,3 5-12 16,0-3 3-16,4 1 0 0,-1 5 9 0,4 4 12 15,1 0-2-15,2 6-1 0,1 0-9 0,0 3 0 16,-1 7-12-16,1 2 12 16,0 1 0-16,-8 6 0 0,5 3 0 0,-1 0 12 15,-4 3-164-15,5 3-32 0,-1-3-6 0,0 4-1205 0</inkml:trace>
  <inkml:trace contextRef="#ctx0" brushRef="#br0" timeOffset="48063.92">14718 9256 1976 0,'0'0'44'0,"-4"-7"8"0,4 4 3 0,-3-3 0 16,3 0-44-16,-4-1-11 0,4 7 0 0,0 0 0 0,0 0 125 0,4-3 23 15,-4 3 5-15,3-6 1 0,4 6-46 0,0-3-8 16,1 6-3-16,2-3 0 0,1 0 18 0,3 3 3 16,3-3 1-16,5 0 0 0,2 3-48 0,1-3-10 15,3 0-1-15,-3 0-1 0,3 3-27 0,0 1-6 0,-3 2-1 0,7 0 0 16,0 7-3-16,-4-1-1 16,4 7 0-16,-1 0 0 0,1 6-15 0,-4 3-6 15,4 3 0-15,-4 7 0 0,0 0 0 0,-3-1 0 16,-4 1 0-16,0 0 0 0,-3-1 0 0,-4 1 0 0,-3-1 0 0,-1 7 0 15,-3 3 0-15,-7 0 0 16,0 4 0-16,-7-1 0 0,0-3 0 0,-3-3 0 16,-4 0 0-16,-8-4 0 0,1 1 0 0,-3-3 0 15,-1 3 0-15,-3-4 0 0,3-2 0 0,4-7 0 0,0 0 0 0,0-9 0 16,3-3-60-16,4-7-9 16,0-3-2-16,3-6-977 0,0-6-196 0</inkml:trace>
  <inkml:trace contextRef="#ctx0" brushRef="#br0" timeOffset="49816.12">13921 11748 2310 0,'-11'7'48'0,"11"-7"11"16,-7 3-47-16,7-3-12 0,0 0 0 0,-4 0 0 15,4 0 104-15,0 0 20 0,0 0 3 0,0 0 1 31,0 0-52-31,0 0-9 0,-3 6-3 0,3 0 0 0,3 1 0 0,1 2 0 0,0 4 0 0,3-1 0 16,0 1-51-16,-4-1-13 0,4 4 0 0,-3-4 0 16,3 1 0-16,-4-1 0 0,4-2 0 0,-3-1 0 15,3 1 0-15,-4-4 0 0,1 0 0 0,0 1 0 16,-4-7-100-16,0 0-22 0,0 0-5 0</inkml:trace>
  <inkml:trace contextRef="#ctx0" brushRef="#br0" timeOffset="50004.98">13794 11222 2796 0,'-7'-4'118'0,"-4"8"-94"16,4-1 32-16,0 0 6 0,0 3 2 0,3 0 0 16,1 1 0-16,-1-1 0 0,4 3 0 0,4-2 0 15,-4 2-52-15,3-3-12 0,4 1 0 0,0-1 0 16,0-3-48-16,4 0-13 0,0 0-3 15,-1 0 0 1,4 1-102-16,-3-1-21 0,7 3-4 0</inkml:trace>
  <inkml:trace contextRef="#ctx0" brushRef="#br0" timeOffset="50408.85">14397 11927 2456 0,'10'28'70'0,"1"-3"14"15,-4-3-67-15,0-3-17 0,0 0 0 0,-3-6 0 16,-1-1 112-16,1-6 18 0,-4 1 4 0,0-7 1 16,0 0-44-16,0 0-9 0,0 0-2 0,-7-10 0 15,-4 1-32-15,1-7-6 0,-1 4-2 0,-3-7 0 16,0 3-17-16,-4-6-4 0,0 0-1 0,-3-3 0 0,0-6-18 0,-4-4 8 0,4-2-8 0,-3-7 0 31,2 3 8-31,5-3-8 0,-1 3 0 0,4-3 0 16,0 7 0-16,0-1 0 0,3 4 0 0,4-4 0 15,0 4 0-15,0-1 0 0,4-3 0 0,-1 1 0 0,4 5 0 16,0 4 0-16,0 3 0 0,0 3 0 0,4 0 0 16,-1 7 0-16,1-4 0 0,3 6 0 15,-4 1 0-15,4 2 0 0,0 1 0 0,4 3 0 0,-1-1 0 0,1 1 0 16,3 3 0-16,-3-3-9 0,10 3 9 0,-3-1 0 0,6-2 0 16,-3 3 0-1,1 3 0-15,-1 0-8 0,0 0 8 0,0 3 0 0,-3 3 0 16,-1 4 0-16,1-1 9 0,-7 1-9 0,-1-1 0 0,-3 7 0 0,0-1 0 0,-3 1-12 15,-4 3-79 1,0 3-15-16,0 0-3 0,-7 0-1 16,-4 0-159-16,1 0-32 0</inkml:trace>
  <inkml:trace contextRef="#ctx0" brushRef="#br0" timeOffset="50554.55">14108 11868 2905 0,'0'6'128'0,"0"-6"28"0,0 0-125 0,0 0-31 0,7 3 0 0,3-6 0 15,4 0 103-15,4 0 14 0,3-4 3 0,7 1 1 16,4-3-45-16,7-4-10 0,3 0-2 0,1-2 0 16,-5-1-39-16,-2 0-8 0,-1 1-1 0,0 2-1 15,1 1-15-15,-1-1 0 0,4 4 8 0,-4 2-8 16,0 1-98-16,0 3-22 0,1 0-5 0</inkml:trace>
  <inkml:trace contextRef="#ctx0" brushRef="#br0" timeOffset="62323.47">15762 11416 1552 0,'-7'-6'44'0,"0"3"10"16,0 3-43-16,3-4-11 0,4 4 0 0,0 0 0 31,0 0 99-31,0 0 17 0,0 0 4 0,0 0 1 0,0 0-40 0,0 0-8 0,0 0-1 0,0 7-1 16,4 2 9-16,3 1 1 0,0 2 1 0,4 7 0 15,-1 0-31-15,1 6-7 0,3 3 0 0,-3 3-1 31,-1 4 10-31,1-1 3 0,-1 4 0 0,1-13 0 0,-1-3-8 0,1 0-2 0,0-3 0 16,-1-4 0-16,1 1-16 0,-4-3-3 0,0-1-1 0,0 1 0 16,-4-4-10-16,1-3-3 0,0-2 0 0,-4-4 0 0,0 0 10 0,0 0 1 15,-8-4 1-15,1 1 0 16,-7-6-4-16,4-1-1 0,-1 1 0 0,-3-3 0 16,3-1-20-16,-3-3 0 0,4-2 0 0,-4 2 0 15,0-3 0-15,3-3 0 0,0 0 0 0,1-3 0 16,-1 6 0-16,1-3 0 0,6 0 0 0,-3 0 0 0,3 4 0 15,4-1 0-15,0 0 0 0,0 0 0 0,4 0 0 0,0 1-10 0,3 2 10 0,0 0 0 32,3 0 0-32,-3 4-8 0,4-1 8 0,3 1 0 0,0 2 0 15,0 4 0-15,4 0-8 0,-4 3 8 0,7 3 0 0,-3 0 0 0,3 3 0 16,-3 0 0-16,3 0 0 0,0 3 0 0,0 1 0 0,4 2 0 16,-1 1 13-16,-2-1-3 15,-1 0-1-15,0 4 0 0,0-4-9 0,-3 4 12 0,-1-4-12 0,-2 1 12 16,-1-1-12-16,-4 0 8 15,1 1-8-15,-1-1 8 0,1 1-8 0,-4 2 0 0,4-2 9 0,-4-1-9 16,0 0 0-16,-4 1 0 0,4 2-12 0,-3-2 4 16,3-1 19-16,-4 1 4 0,1-4 1 0,-4-6 0 15,3 6-8-15,1-3-8 16,3 0 11-16,-3-3-11 0,-1 0 12 0,1-3-12 16,-1-3 12-16,1-3-12 0,-1-1 36 0,4 1 0 0,0-1 0 15,0 1 0-15,0-4-36 0,0 4-22 0,1 0 3 0,-1-1 1 0,0 1 18 0,0-1 0 31,0 1 0-31,0 0 0 0,0-1 0 0,-4 1 8 0,1-1-8 16,-1 4 0-16,1-3 0 0,0-1 0 0,-4 1 8 16,3-4-8-16,-3 4 12 0,-3 0 0 0,3-1 0 0,-4 1 0 0,0-1-12 15,1 4-10-15,-8 0 2 0,4 3 0 16,0-1 8-16,-3 4 0 0,-1 4 10 0,-3-1-10 16,3 6 8-16,1 4-8 0,-4 2 0 0,3 4 9 0,1 3-9 0,-1 6 0 15,0 1 0-15,4 5 0 0,0 1-9 0,4 2-4 16,3 1-1-16,0-1 0 0,3 1 14 0,1-3 0 15,3-7 0-15,0 0 0 0,0-3 0 16,4-3 18-16,3-6-2 0,3-1-1 16,-3-8-42-16,4-1-8 0,0-6-1 0,-1-3-1 0,4-3 9 0,-3-10 3 15,7 0 0-15,-4-6 0 16,-3 0 5-16,3-3 2 0,0-3 0 0,-3 0 0 0,-1 3 2 0,-3-4 1 16,0 4 0-16,-3 0 0 0,0 6-14 15,-4-2-3-15,0 2-1 0,-4 0 0 0,1 0 33 0,-4 3 11 0,0 4 0 0,0-7 0 16,0 7-11-16,-4-4 0 15,-3 6 0-15,4-2 0 0,-1 2 0 0,-3 4 8 0,4 0-8 16,-5 0 0-16,1 6 8 16,4 0-8-16,-4 0 0 0,0 3 8 0,3 3-8 0,-3 0 0 0,4 4 0 0,-4 5 0 15,3-2 0-15,1 6 0 0,-1 0 0 0,4-4 0 16,-3 4 8-16,3 0-8 0,3 3 8 0,-3-3-8 16,7-1 9-16,-3-2-9 0,3 0 10 0,0-7-10 15,0 1 0-15,3-1 8 0,-3-6-8 0,4 0 0 16,0-3-20-16,-4 0-6 0,3-6-2 0,1-3 0 15,-4-1 28-15,0-2 0 0,0-1 0 0,0 1 0 16,-3-4 0-16,-1 0 0 0,1 1 0 0,-1-1 0 16,1 0 16-16,-4 4 9 0,3-4 2 0,-3 7 0 0,0-4-19 15,0 7-8-15,0 3 8 0,0 3-8 0,0 0 8 0,0 0-8 16,0 0 8-16,0 9-8 0,0 4 0 0,4-1 0 16,-1 4 8-16,4 3-8 0,-3-1 24 0,3 1 4 15,0 0 0-15,4 0 0 0,-4 0-36 0,3 0-8 0,1-4 0 0,3 1-1 16,-4-7 17-1,5 1 0-15,-1-1 8 0,0-6-8 16,0 3 14-16,-4-6-3 0,5 0-1 0,-1 0 0 0,-4-3 4 0,1 0 1 16,-1 0 0-16,1-3 0 0,-4-4-4 0,0 4-1 15,-3-3 0-15,-4 2 0 0,0-2 0 0,0 0 0 0,-4-1 0 16,-3 1 0-16,0-4-10 0,0 4 12 16,-4-4-12-16,4 1 12 0,-3-1-12 0,3-2 0 15,0 2 0-15,0-3 0 0,0-2 0 0,-1 2 0 63,1-3 0-48,4 3 0 1,3-2 0-16,0 2 0 0,0-3 0 0,3 3 0 0,4 1 24 0,1 2 0 0,-1 1 0 0,3 2 0 0,8-2-32 0,-1 5-8 0,1-2 0 0,3 3-1 16,-3-1 17-16,7 4 0 0,-4 3 0 0,-4 0 0 0,5 0 0 0,-5 0 0 0,4 3 0 0,-3 1 0 15,0-4 12-15,-1 3 4 0,-3 3 0 0,1-3 0 0,-1 0-96 0,0 0-20 0,0 1-3 0,0-1-893 0,0 0-178 0</inkml:trace>
  <inkml:trace contextRef="#ctx0" brushRef="#br0" timeOffset="62889.33">17999 11372 2361 0,'0'0'52'0,"-4"3"10"0,-3 4 2 0,0-4 4 15,0 0-55-15,0 3-13 0,3-3 0 0,4-3 0 16,-3 3 108-16,3-3 20 0,0 0 3 0,0 0 1 16,3 3-59-16,1 1-11 0,3-4-2 0,0 3-1 15,0 0-15-15,4-3-4 0,3 3 0 0,0-3 0 0,4 3 2 16,-1-3 0-16,4 0 0 0,1 0 0 16,-1-3-16-16,0 3-3 0,0-3-1 0,0-3 0 15,0 2-11-15,-3 1-3 0,3 3 0 0,-3-3 0 16,-1 3-8-16,-2 0 12 0,-1 3-12 0,0-3 12 15,-4-3-12-15,1 3 0 0,0 0-12 0,-4 0 12 16,-7 0-37-16,0 0 0 0,0 0 0 0,0 0 0 16,0 0-68-16,0 0-14 0,0 0-2 0,-7 0-1 15,0 0-99-15,-4 0-20 0</inkml:trace>
  <inkml:trace contextRef="#ctx0" brushRef="#br0" timeOffset="63165.88">17995 11620 2508 0,'0'16'71'0,"0"-7"16"16,0-3-70-16,4 0-17 0,3 4 0 0,-4-4 0 0,4 0 106 0,0-2 18 0,0-1 3 0,4 0 1 16,3 0-52-16,-3-3-9 0,6 0-3 0,1 0 0 15,0 0 0-15,6-3 0 0,-2 0 0 0,2 0 0 16,1-4-51-16,0 1-13 0,3-3 0 0,-3-1 0 15,-1 4 0-15,-3 0 0 0,4-1 0 0,-4 4 0 16,-3 0 0-16,-4 0 0 0,0 3 0 0,-3 0 0 16,-11 0-15-16,14 3-5 0,-4 0-2 0,-3 0 0 31,4 4-126-31,-4-4-24 0,-3 0-6 0</inkml:trace>
  <inkml:trace contextRef="#ctx0" brushRef="#br0" timeOffset="64282.7">18701 11353 2059 0,'0'0'45'0,"0"0"10"0,0 0 1 0,0 0 2 0,0 0-46 0,0 0-12 0,0 0 0 0,0 0 0 15,0 0 92-15,0 0 17 16,0 0 3-16,0 0 1 0,0 0-27 0,7 0-6 0,0 0 0 0,0 0-1 16,4 3-18-16,3 1-3 0,0-4-1 15,3 3 0-15,1 0-19 0,0 0-4 0,-1 0-1 0,1 0 0 0,0 0-17 0,-1 1-3 16,-3-1-1-16,0-3 0 15,4 3-12-15,-4-3 0 0,0 0 8 0,-3 0-8 16,3 3 0-16,-3-3-16 16,-1-3 3-16,1 3 1 15,-1-3-36-15,-3 0-6 0,0 3-2 0,-3-4 0 0,-4 4-57 0,0 0-12 16,0 0-3-16,0 0-648 0,0 0-131 0</inkml:trace>
  <inkml:trace contextRef="#ctx0" brushRef="#br0" timeOffset="64587.59">18768 11629 2880 0,'0'0'64'0,"0"0"12"0,0 0 4 0,0 0 0 15,0 0-64-15,3 3-16 0,1 1 0 0,6-1 0 0,1 0 28 0,3 0 4 0,0-3 0 16,4 3 0-16,-4-3 0 0,7 0 0 15,-3 0 0-15,-1 3 0 0,8 0-32 0,-4-3 0 0,0 3 0 0,4-3 0 16,0-3 23-16,0 3-2 0,3-3 0 0,-4-3 0 31,1 0-55-31,0 3-11 0,3-4-3 0,-3 1 0 0,-1 0-119 0,1-1-24 0,-4 1-5 16,4 0 0-16</inkml:trace>
  <inkml:trace contextRef="#ctx0" brushRef="#br0" timeOffset="68813.13">20094 11714 2397 0,'0'6'101'16,"4"0"-81"-1,-4 1 56-15,0-4 10 0,3 3 2 0,-3-6 1 16,0 0-28-16,0 0-5 0,0 0-2 0,0 0 0 16,0 0-22-16,0 0-5 0,0 0-1 0,0 0 0 15,0-6 26-15,0-4 4 0,0 4 2 0,0-10 0 16,0 1-42-16,-3-4-8 0,-1-3-8 0,-3-3 12 31,0-3 32-31,0 0 6 0,0-4 2 0,-4-5 0 0,-3 2-32 0,4 1-7 0,-4-4-1 0,0-6 0 16,3 3-12-16,-3-3 0 0,0 0 0 15,0 1 0-15,3 2 17 0,-3 0 1 0,3 3 0 0,4-2 0 0,-3 2-10 0,3 0-8 16,0 4 9-16,3-4-9 0,1 1-12 0,-1 2-9 16,0 4-2-16,4-1 0 0,-3 1 23 15,3 3 0-15,3 3 0 0,-3 0 0 0,8 6 12 16,-5-3 8-16,4 6 0 0,0 4 1 0,4-1-21 0,-1 4 0 0,4 3-12 0,1-1 4 16,2 7 8-16,1 0-13 15,3 3 5-15,0 1 8 0,4 2-11 0,3 0 11 16,-3 0-8-16,-1 1 8 0,-2-1 0 0,-1 0 0 15,0 4 0-15,0-4-8 0,-3 3 8 0,-4 1 0 16,0 2 0-16,-3-2-8 16,-1 5-96-16,1 1-20 0,-4 0-3 15,-4 2-1-15,1 1 0 0,-8 0 0 0,4 6 0 0,-7-3 0 16,-3 6-51-16,-1-3-10 0,-3 0-3 0,0 4-691 0</inkml:trace>
  <inkml:trace contextRef="#ctx0" brushRef="#br0" timeOffset="69534.19">19900 11435 1958 0,'0'0'43'0,"0"0"9"0,4 3 1 0,-1-3 3 0,4 3-45 0,4-3-11 16,-1 0 0-16,5 0 0 0,-1-3 135 0,3 0 25 15,1 0 4-15,3 0 2 0,0-1-61 0,8 1-12 16,-5-3-2-16,4 0-1 0,1 3-21 0,-1-4-4 16,-3 1-1-16,-1 0 0 0,1 0-43 0,0 2-9 15,-4 1-1-15,4 0-1 16,-4 0-10-16,0 3-14 0,-3 0 3 0,3 0 1 0,-4 0 10 0,-3 3 0 15,1 3 0-15,-1 1 0 16,-4-1-37-16,1 3-6 16,-1 1-1-16,1-1 0 0,-4 1 10 0,0-1 2 0,0 4 0 15,-3-1 0-15,-4 1 17 0,3-1 4 0,-3 1 1 0,0 2 0 0,0-2 10 0,0 3 0 0,-3-4 0 16,3 1 0 0,-4-4 0-16,1 4 0 0,-1-4 12 0,4-3-4 15,-3 1 12-15,3-7 2 0,0 0 1 0,0 0 0 0,0 0 8 0,-7-4 1 16,3-2 1-16,-3 0 0 0,3 0-6 0,-3-4-2 0,0-2 0 0,0-1 0 15,0 1-5-15,0-1-2 0,0-3 0 0,0 4 0 16,3-1-6-16,-3 1 0 16,0-1-1-16,4 1 0 15,-1-1-33-15,1 4-6 0,3-4-2 0,0 1 0 0,0-1 30 0,3 4 0 16,1-1 0-16,3-2 0 0,-4 2 0 0,4 4 0 16,1-3 0-16,-1 2 0 0,3 1 0 0,-3-3 10 0,4 6 0 0,-1-4 0 15,1 4-23-15,3 0-5 0,0 0-1 0,0 0 0 16,-3 0-2-16,3 3-1 0,0-4 0 0,0 1 0 15,-3 0 22-15,-1 0-11 0,-10 3 11 0,15 0-8 16,-15 0 8-16,10 0 0 0,-10 0 0 0,11 0 8 16,-11 0 7-16,7 3 1 0,0 3 1 0,-7-2 0 15,3 5-1-15,-3 0-1 0,0 4 0 0,0 3 0 0,0-1 2 0,-3 1 1 16,3 3 0-16,0 3 0 16,0-3-3-16,0 3-1 0,0-4 0 0,0 4 0 15,3-3 0-15,4 0 0 0,-3-3 0 0,3-1 0 16,0-2-14-16,4-7 0 0,-1 0 8 0,1-3-8 15,3-3 0-15,0 0 0 0,0-3 0 0,0-3 0 16,0 0 0-16,0-4 0 0,1-2 0 0,-1 2 0 16,-4-2 12-16,1-4-3 0,-1 4-1 0,-3-4 0 0,1 3 3 0,-5-2 0 15,1 2 0-15,-1 4 0 16,-6-1-2-16,3 1 0 0,-4 0 0 0,-3-1 0 0,0 4-9 0,0 0 12 0,-7-1-12 16,0 1 12-16,0 0-25 0,-1 3-5 15,5 0-1-15,-4 3 0 16,0 0-37-16,3 3-8 0,4 0-2 0,0 3 0 15,0 0-48-15,3 1-10 0,1-1-1 0,3 3-1 0,0 1-104 16,3-1-21-16,1 1-4 0,3-4-1 16,0 3 12-16,0 1 3 0,7 5 0 0,0-2 0 15</inkml:trace>
  <inkml:trace contextRef="#ctx0" brushRef="#br0" timeOffset="69803.88">20927 11501 1238 0,'14'9'55'0,"-11"-6"11"0,4 0-53 0,1 0-13 0,-1 1 0 0,0 2 0 0,0-3 201 0,0 0 38 15,0-3 7-15,-4 0 2 0,4-3-85 0,-3 0-17 16,-4 3-3-16,3-6-1 0,1-4-50 0,0 1-9 0,-1-1-3 0,-3-2 0 0,4-1-30 0,-1 1-6 15,-3-4-2-15,4 0 0 0,-1 1-17 0,1-1-3 16,-1-3-1-16,4 0 0 16,-3 1 1-16,3 2 0 0,3-3 0 0,-3 3 0 0,4 4-6 0,-4-1-2 15,4 1 0-15,-4 6 0 0,3-1 1 0,-3 4 0 16,4 6 0-16,-4 0 0 0,4 7 9 0,-1-1 3 16,4 7 0-16,-3 0 0 0,-1 6-5 0,5 3-1 15,-5 3 0-15,1 0 0 16,3 0-4-16,-4-3-1 0,1 4 0 0,-4-1 0 15,0-3-16-15,4 0 0 0,-4 0 0 0,0-3 0 16,0-3-10-16,-4-3 10 0,4-1-10 0,-3-5 10 16,3-4-75-16,-7-6-9 0,0 0-1 0,0 0-1 15,4-10-28-15,-1-2-6 0,-3-1 0 0,0-2-1 16,0-4-55-16,0 0-10 0,4 0-2 0,-4-3-867 16</inkml:trace>
  <inkml:trace contextRef="#ctx0" brushRef="#br0" timeOffset="70057.15">21452 11065 2361 0,'0'0'52'0,"0"-6"10"0,4-1 2 0,-4-2 4 0,3 3-55 0,-3 6-13 0,0 0 0 16,0 0 0-16,0 0 89 0,4 9 15 0,0 0 4 0,-1 4 0 16,1 3-32-16,3-1-7 0,0 4-1 0,0 6 0 15,3 3-28-15,-3 1-5 0,4-1-2 0,0 3 0 16,3 1 16-16,-4 2 3 0,1 1 1 0,-1-1 0 0,1 1-14 0,0-4-3 16,-1 0-1-16,1 1 0 0,-1-7 3 0,1 0 1 15,0-3 0-15,-1-3 0 16,-3-4-66-16,0-2-13 0,0-4-2 15,0-3-1 1,-7-6-50-16,0 0-11 0,0 0-1 0,-3-6-1 0,-4 0 46 16,-4-3 10-16,1-4 2 0,-5-6 0 0,-2 3-145 0,-1 1-29 0,-7-4-6 0</inkml:trace>
  <inkml:trace contextRef="#ctx0" brushRef="#br0" timeOffset="70223">21230 11498 2419 0,'0'0'53'0,"0"0"11"0,0 0 3 0,7-4 1 0,0 4-55 0,4-3-13 0,-1 0 0 0,1 0 0 0,3 3 164 0,0 0 29 16,7-3 7-16,1 3 0 0,6-3-85 0,0 0-18 16,4-1-3-16,0 1-1 0,-1-3-43 0,-2 3-9 15,2 0-1-15,5 3-1 0,-1-3-20 0,0 3-4 0,0 3-1 0,4-3 0 16,-4 0-14-16,1 3 0 0,-5-3 0 0,-2 3 0 16,-5 3 0-16,-2 1 0 15,-1-1 8-15,-4-3-8 16,-3 3-41-16,1-3-11 0,-1 4-3 0,-7-4 0 15,0-3-140-15,0 0-28 0,-7 0-5 0</inkml:trace>
  <inkml:trace contextRef="#ctx0" brushRef="#br0" timeOffset="71077.98">15533 12551 1792 0,'3'-9'51'0,"1"2"10"15,-1 1-49-15,1 0-12 0,-1 0 0 0,-3 6 0 16,0 0 132-16,0 0 24 0,8 0 5 0,-8 0 1 0,3 6-26 0,-3 6-6 0,0 4-1 0,0 0 0 15,0 9-37-15,-3 3-8 0,-1 3-2 0,0 4 0 32,1-1-45-32,-4 1-9 0,0-1-1 0,0 7-1 0,0-3-18 0,3 3-8 0,-3 2 0 0,0 1 8 15,0-6-20-15,3 3-5 0,1-4-1 0,-4-2 0 32,7-4-88-32,-4 1-18 0,1-4-3 0,3-3-1 0,0-3-51 15,3-7-10-15,1-2-3 0</inkml:trace>
  <inkml:trace contextRef="#ctx0" brushRef="#br0" timeOffset="71278.82">15864 12636 1934 0,'4'-38'40'0,"-4"26"9"16,0 2-39-16,-4 4-10 0,4 0 0 0,0 6 0 16,-7-4 184-16,4 8 34 0,-8 2 7 0,4 3 2 15,0 4-131-15,-3 6-25 0,-1 3-6 0,0 6-1 16,1-3-4-16,-1 3 0 0,1 3-1 0,-1 4 0 15,4 3-27-15,-4 2-6 0,1 1-1 0,3 3 0 16,0-6-12-16,3 2-2 0,1 1-1 0,-1-3 0 16,4-10-32-16,4 0-6 15,-1-6-2-15,1-3 0 0,6-3-78 0,1-4-16 0,-1 1-4 0</inkml:trace>
  <inkml:trace contextRef="#ctx0" brushRef="#br0" timeOffset="72150.3">16418 13137 1995 0,'7'10'84'0,"4"-1"-68"15,0-3 100-15,-1 1 20 0,4-4 4 0,4 0 1 16,-1-6-42-16,5 0-9 0,-1-4-2 0,0-2 0 16,0-3-36-16,-3-1-7 0,3-6-1 0,-3 0-1 15,-4 1-32-15,0-4-11 0,0 0 0 0,0-3 9 16,-3 3 44-16,-4 0 9 0,3 0 2 0,-3 3 0 15,-3 0-52-15,-1 0-12 0,1 7 0 0,-4-1 0 16,0 1 0-16,-4 2 0 0,1 1 0 0,-1 3 0 0,-3 2 0 0,0 1 0 16,-3 3 0-16,-1 3 0 0,-3 4 0 0,-4-1 0 0,1 7 0 0,6-4 0 15,-3 7 12-15,0-1-1 0,0 7 0 0,0 0 0 32,0 0-11-32,3 3-16 0,4 3 4 0,-4 4 1 0,4-4 11 0,0 0 0 0,7-3 0 0,0-3 0 15,7 0-12-15,-3-3-1 0,6 0 0 0,1-3 0 16,0-1 13-16,3 1-11 0,3 0 11 0,-3-7-10 15,4 4 10-15,-4-4 0 0,4-3-9 0,-1 0 9 32,1 1 12-32,0-1 8 0,-1 0 0 0,4-3 1 15,-3 1-21-15,0-4 0 0,-1 0 0 0,1 0 0 16,-4 0 0-16,-3-4 0 0,3 1 0 0,-4 0 0 0,-3-3 28 0,4 0 0 0,-4-1 1 0,-3-2 0 16,-1-4-4-16,1 1-1 0,-1-1 0 0,-3 1 0 15,0-4-8-15,0 0-1 0,-3-2-1 0,-1-4 0 16,1 0-14-16,-1 3 0 0,1 0 0 0,-1-3 0 15,1 3 0-15,-1-3 0 0,4 4 0 0,-4 2 0 16,4 0 0-16,0 1 0 0,0 5 0 16,0-2 0-16,4 5 0 0,0-2 0 0,-1 3 0 0,1-1 0 0,3 4 0 0,-4 0 0 15,8 0 0-15,-1 0 0 16,1 3 0-16,3 0 0 0,0 0-8 0,0-3 8 0,0 3 0 0,4 0 0 16,-4 0-8-16,7 3 8 0,-3-3-18 15,0 0 0-15,3 3 0 0,-4 3 0 16,1-3-20-16,0 4-4 0,-1 2-1 0,1 0 0 15,0 1-68-15,-4-1-13 0,0 4-4 0,0 2 0 16,0-2-51-16,-3 0-10 0,-1-4-3 0,-3 7 0 0,0-7-51 0,0 4-10 16,4 15-3-16,-8-13 0 0</inkml:trace>
  <inkml:trace contextRef="#ctx0" brushRef="#br0" timeOffset="73061.42">17392 13172 1497 0,'0'0'32'0,"0"0"8"0,-4 6 0 0,4-3 4 31,0-3-36-31,-3 7-8 0,3-7 0 0,0 0 0 0,-7 3 97 0,7-3 18 16,-4 0 3-16,-3 0 1 0,0 0-37 0,4-3-7 0,-4 3-2 0,3-7 0 15,-3 1 44-15,0 0 9 0,3-4 2 0,-3 1 0 0,-3 0-52 0,3-7-9 16,-4 3-3-16,4-2 0 0,-3-1 0 0,2 0 0 16,-2 1 0-16,3-1 0 0,0 0-51 0,3 1-13 15,1-1 0-15,-4 0 0 16,7 4 0-16,0-4 0 0,0 3 0 0,3 1 0 16,1-1 29-16,-1 4 3 0,1 0 1 0,3-1 0 15,0 4-23-15,3 0-10 0,1 2 8 0,0 1-8 16,3 3 27-16,0 0 0 0,0 0 0 0,0 0 0 15,4 3-39-15,-4 1-7 0,7-4-1 0,0 3-1 16,0-3 21-16,-3 0 0 0,3 0 0 0,0 0 0 0,-3-3 0 16,0-1 0-16,-1 1-8 0,1-3 8 0,-4 0-11 0,0 0 3 15,-3-1 0-15,-1 1 0 16,4 0-20-16,-14 6-4 0,11-7-1 0,-11 7 0 0,11-6 33 0,-11 6 0 16,0 0 0-16,0 0 0 0,0 0 0 0,0 0 0 15,0 0 0-15,0 0 0 0,0 0 44 0,0 0 16 16,0 3 4-16,0 7 0 0,-4-1-64 0,0 4-12 15,1 5-2-15,-1 1-1 0,-3 6 15 0,7 4 0 16,-3-1 12-16,-1 3-12 0,4-3 14 0,0 4-4 16,0-4-1-16,4 3 0 0,-1-6 10 0,1-3 1 15,-1 0 1-15,4-3 0 16,1-3-11-16,2-4-2 0,4-2-8 0,-3-4 12 0,3-3 20 16,4 0 3-16,-1-3 1 0,-3 0 0 0,4-3-58 0,-4-3-11 0,0 0-3 15,0-4 0-15,-3 1 36 16,3-1 0-16,-3 1 0 0,-1-7 0 0,-3 4 0 0,0-4 0 0,0 4 9 0,-3-4-9 31,-1 0 9-31,-3 4-9 0,-3-1 10 0,-1 4-10 0,-3-4 11 0,-3 4-11 16,-1-1 12-16,1-2-12 0,-5-1 11 0,1 1-11 0,0 2 10 0,0-2-10 15,0 2 10-15,-4 1-10 0,4 3 10 0,0-1-10 16,0 4-10-16,3 0-8 0,1 3-2 0,3 3 0 0,0-3-2 16,3 3-1-16,1 4 0 0,-1-1 0 31,4 3-42-31,4-2-9 0,3 5-2 0,0-6 0 15,0 4-41-15,7-1-9 0,0 1-2 0,0-1 0 0,4 0 52 16,-1-2 9-16,1 2 3 0,3-3 0 0,0 4 16 0,4-4 3 0,0 7 1 0,-4-7 0 16,4 3 22-1,-4 1 5-15,0-1 1 0,0 1 0 0,-3-1 47 0,3 0 9 0,-3 1 3 0,-1-1 0 16,-3 1 30-16,4-1 7 0,-4 0 0 0,0 1 1 16,-3-4 38-16,-1 0 7 0,1-3 2 0,-8 4 0 15,5-7-52-15,-8 0-9 0,0 0-3 0,0 0 0 16,0 0-51-16,0 0-13 0,0 0 0 0,-4-10 0 0,-3-2 54 15,0-1 8-15,-7-2 2 0,3-4 0 0,1 0-64 0,-1-3-28 0,4 0 3 16,-4-6 0-16,1 3 25 16,-1-3 17-16,4-1-2 0,4 1-1 0,-4 3-4 0,7 0-1 15,-4 0 0-15,4 3 0 16,4 3-9-16,-1-3 10 0,4 3-10 0,4 1 10 0,-1 2-10 0,4 0 8 0,4 0-8 16,0 4 8-16,3-1 0 0,0 4 0 0,-3 0 0 0,6-1 0 15,-2 7-18-15,6 0-4 0,-4 3-1 0,5 0 0 16,-5 3 15-16,1 0 0 0,0 3 0 0,-4 1 0 15,-3-1 0-15,3 0 0 16,-4 1 0-16,1-1 0 0,0 0 0 0,-1 0 0 0,-3 1 0 16,-3-4 0-16,0 0 0 0,-1 0 0 0,-3-3 0 0,0 0 0 0,-3 0 0 0,-4 0 0 15,7 0 0-15,-7 0 0 16,0 0-105-16,0 0-19 0,0 0-3 0,0 0-854 16,0 0-171-16</inkml:trace>
  <inkml:trace contextRef="#ctx0" brushRef="#br0" timeOffset="78622.93">14178 14000 1552 0,'0'0'44'0,"7"3"10"0,0 0-43 0,0 0-11 0,4 0 0 0,-1-3 0 16,5 3 104-16,-1 0 20 0,0 1 3 0,3-4 1 31,1 0-8-31,3 0 0 0,0 0-1 0,-3-4 0 0,3 1-35 0,-3-3-6 0,3 3-2 0,-7-3 0 16,4-1-28-16,-8 1-5 0,4 0-2 0,-6-4 0 15,2 4-17-15,-3-3-3 0,-3 3-1 0,-1-1 0 32,1 1-20-32,-1 3 0 0,-3 3 0 0,0 0 0 15,0 0 41-15,0 0 4 0,0 0 1 0,-10 0 0 16,3 3-26-16,-4 3-4 0,0 1-2 0,-3 2 0 0,0 0-14 16,-3 4 9-16,-1-1-9 0,0 1 8 0,-3 6-8 0,0-4 0 0,3 1 0 0,-3 3 0 31,4 0 0-31,2 0 0 0,-2-1 0 0,6 4 0 15,1 0 0-15,3 0 0 0,0 0 0 0,-1 3 0 0,8-3 0 0,0 3-12 0,4-3 2 16,3-6 1-16,0 0 9 0,4-4-10 0,6 4 10 0,-3-7-10 16,8 4 10-1,-1-4-8-15,3 1 8 0,5-1-8 0,-1 0 8 0,0-5 0 0,-3-1 0 0,-4 0 0 16,0-3 0-16,4 0 0 0,-4-3 0 0,0 0 0 16,0-1-36-16,1-2-9 0,-1-3-2 0,0-4 0 0,0-3 38 0,-7 4 9 0,0-4 0 15,0 1 0 1,-3-1-156-16,-4 0-28 15,-3 1-7-15</inkml:trace>
  <inkml:trace contextRef="#ctx0" brushRef="#br0" timeOffset="78890.69">14750 13664 2249 0,'0'0'47'0,"0"0"10"0,0 0-45 0,0 6-12 0,0 1 0 0,0-1 0 16,0 3 96-16,0 4 16 0,3 3 4 0,1 2 1 15,-1 4-21-15,1 7-4 0,3-1 0 0,-4 6-1 16,4 4-22-16,0 3-4 0,1 3-1 0,2-1 0 16,-3-5 0-16,0 3 0 0,0-7 0 0,0 4 0 15,0-4-52-15,0 4-12 0,-3 0 0 0,3-4 0 16,0-2-9-16,0-1-3 0,0-3 0 0,0-3 0 16,0-6-100-16,-3-3-21 15,-1-1-4-15,1-5-1 0,-1-4-154 0,1-3-30 0</inkml:trace>
  <inkml:trace contextRef="#ctx0" brushRef="#br0" timeOffset="79511.19">15145 14022 2508 0,'0'0'71'0,"0"0"16"16,3 6-70-16,-3 0-17 0,0 0 0 0,0 1 0 15,0 2 106-15,-3 1 18 0,-1 2 3 0,-3-3 1 16,4 4-79-16,-4 0-15 0,0 2-3 0,-4 1-1 15,0 0 3-15,1 2 1 0,-1-2 0 0,1 3 0 0,-1 3-34 0,4-3 0 0,-4-1 0 0,4-2 0 16,0 0 0-16,0 0 0 0,4-4 0 0,-4-3 0 16,7-2 0-16,0-7 0 0,0 0 0 0,0 0 0 31,0 0 0-31,3-3 0 0,4-4 0 0,0 1 0 0,0 0 0 0,4 0 0 0,3-7 0 0,0 7 0 16,0-4 31-16,0 1-1 15,4 3 0-15,3-4 0 16,0 1-10-16,4-1-3 0,-4 4 0 0,4 0 0 0,-4 3 10 0,-3 0 1 0,-1 6 1 0,-3-3 0 31,-3 3-1-31,3 3-1 0,-7 0 0 0,4 1 0 0,-4 5-15 0,-4 1-2 0,1 2-1 0,-4 7 0 31,0 0 11-31,0 0 3 0,-4 3 0 0,1 0 0 16,-1-3-23-16,-3 0 0 0,0-3 0 0,0 0 0 16,0-3 0-16,0-4 0 0,4 1 0 0,-5-7 0 0,5 0 0 0,3 1 0 15,0-7 0-15,0 0 0 0,0 0 0 0,3 3 0 0,1-3 0 0,3 0 0 16,0 0 0-16,4-3 0 0,-1-1 0 0,4-2-8 15,0 0-8-15,1-4-2 0,2 1 0 0,1-3 0 16,0-4 18-16,-1 0 0 16,4-6 0-16,4 0 0 0,-4-3 0 0,-3-3 12 0,3 3-1 0,0-3-1 15,-3 3-10-15,-1 3 0 16,5-3 0-16,-8 6 0 0,0-3 0 0,-7 6 0 0,3 0 0 0,-6 1 0 16,3 2 0-16,-7 4 0 0,0-1 0 0,0 4 0 15,-7 0 0-15,3 3 8 0,-6 0-8 0,-1 3 0 16,1 3 0-16,-4 3 0 0,3 0 0 0,-7 4 0 15,8 2 0-15,-4 1-11 0,3 6 1 0,4 2 0 16,-4 1 18-16,4 4 3 0,4-1 1 0,-4 0 0 0,7 3-12 16,0-3 0-16,3 0 0 0,1-3 0 15,6 0-20-15,-2-3-5 0,2-4-2 0,4 1 0 16,4-6 27-16,3-4 16 0,0 0-3 0,4 0 0 16,0-6-2-16,-1 4-1 0,1-4 0 0,3-4 0 0,0 4-2 15,1-3-8-15,-1 0 12 0,0 0-4 0,0 0-8 0,-3-3 8 0,0 2-8 0,-1 1 8 16,1 0-8-1,-4 0 0-15,0 0 0 0,-6 0 0 0,-1 0-19 0,0-4-2 0,-7 4-1 0,0-3 0 32,-7 6-79-32,0 0-16 0,0 0-3 0</inkml:trace>
  <inkml:trace contextRef="#ctx0" brushRef="#br0" timeOffset="118300.16">15265 15803 1044 0,'10'9'21'0,"-6"-6"7"16,-1 0-28-16,1 0 0 0,-4 1 0 0,3-1 0 16,1 3 118-16,-4-3 18 0,3 3 4 0,-3-6 1 15,4 4 41-15,-4-4 8 0,4 3 2 0,-4-3 0 16,0 0-52-16,0 0-9 0,0 0-3 0,0 0 0 16,0 0-102-16,0 0-26 0,0 0 0 0,-8-10 0 15,1-2 56-15,0-4 7 0,-3-3 1 0,-1-6 0 16,-3 0-52-16,0-6-12 0,0-7 0 0,0 0 0 15,0 4 28-15,0-4 2 0,3 1 1 0,-3-4 0 0,3 0-20 0,4-6-11 16,0-3 12-16,0 0-12 16,0 3 28-16,3 0 0 0,1 3-1 0,-1 0 0 15,4 0-27-15,0 3 0 0,0 1 0 0,4-4 0 0,-1 6 0 0,1 0 0 0,3 1 10 0,0 2-10 16,4 7 8 0,-1 6-8-16,1 3 0 0,-1 7 0 0,8 2 8 0,-4 7-8 15,7 0 0-15,-3 9 0 0,3 1 0 0,0 5 10 0,4 4-10 0,-4-1 8 31,-3 4-8-31,-1 0 0 0,1 3 0 0,0-3 0 16,-4 3 0-16,0-7-12 0,4 1 0 0,-4 0 1 0,-4-4-21 0,1 1-5 16,-4-4-1-16,0-2 0 0,0-1-93 0,0 0-18 0,-3 0-4 0,-1 1-1 15,-3-4-57 1,0 3-11-16</inkml:trace>
  <inkml:trace contextRef="#ctx0" brushRef="#br0" timeOffset="118571.74">15064 15567 1580 0,'0'0'70'0,"0"0"14"16,0 0-67-16,7-6-17 0,-4 3 0 0,4-3 0 15,0 3 108-15,0-1 19 0,4-2 3 0,3 3 1 16,0-3-20-16,4 3-4 0,-1 0-1 0,5-4 0 16,-1 4-29-16,0 0-5 0,0 0-2 0,0 0 0 0,-3 0-38 0,0-1-7 0,-1 4-1 0,1 0-1 31,-1 0 6-31,-2 0 2 0,-5 0 0 0,4 4 0 16,0-1-127-16,-3 0-26 0,3 0-5 0,-3 0-1 15,3 3-50-15,-4 1-10 0,1-1-3 0</inkml:trace>
  <inkml:trace contextRef="#ctx0" brushRef="#br0" timeOffset="119142">15695 15878 2451 0,'-10'-3'108'0,"-1"0"24"16,0-1-106-16,1-2-26 0,-1 0 0 0,1 0 0 15,-1-7 35-15,0 1 1 0,4-4 1 0,0 0 0 16,0-3-15-16,4 1-3 0,-1-1-1 0,1 0 0 16,3 0-18-16,0 0 0 0,3 1 0 0,1 2-9 15,3 0 9-15,0 4 0 0,3-1 0 0,1 4 0 16,0-1-9-16,-1 1 0 0,4 3 0 0,0-1 0 16,4-2-19-16,-4 3-4 0,4-1-1 0,-1-2 0 15,-2 3-15-15,2-4-4 0,-3 4 0 0,4 0 0 16,0-1 11-16,-8-2 1 0,4 3 1 0,0 0 0 15,0 2 17-15,1-2 3 0,-5 3 1 0,1-3 0 16,-4 6 9-16,3-3 9 0,-3 3-13 0,-7 0 5 16,0 0 20-16,4 3 5 0,-4-3 1 0,4 6 0 0,-1 0 46 0,-6 7 10 0,3-1 2 0,-4 4 0 15,-3 3-4-15,3 6 0 16,-3-3 0-16,4 6 0 0,-4 0-23 16,3 4-5-16,-3 2 0 0,4-6-1 0,-1 1-6 0,4-4-1 0,-3 0 0 0,3-6 0 15,3-1 8-15,1-5 0 0,-1-1 1 0,1-5 0 31,3-1-45-31,0-3-24 0,3 0 2 0,1-9 1 0,0 3 21 16,3-7 0-16,0-2 0 0,0-1 0 0,0-9 0 0,0 0 0 0,4-6 12 0,-4 0-4 16,0 0 1-16,0 3 0 0,-3 0 0 0,-1 0 0 15,-3 3-1-15,0 6-8 0,-3-3 12 0,-1 7-4 16,-3-4 2-16,-7 6 0 0,0-2 0 0,0 3 0 16,-3 2 2-16,-4 1 0 0,-1 3 0 0,1 0 0 15,-3 3-12-15,3 3 0 0,-1-3 9 0,1 6-9 16,0 0-25-1,4 4-10-15,-1-1-1 0,4 4-1 0,0-1-75 0,3-2-16 0,1 2-2 0,3 1-1 16,3-1-78-16,-3-2-16 0,4-1-3 16</inkml:trace>
  <inkml:trace contextRef="#ctx0" brushRef="#br0" timeOffset="119482.65">16207 15872 2261 0,'0'0'95'0,"0"0"-76"15,0 0 81-15,0 0 17 0,-4-7 3 0,4-2 1 16,0 0-54-16,0-7-11 0,0 0-3 0,4-3 0 16,3-3-12-16,-4 0-2 0,4-6-1 0,0 0 0 15,0 0-7-15,4 0-2 0,0-1 0 0,-1 4 0 16,-3 3-5-16,4 3-2 0,-1 1 0 0,1 2 0 16,3 3-13-16,-3 1-9 0,3 3 12 0,-4 2-12 15,4 4 35-15,1 0 0 0,-1 3 0 0,-4 0 0 16,8 6-6-16,-4 4-1 0,0-1 0 0,0 10 0 15,0 3-1-15,0 3-1 0,1 6 0 0,-1 4 0 32,-4-1-10-32,1 4-3 0,-4-1 0 0,3-2 0 0,-2-4-13 0,-1-6 0 0,0-3 8 15,0-6-8-15,0 0 0 0,-4-7-15 0,1-3 3 0,-1-2 1 16,-3-4-93-16,7-4-20 0,-3 1-3 0,-4-6-1 16,3-1-33-1,-3-2-7-15,0-1-2 0</inkml:trace>
  <inkml:trace contextRef="#ctx0" brushRef="#br0" timeOffset="119689.61">16648 15266 2078 0,'0'7'88'0,"0"-1"-71"16,3 3 103-16,1 4 21 0,-1 3 4 0,1-4 1 15,3 7-74-15,0 0-16 0,0 3-2 0,0 3-1 0,4 0 3 0,-1 3 1 16,-3 0 0-16,4 4 0 0,-1-1 3 0,1 4 1 0,-1 2 0 0,1-2 0 31,3-1-24-31,0 1-5 0,0-4 0 0,1 0-1 16,-1-6-22-16,0 1-9 0,0-5 8 0,3 1-8 15,-6 0 0-15,3-3 0 0,-3 0 0 0,-1 0 0 0,-3-4-12 0,0-2-8 16,-3 3-2-16,0-7 0 16,-4-3-62-16,-4-3-12 0,4-3-2 0,-7-3-1 15,-4-3-72-15,-3-3-14 0,0-4-3 0</inkml:trace>
  <inkml:trace contextRef="#ctx0" brushRef="#br0" timeOffset="120015.94">16521 15834 2796 0,'3'6'118'16,"-3"-3"-94"-1,4 1 79-15,3-1 16 0,0 0 3 0,3-3 1 31,4-3-27-31,1 0-4 0,2-1-2 0,4-2 0 0,-3-3-38 0,3-1-7 0,0 1-1 0,1-4-1 32,2 1-23-32,1 2-4 0,0-2 0 0,3 2-1 0,0-2-7 0,7 2 0 0,1 1-8 0,2 0 12 15,-2-1-4-15,-1 4 0 0,-3 0-8 0,3-1 12 16,-7 4-12-16,0-3 0 0,-3 3 0 0,3 0 0 16,-3 3 0-1,0 0 0-15,-4 0 0 0,4 0 0 0,-4 3 0 0,0 0-8 0,0 0 8 0,-3 0-10 16,-1 0-71-16,-3 4-15 0,-3-4-2 0</inkml:trace>
  <inkml:trace contextRef="#ctx0" brushRef="#br0" timeOffset="120710.95">17914 15442 1197 0,'0'0'50'0,"0"0"-40"31,0 0 147-31,0 0 30 0,-7 3 5 0,7-3 2 0,0 0-25 0,0 0-5 16,-4 6 0-16,4-6-1 0,4 4-79 0,0-1-16 0,-1 0-4 0,1 0 0 31,3 0 29-31,3-3 6 0,4 0 1 0,-3 0 0 16,3 0-47-16,0 0-9 0,4 0-1 0,-4 0-1 0,0 0-17 0,4 0-3 0,-1 0-1 15,1-3 0-15,0 3-7 0,-1 0-2 0,1 0 0 0,-1-3 0 16,-2 3-12-16,6-3 9 0,0 0-9 0,-3 3 8 31,-1-4 4-31,-3 1 1 0,0 3 0 0,1-3 0 0,-5 3-33 0,-3 0-6 0,0-3-2 0,-7 3 0 16,0 0-54-16,0 0-11 0,0 0-3 0,0 0 0 16,0 0-76-16,-7 3-15 0,0-3-3 0</inkml:trace>
  <inkml:trace contextRef="#ctx0" brushRef="#br0" timeOffset="120899.3">18016 15737 2553 0,'11'15'53'0,"-8"-8"12"0,5-4-52 0,-1-3-13 0,0 0 0 0,3 0 0 15,4 0 105-15,0-3 19 0,8 0 3 0,-5-1 1 16,1 1-52-16,3 0-9 0,0 0-3 0,0-3 0 31,4 3-51-31,0-1-13 0,-1 1 0 0,1 0 0 16,0 0-48-16,0 3-13 0,-4-3-3 0</inkml:trace>
  <inkml:trace contextRef="#ctx0" brushRef="#br0" timeOffset="122805.25">19406 15812 1728 0,'0'9'76'0,"0"-2"16"15,4-1-73-15,-4 0-19 0,0-6 0 0,0 0 0 16,0 0 106-16,0 0 18 0,0 0 3 0,0 0 1 16,0 0-52-16,-4-6-9 0,1-3-3 0,-1-4 0 15,-3-3-20-15,0-6-4 0,0 0 0 0,0-6-1 16,4 0-7-16,-8 0-2 0,7-4 0 0,-3 7 0 15,0-6-4-15,0 3-1 0,-3-4 0 0,3 1 0 16,-4-7-4-16,4 1-1 0,-4-7 0 0,1-13 0 16,-1 1-4-16,1 3-2 0,-1-1 0 0,4-5 0 15,-4 6-14-15,4-1 0 0,4 4 0 0,-1 0 0 16,4 3 0-16,0 3 0 0,0 6 0 0,4 1 0 16,-1 2 0-16,1 4 0 0,3 6 0 0,0 0 0 0,0 6 0 0,4 0 12 15,-4 3-3-15,7 4-1 0,-4 2 7 16,1 4 1-16,3 0 0 0,4 3 0 0,-4 0-4 15,3 3 0-15,5 0 0 0,-1 3 0 16,0 6 14-16,0 1 2 0,0-1 1 0,0 4 0 0,-3 2-29 0,-4-2-8 16,0 2-1-16,-3 4 0 15,3 3-37-15,-3 0-7 0,-4 3-2 0,0 0 0 16,-4 4-68-16,1-1-13 0,-4-3-4 0,-4 6-1000 0</inkml:trace>
  <inkml:trace contextRef="#ctx0" brushRef="#br0" timeOffset="123040.25">19332 15586 2188 0,'0'0'48'0,"7"3"11"0,0-3 1 0,4 4 1 0,0-4-49 0,-1 0-12 16,4 3 0-16,0-3 0 0,4 0 105 0,0 0 19 15,3-3 3-15,0-1 1 0,0 1-103 0,0-3-25 16,0 0 0-16,1-1 0 0,-1-2 8 0,0 3-8 15,0-1 0-15,0-2 8 16,0 3-30-16,-3 0-6 0,0-1-2 0,-1 4 0 16,1 0-108-16,0 0-22 0,-4 3-4 0,0 3-805 0</inkml:trace>
  <inkml:trace contextRef="#ctx0" brushRef="#br0" timeOffset="123828.77">19904 15843 2215 0,'-14'-12'93'16,"0"-4"-74"-16,-4 0 107 0,4 1 22 0,-4-4 4 0,4 0 0 15,0-3-121-15,0 3-31 16,3-3 0-16,1 1 0 0,-1 2 41 0,8-3 3 0,-5 6 0 0,5-3 0 16,3 4-34-16,0-1-10 0,0 3 0 0,3-2 0 15,5 5 21-15,-5-2-2 0,8 2-1 0,-4-2 0 16,3 2-66-16,1 1-12 0,3 0-4 0,0-1 0 15,0-2 52-15,0 2 12 0,4-2 0 0,-4 2 0 16,4 1 12-16,-1-1 4 0,1 1 2 16,0 3 0-16,3-4-29 0,-4 4-5 0,1-3-2 0,-4 6 0 15,4-1 30-15,-8 1 5 16,4 3 2-16,-6 3 0 0,2-3 2 0,-3 4 1 0,-3-1 0 0,-1 3 0 16,-3 3 13-16,0 1 2 0,0 2 1 0,-3 7 0 15,-1-3-6-15,1 6 0 0,-4 0-1 0,3 0 0 16,1 3-8-16,-1 0-2 0,-3 3 0 0,3 0 0 15,4 0-21-15,0-6 0 0,0 0 0 0,7-6 0 16,-3 0 24-16,3-4 11 0,0-2 1 0,4-4 1 16,-1-3-37-16,1-3 0 0,3-3 0 0,-3 0 0 15,3-7 0-15,0 1 0 0,0-4 0 0,-4-2 0 16,5-1 0-16,-5-3 8 0,1 0-8 0,-1 1 8 16,-3-1-8-16,4 0 8 0,-7 3-8 0,3 1 8 15,-7 2-8-15,0 1 8 0,0-1-8 0,-4 4 8 16,1 2 0-16,-5 1 1 0,1 3 0 0,-7-3 0 15,4 3-1 1,-1-4-8-16,-3 4 12 0,-4-3-4 0,4 3-8 0,0 3-11 0,4-3 3 0,-5-1 0 16,5 4-20-16,-1 0-3 15,4 0-1-15,7 0 0 0,0 0-46 0,0 0-10 0,0 0-1 0,0 0-1 16,4 7-64-16,3-4-13 0,3 3-2 0,1-3-1 16,3 4-88-16,-3 2-18 0,3-3-3 0,3 4-1 15,-2-1 24-15,2 4 4 0,-3-4 0 0,4 4 1 0,-4-1 251 16,0 4 44-16,4-1 12 0,-4 1 3 0,0 3 110 0,-3-3 23 0,3-1 4 0,-4-2 0 31,1-1-3-31,-8-2-1 0,4-4 0 0,-3 0 0 0,-4-6-51 0,0 0-10 16,0 0-3-16,0 0 0 0,4-6 0 0,-4 0 0 0,0-7 0 0,0 1 0 15,0-4-60-15,-4 0-12 0,4-2-2 0,0-4-1 16,0 3-33-16,0 0-8 0,0 0 0 0,0 0-1 16,7 1 21-16,-3 2 4 0,3 0 0 0,0-3 1 15,0 4-17-15,0 2-4 0,3 1-1 0,1-1 0 16,0 7-3-16,-1-1 0 0,4 7 0 15,-3-3 0-15,3 3 8 0,0 3 0 0,4 4 1 0,-8-1 0 0,4 0-1 16,0 7-1 0,1-1 0-16,-5 4 0 0,1 0-5 0,-1 3-1 15,1-1 0-15,-4 1 0 16,0 0-3-16,-3 0-1 0,3 3 0 0,-4-3 0 0,1-4-19 0,-1 1-4 0,1-4-1 16,-4-2 0-16,3-4-83 0,-3-6-17 0,0 0-3 0,0 0-1 15,0 0-67-15,0-6-14 0,0-4-2 0</inkml:trace>
  <inkml:trace contextRef="#ctx0" brushRef="#br0" timeOffset="124096.77">20962 15580 2358 0,'0'0'52'0,"0"6"10"0,4 4 2 0,-1-1 3 0,1 4-54 15,-1-4-13-15,4 4 0 0,-3-1 0 0,-1 1 105 0,4-4 19 0,-7-3 3 0,4 4 1 16,-4-10-44-16,0 0-9 15,0 0-2-15,0 0 0 0,0 0-27 0,3-10-6 16,-3 4 0-16,-3-6-1 0,-1-4-2 0,4 0 0 16,-7-3 0-16,4-3 0 0,-8 0-17 0,4-3-4 15,-3 0-1-15,-1 6 0 0,0-6-15 0,1-3 0 16,-4-3 8-16,0-1-8 16,-1 1 0-16,5 0 0 0,-4-1 0 0,-4-5 0 15,4 5-36-15,0 4-11 0,3 3-1 0,-3 6-1 0,7 4-50 0,-3 2-9 0,-1 4-3 0,4 2-782 16,-4 4-157-16</inkml:trace>
  <inkml:trace contextRef="#ctx0" brushRef="#br0" timeOffset="124262.21">20733 15323 2779 0,'7'19'61'0,"-7"-13"13"0,3 3 2 0,1 1 2 0,-1-4-62 0,1 3-16 16,3-2 0-16,0-1 0 0,4 0 97 0,-1-3 17 15,4-3 3-15,0 4 1 0,4-4-46 0,0 0-8 16,-1-4-3-16,1 1 0 0,3 0-45 0,-3 0-8 15,6 0-8-15,-2-3 9 16,-5 2-29-16,4-2-5 0,-3 3-2 0,0 0 0 16,-1-3-99-16,1 2-20 0,-4 4-4 0</inkml:trace>
  <inkml:trace contextRef="#ctx0" brushRef="#br0" timeOffset="124588.83">21509 15386 2649 0,'0'0'58'0,"-4"6"12"0,4 0 2 0,-3 0 4 0,3-6-61 0,0 0-15 0,0 0 0 0,0 0 0 16,3 4 105-16,1-1 19 0,3 0 3 0,0-3 1 0,0 0-103 0,4 0-25 31,3-3 0-31,0 0 0 0,0 3 56 0,4-4 7 0,-1 4 1 0,4-3 0 0,1 3-64 0,-1-3 0 32,0 3-14-32,0 0 2 0,0-3 0 0,0 3 0 0,-3 0 0 0,0 0 0 15,-1-3-92-15,-3 3-20 0,1-3-3 0,-1 3-1193 16</inkml:trace>
  <inkml:trace contextRef="#ctx0" brushRef="#br0" timeOffset="124879.24">22324 14972 2649 0,'0'6'58'0,"0"0"12"0,3 4 2 0,1-1 4 16,-1 4-61-16,1-1-15 15,-1 7 0-15,4 0 0 0,1 3 85 0,-1 6 15 0,0 3 2 0,0 4 1 16,3-1-22-16,-3 4-4 0,4-4-1 0,0 1 0 16,-4-4-19-16,0-3-4 0,3 4-1 0,-3-1 0 15,4-3-38-15,-4 1-14 0,0-4 9 0,-4 0-9 16,5-3 0-16,-1-3 0 0,-4-4 0 0,4-2 0 15,-7-4-75-15,4-3-7 0,-4 1-2 0,0-7 0 16,0 0-137-16,0 0-28 0,-4-3-6 0,-6-4-1 16</inkml:trace>
  <inkml:trace contextRef="#ctx0" brushRef="#br0" timeOffset="125575.61">19149 16097 1980 0,'0'0'44'0,"3"7"8"0,-3-7 3 0,0 0 0 0,0 0-44 0,0 0-11 0,0 0 0 0,0 0 0 0,0 0 48 0,0 0 8 16,0 3 2-16,0-3 0 0,0 0 5 0,0 0 1 15,0 0 0-15,0 0 0 0,0 0 24 0,0 0 4 16,0 0 2-16,0 0 0 0,0 0 3 0,-3-10 1 0,-1 1 0 16,-3-4 0-16,4 1-78 0,-8-4-20 15,1-3 0-15,-1 1 0 0,0-4 55 0,1 0 7 16,-4 0 2-16,0 0 0 0,3 0-52 0,-3-3-12 16,0 3 0-16,0-3 0 0,0-4 0 0,3-2-18 15,-3-3 4-15,0-1 1 0,0 1 21 0,-1-1 4 0,1 1 0 16,-7-13 1-16,7 3 0 15,0 3 0-15,0 0 0 0,0-3 0 0,3 7-13 0,4-1-18 0,4 0 4 16,3-5 1-16,3 5 31 0,1-3 6 16,3 4 2-16,3-4 0 0,4 0-26 0,1-3 0 0,-1 3 0 0,3-6 0 15,1 7 36-15,0-4 1 0,3 0 1 16,3 3 0-16,-2 3-82 0,2 1-16 0,1 5-3 16,3-5-1-1,0 5 0-15,-3 4 0 0,0 0 0 0,3 3 0 0,-3 3-153 0,-1 3-31 0</inkml:trace>
  <inkml:trace contextRef="#ctx0" brushRef="#br0" timeOffset="126336.7">22701 14483 1725 0,'-7'6'72'0,"-3"0"-57"16,6 0 69-16,-3-2 15 0,4 2 2 0,-5 0 1 15,8-6-21-15,0 0-4 0,0 0-1 0,0 0 0 16,0 0-28-16,0 0-7 0,0 0-1 0,0 0 0 16,8 3 20-16,-1-3 3 0,3 3 1 0,1 0 0 15,-1-3 0-15,4 4 0 0,4-1 0 0,-4 0 0 16,4 0-9-16,-1 3-2 0,5 1 0 0,-1 2 0 16,0-3 9-16,0 4 2 0,0 2 0 0,4 1 0 15,0 2-18-15,-1 4-3 0,1 6-1 0,0 0 0 16,-1 4-14-16,1 2-4 0,0 3 0 0,-4 4 0 15,0-7-8-15,-3 4-1 0,-1-4-1 0,-2 4 0 0,-1-1-3 0,-4 1-1 0,1-1 0 0,-4 1 0 32,-4 5-10-32,1-2 12 0,-4 6-12 0,0-3 12 0,-4-4-12 0,-3 1 8 15,0-4-8-15,-3 4 8 16,-1-7-8-16,-3 4 0 0,0-4 0 0,-4 1 0 16,4-1 0-16,-3 0 0 0,2 1-9 0,-2-4 9 0,-1-6-43 0,4 0-1 15,0-6-1-15,0-4 0 16,3-6-98-16,-3-6-19 0,4-3-4 0</inkml:trace>
  <inkml:trace contextRef="#ctx0" brushRef="#br0" timeOffset="126995.82">24035 14526 2508 0,'-11'4'71'0,"1"-1"16"0,3 0-70 15,-4 3-17-15,0 0 0 0,1 1 0 0,-4 2 55 0,3 4 7 0,-3-4 2 0,0 7 0 16,0-1 0-16,0 4 0 0,0 0 0 0,-1 6 0 31,5 0 8-31,-1 3 1 0,1 4 1 0,3-1 0 0,3-3-35 0,1 1-7 16,-1-1-2-16,4-3 0 0,4-6-19 0,-1-4-11 0,4 1 12 0,0-3-12 15,7-7 0-15,0 0 0 0,4-6 0 0,0 0-9 16,-1-6 9-16,1-7-13 0,0-6 5 0,-1-2 8 16,1-1-35-16,0 0 1 0,-1 0 0 0,1 0 0 15,-1 0 34-15,1-3 0 0,-4 3 0 0,0 3 0 0,-7 3 0 0,0 7 0 0,-3-1 0 16,-1 1 0-16,-3 9-20 0,0 0 2 16,-7-3 1-16,4-3 0 15,-8 2-127-15,4 1-24 0,0 0-6 0,0-3-1 16,-3 3-21-16,3 0-4 0,-1-4 0 0,-2 1-1 15,6 0 97-15,-3-4 19 0,4 4 4 0,3-3-374 16,0 9-74-16</inkml:trace>
  <inkml:trace contextRef="#ctx0" brushRef="#br0" timeOffset="127346.55">24490 14536 2523 0,'0'0'56'0,"0"0"11"0,-4 3 2 0,4-3 2 0,0 0-57 0,0 0-14 16,0 0 0-16,0 0 0 0,0 0 78 0,0 0 13 16,-3 6 2-16,3-6 1 15,0 0-20-15,-4 3-4 16,1 4-1-16,-1 2 0 0,4 0-4 0,-3 1-1 0,-1 2 0 0,1 4 0 0,-1 6-51 0,-3 0-13 16,0 9 0-16,0 4 0 0,-4 6 54 0,1-1 8 15,-1 1 2-15,-6 3 0 0,2-3-52 0,-2 3-12 16,3 3 0-16,-4 6 0 0,0 3 13 0,4-2 0 15,0-4 0-15,0 0 0 0,0-9-13 0,3 0-18 16,4-1 4-16,-3 4 1 0,6-6 27 0,1 0 6 16,-1-1 0-16,1 1 1 0,3-4-33 0,3-2-8 15,-3-4 0-15,4-3-1 0,-1-3 21 0,1-3 0 16,-1-4 0-16,1-5 0 0,-4-1 0 0,3-3 0 16,-3-6 0-16,0 0 0 15,0 0-47-15,0 0-5 0,0-6 0 0,-3-3-1 16,3-4-47-16,-4 1-8 0,1-7-3 0,3 0-824 15,-4 0-165-15</inkml:trace>
  <inkml:trace contextRef="#ctx0" brushRef="#br0" timeOffset="127759.83">24567 15357 1958 0,'0'0'43'0,"0"0"9"0,4-6 1 0,-4-3 3 0,4 2-45 0,-4 1-11 0,0 6 0 16,0 0 0-16,0 0 104 0,0 0 20 0,0 0 3 0,0 0 1 0,-4 6 0 0,0 1 0 16,-3 5 0-16,4 1 0 15,-4-1-52-15,3 7-9 0,-3-3-3 0,4 6 0 16,3 0 0-16,-4 0 0 0,4 3 0 0,0-3 0 15,0 3-51-15,0-6-13 0,4 3 0 0,-1-7 0 16,4-2 0-16,0-4 0 0,4-3 0 0,-4-6 0 0,4-6 0 0,-1-3 0 16,1-1 0-16,3-5 0 0,-4-7 54 0,5 3 8 15,-1-6 2-15,0-7 0 0,0 1-52 0,0 0-12 16,-3 3 0-16,-4-4 0 0,0 7 0 0,-4 3 0 16,1 0 0-16,-8 7 0 0,1 2 0 0,-1 4 0 15,-6 2 0-15,-1 4 0 0,-3-3 0 0,-4 6 0 16,4 0 0-16,-7 0 0 0,0 0 0 0,0 3 0 15,-1 0 0-15,1 0 0 16,0 4-100-16,0-4-22 0,7 0-5 0,0 3-1 16,3-3-51-16,1 0-10 0,10-3-3 0,0 0 0 0</inkml:trace>
  <inkml:trace contextRef="#ctx0" brushRef="#br0" timeOffset="129093.34">25770 15122 1958 0,'0'-6'43'0,"0"-3"9"0,0-4 1 0,0 0 3 0,0 4-45 0,0-4-11 15,0 4 0-15,-3 0 0 0,-1 2 156 0,-3 1 28 16,4 0 7-16,-4 3 1 0,-4 0-103 0,1-1-20 16,-1 4-4-16,-3 0-1 0,0 4 0 0,0 2 0 15,0 3 0-15,-4 4 0 0,4 6-51 0,-4 3-13 0,4 3 0 0,0 6 0 16,0 7 0-16,3-1 0 0,4 1 0 0,-3-4 0 15,6 1 28-15,1-4 2 16,3-3 1-16,0 1 0 0,0-4-31 0,7 0 0 0,-4-3 0 16,8 0 0-16,-1-7 0 0,1-2 0 0,3-4-8 0,4-2 8 15,-4-7-28 1,7-4 2-16,-3-2 0 0,3-3 0 0,0-7-5 0,0 4-1 16,0-7 0-16,-3 3 0 0,3-3 16 0,0-6 4 0,-3 0 0 15,3 0 0-15,0-3 12 0,-3 0 0 0,-1-4 0 0,5-2 0 16,-1-1-18-16,-7 4-1 0,0 6 0 0,-3-3 0 0,-4 9 19 0,0-3 0 15,0 3 0-15,-4 3 0 16,-3 4 0-16,4-1 0 0,-4 4 0 0,0 3 0 16,0-4 48-16,0 10 12 0,0 0 4 0,0 0 0 15,-7 3-52-15,0 0-12 0,3 7 0 0,-3 2 0 16,4 7 0-16,-4 3 0 0,3 6 0 0,-3 4 0 0,3-1 0 0,1 4 0 16,-1-4 0-16,4 3 0 0,0-5 24 0,0-4 3 15,0-3 0-15,4 0 0 16,-1-7-27-16,1-5 0 0,3 2 0 0,-3-5 0 15,3-4 0-15,3-6 0 0,-3-1 0 0,0-5 0 0,4-4 0 0,-1-2 0 0,1-7-14 16,0-3 5-16,-4 0-8 0,3-4-2 0,-3-2 0 0,0 0 0 31,0-1 19-31,-3 4 0 0,3 3 0 0,-3 3 0 0,-1 0 18 16,1 6 7-16,-4 4 2 0,0 6 0 0,0 6-27 0,0 0 0 16,0 0 0-16,-7 3 0 0,3 3 8 0,4 3-8 0,-4 4 8 0,1 0-8 15,-1 5 12-15,4 4-4 0,0 0 0 0,4 0 0 16,-4 0-8-16,3 0 0 15,1 3 0-15,3-3 0 0,-3 0 0 0,6-3 0 0,-3-3-10 0,0-4 10 16,4 1-8-16,3-1 8 0,-3-2 0 0,3-4-9 16,-4-3 9-16,4-3-10 0,-3-3 10 0,3-3-10 15,-3-4 10-15,-1-5-13 0,-3 2 5 0,0-6 8 16,0-3-43-16,-3 0-1 0,-1 0 0 0,1 0 0 16,-4-3-16-16,0 3-3 0,0 0-1 0,-4-3 0 15,4 7 0-15,-3-1 0 0,3 3 0 0,-4 0 0 0,1 1 36 0,3 5 6 31,-4 1 2-31,4 9 0 0,0 0-10 0,0 0-2 16,0 0 0-16,0 0 0 0,0 0 58 0,0 0 11 0,7 6 3 0,0 4 0 0,-3 2 12 0,7 7 4 31,-4 0 0-31,0 9 0 0,3 0 6 0,1 4 2 0,3 5 0 0,-3-2 0 16,-1-1-26-16,1 1-5 0,3-4-1 16,-4 3 0-16,1 4 20 0,0 0 3 0,-1 6 1 0,1-1 0 0,-1-2-13 0,1 3-3 0,-1-3 0 0,-2-7 0 31,2 1-25-31,-6-10-6 0,-1 0-1 0,1-6 0 0,-4-3-8 0,-4-4 8 0,1 1-8 15,-1-7 8-15,-3-3-8 0,4-3 0 16,-8-3 0-16,4 0 0 0,-4-3-10 0,-3-7 10 0,4-3 0 16,-8-6-9-16,4-3 9 0,0-3 0 15,0-3-9-15,0-4 9 0,3 1 0 0,0-1 0 16,4-2 0-16,0-1 0 0,0 0 0 0,4-2 0 16,3-1 8-16,0-6-8 0,3 6 11 0,4 0-3 15,0-3-8-15,0 4 12 0,4 2-12 0,3 3 9 0,-3 1-9 0,3 6 8 16,0 3-8-16,0 3 8 0,-3 3-8 15,3 10 8-15,-4 2 1 0,1 4 0 0,-1 3 0 0,5 0 0 16,-5 3 19-16,1 4 3 0,-1 5 1 0,1 4 0 16,-1 3-32-16,1 2 0 0,-4 1 0 0,0 7 0 15,0-4 12-15,-3 3-3 0,-1-3-1 0,-3 3 0 16,0 0-8-16,-3-2-11 0,-1-4 3 0,1-4 0 31,-4 1-39-31,0-6-7 0,-1 2-2 0,-2-5 0 16,-1-4-40-16,4-3-8 0,-3 0-1 0,3 0-1 0,-4-3-58 0,4-3-11 0,0 3-2 0,3-6-622 15,1 3-124-15</inkml:trace>
  <inkml:trace contextRef="#ctx0" brushRef="#br0" timeOffset="129811.88">26730 14978 1758 0,'0'0'50'0,"4"-3"10"0,3 0-48 0,0 0-12 0,0-1 0 0,-4 1 0 15,1 0 153-15,-4 3 28 0,7-3 6 0,-4-3 1 16,-3 6-55-16,0 0-10 0,0 0-3 0,0 0 0 15,0 0-12-15,0 0-4 0,0 0 0 0,0 9 0 16,0 1-57-16,-3 2-12 0,3 4-3 0,-4 6 0 16,1 3 10-16,-1 3 2 0,1 7 0 0,-1-1 0 15,4 4-29-15,-3-4-6 0,6 1-1 16,-3-10 0-16,4 0-8 0,-1-10 0 0,4 1 0 0,0-10 0 16,0 1 0-1,0-4-11-15,4-6 3 0,-4-4 0 0,4-2 8 0,-1-7-8 0,-3-9 8 16,4 0-8-16,-4-3 0 0,4-3 0 15,-4 2 0-15,-4-2 0 0,1 6 8 0,3 0 0 16,-4 3 0-16,1 6 0 0,-1 4 0 0,1 2 0 16,-1 4 0-16,-3 6 0 0,0 0 0 0,0 0 0 0,0 0 0 0,4 3-8 15,-1 3 8-15,1 7 0 0,-1-1 0 0,4 4 0 0,-3 3 0 16,3 3 0-16,0 0 0 0,0 3 0 16,4 0 11-16,-4 0-3 0,3 0 0 0,5-3 0 15,-5-3-8-15,4-3-11 0,-3-1 3 0,3-5 0 16,-4-1-21-16,1-6-4 15,0 0-1-15,-1-6 0 0,1 0 3 0,-4-3 1 0,3-7 0 0,-2-2 0 16,-1-4-53-16,0 0-10 0,0-6-3 0,0-3 0 16,-4 0 52-16,1-1 9 0,-1 1 3 0,4-3 0 15,-3 9-12-15,-1-3-1 0,-3 3-1 0,4 3 0 16,-1 0 38-16,1 3 8 0,-4 4 0 0,0-1 0 0,0 4 44 16,0 0 9-16,0 9 2 0,0 0 0 0,0 0 18 0,0 0 4 15,0 0 1-15,-7 6 0 0,3 3-30 0,1 1-7 16,3 2-1-16,-4 1 0 0,4-1-25 0,0 7-6 15,0 0-1-15,0 3 0 16,4 3-8-16,-4-3 8 0,3 3-8 0,4 0 8 0,1 0-8 0,-1-3 0 16,0 3 0-16,3-6 0 15,1 0 0-15,-1-7 0 0,5 4 0 0,-1-7 0 0,-4 4 0 0,4-7 0 16,0 0 0-16,1-2-11 0,-1-1 11 0,3-3 0 16,-3 3 0-16,1-3 0 0,-1-3 0 0,3 0 0 0,-3-1 0 0,4 1 0 15,0 0-8 1,-4 0 0-16,0 3 0 0,0-3 0 0,0 0 8 0,0 3 0 15,-3-3 0-15,-1 0 0 0,4 3 0 0,-6-4 0 0,2-2 0 0,-3 3 0 16,0-3 0 0,-3-1 0-16,3 1 0 0,-7-3 0 0,0-4 0 15,0-2 11-15,-4 2-3 0,1-6 0 0,-4 0-8 16,3-3 8-16,-6 0-8 0,3 1 8 0,-8-5-41 0,5 4-9 0,-1-3-2 0,-3 3-884 31,0-3-176-31</inkml:trace>
  <inkml:trace contextRef="#ctx0" brushRef="#br0" timeOffset="130006.56">27404 14564 2938 0,'-11'13'84'0,"8"-7"16"0,-1 3-80 0,1-2-20 16,-1-1 0-16,1 0 0 16,3 0 88-16,0-6 12 0,0 4 4 0,0-4 0 0,0 6-80 0,3-3-16 0,4 0-8 0,0 0 8 15,4 3-8-15,-1 1 0 0,4-1-8 16,4 3 8-1,-4 1-105-15,4 2-16 0,3 4-3 0,0 3-1 32,4-3-139-32,-4 2-28 0,21 23-6 0,-10-13-1 0</inkml:trace>
  <inkml:trace contextRef="#ctx0" brushRef="#br0" timeOffset="130187.51">27838 15119 2113 0,'0'6'46'0,"3"-3"10"0,-3-3 1 0,0 0 3 0,0 0-48 0,0 0-12 0,0 0 0 0,0 0 0 16,0-6 112-16,-3-3 19 0,3-4 4 0,-4 1 1 15,1-7-23-15,-4 3-4 16,0-3-1-16,-1 1 0 0,-2-4-38 0,-1 0-8 0,1-3-2 0,-4 0 0 16,0-7-35-16,3 1-7 0,0-4-2 0,1 1 0 15,-1 6-16-15,1 3 0 0,3-1 0 0,-4 4 0 32,4 1-102-32,0 2-24 0,-4 3-5 0,4 0-1188 15</inkml:trace>
  <inkml:trace contextRef="#ctx0" brushRef="#br0" timeOffset="131267.33">27675 14865 2041 0,'4'3'44'0,"3"-3"10"0,0 3 2 0,0-3 2 0,4 0-46 0,-4 0-12 16,3 3 0-16,4-3 0 0,-3 0 52 0,3 0 8 15,0 4 1-15,0-1 1 0,0 0-26 0,1 0-4 16,-1 0-2-16,0 0 0 15,0 4 2-15,0-4 0 0,0 3 0 0,0-3 0 16,-3 0-10-16,3 0-2 0,-3 1 0 0,-4-4 0 0,3 0-6 0,-3 0-2 16,4 0 0-16,-8 0 0 15,4-4-4-15,-7 4 0 0,4-3-8 0,-1 0 12 0,-3 3-12 0,4-6-8 0,-4 6 8 0,4-6-13 16,-1-1 36-16,-3 7 7 0,0 0 2 0,0-6 0 31,0 6-32-31,0 0 0 0,0 0 0 0,0 0 0 0,0 0 12 0,0 0-3 16,0 0-1-16,0 0 0 0,-3 6 4 15,3 1 0-15,0-1 0 0,3 3 0 0,1-2-12 16,3 2 0-16,0 0 0 0,0-2 0 0,0 2 0 0,3-3 0 0,1 1 0 0,-4-4 0 16,4 0-9-16,-4 0 9 15,3 0 0-15,-3-3 0 0,0 3 0 0,0-6 0 0,-7 3 0 0,7-3 0 0,-7 3 0 16,0 0-8 0,8-6 8-16,-8 6-10 0,7-7 10 0,-7 7 0 0,3-6 0 0,-3 6 0 15,4-9 0-15,-1-1 0 0,-3 10 0 0,4-9 8 16,-4 9-8-16,3-9 0 0,-3 9 0 0,0 0 0 0,4-10 13 0,-4 10-1 15,3-12-1-15,-3 12 0 16,0 0-11-16,0-10 10 0,0 10-10 16,-3-9 10-16,3 9 22 0,0 0 4 0,0-7 0 0,0 7 1 15,0 0-17-15,-4-6-4 0,1 3-1 0,3 3 0 0,0 0 1 0,0 0 1 16,-4 0 0-16,4 0 0 0,-3 3-8 0,3 3-1 16,0-2-8-16,0 2 12 0,3 0-12 0,1 4 0 15,-4-1 8-15,3-3-8 16,1 7 0-16,3-7 9 0,-4 7-9 0,1-4 8 15,-1 0-8-15,4 1 10 0,0-1-10 0,1 1 10 0,-1-1-2 16,0-3 0-16,0 1 0 0,3-4 0 16,-3 0 0-16,0 3 0 0,0-6 0 0,1 3 0 15,-1 0-8-15,0-3 0 0,0 4 0 0,0-4 0 16,0 0 0-16,0 0-11 0,0 0 3 0,-7 0 0 16,0 0 8-16,0 0 12 0,0 0-2 0,7-7-1 0,-7 7-9 0,0 0 0 0,0 0 0 0,0 0 0 15,3-9 0-15,-3 9 0 16,8-10 0-16,-8 10 0 0,3-9 0 0,-3 9 0 15,4-9 0-15,-4 9 0 0,0 0 0 0,3-13 0 16,-3 13 0-16,0 0 0 0,0 0 0 0,0-9 8 16,0 9-8-16,0 0 0 0,0 0 0 0,0 0 8 0,-3-10-8 0,3 10 0 15,0-6 0-15,0 6 0 16,0 0 0-16,0 0 0 0,0 0 0 0,-4-6 0 16,4 6 0-16,0-3 0 0,-3-4 0 0,-1 4 0 0,4 3 0 0,-4-3 0 15,4 3 0-15,0-3 0 0,0 3 0 0,0 0 0 16,0 0 0-16,0 3 0 0,0-3 0 0,0 3 0 15,0 0-9-15,0 4 9 16,4-1 0-16,0 3 0 0,-1 1-9 0,1 2 9 16,-1 4 0-16,4 0-9 0,0 2 9 0,0 4 0 0,0 10 8 15,0 2-8-15,4 7 20 0,-4 3 0 0,4 3 0 0,-1-3 0 0,-3-3 15 16,0 2 2-16,4 1 1 0,-4 3 0 16,0 4-7-16,-3 2-2 0,3 0 0 0,-4-3 0 15,1-3-9-15,-4-9-1 0,0-4-1 0,-4-5 0 0,-3-4-6 16,-4-6 0-16,1-1-1 0,-8-2 0 0,1-3-3 0,-5-7 0 15,1-3 0-15,-7-3 0 0,3-3-8 0,-3-3 0 16,0-4 0-16,0-2 0 0,3-7 0 0,0 0 0 16,1-3-12-16,2-9 12 0,8-7-9 0,-3-3 9 15,6-3 0-15,4-3 0 0,4 7 0 0,3-1 0 16,3 3 0-16,4-6 0 0,7 4 0 0,0-4 0 16,8-3 0-16,2 3-10 0,4 0 10 0,4 6 0 15,3 7 0-15,4 0 0 0,-3 9 0 0,-1 0 0 0,0 6 0 0,0 3 0 16,-6 1 8-16,2 2 0 15,-6 4 0-15,0-3 0 0,-4 3-8 0,-7-1 0 0,4 1 0 0,-8 0 0 32,1-1-109-32,-1 1-23 0,-10 6-5 0</inkml:trace>
  <inkml:trace contextRef="#ctx0" brushRef="#br0" timeOffset="139767.41">21654 15169 1820 0,'-4'-15'38'0,"0"8"8"0,1 1-37 0,-1 0-9 15,4-1 0-15,-3 1 0 16,-1 3 105-16,4 3 19 0,-3-3 4 0,3 3 1 16,0 0-1-16,-7 0 0 0,7 0 0 0,-7 3 0 0,3 0-51 0,1 3-10 0,3 1-3 0,-4 5 0 15,8 1-18-15,-4 6-4 0,7 3-1 0,-4 0 0 16,4 6-14-16,0 3-3 0,0 4-1 0,0-1 0 31,1-3-23-31,-1 4 0 0,3-4 0 0,-6-6 0 0,3 4 22 0,-4-1 0 0,1 3 0 0,-1-3 0 16,1-3-40-1,-1 1-8-15,-3-4-2 0,4-4 0 16,-4 1-139-16,0-6-28 0,-4-1-5 0</inkml:trace>
  <inkml:trace contextRef="#ctx0" brushRef="#br0" timeOffset="149799.63">15251 16577 1958 0,'-4'-9'87'0,"-3"-1"17"0,3 4-83 0,1-3-21 0,-1 2 0 0,4 1 0 31,0 0 107-31,0 6 17 0,0 0 3 0,0 0 1 16,0 0-45-16,0 0-9 0,0 0-2 0,4 6 0 16,3 7 4-16,-3 2 1 0,3 4 0 0,0 6 0 0,3 3-26 0,1 4-6 0,-1 2-1 0,5 7 0 15,-5 6-12-15,1 3-4 0,-1 3 0 0,1 4 0 31,-4-1-4-31,3-2 0 0,1-1-1 0,-4-12 0 0,0 0-23 16,0-4 0-16,0-2 0 0,0-1 8 0,0-6-8 0,-3-6-8 0,3 0 8 0,0-3-12 31,-3-6-133-31,-1-10-27 0,1-3-6 0,3-7-1 16,-4-5-33-16,1-1-8 0,-1-5 0 0</inkml:trace>
  <inkml:trace contextRef="#ctx0" brushRef="#br0" timeOffset="150002.49">15797 17345 2686 0,'-3'10'113'15,"-1"-4"-90"-15,1 0 68 0,-1-3 13 0,4-3 4 0,0 0 0 32,-7-3-57-32,0-6-11 0,0-4-3 0,0-2 0 0,0-1-37 15,3-3 0-15,-3 0 0 0,0-6 0 16,-3 0-56-16,3-3-5 0,-4 0-2 0,4-4 0 15,-3 1-91-15,2 0-18 0,1-1-4 0,4-2-1 16,-4 6-63-16,0-4-13 0</inkml:trace>
  <inkml:trace contextRef="#ctx0" brushRef="#br0" timeOffset="150129.3">15610 16715 1944 0,'0'0'55'0,"0"3"13"0,-3 3-55 15,3 1-13-15,0-1 0 0,0 3 0 0,3-2 21 0,1-1 2 0,-1 0 0 0,5 4 0 31,-1-4-198-31,3-3-39 0</inkml:trace>
  <inkml:trace contextRef="#ctx0" brushRef="#br0" timeOffset="150473.37">15939 16662 1609 0,'10'-3'35'0,"-3"3"7"0,0-4 2 0,0 4 2 16,0 0-37-16,-3 0-9 0,3 4 0 0,-4-4 0 16,-3 0 147-16,0 0 27 0,4 6 6 0,-4-6 0 0,0 6-42 0,0 0-9 15,0 1-1-15,-4 2-1 0,1-3-76 0,-4 4-15 16,-4-1-4-16,4 4 0 0,-3-1 0 0,-1 1 0 15,0 2 0-15,1 1 0 0,-4 0-15 0,3 3-3 16,1-1-1-16,-5 1 0 0,5 3-1 0,-1 0-1 16,1 0 0-16,-1-3 0 0,4 0-3 0,4-7-8 15,-1 1 12-15,1-4-4 0,3-2-8 0,3-4 8 16,-3-3-8-16,7-3 8 0,4-1-8 0,-1 1 0 16,1-6 0-16,3-1-11 0,4 1 11 0,-1-4 0 15,4 1 0-15,1 3 0 0,6-4 24 0,-4 4 4 16,1-1 1-16,3 4 0 0,1 3-14 0,-5 3-3 15,1 0-1-15,0 6 0 0,-4 3 11 0,-3 4 2 16,3 3 1-16,-7 2 0 0,-4 1-3 0,1 3-1 16,0 3 0-16,-8 0 0 0,1 0-6 0,-1-3-2 0,-6 4 0 0,-1-1 0 15,-3-3-5 1,0 0-8-16,-7-4 11 0,0 1-11 0,0-3 0 0,-4-4 0 16,-3 1 0-16,0-4 0 15,3 1-60-15,0-7-8 0,1 0-3 0,3-6 0 0,0 0-40 0,-1-7-8 0,5 1-1 16,3-4-1-16,0 1-98 0,3-4-19 0,4-3-4 0</inkml:trace>
  <inkml:trace contextRef="#ctx0" brushRef="#br0" timeOffset="150693.05">16485 17185 2293 0,'7'16'50'0,"-3"-7"10"0,-1 1 3 0,1-1 2 16,-1-2-52-16,-3-1-13 0,4 0 0 0,-4-6 0 0,0 0 107 0,0 0 18 15,0 0 4-15,0 0 1 0,0-9-47 0,-4-1-10 16,1-2-1-16,-1-4-1 0,-3 0-17 0,-3-6-3 16,3-3-1-16,-4-6 0 0,1 0-35 0,-5-4-7 15,5-2-8-15,-4 2 11 0,0 1-11 0,3-1 0 16,-3 7 0-16,3 0 0 16,1 3-43-1,3 3-13-15,-4 3-4 0,4 3 0 0,-3 0-112 0,6 4-24 0,-3 2-4 0</inkml:trace>
  <inkml:trace contextRef="#ctx0" brushRef="#br0" timeOffset="150927.63">16242 17022 2430 0,'7'10'69'0,"-7"-10"15"0,3 3-68 0,5 0-16 0,-1 0 0 0,3-3 0 15,1 0 128-15,-1 0 21 16,4 0 5-16,1-3 1 0,-1 3-59 0,7-3-12 0,-4 0-3 0,5-4 0 15,-1 4-47-15,0 0-10 0,4 3-1 0,-4-3-1 16,4 0-22-16,-1 0 8 0,1 3-8 0,-4 0 0 31,0-3-40-31,0 3-13 0,-3 0-3 16,3 3 0-16,-7-3-122 0,4 3-25 0</inkml:trace>
  <inkml:trace contextRef="#ctx0" brushRef="#br0" timeOffset="154857.55">16909 16518 1105 0,'0'0'47'16,"0"0"-38"-1,0 0 84 1,0 0 17-16,0 0 3 0,0 0 1 0,0 0-19 0,0 0-4 0,0 0-1 0,7 0 0 16,0 3-34-16,3 0-6 15,1-3-2-15,3 3 0 0,4 0-16 0,-1 0-4 0,4 0-1 0,-3 0 0 16,3-3 9-16,0 0 1 0,-3 0 1 0,3 0 0 16,-3-3-30-16,-4 3-8 0,0-3 0 0,4-3 0 15,-8 3 0-15,4-3 0 0,-3 2 0 0,0-2 0 16,-1 3 0-16,1-3-13 0,-1-1 3 0,-3 4 1 15,4-3-139-15,-7 3-28 0,3 3-6 0</inkml:trace>
  <inkml:trace contextRef="#ctx0" brushRef="#br0" timeOffset="155416.58">16916 16593 1216 0,'0'0'51'0,"0"0"-41"15,-4-3 34-15,4 3 6 0,-3-7 2 0,3 7 0 16,-4-6 6-16,4 6 2 0,-3-3 0 0,3 3 0 16,0 0-4-16,0-6 0 0,0 6 0 0,0 0 0 15,0 0 0-15,0-7-1 0,0 7 0 0,0 0 0 16,0 0 8-16,0 0 1 0,0 0 1 0,7 4 0 16,-4-1-52-16,4 6-13 0,-3 0 0 0,3-2 0 15,0 5 54-15,0 1 8 0,0 3 2 0,4 2 0 16,-4 7-36-1,3 4-8-15,-3 2 0 0,4 16-1 0,-4 0 9 0,0 3 1 0,0-3 1 16,-3 3 0-16,3-6 17 0,-4-3 3 0,-3-3 1 0,4 2 0 16,-4-5-25-16,-4-4-5 0,4 1-1 0,-3-1 0 0,-1-6-12 15,4 0-8-15,-3 0 10 0,-1-3-10 0,0-6 19 0,4 0-3 16,0-4 0-16,0-12 0 0,0 0 2 0,0 0 0 0,4 6 0 16,7-6 0-1,-4-3-18-15,3 0 0 0,4-6 0 0,0-4 0 16,1 4 0-16,-1-1 0 0,3 1 0 0,4-4 0 0,-3 4 16 15,7 0-4-15,-4 2-1 0,4 1 0 0,-1 0-11 0,-2 6 0 16,2-3 0-16,-3 3 0 0,4 3 8 0,0 0 0 16,-1 3 0-16,-2 0 0 0,-1 1-24 0,-4-1-4 15,1 3-2-15,0 1 0 16,-4-1-133-16,0-3-26 0,0 1-6 0</inkml:trace>
  <inkml:trace contextRef="#ctx0" brushRef="#br0" timeOffset="160258.55">17709 17232 1681 0,'0'0'74'0,"0"0"16"0,0 0-72 0,0-6-18 0,0 0 0 0,-3 0 0 32,3-4 48-32,0 1 7 0,-4 3 1 0,4-7 0 0,0 4 3 0,-3-7 1 0,3 0 0 0,-4 1 0 15,1-11-15-15,-4 4-2 0,0-6-1 0,0-3 0 16,0 0-8-16,0-4-2 0,-4-3 0 0,0 1 0 31,4-1 12-31,-3 1 1 0,3-1 1 0,0 7 0 16,-4-7-10-16,4 0-3 0,-4-2 0 0,4 2 0 0,0-3-33 0,-3 4 0 15,3 2 0-15,-4-9 0 16,4 7 23-16,0 2-3 0,3 1 0 0,1 2 0 0,-1 7-8 0,1 0-1 0,3 6-1 0,0 0 0 16,0 4-10-16,3 5 0 0,4 1-10 0,0 3 10 0,1 3-26 15,2 3 1-15,1 3 0 0,-1 3 0 16,4 0 25-16,1 0 0 0,2 1 0 0,1 2 0 0,3 1 0 0,0-1 0 16,4 0 0-16,-4 1 0 15,-3-1 0-15,-1 1 0 0,1-4 0 0,-4 3 0 0,0 4 12 16,0-4 8-16,-3 1 2 0,3-1 0 15,-7 0-48 1,0 1-10-16,-7-10-1 0,4 16-1 0,-4-4-25 0,-4 4-5 0,1-1 0 0,-5 1-1 16,1 3-134-16,-3 0-26 15</inkml:trace>
  <inkml:trace contextRef="#ctx0" brushRef="#br0" timeOffset="160485.98">17632 16941 1728 0,'3'3'38'0,"4"0"8"0,0 0 2 0,1 0 0 0,2-3-39 0,4 3-9 0,-3 1 0 0,3-4 0 15,-3 6 75-15,3-3 13 0,3 0 2 0,-3-3 1 16,0 3-43-16,4 0-8 0,-4-3-1 0,-3 4-1 16,6-4-26-16,-2 0-4 0,-1 0-8 0,0 0 11 15,0 0-25-15,-4 0-5 0,1-4-1 0,0 1 0 16,-1 3-96-1,1-3-19-15,-1 3-4 0,-3 0-411 0,4 0-82 0</inkml:trace>
  <inkml:trace contextRef="#ctx0" brushRef="#br0" timeOffset="161277.18">18059 17198 1818 0,'0'0'40'0,"0"0"8"0,-7-6 1 0,3-1 3 0,1-2-42 0,-1 3-10 16,-3-4 0-16,0-2 0 16,3 2 76-16,-3-2 12 0,4-1 4 0,-4-2 0 15,0-1-32-15,3 0-5 0,-3 1-2 0,4-1 0 16,-1 3-9-16,1-2-3 0,3 2 0 0,0 1 0 0,3 2-26 16,1-2-6-16,3 2-1 0,-4 4 0 15,4 0-8-15,0-1 0 0,0 1 0 0,0 0 0 16,0 0 0-16,4-1-11 0,0 4 3 0,-4-3 0 0,3 0 8 0,1-1 0 0,-1 4 0 0,-2-6 0 31,2 6-13-31,1-7-1 0,-4 7 0 0,-7 3 0 16,10-3 22-16,-10 3 5 0,0 0 1 0,0 0 0 0,0 0 6 15,11-3 2-15,-11 3 0 0,3 3 0 0,4 3 22 0,-7 1 5 0,0-1 1 0,-3 0 0 32,-1 3-30-32,1 4-5 0,-1 3-2 0,1-1 0 0,-1 1 8 15,1 3 2-15,3 0 0 0,-4 3 0 0,4-4-23 0,4 1-18 0,-4 0 3 0,3 0 1 16,4-3 14-16,0 2 0 15,0-5 0-15,4-1 0 16,0 1 0-16,-1 0 0 0,1-7 0 0,3 0 0 0,-3-3 0 0,-1-3 0 16,4 0 0-16,-3-3 0 15,-1-3 0-15,1-4 0 0,0 1 0 0,-1-4 0 0,-3 1 28 16,0-1 1-16,0 1 1 0,-3-4 0 0,-4 0-16 16,3 1-3-16,-3-1-1 0,-3 0 0 15,-1 1-10-15,-3-1 8 0,4 4-8 0,-4 2 8 0,0-2 0 0,0 2 0 0,-1 1 0 16,-2-1 0-16,-1 1-8 0,1 3 0 0,-1-1 9 0,-3 4-9 15,0 3-8-15,3 0-7 0,1 7-1 0,-1 5 0 16,8 1-120-16,-1-1-25 0,4 7-5 0,0 0-1 16,4 3 11-16,3 0 3 0,0-3 0 0,3 2 0 15,4-2 30-15,1 0 7 0,-5-3 0 0,8-1 1 16,-4-5-26-16,4 2-6 0,-4-5-1 0,0 2 0 16,0-3 87-16,-4-2 17 0,5-1 3 0,-8 0 1 0,3 0 189 0,-3 0 39 15,-7-3 7-15,0 0 1 0,0 0-2 0,0 0-1 16,7-6 0-16,-3-4 0 0,-1 1-69 15,-3 0-15-15,0-7-2 0,0 3-1 0,-3-5-38 0,3 2-7 16,-4-3-1-16,4 3-1 16,0 1-23-16,0-4-5 0,4 3-1 0,-1-3 0 15,1 4-10-15,-1-1-3 0,4 3 0 0,1 1 0 0,-1 3-17 16,0 2 10-16,0 1-10 0,3 0 8 0,-3 3 6 16,4 3 1-16,-4 6 0 0,4 0 0 0,-1 4 0 15,1 2 0-15,-1 4 0 0,4 3 0 0,-3 3 22 0,0-1 5 16,3 5 1-16,-4 2 0 15,-3-3-31-15,4 3-12 0,-4-3 11 0,4 0-11 0,-4-3 10 0,-4 0-10 0,4 0 10 0,-3-6-10 16,-1-1-62 0,1-5-18-16,-4-1-4 0,0-2-1 0,0-7-95 0,0 0-18 0,0 0-4 15,0 0-886-15</inkml:trace>
  <inkml:trace contextRef="#ctx0" brushRef="#br0" timeOffset="161529.95">18919 17226 2609 0,'4'16'74'0,"-4"-7"16"0,4 1-72 0,-4-1-18 16,0 0 0-16,0-2 0 0,0-4 110 0,0-3 18 16,0 0 4-16,0 0 1 0,0 0-56 0,0 0-11 15,-4-6-2-15,-3-7-1 0,3 0-39 0,-6-2-7 16,3-1-1-16,-4-3-1 0,-3-3-15 0,0-3 8 16,0-3-8-16,-7-10 0 0,3 4 0 0,0-4-10 15,1 4 0-15,-1 2 0 16,8 4-82-16,-5 0-16 0,5 9-3 0,-1 0-1 15,4 7-62-15,0 6-13 0,0-1-2 0,0 7-1 0</inkml:trace>
  <inkml:trace contextRef="#ctx0" brushRef="#br0" timeOffset="161686.69">18662 17044 2746 0,'3'7'60'0,"1"2"13"0,-4-3 3 0,7 0 1 0,-3 1-61 0,3-1-16 15,0 0 0-15,3-3 0 0,1 4 72 0,3-4 12 16,4-3 3-16,-1 3 0 15,4-6-35-15,1 3-8 0,-1-3 0 0,0-4-1 0,-3 4-32 0,3-3-11 0,0 0 0 0,-3-1 9 16,3 4-9-16,-4 0 0 0,1-3-12 0,0 3 12 16,-1 0-109-16,1 0-15 0,-4-4-2 0,0 4-1 15,0 0-109-15,-3 0-23 0</inkml:trace>
  <inkml:trace contextRef="#ctx0" brushRef="#br0" timeOffset="162214.05">19068 16480 2595 0,'-4'25'57'0,"1"-12"12"0,3 2 3 0,-4-2 0 0,1-1-57 16,3 1-15-16,0-1 0 0,0-5 0 0,3-1 81 0,1 0 14 15,3-3 2-15,3-3 1 0,1 0-78 0,-1-3-20 16,5-3 0-16,2 0 0 16,-3-4 0-16,7-2 0 0,1 2 0 0,-1-2 0 0,0-1 0 0,0-2-19 0,0 2 4 0,0 0 1 15,-3 1 14-15,3-4 15 0,-7 7-3 0,4-1-1 16,-4 4-11-16,0 0-14 16,0 3 3-16,0 3 1 0,-3 3 26 0,0 0 6 15,-1 6 1-15,1-2 0 0,-4-1 31 0,0 3 6 16,0 7 2-16,0 0 0 0,0-1-32 0,0 4-6 0,0 3-2 0,0 3 0 31,4 3-22-31,-1 4 0 0,-3-1 0 0,4 4 0 0,3 2 0 0,-3 1 8 0,3 3-8 0,7 9 0 16,0-3 13-16,-3-6-1 0,3-4-1 0,-3-5 0 15,-4-7-11-15,3-3 0 0,1-7 0 0,-4-2 0 16,0-1-8-16,-3-2-1 0,-1-4 0 0,-3-3 0 0,0 3-3 0,1-2-1 16,-1-1 0-16,-7 0 0 15,3 0 13-15,-3 3 0 0,-3 1 9 0,3-4-9 16,-7 6 41-16,-1-3 3 0,-2 4 0 0,-1 2 0 15,-3 1-16-15,-3-1-2 0,-5 7-1 0,1 0 0 16,-7 0-25-16,3 3 8 0,-3 0-8 0,3-3 0 0,1-1 0 0,-1 1 0 31,4-6 0-31,3-4 0 0,1-3 0 0,2-2 0 0,1-1 0 0,4-3 0 16,-4 0-110-16,7-3-27 0,0-1-6 0,-1-2-1279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3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8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9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11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3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9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2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1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48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4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87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06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09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568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38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16873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1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24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99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246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4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8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6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5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7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04E684-10F4-4CC3-A0B9-F03AA7BE37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16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7BE89775-B0B1-438F-8F91-6186AC96E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9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5E9D2-18E6-4583-80A4-27634BD33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965" y="1673524"/>
            <a:ext cx="3485073" cy="24205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CSE 017 – Programming and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7C37A-3153-4130-848C-EF595E7D0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963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1793A3"/>
                </a:solidFill>
              </a:rPr>
              <a:t>Lecture 12 – Stacks and Queues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652971-064F-4B32-A213-B326E652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9677" y="1595889"/>
            <a:ext cx="3749615" cy="3680604"/>
          </a:xfrm>
          <a:prstGeom prst="roundRect">
            <a:avLst>
              <a:gd name="adj" fmla="val 2847"/>
            </a:avLst>
          </a:prstGeom>
          <a:noFill/>
          <a:ln w="1270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1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855D41-15F2-46AA-B3D6-4C62C9144BF3}"/>
                  </a:ext>
                </a:extLst>
              </p14:cNvPr>
              <p14:cNvContentPartPr/>
              <p14:nvPr/>
            </p14:nvContentPartPr>
            <p14:xfrm>
              <a:off x="330120" y="206280"/>
              <a:ext cx="11335320" cy="539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855D41-15F2-46AA-B3D6-4C62C9144B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760" y="196920"/>
                <a:ext cx="11354040" cy="54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85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D387C4-8B74-4C64-88D8-2E4E89E699E5}"/>
                  </a:ext>
                </a:extLst>
              </p14:cNvPr>
              <p14:cNvContentPartPr/>
              <p14:nvPr/>
            </p14:nvContentPartPr>
            <p14:xfrm>
              <a:off x="284400" y="201960"/>
              <a:ext cx="11550960" cy="5833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D387C4-8B74-4C64-88D8-2E4E89E699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040" y="192600"/>
                <a:ext cx="11569680" cy="58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15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183716-67E4-45EF-846D-F10E02ED8C21}"/>
                  </a:ext>
                </a:extLst>
              </p14:cNvPr>
              <p14:cNvContentPartPr/>
              <p14:nvPr/>
            </p14:nvContentPartPr>
            <p14:xfrm>
              <a:off x="334080" y="131760"/>
              <a:ext cx="6003720" cy="367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183716-67E4-45EF-846D-F10E02ED8C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720" y="122400"/>
                <a:ext cx="6022440" cy="36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191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A416B8-63D5-4492-B0C3-793F17A8BCB5}"/>
                  </a:ext>
                </a:extLst>
              </p14:cNvPr>
              <p14:cNvContentPartPr/>
              <p14:nvPr/>
            </p14:nvContentPartPr>
            <p14:xfrm>
              <a:off x="348120" y="244800"/>
              <a:ext cx="11115360" cy="6132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A416B8-63D5-4492-B0C3-793F17A8BC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760" y="235440"/>
                <a:ext cx="11134080" cy="61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058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1997BF-2DBE-4B4D-8024-70A01039968C}"/>
                  </a:ext>
                </a:extLst>
              </p14:cNvPr>
              <p14:cNvContentPartPr/>
              <p14:nvPr/>
            </p14:nvContentPartPr>
            <p14:xfrm>
              <a:off x="284400" y="188280"/>
              <a:ext cx="4187520" cy="6071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1997BF-2DBE-4B4D-8024-70A0103996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040" y="178920"/>
                <a:ext cx="4206240" cy="608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119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333A6D-6E5E-4C00-AD02-C4D2BF05D8BB}"/>
                  </a:ext>
                </a:extLst>
              </p14:cNvPr>
              <p14:cNvContentPartPr/>
              <p14:nvPr/>
            </p14:nvContentPartPr>
            <p14:xfrm>
              <a:off x="318600" y="185040"/>
              <a:ext cx="9483480" cy="622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333A6D-6E5E-4C00-AD02-C4D2BF05D8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240" y="175680"/>
                <a:ext cx="9502200" cy="624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823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5949BA-DB76-49E1-8691-C5C267E7BDE2}"/>
                  </a:ext>
                </a:extLst>
              </p14:cNvPr>
              <p14:cNvContentPartPr/>
              <p14:nvPr/>
            </p14:nvContentPartPr>
            <p14:xfrm>
              <a:off x="78840" y="137520"/>
              <a:ext cx="10226160" cy="613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5949BA-DB76-49E1-8691-C5C267E7BD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80" y="128160"/>
                <a:ext cx="10244880" cy="61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74522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3A41"/>
      </a:dk2>
      <a:lt2>
        <a:srgbClr val="E2E4E8"/>
      </a:lt2>
      <a:accent1>
        <a:srgbClr val="B69D7A"/>
      </a:accent1>
      <a:accent2>
        <a:srgbClr val="A4A470"/>
      </a:accent2>
      <a:accent3>
        <a:srgbClr val="96A77E"/>
      </a:accent3>
      <a:accent4>
        <a:srgbClr val="80AE77"/>
      </a:accent4>
      <a:accent5>
        <a:srgbClr val="82AB8C"/>
      </a:accent5>
      <a:accent6>
        <a:srgbClr val="76AD9B"/>
      </a:accent6>
      <a:hlink>
        <a:srgbClr val="6582AC"/>
      </a:hlink>
      <a:folHlink>
        <a:srgbClr val="82828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Calisto MT</vt:lpstr>
      <vt:lpstr>Century Gothic</vt:lpstr>
      <vt:lpstr>Elephant</vt:lpstr>
      <vt:lpstr>Wingdings 2</vt:lpstr>
      <vt:lpstr>BrushVTI</vt:lpstr>
      <vt:lpstr>Slate</vt:lpstr>
      <vt:lpstr>CSE 017 – Programming and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017 – Programming and Data Structures</dc:title>
  <dc:creator>Corey I Montella</dc:creator>
  <cp:lastModifiedBy>Corey I Montella</cp:lastModifiedBy>
  <cp:revision>2</cp:revision>
  <dcterms:created xsi:type="dcterms:W3CDTF">2020-07-27T12:55:16Z</dcterms:created>
  <dcterms:modified xsi:type="dcterms:W3CDTF">2020-07-27T14:34:16Z</dcterms:modified>
</cp:coreProperties>
</file>