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  <p:sldId id="1458" r:id="rId7"/>
    <p:sldId id="1456" r:id="rId8"/>
    <p:sldId id="1457" r:id="rId9"/>
    <p:sldId id="1459" r:id="rId10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27"/>
  </p:normalViewPr>
  <p:slideViewPr>
    <p:cSldViewPr snapToGrid="0" snapToObjects="1">
      <p:cViewPr varScale="1">
        <p:scale>
          <a:sx n="209" d="100"/>
          <a:sy n="20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Execute a pre-defined schedule of infrastructure changes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E95FF583-AD8D-DB4D-A398-5783EB6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89CFE7DA-814B-E245-BCD5-16540472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F063EB69-87F9-704C-913F-5171EBF9B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C148D21F-4B79-CA47-AADF-BAC723F0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9D745E4F-E460-E141-AC76-3EB30EC7A831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5F12CB14-80B4-A04C-AB25-0FF33B6D27DC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54BF63-959C-F944-B672-CDF85912F5D6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Notify Node Agents and applications about upcoming infrastructure updates  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D3DD84F1-7809-1E44-BC1F-BB06708E6F0C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Distribute Schedule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77FE0730-797F-CE4C-861E-260CB3F5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02B5A49C-4B32-6141-8E51-6FF38DA9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08D725B5-0EB3-F644-9015-C94349B72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645A0FAE-C84A-6547-970E-50B1DE03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7FDE631B-000A-C34E-82BD-97391448DB4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E95FE7C0-C779-5E4F-AFB5-01225A4EC472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FC99919-939F-364F-935E-9E7BBBEF7556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Let Node Agents and application apply the scheduled changes at pre-determined times and collect reports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7AA4D7F7-475B-B047-AC92-9752256D2413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Execute Schedule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62375" y="817417"/>
            <a:ext cx="2887909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small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7" y="291573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4558133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2997954" y="1691192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4558131" y="2028669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354878" y="3651056"/>
            <a:ext cx="5392452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D928B5-6B8F-D240-A365-95C375837556}"/>
              </a:ext>
            </a:extLst>
          </p:cNvPr>
          <p:cNvSpPr/>
          <p:nvPr/>
        </p:nvSpPr>
        <p:spPr>
          <a:xfrm>
            <a:off x="4558131" y="3651056"/>
            <a:ext cx="79674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Exceeded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4558131" y="437081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0810"/>
            <a:ext cx="103831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0747329" y="2038305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8351778" y="164198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70934D-3B8B-DA49-9174-65C4F268FA44}"/>
              </a:ext>
            </a:extLst>
          </p:cNvPr>
          <p:cNvSpPr txBox="1">
            <a:spLocks/>
          </p:cNvSpPr>
          <p:nvPr/>
        </p:nvSpPr>
        <p:spPr>
          <a:xfrm>
            <a:off x="8259383" y="5348237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This might affect all other components severely as infrastructure manipulations might not be applied, yet.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81D432F-9964-C340-88DC-7DBE27B4F127}"/>
              </a:ext>
            </a:extLst>
          </p:cNvPr>
          <p:cNvCxnSpPr>
            <a:cxnSpLocks/>
          </p:cNvCxnSpPr>
          <p:nvPr/>
        </p:nvCxnSpPr>
        <p:spPr>
          <a:xfrm flipH="1" flipV="1">
            <a:off x="10747330" y="4114801"/>
            <a:ext cx="435927" cy="1284513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74165" y="817417"/>
            <a:ext cx="286431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large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6" y="2915734"/>
            <a:ext cx="3858813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5943008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4382821" y="171382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5942998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3270692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942997" y="3652766"/>
            <a:ext cx="6189185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5942983" y="437252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2520"/>
            <a:ext cx="2423169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2132181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10433315" y="1711744"/>
            <a:ext cx="1860285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E02F12-52A2-4D45-A5DA-F5FE23FCF265}"/>
              </a:ext>
            </a:extLst>
          </p:cNvPr>
          <p:cNvSpPr/>
          <p:nvPr/>
        </p:nvSpPr>
        <p:spPr>
          <a:xfrm>
            <a:off x="5354879" y="3652766"/>
            <a:ext cx="58810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8637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686770" y="817417"/>
            <a:ext cx="6839118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Components start as soon as they receive the notification form the Node Manager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592474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592474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592474" y="4372520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3913299" y="171553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473476" y="205301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147436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781670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5718037" y="5400405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At this point, infrastructure manipulations are already applied -&gt; components are just doing their actions slightly shorter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4CA1BA5-0AF3-1D40-B0B4-FE2A087F8E3E}"/>
              </a:ext>
            </a:extLst>
          </p:cNvPr>
          <p:cNvCxnSpPr>
            <a:cxnSpLocks/>
          </p:cNvCxnSpPr>
          <p:nvPr/>
        </p:nvCxnSpPr>
        <p:spPr>
          <a:xfrm flipV="1">
            <a:off x="8236857" y="4810909"/>
            <a:ext cx="450215" cy="62505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018317E9-2E3B-2643-A286-429EB9F52B9F}"/>
              </a:ext>
            </a:extLst>
          </p:cNvPr>
          <p:cNvSpPr txBox="1">
            <a:spLocks/>
          </p:cNvSpPr>
          <p:nvPr/>
        </p:nvSpPr>
        <p:spPr>
          <a:xfrm>
            <a:off x="676575" y="5090564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logs when it sent the first start notification and when it received the last acknowledgement -&gt; diff must be below threshold </a:t>
            </a:r>
          </a:p>
        </p:txBody>
      </p:sp>
    </p:spTree>
    <p:extLst>
      <p:ext uri="{BB962C8B-B14F-4D97-AF65-F5344CB8AC3E}">
        <p14:creationId xmlns:p14="http://schemas.microsoft.com/office/powerpoint/2010/main" val="594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3529707" y="817417"/>
            <a:ext cx="5153273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Node Manager instructs components to start a later time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752128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752128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752128" y="4373371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4187280" y="171537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747457" y="205285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285319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919553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2838522" y="5419048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Choosing this time has the same problems as found in the fixed orchestration schedule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DCA16F0-5783-F648-98E9-0FF267AC8048}"/>
              </a:ext>
            </a:extLst>
          </p:cNvPr>
          <p:cNvCxnSpPr>
            <a:cxnSpLocks/>
          </p:cNvCxnSpPr>
          <p:nvPr/>
        </p:nvCxnSpPr>
        <p:spPr>
          <a:xfrm flipV="1">
            <a:off x="5145314" y="4774622"/>
            <a:ext cx="528363" cy="7335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B438B615-9840-F846-AAE6-EC8D99767320}"/>
              </a:ext>
            </a:extLst>
          </p:cNvPr>
          <p:cNvSpPr/>
          <p:nvPr/>
        </p:nvSpPr>
        <p:spPr>
          <a:xfrm>
            <a:off x="5592474" y="2917444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9D49C-CDBC-BA4A-A4ED-9AEA6D4BA36E}"/>
              </a:ext>
            </a:extLst>
          </p:cNvPr>
          <p:cNvSpPr/>
          <p:nvPr/>
        </p:nvSpPr>
        <p:spPr>
          <a:xfrm>
            <a:off x="5592474" y="3654476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949392F-D125-854C-B340-84EDD574808B}"/>
              </a:ext>
            </a:extLst>
          </p:cNvPr>
          <p:cNvSpPr/>
          <p:nvPr/>
        </p:nvSpPr>
        <p:spPr>
          <a:xfrm>
            <a:off x="5592474" y="4373371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76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Macintosh PowerPoint</Application>
  <PresentationFormat>Breitbild</PresentationFormat>
  <Paragraphs>153</Paragraphs>
  <Slides>9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75</cp:revision>
  <dcterms:created xsi:type="dcterms:W3CDTF">2020-05-27T10:18:24Z</dcterms:created>
  <dcterms:modified xsi:type="dcterms:W3CDTF">2020-06-12T14:00:20Z</dcterms:modified>
</cp:coreProperties>
</file>