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453" r:id="rId2"/>
    <p:sldId id="1443" r:id="rId3"/>
    <p:sldId id="1225" r:id="rId4"/>
    <p:sldId id="1454" r:id="rId5"/>
    <p:sldId id="1455" r:id="rId6"/>
  </p:sldIdLst>
  <p:sldSz cx="12192000" cy="6858000"/>
  <p:notesSz cx="6858000" cy="9144000"/>
  <p:defaultTextStyle>
    <a:defPPr>
      <a:defRPr lang="de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2"/>
    <p:restoredTop sz="96327"/>
  </p:normalViewPr>
  <p:slideViewPr>
    <p:cSldViewPr snapToGrid="0" snapToObjects="1">
      <p:cViewPr varScale="1">
        <p:scale>
          <a:sx n="118" d="100"/>
          <a:sy n="118" d="100"/>
        </p:scale>
        <p:origin x="24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C509D-9A30-4247-B1D3-A7BA4FFB5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AF0363-BD17-0947-8B4B-C5D4A272F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D829EC-8A59-5543-9C1A-DD6F26335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0A04C4-EC0C-3B4A-A1EC-BBD984AC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030635-D373-AC4A-B1C5-21C096F5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4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9F94CA-1EB3-C14E-ABB8-6323D3720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8DBB03-8F4F-F942-9A6C-04307E0C7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D1CA16-1336-0F41-BED8-93DDDE64B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711D5D-B3CE-8649-A60C-E6E4376F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E9CE70-B21A-644A-82BA-B5D6AB50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422A2B6-02DB-794F-BB5D-1172B9C52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FF1A35-0955-9048-9125-D52A9CA4F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91BF91-EBB6-D84F-824A-E112EF251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A85752-1011-AF43-B0BF-CECB9D9C3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125617-B47D-D14F-A97D-A7339636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24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511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DBB71-CD14-7046-80A3-A7B9750B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C552A8-519F-D747-B72E-D339649EF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C173B4-4563-5B48-942F-EEDF3FC5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FDB20-6D14-FF4E-B153-0707C107F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C4E2F5-78FB-8547-9030-826C1F7A3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9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D1194-24CB-674F-BACE-FDFFD1EF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8A169F-22F1-ED41-A569-48D98FF5E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15F828-ABEC-1B46-82A1-D6CFFDD0F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0CE72-4310-704D-8D56-28733504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23027D-34BD-F845-AD13-F7C7D3AB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9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8DE9AA-D226-804B-B4C2-859979EF5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919AF2-64F7-4C4B-955D-99877727E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9D3A02-8381-0E43-A45E-E2833063C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2C9D24-8972-5340-8FB6-042EDE53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646B28-2127-1245-9F14-CCB72FFC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218A7A-CC23-8C48-A0B2-A920660F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0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4F3EF-2A0F-DB40-A162-9F081C5D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4AB378-ECC2-C749-993A-DC0283BCA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594DD3-5CA0-384C-9D92-8481A135F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6139EB-0594-8647-A0A3-398DFA270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139B0BD-2FD7-914A-AD36-0C496B7919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3265CE-22B2-6F46-AF70-38AAE7A0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5/28/20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285CCF8-B625-764B-B6D8-17E41087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659E70F-4666-A947-B068-A875C51D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1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CD358-D24D-F64A-87B5-B53C9ABBE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0662F1-1710-8442-A3C1-E8AED4C35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5/28/20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3E4564-EE2F-1548-96EF-C5BF11D0D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9512C1-A3C6-DE47-9BAA-4945ABFD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4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A028601-EF6C-A443-9F08-582DD213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5/28/20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E558EC-3D17-FF47-8D13-A4F97DB0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263C03-A8F3-C343-9E46-AA365BD9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8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8BD0A9-380C-F745-9352-33967E98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2FC18-3958-A142-AEE8-D83BF5814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E57A93-EED0-0447-888A-32DF37590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26CCEA-8CB5-E440-8DBD-76AC3C57E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FC7BBF-7356-FB40-8414-878E9E96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50174D-5A09-924E-B04B-E68D3CB4F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7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4992F7-2800-4B41-942F-7AC17920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56EA84F-9664-5D4B-B57D-DB236EFD3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C1328D-7B60-4B4B-BF60-3F8227161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F503C1-AB63-9144-BCDB-C9ABCAA5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756828-DCD7-BA4C-8671-1B7DD088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FF4418-DB61-3B43-890B-D86E56D6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8A4BDF1-2317-BC41-8B70-2591BC9A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3564EE-BEE7-D84F-A206-75E65908D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68ABD3-1B89-1242-A761-A15F86CA8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A2214-5FFA-754C-901F-0917E1555ABA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91436A-C702-204B-A184-C2114AFFF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63A853-EE1A-6745-892C-FC4B4658B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3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30"/>
          <p:cNvSpPr>
            <a:spLocks noChangeArrowheads="1"/>
          </p:cNvSpPr>
          <p:nvPr/>
        </p:nvSpPr>
        <p:spPr bwMode="auto">
          <a:xfrm>
            <a:off x="5162377" y="2257271"/>
            <a:ext cx="1867244" cy="3223517"/>
          </a:xfrm>
          <a:custGeom>
            <a:avLst/>
            <a:gdLst>
              <a:gd name="T0" fmla="*/ 0 w 3196"/>
              <a:gd name="T1" fmla="*/ 903 h 6067"/>
              <a:gd name="T2" fmla="*/ 0 w 3196"/>
              <a:gd name="T3" fmla="*/ 903 h 6067"/>
              <a:gd name="T4" fmla="*/ 0 w 3196"/>
              <a:gd name="T5" fmla="*/ 4778 h 6067"/>
              <a:gd name="T6" fmla="*/ 1600 w 3196"/>
              <a:gd name="T7" fmla="*/ 6066 h 6067"/>
              <a:gd name="T8" fmla="*/ 3195 w 3196"/>
              <a:gd name="T9" fmla="*/ 4778 h 6067"/>
              <a:gd name="T10" fmla="*/ 3195 w 3196"/>
              <a:gd name="T11" fmla="*/ 903 h 6067"/>
              <a:gd name="T12" fmla="*/ 2581 w 3196"/>
              <a:gd name="T13" fmla="*/ 903 h 6067"/>
              <a:gd name="T14" fmla="*/ 1600 w 3196"/>
              <a:gd name="T15" fmla="*/ 0 h 6067"/>
              <a:gd name="T16" fmla="*/ 614 w 3196"/>
              <a:gd name="T17" fmla="*/ 903 h 6067"/>
              <a:gd name="T18" fmla="*/ 0 w 3196"/>
              <a:gd name="T19" fmla="*/ 903 h 6067"/>
              <a:gd name="T20" fmla="*/ 1600 w 3196"/>
              <a:gd name="T21" fmla="*/ 136 h 6067"/>
              <a:gd name="T22" fmla="*/ 1600 w 3196"/>
              <a:gd name="T23" fmla="*/ 136 h 6067"/>
              <a:gd name="T24" fmla="*/ 2445 w 3196"/>
              <a:gd name="T25" fmla="*/ 986 h 6067"/>
              <a:gd name="T26" fmla="*/ 1600 w 3196"/>
              <a:gd name="T27" fmla="*/ 1837 h 6067"/>
              <a:gd name="T28" fmla="*/ 749 w 3196"/>
              <a:gd name="T29" fmla="*/ 986 h 6067"/>
              <a:gd name="T30" fmla="*/ 1600 w 3196"/>
              <a:gd name="T31" fmla="*/ 136 h 6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96" h="6067">
                <a:moveTo>
                  <a:pt x="0" y="903"/>
                </a:moveTo>
                <a:lnTo>
                  <a:pt x="0" y="903"/>
                </a:lnTo>
                <a:cubicBezTo>
                  <a:pt x="0" y="4778"/>
                  <a:pt x="0" y="4778"/>
                  <a:pt x="0" y="4778"/>
                </a:cubicBezTo>
                <a:cubicBezTo>
                  <a:pt x="1600" y="6066"/>
                  <a:pt x="1600" y="6066"/>
                  <a:pt x="1600" y="6066"/>
                </a:cubicBezTo>
                <a:cubicBezTo>
                  <a:pt x="3195" y="4778"/>
                  <a:pt x="3195" y="4778"/>
                  <a:pt x="3195" y="4778"/>
                </a:cubicBezTo>
                <a:cubicBezTo>
                  <a:pt x="3195" y="903"/>
                  <a:pt x="3195" y="903"/>
                  <a:pt x="3195" y="903"/>
                </a:cubicBezTo>
                <a:cubicBezTo>
                  <a:pt x="2581" y="903"/>
                  <a:pt x="2581" y="903"/>
                  <a:pt x="2581" y="903"/>
                </a:cubicBezTo>
                <a:cubicBezTo>
                  <a:pt x="2539" y="396"/>
                  <a:pt x="2114" y="0"/>
                  <a:pt x="1600" y="0"/>
                </a:cubicBezTo>
                <a:cubicBezTo>
                  <a:pt x="1081" y="0"/>
                  <a:pt x="655" y="396"/>
                  <a:pt x="614" y="903"/>
                </a:cubicBezTo>
                <a:cubicBezTo>
                  <a:pt x="0" y="903"/>
                  <a:pt x="0" y="903"/>
                  <a:pt x="0" y="903"/>
                </a:cubicBezTo>
                <a:close/>
                <a:moveTo>
                  <a:pt x="1600" y="136"/>
                </a:moveTo>
                <a:lnTo>
                  <a:pt x="1600" y="136"/>
                </a:lnTo>
                <a:cubicBezTo>
                  <a:pt x="2067" y="136"/>
                  <a:pt x="2445" y="519"/>
                  <a:pt x="2445" y="986"/>
                </a:cubicBezTo>
                <a:cubicBezTo>
                  <a:pt x="2445" y="1452"/>
                  <a:pt x="2067" y="1837"/>
                  <a:pt x="1600" y="1837"/>
                </a:cubicBezTo>
                <a:cubicBezTo>
                  <a:pt x="1128" y="1837"/>
                  <a:pt x="749" y="1452"/>
                  <a:pt x="749" y="986"/>
                </a:cubicBezTo>
                <a:cubicBezTo>
                  <a:pt x="749" y="519"/>
                  <a:pt x="1128" y="136"/>
                  <a:pt x="1600" y="13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46" name="Freeform 23"/>
          <p:cNvSpPr>
            <a:spLocks noChangeArrowheads="1"/>
          </p:cNvSpPr>
          <p:nvPr/>
        </p:nvSpPr>
        <p:spPr bwMode="auto">
          <a:xfrm>
            <a:off x="2354858" y="2247901"/>
            <a:ext cx="1862095" cy="3225860"/>
          </a:xfrm>
          <a:custGeom>
            <a:avLst/>
            <a:gdLst>
              <a:gd name="T0" fmla="*/ 0 w 3190"/>
              <a:gd name="T1" fmla="*/ 903 h 6073"/>
              <a:gd name="T2" fmla="*/ 0 w 3190"/>
              <a:gd name="T3" fmla="*/ 903 h 6073"/>
              <a:gd name="T4" fmla="*/ 0 w 3190"/>
              <a:gd name="T5" fmla="*/ 4779 h 6073"/>
              <a:gd name="T6" fmla="*/ 1595 w 3190"/>
              <a:gd name="T7" fmla="*/ 6072 h 6073"/>
              <a:gd name="T8" fmla="*/ 3189 w 3190"/>
              <a:gd name="T9" fmla="*/ 4779 h 6073"/>
              <a:gd name="T10" fmla="*/ 3189 w 3190"/>
              <a:gd name="T11" fmla="*/ 903 h 6073"/>
              <a:gd name="T12" fmla="*/ 2581 w 3190"/>
              <a:gd name="T13" fmla="*/ 903 h 6073"/>
              <a:gd name="T14" fmla="*/ 1595 w 3190"/>
              <a:gd name="T15" fmla="*/ 0 h 6073"/>
              <a:gd name="T16" fmla="*/ 614 w 3190"/>
              <a:gd name="T17" fmla="*/ 903 h 6073"/>
              <a:gd name="T18" fmla="*/ 0 w 3190"/>
              <a:gd name="T19" fmla="*/ 903 h 6073"/>
              <a:gd name="T20" fmla="*/ 1595 w 3190"/>
              <a:gd name="T21" fmla="*/ 141 h 6073"/>
              <a:gd name="T22" fmla="*/ 1595 w 3190"/>
              <a:gd name="T23" fmla="*/ 141 h 6073"/>
              <a:gd name="T24" fmla="*/ 2445 w 3190"/>
              <a:gd name="T25" fmla="*/ 986 h 6073"/>
              <a:gd name="T26" fmla="*/ 1595 w 3190"/>
              <a:gd name="T27" fmla="*/ 1837 h 6073"/>
              <a:gd name="T28" fmla="*/ 744 w 3190"/>
              <a:gd name="T29" fmla="*/ 986 h 6073"/>
              <a:gd name="T30" fmla="*/ 1595 w 3190"/>
              <a:gd name="T31" fmla="*/ 141 h 6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90" h="6073">
                <a:moveTo>
                  <a:pt x="0" y="903"/>
                </a:moveTo>
                <a:lnTo>
                  <a:pt x="0" y="903"/>
                </a:lnTo>
                <a:cubicBezTo>
                  <a:pt x="0" y="4779"/>
                  <a:pt x="0" y="4779"/>
                  <a:pt x="0" y="4779"/>
                </a:cubicBezTo>
                <a:cubicBezTo>
                  <a:pt x="1595" y="6072"/>
                  <a:pt x="1595" y="6072"/>
                  <a:pt x="1595" y="6072"/>
                </a:cubicBezTo>
                <a:cubicBezTo>
                  <a:pt x="3189" y="4779"/>
                  <a:pt x="3189" y="4779"/>
                  <a:pt x="3189" y="4779"/>
                </a:cubicBezTo>
                <a:cubicBezTo>
                  <a:pt x="3189" y="903"/>
                  <a:pt x="3189" y="903"/>
                  <a:pt x="3189" y="903"/>
                </a:cubicBezTo>
                <a:cubicBezTo>
                  <a:pt x="2581" y="903"/>
                  <a:pt x="2581" y="903"/>
                  <a:pt x="2581" y="903"/>
                </a:cubicBezTo>
                <a:cubicBezTo>
                  <a:pt x="2534" y="396"/>
                  <a:pt x="2115" y="0"/>
                  <a:pt x="1595" y="0"/>
                </a:cubicBezTo>
                <a:cubicBezTo>
                  <a:pt x="1081" y="0"/>
                  <a:pt x="656" y="396"/>
                  <a:pt x="614" y="903"/>
                </a:cubicBezTo>
                <a:cubicBezTo>
                  <a:pt x="0" y="903"/>
                  <a:pt x="0" y="903"/>
                  <a:pt x="0" y="903"/>
                </a:cubicBezTo>
                <a:close/>
                <a:moveTo>
                  <a:pt x="1595" y="141"/>
                </a:moveTo>
                <a:lnTo>
                  <a:pt x="1595" y="141"/>
                </a:lnTo>
                <a:cubicBezTo>
                  <a:pt x="2068" y="141"/>
                  <a:pt x="2445" y="520"/>
                  <a:pt x="2445" y="986"/>
                </a:cubicBezTo>
                <a:cubicBezTo>
                  <a:pt x="2445" y="1459"/>
                  <a:pt x="2068" y="1837"/>
                  <a:pt x="1595" y="1837"/>
                </a:cubicBezTo>
                <a:cubicBezTo>
                  <a:pt x="1129" y="1837"/>
                  <a:pt x="744" y="1459"/>
                  <a:pt x="744" y="986"/>
                </a:cubicBezTo>
                <a:cubicBezTo>
                  <a:pt x="744" y="520"/>
                  <a:pt x="1129" y="141"/>
                  <a:pt x="1595" y="1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52" name="Freeform 29"/>
          <p:cNvSpPr>
            <a:spLocks noChangeArrowheads="1"/>
          </p:cNvSpPr>
          <p:nvPr/>
        </p:nvSpPr>
        <p:spPr bwMode="auto">
          <a:xfrm>
            <a:off x="5346527" y="4714735"/>
            <a:ext cx="1498947" cy="35139"/>
          </a:xfrm>
          <a:custGeom>
            <a:avLst/>
            <a:gdLst>
              <a:gd name="T0" fmla="*/ 0 w 2565"/>
              <a:gd name="T1" fmla="*/ 65 h 66"/>
              <a:gd name="T2" fmla="*/ 2564 w 2565"/>
              <a:gd name="T3" fmla="*/ 65 h 66"/>
              <a:gd name="T4" fmla="*/ 2564 w 2565"/>
              <a:gd name="T5" fmla="*/ 0 h 66"/>
              <a:gd name="T6" fmla="*/ 0 w 2565"/>
              <a:gd name="T7" fmla="*/ 0 h 66"/>
              <a:gd name="T8" fmla="*/ 0 w 2565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5" h="66">
                <a:moveTo>
                  <a:pt x="0" y="65"/>
                </a:moveTo>
                <a:lnTo>
                  <a:pt x="2564" y="65"/>
                </a:lnTo>
                <a:lnTo>
                  <a:pt x="2564" y="0"/>
                </a:lnTo>
                <a:lnTo>
                  <a:pt x="0" y="0"/>
                </a:lnTo>
                <a:lnTo>
                  <a:pt x="0" y="6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76" name="Freeform 32"/>
          <p:cNvSpPr>
            <a:spLocks noChangeArrowheads="1"/>
          </p:cNvSpPr>
          <p:nvPr/>
        </p:nvSpPr>
        <p:spPr bwMode="auto">
          <a:xfrm>
            <a:off x="7975046" y="2264300"/>
            <a:ext cx="1862095" cy="3225859"/>
          </a:xfrm>
          <a:custGeom>
            <a:avLst/>
            <a:gdLst>
              <a:gd name="T0" fmla="*/ 0 w 3190"/>
              <a:gd name="T1" fmla="*/ 904 h 6073"/>
              <a:gd name="T2" fmla="*/ 0 w 3190"/>
              <a:gd name="T3" fmla="*/ 904 h 6073"/>
              <a:gd name="T4" fmla="*/ 0 w 3190"/>
              <a:gd name="T5" fmla="*/ 4779 h 6073"/>
              <a:gd name="T6" fmla="*/ 1595 w 3190"/>
              <a:gd name="T7" fmla="*/ 6072 h 6073"/>
              <a:gd name="T8" fmla="*/ 3189 w 3190"/>
              <a:gd name="T9" fmla="*/ 4779 h 6073"/>
              <a:gd name="T10" fmla="*/ 3189 w 3190"/>
              <a:gd name="T11" fmla="*/ 904 h 6073"/>
              <a:gd name="T12" fmla="*/ 2581 w 3190"/>
              <a:gd name="T13" fmla="*/ 904 h 6073"/>
              <a:gd name="T14" fmla="*/ 1595 w 3190"/>
              <a:gd name="T15" fmla="*/ 0 h 6073"/>
              <a:gd name="T16" fmla="*/ 608 w 3190"/>
              <a:gd name="T17" fmla="*/ 904 h 6073"/>
              <a:gd name="T18" fmla="*/ 0 w 3190"/>
              <a:gd name="T19" fmla="*/ 904 h 6073"/>
              <a:gd name="T20" fmla="*/ 1595 w 3190"/>
              <a:gd name="T21" fmla="*/ 143 h 6073"/>
              <a:gd name="T22" fmla="*/ 1595 w 3190"/>
              <a:gd name="T23" fmla="*/ 143 h 6073"/>
              <a:gd name="T24" fmla="*/ 2445 w 3190"/>
              <a:gd name="T25" fmla="*/ 993 h 6073"/>
              <a:gd name="T26" fmla="*/ 1595 w 3190"/>
              <a:gd name="T27" fmla="*/ 1837 h 6073"/>
              <a:gd name="T28" fmla="*/ 744 w 3190"/>
              <a:gd name="T29" fmla="*/ 993 h 6073"/>
              <a:gd name="T30" fmla="*/ 1595 w 3190"/>
              <a:gd name="T31" fmla="*/ 143 h 6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90" h="6073">
                <a:moveTo>
                  <a:pt x="0" y="904"/>
                </a:moveTo>
                <a:lnTo>
                  <a:pt x="0" y="904"/>
                </a:lnTo>
                <a:cubicBezTo>
                  <a:pt x="0" y="4779"/>
                  <a:pt x="0" y="4779"/>
                  <a:pt x="0" y="4779"/>
                </a:cubicBezTo>
                <a:cubicBezTo>
                  <a:pt x="1595" y="6072"/>
                  <a:pt x="1595" y="6072"/>
                  <a:pt x="1595" y="6072"/>
                </a:cubicBezTo>
                <a:cubicBezTo>
                  <a:pt x="3189" y="4779"/>
                  <a:pt x="3189" y="4779"/>
                  <a:pt x="3189" y="4779"/>
                </a:cubicBezTo>
                <a:cubicBezTo>
                  <a:pt x="3189" y="904"/>
                  <a:pt x="3189" y="904"/>
                  <a:pt x="3189" y="904"/>
                </a:cubicBezTo>
                <a:cubicBezTo>
                  <a:pt x="2581" y="904"/>
                  <a:pt x="2581" y="904"/>
                  <a:pt x="2581" y="904"/>
                </a:cubicBezTo>
                <a:cubicBezTo>
                  <a:pt x="2533" y="402"/>
                  <a:pt x="2114" y="0"/>
                  <a:pt x="1595" y="0"/>
                </a:cubicBezTo>
                <a:cubicBezTo>
                  <a:pt x="1081" y="0"/>
                  <a:pt x="655" y="402"/>
                  <a:pt x="608" y="904"/>
                </a:cubicBezTo>
                <a:cubicBezTo>
                  <a:pt x="0" y="904"/>
                  <a:pt x="0" y="904"/>
                  <a:pt x="0" y="904"/>
                </a:cubicBezTo>
                <a:close/>
                <a:moveTo>
                  <a:pt x="1595" y="143"/>
                </a:moveTo>
                <a:lnTo>
                  <a:pt x="1595" y="143"/>
                </a:lnTo>
                <a:cubicBezTo>
                  <a:pt x="2062" y="143"/>
                  <a:pt x="2445" y="520"/>
                  <a:pt x="2445" y="993"/>
                </a:cubicBezTo>
                <a:cubicBezTo>
                  <a:pt x="2445" y="1459"/>
                  <a:pt x="2062" y="1837"/>
                  <a:pt x="1595" y="1837"/>
                </a:cubicBezTo>
                <a:cubicBezTo>
                  <a:pt x="1128" y="1837"/>
                  <a:pt x="744" y="1459"/>
                  <a:pt x="744" y="993"/>
                </a:cubicBezTo>
                <a:cubicBezTo>
                  <a:pt x="744" y="520"/>
                  <a:pt x="1128" y="143"/>
                  <a:pt x="1595" y="1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/>
          </a:p>
        </p:txBody>
      </p:sp>
      <p:sp>
        <p:nvSpPr>
          <p:cNvPr id="80" name="Freeform 29"/>
          <p:cNvSpPr>
            <a:spLocks noChangeArrowheads="1"/>
          </p:cNvSpPr>
          <p:nvPr/>
        </p:nvSpPr>
        <p:spPr bwMode="auto">
          <a:xfrm>
            <a:off x="8156620" y="4714735"/>
            <a:ext cx="1498947" cy="35139"/>
          </a:xfrm>
          <a:custGeom>
            <a:avLst/>
            <a:gdLst>
              <a:gd name="T0" fmla="*/ 0 w 2565"/>
              <a:gd name="T1" fmla="*/ 65 h 66"/>
              <a:gd name="T2" fmla="*/ 2564 w 2565"/>
              <a:gd name="T3" fmla="*/ 65 h 66"/>
              <a:gd name="T4" fmla="*/ 2564 w 2565"/>
              <a:gd name="T5" fmla="*/ 0 h 66"/>
              <a:gd name="T6" fmla="*/ 0 w 2565"/>
              <a:gd name="T7" fmla="*/ 0 h 66"/>
              <a:gd name="T8" fmla="*/ 0 w 2565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5" h="66">
                <a:moveTo>
                  <a:pt x="0" y="65"/>
                </a:moveTo>
                <a:lnTo>
                  <a:pt x="2564" y="65"/>
                </a:lnTo>
                <a:lnTo>
                  <a:pt x="2564" y="0"/>
                </a:lnTo>
                <a:lnTo>
                  <a:pt x="0" y="0"/>
                </a:lnTo>
                <a:lnTo>
                  <a:pt x="0" y="6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85" name="Freeform 29"/>
          <p:cNvSpPr>
            <a:spLocks noChangeArrowheads="1"/>
          </p:cNvSpPr>
          <p:nvPr/>
        </p:nvSpPr>
        <p:spPr bwMode="auto">
          <a:xfrm>
            <a:off x="2537720" y="4714735"/>
            <a:ext cx="1498947" cy="35139"/>
          </a:xfrm>
          <a:custGeom>
            <a:avLst/>
            <a:gdLst>
              <a:gd name="T0" fmla="*/ 0 w 2565"/>
              <a:gd name="T1" fmla="*/ 65 h 66"/>
              <a:gd name="T2" fmla="*/ 2564 w 2565"/>
              <a:gd name="T3" fmla="*/ 65 h 66"/>
              <a:gd name="T4" fmla="*/ 2564 w 2565"/>
              <a:gd name="T5" fmla="*/ 0 h 66"/>
              <a:gd name="T6" fmla="*/ 0 w 2565"/>
              <a:gd name="T7" fmla="*/ 0 h 66"/>
              <a:gd name="T8" fmla="*/ 0 w 2565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5" h="66">
                <a:moveTo>
                  <a:pt x="0" y="65"/>
                </a:moveTo>
                <a:lnTo>
                  <a:pt x="2564" y="65"/>
                </a:lnTo>
                <a:lnTo>
                  <a:pt x="2564" y="0"/>
                </a:lnTo>
                <a:lnTo>
                  <a:pt x="0" y="0"/>
                </a:lnTo>
                <a:lnTo>
                  <a:pt x="0" y="6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00" name="Subtitle 2"/>
          <p:cNvSpPr txBox="1">
            <a:spLocks/>
          </p:cNvSpPr>
          <p:nvPr/>
        </p:nvSpPr>
        <p:spPr>
          <a:xfrm>
            <a:off x="8019133" y="3812733"/>
            <a:ext cx="1773921" cy="790522"/>
          </a:xfrm>
          <a:prstGeom prst="rect">
            <a:avLst/>
          </a:prstGeom>
        </p:spPr>
        <p:txBody>
          <a:bodyPr vert="horz" wrap="square" lIns="108745" tIns="54373" rIns="108745" bIns="54373" rtlCol="0" anchor="t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Run pre-defined workloads and update infrastructure at runtime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229064" y="3266058"/>
            <a:ext cx="135447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Experiment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Orchestration</a:t>
            </a:r>
          </a:p>
        </p:txBody>
      </p:sp>
      <p:sp>
        <p:nvSpPr>
          <p:cNvPr id="102" name="Subtitle 2"/>
          <p:cNvSpPr txBox="1">
            <a:spLocks/>
          </p:cNvSpPr>
          <p:nvPr/>
        </p:nvSpPr>
        <p:spPr>
          <a:xfrm>
            <a:off x="2415929" y="3812733"/>
            <a:ext cx="1773921" cy="790522"/>
          </a:xfrm>
          <a:prstGeom prst="rect">
            <a:avLst/>
          </a:prstGeom>
        </p:spPr>
        <p:txBody>
          <a:bodyPr vert="horz" wrap="square" lIns="108745" tIns="54373" rIns="108745" bIns="54373" rtlCol="0" anchor="t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Setup and manage cloud infrastructure based on infrastructure definition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948994" y="4827735"/>
            <a:ext cx="28886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2</a:t>
            </a:r>
          </a:p>
        </p:txBody>
      </p:sp>
      <p:sp>
        <p:nvSpPr>
          <p:cNvPr id="109" name="Subtitle 2"/>
          <p:cNvSpPr txBox="1">
            <a:spLocks/>
          </p:cNvSpPr>
          <p:nvPr/>
        </p:nvSpPr>
        <p:spPr>
          <a:xfrm>
            <a:off x="5206464" y="3812733"/>
            <a:ext cx="1773921" cy="790522"/>
          </a:xfrm>
          <a:prstGeom prst="rect">
            <a:avLst/>
          </a:prstGeom>
        </p:spPr>
        <p:txBody>
          <a:bodyPr vert="horz" wrap="square" lIns="108745" tIns="54373" rIns="108745" bIns="54373" rtlCol="0" anchor="t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Manage the application lifecycle and data collection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431887" y="3266058"/>
            <a:ext cx="132350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Application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Management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599507" y="3266058"/>
            <a:ext cx="140718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Infrastructure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Emulation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761663" y="4827735"/>
            <a:ext cx="28886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3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158659" y="4827735"/>
            <a:ext cx="28886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064698" y="241509"/>
            <a:ext cx="4062632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The Three Stages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31" name="Subtitle 2"/>
          <p:cNvSpPr txBox="1">
            <a:spLocks/>
          </p:cNvSpPr>
          <p:nvPr/>
        </p:nvSpPr>
        <p:spPr>
          <a:xfrm>
            <a:off x="5445505" y="817417"/>
            <a:ext cx="1321582" cy="385524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Lato" charset="0"/>
                <a:ea typeface="Lato" charset="0"/>
                <a:cs typeface="Lato" charset="0"/>
              </a:rPr>
              <a:t>of MockFog2</a:t>
            </a:r>
            <a:endParaRPr lang="en-US" sz="155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33" name="Shape 2965">
            <a:extLst>
              <a:ext uri="{FF2B5EF4-FFF2-40B4-BE49-F238E27FC236}">
                <a16:creationId xmlns:a16="http://schemas.microsoft.com/office/drawing/2014/main" id="{7BC85385-241C-644B-94C1-08FD4DE9D248}"/>
              </a:ext>
            </a:extLst>
          </p:cNvPr>
          <p:cNvSpPr/>
          <p:nvPr/>
        </p:nvSpPr>
        <p:spPr>
          <a:xfrm>
            <a:off x="2988543" y="2579067"/>
            <a:ext cx="603832" cy="356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73" y="19938"/>
                </a:moveTo>
                <a:lnTo>
                  <a:pt x="3927" y="19938"/>
                </a:lnTo>
                <a:cubicBezTo>
                  <a:pt x="2303" y="19938"/>
                  <a:pt x="982" y="17703"/>
                  <a:pt x="982" y="14954"/>
                </a:cubicBezTo>
                <a:cubicBezTo>
                  <a:pt x="982" y="12638"/>
                  <a:pt x="1912" y="10647"/>
                  <a:pt x="3244" y="10110"/>
                </a:cubicBezTo>
                <a:cubicBezTo>
                  <a:pt x="3634" y="9954"/>
                  <a:pt x="3929" y="9410"/>
                  <a:pt x="3988" y="8739"/>
                </a:cubicBezTo>
                <a:cubicBezTo>
                  <a:pt x="4343" y="4704"/>
                  <a:pt x="6427" y="1662"/>
                  <a:pt x="8836" y="1662"/>
                </a:cubicBezTo>
                <a:cubicBezTo>
                  <a:pt x="10501" y="1662"/>
                  <a:pt x="12038" y="3081"/>
                  <a:pt x="12948" y="5461"/>
                </a:cubicBezTo>
                <a:cubicBezTo>
                  <a:pt x="13103" y="5866"/>
                  <a:pt x="13354" y="6137"/>
                  <a:pt x="13636" y="6203"/>
                </a:cubicBezTo>
                <a:cubicBezTo>
                  <a:pt x="13682" y="6215"/>
                  <a:pt x="13727" y="6219"/>
                  <a:pt x="13773" y="6219"/>
                </a:cubicBezTo>
                <a:cubicBezTo>
                  <a:pt x="14009" y="6219"/>
                  <a:pt x="14238" y="6076"/>
                  <a:pt x="14419" y="5809"/>
                </a:cubicBezTo>
                <a:cubicBezTo>
                  <a:pt x="14777" y="5278"/>
                  <a:pt x="15236" y="4985"/>
                  <a:pt x="15709" y="4985"/>
                </a:cubicBezTo>
                <a:cubicBezTo>
                  <a:pt x="16792" y="4985"/>
                  <a:pt x="17673" y="6476"/>
                  <a:pt x="17671" y="8326"/>
                </a:cubicBezTo>
                <a:lnTo>
                  <a:pt x="17667" y="8447"/>
                </a:lnTo>
                <a:cubicBezTo>
                  <a:pt x="17646" y="9234"/>
                  <a:pt x="17953" y="9937"/>
                  <a:pt x="18404" y="10132"/>
                </a:cubicBezTo>
                <a:cubicBezTo>
                  <a:pt x="19708" y="10697"/>
                  <a:pt x="20618" y="12680"/>
                  <a:pt x="20618" y="14954"/>
                </a:cubicBezTo>
                <a:cubicBezTo>
                  <a:pt x="20618" y="17703"/>
                  <a:pt x="19297" y="19938"/>
                  <a:pt x="17673" y="19938"/>
                </a:cubicBezTo>
                <a:moveTo>
                  <a:pt x="18648" y="8523"/>
                </a:moveTo>
                <a:cubicBezTo>
                  <a:pt x="18650" y="8451"/>
                  <a:pt x="18655" y="8381"/>
                  <a:pt x="18655" y="8308"/>
                </a:cubicBezTo>
                <a:cubicBezTo>
                  <a:pt x="18655" y="5556"/>
                  <a:pt x="17335" y="3323"/>
                  <a:pt x="15709" y="3323"/>
                </a:cubicBezTo>
                <a:cubicBezTo>
                  <a:pt x="14967" y="3323"/>
                  <a:pt x="14290" y="3791"/>
                  <a:pt x="13773" y="4558"/>
                </a:cubicBezTo>
                <a:cubicBezTo>
                  <a:pt x="12724" y="1819"/>
                  <a:pt x="10909" y="0"/>
                  <a:pt x="8836" y="0"/>
                </a:cubicBezTo>
                <a:cubicBezTo>
                  <a:pt x="5880" y="0"/>
                  <a:pt x="3439" y="3690"/>
                  <a:pt x="3017" y="8494"/>
                </a:cubicBezTo>
                <a:cubicBezTo>
                  <a:pt x="1288" y="9190"/>
                  <a:pt x="0" y="11814"/>
                  <a:pt x="0" y="14954"/>
                </a:cubicBezTo>
                <a:cubicBezTo>
                  <a:pt x="0" y="18624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2" y="21600"/>
                  <a:pt x="21600" y="18624"/>
                  <a:pt x="21600" y="14954"/>
                </a:cubicBezTo>
                <a:cubicBezTo>
                  <a:pt x="21600" y="11855"/>
                  <a:pt x="20344" y="9259"/>
                  <a:pt x="18648" y="852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34" name="Shape 2591">
            <a:extLst>
              <a:ext uri="{FF2B5EF4-FFF2-40B4-BE49-F238E27FC236}">
                <a16:creationId xmlns:a16="http://schemas.microsoft.com/office/drawing/2014/main" id="{777BA732-DBD2-8341-A141-985396C567B2}"/>
              </a:ext>
            </a:extLst>
          </p:cNvPr>
          <p:cNvSpPr/>
          <p:nvPr/>
        </p:nvSpPr>
        <p:spPr>
          <a:xfrm>
            <a:off x="5813913" y="2495366"/>
            <a:ext cx="564173" cy="564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35" name="Shape 2849">
            <a:extLst>
              <a:ext uri="{FF2B5EF4-FFF2-40B4-BE49-F238E27FC236}">
                <a16:creationId xmlns:a16="http://schemas.microsoft.com/office/drawing/2014/main" id="{24314333-54D8-744D-BED0-8D306B27298B}"/>
              </a:ext>
            </a:extLst>
          </p:cNvPr>
          <p:cNvSpPr/>
          <p:nvPr/>
        </p:nvSpPr>
        <p:spPr>
          <a:xfrm>
            <a:off x="8635514" y="2551173"/>
            <a:ext cx="534325" cy="461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13421" y="20466"/>
                </a:moveTo>
                <a:lnTo>
                  <a:pt x="12630" y="20221"/>
                </a:lnTo>
                <a:cubicBezTo>
                  <a:pt x="13305" y="19604"/>
                  <a:pt x="13745" y="18664"/>
                  <a:pt x="13745" y="17589"/>
                </a:cubicBezTo>
                <a:cubicBezTo>
                  <a:pt x="13745" y="16189"/>
                  <a:pt x="13013" y="14988"/>
                  <a:pt x="11967" y="14465"/>
                </a:cubicBezTo>
                <a:lnTo>
                  <a:pt x="11702" y="15585"/>
                </a:lnTo>
                <a:cubicBezTo>
                  <a:pt x="12330" y="15964"/>
                  <a:pt x="12764" y="16715"/>
                  <a:pt x="12764" y="17589"/>
                </a:cubicBezTo>
                <a:cubicBezTo>
                  <a:pt x="12764" y="18299"/>
                  <a:pt x="12477" y="18923"/>
                  <a:pt x="12035" y="19336"/>
                </a:cubicBezTo>
                <a:lnTo>
                  <a:pt x="12296" y="18213"/>
                </a:lnTo>
                <a:cubicBezTo>
                  <a:pt x="12327" y="18073"/>
                  <a:pt x="12314" y="17918"/>
                  <a:pt x="12246" y="17782"/>
                </a:cubicBezTo>
                <a:cubicBezTo>
                  <a:pt x="12111" y="17511"/>
                  <a:pt x="11811" y="17418"/>
                  <a:pt x="11576" y="17574"/>
                </a:cubicBezTo>
                <a:cubicBezTo>
                  <a:pt x="11459" y="17653"/>
                  <a:pt x="11380" y="17779"/>
                  <a:pt x="11347" y="17920"/>
                </a:cubicBezTo>
                <a:lnTo>
                  <a:pt x="10808" y="20244"/>
                </a:lnTo>
                <a:cubicBezTo>
                  <a:pt x="10776" y="20384"/>
                  <a:pt x="10789" y="20539"/>
                  <a:pt x="10857" y="20675"/>
                </a:cubicBezTo>
                <a:cubicBezTo>
                  <a:pt x="10920" y="20802"/>
                  <a:pt x="11021" y="20885"/>
                  <a:pt x="11133" y="20927"/>
                </a:cubicBezTo>
                <a:lnTo>
                  <a:pt x="11126" y="20956"/>
                </a:lnTo>
                <a:cubicBezTo>
                  <a:pt x="11142" y="20954"/>
                  <a:pt x="11158" y="20948"/>
                  <a:pt x="11173" y="20945"/>
                </a:cubicBezTo>
                <a:lnTo>
                  <a:pt x="13166" y="21562"/>
                </a:lnTo>
                <a:cubicBezTo>
                  <a:pt x="13288" y="21600"/>
                  <a:pt x="13422" y="21584"/>
                  <a:pt x="13539" y="21506"/>
                </a:cubicBezTo>
                <a:cubicBezTo>
                  <a:pt x="13774" y="21350"/>
                  <a:pt x="13855" y="21002"/>
                  <a:pt x="13719" y="20730"/>
                </a:cubicBezTo>
                <a:cubicBezTo>
                  <a:pt x="13651" y="20595"/>
                  <a:pt x="13542" y="20503"/>
                  <a:pt x="13421" y="20466"/>
                </a:cubicBezTo>
                <a:moveTo>
                  <a:pt x="18634" y="7273"/>
                </a:moveTo>
                <a:cubicBezTo>
                  <a:pt x="18643" y="7119"/>
                  <a:pt x="18655" y="6966"/>
                  <a:pt x="18655" y="6809"/>
                </a:cubicBezTo>
                <a:cubicBezTo>
                  <a:pt x="18655" y="3049"/>
                  <a:pt x="16017" y="0"/>
                  <a:pt x="12764" y="0"/>
                </a:cubicBezTo>
                <a:cubicBezTo>
                  <a:pt x="10499" y="0"/>
                  <a:pt x="8536" y="1479"/>
                  <a:pt x="7550" y="3645"/>
                </a:cubicBezTo>
                <a:cubicBezTo>
                  <a:pt x="7185" y="3492"/>
                  <a:pt x="6793" y="3404"/>
                  <a:pt x="6382" y="3404"/>
                </a:cubicBezTo>
                <a:cubicBezTo>
                  <a:pt x="4484" y="3404"/>
                  <a:pt x="2945" y="5183"/>
                  <a:pt x="2945" y="7376"/>
                </a:cubicBezTo>
                <a:cubicBezTo>
                  <a:pt x="2945" y="7662"/>
                  <a:pt x="2973" y="7940"/>
                  <a:pt x="3022" y="8208"/>
                </a:cubicBezTo>
                <a:cubicBezTo>
                  <a:pt x="1267" y="8884"/>
                  <a:pt x="0" y="10794"/>
                  <a:pt x="0" y="13050"/>
                </a:cubicBezTo>
                <a:cubicBezTo>
                  <a:pt x="0" y="15871"/>
                  <a:pt x="1978" y="18157"/>
                  <a:pt x="4418" y="18157"/>
                </a:cubicBezTo>
                <a:lnTo>
                  <a:pt x="6382" y="18157"/>
                </a:lnTo>
                <a:cubicBezTo>
                  <a:pt x="6653" y="18157"/>
                  <a:pt x="6873" y="17903"/>
                  <a:pt x="6873" y="17589"/>
                </a:cubicBezTo>
                <a:cubicBezTo>
                  <a:pt x="6873" y="17276"/>
                  <a:pt x="6653" y="17022"/>
                  <a:pt x="6382" y="17022"/>
                </a:cubicBezTo>
                <a:lnTo>
                  <a:pt x="4418" y="17022"/>
                </a:lnTo>
                <a:cubicBezTo>
                  <a:pt x="2524" y="17022"/>
                  <a:pt x="982" y="15240"/>
                  <a:pt x="982" y="13050"/>
                </a:cubicBezTo>
                <a:cubicBezTo>
                  <a:pt x="982" y="11339"/>
                  <a:pt x="1926" y="9826"/>
                  <a:pt x="3333" y="9284"/>
                </a:cubicBezTo>
                <a:lnTo>
                  <a:pt x="4165" y="8964"/>
                </a:lnTo>
                <a:lnTo>
                  <a:pt x="3982" y="7971"/>
                </a:lnTo>
                <a:cubicBezTo>
                  <a:pt x="3946" y="7773"/>
                  <a:pt x="3927" y="7572"/>
                  <a:pt x="3927" y="7376"/>
                </a:cubicBezTo>
                <a:cubicBezTo>
                  <a:pt x="3927" y="5812"/>
                  <a:pt x="5028" y="4539"/>
                  <a:pt x="6382" y="4539"/>
                </a:cubicBezTo>
                <a:cubicBezTo>
                  <a:pt x="6661" y="4539"/>
                  <a:pt x="6942" y="4597"/>
                  <a:pt x="7215" y="4712"/>
                </a:cubicBezTo>
                <a:lnTo>
                  <a:pt x="8019" y="5049"/>
                </a:lnTo>
                <a:lnTo>
                  <a:pt x="8418" y="4173"/>
                </a:lnTo>
                <a:cubicBezTo>
                  <a:pt x="9272" y="2299"/>
                  <a:pt x="10937" y="1135"/>
                  <a:pt x="12764" y="1135"/>
                </a:cubicBezTo>
                <a:cubicBezTo>
                  <a:pt x="15470" y="1135"/>
                  <a:pt x="17673" y="3680"/>
                  <a:pt x="17673" y="6809"/>
                </a:cubicBezTo>
                <a:cubicBezTo>
                  <a:pt x="17673" y="6908"/>
                  <a:pt x="17666" y="7005"/>
                  <a:pt x="17660" y="7102"/>
                </a:cubicBezTo>
                <a:lnTo>
                  <a:pt x="17655" y="7199"/>
                </a:lnTo>
                <a:lnTo>
                  <a:pt x="17610" y="7998"/>
                </a:lnTo>
                <a:lnTo>
                  <a:pt x="18245" y="8315"/>
                </a:lnTo>
                <a:cubicBezTo>
                  <a:pt x="19687" y="9034"/>
                  <a:pt x="20618" y="10670"/>
                  <a:pt x="20618" y="12483"/>
                </a:cubicBezTo>
                <a:cubicBezTo>
                  <a:pt x="20618" y="14986"/>
                  <a:pt x="18856" y="17022"/>
                  <a:pt x="16691" y="17022"/>
                </a:cubicBezTo>
                <a:lnTo>
                  <a:pt x="15218" y="17022"/>
                </a:lnTo>
                <a:cubicBezTo>
                  <a:pt x="14947" y="17022"/>
                  <a:pt x="14727" y="17276"/>
                  <a:pt x="14727" y="17589"/>
                </a:cubicBezTo>
                <a:cubicBezTo>
                  <a:pt x="14727" y="17903"/>
                  <a:pt x="14947" y="18157"/>
                  <a:pt x="15218" y="18157"/>
                </a:cubicBezTo>
                <a:lnTo>
                  <a:pt x="16691" y="18157"/>
                </a:lnTo>
                <a:cubicBezTo>
                  <a:pt x="19402" y="18157"/>
                  <a:pt x="21600" y="15617"/>
                  <a:pt x="21600" y="12483"/>
                </a:cubicBezTo>
                <a:cubicBezTo>
                  <a:pt x="21600" y="10147"/>
                  <a:pt x="20378" y="8143"/>
                  <a:pt x="18634" y="7273"/>
                </a:cubicBezTo>
                <a:moveTo>
                  <a:pt x="10773" y="14522"/>
                </a:moveTo>
                <a:cubicBezTo>
                  <a:pt x="10711" y="14398"/>
                  <a:pt x="10613" y="14316"/>
                  <a:pt x="10504" y="14274"/>
                </a:cubicBezTo>
                <a:lnTo>
                  <a:pt x="10517" y="14218"/>
                </a:lnTo>
                <a:cubicBezTo>
                  <a:pt x="10484" y="14221"/>
                  <a:pt x="10451" y="14231"/>
                  <a:pt x="10418" y="14240"/>
                </a:cubicBezTo>
                <a:lnTo>
                  <a:pt x="8463" y="13634"/>
                </a:lnTo>
                <a:lnTo>
                  <a:pt x="8463" y="13635"/>
                </a:lnTo>
                <a:cubicBezTo>
                  <a:pt x="8343" y="13598"/>
                  <a:pt x="8209" y="13613"/>
                  <a:pt x="8091" y="13692"/>
                </a:cubicBezTo>
                <a:cubicBezTo>
                  <a:pt x="7856" y="13848"/>
                  <a:pt x="7776" y="14195"/>
                  <a:pt x="7911" y="14466"/>
                </a:cubicBezTo>
                <a:cubicBezTo>
                  <a:pt x="7979" y="14602"/>
                  <a:pt x="8088" y="14693"/>
                  <a:pt x="8210" y="14731"/>
                </a:cubicBezTo>
                <a:lnTo>
                  <a:pt x="8965" y="14964"/>
                </a:lnTo>
                <a:cubicBezTo>
                  <a:pt x="8292" y="15580"/>
                  <a:pt x="7855" y="16518"/>
                  <a:pt x="7855" y="17589"/>
                </a:cubicBezTo>
                <a:cubicBezTo>
                  <a:pt x="7855" y="19007"/>
                  <a:pt x="8604" y="20220"/>
                  <a:pt x="9671" y="20732"/>
                </a:cubicBezTo>
                <a:lnTo>
                  <a:pt x="9934" y="19617"/>
                </a:lnTo>
                <a:cubicBezTo>
                  <a:pt x="9286" y="19246"/>
                  <a:pt x="8836" y="18482"/>
                  <a:pt x="8836" y="17589"/>
                </a:cubicBezTo>
                <a:cubicBezTo>
                  <a:pt x="8836" y="16857"/>
                  <a:pt x="9142" y="16215"/>
                  <a:pt x="9609" y="15802"/>
                </a:cubicBezTo>
                <a:lnTo>
                  <a:pt x="9335" y="16984"/>
                </a:lnTo>
                <a:cubicBezTo>
                  <a:pt x="9303" y="17124"/>
                  <a:pt x="9317" y="17279"/>
                  <a:pt x="9384" y="17415"/>
                </a:cubicBezTo>
                <a:cubicBezTo>
                  <a:pt x="9520" y="17686"/>
                  <a:pt x="9820" y="17779"/>
                  <a:pt x="10055" y="17623"/>
                </a:cubicBezTo>
                <a:cubicBezTo>
                  <a:pt x="10172" y="17544"/>
                  <a:pt x="10251" y="17418"/>
                  <a:pt x="10283" y="17278"/>
                </a:cubicBezTo>
                <a:lnTo>
                  <a:pt x="10823" y="14952"/>
                </a:lnTo>
                <a:cubicBezTo>
                  <a:pt x="10855" y="14812"/>
                  <a:pt x="10841" y="14658"/>
                  <a:pt x="10773" y="14522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36" name="Freeform 81">
            <a:extLst>
              <a:ext uri="{FF2B5EF4-FFF2-40B4-BE49-F238E27FC236}">
                <a16:creationId xmlns:a16="http://schemas.microsoft.com/office/drawing/2014/main" id="{A286A845-1012-F64D-A71E-46F4211FB4A3}"/>
              </a:ext>
            </a:extLst>
          </p:cNvPr>
          <p:cNvSpPr>
            <a:spLocks/>
          </p:cNvSpPr>
          <p:nvPr/>
        </p:nvSpPr>
        <p:spPr bwMode="auto">
          <a:xfrm>
            <a:off x="4276197" y="3208594"/>
            <a:ext cx="822853" cy="199176"/>
          </a:xfrm>
          <a:custGeom>
            <a:avLst/>
            <a:gdLst>
              <a:gd name="T0" fmla="*/ 2147483646 w 65"/>
              <a:gd name="T1" fmla="*/ 2147483646 h 29"/>
              <a:gd name="T2" fmla="*/ 2147483646 w 65"/>
              <a:gd name="T3" fmla="*/ 2147483646 h 29"/>
              <a:gd name="T4" fmla="*/ 2147483646 w 65"/>
              <a:gd name="T5" fmla="*/ 2147483646 h 29"/>
              <a:gd name="T6" fmla="*/ 2147483646 w 65"/>
              <a:gd name="T7" fmla="*/ 2147483646 h 29"/>
              <a:gd name="T8" fmla="*/ 2147483646 w 65"/>
              <a:gd name="T9" fmla="*/ 2147483646 h 29"/>
              <a:gd name="T10" fmla="*/ 2147483646 w 65"/>
              <a:gd name="T11" fmla="*/ 2147483646 h 29"/>
              <a:gd name="T12" fmla="*/ 0 w 65"/>
              <a:gd name="T13" fmla="*/ 2147483646 h 29"/>
              <a:gd name="T14" fmla="*/ 0 w 65"/>
              <a:gd name="T15" fmla="*/ 2147483646 h 29"/>
              <a:gd name="T16" fmla="*/ 2147483646 w 65"/>
              <a:gd name="T17" fmla="*/ 2147483646 h 29"/>
              <a:gd name="T18" fmla="*/ 2147483646 w 65"/>
              <a:gd name="T19" fmla="*/ 2147483646 h 29"/>
              <a:gd name="T20" fmla="*/ 2147483646 w 65"/>
              <a:gd name="T21" fmla="*/ 2147483646 h 29"/>
              <a:gd name="T22" fmla="*/ 2147483646 w 65"/>
              <a:gd name="T23" fmla="*/ 0 h 29"/>
              <a:gd name="T24" fmla="*/ 2147483646 w 65"/>
              <a:gd name="T25" fmla="*/ 0 h 29"/>
              <a:gd name="T26" fmla="*/ 2147483646 w 65"/>
              <a:gd name="T27" fmla="*/ 2147483646 h 29"/>
              <a:gd name="T28" fmla="*/ 2147483646 w 65"/>
              <a:gd name="T29" fmla="*/ 2147483646 h 29"/>
              <a:gd name="T30" fmla="*/ 2147483646 w 65"/>
              <a:gd name="T31" fmla="*/ 2147483646 h 2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5" h="29">
                <a:moveTo>
                  <a:pt x="65" y="16"/>
                </a:move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49" y="29"/>
                </a:cubicBezTo>
                <a:cubicBezTo>
                  <a:pt x="49" y="29"/>
                  <a:pt x="48" y="29"/>
                  <a:pt x="48" y="28"/>
                </a:cubicBezTo>
                <a:cubicBezTo>
                  <a:pt x="48" y="20"/>
                  <a:pt x="48" y="20"/>
                  <a:pt x="48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0" y="10"/>
                  <a:pt x="1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1"/>
                  <a:pt x="49" y="0"/>
                  <a:pt x="49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65" y="14"/>
                  <a:pt x="65" y="14"/>
                  <a:pt x="65" y="14"/>
                </a:cubicBezTo>
                <a:cubicBezTo>
                  <a:pt x="65" y="14"/>
                  <a:pt x="65" y="14"/>
                  <a:pt x="65" y="15"/>
                </a:cubicBezTo>
                <a:cubicBezTo>
                  <a:pt x="65" y="15"/>
                  <a:pt x="65" y="15"/>
                  <a:pt x="65" y="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7" name="Freeform 81">
            <a:extLst>
              <a:ext uri="{FF2B5EF4-FFF2-40B4-BE49-F238E27FC236}">
                <a16:creationId xmlns:a16="http://schemas.microsoft.com/office/drawing/2014/main" id="{6C807DBD-7032-2742-95B5-E043DF1C53CA}"/>
              </a:ext>
            </a:extLst>
          </p:cNvPr>
          <p:cNvSpPr>
            <a:spLocks/>
          </p:cNvSpPr>
          <p:nvPr/>
        </p:nvSpPr>
        <p:spPr bwMode="auto">
          <a:xfrm>
            <a:off x="7092948" y="3208594"/>
            <a:ext cx="825502" cy="199176"/>
          </a:xfrm>
          <a:custGeom>
            <a:avLst/>
            <a:gdLst>
              <a:gd name="T0" fmla="*/ 2147483646 w 65"/>
              <a:gd name="T1" fmla="*/ 2147483646 h 29"/>
              <a:gd name="T2" fmla="*/ 2147483646 w 65"/>
              <a:gd name="T3" fmla="*/ 2147483646 h 29"/>
              <a:gd name="T4" fmla="*/ 2147483646 w 65"/>
              <a:gd name="T5" fmla="*/ 2147483646 h 29"/>
              <a:gd name="T6" fmla="*/ 2147483646 w 65"/>
              <a:gd name="T7" fmla="*/ 2147483646 h 29"/>
              <a:gd name="T8" fmla="*/ 2147483646 w 65"/>
              <a:gd name="T9" fmla="*/ 2147483646 h 29"/>
              <a:gd name="T10" fmla="*/ 2147483646 w 65"/>
              <a:gd name="T11" fmla="*/ 2147483646 h 29"/>
              <a:gd name="T12" fmla="*/ 0 w 65"/>
              <a:gd name="T13" fmla="*/ 2147483646 h 29"/>
              <a:gd name="T14" fmla="*/ 0 w 65"/>
              <a:gd name="T15" fmla="*/ 2147483646 h 29"/>
              <a:gd name="T16" fmla="*/ 2147483646 w 65"/>
              <a:gd name="T17" fmla="*/ 2147483646 h 29"/>
              <a:gd name="T18" fmla="*/ 2147483646 w 65"/>
              <a:gd name="T19" fmla="*/ 2147483646 h 29"/>
              <a:gd name="T20" fmla="*/ 2147483646 w 65"/>
              <a:gd name="T21" fmla="*/ 2147483646 h 29"/>
              <a:gd name="T22" fmla="*/ 2147483646 w 65"/>
              <a:gd name="T23" fmla="*/ 0 h 29"/>
              <a:gd name="T24" fmla="*/ 2147483646 w 65"/>
              <a:gd name="T25" fmla="*/ 0 h 29"/>
              <a:gd name="T26" fmla="*/ 2147483646 w 65"/>
              <a:gd name="T27" fmla="*/ 2147483646 h 29"/>
              <a:gd name="T28" fmla="*/ 2147483646 w 65"/>
              <a:gd name="T29" fmla="*/ 2147483646 h 29"/>
              <a:gd name="T30" fmla="*/ 2147483646 w 65"/>
              <a:gd name="T31" fmla="*/ 2147483646 h 2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5" h="29">
                <a:moveTo>
                  <a:pt x="65" y="16"/>
                </a:move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49" y="29"/>
                </a:cubicBezTo>
                <a:cubicBezTo>
                  <a:pt x="49" y="29"/>
                  <a:pt x="48" y="29"/>
                  <a:pt x="48" y="28"/>
                </a:cubicBezTo>
                <a:cubicBezTo>
                  <a:pt x="48" y="20"/>
                  <a:pt x="48" y="20"/>
                  <a:pt x="48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0" y="10"/>
                  <a:pt x="1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1"/>
                  <a:pt x="49" y="0"/>
                  <a:pt x="49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65" y="14"/>
                  <a:pt x="65" y="14"/>
                  <a:pt x="65" y="14"/>
                </a:cubicBezTo>
                <a:cubicBezTo>
                  <a:pt x="65" y="14"/>
                  <a:pt x="65" y="14"/>
                  <a:pt x="65" y="15"/>
                </a:cubicBezTo>
                <a:cubicBezTo>
                  <a:pt x="65" y="15"/>
                  <a:pt x="65" y="15"/>
                  <a:pt x="65" y="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8" name="Freeform 81">
            <a:extLst>
              <a:ext uri="{FF2B5EF4-FFF2-40B4-BE49-F238E27FC236}">
                <a16:creationId xmlns:a16="http://schemas.microsoft.com/office/drawing/2014/main" id="{DF007337-F009-3845-8CAF-EB94D28704B3}"/>
              </a:ext>
            </a:extLst>
          </p:cNvPr>
          <p:cNvSpPr>
            <a:spLocks/>
          </p:cNvSpPr>
          <p:nvPr/>
        </p:nvSpPr>
        <p:spPr bwMode="auto">
          <a:xfrm rot="10800000">
            <a:off x="4280280" y="4260807"/>
            <a:ext cx="818769" cy="199176"/>
          </a:xfrm>
          <a:custGeom>
            <a:avLst/>
            <a:gdLst>
              <a:gd name="T0" fmla="*/ 2147483646 w 65"/>
              <a:gd name="T1" fmla="*/ 2147483646 h 29"/>
              <a:gd name="T2" fmla="*/ 2147483646 w 65"/>
              <a:gd name="T3" fmla="*/ 2147483646 h 29"/>
              <a:gd name="T4" fmla="*/ 2147483646 w 65"/>
              <a:gd name="T5" fmla="*/ 2147483646 h 29"/>
              <a:gd name="T6" fmla="*/ 2147483646 w 65"/>
              <a:gd name="T7" fmla="*/ 2147483646 h 29"/>
              <a:gd name="T8" fmla="*/ 2147483646 w 65"/>
              <a:gd name="T9" fmla="*/ 2147483646 h 29"/>
              <a:gd name="T10" fmla="*/ 2147483646 w 65"/>
              <a:gd name="T11" fmla="*/ 2147483646 h 29"/>
              <a:gd name="T12" fmla="*/ 0 w 65"/>
              <a:gd name="T13" fmla="*/ 2147483646 h 29"/>
              <a:gd name="T14" fmla="*/ 0 w 65"/>
              <a:gd name="T15" fmla="*/ 2147483646 h 29"/>
              <a:gd name="T16" fmla="*/ 2147483646 w 65"/>
              <a:gd name="T17" fmla="*/ 2147483646 h 29"/>
              <a:gd name="T18" fmla="*/ 2147483646 w 65"/>
              <a:gd name="T19" fmla="*/ 2147483646 h 29"/>
              <a:gd name="T20" fmla="*/ 2147483646 w 65"/>
              <a:gd name="T21" fmla="*/ 2147483646 h 29"/>
              <a:gd name="T22" fmla="*/ 2147483646 w 65"/>
              <a:gd name="T23" fmla="*/ 0 h 29"/>
              <a:gd name="T24" fmla="*/ 2147483646 w 65"/>
              <a:gd name="T25" fmla="*/ 0 h 29"/>
              <a:gd name="T26" fmla="*/ 2147483646 w 65"/>
              <a:gd name="T27" fmla="*/ 2147483646 h 29"/>
              <a:gd name="T28" fmla="*/ 2147483646 w 65"/>
              <a:gd name="T29" fmla="*/ 2147483646 h 29"/>
              <a:gd name="T30" fmla="*/ 2147483646 w 65"/>
              <a:gd name="T31" fmla="*/ 2147483646 h 2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5" h="29">
                <a:moveTo>
                  <a:pt x="65" y="16"/>
                </a:move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49" y="29"/>
                </a:cubicBezTo>
                <a:cubicBezTo>
                  <a:pt x="49" y="29"/>
                  <a:pt x="48" y="29"/>
                  <a:pt x="48" y="28"/>
                </a:cubicBezTo>
                <a:cubicBezTo>
                  <a:pt x="48" y="20"/>
                  <a:pt x="48" y="20"/>
                  <a:pt x="48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0" y="10"/>
                  <a:pt x="1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1"/>
                  <a:pt x="49" y="0"/>
                  <a:pt x="49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65" y="14"/>
                  <a:pt x="65" y="14"/>
                  <a:pt x="65" y="14"/>
                </a:cubicBezTo>
                <a:cubicBezTo>
                  <a:pt x="65" y="14"/>
                  <a:pt x="65" y="14"/>
                  <a:pt x="65" y="15"/>
                </a:cubicBezTo>
                <a:cubicBezTo>
                  <a:pt x="65" y="15"/>
                  <a:pt x="65" y="15"/>
                  <a:pt x="65" y="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9" name="Freeform 81">
            <a:extLst>
              <a:ext uri="{FF2B5EF4-FFF2-40B4-BE49-F238E27FC236}">
                <a16:creationId xmlns:a16="http://schemas.microsoft.com/office/drawing/2014/main" id="{7768DB8A-280B-204D-8EB2-66555D0C35E0}"/>
              </a:ext>
            </a:extLst>
          </p:cNvPr>
          <p:cNvSpPr>
            <a:spLocks/>
          </p:cNvSpPr>
          <p:nvPr/>
        </p:nvSpPr>
        <p:spPr bwMode="auto">
          <a:xfrm rot="10800000">
            <a:off x="7092946" y="4260807"/>
            <a:ext cx="825501" cy="199176"/>
          </a:xfrm>
          <a:custGeom>
            <a:avLst/>
            <a:gdLst>
              <a:gd name="T0" fmla="*/ 2147483646 w 65"/>
              <a:gd name="T1" fmla="*/ 2147483646 h 29"/>
              <a:gd name="T2" fmla="*/ 2147483646 w 65"/>
              <a:gd name="T3" fmla="*/ 2147483646 h 29"/>
              <a:gd name="T4" fmla="*/ 2147483646 w 65"/>
              <a:gd name="T5" fmla="*/ 2147483646 h 29"/>
              <a:gd name="T6" fmla="*/ 2147483646 w 65"/>
              <a:gd name="T7" fmla="*/ 2147483646 h 29"/>
              <a:gd name="T8" fmla="*/ 2147483646 w 65"/>
              <a:gd name="T9" fmla="*/ 2147483646 h 29"/>
              <a:gd name="T10" fmla="*/ 2147483646 w 65"/>
              <a:gd name="T11" fmla="*/ 2147483646 h 29"/>
              <a:gd name="T12" fmla="*/ 0 w 65"/>
              <a:gd name="T13" fmla="*/ 2147483646 h 29"/>
              <a:gd name="T14" fmla="*/ 0 w 65"/>
              <a:gd name="T15" fmla="*/ 2147483646 h 29"/>
              <a:gd name="T16" fmla="*/ 2147483646 w 65"/>
              <a:gd name="T17" fmla="*/ 2147483646 h 29"/>
              <a:gd name="T18" fmla="*/ 2147483646 w 65"/>
              <a:gd name="T19" fmla="*/ 2147483646 h 29"/>
              <a:gd name="T20" fmla="*/ 2147483646 w 65"/>
              <a:gd name="T21" fmla="*/ 2147483646 h 29"/>
              <a:gd name="T22" fmla="*/ 2147483646 w 65"/>
              <a:gd name="T23" fmla="*/ 0 h 29"/>
              <a:gd name="T24" fmla="*/ 2147483646 w 65"/>
              <a:gd name="T25" fmla="*/ 0 h 29"/>
              <a:gd name="T26" fmla="*/ 2147483646 w 65"/>
              <a:gd name="T27" fmla="*/ 2147483646 h 29"/>
              <a:gd name="T28" fmla="*/ 2147483646 w 65"/>
              <a:gd name="T29" fmla="*/ 2147483646 h 29"/>
              <a:gd name="T30" fmla="*/ 2147483646 w 65"/>
              <a:gd name="T31" fmla="*/ 2147483646 h 2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5" h="29">
                <a:moveTo>
                  <a:pt x="65" y="16"/>
                </a:move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49" y="29"/>
                </a:cubicBezTo>
                <a:cubicBezTo>
                  <a:pt x="49" y="29"/>
                  <a:pt x="48" y="29"/>
                  <a:pt x="48" y="28"/>
                </a:cubicBezTo>
                <a:cubicBezTo>
                  <a:pt x="48" y="20"/>
                  <a:pt x="48" y="20"/>
                  <a:pt x="48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0" y="10"/>
                  <a:pt x="1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1"/>
                  <a:pt x="49" y="0"/>
                  <a:pt x="49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65" y="14"/>
                  <a:pt x="65" y="14"/>
                  <a:pt x="65" y="14"/>
                </a:cubicBezTo>
                <a:cubicBezTo>
                  <a:pt x="65" y="14"/>
                  <a:pt x="65" y="14"/>
                  <a:pt x="65" y="15"/>
                </a:cubicBezTo>
                <a:cubicBezTo>
                  <a:pt x="65" y="15"/>
                  <a:pt x="65" y="15"/>
                  <a:pt x="65" y="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C89780B-0C91-2449-BCDC-529BBE92913C}"/>
              </a:ext>
            </a:extLst>
          </p:cNvPr>
          <p:cNvSpPr/>
          <p:nvPr/>
        </p:nvSpPr>
        <p:spPr>
          <a:xfrm>
            <a:off x="4527059" y="3003731"/>
            <a:ext cx="262327" cy="2623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1</a:t>
            </a:r>
            <a:endParaRPr lang="en-US" sz="12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20F3826-F991-C54C-B918-7841F1DCDB4C}"/>
              </a:ext>
            </a:extLst>
          </p:cNvPr>
          <p:cNvSpPr/>
          <p:nvPr/>
        </p:nvSpPr>
        <p:spPr>
          <a:xfrm>
            <a:off x="7371170" y="3003731"/>
            <a:ext cx="262327" cy="2623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2</a:t>
            </a:r>
            <a:endParaRPr lang="en-US" sz="12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8519E08-2561-7941-95EC-7EE4D8ACE70C}"/>
              </a:ext>
            </a:extLst>
          </p:cNvPr>
          <p:cNvSpPr/>
          <p:nvPr/>
        </p:nvSpPr>
        <p:spPr>
          <a:xfrm>
            <a:off x="4556459" y="4048679"/>
            <a:ext cx="262327" cy="2623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4</a:t>
            </a:r>
            <a:endParaRPr lang="en-US" sz="12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63B4B72-328F-C140-B59E-640E3020DB69}"/>
              </a:ext>
            </a:extLst>
          </p:cNvPr>
          <p:cNvSpPr/>
          <p:nvPr/>
        </p:nvSpPr>
        <p:spPr>
          <a:xfrm>
            <a:off x="7370130" y="4048679"/>
            <a:ext cx="262327" cy="2623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6278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4047088" y="241509"/>
            <a:ext cx="4097835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Phases in Stage 1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5010229" y="817417"/>
            <a:ext cx="2192142" cy="376997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>
                <a:solidFill>
                  <a:schemeClr val="accent1"/>
                </a:solidFill>
                <a:latin typeface="Lato Light"/>
                <a:cs typeface="Lato Light"/>
              </a:rPr>
              <a:t>Infrastructure Emulation</a:t>
            </a:r>
          </a:p>
        </p:txBody>
      </p:sp>
      <p:sp>
        <p:nvSpPr>
          <p:cNvPr id="89" name="Freeform 143"/>
          <p:cNvSpPr>
            <a:spLocks noChangeArrowheads="1"/>
          </p:cNvSpPr>
          <p:nvPr/>
        </p:nvSpPr>
        <p:spPr bwMode="auto">
          <a:xfrm>
            <a:off x="1280867" y="2131768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98" name="Freeform 144"/>
          <p:cNvSpPr>
            <a:spLocks noChangeArrowheads="1"/>
          </p:cNvSpPr>
          <p:nvPr/>
        </p:nvSpPr>
        <p:spPr bwMode="auto">
          <a:xfrm>
            <a:off x="1579081" y="2053872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99" name="Freeform 145"/>
          <p:cNvSpPr>
            <a:spLocks noChangeArrowheads="1"/>
          </p:cNvSpPr>
          <p:nvPr/>
        </p:nvSpPr>
        <p:spPr bwMode="auto">
          <a:xfrm flipH="1">
            <a:off x="1498758" y="2053872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00" name="Freeform 146"/>
          <p:cNvSpPr>
            <a:spLocks noChangeArrowheads="1"/>
          </p:cNvSpPr>
          <p:nvPr/>
        </p:nvSpPr>
        <p:spPr bwMode="auto">
          <a:xfrm>
            <a:off x="5293409" y="2134420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08" name="TextBox 107"/>
          <p:cNvSpPr txBox="1"/>
          <p:nvPr/>
        </p:nvSpPr>
        <p:spPr>
          <a:xfrm>
            <a:off x="1785219" y="2149900"/>
            <a:ext cx="593432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754842" y="2335215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0" name="Subtitle 2"/>
          <p:cNvSpPr txBox="1">
            <a:spLocks/>
          </p:cNvSpPr>
          <p:nvPr/>
        </p:nvSpPr>
        <p:spPr>
          <a:xfrm>
            <a:off x="2582053" y="2449711"/>
            <a:ext cx="2711356" cy="786916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Bootstrap machines on AWS EC2 based on the supplied infrastructure definition</a:t>
            </a:r>
          </a:p>
        </p:txBody>
      </p:sp>
      <p:sp>
        <p:nvSpPr>
          <p:cNvPr id="112" name="Rectangle 111"/>
          <p:cNvSpPr>
            <a:spLocks/>
          </p:cNvSpPr>
          <p:nvPr/>
        </p:nvSpPr>
        <p:spPr bwMode="auto">
          <a:xfrm>
            <a:off x="2691518" y="2169657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Bootstrap Machines</a:t>
            </a:r>
          </a:p>
        </p:txBody>
      </p:sp>
      <p:sp>
        <p:nvSpPr>
          <p:cNvPr id="37" name="Freeform 143">
            <a:extLst>
              <a:ext uri="{FF2B5EF4-FFF2-40B4-BE49-F238E27FC236}">
                <a16:creationId xmlns:a16="http://schemas.microsoft.com/office/drawing/2014/main" id="{13C43D71-654E-774F-8131-8CE4276BF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116" y="2133795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8" name="Freeform 144">
            <a:extLst>
              <a:ext uri="{FF2B5EF4-FFF2-40B4-BE49-F238E27FC236}">
                <a16:creationId xmlns:a16="http://schemas.microsoft.com/office/drawing/2014/main" id="{E5157CF3-DE3C-C14D-B43F-B67276B4B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330" y="2055899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9" name="Freeform 145">
            <a:extLst>
              <a:ext uri="{FF2B5EF4-FFF2-40B4-BE49-F238E27FC236}">
                <a16:creationId xmlns:a16="http://schemas.microsoft.com/office/drawing/2014/main" id="{BBED9F93-34EA-5241-8267-9E90C76EA84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974007" y="2055899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43" name="Freeform 146">
            <a:extLst>
              <a:ext uri="{FF2B5EF4-FFF2-40B4-BE49-F238E27FC236}">
                <a16:creationId xmlns:a16="http://schemas.microsoft.com/office/drawing/2014/main" id="{807E331B-6170-7A4F-B63F-AB1372C01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8658" y="2136447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44" name="TextBox 107">
            <a:extLst>
              <a:ext uri="{FF2B5EF4-FFF2-40B4-BE49-F238E27FC236}">
                <a16:creationId xmlns:a16="http://schemas.microsoft.com/office/drawing/2014/main" id="{98915A8B-1F96-5142-97D1-DCC57BC0DADF}"/>
              </a:ext>
            </a:extLst>
          </p:cNvPr>
          <p:cNvSpPr txBox="1"/>
          <p:nvPr/>
        </p:nvSpPr>
        <p:spPr>
          <a:xfrm>
            <a:off x="7260468" y="2151927"/>
            <a:ext cx="593432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45" name="TextBox 108">
            <a:extLst>
              <a:ext uri="{FF2B5EF4-FFF2-40B4-BE49-F238E27FC236}">
                <a16:creationId xmlns:a16="http://schemas.microsoft.com/office/drawing/2014/main" id="{200F488C-859C-834F-A69A-219BB090D82B}"/>
              </a:ext>
            </a:extLst>
          </p:cNvPr>
          <p:cNvSpPr txBox="1"/>
          <p:nvPr/>
        </p:nvSpPr>
        <p:spPr>
          <a:xfrm>
            <a:off x="7230091" y="2337242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6BE44C3F-3202-5648-A1AB-BF55F2EB2F91}"/>
              </a:ext>
            </a:extLst>
          </p:cNvPr>
          <p:cNvSpPr txBox="1">
            <a:spLocks/>
          </p:cNvSpPr>
          <p:nvPr/>
        </p:nvSpPr>
        <p:spPr>
          <a:xfrm>
            <a:off x="8057302" y="2451738"/>
            <a:ext cx="2711356" cy="556084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Install the Node Agent on each machine</a:t>
            </a:r>
          </a:p>
        </p:txBody>
      </p:sp>
      <p:sp>
        <p:nvSpPr>
          <p:cNvPr id="47" name="Rectangle 111">
            <a:extLst>
              <a:ext uri="{FF2B5EF4-FFF2-40B4-BE49-F238E27FC236}">
                <a16:creationId xmlns:a16="http://schemas.microsoft.com/office/drawing/2014/main" id="{5E9F10AD-E37F-794B-89E4-5327D6C52505}"/>
              </a:ext>
            </a:extLst>
          </p:cNvPr>
          <p:cNvSpPr>
            <a:spLocks/>
          </p:cNvSpPr>
          <p:nvPr/>
        </p:nvSpPr>
        <p:spPr bwMode="auto">
          <a:xfrm>
            <a:off x="8166767" y="2171684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Install Node Agent</a:t>
            </a:r>
          </a:p>
        </p:txBody>
      </p:sp>
      <p:sp>
        <p:nvSpPr>
          <p:cNvPr id="88" name="Freeform 143">
            <a:extLst>
              <a:ext uri="{FF2B5EF4-FFF2-40B4-BE49-F238E27FC236}">
                <a16:creationId xmlns:a16="http://schemas.microsoft.com/office/drawing/2014/main" id="{0516EA4C-76C9-4041-88D2-56056AADF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116" y="3510291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90" name="Freeform 144">
            <a:extLst>
              <a:ext uri="{FF2B5EF4-FFF2-40B4-BE49-F238E27FC236}">
                <a16:creationId xmlns:a16="http://schemas.microsoft.com/office/drawing/2014/main" id="{B9E60521-BC93-4748-8ACC-D245F659D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330" y="3432395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91" name="Freeform 145">
            <a:extLst>
              <a:ext uri="{FF2B5EF4-FFF2-40B4-BE49-F238E27FC236}">
                <a16:creationId xmlns:a16="http://schemas.microsoft.com/office/drawing/2014/main" id="{E44A126E-0B6A-664B-B9BD-51C01A283A9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974007" y="3432395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92" name="Freeform 146">
            <a:extLst>
              <a:ext uri="{FF2B5EF4-FFF2-40B4-BE49-F238E27FC236}">
                <a16:creationId xmlns:a16="http://schemas.microsoft.com/office/drawing/2014/main" id="{67CD81E5-49AA-EA46-B092-CDBEDAF98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8658" y="3512943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93" name="TextBox 107">
            <a:extLst>
              <a:ext uri="{FF2B5EF4-FFF2-40B4-BE49-F238E27FC236}">
                <a16:creationId xmlns:a16="http://schemas.microsoft.com/office/drawing/2014/main" id="{3C37BF18-F680-474A-8755-6DB82B79113C}"/>
              </a:ext>
            </a:extLst>
          </p:cNvPr>
          <p:cNvSpPr txBox="1"/>
          <p:nvPr/>
        </p:nvSpPr>
        <p:spPr>
          <a:xfrm>
            <a:off x="7260468" y="3528423"/>
            <a:ext cx="593431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94" name="TextBox 108">
            <a:extLst>
              <a:ext uri="{FF2B5EF4-FFF2-40B4-BE49-F238E27FC236}">
                <a16:creationId xmlns:a16="http://schemas.microsoft.com/office/drawing/2014/main" id="{71F943D4-CCAC-9C42-A529-EA2FFCD3F1CA}"/>
              </a:ext>
            </a:extLst>
          </p:cNvPr>
          <p:cNvSpPr txBox="1"/>
          <p:nvPr/>
        </p:nvSpPr>
        <p:spPr>
          <a:xfrm>
            <a:off x="7230091" y="3713738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04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B6A657A6-2CF9-FE4E-BE97-4BD949D90DCE}"/>
              </a:ext>
            </a:extLst>
          </p:cNvPr>
          <p:cNvSpPr txBox="1">
            <a:spLocks/>
          </p:cNvSpPr>
          <p:nvPr/>
        </p:nvSpPr>
        <p:spPr>
          <a:xfrm>
            <a:off x="8057302" y="3828234"/>
            <a:ext cx="2711356" cy="786916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Destroy AWS infrastructure and clean up all related cloud and local resources</a:t>
            </a:r>
          </a:p>
        </p:txBody>
      </p:sp>
      <p:sp>
        <p:nvSpPr>
          <p:cNvPr id="96" name="Rectangle 111">
            <a:extLst>
              <a:ext uri="{FF2B5EF4-FFF2-40B4-BE49-F238E27FC236}">
                <a16:creationId xmlns:a16="http://schemas.microsoft.com/office/drawing/2014/main" id="{DC88B852-65AB-2548-BF32-88D05F500675}"/>
              </a:ext>
            </a:extLst>
          </p:cNvPr>
          <p:cNvSpPr>
            <a:spLocks/>
          </p:cNvSpPr>
          <p:nvPr/>
        </p:nvSpPr>
        <p:spPr bwMode="auto">
          <a:xfrm>
            <a:off x="8166767" y="3548180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Destroy and Clean up</a:t>
            </a:r>
          </a:p>
        </p:txBody>
      </p:sp>
      <p:sp>
        <p:nvSpPr>
          <p:cNvPr id="97" name="Freeform 143">
            <a:extLst>
              <a:ext uri="{FF2B5EF4-FFF2-40B4-BE49-F238E27FC236}">
                <a16:creationId xmlns:a16="http://schemas.microsoft.com/office/drawing/2014/main" id="{29975D47-3FC1-4F4A-AC9C-854AA5E3B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673" y="3510291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01" name="Freeform 144">
            <a:extLst>
              <a:ext uri="{FF2B5EF4-FFF2-40B4-BE49-F238E27FC236}">
                <a16:creationId xmlns:a16="http://schemas.microsoft.com/office/drawing/2014/main" id="{7330A366-F17A-374F-A44E-1F850A304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887" y="3432395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02" name="Freeform 145">
            <a:extLst>
              <a:ext uri="{FF2B5EF4-FFF2-40B4-BE49-F238E27FC236}">
                <a16:creationId xmlns:a16="http://schemas.microsoft.com/office/drawing/2014/main" id="{77027C6A-5BDF-9C4B-82AF-0EDDEEC7EB1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95564" y="3432395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03" name="Freeform 146">
            <a:extLst>
              <a:ext uri="{FF2B5EF4-FFF2-40B4-BE49-F238E27FC236}">
                <a16:creationId xmlns:a16="http://schemas.microsoft.com/office/drawing/2014/main" id="{DC873CD1-A5AB-C44C-BC5A-25E506A84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215" y="3512943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04" name="TextBox 107">
            <a:extLst>
              <a:ext uri="{FF2B5EF4-FFF2-40B4-BE49-F238E27FC236}">
                <a16:creationId xmlns:a16="http://schemas.microsoft.com/office/drawing/2014/main" id="{8A7BE02A-8348-FE41-B163-1CD4D8AD327D}"/>
              </a:ext>
            </a:extLst>
          </p:cNvPr>
          <p:cNvSpPr txBox="1"/>
          <p:nvPr/>
        </p:nvSpPr>
        <p:spPr>
          <a:xfrm>
            <a:off x="1782025" y="3528423"/>
            <a:ext cx="593432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105" name="TextBox 108">
            <a:extLst>
              <a:ext uri="{FF2B5EF4-FFF2-40B4-BE49-F238E27FC236}">
                <a16:creationId xmlns:a16="http://schemas.microsoft.com/office/drawing/2014/main" id="{B5A64A33-A236-A047-9A2E-4177C9A6284F}"/>
              </a:ext>
            </a:extLst>
          </p:cNvPr>
          <p:cNvSpPr txBox="1"/>
          <p:nvPr/>
        </p:nvSpPr>
        <p:spPr>
          <a:xfrm>
            <a:off x="1751648" y="3713738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6" name="Subtitle 2">
            <a:extLst>
              <a:ext uri="{FF2B5EF4-FFF2-40B4-BE49-F238E27FC236}">
                <a16:creationId xmlns:a16="http://schemas.microsoft.com/office/drawing/2014/main" id="{63EAD000-A084-FB4B-81CF-27AE36CFBAE9}"/>
              </a:ext>
            </a:extLst>
          </p:cNvPr>
          <p:cNvSpPr txBox="1">
            <a:spLocks/>
          </p:cNvSpPr>
          <p:nvPr/>
        </p:nvSpPr>
        <p:spPr>
          <a:xfrm>
            <a:off x="2578859" y="3828234"/>
            <a:ext cx="2711356" cy="786916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Apply the initial network and machines manipulations based on the supplied infrastructure definition</a:t>
            </a:r>
          </a:p>
        </p:txBody>
      </p:sp>
      <p:sp>
        <p:nvSpPr>
          <p:cNvPr id="107" name="Rectangle 111">
            <a:extLst>
              <a:ext uri="{FF2B5EF4-FFF2-40B4-BE49-F238E27FC236}">
                <a16:creationId xmlns:a16="http://schemas.microsoft.com/office/drawing/2014/main" id="{3C0039C1-962D-4A4E-822C-03F8818C6DCD}"/>
              </a:ext>
            </a:extLst>
          </p:cNvPr>
          <p:cNvSpPr>
            <a:spLocks/>
          </p:cNvSpPr>
          <p:nvPr/>
        </p:nvSpPr>
        <p:spPr bwMode="auto">
          <a:xfrm>
            <a:off x="2688324" y="3548180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Apply Manipulations</a:t>
            </a:r>
          </a:p>
        </p:txBody>
      </p:sp>
    </p:spTree>
    <p:extLst>
      <p:ext uri="{BB962C8B-B14F-4D97-AF65-F5344CB8AC3E}">
        <p14:creationId xmlns:p14="http://schemas.microsoft.com/office/powerpoint/2010/main" val="50736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26040" y="3356583"/>
            <a:ext cx="1790323" cy="932433"/>
            <a:chOff x="3913901" y="5865040"/>
            <a:chExt cx="3322518" cy="1730427"/>
          </a:xfrm>
        </p:grpSpPr>
        <p:cxnSp>
          <p:nvCxnSpPr>
            <p:cNvPr id="49" name="直接连接符 84"/>
            <p:cNvCxnSpPr/>
            <p:nvPr/>
          </p:nvCxnSpPr>
          <p:spPr>
            <a:xfrm flipV="1">
              <a:off x="5664989" y="6731856"/>
              <a:ext cx="157143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弧形 85"/>
            <p:cNvSpPr/>
            <p:nvPr/>
          </p:nvSpPr>
          <p:spPr>
            <a:xfrm rot="16200000">
              <a:off x="3913901" y="5865040"/>
              <a:ext cx="1730427" cy="1730428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</p:grpSp>
      <p:sp>
        <p:nvSpPr>
          <p:cNvPr id="82" name="Oval 81"/>
          <p:cNvSpPr/>
          <p:nvPr/>
        </p:nvSpPr>
        <p:spPr>
          <a:xfrm rot="21316916">
            <a:off x="1686444" y="3316352"/>
            <a:ext cx="999616" cy="999876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83" name="Oval 82"/>
          <p:cNvSpPr/>
          <p:nvPr/>
        </p:nvSpPr>
        <p:spPr>
          <a:xfrm rot="21316916">
            <a:off x="1767217" y="3397146"/>
            <a:ext cx="838070" cy="8382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77" name="Oval 76"/>
          <p:cNvSpPr/>
          <p:nvPr/>
        </p:nvSpPr>
        <p:spPr>
          <a:xfrm rot="21316916">
            <a:off x="7552512" y="3316563"/>
            <a:ext cx="999616" cy="999876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78" name="Oval 77"/>
          <p:cNvSpPr/>
          <p:nvPr/>
        </p:nvSpPr>
        <p:spPr>
          <a:xfrm rot="21316916">
            <a:off x="7633284" y="3397356"/>
            <a:ext cx="838070" cy="8382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64" name="Oval 63"/>
          <p:cNvSpPr/>
          <p:nvPr/>
        </p:nvSpPr>
        <p:spPr>
          <a:xfrm rot="21316916">
            <a:off x="5596657" y="3311420"/>
            <a:ext cx="999616" cy="999876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74" name="Oval 73"/>
          <p:cNvSpPr/>
          <p:nvPr/>
        </p:nvSpPr>
        <p:spPr>
          <a:xfrm rot="21316916">
            <a:off x="5677429" y="3392214"/>
            <a:ext cx="838070" cy="8382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60" name="Oval 59"/>
          <p:cNvSpPr/>
          <p:nvPr/>
        </p:nvSpPr>
        <p:spPr>
          <a:xfrm rot="21316916">
            <a:off x="3635883" y="3308458"/>
            <a:ext cx="999616" cy="999876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61" name="Oval 60"/>
          <p:cNvSpPr/>
          <p:nvPr/>
        </p:nvSpPr>
        <p:spPr>
          <a:xfrm rot="21316916">
            <a:off x="3716656" y="3389252"/>
            <a:ext cx="838070" cy="8382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grpSp>
        <p:nvGrpSpPr>
          <p:cNvPr id="84" name="Group 83"/>
          <p:cNvGrpSpPr/>
          <p:nvPr/>
        </p:nvGrpSpPr>
        <p:grpSpPr>
          <a:xfrm>
            <a:off x="5684839" y="3356583"/>
            <a:ext cx="1790323" cy="932433"/>
            <a:chOff x="3913901" y="5865040"/>
            <a:chExt cx="3322518" cy="1730427"/>
          </a:xfrm>
        </p:grpSpPr>
        <p:cxnSp>
          <p:nvCxnSpPr>
            <p:cNvPr id="93" name="直接连接符 84"/>
            <p:cNvCxnSpPr/>
            <p:nvPr/>
          </p:nvCxnSpPr>
          <p:spPr>
            <a:xfrm flipV="1">
              <a:off x="5664989" y="6731856"/>
              <a:ext cx="157143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1" name="弧形 85"/>
            <p:cNvSpPr/>
            <p:nvPr/>
          </p:nvSpPr>
          <p:spPr>
            <a:xfrm rot="16200000">
              <a:off x="3913901" y="5865040"/>
              <a:ext cx="1730427" cy="1730428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640694" y="3356583"/>
            <a:ext cx="1790323" cy="932433"/>
            <a:chOff x="3913901" y="5865040"/>
            <a:chExt cx="3322518" cy="1730427"/>
          </a:xfrm>
        </p:grpSpPr>
        <p:cxnSp>
          <p:nvCxnSpPr>
            <p:cNvPr id="103" name="直接连接符 84"/>
            <p:cNvCxnSpPr/>
            <p:nvPr/>
          </p:nvCxnSpPr>
          <p:spPr>
            <a:xfrm flipV="1">
              <a:off x="5664989" y="6731856"/>
              <a:ext cx="157143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4" name="弧形 85"/>
            <p:cNvSpPr/>
            <p:nvPr/>
          </p:nvSpPr>
          <p:spPr>
            <a:xfrm rot="16200000">
              <a:off x="3913901" y="5865040"/>
              <a:ext cx="1730427" cy="1730428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767580" y="3356583"/>
            <a:ext cx="1790323" cy="932433"/>
            <a:chOff x="3913901" y="5865040"/>
            <a:chExt cx="3322518" cy="1730427"/>
          </a:xfrm>
        </p:grpSpPr>
        <p:cxnSp>
          <p:nvCxnSpPr>
            <p:cNvPr id="106" name="直接连接符 84"/>
            <p:cNvCxnSpPr/>
            <p:nvPr/>
          </p:nvCxnSpPr>
          <p:spPr>
            <a:xfrm flipV="1">
              <a:off x="5664989" y="6731856"/>
              <a:ext cx="157143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7" name="弧形 85"/>
            <p:cNvSpPr/>
            <p:nvPr/>
          </p:nvSpPr>
          <p:spPr>
            <a:xfrm rot="16200000">
              <a:off x="3913901" y="5865040"/>
              <a:ext cx="1730427" cy="1730428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</p:grpSp>
      <p:sp>
        <p:nvSpPr>
          <p:cNvPr id="111" name="Oval 110"/>
          <p:cNvSpPr/>
          <p:nvPr/>
        </p:nvSpPr>
        <p:spPr>
          <a:xfrm rot="21316916">
            <a:off x="9464437" y="3316411"/>
            <a:ext cx="999616" cy="999876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112" name="Oval 111"/>
          <p:cNvSpPr/>
          <p:nvPr/>
        </p:nvSpPr>
        <p:spPr>
          <a:xfrm rot="21316916">
            <a:off x="9545209" y="3397205"/>
            <a:ext cx="838070" cy="8382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69" name="Subtitle 2"/>
          <p:cNvSpPr txBox="1">
            <a:spLocks/>
          </p:cNvSpPr>
          <p:nvPr/>
        </p:nvSpPr>
        <p:spPr>
          <a:xfrm>
            <a:off x="3131555" y="2485850"/>
            <a:ext cx="2140261" cy="59930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E.g., prepare var files for the Ansible playbook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114122" y="2079550"/>
            <a:ext cx="2175467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Run pre-playbook tasks</a:t>
            </a:r>
          </a:p>
        </p:txBody>
      </p:sp>
      <p:sp>
        <p:nvSpPr>
          <p:cNvPr id="71" name="Subtitle 2"/>
          <p:cNvSpPr txBox="1">
            <a:spLocks/>
          </p:cNvSpPr>
          <p:nvPr/>
        </p:nvSpPr>
        <p:spPr>
          <a:xfrm>
            <a:off x="6984729" y="2485850"/>
            <a:ext cx="2140261" cy="59930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E.g., prepare configuration data for subsequent phases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926515" y="2079550"/>
            <a:ext cx="2257028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Run post-playbook tasks</a:t>
            </a:r>
          </a:p>
        </p:txBody>
      </p:sp>
      <p:sp>
        <p:nvSpPr>
          <p:cNvPr id="87" name="Subtitle 2"/>
          <p:cNvSpPr txBox="1">
            <a:spLocks/>
          </p:cNvSpPr>
          <p:nvPr/>
        </p:nvSpPr>
        <p:spPr>
          <a:xfrm>
            <a:off x="1100292" y="4947334"/>
            <a:ext cx="2140261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E.g., read in configuration data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598224" y="4541034"/>
            <a:ext cx="1144737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Parse input</a:t>
            </a:r>
          </a:p>
        </p:txBody>
      </p:sp>
      <p:sp>
        <p:nvSpPr>
          <p:cNvPr id="89" name="Subtitle 2"/>
          <p:cNvSpPr txBox="1">
            <a:spLocks/>
          </p:cNvSpPr>
          <p:nvPr/>
        </p:nvSpPr>
        <p:spPr>
          <a:xfrm>
            <a:off x="5036262" y="4947334"/>
            <a:ext cx="2140261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Run the Ansible playbook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268798" y="4541034"/>
            <a:ext cx="1675523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Execute playbook</a:t>
            </a:r>
          </a:p>
        </p:txBody>
      </p:sp>
      <p:sp>
        <p:nvSpPr>
          <p:cNvPr id="91" name="Subtitle 2"/>
          <p:cNvSpPr txBox="1">
            <a:spLocks/>
          </p:cNvSpPr>
          <p:nvPr/>
        </p:nvSpPr>
        <p:spPr>
          <a:xfrm>
            <a:off x="8889436" y="4947334"/>
            <a:ext cx="2140261" cy="59930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E.g., remove files that are not needed by subsequent phases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497105" y="4541034"/>
            <a:ext cx="925253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Clean up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62745" y="241509"/>
            <a:ext cx="4266534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Actions per Phase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055365" y="817417"/>
            <a:ext cx="6101930" cy="376997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>
                <a:latin typeface="Lato Light"/>
                <a:cs typeface="Lato Light"/>
              </a:rPr>
              <a:t>The actions are executed by the node manager without user intervention</a:t>
            </a:r>
            <a:endParaRPr lang="en-US" sz="155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3FC533D-B374-9A4E-891A-F150C94B6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2404" y="3560534"/>
            <a:ext cx="408120" cy="501648"/>
          </a:xfrm>
          <a:prstGeom prst="rect">
            <a:avLst/>
          </a:prstGeom>
        </p:spPr>
      </p:pic>
      <p:sp>
        <p:nvSpPr>
          <p:cNvPr id="47" name="Freeform 23">
            <a:extLst>
              <a:ext uri="{FF2B5EF4-FFF2-40B4-BE49-F238E27FC236}">
                <a16:creationId xmlns:a16="http://schemas.microsoft.com/office/drawing/2014/main" id="{D97C27C7-7071-C746-A6CF-DB9D074FB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609" y="3601944"/>
            <a:ext cx="329286" cy="428693"/>
          </a:xfrm>
          <a:custGeom>
            <a:avLst/>
            <a:gdLst>
              <a:gd name="T0" fmla="*/ 2147483646 w 467"/>
              <a:gd name="T1" fmla="*/ 2147483646 h 609"/>
              <a:gd name="T2" fmla="*/ 2147483646 w 467"/>
              <a:gd name="T3" fmla="*/ 2147483646 h 609"/>
              <a:gd name="T4" fmla="*/ 2147483646 w 467"/>
              <a:gd name="T5" fmla="*/ 2147483646 h 609"/>
              <a:gd name="T6" fmla="*/ 2147483646 w 467"/>
              <a:gd name="T7" fmla="*/ 2147483646 h 609"/>
              <a:gd name="T8" fmla="*/ 2147483646 w 467"/>
              <a:gd name="T9" fmla="*/ 2147483646 h 609"/>
              <a:gd name="T10" fmla="*/ 2147483646 w 467"/>
              <a:gd name="T11" fmla="*/ 0 h 609"/>
              <a:gd name="T12" fmla="*/ 2147483646 w 467"/>
              <a:gd name="T13" fmla="*/ 0 h 609"/>
              <a:gd name="T14" fmla="*/ 2147483646 w 467"/>
              <a:gd name="T15" fmla="*/ 2147483646 h 609"/>
              <a:gd name="T16" fmla="*/ 2147483646 w 467"/>
              <a:gd name="T17" fmla="*/ 2147483646 h 609"/>
              <a:gd name="T18" fmla="*/ 2147483646 w 467"/>
              <a:gd name="T19" fmla="*/ 2147483646 h 609"/>
              <a:gd name="T20" fmla="*/ 2147483646 w 467"/>
              <a:gd name="T21" fmla="*/ 2147483646 h 609"/>
              <a:gd name="T22" fmla="*/ 2147483646 w 467"/>
              <a:gd name="T23" fmla="*/ 2147483646 h 609"/>
              <a:gd name="T24" fmla="*/ 2147483646 w 467"/>
              <a:gd name="T25" fmla="*/ 2147483646 h 609"/>
              <a:gd name="T26" fmla="*/ 2147483646 w 467"/>
              <a:gd name="T27" fmla="*/ 2147483646 h 609"/>
              <a:gd name="T28" fmla="*/ 2147483646 w 467"/>
              <a:gd name="T29" fmla="*/ 2147483646 h 609"/>
              <a:gd name="T30" fmla="*/ 2147483646 w 467"/>
              <a:gd name="T31" fmla="*/ 2147483646 h 609"/>
              <a:gd name="T32" fmla="*/ 2147483646 w 467"/>
              <a:gd name="T33" fmla="*/ 2147483646 h 609"/>
              <a:gd name="T34" fmla="*/ 2147483646 w 467"/>
              <a:gd name="T35" fmla="*/ 2147483646 h 609"/>
              <a:gd name="T36" fmla="*/ 2147483646 w 467"/>
              <a:gd name="T37" fmla="*/ 2147483646 h 609"/>
              <a:gd name="T38" fmla="*/ 2147483646 w 467"/>
              <a:gd name="T39" fmla="*/ 0 h 609"/>
              <a:gd name="T40" fmla="*/ 2147483646 w 467"/>
              <a:gd name="T41" fmla="*/ 2147483646 h 609"/>
              <a:gd name="T42" fmla="*/ 2147483646 w 467"/>
              <a:gd name="T43" fmla="*/ 2147483646 h 609"/>
              <a:gd name="T44" fmla="*/ 2147483646 w 467"/>
              <a:gd name="T45" fmla="*/ 2147483646 h 609"/>
              <a:gd name="T46" fmla="*/ 2147483646 w 467"/>
              <a:gd name="T47" fmla="*/ 2147483646 h 609"/>
              <a:gd name="T48" fmla="*/ 2147483646 w 467"/>
              <a:gd name="T49" fmla="*/ 2147483646 h 609"/>
              <a:gd name="T50" fmla="*/ 2147483646 w 467"/>
              <a:gd name="T51" fmla="*/ 2147483646 h 609"/>
              <a:gd name="T52" fmla="*/ 2147483646 w 467"/>
              <a:gd name="T53" fmla="*/ 2147483646 h 609"/>
              <a:gd name="T54" fmla="*/ 2147483646 w 467"/>
              <a:gd name="T55" fmla="*/ 2147483646 h 609"/>
              <a:gd name="T56" fmla="*/ 2147483646 w 467"/>
              <a:gd name="T57" fmla="*/ 2147483646 h 609"/>
              <a:gd name="T58" fmla="*/ 2147483646 w 467"/>
              <a:gd name="T59" fmla="*/ 2147483646 h 609"/>
              <a:gd name="T60" fmla="*/ 2147483646 w 467"/>
              <a:gd name="T61" fmla="*/ 2147483646 h 609"/>
              <a:gd name="T62" fmla="*/ 0 w 467"/>
              <a:gd name="T63" fmla="*/ 2147483646 h 609"/>
              <a:gd name="T64" fmla="*/ 0 w 467"/>
              <a:gd name="T65" fmla="*/ 2147483646 h 609"/>
              <a:gd name="T66" fmla="*/ 2147483646 w 467"/>
              <a:gd name="T67" fmla="*/ 2147483646 h 609"/>
              <a:gd name="T68" fmla="*/ 2147483646 w 467"/>
              <a:gd name="T69" fmla="*/ 2147483646 h 609"/>
              <a:gd name="T70" fmla="*/ 2147483646 w 467"/>
              <a:gd name="T71" fmla="*/ 2147483646 h 609"/>
              <a:gd name="T72" fmla="*/ 2147483646 w 467"/>
              <a:gd name="T73" fmla="*/ 2147483646 h 609"/>
              <a:gd name="T74" fmla="*/ 2147483646 w 467"/>
              <a:gd name="T75" fmla="*/ 2147483646 h 609"/>
              <a:gd name="T76" fmla="*/ 2147483646 w 467"/>
              <a:gd name="T77" fmla="*/ 2147483646 h 609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467" h="609">
                <a:moveTo>
                  <a:pt x="438" y="552"/>
                </a:moveTo>
                <a:lnTo>
                  <a:pt x="438" y="552"/>
                </a:lnTo>
                <a:cubicBezTo>
                  <a:pt x="85" y="552"/>
                  <a:pt x="85" y="552"/>
                  <a:pt x="85" y="552"/>
                </a:cubicBezTo>
                <a:cubicBezTo>
                  <a:pt x="63" y="552"/>
                  <a:pt x="56" y="538"/>
                  <a:pt x="56" y="524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15"/>
                  <a:pt x="63" y="0"/>
                  <a:pt x="85" y="0"/>
                </a:cubicBezTo>
                <a:cubicBezTo>
                  <a:pt x="233" y="0"/>
                  <a:pt x="233" y="0"/>
                  <a:pt x="233" y="0"/>
                </a:cubicBezTo>
                <a:cubicBezTo>
                  <a:pt x="233" y="107"/>
                  <a:pt x="233" y="107"/>
                  <a:pt x="233" y="107"/>
                </a:cubicBezTo>
                <a:cubicBezTo>
                  <a:pt x="233" y="163"/>
                  <a:pt x="233" y="163"/>
                  <a:pt x="233" y="163"/>
                </a:cubicBezTo>
                <a:cubicBezTo>
                  <a:pt x="233" y="191"/>
                  <a:pt x="261" y="220"/>
                  <a:pt x="290" y="220"/>
                </a:cubicBezTo>
                <a:cubicBezTo>
                  <a:pt x="346" y="220"/>
                  <a:pt x="346" y="220"/>
                  <a:pt x="346" y="220"/>
                </a:cubicBezTo>
                <a:cubicBezTo>
                  <a:pt x="466" y="220"/>
                  <a:pt x="466" y="220"/>
                  <a:pt x="466" y="220"/>
                </a:cubicBezTo>
                <a:cubicBezTo>
                  <a:pt x="466" y="446"/>
                  <a:pt x="466" y="446"/>
                  <a:pt x="466" y="446"/>
                </a:cubicBezTo>
                <a:cubicBezTo>
                  <a:pt x="466" y="524"/>
                  <a:pt x="466" y="524"/>
                  <a:pt x="466" y="524"/>
                </a:cubicBezTo>
                <a:cubicBezTo>
                  <a:pt x="466" y="538"/>
                  <a:pt x="459" y="552"/>
                  <a:pt x="438" y="552"/>
                </a:cubicBezTo>
                <a:close/>
                <a:moveTo>
                  <a:pt x="290" y="191"/>
                </a:moveTo>
                <a:lnTo>
                  <a:pt x="290" y="191"/>
                </a:lnTo>
                <a:cubicBezTo>
                  <a:pt x="275" y="191"/>
                  <a:pt x="261" y="177"/>
                  <a:pt x="261" y="163"/>
                </a:cubicBezTo>
                <a:cubicBezTo>
                  <a:pt x="261" y="107"/>
                  <a:pt x="261" y="107"/>
                  <a:pt x="261" y="107"/>
                </a:cubicBezTo>
                <a:cubicBezTo>
                  <a:pt x="261" y="0"/>
                  <a:pt x="261" y="0"/>
                  <a:pt x="261" y="0"/>
                </a:cubicBezTo>
                <a:cubicBezTo>
                  <a:pt x="466" y="191"/>
                  <a:pt x="466" y="191"/>
                  <a:pt x="466" y="191"/>
                </a:cubicBezTo>
                <a:cubicBezTo>
                  <a:pt x="346" y="191"/>
                  <a:pt x="346" y="191"/>
                  <a:pt x="346" y="191"/>
                </a:cubicBezTo>
                <a:lnTo>
                  <a:pt x="290" y="191"/>
                </a:lnTo>
                <a:close/>
                <a:moveTo>
                  <a:pt x="106" y="580"/>
                </a:moveTo>
                <a:lnTo>
                  <a:pt x="106" y="580"/>
                </a:lnTo>
                <a:cubicBezTo>
                  <a:pt x="127" y="580"/>
                  <a:pt x="127" y="580"/>
                  <a:pt x="127" y="580"/>
                </a:cubicBezTo>
                <a:cubicBezTo>
                  <a:pt x="311" y="580"/>
                  <a:pt x="311" y="580"/>
                  <a:pt x="311" y="580"/>
                </a:cubicBezTo>
                <a:cubicBezTo>
                  <a:pt x="353" y="580"/>
                  <a:pt x="353" y="580"/>
                  <a:pt x="353" y="580"/>
                </a:cubicBezTo>
                <a:cubicBezTo>
                  <a:pt x="410" y="580"/>
                  <a:pt x="410" y="580"/>
                  <a:pt x="410" y="580"/>
                </a:cubicBezTo>
                <a:cubicBezTo>
                  <a:pt x="410" y="594"/>
                  <a:pt x="403" y="608"/>
                  <a:pt x="381" y="608"/>
                </a:cubicBezTo>
                <a:cubicBezTo>
                  <a:pt x="56" y="608"/>
                  <a:pt x="56" y="608"/>
                  <a:pt x="56" y="608"/>
                </a:cubicBezTo>
                <a:cubicBezTo>
                  <a:pt x="21" y="608"/>
                  <a:pt x="0" y="580"/>
                  <a:pt x="0" y="552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71"/>
                  <a:pt x="7" y="57"/>
                  <a:pt x="28" y="57"/>
                </a:cubicBezTo>
                <a:cubicBezTo>
                  <a:pt x="28" y="142"/>
                  <a:pt x="28" y="142"/>
                  <a:pt x="28" y="142"/>
                </a:cubicBezTo>
                <a:cubicBezTo>
                  <a:pt x="28" y="474"/>
                  <a:pt x="28" y="474"/>
                  <a:pt x="28" y="474"/>
                </a:cubicBezTo>
                <a:cubicBezTo>
                  <a:pt x="28" y="524"/>
                  <a:pt x="28" y="524"/>
                  <a:pt x="28" y="524"/>
                </a:cubicBezTo>
                <a:cubicBezTo>
                  <a:pt x="28" y="552"/>
                  <a:pt x="49" y="580"/>
                  <a:pt x="85" y="580"/>
                </a:cubicBezTo>
                <a:lnTo>
                  <a:pt x="106" y="5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Shape 2626">
            <a:extLst>
              <a:ext uri="{FF2B5EF4-FFF2-40B4-BE49-F238E27FC236}">
                <a16:creationId xmlns:a16="http://schemas.microsoft.com/office/drawing/2014/main" id="{F65FD7E6-0CBA-9D43-88E8-3B3FD79D0A15}"/>
              </a:ext>
            </a:extLst>
          </p:cNvPr>
          <p:cNvSpPr/>
          <p:nvPr/>
        </p:nvSpPr>
        <p:spPr>
          <a:xfrm>
            <a:off x="9792590" y="3606549"/>
            <a:ext cx="343309" cy="419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22" y="18655"/>
                </a:moveTo>
                <a:cubicBezTo>
                  <a:pt x="7553" y="18644"/>
                  <a:pt x="7811" y="18417"/>
                  <a:pt x="7799" y="18146"/>
                </a:cubicBezTo>
                <a:lnTo>
                  <a:pt x="6916" y="6377"/>
                </a:lnTo>
                <a:cubicBezTo>
                  <a:pt x="6904" y="6106"/>
                  <a:pt x="6626" y="5895"/>
                  <a:pt x="6295" y="5904"/>
                </a:cubicBezTo>
                <a:cubicBezTo>
                  <a:pt x="5963" y="5915"/>
                  <a:pt x="5705" y="6142"/>
                  <a:pt x="5717" y="6413"/>
                </a:cubicBezTo>
                <a:lnTo>
                  <a:pt x="6601" y="18182"/>
                </a:lnTo>
                <a:cubicBezTo>
                  <a:pt x="6613" y="18453"/>
                  <a:pt x="6891" y="18664"/>
                  <a:pt x="7222" y="18655"/>
                </a:cubicBezTo>
                <a:moveTo>
                  <a:pt x="17400" y="19636"/>
                </a:moveTo>
                <a:cubicBezTo>
                  <a:pt x="17319" y="20154"/>
                  <a:pt x="16862" y="20618"/>
                  <a:pt x="16200" y="20618"/>
                </a:cubicBezTo>
                <a:lnTo>
                  <a:pt x="5400" y="20618"/>
                </a:lnTo>
                <a:cubicBezTo>
                  <a:pt x="4737" y="20618"/>
                  <a:pt x="4291" y="20160"/>
                  <a:pt x="4200" y="19636"/>
                </a:cubicBezTo>
                <a:lnTo>
                  <a:pt x="3000" y="3927"/>
                </a:lnTo>
                <a:lnTo>
                  <a:pt x="18600" y="3927"/>
                </a:lnTo>
                <a:cubicBezTo>
                  <a:pt x="18600" y="3927"/>
                  <a:pt x="17400" y="19636"/>
                  <a:pt x="17400" y="19636"/>
                </a:cubicBezTo>
                <a:close/>
                <a:moveTo>
                  <a:pt x="7800" y="983"/>
                </a:moveTo>
                <a:lnTo>
                  <a:pt x="13800" y="983"/>
                </a:lnTo>
                <a:lnTo>
                  <a:pt x="13800" y="2945"/>
                </a:lnTo>
                <a:lnTo>
                  <a:pt x="7800" y="2945"/>
                </a:lnTo>
                <a:cubicBezTo>
                  <a:pt x="7800" y="2945"/>
                  <a:pt x="7800" y="983"/>
                  <a:pt x="7800" y="983"/>
                </a:cubicBezTo>
                <a:close/>
                <a:moveTo>
                  <a:pt x="21000" y="2945"/>
                </a:moveTo>
                <a:lnTo>
                  <a:pt x="15000" y="2945"/>
                </a:lnTo>
                <a:lnTo>
                  <a:pt x="15000" y="983"/>
                </a:lnTo>
                <a:cubicBezTo>
                  <a:pt x="15000" y="440"/>
                  <a:pt x="14462" y="0"/>
                  <a:pt x="13800" y="0"/>
                </a:cubicBezTo>
                <a:lnTo>
                  <a:pt x="7800" y="0"/>
                </a:lnTo>
                <a:cubicBezTo>
                  <a:pt x="7137" y="0"/>
                  <a:pt x="6600" y="440"/>
                  <a:pt x="6600" y="983"/>
                </a:cubicBezTo>
                <a:lnTo>
                  <a:pt x="6600" y="2945"/>
                </a:lnTo>
                <a:lnTo>
                  <a:pt x="600" y="2945"/>
                </a:lnTo>
                <a:cubicBezTo>
                  <a:pt x="269" y="2945"/>
                  <a:pt x="0" y="3166"/>
                  <a:pt x="0" y="3437"/>
                </a:cubicBezTo>
                <a:cubicBezTo>
                  <a:pt x="0" y="3708"/>
                  <a:pt x="269" y="3927"/>
                  <a:pt x="600" y="3927"/>
                </a:cubicBezTo>
                <a:lnTo>
                  <a:pt x="1800" y="3927"/>
                </a:lnTo>
                <a:lnTo>
                  <a:pt x="3000" y="19636"/>
                </a:lnTo>
                <a:cubicBezTo>
                  <a:pt x="3193" y="20711"/>
                  <a:pt x="4075" y="21600"/>
                  <a:pt x="5400" y="21600"/>
                </a:cubicBezTo>
                <a:lnTo>
                  <a:pt x="16200" y="21600"/>
                </a:lnTo>
                <a:cubicBezTo>
                  <a:pt x="17525" y="21600"/>
                  <a:pt x="18374" y="20700"/>
                  <a:pt x="18600" y="19636"/>
                </a:cubicBezTo>
                <a:lnTo>
                  <a:pt x="19800" y="3927"/>
                </a:lnTo>
                <a:lnTo>
                  <a:pt x="21000" y="3927"/>
                </a:lnTo>
                <a:cubicBezTo>
                  <a:pt x="21331" y="3927"/>
                  <a:pt x="21600" y="3708"/>
                  <a:pt x="21600" y="3437"/>
                </a:cubicBezTo>
                <a:cubicBezTo>
                  <a:pt x="21600" y="3166"/>
                  <a:pt x="21331" y="2945"/>
                  <a:pt x="21000" y="2945"/>
                </a:cubicBezTo>
                <a:moveTo>
                  <a:pt x="14380" y="18654"/>
                </a:moveTo>
                <a:cubicBezTo>
                  <a:pt x="14711" y="18664"/>
                  <a:pt x="14989" y="18452"/>
                  <a:pt x="15001" y="18181"/>
                </a:cubicBezTo>
                <a:lnTo>
                  <a:pt x="15871" y="6413"/>
                </a:lnTo>
                <a:cubicBezTo>
                  <a:pt x="15883" y="6142"/>
                  <a:pt x="15625" y="5914"/>
                  <a:pt x="15294" y="5904"/>
                </a:cubicBezTo>
                <a:cubicBezTo>
                  <a:pt x="14962" y="5895"/>
                  <a:pt x="14684" y="6106"/>
                  <a:pt x="14672" y="6377"/>
                </a:cubicBezTo>
                <a:lnTo>
                  <a:pt x="13802" y="18146"/>
                </a:lnTo>
                <a:cubicBezTo>
                  <a:pt x="13790" y="18417"/>
                  <a:pt x="14049" y="18644"/>
                  <a:pt x="14380" y="18654"/>
                </a:cubicBezTo>
                <a:moveTo>
                  <a:pt x="10800" y="18655"/>
                </a:moveTo>
                <a:cubicBezTo>
                  <a:pt x="11131" y="18655"/>
                  <a:pt x="11400" y="18435"/>
                  <a:pt x="11400" y="18164"/>
                </a:cubicBezTo>
                <a:lnTo>
                  <a:pt x="11400" y="6382"/>
                </a:lnTo>
                <a:cubicBezTo>
                  <a:pt x="11400" y="6110"/>
                  <a:pt x="11131" y="5891"/>
                  <a:pt x="10800" y="5891"/>
                </a:cubicBezTo>
                <a:cubicBezTo>
                  <a:pt x="10469" y="5891"/>
                  <a:pt x="10200" y="6110"/>
                  <a:pt x="10200" y="6382"/>
                </a:cubicBezTo>
                <a:lnTo>
                  <a:pt x="10200" y="18164"/>
                </a:lnTo>
                <a:cubicBezTo>
                  <a:pt x="10200" y="18435"/>
                  <a:pt x="10469" y="18655"/>
                  <a:pt x="10800" y="1865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51" name="Shape 2920">
            <a:extLst>
              <a:ext uri="{FF2B5EF4-FFF2-40B4-BE49-F238E27FC236}">
                <a16:creationId xmlns:a16="http://schemas.microsoft.com/office/drawing/2014/main" id="{9D16928B-3733-0545-9067-46E347832886}"/>
              </a:ext>
            </a:extLst>
          </p:cNvPr>
          <p:cNvSpPr/>
          <p:nvPr/>
        </p:nvSpPr>
        <p:spPr>
          <a:xfrm>
            <a:off x="3953687" y="3684302"/>
            <a:ext cx="364008" cy="248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9142"/>
                </a:moveTo>
                <a:lnTo>
                  <a:pt x="14727" y="12960"/>
                </a:lnTo>
                <a:lnTo>
                  <a:pt x="1964" y="12960"/>
                </a:lnTo>
                <a:cubicBezTo>
                  <a:pt x="1421" y="12960"/>
                  <a:pt x="982" y="12316"/>
                  <a:pt x="982" y="11520"/>
                </a:cubicBezTo>
                <a:lnTo>
                  <a:pt x="982" y="10080"/>
                </a:lnTo>
                <a:cubicBezTo>
                  <a:pt x="982" y="9285"/>
                  <a:pt x="1421" y="8640"/>
                  <a:pt x="1964" y="8640"/>
                </a:cubicBezTo>
                <a:lnTo>
                  <a:pt x="14727" y="8640"/>
                </a:lnTo>
                <a:lnTo>
                  <a:pt x="14727" y="2458"/>
                </a:lnTo>
                <a:lnTo>
                  <a:pt x="20415" y="10800"/>
                </a:lnTo>
                <a:cubicBezTo>
                  <a:pt x="20415" y="10800"/>
                  <a:pt x="14727" y="19142"/>
                  <a:pt x="14727" y="19142"/>
                </a:cubicBezTo>
                <a:close/>
                <a:moveTo>
                  <a:pt x="21456" y="10291"/>
                </a:moveTo>
                <a:lnTo>
                  <a:pt x="14584" y="212"/>
                </a:lnTo>
                <a:cubicBezTo>
                  <a:pt x="14495" y="81"/>
                  <a:pt x="14372" y="0"/>
                  <a:pt x="14236" y="0"/>
                </a:cubicBezTo>
                <a:cubicBezTo>
                  <a:pt x="13965" y="0"/>
                  <a:pt x="13745" y="322"/>
                  <a:pt x="13745" y="720"/>
                </a:cubicBezTo>
                <a:lnTo>
                  <a:pt x="13745" y="7200"/>
                </a:lnTo>
                <a:lnTo>
                  <a:pt x="1964" y="7200"/>
                </a:lnTo>
                <a:cubicBezTo>
                  <a:pt x="879" y="7200"/>
                  <a:pt x="0" y="8490"/>
                  <a:pt x="0" y="10080"/>
                </a:cubicBezTo>
                <a:lnTo>
                  <a:pt x="0" y="11520"/>
                </a:lnTo>
                <a:cubicBezTo>
                  <a:pt x="0" y="13110"/>
                  <a:pt x="879" y="14400"/>
                  <a:pt x="1964" y="14400"/>
                </a:cubicBezTo>
                <a:lnTo>
                  <a:pt x="13745" y="14400"/>
                </a:lnTo>
                <a:lnTo>
                  <a:pt x="13745" y="20880"/>
                </a:lnTo>
                <a:cubicBezTo>
                  <a:pt x="13745" y="21278"/>
                  <a:pt x="13965" y="21600"/>
                  <a:pt x="14236" y="21600"/>
                </a:cubicBezTo>
                <a:cubicBezTo>
                  <a:pt x="14372" y="21600"/>
                  <a:pt x="14495" y="21520"/>
                  <a:pt x="14583" y="21389"/>
                </a:cubicBezTo>
                <a:lnTo>
                  <a:pt x="21456" y="11310"/>
                </a:lnTo>
                <a:cubicBezTo>
                  <a:pt x="21545" y="11180"/>
                  <a:pt x="21600" y="11000"/>
                  <a:pt x="21600" y="10800"/>
                </a:cubicBezTo>
                <a:cubicBezTo>
                  <a:pt x="21600" y="10601"/>
                  <a:pt x="21545" y="10421"/>
                  <a:pt x="21456" y="1029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52" name="Shape 2920">
            <a:extLst>
              <a:ext uri="{FF2B5EF4-FFF2-40B4-BE49-F238E27FC236}">
                <a16:creationId xmlns:a16="http://schemas.microsoft.com/office/drawing/2014/main" id="{47B52A2C-F9F0-7640-8224-4FCB8CE71BC5}"/>
              </a:ext>
            </a:extLst>
          </p:cNvPr>
          <p:cNvSpPr/>
          <p:nvPr/>
        </p:nvSpPr>
        <p:spPr>
          <a:xfrm>
            <a:off x="7870315" y="3698705"/>
            <a:ext cx="364008" cy="248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9142"/>
                </a:moveTo>
                <a:lnTo>
                  <a:pt x="14727" y="12960"/>
                </a:lnTo>
                <a:lnTo>
                  <a:pt x="1964" y="12960"/>
                </a:lnTo>
                <a:cubicBezTo>
                  <a:pt x="1421" y="12960"/>
                  <a:pt x="982" y="12316"/>
                  <a:pt x="982" y="11520"/>
                </a:cubicBezTo>
                <a:lnTo>
                  <a:pt x="982" y="10080"/>
                </a:lnTo>
                <a:cubicBezTo>
                  <a:pt x="982" y="9285"/>
                  <a:pt x="1421" y="8640"/>
                  <a:pt x="1964" y="8640"/>
                </a:cubicBezTo>
                <a:lnTo>
                  <a:pt x="14727" y="8640"/>
                </a:lnTo>
                <a:lnTo>
                  <a:pt x="14727" y="2458"/>
                </a:lnTo>
                <a:lnTo>
                  <a:pt x="20415" y="10800"/>
                </a:lnTo>
                <a:cubicBezTo>
                  <a:pt x="20415" y="10800"/>
                  <a:pt x="14727" y="19142"/>
                  <a:pt x="14727" y="19142"/>
                </a:cubicBezTo>
                <a:close/>
                <a:moveTo>
                  <a:pt x="21456" y="10291"/>
                </a:moveTo>
                <a:lnTo>
                  <a:pt x="14584" y="212"/>
                </a:lnTo>
                <a:cubicBezTo>
                  <a:pt x="14495" y="81"/>
                  <a:pt x="14372" y="0"/>
                  <a:pt x="14236" y="0"/>
                </a:cubicBezTo>
                <a:cubicBezTo>
                  <a:pt x="13965" y="0"/>
                  <a:pt x="13745" y="322"/>
                  <a:pt x="13745" y="720"/>
                </a:cubicBezTo>
                <a:lnTo>
                  <a:pt x="13745" y="7200"/>
                </a:lnTo>
                <a:lnTo>
                  <a:pt x="1964" y="7200"/>
                </a:lnTo>
                <a:cubicBezTo>
                  <a:pt x="879" y="7200"/>
                  <a:pt x="0" y="8490"/>
                  <a:pt x="0" y="10080"/>
                </a:cubicBezTo>
                <a:lnTo>
                  <a:pt x="0" y="11520"/>
                </a:lnTo>
                <a:cubicBezTo>
                  <a:pt x="0" y="13110"/>
                  <a:pt x="879" y="14400"/>
                  <a:pt x="1964" y="14400"/>
                </a:cubicBezTo>
                <a:lnTo>
                  <a:pt x="13745" y="14400"/>
                </a:lnTo>
                <a:lnTo>
                  <a:pt x="13745" y="20880"/>
                </a:lnTo>
                <a:cubicBezTo>
                  <a:pt x="13745" y="21278"/>
                  <a:pt x="13965" y="21600"/>
                  <a:pt x="14236" y="21600"/>
                </a:cubicBezTo>
                <a:cubicBezTo>
                  <a:pt x="14372" y="21600"/>
                  <a:pt x="14495" y="21520"/>
                  <a:pt x="14583" y="21389"/>
                </a:cubicBezTo>
                <a:lnTo>
                  <a:pt x="21456" y="11310"/>
                </a:lnTo>
                <a:cubicBezTo>
                  <a:pt x="21545" y="11180"/>
                  <a:pt x="21600" y="11000"/>
                  <a:pt x="21600" y="10800"/>
                </a:cubicBezTo>
                <a:cubicBezTo>
                  <a:pt x="21600" y="10601"/>
                  <a:pt x="21545" y="10421"/>
                  <a:pt x="21456" y="1029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96972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4047088" y="241509"/>
            <a:ext cx="4097835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Phases in Stage 2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4978913" y="817417"/>
            <a:ext cx="2254787" cy="376997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>
                <a:solidFill>
                  <a:schemeClr val="accent2"/>
                </a:solidFill>
                <a:latin typeface="Lato Light"/>
                <a:cs typeface="Lato Light"/>
              </a:rPr>
              <a:t>Application Management</a:t>
            </a:r>
          </a:p>
        </p:txBody>
      </p:sp>
      <p:sp>
        <p:nvSpPr>
          <p:cNvPr id="13" name="Freeform 143">
            <a:extLst>
              <a:ext uri="{FF2B5EF4-FFF2-40B4-BE49-F238E27FC236}">
                <a16:creationId xmlns:a16="http://schemas.microsoft.com/office/drawing/2014/main" id="{2E6B8D87-DB76-4F43-B80A-8F1AF811E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867" y="2131768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4" name="Freeform 144">
            <a:extLst>
              <a:ext uri="{FF2B5EF4-FFF2-40B4-BE49-F238E27FC236}">
                <a16:creationId xmlns:a16="http://schemas.microsoft.com/office/drawing/2014/main" id="{5F89D1CD-6D1A-E240-AFDF-AEFFB2A01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081" y="2053872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5" name="Freeform 145">
            <a:extLst>
              <a:ext uri="{FF2B5EF4-FFF2-40B4-BE49-F238E27FC236}">
                <a16:creationId xmlns:a16="http://schemas.microsoft.com/office/drawing/2014/main" id="{DC10A955-FBF1-2443-945E-58C59A7A98B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98758" y="2053872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6" name="Freeform 146">
            <a:extLst>
              <a:ext uri="{FF2B5EF4-FFF2-40B4-BE49-F238E27FC236}">
                <a16:creationId xmlns:a16="http://schemas.microsoft.com/office/drawing/2014/main" id="{8FFB8CE2-D2FA-E74E-B6DB-8C4A273B2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3409" y="2134420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7" name="TextBox 107">
            <a:extLst>
              <a:ext uri="{FF2B5EF4-FFF2-40B4-BE49-F238E27FC236}">
                <a16:creationId xmlns:a16="http://schemas.microsoft.com/office/drawing/2014/main" id="{5A0F7F77-B3DA-B848-BAF6-67177F50B496}"/>
              </a:ext>
            </a:extLst>
          </p:cNvPr>
          <p:cNvSpPr txBox="1"/>
          <p:nvPr/>
        </p:nvSpPr>
        <p:spPr>
          <a:xfrm>
            <a:off x="1785219" y="2149900"/>
            <a:ext cx="593432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18" name="TextBox 108">
            <a:extLst>
              <a:ext uri="{FF2B5EF4-FFF2-40B4-BE49-F238E27FC236}">
                <a16:creationId xmlns:a16="http://schemas.microsoft.com/office/drawing/2014/main" id="{68BFA95F-BE6E-7D47-BA27-134A66040E67}"/>
              </a:ext>
            </a:extLst>
          </p:cNvPr>
          <p:cNvSpPr txBox="1"/>
          <p:nvPr/>
        </p:nvSpPr>
        <p:spPr>
          <a:xfrm>
            <a:off x="1754842" y="2335215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4F428030-1980-104C-ABBE-43E19AF07742}"/>
              </a:ext>
            </a:extLst>
          </p:cNvPr>
          <p:cNvSpPr txBox="1">
            <a:spLocks/>
          </p:cNvSpPr>
          <p:nvPr/>
        </p:nvSpPr>
        <p:spPr>
          <a:xfrm>
            <a:off x="2582053" y="2449711"/>
            <a:ext cx="2711356" cy="556084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Pull required docker images on each host and prepare configuration files</a:t>
            </a:r>
          </a:p>
        </p:txBody>
      </p:sp>
      <p:sp>
        <p:nvSpPr>
          <p:cNvPr id="20" name="Rectangle 111">
            <a:extLst>
              <a:ext uri="{FF2B5EF4-FFF2-40B4-BE49-F238E27FC236}">
                <a16:creationId xmlns:a16="http://schemas.microsoft.com/office/drawing/2014/main" id="{3A085F2C-B681-5642-B414-5D1D9EA81AC8}"/>
              </a:ext>
            </a:extLst>
          </p:cNvPr>
          <p:cNvSpPr>
            <a:spLocks/>
          </p:cNvSpPr>
          <p:nvPr/>
        </p:nvSpPr>
        <p:spPr bwMode="auto">
          <a:xfrm>
            <a:off x="2691518" y="2169657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Prepare Files </a:t>
            </a:r>
          </a:p>
        </p:txBody>
      </p:sp>
      <p:sp>
        <p:nvSpPr>
          <p:cNvPr id="21" name="Freeform 143">
            <a:extLst>
              <a:ext uri="{FF2B5EF4-FFF2-40B4-BE49-F238E27FC236}">
                <a16:creationId xmlns:a16="http://schemas.microsoft.com/office/drawing/2014/main" id="{8F910ADC-1C3E-B041-A733-C118FD64B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116" y="2133795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22" name="Freeform 144">
            <a:extLst>
              <a:ext uri="{FF2B5EF4-FFF2-40B4-BE49-F238E27FC236}">
                <a16:creationId xmlns:a16="http://schemas.microsoft.com/office/drawing/2014/main" id="{7C09EC89-B7D3-854B-B91C-F72399C6F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330" y="2055899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23" name="Freeform 145">
            <a:extLst>
              <a:ext uri="{FF2B5EF4-FFF2-40B4-BE49-F238E27FC236}">
                <a16:creationId xmlns:a16="http://schemas.microsoft.com/office/drawing/2014/main" id="{C50F4BE9-C9CF-9649-BB28-0DCF74DD762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974007" y="2055899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24" name="Freeform 146">
            <a:extLst>
              <a:ext uri="{FF2B5EF4-FFF2-40B4-BE49-F238E27FC236}">
                <a16:creationId xmlns:a16="http://schemas.microsoft.com/office/drawing/2014/main" id="{C882A495-413E-5D42-96AC-762C0CBBD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8658" y="2136447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25" name="TextBox 107">
            <a:extLst>
              <a:ext uri="{FF2B5EF4-FFF2-40B4-BE49-F238E27FC236}">
                <a16:creationId xmlns:a16="http://schemas.microsoft.com/office/drawing/2014/main" id="{563AD4AF-F39F-C14F-9884-762F304E95E9}"/>
              </a:ext>
            </a:extLst>
          </p:cNvPr>
          <p:cNvSpPr txBox="1"/>
          <p:nvPr/>
        </p:nvSpPr>
        <p:spPr>
          <a:xfrm>
            <a:off x="7260468" y="2151927"/>
            <a:ext cx="593432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26" name="TextBox 108">
            <a:extLst>
              <a:ext uri="{FF2B5EF4-FFF2-40B4-BE49-F238E27FC236}">
                <a16:creationId xmlns:a16="http://schemas.microsoft.com/office/drawing/2014/main" id="{BAD3415C-3976-CD45-93B2-9FE5553B3C75}"/>
              </a:ext>
            </a:extLst>
          </p:cNvPr>
          <p:cNvSpPr txBox="1"/>
          <p:nvPr/>
        </p:nvSpPr>
        <p:spPr>
          <a:xfrm>
            <a:off x="7230091" y="2337242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C421F251-EE7B-8F4A-8E08-CA1844EC94A4}"/>
              </a:ext>
            </a:extLst>
          </p:cNvPr>
          <p:cNvSpPr txBox="1">
            <a:spLocks/>
          </p:cNvSpPr>
          <p:nvPr/>
        </p:nvSpPr>
        <p:spPr>
          <a:xfrm>
            <a:off x="8057302" y="2451738"/>
            <a:ext cx="2711356" cy="325252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Start docker containers on each host</a:t>
            </a:r>
          </a:p>
        </p:txBody>
      </p:sp>
      <p:sp>
        <p:nvSpPr>
          <p:cNvPr id="28" name="Rectangle 111">
            <a:extLst>
              <a:ext uri="{FF2B5EF4-FFF2-40B4-BE49-F238E27FC236}">
                <a16:creationId xmlns:a16="http://schemas.microsoft.com/office/drawing/2014/main" id="{C14A016B-E582-334A-92EF-E960D61A3235}"/>
              </a:ext>
            </a:extLst>
          </p:cNvPr>
          <p:cNvSpPr>
            <a:spLocks/>
          </p:cNvSpPr>
          <p:nvPr/>
        </p:nvSpPr>
        <p:spPr bwMode="auto">
          <a:xfrm>
            <a:off x="8166767" y="2171684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Start Containers</a:t>
            </a:r>
          </a:p>
        </p:txBody>
      </p:sp>
      <p:sp>
        <p:nvSpPr>
          <p:cNvPr id="29" name="Freeform 143">
            <a:extLst>
              <a:ext uri="{FF2B5EF4-FFF2-40B4-BE49-F238E27FC236}">
                <a16:creationId xmlns:a16="http://schemas.microsoft.com/office/drawing/2014/main" id="{57959AE1-AE2C-BC47-9366-1E2168654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116" y="3510291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0" name="Freeform 144">
            <a:extLst>
              <a:ext uri="{FF2B5EF4-FFF2-40B4-BE49-F238E27FC236}">
                <a16:creationId xmlns:a16="http://schemas.microsoft.com/office/drawing/2014/main" id="{61CC237C-C58B-B94D-AE4E-CF3F718F5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330" y="3432395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1" name="Freeform 145">
            <a:extLst>
              <a:ext uri="{FF2B5EF4-FFF2-40B4-BE49-F238E27FC236}">
                <a16:creationId xmlns:a16="http://schemas.microsoft.com/office/drawing/2014/main" id="{97509DF5-8D6D-0642-AE6A-1579FCDE631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974007" y="3432395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2" name="Freeform 146">
            <a:extLst>
              <a:ext uri="{FF2B5EF4-FFF2-40B4-BE49-F238E27FC236}">
                <a16:creationId xmlns:a16="http://schemas.microsoft.com/office/drawing/2014/main" id="{879DCBC5-D210-2949-913C-439989920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8658" y="3512943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3" name="TextBox 107">
            <a:extLst>
              <a:ext uri="{FF2B5EF4-FFF2-40B4-BE49-F238E27FC236}">
                <a16:creationId xmlns:a16="http://schemas.microsoft.com/office/drawing/2014/main" id="{C32D8EAD-B80B-4A45-96AA-81EA56D63B17}"/>
              </a:ext>
            </a:extLst>
          </p:cNvPr>
          <p:cNvSpPr txBox="1"/>
          <p:nvPr/>
        </p:nvSpPr>
        <p:spPr>
          <a:xfrm>
            <a:off x="7260468" y="3528423"/>
            <a:ext cx="593431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34" name="TextBox 108">
            <a:extLst>
              <a:ext uri="{FF2B5EF4-FFF2-40B4-BE49-F238E27FC236}">
                <a16:creationId xmlns:a16="http://schemas.microsoft.com/office/drawing/2014/main" id="{524429C2-DFB3-4D43-B0F0-2AF522EBB7D9}"/>
              </a:ext>
            </a:extLst>
          </p:cNvPr>
          <p:cNvSpPr txBox="1"/>
          <p:nvPr/>
        </p:nvSpPr>
        <p:spPr>
          <a:xfrm>
            <a:off x="7230091" y="3713738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04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FF9B28B9-FF83-924E-9405-5428A31B5ED3}"/>
              </a:ext>
            </a:extLst>
          </p:cNvPr>
          <p:cNvSpPr txBox="1">
            <a:spLocks/>
          </p:cNvSpPr>
          <p:nvPr/>
        </p:nvSpPr>
        <p:spPr>
          <a:xfrm>
            <a:off x="8057302" y="3828234"/>
            <a:ext cx="2711356" cy="556084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Collect logs and other outputted results</a:t>
            </a:r>
          </a:p>
        </p:txBody>
      </p:sp>
      <p:sp>
        <p:nvSpPr>
          <p:cNvPr id="36" name="Rectangle 111">
            <a:extLst>
              <a:ext uri="{FF2B5EF4-FFF2-40B4-BE49-F238E27FC236}">
                <a16:creationId xmlns:a16="http://schemas.microsoft.com/office/drawing/2014/main" id="{4E9E360E-2555-1041-8118-C8296E07B022}"/>
              </a:ext>
            </a:extLst>
          </p:cNvPr>
          <p:cNvSpPr>
            <a:spLocks/>
          </p:cNvSpPr>
          <p:nvPr/>
        </p:nvSpPr>
        <p:spPr bwMode="auto">
          <a:xfrm>
            <a:off x="8166767" y="3548180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Collect Results</a:t>
            </a:r>
          </a:p>
        </p:txBody>
      </p:sp>
      <p:sp>
        <p:nvSpPr>
          <p:cNvPr id="37" name="Freeform 143">
            <a:extLst>
              <a:ext uri="{FF2B5EF4-FFF2-40B4-BE49-F238E27FC236}">
                <a16:creationId xmlns:a16="http://schemas.microsoft.com/office/drawing/2014/main" id="{CC678D38-BA18-9449-8CD4-6F4089AEA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673" y="3510291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8" name="Freeform 144">
            <a:extLst>
              <a:ext uri="{FF2B5EF4-FFF2-40B4-BE49-F238E27FC236}">
                <a16:creationId xmlns:a16="http://schemas.microsoft.com/office/drawing/2014/main" id="{3C0EB066-9130-AB46-AB18-115AFAA58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887" y="3432395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9" name="Freeform 145">
            <a:extLst>
              <a:ext uri="{FF2B5EF4-FFF2-40B4-BE49-F238E27FC236}">
                <a16:creationId xmlns:a16="http://schemas.microsoft.com/office/drawing/2014/main" id="{91690985-F64E-4740-B187-F9901D1CD1B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95564" y="3432395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43" name="Freeform 146">
            <a:extLst>
              <a:ext uri="{FF2B5EF4-FFF2-40B4-BE49-F238E27FC236}">
                <a16:creationId xmlns:a16="http://schemas.microsoft.com/office/drawing/2014/main" id="{4CF99059-418F-5042-9CAA-3973AA85A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215" y="3512943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44" name="TextBox 107">
            <a:extLst>
              <a:ext uri="{FF2B5EF4-FFF2-40B4-BE49-F238E27FC236}">
                <a16:creationId xmlns:a16="http://schemas.microsoft.com/office/drawing/2014/main" id="{9B490573-99C9-E44B-BEB1-5A553DCE6A19}"/>
              </a:ext>
            </a:extLst>
          </p:cNvPr>
          <p:cNvSpPr txBox="1"/>
          <p:nvPr/>
        </p:nvSpPr>
        <p:spPr>
          <a:xfrm>
            <a:off x="1782025" y="3528423"/>
            <a:ext cx="593432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45" name="TextBox 108">
            <a:extLst>
              <a:ext uri="{FF2B5EF4-FFF2-40B4-BE49-F238E27FC236}">
                <a16:creationId xmlns:a16="http://schemas.microsoft.com/office/drawing/2014/main" id="{99E63A9F-0BCD-844E-96DF-4639CFF2F104}"/>
              </a:ext>
            </a:extLst>
          </p:cNvPr>
          <p:cNvSpPr txBox="1"/>
          <p:nvPr/>
        </p:nvSpPr>
        <p:spPr>
          <a:xfrm>
            <a:off x="1751648" y="3713738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4C60129D-7B12-0541-8F29-3EA90CF3E46D}"/>
              </a:ext>
            </a:extLst>
          </p:cNvPr>
          <p:cNvSpPr txBox="1">
            <a:spLocks/>
          </p:cNvSpPr>
          <p:nvPr/>
        </p:nvSpPr>
        <p:spPr>
          <a:xfrm>
            <a:off x="2578859" y="3828234"/>
            <a:ext cx="2711356" cy="325252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Stop docker containers on each host</a:t>
            </a:r>
          </a:p>
        </p:txBody>
      </p:sp>
      <p:sp>
        <p:nvSpPr>
          <p:cNvPr id="47" name="Rectangle 111">
            <a:extLst>
              <a:ext uri="{FF2B5EF4-FFF2-40B4-BE49-F238E27FC236}">
                <a16:creationId xmlns:a16="http://schemas.microsoft.com/office/drawing/2014/main" id="{470F8F0A-99B2-4B45-87BA-A0BF69279C3A}"/>
              </a:ext>
            </a:extLst>
          </p:cNvPr>
          <p:cNvSpPr>
            <a:spLocks/>
          </p:cNvSpPr>
          <p:nvPr/>
        </p:nvSpPr>
        <p:spPr bwMode="auto">
          <a:xfrm>
            <a:off x="2688324" y="3548180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Stop Containers</a:t>
            </a:r>
          </a:p>
        </p:txBody>
      </p:sp>
    </p:spTree>
    <p:extLst>
      <p:ext uri="{BB962C8B-B14F-4D97-AF65-F5344CB8AC3E}">
        <p14:creationId xmlns:p14="http://schemas.microsoft.com/office/powerpoint/2010/main" val="205836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4047088" y="241509"/>
            <a:ext cx="4097835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Phases in Stage 3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4957015" y="817417"/>
            <a:ext cx="2298581" cy="376997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>
                <a:solidFill>
                  <a:schemeClr val="accent3"/>
                </a:solidFill>
                <a:latin typeface="Lato Light"/>
                <a:cs typeface="Lato Light"/>
              </a:rPr>
              <a:t>Experiment Orchestration</a:t>
            </a:r>
          </a:p>
        </p:txBody>
      </p:sp>
      <p:sp>
        <p:nvSpPr>
          <p:cNvPr id="63" name="Freeform 143"/>
          <p:cNvSpPr>
            <a:spLocks noChangeArrowheads="1"/>
          </p:cNvSpPr>
          <p:nvPr/>
        </p:nvSpPr>
        <p:spPr bwMode="auto">
          <a:xfrm>
            <a:off x="1280867" y="4250500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64" name="Freeform 144"/>
          <p:cNvSpPr>
            <a:spLocks noChangeArrowheads="1"/>
          </p:cNvSpPr>
          <p:nvPr/>
        </p:nvSpPr>
        <p:spPr bwMode="auto">
          <a:xfrm>
            <a:off x="1579081" y="4172604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65" name="Freeform 145"/>
          <p:cNvSpPr>
            <a:spLocks noChangeArrowheads="1"/>
          </p:cNvSpPr>
          <p:nvPr/>
        </p:nvSpPr>
        <p:spPr bwMode="auto">
          <a:xfrm flipH="1">
            <a:off x="1498758" y="4172604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66" name="Freeform 146"/>
          <p:cNvSpPr>
            <a:spLocks noChangeArrowheads="1"/>
          </p:cNvSpPr>
          <p:nvPr/>
        </p:nvSpPr>
        <p:spPr bwMode="auto">
          <a:xfrm>
            <a:off x="5293409" y="4253152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67" name="TextBox 66"/>
          <p:cNvSpPr txBox="1"/>
          <p:nvPr/>
        </p:nvSpPr>
        <p:spPr>
          <a:xfrm>
            <a:off x="1714942" y="4268632"/>
            <a:ext cx="733983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OPTION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754842" y="4453947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9" name="Subtitle 2"/>
          <p:cNvSpPr txBox="1">
            <a:spLocks/>
          </p:cNvSpPr>
          <p:nvPr/>
        </p:nvSpPr>
        <p:spPr>
          <a:xfrm>
            <a:off x="2582053" y="4663693"/>
            <a:ext cx="2711356" cy="556084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hands</a:t>
            </a:r>
          </a:p>
        </p:txBody>
      </p:sp>
      <p:sp>
        <p:nvSpPr>
          <p:cNvPr id="70" name="Rectangle 69"/>
          <p:cNvSpPr>
            <a:spLocks/>
          </p:cNvSpPr>
          <p:nvPr/>
        </p:nvSpPr>
        <p:spPr bwMode="auto">
          <a:xfrm>
            <a:off x="2690599" y="4305894"/>
            <a:ext cx="448841" cy="40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2286000">
              <a:lnSpc>
                <a:spcPts val="3870"/>
              </a:lnSpc>
            </a:pPr>
            <a:r>
              <a:rPr lang="en-US" sz="9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03</a:t>
            </a:r>
          </a:p>
        </p:txBody>
      </p:sp>
    </p:spTree>
    <p:extLst>
      <p:ext uri="{BB962C8B-B14F-4D97-AF65-F5344CB8AC3E}">
        <p14:creationId xmlns:p14="http://schemas.microsoft.com/office/powerpoint/2010/main" val="209415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Macintosh PowerPoint</Application>
  <PresentationFormat>Breitbild</PresentationFormat>
  <Paragraphs>72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Gill Sans</vt:lpstr>
      <vt:lpstr>Lato</vt:lpstr>
      <vt:lpstr>Lato Black</vt:lpstr>
      <vt:lpstr>Lato Bold</vt:lpstr>
      <vt:lpstr>Lato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TU-Pseudonym 1077362825732126</dc:creator>
  <cp:lastModifiedBy>TU-Pseudonym 1077362825732126</cp:lastModifiedBy>
  <cp:revision>42</cp:revision>
  <dcterms:created xsi:type="dcterms:W3CDTF">2020-05-27T10:18:24Z</dcterms:created>
  <dcterms:modified xsi:type="dcterms:W3CDTF">2020-05-28T15:40:13Z</dcterms:modified>
</cp:coreProperties>
</file>