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1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34" y="90"/>
      </p:cViewPr>
      <p:guideLst>
        <p:guide orient="horz" pos="3931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8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27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59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8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9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6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22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63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1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25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6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B8C1-D4DA-4918-AC1A-9704FA0DA863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6F8D-24B1-4FD6-8E3B-C011C4B1F5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47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Freihandform: Form 980">
            <a:extLst>
              <a:ext uri="{FF2B5EF4-FFF2-40B4-BE49-F238E27FC236}">
                <a16:creationId xmlns:a16="http://schemas.microsoft.com/office/drawing/2014/main" id="{83CAFF60-D1C4-45B9-BBCF-6F8F8F3E1CF6}"/>
              </a:ext>
            </a:extLst>
          </p:cNvPr>
          <p:cNvSpPr/>
          <p:nvPr/>
        </p:nvSpPr>
        <p:spPr>
          <a:xfrm>
            <a:off x="967415" y="3136724"/>
            <a:ext cx="950092" cy="363168"/>
          </a:xfrm>
          <a:custGeom>
            <a:avLst/>
            <a:gdLst>
              <a:gd name="connsiteX0" fmla="*/ 0 w 805815"/>
              <a:gd name="connsiteY0" fmla="*/ 232410 h 270541"/>
              <a:gd name="connsiteX1" fmla="*/ 106680 w 805815"/>
              <a:gd name="connsiteY1" fmla="*/ 0 h 270541"/>
              <a:gd name="connsiteX2" fmla="*/ 805815 w 805815"/>
              <a:gd name="connsiteY2" fmla="*/ 0 h 270541"/>
              <a:gd name="connsiteX3" fmla="*/ 767715 w 805815"/>
              <a:gd name="connsiteY3" fmla="*/ 81915 h 270541"/>
              <a:gd name="connsiteX4" fmla="*/ 752475 w 805815"/>
              <a:gd name="connsiteY4" fmla="*/ 87630 h 270541"/>
              <a:gd name="connsiteX5" fmla="*/ 746760 w 805815"/>
              <a:gd name="connsiteY5" fmla="*/ 91440 h 270541"/>
              <a:gd name="connsiteX6" fmla="*/ 737235 w 805815"/>
              <a:gd name="connsiteY6" fmla="*/ 93345 h 270541"/>
              <a:gd name="connsiteX7" fmla="*/ 725805 w 805815"/>
              <a:gd name="connsiteY7" fmla="*/ 97155 h 270541"/>
              <a:gd name="connsiteX8" fmla="*/ 718185 w 805815"/>
              <a:gd name="connsiteY8" fmla="*/ 99060 h 270541"/>
              <a:gd name="connsiteX9" fmla="*/ 706755 w 805815"/>
              <a:gd name="connsiteY9" fmla="*/ 102870 h 270541"/>
              <a:gd name="connsiteX10" fmla="*/ 695325 w 805815"/>
              <a:gd name="connsiteY10" fmla="*/ 108585 h 270541"/>
              <a:gd name="connsiteX11" fmla="*/ 683895 w 805815"/>
              <a:gd name="connsiteY11" fmla="*/ 118110 h 270541"/>
              <a:gd name="connsiteX12" fmla="*/ 678180 w 805815"/>
              <a:gd name="connsiteY12" fmla="*/ 123825 h 270541"/>
              <a:gd name="connsiteX13" fmla="*/ 666750 w 805815"/>
              <a:gd name="connsiteY13" fmla="*/ 131445 h 270541"/>
              <a:gd name="connsiteX14" fmla="*/ 661035 w 805815"/>
              <a:gd name="connsiteY14" fmla="*/ 135255 h 270541"/>
              <a:gd name="connsiteX15" fmla="*/ 651510 w 805815"/>
              <a:gd name="connsiteY15" fmla="*/ 142875 h 270541"/>
              <a:gd name="connsiteX16" fmla="*/ 647700 w 805815"/>
              <a:gd name="connsiteY16" fmla="*/ 148590 h 270541"/>
              <a:gd name="connsiteX17" fmla="*/ 641985 w 805815"/>
              <a:gd name="connsiteY17" fmla="*/ 154305 h 270541"/>
              <a:gd name="connsiteX18" fmla="*/ 632460 w 805815"/>
              <a:gd name="connsiteY18" fmla="*/ 182880 h 270541"/>
              <a:gd name="connsiteX19" fmla="*/ 630555 w 805815"/>
              <a:gd name="connsiteY19" fmla="*/ 188595 h 270541"/>
              <a:gd name="connsiteX20" fmla="*/ 628650 w 805815"/>
              <a:gd name="connsiteY20" fmla="*/ 194310 h 270541"/>
              <a:gd name="connsiteX21" fmla="*/ 621030 w 805815"/>
              <a:gd name="connsiteY21" fmla="*/ 205740 h 270541"/>
              <a:gd name="connsiteX22" fmla="*/ 617220 w 805815"/>
              <a:gd name="connsiteY22" fmla="*/ 211455 h 270541"/>
              <a:gd name="connsiteX23" fmla="*/ 594360 w 805815"/>
              <a:gd name="connsiteY23" fmla="*/ 226695 h 270541"/>
              <a:gd name="connsiteX24" fmla="*/ 588645 w 805815"/>
              <a:gd name="connsiteY24" fmla="*/ 230505 h 270541"/>
              <a:gd name="connsiteX25" fmla="*/ 582930 w 805815"/>
              <a:gd name="connsiteY25" fmla="*/ 234315 h 270541"/>
              <a:gd name="connsiteX26" fmla="*/ 577215 w 805815"/>
              <a:gd name="connsiteY26" fmla="*/ 236220 h 270541"/>
              <a:gd name="connsiteX27" fmla="*/ 571500 w 805815"/>
              <a:gd name="connsiteY27" fmla="*/ 240030 h 270541"/>
              <a:gd name="connsiteX28" fmla="*/ 565785 w 805815"/>
              <a:gd name="connsiteY28" fmla="*/ 241935 h 270541"/>
              <a:gd name="connsiteX29" fmla="*/ 542925 w 805815"/>
              <a:gd name="connsiteY29" fmla="*/ 245745 h 270541"/>
              <a:gd name="connsiteX30" fmla="*/ 470535 w 805815"/>
              <a:gd name="connsiteY30" fmla="*/ 247650 h 270541"/>
              <a:gd name="connsiteX31" fmla="*/ 451485 w 805815"/>
              <a:gd name="connsiteY31" fmla="*/ 251460 h 270541"/>
              <a:gd name="connsiteX32" fmla="*/ 424815 w 805815"/>
              <a:gd name="connsiteY32" fmla="*/ 255270 h 270541"/>
              <a:gd name="connsiteX33" fmla="*/ 401955 w 805815"/>
              <a:gd name="connsiteY33" fmla="*/ 259080 h 270541"/>
              <a:gd name="connsiteX34" fmla="*/ 390525 w 805815"/>
              <a:gd name="connsiteY34" fmla="*/ 260985 h 270541"/>
              <a:gd name="connsiteX35" fmla="*/ 384810 w 805815"/>
              <a:gd name="connsiteY35" fmla="*/ 262890 h 270541"/>
              <a:gd name="connsiteX36" fmla="*/ 228600 w 805815"/>
              <a:gd name="connsiteY36" fmla="*/ 266700 h 270541"/>
              <a:gd name="connsiteX37" fmla="*/ 220980 w 805815"/>
              <a:gd name="connsiteY37" fmla="*/ 268605 h 270541"/>
              <a:gd name="connsiteX38" fmla="*/ 161925 w 805815"/>
              <a:gd name="connsiteY38" fmla="*/ 268605 h 270541"/>
              <a:gd name="connsiteX39" fmla="*/ 156210 w 805815"/>
              <a:gd name="connsiteY39" fmla="*/ 266700 h 270541"/>
              <a:gd name="connsiteX40" fmla="*/ 148590 w 805815"/>
              <a:gd name="connsiteY40" fmla="*/ 264795 h 270541"/>
              <a:gd name="connsiteX41" fmla="*/ 133350 w 805815"/>
              <a:gd name="connsiteY41" fmla="*/ 259080 h 270541"/>
              <a:gd name="connsiteX42" fmla="*/ 0 w 805815"/>
              <a:gd name="connsiteY42" fmla="*/ 232410 h 27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5815" h="270541">
                <a:moveTo>
                  <a:pt x="0" y="232410"/>
                </a:moveTo>
                <a:lnTo>
                  <a:pt x="106680" y="0"/>
                </a:lnTo>
                <a:lnTo>
                  <a:pt x="805815" y="0"/>
                </a:lnTo>
                <a:lnTo>
                  <a:pt x="767715" y="81915"/>
                </a:lnTo>
                <a:cubicBezTo>
                  <a:pt x="762635" y="83820"/>
                  <a:pt x="757414" y="85385"/>
                  <a:pt x="752475" y="87630"/>
                </a:cubicBezTo>
                <a:cubicBezTo>
                  <a:pt x="750391" y="88577"/>
                  <a:pt x="748904" y="90636"/>
                  <a:pt x="746760" y="91440"/>
                </a:cubicBezTo>
                <a:cubicBezTo>
                  <a:pt x="743728" y="92577"/>
                  <a:pt x="740359" y="92493"/>
                  <a:pt x="737235" y="93345"/>
                </a:cubicBezTo>
                <a:cubicBezTo>
                  <a:pt x="733360" y="94402"/>
                  <a:pt x="729701" y="96181"/>
                  <a:pt x="725805" y="97155"/>
                </a:cubicBezTo>
                <a:cubicBezTo>
                  <a:pt x="723265" y="97790"/>
                  <a:pt x="720693" y="98308"/>
                  <a:pt x="718185" y="99060"/>
                </a:cubicBezTo>
                <a:cubicBezTo>
                  <a:pt x="714338" y="100214"/>
                  <a:pt x="710097" y="100642"/>
                  <a:pt x="706755" y="102870"/>
                </a:cubicBezTo>
                <a:cubicBezTo>
                  <a:pt x="699369" y="107794"/>
                  <a:pt x="703212" y="105956"/>
                  <a:pt x="695325" y="108585"/>
                </a:cubicBezTo>
                <a:cubicBezTo>
                  <a:pt x="678629" y="125281"/>
                  <a:pt x="699808" y="104849"/>
                  <a:pt x="683895" y="118110"/>
                </a:cubicBezTo>
                <a:cubicBezTo>
                  <a:pt x="681825" y="119835"/>
                  <a:pt x="680307" y="122171"/>
                  <a:pt x="678180" y="123825"/>
                </a:cubicBezTo>
                <a:cubicBezTo>
                  <a:pt x="674566" y="126636"/>
                  <a:pt x="670560" y="128905"/>
                  <a:pt x="666750" y="131445"/>
                </a:cubicBezTo>
                <a:lnTo>
                  <a:pt x="661035" y="135255"/>
                </a:lnTo>
                <a:cubicBezTo>
                  <a:pt x="650116" y="151633"/>
                  <a:pt x="664655" y="132359"/>
                  <a:pt x="651510" y="142875"/>
                </a:cubicBezTo>
                <a:cubicBezTo>
                  <a:pt x="649722" y="144305"/>
                  <a:pt x="649166" y="146831"/>
                  <a:pt x="647700" y="148590"/>
                </a:cubicBezTo>
                <a:cubicBezTo>
                  <a:pt x="645975" y="150660"/>
                  <a:pt x="643890" y="152400"/>
                  <a:pt x="641985" y="154305"/>
                </a:cubicBezTo>
                <a:lnTo>
                  <a:pt x="632460" y="182880"/>
                </a:lnTo>
                <a:lnTo>
                  <a:pt x="630555" y="188595"/>
                </a:lnTo>
                <a:cubicBezTo>
                  <a:pt x="629920" y="190500"/>
                  <a:pt x="629764" y="192639"/>
                  <a:pt x="628650" y="194310"/>
                </a:cubicBezTo>
                <a:lnTo>
                  <a:pt x="621030" y="205740"/>
                </a:lnTo>
                <a:cubicBezTo>
                  <a:pt x="619760" y="207645"/>
                  <a:pt x="619125" y="210185"/>
                  <a:pt x="617220" y="211455"/>
                </a:cubicBezTo>
                <a:lnTo>
                  <a:pt x="594360" y="226695"/>
                </a:lnTo>
                <a:lnTo>
                  <a:pt x="588645" y="230505"/>
                </a:lnTo>
                <a:cubicBezTo>
                  <a:pt x="586740" y="231775"/>
                  <a:pt x="585102" y="233591"/>
                  <a:pt x="582930" y="234315"/>
                </a:cubicBezTo>
                <a:cubicBezTo>
                  <a:pt x="581025" y="234950"/>
                  <a:pt x="579011" y="235322"/>
                  <a:pt x="577215" y="236220"/>
                </a:cubicBezTo>
                <a:cubicBezTo>
                  <a:pt x="575167" y="237244"/>
                  <a:pt x="573548" y="239006"/>
                  <a:pt x="571500" y="240030"/>
                </a:cubicBezTo>
                <a:cubicBezTo>
                  <a:pt x="569704" y="240928"/>
                  <a:pt x="567716" y="241383"/>
                  <a:pt x="565785" y="241935"/>
                </a:cubicBezTo>
                <a:cubicBezTo>
                  <a:pt x="558124" y="244124"/>
                  <a:pt x="551131" y="245388"/>
                  <a:pt x="542925" y="245745"/>
                </a:cubicBezTo>
                <a:cubicBezTo>
                  <a:pt x="518809" y="246794"/>
                  <a:pt x="494665" y="247015"/>
                  <a:pt x="470535" y="247650"/>
                </a:cubicBezTo>
                <a:cubicBezTo>
                  <a:pt x="459581" y="251301"/>
                  <a:pt x="468997" y="248541"/>
                  <a:pt x="451485" y="251460"/>
                </a:cubicBezTo>
                <a:cubicBezTo>
                  <a:pt x="427223" y="255504"/>
                  <a:pt x="461335" y="251212"/>
                  <a:pt x="424815" y="255270"/>
                </a:cubicBezTo>
                <a:cubicBezTo>
                  <a:pt x="410708" y="258797"/>
                  <a:pt x="422766" y="256107"/>
                  <a:pt x="401955" y="259080"/>
                </a:cubicBezTo>
                <a:cubicBezTo>
                  <a:pt x="398131" y="259626"/>
                  <a:pt x="394296" y="260147"/>
                  <a:pt x="390525" y="260985"/>
                </a:cubicBezTo>
                <a:cubicBezTo>
                  <a:pt x="388565" y="261421"/>
                  <a:pt x="386817" y="262819"/>
                  <a:pt x="384810" y="262890"/>
                </a:cubicBezTo>
                <a:cubicBezTo>
                  <a:pt x="332757" y="264727"/>
                  <a:pt x="228600" y="266700"/>
                  <a:pt x="228600" y="266700"/>
                </a:cubicBezTo>
                <a:cubicBezTo>
                  <a:pt x="226060" y="267335"/>
                  <a:pt x="223575" y="268259"/>
                  <a:pt x="220980" y="268605"/>
                </a:cubicBezTo>
                <a:cubicBezTo>
                  <a:pt x="195141" y="272050"/>
                  <a:pt x="192926" y="270155"/>
                  <a:pt x="161925" y="268605"/>
                </a:cubicBezTo>
                <a:cubicBezTo>
                  <a:pt x="160020" y="267970"/>
                  <a:pt x="158141" y="267252"/>
                  <a:pt x="156210" y="266700"/>
                </a:cubicBezTo>
                <a:cubicBezTo>
                  <a:pt x="153693" y="265981"/>
                  <a:pt x="151041" y="265714"/>
                  <a:pt x="148590" y="264795"/>
                </a:cubicBezTo>
                <a:cubicBezTo>
                  <a:pt x="142475" y="262502"/>
                  <a:pt x="140178" y="259196"/>
                  <a:pt x="133350" y="259080"/>
                </a:cubicBezTo>
                <a:cubicBezTo>
                  <a:pt x="98430" y="258488"/>
                  <a:pt x="63500" y="259080"/>
                  <a:pt x="0" y="23241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91E38502-72AA-4AAA-A1B9-366FE900EF62}"/>
              </a:ext>
            </a:extLst>
          </p:cNvPr>
          <p:cNvSpPr/>
          <p:nvPr/>
        </p:nvSpPr>
        <p:spPr>
          <a:xfrm>
            <a:off x="7418843" y="2103060"/>
            <a:ext cx="2348187" cy="585380"/>
          </a:xfrm>
          <a:prstGeom prst="parallelogram">
            <a:avLst>
              <a:gd name="adj" fmla="val 435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FE0BF4B-39E9-4685-A8C1-9819D31C298A}"/>
              </a:ext>
            </a:extLst>
          </p:cNvPr>
          <p:cNvGrpSpPr/>
          <p:nvPr/>
        </p:nvGrpSpPr>
        <p:grpSpPr>
          <a:xfrm rot="10800000">
            <a:off x="7572782" y="1083955"/>
            <a:ext cx="1016099" cy="418177"/>
            <a:chOff x="3763606" y="1200779"/>
            <a:chExt cx="1052464" cy="438732"/>
          </a:xfrm>
        </p:grpSpPr>
        <p:sp>
          <p:nvSpPr>
            <p:cNvPr id="6" name="Parallelogramm 5">
              <a:extLst>
                <a:ext uri="{FF2B5EF4-FFF2-40B4-BE49-F238E27FC236}">
                  <a16:creationId xmlns:a16="http://schemas.microsoft.com/office/drawing/2014/main" id="{69377DA8-5DF9-4F9D-819E-C74D5D09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1303" y="142194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" name="Parallelogramm 6">
              <a:extLst>
                <a:ext uri="{FF2B5EF4-FFF2-40B4-BE49-F238E27FC236}">
                  <a16:creationId xmlns:a16="http://schemas.microsoft.com/office/drawing/2014/main" id="{5B7F0578-8ECB-4543-A616-BA7A99DA5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7805" y="14193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Parallelogramm 7">
              <a:extLst>
                <a:ext uri="{FF2B5EF4-FFF2-40B4-BE49-F238E27FC236}">
                  <a16:creationId xmlns:a16="http://schemas.microsoft.com/office/drawing/2014/main" id="{831120DC-8A23-4445-8D03-6C772857C0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12" y="14200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Parallelogramm 8">
              <a:extLst>
                <a:ext uri="{FF2B5EF4-FFF2-40B4-BE49-F238E27FC236}">
                  <a16:creationId xmlns:a16="http://schemas.microsoft.com/office/drawing/2014/main" id="{D4BA9158-DADA-46FF-B61C-819647EC9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369" y="135210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Parallelogramm 9">
              <a:extLst>
                <a:ext uri="{FF2B5EF4-FFF2-40B4-BE49-F238E27FC236}">
                  <a16:creationId xmlns:a16="http://schemas.microsoft.com/office/drawing/2014/main" id="{C2E291E5-4CE1-4516-AF2B-B030B364A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97" y="134365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Parallelogramm 10">
              <a:extLst>
                <a:ext uri="{FF2B5EF4-FFF2-40B4-BE49-F238E27FC236}">
                  <a16:creationId xmlns:a16="http://schemas.microsoft.com/office/drawing/2014/main" id="{966827A3-0A5A-4655-9321-F1C02A727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3" y="142085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Parallelogramm 11">
              <a:extLst>
                <a:ext uri="{FF2B5EF4-FFF2-40B4-BE49-F238E27FC236}">
                  <a16:creationId xmlns:a16="http://schemas.microsoft.com/office/drawing/2014/main" id="{2A8DDE0D-D928-4DD6-BC6D-6F8E7AC71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4243" y="141672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" name="Parallelogramm 12">
              <a:extLst>
                <a:ext uri="{FF2B5EF4-FFF2-40B4-BE49-F238E27FC236}">
                  <a16:creationId xmlns:a16="http://schemas.microsoft.com/office/drawing/2014/main" id="{5C96DFB8-896E-4B36-BBF3-4841A07919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7264" y="141471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Parallelogramm 13">
              <a:extLst>
                <a:ext uri="{FF2B5EF4-FFF2-40B4-BE49-F238E27FC236}">
                  <a16:creationId xmlns:a16="http://schemas.microsoft.com/office/drawing/2014/main" id="{8CBEB3EF-A0BB-48C1-9A08-69F940974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256" y="12024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Parallelogramm 14">
              <a:extLst>
                <a:ext uri="{FF2B5EF4-FFF2-40B4-BE49-F238E27FC236}">
                  <a16:creationId xmlns:a16="http://schemas.microsoft.com/office/drawing/2014/main" id="{0531E87C-ABFA-4C22-AAF0-FB56CE22D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559" y="13444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Parallelogramm 15">
              <a:extLst>
                <a:ext uri="{FF2B5EF4-FFF2-40B4-BE49-F238E27FC236}">
                  <a16:creationId xmlns:a16="http://schemas.microsoft.com/office/drawing/2014/main" id="{93220533-9402-4998-A38B-B3E125A71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796" y="120434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Parallelogramm 16">
              <a:extLst>
                <a:ext uri="{FF2B5EF4-FFF2-40B4-BE49-F238E27FC236}">
                  <a16:creationId xmlns:a16="http://schemas.microsoft.com/office/drawing/2014/main" id="{FC0049FA-3DBE-4B61-A994-CA3FAFFB8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720" y="127565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Parallelogramm 17">
              <a:extLst>
                <a:ext uri="{FF2B5EF4-FFF2-40B4-BE49-F238E27FC236}">
                  <a16:creationId xmlns:a16="http://schemas.microsoft.com/office/drawing/2014/main" id="{74980A77-BBDC-41DE-BCF6-62C162CF04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728" y="127528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9" name="Parallelogramm 18">
              <a:extLst>
                <a:ext uri="{FF2B5EF4-FFF2-40B4-BE49-F238E27FC236}">
                  <a16:creationId xmlns:a16="http://schemas.microsoft.com/office/drawing/2014/main" id="{939258A4-0A14-4A09-845B-07D74AFA6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24" y="12007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Parallelogramm 19">
              <a:extLst>
                <a:ext uri="{FF2B5EF4-FFF2-40B4-BE49-F238E27FC236}">
                  <a16:creationId xmlns:a16="http://schemas.microsoft.com/office/drawing/2014/main" id="{365F2CF9-B71E-4D50-ABF1-43B8BFC72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2836" y="120477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Parallelogramm 20">
              <a:extLst>
                <a:ext uri="{FF2B5EF4-FFF2-40B4-BE49-F238E27FC236}">
                  <a16:creationId xmlns:a16="http://schemas.microsoft.com/office/drawing/2014/main" id="{AA2D373F-FDA3-4604-82F6-12719345EC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4687" y="127338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Parallelogramm 21">
              <a:extLst>
                <a:ext uri="{FF2B5EF4-FFF2-40B4-BE49-F238E27FC236}">
                  <a16:creationId xmlns:a16="http://schemas.microsoft.com/office/drawing/2014/main" id="{61AF54DA-450E-470D-8850-27077DB55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3981" y="134422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Parallelogramm 22">
              <a:extLst>
                <a:ext uri="{FF2B5EF4-FFF2-40B4-BE49-F238E27FC236}">
                  <a16:creationId xmlns:a16="http://schemas.microsoft.com/office/drawing/2014/main" id="{A462EEAA-5141-47E4-A097-274B31DE3D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969" y="12741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Parallelogramm 23">
              <a:extLst>
                <a:ext uri="{FF2B5EF4-FFF2-40B4-BE49-F238E27FC236}">
                  <a16:creationId xmlns:a16="http://schemas.microsoft.com/office/drawing/2014/main" id="{B602B7DD-8AC6-4C4C-9F45-9D8350713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2184" y="120516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Parallelogramm 24">
              <a:extLst>
                <a:ext uri="{FF2B5EF4-FFF2-40B4-BE49-F238E27FC236}">
                  <a16:creationId xmlns:a16="http://schemas.microsoft.com/office/drawing/2014/main" id="{9CE5B105-6A55-4C63-9E33-9BAA942DC0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4293" y="13454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Parallelogramm 25">
              <a:extLst>
                <a:ext uri="{FF2B5EF4-FFF2-40B4-BE49-F238E27FC236}">
                  <a16:creationId xmlns:a16="http://schemas.microsoft.com/office/drawing/2014/main" id="{72628A11-D4A7-4A4A-83B1-8CCA2FAEC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5555" y="126973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Parallelogramm 26">
              <a:extLst>
                <a:ext uri="{FF2B5EF4-FFF2-40B4-BE49-F238E27FC236}">
                  <a16:creationId xmlns:a16="http://schemas.microsoft.com/office/drawing/2014/main" id="{D0741BF0-A9D5-41E3-8F8B-0568A187E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496" y="12064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Parallelogramm 27">
              <a:extLst>
                <a:ext uri="{FF2B5EF4-FFF2-40B4-BE49-F238E27FC236}">
                  <a16:creationId xmlns:a16="http://schemas.microsoft.com/office/drawing/2014/main" id="{FA16D1D0-96E3-488C-A0F3-DC512200C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610" y="126994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Parallelogramm 28">
              <a:extLst>
                <a:ext uri="{FF2B5EF4-FFF2-40B4-BE49-F238E27FC236}">
                  <a16:creationId xmlns:a16="http://schemas.microsoft.com/office/drawing/2014/main" id="{1B2FEC0D-6DEF-4ADB-B1FB-31A2FA28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49" y="13444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Parallelogramm 29">
              <a:extLst>
                <a:ext uri="{FF2B5EF4-FFF2-40B4-BE49-F238E27FC236}">
                  <a16:creationId xmlns:a16="http://schemas.microsoft.com/office/drawing/2014/main" id="{1093157D-1F57-4675-B188-CADDC53F9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897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1" name="Parallelogramm 30">
              <a:extLst>
                <a:ext uri="{FF2B5EF4-FFF2-40B4-BE49-F238E27FC236}">
                  <a16:creationId xmlns:a16="http://schemas.microsoft.com/office/drawing/2014/main" id="{995A0171-09A6-434B-94DD-9D70085D5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092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Parallelogramm 31">
              <a:extLst>
                <a:ext uri="{FF2B5EF4-FFF2-40B4-BE49-F238E27FC236}">
                  <a16:creationId xmlns:a16="http://schemas.microsoft.com/office/drawing/2014/main" id="{5F157890-7F0C-4894-8619-1ACD639AE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750" y="148981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Parallelogramm 32">
              <a:extLst>
                <a:ext uri="{FF2B5EF4-FFF2-40B4-BE49-F238E27FC236}">
                  <a16:creationId xmlns:a16="http://schemas.microsoft.com/office/drawing/2014/main" id="{18AB52DD-AA74-4A50-8F9F-ABED84E22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011" y="149319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Parallelogramm 33">
              <a:extLst>
                <a:ext uri="{FF2B5EF4-FFF2-40B4-BE49-F238E27FC236}">
                  <a16:creationId xmlns:a16="http://schemas.microsoft.com/office/drawing/2014/main" id="{57F44996-949A-4FC3-9ECB-FCE3A4EA4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58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4C04D0EF-9D86-417B-BEF3-018953051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4001" y="15665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Parallelogramm 35">
              <a:extLst>
                <a:ext uri="{FF2B5EF4-FFF2-40B4-BE49-F238E27FC236}">
                  <a16:creationId xmlns:a16="http://schemas.microsoft.com/office/drawing/2014/main" id="{A553D01A-9A3B-4977-A86F-0D1D30124E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41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Parallelogramm 36">
              <a:extLst>
                <a:ext uri="{FF2B5EF4-FFF2-40B4-BE49-F238E27FC236}">
                  <a16:creationId xmlns:a16="http://schemas.microsoft.com/office/drawing/2014/main" id="{E8B98951-A920-4794-842B-0C288F3BE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467" y="148688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8" name="Parallelogramm 37">
              <a:extLst>
                <a:ext uri="{FF2B5EF4-FFF2-40B4-BE49-F238E27FC236}">
                  <a16:creationId xmlns:a16="http://schemas.microsoft.com/office/drawing/2014/main" id="{2DFCDB86-AF8D-4E80-AEBA-6483C4D76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1404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Parallelogramm 38">
              <a:extLst>
                <a:ext uri="{FF2B5EF4-FFF2-40B4-BE49-F238E27FC236}">
                  <a16:creationId xmlns:a16="http://schemas.microsoft.com/office/drawing/2014/main" id="{35D8771C-83C0-4F88-A0B5-A8213AC9A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2965" y="1491240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0" name="Parallelogramm 39">
              <a:extLst>
                <a:ext uri="{FF2B5EF4-FFF2-40B4-BE49-F238E27FC236}">
                  <a16:creationId xmlns:a16="http://schemas.microsoft.com/office/drawing/2014/main" id="{3F15C552-DD63-407F-BEA9-C9B1EC2AB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3894" y="156346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Parallelogramm 40">
              <a:extLst>
                <a:ext uri="{FF2B5EF4-FFF2-40B4-BE49-F238E27FC236}">
                  <a16:creationId xmlns:a16="http://schemas.microsoft.com/office/drawing/2014/main" id="{C8A3DC4B-8963-429B-8B10-42FC1A3C5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3606" y="156751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75C5E89E-D72A-40C6-91A3-410F43EDBE48}"/>
                </a:ext>
              </a:extLst>
            </p:cNvPr>
            <p:cNvGrpSpPr/>
            <p:nvPr/>
          </p:nvGrpSpPr>
          <p:grpSpPr>
            <a:xfrm>
              <a:off x="3769735" y="1203652"/>
              <a:ext cx="1045544" cy="432790"/>
              <a:chOff x="3769735" y="1203652"/>
              <a:chExt cx="1045544" cy="432790"/>
            </a:xfrm>
          </p:grpSpPr>
          <p:sp>
            <p:nvSpPr>
              <p:cNvPr id="43" name="Parallelogramm 42">
                <a:extLst>
                  <a:ext uri="{FF2B5EF4-FFF2-40B4-BE49-F238E27FC236}">
                    <a16:creationId xmlns:a16="http://schemas.microsoft.com/office/drawing/2014/main" id="{E8E65DDD-4C72-4B69-973D-B242140D76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85" y="1204244"/>
                <a:ext cx="1043316" cy="43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4" name="Parallelogramm 43">
                <a:extLst>
                  <a:ext uri="{FF2B5EF4-FFF2-40B4-BE49-F238E27FC236}">
                    <a16:creationId xmlns:a16="http://schemas.microsoft.com/office/drawing/2014/main" id="{26D1AFF8-4E67-40ED-B5B5-2EF918FABC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2466" y="127473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5" name="Parallelogramm 44">
                <a:extLst>
                  <a:ext uri="{FF2B5EF4-FFF2-40B4-BE49-F238E27FC236}">
                    <a16:creationId xmlns:a16="http://schemas.microsoft.com/office/drawing/2014/main" id="{5D0B74FC-3860-42A6-A142-A1F9D41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771" y="120424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6" name="Parallelogramm 45">
                <a:extLst>
                  <a:ext uri="{FF2B5EF4-FFF2-40B4-BE49-F238E27FC236}">
                    <a16:creationId xmlns:a16="http://schemas.microsoft.com/office/drawing/2014/main" id="{E93DF3CA-AD30-4F28-818C-6B6C52723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39" y="1348442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7" name="Parallelogramm 46">
                <a:extLst>
                  <a:ext uri="{FF2B5EF4-FFF2-40B4-BE49-F238E27FC236}">
                    <a16:creationId xmlns:a16="http://schemas.microsoft.com/office/drawing/2014/main" id="{58038E50-4FD8-4F1D-A28B-5F8F4CCE0F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657" y="1205754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8" name="Parallelogramm 47">
                <a:extLst>
                  <a:ext uri="{FF2B5EF4-FFF2-40B4-BE49-F238E27FC236}">
                    <a16:creationId xmlns:a16="http://schemas.microsoft.com/office/drawing/2014/main" id="{7D5DE449-BA4B-4722-BABE-1ACECD590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507" y="1205359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9" name="Parallelogramm 48">
                <a:extLst>
                  <a:ext uri="{FF2B5EF4-FFF2-40B4-BE49-F238E27FC236}">
                    <a16:creationId xmlns:a16="http://schemas.microsoft.com/office/drawing/2014/main" id="{A7E99CC1-B016-4614-B6C1-CCF7EFB29C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13" y="1420244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" name="Parallelogramm 49">
                <a:extLst>
                  <a:ext uri="{FF2B5EF4-FFF2-40B4-BE49-F238E27FC236}">
                    <a16:creationId xmlns:a16="http://schemas.microsoft.com/office/drawing/2014/main" id="{3AAD67A7-1110-4A9E-B4BF-DC6BF7437D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7507" y="120365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" name="Parallelogramm 50">
                <a:extLst>
                  <a:ext uri="{FF2B5EF4-FFF2-40B4-BE49-F238E27FC236}">
                    <a16:creationId xmlns:a16="http://schemas.microsoft.com/office/drawing/2014/main" id="{BD21E8CB-C2A4-489B-B3B1-547D22E13A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3724" y="149174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2" name="Parallelogramm 51">
                <a:extLst>
                  <a:ext uri="{FF2B5EF4-FFF2-40B4-BE49-F238E27FC236}">
                    <a16:creationId xmlns:a16="http://schemas.microsoft.com/office/drawing/2014/main" id="{BAFB45B4-8A96-48BD-BBA2-3977E09ED9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735" y="156339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3" name="Parallelogramm 52">
                <a:extLst>
                  <a:ext uri="{FF2B5EF4-FFF2-40B4-BE49-F238E27FC236}">
                    <a16:creationId xmlns:a16="http://schemas.microsoft.com/office/drawing/2014/main" id="{75F9C916-3058-4335-93AE-93DAF42AB1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088" y="120462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1D337A3-B4EE-4AE8-9A78-2BE2F9727A19}"/>
              </a:ext>
            </a:extLst>
          </p:cNvPr>
          <p:cNvGrpSpPr/>
          <p:nvPr/>
        </p:nvGrpSpPr>
        <p:grpSpPr>
          <a:xfrm rot="10800000">
            <a:off x="7567043" y="1035347"/>
            <a:ext cx="1016099" cy="418177"/>
            <a:chOff x="3763606" y="1200779"/>
            <a:chExt cx="1052464" cy="438732"/>
          </a:xfrm>
        </p:grpSpPr>
        <p:sp>
          <p:nvSpPr>
            <p:cNvPr id="55" name="Parallelogramm 54">
              <a:extLst>
                <a:ext uri="{FF2B5EF4-FFF2-40B4-BE49-F238E27FC236}">
                  <a16:creationId xmlns:a16="http://schemas.microsoft.com/office/drawing/2014/main" id="{130B091B-3EE0-4A71-9762-2B5C9FE02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1303" y="142194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6" name="Parallelogramm 55">
              <a:extLst>
                <a:ext uri="{FF2B5EF4-FFF2-40B4-BE49-F238E27FC236}">
                  <a16:creationId xmlns:a16="http://schemas.microsoft.com/office/drawing/2014/main" id="{A5FB875C-3CFB-4A9A-82BE-2444C6479C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7805" y="14193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CEDFF417-BEAE-4743-95B5-ED060459A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12" y="14200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Parallelogramm 57">
              <a:extLst>
                <a:ext uri="{FF2B5EF4-FFF2-40B4-BE49-F238E27FC236}">
                  <a16:creationId xmlns:a16="http://schemas.microsoft.com/office/drawing/2014/main" id="{5A7944D8-A63C-4A5D-8B91-48A62F622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369" y="135210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" name="Parallelogramm 58">
              <a:extLst>
                <a:ext uri="{FF2B5EF4-FFF2-40B4-BE49-F238E27FC236}">
                  <a16:creationId xmlns:a16="http://schemas.microsoft.com/office/drawing/2014/main" id="{17C6E520-467D-4B9C-A70E-B8AB50516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97" y="134365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0" name="Parallelogramm 59">
              <a:extLst>
                <a:ext uri="{FF2B5EF4-FFF2-40B4-BE49-F238E27FC236}">
                  <a16:creationId xmlns:a16="http://schemas.microsoft.com/office/drawing/2014/main" id="{8535F2FD-CDEA-489A-B161-2042F97A0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3" y="142085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1" name="Parallelogramm 60">
              <a:extLst>
                <a:ext uri="{FF2B5EF4-FFF2-40B4-BE49-F238E27FC236}">
                  <a16:creationId xmlns:a16="http://schemas.microsoft.com/office/drawing/2014/main" id="{62ACF9AB-891C-4492-A0BD-2AA754600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4243" y="141672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Parallelogramm 61">
              <a:extLst>
                <a:ext uri="{FF2B5EF4-FFF2-40B4-BE49-F238E27FC236}">
                  <a16:creationId xmlns:a16="http://schemas.microsoft.com/office/drawing/2014/main" id="{C5CE8B0C-E264-4262-B3FD-4D383C57A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7264" y="141471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" name="Parallelogramm 62">
              <a:extLst>
                <a:ext uri="{FF2B5EF4-FFF2-40B4-BE49-F238E27FC236}">
                  <a16:creationId xmlns:a16="http://schemas.microsoft.com/office/drawing/2014/main" id="{2E814B92-6B41-4E73-A3BE-B95689922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256" y="12024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" name="Parallelogramm 63">
              <a:extLst>
                <a:ext uri="{FF2B5EF4-FFF2-40B4-BE49-F238E27FC236}">
                  <a16:creationId xmlns:a16="http://schemas.microsoft.com/office/drawing/2014/main" id="{C57097D8-F0BE-40D4-BF2A-A6CF0DEBD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559" y="13444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5" name="Parallelogramm 64">
              <a:extLst>
                <a:ext uri="{FF2B5EF4-FFF2-40B4-BE49-F238E27FC236}">
                  <a16:creationId xmlns:a16="http://schemas.microsoft.com/office/drawing/2014/main" id="{1B20E577-E639-43CC-BBA4-952AEDDBB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796" y="120434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Parallelogramm 65">
              <a:extLst>
                <a:ext uri="{FF2B5EF4-FFF2-40B4-BE49-F238E27FC236}">
                  <a16:creationId xmlns:a16="http://schemas.microsoft.com/office/drawing/2014/main" id="{0CB7B3A9-AFF5-411B-A969-EEB02DDAC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720" y="127565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" name="Parallelogramm 66">
              <a:extLst>
                <a:ext uri="{FF2B5EF4-FFF2-40B4-BE49-F238E27FC236}">
                  <a16:creationId xmlns:a16="http://schemas.microsoft.com/office/drawing/2014/main" id="{5C6ECF1E-9A96-4FEC-9885-2DA3EF7F0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728" y="127528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" name="Parallelogramm 67">
              <a:extLst>
                <a:ext uri="{FF2B5EF4-FFF2-40B4-BE49-F238E27FC236}">
                  <a16:creationId xmlns:a16="http://schemas.microsoft.com/office/drawing/2014/main" id="{C02FA27F-AD18-4711-B1BA-5F079C2B5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24" y="12007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" name="Parallelogramm 68">
              <a:extLst>
                <a:ext uri="{FF2B5EF4-FFF2-40B4-BE49-F238E27FC236}">
                  <a16:creationId xmlns:a16="http://schemas.microsoft.com/office/drawing/2014/main" id="{40ACF7EE-0D1D-4ACA-9D24-8F9215A24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2836" y="120477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Parallelogramm 69">
              <a:extLst>
                <a:ext uri="{FF2B5EF4-FFF2-40B4-BE49-F238E27FC236}">
                  <a16:creationId xmlns:a16="http://schemas.microsoft.com/office/drawing/2014/main" id="{162BB984-BADB-492A-8DE0-91291876E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4687" y="127338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1" name="Parallelogramm 70">
              <a:extLst>
                <a:ext uri="{FF2B5EF4-FFF2-40B4-BE49-F238E27FC236}">
                  <a16:creationId xmlns:a16="http://schemas.microsoft.com/office/drawing/2014/main" id="{75FCEA1A-9831-48DF-BADB-B07204A84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3981" y="134422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2" name="Parallelogramm 71">
              <a:extLst>
                <a:ext uri="{FF2B5EF4-FFF2-40B4-BE49-F238E27FC236}">
                  <a16:creationId xmlns:a16="http://schemas.microsoft.com/office/drawing/2014/main" id="{04605ECF-679D-45EC-BAAC-90DCCEBF69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969" y="12741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3" name="Parallelogramm 72">
              <a:extLst>
                <a:ext uri="{FF2B5EF4-FFF2-40B4-BE49-F238E27FC236}">
                  <a16:creationId xmlns:a16="http://schemas.microsoft.com/office/drawing/2014/main" id="{C0476A90-EB45-4EE6-B0C7-0997914FC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2184" y="120516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Parallelogramm 73">
              <a:extLst>
                <a:ext uri="{FF2B5EF4-FFF2-40B4-BE49-F238E27FC236}">
                  <a16:creationId xmlns:a16="http://schemas.microsoft.com/office/drawing/2014/main" id="{82E11370-836B-4704-B2D2-E244710E0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4293" y="13454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5" name="Parallelogramm 74">
              <a:extLst>
                <a:ext uri="{FF2B5EF4-FFF2-40B4-BE49-F238E27FC236}">
                  <a16:creationId xmlns:a16="http://schemas.microsoft.com/office/drawing/2014/main" id="{FD1B96E4-48DE-45BB-AAF4-2F9FB61DF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5555" y="126973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6" name="Parallelogramm 75">
              <a:extLst>
                <a:ext uri="{FF2B5EF4-FFF2-40B4-BE49-F238E27FC236}">
                  <a16:creationId xmlns:a16="http://schemas.microsoft.com/office/drawing/2014/main" id="{ADD4A74B-B810-4E3E-8905-5C7B08943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496" y="12064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" name="Parallelogramm 76">
              <a:extLst>
                <a:ext uri="{FF2B5EF4-FFF2-40B4-BE49-F238E27FC236}">
                  <a16:creationId xmlns:a16="http://schemas.microsoft.com/office/drawing/2014/main" id="{28BF1D0A-542D-4FC7-A4B7-F3F4CDC62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610" y="126994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8" name="Parallelogramm 77">
              <a:extLst>
                <a:ext uri="{FF2B5EF4-FFF2-40B4-BE49-F238E27FC236}">
                  <a16:creationId xmlns:a16="http://schemas.microsoft.com/office/drawing/2014/main" id="{4DDE2A96-4596-4D8A-BF4E-E50B20555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49" y="13444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" name="Parallelogramm 78">
              <a:extLst>
                <a:ext uri="{FF2B5EF4-FFF2-40B4-BE49-F238E27FC236}">
                  <a16:creationId xmlns:a16="http://schemas.microsoft.com/office/drawing/2014/main" id="{5EC3E251-DCE8-4C67-BFED-6DA36113B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897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0" name="Parallelogramm 79">
              <a:extLst>
                <a:ext uri="{FF2B5EF4-FFF2-40B4-BE49-F238E27FC236}">
                  <a16:creationId xmlns:a16="http://schemas.microsoft.com/office/drawing/2014/main" id="{278E5D56-31EF-4B61-85A3-C16D17FA5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092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1" name="Parallelogramm 80">
              <a:extLst>
                <a:ext uri="{FF2B5EF4-FFF2-40B4-BE49-F238E27FC236}">
                  <a16:creationId xmlns:a16="http://schemas.microsoft.com/office/drawing/2014/main" id="{73AB8BA2-F1ED-40F3-B347-AB1BBC7E3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750" y="148981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" name="Parallelogramm 81">
              <a:extLst>
                <a:ext uri="{FF2B5EF4-FFF2-40B4-BE49-F238E27FC236}">
                  <a16:creationId xmlns:a16="http://schemas.microsoft.com/office/drawing/2014/main" id="{F78D6780-D48E-445B-A481-16EB6DF13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011" y="149319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" name="Parallelogramm 82">
              <a:extLst>
                <a:ext uri="{FF2B5EF4-FFF2-40B4-BE49-F238E27FC236}">
                  <a16:creationId xmlns:a16="http://schemas.microsoft.com/office/drawing/2014/main" id="{7ED8C214-99E8-41EC-851A-DB4F2E0E5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58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" name="Parallelogramm 83">
              <a:extLst>
                <a:ext uri="{FF2B5EF4-FFF2-40B4-BE49-F238E27FC236}">
                  <a16:creationId xmlns:a16="http://schemas.microsoft.com/office/drawing/2014/main" id="{26C276D1-1C82-40D1-8DE9-1D806017C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4001" y="15665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5" name="Parallelogramm 84">
              <a:extLst>
                <a:ext uri="{FF2B5EF4-FFF2-40B4-BE49-F238E27FC236}">
                  <a16:creationId xmlns:a16="http://schemas.microsoft.com/office/drawing/2014/main" id="{F750533A-FFBB-45EE-B74C-ED5E0E78D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41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6" name="Parallelogramm 85">
              <a:extLst>
                <a:ext uri="{FF2B5EF4-FFF2-40B4-BE49-F238E27FC236}">
                  <a16:creationId xmlns:a16="http://schemas.microsoft.com/office/drawing/2014/main" id="{5067D67E-B44E-4A8B-8C4A-9CE9B222A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467" y="148688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" name="Parallelogramm 86">
              <a:extLst>
                <a:ext uri="{FF2B5EF4-FFF2-40B4-BE49-F238E27FC236}">
                  <a16:creationId xmlns:a16="http://schemas.microsoft.com/office/drawing/2014/main" id="{C1E8CED1-9852-4F60-9F5C-5205D946B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1404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" name="Parallelogramm 87">
              <a:extLst>
                <a:ext uri="{FF2B5EF4-FFF2-40B4-BE49-F238E27FC236}">
                  <a16:creationId xmlns:a16="http://schemas.microsoft.com/office/drawing/2014/main" id="{C0B6CD95-897D-4D44-A3F4-A27900C1A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2965" y="1491240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" name="Parallelogramm 88">
              <a:extLst>
                <a:ext uri="{FF2B5EF4-FFF2-40B4-BE49-F238E27FC236}">
                  <a16:creationId xmlns:a16="http://schemas.microsoft.com/office/drawing/2014/main" id="{096A50ED-1E4E-4AF7-A534-99E250919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3894" y="156346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0" name="Parallelogramm 89">
              <a:extLst>
                <a:ext uri="{FF2B5EF4-FFF2-40B4-BE49-F238E27FC236}">
                  <a16:creationId xmlns:a16="http://schemas.microsoft.com/office/drawing/2014/main" id="{6917E666-F3D9-4F3E-85B6-B82314810E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3606" y="156751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D65F445D-A39D-4EFB-858B-60B5E493F441}"/>
                </a:ext>
              </a:extLst>
            </p:cNvPr>
            <p:cNvGrpSpPr/>
            <p:nvPr/>
          </p:nvGrpSpPr>
          <p:grpSpPr>
            <a:xfrm>
              <a:off x="3769735" y="1203652"/>
              <a:ext cx="1045544" cy="432790"/>
              <a:chOff x="3769735" y="1203652"/>
              <a:chExt cx="1045544" cy="432790"/>
            </a:xfrm>
          </p:grpSpPr>
          <p:sp>
            <p:nvSpPr>
              <p:cNvPr id="92" name="Parallelogramm 91">
                <a:extLst>
                  <a:ext uri="{FF2B5EF4-FFF2-40B4-BE49-F238E27FC236}">
                    <a16:creationId xmlns:a16="http://schemas.microsoft.com/office/drawing/2014/main" id="{D0D34E24-E3CE-4A43-86D3-3131BCDC0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85" y="1204244"/>
                <a:ext cx="1043316" cy="43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" name="Parallelogramm 92">
                <a:extLst>
                  <a:ext uri="{FF2B5EF4-FFF2-40B4-BE49-F238E27FC236}">
                    <a16:creationId xmlns:a16="http://schemas.microsoft.com/office/drawing/2014/main" id="{A12E4139-AAD7-48AD-96DA-4A59B8EA7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2466" y="127473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4" name="Parallelogramm 93">
                <a:extLst>
                  <a:ext uri="{FF2B5EF4-FFF2-40B4-BE49-F238E27FC236}">
                    <a16:creationId xmlns:a16="http://schemas.microsoft.com/office/drawing/2014/main" id="{CF6A89CA-DEFB-4C01-888E-E930054DF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771" y="120424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5" name="Parallelogramm 94">
                <a:extLst>
                  <a:ext uri="{FF2B5EF4-FFF2-40B4-BE49-F238E27FC236}">
                    <a16:creationId xmlns:a16="http://schemas.microsoft.com/office/drawing/2014/main" id="{7A899B0B-65CB-4763-AE38-DA5440FBB6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39" y="1348442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6" name="Parallelogramm 95">
                <a:extLst>
                  <a:ext uri="{FF2B5EF4-FFF2-40B4-BE49-F238E27FC236}">
                    <a16:creationId xmlns:a16="http://schemas.microsoft.com/office/drawing/2014/main" id="{5B2B082E-B3D8-4DFE-A1E5-E67D348DC4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657" y="1205754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7" name="Parallelogramm 96">
                <a:extLst>
                  <a:ext uri="{FF2B5EF4-FFF2-40B4-BE49-F238E27FC236}">
                    <a16:creationId xmlns:a16="http://schemas.microsoft.com/office/drawing/2014/main" id="{8606F901-77AB-4716-8066-98A6919C54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507" y="1205359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8" name="Parallelogramm 97">
                <a:extLst>
                  <a:ext uri="{FF2B5EF4-FFF2-40B4-BE49-F238E27FC236}">
                    <a16:creationId xmlns:a16="http://schemas.microsoft.com/office/drawing/2014/main" id="{920C330C-D2D5-4594-B27C-A0BA86B56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13" y="1420244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9" name="Parallelogramm 98">
                <a:extLst>
                  <a:ext uri="{FF2B5EF4-FFF2-40B4-BE49-F238E27FC236}">
                    <a16:creationId xmlns:a16="http://schemas.microsoft.com/office/drawing/2014/main" id="{3F61C2BF-B6CE-4D4C-962A-E9C9766498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7507" y="120365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0" name="Parallelogramm 99">
                <a:extLst>
                  <a:ext uri="{FF2B5EF4-FFF2-40B4-BE49-F238E27FC236}">
                    <a16:creationId xmlns:a16="http://schemas.microsoft.com/office/drawing/2014/main" id="{65838A05-8CE6-41EE-8646-11F59A7D41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3724" y="149174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" name="Parallelogramm 100">
                <a:extLst>
                  <a:ext uri="{FF2B5EF4-FFF2-40B4-BE49-F238E27FC236}">
                    <a16:creationId xmlns:a16="http://schemas.microsoft.com/office/drawing/2014/main" id="{2C90BAC2-90F2-4374-87C2-9B93CD8FF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735" y="156339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2" name="Parallelogramm 101">
                <a:extLst>
                  <a:ext uri="{FF2B5EF4-FFF2-40B4-BE49-F238E27FC236}">
                    <a16:creationId xmlns:a16="http://schemas.microsoft.com/office/drawing/2014/main" id="{4748DAD1-225C-430D-8F65-76620C2881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088" y="120462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pic>
        <p:nvPicPr>
          <p:cNvPr id="104" name="Picture 741">
            <a:extLst>
              <a:ext uri="{FF2B5EF4-FFF2-40B4-BE49-F238E27FC236}">
                <a16:creationId xmlns:a16="http://schemas.microsoft.com/office/drawing/2014/main" id="{CB09E9E9-338B-42EE-BB5D-121DF74D0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7716" flipH="1">
            <a:off x="7078555" y="2699826"/>
            <a:ext cx="720087" cy="249757"/>
          </a:xfrm>
          <a:prstGeom prst="rect">
            <a:avLst/>
          </a:prstGeom>
        </p:spPr>
      </p:pic>
      <p:pic>
        <p:nvPicPr>
          <p:cNvPr id="105" name="Picture 28">
            <a:extLst>
              <a:ext uri="{FF2B5EF4-FFF2-40B4-BE49-F238E27FC236}">
                <a16:creationId xmlns:a16="http://schemas.microsoft.com/office/drawing/2014/main" id="{9F9AB010-8D15-427C-BC8F-555FE4CA6D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7449">
            <a:off x="5173558" y="3925677"/>
            <a:ext cx="407047" cy="545441"/>
          </a:xfrm>
          <a:prstGeom prst="rect">
            <a:avLst/>
          </a:prstGeom>
        </p:spPr>
      </p:pic>
      <p:grpSp>
        <p:nvGrpSpPr>
          <p:cNvPr id="173" name="Group 35">
            <a:extLst>
              <a:ext uri="{FF2B5EF4-FFF2-40B4-BE49-F238E27FC236}">
                <a16:creationId xmlns:a16="http://schemas.microsoft.com/office/drawing/2014/main" id="{1E907A75-B199-469E-8123-8AB19202C484}"/>
              </a:ext>
            </a:extLst>
          </p:cNvPr>
          <p:cNvGrpSpPr/>
          <p:nvPr/>
        </p:nvGrpSpPr>
        <p:grpSpPr>
          <a:xfrm>
            <a:off x="2581089" y="677362"/>
            <a:ext cx="630204" cy="471344"/>
            <a:chOff x="1150347" y="288924"/>
            <a:chExt cx="1060956" cy="895740"/>
          </a:xfrm>
        </p:grpSpPr>
        <p:pic>
          <p:nvPicPr>
            <p:cNvPr id="174" name="Grafik 173" descr="Mann">
              <a:extLst>
                <a:ext uri="{FF2B5EF4-FFF2-40B4-BE49-F238E27FC236}">
                  <a16:creationId xmlns:a16="http://schemas.microsoft.com/office/drawing/2014/main" id="{FC3E8A0A-D76E-4072-B6B3-7FB0478D1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4132" y="288924"/>
              <a:ext cx="638480" cy="638480"/>
            </a:xfrm>
            <a:prstGeom prst="rect">
              <a:avLst/>
            </a:prstGeom>
          </p:spPr>
        </p:pic>
        <p:pic>
          <p:nvPicPr>
            <p:cNvPr id="175" name="Grafik 174" descr="Frau">
              <a:extLst>
                <a:ext uri="{FF2B5EF4-FFF2-40B4-BE49-F238E27FC236}">
                  <a16:creationId xmlns:a16="http://schemas.microsoft.com/office/drawing/2014/main" id="{28A4B7F2-B8AA-421F-BE2B-50A589548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50347" y="539328"/>
              <a:ext cx="562825" cy="562825"/>
            </a:xfrm>
            <a:prstGeom prst="rect">
              <a:avLst/>
            </a:prstGeom>
          </p:spPr>
        </p:pic>
        <p:pic>
          <p:nvPicPr>
            <p:cNvPr id="176" name="Grafik 175" descr="Frau">
              <a:extLst>
                <a:ext uri="{FF2B5EF4-FFF2-40B4-BE49-F238E27FC236}">
                  <a16:creationId xmlns:a16="http://schemas.microsoft.com/office/drawing/2014/main" id="{D1C8F941-6EB3-4EC9-9C3F-5EF5A2B8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8478" y="621839"/>
              <a:ext cx="562825" cy="562825"/>
            </a:xfrm>
            <a:prstGeom prst="rect">
              <a:avLst/>
            </a:prstGeom>
          </p:spPr>
        </p:pic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2D0FBD59-8503-4E60-9282-21F113A65DF1}"/>
                </a:ext>
              </a:extLst>
            </p:cNvPr>
            <p:cNvSpPr/>
            <p:nvPr/>
          </p:nvSpPr>
          <p:spPr>
            <a:xfrm rot="20529592">
              <a:off x="1252749" y="814879"/>
              <a:ext cx="64254" cy="91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A731D7E3-733A-4823-9FC1-08EB3BCE3461}"/>
                </a:ext>
              </a:extLst>
            </p:cNvPr>
            <p:cNvSpPr/>
            <p:nvPr/>
          </p:nvSpPr>
          <p:spPr>
            <a:xfrm rot="1231527">
              <a:off x="2033329" y="891499"/>
              <a:ext cx="64254" cy="91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CB26AAAB-254B-41DA-927C-608666F82E8D}"/>
                </a:ext>
              </a:extLst>
            </p:cNvPr>
            <p:cNvSpPr/>
            <p:nvPr/>
          </p:nvSpPr>
          <p:spPr>
            <a:xfrm rot="1231527">
              <a:off x="1796531" y="597588"/>
              <a:ext cx="64254" cy="91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80" name="Textfeld 179">
            <a:extLst>
              <a:ext uri="{FF2B5EF4-FFF2-40B4-BE49-F238E27FC236}">
                <a16:creationId xmlns:a16="http://schemas.microsoft.com/office/drawing/2014/main" id="{D84F9EB2-8540-406A-930F-6722C0AA3E4B}"/>
              </a:ext>
            </a:extLst>
          </p:cNvPr>
          <p:cNvSpPr txBox="1"/>
          <p:nvPr/>
        </p:nvSpPr>
        <p:spPr>
          <a:xfrm>
            <a:off x="1846530" y="973456"/>
            <a:ext cx="518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OSM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EB857174-2D2D-4ED7-8CF7-8678CC077BE1}"/>
              </a:ext>
            </a:extLst>
          </p:cNvPr>
          <p:cNvSpPr txBox="1"/>
          <p:nvPr/>
        </p:nvSpPr>
        <p:spPr>
          <a:xfrm>
            <a:off x="8947118" y="100132"/>
            <a:ext cx="965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Earth Observation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Time Series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D63F1A74-7259-45C8-9B47-B5BDA4DEDFF0}"/>
              </a:ext>
            </a:extLst>
          </p:cNvPr>
          <p:cNvSpPr txBox="1"/>
          <p:nvPr/>
        </p:nvSpPr>
        <p:spPr>
          <a:xfrm>
            <a:off x="1340623" y="2157760"/>
            <a:ext cx="103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extract infrastructure features, buffer line features</a:t>
            </a:r>
          </a:p>
        </p:txBody>
      </p:sp>
      <p:pic>
        <p:nvPicPr>
          <p:cNvPr id="215" name="Grafik 214" descr="Zahnräder">
            <a:extLst>
              <a:ext uri="{FF2B5EF4-FFF2-40B4-BE49-F238E27FC236}">
                <a16:creationId xmlns:a16="http://schemas.microsoft.com/office/drawing/2014/main" id="{6CD23398-5C0A-47A7-9F13-03AAE872E7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6055" y="2452547"/>
            <a:ext cx="540162" cy="540162"/>
          </a:xfrm>
          <a:prstGeom prst="rect">
            <a:avLst/>
          </a:prstGeom>
        </p:spPr>
      </p:pic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F7CCD53E-4B9D-43C2-907E-1EE5230081E2}"/>
              </a:ext>
            </a:extLst>
          </p:cNvPr>
          <p:cNvGrpSpPr/>
          <p:nvPr/>
        </p:nvGrpSpPr>
        <p:grpSpPr>
          <a:xfrm>
            <a:off x="5747196" y="2153794"/>
            <a:ext cx="846163" cy="809887"/>
            <a:chOff x="4426539" y="2759439"/>
            <a:chExt cx="846163" cy="809887"/>
          </a:xfrm>
        </p:grpSpPr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AEE6FEE0-737F-40C1-AD1C-96E54E81FE74}"/>
                </a:ext>
              </a:extLst>
            </p:cNvPr>
            <p:cNvSpPr/>
            <p:nvPr/>
          </p:nvSpPr>
          <p:spPr>
            <a:xfrm>
              <a:off x="4525669" y="2942285"/>
              <a:ext cx="624250" cy="243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9" name="Cube 218">
              <a:extLst>
                <a:ext uri="{FF2B5EF4-FFF2-40B4-BE49-F238E27FC236}">
                  <a16:creationId xmlns:a16="http://schemas.microsoft.com/office/drawing/2014/main" id="{625CB19B-543C-4306-9905-A859D4ECEFFA}"/>
                </a:ext>
              </a:extLst>
            </p:cNvPr>
            <p:cNvSpPr/>
            <p:nvPr/>
          </p:nvSpPr>
          <p:spPr>
            <a:xfrm>
              <a:off x="4649732" y="2779486"/>
              <a:ext cx="105380" cy="252107"/>
            </a:xfrm>
            <a:prstGeom prst="cube">
              <a:avLst>
                <a:gd name="adj" fmla="val 26841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0" name="Cube 219">
              <a:extLst>
                <a:ext uri="{FF2B5EF4-FFF2-40B4-BE49-F238E27FC236}">
                  <a16:creationId xmlns:a16="http://schemas.microsoft.com/office/drawing/2014/main" id="{469265E4-D57F-4450-9D92-7305C71E9AB0}"/>
                </a:ext>
              </a:extLst>
            </p:cNvPr>
            <p:cNvSpPr/>
            <p:nvPr/>
          </p:nvSpPr>
          <p:spPr>
            <a:xfrm>
              <a:off x="4775740" y="2759439"/>
              <a:ext cx="105380" cy="252107"/>
            </a:xfrm>
            <a:prstGeom prst="cube">
              <a:avLst>
                <a:gd name="adj" fmla="val 26841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1" name="Cube 220">
              <a:extLst>
                <a:ext uri="{FF2B5EF4-FFF2-40B4-BE49-F238E27FC236}">
                  <a16:creationId xmlns:a16="http://schemas.microsoft.com/office/drawing/2014/main" id="{F5155597-F491-4B0C-BAF8-E8B3B1BA62CA}"/>
                </a:ext>
              </a:extLst>
            </p:cNvPr>
            <p:cNvSpPr/>
            <p:nvPr/>
          </p:nvSpPr>
          <p:spPr>
            <a:xfrm>
              <a:off x="4616684" y="2972761"/>
              <a:ext cx="105380" cy="144446"/>
            </a:xfrm>
            <a:prstGeom prst="cube">
              <a:avLst>
                <a:gd name="adj" fmla="val 26841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2" name="Cube 221">
              <a:extLst>
                <a:ext uri="{FF2B5EF4-FFF2-40B4-BE49-F238E27FC236}">
                  <a16:creationId xmlns:a16="http://schemas.microsoft.com/office/drawing/2014/main" id="{3DF1C6DA-05DE-4ACE-B3B6-36D910D0E8B8}"/>
                </a:ext>
              </a:extLst>
            </p:cNvPr>
            <p:cNvSpPr/>
            <p:nvPr/>
          </p:nvSpPr>
          <p:spPr>
            <a:xfrm>
              <a:off x="4749511" y="2987489"/>
              <a:ext cx="105380" cy="144446"/>
            </a:xfrm>
            <a:prstGeom prst="cube">
              <a:avLst>
                <a:gd name="adj" fmla="val 26841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3" name="Cube 222">
              <a:extLst>
                <a:ext uri="{FF2B5EF4-FFF2-40B4-BE49-F238E27FC236}">
                  <a16:creationId xmlns:a16="http://schemas.microsoft.com/office/drawing/2014/main" id="{5C421624-EE02-444C-89E7-32274F67A2B4}"/>
                </a:ext>
              </a:extLst>
            </p:cNvPr>
            <p:cNvSpPr/>
            <p:nvPr/>
          </p:nvSpPr>
          <p:spPr>
            <a:xfrm>
              <a:off x="4886191" y="2996517"/>
              <a:ext cx="187834" cy="83332"/>
            </a:xfrm>
            <a:prstGeom prst="cube">
              <a:avLst>
                <a:gd name="adj" fmla="val 47415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4" name="Textfeld 223">
              <a:extLst>
                <a:ext uri="{FF2B5EF4-FFF2-40B4-BE49-F238E27FC236}">
                  <a16:creationId xmlns:a16="http://schemas.microsoft.com/office/drawing/2014/main" id="{EBC7728F-B198-4C0B-899E-DC338CAA681E}"/>
                </a:ext>
              </a:extLst>
            </p:cNvPr>
            <p:cNvSpPr txBox="1"/>
            <p:nvPr/>
          </p:nvSpPr>
          <p:spPr>
            <a:xfrm>
              <a:off x="4426539" y="3153828"/>
              <a:ext cx="8461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reference height data</a:t>
              </a:r>
              <a:endParaRPr lang="en-US" sz="1050" baseline="30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225" name="Grafik 224" descr="Zahnräder">
            <a:extLst>
              <a:ext uri="{FF2B5EF4-FFF2-40B4-BE49-F238E27FC236}">
                <a16:creationId xmlns:a16="http://schemas.microsoft.com/office/drawing/2014/main" id="{503F4972-264D-46D7-817D-2B0225D378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9081" y="3658235"/>
            <a:ext cx="540162" cy="540162"/>
          </a:xfrm>
          <a:prstGeom prst="rect">
            <a:avLst/>
          </a:prstGeom>
        </p:spPr>
      </p:pic>
      <p:sp>
        <p:nvSpPr>
          <p:cNvPr id="226" name="Textfeld 225">
            <a:extLst>
              <a:ext uri="{FF2B5EF4-FFF2-40B4-BE49-F238E27FC236}">
                <a16:creationId xmlns:a16="http://schemas.microsoft.com/office/drawing/2014/main" id="{07678FE8-E981-4960-9F76-B213E3A0E1EC}"/>
              </a:ext>
            </a:extLst>
          </p:cNvPr>
          <p:cNvSpPr txBox="1"/>
          <p:nvPr/>
        </p:nvSpPr>
        <p:spPr>
          <a:xfrm>
            <a:off x="7138461" y="3008625"/>
            <a:ext cx="671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 heights</a:t>
            </a:r>
          </a:p>
        </p:txBody>
      </p: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ACA3BDD0-657D-4418-B1DF-C051254D5C72}"/>
              </a:ext>
            </a:extLst>
          </p:cNvPr>
          <p:cNvGrpSpPr/>
          <p:nvPr/>
        </p:nvGrpSpPr>
        <p:grpSpPr>
          <a:xfrm>
            <a:off x="845876" y="2987815"/>
            <a:ext cx="1393573" cy="857372"/>
            <a:chOff x="168527" y="2257425"/>
            <a:chExt cx="1393573" cy="857372"/>
          </a:xfrm>
        </p:grpSpPr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6A0875EE-6283-471C-A5B6-DD0066422F28}"/>
                </a:ext>
              </a:extLst>
            </p:cNvPr>
            <p:cNvSpPr/>
            <p:nvPr/>
          </p:nvSpPr>
          <p:spPr>
            <a:xfrm>
              <a:off x="271088" y="2717476"/>
              <a:ext cx="1112520" cy="48025"/>
            </a:xfrm>
            <a:custGeom>
              <a:avLst/>
              <a:gdLst>
                <a:gd name="connsiteX0" fmla="*/ 0 w 1112520"/>
                <a:gd name="connsiteY0" fmla="*/ 17286 h 48025"/>
                <a:gd name="connsiteX1" fmla="*/ 284480 w 1112520"/>
                <a:gd name="connsiteY1" fmla="*/ 47766 h 48025"/>
                <a:gd name="connsiteX2" fmla="*/ 848360 w 1112520"/>
                <a:gd name="connsiteY2" fmla="*/ 2046 h 48025"/>
                <a:gd name="connsiteX3" fmla="*/ 1112520 w 1112520"/>
                <a:gd name="connsiteY3" fmla="*/ 12206 h 4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48025">
                  <a:moveTo>
                    <a:pt x="0" y="17286"/>
                  </a:moveTo>
                  <a:cubicBezTo>
                    <a:pt x="71543" y="33796"/>
                    <a:pt x="143087" y="50306"/>
                    <a:pt x="284480" y="47766"/>
                  </a:cubicBezTo>
                  <a:cubicBezTo>
                    <a:pt x="425873" y="45226"/>
                    <a:pt x="710353" y="7973"/>
                    <a:pt x="848360" y="2046"/>
                  </a:cubicBezTo>
                  <a:cubicBezTo>
                    <a:pt x="986367" y="-3881"/>
                    <a:pt x="1049443" y="4162"/>
                    <a:pt x="1112520" y="12206"/>
                  </a:cubicBezTo>
                </a:path>
              </a:pathLst>
            </a:custGeom>
            <a:noFill/>
            <a:ln w="444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31" name="Gerader Verbinder 230">
              <a:extLst>
                <a:ext uri="{FF2B5EF4-FFF2-40B4-BE49-F238E27FC236}">
                  <a16:creationId xmlns:a16="http://schemas.microsoft.com/office/drawing/2014/main" id="{FFA05D78-80D5-4B38-B232-8ABF0EAC8120}"/>
                </a:ext>
              </a:extLst>
            </p:cNvPr>
            <p:cNvCxnSpPr>
              <a:cxnSpLocks/>
            </p:cNvCxnSpPr>
            <p:nvPr/>
          </p:nvCxnSpPr>
          <p:spPr>
            <a:xfrm>
              <a:off x="294693" y="2688017"/>
              <a:ext cx="470556" cy="30788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ihandform: Form 231">
              <a:extLst>
                <a:ext uri="{FF2B5EF4-FFF2-40B4-BE49-F238E27FC236}">
                  <a16:creationId xmlns:a16="http://schemas.microsoft.com/office/drawing/2014/main" id="{CDC58CFF-5BB9-48D7-9F5B-65D02A1F7789}"/>
                </a:ext>
              </a:extLst>
            </p:cNvPr>
            <p:cNvSpPr/>
            <p:nvPr/>
          </p:nvSpPr>
          <p:spPr>
            <a:xfrm>
              <a:off x="1020076" y="2406352"/>
              <a:ext cx="274320" cy="562825"/>
            </a:xfrm>
            <a:custGeom>
              <a:avLst/>
              <a:gdLst>
                <a:gd name="connsiteX0" fmla="*/ 274320 w 274320"/>
                <a:gd name="connsiteY0" fmla="*/ 0 h 574040"/>
                <a:gd name="connsiteX1" fmla="*/ 167640 w 274320"/>
                <a:gd name="connsiteY1" fmla="*/ 162560 h 574040"/>
                <a:gd name="connsiteX2" fmla="*/ 96520 w 274320"/>
                <a:gd name="connsiteY2" fmla="*/ 391160 h 574040"/>
                <a:gd name="connsiteX3" fmla="*/ 0 w 274320"/>
                <a:gd name="connsiteY3" fmla="*/ 574040 h 57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574040">
                  <a:moveTo>
                    <a:pt x="274320" y="0"/>
                  </a:moveTo>
                  <a:cubicBezTo>
                    <a:pt x="235796" y="48683"/>
                    <a:pt x="197273" y="97367"/>
                    <a:pt x="167640" y="162560"/>
                  </a:cubicBezTo>
                  <a:cubicBezTo>
                    <a:pt x="138007" y="227753"/>
                    <a:pt x="124460" y="322580"/>
                    <a:pt x="96520" y="391160"/>
                  </a:cubicBezTo>
                  <a:cubicBezTo>
                    <a:pt x="68580" y="459740"/>
                    <a:pt x="34290" y="516890"/>
                    <a:pt x="0" y="574040"/>
                  </a:cubicBezTo>
                </a:path>
              </a:pathLst>
            </a:custGeom>
            <a:noFill/>
            <a:ln w="1270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67DCE29A-02ED-403C-87A4-3B4484EFA7CE}"/>
                </a:ext>
              </a:extLst>
            </p:cNvPr>
            <p:cNvSpPr/>
            <p:nvPr/>
          </p:nvSpPr>
          <p:spPr>
            <a:xfrm rot="2448667">
              <a:off x="1276863" y="2335465"/>
              <a:ext cx="106680" cy="903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2BF70207-7D81-4CBC-B783-15697ACE4C5F}"/>
                </a:ext>
              </a:extLst>
            </p:cNvPr>
            <p:cNvSpPr/>
            <p:nvPr/>
          </p:nvSpPr>
          <p:spPr>
            <a:xfrm rot="2244233">
              <a:off x="933031" y="2950729"/>
              <a:ext cx="106680" cy="903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F48A92C6-AA45-4E78-A226-56C2FF25AA83}"/>
                </a:ext>
              </a:extLst>
            </p:cNvPr>
            <p:cNvCxnSpPr>
              <a:cxnSpLocks/>
              <a:stCxn id="240" idx="5"/>
              <a:endCxn id="240" idx="3"/>
            </p:cNvCxnSpPr>
            <p:nvPr/>
          </p:nvCxnSpPr>
          <p:spPr>
            <a:xfrm>
              <a:off x="292484" y="2688017"/>
              <a:ext cx="431720" cy="281412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Freihandform: Form 235">
              <a:extLst>
                <a:ext uri="{FF2B5EF4-FFF2-40B4-BE49-F238E27FC236}">
                  <a16:creationId xmlns:a16="http://schemas.microsoft.com/office/drawing/2014/main" id="{E39E6C64-4B5C-447E-B3F2-F6811D54099C}"/>
                </a:ext>
              </a:extLst>
            </p:cNvPr>
            <p:cNvSpPr/>
            <p:nvPr/>
          </p:nvSpPr>
          <p:spPr>
            <a:xfrm>
              <a:off x="1020076" y="2406353"/>
              <a:ext cx="274320" cy="562825"/>
            </a:xfrm>
            <a:custGeom>
              <a:avLst/>
              <a:gdLst>
                <a:gd name="connsiteX0" fmla="*/ 274320 w 274320"/>
                <a:gd name="connsiteY0" fmla="*/ 0 h 574040"/>
                <a:gd name="connsiteX1" fmla="*/ 167640 w 274320"/>
                <a:gd name="connsiteY1" fmla="*/ 162560 h 574040"/>
                <a:gd name="connsiteX2" fmla="*/ 96520 w 274320"/>
                <a:gd name="connsiteY2" fmla="*/ 391160 h 574040"/>
                <a:gd name="connsiteX3" fmla="*/ 0 w 274320"/>
                <a:gd name="connsiteY3" fmla="*/ 574040 h 57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574040">
                  <a:moveTo>
                    <a:pt x="274320" y="0"/>
                  </a:moveTo>
                  <a:cubicBezTo>
                    <a:pt x="235796" y="48683"/>
                    <a:pt x="197273" y="97367"/>
                    <a:pt x="167640" y="162560"/>
                  </a:cubicBezTo>
                  <a:cubicBezTo>
                    <a:pt x="138007" y="227753"/>
                    <a:pt x="124460" y="322580"/>
                    <a:pt x="96520" y="391160"/>
                  </a:cubicBezTo>
                  <a:cubicBezTo>
                    <a:pt x="68580" y="459740"/>
                    <a:pt x="34290" y="516890"/>
                    <a:pt x="0" y="574040"/>
                  </a:cubicBezTo>
                </a:path>
              </a:pathLst>
            </a:custGeom>
            <a:noFill/>
            <a:ln w="34925" cmpd="tri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7" name="Freihandform: Form 236">
              <a:extLst>
                <a:ext uri="{FF2B5EF4-FFF2-40B4-BE49-F238E27FC236}">
                  <a16:creationId xmlns:a16="http://schemas.microsoft.com/office/drawing/2014/main" id="{84739A84-3E6C-4853-BEDA-0698E517430B}"/>
                </a:ext>
              </a:extLst>
            </p:cNvPr>
            <p:cNvSpPr/>
            <p:nvPr/>
          </p:nvSpPr>
          <p:spPr>
            <a:xfrm>
              <a:off x="269305" y="2717477"/>
              <a:ext cx="1112520" cy="48025"/>
            </a:xfrm>
            <a:custGeom>
              <a:avLst/>
              <a:gdLst>
                <a:gd name="connsiteX0" fmla="*/ 0 w 1112520"/>
                <a:gd name="connsiteY0" fmla="*/ 17286 h 48025"/>
                <a:gd name="connsiteX1" fmla="*/ 284480 w 1112520"/>
                <a:gd name="connsiteY1" fmla="*/ 47766 h 48025"/>
                <a:gd name="connsiteX2" fmla="*/ 848360 w 1112520"/>
                <a:gd name="connsiteY2" fmla="*/ 2046 h 48025"/>
                <a:gd name="connsiteX3" fmla="*/ 1112520 w 1112520"/>
                <a:gd name="connsiteY3" fmla="*/ 12206 h 4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48025">
                  <a:moveTo>
                    <a:pt x="0" y="17286"/>
                  </a:moveTo>
                  <a:cubicBezTo>
                    <a:pt x="71543" y="33796"/>
                    <a:pt x="143087" y="50306"/>
                    <a:pt x="284480" y="47766"/>
                  </a:cubicBezTo>
                  <a:cubicBezTo>
                    <a:pt x="425873" y="45226"/>
                    <a:pt x="710353" y="7973"/>
                    <a:pt x="848360" y="2046"/>
                  </a:cubicBezTo>
                  <a:cubicBezTo>
                    <a:pt x="986367" y="-3881"/>
                    <a:pt x="1049443" y="4162"/>
                    <a:pt x="1112520" y="12206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69E574D4-FA15-4D80-AFDE-E4512DF56C83}"/>
                </a:ext>
              </a:extLst>
            </p:cNvPr>
            <p:cNvSpPr/>
            <p:nvPr/>
          </p:nvSpPr>
          <p:spPr>
            <a:xfrm>
              <a:off x="960497" y="2257425"/>
              <a:ext cx="601603" cy="145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9826EAB1-BA86-4819-87EF-4828EF63D9B3}"/>
                </a:ext>
              </a:extLst>
            </p:cNvPr>
            <p:cNvSpPr/>
            <p:nvPr/>
          </p:nvSpPr>
          <p:spPr>
            <a:xfrm>
              <a:off x="555633" y="2969177"/>
              <a:ext cx="601603" cy="145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0" name="Parallelogramm 239">
              <a:extLst>
                <a:ext uri="{FF2B5EF4-FFF2-40B4-BE49-F238E27FC236}">
                  <a16:creationId xmlns:a16="http://schemas.microsoft.com/office/drawing/2014/main" id="{0C7E57C1-9377-431C-9260-88DE10FB0F92}"/>
                </a:ext>
              </a:extLst>
            </p:cNvPr>
            <p:cNvSpPr/>
            <p:nvPr/>
          </p:nvSpPr>
          <p:spPr>
            <a:xfrm>
              <a:off x="168527" y="2406604"/>
              <a:ext cx="1359268" cy="562825"/>
            </a:xfrm>
            <a:prstGeom prst="parallelogram">
              <a:avLst>
                <a:gd name="adj" fmla="val 44048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916" name="Gruppieren 915">
            <a:extLst>
              <a:ext uri="{FF2B5EF4-FFF2-40B4-BE49-F238E27FC236}">
                <a16:creationId xmlns:a16="http://schemas.microsoft.com/office/drawing/2014/main" id="{BB568FD9-D6B9-40E4-A0B4-FAB0A66B38B5}"/>
              </a:ext>
            </a:extLst>
          </p:cNvPr>
          <p:cNvGrpSpPr/>
          <p:nvPr/>
        </p:nvGrpSpPr>
        <p:grpSpPr>
          <a:xfrm>
            <a:off x="4287570" y="6267922"/>
            <a:ext cx="2776789" cy="1028056"/>
            <a:chOff x="3035338" y="8098524"/>
            <a:chExt cx="2776789" cy="1028056"/>
          </a:xfrm>
        </p:grpSpPr>
        <p:grpSp>
          <p:nvGrpSpPr>
            <p:cNvPr id="915" name="Gruppieren 914">
              <a:extLst>
                <a:ext uri="{FF2B5EF4-FFF2-40B4-BE49-F238E27FC236}">
                  <a16:creationId xmlns:a16="http://schemas.microsoft.com/office/drawing/2014/main" id="{C601CBA4-3C79-47E5-910F-A71D62AF08D2}"/>
                </a:ext>
              </a:extLst>
            </p:cNvPr>
            <p:cNvGrpSpPr/>
            <p:nvPr/>
          </p:nvGrpSpPr>
          <p:grpSpPr>
            <a:xfrm>
              <a:off x="3824390" y="8098524"/>
              <a:ext cx="1359269" cy="570330"/>
              <a:chOff x="3824390" y="8098524"/>
              <a:chExt cx="1359269" cy="570330"/>
            </a:xfrm>
          </p:grpSpPr>
          <p:sp>
            <p:nvSpPr>
              <p:cNvPr id="106" name="Parallelogramm 105">
                <a:extLst>
                  <a:ext uri="{FF2B5EF4-FFF2-40B4-BE49-F238E27FC236}">
                    <a16:creationId xmlns:a16="http://schemas.microsoft.com/office/drawing/2014/main" id="{B35C7811-9E27-4AD2-B1E7-FEB8DEF4C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69633" y="8105149"/>
                <a:ext cx="314026" cy="272503"/>
              </a:xfrm>
              <a:prstGeom prst="parallelogram">
                <a:avLst>
                  <a:gd name="adj" fmla="val 44048"/>
                </a:avLst>
              </a:prstGeom>
              <a:solidFill>
                <a:srgbClr val="CCD6B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7" name="Parallelogramm 106">
                <a:extLst>
                  <a:ext uri="{FF2B5EF4-FFF2-40B4-BE49-F238E27FC236}">
                    <a16:creationId xmlns:a16="http://schemas.microsoft.com/office/drawing/2014/main" id="{19A8DACA-04E2-4684-9AB1-3BB3D9C3FE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8293" y="8292672"/>
                <a:ext cx="620757" cy="102954"/>
              </a:xfrm>
              <a:prstGeom prst="parallelogram">
                <a:avLst>
                  <a:gd name="adj" fmla="val 44048"/>
                </a:avLst>
              </a:prstGeom>
              <a:solidFill>
                <a:srgbClr val="FBBE8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8" name="Parallelogramm 107">
                <a:extLst>
                  <a:ext uri="{FF2B5EF4-FFF2-40B4-BE49-F238E27FC236}">
                    <a16:creationId xmlns:a16="http://schemas.microsoft.com/office/drawing/2014/main" id="{387F7B45-FFF6-41AA-AC0F-CC72E6AC36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013" y="8107623"/>
                <a:ext cx="302272" cy="187226"/>
              </a:xfrm>
              <a:prstGeom prst="parallelogram">
                <a:avLst>
                  <a:gd name="adj" fmla="val 44048"/>
                </a:avLst>
              </a:prstGeom>
              <a:solidFill>
                <a:srgbClr val="EF7D5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9" name="Parallelogramm 108">
                <a:extLst>
                  <a:ext uri="{FF2B5EF4-FFF2-40B4-BE49-F238E27FC236}">
                    <a16:creationId xmlns:a16="http://schemas.microsoft.com/office/drawing/2014/main" id="{8D15939A-FAE3-4EE7-BF13-FDE1D3A18B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96350" y="8098524"/>
                <a:ext cx="626601" cy="194940"/>
              </a:xfrm>
              <a:prstGeom prst="parallelogram">
                <a:avLst>
                  <a:gd name="adj" fmla="val 44048"/>
                </a:avLst>
              </a:prstGeom>
              <a:solidFill>
                <a:srgbClr val="D9352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0" name="Parallelogramm 109">
                <a:extLst>
                  <a:ext uri="{FF2B5EF4-FFF2-40B4-BE49-F238E27FC236}">
                    <a16:creationId xmlns:a16="http://schemas.microsoft.com/office/drawing/2014/main" id="{6973DCFE-AEEA-46BF-8F7F-831BC33CC2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2130" y="8299436"/>
                <a:ext cx="204278" cy="80245"/>
              </a:xfrm>
              <a:prstGeom prst="parallelogram">
                <a:avLst>
                  <a:gd name="adj" fmla="val 44048"/>
                </a:avLst>
              </a:prstGeom>
              <a:solidFill>
                <a:srgbClr val="EF7D5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1" name="Parallelogramm 110">
                <a:extLst>
                  <a:ext uri="{FF2B5EF4-FFF2-40B4-BE49-F238E27FC236}">
                    <a16:creationId xmlns:a16="http://schemas.microsoft.com/office/drawing/2014/main" id="{B21921C4-E8B3-4DD2-904F-6327C428F9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2645" y="8389251"/>
                <a:ext cx="205427" cy="82568"/>
              </a:xfrm>
              <a:prstGeom prst="parallelogram">
                <a:avLst>
                  <a:gd name="adj" fmla="val 44048"/>
                </a:avLst>
              </a:prstGeom>
              <a:solidFill>
                <a:srgbClr val="FBBE8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2" name="Parallelogramm 111">
                <a:extLst>
                  <a:ext uri="{FF2B5EF4-FFF2-40B4-BE49-F238E27FC236}">
                    <a16:creationId xmlns:a16="http://schemas.microsoft.com/office/drawing/2014/main" id="{81B46800-0148-40EA-B3D0-F47D4CA225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68849" y="8474574"/>
                <a:ext cx="209029" cy="91950"/>
              </a:xfrm>
              <a:prstGeom prst="parallelogram">
                <a:avLst>
                  <a:gd name="adj" fmla="val 44048"/>
                </a:avLst>
              </a:prstGeom>
              <a:solidFill>
                <a:srgbClr val="92A9B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3" name="Parallelogramm 112">
                <a:extLst>
                  <a:ext uri="{FF2B5EF4-FFF2-40B4-BE49-F238E27FC236}">
                    <a16:creationId xmlns:a16="http://schemas.microsoft.com/office/drawing/2014/main" id="{723E2CFF-2A84-4287-ACD4-D80FF6C353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705" y="8571004"/>
                <a:ext cx="206087" cy="95783"/>
              </a:xfrm>
              <a:prstGeom prst="parallelogram">
                <a:avLst>
                  <a:gd name="adj" fmla="val 44048"/>
                </a:avLst>
              </a:prstGeom>
              <a:solidFill>
                <a:srgbClr val="5781B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4" name="Parallelogramm 113">
                <a:extLst>
                  <a:ext uri="{FF2B5EF4-FFF2-40B4-BE49-F238E27FC236}">
                    <a16:creationId xmlns:a16="http://schemas.microsoft.com/office/drawing/2014/main" id="{C615A92F-FD4C-4331-9E65-82C185710F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95558" y="8572304"/>
                <a:ext cx="234711" cy="94916"/>
              </a:xfrm>
              <a:prstGeom prst="parallelogram">
                <a:avLst>
                  <a:gd name="adj" fmla="val 44048"/>
                </a:avLst>
              </a:prstGeom>
              <a:solidFill>
                <a:srgbClr val="92A9B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5" name="Parallelogramm 114">
                <a:extLst>
                  <a:ext uri="{FF2B5EF4-FFF2-40B4-BE49-F238E27FC236}">
                    <a16:creationId xmlns:a16="http://schemas.microsoft.com/office/drawing/2014/main" id="{9D3FFA75-B9AC-4C7A-84EE-D0197D33F0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2267" y="8572304"/>
                <a:ext cx="223325" cy="94916"/>
              </a:xfrm>
              <a:prstGeom prst="parallelogram">
                <a:avLst>
                  <a:gd name="adj" fmla="val 44048"/>
                </a:avLst>
              </a:prstGeom>
              <a:solidFill>
                <a:srgbClr val="CCD6B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6" name="Parallelogramm 115">
                <a:extLst>
                  <a:ext uri="{FF2B5EF4-FFF2-40B4-BE49-F238E27FC236}">
                    <a16:creationId xmlns:a16="http://schemas.microsoft.com/office/drawing/2014/main" id="{D57003DC-3B43-42B1-82D4-920AE5E3F3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2555" y="8474574"/>
                <a:ext cx="225833" cy="91950"/>
              </a:xfrm>
              <a:prstGeom prst="parallelogram">
                <a:avLst>
                  <a:gd name="adj" fmla="val 44048"/>
                </a:avLst>
              </a:prstGeom>
              <a:solidFill>
                <a:srgbClr val="CCD6B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7" name="Parallelogramm 116">
                <a:extLst>
                  <a:ext uri="{FF2B5EF4-FFF2-40B4-BE49-F238E27FC236}">
                    <a16:creationId xmlns:a16="http://schemas.microsoft.com/office/drawing/2014/main" id="{46A99592-D43C-4270-8997-617C69D3D9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5777" y="8471688"/>
                <a:ext cx="223326" cy="94916"/>
              </a:xfrm>
              <a:prstGeom prst="parallelogram">
                <a:avLst>
                  <a:gd name="adj" fmla="val 44048"/>
                </a:avLst>
              </a:prstGeom>
              <a:solidFill>
                <a:srgbClr val="92A9B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8" name="Parallelogramm 117">
                <a:extLst>
                  <a:ext uri="{FF2B5EF4-FFF2-40B4-BE49-F238E27FC236}">
                    <a16:creationId xmlns:a16="http://schemas.microsoft.com/office/drawing/2014/main" id="{6F677D11-71CB-4A96-9EE2-53E06B0C51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7722" y="8478268"/>
                <a:ext cx="250704" cy="186515"/>
              </a:xfrm>
              <a:prstGeom prst="parallelogram">
                <a:avLst>
                  <a:gd name="adj" fmla="val 44048"/>
                </a:avLst>
              </a:prstGeom>
              <a:solidFill>
                <a:srgbClr val="5781B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9" name="Parallelogramm 118">
                <a:extLst>
                  <a:ext uri="{FF2B5EF4-FFF2-40B4-BE49-F238E27FC236}">
                    <a16:creationId xmlns:a16="http://schemas.microsoft.com/office/drawing/2014/main" id="{9401AC9D-4A13-495D-9B01-982FF30935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4455" y="8480274"/>
                <a:ext cx="285839" cy="188172"/>
              </a:xfrm>
              <a:prstGeom prst="parallelogram">
                <a:avLst>
                  <a:gd name="adj" fmla="val 44048"/>
                </a:avLst>
              </a:prstGeom>
              <a:solidFill>
                <a:srgbClr val="5781B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0" name="Parallelogramm 119">
                <a:extLst>
                  <a:ext uri="{FF2B5EF4-FFF2-40B4-BE49-F238E27FC236}">
                    <a16:creationId xmlns:a16="http://schemas.microsoft.com/office/drawing/2014/main" id="{1160AF04-8352-43DC-8A56-98D76B2CA8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4444" y="8384624"/>
                <a:ext cx="982654" cy="89069"/>
              </a:xfrm>
              <a:prstGeom prst="parallelogram">
                <a:avLst>
                  <a:gd name="adj" fmla="val 44048"/>
                </a:avLst>
              </a:prstGeom>
              <a:solidFill>
                <a:srgbClr val="FFFBB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1" name="Parallelogramm 120">
                <a:extLst>
                  <a:ext uri="{FF2B5EF4-FFF2-40B4-BE49-F238E27FC236}">
                    <a16:creationId xmlns:a16="http://schemas.microsoft.com/office/drawing/2014/main" id="{417A7495-C483-4F81-9855-322864ECCA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2718" y="8103662"/>
                <a:ext cx="438055" cy="562469"/>
              </a:xfrm>
              <a:prstGeom prst="parallelogram">
                <a:avLst>
                  <a:gd name="adj" fmla="val 56659"/>
                </a:avLst>
              </a:prstGeom>
              <a:solidFill>
                <a:srgbClr val="FBBE8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241" name="Gruppieren 240">
                <a:extLst>
                  <a:ext uri="{FF2B5EF4-FFF2-40B4-BE49-F238E27FC236}">
                    <a16:creationId xmlns:a16="http://schemas.microsoft.com/office/drawing/2014/main" id="{F10701D9-3FDE-4F64-A6D9-ED5CFB1A9ABD}"/>
                  </a:ext>
                </a:extLst>
              </p:cNvPr>
              <p:cNvGrpSpPr/>
              <p:nvPr/>
            </p:nvGrpSpPr>
            <p:grpSpPr>
              <a:xfrm>
                <a:off x="3824390" y="8099481"/>
                <a:ext cx="1359268" cy="569373"/>
                <a:chOff x="1079060" y="4665457"/>
                <a:chExt cx="1359268" cy="569373"/>
              </a:xfrm>
              <a:noFill/>
            </p:grpSpPr>
            <p:cxnSp>
              <p:nvCxnSpPr>
                <p:cNvPr id="242" name="Gerader Verbinder 241">
                  <a:extLst>
                    <a:ext uri="{FF2B5EF4-FFF2-40B4-BE49-F238E27FC236}">
                      <a16:creationId xmlns:a16="http://schemas.microsoft.com/office/drawing/2014/main" id="{8A697293-4DC5-44A5-99CD-0F33CAFE4B19}"/>
                    </a:ext>
                  </a:extLst>
                </p:cNvPr>
                <p:cNvCxnSpPr>
                  <a:cxnSpLocks/>
                  <a:stCxn id="252" idx="1"/>
                  <a:endCxn id="252" idx="3"/>
                </p:cNvCxnSpPr>
                <p:nvPr/>
              </p:nvCxnSpPr>
              <p:spPr>
                <a:xfrm flipH="1">
                  <a:off x="1634737" y="4668201"/>
                  <a:ext cx="247914" cy="56282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Gerader Verbinder 242">
                  <a:extLst>
                    <a:ext uri="{FF2B5EF4-FFF2-40B4-BE49-F238E27FC236}">
                      <a16:creationId xmlns:a16="http://schemas.microsoft.com/office/drawing/2014/main" id="{156FE0C4-CACD-40B6-B548-73561C296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6935" y="4667698"/>
                  <a:ext cx="247914" cy="56282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Gerader Verbinder 243">
                  <a:extLst>
                    <a:ext uri="{FF2B5EF4-FFF2-40B4-BE49-F238E27FC236}">
                      <a16:creationId xmlns:a16="http://schemas.microsoft.com/office/drawing/2014/main" id="{8B77F764-3951-464F-ADF4-E7A6AB87F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18148" y="4665457"/>
                  <a:ext cx="247914" cy="56282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Gerader Verbinder 244">
                  <a:extLst>
                    <a:ext uri="{FF2B5EF4-FFF2-40B4-BE49-F238E27FC236}">
                      <a16:creationId xmlns:a16="http://schemas.microsoft.com/office/drawing/2014/main" id="{4FB8599C-82B7-4844-806A-BF55AC43D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6416" y="4672005"/>
                  <a:ext cx="247914" cy="56282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Gerader Verbinder 245">
                  <a:extLst>
                    <a:ext uri="{FF2B5EF4-FFF2-40B4-BE49-F238E27FC236}">
                      <a16:creationId xmlns:a16="http://schemas.microsoft.com/office/drawing/2014/main" id="{F2507469-4ACF-4EDF-BFE3-7108AAAF6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38614" y="4671502"/>
                  <a:ext cx="247914" cy="56282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Gerader Verbinder 246">
                  <a:extLst>
                    <a:ext uri="{FF2B5EF4-FFF2-40B4-BE49-F238E27FC236}">
                      <a16:creationId xmlns:a16="http://schemas.microsoft.com/office/drawing/2014/main" id="{8383BCB3-9006-4C09-8B0C-B7814C06123B}"/>
                    </a:ext>
                  </a:extLst>
                </p:cNvPr>
                <p:cNvCxnSpPr>
                  <a:cxnSpLocks/>
                  <a:stCxn id="252" idx="2"/>
                  <a:endCxn id="252" idx="5"/>
                </p:cNvCxnSpPr>
                <p:nvPr/>
              </p:nvCxnSpPr>
              <p:spPr>
                <a:xfrm flipH="1">
                  <a:off x="1203017" y="4949614"/>
                  <a:ext cx="1111354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Gerader Verbinder 247">
                  <a:extLst>
                    <a:ext uri="{FF2B5EF4-FFF2-40B4-BE49-F238E27FC236}">
                      <a16:creationId xmlns:a16="http://schemas.microsoft.com/office/drawing/2014/main" id="{8DE6F8D5-5956-44FB-ADD7-624A445745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58518" y="5041054"/>
                  <a:ext cx="1111354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Gerader Verbinder 248">
                  <a:extLst>
                    <a:ext uri="{FF2B5EF4-FFF2-40B4-BE49-F238E27FC236}">
                      <a16:creationId xmlns:a16="http://schemas.microsoft.com/office/drawing/2014/main" id="{96B51FED-3350-4A2A-9DA7-C297F2C6C0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0554" y="5136304"/>
                  <a:ext cx="1111354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Gerader Verbinder 249">
                  <a:extLst>
                    <a:ext uri="{FF2B5EF4-FFF2-40B4-BE49-F238E27FC236}">
                      <a16:creationId xmlns:a16="http://schemas.microsoft.com/office/drawing/2014/main" id="{74F96773-8E8D-42E9-BD30-074A9B8D1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84012" y="4768639"/>
                  <a:ext cx="1111354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Gerader Verbinder 250">
                  <a:extLst>
                    <a:ext uri="{FF2B5EF4-FFF2-40B4-BE49-F238E27FC236}">
                      <a16:creationId xmlns:a16="http://schemas.microsoft.com/office/drawing/2014/main" id="{C5B717EF-BA1B-434F-8238-BE07DD3CE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3323" y="4860079"/>
                  <a:ext cx="1111354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Parallelogramm 251">
                  <a:extLst>
                    <a:ext uri="{FF2B5EF4-FFF2-40B4-BE49-F238E27FC236}">
                      <a16:creationId xmlns:a16="http://schemas.microsoft.com/office/drawing/2014/main" id="{592B73FA-6511-433E-BE9D-F547822E29B1}"/>
                    </a:ext>
                  </a:extLst>
                </p:cNvPr>
                <p:cNvSpPr/>
                <p:nvPr/>
              </p:nvSpPr>
              <p:spPr>
                <a:xfrm>
                  <a:off x="1079060" y="4668201"/>
                  <a:ext cx="1359268" cy="562825"/>
                </a:xfrm>
                <a:prstGeom prst="parallelogram">
                  <a:avLst>
                    <a:gd name="adj" fmla="val 44048"/>
                  </a:avLst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</p:grp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A3B7CDC4-B2FA-4730-BE36-6F3E3380CD1A}"/>
                </a:ext>
              </a:extLst>
            </p:cNvPr>
            <p:cNvSpPr txBox="1"/>
            <p:nvPr/>
          </p:nvSpPr>
          <p:spPr>
            <a:xfrm>
              <a:off x="3035338" y="8664915"/>
              <a:ext cx="2776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material stocks</a:t>
              </a:r>
              <a:br>
                <a:rPr lang="en-US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n-US" sz="12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(dimensions, types, items, materials)</a:t>
              </a:r>
            </a:p>
          </p:txBody>
        </p:sp>
      </p:grpSp>
      <p:sp>
        <p:nvSpPr>
          <p:cNvPr id="254" name="Textfeld 253">
            <a:extLst>
              <a:ext uri="{FF2B5EF4-FFF2-40B4-BE49-F238E27FC236}">
                <a16:creationId xmlns:a16="http://schemas.microsoft.com/office/drawing/2014/main" id="{E0A8A1E3-BBA7-4D1B-B885-27E8E36E9717}"/>
              </a:ext>
            </a:extLst>
          </p:cNvPr>
          <p:cNvSpPr txBox="1"/>
          <p:nvPr/>
        </p:nvSpPr>
        <p:spPr>
          <a:xfrm>
            <a:off x="7651954" y="6481868"/>
            <a:ext cx="126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MI factors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buildings</a:t>
            </a:r>
          </a:p>
        </p:txBody>
      </p: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4C869D01-5C24-45EB-8D86-C68AAC3842A0}"/>
              </a:ext>
            </a:extLst>
          </p:cNvPr>
          <p:cNvGrpSpPr/>
          <p:nvPr/>
        </p:nvGrpSpPr>
        <p:grpSpPr>
          <a:xfrm>
            <a:off x="6905231" y="4682062"/>
            <a:ext cx="1373452" cy="847400"/>
            <a:chOff x="7393838" y="4249603"/>
            <a:chExt cx="1373452" cy="847400"/>
          </a:xfrm>
        </p:grpSpPr>
        <p:sp>
          <p:nvSpPr>
            <p:cNvPr id="256" name="Parallelogramm 255">
              <a:extLst>
                <a:ext uri="{FF2B5EF4-FFF2-40B4-BE49-F238E27FC236}">
                  <a16:creationId xmlns:a16="http://schemas.microsoft.com/office/drawing/2014/main" id="{1D7E9F5A-8B25-4DFB-A533-64F767DB5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2083" y="4252070"/>
              <a:ext cx="719552" cy="374304"/>
            </a:xfrm>
            <a:prstGeom prst="parallelogram">
              <a:avLst>
                <a:gd name="adj" fmla="val 44048"/>
              </a:avLst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7" name="Parallelogramm 256">
              <a:extLst>
                <a:ext uri="{FF2B5EF4-FFF2-40B4-BE49-F238E27FC236}">
                  <a16:creationId xmlns:a16="http://schemas.microsoft.com/office/drawing/2014/main" id="{BA4F4582-2805-4CA0-8F02-94C34ACA7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9853" y="4534856"/>
              <a:ext cx="211568" cy="89120"/>
            </a:xfrm>
            <a:prstGeom prst="parallelogram">
              <a:avLst>
                <a:gd name="adj" fmla="val 44048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8" name="Parallelogramm 257">
              <a:extLst>
                <a:ext uri="{FF2B5EF4-FFF2-40B4-BE49-F238E27FC236}">
                  <a16:creationId xmlns:a16="http://schemas.microsoft.com/office/drawing/2014/main" id="{E335D182-B984-4B4D-AF41-402145367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0475" y="4249603"/>
              <a:ext cx="313323" cy="287433"/>
            </a:xfrm>
            <a:prstGeom prst="parallelogram">
              <a:avLst>
                <a:gd name="adj" fmla="val 44424"/>
              </a:avLst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9" name="Parallelogramm 258">
              <a:extLst>
                <a:ext uri="{FF2B5EF4-FFF2-40B4-BE49-F238E27FC236}">
                  <a16:creationId xmlns:a16="http://schemas.microsoft.com/office/drawing/2014/main" id="{392E8FF5-71C7-41B5-B6C7-E9E7D3F99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394" y="4257348"/>
              <a:ext cx="229245" cy="102445"/>
            </a:xfrm>
            <a:prstGeom prst="parallelogram">
              <a:avLst>
                <a:gd name="adj" fmla="val 44048"/>
              </a:avLst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0" name="Parallelogramm 259">
              <a:extLst>
                <a:ext uri="{FF2B5EF4-FFF2-40B4-BE49-F238E27FC236}">
                  <a16:creationId xmlns:a16="http://schemas.microsoft.com/office/drawing/2014/main" id="{1DBD9A60-53D8-4805-88D6-D18D0939B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39534" y="4253425"/>
              <a:ext cx="521632" cy="374304"/>
            </a:xfrm>
            <a:prstGeom prst="parallelogram">
              <a:avLst>
                <a:gd name="adj" fmla="val 44424"/>
              </a:avLst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1" name="Parallelogramm 260">
              <a:extLst>
                <a:ext uri="{FF2B5EF4-FFF2-40B4-BE49-F238E27FC236}">
                  <a16:creationId xmlns:a16="http://schemas.microsoft.com/office/drawing/2014/main" id="{D380B178-E6A9-497B-9EE3-748C5D7D51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39205" y="4540526"/>
              <a:ext cx="229245" cy="89120"/>
            </a:xfrm>
            <a:prstGeom prst="parallelogram">
              <a:avLst>
                <a:gd name="adj" fmla="val 44048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2" name="Parallelogramm 261">
              <a:extLst>
                <a:ext uri="{FF2B5EF4-FFF2-40B4-BE49-F238E27FC236}">
                  <a16:creationId xmlns:a16="http://schemas.microsoft.com/office/drawing/2014/main" id="{7C161187-69DE-49FB-A312-E906ACBDF2AF}"/>
                </a:ext>
              </a:extLst>
            </p:cNvPr>
            <p:cNvSpPr/>
            <p:nvPr/>
          </p:nvSpPr>
          <p:spPr>
            <a:xfrm>
              <a:off x="7408022" y="4249778"/>
              <a:ext cx="1359268" cy="562825"/>
            </a:xfrm>
            <a:prstGeom prst="parallelogram">
              <a:avLst>
                <a:gd name="adj" fmla="val 44048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3" name="Textfeld 262">
              <a:extLst>
                <a:ext uri="{FF2B5EF4-FFF2-40B4-BE49-F238E27FC236}">
                  <a16:creationId xmlns:a16="http://schemas.microsoft.com/office/drawing/2014/main" id="{5A9F4F93-E1E9-4EE1-B137-20312F3C5F15}"/>
                </a:ext>
              </a:extLst>
            </p:cNvPr>
            <p:cNvSpPr txBox="1"/>
            <p:nvPr/>
          </p:nvSpPr>
          <p:spPr>
            <a:xfrm>
              <a:off x="7393838" y="4820004"/>
              <a:ext cx="11350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building type</a:t>
              </a:r>
            </a:p>
          </p:txBody>
        </p:sp>
        <p:grpSp>
          <p:nvGrpSpPr>
            <p:cNvPr id="264" name="Gruppieren 263">
              <a:extLst>
                <a:ext uri="{FF2B5EF4-FFF2-40B4-BE49-F238E27FC236}">
                  <a16:creationId xmlns:a16="http://schemas.microsoft.com/office/drawing/2014/main" id="{A82CE800-67AD-4186-A6C7-90D8DDF93D88}"/>
                </a:ext>
              </a:extLst>
            </p:cNvPr>
            <p:cNvGrpSpPr/>
            <p:nvPr/>
          </p:nvGrpSpPr>
          <p:grpSpPr>
            <a:xfrm>
              <a:off x="7407264" y="4250524"/>
              <a:ext cx="1359268" cy="569373"/>
              <a:chOff x="1079060" y="4665457"/>
              <a:chExt cx="1359268" cy="569373"/>
            </a:xfrm>
          </p:grpSpPr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D1778A5D-09B3-4C80-99FA-8B34E959CE3E}"/>
                  </a:ext>
                </a:extLst>
              </p:cNvPr>
              <p:cNvCxnSpPr>
                <a:cxnSpLocks/>
                <a:stCxn id="275" idx="1"/>
                <a:endCxn id="275" idx="3"/>
              </p:cNvCxnSpPr>
              <p:nvPr/>
            </p:nvCxnSpPr>
            <p:spPr>
              <a:xfrm flipH="1">
                <a:off x="1634737" y="4668201"/>
                <a:ext cx="247914" cy="562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r Verbinder 265">
                <a:extLst>
                  <a:ext uri="{FF2B5EF4-FFF2-40B4-BE49-F238E27FC236}">
                    <a16:creationId xmlns:a16="http://schemas.microsoft.com/office/drawing/2014/main" id="{F1144497-7041-45A3-A3F4-7B8B0508A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6935" y="4667698"/>
                <a:ext cx="247914" cy="562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Gerader Verbinder 266">
                <a:extLst>
                  <a:ext uri="{FF2B5EF4-FFF2-40B4-BE49-F238E27FC236}">
                    <a16:creationId xmlns:a16="http://schemas.microsoft.com/office/drawing/2014/main" id="{06CA2E0D-A1C5-492D-9AF5-F87E3FB95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8148" y="4665457"/>
                <a:ext cx="247914" cy="562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r Verbinder 267">
                <a:extLst>
                  <a:ext uri="{FF2B5EF4-FFF2-40B4-BE49-F238E27FC236}">
                    <a16:creationId xmlns:a16="http://schemas.microsoft.com/office/drawing/2014/main" id="{B4931F55-4090-4AF7-B2BD-D428DC424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6416" y="4672005"/>
                <a:ext cx="247914" cy="562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r Verbinder 268">
                <a:extLst>
                  <a:ext uri="{FF2B5EF4-FFF2-40B4-BE49-F238E27FC236}">
                    <a16:creationId xmlns:a16="http://schemas.microsoft.com/office/drawing/2014/main" id="{7F2A779C-4726-44E7-BB92-1644852CC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38614" y="4671502"/>
                <a:ext cx="247914" cy="562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r Verbinder 269">
                <a:extLst>
                  <a:ext uri="{FF2B5EF4-FFF2-40B4-BE49-F238E27FC236}">
                    <a16:creationId xmlns:a16="http://schemas.microsoft.com/office/drawing/2014/main" id="{A3C09217-3BD7-462E-9886-2FC65D6F3FD0}"/>
                  </a:ext>
                </a:extLst>
              </p:cNvPr>
              <p:cNvCxnSpPr>
                <a:cxnSpLocks/>
                <a:stCxn id="275" idx="2"/>
                <a:endCxn id="275" idx="5"/>
              </p:cNvCxnSpPr>
              <p:nvPr/>
            </p:nvCxnSpPr>
            <p:spPr>
              <a:xfrm flipH="1">
                <a:off x="1203017" y="4949614"/>
                <a:ext cx="11113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r Verbinder 270">
                <a:extLst>
                  <a:ext uri="{FF2B5EF4-FFF2-40B4-BE49-F238E27FC236}">
                    <a16:creationId xmlns:a16="http://schemas.microsoft.com/office/drawing/2014/main" id="{7704C63C-E2F8-4E12-A3C2-2452FE04E1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8518" y="5041054"/>
                <a:ext cx="11113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Gerader Verbinder 271">
                <a:extLst>
                  <a:ext uri="{FF2B5EF4-FFF2-40B4-BE49-F238E27FC236}">
                    <a16:creationId xmlns:a16="http://schemas.microsoft.com/office/drawing/2014/main" id="{15B6EAFF-6431-4C02-B30A-4EE10B3CF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0554" y="5136304"/>
                <a:ext cx="11113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Gerader Verbinder 272">
                <a:extLst>
                  <a:ext uri="{FF2B5EF4-FFF2-40B4-BE49-F238E27FC236}">
                    <a16:creationId xmlns:a16="http://schemas.microsoft.com/office/drawing/2014/main" id="{471E9097-ACBB-4370-B98F-9C8A117BD6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4012" y="4768639"/>
                <a:ext cx="11113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Gerader Verbinder 273">
                <a:extLst>
                  <a:ext uri="{FF2B5EF4-FFF2-40B4-BE49-F238E27FC236}">
                    <a16:creationId xmlns:a16="http://schemas.microsoft.com/office/drawing/2014/main" id="{4AE04332-CB1C-4295-A386-866824B24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3323" y="4860079"/>
                <a:ext cx="11113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Parallelogramm 274">
                <a:extLst>
                  <a:ext uri="{FF2B5EF4-FFF2-40B4-BE49-F238E27FC236}">
                    <a16:creationId xmlns:a16="http://schemas.microsoft.com/office/drawing/2014/main" id="{0D4B49FB-5E4C-4C61-93B8-6AE0A24AF767}"/>
                  </a:ext>
                </a:extLst>
              </p:cNvPr>
              <p:cNvSpPr/>
              <p:nvPr/>
            </p:nvSpPr>
            <p:spPr>
              <a:xfrm>
                <a:off x="1079060" y="4668201"/>
                <a:ext cx="1359268" cy="562825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sp>
        <p:nvSpPr>
          <p:cNvPr id="342" name="Textfeld 341">
            <a:extLst>
              <a:ext uri="{FF2B5EF4-FFF2-40B4-BE49-F238E27FC236}">
                <a16:creationId xmlns:a16="http://schemas.microsoft.com/office/drawing/2014/main" id="{C5C09086-3B5B-450E-9C50-AF1E381C42B2}"/>
              </a:ext>
            </a:extLst>
          </p:cNvPr>
          <p:cNvSpPr txBox="1"/>
          <p:nvPr/>
        </p:nvSpPr>
        <p:spPr>
          <a:xfrm>
            <a:off x="717634" y="4140756"/>
            <a:ext cx="956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categorize </a:t>
            </a:r>
          </a:p>
          <a:p>
            <a:pPr algn="r"/>
            <a: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&amp; rasterize</a:t>
            </a:r>
            <a:b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</a:t>
            </a:r>
          </a:p>
        </p:txBody>
      </p:sp>
      <p:sp>
        <p:nvSpPr>
          <p:cNvPr id="374" name="Textfeld 373">
            <a:extLst>
              <a:ext uri="{FF2B5EF4-FFF2-40B4-BE49-F238E27FC236}">
                <a16:creationId xmlns:a16="http://schemas.microsoft.com/office/drawing/2014/main" id="{7137C0F5-C4CE-49D0-A853-959C990703DA}"/>
              </a:ext>
            </a:extLst>
          </p:cNvPr>
          <p:cNvSpPr txBox="1"/>
          <p:nvPr/>
        </p:nvSpPr>
        <p:spPr>
          <a:xfrm>
            <a:off x="1742764" y="6454653"/>
            <a:ext cx="194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MI factors</a:t>
            </a:r>
          </a:p>
          <a:p>
            <a:pPr algn="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mobility infrastructures</a:t>
            </a:r>
          </a:p>
        </p:txBody>
      </p:sp>
      <p:grpSp>
        <p:nvGrpSpPr>
          <p:cNvPr id="375" name="Group 1375">
            <a:extLst>
              <a:ext uri="{FF2B5EF4-FFF2-40B4-BE49-F238E27FC236}">
                <a16:creationId xmlns:a16="http://schemas.microsoft.com/office/drawing/2014/main" id="{416905C6-6DDF-4E52-B755-C7EA50674C68}"/>
              </a:ext>
            </a:extLst>
          </p:cNvPr>
          <p:cNvGrpSpPr/>
          <p:nvPr/>
        </p:nvGrpSpPr>
        <p:grpSpPr>
          <a:xfrm>
            <a:off x="6973953" y="6156605"/>
            <a:ext cx="813921" cy="813921"/>
            <a:chOff x="3701704" y="6581243"/>
            <a:chExt cx="813921" cy="813921"/>
          </a:xfrm>
        </p:grpSpPr>
        <p:grpSp>
          <p:nvGrpSpPr>
            <p:cNvPr id="376" name="Group 23">
              <a:extLst>
                <a:ext uri="{FF2B5EF4-FFF2-40B4-BE49-F238E27FC236}">
                  <a16:creationId xmlns:a16="http://schemas.microsoft.com/office/drawing/2014/main" id="{77D887A6-28F4-445D-959C-040735D223F0}"/>
                </a:ext>
              </a:extLst>
            </p:cNvPr>
            <p:cNvGrpSpPr/>
            <p:nvPr/>
          </p:nvGrpSpPr>
          <p:grpSpPr>
            <a:xfrm>
              <a:off x="3701704" y="6581243"/>
              <a:ext cx="813921" cy="813921"/>
              <a:chOff x="3771554" y="6619343"/>
              <a:chExt cx="813921" cy="813921"/>
            </a:xfrm>
          </p:grpSpPr>
          <p:sp>
            <p:nvSpPr>
              <p:cNvPr id="379" name="Rechteck 378">
                <a:extLst>
                  <a:ext uri="{FF2B5EF4-FFF2-40B4-BE49-F238E27FC236}">
                    <a16:creationId xmlns:a16="http://schemas.microsoft.com/office/drawing/2014/main" id="{FD56090D-4748-4BB4-8D24-BC985DF7BA10}"/>
                  </a:ext>
                </a:extLst>
              </p:cNvPr>
              <p:cNvSpPr/>
              <p:nvPr/>
            </p:nvSpPr>
            <p:spPr>
              <a:xfrm>
                <a:off x="3855000" y="6630797"/>
                <a:ext cx="643894" cy="7706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380" name="Grafik 379" descr="Liste RNL">
                <a:extLst>
                  <a:ext uri="{FF2B5EF4-FFF2-40B4-BE49-F238E27FC236}">
                    <a16:creationId xmlns:a16="http://schemas.microsoft.com/office/drawing/2014/main" id="{68A4A8F2-3111-48BE-98DF-05D9D8BF1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771554" y="6619343"/>
                <a:ext cx="813921" cy="813921"/>
              </a:xfrm>
              <a:prstGeom prst="rect">
                <a:avLst/>
              </a:prstGeom>
            </p:spPr>
          </p:pic>
        </p:grp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id="{16E0D12A-73F5-4D3C-BED7-7BDC43AD7255}"/>
                </a:ext>
              </a:extLst>
            </p:cNvPr>
            <p:cNvSpPr/>
            <p:nvPr/>
          </p:nvSpPr>
          <p:spPr>
            <a:xfrm>
              <a:off x="4081000" y="6730376"/>
              <a:ext cx="232410" cy="525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8" name="Textfeld 377">
              <a:extLst>
                <a:ext uri="{FF2B5EF4-FFF2-40B4-BE49-F238E27FC236}">
                  <a16:creationId xmlns:a16="http://schemas.microsoft.com/office/drawing/2014/main" id="{66D875B9-F297-47AA-B422-C81376133C12}"/>
                </a:ext>
              </a:extLst>
            </p:cNvPr>
            <p:cNvSpPr txBox="1"/>
            <p:nvPr/>
          </p:nvSpPr>
          <p:spPr>
            <a:xfrm>
              <a:off x="4004790" y="6662452"/>
              <a:ext cx="396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t/m³</a:t>
              </a:r>
              <a:br>
                <a:rPr lang="en-US" sz="900" dirty="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n-US" sz="9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t/m³</a:t>
              </a:r>
            </a:p>
            <a:p>
              <a:r>
                <a:rPr lang="en-US" sz="9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t/m³</a:t>
              </a:r>
            </a:p>
            <a:p>
              <a:r>
                <a:rPr lang="en-US" sz="9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t/m³</a:t>
              </a:r>
            </a:p>
          </p:txBody>
        </p:sp>
      </p:grpSp>
      <p:grpSp>
        <p:nvGrpSpPr>
          <p:cNvPr id="381" name="Gruppieren 380">
            <a:extLst>
              <a:ext uri="{FF2B5EF4-FFF2-40B4-BE49-F238E27FC236}">
                <a16:creationId xmlns:a16="http://schemas.microsoft.com/office/drawing/2014/main" id="{18146FF6-C24C-4C1F-96EE-137B551779F9}"/>
              </a:ext>
            </a:extLst>
          </p:cNvPr>
          <p:cNvGrpSpPr/>
          <p:nvPr/>
        </p:nvGrpSpPr>
        <p:grpSpPr>
          <a:xfrm>
            <a:off x="3555149" y="6124693"/>
            <a:ext cx="813921" cy="813921"/>
            <a:chOff x="3765736" y="6687076"/>
            <a:chExt cx="813921" cy="813921"/>
          </a:xfrm>
        </p:grpSpPr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93770D76-E69C-4033-9A99-A9EC0910AC49}"/>
                </a:ext>
              </a:extLst>
            </p:cNvPr>
            <p:cNvSpPr/>
            <p:nvPr/>
          </p:nvSpPr>
          <p:spPr>
            <a:xfrm>
              <a:off x="3849182" y="6698530"/>
              <a:ext cx="643894" cy="770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383" name="Grafik 382" descr="Liste RNL">
              <a:extLst>
                <a:ext uri="{FF2B5EF4-FFF2-40B4-BE49-F238E27FC236}">
                  <a16:creationId xmlns:a16="http://schemas.microsoft.com/office/drawing/2014/main" id="{453A1321-1A19-424F-A457-566679C19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65736" y="6687076"/>
              <a:ext cx="813921" cy="813921"/>
            </a:xfrm>
            <a:prstGeom prst="rect">
              <a:avLst/>
            </a:prstGeom>
          </p:spPr>
        </p:pic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B1ACD719-E778-41AE-88FA-5E7379351875}"/>
                </a:ext>
              </a:extLst>
            </p:cNvPr>
            <p:cNvSpPr/>
            <p:nvPr/>
          </p:nvSpPr>
          <p:spPr>
            <a:xfrm>
              <a:off x="4145032" y="6836209"/>
              <a:ext cx="232410" cy="525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85" name="Textfeld 384">
              <a:extLst>
                <a:ext uri="{FF2B5EF4-FFF2-40B4-BE49-F238E27FC236}">
                  <a16:creationId xmlns:a16="http://schemas.microsoft.com/office/drawing/2014/main" id="{F1A6C794-1209-4ABB-9178-1B8C59D1B945}"/>
                </a:ext>
              </a:extLst>
            </p:cNvPr>
            <p:cNvSpPr txBox="1"/>
            <p:nvPr/>
          </p:nvSpPr>
          <p:spPr>
            <a:xfrm>
              <a:off x="4068822" y="6768285"/>
              <a:ext cx="3967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t/m²t/m²</a:t>
              </a:r>
              <a:br>
                <a:rPr lang="en-US" sz="900" dirty="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n-US" sz="9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t/m²</a:t>
              </a:r>
            </a:p>
            <a:p>
              <a:r>
                <a:rPr lang="en-US" sz="9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t/m²</a:t>
              </a:r>
            </a:p>
          </p:txBody>
        </p:sp>
      </p:grpSp>
      <p:grpSp>
        <p:nvGrpSpPr>
          <p:cNvPr id="386" name="Group 1405">
            <a:extLst>
              <a:ext uri="{FF2B5EF4-FFF2-40B4-BE49-F238E27FC236}">
                <a16:creationId xmlns:a16="http://schemas.microsoft.com/office/drawing/2014/main" id="{811D3F20-4996-4735-8148-20987FA99D0C}"/>
              </a:ext>
            </a:extLst>
          </p:cNvPr>
          <p:cNvGrpSpPr/>
          <p:nvPr/>
        </p:nvGrpSpPr>
        <p:grpSpPr>
          <a:xfrm>
            <a:off x="2450651" y="2358678"/>
            <a:ext cx="1455586" cy="850045"/>
            <a:chOff x="2024720" y="2606337"/>
            <a:chExt cx="1455586" cy="850045"/>
          </a:xfrm>
        </p:grpSpPr>
        <p:sp>
          <p:nvSpPr>
            <p:cNvPr id="387" name="Textfeld 386">
              <a:extLst>
                <a:ext uri="{FF2B5EF4-FFF2-40B4-BE49-F238E27FC236}">
                  <a16:creationId xmlns:a16="http://schemas.microsoft.com/office/drawing/2014/main" id="{D17E0BC7-5398-47DC-AD3D-6CE6DB99FBD8}"/>
                </a:ext>
              </a:extLst>
            </p:cNvPr>
            <p:cNvSpPr txBox="1"/>
            <p:nvPr/>
          </p:nvSpPr>
          <p:spPr>
            <a:xfrm>
              <a:off x="2024720" y="3179383"/>
              <a:ext cx="1447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Imperviousness [m²]</a:t>
              </a:r>
            </a:p>
          </p:txBody>
        </p: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2D5844ED-102F-4127-BB68-C7EDF229D7D8}"/>
                </a:ext>
              </a:extLst>
            </p:cNvPr>
            <p:cNvGrpSpPr/>
            <p:nvPr/>
          </p:nvGrpSpPr>
          <p:grpSpPr>
            <a:xfrm>
              <a:off x="2117885" y="2606337"/>
              <a:ext cx="1362421" cy="572548"/>
              <a:chOff x="654416" y="4035151"/>
              <a:chExt cx="1362421" cy="572548"/>
            </a:xfrm>
          </p:grpSpPr>
          <p:sp>
            <p:nvSpPr>
              <p:cNvPr id="389" name="Parallelogramm 388">
                <a:extLst>
                  <a:ext uri="{FF2B5EF4-FFF2-40B4-BE49-F238E27FC236}">
                    <a16:creationId xmlns:a16="http://schemas.microsoft.com/office/drawing/2014/main" id="{C70B2152-6349-4014-8A67-3FA388DFD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0533" y="4044727"/>
                <a:ext cx="438055" cy="562469"/>
              </a:xfrm>
              <a:prstGeom prst="parallelogram">
                <a:avLst>
                  <a:gd name="adj" fmla="val 56659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0" name="Parallelogramm 389">
                <a:extLst>
                  <a:ext uri="{FF2B5EF4-FFF2-40B4-BE49-F238E27FC236}">
                    <a16:creationId xmlns:a16="http://schemas.microsoft.com/office/drawing/2014/main" id="{BD31A2B5-8726-4AF1-9888-CB4CCA6908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773" y="4416093"/>
                <a:ext cx="259289" cy="181879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1" name="Parallelogramm 390">
                <a:extLst>
                  <a:ext uri="{FF2B5EF4-FFF2-40B4-BE49-F238E27FC236}">
                    <a16:creationId xmlns:a16="http://schemas.microsoft.com/office/drawing/2014/main" id="{8595E7EA-C219-4CBF-B075-5900BC5E14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9281" y="4043142"/>
                <a:ext cx="329116" cy="375488"/>
              </a:xfrm>
              <a:prstGeom prst="parallelogram">
                <a:avLst>
                  <a:gd name="adj" fmla="val 46909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2" name="Parallelogramm 391">
                <a:extLst>
                  <a:ext uri="{FF2B5EF4-FFF2-40B4-BE49-F238E27FC236}">
                    <a16:creationId xmlns:a16="http://schemas.microsoft.com/office/drawing/2014/main" id="{C547706A-2349-49DE-9698-3DE6031F4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7877" y="4323258"/>
                <a:ext cx="406055" cy="94916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3" name="Parallelogramm 392">
                <a:extLst>
                  <a:ext uri="{FF2B5EF4-FFF2-40B4-BE49-F238E27FC236}">
                    <a16:creationId xmlns:a16="http://schemas.microsoft.com/office/drawing/2014/main" id="{09CAAA85-D9C1-401E-8767-EE60D02C68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8960" y="4139607"/>
                <a:ext cx="229245" cy="94916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4" name="Parallelogramm 393">
                <a:extLst>
                  <a:ext uri="{FF2B5EF4-FFF2-40B4-BE49-F238E27FC236}">
                    <a16:creationId xmlns:a16="http://schemas.microsoft.com/office/drawing/2014/main" id="{F91168EF-6F7D-440C-A1B1-0FE4523A6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2132" y="4041429"/>
                <a:ext cx="231073" cy="95679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5" name="Parallelogramm 394">
                <a:extLst>
                  <a:ext uri="{FF2B5EF4-FFF2-40B4-BE49-F238E27FC236}">
                    <a16:creationId xmlns:a16="http://schemas.microsoft.com/office/drawing/2014/main" id="{01F37963-CF33-46EB-897F-81A0C1F496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3985" y="4049327"/>
                <a:ext cx="675487" cy="274665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6" name="Parallelogramm 395">
                <a:extLst>
                  <a:ext uri="{FF2B5EF4-FFF2-40B4-BE49-F238E27FC236}">
                    <a16:creationId xmlns:a16="http://schemas.microsoft.com/office/drawing/2014/main" id="{02CE9EC3-2C5B-4B29-8512-C4DB33F3E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3616" y="4322804"/>
                <a:ext cx="212224" cy="87874"/>
              </a:xfrm>
              <a:prstGeom prst="parallelogram">
                <a:avLst>
                  <a:gd name="adj" fmla="val 44048"/>
                </a:avLst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7" name="Parallelogramm 396">
                <a:extLst>
                  <a:ext uri="{FF2B5EF4-FFF2-40B4-BE49-F238E27FC236}">
                    <a16:creationId xmlns:a16="http://schemas.microsoft.com/office/drawing/2014/main" id="{91E0E49D-9F99-4DC4-B55A-8564552CF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3572" y="4234900"/>
                <a:ext cx="259289" cy="175778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8" name="Parallelogramm 397">
                <a:extLst>
                  <a:ext uri="{FF2B5EF4-FFF2-40B4-BE49-F238E27FC236}">
                    <a16:creationId xmlns:a16="http://schemas.microsoft.com/office/drawing/2014/main" id="{6C142EF5-1FA4-4347-9468-55B4F9CC9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778" y="4410236"/>
                <a:ext cx="241627" cy="94916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9" name="Parallelogramm 398">
                <a:extLst>
                  <a:ext uri="{FF2B5EF4-FFF2-40B4-BE49-F238E27FC236}">
                    <a16:creationId xmlns:a16="http://schemas.microsoft.com/office/drawing/2014/main" id="{3A8A9506-0BC7-4935-87E3-9D72BCE18C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659" y="4512374"/>
                <a:ext cx="241627" cy="94916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00" name="Parallelogramm 399">
                <a:extLst>
                  <a:ext uri="{FF2B5EF4-FFF2-40B4-BE49-F238E27FC236}">
                    <a16:creationId xmlns:a16="http://schemas.microsoft.com/office/drawing/2014/main" id="{737563AA-AD3B-4343-8290-1BFB27DBD93C}"/>
                  </a:ext>
                </a:extLst>
              </p:cNvPr>
              <p:cNvSpPr/>
              <p:nvPr/>
            </p:nvSpPr>
            <p:spPr>
              <a:xfrm>
                <a:off x="654416" y="4042136"/>
                <a:ext cx="1359268" cy="562825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01" name="Parallelogramm 400">
                <a:extLst>
                  <a:ext uri="{FF2B5EF4-FFF2-40B4-BE49-F238E27FC236}">
                    <a16:creationId xmlns:a16="http://schemas.microsoft.com/office/drawing/2014/main" id="{1BD5E23C-4BA1-4AD0-9DA4-85D235497A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414" y="4325593"/>
                <a:ext cx="596349" cy="86060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402" name="Gruppieren 401">
                <a:extLst>
                  <a:ext uri="{FF2B5EF4-FFF2-40B4-BE49-F238E27FC236}">
                    <a16:creationId xmlns:a16="http://schemas.microsoft.com/office/drawing/2014/main" id="{D812718B-D4DC-40E1-89EC-4B57B2FAC76E}"/>
                  </a:ext>
                </a:extLst>
              </p:cNvPr>
              <p:cNvGrpSpPr/>
              <p:nvPr/>
            </p:nvGrpSpPr>
            <p:grpSpPr>
              <a:xfrm>
                <a:off x="657569" y="4035151"/>
                <a:ext cx="1359268" cy="572548"/>
                <a:chOff x="1079060" y="4662282"/>
                <a:chExt cx="1359268" cy="572548"/>
              </a:xfrm>
            </p:grpSpPr>
            <p:sp>
              <p:nvSpPr>
                <p:cNvPr id="404" name="Parallelogramm 403">
                  <a:extLst>
                    <a:ext uri="{FF2B5EF4-FFF2-40B4-BE49-F238E27FC236}">
                      <a16:creationId xmlns:a16="http://schemas.microsoft.com/office/drawing/2014/main" id="{540EA64A-0771-4C77-B58E-02E277ABCF40}"/>
                    </a:ext>
                  </a:extLst>
                </p:cNvPr>
                <p:cNvSpPr/>
                <p:nvPr/>
              </p:nvSpPr>
              <p:spPr>
                <a:xfrm>
                  <a:off x="1079060" y="4668201"/>
                  <a:ext cx="1359268" cy="562825"/>
                </a:xfrm>
                <a:prstGeom prst="parallelogram">
                  <a:avLst>
                    <a:gd name="adj" fmla="val 44048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cxnSp>
              <p:nvCxnSpPr>
                <p:cNvPr id="405" name="Gerader Verbinder 404">
                  <a:extLst>
                    <a:ext uri="{FF2B5EF4-FFF2-40B4-BE49-F238E27FC236}">
                      <a16:creationId xmlns:a16="http://schemas.microsoft.com/office/drawing/2014/main" id="{33B6A3D2-5448-49DD-93E5-E48C79BFAA9F}"/>
                    </a:ext>
                  </a:extLst>
                </p:cNvPr>
                <p:cNvCxnSpPr>
                  <a:cxnSpLocks/>
                  <a:stCxn id="404" idx="1"/>
                  <a:endCxn id="404" idx="3"/>
                </p:cNvCxnSpPr>
                <p:nvPr/>
              </p:nvCxnSpPr>
              <p:spPr>
                <a:xfrm flipH="1">
                  <a:off x="1634737" y="4668201"/>
                  <a:ext cx="247914" cy="5628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Gerader Verbinder 405">
                  <a:extLst>
                    <a:ext uri="{FF2B5EF4-FFF2-40B4-BE49-F238E27FC236}">
                      <a16:creationId xmlns:a16="http://schemas.microsoft.com/office/drawing/2014/main" id="{D1EBDF45-E32A-4C7B-A473-BE4A820DB5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6935" y="4667698"/>
                  <a:ext cx="247914" cy="5628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Gerader Verbinder 406">
                  <a:extLst>
                    <a:ext uri="{FF2B5EF4-FFF2-40B4-BE49-F238E27FC236}">
                      <a16:creationId xmlns:a16="http://schemas.microsoft.com/office/drawing/2014/main" id="{E349E044-8398-4448-85C6-AFB860D6B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18148" y="4662282"/>
                  <a:ext cx="247914" cy="5628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Gerader Verbinder 407">
                  <a:extLst>
                    <a:ext uri="{FF2B5EF4-FFF2-40B4-BE49-F238E27FC236}">
                      <a16:creationId xmlns:a16="http://schemas.microsoft.com/office/drawing/2014/main" id="{2FEA0FF1-326C-4BB1-8CEA-CA6BCAC9C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6416" y="4672005"/>
                  <a:ext cx="247914" cy="5628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Gerader Verbinder 408">
                  <a:extLst>
                    <a:ext uri="{FF2B5EF4-FFF2-40B4-BE49-F238E27FC236}">
                      <a16:creationId xmlns:a16="http://schemas.microsoft.com/office/drawing/2014/main" id="{3BB0B0E4-0547-4CC5-B4D3-62614B3A34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38614" y="4671502"/>
                  <a:ext cx="247914" cy="5628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Gerader Verbinder 409">
                  <a:extLst>
                    <a:ext uri="{FF2B5EF4-FFF2-40B4-BE49-F238E27FC236}">
                      <a16:creationId xmlns:a16="http://schemas.microsoft.com/office/drawing/2014/main" id="{365F967D-58C9-454D-8782-CC3DF53AD0C0}"/>
                    </a:ext>
                  </a:extLst>
                </p:cNvPr>
                <p:cNvCxnSpPr>
                  <a:cxnSpLocks/>
                  <a:stCxn id="404" idx="2"/>
                  <a:endCxn id="404" idx="5"/>
                </p:cNvCxnSpPr>
                <p:nvPr/>
              </p:nvCxnSpPr>
              <p:spPr>
                <a:xfrm flipH="1">
                  <a:off x="1203017" y="4949614"/>
                  <a:ext cx="11113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Gerader Verbinder 410">
                  <a:extLst>
                    <a:ext uri="{FF2B5EF4-FFF2-40B4-BE49-F238E27FC236}">
                      <a16:creationId xmlns:a16="http://schemas.microsoft.com/office/drawing/2014/main" id="{50275947-32D2-403F-9D98-CEF7E5A05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58518" y="5041054"/>
                  <a:ext cx="11113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Gerader Verbinder 411">
                  <a:extLst>
                    <a:ext uri="{FF2B5EF4-FFF2-40B4-BE49-F238E27FC236}">
                      <a16:creationId xmlns:a16="http://schemas.microsoft.com/office/drawing/2014/main" id="{8DFB5279-1C72-4EC6-9882-32C90928C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0554" y="5136304"/>
                  <a:ext cx="11113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Gerader Verbinder 412">
                  <a:extLst>
                    <a:ext uri="{FF2B5EF4-FFF2-40B4-BE49-F238E27FC236}">
                      <a16:creationId xmlns:a16="http://schemas.microsoft.com/office/drawing/2014/main" id="{A5C1F209-73FA-4F2F-90BB-46C3683E8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84012" y="4768639"/>
                  <a:ext cx="11113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Gerader Verbinder 413">
                  <a:extLst>
                    <a:ext uri="{FF2B5EF4-FFF2-40B4-BE49-F238E27FC236}">
                      <a16:creationId xmlns:a16="http://schemas.microsoft.com/office/drawing/2014/main" id="{57A011B2-EB01-494C-8925-7E7FD85C2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3323" y="4860079"/>
                  <a:ext cx="11113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Parallelogramm 402">
                <a:extLst>
                  <a:ext uri="{FF2B5EF4-FFF2-40B4-BE49-F238E27FC236}">
                    <a16:creationId xmlns:a16="http://schemas.microsoft.com/office/drawing/2014/main" id="{67A22F4A-00C9-447D-A6B4-EE6950F1ED37}"/>
                  </a:ext>
                </a:extLst>
              </p:cNvPr>
              <p:cNvSpPr/>
              <p:nvPr/>
            </p:nvSpPr>
            <p:spPr>
              <a:xfrm>
                <a:off x="655094" y="4040977"/>
                <a:ext cx="1359268" cy="564870"/>
              </a:xfrm>
              <a:prstGeom prst="parallelogram">
                <a:avLst>
                  <a:gd name="adj" fmla="val 44048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sp>
        <p:nvSpPr>
          <p:cNvPr id="415" name="Textfeld 414">
            <a:extLst>
              <a:ext uri="{FF2B5EF4-FFF2-40B4-BE49-F238E27FC236}">
                <a16:creationId xmlns:a16="http://schemas.microsoft.com/office/drawing/2014/main" id="{F3D5472F-9B8D-425E-8CF4-62F5A98D4B39}"/>
              </a:ext>
            </a:extLst>
          </p:cNvPr>
          <p:cNvSpPr txBox="1"/>
          <p:nvPr/>
        </p:nvSpPr>
        <p:spPr>
          <a:xfrm rot="17616094">
            <a:off x="6884746" y="1020864"/>
            <a:ext cx="1302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Sentinel-1</a:t>
            </a:r>
          </a:p>
        </p:txBody>
      </p:sp>
      <p:sp>
        <p:nvSpPr>
          <p:cNvPr id="416" name="Textfeld 415">
            <a:extLst>
              <a:ext uri="{FF2B5EF4-FFF2-40B4-BE49-F238E27FC236}">
                <a16:creationId xmlns:a16="http://schemas.microsoft.com/office/drawing/2014/main" id="{D40FB2FF-29F9-4555-B452-C06F820CE78D}"/>
              </a:ext>
            </a:extLst>
          </p:cNvPr>
          <p:cNvSpPr txBox="1"/>
          <p:nvPr/>
        </p:nvSpPr>
        <p:spPr>
          <a:xfrm rot="17664466">
            <a:off x="8976882" y="1194797"/>
            <a:ext cx="1302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Sentinel-2</a:t>
            </a:r>
          </a:p>
        </p:txBody>
      </p:sp>
      <p:sp>
        <p:nvSpPr>
          <p:cNvPr id="417" name="Textfeld 416">
            <a:extLst>
              <a:ext uri="{FF2B5EF4-FFF2-40B4-BE49-F238E27FC236}">
                <a16:creationId xmlns:a16="http://schemas.microsoft.com/office/drawing/2014/main" id="{4AC18E45-AF14-45F8-AA0C-7DCDFA610A05}"/>
              </a:ext>
            </a:extLst>
          </p:cNvPr>
          <p:cNvSpPr txBox="1"/>
          <p:nvPr/>
        </p:nvSpPr>
        <p:spPr>
          <a:xfrm>
            <a:off x="6813847" y="3599865"/>
            <a:ext cx="130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 </a:t>
            </a:r>
            <a:b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building type</a:t>
            </a:r>
          </a:p>
        </p:txBody>
      </p:sp>
      <p:grpSp>
        <p:nvGrpSpPr>
          <p:cNvPr id="917" name="Gruppieren 916">
            <a:extLst>
              <a:ext uri="{FF2B5EF4-FFF2-40B4-BE49-F238E27FC236}">
                <a16:creationId xmlns:a16="http://schemas.microsoft.com/office/drawing/2014/main" id="{4ADB0813-BBB6-4578-88A8-95030E5A27CB}"/>
              </a:ext>
            </a:extLst>
          </p:cNvPr>
          <p:cNvGrpSpPr/>
          <p:nvPr/>
        </p:nvGrpSpPr>
        <p:grpSpPr>
          <a:xfrm>
            <a:off x="5402653" y="163692"/>
            <a:ext cx="1795267" cy="1693273"/>
            <a:chOff x="2065978" y="8237"/>
            <a:chExt cx="1795267" cy="1693273"/>
          </a:xfrm>
        </p:grpSpPr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E23C7FC1-3786-4415-9608-DDFC8A4700C9}"/>
                </a:ext>
              </a:extLst>
            </p:cNvPr>
            <p:cNvGrpSpPr/>
            <p:nvPr/>
          </p:nvGrpSpPr>
          <p:grpSpPr>
            <a:xfrm>
              <a:off x="2071185" y="664631"/>
              <a:ext cx="1361166" cy="770086"/>
              <a:chOff x="2326633" y="571500"/>
              <a:chExt cx="1361166" cy="770086"/>
            </a:xfrm>
          </p:grpSpPr>
          <p:sp>
            <p:nvSpPr>
              <p:cNvPr id="123" name="Parallelogramm 122">
                <a:extLst>
                  <a:ext uri="{FF2B5EF4-FFF2-40B4-BE49-F238E27FC236}">
                    <a16:creationId xmlns:a16="http://schemas.microsoft.com/office/drawing/2014/main" id="{5A8F2FBF-8FB1-47C4-BF1B-B140372B440A}"/>
                  </a:ext>
                </a:extLst>
              </p:cNvPr>
              <p:cNvSpPr/>
              <p:nvPr/>
            </p:nvSpPr>
            <p:spPr>
              <a:xfrm>
                <a:off x="2326633" y="769656"/>
                <a:ext cx="1359268" cy="562825"/>
              </a:xfrm>
              <a:prstGeom prst="parallelogram">
                <a:avLst>
                  <a:gd name="adj" fmla="val 44048"/>
                </a:avLst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4" name="Freihandform: Form 123">
                <a:extLst>
                  <a:ext uri="{FF2B5EF4-FFF2-40B4-BE49-F238E27FC236}">
                    <a16:creationId xmlns:a16="http://schemas.microsoft.com/office/drawing/2014/main" id="{468044E8-513C-4BE3-B8CC-2942202A83C2}"/>
                  </a:ext>
                </a:extLst>
              </p:cNvPr>
              <p:cNvSpPr/>
              <p:nvPr/>
            </p:nvSpPr>
            <p:spPr>
              <a:xfrm>
                <a:off x="2446020" y="765810"/>
                <a:ext cx="950092" cy="363168"/>
              </a:xfrm>
              <a:custGeom>
                <a:avLst/>
                <a:gdLst>
                  <a:gd name="connsiteX0" fmla="*/ 0 w 805815"/>
                  <a:gd name="connsiteY0" fmla="*/ 232410 h 270541"/>
                  <a:gd name="connsiteX1" fmla="*/ 106680 w 805815"/>
                  <a:gd name="connsiteY1" fmla="*/ 0 h 270541"/>
                  <a:gd name="connsiteX2" fmla="*/ 805815 w 805815"/>
                  <a:gd name="connsiteY2" fmla="*/ 0 h 270541"/>
                  <a:gd name="connsiteX3" fmla="*/ 767715 w 805815"/>
                  <a:gd name="connsiteY3" fmla="*/ 81915 h 270541"/>
                  <a:gd name="connsiteX4" fmla="*/ 752475 w 805815"/>
                  <a:gd name="connsiteY4" fmla="*/ 87630 h 270541"/>
                  <a:gd name="connsiteX5" fmla="*/ 746760 w 805815"/>
                  <a:gd name="connsiteY5" fmla="*/ 91440 h 270541"/>
                  <a:gd name="connsiteX6" fmla="*/ 737235 w 805815"/>
                  <a:gd name="connsiteY6" fmla="*/ 93345 h 270541"/>
                  <a:gd name="connsiteX7" fmla="*/ 725805 w 805815"/>
                  <a:gd name="connsiteY7" fmla="*/ 97155 h 270541"/>
                  <a:gd name="connsiteX8" fmla="*/ 718185 w 805815"/>
                  <a:gd name="connsiteY8" fmla="*/ 99060 h 270541"/>
                  <a:gd name="connsiteX9" fmla="*/ 706755 w 805815"/>
                  <a:gd name="connsiteY9" fmla="*/ 102870 h 270541"/>
                  <a:gd name="connsiteX10" fmla="*/ 695325 w 805815"/>
                  <a:gd name="connsiteY10" fmla="*/ 108585 h 270541"/>
                  <a:gd name="connsiteX11" fmla="*/ 683895 w 805815"/>
                  <a:gd name="connsiteY11" fmla="*/ 118110 h 270541"/>
                  <a:gd name="connsiteX12" fmla="*/ 678180 w 805815"/>
                  <a:gd name="connsiteY12" fmla="*/ 123825 h 270541"/>
                  <a:gd name="connsiteX13" fmla="*/ 666750 w 805815"/>
                  <a:gd name="connsiteY13" fmla="*/ 131445 h 270541"/>
                  <a:gd name="connsiteX14" fmla="*/ 661035 w 805815"/>
                  <a:gd name="connsiteY14" fmla="*/ 135255 h 270541"/>
                  <a:gd name="connsiteX15" fmla="*/ 651510 w 805815"/>
                  <a:gd name="connsiteY15" fmla="*/ 142875 h 270541"/>
                  <a:gd name="connsiteX16" fmla="*/ 647700 w 805815"/>
                  <a:gd name="connsiteY16" fmla="*/ 148590 h 270541"/>
                  <a:gd name="connsiteX17" fmla="*/ 641985 w 805815"/>
                  <a:gd name="connsiteY17" fmla="*/ 154305 h 270541"/>
                  <a:gd name="connsiteX18" fmla="*/ 632460 w 805815"/>
                  <a:gd name="connsiteY18" fmla="*/ 182880 h 270541"/>
                  <a:gd name="connsiteX19" fmla="*/ 630555 w 805815"/>
                  <a:gd name="connsiteY19" fmla="*/ 188595 h 270541"/>
                  <a:gd name="connsiteX20" fmla="*/ 628650 w 805815"/>
                  <a:gd name="connsiteY20" fmla="*/ 194310 h 270541"/>
                  <a:gd name="connsiteX21" fmla="*/ 621030 w 805815"/>
                  <a:gd name="connsiteY21" fmla="*/ 205740 h 270541"/>
                  <a:gd name="connsiteX22" fmla="*/ 617220 w 805815"/>
                  <a:gd name="connsiteY22" fmla="*/ 211455 h 270541"/>
                  <a:gd name="connsiteX23" fmla="*/ 594360 w 805815"/>
                  <a:gd name="connsiteY23" fmla="*/ 226695 h 270541"/>
                  <a:gd name="connsiteX24" fmla="*/ 588645 w 805815"/>
                  <a:gd name="connsiteY24" fmla="*/ 230505 h 270541"/>
                  <a:gd name="connsiteX25" fmla="*/ 582930 w 805815"/>
                  <a:gd name="connsiteY25" fmla="*/ 234315 h 270541"/>
                  <a:gd name="connsiteX26" fmla="*/ 577215 w 805815"/>
                  <a:gd name="connsiteY26" fmla="*/ 236220 h 270541"/>
                  <a:gd name="connsiteX27" fmla="*/ 571500 w 805815"/>
                  <a:gd name="connsiteY27" fmla="*/ 240030 h 270541"/>
                  <a:gd name="connsiteX28" fmla="*/ 565785 w 805815"/>
                  <a:gd name="connsiteY28" fmla="*/ 241935 h 270541"/>
                  <a:gd name="connsiteX29" fmla="*/ 542925 w 805815"/>
                  <a:gd name="connsiteY29" fmla="*/ 245745 h 270541"/>
                  <a:gd name="connsiteX30" fmla="*/ 470535 w 805815"/>
                  <a:gd name="connsiteY30" fmla="*/ 247650 h 270541"/>
                  <a:gd name="connsiteX31" fmla="*/ 451485 w 805815"/>
                  <a:gd name="connsiteY31" fmla="*/ 251460 h 270541"/>
                  <a:gd name="connsiteX32" fmla="*/ 424815 w 805815"/>
                  <a:gd name="connsiteY32" fmla="*/ 255270 h 270541"/>
                  <a:gd name="connsiteX33" fmla="*/ 401955 w 805815"/>
                  <a:gd name="connsiteY33" fmla="*/ 259080 h 270541"/>
                  <a:gd name="connsiteX34" fmla="*/ 390525 w 805815"/>
                  <a:gd name="connsiteY34" fmla="*/ 260985 h 270541"/>
                  <a:gd name="connsiteX35" fmla="*/ 384810 w 805815"/>
                  <a:gd name="connsiteY35" fmla="*/ 262890 h 270541"/>
                  <a:gd name="connsiteX36" fmla="*/ 228600 w 805815"/>
                  <a:gd name="connsiteY36" fmla="*/ 266700 h 270541"/>
                  <a:gd name="connsiteX37" fmla="*/ 220980 w 805815"/>
                  <a:gd name="connsiteY37" fmla="*/ 268605 h 270541"/>
                  <a:gd name="connsiteX38" fmla="*/ 161925 w 805815"/>
                  <a:gd name="connsiteY38" fmla="*/ 268605 h 270541"/>
                  <a:gd name="connsiteX39" fmla="*/ 156210 w 805815"/>
                  <a:gd name="connsiteY39" fmla="*/ 266700 h 270541"/>
                  <a:gd name="connsiteX40" fmla="*/ 148590 w 805815"/>
                  <a:gd name="connsiteY40" fmla="*/ 264795 h 270541"/>
                  <a:gd name="connsiteX41" fmla="*/ 133350 w 805815"/>
                  <a:gd name="connsiteY41" fmla="*/ 259080 h 270541"/>
                  <a:gd name="connsiteX42" fmla="*/ 0 w 805815"/>
                  <a:gd name="connsiteY42" fmla="*/ 232410 h 27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05815" h="270541">
                    <a:moveTo>
                      <a:pt x="0" y="232410"/>
                    </a:moveTo>
                    <a:lnTo>
                      <a:pt x="106680" y="0"/>
                    </a:lnTo>
                    <a:lnTo>
                      <a:pt x="805815" y="0"/>
                    </a:lnTo>
                    <a:lnTo>
                      <a:pt x="767715" y="81915"/>
                    </a:lnTo>
                    <a:cubicBezTo>
                      <a:pt x="762635" y="83820"/>
                      <a:pt x="757414" y="85385"/>
                      <a:pt x="752475" y="87630"/>
                    </a:cubicBezTo>
                    <a:cubicBezTo>
                      <a:pt x="750391" y="88577"/>
                      <a:pt x="748904" y="90636"/>
                      <a:pt x="746760" y="91440"/>
                    </a:cubicBezTo>
                    <a:cubicBezTo>
                      <a:pt x="743728" y="92577"/>
                      <a:pt x="740359" y="92493"/>
                      <a:pt x="737235" y="93345"/>
                    </a:cubicBezTo>
                    <a:cubicBezTo>
                      <a:pt x="733360" y="94402"/>
                      <a:pt x="729701" y="96181"/>
                      <a:pt x="725805" y="97155"/>
                    </a:cubicBezTo>
                    <a:cubicBezTo>
                      <a:pt x="723265" y="97790"/>
                      <a:pt x="720693" y="98308"/>
                      <a:pt x="718185" y="99060"/>
                    </a:cubicBezTo>
                    <a:cubicBezTo>
                      <a:pt x="714338" y="100214"/>
                      <a:pt x="710097" y="100642"/>
                      <a:pt x="706755" y="102870"/>
                    </a:cubicBezTo>
                    <a:cubicBezTo>
                      <a:pt x="699369" y="107794"/>
                      <a:pt x="703212" y="105956"/>
                      <a:pt x="695325" y="108585"/>
                    </a:cubicBezTo>
                    <a:cubicBezTo>
                      <a:pt x="678629" y="125281"/>
                      <a:pt x="699808" y="104849"/>
                      <a:pt x="683895" y="118110"/>
                    </a:cubicBezTo>
                    <a:cubicBezTo>
                      <a:pt x="681825" y="119835"/>
                      <a:pt x="680307" y="122171"/>
                      <a:pt x="678180" y="123825"/>
                    </a:cubicBezTo>
                    <a:cubicBezTo>
                      <a:pt x="674566" y="126636"/>
                      <a:pt x="670560" y="128905"/>
                      <a:pt x="666750" y="131445"/>
                    </a:cubicBezTo>
                    <a:lnTo>
                      <a:pt x="661035" y="135255"/>
                    </a:lnTo>
                    <a:cubicBezTo>
                      <a:pt x="650116" y="151633"/>
                      <a:pt x="664655" y="132359"/>
                      <a:pt x="651510" y="142875"/>
                    </a:cubicBezTo>
                    <a:cubicBezTo>
                      <a:pt x="649722" y="144305"/>
                      <a:pt x="649166" y="146831"/>
                      <a:pt x="647700" y="148590"/>
                    </a:cubicBezTo>
                    <a:cubicBezTo>
                      <a:pt x="645975" y="150660"/>
                      <a:pt x="643890" y="152400"/>
                      <a:pt x="641985" y="154305"/>
                    </a:cubicBezTo>
                    <a:lnTo>
                      <a:pt x="632460" y="182880"/>
                    </a:lnTo>
                    <a:lnTo>
                      <a:pt x="630555" y="188595"/>
                    </a:lnTo>
                    <a:cubicBezTo>
                      <a:pt x="629920" y="190500"/>
                      <a:pt x="629764" y="192639"/>
                      <a:pt x="628650" y="194310"/>
                    </a:cubicBezTo>
                    <a:lnTo>
                      <a:pt x="621030" y="205740"/>
                    </a:lnTo>
                    <a:cubicBezTo>
                      <a:pt x="619760" y="207645"/>
                      <a:pt x="619125" y="210185"/>
                      <a:pt x="617220" y="211455"/>
                    </a:cubicBezTo>
                    <a:lnTo>
                      <a:pt x="594360" y="226695"/>
                    </a:lnTo>
                    <a:lnTo>
                      <a:pt x="588645" y="230505"/>
                    </a:lnTo>
                    <a:cubicBezTo>
                      <a:pt x="586740" y="231775"/>
                      <a:pt x="585102" y="233591"/>
                      <a:pt x="582930" y="234315"/>
                    </a:cubicBezTo>
                    <a:cubicBezTo>
                      <a:pt x="581025" y="234950"/>
                      <a:pt x="579011" y="235322"/>
                      <a:pt x="577215" y="236220"/>
                    </a:cubicBezTo>
                    <a:cubicBezTo>
                      <a:pt x="575167" y="237244"/>
                      <a:pt x="573548" y="239006"/>
                      <a:pt x="571500" y="240030"/>
                    </a:cubicBezTo>
                    <a:cubicBezTo>
                      <a:pt x="569704" y="240928"/>
                      <a:pt x="567716" y="241383"/>
                      <a:pt x="565785" y="241935"/>
                    </a:cubicBezTo>
                    <a:cubicBezTo>
                      <a:pt x="558124" y="244124"/>
                      <a:pt x="551131" y="245388"/>
                      <a:pt x="542925" y="245745"/>
                    </a:cubicBezTo>
                    <a:cubicBezTo>
                      <a:pt x="518809" y="246794"/>
                      <a:pt x="494665" y="247015"/>
                      <a:pt x="470535" y="247650"/>
                    </a:cubicBezTo>
                    <a:cubicBezTo>
                      <a:pt x="459581" y="251301"/>
                      <a:pt x="468997" y="248541"/>
                      <a:pt x="451485" y="251460"/>
                    </a:cubicBezTo>
                    <a:cubicBezTo>
                      <a:pt x="427223" y="255504"/>
                      <a:pt x="461335" y="251212"/>
                      <a:pt x="424815" y="255270"/>
                    </a:cubicBezTo>
                    <a:cubicBezTo>
                      <a:pt x="410708" y="258797"/>
                      <a:pt x="422766" y="256107"/>
                      <a:pt x="401955" y="259080"/>
                    </a:cubicBezTo>
                    <a:cubicBezTo>
                      <a:pt x="398131" y="259626"/>
                      <a:pt x="394296" y="260147"/>
                      <a:pt x="390525" y="260985"/>
                    </a:cubicBezTo>
                    <a:cubicBezTo>
                      <a:pt x="388565" y="261421"/>
                      <a:pt x="386817" y="262819"/>
                      <a:pt x="384810" y="262890"/>
                    </a:cubicBezTo>
                    <a:cubicBezTo>
                      <a:pt x="332757" y="264727"/>
                      <a:pt x="228600" y="266700"/>
                      <a:pt x="228600" y="266700"/>
                    </a:cubicBezTo>
                    <a:cubicBezTo>
                      <a:pt x="226060" y="267335"/>
                      <a:pt x="223575" y="268259"/>
                      <a:pt x="220980" y="268605"/>
                    </a:cubicBezTo>
                    <a:cubicBezTo>
                      <a:pt x="195141" y="272050"/>
                      <a:pt x="192926" y="270155"/>
                      <a:pt x="161925" y="268605"/>
                    </a:cubicBezTo>
                    <a:cubicBezTo>
                      <a:pt x="160020" y="267970"/>
                      <a:pt x="158141" y="267252"/>
                      <a:pt x="156210" y="266700"/>
                    </a:cubicBezTo>
                    <a:cubicBezTo>
                      <a:pt x="153693" y="265981"/>
                      <a:pt x="151041" y="265714"/>
                      <a:pt x="148590" y="264795"/>
                    </a:cubicBezTo>
                    <a:cubicBezTo>
                      <a:pt x="142475" y="262502"/>
                      <a:pt x="140178" y="259196"/>
                      <a:pt x="133350" y="259080"/>
                    </a:cubicBezTo>
                    <a:cubicBezTo>
                      <a:pt x="98430" y="258488"/>
                      <a:pt x="63500" y="259080"/>
                      <a:pt x="0" y="23241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5" name="Parallelogramm 124">
                <a:extLst>
                  <a:ext uri="{FF2B5EF4-FFF2-40B4-BE49-F238E27FC236}">
                    <a16:creationId xmlns:a16="http://schemas.microsoft.com/office/drawing/2014/main" id="{26CAE453-5664-4A11-90CB-E32F0FA8BA4F}"/>
                  </a:ext>
                </a:extLst>
              </p:cNvPr>
              <p:cNvSpPr/>
              <p:nvPr/>
            </p:nvSpPr>
            <p:spPr>
              <a:xfrm>
                <a:off x="2328531" y="766097"/>
                <a:ext cx="1359268" cy="562825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6" name="Freihandform: Form 125">
                <a:extLst>
                  <a:ext uri="{FF2B5EF4-FFF2-40B4-BE49-F238E27FC236}">
                    <a16:creationId xmlns:a16="http://schemas.microsoft.com/office/drawing/2014/main" id="{840A9269-446F-468A-B2FC-481319C04CA8}"/>
                  </a:ext>
                </a:extLst>
              </p:cNvPr>
              <p:cNvSpPr/>
              <p:nvPr/>
            </p:nvSpPr>
            <p:spPr>
              <a:xfrm>
                <a:off x="2429309" y="1076970"/>
                <a:ext cx="1112520" cy="48025"/>
              </a:xfrm>
              <a:custGeom>
                <a:avLst/>
                <a:gdLst>
                  <a:gd name="connsiteX0" fmla="*/ 0 w 1112520"/>
                  <a:gd name="connsiteY0" fmla="*/ 17286 h 48025"/>
                  <a:gd name="connsiteX1" fmla="*/ 284480 w 1112520"/>
                  <a:gd name="connsiteY1" fmla="*/ 47766 h 48025"/>
                  <a:gd name="connsiteX2" fmla="*/ 848360 w 1112520"/>
                  <a:gd name="connsiteY2" fmla="*/ 2046 h 48025"/>
                  <a:gd name="connsiteX3" fmla="*/ 1112520 w 1112520"/>
                  <a:gd name="connsiteY3" fmla="*/ 12206 h 4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2520" h="48025">
                    <a:moveTo>
                      <a:pt x="0" y="17286"/>
                    </a:moveTo>
                    <a:cubicBezTo>
                      <a:pt x="71543" y="33796"/>
                      <a:pt x="143087" y="50306"/>
                      <a:pt x="284480" y="47766"/>
                    </a:cubicBezTo>
                    <a:cubicBezTo>
                      <a:pt x="425873" y="45226"/>
                      <a:pt x="710353" y="7973"/>
                      <a:pt x="848360" y="2046"/>
                    </a:cubicBezTo>
                    <a:cubicBezTo>
                      <a:pt x="986367" y="-3881"/>
                      <a:pt x="1049443" y="4162"/>
                      <a:pt x="1112520" y="12206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7" name="Freihandform: Form 126">
                <a:extLst>
                  <a:ext uri="{FF2B5EF4-FFF2-40B4-BE49-F238E27FC236}">
                    <a16:creationId xmlns:a16="http://schemas.microsoft.com/office/drawing/2014/main" id="{DC4E299D-BE67-42BE-BF99-FFB37D587D34}"/>
                  </a:ext>
                </a:extLst>
              </p:cNvPr>
              <p:cNvSpPr/>
              <p:nvPr/>
            </p:nvSpPr>
            <p:spPr>
              <a:xfrm>
                <a:off x="3180080" y="769656"/>
                <a:ext cx="274320" cy="562825"/>
              </a:xfrm>
              <a:custGeom>
                <a:avLst/>
                <a:gdLst>
                  <a:gd name="connsiteX0" fmla="*/ 274320 w 274320"/>
                  <a:gd name="connsiteY0" fmla="*/ 0 h 574040"/>
                  <a:gd name="connsiteX1" fmla="*/ 167640 w 274320"/>
                  <a:gd name="connsiteY1" fmla="*/ 162560 h 574040"/>
                  <a:gd name="connsiteX2" fmla="*/ 96520 w 274320"/>
                  <a:gd name="connsiteY2" fmla="*/ 391160 h 574040"/>
                  <a:gd name="connsiteX3" fmla="*/ 0 w 274320"/>
                  <a:gd name="connsiteY3" fmla="*/ 574040 h 57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" h="574040">
                    <a:moveTo>
                      <a:pt x="274320" y="0"/>
                    </a:moveTo>
                    <a:cubicBezTo>
                      <a:pt x="235796" y="48683"/>
                      <a:pt x="197273" y="97367"/>
                      <a:pt x="167640" y="162560"/>
                    </a:cubicBezTo>
                    <a:cubicBezTo>
                      <a:pt x="138007" y="227753"/>
                      <a:pt x="124460" y="322580"/>
                      <a:pt x="96520" y="391160"/>
                    </a:cubicBezTo>
                    <a:cubicBezTo>
                      <a:pt x="68580" y="459740"/>
                      <a:pt x="34290" y="516890"/>
                      <a:pt x="0" y="574040"/>
                    </a:cubicBezTo>
                  </a:path>
                </a:pathLst>
              </a:custGeom>
              <a:noFill/>
              <a:ln w="34925" cmpd="tri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1E05FF06-A9E9-4A67-8EB9-2E2F63998C53}"/>
                  </a:ext>
                </a:extLst>
              </p:cNvPr>
              <p:cNvCxnSpPr>
                <a:cxnSpLocks/>
                <a:stCxn id="125" idx="5"/>
                <a:endCxn id="125" idx="3"/>
              </p:cNvCxnSpPr>
              <p:nvPr/>
            </p:nvCxnSpPr>
            <p:spPr>
              <a:xfrm>
                <a:off x="2452488" y="1047510"/>
                <a:ext cx="431720" cy="281412"/>
              </a:xfrm>
              <a:prstGeom prst="line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B5202F71-8461-4FB3-9E2B-D28680801CFB}"/>
                  </a:ext>
                </a:extLst>
              </p:cNvPr>
              <p:cNvSpPr/>
              <p:nvPr/>
            </p:nvSpPr>
            <p:spPr>
              <a:xfrm>
                <a:off x="2584480" y="571500"/>
                <a:ext cx="105380" cy="252107"/>
              </a:xfrm>
              <a:prstGeom prst="cube">
                <a:avLst>
                  <a:gd name="adj" fmla="val 268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3EB31F91-E0DE-4788-8312-0EBBC28A5B89}"/>
                  </a:ext>
                </a:extLst>
              </p:cNvPr>
              <p:cNvSpPr/>
              <p:nvPr/>
            </p:nvSpPr>
            <p:spPr>
              <a:xfrm>
                <a:off x="2701179" y="602830"/>
                <a:ext cx="105380" cy="252107"/>
              </a:xfrm>
              <a:prstGeom prst="cube">
                <a:avLst>
                  <a:gd name="adj" fmla="val 268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16E4C4ED-DEC3-4FF1-99CA-1D53E1D8949D}"/>
                  </a:ext>
                </a:extLst>
              </p:cNvPr>
              <p:cNvSpPr/>
              <p:nvPr/>
            </p:nvSpPr>
            <p:spPr>
              <a:xfrm>
                <a:off x="2821051" y="576029"/>
                <a:ext cx="105380" cy="252107"/>
              </a:xfrm>
              <a:prstGeom prst="cube">
                <a:avLst>
                  <a:gd name="adj" fmla="val 268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420782AF-D607-4AA8-82FA-62888C04CA57}"/>
                  </a:ext>
                </a:extLst>
              </p:cNvPr>
              <p:cNvSpPr/>
              <p:nvPr/>
            </p:nvSpPr>
            <p:spPr>
              <a:xfrm>
                <a:off x="2591737" y="723145"/>
                <a:ext cx="105380" cy="191948"/>
              </a:xfrm>
              <a:prstGeom prst="cube">
                <a:avLst>
                  <a:gd name="adj" fmla="val 268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E22BAAE7-B7DE-4C83-BA9D-681A545018F5}"/>
                  </a:ext>
                </a:extLst>
              </p:cNvPr>
              <p:cNvSpPr/>
              <p:nvPr/>
            </p:nvSpPr>
            <p:spPr>
              <a:xfrm>
                <a:off x="2552324" y="834086"/>
                <a:ext cx="105380" cy="191948"/>
              </a:xfrm>
              <a:prstGeom prst="cube">
                <a:avLst>
                  <a:gd name="adj" fmla="val 268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BE434354-8741-4096-9DE8-E2A6810D39DD}"/>
                  </a:ext>
                </a:extLst>
              </p:cNvPr>
              <p:cNvSpPr/>
              <p:nvPr/>
            </p:nvSpPr>
            <p:spPr>
              <a:xfrm>
                <a:off x="2722739" y="806184"/>
                <a:ext cx="105380" cy="144446"/>
              </a:xfrm>
              <a:prstGeom prst="cube">
                <a:avLst>
                  <a:gd name="adj" fmla="val 268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E1C517A0-86CA-44CD-AE8B-27BD2E1FF6C9}"/>
                  </a:ext>
                </a:extLst>
              </p:cNvPr>
              <p:cNvSpPr/>
              <p:nvPr/>
            </p:nvSpPr>
            <p:spPr>
              <a:xfrm>
                <a:off x="2860637" y="792800"/>
                <a:ext cx="105380" cy="144446"/>
              </a:xfrm>
              <a:prstGeom prst="cube">
                <a:avLst>
                  <a:gd name="adj" fmla="val 268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9DF56ECF-DCEE-45BC-B0FD-9F69AA006B07}"/>
                  </a:ext>
                </a:extLst>
              </p:cNvPr>
              <p:cNvSpPr/>
              <p:nvPr/>
            </p:nvSpPr>
            <p:spPr>
              <a:xfrm>
                <a:off x="2682427" y="886782"/>
                <a:ext cx="105380" cy="112288"/>
              </a:xfrm>
              <a:prstGeom prst="cube">
                <a:avLst>
                  <a:gd name="adj" fmla="val 268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0D2E9151-25EE-41A7-A4E8-EC5E32560A8F}"/>
                  </a:ext>
                </a:extLst>
              </p:cNvPr>
              <p:cNvSpPr/>
              <p:nvPr/>
            </p:nvSpPr>
            <p:spPr>
              <a:xfrm>
                <a:off x="2790243" y="908863"/>
                <a:ext cx="105380" cy="112288"/>
              </a:xfrm>
              <a:prstGeom prst="cube">
                <a:avLst>
                  <a:gd name="adj" fmla="val 268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0DAB158F-5BB8-4EB7-A38C-4AF6DCA38D3C}"/>
                  </a:ext>
                </a:extLst>
              </p:cNvPr>
              <p:cNvSpPr/>
              <p:nvPr/>
            </p:nvSpPr>
            <p:spPr>
              <a:xfrm>
                <a:off x="2974573" y="736350"/>
                <a:ext cx="378145" cy="97681"/>
              </a:xfrm>
              <a:prstGeom prst="cube">
                <a:avLst>
                  <a:gd name="adj" fmla="val 4439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39" name="Pfeil: nach unten 138">
                <a:extLst>
                  <a:ext uri="{FF2B5EF4-FFF2-40B4-BE49-F238E27FC236}">
                    <a16:creationId xmlns:a16="http://schemas.microsoft.com/office/drawing/2014/main" id="{7E4884CC-45E3-4666-B5FC-6442313C345C}"/>
                  </a:ext>
                </a:extLst>
              </p:cNvPr>
              <p:cNvSpPr/>
              <p:nvPr/>
            </p:nvSpPr>
            <p:spPr>
              <a:xfrm rot="10800000">
                <a:off x="2394468" y="1134191"/>
                <a:ext cx="53696" cy="106429"/>
              </a:xfrm>
              <a:prstGeom prst="downArrow">
                <a:avLst>
                  <a:gd name="adj1" fmla="val 28713"/>
                  <a:gd name="adj2" fmla="val 1741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0" name="Pfeil: nach unten 139">
                <a:extLst>
                  <a:ext uri="{FF2B5EF4-FFF2-40B4-BE49-F238E27FC236}">
                    <a16:creationId xmlns:a16="http://schemas.microsoft.com/office/drawing/2014/main" id="{A395D84F-623B-44B8-A799-78C2B0E9CB47}"/>
                  </a:ext>
                </a:extLst>
              </p:cNvPr>
              <p:cNvSpPr/>
              <p:nvPr/>
            </p:nvSpPr>
            <p:spPr>
              <a:xfrm rot="10800000">
                <a:off x="2432467" y="1084840"/>
                <a:ext cx="53696" cy="106429"/>
              </a:xfrm>
              <a:prstGeom prst="downArrow">
                <a:avLst>
                  <a:gd name="adj1" fmla="val 28713"/>
                  <a:gd name="adj2" fmla="val 1741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1" name="Pfeil: nach unten 140">
                <a:extLst>
                  <a:ext uri="{FF2B5EF4-FFF2-40B4-BE49-F238E27FC236}">
                    <a16:creationId xmlns:a16="http://schemas.microsoft.com/office/drawing/2014/main" id="{313A3D60-016C-41E7-9DDC-F1CC8216CD6A}"/>
                  </a:ext>
                </a:extLst>
              </p:cNvPr>
              <p:cNvSpPr/>
              <p:nvPr/>
            </p:nvSpPr>
            <p:spPr>
              <a:xfrm rot="10800000">
                <a:off x="2449189" y="1166342"/>
                <a:ext cx="53696" cy="106429"/>
              </a:xfrm>
              <a:prstGeom prst="downArrow">
                <a:avLst>
                  <a:gd name="adj1" fmla="val 28713"/>
                  <a:gd name="adj2" fmla="val 1741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2" name="Pfeil: nach unten 141">
                <a:extLst>
                  <a:ext uri="{FF2B5EF4-FFF2-40B4-BE49-F238E27FC236}">
                    <a16:creationId xmlns:a16="http://schemas.microsoft.com/office/drawing/2014/main" id="{1F5C9BFE-760E-48D6-BB3C-CE27CB34A5DE}"/>
                  </a:ext>
                </a:extLst>
              </p:cNvPr>
              <p:cNvSpPr/>
              <p:nvPr/>
            </p:nvSpPr>
            <p:spPr>
              <a:xfrm rot="10800000">
                <a:off x="2490181" y="1118520"/>
                <a:ext cx="53696" cy="106429"/>
              </a:xfrm>
              <a:prstGeom prst="downArrow">
                <a:avLst>
                  <a:gd name="adj1" fmla="val 28713"/>
                  <a:gd name="adj2" fmla="val 1741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3" name="Pfeil: nach unten 142">
                <a:extLst>
                  <a:ext uri="{FF2B5EF4-FFF2-40B4-BE49-F238E27FC236}">
                    <a16:creationId xmlns:a16="http://schemas.microsoft.com/office/drawing/2014/main" id="{5166BA5B-C242-4411-9FD5-3F98B9752F6F}"/>
                  </a:ext>
                </a:extLst>
              </p:cNvPr>
              <p:cNvSpPr/>
              <p:nvPr/>
            </p:nvSpPr>
            <p:spPr>
              <a:xfrm rot="10800000">
                <a:off x="2547192" y="1088445"/>
                <a:ext cx="53696" cy="106429"/>
              </a:xfrm>
              <a:prstGeom prst="downArrow">
                <a:avLst>
                  <a:gd name="adj1" fmla="val 28713"/>
                  <a:gd name="adj2" fmla="val 1741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4" name="Pfeil: nach unten 143">
                <a:extLst>
                  <a:ext uri="{FF2B5EF4-FFF2-40B4-BE49-F238E27FC236}">
                    <a16:creationId xmlns:a16="http://schemas.microsoft.com/office/drawing/2014/main" id="{9BE3B666-810D-4683-8DF8-17F7688C2EF2}"/>
                  </a:ext>
                </a:extLst>
              </p:cNvPr>
              <p:cNvSpPr/>
              <p:nvPr/>
            </p:nvSpPr>
            <p:spPr>
              <a:xfrm rot="10800000">
                <a:off x="2525476" y="1180653"/>
                <a:ext cx="53696" cy="106429"/>
              </a:xfrm>
              <a:prstGeom prst="downArrow">
                <a:avLst>
                  <a:gd name="adj1" fmla="val 28713"/>
                  <a:gd name="adj2" fmla="val 1741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5" name="Pfeil: nach unten 144">
                <a:extLst>
                  <a:ext uri="{FF2B5EF4-FFF2-40B4-BE49-F238E27FC236}">
                    <a16:creationId xmlns:a16="http://schemas.microsoft.com/office/drawing/2014/main" id="{9D947A00-2240-41B0-8777-292018B0EDD0}"/>
                  </a:ext>
                </a:extLst>
              </p:cNvPr>
              <p:cNvSpPr/>
              <p:nvPr/>
            </p:nvSpPr>
            <p:spPr>
              <a:xfrm rot="10800000">
                <a:off x="2485344" y="1214902"/>
                <a:ext cx="53696" cy="106429"/>
              </a:xfrm>
              <a:prstGeom prst="downArrow">
                <a:avLst>
                  <a:gd name="adj1" fmla="val 28713"/>
                  <a:gd name="adj2" fmla="val 1741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6" name="Pfeil: nach unten 145">
                <a:extLst>
                  <a:ext uri="{FF2B5EF4-FFF2-40B4-BE49-F238E27FC236}">
                    <a16:creationId xmlns:a16="http://schemas.microsoft.com/office/drawing/2014/main" id="{026425C8-FB2F-43ED-BC79-B0C154038CDE}"/>
                  </a:ext>
                </a:extLst>
              </p:cNvPr>
              <p:cNvSpPr/>
              <p:nvPr/>
            </p:nvSpPr>
            <p:spPr>
              <a:xfrm rot="10800000">
                <a:off x="2409971" y="1214397"/>
                <a:ext cx="53696" cy="106429"/>
              </a:xfrm>
              <a:prstGeom prst="downArrow">
                <a:avLst>
                  <a:gd name="adj1" fmla="val 28713"/>
                  <a:gd name="adj2" fmla="val 1741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7" name="Pfeil: nach unten 146">
                <a:extLst>
                  <a:ext uri="{FF2B5EF4-FFF2-40B4-BE49-F238E27FC236}">
                    <a16:creationId xmlns:a16="http://schemas.microsoft.com/office/drawing/2014/main" id="{E88D1BED-F296-417B-B0FD-B5E807CD81B1}"/>
                  </a:ext>
                </a:extLst>
              </p:cNvPr>
              <p:cNvSpPr/>
              <p:nvPr/>
            </p:nvSpPr>
            <p:spPr>
              <a:xfrm rot="10800000">
                <a:off x="2356314" y="1210827"/>
                <a:ext cx="53696" cy="106429"/>
              </a:xfrm>
              <a:prstGeom prst="downArrow">
                <a:avLst>
                  <a:gd name="adj1" fmla="val 28713"/>
                  <a:gd name="adj2" fmla="val 1741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8" name="Pfeil: nach unten 147">
                <a:extLst>
                  <a:ext uri="{FF2B5EF4-FFF2-40B4-BE49-F238E27FC236}">
                    <a16:creationId xmlns:a16="http://schemas.microsoft.com/office/drawing/2014/main" id="{0D0E81C3-F6FE-457B-AF68-730614B87969}"/>
                  </a:ext>
                </a:extLst>
              </p:cNvPr>
              <p:cNvSpPr/>
              <p:nvPr/>
            </p:nvSpPr>
            <p:spPr>
              <a:xfrm rot="10800000">
                <a:off x="2612082" y="1152610"/>
                <a:ext cx="53696" cy="106429"/>
              </a:xfrm>
              <a:prstGeom prst="downArrow">
                <a:avLst>
                  <a:gd name="adj1" fmla="val 28713"/>
                  <a:gd name="adj2" fmla="val 1741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49" name="Pfeil: nach unten 148">
                <a:extLst>
                  <a:ext uri="{FF2B5EF4-FFF2-40B4-BE49-F238E27FC236}">
                    <a16:creationId xmlns:a16="http://schemas.microsoft.com/office/drawing/2014/main" id="{20494EEB-B2A8-4FC2-A0CF-08187854489B}"/>
                  </a:ext>
                </a:extLst>
              </p:cNvPr>
              <p:cNvSpPr/>
              <p:nvPr/>
            </p:nvSpPr>
            <p:spPr>
              <a:xfrm rot="10800000">
                <a:off x="2669547" y="1202339"/>
                <a:ext cx="53696" cy="106429"/>
              </a:xfrm>
              <a:prstGeom prst="downArrow">
                <a:avLst>
                  <a:gd name="adj1" fmla="val 28713"/>
                  <a:gd name="adj2" fmla="val 174171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0" name="Parallelogramm 149">
                <a:extLst>
                  <a:ext uri="{FF2B5EF4-FFF2-40B4-BE49-F238E27FC236}">
                    <a16:creationId xmlns:a16="http://schemas.microsoft.com/office/drawing/2014/main" id="{EF1A26C5-C465-4D39-832A-17CACAFD0DAD}"/>
                  </a:ext>
                </a:extLst>
              </p:cNvPr>
              <p:cNvSpPr/>
              <p:nvPr/>
            </p:nvSpPr>
            <p:spPr>
              <a:xfrm>
                <a:off x="3028035" y="1203850"/>
                <a:ext cx="161091" cy="118432"/>
              </a:xfrm>
              <a:prstGeom prst="parallelogram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1" name="Parallelogramm 150">
                <a:extLst>
                  <a:ext uri="{FF2B5EF4-FFF2-40B4-BE49-F238E27FC236}">
                    <a16:creationId xmlns:a16="http://schemas.microsoft.com/office/drawing/2014/main" id="{DFE2B194-E5DE-48D8-8F1D-E6D327A38D8A}"/>
                  </a:ext>
                </a:extLst>
              </p:cNvPr>
              <p:cNvSpPr/>
              <p:nvPr/>
            </p:nvSpPr>
            <p:spPr>
              <a:xfrm>
                <a:off x="2926643" y="1151815"/>
                <a:ext cx="137249" cy="101048"/>
              </a:xfrm>
              <a:prstGeom prst="parallelogram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2" name="Parallelogramm 151">
                <a:extLst>
                  <a:ext uri="{FF2B5EF4-FFF2-40B4-BE49-F238E27FC236}">
                    <a16:creationId xmlns:a16="http://schemas.microsoft.com/office/drawing/2014/main" id="{5A7B8342-F521-4DBA-96A2-0A5998C15C25}"/>
                  </a:ext>
                </a:extLst>
              </p:cNvPr>
              <p:cNvSpPr/>
              <p:nvPr/>
            </p:nvSpPr>
            <p:spPr>
              <a:xfrm>
                <a:off x="3120501" y="1105410"/>
                <a:ext cx="137249" cy="60932"/>
              </a:xfrm>
              <a:prstGeom prst="parallelogram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3" name="Parallelogramm 152">
                <a:extLst>
                  <a:ext uri="{FF2B5EF4-FFF2-40B4-BE49-F238E27FC236}">
                    <a16:creationId xmlns:a16="http://schemas.microsoft.com/office/drawing/2014/main" id="{E669F8B0-CA01-4175-B941-E0D2B580C7E4}"/>
                  </a:ext>
                </a:extLst>
              </p:cNvPr>
              <p:cNvSpPr/>
              <p:nvPr/>
            </p:nvSpPr>
            <p:spPr>
              <a:xfrm>
                <a:off x="2764822" y="1165200"/>
                <a:ext cx="137249" cy="60932"/>
              </a:xfrm>
              <a:prstGeom prst="parallelogram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B5EF2EF8-34F2-4F47-9A46-22F3CD59F8D4}"/>
                  </a:ext>
                </a:extLst>
              </p:cNvPr>
              <p:cNvSpPr/>
              <p:nvPr/>
            </p:nvSpPr>
            <p:spPr>
              <a:xfrm>
                <a:off x="2992246" y="793364"/>
                <a:ext cx="187834" cy="83332"/>
              </a:xfrm>
              <a:prstGeom prst="cube">
                <a:avLst>
                  <a:gd name="adj" fmla="val 4741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5" name="Zylinder 154">
                <a:extLst>
                  <a:ext uri="{FF2B5EF4-FFF2-40B4-BE49-F238E27FC236}">
                    <a16:creationId xmlns:a16="http://schemas.microsoft.com/office/drawing/2014/main" id="{E4A46F48-7B95-4995-A7DF-8D3C7453A776}"/>
                  </a:ext>
                </a:extLst>
              </p:cNvPr>
              <p:cNvSpPr/>
              <p:nvPr/>
            </p:nvSpPr>
            <p:spPr>
              <a:xfrm flipH="1">
                <a:off x="3012539" y="703457"/>
                <a:ext cx="45719" cy="67748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156" name="Grafik 155" descr="Haus">
                <a:extLst>
                  <a:ext uri="{FF2B5EF4-FFF2-40B4-BE49-F238E27FC236}">
                    <a16:creationId xmlns:a16="http://schemas.microsoft.com/office/drawing/2014/main" id="{086C8CAD-EABF-4646-B52A-8FD99F966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509253" y="806184"/>
                <a:ext cx="131413" cy="103334"/>
              </a:xfrm>
              <a:prstGeom prst="rect">
                <a:avLst/>
              </a:prstGeom>
            </p:spPr>
          </p:pic>
          <p:pic>
            <p:nvPicPr>
              <p:cNvPr id="157" name="Grafik 156" descr="Zuhause">
                <a:extLst>
                  <a:ext uri="{FF2B5EF4-FFF2-40B4-BE49-F238E27FC236}">
                    <a16:creationId xmlns:a16="http://schemas.microsoft.com/office/drawing/2014/main" id="{AEEE7714-6E79-47E4-B212-812422220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460603" y="761520"/>
                <a:ext cx="108496" cy="85770"/>
              </a:xfrm>
              <a:prstGeom prst="rect">
                <a:avLst/>
              </a:prstGeom>
            </p:spPr>
          </p:pic>
          <p:pic>
            <p:nvPicPr>
              <p:cNvPr id="158" name="Grafik 157" descr="Haus">
                <a:extLst>
                  <a:ext uri="{FF2B5EF4-FFF2-40B4-BE49-F238E27FC236}">
                    <a16:creationId xmlns:a16="http://schemas.microsoft.com/office/drawing/2014/main" id="{0BEF5757-2B33-48B3-8BF0-FD50F3562F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562627" y="695715"/>
                <a:ext cx="114356" cy="124672"/>
              </a:xfrm>
              <a:prstGeom prst="rect">
                <a:avLst/>
              </a:prstGeom>
            </p:spPr>
          </p:pic>
          <p:pic>
            <p:nvPicPr>
              <p:cNvPr id="159" name="Grafik 158" descr="Zuhause">
                <a:extLst>
                  <a:ext uri="{FF2B5EF4-FFF2-40B4-BE49-F238E27FC236}">
                    <a16:creationId xmlns:a16="http://schemas.microsoft.com/office/drawing/2014/main" id="{6942E4E9-CBA6-4A56-B50C-D3ABAAA11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372542" y="942272"/>
                <a:ext cx="136067" cy="85770"/>
              </a:xfrm>
              <a:prstGeom prst="rect">
                <a:avLst/>
              </a:prstGeom>
            </p:spPr>
          </p:pic>
          <p:pic>
            <p:nvPicPr>
              <p:cNvPr id="160" name="Grafik 159" descr="Kuh">
                <a:extLst>
                  <a:ext uri="{FF2B5EF4-FFF2-40B4-BE49-F238E27FC236}">
                    <a16:creationId xmlns:a16="http://schemas.microsoft.com/office/drawing/2014/main" id="{654CF2FC-AD5E-4CCA-8141-27DCA6D15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307101" y="1065806"/>
                <a:ext cx="186595" cy="186595"/>
              </a:xfrm>
              <a:prstGeom prst="rect">
                <a:avLst/>
              </a:prstGeom>
            </p:spPr>
          </p:pic>
          <p:pic>
            <p:nvPicPr>
              <p:cNvPr id="161" name="Grafik 160" descr="Schaf">
                <a:extLst>
                  <a:ext uri="{FF2B5EF4-FFF2-40B4-BE49-F238E27FC236}">
                    <a16:creationId xmlns:a16="http://schemas.microsoft.com/office/drawing/2014/main" id="{DA2A9DDC-075A-4193-B3E5-32BA6A429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flipH="1">
                <a:off x="3320999" y="1191269"/>
                <a:ext cx="147257" cy="150317"/>
              </a:xfrm>
              <a:prstGeom prst="rect">
                <a:avLst/>
              </a:prstGeom>
            </p:spPr>
          </p:pic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B154A900-EB0B-4707-9707-A0744AA77F56}"/>
                  </a:ext>
                </a:extLst>
              </p:cNvPr>
              <p:cNvSpPr/>
              <p:nvPr/>
            </p:nvSpPr>
            <p:spPr>
              <a:xfrm>
                <a:off x="2946712" y="881633"/>
                <a:ext cx="265899" cy="149341"/>
              </a:xfrm>
              <a:prstGeom prst="cube">
                <a:avLst>
                  <a:gd name="adj" fmla="val 6647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82EE23D9-47EC-4084-A737-495EA0C72FA1}"/>
                  </a:ext>
                </a:extLst>
              </p:cNvPr>
              <p:cNvSpPr/>
              <p:nvPr/>
            </p:nvSpPr>
            <p:spPr>
              <a:xfrm>
                <a:off x="2625170" y="999049"/>
                <a:ext cx="105380" cy="112288"/>
              </a:xfrm>
              <a:prstGeom prst="cube">
                <a:avLst>
                  <a:gd name="adj" fmla="val 268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6C4EB2E4-3D4A-4C40-A360-A465ABED8C9A}"/>
                  </a:ext>
                </a:extLst>
              </p:cNvPr>
              <p:cNvSpPr/>
              <p:nvPr/>
            </p:nvSpPr>
            <p:spPr>
              <a:xfrm>
                <a:off x="2786479" y="982162"/>
                <a:ext cx="105380" cy="112288"/>
              </a:xfrm>
              <a:prstGeom prst="cube">
                <a:avLst>
                  <a:gd name="adj" fmla="val 2684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FB71BFB6-04C7-402D-BE64-C8ED7D6AC61D}"/>
                </a:ext>
              </a:extLst>
            </p:cNvPr>
            <p:cNvSpPr txBox="1"/>
            <p:nvPr/>
          </p:nvSpPr>
          <p:spPr>
            <a:xfrm>
              <a:off x="2065978" y="1424511"/>
              <a:ext cx="112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“REAL WORLD”</a:t>
              </a:r>
            </a:p>
          </p:txBody>
        </p:sp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3DEDBEEC-4ED6-4924-B2A6-BE40486D5213}"/>
                </a:ext>
              </a:extLst>
            </p:cNvPr>
            <p:cNvGrpSpPr/>
            <p:nvPr/>
          </p:nvGrpSpPr>
          <p:grpSpPr>
            <a:xfrm>
              <a:off x="2194386" y="8237"/>
              <a:ext cx="726248" cy="232819"/>
              <a:chOff x="2114765" y="25699"/>
              <a:chExt cx="818568" cy="266153"/>
            </a:xfrm>
          </p:grpSpPr>
          <p:sp>
            <p:nvSpPr>
              <p:cNvPr id="167" name="Gleichschenkliges Dreieck 166">
                <a:extLst>
                  <a:ext uri="{FF2B5EF4-FFF2-40B4-BE49-F238E27FC236}">
                    <a16:creationId xmlns:a16="http://schemas.microsoft.com/office/drawing/2014/main" id="{34543997-41AB-4029-B967-27586BD085C9}"/>
                  </a:ext>
                </a:extLst>
              </p:cNvPr>
              <p:cNvSpPr/>
              <p:nvPr/>
            </p:nvSpPr>
            <p:spPr>
              <a:xfrm>
                <a:off x="2736393" y="121731"/>
                <a:ext cx="148855" cy="170121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2FDCDA18-2F8F-4E0D-B72B-C871C9EBCF1B}"/>
                  </a:ext>
                </a:extLst>
              </p:cNvPr>
              <p:cNvSpPr/>
              <p:nvPr/>
            </p:nvSpPr>
            <p:spPr>
              <a:xfrm>
                <a:off x="2688785" y="26038"/>
                <a:ext cx="244548" cy="17012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cxnSp>
            <p:nvCxnSpPr>
              <p:cNvPr id="169" name="Gerader Verbinder 168">
                <a:extLst>
                  <a:ext uri="{FF2B5EF4-FFF2-40B4-BE49-F238E27FC236}">
                    <a16:creationId xmlns:a16="http://schemas.microsoft.com/office/drawing/2014/main" id="{90B4A783-3E1E-4DB5-B365-24C54CF3291B}"/>
                  </a:ext>
                </a:extLst>
              </p:cNvPr>
              <p:cNvCxnSpPr>
                <a:cxnSpLocks/>
                <a:endCxn id="168" idx="1"/>
              </p:cNvCxnSpPr>
              <p:nvPr/>
            </p:nvCxnSpPr>
            <p:spPr>
              <a:xfrm>
                <a:off x="2614947" y="111099"/>
                <a:ext cx="7383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Parallelogramm 169">
                <a:extLst>
                  <a:ext uri="{FF2B5EF4-FFF2-40B4-BE49-F238E27FC236}">
                    <a16:creationId xmlns:a16="http://schemas.microsoft.com/office/drawing/2014/main" id="{D5FB8149-7C3E-46FF-999C-5B004FC2C4D5}"/>
                  </a:ext>
                </a:extLst>
              </p:cNvPr>
              <p:cNvSpPr/>
              <p:nvPr/>
            </p:nvSpPr>
            <p:spPr>
              <a:xfrm>
                <a:off x="2114765" y="25699"/>
                <a:ext cx="537102" cy="166435"/>
              </a:xfrm>
              <a:prstGeom prst="parallelogram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0E2D5023-EA19-4407-BA91-F93ABB72397B}"/>
                </a:ext>
              </a:extLst>
            </p:cNvPr>
            <p:cNvCxnSpPr>
              <a:cxnSpLocks/>
              <a:stCxn id="167" idx="4"/>
              <a:endCxn id="125" idx="2"/>
            </p:cNvCxnSpPr>
            <p:nvPr/>
          </p:nvCxnSpPr>
          <p:spPr>
            <a:xfrm>
              <a:off x="2877972" y="241056"/>
              <a:ext cx="430422" cy="89958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9FCEE167-1A6A-47DA-B3AB-2CF7C6CBC4FA}"/>
                </a:ext>
              </a:extLst>
            </p:cNvPr>
            <p:cNvCxnSpPr>
              <a:cxnSpLocks/>
              <a:stCxn id="167" idx="2"/>
              <a:endCxn id="125" idx="5"/>
            </p:cNvCxnSpPr>
            <p:nvPr/>
          </p:nvCxnSpPr>
          <p:spPr>
            <a:xfrm flipH="1">
              <a:off x="2197040" y="241056"/>
              <a:ext cx="548865" cy="89958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3" name="Group 1398">
              <a:extLst>
                <a:ext uri="{FF2B5EF4-FFF2-40B4-BE49-F238E27FC236}">
                  <a16:creationId xmlns:a16="http://schemas.microsoft.com/office/drawing/2014/main" id="{680F834B-3E84-418E-9F5A-C95A266094BD}"/>
                </a:ext>
              </a:extLst>
            </p:cNvPr>
            <p:cNvGrpSpPr/>
            <p:nvPr/>
          </p:nvGrpSpPr>
          <p:grpSpPr>
            <a:xfrm rot="333429">
              <a:off x="3157325" y="311900"/>
              <a:ext cx="703920" cy="419941"/>
              <a:chOff x="3157325" y="189140"/>
              <a:chExt cx="703920" cy="419941"/>
            </a:xfrm>
          </p:grpSpPr>
          <p:grpSp>
            <p:nvGrpSpPr>
              <p:cNvPr id="494" name="Gruppieren 493">
                <a:extLst>
                  <a:ext uri="{FF2B5EF4-FFF2-40B4-BE49-F238E27FC236}">
                    <a16:creationId xmlns:a16="http://schemas.microsoft.com/office/drawing/2014/main" id="{57E74C2A-05A6-4C7B-B845-B232ABA362EF}"/>
                  </a:ext>
                </a:extLst>
              </p:cNvPr>
              <p:cNvGrpSpPr/>
              <p:nvPr/>
            </p:nvGrpSpPr>
            <p:grpSpPr>
              <a:xfrm rot="21271048">
                <a:off x="3253900" y="189140"/>
                <a:ext cx="384487" cy="419941"/>
                <a:chOff x="4356174" y="502920"/>
                <a:chExt cx="440177" cy="408534"/>
              </a:xfrm>
            </p:grpSpPr>
            <p:sp>
              <p:nvSpPr>
                <p:cNvPr id="501" name="Bogen 500">
                  <a:extLst>
                    <a:ext uri="{FF2B5EF4-FFF2-40B4-BE49-F238E27FC236}">
                      <a16:creationId xmlns:a16="http://schemas.microsoft.com/office/drawing/2014/main" id="{53525785-08A8-418E-A41B-B622433BC0E7}"/>
                    </a:ext>
                  </a:extLst>
                </p:cNvPr>
                <p:cNvSpPr/>
                <p:nvPr/>
              </p:nvSpPr>
              <p:spPr>
                <a:xfrm rot="10401245">
                  <a:off x="4486002" y="621852"/>
                  <a:ext cx="180524" cy="171737"/>
                </a:xfrm>
                <a:prstGeom prst="arc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502" name="Bogen 501">
                  <a:extLst>
                    <a:ext uri="{FF2B5EF4-FFF2-40B4-BE49-F238E27FC236}">
                      <a16:creationId xmlns:a16="http://schemas.microsoft.com/office/drawing/2014/main" id="{F3ACCC15-95C5-4263-ABC9-198F971C66EA}"/>
                    </a:ext>
                  </a:extLst>
                </p:cNvPr>
                <p:cNvSpPr/>
                <p:nvPr/>
              </p:nvSpPr>
              <p:spPr>
                <a:xfrm rot="10437401">
                  <a:off x="4426463" y="567004"/>
                  <a:ext cx="299602" cy="281433"/>
                </a:xfrm>
                <a:prstGeom prst="arc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503" name="Bogen 502">
                  <a:extLst>
                    <a:ext uri="{FF2B5EF4-FFF2-40B4-BE49-F238E27FC236}">
                      <a16:creationId xmlns:a16="http://schemas.microsoft.com/office/drawing/2014/main" id="{DCE5D952-D9A3-477E-9ABE-DC3665515755}"/>
                    </a:ext>
                  </a:extLst>
                </p:cNvPr>
                <p:cNvSpPr/>
                <p:nvPr/>
              </p:nvSpPr>
              <p:spPr>
                <a:xfrm rot="10346519">
                  <a:off x="4356174" y="502920"/>
                  <a:ext cx="440177" cy="408534"/>
                </a:xfrm>
                <a:prstGeom prst="arc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495" name="Gruppieren 494">
                <a:extLst>
                  <a:ext uri="{FF2B5EF4-FFF2-40B4-BE49-F238E27FC236}">
                    <a16:creationId xmlns:a16="http://schemas.microsoft.com/office/drawing/2014/main" id="{D7BAC025-6C3D-4581-B5AF-983C0D67B3B5}"/>
                  </a:ext>
                </a:extLst>
              </p:cNvPr>
              <p:cNvGrpSpPr/>
              <p:nvPr/>
            </p:nvGrpSpPr>
            <p:grpSpPr>
              <a:xfrm rot="1990305">
                <a:off x="3157325" y="248655"/>
                <a:ext cx="703920" cy="181935"/>
                <a:chOff x="5934952" y="757448"/>
                <a:chExt cx="943068" cy="170120"/>
              </a:xfrm>
            </p:grpSpPr>
            <p:cxnSp>
              <p:nvCxnSpPr>
                <p:cNvPr id="496" name="Gerader Verbinder 495">
                  <a:extLst>
                    <a:ext uri="{FF2B5EF4-FFF2-40B4-BE49-F238E27FC236}">
                      <a16:creationId xmlns:a16="http://schemas.microsoft.com/office/drawing/2014/main" id="{55AF1239-82B6-4CEE-B024-F8B67DD1771C}"/>
                    </a:ext>
                  </a:extLst>
                </p:cNvPr>
                <p:cNvCxnSpPr>
                  <a:cxnSpLocks/>
                  <a:stCxn id="500" idx="3"/>
                </p:cNvCxnSpPr>
                <p:nvPr/>
              </p:nvCxnSpPr>
              <p:spPr>
                <a:xfrm>
                  <a:off x="6480050" y="842508"/>
                  <a:ext cx="73839" cy="23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Parallelogramm 496">
                  <a:extLst>
                    <a:ext uri="{FF2B5EF4-FFF2-40B4-BE49-F238E27FC236}">
                      <a16:creationId xmlns:a16="http://schemas.microsoft.com/office/drawing/2014/main" id="{6FD2C9CF-C2AE-438F-823A-7E928B50900D}"/>
                    </a:ext>
                  </a:extLst>
                </p:cNvPr>
                <p:cNvSpPr/>
                <p:nvPr/>
              </p:nvSpPr>
              <p:spPr>
                <a:xfrm>
                  <a:off x="6516970" y="793845"/>
                  <a:ext cx="361050" cy="96730"/>
                </a:xfrm>
                <a:prstGeom prst="parallelogram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cxnSp>
              <p:nvCxnSpPr>
                <p:cNvPr id="498" name="Gerader Verbinder 497">
                  <a:extLst>
                    <a:ext uri="{FF2B5EF4-FFF2-40B4-BE49-F238E27FC236}">
                      <a16:creationId xmlns:a16="http://schemas.microsoft.com/office/drawing/2014/main" id="{1215D564-D5A8-4203-828C-EA0B0F52A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5816" y="842210"/>
                  <a:ext cx="73839" cy="23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9" name="Parallelogramm 498">
                  <a:extLst>
                    <a:ext uri="{FF2B5EF4-FFF2-40B4-BE49-F238E27FC236}">
                      <a16:creationId xmlns:a16="http://schemas.microsoft.com/office/drawing/2014/main" id="{2F005E63-9CD4-4C5A-9B94-76B054ECEBAC}"/>
                    </a:ext>
                  </a:extLst>
                </p:cNvPr>
                <p:cNvSpPr/>
                <p:nvPr/>
              </p:nvSpPr>
              <p:spPr>
                <a:xfrm>
                  <a:off x="5934952" y="793845"/>
                  <a:ext cx="361050" cy="96730"/>
                </a:xfrm>
                <a:prstGeom prst="parallelogram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500" name="Rechteck 499">
                  <a:extLst>
                    <a:ext uri="{FF2B5EF4-FFF2-40B4-BE49-F238E27FC236}">
                      <a16:creationId xmlns:a16="http://schemas.microsoft.com/office/drawing/2014/main" id="{29A4706C-D042-44EB-B6B3-1CDC041E6466}"/>
                    </a:ext>
                  </a:extLst>
                </p:cNvPr>
                <p:cNvSpPr/>
                <p:nvPr/>
              </p:nvSpPr>
              <p:spPr>
                <a:xfrm>
                  <a:off x="6331195" y="757448"/>
                  <a:ext cx="148855" cy="1701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</p:grpSp>
      </p:grpSp>
      <p:pic>
        <p:nvPicPr>
          <p:cNvPr id="506" name="Picture 15">
            <a:extLst>
              <a:ext uri="{FF2B5EF4-FFF2-40B4-BE49-F238E27FC236}">
                <a16:creationId xmlns:a16="http://schemas.microsoft.com/office/drawing/2014/main" id="{257D10FF-5A24-47C4-B2F9-A2BD4A0D998F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1385">
            <a:off x="1666348" y="3812106"/>
            <a:ext cx="212806" cy="876353"/>
          </a:xfrm>
          <a:prstGeom prst="rect">
            <a:avLst/>
          </a:prstGeom>
        </p:spPr>
      </p:pic>
      <p:pic>
        <p:nvPicPr>
          <p:cNvPr id="508" name="Picture 1385">
            <a:extLst>
              <a:ext uri="{FF2B5EF4-FFF2-40B4-BE49-F238E27FC236}">
                <a16:creationId xmlns:a16="http://schemas.microsoft.com/office/drawing/2014/main" id="{4F44C9A5-5613-4CA8-8430-EE98A4B1AA3D}"/>
              </a:ext>
            </a:extLst>
          </p:cNvPr>
          <p:cNvPicPr>
            <a:picLocks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4318">
            <a:off x="7832098" y="5383455"/>
            <a:ext cx="430946" cy="952149"/>
          </a:xfrm>
          <a:prstGeom prst="rect">
            <a:avLst/>
          </a:prstGeom>
        </p:spPr>
      </p:pic>
      <p:pic>
        <p:nvPicPr>
          <p:cNvPr id="510" name="Picture 757">
            <a:extLst>
              <a:ext uri="{FF2B5EF4-FFF2-40B4-BE49-F238E27FC236}">
                <a16:creationId xmlns:a16="http://schemas.microsoft.com/office/drawing/2014/main" id="{9E9F9F2F-AFB6-4B41-B113-C0950CA15BB0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11178" flipH="1" flipV="1">
            <a:off x="793378" y="2386770"/>
            <a:ext cx="1058383" cy="171910"/>
          </a:xfrm>
          <a:prstGeom prst="rect">
            <a:avLst/>
          </a:prstGeom>
        </p:spPr>
      </p:pic>
      <p:pic>
        <p:nvPicPr>
          <p:cNvPr id="514" name="Picture 790">
            <a:extLst>
              <a:ext uri="{FF2B5EF4-FFF2-40B4-BE49-F238E27FC236}">
                <a16:creationId xmlns:a16="http://schemas.microsoft.com/office/drawing/2014/main" id="{FAE2DB6A-FBFB-4C8F-AF5F-A67E264F6ABA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183" flipH="1">
            <a:off x="6491768" y="2298178"/>
            <a:ext cx="393654" cy="125908"/>
          </a:xfrm>
          <a:prstGeom prst="rect">
            <a:avLst/>
          </a:prstGeom>
        </p:spPr>
      </p:pic>
      <p:pic>
        <p:nvPicPr>
          <p:cNvPr id="515" name="Picture 792">
            <a:extLst>
              <a:ext uri="{FF2B5EF4-FFF2-40B4-BE49-F238E27FC236}">
                <a16:creationId xmlns:a16="http://schemas.microsoft.com/office/drawing/2014/main" id="{22A9104E-14CC-4E2A-B0E7-F820C7D529A3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98546" flipH="1">
            <a:off x="6593073" y="3101302"/>
            <a:ext cx="393654" cy="124745"/>
          </a:xfrm>
          <a:prstGeom prst="rect">
            <a:avLst/>
          </a:prstGeom>
        </p:spPr>
      </p:pic>
      <p:pic>
        <p:nvPicPr>
          <p:cNvPr id="517" name="Picture 1399">
            <a:extLst>
              <a:ext uri="{FF2B5EF4-FFF2-40B4-BE49-F238E27FC236}">
                <a16:creationId xmlns:a16="http://schemas.microsoft.com/office/drawing/2014/main" id="{6A3CAF38-3FF9-427F-98F4-F7C5F6E2175F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20" y="198330"/>
            <a:ext cx="2527197" cy="564213"/>
          </a:xfrm>
          <a:prstGeom prst="rect">
            <a:avLst/>
          </a:prstGeom>
        </p:spPr>
      </p:pic>
      <p:grpSp>
        <p:nvGrpSpPr>
          <p:cNvPr id="518" name="Gruppieren 517">
            <a:extLst>
              <a:ext uri="{FF2B5EF4-FFF2-40B4-BE49-F238E27FC236}">
                <a16:creationId xmlns:a16="http://schemas.microsoft.com/office/drawing/2014/main" id="{2FF1928F-559E-4F07-B470-AEC94C175851}"/>
              </a:ext>
            </a:extLst>
          </p:cNvPr>
          <p:cNvGrpSpPr/>
          <p:nvPr/>
        </p:nvGrpSpPr>
        <p:grpSpPr>
          <a:xfrm rot="10800000">
            <a:off x="7567862" y="975799"/>
            <a:ext cx="1016099" cy="418177"/>
            <a:chOff x="3763606" y="1200779"/>
            <a:chExt cx="1052464" cy="438732"/>
          </a:xfrm>
        </p:grpSpPr>
        <p:sp>
          <p:nvSpPr>
            <p:cNvPr id="519" name="Parallelogramm 518">
              <a:extLst>
                <a:ext uri="{FF2B5EF4-FFF2-40B4-BE49-F238E27FC236}">
                  <a16:creationId xmlns:a16="http://schemas.microsoft.com/office/drawing/2014/main" id="{DFADD61F-EAD6-40A6-95B6-E87E02F8D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1303" y="142194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0" name="Parallelogramm 519">
              <a:extLst>
                <a:ext uri="{FF2B5EF4-FFF2-40B4-BE49-F238E27FC236}">
                  <a16:creationId xmlns:a16="http://schemas.microsoft.com/office/drawing/2014/main" id="{A1A5ACE8-5889-42F7-818D-EBC91DDED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7805" y="14193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1" name="Parallelogramm 520">
              <a:extLst>
                <a:ext uri="{FF2B5EF4-FFF2-40B4-BE49-F238E27FC236}">
                  <a16:creationId xmlns:a16="http://schemas.microsoft.com/office/drawing/2014/main" id="{93E1EF43-ECCC-4850-8D32-77A571B5D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12" y="14200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2" name="Parallelogramm 521">
              <a:extLst>
                <a:ext uri="{FF2B5EF4-FFF2-40B4-BE49-F238E27FC236}">
                  <a16:creationId xmlns:a16="http://schemas.microsoft.com/office/drawing/2014/main" id="{80A70E13-866E-4833-AFB6-D0CE49A24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369" y="135210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3" name="Parallelogramm 522">
              <a:extLst>
                <a:ext uri="{FF2B5EF4-FFF2-40B4-BE49-F238E27FC236}">
                  <a16:creationId xmlns:a16="http://schemas.microsoft.com/office/drawing/2014/main" id="{4A9647BB-846D-454B-8582-E8060D6E0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97" y="134365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4" name="Parallelogramm 523">
              <a:extLst>
                <a:ext uri="{FF2B5EF4-FFF2-40B4-BE49-F238E27FC236}">
                  <a16:creationId xmlns:a16="http://schemas.microsoft.com/office/drawing/2014/main" id="{CC2176E0-A8FA-418F-AC10-EBA731B084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3" y="142085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5" name="Parallelogramm 524">
              <a:extLst>
                <a:ext uri="{FF2B5EF4-FFF2-40B4-BE49-F238E27FC236}">
                  <a16:creationId xmlns:a16="http://schemas.microsoft.com/office/drawing/2014/main" id="{AA49A728-D205-40C2-AC5C-6ECE11E8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4243" y="141672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6" name="Parallelogramm 525">
              <a:extLst>
                <a:ext uri="{FF2B5EF4-FFF2-40B4-BE49-F238E27FC236}">
                  <a16:creationId xmlns:a16="http://schemas.microsoft.com/office/drawing/2014/main" id="{480C69C8-3A94-4548-9643-DE69C0CBF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7264" y="141471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7" name="Parallelogramm 526">
              <a:extLst>
                <a:ext uri="{FF2B5EF4-FFF2-40B4-BE49-F238E27FC236}">
                  <a16:creationId xmlns:a16="http://schemas.microsoft.com/office/drawing/2014/main" id="{D3A52407-036E-47AE-AAEE-FDC0E6AFA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256" y="12024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8" name="Parallelogramm 527">
              <a:extLst>
                <a:ext uri="{FF2B5EF4-FFF2-40B4-BE49-F238E27FC236}">
                  <a16:creationId xmlns:a16="http://schemas.microsoft.com/office/drawing/2014/main" id="{7ECE185F-DCB1-427C-80C1-C1E41A6CD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559" y="13444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9" name="Parallelogramm 528">
              <a:extLst>
                <a:ext uri="{FF2B5EF4-FFF2-40B4-BE49-F238E27FC236}">
                  <a16:creationId xmlns:a16="http://schemas.microsoft.com/office/drawing/2014/main" id="{936A13B6-4096-4059-977E-1C37557E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796" y="120434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0" name="Parallelogramm 529">
              <a:extLst>
                <a:ext uri="{FF2B5EF4-FFF2-40B4-BE49-F238E27FC236}">
                  <a16:creationId xmlns:a16="http://schemas.microsoft.com/office/drawing/2014/main" id="{9EB1642E-EA35-4337-8D18-F57416759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720" y="127565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1" name="Parallelogramm 530">
              <a:extLst>
                <a:ext uri="{FF2B5EF4-FFF2-40B4-BE49-F238E27FC236}">
                  <a16:creationId xmlns:a16="http://schemas.microsoft.com/office/drawing/2014/main" id="{0373AEE0-FD97-4C21-A58F-0C061E423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728" y="127528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2" name="Parallelogramm 531">
              <a:extLst>
                <a:ext uri="{FF2B5EF4-FFF2-40B4-BE49-F238E27FC236}">
                  <a16:creationId xmlns:a16="http://schemas.microsoft.com/office/drawing/2014/main" id="{831E2224-A36D-4DA7-8924-342A23A85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24" y="12007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3" name="Parallelogramm 532">
              <a:extLst>
                <a:ext uri="{FF2B5EF4-FFF2-40B4-BE49-F238E27FC236}">
                  <a16:creationId xmlns:a16="http://schemas.microsoft.com/office/drawing/2014/main" id="{0B0A7ABA-A408-431B-93B8-65BFE340A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2836" y="120477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4" name="Parallelogramm 533">
              <a:extLst>
                <a:ext uri="{FF2B5EF4-FFF2-40B4-BE49-F238E27FC236}">
                  <a16:creationId xmlns:a16="http://schemas.microsoft.com/office/drawing/2014/main" id="{60192BC8-652F-4B13-8C00-40B9A01713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4687" y="127338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5" name="Parallelogramm 534">
              <a:extLst>
                <a:ext uri="{FF2B5EF4-FFF2-40B4-BE49-F238E27FC236}">
                  <a16:creationId xmlns:a16="http://schemas.microsoft.com/office/drawing/2014/main" id="{44CEBE6D-427D-4E85-AE8F-E1E8A156D5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3981" y="134422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6" name="Parallelogramm 535">
              <a:extLst>
                <a:ext uri="{FF2B5EF4-FFF2-40B4-BE49-F238E27FC236}">
                  <a16:creationId xmlns:a16="http://schemas.microsoft.com/office/drawing/2014/main" id="{94C983C1-1525-4200-80ED-C5EDD1DDE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969" y="12741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7" name="Parallelogramm 536">
              <a:extLst>
                <a:ext uri="{FF2B5EF4-FFF2-40B4-BE49-F238E27FC236}">
                  <a16:creationId xmlns:a16="http://schemas.microsoft.com/office/drawing/2014/main" id="{A3AC8D62-A4A5-4528-AB45-B4B2A2EF3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2184" y="120516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8" name="Parallelogramm 537">
              <a:extLst>
                <a:ext uri="{FF2B5EF4-FFF2-40B4-BE49-F238E27FC236}">
                  <a16:creationId xmlns:a16="http://schemas.microsoft.com/office/drawing/2014/main" id="{C4720991-4123-4EA1-B81E-00CC20BAA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4293" y="13454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39" name="Parallelogramm 538">
              <a:extLst>
                <a:ext uri="{FF2B5EF4-FFF2-40B4-BE49-F238E27FC236}">
                  <a16:creationId xmlns:a16="http://schemas.microsoft.com/office/drawing/2014/main" id="{C6CF88B8-C20A-4002-A43D-7CEB3CF33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5555" y="126973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0" name="Parallelogramm 539">
              <a:extLst>
                <a:ext uri="{FF2B5EF4-FFF2-40B4-BE49-F238E27FC236}">
                  <a16:creationId xmlns:a16="http://schemas.microsoft.com/office/drawing/2014/main" id="{DD99A740-029D-4D29-B91C-244CBA35D5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496" y="12064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1" name="Parallelogramm 540">
              <a:extLst>
                <a:ext uri="{FF2B5EF4-FFF2-40B4-BE49-F238E27FC236}">
                  <a16:creationId xmlns:a16="http://schemas.microsoft.com/office/drawing/2014/main" id="{86DFBFDE-0B40-4C21-A77E-68FC6B99D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610" y="126994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2" name="Parallelogramm 541">
              <a:extLst>
                <a:ext uri="{FF2B5EF4-FFF2-40B4-BE49-F238E27FC236}">
                  <a16:creationId xmlns:a16="http://schemas.microsoft.com/office/drawing/2014/main" id="{2B9CCC29-E6A7-4439-9EA8-825E5AF16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49" y="13444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3" name="Parallelogramm 542">
              <a:extLst>
                <a:ext uri="{FF2B5EF4-FFF2-40B4-BE49-F238E27FC236}">
                  <a16:creationId xmlns:a16="http://schemas.microsoft.com/office/drawing/2014/main" id="{275378A2-9D1C-49BE-8056-AF0E8D3BD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897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4" name="Parallelogramm 543">
              <a:extLst>
                <a:ext uri="{FF2B5EF4-FFF2-40B4-BE49-F238E27FC236}">
                  <a16:creationId xmlns:a16="http://schemas.microsoft.com/office/drawing/2014/main" id="{D879BA81-CC8F-4935-99B6-43F1698D0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092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5" name="Parallelogramm 544">
              <a:extLst>
                <a:ext uri="{FF2B5EF4-FFF2-40B4-BE49-F238E27FC236}">
                  <a16:creationId xmlns:a16="http://schemas.microsoft.com/office/drawing/2014/main" id="{DF6EB2E7-11B3-496B-9D4D-029253A7E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750" y="148981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6" name="Parallelogramm 545">
              <a:extLst>
                <a:ext uri="{FF2B5EF4-FFF2-40B4-BE49-F238E27FC236}">
                  <a16:creationId xmlns:a16="http://schemas.microsoft.com/office/drawing/2014/main" id="{B6080444-ECB5-4DB0-81F4-A6078BBFD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011" y="149319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7" name="Parallelogramm 546">
              <a:extLst>
                <a:ext uri="{FF2B5EF4-FFF2-40B4-BE49-F238E27FC236}">
                  <a16:creationId xmlns:a16="http://schemas.microsoft.com/office/drawing/2014/main" id="{91E52698-98AD-48B3-8777-9605EF34F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58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8" name="Parallelogramm 547">
              <a:extLst>
                <a:ext uri="{FF2B5EF4-FFF2-40B4-BE49-F238E27FC236}">
                  <a16:creationId xmlns:a16="http://schemas.microsoft.com/office/drawing/2014/main" id="{3B32E356-F73A-4B0A-93D9-0DFEAA719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4001" y="15665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9" name="Parallelogramm 548">
              <a:extLst>
                <a:ext uri="{FF2B5EF4-FFF2-40B4-BE49-F238E27FC236}">
                  <a16:creationId xmlns:a16="http://schemas.microsoft.com/office/drawing/2014/main" id="{A50A55A7-216A-4A5D-8314-8306F7B7E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41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0" name="Parallelogramm 549">
              <a:extLst>
                <a:ext uri="{FF2B5EF4-FFF2-40B4-BE49-F238E27FC236}">
                  <a16:creationId xmlns:a16="http://schemas.microsoft.com/office/drawing/2014/main" id="{040A8566-D40A-4275-98C8-70F307C56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467" y="148688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1" name="Parallelogramm 550">
              <a:extLst>
                <a:ext uri="{FF2B5EF4-FFF2-40B4-BE49-F238E27FC236}">
                  <a16:creationId xmlns:a16="http://schemas.microsoft.com/office/drawing/2014/main" id="{3565D491-C3C7-4418-A29A-A408ACF5E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1404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2" name="Parallelogramm 551">
              <a:extLst>
                <a:ext uri="{FF2B5EF4-FFF2-40B4-BE49-F238E27FC236}">
                  <a16:creationId xmlns:a16="http://schemas.microsoft.com/office/drawing/2014/main" id="{B832BBC1-F2B0-4C7D-9461-47DB569F5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2965" y="1491240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3" name="Parallelogramm 552">
              <a:extLst>
                <a:ext uri="{FF2B5EF4-FFF2-40B4-BE49-F238E27FC236}">
                  <a16:creationId xmlns:a16="http://schemas.microsoft.com/office/drawing/2014/main" id="{A056812B-F048-4B1E-A269-74F7394A4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3894" y="156346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4" name="Parallelogramm 553">
              <a:extLst>
                <a:ext uri="{FF2B5EF4-FFF2-40B4-BE49-F238E27FC236}">
                  <a16:creationId xmlns:a16="http://schemas.microsoft.com/office/drawing/2014/main" id="{25D72409-1D59-4180-9B66-49DEF6BFC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3606" y="156751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555" name="Gruppieren 554">
              <a:extLst>
                <a:ext uri="{FF2B5EF4-FFF2-40B4-BE49-F238E27FC236}">
                  <a16:creationId xmlns:a16="http://schemas.microsoft.com/office/drawing/2014/main" id="{56492E5D-DE3D-464E-B89E-EB4D9A0F57CD}"/>
                </a:ext>
              </a:extLst>
            </p:cNvPr>
            <p:cNvGrpSpPr/>
            <p:nvPr/>
          </p:nvGrpSpPr>
          <p:grpSpPr>
            <a:xfrm>
              <a:off x="3769735" y="1203652"/>
              <a:ext cx="1045544" cy="432790"/>
              <a:chOff x="3769735" y="1203652"/>
              <a:chExt cx="1045544" cy="432790"/>
            </a:xfrm>
          </p:grpSpPr>
          <p:sp>
            <p:nvSpPr>
              <p:cNvPr id="556" name="Parallelogramm 555">
                <a:extLst>
                  <a:ext uri="{FF2B5EF4-FFF2-40B4-BE49-F238E27FC236}">
                    <a16:creationId xmlns:a16="http://schemas.microsoft.com/office/drawing/2014/main" id="{9C861AC2-B537-41E9-943B-2763842E5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85" y="1204244"/>
                <a:ext cx="1043316" cy="43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57" name="Parallelogramm 556">
                <a:extLst>
                  <a:ext uri="{FF2B5EF4-FFF2-40B4-BE49-F238E27FC236}">
                    <a16:creationId xmlns:a16="http://schemas.microsoft.com/office/drawing/2014/main" id="{1512D972-F959-4FF3-B36A-E2D28FDCE3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2466" y="127473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58" name="Parallelogramm 557">
                <a:extLst>
                  <a:ext uri="{FF2B5EF4-FFF2-40B4-BE49-F238E27FC236}">
                    <a16:creationId xmlns:a16="http://schemas.microsoft.com/office/drawing/2014/main" id="{7E2AE76D-9335-44DC-A7E6-D41806744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771" y="120424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59" name="Parallelogramm 558">
                <a:extLst>
                  <a:ext uri="{FF2B5EF4-FFF2-40B4-BE49-F238E27FC236}">
                    <a16:creationId xmlns:a16="http://schemas.microsoft.com/office/drawing/2014/main" id="{2A1A7B84-B5B5-495D-8683-85883E0535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39" y="1348442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0" name="Parallelogramm 559">
                <a:extLst>
                  <a:ext uri="{FF2B5EF4-FFF2-40B4-BE49-F238E27FC236}">
                    <a16:creationId xmlns:a16="http://schemas.microsoft.com/office/drawing/2014/main" id="{C4C569E1-0C59-43C2-AEF5-ADA2A66B8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657" y="1205754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1" name="Parallelogramm 560">
                <a:extLst>
                  <a:ext uri="{FF2B5EF4-FFF2-40B4-BE49-F238E27FC236}">
                    <a16:creationId xmlns:a16="http://schemas.microsoft.com/office/drawing/2014/main" id="{AB1B2C90-2CA3-4D94-AB92-4A0D2C542B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507" y="1205359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2" name="Parallelogramm 561">
                <a:extLst>
                  <a:ext uri="{FF2B5EF4-FFF2-40B4-BE49-F238E27FC236}">
                    <a16:creationId xmlns:a16="http://schemas.microsoft.com/office/drawing/2014/main" id="{827605DA-3E06-4398-8CD8-DC6F5015A5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13" y="1420244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3" name="Parallelogramm 562">
                <a:extLst>
                  <a:ext uri="{FF2B5EF4-FFF2-40B4-BE49-F238E27FC236}">
                    <a16:creationId xmlns:a16="http://schemas.microsoft.com/office/drawing/2014/main" id="{F1407073-A30E-4225-A16A-7EF3801596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7507" y="120365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4" name="Parallelogramm 563">
                <a:extLst>
                  <a:ext uri="{FF2B5EF4-FFF2-40B4-BE49-F238E27FC236}">
                    <a16:creationId xmlns:a16="http://schemas.microsoft.com/office/drawing/2014/main" id="{7E58E645-C40A-471D-B7E1-E87C61822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3724" y="149174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5" name="Parallelogramm 564">
                <a:extLst>
                  <a:ext uri="{FF2B5EF4-FFF2-40B4-BE49-F238E27FC236}">
                    <a16:creationId xmlns:a16="http://schemas.microsoft.com/office/drawing/2014/main" id="{BD4DF801-1731-4888-8200-9501376F11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735" y="156339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66" name="Parallelogramm 565">
                <a:extLst>
                  <a:ext uri="{FF2B5EF4-FFF2-40B4-BE49-F238E27FC236}">
                    <a16:creationId xmlns:a16="http://schemas.microsoft.com/office/drawing/2014/main" id="{23B586AC-4BCC-4233-A0DC-1760BDD7B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088" y="120462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567" name="Gruppieren 566">
            <a:extLst>
              <a:ext uri="{FF2B5EF4-FFF2-40B4-BE49-F238E27FC236}">
                <a16:creationId xmlns:a16="http://schemas.microsoft.com/office/drawing/2014/main" id="{5248CD19-BE72-40AB-B0A8-390DEBA595CD}"/>
              </a:ext>
            </a:extLst>
          </p:cNvPr>
          <p:cNvGrpSpPr/>
          <p:nvPr/>
        </p:nvGrpSpPr>
        <p:grpSpPr>
          <a:xfrm rot="10800000">
            <a:off x="7562576" y="918782"/>
            <a:ext cx="1016099" cy="418177"/>
            <a:chOff x="3763606" y="1200779"/>
            <a:chExt cx="1052464" cy="438732"/>
          </a:xfrm>
        </p:grpSpPr>
        <p:sp>
          <p:nvSpPr>
            <p:cNvPr id="568" name="Parallelogramm 567">
              <a:extLst>
                <a:ext uri="{FF2B5EF4-FFF2-40B4-BE49-F238E27FC236}">
                  <a16:creationId xmlns:a16="http://schemas.microsoft.com/office/drawing/2014/main" id="{7E07B90E-4A60-4733-A936-31D69F03F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1303" y="142194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69" name="Parallelogramm 568">
              <a:extLst>
                <a:ext uri="{FF2B5EF4-FFF2-40B4-BE49-F238E27FC236}">
                  <a16:creationId xmlns:a16="http://schemas.microsoft.com/office/drawing/2014/main" id="{FA349E31-BBF9-4741-89B4-D6609B0C8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7805" y="14193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0" name="Parallelogramm 569">
              <a:extLst>
                <a:ext uri="{FF2B5EF4-FFF2-40B4-BE49-F238E27FC236}">
                  <a16:creationId xmlns:a16="http://schemas.microsoft.com/office/drawing/2014/main" id="{BD2A25E2-9E5A-486E-9488-95324BE64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12" y="14200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1" name="Parallelogramm 570">
              <a:extLst>
                <a:ext uri="{FF2B5EF4-FFF2-40B4-BE49-F238E27FC236}">
                  <a16:creationId xmlns:a16="http://schemas.microsoft.com/office/drawing/2014/main" id="{A0C85F3E-A64D-4DB6-8677-1C448BA1A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369" y="135210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2" name="Parallelogramm 571">
              <a:extLst>
                <a:ext uri="{FF2B5EF4-FFF2-40B4-BE49-F238E27FC236}">
                  <a16:creationId xmlns:a16="http://schemas.microsoft.com/office/drawing/2014/main" id="{2B0B19DE-524C-4BEE-9B2D-C2DBE853A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97" y="134365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3" name="Parallelogramm 572">
              <a:extLst>
                <a:ext uri="{FF2B5EF4-FFF2-40B4-BE49-F238E27FC236}">
                  <a16:creationId xmlns:a16="http://schemas.microsoft.com/office/drawing/2014/main" id="{8B93DF84-365C-41AF-9ADA-7EB918C364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3" y="142085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4" name="Parallelogramm 573">
              <a:extLst>
                <a:ext uri="{FF2B5EF4-FFF2-40B4-BE49-F238E27FC236}">
                  <a16:creationId xmlns:a16="http://schemas.microsoft.com/office/drawing/2014/main" id="{D52D65DE-8DCB-4C37-AE89-134D8CFBC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4243" y="141672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5" name="Parallelogramm 574">
              <a:extLst>
                <a:ext uri="{FF2B5EF4-FFF2-40B4-BE49-F238E27FC236}">
                  <a16:creationId xmlns:a16="http://schemas.microsoft.com/office/drawing/2014/main" id="{7CCDEB7B-8B84-4DE6-809D-1F6706F38B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7264" y="141471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6" name="Parallelogramm 575">
              <a:extLst>
                <a:ext uri="{FF2B5EF4-FFF2-40B4-BE49-F238E27FC236}">
                  <a16:creationId xmlns:a16="http://schemas.microsoft.com/office/drawing/2014/main" id="{03ADF51F-9376-4EE1-9006-5FA901928C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256" y="12024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7" name="Parallelogramm 576">
              <a:extLst>
                <a:ext uri="{FF2B5EF4-FFF2-40B4-BE49-F238E27FC236}">
                  <a16:creationId xmlns:a16="http://schemas.microsoft.com/office/drawing/2014/main" id="{86E5A6C6-5B20-441A-84AE-11ED40674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559" y="13444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8" name="Parallelogramm 577">
              <a:extLst>
                <a:ext uri="{FF2B5EF4-FFF2-40B4-BE49-F238E27FC236}">
                  <a16:creationId xmlns:a16="http://schemas.microsoft.com/office/drawing/2014/main" id="{1F715615-3523-49B8-B781-9490101D1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796" y="120434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79" name="Parallelogramm 578">
              <a:extLst>
                <a:ext uri="{FF2B5EF4-FFF2-40B4-BE49-F238E27FC236}">
                  <a16:creationId xmlns:a16="http://schemas.microsoft.com/office/drawing/2014/main" id="{BDB6B027-51D3-4D4A-9587-046525E75E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720" y="127565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0" name="Parallelogramm 579">
              <a:extLst>
                <a:ext uri="{FF2B5EF4-FFF2-40B4-BE49-F238E27FC236}">
                  <a16:creationId xmlns:a16="http://schemas.microsoft.com/office/drawing/2014/main" id="{97AA61B2-4B15-437D-8772-9C150C1A9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728" y="127528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1" name="Parallelogramm 580">
              <a:extLst>
                <a:ext uri="{FF2B5EF4-FFF2-40B4-BE49-F238E27FC236}">
                  <a16:creationId xmlns:a16="http://schemas.microsoft.com/office/drawing/2014/main" id="{5DB8EAD3-D902-4648-86E0-A523BBC53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24" y="12007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2" name="Parallelogramm 581">
              <a:extLst>
                <a:ext uri="{FF2B5EF4-FFF2-40B4-BE49-F238E27FC236}">
                  <a16:creationId xmlns:a16="http://schemas.microsoft.com/office/drawing/2014/main" id="{80A27887-97BA-4116-85FA-AC81BEB8D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2836" y="120477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3" name="Parallelogramm 582">
              <a:extLst>
                <a:ext uri="{FF2B5EF4-FFF2-40B4-BE49-F238E27FC236}">
                  <a16:creationId xmlns:a16="http://schemas.microsoft.com/office/drawing/2014/main" id="{1EE3EF42-8F17-4D15-89F0-0DFAB12A0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4687" y="127338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4" name="Parallelogramm 583">
              <a:extLst>
                <a:ext uri="{FF2B5EF4-FFF2-40B4-BE49-F238E27FC236}">
                  <a16:creationId xmlns:a16="http://schemas.microsoft.com/office/drawing/2014/main" id="{286372F4-7809-48DA-9EEF-7C1C2AB08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3981" y="134422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5" name="Parallelogramm 584">
              <a:extLst>
                <a:ext uri="{FF2B5EF4-FFF2-40B4-BE49-F238E27FC236}">
                  <a16:creationId xmlns:a16="http://schemas.microsoft.com/office/drawing/2014/main" id="{736F7165-C015-4754-94DD-9519896EE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969" y="12741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6" name="Parallelogramm 585">
              <a:extLst>
                <a:ext uri="{FF2B5EF4-FFF2-40B4-BE49-F238E27FC236}">
                  <a16:creationId xmlns:a16="http://schemas.microsoft.com/office/drawing/2014/main" id="{01719C0A-6947-4262-9B7B-F9D1B56A4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2184" y="120516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7" name="Parallelogramm 586">
              <a:extLst>
                <a:ext uri="{FF2B5EF4-FFF2-40B4-BE49-F238E27FC236}">
                  <a16:creationId xmlns:a16="http://schemas.microsoft.com/office/drawing/2014/main" id="{B98BD59C-086D-42FD-B3E2-CE528FF360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4293" y="13454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8" name="Parallelogramm 587">
              <a:extLst>
                <a:ext uri="{FF2B5EF4-FFF2-40B4-BE49-F238E27FC236}">
                  <a16:creationId xmlns:a16="http://schemas.microsoft.com/office/drawing/2014/main" id="{F3AE9C02-0684-4180-B3AE-31ED02C48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267" y="126972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9" name="Parallelogramm 588">
              <a:extLst>
                <a:ext uri="{FF2B5EF4-FFF2-40B4-BE49-F238E27FC236}">
                  <a16:creationId xmlns:a16="http://schemas.microsoft.com/office/drawing/2014/main" id="{C2FE21B8-7F1B-46BE-9DBB-192938FC6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496" y="12064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0" name="Parallelogramm 589">
              <a:extLst>
                <a:ext uri="{FF2B5EF4-FFF2-40B4-BE49-F238E27FC236}">
                  <a16:creationId xmlns:a16="http://schemas.microsoft.com/office/drawing/2014/main" id="{8B3C7728-6CA4-47B6-AD2A-F6EB004FA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610" y="126994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1" name="Parallelogramm 590">
              <a:extLst>
                <a:ext uri="{FF2B5EF4-FFF2-40B4-BE49-F238E27FC236}">
                  <a16:creationId xmlns:a16="http://schemas.microsoft.com/office/drawing/2014/main" id="{215C4C35-30B1-462E-82A0-F82679EEC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49" y="13444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2" name="Parallelogramm 591">
              <a:extLst>
                <a:ext uri="{FF2B5EF4-FFF2-40B4-BE49-F238E27FC236}">
                  <a16:creationId xmlns:a16="http://schemas.microsoft.com/office/drawing/2014/main" id="{BD671A20-0D3D-4200-8B11-4BB8CB129A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897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3" name="Parallelogramm 592">
              <a:extLst>
                <a:ext uri="{FF2B5EF4-FFF2-40B4-BE49-F238E27FC236}">
                  <a16:creationId xmlns:a16="http://schemas.microsoft.com/office/drawing/2014/main" id="{57676CAA-ECA1-445A-BC97-79B6DD7F5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092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4" name="Parallelogramm 593">
              <a:extLst>
                <a:ext uri="{FF2B5EF4-FFF2-40B4-BE49-F238E27FC236}">
                  <a16:creationId xmlns:a16="http://schemas.microsoft.com/office/drawing/2014/main" id="{ADDEE385-4E3D-4C8D-88F5-C10135A63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750" y="148981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5" name="Parallelogramm 594">
              <a:extLst>
                <a:ext uri="{FF2B5EF4-FFF2-40B4-BE49-F238E27FC236}">
                  <a16:creationId xmlns:a16="http://schemas.microsoft.com/office/drawing/2014/main" id="{847B9087-67C1-48BF-ADAE-D98AED069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011" y="149319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6" name="Parallelogramm 595">
              <a:extLst>
                <a:ext uri="{FF2B5EF4-FFF2-40B4-BE49-F238E27FC236}">
                  <a16:creationId xmlns:a16="http://schemas.microsoft.com/office/drawing/2014/main" id="{7E1E9083-427E-40AA-84CD-E035967F5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58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7" name="Parallelogramm 596">
              <a:extLst>
                <a:ext uri="{FF2B5EF4-FFF2-40B4-BE49-F238E27FC236}">
                  <a16:creationId xmlns:a16="http://schemas.microsoft.com/office/drawing/2014/main" id="{6F2C11A9-F338-4D8F-A394-D44C3A7F2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4001" y="15665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8" name="Parallelogramm 597">
              <a:extLst>
                <a:ext uri="{FF2B5EF4-FFF2-40B4-BE49-F238E27FC236}">
                  <a16:creationId xmlns:a16="http://schemas.microsoft.com/office/drawing/2014/main" id="{E326E69E-9A40-4605-9007-377A80284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41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99" name="Parallelogramm 598">
              <a:extLst>
                <a:ext uri="{FF2B5EF4-FFF2-40B4-BE49-F238E27FC236}">
                  <a16:creationId xmlns:a16="http://schemas.microsoft.com/office/drawing/2014/main" id="{EC0EF203-CC9D-40D5-ABCA-89CE9DF24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467" y="148688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00" name="Parallelogramm 599">
              <a:extLst>
                <a:ext uri="{FF2B5EF4-FFF2-40B4-BE49-F238E27FC236}">
                  <a16:creationId xmlns:a16="http://schemas.microsoft.com/office/drawing/2014/main" id="{D540D0A3-DFAC-4580-A3A8-B2FFC8849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1404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01" name="Parallelogramm 600">
              <a:extLst>
                <a:ext uri="{FF2B5EF4-FFF2-40B4-BE49-F238E27FC236}">
                  <a16:creationId xmlns:a16="http://schemas.microsoft.com/office/drawing/2014/main" id="{B9F5C637-F4F5-41AD-AC06-9351FE3B3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2965" y="1491240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02" name="Parallelogramm 601">
              <a:extLst>
                <a:ext uri="{FF2B5EF4-FFF2-40B4-BE49-F238E27FC236}">
                  <a16:creationId xmlns:a16="http://schemas.microsoft.com/office/drawing/2014/main" id="{BA57575E-D868-4E1B-AB4F-FB06D3BD19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3894" y="156346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03" name="Parallelogramm 602">
              <a:extLst>
                <a:ext uri="{FF2B5EF4-FFF2-40B4-BE49-F238E27FC236}">
                  <a16:creationId xmlns:a16="http://schemas.microsoft.com/office/drawing/2014/main" id="{8507C153-CDC8-479C-A673-F1B03B1AD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3606" y="156751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04" name="Gruppieren 603">
              <a:extLst>
                <a:ext uri="{FF2B5EF4-FFF2-40B4-BE49-F238E27FC236}">
                  <a16:creationId xmlns:a16="http://schemas.microsoft.com/office/drawing/2014/main" id="{5F787C66-7CA6-42AD-938C-55CB1FDC5D54}"/>
                </a:ext>
              </a:extLst>
            </p:cNvPr>
            <p:cNvGrpSpPr/>
            <p:nvPr/>
          </p:nvGrpSpPr>
          <p:grpSpPr>
            <a:xfrm>
              <a:off x="3769735" y="1203652"/>
              <a:ext cx="1045544" cy="432790"/>
              <a:chOff x="3769735" y="1203652"/>
              <a:chExt cx="1045544" cy="432790"/>
            </a:xfrm>
          </p:grpSpPr>
          <p:sp>
            <p:nvSpPr>
              <p:cNvPr id="605" name="Parallelogramm 604">
                <a:extLst>
                  <a:ext uri="{FF2B5EF4-FFF2-40B4-BE49-F238E27FC236}">
                    <a16:creationId xmlns:a16="http://schemas.microsoft.com/office/drawing/2014/main" id="{42131CC4-B73A-4C3E-8E2C-161F819D1F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85" y="1204244"/>
                <a:ext cx="1043316" cy="43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06" name="Parallelogramm 605">
                <a:extLst>
                  <a:ext uri="{FF2B5EF4-FFF2-40B4-BE49-F238E27FC236}">
                    <a16:creationId xmlns:a16="http://schemas.microsoft.com/office/drawing/2014/main" id="{184AE512-2249-4F60-8D5A-875C6C1AA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2466" y="127473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07" name="Parallelogramm 606">
                <a:extLst>
                  <a:ext uri="{FF2B5EF4-FFF2-40B4-BE49-F238E27FC236}">
                    <a16:creationId xmlns:a16="http://schemas.microsoft.com/office/drawing/2014/main" id="{1646B937-6FAF-493F-B347-0E15EF6FA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771" y="120424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08" name="Parallelogramm 607">
                <a:extLst>
                  <a:ext uri="{FF2B5EF4-FFF2-40B4-BE49-F238E27FC236}">
                    <a16:creationId xmlns:a16="http://schemas.microsoft.com/office/drawing/2014/main" id="{B66C27CD-C91B-4E6A-938D-49A2BBDB3C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39" y="1348442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09" name="Parallelogramm 608">
                <a:extLst>
                  <a:ext uri="{FF2B5EF4-FFF2-40B4-BE49-F238E27FC236}">
                    <a16:creationId xmlns:a16="http://schemas.microsoft.com/office/drawing/2014/main" id="{AEA26736-7CAD-47C0-8C9A-F4BFDB9260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657" y="1205754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10" name="Parallelogramm 609">
                <a:extLst>
                  <a:ext uri="{FF2B5EF4-FFF2-40B4-BE49-F238E27FC236}">
                    <a16:creationId xmlns:a16="http://schemas.microsoft.com/office/drawing/2014/main" id="{852194F6-DB61-4B65-8B12-A201BC746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507" y="1205359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11" name="Parallelogramm 610">
                <a:extLst>
                  <a:ext uri="{FF2B5EF4-FFF2-40B4-BE49-F238E27FC236}">
                    <a16:creationId xmlns:a16="http://schemas.microsoft.com/office/drawing/2014/main" id="{56F31481-E447-49BC-941D-C99E6235B1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13" y="1420244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12" name="Parallelogramm 611">
                <a:extLst>
                  <a:ext uri="{FF2B5EF4-FFF2-40B4-BE49-F238E27FC236}">
                    <a16:creationId xmlns:a16="http://schemas.microsoft.com/office/drawing/2014/main" id="{A3E77AE0-7F9C-4D8B-95FA-B88EE32DA6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7507" y="120365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13" name="Parallelogramm 612">
                <a:extLst>
                  <a:ext uri="{FF2B5EF4-FFF2-40B4-BE49-F238E27FC236}">
                    <a16:creationId xmlns:a16="http://schemas.microsoft.com/office/drawing/2014/main" id="{BE127B42-8C5A-4282-8961-780CABE732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3724" y="149174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14" name="Parallelogramm 613">
                <a:extLst>
                  <a:ext uri="{FF2B5EF4-FFF2-40B4-BE49-F238E27FC236}">
                    <a16:creationId xmlns:a16="http://schemas.microsoft.com/office/drawing/2014/main" id="{BF09B5A4-7F80-457E-8B9E-E09342AC22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735" y="156339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15" name="Parallelogramm 614">
                <a:extLst>
                  <a:ext uri="{FF2B5EF4-FFF2-40B4-BE49-F238E27FC236}">
                    <a16:creationId xmlns:a16="http://schemas.microsoft.com/office/drawing/2014/main" id="{66AB827D-1629-41BD-896A-AE3F2A3927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088" y="120462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616" name="Gruppieren 615">
            <a:extLst>
              <a:ext uri="{FF2B5EF4-FFF2-40B4-BE49-F238E27FC236}">
                <a16:creationId xmlns:a16="http://schemas.microsoft.com/office/drawing/2014/main" id="{6563F10F-F5FF-4349-A70E-18A30FACC0E7}"/>
              </a:ext>
            </a:extLst>
          </p:cNvPr>
          <p:cNvGrpSpPr/>
          <p:nvPr/>
        </p:nvGrpSpPr>
        <p:grpSpPr>
          <a:xfrm>
            <a:off x="8624858" y="1079643"/>
            <a:ext cx="1012289" cy="418177"/>
            <a:chOff x="3767552" y="1200779"/>
            <a:chExt cx="1048518" cy="438732"/>
          </a:xfrm>
        </p:grpSpPr>
        <p:sp>
          <p:nvSpPr>
            <p:cNvPr id="617" name="Parallelogramm 616">
              <a:extLst>
                <a:ext uri="{FF2B5EF4-FFF2-40B4-BE49-F238E27FC236}">
                  <a16:creationId xmlns:a16="http://schemas.microsoft.com/office/drawing/2014/main" id="{1158A831-E3D0-4417-9720-4B53475DA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1303" y="142194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18" name="Parallelogramm 617">
              <a:extLst>
                <a:ext uri="{FF2B5EF4-FFF2-40B4-BE49-F238E27FC236}">
                  <a16:creationId xmlns:a16="http://schemas.microsoft.com/office/drawing/2014/main" id="{FDE222F3-0B73-482A-957D-9EBB095F3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7805" y="14193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19" name="Parallelogramm 618">
              <a:extLst>
                <a:ext uri="{FF2B5EF4-FFF2-40B4-BE49-F238E27FC236}">
                  <a16:creationId xmlns:a16="http://schemas.microsoft.com/office/drawing/2014/main" id="{D352A90C-39BE-4A74-9715-E188EC0C9C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12" y="14200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0" name="Parallelogramm 619">
              <a:extLst>
                <a:ext uri="{FF2B5EF4-FFF2-40B4-BE49-F238E27FC236}">
                  <a16:creationId xmlns:a16="http://schemas.microsoft.com/office/drawing/2014/main" id="{A3A17AB6-E7B1-47CA-B2E7-CB9F8B3EB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369" y="135210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1" name="Parallelogramm 620">
              <a:extLst>
                <a:ext uri="{FF2B5EF4-FFF2-40B4-BE49-F238E27FC236}">
                  <a16:creationId xmlns:a16="http://schemas.microsoft.com/office/drawing/2014/main" id="{FA42F340-AF2C-4F21-831A-2328FDF7C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97" y="134365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2" name="Parallelogramm 621">
              <a:extLst>
                <a:ext uri="{FF2B5EF4-FFF2-40B4-BE49-F238E27FC236}">
                  <a16:creationId xmlns:a16="http://schemas.microsoft.com/office/drawing/2014/main" id="{82A5B44D-DD61-4C12-B211-A7996A5C1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3" y="142085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3" name="Parallelogramm 622">
              <a:extLst>
                <a:ext uri="{FF2B5EF4-FFF2-40B4-BE49-F238E27FC236}">
                  <a16:creationId xmlns:a16="http://schemas.microsoft.com/office/drawing/2014/main" id="{88EEAB0D-D0A2-4A67-AF32-B8E6E2C0A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4243" y="141672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4" name="Parallelogramm 623">
              <a:extLst>
                <a:ext uri="{FF2B5EF4-FFF2-40B4-BE49-F238E27FC236}">
                  <a16:creationId xmlns:a16="http://schemas.microsoft.com/office/drawing/2014/main" id="{D3CB8EC9-DD76-41A2-B732-A276FF41A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7264" y="141471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5" name="Parallelogramm 624">
              <a:extLst>
                <a:ext uri="{FF2B5EF4-FFF2-40B4-BE49-F238E27FC236}">
                  <a16:creationId xmlns:a16="http://schemas.microsoft.com/office/drawing/2014/main" id="{FC0D00D1-4EA6-4644-9611-328BAC956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256" y="12024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6" name="Parallelogramm 625">
              <a:extLst>
                <a:ext uri="{FF2B5EF4-FFF2-40B4-BE49-F238E27FC236}">
                  <a16:creationId xmlns:a16="http://schemas.microsoft.com/office/drawing/2014/main" id="{316CA579-BB6B-45B2-9FE0-5BF6B8A73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559" y="13444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7" name="Parallelogramm 626">
              <a:extLst>
                <a:ext uri="{FF2B5EF4-FFF2-40B4-BE49-F238E27FC236}">
                  <a16:creationId xmlns:a16="http://schemas.microsoft.com/office/drawing/2014/main" id="{0E47BE1B-3787-49B7-8D97-561CEE255C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796" y="120434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8" name="Parallelogramm 627">
              <a:extLst>
                <a:ext uri="{FF2B5EF4-FFF2-40B4-BE49-F238E27FC236}">
                  <a16:creationId xmlns:a16="http://schemas.microsoft.com/office/drawing/2014/main" id="{BE71548C-2AFA-4FB7-8AE1-AE6A46972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720" y="127565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9" name="Parallelogramm 628">
              <a:extLst>
                <a:ext uri="{FF2B5EF4-FFF2-40B4-BE49-F238E27FC236}">
                  <a16:creationId xmlns:a16="http://schemas.microsoft.com/office/drawing/2014/main" id="{87F5CC4D-4EEF-47A6-BD9F-C71747391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728" y="127528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0" name="Parallelogramm 629">
              <a:extLst>
                <a:ext uri="{FF2B5EF4-FFF2-40B4-BE49-F238E27FC236}">
                  <a16:creationId xmlns:a16="http://schemas.microsoft.com/office/drawing/2014/main" id="{EDB2F503-CA8D-4118-9008-7EE49F4BE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24" y="12007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1" name="Parallelogramm 630">
              <a:extLst>
                <a:ext uri="{FF2B5EF4-FFF2-40B4-BE49-F238E27FC236}">
                  <a16:creationId xmlns:a16="http://schemas.microsoft.com/office/drawing/2014/main" id="{5DD16C89-8307-429B-9A20-0CD9A2F55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2836" y="120477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2" name="Parallelogramm 631">
              <a:extLst>
                <a:ext uri="{FF2B5EF4-FFF2-40B4-BE49-F238E27FC236}">
                  <a16:creationId xmlns:a16="http://schemas.microsoft.com/office/drawing/2014/main" id="{E23D3608-D0C3-433B-B26F-0DE5667F8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4687" y="127338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3" name="Parallelogramm 632">
              <a:extLst>
                <a:ext uri="{FF2B5EF4-FFF2-40B4-BE49-F238E27FC236}">
                  <a16:creationId xmlns:a16="http://schemas.microsoft.com/office/drawing/2014/main" id="{27CE7F5F-725D-4991-95AE-050EA67D1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3981" y="134422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4" name="Parallelogramm 633">
              <a:extLst>
                <a:ext uri="{FF2B5EF4-FFF2-40B4-BE49-F238E27FC236}">
                  <a16:creationId xmlns:a16="http://schemas.microsoft.com/office/drawing/2014/main" id="{A7A74A2E-FF27-4733-A6AF-52F74BE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969" y="12741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5" name="Parallelogramm 634">
              <a:extLst>
                <a:ext uri="{FF2B5EF4-FFF2-40B4-BE49-F238E27FC236}">
                  <a16:creationId xmlns:a16="http://schemas.microsoft.com/office/drawing/2014/main" id="{7D09F5EE-47B7-4985-AA0E-22D0BBC09A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2184" y="120516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6" name="Parallelogramm 635">
              <a:extLst>
                <a:ext uri="{FF2B5EF4-FFF2-40B4-BE49-F238E27FC236}">
                  <a16:creationId xmlns:a16="http://schemas.microsoft.com/office/drawing/2014/main" id="{3FBE30C1-4928-4F6A-AB0A-552C20B72E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4293" y="13454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7" name="Parallelogramm 636">
              <a:extLst>
                <a:ext uri="{FF2B5EF4-FFF2-40B4-BE49-F238E27FC236}">
                  <a16:creationId xmlns:a16="http://schemas.microsoft.com/office/drawing/2014/main" id="{AC801961-6FBD-491E-BBB6-AB4DB4DA2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8186" y="126973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8" name="Parallelogramm 637">
              <a:extLst>
                <a:ext uri="{FF2B5EF4-FFF2-40B4-BE49-F238E27FC236}">
                  <a16:creationId xmlns:a16="http://schemas.microsoft.com/office/drawing/2014/main" id="{D0490CE8-112F-428F-8180-60AAE5734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496" y="12064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39" name="Parallelogramm 638">
              <a:extLst>
                <a:ext uri="{FF2B5EF4-FFF2-40B4-BE49-F238E27FC236}">
                  <a16:creationId xmlns:a16="http://schemas.microsoft.com/office/drawing/2014/main" id="{522602C8-D31B-4C99-BE92-380CB3AE5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610" y="126994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0" name="Parallelogramm 639">
              <a:extLst>
                <a:ext uri="{FF2B5EF4-FFF2-40B4-BE49-F238E27FC236}">
                  <a16:creationId xmlns:a16="http://schemas.microsoft.com/office/drawing/2014/main" id="{1B82D6C8-D124-4FB7-91D4-D566C559BC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49" y="13444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1" name="Parallelogramm 640">
              <a:extLst>
                <a:ext uri="{FF2B5EF4-FFF2-40B4-BE49-F238E27FC236}">
                  <a16:creationId xmlns:a16="http://schemas.microsoft.com/office/drawing/2014/main" id="{10214303-9078-4099-BDB3-C5C341549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897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2" name="Parallelogramm 641">
              <a:extLst>
                <a:ext uri="{FF2B5EF4-FFF2-40B4-BE49-F238E27FC236}">
                  <a16:creationId xmlns:a16="http://schemas.microsoft.com/office/drawing/2014/main" id="{36698B1C-3AFD-4E5B-9B05-BB2309BD2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092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3" name="Parallelogramm 642">
              <a:extLst>
                <a:ext uri="{FF2B5EF4-FFF2-40B4-BE49-F238E27FC236}">
                  <a16:creationId xmlns:a16="http://schemas.microsoft.com/office/drawing/2014/main" id="{E2556D1A-B340-4DE2-BE0A-D1558F136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750" y="148981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4" name="Parallelogramm 643">
              <a:extLst>
                <a:ext uri="{FF2B5EF4-FFF2-40B4-BE49-F238E27FC236}">
                  <a16:creationId xmlns:a16="http://schemas.microsoft.com/office/drawing/2014/main" id="{956417C8-D465-4CA2-BEFB-E065064C2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011" y="149319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5" name="Parallelogramm 644">
              <a:extLst>
                <a:ext uri="{FF2B5EF4-FFF2-40B4-BE49-F238E27FC236}">
                  <a16:creationId xmlns:a16="http://schemas.microsoft.com/office/drawing/2014/main" id="{E341EA8E-BE7C-422B-AF21-6C085AD41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58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6" name="Parallelogramm 645">
              <a:extLst>
                <a:ext uri="{FF2B5EF4-FFF2-40B4-BE49-F238E27FC236}">
                  <a16:creationId xmlns:a16="http://schemas.microsoft.com/office/drawing/2014/main" id="{CE8A7513-B2D2-4E3D-9A5F-F09715BD6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4001" y="15665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7" name="Parallelogramm 646">
              <a:extLst>
                <a:ext uri="{FF2B5EF4-FFF2-40B4-BE49-F238E27FC236}">
                  <a16:creationId xmlns:a16="http://schemas.microsoft.com/office/drawing/2014/main" id="{F1C214A6-B098-4923-8175-AC5DCC0A2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41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8" name="Parallelogramm 647">
              <a:extLst>
                <a:ext uri="{FF2B5EF4-FFF2-40B4-BE49-F238E27FC236}">
                  <a16:creationId xmlns:a16="http://schemas.microsoft.com/office/drawing/2014/main" id="{F4E022D5-D888-4A0F-A51F-2252C38AA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467" y="148688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49" name="Parallelogramm 648">
              <a:extLst>
                <a:ext uri="{FF2B5EF4-FFF2-40B4-BE49-F238E27FC236}">
                  <a16:creationId xmlns:a16="http://schemas.microsoft.com/office/drawing/2014/main" id="{436157AB-6432-4647-A68A-3A2934564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1404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50" name="Parallelogramm 649">
              <a:extLst>
                <a:ext uri="{FF2B5EF4-FFF2-40B4-BE49-F238E27FC236}">
                  <a16:creationId xmlns:a16="http://schemas.microsoft.com/office/drawing/2014/main" id="{403B176F-EB36-401F-80EF-AD34386C5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2965" y="14952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51" name="Parallelogramm 650">
              <a:extLst>
                <a:ext uri="{FF2B5EF4-FFF2-40B4-BE49-F238E27FC236}">
                  <a16:creationId xmlns:a16="http://schemas.microsoft.com/office/drawing/2014/main" id="{EF46D808-E485-4597-868D-0048EADC0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3894" y="156346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52" name="Parallelogramm 651">
              <a:extLst>
                <a:ext uri="{FF2B5EF4-FFF2-40B4-BE49-F238E27FC236}">
                  <a16:creationId xmlns:a16="http://schemas.microsoft.com/office/drawing/2014/main" id="{3F322BB7-BAD6-423A-8356-A5C5ECCD7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7552" y="156751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53" name="Gruppieren 652">
              <a:extLst>
                <a:ext uri="{FF2B5EF4-FFF2-40B4-BE49-F238E27FC236}">
                  <a16:creationId xmlns:a16="http://schemas.microsoft.com/office/drawing/2014/main" id="{AC8A796E-0218-424E-8129-B912CB31A40F}"/>
                </a:ext>
              </a:extLst>
            </p:cNvPr>
            <p:cNvGrpSpPr/>
            <p:nvPr/>
          </p:nvGrpSpPr>
          <p:grpSpPr>
            <a:xfrm>
              <a:off x="3769735" y="1203652"/>
              <a:ext cx="1045544" cy="432790"/>
              <a:chOff x="3769735" y="1203652"/>
              <a:chExt cx="1045544" cy="432790"/>
            </a:xfrm>
          </p:grpSpPr>
          <p:sp>
            <p:nvSpPr>
              <p:cNvPr id="654" name="Parallelogramm 653">
                <a:extLst>
                  <a:ext uri="{FF2B5EF4-FFF2-40B4-BE49-F238E27FC236}">
                    <a16:creationId xmlns:a16="http://schemas.microsoft.com/office/drawing/2014/main" id="{5BBC5E78-53F2-41CC-8F51-2DDBE213CB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85" y="1204244"/>
                <a:ext cx="1043316" cy="43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55" name="Parallelogramm 654">
                <a:extLst>
                  <a:ext uri="{FF2B5EF4-FFF2-40B4-BE49-F238E27FC236}">
                    <a16:creationId xmlns:a16="http://schemas.microsoft.com/office/drawing/2014/main" id="{51D2942D-71F9-4F76-AF0F-B87B899D2D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2466" y="127473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56" name="Parallelogramm 655">
                <a:extLst>
                  <a:ext uri="{FF2B5EF4-FFF2-40B4-BE49-F238E27FC236}">
                    <a16:creationId xmlns:a16="http://schemas.microsoft.com/office/drawing/2014/main" id="{7D83E06D-3E0C-40A5-9AD4-EB412C071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771" y="120424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57" name="Parallelogramm 656">
                <a:extLst>
                  <a:ext uri="{FF2B5EF4-FFF2-40B4-BE49-F238E27FC236}">
                    <a16:creationId xmlns:a16="http://schemas.microsoft.com/office/drawing/2014/main" id="{9F957D34-2070-4A2C-BB00-C2F48D40E3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39" y="1348442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58" name="Parallelogramm 657">
                <a:extLst>
                  <a:ext uri="{FF2B5EF4-FFF2-40B4-BE49-F238E27FC236}">
                    <a16:creationId xmlns:a16="http://schemas.microsoft.com/office/drawing/2014/main" id="{C1CE86B9-2334-429F-87E7-95402672EE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657" y="1205754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59" name="Parallelogramm 658">
                <a:extLst>
                  <a:ext uri="{FF2B5EF4-FFF2-40B4-BE49-F238E27FC236}">
                    <a16:creationId xmlns:a16="http://schemas.microsoft.com/office/drawing/2014/main" id="{550BCEDD-CE0A-4120-A649-13D19822E9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507" y="1205359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60" name="Parallelogramm 659">
                <a:extLst>
                  <a:ext uri="{FF2B5EF4-FFF2-40B4-BE49-F238E27FC236}">
                    <a16:creationId xmlns:a16="http://schemas.microsoft.com/office/drawing/2014/main" id="{6584B8E7-4C15-477D-8E62-6CD6F8DA28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13" y="1420244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61" name="Parallelogramm 660">
                <a:extLst>
                  <a:ext uri="{FF2B5EF4-FFF2-40B4-BE49-F238E27FC236}">
                    <a16:creationId xmlns:a16="http://schemas.microsoft.com/office/drawing/2014/main" id="{797A25FB-B0D3-4A1C-AE8A-0C5EF08BA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7507" y="120365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62" name="Parallelogramm 661">
                <a:extLst>
                  <a:ext uri="{FF2B5EF4-FFF2-40B4-BE49-F238E27FC236}">
                    <a16:creationId xmlns:a16="http://schemas.microsoft.com/office/drawing/2014/main" id="{0AEF2A23-2CFE-44B9-9CEC-5F0BAF796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3724" y="149174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63" name="Parallelogramm 662">
                <a:extLst>
                  <a:ext uri="{FF2B5EF4-FFF2-40B4-BE49-F238E27FC236}">
                    <a16:creationId xmlns:a16="http://schemas.microsoft.com/office/drawing/2014/main" id="{2F6880D6-EE51-4A86-B239-6895B892CA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735" y="156339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64" name="Parallelogramm 663">
                <a:extLst>
                  <a:ext uri="{FF2B5EF4-FFF2-40B4-BE49-F238E27FC236}">
                    <a16:creationId xmlns:a16="http://schemas.microsoft.com/office/drawing/2014/main" id="{F08D5425-B8C2-4AD9-831C-656A568343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088" y="120462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665" name="Gruppieren 664">
            <a:extLst>
              <a:ext uri="{FF2B5EF4-FFF2-40B4-BE49-F238E27FC236}">
                <a16:creationId xmlns:a16="http://schemas.microsoft.com/office/drawing/2014/main" id="{95D68DB4-D20D-4D1C-8729-6E1921853382}"/>
              </a:ext>
            </a:extLst>
          </p:cNvPr>
          <p:cNvGrpSpPr/>
          <p:nvPr/>
        </p:nvGrpSpPr>
        <p:grpSpPr>
          <a:xfrm>
            <a:off x="8615296" y="919707"/>
            <a:ext cx="1013559" cy="418177"/>
            <a:chOff x="3766237" y="1200779"/>
            <a:chExt cx="1049833" cy="438732"/>
          </a:xfrm>
        </p:grpSpPr>
        <p:sp>
          <p:nvSpPr>
            <p:cNvPr id="666" name="Parallelogramm 665">
              <a:extLst>
                <a:ext uri="{FF2B5EF4-FFF2-40B4-BE49-F238E27FC236}">
                  <a16:creationId xmlns:a16="http://schemas.microsoft.com/office/drawing/2014/main" id="{B8B07924-3793-44E2-9E04-C813224E52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1303" y="142194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7" name="Parallelogramm 666">
              <a:extLst>
                <a:ext uri="{FF2B5EF4-FFF2-40B4-BE49-F238E27FC236}">
                  <a16:creationId xmlns:a16="http://schemas.microsoft.com/office/drawing/2014/main" id="{18D271BB-C970-46EF-B504-9BA2F82CC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7805" y="14193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8" name="Parallelogramm 667">
              <a:extLst>
                <a:ext uri="{FF2B5EF4-FFF2-40B4-BE49-F238E27FC236}">
                  <a16:creationId xmlns:a16="http://schemas.microsoft.com/office/drawing/2014/main" id="{8A0CDA37-D55A-4683-A999-BBBDF2B0C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12" y="14200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9" name="Parallelogramm 668">
              <a:extLst>
                <a:ext uri="{FF2B5EF4-FFF2-40B4-BE49-F238E27FC236}">
                  <a16:creationId xmlns:a16="http://schemas.microsoft.com/office/drawing/2014/main" id="{03B65A49-ACD0-472F-9886-E7C0AB617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369" y="135210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0" name="Parallelogramm 669">
              <a:extLst>
                <a:ext uri="{FF2B5EF4-FFF2-40B4-BE49-F238E27FC236}">
                  <a16:creationId xmlns:a16="http://schemas.microsoft.com/office/drawing/2014/main" id="{BCB6A8E1-804E-4379-9D16-F182E4AFE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97" y="134365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1" name="Parallelogramm 670">
              <a:extLst>
                <a:ext uri="{FF2B5EF4-FFF2-40B4-BE49-F238E27FC236}">
                  <a16:creationId xmlns:a16="http://schemas.microsoft.com/office/drawing/2014/main" id="{27900983-2A02-411D-9383-26969180A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3" y="142085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2" name="Parallelogramm 671">
              <a:extLst>
                <a:ext uri="{FF2B5EF4-FFF2-40B4-BE49-F238E27FC236}">
                  <a16:creationId xmlns:a16="http://schemas.microsoft.com/office/drawing/2014/main" id="{67FA7CEA-4B27-4C35-9D90-C115F9549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4243" y="141672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3" name="Parallelogramm 672">
              <a:extLst>
                <a:ext uri="{FF2B5EF4-FFF2-40B4-BE49-F238E27FC236}">
                  <a16:creationId xmlns:a16="http://schemas.microsoft.com/office/drawing/2014/main" id="{D488F1B7-F853-4E11-B1AE-006991DFE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7264" y="141471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4" name="Parallelogramm 673">
              <a:extLst>
                <a:ext uri="{FF2B5EF4-FFF2-40B4-BE49-F238E27FC236}">
                  <a16:creationId xmlns:a16="http://schemas.microsoft.com/office/drawing/2014/main" id="{97F6B591-7846-401A-B91B-CEEE5AF4D6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256" y="12024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5" name="Parallelogramm 674">
              <a:extLst>
                <a:ext uri="{FF2B5EF4-FFF2-40B4-BE49-F238E27FC236}">
                  <a16:creationId xmlns:a16="http://schemas.microsoft.com/office/drawing/2014/main" id="{41967A03-E891-4606-B334-ADEDB72A2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559" y="13444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6" name="Parallelogramm 675">
              <a:extLst>
                <a:ext uri="{FF2B5EF4-FFF2-40B4-BE49-F238E27FC236}">
                  <a16:creationId xmlns:a16="http://schemas.microsoft.com/office/drawing/2014/main" id="{5A6E89C2-AB47-4306-AA70-97DF88DB2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796" y="120434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7" name="Parallelogramm 676">
              <a:extLst>
                <a:ext uri="{FF2B5EF4-FFF2-40B4-BE49-F238E27FC236}">
                  <a16:creationId xmlns:a16="http://schemas.microsoft.com/office/drawing/2014/main" id="{FF6B32C6-9A9B-4F95-AFAA-D3EC47894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720" y="127565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8" name="Parallelogramm 677">
              <a:extLst>
                <a:ext uri="{FF2B5EF4-FFF2-40B4-BE49-F238E27FC236}">
                  <a16:creationId xmlns:a16="http://schemas.microsoft.com/office/drawing/2014/main" id="{AC562F9E-8B3B-492C-B220-3DB64BFAF3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728" y="127528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79" name="Parallelogramm 678">
              <a:extLst>
                <a:ext uri="{FF2B5EF4-FFF2-40B4-BE49-F238E27FC236}">
                  <a16:creationId xmlns:a16="http://schemas.microsoft.com/office/drawing/2014/main" id="{87BA0AD7-C4E6-49F6-8E2C-DA80088BC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24" y="12007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0" name="Parallelogramm 679">
              <a:extLst>
                <a:ext uri="{FF2B5EF4-FFF2-40B4-BE49-F238E27FC236}">
                  <a16:creationId xmlns:a16="http://schemas.microsoft.com/office/drawing/2014/main" id="{0099A8C0-E3A1-4C17-A821-0284A8DAF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2836" y="120477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1" name="Parallelogramm 680">
              <a:extLst>
                <a:ext uri="{FF2B5EF4-FFF2-40B4-BE49-F238E27FC236}">
                  <a16:creationId xmlns:a16="http://schemas.microsoft.com/office/drawing/2014/main" id="{55D7AE3C-E11A-4FDB-9238-6E6C0EF14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4687" y="127338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2" name="Parallelogramm 681">
              <a:extLst>
                <a:ext uri="{FF2B5EF4-FFF2-40B4-BE49-F238E27FC236}">
                  <a16:creationId xmlns:a16="http://schemas.microsoft.com/office/drawing/2014/main" id="{4B0E5B24-9553-4ADB-8B1C-2E4B11D20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612" y="134422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3" name="Parallelogramm 682">
              <a:extLst>
                <a:ext uri="{FF2B5EF4-FFF2-40B4-BE49-F238E27FC236}">
                  <a16:creationId xmlns:a16="http://schemas.microsoft.com/office/drawing/2014/main" id="{62884ADF-67FF-487E-854F-B6A2DA3BB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969" y="12741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4" name="Parallelogramm 683">
              <a:extLst>
                <a:ext uri="{FF2B5EF4-FFF2-40B4-BE49-F238E27FC236}">
                  <a16:creationId xmlns:a16="http://schemas.microsoft.com/office/drawing/2014/main" id="{EDD83EA6-BE8B-4AC6-BA99-113405C46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2184" y="120516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5" name="Parallelogramm 684">
              <a:extLst>
                <a:ext uri="{FF2B5EF4-FFF2-40B4-BE49-F238E27FC236}">
                  <a16:creationId xmlns:a16="http://schemas.microsoft.com/office/drawing/2014/main" id="{40DFDDB6-5DA6-45E2-8EFC-B85F01EF7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4293" y="13454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6" name="Parallelogramm 685">
              <a:extLst>
                <a:ext uri="{FF2B5EF4-FFF2-40B4-BE49-F238E27FC236}">
                  <a16:creationId xmlns:a16="http://schemas.microsoft.com/office/drawing/2014/main" id="{BAA21FF3-2043-44D1-8A8A-04E8ADA575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8186" y="127239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7" name="Parallelogramm 686">
              <a:extLst>
                <a:ext uri="{FF2B5EF4-FFF2-40B4-BE49-F238E27FC236}">
                  <a16:creationId xmlns:a16="http://schemas.microsoft.com/office/drawing/2014/main" id="{0033B9AC-7939-4F14-9B15-367731245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496" y="12064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8" name="Parallelogramm 687">
              <a:extLst>
                <a:ext uri="{FF2B5EF4-FFF2-40B4-BE49-F238E27FC236}">
                  <a16:creationId xmlns:a16="http://schemas.microsoft.com/office/drawing/2014/main" id="{03D68B98-4535-464E-81FE-43C3DAB4A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610" y="126994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89" name="Parallelogramm 688">
              <a:extLst>
                <a:ext uri="{FF2B5EF4-FFF2-40B4-BE49-F238E27FC236}">
                  <a16:creationId xmlns:a16="http://schemas.microsoft.com/office/drawing/2014/main" id="{A8ACE95A-6131-4938-BBF0-CEFC2D3221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49" y="13444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0" name="Parallelogramm 689">
              <a:extLst>
                <a:ext uri="{FF2B5EF4-FFF2-40B4-BE49-F238E27FC236}">
                  <a16:creationId xmlns:a16="http://schemas.microsoft.com/office/drawing/2014/main" id="{0D1AEF00-9576-4114-AA01-B84EA619E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897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1" name="Parallelogramm 690">
              <a:extLst>
                <a:ext uri="{FF2B5EF4-FFF2-40B4-BE49-F238E27FC236}">
                  <a16:creationId xmlns:a16="http://schemas.microsoft.com/office/drawing/2014/main" id="{B033BDD8-A603-4616-AF36-C313C8EE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092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2" name="Parallelogramm 691">
              <a:extLst>
                <a:ext uri="{FF2B5EF4-FFF2-40B4-BE49-F238E27FC236}">
                  <a16:creationId xmlns:a16="http://schemas.microsoft.com/office/drawing/2014/main" id="{3B3AAF92-53C8-4436-932F-A0E2DF4F25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750" y="148981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3" name="Parallelogramm 692">
              <a:extLst>
                <a:ext uri="{FF2B5EF4-FFF2-40B4-BE49-F238E27FC236}">
                  <a16:creationId xmlns:a16="http://schemas.microsoft.com/office/drawing/2014/main" id="{6C649ADA-2E5B-446F-A64B-7252026C9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011" y="149319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4" name="Parallelogramm 693">
              <a:extLst>
                <a:ext uri="{FF2B5EF4-FFF2-40B4-BE49-F238E27FC236}">
                  <a16:creationId xmlns:a16="http://schemas.microsoft.com/office/drawing/2014/main" id="{F6B0CA0E-70C9-4E65-869F-12873C430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58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5" name="Parallelogramm 694">
              <a:extLst>
                <a:ext uri="{FF2B5EF4-FFF2-40B4-BE49-F238E27FC236}">
                  <a16:creationId xmlns:a16="http://schemas.microsoft.com/office/drawing/2014/main" id="{868E6903-E345-48C7-955E-732F92E236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4001" y="15665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6" name="Parallelogramm 695">
              <a:extLst>
                <a:ext uri="{FF2B5EF4-FFF2-40B4-BE49-F238E27FC236}">
                  <a16:creationId xmlns:a16="http://schemas.microsoft.com/office/drawing/2014/main" id="{0D463DCF-FA15-40AE-9C27-C4622D89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41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7" name="Parallelogramm 696">
              <a:extLst>
                <a:ext uri="{FF2B5EF4-FFF2-40B4-BE49-F238E27FC236}">
                  <a16:creationId xmlns:a16="http://schemas.microsoft.com/office/drawing/2014/main" id="{713F3CEB-8045-4721-BAB8-C75D3531D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467" y="148688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8" name="Parallelogramm 697">
              <a:extLst>
                <a:ext uri="{FF2B5EF4-FFF2-40B4-BE49-F238E27FC236}">
                  <a16:creationId xmlns:a16="http://schemas.microsoft.com/office/drawing/2014/main" id="{784A1CBE-7746-4784-A27C-6DEA86421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1404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99" name="Parallelogramm 698">
              <a:extLst>
                <a:ext uri="{FF2B5EF4-FFF2-40B4-BE49-F238E27FC236}">
                  <a16:creationId xmlns:a16="http://schemas.microsoft.com/office/drawing/2014/main" id="{35ADD52C-DB6F-4DE7-8F33-3F5A41466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2965" y="1491240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0" name="Parallelogramm 699">
              <a:extLst>
                <a:ext uri="{FF2B5EF4-FFF2-40B4-BE49-F238E27FC236}">
                  <a16:creationId xmlns:a16="http://schemas.microsoft.com/office/drawing/2014/main" id="{69F2AF3C-17FC-477F-B010-F4B07F44B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3894" y="156346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1" name="Parallelogramm 700">
              <a:extLst>
                <a:ext uri="{FF2B5EF4-FFF2-40B4-BE49-F238E27FC236}">
                  <a16:creationId xmlns:a16="http://schemas.microsoft.com/office/drawing/2014/main" id="{F7F18DAF-EC6E-4DA3-A8C8-96FDD059F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6237" y="156751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702" name="Gruppieren 701">
              <a:extLst>
                <a:ext uri="{FF2B5EF4-FFF2-40B4-BE49-F238E27FC236}">
                  <a16:creationId xmlns:a16="http://schemas.microsoft.com/office/drawing/2014/main" id="{20684E3F-6163-41D4-817A-D00BC152F27B}"/>
                </a:ext>
              </a:extLst>
            </p:cNvPr>
            <p:cNvGrpSpPr/>
            <p:nvPr/>
          </p:nvGrpSpPr>
          <p:grpSpPr>
            <a:xfrm>
              <a:off x="3769735" y="1203652"/>
              <a:ext cx="1045544" cy="432790"/>
              <a:chOff x="3769735" y="1203652"/>
              <a:chExt cx="1045544" cy="432790"/>
            </a:xfrm>
          </p:grpSpPr>
          <p:sp>
            <p:nvSpPr>
              <p:cNvPr id="703" name="Parallelogramm 702">
                <a:extLst>
                  <a:ext uri="{FF2B5EF4-FFF2-40B4-BE49-F238E27FC236}">
                    <a16:creationId xmlns:a16="http://schemas.microsoft.com/office/drawing/2014/main" id="{183B01DF-1936-4647-BC85-A827CD932C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85" y="1204244"/>
                <a:ext cx="1043316" cy="43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04" name="Parallelogramm 703">
                <a:extLst>
                  <a:ext uri="{FF2B5EF4-FFF2-40B4-BE49-F238E27FC236}">
                    <a16:creationId xmlns:a16="http://schemas.microsoft.com/office/drawing/2014/main" id="{50879063-2004-4377-9D08-3AEF1C7463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2466" y="127473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05" name="Parallelogramm 704">
                <a:extLst>
                  <a:ext uri="{FF2B5EF4-FFF2-40B4-BE49-F238E27FC236}">
                    <a16:creationId xmlns:a16="http://schemas.microsoft.com/office/drawing/2014/main" id="{F19417B5-660D-42C8-A543-EDA70DC19E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771" y="120424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06" name="Parallelogramm 705">
                <a:extLst>
                  <a:ext uri="{FF2B5EF4-FFF2-40B4-BE49-F238E27FC236}">
                    <a16:creationId xmlns:a16="http://schemas.microsoft.com/office/drawing/2014/main" id="{7A5A2C16-2A76-4044-8D74-479F6706D3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39" y="1348442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07" name="Parallelogramm 706">
                <a:extLst>
                  <a:ext uri="{FF2B5EF4-FFF2-40B4-BE49-F238E27FC236}">
                    <a16:creationId xmlns:a16="http://schemas.microsoft.com/office/drawing/2014/main" id="{77F15B81-DE73-4201-A5EF-002F1C77A3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657" y="1205754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08" name="Parallelogramm 707">
                <a:extLst>
                  <a:ext uri="{FF2B5EF4-FFF2-40B4-BE49-F238E27FC236}">
                    <a16:creationId xmlns:a16="http://schemas.microsoft.com/office/drawing/2014/main" id="{B2EAFFFA-8664-4B2F-9FB9-1234C394C6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507" y="1205359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09" name="Parallelogramm 708">
                <a:extLst>
                  <a:ext uri="{FF2B5EF4-FFF2-40B4-BE49-F238E27FC236}">
                    <a16:creationId xmlns:a16="http://schemas.microsoft.com/office/drawing/2014/main" id="{BBF4E6F7-4CFC-420E-8C26-45B227F5D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13" y="1420244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10" name="Parallelogramm 709">
                <a:extLst>
                  <a:ext uri="{FF2B5EF4-FFF2-40B4-BE49-F238E27FC236}">
                    <a16:creationId xmlns:a16="http://schemas.microsoft.com/office/drawing/2014/main" id="{6172EEDE-7C6A-44F6-B91F-FB39AB4E2A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7507" y="120365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11" name="Parallelogramm 710">
                <a:extLst>
                  <a:ext uri="{FF2B5EF4-FFF2-40B4-BE49-F238E27FC236}">
                    <a16:creationId xmlns:a16="http://schemas.microsoft.com/office/drawing/2014/main" id="{0063A7A9-CE75-435E-B583-C093560AB4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3724" y="149174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12" name="Parallelogramm 711">
                <a:extLst>
                  <a:ext uri="{FF2B5EF4-FFF2-40B4-BE49-F238E27FC236}">
                    <a16:creationId xmlns:a16="http://schemas.microsoft.com/office/drawing/2014/main" id="{D469DDF0-5A13-41F5-85F7-6024FB265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735" y="156339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13" name="Parallelogramm 712">
                <a:extLst>
                  <a:ext uri="{FF2B5EF4-FFF2-40B4-BE49-F238E27FC236}">
                    <a16:creationId xmlns:a16="http://schemas.microsoft.com/office/drawing/2014/main" id="{3AD8796E-8B87-41BB-BB02-4C7A90A96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088" y="120462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sp>
        <p:nvSpPr>
          <p:cNvPr id="714" name="Textfeld 713">
            <a:extLst>
              <a:ext uri="{FF2B5EF4-FFF2-40B4-BE49-F238E27FC236}">
                <a16:creationId xmlns:a16="http://schemas.microsoft.com/office/drawing/2014/main" id="{0E64E166-C6C4-4AF5-8239-87AD137BBC60}"/>
              </a:ext>
            </a:extLst>
          </p:cNvPr>
          <p:cNvSpPr txBox="1"/>
          <p:nvPr/>
        </p:nvSpPr>
        <p:spPr>
          <a:xfrm>
            <a:off x="7950868" y="1515276"/>
            <a:ext cx="1130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00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derive </a:t>
            </a:r>
            <a:br>
              <a:rPr lang="en-US" dirty="0"/>
            </a:br>
            <a:r>
              <a:rPr lang="en-US" dirty="0"/>
              <a:t>(spatial-)spectral-</a:t>
            </a:r>
            <a:br>
              <a:rPr lang="en-US" dirty="0"/>
            </a:br>
            <a:r>
              <a:rPr lang="en-US" dirty="0"/>
              <a:t>temporal metrics</a:t>
            </a:r>
          </a:p>
        </p:txBody>
      </p:sp>
      <p:cxnSp>
        <p:nvCxnSpPr>
          <p:cNvPr id="716" name="Gerade Verbindung mit Pfeil 715">
            <a:extLst>
              <a:ext uri="{FF2B5EF4-FFF2-40B4-BE49-F238E27FC236}">
                <a16:creationId xmlns:a16="http://schemas.microsoft.com/office/drawing/2014/main" id="{ABF7141A-E167-4202-BC41-3D2CE0D16B02}"/>
              </a:ext>
            </a:extLst>
          </p:cNvPr>
          <p:cNvCxnSpPr>
            <a:cxnSpLocks/>
          </p:cNvCxnSpPr>
          <p:nvPr/>
        </p:nvCxnSpPr>
        <p:spPr>
          <a:xfrm>
            <a:off x="8029557" y="1544778"/>
            <a:ext cx="5894" cy="518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Gerade Verbindung mit Pfeil 716">
            <a:extLst>
              <a:ext uri="{FF2B5EF4-FFF2-40B4-BE49-F238E27FC236}">
                <a16:creationId xmlns:a16="http://schemas.microsoft.com/office/drawing/2014/main" id="{D90B427A-3BEA-4E40-9D09-AD4DF6CEEACC}"/>
              </a:ext>
            </a:extLst>
          </p:cNvPr>
          <p:cNvCxnSpPr>
            <a:cxnSpLocks/>
          </p:cNvCxnSpPr>
          <p:nvPr/>
        </p:nvCxnSpPr>
        <p:spPr>
          <a:xfrm>
            <a:off x="9101577" y="1542306"/>
            <a:ext cx="3166" cy="5171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" name="Gruppieren 717">
            <a:extLst>
              <a:ext uri="{FF2B5EF4-FFF2-40B4-BE49-F238E27FC236}">
                <a16:creationId xmlns:a16="http://schemas.microsoft.com/office/drawing/2014/main" id="{69D467FB-24D5-444E-BE94-684E5F74BA0B}"/>
              </a:ext>
            </a:extLst>
          </p:cNvPr>
          <p:cNvGrpSpPr/>
          <p:nvPr/>
        </p:nvGrpSpPr>
        <p:grpSpPr>
          <a:xfrm rot="10800000">
            <a:off x="7543063" y="2225420"/>
            <a:ext cx="1016099" cy="418177"/>
            <a:chOff x="3763606" y="1200779"/>
            <a:chExt cx="1052464" cy="438732"/>
          </a:xfrm>
        </p:grpSpPr>
        <p:sp>
          <p:nvSpPr>
            <p:cNvPr id="719" name="Parallelogramm 718">
              <a:extLst>
                <a:ext uri="{FF2B5EF4-FFF2-40B4-BE49-F238E27FC236}">
                  <a16:creationId xmlns:a16="http://schemas.microsoft.com/office/drawing/2014/main" id="{B39C472C-E042-406C-A0B2-0958F1787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1303" y="142194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20" name="Parallelogramm 719">
              <a:extLst>
                <a:ext uri="{FF2B5EF4-FFF2-40B4-BE49-F238E27FC236}">
                  <a16:creationId xmlns:a16="http://schemas.microsoft.com/office/drawing/2014/main" id="{D281C7E2-D4EC-4CA0-B5DD-52D1AA940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7805" y="14193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21" name="Parallelogramm 720">
              <a:extLst>
                <a:ext uri="{FF2B5EF4-FFF2-40B4-BE49-F238E27FC236}">
                  <a16:creationId xmlns:a16="http://schemas.microsoft.com/office/drawing/2014/main" id="{766B114E-6006-4067-8114-E6C663DB7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12" y="14200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22" name="Parallelogramm 721">
              <a:extLst>
                <a:ext uri="{FF2B5EF4-FFF2-40B4-BE49-F238E27FC236}">
                  <a16:creationId xmlns:a16="http://schemas.microsoft.com/office/drawing/2014/main" id="{53586DAD-50B1-47D5-A0C0-C86CA0DC4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369" y="135210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23" name="Parallelogramm 722">
              <a:extLst>
                <a:ext uri="{FF2B5EF4-FFF2-40B4-BE49-F238E27FC236}">
                  <a16:creationId xmlns:a16="http://schemas.microsoft.com/office/drawing/2014/main" id="{B8C63435-AAE0-4784-ABF5-9BCC4095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97" y="134365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24" name="Parallelogramm 723">
              <a:extLst>
                <a:ext uri="{FF2B5EF4-FFF2-40B4-BE49-F238E27FC236}">
                  <a16:creationId xmlns:a16="http://schemas.microsoft.com/office/drawing/2014/main" id="{84D86FFE-05B4-4782-91DB-02383EA285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3" y="142085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25" name="Parallelogramm 724">
              <a:extLst>
                <a:ext uri="{FF2B5EF4-FFF2-40B4-BE49-F238E27FC236}">
                  <a16:creationId xmlns:a16="http://schemas.microsoft.com/office/drawing/2014/main" id="{BB9545F8-6870-41BC-8847-4F9A794F2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4243" y="141672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26" name="Parallelogramm 725">
              <a:extLst>
                <a:ext uri="{FF2B5EF4-FFF2-40B4-BE49-F238E27FC236}">
                  <a16:creationId xmlns:a16="http://schemas.microsoft.com/office/drawing/2014/main" id="{F7D20DB3-7103-4D83-9F4A-868ABCB76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7264" y="141471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27" name="Parallelogramm 726">
              <a:extLst>
                <a:ext uri="{FF2B5EF4-FFF2-40B4-BE49-F238E27FC236}">
                  <a16:creationId xmlns:a16="http://schemas.microsoft.com/office/drawing/2014/main" id="{ECCC7761-E4E6-48D5-99D5-63451E1B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256" y="12024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28" name="Parallelogramm 727">
              <a:extLst>
                <a:ext uri="{FF2B5EF4-FFF2-40B4-BE49-F238E27FC236}">
                  <a16:creationId xmlns:a16="http://schemas.microsoft.com/office/drawing/2014/main" id="{FA92D4D5-114B-486B-B82B-A296F98C4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559" y="13444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29" name="Parallelogramm 728">
              <a:extLst>
                <a:ext uri="{FF2B5EF4-FFF2-40B4-BE49-F238E27FC236}">
                  <a16:creationId xmlns:a16="http://schemas.microsoft.com/office/drawing/2014/main" id="{57699D53-1312-4096-B118-DDFC3B89B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796" y="120434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30" name="Parallelogramm 729">
              <a:extLst>
                <a:ext uri="{FF2B5EF4-FFF2-40B4-BE49-F238E27FC236}">
                  <a16:creationId xmlns:a16="http://schemas.microsoft.com/office/drawing/2014/main" id="{CE1E1C46-DB23-457A-A463-D185133A9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720" y="127565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31" name="Parallelogramm 730">
              <a:extLst>
                <a:ext uri="{FF2B5EF4-FFF2-40B4-BE49-F238E27FC236}">
                  <a16:creationId xmlns:a16="http://schemas.microsoft.com/office/drawing/2014/main" id="{BBBEBB29-E8B8-42F1-94F6-1EBEE185D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728" y="127528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32" name="Parallelogramm 731">
              <a:extLst>
                <a:ext uri="{FF2B5EF4-FFF2-40B4-BE49-F238E27FC236}">
                  <a16:creationId xmlns:a16="http://schemas.microsoft.com/office/drawing/2014/main" id="{383A30F9-F94A-48E0-8548-78670922E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24" y="12007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33" name="Parallelogramm 732">
              <a:extLst>
                <a:ext uri="{FF2B5EF4-FFF2-40B4-BE49-F238E27FC236}">
                  <a16:creationId xmlns:a16="http://schemas.microsoft.com/office/drawing/2014/main" id="{F8A66E10-887A-4DF6-8D38-1F658E8C8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2836" y="120477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34" name="Parallelogramm 733">
              <a:extLst>
                <a:ext uri="{FF2B5EF4-FFF2-40B4-BE49-F238E27FC236}">
                  <a16:creationId xmlns:a16="http://schemas.microsoft.com/office/drawing/2014/main" id="{031BB4AC-0185-448A-A127-7C637486C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4687" y="127338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35" name="Parallelogramm 734">
              <a:extLst>
                <a:ext uri="{FF2B5EF4-FFF2-40B4-BE49-F238E27FC236}">
                  <a16:creationId xmlns:a16="http://schemas.microsoft.com/office/drawing/2014/main" id="{5C0AA179-35DC-4456-A9D7-BA55D968D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3981" y="134422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36" name="Parallelogramm 735">
              <a:extLst>
                <a:ext uri="{FF2B5EF4-FFF2-40B4-BE49-F238E27FC236}">
                  <a16:creationId xmlns:a16="http://schemas.microsoft.com/office/drawing/2014/main" id="{93624578-BB79-44A4-ACD7-FA6D52920A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969" y="12741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37" name="Parallelogramm 736">
              <a:extLst>
                <a:ext uri="{FF2B5EF4-FFF2-40B4-BE49-F238E27FC236}">
                  <a16:creationId xmlns:a16="http://schemas.microsoft.com/office/drawing/2014/main" id="{23DD8131-A073-416C-853A-F10913602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2184" y="120516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38" name="Parallelogramm 737">
              <a:extLst>
                <a:ext uri="{FF2B5EF4-FFF2-40B4-BE49-F238E27FC236}">
                  <a16:creationId xmlns:a16="http://schemas.microsoft.com/office/drawing/2014/main" id="{F5F44786-910F-4039-BC45-740CC79AD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4293" y="13454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39" name="Parallelogramm 738">
              <a:extLst>
                <a:ext uri="{FF2B5EF4-FFF2-40B4-BE49-F238E27FC236}">
                  <a16:creationId xmlns:a16="http://schemas.microsoft.com/office/drawing/2014/main" id="{F39A78FC-9DD2-49DA-B29E-BB7AC063D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5555" y="126973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0" name="Parallelogramm 739">
              <a:extLst>
                <a:ext uri="{FF2B5EF4-FFF2-40B4-BE49-F238E27FC236}">
                  <a16:creationId xmlns:a16="http://schemas.microsoft.com/office/drawing/2014/main" id="{B5BA8057-A1A2-4F50-B379-B6EE46F23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496" y="12064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1" name="Parallelogramm 740">
              <a:extLst>
                <a:ext uri="{FF2B5EF4-FFF2-40B4-BE49-F238E27FC236}">
                  <a16:creationId xmlns:a16="http://schemas.microsoft.com/office/drawing/2014/main" id="{8487CBB3-D780-4894-BD63-652830AE4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610" y="126994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2" name="Parallelogramm 741">
              <a:extLst>
                <a:ext uri="{FF2B5EF4-FFF2-40B4-BE49-F238E27FC236}">
                  <a16:creationId xmlns:a16="http://schemas.microsoft.com/office/drawing/2014/main" id="{7A6F65A2-ABD6-4B62-9D2F-3C21E16FBA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49" y="13444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3" name="Parallelogramm 742">
              <a:extLst>
                <a:ext uri="{FF2B5EF4-FFF2-40B4-BE49-F238E27FC236}">
                  <a16:creationId xmlns:a16="http://schemas.microsoft.com/office/drawing/2014/main" id="{CA889C40-92AE-4178-B7D6-B03C6741A8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897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4" name="Parallelogramm 743">
              <a:extLst>
                <a:ext uri="{FF2B5EF4-FFF2-40B4-BE49-F238E27FC236}">
                  <a16:creationId xmlns:a16="http://schemas.microsoft.com/office/drawing/2014/main" id="{7450FC4D-1C1A-430A-86E0-0CEB9DAEA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092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5" name="Parallelogramm 744">
              <a:extLst>
                <a:ext uri="{FF2B5EF4-FFF2-40B4-BE49-F238E27FC236}">
                  <a16:creationId xmlns:a16="http://schemas.microsoft.com/office/drawing/2014/main" id="{80860F54-3C69-4147-9E36-7E3A27908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750" y="148981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6" name="Parallelogramm 745">
              <a:extLst>
                <a:ext uri="{FF2B5EF4-FFF2-40B4-BE49-F238E27FC236}">
                  <a16:creationId xmlns:a16="http://schemas.microsoft.com/office/drawing/2014/main" id="{79AC3508-2324-461F-BDFE-3DE9C52B6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011" y="149319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7" name="Parallelogramm 746">
              <a:extLst>
                <a:ext uri="{FF2B5EF4-FFF2-40B4-BE49-F238E27FC236}">
                  <a16:creationId xmlns:a16="http://schemas.microsoft.com/office/drawing/2014/main" id="{E255A0EB-28E7-4890-8FD9-981E748AC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58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8" name="Parallelogramm 747">
              <a:extLst>
                <a:ext uri="{FF2B5EF4-FFF2-40B4-BE49-F238E27FC236}">
                  <a16:creationId xmlns:a16="http://schemas.microsoft.com/office/drawing/2014/main" id="{341B1A69-02DA-4DBC-96F0-00953C68D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4001" y="15665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9" name="Parallelogramm 748">
              <a:extLst>
                <a:ext uri="{FF2B5EF4-FFF2-40B4-BE49-F238E27FC236}">
                  <a16:creationId xmlns:a16="http://schemas.microsoft.com/office/drawing/2014/main" id="{EF44B91E-49B4-4BD0-953E-A32681289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41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50" name="Parallelogramm 749">
              <a:extLst>
                <a:ext uri="{FF2B5EF4-FFF2-40B4-BE49-F238E27FC236}">
                  <a16:creationId xmlns:a16="http://schemas.microsoft.com/office/drawing/2014/main" id="{F10C6A8B-A07F-4B8D-8D4C-5D2C7FFA2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467" y="148688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51" name="Parallelogramm 750">
              <a:extLst>
                <a:ext uri="{FF2B5EF4-FFF2-40B4-BE49-F238E27FC236}">
                  <a16:creationId xmlns:a16="http://schemas.microsoft.com/office/drawing/2014/main" id="{DFB8C31E-6078-4324-B56C-29F26D9505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1404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52" name="Parallelogramm 751">
              <a:extLst>
                <a:ext uri="{FF2B5EF4-FFF2-40B4-BE49-F238E27FC236}">
                  <a16:creationId xmlns:a16="http://schemas.microsoft.com/office/drawing/2014/main" id="{012850D4-7F4F-439E-8E71-3813922B1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0334" y="149123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53" name="Parallelogramm 752">
              <a:extLst>
                <a:ext uri="{FF2B5EF4-FFF2-40B4-BE49-F238E27FC236}">
                  <a16:creationId xmlns:a16="http://schemas.microsoft.com/office/drawing/2014/main" id="{8E9D1CD1-A7EE-4DC0-ABB7-181200861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3894" y="156346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54" name="Parallelogramm 753">
              <a:extLst>
                <a:ext uri="{FF2B5EF4-FFF2-40B4-BE49-F238E27FC236}">
                  <a16:creationId xmlns:a16="http://schemas.microsoft.com/office/drawing/2014/main" id="{64B49F61-B436-4A84-B92C-74D496356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3606" y="156751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755" name="Gruppieren 754">
              <a:extLst>
                <a:ext uri="{FF2B5EF4-FFF2-40B4-BE49-F238E27FC236}">
                  <a16:creationId xmlns:a16="http://schemas.microsoft.com/office/drawing/2014/main" id="{B7E434F2-3B7E-4496-9259-AB5C4FB1FFE6}"/>
                </a:ext>
              </a:extLst>
            </p:cNvPr>
            <p:cNvGrpSpPr/>
            <p:nvPr/>
          </p:nvGrpSpPr>
          <p:grpSpPr>
            <a:xfrm>
              <a:off x="3769735" y="1203652"/>
              <a:ext cx="1045544" cy="432790"/>
              <a:chOff x="3769735" y="1203652"/>
              <a:chExt cx="1045544" cy="432790"/>
            </a:xfrm>
          </p:grpSpPr>
          <p:sp>
            <p:nvSpPr>
              <p:cNvPr id="756" name="Parallelogramm 755">
                <a:extLst>
                  <a:ext uri="{FF2B5EF4-FFF2-40B4-BE49-F238E27FC236}">
                    <a16:creationId xmlns:a16="http://schemas.microsoft.com/office/drawing/2014/main" id="{C7E5E3B3-0663-44C2-9500-F868947170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85" y="1204244"/>
                <a:ext cx="1043316" cy="43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57" name="Parallelogramm 756">
                <a:extLst>
                  <a:ext uri="{FF2B5EF4-FFF2-40B4-BE49-F238E27FC236}">
                    <a16:creationId xmlns:a16="http://schemas.microsoft.com/office/drawing/2014/main" id="{831E034E-5B2E-4D20-97D7-A81EDF39E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2466" y="127473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58" name="Parallelogramm 757">
                <a:extLst>
                  <a:ext uri="{FF2B5EF4-FFF2-40B4-BE49-F238E27FC236}">
                    <a16:creationId xmlns:a16="http://schemas.microsoft.com/office/drawing/2014/main" id="{21A6FA22-311A-4B25-AF3D-C5E3D26804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771" y="1204245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59" name="Parallelogramm 758">
                <a:extLst>
                  <a:ext uri="{FF2B5EF4-FFF2-40B4-BE49-F238E27FC236}">
                    <a16:creationId xmlns:a16="http://schemas.microsoft.com/office/drawing/2014/main" id="{643C8B91-5E36-416E-BED9-7748D6DC3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39" y="1348442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60" name="Parallelogramm 759">
                <a:extLst>
                  <a:ext uri="{FF2B5EF4-FFF2-40B4-BE49-F238E27FC236}">
                    <a16:creationId xmlns:a16="http://schemas.microsoft.com/office/drawing/2014/main" id="{C440E28D-DAF8-4916-B989-86EA8DDBF2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657" y="1205754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61" name="Parallelogramm 760">
                <a:extLst>
                  <a:ext uri="{FF2B5EF4-FFF2-40B4-BE49-F238E27FC236}">
                    <a16:creationId xmlns:a16="http://schemas.microsoft.com/office/drawing/2014/main" id="{1B7E9587-235D-4EE3-A498-5CADF6D6CD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507" y="1205359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62" name="Parallelogramm 761">
                <a:extLst>
                  <a:ext uri="{FF2B5EF4-FFF2-40B4-BE49-F238E27FC236}">
                    <a16:creationId xmlns:a16="http://schemas.microsoft.com/office/drawing/2014/main" id="{F63DD022-9A8D-4274-AE2E-0B8364C67A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13" y="1420244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63" name="Parallelogramm 762">
                <a:extLst>
                  <a:ext uri="{FF2B5EF4-FFF2-40B4-BE49-F238E27FC236}">
                    <a16:creationId xmlns:a16="http://schemas.microsoft.com/office/drawing/2014/main" id="{1994940A-9D49-4D77-BDDF-DC2CEC8C89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7507" y="120365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64" name="Parallelogramm 763">
                <a:extLst>
                  <a:ext uri="{FF2B5EF4-FFF2-40B4-BE49-F238E27FC236}">
                    <a16:creationId xmlns:a16="http://schemas.microsoft.com/office/drawing/2014/main" id="{B69614D2-C4C3-4CA7-B998-A2A3226BE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3724" y="149174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65" name="Parallelogramm 764">
                <a:extLst>
                  <a:ext uri="{FF2B5EF4-FFF2-40B4-BE49-F238E27FC236}">
                    <a16:creationId xmlns:a16="http://schemas.microsoft.com/office/drawing/2014/main" id="{002432F4-F424-4CBA-99B1-7F1C98D44B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735" y="156339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66" name="Parallelogramm 765">
                <a:extLst>
                  <a:ext uri="{FF2B5EF4-FFF2-40B4-BE49-F238E27FC236}">
                    <a16:creationId xmlns:a16="http://schemas.microsoft.com/office/drawing/2014/main" id="{00BBF62E-781F-42C9-B0E7-7684E03CFF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088" y="120462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767" name="Gruppieren 766">
            <a:extLst>
              <a:ext uri="{FF2B5EF4-FFF2-40B4-BE49-F238E27FC236}">
                <a16:creationId xmlns:a16="http://schemas.microsoft.com/office/drawing/2014/main" id="{5483126F-AB4A-471B-9BCE-402AD86ECC8D}"/>
              </a:ext>
            </a:extLst>
          </p:cNvPr>
          <p:cNvGrpSpPr/>
          <p:nvPr/>
        </p:nvGrpSpPr>
        <p:grpSpPr>
          <a:xfrm rot="10800000">
            <a:off x="7533518" y="2124411"/>
            <a:ext cx="1016099" cy="418177"/>
            <a:chOff x="3763606" y="1200779"/>
            <a:chExt cx="1052464" cy="438732"/>
          </a:xfrm>
        </p:grpSpPr>
        <p:sp>
          <p:nvSpPr>
            <p:cNvPr id="768" name="Parallelogramm 767">
              <a:extLst>
                <a:ext uri="{FF2B5EF4-FFF2-40B4-BE49-F238E27FC236}">
                  <a16:creationId xmlns:a16="http://schemas.microsoft.com/office/drawing/2014/main" id="{4DCF8BF2-00E0-4D98-8FD9-CA77F0FF2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1303" y="142194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69" name="Parallelogramm 768">
              <a:extLst>
                <a:ext uri="{FF2B5EF4-FFF2-40B4-BE49-F238E27FC236}">
                  <a16:creationId xmlns:a16="http://schemas.microsoft.com/office/drawing/2014/main" id="{1428AFCD-D5D2-4358-B53D-D9F7E766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7805" y="14193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0" name="Parallelogramm 769">
              <a:extLst>
                <a:ext uri="{FF2B5EF4-FFF2-40B4-BE49-F238E27FC236}">
                  <a16:creationId xmlns:a16="http://schemas.microsoft.com/office/drawing/2014/main" id="{08C4F23A-5999-4AC9-AFDE-B13CF407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12" y="14200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1" name="Parallelogramm 770">
              <a:extLst>
                <a:ext uri="{FF2B5EF4-FFF2-40B4-BE49-F238E27FC236}">
                  <a16:creationId xmlns:a16="http://schemas.microsoft.com/office/drawing/2014/main" id="{5C3B6EDE-0857-4020-BE06-BC9AC6CD80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369" y="135210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2" name="Parallelogramm 771">
              <a:extLst>
                <a:ext uri="{FF2B5EF4-FFF2-40B4-BE49-F238E27FC236}">
                  <a16:creationId xmlns:a16="http://schemas.microsoft.com/office/drawing/2014/main" id="{EB7C9088-369B-4898-A833-92218FE0F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97" y="134365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3" name="Parallelogramm 772">
              <a:extLst>
                <a:ext uri="{FF2B5EF4-FFF2-40B4-BE49-F238E27FC236}">
                  <a16:creationId xmlns:a16="http://schemas.microsoft.com/office/drawing/2014/main" id="{6636B539-461C-42FA-90E9-53BEE17E9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3" y="142085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4" name="Parallelogramm 773">
              <a:extLst>
                <a:ext uri="{FF2B5EF4-FFF2-40B4-BE49-F238E27FC236}">
                  <a16:creationId xmlns:a16="http://schemas.microsoft.com/office/drawing/2014/main" id="{930F4ECD-A16B-48A1-922E-55D55D230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4243" y="141672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5" name="Parallelogramm 774">
              <a:extLst>
                <a:ext uri="{FF2B5EF4-FFF2-40B4-BE49-F238E27FC236}">
                  <a16:creationId xmlns:a16="http://schemas.microsoft.com/office/drawing/2014/main" id="{C6BF62D5-B460-4922-B110-F03FEE0E6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7264" y="141471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6" name="Parallelogramm 775">
              <a:extLst>
                <a:ext uri="{FF2B5EF4-FFF2-40B4-BE49-F238E27FC236}">
                  <a16:creationId xmlns:a16="http://schemas.microsoft.com/office/drawing/2014/main" id="{D7A35440-F63C-4F63-9507-B0A207300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256" y="12024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7" name="Parallelogramm 776">
              <a:extLst>
                <a:ext uri="{FF2B5EF4-FFF2-40B4-BE49-F238E27FC236}">
                  <a16:creationId xmlns:a16="http://schemas.microsoft.com/office/drawing/2014/main" id="{6A34FA72-5D90-4497-A119-1AB43D8357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559" y="13444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8" name="Parallelogramm 777">
              <a:extLst>
                <a:ext uri="{FF2B5EF4-FFF2-40B4-BE49-F238E27FC236}">
                  <a16:creationId xmlns:a16="http://schemas.microsoft.com/office/drawing/2014/main" id="{A0D9E5F4-DA44-48DD-9BFE-A351C0E06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796" y="120434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79" name="Parallelogramm 778">
              <a:extLst>
                <a:ext uri="{FF2B5EF4-FFF2-40B4-BE49-F238E27FC236}">
                  <a16:creationId xmlns:a16="http://schemas.microsoft.com/office/drawing/2014/main" id="{D10C89BE-02F5-4607-A526-49BA9F04E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720" y="127565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80" name="Parallelogramm 779">
              <a:extLst>
                <a:ext uri="{FF2B5EF4-FFF2-40B4-BE49-F238E27FC236}">
                  <a16:creationId xmlns:a16="http://schemas.microsoft.com/office/drawing/2014/main" id="{E951D7AC-A191-4595-8BD2-56E2A9C64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728" y="127528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81" name="Parallelogramm 780">
              <a:extLst>
                <a:ext uri="{FF2B5EF4-FFF2-40B4-BE49-F238E27FC236}">
                  <a16:creationId xmlns:a16="http://schemas.microsoft.com/office/drawing/2014/main" id="{FE2378D5-8E83-4DD6-A37A-9F9085E98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24" y="12007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82" name="Parallelogramm 781">
              <a:extLst>
                <a:ext uri="{FF2B5EF4-FFF2-40B4-BE49-F238E27FC236}">
                  <a16:creationId xmlns:a16="http://schemas.microsoft.com/office/drawing/2014/main" id="{4ECAACC3-43E6-40A7-92F3-B9880AFB6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2836" y="120477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83" name="Parallelogramm 782">
              <a:extLst>
                <a:ext uri="{FF2B5EF4-FFF2-40B4-BE49-F238E27FC236}">
                  <a16:creationId xmlns:a16="http://schemas.microsoft.com/office/drawing/2014/main" id="{02FA0EDE-9607-43AE-A5E7-682D084721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4687" y="127338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84" name="Parallelogramm 783">
              <a:extLst>
                <a:ext uri="{FF2B5EF4-FFF2-40B4-BE49-F238E27FC236}">
                  <a16:creationId xmlns:a16="http://schemas.microsoft.com/office/drawing/2014/main" id="{2948AF82-5CE1-4854-87FB-25C106CCC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3981" y="134422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85" name="Parallelogramm 784">
              <a:extLst>
                <a:ext uri="{FF2B5EF4-FFF2-40B4-BE49-F238E27FC236}">
                  <a16:creationId xmlns:a16="http://schemas.microsoft.com/office/drawing/2014/main" id="{8C08834C-AED2-44E5-8D3F-044B23BA1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969" y="12741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86" name="Parallelogramm 785">
              <a:extLst>
                <a:ext uri="{FF2B5EF4-FFF2-40B4-BE49-F238E27FC236}">
                  <a16:creationId xmlns:a16="http://schemas.microsoft.com/office/drawing/2014/main" id="{FA8B4604-5E81-4E0F-A380-56767CA27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2184" y="120516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87" name="Parallelogramm 786">
              <a:extLst>
                <a:ext uri="{FF2B5EF4-FFF2-40B4-BE49-F238E27FC236}">
                  <a16:creationId xmlns:a16="http://schemas.microsoft.com/office/drawing/2014/main" id="{E8B5E5F2-9428-45D2-9A56-4540C026D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4293" y="13454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88" name="Parallelogramm 787">
              <a:extLst>
                <a:ext uri="{FF2B5EF4-FFF2-40B4-BE49-F238E27FC236}">
                  <a16:creationId xmlns:a16="http://schemas.microsoft.com/office/drawing/2014/main" id="{F4D7C8AD-343D-439E-9BD7-7BF83A0A9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5555" y="126973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89" name="Parallelogramm 788">
              <a:extLst>
                <a:ext uri="{FF2B5EF4-FFF2-40B4-BE49-F238E27FC236}">
                  <a16:creationId xmlns:a16="http://schemas.microsoft.com/office/drawing/2014/main" id="{622F7543-AD93-40C4-8C34-FD7AE813B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496" y="12064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0" name="Parallelogramm 789">
              <a:extLst>
                <a:ext uri="{FF2B5EF4-FFF2-40B4-BE49-F238E27FC236}">
                  <a16:creationId xmlns:a16="http://schemas.microsoft.com/office/drawing/2014/main" id="{8465D9FF-C219-42AB-ACB6-F08275AD1A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610" y="126994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1" name="Parallelogramm 790">
              <a:extLst>
                <a:ext uri="{FF2B5EF4-FFF2-40B4-BE49-F238E27FC236}">
                  <a16:creationId xmlns:a16="http://schemas.microsoft.com/office/drawing/2014/main" id="{66EEF0AC-E653-44D7-BBBB-306B4A5EB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49" y="13444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2" name="Parallelogramm 791">
              <a:extLst>
                <a:ext uri="{FF2B5EF4-FFF2-40B4-BE49-F238E27FC236}">
                  <a16:creationId xmlns:a16="http://schemas.microsoft.com/office/drawing/2014/main" id="{31678135-4209-4E5A-83CB-259D483A0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897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3" name="Parallelogramm 792">
              <a:extLst>
                <a:ext uri="{FF2B5EF4-FFF2-40B4-BE49-F238E27FC236}">
                  <a16:creationId xmlns:a16="http://schemas.microsoft.com/office/drawing/2014/main" id="{C4682644-0BD4-431F-A15E-4ED05961C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092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4" name="Parallelogramm 793">
              <a:extLst>
                <a:ext uri="{FF2B5EF4-FFF2-40B4-BE49-F238E27FC236}">
                  <a16:creationId xmlns:a16="http://schemas.microsoft.com/office/drawing/2014/main" id="{B752D7F9-62D1-4714-B334-D13BD65E8D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750" y="148981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5" name="Parallelogramm 794">
              <a:extLst>
                <a:ext uri="{FF2B5EF4-FFF2-40B4-BE49-F238E27FC236}">
                  <a16:creationId xmlns:a16="http://schemas.microsoft.com/office/drawing/2014/main" id="{FDFC3324-EBB5-4AA0-A714-62E8E78C4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011" y="149319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6" name="Parallelogramm 795">
              <a:extLst>
                <a:ext uri="{FF2B5EF4-FFF2-40B4-BE49-F238E27FC236}">
                  <a16:creationId xmlns:a16="http://schemas.microsoft.com/office/drawing/2014/main" id="{DA9D560D-A0F5-42BF-BF14-6BF1C6B3F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58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7" name="Parallelogramm 796">
              <a:extLst>
                <a:ext uri="{FF2B5EF4-FFF2-40B4-BE49-F238E27FC236}">
                  <a16:creationId xmlns:a16="http://schemas.microsoft.com/office/drawing/2014/main" id="{597AECC5-CDD3-4A2E-AC0E-36201DB3F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4001" y="15665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8" name="Parallelogramm 797">
              <a:extLst>
                <a:ext uri="{FF2B5EF4-FFF2-40B4-BE49-F238E27FC236}">
                  <a16:creationId xmlns:a16="http://schemas.microsoft.com/office/drawing/2014/main" id="{76817472-BE76-41F6-8786-CA252CDA4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41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99" name="Parallelogramm 798">
              <a:extLst>
                <a:ext uri="{FF2B5EF4-FFF2-40B4-BE49-F238E27FC236}">
                  <a16:creationId xmlns:a16="http://schemas.microsoft.com/office/drawing/2014/main" id="{C1D02450-5C63-43AF-A0DD-1ADF66F86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467" y="148688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00" name="Parallelogramm 799">
              <a:extLst>
                <a:ext uri="{FF2B5EF4-FFF2-40B4-BE49-F238E27FC236}">
                  <a16:creationId xmlns:a16="http://schemas.microsoft.com/office/drawing/2014/main" id="{1EBDA198-29C8-49E0-9497-14C2020C9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1404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01" name="Parallelogramm 800">
              <a:extLst>
                <a:ext uri="{FF2B5EF4-FFF2-40B4-BE49-F238E27FC236}">
                  <a16:creationId xmlns:a16="http://schemas.microsoft.com/office/drawing/2014/main" id="{8AB7E962-1899-4C86-8E9A-4173B85E1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0334" y="149123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02" name="Parallelogramm 801">
              <a:extLst>
                <a:ext uri="{FF2B5EF4-FFF2-40B4-BE49-F238E27FC236}">
                  <a16:creationId xmlns:a16="http://schemas.microsoft.com/office/drawing/2014/main" id="{8C3BEF80-229A-43F9-A419-AC8EB4936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3894" y="156346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03" name="Parallelogramm 802">
              <a:extLst>
                <a:ext uri="{FF2B5EF4-FFF2-40B4-BE49-F238E27FC236}">
                  <a16:creationId xmlns:a16="http://schemas.microsoft.com/office/drawing/2014/main" id="{D3897862-9EFC-4442-BD49-AD96B53B5E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3606" y="156751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804" name="Gruppieren 803">
              <a:extLst>
                <a:ext uri="{FF2B5EF4-FFF2-40B4-BE49-F238E27FC236}">
                  <a16:creationId xmlns:a16="http://schemas.microsoft.com/office/drawing/2014/main" id="{EE9B4B82-F2AF-4B2A-ACED-C3A4A9F95139}"/>
                </a:ext>
              </a:extLst>
            </p:cNvPr>
            <p:cNvGrpSpPr/>
            <p:nvPr/>
          </p:nvGrpSpPr>
          <p:grpSpPr>
            <a:xfrm>
              <a:off x="3769735" y="1203652"/>
              <a:ext cx="1045544" cy="432790"/>
              <a:chOff x="3769735" y="1203652"/>
              <a:chExt cx="1045544" cy="432790"/>
            </a:xfrm>
          </p:grpSpPr>
          <p:sp>
            <p:nvSpPr>
              <p:cNvPr id="805" name="Parallelogramm 804">
                <a:extLst>
                  <a:ext uri="{FF2B5EF4-FFF2-40B4-BE49-F238E27FC236}">
                    <a16:creationId xmlns:a16="http://schemas.microsoft.com/office/drawing/2014/main" id="{42472001-88A0-4510-9653-B462BC74CF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85" y="1204244"/>
                <a:ext cx="1043316" cy="43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06" name="Parallelogramm 805">
                <a:extLst>
                  <a:ext uri="{FF2B5EF4-FFF2-40B4-BE49-F238E27FC236}">
                    <a16:creationId xmlns:a16="http://schemas.microsoft.com/office/drawing/2014/main" id="{139A5C75-5D72-48B8-8527-9943C81070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2466" y="127473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07" name="Parallelogramm 806">
                <a:extLst>
                  <a:ext uri="{FF2B5EF4-FFF2-40B4-BE49-F238E27FC236}">
                    <a16:creationId xmlns:a16="http://schemas.microsoft.com/office/drawing/2014/main" id="{EB03C6D8-191B-4C15-8624-513A639468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771" y="120424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08" name="Parallelogramm 807">
                <a:extLst>
                  <a:ext uri="{FF2B5EF4-FFF2-40B4-BE49-F238E27FC236}">
                    <a16:creationId xmlns:a16="http://schemas.microsoft.com/office/drawing/2014/main" id="{9803BC14-3B45-4F7D-AE40-BF4EB61FB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39" y="1348442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09" name="Parallelogramm 808">
                <a:extLst>
                  <a:ext uri="{FF2B5EF4-FFF2-40B4-BE49-F238E27FC236}">
                    <a16:creationId xmlns:a16="http://schemas.microsoft.com/office/drawing/2014/main" id="{A38DE708-08B8-4F8D-B9E2-4CA6BC7026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657" y="1205754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10" name="Parallelogramm 809">
                <a:extLst>
                  <a:ext uri="{FF2B5EF4-FFF2-40B4-BE49-F238E27FC236}">
                    <a16:creationId xmlns:a16="http://schemas.microsoft.com/office/drawing/2014/main" id="{E217F73E-6E82-464F-8687-FAE7AC3140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507" y="1205359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11" name="Parallelogramm 810">
                <a:extLst>
                  <a:ext uri="{FF2B5EF4-FFF2-40B4-BE49-F238E27FC236}">
                    <a16:creationId xmlns:a16="http://schemas.microsoft.com/office/drawing/2014/main" id="{9E104533-5760-4C45-8C44-7F7290FA4F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13" y="1420244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12" name="Parallelogramm 811">
                <a:extLst>
                  <a:ext uri="{FF2B5EF4-FFF2-40B4-BE49-F238E27FC236}">
                    <a16:creationId xmlns:a16="http://schemas.microsoft.com/office/drawing/2014/main" id="{12C1A302-09D4-491F-86BA-219E47613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7507" y="120365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13" name="Parallelogramm 812">
                <a:extLst>
                  <a:ext uri="{FF2B5EF4-FFF2-40B4-BE49-F238E27FC236}">
                    <a16:creationId xmlns:a16="http://schemas.microsoft.com/office/drawing/2014/main" id="{A6FE9F5A-3859-44E7-8663-446309AF5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3724" y="149174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14" name="Parallelogramm 813">
                <a:extLst>
                  <a:ext uri="{FF2B5EF4-FFF2-40B4-BE49-F238E27FC236}">
                    <a16:creationId xmlns:a16="http://schemas.microsoft.com/office/drawing/2014/main" id="{53AA7666-0897-435E-B461-06452A2B0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735" y="156339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15" name="Parallelogramm 814">
                <a:extLst>
                  <a:ext uri="{FF2B5EF4-FFF2-40B4-BE49-F238E27FC236}">
                    <a16:creationId xmlns:a16="http://schemas.microsoft.com/office/drawing/2014/main" id="{6F4468EB-D61E-4571-B134-E267481BEF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088" y="120462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816" name="Gruppieren 815">
            <a:extLst>
              <a:ext uri="{FF2B5EF4-FFF2-40B4-BE49-F238E27FC236}">
                <a16:creationId xmlns:a16="http://schemas.microsoft.com/office/drawing/2014/main" id="{3A03B81A-5CBB-4B2E-B80D-642E8DA68518}"/>
              </a:ext>
            </a:extLst>
          </p:cNvPr>
          <p:cNvGrpSpPr/>
          <p:nvPr/>
        </p:nvGrpSpPr>
        <p:grpSpPr>
          <a:xfrm>
            <a:off x="8631814" y="2227651"/>
            <a:ext cx="1012289" cy="418177"/>
            <a:chOff x="3767552" y="1200779"/>
            <a:chExt cx="1048518" cy="438732"/>
          </a:xfrm>
        </p:grpSpPr>
        <p:sp>
          <p:nvSpPr>
            <p:cNvPr id="817" name="Parallelogramm 816">
              <a:extLst>
                <a:ext uri="{FF2B5EF4-FFF2-40B4-BE49-F238E27FC236}">
                  <a16:creationId xmlns:a16="http://schemas.microsoft.com/office/drawing/2014/main" id="{543FD057-F753-4E86-A005-45EB89BD2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1303" y="142194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18" name="Parallelogramm 817">
              <a:extLst>
                <a:ext uri="{FF2B5EF4-FFF2-40B4-BE49-F238E27FC236}">
                  <a16:creationId xmlns:a16="http://schemas.microsoft.com/office/drawing/2014/main" id="{EEEAC55F-B0A8-41D8-BF96-B17F42925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7805" y="14193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19" name="Parallelogramm 818">
              <a:extLst>
                <a:ext uri="{FF2B5EF4-FFF2-40B4-BE49-F238E27FC236}">
                  <a16:creationId xmlns:a16="http://schemas.microsoft.com/office/drawing/2014/main" id="{B1955B25-DF62-45CE-A031-060D0BC18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12" y="14200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0" name="Parallelogramm 819">
              <a:extLst>
                <a:ext uri="{FF2B5EF4-FFF2-40B4-BE49-F238E27FC236}">
                  <a16:creationId xmlns:a16="http://schemas.microsoft.com/office/drawing/2014/main" id="{01BB2134-50BC-4C7F-BB30-F9A98EA76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369" y="135210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1" name="Parallelogramm 820">
              <a:extLst>
                <a:ext uri="{FF2B5EF4-FFF2-40B4-BE49-F238E27FC236}">
                  <a16:creationId xmlns:a16="http://schemas.microsoft.com/office/drawing/2014/main" id="{DB4AFB06-FD84-4B1B-9225-5FAE17ADD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97" y="134365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2" name="Parallelogramm 821">
              <a:extLst>
                <a:ext uri="{FF2B5EF4-FFF2-40B4-BE49-F238E27FC236}">
                  <a16:creationId xmlns:a16="http://schemas.microsoft.com/office/drawing/2014/main" id="{D28764BD-6A1C-47AA-9C47-89304E453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3" y="142085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3" name="Parallelogramm 822">
              <a:extLst>
                <a:ext uri="{FF2B5EF4-FFF2-40B4-BE49-F238E27FC236}">
                  <a16:creationId xmlns:a16="http://schemas.microsoft.com/office/drawing/2014/main" id="{3B3282AC-804F-421D-B408-F6CDD35AC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4243" y="141672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4" name="Parallelogramm 823">
              <a:extLst>
                <a:ext uri="{FF2B5EF4-FFF2-40B4-BE49-F238E27FC236}">
                  <a16:creationId xmlns:a16="http://schemas.microsoft.com/office/drawing/2014/main" id="{9286A004-3DFF-4E4E-89A8-1A826A8C1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7264" y="141471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5" name="Parallelogramm 824">
              <a:extLst>
                <a:ext uri="{FF2B5EF4-FFF2-40B4-BE49-F238E27FC236}">
                  <a16:creationId xmlns:a16="http://schemas.microsoft.com/office/drawing/2014/main" id="{C400F6B4-1F14-49EA-899D-AC1CE71ED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256" y="12024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6" name="Parallelogramm 825">
              <a:extLst>
                <a:ext uri="{FF2B5EF4-FFF2-40B4-BE49-F238E27FC236}">
                  <a16:creationId xmlns:a16="http://schemas.microsoft.com/office/drawing/2014/main" id="{C03071CA-9164-4A97-9DAE-9772B4116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559" y="13444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7" name="Parallelogramm 826">
              <a:extLst>
                <a:ext uri="{FF2B5EF4-FFF2-40B4-BE49-F238E27FC236}">
                  <a16:creationId xmlns:a16="http://schemas.microsoft.com/office/drawing/2014/main" id="{3BED0501-14E3-449C-A9AA-0007EA013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796" y="120434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8" name="Parallelogramm 827">
              <a:extLst>
                <a:ext uri="{FF2B5EF4-FFF2-40B4-BE49-F238E27FC236}">
                  <a16:creationId xmlns:a16="http://schemas.microsoft.com/office/drawing/2014/main" id="{D1172C1A-7DE7-478F-A74F-16652EF376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720" y="127565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9" name="Parallelogramm 828">
              <a:extLst>
                <a:ext uri="{FF2B5EF4-FFF2-40B4-BE49-F238E27FC236}">
                  <a16:creationId xmlns:a16="http://schemas.microsoft.com/office/drawing/2014/main" id="{FCD186CD-30B0-462F-B0F5-ACF42ECDB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728" y="127528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0" name="Parallelogramm 829">
              <a:extLst>
                <a:ext uri="{FF2B5EF4-FFF2-40B4-BE49-F238E27FC236}">
                  <a16:creationId xmlns:a16="http://schemas.microsoft.com/office/drawing/2014/main" id="{CE1C37AA-627A-4623-8A30-FEB590883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24" y="12007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1" name="Parallelogramm 830">
              <a:extLst>
                <a:ext uri="{FF2B5EF4-FFF2-40B4-BE49-F238E27FC236}">
                  <a16:creationId xmlns:a16="http://schemas.microsoft.com/office/drawing/2014/main" id="{925A9990-3CCD-42C2-84CA-F2166A3F8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2836" y="120477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2" name="Parallelogramm 831">
              <a:extLst>
                <a:ext uri="{FF2B5EF4-FFF2-40B4-BE49-F238E27FC236}">
                  <a16:creationId xmlns:a16="http://schemas.microsoft.com/office/drawing/2014/main" id="{E342BA10-343F-4F44-BFF8-B1D9055D4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4687" y="127338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3" name="Parallelogramm 832">
              <a:extLst>
                <a:ext uri="{FF2B5EF4-FFF2-40B4-BE49-F238E27FC236}">
                  <a16:creationId xmlns:a16="http://schemas.microsoft.com/office/drawing/2014/main" id="{7F0DE296-8055-45E7-8F16-987ADD110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3981" y="134422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4" name="Parallelogramm 833">
              <a:extLst>
                <a:ext uri="{FF2B5EF4-FFF2-40B4-BE49-F238E27FC236}">
                  <a16:creationId xmlns:a16="http://schemas.microsoft.com/office/drawing/2014/main" id="{4142DD70-D3CF-4176-8688-3DDB75688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969" y="12741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5" name="Parallelogramm 834">
              <a:extLst>
                <a:ext uri="{FF2B5EF4-FFF2-40B4-BE49-F238E27FC236}">
                  <a16:creationId xmlns:a16="http://schemas.microsoft.com/office/drawing/2014/main" id="{BFE136D8-5159-4070-8B32-7536BA8563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2184" y="120516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6" name="Parallelogramm 835">
              <a:extLst>
                <a:ext uri="{FF2B5EF4-FFF2-40B4-BE49-F238E27FC236}">
                  <a16:creationId xmlns:a16="http://schemas.microsoft.com/office/drawing/2014/main" id="{41A267E6-C722-4528-B8A7-40428A2A3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4293" y="13454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7" name="Parallelogramm 836">
              <a:extLst>
                <a:ext uri="{FF2B5EF4-FFF2-40B4-BE49-F238E27FC236}">
                  <a16:creationId xmlns:a16="http://schemas.microsoft.com/office/drawing/2014/main" id="{62C3FCC7-2374-4134-9D73-5022A9C40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8186" y="126973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8" name="Parallelogramm 837">
              <a:extLst>
                <a:ext uri="{FF2B5EF4-FFF2-40B4-BE49-F238E27FC236}">
                  <a16:creationId xmlns:a16="http://schemas.microsoft.com/office/drawing/2014/main" id="{E5F14E5D-BC73-4626-A23A-F1CB47DAE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496" y="12064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39" name="Parallelogramm 838">
              <a:extLst>
                <a:ext uri="{FF2B5EF4-FFF2-40B4-BE49-F238E27FC236}">
                  <a16:creationId xmlns:a16="http://schemas.microsoft.com/office/drawing/2014/main" id="{C8BDBF93-E8D6-40AC-9DB9-2DA9E87A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610" y="126994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0" name="Parallelogramm 839">
              <a:extLst>
                <a:ext uri="{FF2B5EF4-FFF2-40B4-BE49-F238E27FC236}">
                  <a16:creationId xmlns:a16="http://schemas.microsoft.com/office/drawing/2014/main" id="{84D67DE2-2921-4EFE-B641-4D84FC6E8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49" y="13444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1" name="Parallelogramm 840">
              <a:extLst>
                <a:ext uri="{FF2B5EF4-FFF2-40B4-BE49-F238E27FC236}">
                  <a16:creationId xmlns:a16="http://schemas.microsoft.com/office/drawing/2014/main" id="{89B2C7B5-46F7-4905-A1DB-3174F9F6D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897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2" name="Parallelogramm 841">
              <a:extLst>
                <a:ext uri="{FF2B5EF4-FFF2-40B4-BE49-F238E27FC236}">
                  <a16:creationId xmlns:a16="http://schemas.microsoft.com/office/drawing/2014/main" id="{F8D8D506-7841-42D7-8F46-600345257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092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3" name="Parallelogramm 842">
              <a:extLst>
                <a:ext uri="{FF2B5EF4-FFF2-40B4-BE49-F238E27FC236}">
                  <a16:creationId xmlns:a16="http://schemas.microsoft.com/office/drawing/2014/main" id="{D34F33AF-0F07-4DF1-864B-CC794E39D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750" y="148981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4" name="Parallelogramm 843">
              <a:extLst>
                <a:ext uri="{FF2B5EF4-FFF2-40B4-BE49-F238E27FC236}">
                  <a16:creationId xmlns:a16="http://schemas.microsoft.com/office/drawing/2014/main" id="{32AAA2D7-047F-4302-B534-B03230A9E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011" y="149319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5" name="Parallelogramm 844">
              <a:extLst>
                <a:ext uri="{FF2B5EF4-FFF2-40B4-BE49-F238E27FC236}">
                  <a16:creationId xmlns:a16="http://schemas.microsoft.com/office/drawing/2014/main" id="{E12D0EDB-76BB-483D-A058-B7ADFED03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58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6" name="Parallelogramm 845">
              <a:extLst>
                <a:ext uri="{FF2B5EF4-FFF2-40B4-BE49-F238E27FC236}">
                  <a16:creationId xmlns:a16="http://schemas.microsoft.com/office/drawing/2014/main" id="{AE64E460-0433-4900-BD5A-495AF4EA1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4001" y="15665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7" name="Parallelogramm 846">
              <a:extLst>
                <a:ext uri="{FF2B5EF4-FFF2-40B4-BE49-F238E27FC236}">
                  <a16:creationId xmlns:a16="http://schemas.microsoft.com/office/drawing/2014/main" id="{BE25D7E9-EE0F-441C-B674-E9E73B5FE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41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8" name="Parallelogramm 847">
              <a:extLst>
                <a:ext uri="{FF2B5EF4-FFF2-40B4-BE49-F238E27FC236}">
                  <a16:creationId xmlns:a16="http://schemas.microsoft.com/office/drawing/2014/main" id="{3AB11D23-A561-4820-B900-09921058F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467" y="148688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49" name="Parallelogramm 848">
              <a:extLst>
                <a:ext uri="{FF2B5EF4-FFF2-40B4-BE49-F238E27FC236}">
                  <a16:creationId xmlns:a16="http://schemas.microsoft.com/office/drawing/2014/main" id="{7F985D23-5A44-4958-B92C-B0E49A7D3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1404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50" name="Parallelogramm 849">
              <a:extLst>
                <a:ext uri="{FF2B5EF4-FFF2-40B4-BE49-F238E27FC236}">
                  <a16:creationId xmlns:a16="http://schemas.microsoft.com/office/drawing/2014/main" id="{FF4BBA5F-BC4C-441D-8B69-937951F59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2965" y="14952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51" name="Parallelogramm 850">
              <a:extLst>
                <a:ext uri="{FF2B5EF4-FFF2-40B4-BE49-F238E27FC236}">
                  <a16:creationId xmlns:a16="http://schemas.microsoft.com/office/drawing/2014/main" id="{90A2B820-7707-4B53-A4D4-1DBD75A34C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3894" y="156346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52" name="Parallelogramm 851">
              <a:extLst>
                <a:ext uri="{FF2B5EF4-FFF2-40B4-BE49-F238E27FC236}">
                  <a16:creationId xmlns:a16="http://schemas.microsoft.com/office/drawing/2014/main" id="{BB74B79A-B13B-4B60-ADDE-E4995C68A2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7552" y="156751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853" name="Gruppieren 852">
              <a:extLst>
                <a:ext uri="{FF2B5EF4-FFF2-40B4-BE49-F238E27FC236}">
                  <a16:creationId xmlns:a16="http://schemas.microsoft.com/office/drawing/2014/main" id="{5BED60B2-637E-4454-88FE-1F8CB69B4D9B}"/>
                </a:ext>
              </a:extLst>
            </p:cNvPr>
            <p:cNvGrpSpPr/>
            <p:nvPr/>
          </p:nvGrpSpPr>
          <p:grpSpPr>
            <a:xfrm>
              <a:off x="3769735" y="1203652"/>
              <a:ext cx="1045544" cy="432790"/>
              <a:chOff x="3769735" y="1203652"/>
              <a:chExt cx="1045544" cy="432790"/>
            </a:xfrm>
          </p:grpSpPr>
          <p:sp>
            <p:nvSpPr>
              <p:cNvPr id="854" name="Parallelogramm 853">
                <a:extLst>
                  <a:ext uri="{FF2B5EF4-FFF2-40B4-BE49-F238E27FC236}">
                    <a16:creationId xmlns:a16="http://schemas.microsoft.com/office/drawing/2014/main" id="{CD4E8F6E-0B5E-4B74-9D5F-0452CAED89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84" y="1204244"/>
                <a:ext cx="1043316" cy="43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55" name="Parallelogramm 854">
                <a:extLst>
                  <a:ext uri="{FF2B5EF4-FFF2-40B4-BE49-F238E27FC236}">
                    <a16:creationId xmlns:a16="http://schemas.microsoft.com/office/drawing/2014/main" id="{FAFB16CF-20DB-415E-AA54-46352F1CAA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2466" y="127473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56" name="Parallelogramm 855">
                <a:extLst>
                  <a:ext uri="{FF2B5EF4-FFF2-40B4-BE49-F238E27FC236}">
                    <a16:creationId xmlns:a16="http://schemas.microsoft.com/office/drawing/2014/main" id="{A9434586-5CC5-48DF-985D-656AE87190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771" y="120424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57" name="Parallelogramm 856">
                <a:extLst>
                  <a:ext uri="{FF2B5EF4-FFF2-40B4-BE49-F238E27FC236}">
                    <a16:creationId xmlns:a16="http://schemas.microsoft.com/office/drawing/2014/main" id="{B0AEBEF8-A591-44FA-9BD1-4D4F2236E6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39" y="1348442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58" name="Parallelogramm 857">
                <a:extLst>
                  <a:ext uri="{FF2B5EF4-FFF2-40B4-BE49-F238E27FC236}">
                    <a16:creationId xmlns:a16="http://schemas.microsoft.com/office/drawing/2014/main" id="{D0EE6E64-19FA-4191-945A-9F7BD5F015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657" y="1205754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59" name="Parallelogramm 858">
                <a:extLst>
                  <a:ext uri="{FF2B5EF4-FFF2-40B4-BE49-F238E27FC236}">
                    <a16:creationId xmlns:a16="http://schemas.microsoft.com/office/drawing/2014/main" id="{411715D0-078A-49A2-87E6-C1B55CC695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507" y="1205359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60" name="Parallelogramm 859">
                <a:extLst>
                  <a:ext uri="{FF2B5EF4-FFF2-40B4-BE49-F238E27FC236}">
                    <a16:creationId xmlns:a16="http://schemas.microsoft.com/office/drawing/2014/main" id="{A1B409E5-F8F8-4322-815B-B3E8B5F57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13" y="1420244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61" name="Parallelogramm 860">
                <a:extLst>
                  <a:ext uri="{FF2B5EF4-FFF2-40B4-BE49-F238E27FC236}">
                    <a16:creationId xmlns:a16="http://schemas.microsoft.com/office/drawing/2014/main" id="{79739B80-FB4F-4013-A238-9AAB7C4B3F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7507" y="120365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62" name="Parallelogramm 861">
                <a:extLst>
                  <a:ext uri="{FF2B5EF4-FFF2-40B4-BE49-F238E27FC236}">
                    <a16:creationId xmlns:a16="http://schemas.microsoft.com/office/drawing/2014/main" id="{3F1113EF-BC46-44B9-8F8A-941A59A3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3724" y="149174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63" name="Parallelogramm 862">
                <a:extLst>
                  <a:ext uri="{FF2B5EF4-FFF2-40B4-BE49-F238E27FC236}">
                    <a16:creationId xmlns:a16="http://schemas.microsoft.com/office/drawing/2014/main" id="{58EF8DD0-E997-4022-AF84-BC908A43C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735" y="156339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64" name="Parallelogramm 863">
                <a:extLst>
                  <a:ext uri="{FF2B5EF4-FFF2-40B4-BE49-F238E27FC236}">
                    <a16:creationId xmlns:a16="http://schemas.microsoft.com/office/drawing/2014/main" id="{93E098E7-ADE0-4F9C-9B65-1BBB4A26EE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088" y="120462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865" name="Gruppieren 864">
            <a:extLst>
              <a:ext uri="{FF2B5EF4-FFF2-40B4-BE49-F238E27FC236}">
                <a16:creationId xmlns:a16="http://schemas.microsoft.com/office/drawing/2014/main" id="{12261213-EB63-4317-9E62-2596195762AC}"/>
              </a:ext>
            </a:extLst>
          </p:cNvPr>
          <p:cNvGrpSpPr/>
          <p:nvPr/>
        </p:nvGrpSpPr>
        <p:grpSpPr>
          <a:xfrm>
            <a:off x="8626601" y="2127033"/>
            <a:ext cx="1012289" cy="418177"/>
            <a:chOff x="3767552" y="1200779"/>
            <a:chExt cx="1048518" cy="438732"/>
          </a:xfrm>
        </p:grpSpPr>
        <p:sp>
          <p:nvSpPr>
            <p:cNvPr id="866" name="Parallelogramm 865">
              <a:extLst>
                <a:ext uri="{FF2B5EF4-FFF2-40B4-BE49-F238E27FC236}">
                  <a16:creationId xmlns:a16="http://schemas.microsoft.com/office/drawing/2014/main" id="{A4761790-CE8C-4527-AFE5-6692AAC09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1303" y="142194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67" name="Parallelogramm 866">
              <a:extLst>
                <a:ext uri="{FF2B5EF4-FFF2-40B4-BE49-F238E27FC236}">
                  <a16:creationId xmlns:a16="http://schemas.microsoft.com/office/drawing/2014/main" id="{0387CC98-6110-47C9-B9AF-DB30427985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7805" y="14193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68" name="Parallelogramm 867">
              <a:extLst>
                <a:ext uri="{FF2B5EF4-FFF2-40B4-BE49-F238E27FC236}">
                  <a16:creationId xmlns:a16="http://schemas.microsoft.com/office/drawing/2014/main" id="{F3AEF9AB-1FBE-4898-A9FF-9B5DD4258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12" y="14200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69" name="Parallelogramm 868">
              <a:extLst>
                <a:ext uri="{FF2B5EF4-FFF2-40B4-BE49-F238E27FC236}">
                  <a16:creationId xmlns:a16="http://schemas.microsoft.com/office/drawing/2014/main" id="{6E149C5A-A4FE-4F5F-A575-4850783ED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369" y="135210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0" name="Parallelogramm 869">
              <a:extLst>
                <a:ext uri="{FF2B5EF4-FFF2-40B4-BE49-F238E27FC236}">
                  <a16:creationId xmlns:a16="http://schemas.microsoft.com/office/drawing/2014/main" id="{7C66DDCE-F4D6-49AE-AFFD-45CC41FDA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97" y="134365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1" name="Parallelogramm 870">
              <a:extLst>
                <a:ext uri="{FF2B5EF4-FFF2-40B4-BE49-F238E27FC236}">
                  <a16:creationId xmlns:a16="http://schemas.microsoft.com/office/drawing/2014/main" id="{11B6CC65-CFFB-4D5E-A1B5-25EF25188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3" y="142085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2" name="Parallelogramm 871">
              <a:extLst>
                <a:ext uri="{FF2B5EF4-FFF2-40B4-BE49-F238E27FC236}">
                  <a16:creationId xmlns:a16="http://schemas.microsoft.com/office/drawing/2014/main" id="{D7D5B9BE-4DEF-4131-BED8-5D96BF6AE3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4243" y="141672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3" name="Parallelogramm 872">
              <a:extLst>
                <a:ext uri="{FF2B5EF4-FFF2-40B4-BE49-F238E27FC236}">
                  <a16:creationId xmlns:a16="http://schemas.microsoft.com/office/drawing/2014/main" id="{40195390-3C9A-4CA9-B455-863B2FFA8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7264" y="141471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4" name="Parallelogramm 873">
              <a:extLst>
                <a:ext uri="{FF2B5EF4-FFF2-40B4-BE49-F238E27FC236}">
                  <a16:creationId xmlns:a16="http://schemas.microsoft.com/office/drawing/2014/main" id="{5FB55E4C-2134-4F26-9BE0-9D4C265D7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256" y="12024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5" name="Parallelogramm 874">
              <a:extLst>
                <a:ext uri="{FF2B5EF4-FFF2-40B4-BE49-F238E27FC236}">
                  <a16:creationId xmlns:a16="http://schemas.microsoft.com/office/drawing/2014/main" id="{1216144E-DEC9-4C32-9B06-7263CD72A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559" y="134448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6" name="Parallelogramm 875">
              <a:extLst>
                <a:ext uri="{FF2B5EF4-FFF2-40B4-BE49-F238E27FC236}">
                  <a16:creationId xmlns:a16="http://schemas.microsoft.com/office/drawing/2014/main" id="{A1C65114-C117-4063-9160-9B9FF6A7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796" y="120434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7" name="Parallelogramm 876">
              <a:extLst>
                <a:ext uri="{FF2B5EF4-FFF2-40B4-BE49-F238E27FC236}">
                  <a16:creationId xmlns:a16="http://schemas.microsoft.com/office/drawing/2014/main" id="{1A2CD5F3-C64F-4EF6-BD6A-944261ADF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720" y="127565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8" name="Parallelogramm 877">
              <a:extLst>
                <a:ext uri="{FF2B5EF4-FFF2-40B4-BE49-F238E27FC236}">
                  <a16:creationId xmlns:a16="http://schemas.microsoft.com/office/drawing/2014/main" id="{9F9C8AC4-4F89-4409-A131-8BC117390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728" y="127528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79" name="Parallelogramm 878">
              <a:extLst>
                <a:ext uri="{FF2B5EF4-FFF2-40B4-BE49-F238E27FC236}">
                  <a16:creationId xmlns:a16="http://schemas.microsoft.com/office/drawing/2014/main" id="{1F2B948A-EBA4-4268-8355-728D82C2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24" y="12007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0" name="Parallelogramm 879">
              <a:extLst>
                <a:ext uri="{FF2B5EF4-FFF2-40B4-BE49-F238E27FC236}">
                  <a16:creationId xmlns:a16="http://schemas.microsoft.com/office/drawing/2014/main" id="{8918CD85-F997-4B71-A144-FBFBFA8B5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2836" y="120477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1" name="Parallelogramm 880">
              <a:extLst>
                <a:ext uri="{FF2B5EF4-FFF2-40B4-BE49-F238E27FC236}">
                  <a16:creationId xmlns:a16="http://schemas.microsoft.com/office/drawing/2014/main" id="{C9127A3D-90B2-4380-8A45-02C820A215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4687" y="127338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2" name="Parallelogramm 881">
              <a:extLst>
                <a:ext uri="{FF2B5EF4-FFF2-40B4-BE49-F238E27FC236}">
                  <a16:creationId xmlns:a16="http://schemas.microsoft.com/office/drawing/2014/main" id="{8965B548-0D05-494E-AD3B-12828BE20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3981" y="134422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3" name="Parallelogramm 882">
              <a:extLst>
                <a:ext uri="{FF2B5EF4-FFF2-40B4-BE49-F238E27FC236}">
                  <a16:creationId xmlns:a16="http://schemas.microsoft.com/office/drawing/2014/main" id="{381C333B-6697-42A7-BED4-B06F87AE8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5969" y="1274197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4" name="Parallelogramm 883">
              <a:extLst>
                <a:ext uri="{FF2B5EF4-FFF2-40B4-BE49-F238E27FC236}">
                  <a16:creationId xmlns:a16="http://schemas.microsoft.com/office/drawing/2014/main" id="{25E34D06-1B47-474D-84F7-A8924D448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2184" y="120516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5" name="Parallelogramm 884">
              <a:extLst>
                <a:ext uri="{FF2B5EF4-FFF2-40B4-BE49-F238E27FC236}">
                  <a16:creationId xmlns:a16="http://schemas.microsoft.com/office/drawing/2014/main" id="{8323128B-7EE6-4E5B-9984-FB1B6AFA3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4293" y="1345479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6" name="Parallelogramm 885">
              <a:extLst>
                <a:ext uri="{FF2B5EF4-FFF2-40B4-BE49-F238E27FC236}">
                  <a16:creationId xmlns:a16="http://schemas.microsoft.com/office/drawing/2014/main" id="{194F889B-8E7C-4B83-8E5B-B28D911F3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8186" y="126973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7" name="Parallelogramm 886">
              <a:extLst>
                <a:ext uri="{FF2B5EF4-FFF2-40B4-BE49-F238E27FC236}">
                  <a16:creationId xmlns:a16="http://schemas.microsoft.com/office/drawing/2014/main" id="{2ACECC37-BB61-406D-8339-527B36B76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496" y="12064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8" name="Parallelogramm 887">
              <a:extLst>
                <a:ext uri="{FF2B5EF4-FFF2-40B4-BE49-F238E27FC236}">
                  <a16:creationId xmlns:a16="http://schemas.microsoft.com/office/drawing/2014/main" id="{4C29A190-EA51-4240-9B66-35E2A8878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610" y="126994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89" name="Parallelogramm 888">
              <a:extLst>
                <a:ext uri="{FF2B5EF4-FFF2-40B4-BE49-F238E27FC236}">
                  <a16:creationId xmlns:a16="http://schemas.microsoft.com/office/drawing/2014/main" id="{AC5C382E-D310-4B4C-986B-1AF506B7A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0449" y="13444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0" name="Parallelogramm 889">
              <a:extLst>
                <a:ext uri="{FF2B5EF4-FFF2-40B4-BE49-F238E27FC236}">
                  <a16:creationId xmlns:a16="http://schemas.microsoft.com/office/drawing/2014/main" id="{714FBEA1-39A5-40D0-82CC-8976174EE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897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1" name="Parallelogramm 890">
              <a:extLst>
                <a:ext uri="{FF2B5EF4-FFF2-40B4-BE49-F238E27FC236}">
                  <a16:creationId xmlns:a16="http://schemas.microsoft.com/office/drawing/2014/main" id="{1272E5A6-30BE-4562-81E7-2A025C54F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092" y="149620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2" name="Parallelogramm 891">
              <a:extLst>
                <a:ext uri="{FF2B5EF4-FFF2-40B4-BE49-F238E27FC236}">
                  <a16:creationId xmlns:a16="http://schemas.microsoft.com/office/drawing/2014/main" id="{08D0D224-D5E2-484E-9723-E29E8BACA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750" y="148981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3" name="Parallelogramm 892">
              <a:extLst>
                <a:ext uri="{FF2B5EF4-FFF2-40B4-BE49-F238E27FC236}">
                  <a16:creationId xmlns:a16="http://schemas.microsoft.com/office/drawing/2014/main" id="{A9305ED9-2324-496F-B19B-18CC5A610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011" y="1493192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4" name="Parallelogramm 893">
              <a:extLst>
                <a:ext uri="{FF2B5EF4-FFF2-40B4-BE49-F238E27FC236}">
                  <a16:creationId xmlns:a16="http://schemas.microsoft.com/office/drawing/2014/main" id="{636DEC63-5C0D-46E8-8C42-02ACA839D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58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5" name="Parallelogramm 894">
              <a:extLst>
                <a:ext uri="{FF2B5EF4-FFF2-40B4-BE49-F238E27FC236}">
                  <a16:creationId xmlns:a16="http://schemas.microsoft.com/office/drawing/2014/main" id="{EDE99F75-7F2E-494D-A50D-9CEC7E68F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4001" y="1566514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6" name="Parallelogramm 895">
              <a:extLst>
                <a:ext uri="{FF2B5EF4-FFF2-40B4-BE49-F238E27FC236}">
                  <a16:creationId xmlns:a16="http://schemas.microsoft.com/office/drawing/2014/main" id="{32957F9E-27BC-4E88-934C-B73D0229D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416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7" name="Parallelogramm 896">
              <a:extLst>
                <a:ext uri="{FF2B5EF4-FFF2-40B4-BE49-F238E27FC236}">
                  <a16:creationId xmlns:a16="http://schemas.microsoft.com/office/drawing/2014/main" id="{978837F6-DDEE-432C-86FF-45432F872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467" y="1486886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8" name="Parallelogramm 897">
              <a:extLst>
                <a:ext uri="{FF2B5EF4-FFF2-40B4-BE49-F238E27FC236}">
                  <a16:creationId xmlns:a16="http://schemas.microsoft.com/office/drawing/2014/main" id="{C89A5157-C033-49F8-BAEC-19E1E8222A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1404" y="156429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99" name="Parallelogramm 898">
              <a:extLst>
                <a:ext uri="{FF2B5EF4-FFF2-40B4-BE49-F238E27FC236}">
                  <a16:creationId xmlns:a16="http://schemas.microsoft.com/office/drawing/2014/main" id="{6D3E81EC-1112-462D-8BA8-FB59071E9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2965" y="1495238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00" name="Parallelogramm 899">
              <a:extLst>
                <a:ext uri="{FF2B5EF4-FFF2-40B4-BE49-F238E27FC236}">
                  <a16:creationId xmlns:a16="http://schemas.microsoft.com/office/drawing/2014/main" id="{4E75A279-D724-41E6-802D-E7926EE4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3894" y="1563463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01" name="Parallelogramm 900">
              <a:extLst>
                <a:ext uri="{FF2B5EF4-FFF2-40B4-BE49-F238E27FC236}">
                  <a16:creationId xmlns:a16="http://schemas.microsoft.com/office/drawing/2014/main" id="{F3AEBA4E-DF9E-48F0-8357-7CFADDACD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7552" y="1567511"/>
              <a:ext cx="173886" cy="72000"/>
            </a:xfrm>
            <a:prstGeom prst="parallelogram">
              <a:avLst>
                <a:gd name="adj" fmla="val 4404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02" name="Gruppieren 901">
              <a:extLst>
                <a:ext uri="{FF2B5EF4-FFF2-40B4-BE49-F238E27FC236}">
                  <a16:creationId xmlns:a16="http://schemas.microsoft.com/office/drawing/2014/main" id="{5CFB0A6A-8704-4386-82D2-DA68A95D5D2F}"/>
                </a:ext>
              </a:extLst>
            </p:cNvPr>
            <p:cNvGrpSpPr/>
            <p:nvPr/>
          </p:nvGrpSpPr>
          <p:grpSpPr>
            <a:xfrm>
              <a:off x="3769735" y="1203652"/>
              <a:ext cx="1045544" cy="432592"/>
              <a:chOff x="3769735" y="1203652"/>
              <a:chExt cx="1045544" cy="432592"/>
            </a:xfrm>
          </p:grpSpPr>
          <p:sp>
            <p:nvSpPr>
              <p:cNvPr id="903" name="Parallelogramm 902">
                <a:extLst>
                  <a:ext uri="{FF2B5EF4-FFF2-40B4-BE49-F238E27FC236}">
                    <a16:creationId xmlns:a16="http://schemas.microsoft.com/office/drawing/2014/main" id="{906E90A7-4310-45EE-8707-F366AA5715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85" y="1204244"/>
                <a:ext cx="1043316" cy="43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04" name="Parallelogramm 903">
                <a:extLst>
                  <a:ext uri="{FF2B5EF4-FFF2-40B4-BE49-F238E27FC236}">
                    <a16:creationId xmlns:a16="http://schemas.microsoft.com/office/drawing/2014/main" id="{CCE81F2D-3581-43FC-9873-339590F1B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2466" y="127473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05" name="Parallelogramm 904">
                <a:extLst>
                  <a:ext uri="{FF2B5EF4-FFF2-40B4-BE49-F238E27FC236}">
                    <a16:creationId xmlns:a16="http://schemas.microsoft.com/office/drawing/2014/main" id="{EB63CD9F-23D6-46BE-9B2B-11603FBB3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771" y="1204244"/>
                <a:ext cx="869430" cy="360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06" name="Parallelogramm 905">
                <a:extLst>
                  <a:ext uri="{FF2B5EF4-FFF2-40B4-BE49-F238E27FC236}">
                    <a16:creationId xmlns:a16="http://schemas.microsoft.com/office/drawing/2014/main" id="{4C1E59CF-2747-4F2A-A06E-BED02D0929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39" y="1345777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07" name="Parallelogramm 906">
                <a:extLst>
                  <a:ext uri="{FF2B5EF4-FFF2-40B4-BE49-F238E27FC236}">
                    <a16:creationId xmlns:a16="http://schemas.microsoft.com/office/drawing/2014/main" id="{B91C7181-9E68-4BDF-AA54-32CC03B1F3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8657" y="1205754"/>
                <a:ext cx="695544" cy="288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08" name="Parallelogramm 907">
                <a:extLst>
                  <a:ext uri="{FF2B5EF4-FFF2-40B4-BE49-F238E27FC236}">
                    <a16:creationId xmlns:a16="http://schemas.microsoft.com/office/drawing/2014/main" id="{C4BE01AB-A1CC-4DA5-8D55-5772BEDB9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507" y="1205359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09" name="Parallelogramm 908">
                <a:extLst>
                  <a:ext uri="{FF2B5EF4-FFF2-40B4-BE49-F238E27FC236}">
                    <a16:creationId xmlns:a16="http://schemas.microsoft.com/office/drawing/2014/main" id="{A982D305-6A6F-4229-9087-9800D3013A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0813" y="1420244"/>
                <a:ext cx="521658" cy="216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10" name="Parallelogramm 909">
                <a:extLst>
                  <a:ext uri="{FF2B5EF4-FFF2-40B4-BE49-F238E27FC236}">
                    <a16:creationId xmlns:a16="http://schemas.microsoft.com/office/drawing/2014/main" id="{37FABFEF-799E-41F3-95B7-8AF4913C77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7507" y="120365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11" name="Parallelogramm 910">
                <a:extLst>
                  <a:ext uri="{FF2B5EF4-FFF2-40B4-BE49-F238E27FC236}">
                    <a16:creationId xmlns:a16="http://schemas.microsoft.com/office/drawing/2014/main" id="{FD37335E-95E5-4AF1-833B-0F27206FEC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3724" y="1491742"/>
                <a:ext cx="347772" cy="144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12" name="Parallelogramm 911">
                <a:extLst>
                  <a:ext uri="{FF2B5EF4-FFF2-40B4-BE49-F238E27FC236}">
                    <a16:creationId xmlns:a16="http://schemas.microsoft.com/office/drawing/2014/main" id="{FC526A6C-8391-46D2-8C75-1FDFDEAA95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735" y="156339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13" name="Parallelogramm 912">
                <a:extLst>
                  <a:ext uri="{FF2B5EF4-FFF2-40B4-BE49-F238E27FC236}">
                    <a16:creationId xmlns:a16="http://schemas.microsoft.com/office/drawing/2014/main" id="{8810204B-46BC-44AB-B5C1-3F42AAD890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088" y="1204621"/>
                <a:ext cx="173886" cy="72000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8CB832C4-933B-4FA7-8553-14F96DFC4636}"/>
              </a:ext>
            </a:extLst>
          </p:cNvPr>
          <p:cNvGrpSpPr/>
          <p:nvPr/>
        </p:nvGrpSpPr>
        <p:grpSpPr>
          <a:xfrm>
            <a:off x="4110532" y="3171473"/>
            <a:ext cx="1368853" cy="1028298"/>
            <a:chOff x="4167619" y="3280843"/>
            <a:chExt cx="1368853" cy="1028298"/>
          </a:xfrm>
        </p:grpSpPr>
        <p:sp>
          <p:nvSpPr>
            <p:cNvPr id="311" name="Textfeld 310">
              <a:extLst>
                <a:ext uri="{FF2B5EF4-FFF2-40B4-BE49-F238E27FC236}">
                  <a16:creationId xmlns:a16="http://schemas.microsoft.com/office/drawing/2014/main" id="{EC0DDE40-727F-4C37-9F00-60929F0E9A14}"/>
                </a:ext>
              </a:extLst>
            </p:cNvPr>
            <p:cNvSpPr txBox="1"/>
            <p:nvPr/>
          </p:nvSpPr>
          <p:spPr>
            <a:xfrm>
              <a:off x="4167619" y="3847476"/>
              <a:ext cx="1135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building area [m²]</a:t>
              </a:r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D1FE782C-40AA-40DB-B0DE-EE991D9CC7CA}"/>
                </a:ext>
              </a:extLst>
            </p:cNvPr>
            <p:cNvGrpSpPr/>
            <p:nvPr/>
          </p:nvGrpSpPr>
          <p:grpSpPr>
            <a:xfrm>
              <a:off x="4174051" y="3280843"/>
              <a:ext cx="1362421" cy="572548"/>
              <a:chOff x="4174051" y="3280843"/>
              <a:chExt cx="1362421" cy="572548"/>
            </a:xfrm>
          </p:grpSpPr>
          <p:sp>
            <p:nvSpPr>
              <p:cNvPr id="313" name="Parallelogramm 312">
                <a:extLst>
                  <a:ext uri="{FF2B5EF4-FFF2-40B4-BE49-F238E27FC236}">
                    <a16:creationId xmlns:a16="http://schemas.microsoft.com/office/drawing/2014/main" id="{7A29ECE0-03C5-466E-B073-375211E3FF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8916" y="3288834"/>
                <a:ext cx="329116" cy="375488"/>
              </a:xfrm>
              <a:prstGeom prst="parallelogram">
                <a:avLst>
                  <a:gd name="adj" fmla="val 4690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4" name="Parallelogramm 313">
                <a:extLst>
                  <a:ext uri="{FF2B5EF4-FFF2-40B4-BE49-F238E27FC236}">
                    <a16:creationId xmlns:a16="http://schemas.microsoft.com/office/drawing/2014/main" id="{9A6E709F-4512-4DF9-8825-5E6F00954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1699" y="3388737"/>
                <a:ext cx="265043" cy="183701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5" name="Parallelogramm 314">
                <a:extLst>
                  <a:ext uri="{FF2B5EF4-FFF2-40B4-BE49-F238E27FC236}">
                    <a16:creationId xmlns:a16="http://schemas.microsoft.com/office/drawing/2014/main" id="{6E7B5C2B-26A2-4A8A-A4DC-04D827341D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5462" y="3475753"/>
                <a:ext cx="229245" cy="94916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6" name="Parallelogramm 315">
                <a:extLst>
                  <a:ext uri="{FF2B5EF4-FFF2-40B4-BE49-F238E27FC236}">
                    <a16:creationId xmlns:a16="http://schemas.microsoft.com/office/drawing/2014/main" id="{7AC8019F-8121-4A67-B73B-69187C54F9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0168" y="3290419"/>
                <a:ext cx="438055" cy="562469"/>
              </a:xfrm>
              <a:prstGeom prst="parallelogram">
                <a:avLst>
                  <a:gd name="adj" fmla="val 5665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7" name="Parallelogramm 316">
                <a:extLst>
                  <a:ext uri="{FF2B5EF4-FFF2-40B4-BE49-F238E27FC236}">
                    <a16:creationId xmlns:a16="http://schemas.microsoft.com/office/drawing/2014/main" id="{B3599D0F-9767-4B6B-A356-9D5A7228F7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6408" y="3661785"/>
                <a:ext cx="259289" cy="181879"/>
              </a:xfrm>
              <a:prstGeom prst="parallelogram">
                <a:avLst>
                  <a:gd name="adj" fmla="val 44048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8" name="Parallelogramm 317">
                <a:extLst>
                  <a:ext uri="{FF2B5EF4-FFF2-40B4-BE49-F238E27FC236}">
                    <a16:creationId xmlns:a16="http://schemas.microsoft.com/office/drawing/2014/main" id="{56BDE859-74C7-4B99-B3B2-2F43B25C7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07512" y="3568950"/>
                <a:ext cx="406055" cy="94916"/>
              </a:xfrm>
              <a:prstGeom prst="parallelogram">
                <a:avLst>
                  <a:gd name="adj" fmla="val 44048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9" name="Parallelogramm 318">
                <a:extLst>
                  <a:ext uri="{FF2B5EF4-FFF2-40B4-BE49-F238E27FC236}">
                    <a16:creationId xmlns:a16="http://schemas.microsoft.com/office/drawing/2014/main" id="{70389FFC-44A9-4CE4-9FF6-303B0E70B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9865" y="3385299"/>
                <a:ext cx="229245" cy="94916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0" name="Parallelogramm 319">
                <a:extLst>
                  <a:ext uri="{FF2B5EF4-FFF2-40B4-BE49-F238E27FC236}">
                    <a16:creationId xmlns:a16="http://schemas.microsoft.com/office/drawing/2014/main" id="{6BD165F7-33D0-4A46-881E-177DA14658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1767" y="3287121"/>
                <a:ext cx="231073" cy="95679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1" name="Parallelogramm 320">
                <a:extLst>
                  <a:ext uri="{FF2B5EF4-FFF2-40B4-BE49-F238E27FC236}">
                    <a16:creationId xmlns:a16="http://schemas.microsoft.com/office/drawing/2014/main" id="{BA2B75D8-7707-4475-83C3-844ED072F5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3620" y="3288923"/>
                <a:ext cx="675487" cy="274665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2" name="Parallelogramm 321">
                <a:extLst>
                  <a:ext uri="{FF2B5EF4-FFF2-40B4-BE49-F238E27FC236}">
                    <a16:creationId xmlns:a16="http://schemas.microsoft.com/office/drawing/2014/main" id="{997BEEA0-615D-485E-82DB-D57ED82399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251" y="3568496"/>
                <a:ext cx="212224" cy="87874"/>
              </a:xfrm>
              <a:prstGeom prst="parallelogram">
                <a:avLst>
                  <a:gd name="adj" fmla="val 44048"/>
                </a:avLst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3" name="Parallelogramm 322">
                <a:extLst>
                  <a:ext uri="{FF2B5EF4-FFF2-40B4-BE49-F238E27FC236}">
                    <a16:creationId xmlns:a16="http://schemas.microsoft.com/office/drawing/2014/main" id="{CC24238E-1A1D-4F33-B370-091F56373F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3207" y="3568766"/>
                <a:ext cx="259289" cy="87603"/>
              </a:xfrm>
              <a:prstGeom prst="parallelogram">
                <a:avLst>
                  <a:gd name="adj" fmla="val 44048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4" name="Parallelogramm 323">
                <a:extLst>
                  <a:ext uri="{FF2B5EF4-FFF2-40B4-BE49-F238E27FC236}">
                    <a16:creationId xmlns:a16="http://schemas.microsoft.com/office/drawing/2014/main" id="{C2DABAFF-A72C-4626-B02A-98A71F8D5D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2413" y="3655928"/>
                <a:ext cx="241627" cy="94916"/>
              </a:xfrm>
              <a:prstGeom prst="parallelogram">
                <a:avLst>
                  <a:gd name="adj" fmla="val 44048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5" name="Parallelogramm 324">
                <a:extLst>
                  <a:ext uri="{FF2B5EF4-FFF2-40B4-BE49-F238E27FC236}">
                    <a16:creationId xmlns:a16="http://schemas.microsoft.com/office/drawing/2014/main" id="{052DB458-2ED6-4EFC-B6F4-479E5931A7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1294" y="3758066"/>
                <a:ext cx="241627" cy="94916"/>
              </a:xfrm>
              <a:prstGeom prst="parallelogram">
                <a:avLst>
                  <a:gd name="adj" fmla="val 44048"/>
                </a:avLst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6" name="Parallelogramm 325">
                <a:extLst>
                  <a:ext uri="{FF2B5EF4-FFF2-40B4-BE49-F238E27FC236}">
                    <a16:creationId xmlns:a16="http://schemas.microsoft.com/office/drawing/2014/main" id="{7D3D965D-A780-4919-A97A-244C42E5E88D}"/>
                  </a:ext>
                </a:extLst>
              </p:cNvPr>
              <p:cNvSpPr/>
              <p:nvPr/>
            </p:nvSpPr>
            <p:spPr>
              <a:xfrm>
                <a:off x="4174051" y="3287828"/>
                <a:ext cx="1359268" cy="562825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7" name="Parallelogramm 326">
                <a:extLst>
                  <a:ext uri="{FF2B5EF4-FFF2-40B4-BE49-F238E27FC236}">
                    <a16:creationId xmlns:a16="http://schemas.microsoft.com/office/drawing/2014/main" id="{93848C60-8DB4-48A7-BE58-1397E23DB1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7509" y="3575095"/>
                <a:ext cx="596349" cy="86060"/>
              </a:xfrm>
              <a:prstGeom prst="parallelogram">
                <a:avLst>
                  <a:gd name="adj" fmla="val 4404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328" name="Gruppieren 327">
                <a:extLst>
                  <a:ext uri="{FF2B5EF4-FFF2-40B4-BE49-F238E27FC236}">
                    <a16:creationId xmlns:a16="http://schemas.microsoft.com/office/drawing/2014/main" id="{3420EAB9-13DF-4DD1-9AAC-3298EC8A7EF7}"/>
                  </a:ext>
                </a:extLst>
              </p:cNvPr>
              <p:cNvGrpSpPr/>
              <p:nvPr/>
            </p:nvGrpSpPr>
            <p:grpSpPr>
              <a:xfrm>
                <a:off x="4177204" y="3280843"/>
                <a:ext cx="1359268" cy="572548"/>
                <a:chOff x="1079060" y="4662282"/>
                <a:chExt cx="1359268" cy="572548"/>
              </a:xfrm>
            </p:grpSpPr>
            <p:sp>
              <p:nvSpPr>
                <p:cNvPr id="330" name="Parallelogramm 329">
                  <a:extLst>
                    <a:ext uri="{FF2B5EF4-FFF2-40B4-BE49-F238E27FC236}">
                      <a16:creationId xmlns:a16="http://schemas.microsoft.com/office/drawing/2014/main" id="{82E62DBC-99B6-496A-8B1B-EFB6A570BED2}"/>
                    </a:ext>
                  </a:extLst>
                </p:cNvPr>
                <p:cNvSpPr/>
                <p:nvPr/>
              </p:nvSpPr>
              <p:spPr>
                <a:xfrm>
                  <a:off x="1079060" y="4668201"/>
                  <a:ext cx="1359268" cy="562825"/>
                </a:xfrm>
                <a:prstGeom prst="parallelogram">
                  <a:avLst>
                    <a:gd name="adj" fmla="val 44048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cxnSp>
              <p:nvCxnSpPr>
                <p:cNvPr id="331" name="Gerader Verbinder 330">
                  <a:extLst>
                    <a:ext uri="{FF2B5EF4-FFF2-40B4-BE49-F238E27FC236}">
                      <a16:creationId xmlns:a16="http://schemas.microsoft.com/office/drawing/2014/main" id="{9CE5781D-76FA-44BF-82B5-B70552C79F15}"/>
                    </a:ext>
                  </a:extLst>
                </p:cNvPr>
                <p:cNvCxnSpPr>
                  <a:cxnSpLocks/>
                  <a:stCxn id="330" idx="1"/>
                  <a:endCxn id="330" idx="3"/>
                </p:cNvCxnSpPr>
                <p:nvPr/>
              </p:nvCxnSpPr>
              <p:spPr>
                <a:xfrm flipH="1">
                  <a:off x="1634737" y="4668201"/>
                  <a:ext cx="247914" cy="5628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Gerader Verbinder 331">
                  <a:extLst>
                    <a:ext uri="{FF2B5EF4-FFF2-40B4-BE49-F238E27FC236}">
                      <a16:creationId xmlns:a16="http://schemas.microsoft.com/office/drawing/2014/main" id="{C7521E1F-F4EA-4B69-96A7-8C06D3EAF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6935" y="4667698"/>
                  <a:ext cx="247914" cy="5628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Gerader Verbinder 332">
                  <a:extLst>
                    <a:ext uri="{FF2B5EF4-FFF2-40B4-BE49-F238E27FC236}">
                      <a16:creationId xmlns:a16="http://schemas.microsoft.com/office/drawing/2014/main" id="{93863952-A1C9-40F1-AF5E-757E4DA03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18148" y="4662282"/>
                  <a:ext cx="247914" cy="5628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Gerader Verbinder 333">
                  <a:extLst>
                    <a:ext uri="{FF2B5EF4-FFF2-40B4-BE49-F238E27FC236}">
                      <a16:creationId xmlns:a16="http://schemas.microsoft.com/office/drawing/2014/main" id="{F667458E-EE1D-4CF7-A782-3B6F01B8D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6416" y="4672005"/>
                  <a:ext cx="247914" cy="5628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Gerader Verbinder 334">
                  <a:extLst>
                    <a:ext uri="{FF2B5EF4-FFF2-40B4-BE49-F238E27FC236}">
                      <a16:creationId xmlns:a16="http://schemas.microsoft.com/office/drawing/2014/main" id="{03DFED27-8EB7-4E40-9173-34EF8BF0C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38614" y="4671502"/>
                  <a:ext cx="247914" cy="5628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Gerader Verbinder 335">
                  <a:extLst>
                    <a:ext uri="{FF2B5EF4-FFF2-40B4-BE49-F238E27FC236}">
                      <a16:creationId xmlns:a16="http://schemas.microsoft.com/office/drawing/2014/main" id="{6546ADA6-0399-4613-8448-74C7C3FFEC10}"/>
                    </a:ext>
                  </a:extLst>
                </p:cNvPr>
                <p:cNvCxnSpPr>
                  <a:cxnSpLocks/>
                  <a:stCxn id="330" idx="2"/>
                  <a:endCxn id="330" idx="5"/>
                </p:cNvCxnSpPr>
                <p:nvPr/>
              </p:nvCxnSpPr>
              <p:spPr>
                <a:xfrm flipH="1">
                  <a:off x="1203017" y="4949614"/>
                  <a:ext cx="11113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Gerader Verbinder 336">
                  <a:extLst>
                    <a:ext uri="{FF2B5EF4-FFF2-40B4-BE49-F238E27FC236}">
                      <a16:creationId xmlns:a16="http://schemas.microsoft.com/office/drawing/2014/main" id="{D3771DFC-8D43-4FD3-91A2-91A0CD977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58518" y="5041054"/>
                  <a:ext cx="11113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Gerader Verbinder 337">
                  <a:extLst>
                    <a:ext uri="{FF2B5EF4-FFF2-40B4-BE49-F238E27FC236}">
                      <a16:creationId xmlns:a16="http://schemas.microsoft.com/office/drawing/2014/main" id="{7F6315F8-A20D-4AE9-A54F-BEB02A7FE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0554" y="5136304"/>
                  <a:ext cx="11113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Gerader Verbinder 338">
                  <a:extLst>
                    <a:ext uri="{FF2B5EF4-FFF2-40B4-BE49-F238E27FC236}">
                      <a16:creationId xmlns:a16="http://schemas.microsoft.com/office/drawing/2014/main" id="{822BA8EA-C345-4AB0-A185-0A45F3D38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84012" y="4768639"/>
                  <a:ext cx="11113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r Verbinder 339">
                  <a:extLst>
                    <a:ext uri="{FF2B5EF4-FFF2-40B4-BE49-F238E27FC236}">
                      <a16:creationId xmlns:a16="http://schemas.microsoft.com/office/drawing/2014/main" id="{B491A3AF-0FA0-43BF-8E39-258C4290A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43323" y="4860079"/>
                  <a:ext cx="11113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9" name="Parallelogramm 328">
                <a:extLst>
                  <a:ext uri="{FF2B5EF4-FFF2-40B4-BE49-F238E27FC236}">
                    <a16:creationId xmlns:a16="http://schemas.microsoft.com/office/drawing/2014/main" id="{4B58ADE6-D20D-4BC6-AC64-F507A8125C7F}"/>
                  </a:ext>
                </a:extLst>
              </p:cNvPr>
              <p:cNvSpPr/>
              <p:nvPr/>
            </p:nvSpPr>
            <p:spPr>
              <a:xfrm>
                <a:off x="4174729" y="3286669"/>
                <a:ext cx="1359268" cy="564870"/>
              </a:xfrm>
              <a:prstGeom prst="parallelogram">
                <a:avLst>
                  <a:gd name="adj" fmla="val 44048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pic>
        <p:nvPicPr>
          <p:cNvPr id="512" name="Picture 763">
            <a:extLst>
              <a:ext uri="{FF2B5EF4-FFF2-40B4-BE49-F238E27FC236}">
                <a16:creationId xmlns:a16="http://schemas.microsoft.com/office/drawing/2014/main" id="{CD2EDC39-8D8C-4F87-BFEF-30A9A15E7C6E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24939" flipH="1">
            <a:off x="4989536" y="2790307"/>
            <a:ext cx="371471" cy="153066"/>
          </a:xfrm>
          <a:prstGeom prst="rect">
            <a:avLst/>
          </a:prstGeom>
        </p:spPr>
      </p:pic>
      <p:sp>
        <p:nvSpPr>
          <p:cNvPr id="950" name="Textfeld 949">
            <a:extLst>
              <a:ext uri="{FF2B5EF4-FFF2-40B4-BE49-F238E27FC236}">
                <a16:creationId xmlns:a16="http://schemas.microsoft.com/office/drawing/2014/main" id="{86FF1D1B-6CE0-4604-A41E-B83E4486C1E7}"/>
              </a:ext>
            </a:extLst>
          </p:cNvPr>
          <p:cNvSpPr txBox="1"/>
          <p:nvPr/>
        </p:nvSpPr>
        <p:spPr>
          <a:xfrm>
            <a:off x="4436703" y="2810728"/>
            <a:ext cx="68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rasterize</a:t>
            </a:r>
          </a:p>
        </p:txBody>
      </p:sp>
      <p:pic>
        <p:nvPicPr>
          <p:cNvPr id="952" name="Picture 1392">
            <a:extLst>
              <a:ext uri="{FF2B5EF4-FFF2-40B4-BE49-F238E27FC236}">
                <a16:creationId xmlns:a16="http://schemas.microsoft.com/office/drawing/2014/main" id="{E16082CD-E42E-4ACD-8AD3-A4D83EC8EC51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03283" flipV="1">
            <a:off x="3637751" y="-145778"/>
            <a:ext cx="698773" cy="2669236"/>
          </a:xfrm>
          <a:prstGeom prst="rect">
            <a:avLst/>
          </a:prstGeom>
        </p:spPr>
      </p:pic>
      <p:grpSp>
        <p:nvGrpSpPr>
          <p:cNvPr id="987" name="Gruppieren 986">
            <a:extLst>
              <a:ext uri="{FF2B5EF4-FFF2-40B4-BE49-F238E27FC236}">
                <a16:creationId xmlns:a16="http://schemas.microsoft.com/office/drawing/2014/main" id="{1C0CC683-168A-4592-90F9-3DE42C9EB6B8}"/>
              </a:ext>
            </a:extLst>
          </p:cNvPr>
          <p:cNvGrpSpPr/>
          <p:nvPr/>
        </p:nvGrpSpPr>
        <p:grpSpPr>
          <a:xfrm>
            <a:off x="5613665" y="3088214"/>
            <a:ext cx="1377579" cy="1332985"/>
            <a:chOff x="7715531" y="3843527"/>
            <a:chExt cx="1377579" cy="1332985"/>
          </a:xfrm>
        </p:grpSpPr>
        <p:sp>
          <p:nvSpPr>
            <p:cNvPr id="419" name="Textfeld 418">
              <a:extLst>
                <a:ext uri="{FF2B5EF4-FFF2-40B4-BE49-F238E27FC236}">
                  <a16:creationId xmlns:a16="http://schemas.microsoft.com/office/drawing/2014/main" id="{0E6A237A-A46E-4DC4-A29C-6E93C84B699C}"/>
                </a:ext>
              </a:extLst>
            </p:cNvPr>
            <p:cNvSpPr txBox="1"/>
            <p:nvPr/>
          </p:nvSpPr>
          <p:spPr>
            <a:xfrm>
              <a:off x="7719708" y="4714847"/>
              <a:ext cx="1262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building height [m]</a:t>
              </a:r>
            </a:p>
          </p:txBody>
        </p:sp>
        <p:grpSp>
          <p:nvGrpSpPr>
            <p:cNvPr id="986" name="Gruppieren 985">
              <a:extLst>
                <a:ext uri="{FF2B5EF4-FFF2-40B4-BE49-F238E27FC236}">
                  <a16:creationId xmlns:a16="http://schemas.microsoft.com/office/drawing/2014/main" id="{6A763012-29E8-4405-922F-23382FCF5BDF}"/>
                </a:ext>
              </a:extLst>
            </p:cNvPr>
            <p:cNvGrpSpPr/>
            <p:nvPr/>
          </p:nvGrpSpPr>
          <p:grpSpPr>
            <a:xfrm>
              <a:off x="7715531" y="3843527"/>
              <a:ext cx="1377579" cy="895101"/>
              <a:chOff x="7715531" y="3843527"/>
              <a:chExt cx="1377579" cy="895101"/>
            </a:xfrm>
          </p:grpSpPr>
          <p:sp>
            <p:nvSpPr>
              <p:cNvPr id="442" name="Cube 441">
                <a:extLst>
                  <a:ext uri="{FF2B5EF4-FFF2-40B4-BE49-F238E27FC236}">
                    <a16:creationId xmlns:a16="http://schemas.microsoft.com/office/drawing/2014/main" id="{9BBA4FFE-8699-4A17-8947-7150C047A5C8}"/>
                  </a:ext>
                </a:extLst>
              </p:cNvPr>
              <p:cNvSpPr/>
              <p:nvPr/>
            </p:nvSpPr>
            <p:spPr>
              <a:xfrm>
                <a:off x="8030512" y="3843527"/>
                <a:ext cx="215823" cy="585380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55" name="Cube 954">
                <a:extLst>
                  <a:ext uri="{FF2B5EF4-FFF2-40B4-BE49-F238E27FC236}">
                    <a16:creationId xmlns:a16="http://schemas.microsoft.com/office/drawing/2014/main" id="{1380230A-7BEC-4879-89CD-3A404768B0AE}"/>
                  </a:ext>
                </a:extLst>
              </p:cNvPr>
              <p:cNvSpPr/>
              <p:nvPr/>
            </p:nvSpPr>
            <p:spPr>
              <a:xfrm>
                <a:off x="8195612" y="3874995"/>
                <a:ext cx="215823" cy="553911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56" name="Cube 955">
                <a:extLst>
                  <a:ext uri="{FF2B5EF4-FFF2-40B4-BE49-F238E27FC236}">
                    <a16:creationId xmlns:a16="http://schemas.microsoft.com/office/drawing/2014/main" id="{313B90F7-7EBD-4A25-A60D-F9FB04F8C84F}"/>
                  </a:ext>
                </a:extLst>
              </p:cNvPr>
              <p:cNvSpPr/>
              <p:nvPr/>
            </p:nvSpPr>
            <p:spPr>
              <a:xfrm>
                <a:off x="8360712" y="3843527"/>
                <a:ext cx="215823" cy="585380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57" name="Cube 956">
                <a:extLst>
                  <a:ext uri="{FF2B5EF4-FFF2-40B4-BE49-F238E27FC236}">
                    <a16:creationId xmlns:a16="http://schemas.microsoft.com/office/drawing/2014/main" id="{E35D68DC-9AF4-4B53-AFCE-4592B13B5F9F}"/>
                  </a:ext>
                </a:extLst>
              </p:cNvPr>
              <p:cNvSpPr/>
              <p:nvPr/>
            </p:nvSpPr>
            <p:spPr>
              <a:xfrm>
                <a:off x="8525812" y="4115359"/>
                <a:ext cx="215823" cy="313547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cxnSp>
            <p:nvCxnSpPr>
              <p:cNvPr id="443" name="Gerader Verbinder 442">
                <a:extLst>
                  <a:ext uri="{FF2B5EF4-FFF2-40B4-BE49-F238E27FC236}">
                    <a16:creationId xmlns:a16="http://schemas.microsoft.com/office/drawing/2014/main" id="{B4929CF1-2D0D-4736-8B53-D590E9B05066}"/>
                  </a:ext>
                </a:extLst>
              </p:cNvPr>
              <p:cNvCxnSpPr>
                <a:cxnSpLocks/>
                <a:stCxn id="453" idx="1"/>
                <a:endCxn id="453" idx="3"/>
              </p:cNvCxnSpPr>
              <p:nvPr/>
            </p:nvCxnSpPr>
            <p:spPr>
              <a:xfrm flipH="1">
                <a:off x="8213748" y="4379595"/>
                <a:ext cx="371393" cy="357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Gerader Verbinder 444">
                <a:extLst>
                  <a:ext uri="{FF2B5EF4-FFF2-40B4-BE49-F238E27FC236}">
                    <a16:creationId xmlns:a16="http://schemas.microsoft.com/office/drawing/2014/main" id="{625D4080-CF63-4BAE-BE41-3DC538CC5A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5323" y="4373649"/>
                <a:ext cx="377787" cy="3631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Gerader Verbinder 450">
                <a:extLst>
                  <a:ext uri="{FF2B5EF4-FFF2-40B4-BE49-F238E27FC236}">
                    <a16:creationId xmlns:a16="http://schemas.microsoft.com/office/drawing/2014/main" id="{BC770DD5-E8F1-4738-B21B-4F98DB26E2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51709" y="4480262"/>
                <a:ext cx="1017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Gerader Verbinder 451">
                <a:extLst>
                  <a:ext uri="{FF2B5EF4-FFF2-40B4-BE49-F238E27FC236}">
                    <a16:creationId xmlns:a16="http://schemas.microsoft.com/office/drawing/2014/main" id="{66CC6738-DFFB-4BDA-BFF7-D7B05CDC3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14461" y="4530249"/>
                <a:ext cx="1017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3" name="Parallelogramm 452">
                <a:extLst>
                  <a:ext uri="{FF2B5EF4-FFF2-40B4-BE49-F238E27FC236}">
                    <a16:creationId xmlns:a16="http://schemas.microsoft.com/office/drawing/2014/main" id="{2A1F67FD-3A17-4294-B6AD-373127C41B56}"/>
                  </a:ext>
                </a:extLst>
              </p:cNvPr>
              <p:cNvSpPr/>
              <p:nvPr/>
            </p:nvSpPr>
            <p:spPr>
              <a:xfrm>
                <a:off x="7715531" y="4379595"/>
                <a:ext cx="1367827" cy="357212"/>
              </a:xfrm>
              <a:prstGeom prst="parallelogram">
                <a:avLst>
                  <a:gd name="adj" fmla="val 10397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58" name="Cube 957">
                <a:extLst>
                  <a:ext uri="{FF2B5EF4-FFF2-40B4-BE49-F238E27FC236}">
                    <a16:creationId xmlns:a16="http://schemas.microsoft.com/office/drawing/2014/main" id="{771E7577-C527-4477-B439-7C0CA44599A4}"/>
                  </a:ext>
                </a:extLst>
              </p:cNvPr>
              <p:cNvSpPr/>
              <p:nvPr/>
            </p:nvSpPr>
            <p:spPr>
              <a:xfrm>
                <a:off x="8690912" y="4185721"/>
                <a:ext cx="215823" cy="24318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cxnSp>
            <p:nvCxnSpPr>
              <p:cNvPr id="977" name="Gerader Verbinder 976">
                <a:extLst>
                  <a:ext uri="{FF2B5EF4-FFF2-40B4-BE49-F238E27FC236}">
                    <a16:creationId xmlns:a16="http://schemas.microsoft.com/office/drawing/2014/main" id="{01972037-7924-4AB0-9082-BE7EA9579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9283" y="4578729"/>
                <a:ext cx="1002639" cy="5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Gerader Verbinder 978">
                <a:extLst>
                  <a:ext uri="{FF2B5EF4-FFF2-40B4-BE49-F238E27FC236}">
                    <a16:creationId xmlns:a16="http://schemas.microsoft.com/office/drawing/2014/main" id="{299A0D89-C4BF-4F2D-8D06-352839A6F8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2843" y="4649426"/>
                <a:ext cx="1002639" cy="5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Gerader Verbinder 981">
                <a:extLst>
                  <a:ext uri="{FF2B5EF4-FFF2-40B4-BE49-F238E27FC236}">
                    <a16:creationId xmlns:a16="http://schemas.microsoft.com/office/drawing/2014/main" id="{1FE94DB6-4D41-4E51-94B8-F0B4941296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3234" y="4373649"/>
                <a:ext cx="377787" cy="3631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3" name="Gerader Verbinder 982">
                <a:extLst>
                  <a:ext uri="{FF2B5EF4-FFF2-40B4-BE49-F238E27FC236}">
                    <a16:creationId xmlns:a16="http://schemas.microsoft.com/office/drawing/2014/main" id="{9F0F0A26-44CB-43EF-BCD9-479000B2A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1145" y="4373649"/>
                <a:ext cx="377787" cy="3631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Gerader Verbinder 983">
                <a:extLst>
                  <a:ext uri="{FF2B5EF4-FFF2-40B4-BE49-F238E27FC236}">
                    <a16:creationId xmlns:a16="http://schemas.microsoft.com/office/drawing/2014/main" id="{1419BCD3-1252-4220-A0E9-F753426FB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6536" y="4373649"/>
                <a:ext cx="377787" cy="3631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Gerader Verbinder 984">
                <a:extLst>
                  <a:ext uri="{FF2B5EF4-FFF2-40B4-BE49-F238E27FC236}">
                    <a16:creationId xmlns:a16="http://schemas.microsoft.com/office/drawing/2014/main" id="{EF57C65C-077F-493C-BB06-E26460AAA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43162" y="4375470"/>
                <a:ext cx="377787" cy="3631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9" name="Cube 958">
                <a:extLst>
                  <a:ext uri="{FF2B5EF4-FFF2-40B4-BE49-F238E27FC236}">
                    <a16:creationId xmlns:a16="http://schemas.microsoft.com/office/drawing/2014/main" id="{5745D817-9DA1-4BCF-B510-91754F8367B6}"/>
                  </a:ext>
                </a:extLst>
              </p:cNvPr>
              <p:cNvSpPr/>
              <p:nvPr/>
            </p:nvSpPr>
            <p:spPr>
              <a:xfrm>
                <a:off x="8861092" y="4121907"/>
                <a:ext cx="215823" cy="306999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60" name="Cube 959">
                <a:extLst>
                  <a:ext uri="{FF2B5EF4-FFF2-40B4-BE49-F238E27FC236}">
                    <a16:creationId xmlns:a16="http://schemas.microsoft.com/office/drawing/2014/main" id="{51F79EE1-ED38-43DE-A3D7-E30D9FF2BE79}"/>
                  </a:ext>
                </a:extLst>
              </p:cNvPr>
              <p:cNvSpPr/>
              <p:nvPr/>
            </p:nvSpPr>
            <p:spPr>
              <a:xfrm>
                <a:off x="7981207" y="4030797"/>
                <a:ext cx="215823" cy="447507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61" name="Cube 960">
                <a:extLst>
                  <a:ext uri="{FF2B5EF4-FFF2-40B4-BE49-F238E27FC236}">
                    <a16:creationId xmlns:a16="http://schemas.microsoft.com/office/drawing/2014/main" id="{4CD5952A-1BE5-4EBE-B996-B99E93821802}"/>
                  </a:ext>
                </a:extLst>
              </p:cNvPr>
              <p:cNvSpPr/>
              <p:nvPr/>
            </p:nvSpPr>
            <p:spPr>
              <a:xfrm>
                <a:off x="8146307" y="4121907"/>
                <a:ext cx="215823" cy="356398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62" name="Cube 961">
                <a:extLst>
                  <a:ext uri="{FF2B5EF4-FFF2-40B4-BE49-F238E27FC236}">
                    <a16:creationId xmlns:a16="http://schemas.microsoft.com/office/drawing/2014/main" id="{797C96F4-3BCC-44A1-BF5A-F65DEDC9EFD1}"/>
                  </a:ext>
                </a:extLst>
              </p:cNvPr>
              <p:cNvSpPr/>
              <p:nvPr/>
            </p:nvSpPr>
            <p:spPr>
              <a:xfrm>
                <a:off x="8311407" y="4079217"/>
                <a:ext cx="215823" cy="399087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63" name="Cube 962">
                <a:extLst>
                  <a:ext uri="{FF2B5EF4-FFF2-40B4-BE49-F238E27FC236}">
                    <a16:creationId xmlns:a16="http://schemas.microsoft.com/office/drawing/2014/main" id="{6017E0F4-7113-4984-8F02-4B63390E6DF3}"/>
                  </a:ext>
                </a:extLst>
              </p:cNvPr>
              <p:cNvSpPr/>
              <p:nvPr/>
            </p:nvSpPr>
            <p:spPr>
              <a:xfrm>
                <a:off x="8476507" y="4185721"/>
                <a:ext cx="215823" cy="292583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64" name="Cube 963">
                <a:extLst>
                  <a:ext uri="{FF2B5EF4-FFF2-40B4-BE49-F238E27FC236}">
                    <a16:creationId xmlns:a16="http://schemas.microsoft.com/office/drawing/2014/main" id="{B8367D5F-AA03-419E-A01A-E748A204C8C4}"/>
                  </a:ext>
                </a:extLst>
              </p:cNvPr>
              <p:cNvSpPr/>
              <p:nvPr/>
            </p:nvSpPr>
            <p:spPr>
              <a:xfrm>
                <a:off x="8641607" y="4235119"/>
                <a:ext cx="215823" cy="24318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65" name="Cube 964">
                <a:extLst>
                  <a:ext uri="{FF2B5EF4-FFF2-40B4-BE49-F238E27FC236}">
                    <a16:creationId xmlns:a16="http://schemas.microsoft.com/office/drawing/2014/main" id="{1330B07A-928B-4548-A9FE-CF3BD5C9FD2D}"/>
                  </a:ext>
                </a:extLst>
              </p:cNvPr>
              <p:cNvSpPr/>
              <p:nvPr/>
            </p:nvSpPr>
            <p:spPr>
              <a:xfrm>
                <a:off x="8811787" y="4202535"/>
                <a:ext cx="215823" cy="275770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66" name="Cube 965">
                <a:extLst>
                  <a:ext uri="{FF2B5EF4-FFF2-40B4-BE49-F238E27FC236}">
                    <a16:creationId xmlns:a16="http://schemas.microsoft.com/office/drawing/2014/main" id="{69CE6A6D-B04F-48C4-9275-818E76381E5D}"/>
                  </a:ext>
                </a:extLst>
              </p:cNvPr>
              <p:cNvSpPr/>
              <p:nvPr/>
            </p:nvSpPr>
            <p:spPr>
              <a:xfrm>
                <a:off x="7935515" y="4121907"/>
                <a:ext cx="215823" cy="402822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67" name="Cube 966">
                <a:extLst>
                  <a:ext uri="{FF2B5EF4-FFF2-40B4-BE49-F238E27FC236}">
                    <a16:creationId xmlns:a16="http://schemas.microsoft.com/office/drawing/2014/main" id="{EB3D5F56-99D2-4C93-B34D-9B5A9DC08432}"/>
                  </a:ext>
                </a:extLst>
              </p:cNvPr>
              <p:cNvSpPr/>
              <p:nvPr/>
            </p:nvSpPr>
            <p:spPr>
              <a:xfrm>
                <a:off x="8100615" y="4241469"/>
                <a:ext cx="215823" cy="283259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68" name="Cube 967">
                <a:extLst>
                  <a:ext uri="{FF2B5EF4-FFF2-40B4-BE49-F238E27FC236}">
                    <a16:creationId xmlns:a16="http://schemas.microsoft.com/office/drawing/2014/main" id="{C3886F53-B506-4991-9119-ACED6F94E796}"/>
                  </a:ext>
                </a:extLst>
              </p:cNvPr>
              <p:cNvSpPr/>
              <p:nvPr/>
            </p:nvSpPr>
            <p:spPr>
              <a:xfrm>
                <a:off x="8265715" y="4262837"/>
                <a:ext cx="215823" cy="261892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69" name="Cube 968">
                <a:extLst>
                  <a:ext uri="{FF2B5EF4-FFF2-40B4-BE49-F238E27FC236}">
                    <a16:creationId xmlns:a16="http://schemas.microsoft.com/office/drawing/2014/main" id="{6B60DEF0-BC1C-4C88-8F29-61D29492C234}"/>
                  </a:ext>
                </a:extLst>
              </p:cNvPr>
              <p:cNvSpPr/>
              <p:nvPr/>
            </p:nvSpPr>
            <p:spPr>
              <a:xfrm>
                <a:off x="8430815" y="4269205"/>
                <a:ext cx="215823" cy="255523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70" name="Cube 969">
                <a:extLst>
                  <a:ext uri="{FF2B5EF4-FFF2-40B4-BE49-F238E27FC236}">
                    <a16:creationId xmlns:a16="http://schemas.microsoft.com/office/drawing/2014/main" id="{A03403D6-6AF7-4B3A-B855-AA5224F4396B}"/>
                  </a:ext>
                </a:extLst>
              </p:cNvPr>
              <p:cNvSpPr/>
              <p:nvPr/>
            </p:nvSpPr>
            <p:spPr>
              <a:xfrm>
                <a:off x="8595915" y="4281543"/>
                <a:ext cx="215823" cy="24318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72" name="Cube 971">
                <a:extLst>
                  <a:ext uri="{FF2B5EF4-FFF2-40B4-BE49-F238E27FC236}">
                    <a16:creationId xmlns:a16="http://schemas.microsoft.com/office/drawing/2014/main" id="{24D457BE-74D7-48EF-82AC-922E828EAD31}"/>
                  </a:ext>
                </a:extLst>
              </p:cNvPr>
              <p:cNvSpPr/>
              <p:nvPr/>
            </p:nvSpPr>
            <p:spPr>
              <a:xfrm>
                <a:off x="7886210" y="4366621"/>
                <a:ext cx="215823" cy="209410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73" name="Cube 972">
                <a:extLst>
                  <a:ext uri="{FF2B5EF4-FFF2-40B4-BE49-F238E27FC236}">
                    <a16:creationId xmlns:a16="http://schemas.microsoft.com/office/drawing/2014/main" id="{0BD0616B-10F6-4C48-9840-2FA258A63643}"/>
                  </a:ext>
                </a:extLst>
              </p:cNvPr>
              <p:cNvSpPr/>
              <p:nvPr/>
            </p:nvSpPr>
            <p:spPr>
              <a:xfrm>
                <a:off x="8051310" y="4332846"/>
                <a:ext cx="215823" cy="24318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74" name="Cube 973">
                <a:extLst>
                  <a:ext uri="{FF2B5EF4-FFF2-40B4-BE49-F238E27FC236}">
                    <a16:creationId xmlns:a16="http://schemas.microsoft.com/office/drawing/2014/main" id="{2625C60F-723B-4A89-AB5A-2634884C0E31}"/>
                  </a:ext>
                </a:extLst>
              </p:cNvPr>
              <p:cNvSpPr/>
              <p:nvPr/>
            </p:nvSpPr>
            <p:spPr>
              <a:xfrm>
                <a:off x="8216410" y="4332846"/>
                <a:ext cx="215823" cy="24318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78" name="Cube 977">
                <a:extLst>
                  <a:ext uri="{FF2B5EF4-FFF2-40B4-BE49-F238E27FC236}">
                    <a16:creationId xmlns:a16="http://schemas.microsoft.com/office/drawing/2014/main" id="{8E0CEF52-D105-43A6-B3C2-B334BAD45755}"/>
                  </a:ext>
                </a:extLst>
              </p:cNvPr>
              <p:cNvSpPr/>
              <p:nvPr/>
            </p:nvSpPr>
            <p:spPr>
              <a:xfrm>
                <a:off x="8764011" y="4284916"/>
                <a:ext cx="215823" cy="24318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988" name="Gruppieren 987">
            <a:extLst>
              <a:ext uri="{FF2B5EF4-FFF2-40B4-BE49-F238E27FC236}">
                <a16:creationId xmlns:a16="http://schemas.microsoft.com/office/drawing/2014/main" id="{7825E476-7C5B-496E-92E9-48020354CA53}"/>
              </a:ext>
            </a:extLst>
          </p:cNvPr>
          <p:cNvGrpSpPr/>
          <p:nvPr/>
        </p:nvGrpSpPr>
        <p:grpSpPr>
          <a:xfrm>
            <a:off x="4618563" y="4439286"/>
            <a:ext cx="1403882" cy="1606842"/>
            <a:chOff x="7689228" y="3569670"/>
            <a:chExt cx="1403882" cy="1606842"/>
          </a:xfrm>
        </p:grpSpPr>
        <p:sp>
          <p:nvSpPr>
            <p:cNvPr id="989" name="Textfeld 988">
              <a:extLst>
                <a:ext uri="{FF2B5EF4-FFF2-40B4-BE49-F238E27FC236}">
                  <a16:creationId xmlns:a16="http://schemas.microsoft.com/office/drawing/2014/main" id="{53939D9E-5C9D-47EF-8E2D-7F2F5847BF5B}"/>
                </a:ext>
              </a:extLst>
            </p:cNvPr>
            <p:cNvSpPr txBox="1"/>
            <p:nvPr/>
          </p:nvSpPr>
          <p:spPr>
            <a:xfrm>
              <a:off x="7689228" y="4714847"/>
              <a:ext cx="1359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building volume above ground [m³]</a:t>
              </a:r>
            </a:p>
          </p:txBody>
        </p:sp>
        <p:grpSp>
          <p:nvGrpSpPr>
            <p:cNvPr id="990" name="Gruppieren 989">
              <a:extLst>
                <a:ext uri="{FF2B5EF4-FFF2-40B4-BE49-F238E27FC236}">
                  <a16:creationId xmlns:a16="http://schemas.microsoft.com/office/drawing/2014/main" id="{8D6A8142-4420-4252-B664-CA2BD81556BA}"/>
                </a:ext>
              </a:extLst>
            </p:cNvPr>
            <p:cNvGrpSpPr/>
            <p:nvPr/>
          </p:nvGrpSpPr>
          <p:grpSpPr>
            <a:xfrm>
              <a:off x="7715531" y="3569670"/>
              <a:ext cx="1377579" cy="1168958"/>
              <a:chOff x="7715531" y="3569670"/>
              <a:chExt cx="1377579" cy="1168958"/>
            </a:xfrm>
          </p:grpSpPr>
          <p:sp>
            <p:nvSpPr>
              <p:cNvPr id="991" name="Cube 990">
                <a:extLst>
                  <a:ext uri="{FF2B5EF4-FFF2-40B4-BE49-F238E27FC236}">
                    <a16:creationId xmlns:a16="http://schemas.microsoft.com/office/drawing/2014/main" id="{88B97A80-3967-4CD7-9DEB-ECEFF6550FE6}"/>
                  </a:ext>
                </a:extLst>
              </p:cNvPr>
              <p:cNvSpPr/>
              <p:nvPr/>
            </p:nvSpPr>
            <p:spPr>
              <a:xfrm>
                <a:off x="8030512" y="3569670"/>
                <a:ext cx="215823" cy="859237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92" name="Cube 991">
                <a:extLst>
                  <a:ext uri="{FF2B5EF4-FFF2-40B4-BE49-F238E27FC236}">
                    <a16:creationId xmlns:a16="http://schemas.microsoft.com/office/drawing/2014/main" id="{A2A15F33-E2D7-4FFF-A227-9F04A33D37F7}"/>
                  </a:ext>
                </a:extLst>
              </p:cNvPr>
              <p:cNvSpPr/>
              <p:nvPr/>
            </p:nvSpPr>
            <p:spPr>
              <a:xfrm>
                <a:off x="8195612" y="3721139"/>
                <a:ext cx="215823" cy="707768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93" name="Cube 992">
                <a:extLst>
                  <a:ext uri="{FF2B5EF4-FFF2-40B4-BE49-F238E27FC236}">
                    <a16:creationId xmlns:a16="http://schemas.microsoft.com/office/drawing/2014/main" id="{6C80DE6F-3422-4884-A274-71F641F68FDF}"/>
                  </a:ext>
                </a:extLst>
              </p:cNvPr>
              <p:cNvSpPr/>
              <p:nvPr/>
            </p:nvSpPr>
            <p:spPr>
              <a:xfrm>
                <a:off x="8360712" y="3675410"/>
                <a:ext cx="215823" cy="753497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94" name="Cube 993">
                <a:extLst>
                  <a:ext uri="{FF2B5EF4-FFF2-40B4-BE49-F238E27FC236}">
                    <a16:creationId xmlns:a16="http://schemas.microsoft.com/office/drawing/2014/main" id="{9F0EA78A-3699-4EA9-8EE3-20464A3C4D5A}"/>
                  </a:ext>
                </a:extLst>
              </p:cNvPr>
              <p:cNvSpPr/>
              <p:nvPr/>
            </p:nvSpPr>
            <p:spPr>
              <a:xfrm>
                <a:off x="8525812" y="3919551"/>
                <a:ext cx="215823" cy="50935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cxnSp>
            <p:nvCxnSpPr>
              <p:cNvPr id="995" name="Gerader Verbinder 994">
                <a:extLst>
                  <a:ext uri="{FF2B5EF4-FFF2-40B4-BE49-F238E27FC236}">
                    <a16:creationId xmlns:a16="http://schemas.microsoft.com/office/drawing/2014/main" id="{633A5794-D4FF-4517-84A1-7E274F9AE523}"/>
                  </a:ext>
                </a:extLst>
              </p:cNvPr>
              <p:cNvCxnSpPr>
                <a:cxnSpLocks/>
                <a:stCxn id="999" idx="1"/>
                <a:endCxn id="999" idx="3"/>
              </p:cNvCxnSpPr>
              <p:nvPr/>
            </p:nvCxnSpPr>
            <p:spPr>
              <a:xfrm flipH="1">
                <a:off x="8213748" y="4379595"/>
                <a:ext cx="371393" cy="357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Gerader Verbinder 995">
                <a:extLst>
                  <a:ext uri="{FF2B5EF4-FFF2-40B4-BE49-F238E27FC236}">
                    <a16:creationId xmlns:a16="http://schemas.microsoft.com/office/drawing/2014/main" id="{6DCD5958-6BC7-484B-B6A4-4E5E53BE7D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5323" y="4373649"/>
                <a:ext cx="377787" cy="3631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Gerader Verbinder 996">
                <a:extLst>
                  <a:ext uri="{FF2B5EF4-FFF2-40B4-BE49-F238E27FC236}">
                    <a16:creationId xmlns:a16="http://schemas.microsoft.com/office/drawing/2014/main" id="{7F38DA45-6980-455A-B556-6AFE75A81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51709" y="4480262"/>
                <a:ext cx="1017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Gerader Verbinder 997">
                <a:extLst>
                  <a:ext uri="{FF2B5EF4-FFF2-40B4-BE49-F238E27FC236}">
                    <a16:creationId xmlns:a16="http://schemas.microsoft.com/office/drawing/2014/main" id="{8DE2855B-4785-4A77-80B8-40C4EE574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14461" y="4530249"/>
                <a:ext cx="10173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9" name="Parallelogramm 998">
                <a:extLst>
                  <a:ext uri="{FF2B5EF4-FFF2-40B4-BE49-F238E27FC236}">
                    <a16:creationId xmlns:a16="http://schemas.microsoft.com/office/drawing/2014/main" id="{498D1715-56C8-4037-9F91-8FB424700685}"/>
                  </a:ext>
                </a:extLst>
              </p:cNvPr>
              <p:cNvSpPr/>
              <p:nvPr/>
            </p:nvSpPr>
            <p:spPr>
              <a:xfrm>
                <a:off x="7715531" y="4379595"/>
                <a:ext cx="1367827" cy="357212"/>
              </a:xfrm>
              <a:prstGeom prst="parallelogram">
                <a:avLst>
                  <a:gd name="adj" fmla="val 10397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00" name="Cube 999">
                <a:extLst>
                  <a:ext uri="{FF2B5EF4-FFF2-40B4-BE49-F238E27FC236}">
                    <a16:creationId xmlns:a16="http://schemas.microsoft.com/office/drawing/2014/main" id="{6D818B44-A4A8-4A7E-BE26-585D7022811A}"/>
                  </a:ext>
                </a:extLst>
              </p:cNvPr>
              <p:cNvSpPr/>
              <p:nvPr/>
            </p:nvSpPr>
            <p:spPr>
              <a:xfrm>
                <a:off x="8690912" y="4185721"/>
                <a:ext cx="215823" cy="24318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cxnSp>
            <p:nvCxnSpPr>
              <p:cNvPr id="1001" name="Gerader Verbinder 1000">
                <a:extLst>
                  <a:ext uri="{FF2B5EF4-FFF2-40B4-BE49-F238E27FC236}">
                    <a16:creationId xmlns:a16="http://schemas.microsoft.com/office/drawing/2014/main" id="{BFD7912A-4ABA-44C6-8786-5FCD5E6BC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9283" y="4578729"/>
                <a:ext cx="1002639" cy="5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Gerader Verbinder 1001">
                <a:extLst>
                  <a:ext uri="{FF2B5EF4-FFF2-40B4-BE49-F238E27FC236}">
                    <a16:creationId xmlns:a16="http://schemas.microsoft.com/office/drawing/2014/main" id="{37300364-B7A5-4083-BEBB-DA617902D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2843" y="4649426"/>
                <a:ext cx="1002639" cy="5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Gerader Verbinder 1002">
                <a:extLst>
                  <a:ext uri="{FF2B5EF4-FFF2-40B4-BE49-F238E27FC236}">
                    <a16:creationId xmlns:a16="http://schemas.microsoft.com/office/drawing/2014/main" id="{1D40E953-82B8-419A-B0E0-518DF0B9C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3234" y="4373649"/>
                <a:ext cx="377787" cy="3631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Gerader Verbinder 1003">
                <a:extLst>
                  <a:ext uri="{FF2B5EF4-FFF2-40B4-BE49-F238E27FC236}">
                    <a16:creationId xmlns:a16="http://schemas.microsoft.com/office/drawing/2014/main" id="{D91F6A6B-BF7F-4B76-AFA0-7CEAD8AD34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1145" y="4373649"/>
                <a:ext cx="377787" cy="3631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Gerader Verbinder 1004">
                <a:extLst>
                  <a:ext uri="{FF2B5EF4-FFF2-40B4-BE49-F238E27FC236}">
                    <a16:creationId xmlns:a16="http://schemas.microsoft.com/office/drawing/2014/main" id="{C60782AD-A373-47E9-850D-E608A7950F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6536" y="4373649"/>
                <a:ext cx="377787" cy="3631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Gerader Verbinder 1005">
                <a:extLst>
                  <a:ext uri="{FF2B5EF4-FFF2-40B4-BE49-F238E27FC236}">
                    <a16:creationId xmlns:a16="http://schemas.microsoft.com/office/drawing/2014/main" id="{40BE8AD7-8ED0-4359-9691-0E8C2618CD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43162" y="4375470"/>
                <a:ext cx="377787" cy="3631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7" name="Cube 1006">
                <a:extLst>
                  <a:ext uri="{FF2B5EF4-FFF2-40B4-BE49-F238E27FC236}">
                    <a16:creationId xmlns:a16="http://schemas.microsoft.com/office/drawing/2014/main" id="{C8CF9B39-7067-4D3F-A96B-359E5680C952}"/>
                  </a:ext>
                </a:extLst>
              </p:cNvPr>
              <p:cNvSpPr/>
              <p:nvPr/>
            </p:nvSpPr>
            <p:spPr>
              <a:xfrm>
                <a:off x="8861092" y="4050837"/>
                <a:ext cx="215823" cy="378070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08" name="Cube 1007">
                <a:extLst>
                  <a:ext uri="{FF2B5EF4-FFF2-40B4-BE49-F238E27FC236}">
                    <a16:creationId xmlns:a16="http://schemas.microsoft.com/office/drawing/2014/main" id="{AD9DCF48-9DD5-45D4-8B17-7DFEAF9484C8}"/>
                  </a:ext>
                </a:extLst>
              </p:cNvPr>
              <p:cNvSpPr/>
              <p:nvPr/>
            </p:nvSpPr>
            <p:spPr>
              <a:xfrm>
                <a:off x="7981207" y="3909085"/>
                <a:ext cx="215823" cy="569220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09" name="Cube 1008">
                <a:extLst>
                  <a:ext uri="{FF2B5EF4-FFF2-40B4-BE49-F238E27FC236}">
                    <a16:creationId xmlns:a16="http://schemas.microsoft.com/office/drawing/2014/main" id="{0B60E390-20CF-4777-9667-33943C21D6A5}"/>
                  </a:ext>
                </a:extLst>
              </p:cNvPr>
              <p:cNvSpPr/>
              <p:nvPr/>
            </p:nvSpPr>
            <p:spPr>
              <a:xfrm>
                <a:off x="8146307" y="4006307"/>
                <a:ext cx="215823" cy="471998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0" name="Cube 1009">
                <a:extLst>
                  <a:ext uri="{FF2B5EF4-FFF2-40B4-BE49-F238E27FC236}">
                    <a16:creationId xmlns:a16="http://schemas.microsoft.com/office/drawing/2014/main" id="{659B04BB-02B8-4B5F-8931-79C31491DE6E}"/>
                  </a:ext>
                </a:extLst>
              </p:cNvPr>
              <p:cNvSpPr/>
              <p:nvPr/>
            </p:nvSpPr>
            <p:spPr>
              <a:xfrm>
                <a:off x="8311407" y="3977721"/>
                <a:ext cx="215823" cy="500584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1" name="Cube 1010">
                <a:extLst>
                  <a:ext uri="{FF2B5EF4-FFF2-40B4-BE49-F238E27FC236}">
                    <a16:creationId xmlns:a16="http://schemas.microsoft.com/office/drawing/2014/main" id="{2D67A4C6-FCAB-44FC-9F22-ADA65C7CBDE1}"/>
                  </a:ext>
                </a:extLst>
              </p:cNvPr>
              <p:cNvSpPr/>
              <p:nvPr/>
            </p:nvSpPr>
            <p:spPr>
              <a:xfrm>
                <a:off x="8476507" y="4084941"/>
                <a:ext cx="215823" cy="393363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2" name="Cube 1011">
                <a:extLst>
                  <a:ext uri="{FF2B5EF4-FFF2-40B4-BE49-F238E27FC236}">
                    <a16:creationId xmlns:a16="http://schemas.microsoft.com/office/drawing/2014/main" id="{6CEBD464-A3F6-4657-89AA-1CA6BF7DEA91}"/>
                  </a:ext>
                </a:extLst>
              </p:cNvPr>
              <p:cNvSpPr/>
              <p:nvPr/>
            </p:nvSpPr>
            <p:spPr>
              <a:xfrm>
                <a:off x="8641607" y="4235119"/>
                <a:ext cx="215823" cy="24318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3" name="Cube 1012">
                <a:extLst>
                  <a:ext uri="{FF2B5EF4-FFF2-40B4-BE49-F238E27FC236}">
                    <a16:creationId xmlns:a16="http://schemas.microsoft.com/office/drawing/2014/main" id="{85220DAE-05E1-47EB-8B93-FA92B4A42833}"/>
                  </a:ext>
                </a:extLst>
              </p:cNvPr>
              <p:cNvSpPr/>
              <p:nvPr/>
            </p:nvSpPr>
            <p:spPr>
              <a:xfrm>
                <a:off x="8811787" y="4066216"/>
                <a:ext cx="215823" cy="412089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4" name="Cube 1013">
                <a:extLst>
                  <a:ext uri="{FF2B5EF4-FFF2-40B4-BE49-F238E27FC236}">
                    <a16:creationId xmlns:a16="http://schemas.microsoft.com/office/drawing/2014/main" id="{063BEBE4-FF58-4F7B-BC81-5845813DDED9}"/>
                  </a:ext>
                </a:extLst>
              </p:cNvPr>
              <p:cNvSpPr/>
              <p:nvPr/>
            </p:nvSpPr>
            <p:spPr>
              <a:xfrm>
                <a:off x="7935515" y="4021305"/>
                <a:ext cx="215823" cy="503424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FE07C048-7EFE-46CB-9D0A-AB178EC89FE9}"/>
                  </a:ext>
                </a:extLst>
              </p:cNvPr>
              <p:cNvSpPr/>
              <p:nvPr/>
            </p:nvSpPr>
            <p:spPr>
              <a:xfrm>
                <a:off x="8100615" y="4154879"/>
                <a:ext cx="215823" cy="369850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6" name="Cube 1015">
                <a:extLst>
                  <a:ext uri="{FF2B5EF4-FFF2-40B4-BE49-F238E27FC236}">
                    <a16:creationId xmlns:a16="http://schemas.microsoft.com/office/drawing/2014/main" id="{AC9A9631-510A-4FF7-A092-E8F2D57F92AC}"/>
                  </a:ext>
                </a:extLst>
              </p:cNvPr>
              <p:cNvSpPr/>
              <p:nvPr/>
            </p:nvSpPr>
            <p:spPr>
              <a:xfrm>
                <a:off x="8265715" y="4124620"/>
                <a:ext cx="215823" cy="400109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7" name="Cube 1016">
                <a:extLst>
                  <a:ext uri="{FF2B5EF4-FFF2-40B4-BE49-F238E27FC236}">
                    <a16:creationId xmlns:a16="http://schemas.microsoft.com/office/drawing/2014/main" id="{507D770E-9700-4843-AFC7-09C280649F1E}"/>
                  </a:ext>
                </a:extLst>
              </p:cNvPr>
              <p:cNvSpPr/>
              <p:nvPr/>
            </p:nvSpPr>
            <p:spPr>
              <a:xfrm>
                <a:off x="8430815" y="4269205"/>
                <a:ext cx="215823" cy="255523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8" name="Cube 1017">
                <a:extLst>
                  <a:ext uri="{FF2B5EF4-FFF2-40B4-BE49-F238E27FC236}">
                    <a16:creationId xmlns:a16="http://schemas.microsoft.com/office/drawing/2014/main" id="{17D59EBC-5423-4C0E-99C7-A790B9A53524}"/>
                  </a:ext>
                </a:extLst>
              </p:cNvPr>
              <p:cNvSpPr/>
              <p:nvPr/>
            </p:nvSpPr>
            <p:spPr>
              <a:xfrm>
                <a:off x="8595915" y="4281543"/>
                <a:ext cx="215823" cy="24318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19" name="Cube 1018">
                <a:extLst>
                  <a:ext uri="{FF2B5EF4-FFF2-40B4-BE49-F238E27FC236}">
                    <a16:creationId xmlns:a16="http://schemas.microsoft.com/office/drawing/2014/main" id="{DB6363CC-B8AA-4A45-B4EB-6E6B891ADC0F}"/>
                  </a:ext>
                </a:extLst>
              </p:cNvPr>
              <p:cNvSpPr/>
              <p:nvPr/>
            </p:nvSpPr>
            <p:spPr>
              <a:xfrm>
                <a:off x="7886210" y="4366621"/>
                <a:ext cx="215823" cy="209410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20" name="Cube 1019">
                <a:extLst>
                  <a:ext uri="{FF2B5EF4-FFF2-40B4-BE49-F238E27FC236}">
                    <a16:creationId xmlns:a16="http://schemas.microsoft.com/office/drawing/2014/main" id="{F737F7D8-A1DC-47FF-BDC9-D1F5B1164190}"/>
                  </a:ext>
                </a:extLst>
              </p:cNvPr>
              <p:cNvSpPr/>
              <p:nvPr/>
            </p:nvSpPr>
            <p:spPr>
              <a:xfrm>
                <a:off x="8051310" y="4332846"/>
                <a:ext cx="215823" cy="24318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3EFD2231-43AB-4BEC-951A-2F52C3AD413A}"/>
                  </a:ext>
                </a:extLst>
              </p:cNvPr>
              <p:cNvSpPr/>
              <p:nvPr/>
            </p:nvSpPr>
            <p:spPr>
              <a:xfrm>
                <a:off x="8216410" y="4332846"/>
                <a:ext cx="215823" cy="243185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22" name="Cube 1021">
                <a:extLst>
                  <a:ext uri="{FF2B5EF4-FFF2-40B4-BE49-F238E27FC236}">
                    <a16:creationId xmlns:a16="http://schemas.microsoft.com/office/drawing/2014/main" id="{25E8D899-34DB-46DF-A008-0570728BC5E2}"/>
                  </a:ext>
                </a:extLst>
              </p:cNvPr>
              <p:cNvSpPr/>
              <p:nvPr/>
            </p:nvSpPr>
            <p:spPr>
              <a:xfrm>
                <a:off x="8764011" y="4153978"/>
                <a:ext cx="215823" cy="374123"/>
              </a:xfrm>
              <a:prstGeom prst="cube">
                <a:avLst>
                  <a:gd name="adj" fmla="val 230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pic>
        <p:nvPicPr>
          <p:cNvPr id="1023" name="Picture 1399">
            <a:extLst>
              <a:ext uri="{FF2B5EF4-FFF2-40B4-BE49-F238E27FC236}">
                <a16:creationId xmlns:a16="http://schemas.microsoft.com/office/drawing/2014/main" id="{8111F243-FE6A-4C04-8DD4-477414503C77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66" y="488841"/>
            <a:ext cx="1193784" cy="322202"/>
          </a:xfrm>
          <a:prstGeom prst="rect">
            <a:avLst/>
          </a:prstGeom>
        </p:spPr>
      </p:pic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7C0C3AE1-A436-4BB1-AF5D-74AF8A8AA79A}"/>
              </a:ext>
            </a:extLst>
          </p:cNvPr>
          <p:cNvGrpSpPr/>
          <p:nvPr/>
        </p:nvGrpSpPr>
        <p:grpSpPr>
          <a:xfrm>
            <a:off x="4109867" y="1886796"/>
            <a:ext cx="1403710" cy="813154"/>
            <a:chOff x="3928738" y="1897482"/>
            <a:chExt cx="1403710" cy="813154"/>
          </a:xfrm>
        </p:grpSpPr>
        <p:grpSp>
          <p:nvGrpSpPr>
            <p:cNvPr id="949" name="Gruppieren 948">
              <a:extLst>
                <a:ext uri="{FF2B5EF4-FFF2-40B4-BE49-F238E27FC236}">
                  <a16:creationId xmlns:a16="http://schemas.microsoft.com/office/drawing/2014/main" id="{A4EFFD27-8117-4AF0-9972-5D2C656E5F98}"/>
                </a:ext>
              </a:extLst>
            </p:cNvPr>
            <p:cNvGrpSpPr/>
            <p:nvPr/>
          </p:nvGrpSpPr>
          <p:grpSpPr>
            <a:xfrm>
              <a:off x="3973180" y="1897482"/>
              <a:ext cx="1359268" cy="562825"/>
              <a:chOff x="3401744" y="1803994"/>
              <a:chExt cx="1359268" cy="562825"/>
            </a:xfrm>
          </p:grpSpPr>
          <p:sp>
            <p:nvSpPr>
              <p:cNvPr id="925" name="Parallelogramm 924">
                <a:extLst>
                  <a:ext uri="{FF2B5EF4-FFF2-40B4-BE49-F238E27FC236}">
                    <a16:creationId xmlns:a16="http://schemas.microsoft.com/office/drawing/2014/main" id="{36110B36-8F3F-4EAB-BCFE-83BCB758DC7C}"/>
                  </a:ext>
                </a:extLst>
              </p:cNvPr>
              <p:cNvSpPr/>
              <p:nvPr/>
            </p:nvSpPr>
            <p:spPr>
              <a:xfrm>
                <a:off x="4517864" y="1868542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26" name="Parallelogramm 925">
                <a:extLst>
                  <a:ext uri="{FF2B5EF4-FFF2-40B4-BE49-F238E27FC236}">
                    <a16:creationId xmlns:a16="http://schemas.microsoft.com/office/drawing/2014/main" id="{1374AFAF-BDE6-46E0-AD1A-A0A6FBF618BB}"/>
                  </a:ext>
                </a:extLst>
              </p:cNvPr>
              <p:cNvSpPr/>
              <p:nvPr/>
            </p:nvSpPr>
            <p:spPr>
              <a:xfrm>
                <a:off x="4584734" y="1946760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27" name="Parallelogramm 926">
                <a:extLst>
                  <a:ext uri="{FF2B5EF4-FFF2-40B4-BE49-F238E27FC236}">
                    <a16:creationId xmlns:a16="http://schemas.microsoft.com/office/drawing/2014/main" id="{DA046C9E-F53E-47B3-AE0A-7D5561D42950}"/>
                  </a:ext>
                </a:extLst>
              </p:cNvPr>
              <p:cNvSpPr/>
              <p:nvPr/>
            </p:nvSpPr>
            <p:spPr>
              <a:xfrm>
                <a:off x="4453936" y="2026091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28" name="Parallelogramm 927">
                <a:extLst>
                  <a:ext uri="{FF2B5EF4-FFF2-40B4-BE49-F238E27FC236}">
                    <a16:creationId xmlns:a16="http://schemas.microsoft.com/office/drawing/2014/main" id="{AA5198A4-874D-4989-B76B-187AF45FAB45}"/>
                  </a:ext>
                </a:extLst>
              </p:cNvPr>
              <p:cNvSpPr/>
              <p:nvPr/>
            </p:nvSpPr>
            <p:spPr>
              <a:xfrm>
                <a:off x="4625121" y="1830697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1" name="Parallelogramm 930">
                <a:extLst>
                  <a:ext uri="{FF2B5EF4-FFF2-40B4-BE49-F238E27FC236}">
                    <a16:creationId xmlns:a16="http://schemas.microsoft.com/office/drawing/2014/main" id="{5EDC00D2-B2DE-42C1-AD09-6033597AF741}"/>
                  </a:ext>
                </a:extLst>
              </p:cNvPr>
              <p:cNvSpPr/>
              <p:nvPr/>
            </p:nvSpPr>
            <p:spPr>
              <a:xfrm>
                <a:off x="3672946" y="1821532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2" name="Parallelogramm 931">
                <a:extLst>
                  <a:ext uri="{FF2B5EF4-FFF2-40B4-BE49-F238E27FC236}">
                    <a16:creationId xmlns:a16="http://schemas.microsoft.com/office/drawing/2014/main" id="{724409DD-1980-4741-92CF-D27AC067E641}"/>
                  </a:ext>
                </a:extLst>
              </p:cNvPr>
              <p:cNvSpPr/>
              <p:nvPr/>
            </p:nvSpPr>
            <p:spPr>
              <a:xfrm>
                <a:off x="3772501" y="1830985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3" name="Parallelogramm 932">
                <a:extLst>
                  <a:ext uri="{FF2B5EF4-FFF2-40B4-BE49-F238E27FC236}">
                    <a16:creationId xmlns:a16="http://schemas.microsoft.com/office/drawing/2014/main" id="{D7DE1EDD-4EC3-4BA4-9FC2-B5753CFB132B}"/>
                  </a:ext>
                </a:extLst>
              </p:cNvPr>
              <p:cNvSpPr/>
              <p:nvPr/>
            </p:nvSpPr>
            <p:spPr>
              <a:xfrm>
                <a:off x="3884696" y="1821532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4" name="Parallelogramm 933">
                <a:extLst>
                  <a:ext uri="{FF2B5EF4-FFF2-40B4-BE49-F238E27FC236}">
                    <a16:creationId xmlns:a16="http://schemas.microsoft.com/office/drawing/2014/main" id="{6282BAD4-7568-49A2-B84A-09CF89528D5B}"/>
                  </a:ext>
                </a:extLst>
              </p:cNvPr>
              <p:cNvSpPr/>
              <p:nvPr/>
            </p:nvSpPr>
            <p:spPr>
              <a:xfrm>
                <a:off x="3659158" y="1914953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5" name="Parallelogramm 934">
                <a:extLst>
                  <a:ext uri="{FF2B5EF4-FFF2-40B4-BE49-F238E27FC236}">
                    <a16:creationId xmlns:a16="http://schemas.microsoft.com/office/drawing/2014/main" id="{5D5CE390-281F-48F3-9699-DB06DF05A3A7}"/>
                  </a:ext>
                </a:extLst>
              </p:cNvPr>
              <p:cNvSpPr/>
              <p:nvPr/>
            </p:nvSpPr>
            <p:spPr>
              <a:xfrm>
                <a:off x="3772501" y="1980372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6" name="Parallelogramm 935">
                <a:extLst>
                  <a:ext uri="{FF2B5EF4-FFF2-40B4-BE49-F238E27FC236}">
                    <a16:creationId xmlns:a16="http://schemas.microsoft.com/office/drawing/2014/main" id="{F6DC5554-33B3-424D-8C39-A067C8CEA010}"/>
                  </a:ext>
                </a:extLst>
              </p:cNvPr>
              <p:cNvSpPr/>
              <p:nvPr/>
            </p:nvSpPr>
            <p:spPr>
              <a:xfrm>
                <a:off x="3870908" y="1914953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7" name="Parallelogramm 936">
                <a:extLst>
                  <a:ext uri="{FF2B5EF4-FFF2-40B4-BE49-F238E27FC236}">
                    <a16:creationId xmlns:a16="http://schemas.microsoft.com/office/drawing/2014/main" id="{8C533244-8C3A-40CB-ABAB-35451B252901}"/>
                  </a:ext>
                </a:extLst>
              </p:cNvPr>
              <p:cNvSpPr/>
              <p:nvPr/>
            </p:nvSpPr>
            <p:spPr>
              <a:xfrm>
                <a:off x="4018915" y="1818267"/>
                <a:ext cx="250439" cy="82622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38" name="Parallelogramm 937">
                <a:extLst>
                  <a:ext uri="{FF2B5EF4-FFF2-40B4-BE49-F238E27FC236}">
                    <a16:creationId xmlns:a16="http://schemas.microsoft.com/office/drawing/2014/main" id="{7DCCA5DE-8294-4A2F-B04D-137853560B68}"/>
                  </a:ext>
                </a:extLst>
              </p:cNvPr>
              <p:cNvSpPr/>
              <p:nvPr/>
            </p:nvSpPr>
            <p:spPr>
              <a:xfrm>
                <a:off x="4047230" y="1860522"/>
                <a:ext cx="184805" cy="62006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42" name="Parallelogramm 941">
                <a:extLst>
                  <a:ext uri="{FF2B5EF4-FFF2-40B4-BE49-F238E27FC236}">
                    <a16:creationId xmlns:a16="http://schemas.microsoft.com/office/drawing/2014/main" id="{F1FB8E8D-A7C9-4A7D-912F-DF5043442E96}"/>
                  </a:ext>
                </a:extLst>
              </p:cNvPr>
              <p:cNvSpPr/>
              <p:nvPr/>
            </p:nvSpPr>
            <p:spPr>
              <a:xfrm>
                <a:off x="3401744" y="1803994"/>
                <a:ext cx="1359268" cy="562825"/>
              </a:xfrm>
              <a:prstGeom prst="parallelogram">
                <a:avLst>
                  <a:gd name="adj" fmla="val 44048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43" name="Parallelogramm 942">
                <a:extLst>
                  <a:ext uri="{FF2B5EF4-FFF2-40B4-BE49-F238E27FC236}">
                    <a16:creationId xmlns:a16="http://schemas.microsoft.com/office/drawing/2014/main" id="{B689C203-666A-44F6-BDB3-E57B83393CEC}"/>
                  </a:ext>
                </a:extLst>
              </p:cNvPr>
              <p:cNvSpPr/>
              <p:nvPr/>
            </p:nvSpPr>
            <p:spPr>
              <a:xfrm>
                <a:off x="3635085" y="2001136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44" name="Parallelogramm 943">
                <a:extLst>
                  <a:ext uri="{FF2B5EF4-FFF2-40B4-BE49-F238E27FC236}">
                    <a16:creationId xmlns:a16="http://schemas.microsoft.com/office/drawing/2014/main" id="{F0ADCB6C-167E-4559-84A3-E947B28BD137}"/>
                  </a:ext>
                </a:extLst>
              </p:cNvPr>
              <p:cNvSpPr/>
              <p:nvPr/>
            </p:nvSpPr>
            <p:spPr>
              <a:xfrm>
                <a:off x="3888578" y="1990392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45" name="Parallelogramm 944">
                <a:extLst>
                  <a:ext uri="{FF2B5EF4-FFF2-40B4-BE49-F238E27FC236}">
                    <a16:creationId xmlns:a16="http://schemas.microsoft.com/office/drawing/2014/main" id="{B911860B-FDAE-482C-B227-F5CAA934E310}"/>
                  </a:ext>
                </a:extLst>
              </p:cNvPr>
              <p:cNvSpPr/>
              <p:nvPr/>
            </p:nvSpPr>
            <p:spPr>
              <a:xfrm>
                <a:off x="3766199" y="1917801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46" name="Parallelogramm 945">
                <a:extLst>
                  <a:ext uri="{FF2B5EF4-FFF2-40B4-BE49-F238E27FC236}">
                    <a16:creationId xmlns:a16="http://schemas.microsoft.com/office/drawing/2014/main" id="{E781E7FC-5F94-47EA-AE13-0A57D6CCF663}"/>
                  </a:ext>
                </a:extLst>
              </p:cNvPr>
              <p:cNvSpPr/>
              <p:nvPr/>
            </p:nvSpPr>
            <p:spPr>
              <a:xfrm>
                <a:off x="4060594" y="1958094"/>
                <a:ext cx="169693" cy="151145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47" name="Parallelogramm 946">
                <a:extLst>
                  <a:ext uri="{FF2B5EF4-FFF2-40B4-BE49-F238E27FC236}">
                    <a16:creationId xmlns:a16="http://schemas.microsoft.com/office/drawing/2014/main" id="{59D198B4-6BBE-4F4A-B1E0-5FBF0F5CBE68}"/>
                  </a:ext>
                </a:extLst>
              </p:cNvPr>
              <p:cNvSpPr/>
              <p:nvPr/>
            </p:nvSpPr>
            <p:spPr>
              <a:xfrm>
                <a:off x="3883926" y="2072561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48" name="Parallelogramm 947">
                <a:extLst>
                  <a:ext uri="{FF2B5EF4-FFF2-40B4-BE49-F238E27FC236}">
                    <a16:creationId xmlns:a16="http://schemas.microsoft.com/office/drawing/2014/main" id="{1988EB3E-AFE3-4E74-97E0-DD61556EC4FD}"/>
                  </a:ext>
                </a:extLst>
              </p:cNvPr>
              <p:cNvSpPr/>
              <p:nvPr/>
            </p:nvSpPr>
            <p:spPr>
              <a:xfrm>
                <a:off x="3720262" y="2076669"/>
                <a:ext cx="94924" cy="45719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26" name="Textfeld 1025">
              <a:extLst>
                <a:ext uri="{FF2B5EF4-FFF2-40B4-BE49-F238E27FC236}">
                  <a16:creationId xmlns:a16="http://schemas.microsoft.com/office/drawing/2014/main" id="{A1F50D0F-D417-4144-9E5E-2A0CFB2E0C5C}"/>
                </a:ext>
              </a:extLst>
            </p:cNvPr>
            <p:cNvSpPr txBox="1"/>
            <p:nvPr/>
          </p:nvSpPr>
          <p:spPr>
            <a:xfrm>
              <a:off x="3928738" y="2433637"/>
              <a:ext cx="1366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Calibri Light" panose="020F0302020204030204" pitchFamily="34" charset="0"/>
                  <a:cs typeface="Calibri Light" panose="020F0302020204030204" pitchFamily="34" charset="0"/>
                </a:defRPr>
              </a:lvl1pPr>
            </a:lstStyle>
            <a:p>
              <a:r>
                <a:rPr lang="en-US" dirty="0"/>
                <a:t>building footprint</a:t>
              </a:r>
              <a:endParaRPr lang="en-US" baseline="30000" dirty="0"/>
            </a:p>
          </p:txBody>
        </p:sp>
      </p:grpSp>
      <p:pic>
        <p:nvPicPr>
          <p:cNvPr id="1027" name="Picture 741">
            <a:extLst>
              <a:ext uri="{FF2B5EF4-FFF2-40B4-BE49-F238E27FC236}">
                <a16:creationId xmlns:a16="http://schemas.microsoft.com/office/drawing/2014/main" id="{25342F64-8286-4580-9DEE-BE60608A11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12420" flipH="1">
            <a:off x="8045796" y="3065675"/>
            <a:ext cx="895277" cy="252779"/>
          </a:xfrm>
          <a:prstGeom prst="rect">
            <a:avLst/>
          </a:prstGeom>
        </p:spPr>
      </p:pic>
      <p:pic>
        <p:nvPicPr>
          <p:cNvPr id="1030" name="Picture 15">
            <a:extLst>
              <a:ext uri="{FF2B5EF4-FFF2-40B4-BE49-F238E27FC236}">
                <a16:creationId xmlns:a16="http://schemas.microsoft.com/office/drawing/2014/main" id="{B1F2569F-2F0A-4FFA-A61A-1E1D9EB3A20F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9219">
            <a:off x="7721251" y="4079914"/>
            <a:ext cx="196184" cy="510166"/>
          </a:xfrm>
          <a:prstGeom prst="rect">
            <a:avLst/>
          </a:prstGeom>
        </p:spPr>
      </p:pic>
      <p:sp>
        <p:nvSpPr>
          <p:cNvPr id="1038" name="Textfeld 1037">
            <a:extLst>
              <a:ext uri="{FF2B5EF4-FFF2-40B4-BE49-F238E27FC236}">
                <a16:creationId xmlns:a16="http://schemas.microsoft.com/office/drawing/2014/main" id="{64DB60F1-7295-4AC3-BBDC-B6D7C60397F4}"/>
              </a:ext>
            </a:extLst>
          </p:cNvPr>
          <p:cNvSpPr txBox="1"/>
          <p:nvPr/>
        </p:nvSpPr>
        <p:spPr>
          <a:xfrm>
            <a:off x="8773982" y="3465133"/>
            <a:ext cx="968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reference building data</a:t>
            </a:r>
            <a:endParaRPr lang="en-US" sz="1050" baseline="30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7F743B58-A24D-49C4-9DDC-354FA44EDDCA}"/>
              </a:ext>
            </a:extLst>
          </p:cNvPr>
          <p:cNvGrpSpPr/>
          <p:nvPr/>
        </p:nvGrpSpPr>
        <p:grpSpPr>
          <a:xfrm>
            <a:off x="8964879" y="3172345"/>
            <a:ext cx="624250" cy="243537"/>
            <a:chOff x="8952714" y="3634672"/>
            <a:chExt cx="624250" cy="243537"/>
          </a:xfrm>
        </p:grpSpPr>
        <p:sp>
          <p:nvSpPr>
            <p:cNvPr id="1032" name="Ellipse 1031">
              <a:extLst>
                <a:ext uri="{FF2B5EF4-FFF2-40B4-BE49-F238E27FC236}">
                  <a16:creationId xmlns:a16="http://schemas.microsoft.com/office/drawing/2014/main" id="{ABB6BF7D-BE66-4C0A-8891-FD46A19B2727}"/>
                </a:ext>
              </a:extLst>
            </p:cNvPr>
            <p:cNvSpPr/>
            <p:nvPr/>
          </p:nvSpPr>
          <p:spPr>
            <a:xfrm>
              <a:off x="8952714" y="3634672"/>
              <a:ext cx="624250" cy="243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41" name="Parallelogramm 1040">
              <a:extLst>
                <a:ext uri="{FF2B5EF4-FFF2-40B4-BE49-F238E27FC236}">
                  <a16:creationId xmlns:a16="http://schemas.microsoft.com/office/drawing/2014/main" id="{A7EBF2C5-26FB-49E6-863D-EDB07CB57D0B}"/>
                </a:ext>
              </a:extLst>
            </p:cNvPr>
            <p:cNvSpPr/>
            <p:nvPr/>
          </p:nvSpPr>
          <p:spPr>
            <a:xfrm>
              <a:off x="9006757" y="3745789"/>
              <a:ext cx="151636" cy="51691"/>
            </a:xfrm>
            <a:prstGeom prst="parallelogram">
              <a:avLst>
                <a:gd name="adj" fmla="val 801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Parallelogramm 1042">
              <a:extLst>
                <a:ext uri="{FF2B5EF4-FFF2-40B4-BE49-F238E27FC236}">
                  <a16:creationId xmlns:a16="http://schemas.microsoft.com/office/drawing/2014/main" id="{EF8ED4E8-9ABF-499D-B34E-DCCCE6BA482E}"/>
                </a:ext>
              </a:extLst>
            </p:cNvPr>
            <p:cNvSpPr/>
            <p:nvPr/>
          </p:nvSpPr>
          <p:spPr>
            <a:xfrm>
              <a:off x="9312357" y="3708315"/>
              <a:ext cx="220936" cy="53664"/>
            </a:xfrm>
            <a:prstGeom prst="parallelogram">
              <a:avLst>
                <a:gd name="adj" fmla="val 8012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Parallelogramm 1044">
              <a:extLst>
                <a:ext uri="{FF2B5EF4-FFF2-40B4-BE49-F238E27FC236}">
                  <a16:creationId xmlns:a16="http://schemas.microsoft.com/office/drawing/2014/main" id="{9FD8C307-5A21-4B30-8262-0D145F09BD07}"/>
                </a:ext>
              </a:extLst>
            </p:cNvPr>
            <p:cNvSpPr/>
            <p:nvPr/>
          </p:nvSpPr>
          <p:spPr>
            <a:xfrm>
              <a:off x="9043729" y="3672073"/>
              <a:ext cx="151636" cy="51691"/>
            </a:xfrm>
            <a:prstGeom prst="parallelogram">
              <a:avLst>
                <a:gd name="adj" fmla="val 8012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Parallelogramm 1045">
              <a:extLst>
                <a:ext uri="{FF2B5EF4-FFF2-40B4-BE49-F238E27FC236}">
                  <a16:creationId xmlns:a16="http://schemas.microsoft.com/office/drawing/2014/main" id="{5975440C-A5C1-4DC6-85E1-D310FB0D0202}"/>
                </a:ext>
              </a:extLst>
            </p:cNvPr>
            <p:cNvSpPr/>
            <p:nvPr/>
          </p:nvSpPr>
          <p:spPr>
            <a:xfrm>
              <a:off x="9204396" y="3659064"/>
              <a:ext cx="151636" cy="51691"/>
            </a:xfrm>
            <a:prstGeom prst="parallelogram">
              <a:avLst>
                <a:gd name="adj" fmla="val 8012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Parallelogramm 1046">
              <a:extLst>
                <a:ext uri="{FF2B5EF4-FFF2-40B4-BE49-F238E27FC236}">
                  <a16:creationId xmlns:a16="http://schemas.microsoft.com/office/drawing/2014/main" id="{610BCD44-2F23-4C6A-B20C-C189BCCF0C0A}"/>
                </a:ext>
              </a:extLst>
            </p:cNvPr>
            <p:cNvSpPr/>
            <p:nvPr/>
          </p:nvSpPr>
          <p:spPr>
            <a:xfrm>
              <a:off x="9134739" y="3764678"/>
              <a:ext cx="151636" cy="51691"/>
            </a:xfrm>
            <a:prstGeom prst="parallelogram">
              <a:avLst>
                <a:gd name="adj" fmla="val 801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48" name="Picture 790">
            <a:extLst>
              <a:ext uri="{FF2B5EF4-FFF2-40B4-BE49-F238E27FC236}">
                <a16:creationId xmlns:a16="http://schemas.microsoft.com/office/drawing/2014/main" id="{11E4AC37-98EA-418B-9B08-532024B827E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9107" flipH="1" flipV="1">
            <a:off x="8480880" y="3493838"/>
            <a:ext cx="452122" cy="128113"/>
          </a:xfrm>
          <a:prstGeom prst="rect">
            <a:avLst/>
          </a:prstGeom>
        </p:spPr>
      </p:pic>
      <p:sp>
        <p:nvSpPr>
          <p:cNvPr id="1074" name="Parallelogramm 1073">
            <a:extLst>
              <a:ext uri="{FF2B5EF4-FFF2-40B4-BE49-F238E27FC236}">
                <a16:creationId xmlns:a16="http://schemas.microsoft.com/office/drawing/2014/main" id="{A6BC812B-5A4D-4DA3-AAC2-A8EEC910DD4A}"/>
              </a:ext>
            </a:extLst>
          </p:cNvPr>
          <p:cNvSpPr>
            <a:spLocks noChangeAspect="1"/>
          </p:cNvSpPr>
          <p:nvPr/>
        </p:nvSpPr>
        <p:spPr>
          <a:xfrm>
            <a:off x="8530424" y="4698841"/>
            <a:ext cx="905243" cy="374304"/>
          </a:xfrm>
          <a:prstGeom prst="parallelogram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72" name="Parallelogramm 1071">
            <a:extLst>
              <a:ext uri="{FF2B5EF4-FFF2-40B4-BE49-F238E27FC236}">
                <a16:creationId xmlns:a16="http://schemas.microsoft.com/office/drawing/2014/main" id="{9D15588D-B3D9-48F7-9342-2949C0193467}"/>
              </a:ext>
            </a:extLst>
          </p:cNvPr>
          <p:cNvSpPr>
            <a:spLocks noChangeAspect="1"/>
          </p:cNvSpPr>
          <p:nvPr/>
        </p:nvSpPr>
        <p:spPr>
          <a:xfrm>
            <a:off x="9527201" y="4795378"/>
            <a:ext cx="229245" cy="102445"/>
          </a:xfrm>
          <a:prstGeom prst="parallelogram">
            <a:avLst>
              <a:gd name="adj" fmla="val 44048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73" name="Parallelogramm 1072">
            <a:extLst>
              <a:ext uri="{FF2B5EF4-FFF2-40B4-BE49-F238E27FC236}">
                <a16:creationId xmlns:a16="http://schemas.microsoft.com/office/drawing/2014/main" id="{A14C99C1-47E1-4882-9B5B-AE852812E865}"/>
              </a:ext>
            </a:extLst>
          </p:cNvPr>
          <p:cNvSpPr>
            <a:spLocks noChangeAspect="1"/>
          </p:cNvSpPr>
          <p:nvPr/>
        </p:nvSpPr>
        <p:spPr>
          <a:xfrm>
            <a:off x="9352998" y="4804199"/>
            <a:ext cx="229245" cy="102445"/>
          </a:xfrm>
          <a:prstGeom prst="parallelogram">
            <a:avLst>
              <a:gd name="adj" fmla="val 44048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71" name="Parallelogramm 1070">
            <a:extLst>
              <a:ext uri="{FF2B5EF4-FFF2-40B4-BE49-F238E27FC236}">
                <a16:creationId xmlns:a16="http://schemas.microsoft.com/office/drawing/2014/main" id="{C260F389-B577-4989-9C35-117F40E45FEB}"/>
              </a:ext>
            </a:extLst>
          </p:cNvPr>
          <p:cNvSpPr>
            <a:spLocks noChangeAspect="1"/>
          </p:cNvSpPr>
          <p:nvPr/>
        </p:nvSpPr>
        <p:spPr>
          <a:xfrm>
            <a:off x="9578564" y="4696830"/>
            <a:ext cx="229245" cy="102445"/>
          </a:xfrm>
          <a:prstGeom prst="parallelogram">
            <a:avLst>
              <a:gd name="adj" fmla="val 44048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70" name="Parallelogramm 1069">
            <a:extLst>
              <a:ext uri="{FF2B5EF4-FFF2-40B4-BE49-F238E27FC236}">
                <a16:creationId xmlns:a16="http://schemas.microsoft.com/office/drawing/2014/main" id="{E5419812-CEDD-4A33-90F1-7DB4AE9E1937}"/>
              </a:ext>
            </a:extLst>
          </p:cNvPr>
          <p:cNvSpPr>
            <a:spLocks noChangeAspect="1"/>
          </p:cNvSpPr>
          <p:nvPr/>
        </p:nvSpPr>
        <p:spPr>
          <a:xfrm>
            <a:off x="9002881" y="4975464"/>
            <a:ext cx="313323" cy="287433"/>
          </a:xfrm>
          <a:prstGeom prst="parallelogram">
            <a:avLst>
              <a:gd name="adj" fmla="val 44424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0" name="Parallelogramm 1049">
            <a:extLst>
              <a:ext uri="{FF2B5EF4-FFF2-40B4-BE49-F238E27FC236}">
                <a16:creationId xmlns:a16="http://schemas.microsoft.com/office/drawing/2014/main" id="{DC9FD8AE-AF66-4203-B103-442EE2BA8C17}"/>
              </a:ext>
            </a:extLst>
          </p:cNvPr>
          <p:cNvSpPr>
            <a:spLocks noChangeAspect="1"/>
          </p:cNvSpPr>
          <p:nvPr/>
        </p:nvSpPr>
        <p:spPr>
          <a:xfrm>
            <a:off x="8452090" y="4889242"/>
            <a:ext cx="719552" cy="374304"/>
          </a:xfrm>
          <a:prstGeom prst="parallelogram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2" name="Parallelogramm 1051">
            <a:extLst>
              <a:ext uri="{FF2B5EF4-FFF2-40B4-BE49-F238E27FC236}">
                <a16:creationId xmlns:a16="http://schemas.microsoft.com/office/drawing/2014/main" id="{35E26A65-4B99-4430-9185-EE10A19945E5}"/>
              </a:ext>
            </a:extLst>
          </p:cNvPr>
          <p:cNvSpPr>
            <a:spLocks noChangeAspect="1"/>
          </p:cNvSpPr>
          <p:nvPr/>
        </p:nvSpPr>
        <p:spPr>
          <a:xfrm>
            <a:off x="8807813" y="4981390"/>
            <a:ext cx="313323" cy="287433"/>
          </a:xfrm>
          <a:prstGeom prst="parallelogram">
            <a:avLst>
              <a:gd name="adj" fmla="val 44424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3" name="Parallelogramm 1052">
            <a:extLst>
              <a:ext uri="{FF2B5EF4-FFF2-40B4-BE49-F238E27FC236}">
                <a16:creationId xmlns:a16="http://schemas.microsoft.com/office/drawing/2014/main" id="{98B29FAE-3A21-4744-B84B-E868DB76E039}"/>
              </a:ext>
            </a:extLst>
          </p:cNvPr>
          <p:cNvSpPr>
            <a:spLocks noChangeAspect="1"/>
          </p:cNvSpPr>
          <p:nvPr/>
        </p:nvSpPr>
        <p:spPr>
          <a:xfrm>
            <a:off x="9398646" y="4692316"/>
            <a:ext cx="229245" cy="102445"/>
          </a:xfrm>
          <a:prstGeom prst="parallelogram">
            <a:avLst>
              <a:gd name="adj" fmla="val 44048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4" name="Parallelogramm 1053">
            <a:extLst>
              <a:ext uri="{FF2B5EF4-FFF2-40B4-BE49-F238E27FC236}">
                <a16:creationId xmlns:a16="http://schemas.microsoft.com/office/drawing/2014/main" id="{F420B162-244C-4EC6-BB95-4DFF375C401D}"/>
              </a:ext>
            </a:extLst>
          </p:cNvPr>
          <p:cNvSpPr>
            <a:spLocks noChangeAspect="1"/>
          </p:cNvSpPr>
          <p:nvPr/>
        </p:nvSpPr>
        <p:spPr>
          <a:xfrm>
            <a:off x="9193775" y="4890405"/>
            <a:ext cx="521632" cy="374304"/>
          </a:xfrm>
          <a:prstGeom prst="parallelogram">
            <a:avLst>
              <a:gd name="adj" fmla="val 44424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6" name="Parallelogramm 1055">
            <a:extLst>
              <a:ext uri="{FF2B5EF4-FFF2-40B4-BE49-F238E27FC236}">
                <a16:creationId xmlns:a16="http://schemas.microsoft.com/office/drawing/2014/main" id="{FC9A396C-0584-4C16-83CA-A1EE68EEC115}"/>
              </a:ext>
            </a:extLst>
          </p:cNvPr>
          <p:cNvSpPr/>
          <p:nvPr/>
        </p:nvSpPr>
        <p:spPr>
          <a:xfrm>
            <a:off x="8444294" y="4696285"/>
            <a:ext cx="1359268" cy="562825"/>
          </a:xfrm>
          <a:prstGeom prst="parallelogram">
            <a:avLst>
              <a:gd name="adj" fmla="val 4404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CC271AA7-8B78-45C6-8940-230108F100D3}"/>
              </a:ext>
            </a:extLst>
          </p:cNvPr>
          <p:cNvSpPr txBox="1"/>
          <p:nvPr/>
        </p:nvSpPr>
        <p:spPr>
          <a:xfrm>
            <a:off x="8430110" y="5266511"/>
            <a:ext cx="1135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climate zones buildings</a:t>
            </a:r>
            <a:endParaRPr lang="en-US" sz="1200" baseline="30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59" name="Gerader Verbinder 1058">
            <a:extLst>
              <a:ext uri="{FF2B5EF4-FFF2-40B4-BE49-F238E27FC236}">
                <a16:creationId xmlns:a16="http://schemas.microsoft.com/office/drawing/2014/main" id="{AB9B0178-CFE9-4335-ABD0-2F6818CFB69F}"/>
              </a:ext>
            </a:extLst>
          </p:cNvPr>
          <p:cNvCxnSpPr>
            <a:cxnSpLocks/>
            <a:stCxn id="1069" idx="1"/>
            <a:endCxn id="1069" idx="3"/>
          </p:cNvCxnSpPr>
          <p:nvPr/>
        </p:nvCxnSpPr>
        <p:spPr>
          <a:xfrm flipH="1">
            <a:off x="8999213" y="4699775"/>
            <a:ext cx="247914" cy="562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Gerader Verbinder 1059">
            <a:extLst>
              <a:ext uri="{FF2B5EF4-FFF2-40B4-BE49-F238E27FC236}">
                <a16:creationId xmlns:a16="http://schemas.microsoft.com/office/drawing/2014/main" id="{EA274BB3-E4B6-499D-B65C-4142D3CB8DFA}"/>
              </a:ext>
            </a:extLst>
          </p:cNvPr>
          <p:cNvCxnSpPr>
            <a:cxnSpLocks/>
          </p:cNvCxnSpPr>
          <p:nvPr/>
        </p:nvCxnSpPr>
        <p:spPr>
          <a:xfrm flipH="1">
            <a:off x="9191411" y="4699272"/>
            <a:ext cx="247914" cy="562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Gerader Verbinder 1060">
            <a:extLst>
              <a:ext uri="{FF2B5EF4-FFF2-40B4-BE49-F238E27FC236}">
                <a16:creationId xmlns:a16="http://schemas.microsoft.com/office/drawing/2014/main" id="{B090E0DF-3FEB-4AFB-841C-B694BDCA7932}"/>
              </a:ext>
            </a:extLst>
          </p:cNvPr>
          <p:cNvCxnSpPr>
            <a:cxnSpLocks/>
          </p:cNvCxnSpPr>
          <p:nvPr/>
        </p:nvCxnSpPr>
        <p:spPr>
          <a:xfrm flipH="1">
            <a:off x="9382624" y="4697031"/>
            <a:ext cx="247914" cy="562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Gerader Verbinder 1061">
            <a:extLst>
              <a:ext uri="{FF2B5EF4-FFF2-40B4-BE49-F238E27FC236}">
                <a16:creationId xmlns:a16="http://schemas.microsoft.com/office/drawing/2014/main" id="{F96EF7A3-DD5E-44B4-87B3-674EFD9949EF}"/>
              </a:ext>
            </a:extLst>
          </p:cNvPr>
          <p:cNvCxnSpPr>
            <a:cxnSpLocks/>
          </p:cNvCxnSpPr>
          <p:nvPr/>
        </p:nvCxnSpPr>
        <p:spPr>
          <a:xfrm flipH="1">
            <a:off x="8610892" y="4703579"/>
            <a:ext cx="247914" cy="562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Gerader Verbinder 1062">
            <a:extLst>
              <a:ext uri="{FF2B5EF4-FFF2-40B4-BE49-F238E27FC236}">
                <a16:creationId xmlns:a16="http://schemas.microsoft.com/office/drawing/2014/main" id="{1FEEAC1B-C450-4FF0-8F22-FDC72BEDF440}"/>
              </a:ext>
            </a:extLst>
          </p:cNvPr>
          <p:cNvCxnSpPr>
            <a:cxnSpLocks/>
          </p:cNvCxnSpPr>
          <p:nvPr/>
        </p:nvCxnSpPr>
        <p:spPr>
          <a:xfrm flipH="1">
            <a:off x="8803090" y="4703076"/>
            <a:ext cx="247914" cy="562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Gerader Verbinder 1063">
            <a:extLst>
              <a:ext uri="{FF2B5EF4-FFF2-40B4-BE49-F238E27FC236}">
                <a16:creationId xmlns:a16="http://schemas.microsoft.com/office/drawing/2014/main" id="{3F678236-0D0F-4129-AF41-03ADF2AB867F}"/>
              </a:ext>
            </a:extLst>
          </p:cNvPr>
          <p:cNvCxnSpPr>
            <a:cxnSpLocks/>
            <a:stCxn id="1069" idx="2"/>
            <a:endCxn id="1069" idx="5"/>
          </p:cNvCxnSpPr>
          <p:nvPr/>
        </p:nvCxnSpPr>
        <p:spPr>
          <a:xfrm flipH="1">
            <a:off x="8567493" y="4981188"/>
            <a:ext cx="11113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Gerader Verbinder 1064">
            <a:extLst>
              <a:ext uri="{FF2B5EF4-FFF2-40B4-BE49-F238E27FC236}">
                <a16:creationId xmlns:a16="http://schemas.microsoft.com/office/drawing/2014/main" id="{85CE2E8D-CFB4-49B1-B305-692CC3077D04}"/>
              </a:ext>
            </a:extLst>
          </p:cNvPr>
          <p:cNvCxnSpPr>
            <a:cxnSpLocks/>
          </p:cNvCxnSpPr>
          <p:nvPr/>
        </p:nvCxnSpPr>
        <p:spPr>
          <a:xfrm flipH="1">
            <a:off x="8522994" y="5072628"/>
            <a:ext cx="11113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Gerader Verbinder 1065">
            <a:extLst>
              <a:ext uri="{FF2B5EF4-FFF2-40B4-BE49-F238E27FC236}">
                <a16:creationId xmlns:a16="http://schemas.microsoft.com/office/drawing/2014/main" id="{30A43537-BDC1-4F80-810E-14966B3C3691}"/>
              </a:ext>
            </a:extLst>
          </p:cNvPr>
          <p:cNvCxnSpPr>
            <a:cxnSpLocks/>
          </p:cNvCxnSpPr>
          <p:nvPr/>
        </p:nvCxnSpPr>
        <p:spPr>
          <a:xfrm flipH="1">
            <a:off x="8485030" y="5167878"/>
            <a:ext cx="11113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Gerader Verbinder 1066">
            <a:extLst>
              <a:ext uri="{FF2B5EF4-FFF2-40B4-BE49-F238E27FC236}">
                <a16:creationId xmlns:a16="http://schemas.microsoft.com/office/drawing/2014/main" id="{BAA97063-CC0B-4C87-9D72-69523866A363}"/>
              </a:ext>
            </a:extLst>
          </p:cNvPr>
          <p:cNvCxnSpPr>
            <a:cxnSpLocks/>
          </p:cNvCxnSpPr>
          <p:nvPr/>
        </p:nvCxnSpPr>
        <p:spPr>
          <a:xfrm flipH="1">
            <a:off x="8648488" y="4800213"/>
            <a:ext cx="11113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Gerader Verbinder 1067">
            <a:extLst>
              <a:ext uri="{FF2B5EF4-FFF2-40B4-BE49-F238E27FC236}">
                <a16:creationId xmlns:a16="http://schemas.microsoft.com/office/drawing/2014/main" id="{C7BC0B50-28D0-498A-9FC1-6BBE0CD4E7C4}"/>
              </a:ext>
            </a:extLst>
          </p:cNvPr>
          <p:cNvCxnSpPr>
            <a:cxnSpLocks/>
          </p:cNvCxnSpPr>
          <p:nvPr/>
        </p:nvCxnSpPr>
        <p:spPr>
          <a:xfrm flipH="1">
            <a:off x="8607799" y="4891653"/>
            <a:ext cx="11113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Parallelogramm 1068">
            <a:extLst>
              <a:ext uri="{FF2B5EF4-FFF2-40B4-BE49-F238E27FC236}">
                <a16:creationId xmlns:a16="http://schemas.microsoft.com/office/drawing/2014/main" id="{0F196CDF-C7EC-4CB8-8229-EB9300FF8E1C}"/>
              </a:ext>
            </a:extLst>
          </p:cNvPr>
          <p:cNvSpPr/>
          <p:nvPr/>
        </p:nvSpPr>
        <p:spPr>
          <a:xfrm>
            <a:off x="8443536" y="4699775"/>
            <a:ext cx="1359268" cy="562825"/>
          </a:xfrm>
          <a:prstGeom prst="parallelogram">
            <a:avLst>
              <a:gd name="adj" fmla="val 4404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69BBDAFD-7B25-405F-91BF-2FDA1D671534}"/>
              </a:ext>
            </a:extLst>
          </p:cNvPr>
          <p:cNvGrpSpPr/>
          <p:nvPr/>
        </p:nvGrpSpPr>
        <p:grpSpPr>
          <a:xfrm>
            <a:off x="1558462" y="4716189"/>
            <a:ext cx="1523985" cy="1035278"/>
            <a:chOff x="3109964" y="5494886"/>
            <a:chExt cx="1523985" cy="1035278"/>
          </a:xfrm>
        </p:grpSpPr>
        <p:sp>
          <p:nvSpPr>
            <p:cNvPr id="1033" name="Parallelogramm 1032">
              <a:extLst>
                <a:ext uri="{FF2B5EF4-FFF2-40B4-BE49-F238E27FC236}">
                  <a16:creationId xmlns:a16="http://schemas.microsoft.com/office/drawing/2014/main" id="{114B4905-20DE-44D2-861D-3FC3516E9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8580" y="5503137"/>
              <a:ext cx="675487" cy="274665"/>
            </a:xfrm>
            <a:prstGeom prst="parallelogram">
              <a:avLst>
                <a:gd name="adj" fmla="val 44048"/>
              </a:avLst>
            </a:prstGeom>
            <a:pattFill prst="dashVert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076" name="Gruppieren 1075">
              <a:extLst>
                <a:ext uri="{FF2B5EF4-FFF2-40B4-BE49-F238E27FC236}">
                  <a16:creationId xmlns:a16="http://schemas.microsoft.com/office/drawing/2014/main" id="{E8D112DD-708F-45CD-A354-604697E60F25}"/>
                </a:ext>
              </a:extLst>
            </p:cNvPr>
            <p:cNvGrpSpPr/>
            <p:nvPr/>
          </p:nvGrpSpPr>
          <p:grpSpPr>
            <a:xfrm>
              <a:off x="3109964" y="5494886"/>
              <a:ext cx="1523985" cy="1035278"/>
              <a:chOff x="3327499" y="6969101"/>
              <a:chExt cx="1523985" cy="1035278"/>
            </a:xfrm>
          </p:grpSpPr>
          <p:grpSp>
            <p:nvGrpSpPr>
              <p:cNvPr id="914" name="Gruppieren 913">
                <a:extLst>
                  <a:ext uri="{FF2B5EF4-FFF2-40B4-BE49-F238E27FC236}">
                    <a16:creationId xmlns:a16="http://schemas.microsoft.com/office/drawing/2014/main" id="{B68C15DD-68DF-4BA4-A46D-A8E9C3F41C99}"/>
                  </a:ext>
                </a:extLst>
              </p:cNvPr>
              <p:cNvGrpSpPr/>
              <p:nvPr/>
            </p:nvGrpSpPr>
            <p:grpSpPr>
              <a:xfrm>
                <a:off x="3484006" y="6980223"/>
                <a:ext cx="1364857" cy="566219"/>
                <a:chOff x="1816447" y="6867957"/>
                <a:chExt cx="1364857" cy="566219"/>
              </a:xfrm>
            </p:grpSpPr>
            <p:sp>
              <p:nvSpPr>
                <p:cNvPr id="343" name="Parallelogramm 342">
                  <a:extLst>
                    <a:ext uri="{FF2B5EF4-FFF2-40B4-BE49-F238E27FC236}">
                      <a16:creationId xmlns:a16="http://schemas.microsoft.com/office/drawing/2014/main" id="{12D5B488-014A-4A65-B952-D311254D31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811" y="6872715"/>
                  <a:ext cx="226493" cy="97123"/>
                </a:xfrm>
                <a:prstGeom prst="parallelogram">
                  <a:avLst>
                    <a:gd name="adj" fmla="val 46198"/>
                  </a:avLst>
                </a:prstGeom>
                <a:pattFill prst="diagBrick">
                  <a:fgClr>
                    <a:schemeClr val="bg1">
                      <a:lumMod val="65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44" name="Parallelogramm 343">
                  <a:extLst>
                    <a:ext uri="{FF2B5EF4-FFF2-40B4-BE49-F238E27FC236}">
                      <a16:creationId xmlns:a16="http://schemas.microsoft.com/office/drawing/2014/main" id="{3C80A634-1CCA-4B3D-A9BA-D95EB2534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19626" y="7239554"/>
                  <a:ext cx="241627" cy="94916"/>
                </a:xfrm>
                <a:prstGeom prst="parallelogram">
                  <a:avLst>
                    <a:gd name="adj" fmla="val 44048"/>
                  </a:avLst>
                </a:prstGeom>
                <a:pattFill prst="shingle">
                  <a:fgClr>
                    <a:schemeClr val="bg1">
                      <a:lumMod val="75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45" name="Parallelogramm 344">
                  <a:extLst>
                    <a:ext uri="{FF2B5EF4-FFF2-40B4-BE49-F238E27FC236}">
                      <a16:creationId xmlns:a16="http://schemas.microsoft.com/office/drawing/2014/main" id="{94EC7386-5D0B-4DEA-8EF0-0B9A658D63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7567" y="7336006"/>
                  <a:ext cx="241627" cy="94916"/>
                </a:xfrm>
                <a:prstGeom prst="parallelogram">
                  <a:avLst>
                    <a:gd name="adj" fmla="val 44048"/>
                  </a:avLst>
                </a:prstGeom>
                <a:pattFill prst="shingle">
                  <a:fgClr>
                    <a:schemeClr val="bg1">
                      <a:lumMod val="75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46" name="Parallelogramm 345">
                  <a:extLst>
                    <a:ext uri="{FF2B5EF4-FFF2-40B4-BE49-F238E27FC236}">
                      <a16:creationId xmlns:a16="http://schemas.microsoft.com/office/drawing/2014/main" id="{BD6F5292-E8DD-4D24-AA1F-A8BAD0706C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63367" y="7240032"/>
                  <a:ext cx="214476" cy="94916"/>
                </a:xfrm>
                <a:prstGeom prst="parallelogram">
                  <a:avLst>
                    <a:gd name="adj" fmla="val 44048"/>
                  </a:avLst>
                </a:prstGeom>
                <a:pattFill prst="shingle">
                  <a:fgClr>
                    <a:schemeClr val="bg1">
                      <a:lumMod val="75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47" name="Parallelogramm 346">
                  <a:extLst>
                    <a:ext uri="{FF2B5EF4-FFF2-40B4-BE49-F238E27FC236}">
                      <a16:creationId xmlns:a16="http://schemas.microsoft.com/office/drawing/2014/main" id="{CB054B38-DD7B-4D12-BE5D-5EA02E2F39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37388" y="7055950"/>
                  <a:ext cx="214476" cy="94916"/>
                </a:xfrm>
                <a:prstGeom prst="parallelogram">
                  <a:avLst>
                    <a:gd name="adj" fmla="val 44048"/>
                  </a:avLst>
                </a:prstGeom>
                <a:pattFill prst="shingle">
                  <a:fgClr>
                    <a:schemeClr val="bg1">
                      <a:lumMod val="75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48" name="Parallelogramm 347">
                  <a:extLst>
                    <a:ext uri="{FF2B5EF4-FFF2-40B4-BE49-F238E27FC236}">
                      <a16:creationId xmlns:a16="http://schemas.microsoft.com/office/drawing/2014/main" id="{6FEC7179-2BC4-478D-A0DA-45E0506F0B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99905" y="7150668"/>
                  <a:ext cx="1149875" cy="86060"/>
                </a:xfrm>
                <a:prstGeom prst="parallelogram">
                  <a:avLst>
                    <a:gd name="adj" fmla="val 44048"/>
                  </a:avLst>
                </a:prstGeom>
                <a:pattFill prst="diagBrick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49" name="Parallelogramm 348">
                  <a:extLst>
                    <a:ext uri="{FF2B5EF4-FFF2-40B4-BE49-F238E27FC236}">
                      <a16:creationId xmlns:a16="http://schemas.microsoft.com/office/drawing/2014/main" id="{327549B2-E14B-4FF3-B36A-3CBF262D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2564" y="6871707"/>
                  <a:ext cx="438055" cy="562469"/>
                </a:xfrm>
                <a:prstGeom prst="parallelogram">
                  <a:avLst>
                    <a:gd name="adj" fmla="val 56659"/>
                  </a:avLst>
                </a:prstGeom>
                <a:pattFill prst="diagBrick">
                  <a:fgClr>
                    <a:schemeClr val="tx1">
                      <a:lumMod val="85000"/>
                      <a:lumOff val="15000"/>
                    </a:schemeClr>
                  </a:fgClr>
                  <a:bgClr>
                    <a:schemeClr val="bg2">
                      <a:lumMod val="50000"/>
                    </a:schemeClr>
                  </a:bgClr>
                </a:patt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50" name="Parallelogramm 349">
                  <a:extLst>
                    <a:ext uri="{FF2B5EF4-FFF2-40B4-BE49-F238E27FC236}">
                      <a16:creationId xmlns:a16="http://schemas.microsoft.com/office/drawing/2014/main" id="{05A9277D-CF09-4FC7-AB69-F654390D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05647" y="7149784"/>
                  <a:ext cx="212224" cy="87874"/>
                </a:xfrm>
                <a:prstGeom prst="parallelogram">
                  <a:avLst>
                    <a:gd name="adj" fmla="val 44048"/>
                  </a:avLst>
                </a:prstGeom>
                <a:pattFill prst="shingle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>
                      <a:lumMod val="65000"/>
                    </a:schemeClr>
                  </a:bgClr>
                </a:patt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51" name="Parallelogramm 350">
                  <a:extLst>
                    <a:ext uri="{FF2B5EF4-FFF2-40B4-BE49-F238E27FC236}">
                      <a16:creationId xmlns:a16="http://schemas.microsoft.com/office/drawing/2014/main" id="{2DB3881B-20D0-4C5D-83D5-CFDEA52F24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24809" y="7237216"/>
                  <a:ext cx="241627" cy="94916"/>
                </a:xfrm>
                <a:prstGeom prst="parallelogram">
                  <a:avLst>
                    <a:gd name="adj" fmla="val 44048"/>
                  </a:avLst>
                </a:prstGeom>
                <a:pattFill prst="shingle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>
                      <a:lumMod val="65000"/>
                    </a:schemeClr>
                  </a:bgClr>
                </a:patt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52" name="Parallelogramm 351">
                  <a:extLst>
                    <a:ext uri="{FF2B5EF4-FFF2-40B4-BE49-F238E27FC236}">
                      <a16:creationId xmlns:a16="http://schemas.microsoft.com/office/drawing/2014/main" id="{F6B7AE2B-1D10-4390-8A92-140E05A6BF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83690" y="7337449"/>
                  <a:ext cx="241627" cy="94916"/>
                </a:xfrm>
                <a:prstGeom prst="parallelogram">
                  <a:avLst>
                    <a:gd name="adj" fmla="val 44048"/>
                  </a:avLst>
                </a:prstGeom>
                <a:pattFill prst="shingle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>
                      <a:lumMod val="65000"/>
                    </a:schemeClr>
                  </a:bgClr>
                </a:patt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53" name="Parallelogramm 352">
                  <a:extLst>
                    <a:ext uri="{FF2B5EF4-FFF2-40B4-BE49-F238E27FC236}">
                      <a16:creationId xmlns:a16="http://schemas.microsoft.com/office/drawing/2014/main" id="{758F6F97-ED32-4091-BE5F-3B050B30E257}"/>
                    </a:ext>
                  </a:extLst>
                </p:cNvPr>
                <p:cNvSpPr/>
                <p:nvPr/>
              </p:nvSpPr>
              <p:spPr>
                <a:xfrm>
                  <a:off x="1816447" y="6869116"/>
                  <a:ext cx="1359268" cy="562825"/>
                </a:xfrm>
                <a:prstGeom prst="parallelogram">
                  <a:avLst>
                    <a:gd name="adj" fmla="val 44048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68" name="Parallelogramm 367">
                  <a:extLst>
                    <a:ext uri="{FF2B5EF4-FFF2-40B4-BE49-F238E27FC236}">
                      <a16:creationId xmlns:a16="http://schemas.microsoft.com/office/drawing/2014/main" id="{62ACAA81-17AC-4A3E-BD51-C4D3463BFE1A}"/>
                    </a:ext>
                  </a:extLst>
                </p:cNvPr>
                <p:cNvSpPr/>
                <p:nvPr/>
              </p:nvSpPr>
              <p:spPr>
                <a:xfrm>
                  <a:off x="1817125" y="6867957"/>
                  <a:ext cx="1359268" cy="564870"/>
                </a:xfrm>
                <a:prstGeom prst="parallelogram">
                  <a:avLst>
                    <a:gd name="adj" fmla="val 44048"/>
                  </a:avLst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354" name="Group 1402">
                <a:extLst>
                  <a:ext uri="{FF2B5EF4-FFF2-40B4-BE49-F238E27FC236}">
                    <a16:creationId xmlns:a16="http://schemas.microsoft.com/office/drawing/2014/main" id="{341B21A3-291A-4AD5-AF66-B4B23C2027F9}"/>
                  </a:ext>
                </a:extLst>
              </p:cNvPr>
              <p:cNvGrpSpPr/>
              <p:nvPr/>
            </p:nvGrpSpPr>
            <p:grpSpPr>
              <a:xfrm>
                <a:off x="3327499" y="6969101"/>
                <a:ext cx="1523985" cy="1035278"/>
                <a:chOff x="3810" y="5693634"/>
                <a:chExt cx="1523985" cy="1035278"/>
              </a:xfrm>
            </p:grpSpPr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7945C675-5EEA-487B-9FB8-DCF97AD7FEB2}"/>
                    </a:ext>
                  </a:extLst>
                </p:cNvPr>
                <p:cNvSpPr txBox="1"/>
                <p:nvPr/>
              </p:nvSpPr>
              <p:spPr>
                <a:xfrm>
                  <a:off x="3810" y="6267247"/>
                  <a:ext cx="1422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infrastructure</a:t>
                  </a:r>
                </a:p>
                <a:p>
                  <a:pPr algn="ctr"/>
                  <a:r>
                    <a:rPr lang="en-US" sz="1200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class + area [m²]</a:t>
                  </a:r>
                </a:p>
              </p:txBody>
            </p:sp>
            <p:grpSp>
              <p:nvGrpSpPr>
                <p:cNvPr id="356" name="Gruppieren 355">
                  <a:extLst>
                    <a:ext uri="{FF2B5EF4-FFF2-40B4-BE49-F238E27FC236}">
                      <a16:creationId xmlns:a16="http://schemas.microsoft.com/office/drawing/2014/main" id="{258A83C8-E70E-4786-85F5-6CBEA1C9FFA0}"/>
                    </a:ext>
                  </a:extLst>
                </p:cNvPr>
                <p:cNvGrpSpPr/>
                <p:nvPr/>
              </p:nvGrpSpPr>
              <p:grpSpPr>
                <a:xfrm>
                  <a:off x="168527" y="5693634"/>
                  <a:ext cx="1359268" cy="572548"/>
                  <a:chOff x="1079060" y="4662282"/>
                  <a:chExt cx="1359268" cy="572548"/>
                </a:xfrm>
              </p:grpSpPr>
              <p:sp>
                <p:nvSpPr>
                  <p:cNvPr id="357" name="Parallelogramm 356">
                    <a:extLst>
                      <a:ext uri="{FF2B5EF4-FFF2-40B4-BE49-F238E27FC236}">
                        <a16:creationId xmlns:a16="http://schemas.microsoft.com/office/drawing/2014/main" id="{CD681273-9AF3-4A85-96D4-0156E34C63FE}"/>
                      </a:ext>
                    </a:extLst>
                  </p:cNvPr>
                  <p:cNvSpPr/>
                  <p:nvPr/>
                </p:nvSpPr>
                <p:spPr>
                  <a:xfrm>
                    <a:off x="1079060" y="4668201"/>
                    <a:ext cx="1359268" cy="562825"/>
                  </a:xfrm>
                  <a:prstGeom prst="parallelogram">
                    <a:avLst>
                      <a:gd name="adj" fmla="val 44048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Calibri Light" panose="020F0302020204030204" pitchFamily="34" charset="0"/>
                      <a:cs typeface="Calibri Light" panose="020F0302020204030204" pitchFamily="34" charset="0"/>
                    </a:endParaRPr>
                  </a:p>
                </p:txBody>
              </p:sp>
              <p:cxnSp>
                <p:nvCxnSpPr>
                  <p:cNvPr id="358" name="Gerader Verbinder 357">
                    <a:extLst>
                      <a:ext uri="{FF2B5EF4-FFF2-40B4-BE49-F238E27FC236}">
                        <a16:creationId xmlns:a16="http://schemas.microsoft.com/office/drawing/2014/main" id="{5D865E5C-88D8-402A-AB77-F03A4A5A27F4}"/>
                      </a:ext>
                    </a:extLst>
                  </p:cNvPr>
                  <p:cNvCxnSpPr>
                    <a:cxnSpLocks/>
                    <a:stCxn id="357" idx="1"/>
                    <a:endCxn id="357" idx="3"/>
                  </p:cNvCxnSpPr>
                  <p:nvPr/>
                </p:nvCxnSpPr>
                <p:spPr>
                  <a:xfrm flipH="1">
                    <a:off x="1634737" y="4668201"/>
                    <a:ext cx="247914" cy="56282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Gerader Verbinder 358">
                    <a:extLst>
                      <a:ext uri="{FF2B5EF4-FFF2-40B4-BE49-F238E27FC236}">
                        <a16:creationId xmlns:a16="http://schemas.microsoft.com/office/drawing/2014/main" id="{AD083BAB-7E27-46FC-B0AA-6875D85745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26935" y="4667698"/>
                    <a:ext cx="247914" cy="56282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Gerader Verbinder 359">
                    <a:extLst>
                      <a:ext uri="{FF2B5EF4-FFF2-40B4-BE49-F238E27FC236}">
                        <a16:creationId xmlns:a16="http://schemas.microsoft.com/office/drawing/2014/main" id="{C970A2E0-8A7B-44AA-B600-2562F1BCE9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18148" y="4662282"/>
                    <a:ext cx="247914" cy="56282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Gerader Verbinder 360">
                    <a:extLst>
                      <a:ext uri="{FF2B5EF4-FFF2-40B4-BE49-F238E27FC236}">
                        <a16:creationId xmlns:a16="http://schemas.microsoft.com/office/drawing/2014/main" id="{26D2D377-60D3-4215-BD74-5E077A0566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6416" y="4672005"/>
                    <a:ext cx="247914" cy="56282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Gerader Verbinder 361">
                    <a:extLst>
                      <a:ext uri="{FF2B5EF4-FFF2-40B4-BE49-F238E27FC236}">
                        <a16:creationId xmlns:a16="http://schemas.microsoft.com/office/drawing/2014/main" id="{1DE2D4CB-6324-4368-A27E-98B2F26CA8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38614" y="4671502"/>
                    <a:ext cx="247914" cy="56282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Gerader Verbinder 362">
                    <a:extLst>
                      <a:ext uri="{FF2B5EF4-FFF2-40B4-BE49-F238E27FC236}">
                        <a16:creationId xmlns:a16="http://schemas.microsoft.com/office/drawing/2014/main" id="{A4BA32F9-8095-4CEB-ADA7-377EFCBC2A80}"/>
                      </a:ext>
                    </a:extLst>
                  </p:cNvPr>
                  <p:cNvCxnSpPr>
                    <a:cxnSpLocks/>
                    <a:stCxn id="357" idx="2"/>
                    <a:endCxn id="357" idx="5"/>
                  </p:cNvCxnSpPr>
                  <p:nvPr/>
                </p:nvCxnSpPr>
                <p:spPr>
                  <a:xfrm flipH="1">
                    <a:off x="1203017" y="4949614"/>
                    <a:ext cx="11113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Gerader Verbinder 363">
                    <a:extLst>
                      <a:ext uri="{FF2B5EF4-FFF2-40B4-BE49-F238E27FC236}">
                        <a16:creationId xmlns:a16="http://schemas.microsoft.com/office/drawing/2014/main" id="{CADAE319-9C4D-40AF-9398-4E4FC7D489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8518" y="5041054"/>
                    <a:ext cx="11113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Gerader Verbinder 364">
                    <a:extLst>
                      <a:ext uri="{FF2B5EF4-FFF2-40B4-BE49-F238E27FC236}">
                        <a16:creationId xmlns:a16="http://schemas.microsoft.com/office/drawing/2014/main" id="{50F1F940-79F2-4014-91F8-BC3BA7A573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20554" y="5136304"/>
                    <a:ext cx="11113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Gerader Verbinder 365">
                    <a:extLst>
                      <a:ext uri="{FF2B5EF4-FFF2-40B4-BE49-F238E27FC236}">
                        <a16:creationId xmlns:a16="http://schemas.microsoft.com/office/drawing/2014/main" id="{3D5D45D5-833A-4E36-87DC-511D333A8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84012" y="4768639"/>
                    <a:ext cx="11113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Gerader Verbinder 366">
                    <a:extLst>
                      <a:ext uri="{FF2B5EF4-FFF2-40B4-BE49-F238E27FC236}">
                        <a16:creationId xmlns:a16="http://schemas.microsoft.com/office/drawing/2014/main" id="{BA9672B4-8DC4-4379-9B38-3CA7DE43D7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43323" y="4860079"/>
                    <a:ext cx="11113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078" name="Parallelogramm 1077">
            <a:extLst>
              <a:ext uri="{FF2B5EF4-FFF2-40B4-BE49-F238E27FC236}">
                <a16:creationId xmlns:a16="http://schemas.microsoft.com/office/drawing/2014/main" id="{1C2F5BAB-06DD-4B1D-BE81-CF5522B67CDE}"/>
              </a:ext>
            </a:extLst>
          </p:cNvPr>
          <p:cNvSpPr>
            <a:spLocks noChangeAspect="1"/>
          </p:cNvSpPr>
          <p:nvPr/>
        </p:nvSpPr>
        <p:spPr>
          <a:xfrm>
            <a:off x="1225122" y="5850080"/>
            <a:ext cx="901267" cy="374304"/>
          </a:xfrm>
          <a:prstGeom prst="parallelogram">
            <a:avLst>
              <a:gd name="adj" fmla="val 44048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79" name="Parallelogramm 1078">
            <a:extLst>
              <a:ext uri="{FF2B5EF4-FFF2-40B4-BE49-F238E27FC236}">
                <a16:creationId xmlns:a16="http://schemas.microsoft.com/office/drawing/2014/main" id="{2A7FC2A9-7283-40FC-80DF-CDD736411EA3}"/>
              </a:ext>
            </a:extLst>
          </p:cNvPr>
          <p:cNvSpPr>
            <a:spLocks noChangeAspect="1"/>
          </p:cNvSpPr>
          <p:nvPr/>
        </p:nvSpPr>
        <p:spPr>
          <a:xfrm>
            <a:off x="2219994" y="5946617"/>
            <a:ext cx="229245" cy="102445"/>
          </a:xfrm>
          <a:prstGeom prst="parallelogram">
            <a:avLst>
              <a:gd name="adj" fmla="val 44048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80" name="Parallelogramm 1079">
            <a:extLst>
              <a:ext uri="{FF2B5EF4-FFF2-40B4-BE49-F238E27FC236}">
                <a16:creationId xmlns:a16="http://schemas.microsoft.com/office/drawing/2014/main" id="{70B122A9-F2DC-40D7-86B4-E9ECD5B92944}"/>
              </a:ext>
            </a:extLst>
          </p:cNvPr>
          <p:cNvSpPr>
            <a:spLocks noChangeAspect="1"/>
          </p:cNvSpPr>
          <p:nvPr/>
        </p:nvSpPr>
        <p:spPr>
          <a:xfrm>
            <a:off x="2040076" y="5942103"/>
            <a:ext cx="229245" cy="102445"/>
          </a:xfrm>
          <a:prstGeom prst="parallelogram">
            <a:avLst>
              <a:gd name="adj" fmla="val 44048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81" name="Parallelogramm 1080">
            <a:extLst>
              <a:ext uri="{FF2B5EF4-FFF2-40B4-BE49-F238E27FC236}">
                <a16:creationId xmlns:a16="http://schemas.microsoft.com/office/drawing/2014/main" id="{4226BC2C-CB3C-45C6-9746-179212ADE694}"/>
              </a:ext>
            </a:extLst>
          </p:cNvPr>
          <p:cNvSpPr>
            <a:spLocks noChangeAspect="1"/>
          </p:cNvSpPr>
          <p:nvPr/>
        </p:nvSpPr>
        <p:spPr>
          <a:xfrm>
            <a:off x="2271357" y="5848069"/>
            <a:ext cx="229245" cy="102445"/>
          </a:xfrm>
          <a:prstGeom prst="parallelogram">
            <a:avLst>
              <a:gd name="adj" fmla="val 44048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82" name="Parallelogramm 1081">
            <a:extLst>
              <a:ext uri="{FF2B5EF4-FFF2-40B4-BE49-F238E27FC236}">
                <a16:creationId xmlns:a16="http://schemas.microsoft.com/office/drawing/2014/main" id="{542A3C34-36ED-469A-A1C6-576EFEE4EDAE}"/>
              </a:ext>
            </a:extLst>
          </p:cNvPr>
          <p:cNvSpPr>
            <a:spLocks noChangeAspect="1"/>
          </p:cNvSpPr>
          <p:nvPr/>
        </p:nvSpPr>
        <p:spPr>
          <a:xfrm>
            <a:off x="1697999" y="6126703"/>
            <a:ext cx="324333" cy="287433"/>
          </a:xfrm>
          <a:prstGeom prst="parallelogram">
            <a:avLst>
              <a:gd name="adj" fmla="val 44424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83" name="Parallelogramm 1082">
            <a:extLst>
              <a:ext uri="{FF2B5EF4-FFF2-40B4-BE49-F238E27FC236}">
                <a16:creationId xmlns:a16="http://schemas.microsoft.com/office/drawing/2014/main" id="{4A208FFF-02B5-442E-B038-7B408323C49D}"/>
              </a:ext>
            </a:extLst>
          </p:cNvPr>
          <p:cNvSpPr>
            <a:spLocks noChangeAspect="1"/>
          </p:cNvSpPr>
          <p:nvPr/>
        </p:nvSpPr>
        <p:spPr>
          <a:xfrm>
            <a:off x="1144883" y="6040481"/>
            <a:ext cx="719552" cy="374304"/>
          </a:xfrm>
          <a:prstGeom prst="parallelogram">
            <a:avLst>
              <a:gd name="adj" fmla="val 44048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85" name="Parallelogramm 1084">
            <a:extLst>
              <a:ext uri="{FF2B5EF4-FFF2-40B4-BE49-F238E27FC236}">
                <a16:creationId xmlns:a16="http://schemas.microsoft.com/office/drawing/2014/main" id="{0C4981EE-420F-4306-8EC9-2205A47117D5}"/>
              </a:ext>
            </a:extLst>
          </p:cNvPr>
          <p:cNvSpPr>
            <a:spLocks noChangeAspect="1"/>
          </p:cNvSpPr>
          <p:nvPr/>
        </p:nvSpPr>
        <p:spPr>
          <a:xfrm>
            <a:off x="1504416" y="6132629"/>
            <a:ext cx="313323" cy="287433"/>
          </a:xfrm>
          <a:prstGeom prst="parallelogram">
            <a:avLst>
              <a:gd name="adj" fmla="val 44424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86" name="Parallelogramm 1085">
            <a:extLst>
              <a:ext uri="{FF2B5EF4-FFF2-40B4-BE49-F238E27FC236}">
                <a16:creationId xmlns:a16="http://schemas.microsoft.com/office/drawing/2014/main" id="{B3EB996B-9A48-454D-A360-C7649E819BBD}"/>
              </a:ext>
            </a:extLst>
          </p:cNvPr>
          <p:cNvSpPr>
            <a:spLocks noChangeAspect="1"/>
          </p:cNvSpPr>
          <p:nvPr/>
        </p:nvSpPr>
        <p:spPr>
          <a:xfrm>
            <a:off x="2091439" y="5843555"/>
            <a:ext cx="229245" cy="102445"/>
          </a:xfrm>
          <a:prstGeom prst="parallelogram">
            <a:avLst>
              <a:gd name="adj" fmla="val 44048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87" name="Parallelogramm 1086">
            <a:extLst>
              <a:ext uri="{FF2B5EF4-FFF2-40B4-BE49-F238E27FC236}">
                <a16:creationId xmlns:a16="http://schemas.microsoft.com/office/drawing/2014/main" id="{F73BFD77-0562-48F2-A91A-16FF595EDCF0}"/>
              </a:ext>
            </a:extLst>
          </p:cNvPr>
          <p:cNvSpPr>
            <a:spLocks noChangeAspect="1"/>
          </p:cNvSpPr>
          <p:nvPr/>
        </p:nvSpPr>
        <p:spPr>
          <a:xfrm>
            <a:off x="1888473" y="6034024"/>
            <a:ext cx="521632" cy="374304"/>
          </a:xfrm>
          <a:prstGeom prst="parallelogram">
            <a:avLst>
              <a:gd name="adj" fmla="val 44424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89" name="Parallelogramm 1088">
            <a:extLst>
              <a:ext uri="{FF2B5EF4-FFF2-40B4-BE49-F238E27FC236}">
                <a16:creationId xmlns:a16="http://schemas.microsoft.com/office/drawing/2014/main" id="{796704F2-8BD9-4BF9-AB3A-1C31AC3B66DE}"/>
              </a:ext>
            </a:extLst>
          </p:cNvPr>
          <p:cNvSpPr/>
          <p:nvPr/>
        </p:nvSpPr>
        <p:spPr>
          <a:xfrm>
            <a:off x="1137087" y="5847524"/>
            <a:ext cx="1359268" cy="562825"/>
          </a:xfrm>
          <a:prstGeom prst="parallelogram">
            <a:avLst>
              <a:gd name="adj" fmla="val 4404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90" name="Textfeld 1089">
            <a:extLst>
              <a:ext uri="{FF2B5EF4-FFF2-40B4-BE49-F238E27FC236}">
                <a16:creationId xmlns:a16="http://schemas.microsoft.com/office/drawing/2014/main" id="{B3A095C7-063F-4019-A8A9-9F04FB2FB0D7}"/>
              </a:ext>
            </a:extLst>
          </p:cNvPr>
          <p:cNvSpPr txBox="1"/>
          <p:nvPr/>
        </p:nvSpPr>
        <p:spPr>
          <a:xfrm>
            <a:off x="1122903" y="6417750"/>
            <a:ext cx="1135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climate zones infrastructures</a:t>
            </a:r>
            <a:endParaRPr lang="en-US" sz="1200" baseline="30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91" name="Gerader Verbinder 1090">
            <a:extLst>
              <a:ext uri="{FF2B5EF4-FFF2-40B4-BE49-F238E27FC236}">
                <a16:creationId xmlns:a16="http://schemas.microsoft.com/office/drawing/2014/main" id="{922DF09A-C0B3-4FBE-B46D-D3DC57B8A611}"/>
              </a:ext>
            </a:extLst>
          </p:cNvPr>
          <p:cNvCxnSpPr>
            <a:cxnSpLocks/>
            <a:stCxn id="1101" idx="1"/>
            <a:endCxn id="1101" idx="3"/>
          </p:cNvCxnSpPr>
          <p:nvPr/>
        </p:nvCxnSpPr>
        <p:spPr>
          <a:xfrm flipH="1">
            <a:off x="1692006" y="5851014"/>
            <a:ext cx="247914" cy="562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Gerader Verbinder 1091">
            <a:extLst>
              <a:ext uri="{FF2B5EF4-FFF2-40B4-BE49-F238E27FC236}">
                <a16:creationId xmlns:a16="http://schemas.microsoft.com/office/drawing/2014/main" id="{12C6FB2C-AD9E-4FE1-86BD-95BACB9F3BF3}"/>
              </a:ext>
            </a:extLst>
          </p:cNvPr>
          <p:cNvCxnSpPr>
            <a:cxnSpLocks/>
          </p:cNvCxnSpPr>
          <p:nvPr/>
        </p:nvCxnSpPr>
        <p:spPr>
          <a:xfrm flipH="1">
            <a:off x="1884204" y="5850511"/>
            <a:ext cx="247914" cy="562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Gerader Verbinder 1092">
            <a:extLst>
              <a:ext uri="{FF2B5EF4-FFF2-40B4-BE49-F238E27FC236}">
                <a16:creationId xmlns:a16="http://schemas.microsoft.com/office/drawing/2014/main" id="{F68C6DA6-92D5-48FE-ACDF-67C1CFE1606B}"/>
              </a:ext>
            </a:extLst>
          </p:cNvPr>
          <p:cNvCxnSpPr>
            <a:cxnSpLocks/>
          </p:cNvCxnSpPr>
          <p:nvPr/>
        </p:nvCxnSpPr>
        <p:spPr>
          <a:xfrm flipH="1">
            <a:off x="2075417" y="5848270"/>
            <a:ext cx="247914" cy="562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Gerader Verbinder 1093">
            <a:extLst>
              <a:ext uri="{FF2B5EF4-FFF2-40B4-BE49-F238E27FC236}">
                <a16:creationId xmlns:a16="http://schemas.microsoft.com/office/drawing/2014/main" id="{6FBEE763-C172-4150-8B6A-78A82C566828}"/>
              </a:ext>
            </a:extLst>
          </p:cNvPr>
          <p:cNvCxnSpPr>
            <a:cxnSpLocks/>
          </p:cNvCxnSpPr>
          <p:nvPr/>
        </p:nvCxnSpPr>
        <p:spPr>
          <a:xfrm flipH="1">
            <a:off x="1303685" y="5854818"/>
            <a:ext cx="247914" cy="562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Gerader Verbinder 1094">
            <a:extLst>
              <a:ext uri="{FF2B5EF4-FFF2-40B4-BE49-F238E27FC236}">
                <a16:creationId xmlns:a16="http://schemas.microsoft.com/office/drawing/2014/main" id="{99E1E2DB-0D29-4174-83FC-A9D8158AA461}"/>
              </a:ext>
            </a:extLst>
          </p:cNvPr>
          <p:cNvCxnSpPr>
            <a:cxnSpLocks/>
          </p:cNvCxnSpPr>
          <p:nvPr/>
        </p:nvCxnSpPr>
        <p:spPr>
          <a:xfrm flipH="1">
            <a:off x="1495883" y="5854315"/>
            <a:ext cx="247914" cy="562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Gerader Verbinder 1095">
            <a:extLst>
              <a:ext uri="{FF2B5EF4-FFF2-40B4-BE49-F238E27FC236}">
                <a16:creationId xmlns:a16="http://schemas.microsoft.com/office/drawing/2014/main" id="{DC984209-3489-4B15-81AD-9DF5237C4D25}"/>
              </a:ext>
            </a:extLst>
          </p:cNvPr>
          <p:cNvCxnSpPr>
            <a:cxnSpLocks/>
            <a:stCxn id="1101" idx="2"/>
            <a:endCxn id="1101" idx="5"/>
          </p:cNvCxnSpPr>
          <p:nvPr/>
        </p:nvCxnSpPr>
        <p:spPr>
          <a:xfrm flipH="1">
            <a:off x="1260286" y="6132427"/>
            <a:ext cx="11113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Gerader Verbinder 1096">
            <a:extLst>
              <a:ext uri="{FF2B5EF4-FFF2-40B4-BE49-F238E27FC236}">
                <a16:creationId xmlns:a16="http://schemas.microsoft.com/office/drawing/2014/main" id="{1D2E703F-671F-4ACE-A2BF-202E2361C6D3}"/>
              </a:ext>
            </a:extLst>
          </p:cNvPr>
          <p:cNvCxnSpPr>
            <a:cxnSpLocks/>
          </p:cNvCxnSpPr>
          <p:nvPr/>
        </p:nvCxnSpPr>
        <p:spPr>
          <a:xfrm flipH="1">
            <a:off x="1215787" y="6223867"/>
            <a:ext cx="11113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Gerader Verbinder 1097">
            <a:extLst>
              <a:ext uri="{FF2B5EF4-FFF2-40B4-BE49-F238E27FC236}">
                <a16:creationId xmlns:a16="http://schemas.microsoft.com/office/drawing/2014/main" id="{7EF81825-C42B-423D-AD21-7813C14F7825}"/>
              </a:ext>
            </a:extLst>
          </p:cNvPr>
          <p:cNvCxnSpPr>
            <a:cxnSpLocks/>
          </p:cNvCxnSpPr>
          <p:nvPr/>
        </p:nvCxnSpPr>
        <p:spPr>
          <a:xfrm flipH="1">
            <a:off x="1177823" y="6319117"/>
            <a:ext cx="11113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Gerader Verbinder 1098">
            <a:extLst>
              <a:ext uri="{FF2B5EF4-FFF2-40B4-BE49-F238E27FC236}">
                <a16:creationId xmlns:a16="http://schemas.microsoft.com/office/drawing/2014/main" id="{217642F5-C46E-4216-9DF2-9B4EA4452AC8}"/>
              </a:ext>
            </a:extLst>
          </p:cNvPr>
          <p:cNvCxnSpPr>
            <a:cxnSpLocks/>
          </p:cNvCxnSpPr>
          <p:nvPr/>
        </p:nvCxnSpPr>
        <p:spPr>
          <a:xfrm flipH="1">
            <a:off x="1341281" y="5951452"/>
            <a:ext cx="11113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Gerader Verbinder 1099">
            <a:extLst>
              <a:ext uri="{FF2B5EF4-FFF2-40B4-BE49-F238E27FC236}">
                <a16:creationId xmlns:a16="http://schemas.microsoft.com/office/drawing/2014/main" id="{48033869-441E-4B16-9403-19BF87FD46AA}"/>
              </a:ext>
            </a:extLst>
          </p:cNvPr>
          <p:cNvCxnSpPr>
            <a:cxnSpLocks/>
          </p:cNvCxnSpPr>
          <p:nvPr/>
        </p:nvCxnSpPr>
        <p:spPr>
          <a:xfrm flipH="1">
            <a:off x="1300592" y="6042892"/>
            <a:ext cx="11113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Parallelogramm 1100">
            <a:extLst>
              <a:ext uri="{FF2B5EF4-FFF2-40B4-BE49-F238E27FC236}">
                <a16:creationId xmlns:a16="http://schemas.microsoft.com/office/drawing/2014/main" id="{5F217380-1925-4B0E-ACBF-0D0DC78A6395}"/>
              </a:ext>
            </a:extLst>
          </p:cNvPr>
          <p:cNvSpPr/>
          <p:nvPr/>
        </p:nvSpPr>
        <p:spPr>
          <a:xfrm>
            <a:off x="1136329" y="5851014"/>
            <a:ext cx="1359268" cy="562825"/>
          </a:xfrm>
          <a:prstGeom prst="parallelogram">
            <a:avLst>
              <a:gd name="adj" fmla="val 4404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34" name="Picture 15">
            <a:extLst>
              <a:ext uri="{FF2B5EF4-FFF2-40B4-BE49-F238E27FC236}">
                <a16:creationId xmlns:a16="http://schemas.microsoft.com/office/drawing/2014/main" id="{C0456C78-D58A-4CA5-BBA3-2B7A93E25849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6471" flipH="1">
            <a:off x="6556950" y="5015409"/>
            <a:ext cx="251434" cy="1390264"/>
          </a:xfrm>
          <a:prstGeom prst="rect">
            <a:avLst/>
          </a:prstGeom>
        </p:spPr>
      </p:pic>
      <p:pic>
        <p:nvPicPr>
          <p:cNvPr id="1035" name="Picture 741">
            <a:extLst>
              <a:ext uri="{FF2B5EF4-FFF2-40B4-BE49-F238E27FC236}">
                <a16:creationId xmlns:a16="http://schemas.microsoft.com/office/drawing/2014/main" id="{C909638D-A1D0-4221-8928-F512B42B4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825" flipH="1">
            <a:off x="6458428" y="6510627"/>
            <a:ext cx="577677" cy="200363"/>
          </a:xfrm>
          <a:prstGeom prst="rect">
            <a:avLst/>
          </a:prstGeom>
        </p:spPr>
      </p:pic>
      <p:pic>
        <p:nvPicPr>
          <p:cNvPr id="1036" name="Picture 741">
            <a:extLst>
              <a:ext uri="{FF2B5EF4-FFF2-40B4-BE49-F238E27FC236}">
                <a16:creationId xmlns:a16="http://schemas.microsoft.com/office/drawing/2014/main" id="{28B71A48-684A-4C98-85E5-59D03405D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16972" flipH="1" flipV="1">
            <a:off x="4393436" y="6458527"/>
            <a:ext cx="577677" cy="220020"/>
          </a:xfrm>
          <a:prstGeom prst="rect">
            <a:avLst/>
          </a:prstGeom>
        </p:spPr>
      </p:pic>
      <p:pic>
        <p:nvPicPr>
          <p:cNvPr id="1044" name="Picture 741">
            <a:extLst>
              <a:ext uri="{FF2B5EF4-FFF2-40B4-BE49-F238E27FC236}">
                <a16:creationId xmlns:a16="http://schemas.microsoft.com/office/drawing/2014/main" id="{A852C5FE-BAD7-4EC5-B35A-C502617D46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50943" flipH="1">
            <a:off x="2301883" y="3906566"/>
            <a:ext cx="1302566" cy="161299"/>
          </a:xfrm>
          <a:prstGeom prst="rect">
            <a:avLst/>
          </a:prstGeom>
        </p:spPr>
      </p:pic>
      <p:pic>
        <p:nvPicPr>
          <p:cNvPr id="1049" name="Picture 741">
            <a:extLst>
              <a:ext uri="{FF2B5EF4-FFF2-40B4-BE49-F238E27FC236}">
                <a16:creationId xmlns:a16="http://schemas.microsoft.com/office/drawing/2014/main" id="{3A07346F-2E98-4D75-B2D2-F37C1B1CC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598" flipH="1" flipV="1">
            <a:off x="3261132" y="3488885"/>
            <a:ext cx="834602" cy="132403"/>
          </a:xfrm>
          <a:prstGeom prst="rect">
            <a:avLst/>
          </a:prstGeom>
        </p:spPr>
      </p:pic>
      <p:pic>
        <p:nvPicPr>
          <p:cNvPr id="1058" name="Picture 741">
            <a:extLst>
              <a:ext uri="{FF2B5EF4-FFF2-40B4-BE49-F238E27FC236}">
                <a16:creationId xmlns:a16="http://schemas.microsoft.com/office/drawing/2014/main" id="{7CFE4E12-CF49-4025-91E9-020B2D50D5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94947" flipH="1">
            <a:off x="2160189" y="3405340"/>
            <a:ext cx="807563" cy="126139"/>
          </a:xfrm>
          <a:prstGeom prst="rect">
            <a:avLst/>
          </a:prstGeom>
        </p:spPr>
      </p:pic>
      <p:sp>
        <p:nvSpPr>
          <p:cNvPr id="1028" name="Textfeld 1027">
            <a:extLst>
              <a:ext uri="{FF2B5EF4-FFF2-40B4-BE49-F238E27FC236}">
                <a16:creationId xmlns:a16="http://schemas.microsoft.com/office/drawing/2014/main" id="{5E63C755-8A62-4141-964F-A6D02A8E11A4}"/>
              </a:ext>
            </a:extLst>
          </p:cNvPr>
          <p:cNvSpPr txBox="1"/>
          <p:nvPr/>
        </p:nvSpPr>
        <p:spPr>
          <a:xfrm>
            <a:off x="3347364" y="3538517"/>
            <a:ext cx="68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(subtract)</a:t>
            </a:r>
          </a:p>
        </p:txBody>
      </p:sp>
      <p:sp>
        <p:nvSpPr>
          <p:cNvPr id="1029" name="Textfeld 1028">
            <a:extLst>
              <a:ext uri="{FF2B5EF4-FFF2-40B4-BE49-F238E27FC236}">
                <a16:creationId xmlns:a16="http://schemas.microsoft.com/office/drawing/2014/main" id="{BBB39E17-E178-4FD8-8EA5-2A5FB929B327}"/>
              </a:ext>
            </a:extLst>
          </p:cNvPr>
          <p:cNvSpPr txBox="1"/>
          <p:nvPr/>
        </p:nvSpPr>
        <p:spPr>
          <a:xfrm>
            <a:off x="2108365" y="3449604"/>
            <a:ext cx="68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(subtract)</a:t>
            </a:r>
          </a:p>
        </p:txBody>
      </p:sp>
      <p:pic>
        <p:nvPicPr>
          <p:cNvPr id="1039" name="Picture 28">
            <a:extLst>
              <a:ext uri="{FF2B5EF4-FFF2-40B4-BE49-F238E27FC236}">
                <a16:creationId xmlns:a16="http://schemas.microsoft.com/office/drawing/2014/main" id="{781F36AD-FB76-4746-A471-335490236F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8431">
            <a:off x="3017897" y="5523794"/>
            <a:ext cx="407047" cy="985875"/>
          </a:xfrm>
          <a:prstGeom prst="rect">
            <a:avLst/>
          </a:prstGeom>
        </p:spPr>
      </p:pic>
      <p:grpSp>
        <p:nvGrpSpPr>
          <p:cNvPr id="1025" name="Gruppieren 1024">
            <a:extLst>
              <a:ext uri="{FF2B5EF4-FFF2-40B4-BE49-F238E27FC236}">
                <a16:creationId xmlns:a16="http://schemas.microsoft.com/office/drawing/2014/main" id="{5C15CF6C-E78B-4A47-804A-78B09B5FC45F}"/>
              </a:ext>
            </a:extLst>
          </p:cNvPr>
          <p:cNvGrpSpPr/>
          <p:nvPr/>
        </p:nvGrpSpPr>
        <p:grpSpPr>
          <a:xfrm>
            <a:off x="1262874" y="1262961"/>
            <a:ext cx="1361166" cy="569232"/>
            <a:chOff x="166629" y="1241373"/>
            <a:chExt cx="1361166" cy="569232"/>
          </a:xfrm>
        </p:grpSpPr>
        <p:sp>
          <p:nvSpPr>
            <p:cNvPr id="1037" name="Freihandform: Form 1036">
              <a:extLst>
                <a:ext uri="{FF2B5EF4-FFF2-40B4-BE49-F238E27FC236}">
                  <a16:creationId xmlns:a16="http://schemas.microsoft.com/office/drawing/2014/main" id="{4D0DF29D-876D-4B66-A32B-9ED179F6C7A0}"/>
                </a:ext>
              </a:extLst>
            </p:cNvPr>
            <p:cNvSpPr/>
            <p:nvPr/>
          </p:nvSpPr>
          <p:spPr>
            <a:xfrm>
              <a:off x="417195" y="1556385"/>
              <a:ext cx="723900" cy="251460"/>
            </a:xfrm>
            <a:custGeom>
              <a:avLst/>
              <a:gdLst>
                <a:gd name="connsiteX0" fmla="*/ 0 w 723900"/>
                <a:gd name="connsiteY0" fmla="*/ 45720 h 251460"/>
                <a:gd name="connsiteX1" fmla="*/ 310515 w 723900"/>
                <a:gd name="connsiteY1" fmla="*/ 251460 h 251460"/>
                <a:gd name="connsiteX2" fmla="*/ 607695 w 723900"/>
                <a:gd name="connsiteY2" fmla="*/ 249555 h 251460"/>
                <a:gd name="connsiteX3" fmla="*/ 645795 w 723900"/>
                <a:gd name="connsiteY3" fmla="*/ 175260 h 251460"/>
                <a:gd name="connsiteX4" fmla="*/ 683895 w 723900"/>
                <a:gd name="connsiteY4" fmla="*/ 102870 h 251460"/>
                <a:gd name="connsiteX5" fmla="*/ 716280 w 723900"/>
                <a:gd name="connsiteY5" fmla="*/ 41910 h 251460"/>
                <a:gd name="connsiteX6" fmla="*/ 723900 w 723900"/>
                <a:gd name="connsiteY6" fmla="*/ 0 h 251460"/>
                <a:gd name="connsiteX7" fmla="*/ 622935 w 723900"/>
                <a:gd name="connsiteY7" fmla="*/ 5715 h 251460"/>
                <a:gd name="connsiteX8" fmla="*/ 548640 w 723900"/>
                <a:gd name="connsiteY8" fmla="*/ 13335 h 251460"/>
                <a:gd name="connsiteX9" fmla="*/ 426720 w 723900"/>
                <a:gd name="connsiteY9" fmla="*/ 24765 h 251460"/>
                <a:gd name="connsiteX10" fmla="*/ 289560 w 723900"/>
                <a:gd name="connsiteY10" fmla="*/ 38100 h 251460"/>
                <a:gd name="connsiteX11" fmla="*/ 179070 w 723900"/>
                <a:gd name="connsiteY11" fmla="*/ 45720 h 251460"/>
                <a:gd name="connsiteX12" fmla="*/ 104775 w 723900"/>
                <a:gd name="connsiteY12" fmla="*/ 47625 h 251460"/>
                <a:gd name="connsiteX13" fmla="*/ 51435 w 723900"/>
                <a:gd name="connsiteY13" fmla="*/ 4572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251460">
                  <a:moveTo>
                    <a:pt x="0" y="45720"/>
                  </a:moveTo>
                  <a:lnTo>
                    <a:pt x="310515" y="251460"/>
                  </a:lnTo>
                  <a:lnTo>
                    <a:pt x="607695" y="249555"/>
                  </a:lnTo>
                  <a:lnTo>
                    <a:pt x="645795" y="175260"/>
                  </a:lnTo>
                  <a:lnTo>
                    <a:pt x="683895" y="102870"/>
                  </a:lnTo>
                  <a:lnTo>
                    <a:pt x="716280" y="41910"/>
                  </a:lnTo>
                  <a:lnTo>
                    <a:pt x="723900" y="0"/>
                  </a:lnTo>
                  <a:lnTo>
                    <a:pt x="622935" y="5715"/>
                  </a:lnTo>
                  <a:lnTo>
                    <a:pt x="548640" y="13335"/>
                  </a:lnTo>
                  <a:lnTo>
                    <a:pt x="426720" y="24765"/>
                  </a:lnTo>
                  <a:lnTo>
                    <a:pt x="289560" y="38100"/>
                  </a:lnTo>
                  <a:lnTo>
                    <a:pt x="179070" y="45720"/>
                  </a:lnTo>
                  <a:lnTo>
                    <a:pt x="104775" y="47625"/>
                  </a:lnTo>
                  <a:lnTo>
                    <a:pt x="51435" y="4572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40" name="Parallelogramm 1039">
              <a:extLst>
                <a:ext uri="{FF2B5EF4-FFF2-40B4-BE49-F238E27FC236}">
                  <a16:creationId xmlns:a16="http://schemas.microsoft.com/office/drawing/2014/main" id="{93B11ECD-969D-47A5-93D0-93B2E2F9C798}"/>
                </a:ext>
              </a:extLst>
            </p:cNvPr>
            <p:cNvSpPr/>
            <p:nvPr/>
          </p:nvSpPr>
          <p:spPr>
            <a:xfrm>
              <a:off x="166629" y="1247780"/>
              <a:ext cx="1359268" cy="562825"/>
            </a:xfrm>
            <a:prstGeom prst="parallelogram">
              <a:avLst>
                <a:gd name="adj" fmla="val 44048"/>
              </a:avLst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51" name="Parallelogramm 1050">
              <a:extLst>
                <a:ext uri="{FF2B5EF4-FFF2-40B4-BE49-F238E27FC236}">
                  <a16:creationId xmlns:a16="http://schemas.microsoft.com/office/drawing/2014/main" id="{A06BFC90-569E-457C-BCA1-553DE829E3DD}"/>
                </a:ext>
              </a:extLst>
            </p:cNvPr>
            <p:cNvSpPr/>
            <p:nvPr/>
          </p:nvSpPr>
          <p:spPr>
            <a:xfrm>
              <a:off x="868031" y="1681974"/>
              <a:ext cx="161091" cy="118432"/>
            </a:xfrm>
            <a:prstGeom prst="parallelogram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55" name="Parallelogramm 1054">
              <a:extLst>
                <a:ext uri="{FF2B5EF4-FFF2-40B4-BE49-F238E27FC236}">
                  <a16:creationId xmlns:a16="http://schemas.microsoft.com/office/drawing/2014/main" id="{C0D48B42-0600-4A59-9894-56FD360E971F}"/>
                </a:ext>
              </a:extLst>
            </p:cNvPr>
            <p:cNvSpPr/>
            <p:nvPr/>
          </p:nvSpPr>
          <p:spPr>
            <a:xfrm>
              <a:off x="766639" y="1629939"/>
              <a:ext cx="137249" cy="101048"/>
            </a:xfrm>
            <a:prstGeom prst="parallelogram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75" name="Parallelogramm 1074">
              <a:extLst>
                <a:ext uri="{FF2B5EF4-FFF2-40B4-BE49-F238E27FC236}">
                  <a16:creationId xmlns:a16="http://schemas.microsoft.com/office/drawing/2014/main" id="{6DBDBB7A-5BB9-4795-A0AD-372192CA71ED}"/>
                </a:ext>
              </a:extLst>
            </p:cNvPr>
            <p:cNvSpPr/>
            <p:nvPr/>
          </p:nvSpPr>
          <p:spPr>
            <a:xfrm>
              <a:off x="960497" y="1583534"/>
              <a:ext cx="137249" cy="60932"/>
            </a:xfrm>
            <a:prstGeom prst="parallelogram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77" name="Parallelogramm 1076">
              <a:extLst>
                <a:ext uri="{FF2B5EF4-FFF2-40B4-BE49-F238E27FC236}">
                  <a16:creationId xmlns:a16="http://schemas.microsoft.com/office/drawing/2014/main" id="{DC2070C1-D167-4009-9B33-C4634BB1B993}"/>
                </a:ext>
              </a:extLst>
            </p:cNvPr>
            <p:cNvSpPr/>
            <p:nvPr/>
          </p:nvSpPr>
          <p:spPr>
            <a:xfrm>
              <a:off x="604818" y="1643324"/>
              <a:ext cx="137249" cy="60932"/>
            </a:xfrm>
            <a:prstGeom prst="parallelogram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84" name="Parallelogramm 1083">
              <a:extLst>
                <a:ext uri="{FF2B5EF4-FFF2-40B4-BE49-F238E27FC236}">
                  <a16:creationId xmlns:a16="http://schemas.microsoft.com/office/drawing/2014/main" id="{896F5B39-9E5A-4DA7-A9F1-48B222BF8473}"/>
                </a:ext>
              </a:extLst>
            </p:cNvPr>
            <p:cNvSpPr/>
            <p:nvPr/>
          </p:nvSpPr>
          <p:spPr>
            <a:xfrm>
              <a:off x="1284647" y="1308769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88" name="Parallelogramm 1087">
              <a:extLst>
                <a:ext uri="{FF2B5EF4-FFF2-40B4-BE49-F238E27FC236}">
                  <a16:creationId xmlns:a16="http://schemas.microsoft.com/office/drawing/2014/main" id="{A20B939A-E413-4FCA-9BFC-78AFC4B4DE4F}"/>
                </a:ext>
              </a:extLst>
            </p:cNvPr>
            <p:cNvSpPr/>
            <p:nvPr/>
          </p:nvSpPr>
          <p:spPr>
            <a:xfrm>
              <a:off x="1351517" y="1386987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02" name="Parallelogramm 1101">
              <a:extLst>
                <a:ext uri="{FF2B5EF4-FFF2-40B4-BE49-F238E27FC236}">
                  <a16:creationId xmlns:a16="http://schemas.microsoft.com/office/drawing/2014/main" id="{193BEB8A-9B90-47B5-887E-DB6FA8F24EB1}"/>
                </a:ext>
              </a:extLst>
            </p:cNvPr>
            <p:cNvSpPr/>
            <p:nvPr/>
          </p:nvSpPr>
          <p:spPr>
            <a:xfrm>
              <a:off x="1220719" y="1466318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03" name="Parallelogramm 1102">
              <a:extLst>
                <a:ext uri="{FF2B5EF4-FFF2-40B4-BE49-F238E27FC236}">
                  <a16:creationId xmlns:a16="http://schemas.microsoft.com/office/drawing/2014/main" id="{9479F6A0-B2A3-4AD3-8744-84ED2AA22C93}"/>
                </a:ext>
              </a:extLst>
            </p:cNvPr>
            <p:cNvSpPr/>
            <p:nvPr/>
          </p:nvSpPr>
          <p:spPr>
            <a:xfrm>
              <a:off x="1391904" y="1270924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04" name="Freihandform: Form 1103">
              <a:extLst>
                <a:ext uri="{FF2B5EF4-FFF2-40B4-BE49-F238E27FC236}">
                  <a16:creationId xmlns:a16="http://schemas.microsoft.com/office/drawing/2014/main" id="{52C57989-C6C0-4BFB-9793-001F0436A5AA}"/>
                </a:ext>
              </a:extLst>
            </p:cNvPr>
            <p:cNvSpPr/>
            <p:nvPr/>
          </p:nvSpPr>
          <p:spPr>
            <a:xfrm>
              <a:off x="290203" y="1241373"/>
              <a:ext cx="950092" cy="363168"/>
            </a:xfrm>
            <a:custGeom>
              <a:avLst/>
              <a:gdLst>
                <a:gd name="connsiteX0" fmla="*/ 0 w 805815"/>
                <a:gd name="connsiteY0" fmla="*/ 232410 h 270541"/>
                <a:gd name="connsiteX1" fmla="*/ 106680 w 805815"/>
                <a:gd name="connsiteY1" fmla="*/ 0 h 270541"/>
                <a:gd name="connsiteX2" fmla="*/ 805815 w 805815"/>
                <a:gd name="connsiteY2" fmla="*/ 0 h 270541"/>
                <a:gd name="connsiteX3" fmla="*/ 767715 w 805815"/>
                <a:gd name="connsiteY3" fmla="*/ 81915 h 270541"/>
                <a:gd name="connsiteX4" fmla="*/ 752475 w 805815"/>
                <a:gd name="connsiteY4" fmla="*/ 87630 h 270541"/>
                <a:gd name="connsiteX5" fmla="*/ 746760 w 805815"/>
                <a:gd name="connsiteY5" fmla="*/ 91440 h 270541"/>
                <a:gd name="connsiteX6" fmla="*/ 737235 w 805815"/>
                <a:gd name="connsiteY6" fmla="*/ 93345 h 270541"/>
                <a:gd name="connsiteX7" fmla="*/ 725805 w 805815"/>
                <a:gd name="connsiteY7" fmla="*/ 97155 h 270541"/>
                <a:gd name="connsiteX8" fmla="*/ 718185 w 805815"/>
                <a:gd name="connsiteY8" fmla="*/ 99060 h 270541"/>
                <a:gd name="connsiteX9" fmla="*/ 706755 w 805815"/>
                <a:gd name="connsiteY9" fmla="*/ 102870 h 270541"/>
                <a:gd name="connsiteX10" fmla="*/ 695325 w 805815"/>
                <a:gd name="connsiteY10" fmla="*/ 108585 h 270541"/>
                <a:gd name="connsiteX11" fmla="*/ 683895 w 805815"/>
                <a:gd name="connsiteY11" fmla="*/ 118110 h 270541"/>
                <a:gd name="connsiteX12" fmla="*/ 678180 w 805815"/>
                <a:gd name="connsiteY12" fmla="*/ 123825 h 270541"/>
                <a:gd name="connsiteX13" fmla="*/ 666750 w 805815"/>
                <a:gd name="connsiteY13" fmla="*/ 131445 h 270541"/>
                <a:gd name="connsiteX14" fmla="*/ 661035 w 805815"/>
                <a:gd name="connsiteY14" fmla="*/ 135255 h 270541"/>
                <a:gd name="connsiteX15" fmla="*/ 651510 w 805815"/>
                <a:gd name="connsiteY15" fmla="*/ 142875 h 270541"/>
                <a:gd name="connsiteX16" fmla="*/ 647700 w 805815"/>
                <a:gd name="connsiteY16" fmla="*/ 148590 h 270541"/>
                <a:gd name="connsiteX17" fmla="*/ 641985 w 805815"/>
                <a:gd name="connsiteY17" fmla="*/ 154305 h 270541"/>
                <a:gd name="connsiteX18" fmla="*/ 632460 w 805815"/>
                <a:gd name="connsiteY18" fmla="*/ 182880 h 270541"/>
                <a:gd name="connsiteX19" fmla="*/ 630555 w 805815"/>
                <a:gd name="connsiteY19" fmla="*/ 188595 h 270541"/>
                <a:gd name="connsiteX20" fmla="*/ 628650 w 805815"/>
                <a:gd name="connsiteY20" fmla="*/ 194310 h 270541"/>
                <a:gd name="connsiteX21" fmla="*/ 621030 w 805815"/>
                <a:gd name="connsiteY21" fmla="*/ 205740 h 270541"/>
                <a:gd name="connsiteX22" fmla="*/ 617220 w 805815"/>
                <a:gd name="connsiteY22" fmla="*/ 211455 h 270541"/>
                <a:gd name="connsiteX23" fmla="*/ 594360 w 805815"/>
                <a:gd name="connsiteY23" fmla="*/ 226695 h 270541"/>
                <a:gd name="connsiteX24" fmla="*/ 588645 w 805815"/>
                <a:gd name="connsiteY24" fmla="*/ 230505 h 270541"/>
                <a:gd name="connsiteX25" fmla="*/ 582930 w 805815"/>
                <a:gd name="connsiteY25" fmla="*/ 234315 h 270541"/>
                <a:gd name="connsiteX26" fmla="*/ 577215 w 805815"/>
                <a:gd name="connsiteY26" fmla="*/ 236220 h 270541"/>
                <a:gd name="connsiteX27" fmla="*/ 571500 w 805815"/>
                <a:gd name="connsiteY27" fmla="*/ 240030 h 270541"/>
                <a:gd name="connsiteX28" fmla="*/ 565785 w 805815"/>
                <a:gd name="connsiteY28" fmla="*/ 241935 h 270541"/>
                <a:gd name="connsiteX29" fmla="*/ 542925 w 805815"/>
                <a:gd name="connsiteY29" fmla="*/ 245745 h 270541"/>
                <a:gd name="connsiteX30" fmla="*/ 470535 w 805815"/>
                <a:gd name="connsiteY30" fmla="*/ 247650 h 270541"/>
                <a:gd name="connsiteX31" fmla="*/ 451485 w 805815"/>
                <a:gd name="connsiteY31" fmla="*/ 251460 h 270541"/>
                <a:gd name="connsiteX32" fmla="*/ 424815 w 805815"/>
                <a:gd name="connsiteY32" fmla="*/ 255270 h 270541"/>
                <a:gd name="connsiteX33" fmla="*/ 401955 w 805815"/>
                <a:gd name="connsiteY33" fmla="*/ 259080 h 270541"/>
                <a:gd name="connsiteX34" fmla="*/ 390525 w 805815"/>
                <a:gd name="connsiteY34" fmla="*/ 260985 h 270541"/>
                <a:gd name="connsiteX35" fmla="*/ 384810 w 805815"/>
                <a:gd name="connsiteY35" fmla="*/ 262890 h 270541"/>
                <a:gd name="connsiteX36" fmla="*/ 228600 w 805815"/>
                <a:gd name="connsiteY36" fmla="*/ 266700 h 270541"/>
                <a:gd name="connsiteX37" fmla="*/ 220980 w 805815"/>
                <a:gd name="connsiteY37" fmla="*/ 268605 h 270541"/>
                <a:gd name="connsiteX38" fmla="*/ 161925 w 805815"/>
                <a:gd name="connsiteY38" fmla="*/ 268605 h 270541"/>
                <a:gd name="connsiteX39" fmla="*/ 156210 w 805815"/>
                <a:gd name="connsiteY39" fmla="*/ 266700 h 270541"/>
                <a:gd name="connsiteX40" fmla="*/ 148590 w 805815"/>
                <a:gd name="connsiteY40" fmla="*/ 264795 h 270541"/>
                <a:gd name="connsiteX41" fmla="*/ 133350 w 805815"/>
                <a:gd name="connsiteY41" fmla="*/ 259080 h 270541"/>
                <a:gd name="connsiteX42" fmla="*/ 0 w 805815"/>
                <a:gd name="connsiteY42" fmla="*/ 232410 h 27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5815" h="270541">
                  <a:moveTo>
                    <a:pt x="0" y="232410"/>
                  </a:moveTo>
                  <a:lnTo>
                    <a:pt x="106680" y="0"/>
                  </a:lnTo>
                  <a:lnTo>
                    <a:pt x="805815" y="0"/>
                  </a:lnTo>
                  <a:lnTo>
                    <a:pt x="767715" y="81915"/>
                  </a:lnTo>
                  <a:cubicBezTo>
                    <a:pt x="762635" y="83820"/>
                    <a:pt x="757414" y="85385"/>
                    <a:pt x="752475" y="87630"/>
                  </a:cubicBezTo>
                  <a:cubicBezTo>
                    <a:pt x="750391" y="88577"/>
                    <a:pt x="748904" y="90636"/>
                    <a:pt x="746760" y="91440"/>
                  </a:cubicBezTo>
                  <a:cubicBezTo>
                    <a:pt x="743728" y="92577"/>
                    <a:pt x="740359" y="92493"/>
                    <a:pt x="737235" y="93345"/>
                  </a:cubicBezTo>
                  <a:cubicBezTo>
                    <a:pt x="733360" y="94402"/>
                    <a:pt x="729701" y="96181"/>
                    <a:pt x="725805" y="97155"/>
                  </a:cubicBezTo>
                  <a:cubicBezTo>
                    <a:pt x="723265" y="97790"/>
                    <a:pt x="720693" y="98308"/>
                    <a:pt x="718185" y="99060"/>
                  </a:cubicBezTo>
                  <a:cubicBezTo>
                    <a:pt x="714338" y="100214"/>
                    <a:pt x="710097" y="100642"/>
                    <a:pt x="706755" y="102870"/>
                  </a:cubicBezTo>
                  <a:cubicBezTo>
                    <a:pt x="699369" y="107794"/>
                    <a:pt x="703212" y="105956"/>
                    <a:pt x="695325" y="108585"/>
                  </a:cubicBezTo>
                  <a:cubicBezTo>
                    <a:pt x="678629" y="125281"/>
                    <a:pt x="699808" y="104849"/>
                    <a:pt x="683895" y="118110"/>
                  </a:cubicBezTo>
                  <a:cubicBezTo>
                    <a:pt x="681825" y="119835"/>
                    <a:pt x="680307" y="122171"/>
                    <a:pt x="678180" y="123825"/>
                  </a:cubicBezTo>
                  <a:cubicBezTo>
                    <a:pt x="674566" y="126636"/>
                    <a:pt x="670560" y="128905"/>
                    <a:pt x="666750" y="131445"/>
                  </a:cubicBezTo>
                  <a:lnTo>
                    <a:pt x="661035" y="135255"/>
                  </a:lnTo>
                  <a:cubicBezTo>
                    <a:pt x="650116" y="151633"/>
                    <a:pt x="664655" y="132359"/>
                    <a:pt x="651510" y="142875"/>
                  </a:cubicBezTo>
                  <a:cubicBezTo>
                    <a:pt x="649722" y="144305"/>
                    <a:pt x="649166" y="146831"/>
                    <a:pt x="647700" y="148590"/>
                  </a:cubicBezTo>
                  <a:cubicBezTo>
                    <a:pt x="645975" y="150660"/>
                    <a:pt x="643890" y="152400"/>
                    <a:pt x="641985" y="154305"/>
                  </a:cubicBezTo>
                  <a:lnTo>
                    <a:pt x="632460" y="182880"/>
                  </a:lnTo>
                  <a:lnTo>
                    <a:pt x="630555" y="188595"/>
                  </a:lnTo>
                  <a:cubicBezTo>
                    <a:pt x="629920" y="190500"/>
                    <a:pt x="629764" y="192639"/>
                    <a:pt x="628650" y="194310"/>
                  </a:cubicBezTo>
                  <a:lnTo>
                    <a:pt x="621030" y="205740"/>
                  </a:lnTo>
                  <a:cubicBezTo>
                    <a:pt x="619760" y="207645"/>
                    <a:pt x="619125" y="210185"/>
                    <a:pt x="617220" y="211455"/>
                  </a:cubicBezTo>
                  <a:lnTo>
                    <a:pt x="594360" y="226695"/>
                  </a:lnTo>
                  <a:lnTo>
                    <a:pt x="588645" y="230505"/>
                  </a:lnTo>
                  <a:cubicBezTo>
                    <a:pt x="586740" y="231775"/>
                    <a:pt x="585102" y="233591"/>
                    <a:pt x="582930" y="234315"/>
                  </a:cubicBezTo>
                  <a:cubicBezTo>
                    <a:pt x="581025" y="234950"/>
                    <a:pt x="579011" y="235322"/>
                    <a:pt x="577215" y="236220"/>
                  </a:cubicBezTo>
                  <a:cubicBezTo>
                    <a:pt x="575167" y="237244"/>
                    <a:pt x="573548" y="239006"/>
                    <a:pt x="571500" y="240030"/>
                  </a:cubicBezTo>
                  <a:cubicBezTo>
                    <a:pt x="569704" y="240928"/>
                    <a:pt x="567716" y="241383"/>
                    <a:pt x="565785" y="241935"/>
                  </a:cubicBezTo>
                  <a:cubicBezTo>
                    <a:pt x="558124" y="244124"/>
                    <a:pt x="551131" y="245388"/>
                    <a:pt x="542925" y="245745"/>
                  </a:cubicBezTo>
                  <a:cubicBezTo>
                    <a:pt x="518809" y="246794"/>
                    <a:pt x="494665" y="247015"/>
                    <a:pt x="470535" y="247650"/>
                  </a:cubicBezTo>
                  <a:cubicBezTo>
                    <a:pt x="459581" y="251301"/>
                    <a:pt x="468997" y="248541"/>
                    <a:pt x="451485" y="251460"/>
                  </a:cubicBezTo>
                  <a:cubicBezTo>
                    <a:pt x="427223" y="255504"/>
                    <a:pt x="461335" y="251212"/>
                    <a:pt x="424815" y="255270"/>
                  </a:cubicBezTo>
                  <a:cubicBezTo>
                    <a:pt x="410708" y="258797"/>
                    <a:pt x="422766" y="256107"/>
                    <a:pt x="401955" y="259080"/>
                  </a:cubicBezTo>
                  <a:cubicBezTo>
                    <a:pt x="398131" y="259626"/>
                    <a:pt x="394296" y="260147"/>
                    <a:pt x="390525" y="260985"/>
                  </a:cubicBezTo>
                  <a:cubicBezTo>
                    <a:pt x="388565" y="261421"/>
                    <a:pt x="386817" y="262819"/>
                    <a:pt x="384810" y="262890"/>
                  </a:cubicBezTo>
                  <a:cubicBezTo>
                    <a:pt x="332757" y="264727"/>
                    <a:pt x="228600" y="266700"/>
                    <a:pt x="228600" y="266700"/>
                  </a:cubicBezTo>
                  <a:cubicBezTo>
                    <a:pt x="226060" y="267335"/>
                    <a:pt x="223575" y="268259"/>
                    <a:pt x="220980" y="268605"/>
                  </a:cubicBezTo>
                  <a:cubicBezTo>
                    <a:pt x="195141" y="272050"/>
                    <a:pt x="192926" y="270155"/>
                    <a:pt x="161925" y="268605"/>
                  </a:cubicBezTo>
                  <a:cubicBezTo>
                    <a:pt x="160020" y="267970"/>
                    <a:pt x="158141" y="267252"/>
                    <a:pt x="156210" y="266700"/>
                  </a:cubicBezTo>
                  <a:cubicBezTo>
                    <a:pt x="153693" y="265981"/>
                    <a:pt x="151041" y="265714"/>
                    <a:pt x="148590" y="264795"/>
                  </a:cubicBezTo>
                  <a:cubicBezTo>
                    <a:pt x="142475" y="262502"/>
                    <a:pt x="140178" y="259196"/>
                    <a:pt x="133350" y="259080"/>
                  </a:cubicBezTo>
                  <a:cubicBezTo>
                    <a:pt x="98430" y="258488"/>
                    <a:pt x="63500" y="259080"/>
                    <a:pt x="0" y="2324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05" name="Freihandform: Form 1104">
              <a:extLst>
                <a:ext uri="{FF2B5EF4-FFF2-40B4-BE49-F238E27FC236}">
                  <a16:creationId xmlns:a16="http://schemas.microsoft.com/office/drawing/2014/main" id="{52613657-079C-4F35-8131-D4F761E60166}"/>
                </a:ext>
              </a:extLst>
            </p:cNvPr>
            <p:cNvSpPr/>
            <p:nvPr/>
          </p:nvSpPr>
          <p:spPr>
            <a:xfrm>
              <a:off x="167640" y="1573530"/>
              <a:ext cx="546735" cy="234315"/>
            </a:xfrm>
            <a:custGeom>
              <a:avLst/>
              <a:gdLst>
                <a:gd name="connsiteX0" fmla="*/ 0 w 546735"/>
                <a:gd name="connsiteY0" fmla="*/ 234315 h 234315"/>
                <a:gd name="connsiteX1" fmla="*/ 546735 w 546735"/>
                <a:gd name="connsiteY1" fmla="*/ 234315 h 234315"/>
                <a:gd name="connsiteX2" fmla="*/ 230505 w 546735"/>
                <a:gd name="connsiteY2" fmla="*/ 26670 h 234315"/>
                <a:gd name="connsiteX3" fmla="*/ 108585 w 546735"/>
                <a:gd name="connsiteY3" fmla="*/ 0 h 234315"/>
                <a:gd name="connsiteX4" fmla="*/ 0 w 546735"/>
                <a:gd name="connsiteY4" fmla="*/ 234315 h 23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735" h="234315">
                  <a:moveTo>
                    <a:pt x="0" y="234315"/>
                  </a:moveTo>
                  <a:lnTo>
                    <a:pt x="546735" y="234315"/>
                  </a:lnTo>
                  <a:lnTo>
                    <a:pt x="230505" y="26670"/>
                  </a:lnTo>
                  <a:lnTo>
                    <a:pt x="108585" y="0"/>
                  </a:lnTo>
                  <a:lnTo>
                    <a:pt x="0" y="23431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06" name="Parallelogramm 1105">
              <a:extLst>
                <a:ext uri="{FF2B5EF4-FFF2-40B4-BE49-F238E27FC236}">
                  <a16:creationId xmlns:a16="http://schemas.microsoft.com/office/drawing/2014/main" id="{06D76E37-E21E-47CB-933E-462EDF301096}"/>
                </a:ext>
              </a:extLst>
            </p:cNvPr>
            <p:cNvSpPr/>
            <p:nvPr/>
          </p:nvSpPr>
          <p:spPr>
            <a:xfrm>
              <a:off x="439729" y="1261759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07" name="Parallelogramm 1106">
              <a:extLst>
                <a:ext uri="{FF2B5EF4-FFF2-40B4-BE49-F238E27FC236}">
                  <a16:creationId xmlns:a16="http://schemas.microsoft.com/office/drawing/2014/main" id="{9DC19341-110B-4EE4-A02A-C1E220294610}"/>
                </a:ext>
              </a:extLst>
            </p:cNvPr>
            <p:cNvSpPr/>
            <p:nvPr/>
          </p:nvSpPr>
          <p:spPr>
            <a:xfrm>
              <a:off x="539284" y="1271212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08" name="Parallelogramm 1107">
              <a:extLst>
                <a:ext uri="{FF2B5EF4-FFF2-40B4-BE49-F238E27FC236}">
                  <a16:creationId xmlns:a16="http://schemas.microsoft.com/office/drawing/2014/main" id="{3EA09F06-29B3-4498-B8EA-775AB22765B2}"/>
                </a:ext>
              </a:extLst>
            </p:cNvPr>
            <p:cNvSpPr/>
            <p:nvPr/>
          </p:nvSpPr>
          <p:spPr>
            <a:xfrm>
              <a:off x="651479" y="1261759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09" name="Parallelogramm 1108">
              <a:extLst>
                <a:ext uri="{FF2B5EF4-FFF2-40B4-BE49-F238E27FC236}">
                  <a16:creationId xmlns:a16="http://schemas.microsoft.com/office/drawing/2014/main" id="{0A259CDC-A98C-4A1A-B464-F95C370A4773}"/>
                </a:ext>
              </a:extLst>
            </p:cNvPr>
            <p:cNvSpPr/>
            <p:nvPr/>
          </p:nvSpPr>
          <p:spPr>
            <a:xfrm>
              <a:off x="425941" y="1355180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10" name="Parallelogramm 1109">
              <a:extLst>
                <a:ext uri="{FF2B5EF4-FFF2-40B4-BE49-F238E27FC236}">
                  <a16:creationId xmlns:a16="http://schemas.microsoft.com/office/drawing/2014/main" id="{9A2D3A8E-F579-4020-8BF2-76499A5BB0F7}"/>
                </a:ext>
              </a:extLst>
            </p:cNvPr>
            <p:cNvSpPr/>
            <p:nvPr/>
          </p:nvSpPr>
          <p:spPr>
            <a:xfrm>
              <a:off x="539284" y="1420599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11" name="Parallelogramm 1110">
              <a:extLst>
                <a:ext uri="{FF2B5EF4-FFF2-40B4-BE49-F238E27FC236}">
                  <a16:creationId xmlns:a16="http://schemas.microsoft.com/office/drawing/2014/main" id="{0BDB7FCB-07D4-4406-9F2A-8188230F5B72}"/>
                </a:ext>
              </a:extLst>
            </p:cNvPr>
            <p:cNvSpPr/>
            <p:nvPr/>
          </p:nvSpPr>
          <p:spPr>
            <a:xfrm>
              <a:off x="637691" y="1355180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12" name="Parallelogramm 1111">
              <a:extLst>
                <a:ext uri="{FF2B5EF4-FFF2-40B4-BE49-F238E27FC236}">
                  <a16:creationId xmlns:a16="http://schemas.microsoft.com/office/drawing/2014/main" id="{CDEF9A64-35A9-419F-AFC0-EE61119D4C83}"/>
                </a:ext>
              </a:extLst>
            </p:cNvPr>
            <p:cNvSpPr/>
            <p:nvPr/>
          </p:nvSpPr>
          <p:spPr>
            <a:xfrm>
              <a:off x="785698" y="1258494"/>
              <a:ext cx="250439" cy="8262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13" name="Parallelogramm 1112">
              <a:extLst>
                <a:ext uri="{FF2B5EF4-FFF2-40B4-BE49-F238E27FC236}">
                  <a16:creationId xmlns:a16="http://schemas.microsoft.com/office/drawing/2014/main" id="{CEF3948A-4BE0-4C2D-9195-4C4244BF397A}"/>
                </a:ext>
              </a:extLst>
            </p:cNvPr>
            <p:cNvSpPr/>
            <p:nvPr/>
          </p:nvSpPr>
          <p:spPr>
            <a:xfrm>
              <a:off x="814013" y="1300749"/>
              <a:ext cx="184805" cy="62006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1114" name="Gerader Verbinder 1113">
              <a:extLst>
                <a:ext uri="{FF2B5EF4-FFF2-40B4-BE49-F238E27FC236}">
                  <a16:creationId xmlns:a16="http://schemas.microsoft.com/office/drawing/2014/main" id="{22129EBF-29F4-42D7-9AAB-6FD33072B24A}"/>
                </a:ext>
              </a:extLst>
            </p:cNvPr>
            <p:cNvCxnSpPr>
              <a:cxnSpLocks/>
              <a:stCxn id="1117" idx="5"/>
              <a:endCxn id="1117" idx="3"/>
            </p:cNvCxnSpPr>
            <p:nvPr/>
          </p:nvCxnSpPr>
          <p:spPr>
            <a:xfrm>
              <a:off x="292484" y="1525634"/>
              <a:ext cx="431720" cy="281412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Freihandform: Form 1114">
              <a:extLst>
                <a:ext uri="{FF2B5EF4-FFF2-40B4-BE49-F238E27FC236}">
                  <a16:creationId xmlns:a16="http://schemas.microsoft.com/office/drawing/2014/main" id="{526B7E99-A53C-4427-B904-25E8489B2E67}"/>
                </a:ext>
              </a:extLst>
            </p:cNvPr>
            <p:cNvSpPr/>
            <p:nvPr/>
          </p:nvSpPr>
          <p:spPr>
            <a:xfrm>
              <a:off x="1020076" y="1247780"/>
              <a:ext cx="274320" cy="562825"/>
            </a:xfrm>
            <a:custGeom>
              <a:avLst/>
              <a:gdLst>
                <a:gd name="connsiteX0" fmla="*/ 274320 w 274320"/>
                <a:gd name="connsiteY0" fmla="*/ 0 h 574040"/>
                <a:gd name="connsiteX1" fmla="*/ 167640 w 274320"/>
                <a:gd name="connsiteY1" fmla="*/ 162560 h 574040"/>
                <a:gd name="connsiteX2" fmla="*/ 96520 w 274320"/>
                <a:gd name="connsiteY2" fmla="*/ 391160 h 574040"/>
                <a:gd name="connsiteX3" fmla="*/ 0 w 274320"/>
                <a:gd name="connsiteY3" fmla="*/ 574040 h 57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574040">
                  <a:moveTo>
                    <a:pt x="274320" y="0"/>
                  </a:moveTo>
                  <a:cubicBezTo>
                    <a:pt x="235796" y="48683"/>
                    <a:pt x="197273" y="97367"/>
                    <a:pt x="167640" y="162560"/>
                  </a:cubicBezTo>
                  <a:cubicBezTo>
                    <a:pt x="138007" y="227753"/>
                    <a:pt x="124460" y="322580"/>
                    <a:pt x="96520" y="391160"/>
                  </a:cubicBezTo>
                  <a:cubicBezTo>
                    <a:pt x="68580" y="459740"/>
                    <a:pt x="34290" y="516890"/>
                    <a:pt x="0" y="574040"/>
                  </a:cubicBezTo>
                </a:path>
              </a:pathLst>
            </a:custGeom>
            <a:noFill/>
            <a:ln w="34925" cmpd="tri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16" name="Freihandform: Form 1115">
              <a:extLst>
                <a:ext uri="{FF2B5EF4-FFF2-40B4-BE49-F238E27FC236}">
                  <a16:creationId xmlns:a16="http://schemas.microsoft.com/office/drawing/2014/main" id="{3CE823AE-7381-44D6-8774-C8D16A00F7DB}"/>
                </a:ext>
              </a:extLst>
            </p:cNvPr>
            <p:cNvSpPr/>
            <p:nvPr/>
          </p:nvSpPr>
          <p:spPr>
            <a:xfrm>
              <a:off x="269305" y="1555094"/>
              <a:ext cx="1112520" cy="48025"/>
            </a:xfrm>
            <a:custGeom>
              <a:avLst/>
              <a:gdLst>
                <a:gd name="connsiteX0" fmla="*/ 0 w 1112520"/>
                <a:gd name="connsiteY0" fmla="*/ 17286 h 48025"/>
                <a:gd name="connsiteX1" fmla="*/ 284480 w 1112520"/>
                <a:gd name="connsiteY1" fmla="*/ 47766 h 48025"/>
                <a:gd name="connsiteX2" fmla="*/ 848360 w 1112520"/>
                <a:gd name="connsiteY2" fmla="*/ 2046 h 48025"/>
                <a:gd name="connsiteX3" fmla="*/ 1112520 w 1112520"/>
                <a:gd name="connsiteY3" fmla="*/ 12206 h 4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20" h="48025">
                  <a:moveTo>
                    <a:pt x="0" y="17286"/>
                  </a:moveTo>
                  <a:cubicBezTo>
                    <a:pt x="71543" y="33796"/>
                    <a:pt x="143087" y="50306"/>
                    <a:pt x="284480" y="47766"/>
                  </a:cubicBezTo>
                  <a:cubicBezTo>
                    <a:pt x="425873" y="45226"/>
                    <a:pt x="710353" y="7973"/>
                    <a:pt x="848360" y="2046"/>
                  </a:cubicBezTo>
                  <a:cubicBezTo>
                    <a:pt x="986367" y="-3881"/>
                    <a:pt x="1049443" y="4162"/>
                    <a:pt x="1112520" y="12206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17" name="Parallelogramm 1116">
              <a:extLst>
                <a:ext uri="{FF2B5EF4-FFF2-40B4-BE49-F238E27FC236}">
                  <a16:creationId xmlns:a16="http://schemas.microsoft.com/office/drawing/2014/main" id="{3E415423-8D76-4E43-9E29-0187B725EF38}"/>
                </a:ext>
              </a:extLst>
            </p:cNvPr>
            <p:cNvSpPr/>
            <p:nvPr/>
          </p:nvSpPr>
          <p:spPr>
            <a:xfrm>
              <a:off x="168527" y="1244221"/>
              <a:ext cx="1359268" cy="562825"/>
            </a:xfrm>
            <a:prstGeom prst="parallelogram">
              <a:avLst>
                <a:gd name="adj" fmla="val 44048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18" name="Parallelogramm 1117">
              <a:extLst>
                <a:ext uri="{FF2B5EF4-FFF2-40B4-BE49-F238E27FC236}">
                  <a16:creationId xmlns:a16="http://schemas.microsoft.com/office/drawing/2014/main" id="{65B5E381-89FC-4033-9435-E113B7AB8664}"/>
                </a:ext>
              </a:extLst>
            </p:cNvPr>
            <p:cNvSpPr/>
            <p:nvPr/>
          </p:nvSpPr>
          <p:spPr>
            <a:xfrm>
              <a:off x="401868" y="1441363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19" name="Parallelogramm 1118">
              <a:extLst>
                <a:ext uri="{FF2B5EF4-FFF2-40B4-BE49-F238E27FC236}">
                  <a16:creationId xmlns:a16="http://schemas.microsoft.com/office/drawing/2014/main" id="{C6A4C916-30AD-4076-94BE-5C570FDC450B}"/>
                </a:ext>
              </a:extLst>
            </p:cNvPr>
            <p:cNvSpPr/>
            <p:nvPr/>
          </p:nvSpPr>
          <p:spPr>
            <a:xfrm>
              <a:off x="655361" y="1430619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20" name="Parallelogramm 1119">
              <a:extLst>
                <a:ext uri="{FF2B5EF4-FFF2-40B4-BE49-F238E27FC236}">
                  <a16:creationId xmlns:a16="http://schemas.microsoft.com/office/drawing/2014/main" id="{4BE87B1B-A2AE-4F6A-A8E7-894FBB277EBC}"/>
                </a:ext>
              </a:extLst>
            </p:cNvPr>
            <p:cNvSpPr/>
            <p:nvPr/>
          </p:nvSpPr>
          <p:spPr>
            <a:xfrm>
              <a:off x="532982" y="1358028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21" name="Parallelogramm 1120">
              <a:extLst>
                <a:ext uri="{FF2B5EF4-FFF2-40B4-BE49-F238E27FC236}">
                  <a16:creationId xmlns:a16="http://schemas.microsoft.com/office/drawing/2014/main" id="{5B0C02CE-ABBC-4A16-A601-D7D5A5E363A8}"/>
                </a:ext>
              </a:extLst>
            </p:cNvPr>
            <p:cNvSpPr/>
            <p:nvPr/>
          </p:nvSpPr>
          <p:spPr>
            <a:xfrm>
              <a:off x="827377" y="1398321"/>
              <a:ext cx="169693" cy="151145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22" name="Parallelogramm 1121">
              <a:extLst>
                <a:ext uri="{FF2B5EF4-FFF2-40B4-BE49-F238E27FC236}">
                  <a16:creationId xmlns:a16="http://schemas.microsoft.com/office/drawing/2014/main" id="{7857657B-275B-4D2B-BD8E-C2BAB0DD2AB7}"/>
                </a:ext>
              </a:extLst>
            </p:cNvPr>
            <p:cNvSpPr/>
            <p:nvPr/>
          </p:nvSpPr>
          <p:spPr>
            <a:xfrm>
              <a:off x="650709" y="1512788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23" name="Parallelogramm 1122">
              <a:extLst>
                <a:ext uri="{FF2B5EF4-FFF2-40B4-BE49-F238E27FC236}">
                  <a16:creationId xmlns:a16="http://schemas.microsoft.com/office/drawing/2014/main" id="{3DB53CD1-4924-4C0C-B77A-B107B898C19C}"/>
                </a:ext>
              </a:extLst>
            </p:cNvPr>
            <p:cNvSpPr/>
            <p:nvPr/>
          </p:nvSpPr>
          <p:spPr>
            <a:xfrm>
              <a:off x="487045" y="1516896"/>
              <a:ext cx="94924" cy="45719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125" name="Textfeld 1124">
            <a:extLst>
              <a:ext uri="{FF2B5EF4-FFF2-40B4-BE49-F238E27FC236}">
                <a16:creationId xmlns:a16="http://schemas.microsoft.com/office/drawing/2014/main" id="{100421AF-261D-4858-954F-E8AEB91F16E9}"/>
              </a:ext>
            </a:extLst>
          </p:cNvPr>
          <p:cNvSpPr txBox="1"/>
          <p:nvPr/>
        </p:nvSpPr>
        <p:spPr>
          <a:xfrm>
            <a:off x="2937477" y="4036087"/>
            <a:ext cx="124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additional impervious area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1D48FCC-E7EF-4AC8-81D5-98B389DEA2D0}"/>
              </a:ext>
            </a:extLst>
          </p:cNvPr>
          <p:cNvSpPr/>
          <p:nvPr/>
        </p:nvSpPr>
        <p:spPr>
          <a:xfrm>
            <a:off x="2155479" y="3346518"/>
            <a:ext cx="814965" cy="3839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6" name="Rechteck 1125">
            <a:extLst>
              <a:ext uri="{FF2B5EF4-FFF2-40B4-BE49-F238E27FC236}">
                <a16:creationId xmlns:a16="http://schemas.microsoft.com/office/drawing/2014/main" id="{E65D91D5-0AAF-4D2D-9804-D8DC12300CA7}"/>
              </a:ext>
            </a:extLst>
          </p:cNvPr>
          <p:cNvSpPr/>
          <p:nvPr/>
        </p:nvSpPr>
        <p:spPr>
          <a:xfrm>
            <a:off x="3271535" y="3397504"/>
            <a:ext cx="814965" cy="3839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19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</Words>
  <Application>Microsoft Office PowerPoint</Application>
  <PresentationFormat>A3-Papier (297 x 420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van der Linden</dc:creator>
  <cp:lastModifiedBy>Frantz, David, JProf. Dr.</cp:lastModifiedBy>
  <cp:revision>25</cp:revision>
  <dcterms:created xsi:type="dcterms:W3CDTF">2022-07-05T12:40:31Z</dcterms:created>
  <dcterms:modified xsi:type="dcterms:W3CDTF">2022-07-27T09:45:12Z</dcterms:modified>
</cp:coreProperties>
</file>