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ca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-162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2.xml"/><Relationship Id="rId3" Type="http://schemas.openxmlformats.org/officeDocument/2006/relationships/presProps" Target="presProps.xml"/><Relationship Id="rId7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9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ca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ca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4F08B-7CA7-43F1-91BA-41899D87880B}" type="datetimeFigureOut">
              <a:rPr lang="ca-ES" smtClean="0"/>
              <a:t>15/09/2020</a:t>
            </a:fld>
            <a:endParaRPr lang="ca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EFA2D-80CB-4AB3-BCDB-8D7497A15A09}" type="slidenum">
              <a:rPr lang="ca-ES" smtClean="0"/>
              <a:t>‹Nº›</a:t>
            </a:fld>
            <a:endParaRPr lang="ca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ca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ca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4F08B-7CA7-43F1-91BA-41899D87880B}" type="datetimeFigureOut">
              <a:rPr lang="ca-ES" smtClean="0"/>
              <a:t>15/09/2020</a:t>
            </a:fld>
            <a:endParaRPr lang="ca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EFA2D-80CB-4AB3-BCDB-8D7497A15A09}" type="slidenum">
              <a:rPr lang="ca-ES" smtClean="0"/>
              <a:t>‹Nº›</a:t>
            </a:fld>
            <a:endParaRPr lang="ca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ca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ca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4F08B-7CA7-43F1-91BA-41899D87880B}" type="datetimeFigureOut">
              <a:rPr lang="ca-ES" smtClean="0"/>
              <a:t>15/09/2020</a:t>
            </a:fld>
            <a:endParaRPr lang="ca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EFA2D-80CB-4AB3-BCDB-8D7497A15A09}" type="slidenum">
              <a:rPr lang="ca-ES" smtClean="0"/>
              <a:t>‹Nº›</a:t>
            </a:fld>
            <a:endParaRPr lang="ca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ca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ca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4F08B-7CA7-43F1-91BA-41899D87880B}" type="datetimeFigureOut">
              <a:rPr lang="ca-ES" smtClean="0"/>
              <a:t>15/09/2020</a:t>
            </a:fld>
            <a:endParaRPr lang="ca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EFA2D-80CB-4AB3-BCDB-8D7497A15A09}" type="slidenum">
              <a:rPr lang="ca-ES" smtClean="0"/>
              <a:t>‹Nº›</a:t>
            </a:fld>
            <a:endParaRPr lang="ca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ca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4F08B-7CA7-43F1-91BA-41899D87880B}" type="datetimeFigureOut">
              <a:rPr lang="ca-ES" smtClean="0"/>
              <a:t>15/09/2020</a:t>
            </a:fld>
            <a:endParaRPr lang="ca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EFA2D-80CB-4AB3-BCDB-8D7497A15A09}" type="slidenum">
              <a:rPr lang="ca-ES" smtClean="0"/>
              <a:t>‹Nº›</a:t>
            </a:fld>
            <a:endParaRPr lang="ca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ca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ca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ca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4F08B-7CA7-43F1-91BA-41899D87880B}" type="datetimeFigureOut">
              <a:rPr lang="ca-ES" smtClean="0"/>
              <a:t>15/09/2020</a:t>
            </a:fld>
            <a:endParaRPr lang="ca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EFA2D-80CB-4AB3-BCDB-8D7497A15A09}" type="slidenum">
              <a:rPr lang="ca-ES" smtClean="0"/>
              <a:t>‹Nº›</a:t>
            </a:fld>
            <a:endParaRPr lang="ca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ca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ca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ca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4F08B-7CA7-43F1-91BA-41899D87880B}" type="datetimeFigureOut">
              <a:rPr lang="ca-ES" smtClean="0"/>
              <a:t>15/09/2020</a:t>
            </a:fld>
            <a:endParaRPr lang="ca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EFA2D-80CB-4AB3-BCDB-8D7497A15A09}" type="slidenum">
              <a:rPr lang="ca-ES" smtClean="0"/>
              <a:t>‹Nº›</a:t>
            </a:fld>
            <a:endParaRPr lang="ca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ca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4F08B-7CA7-43F1-91BA-41899D87880B}" type="datetimeFigureOut">
              <a:rPr lang="ca-ES" smtClean="0"/>
              <a:t>15/09/2020</a:t>
            </a:fld>
            <a:endParaRPr lang="ca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EFA2D-80CB-4AB3-BCDB-8D7497A15A09}" type="slidenum">
              <a:rPr lang="ca-ES" smtClean="0"/>
              <a:t>‹Nº›</a:t>
            </a:fld>
            <a:endParaRPr lang="ca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4F08B-7CA7-43F1-91BA-41899D87880B}" type="datetimeFigureOut">
              <a:rPr lang="ca-ES" smtClean="0"/>
              <a:t>15/09/2020</a:t>
            </a:fld>
            <a:endParaRPr lang="ca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EFA2D-80CB-4AB3-BCDB-8D7497A15A09}" type="slidenum">
              <a:rPr lang="ca-ES" smtClean="0"/>
              <a:t>‹Nº›</a:t>
            </a:fld>
            <a:endParaRPr lang="ca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ca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ca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4F08B-7CA7-43F1-91BA-41899D87880B}" type="datetimeFigureOut">
              <a:rPr lang="ca-ES" smtClean="0"/>
              <a:t>15/09/2020</a:t>
            </a:fld>
            <a:endParaRPr lang="ca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EFA2D-80CB-4AB3-BCDB-8D7497A15A09}" type="slidenum">
              <a:rPr lang="ca-ES" smtClean="0"/>
              <a:t>‹Nº›</a:t>
            </a:fld>
            <a:endParaRPr lang="ca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ca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a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4F08B-7CA7-43F1-91BA-41899D87880B}" type="datetimeFigureOut">
              <a:rPr lang="ca-ES" smtClean="0"/>
              <a:t>15/09/2020</a:t>
            </a:fld>
            <a:endParaRPr lang="ca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EFA2D-80CB-4AB3-BCDB-8D7497A15A09}" type="slidenum">
              <a:rPr lang="ca-ES" smtClean="0"/>
              <a:t>‹Nº›</a:t>
            </a:fld>
            <a:endParaRPr lang="ca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ca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ca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64F08B-7CA7-43F1-91BA-41899D87880B}" type="datetimeFigureOut">
              <a:rPr lang="ca-ES" smtClean="0"/>
              <a:t>15/09/2020</a:t>
            </a:fld>
            <a:endParaRPr lang="ca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a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6EFA2D-80CB-4AB3-BCDB-8D7497A15A09}" type="slidenum">
              <a:rPr lang="ca-ES" smtClean="0"/>
              <a:t>‹Nº›</a:t>
            </a:fld>
            <a:endParaRPr lang="ca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a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323528" y="836712"/>
            <a:ext cx="2268000" cy="540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sz="1400" dirty="0" smtClean="0"/>
              <a:t>Extracció BBDD  de COBATEST (Excel file)</a:t>
            </a:r>
            <a:endParaRPr lang="ca-ES" sz="1400" dirty="0"/>
          </a:p>
        </p:txBody>
      </p:sp>
      <p:sp>
        <p:nvSpPr>
          <p:cNvPr id="10" name="9 Rectángulo"/>
          <p:cNvSpPr/>
          <p:nvPr/>
        </p:nvSpPr>
        <p:spPr>
          <a:xfrm>
            <a:off x="323528" y="2780928"/>
            <a:ext cx="2268000" cy="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sz="1400" dirty="0" smtClean="0"/>
              <a:t>Taula final de la BBDD de COBATEST</a:t>
            </a:r>
            <a:endParaRPr lang="ca-ES" sz="1400" dirty="0"/>
          </a:p>
        </p:txBody>
      </p:sp>
      <p:cxnSp>
        <p:nvCxnSpPr>
          <p:cNvPr id="12" name="11 Conector recto de flecha"/>
          <p:cNvCxnSpPr>
            <a:stCxn id="4" idx="2"/>
            <a:endCxn id="10" idx="0"/>
          </p:cNvCxnSpPr>
          <p:nvPr/>
        </p:nvCxnSpPr>
        <p:spPr>
          <a:xfrm>
            <a:off x="1457528" y="1376712"/>
            <a:ext cx="0" cy="1404216"/>
          </a:xfrm>
          <a:prstGeom prst="straightConnector1">
            <a:avLst/>
          </a:prstGeom>
          <a:ln w="127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12 Elipse"/>
          <p:cNvSpPr/>
          <p:nvPr/>
        </p:nvSpPr>
        <p:spPr>
          <a:xfrm>
            <a:off x="1547664" y="1772816"/>
            <a:ext cx="1728192" cy="64807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a-ES" sz="1200" dirty="0" smtClean="0"/>
              <a:t>Depuració de les dades (sintaxis STATA)</a:t>
            </a:r>
            <a:endParaRPr lang="ca-ES" sz="1200" dirty="0"/>
          </a:p>
        </p:txBody>
      </p:sp>
      <p:sp>
        <p:nvSpPr>
          <p:cNvPr id="15" name="14 Rectángulo"/>
          <p:cNvSpPr/>
          <p:nvPr/>
        </p:nvSpPr>
        <p:spPr>
          <a:xfrm>
            <a:off x="3813164" y="836712"/>
            <a:ext cx="360000" cy="54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 dirty="0"/>
          </a:p>
        </p:txBody>
      </p:sp>
      <p:sp>
        <p:nvSpPr>
          <p:cNvPr id="16" name="15 Rectángulo"/>
          <p:cNvSpPr/>
          <p:nvPr/>
        </p:nvSpPr>
        <p:spPr>
          <a:xfrm>
            <a:off x="4389228" y="836712"/>
            <a:ext cx="360000" cy="54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 dirty="0"/>
          </a:p>
        </p:txBody>
      </p:sp>
      <p:sp>
        <p:nvSpPr>
          <p:cNvPr id="17" name="16 Rectángulo"/>
          <p:cNvSpPr/>
          <p:nvPr/>
        </p:nvSpPr>
        <p:spPr>
          <a:xfrm>
            <a:off x="4965292" y="836712"/>
            <a:ext cx="360000" cy="54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 dirty="0"/>
          </a:p>
        </p:txBody>
      </p:sp>
      <p:sp>
        <p:nvSpPr>
          <p:cNvPr id="18" name="17 Rectángulo"/>
          <p:cNvSpPr/>
          <p:nvPr/>
        </p:nvSpPr>
        <p:spPr>
          <a:xfrm>
            <a:off x="5541356" y="836712"/>
            <a:ext cx="360000" cy="54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 dirty="0"/>
          </a:p>
        </p:txBody>
      </p:sp>
      <p:sp>
        <p:nvSpPr>
          <p:cNvPr id="19" name="18 Rectángulo"/>
          <p:cNvSpPr/>
          <p:nvPr/>
        </p:nvSpPr>
        <p:spPr>
          <a:xfrm>
            <a:off x="6117420" y="836712"/>
            <a:ext cx="360000" cy="54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 dirty="0"/>
          </a:p>
        </p:txBody>
      </p:sp>
      <p:sp>
        <p:nvSpPr>
          <p:cNvPr id="20" name="19 Rectángulo"/>
          <p:cNvSpPr/>
          <p:nvPr/>
        </p:nvSpPr>
        <p:spPr>
          <a:xfrm>
            <a:off x="6693484" y="836712"/>
            <a:ext cx="360000" cy="54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 dirty="0"/>
          </a:p>
        </p:txBody>
      </p:sp>
      <p:sp>
        <p:nvSpPr>
          <p:cNvPr id="24" name="23 Cerrar corchete"/>
          <p:cNvSpPr/>
          <p:nvPr/>
        </p:nvSpPr>
        <p:spPr>
          <a:xfrm rot="5400000">
            <a:off x="5362741" y="-289129"/>
            <a:ext cx="130199" cy="3417628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25" name="24 Rectángulo"/>
          <p:cNvSpPr/>
          <p:nvPr/>
        </p:nvSpPr>
        <p:spPr>
          <a:xfrm>
            <a:off x="2029785" y="4407495"/>
            <a:ext cx="2268000" cy="54000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sz="1400" dirty="0" smtClean="0"/>
              <a:t>Taula final pel càlcul dels indicadors</a:t>
            </a:r>
            <a:endParaRPr lang="ca-ES" sz="1400" dirty="0"/>
          </a:p>
        </p:txBody>
      </p:sp>
      <p:sp>
        <p:nvSpPr>
          <p:cNvPr id="28" name="27 Rectángulo"/>
          <p:cNvSpPr/>
          <p:nvPr/>
        </p:nvSpPr>
        <p:spPr>
          <a:xfrm>
            <a:off x="3813164" y="2780928"/>
            <a:ext cx="360000" cy="54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 dirty="0"/>
          </a:p>
        </p:txBody>
      </p:sp>
      <p:sp>
        <p:nvSpPr>
          <p:cNvPr id="29" name="28 Rectángulo"/>
          <p:cNvSpPr/>
          <p:nvPr/>
        </p:nvSpPr>
        <p:spPr>
          <a:xfrm>
            <a:off x="4389228" y="2780928"/>
            <a:ext cx="360000" cy="54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 dirty="0"/>
          </a:p>
        </p:txBody>
      </p:sp>
      <p:sp>
        <p:nvSpPr>
          <p:cNvPr id="30" name="29 Rectángulo"/>
          <p:cNvSpPr/>
          <p:nvPr/>
        </p:nvSpPr>
        <p:spPr>
          <a:xfrm>
            <a:off x="4965292" y="2780928"/>
            <a:ext cx="360000" cy="54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 dirty="0"/>
          </a:p>
        </p:txBody>
      </p:sp>
      <p:sp>
        <p:nvSpPr>
          <p:cNvPr id="31" name="30 Rectángulo"/>
          <p:cNvSpPr/>
          <p:nvPr/>
        </p:nvSpPr>
        <p:spPr>
          <a:xfrm>
            <a:off x="5541356" y="2780928"/>
            <a:ext cx="360000" cy="54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 dirty="0"/>
          </a:p>
        </p:txBody>
      </p:sp>
      <p:sp>
        <p:nvSpPr>
          <p:cNvPr id="32" name="31 Rectángulo"/>
          <p:cNvSpPr/>
          <p:nvPr/>
        </p:nvSpPr>
        <p:spPr>
          <a:xfrm>
            <a:off x="6117420" y="2780928"/>
            <a:ext cx="360000" cy="54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 dirty="0"/>
          </a:p>
        </p:txBody>
      </p:sp>
      <p:sp>
        <p:nvSpPr>
          <p:cNvPr id="33" name="32 Rectángulo"/>
          <p:cNvSpPr/>
          <p:nvPr/>
        </p:nvSpPr>
        <p:spPr>
          <a:xfrm>
            <a:off x="6693484" y="2780928"/>
            <a:ext cx="360000" cy="54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 dirty="0"/>
          </a:p>
        </p:txBody>
      </p:sp>
      <p:sp>
        <p:nvSpPr>
          <p:cNvPr id="35" name="34 CuadroTexto"/>
          <p:cNvSpPr txBox="1"/>
          <p:nvPr/>
        </p:nvSpPr>
        <p:spPr>
          <a:xfrm>
            <a:off x="3741156" y="1495817"/>
            <a:ext cx="36724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sz="1200" dirty="0" smtClean="0"/>
              <a:t>Dades desagregades (Excel file) (1 arxiu per centre)</a:t>
            </a:r>
          </a:p>
        </p:txBody>
      </p:sp>
      <p:sp>
        <p:nvSpPr>
          <p:cNvPr id="36" name="35 CuadroTexto"/>
          <p:cNvSpPr txBox="1"/>
          <p:nvPr/>
        </p:nvSpPr>
        <p:spPr>
          <a:xfrm>
            <a:off x="3635896" y="3429000"/>
            <a:ext cx="36724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a-ES" sz="1200" dirty="0" smtClean="0"/>
              <a:t>Taules finals per centre</a:t>
            </a:r>
          </a:p>
        </p:txBody>
      </p:sp>
      <p:sp>
        <p:nvSpPr>
          <p:cNvPr id="38" name="37 CuadroTexto"/>
          <p:cNvSpPr txBox="1"/>
          <p:nvPr/>
        </p:nvSpPr>
        <p:spPr>
          <a:xfrm>
            <a:off x="2987824" y="2852936"/>
            <a:ext cx="3600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sz="3200" dirty="0" smtClean="0"/>
              <a:t>+</a:t>
            </a:r>
            <a:endParaRPr lang="ca-ES" sz="3200" dirty="0"/>
          </a:p>
        </p:txBody>
      </p:sp>
      <p:sp>
        <p:nvSpPr>
          <p:cNvPr id="39" name="38 CuadroTexto"/>
          <p:cNvSpPr txBox="1"/>
          <p:nvPr/>
        </p:nvSpPr>
        <p:spPr>
          <a:xfrm>
            <a:off x="4131639" y="2900005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dirty="0" smtClean="0"/>
              <a:t>+</a:t>
            </a:r>
            <a:endParaRPr lang="ca-ES" dirty="0"/>
          </a:p>
        </p:txBody>
      </p:sp>
      <p:sp>
        <p:nvSpPr>
          <p:cNvPr id="40" name="39 CuadroTexto"/>
          <p:cNvSpPr txBox="1"/>
          <p:nvPr/>
        </p:nvSpPr>
        <p:spPr>
          <a:xfrm>
            <a:off x="4707703" y="2900005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dirty="0" smtClean="0"/>
              <a:t>+</a:t>
            </a:r>
            <a:endParaRPr lang="ca-ES" dirty="0"/>
          </a:p>
        </p:txBody>
      </p:sp>
      <p:sp>
        <p:nvSpPr>
          <p:cNvPr id="41" name="40 CuadroTexto"/>
          <p:cNvSpPr txBox="1"/>
          <p:nvPr/>
        </p:nvSpPr>
        <p:spPr>
          <a:xfrm>
            <a:off x="5283767" y="2900005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dirty="0" smtClean="0"/>
              <a:t>+</a:t>
            </a:r>
            <a:endParaRPr lang="ca-ES" dirty="0"/>
          </a:p>
        </p:txBody>
      </p:sp>
      <p:sp>
        <p:nvSpPr>
          <p:cNvPr id="42" name="41 CuadroTexto"/>
          <p:cNvSpPr txBox="1"/>
          <p:nvPr/>
        </p:nvSpPr>
        <p:spPr>
          <a:xfrm>
            <a:off x="5859831" y="2900005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dirty="0" smtClean="0"/>
              <a:t>+</a:t>
            </a:r>
            <a:endParaRPr lang="ca-ES" dirty="0"/>
          </a:p>
        </p:txBody>
      </p:sp>
      <p:sp>
        <p:nvSpPr>
          <p:cNvPr id="43" name="42 CuadroTexto"/>
          <p:cNvSpPr txBox="1"/>
          <p:nvPr/>
        </p:nvSpPr>
        <p:spPr>
          <a:xfrm>
            <a:off x="6444208" y="2900005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dirty="0" smtClean="0"/>
              <a:t>+</a:t>
            </a:r>
            <a:endParaRPr lang="ca-ES" dirty="0"/>
          </a:p>
        </p:txBody>
      </p:sp>
      <p:cxnSp>
        <p:nvCxnSpPr>
          <p:cNvPr id="47" name="46 Conector recto de flecha"/>
          <p:cNvCxnSpPr>
            <a:stCxn id="38" idx="2"/>
            <a:endCxn id="25" idx="0"/>
          </p:cNvCxnSpPr>
          <p:nvPr/>
        </p:nvCxnSpPr>
        <p:spPr>
          <a:xfrm flipH="1">
            <a:off x="3163785" y="3437711"/>
            <a:ext cx="0" cy="969784"/>
          </a:xfrm>
          <a:prstGeom prst="straightConnector1">
            <a:avLst/>
          </a:prstGeom>
          <a:ln w="127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8" name="47 Rectángulo"/>
          <p:cNvSpPr/>
          <p:nvPr/>
        </p:nvSpPr>
        <p:spPr>
          <a:xfrm>
            <a:off x="3528136" y="5805264"/>
            <a:ext cx="2268000" cy="540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a-ES" sz="1400" dirty="0" smtClean="0"/>
              <a:t>Càlcul d’indicadors globals i per centre</a:t>
            </a:r>
            <a:endParaRPr lang="ca-ES" sz="1400" dirty="0"/>
          </a:p>
        </p:txBody>
      </p:sp>
      <p:cxnSp>
        <p:nvCxnSpPr>
          <p:cNvPr id="50" name="49 Conector recto de flecha"/>
          <p:cNvCxnSpPr>
            <a:stCxn id="53" idx="2"/>
            <a:endCxn id="48" idx="0"/>
          </p:cNvCxnSpPr>
          <p:nvPr/>
        </p:nvCxnSpPr>
        <p:spPr>
          <a:xfrm flipH="1">
            <a:off x="4662136" y="4992270"/>
            <a:ext cx="0" cy="812994"/>
          </a:xfrm>
          <a:prstGeom prst="straightConnector1">
            <a:avLst/>
          </a:prstGeom>
          <a:ln w="127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3" name="52 CuadroTexto"/>
          <p:cNvSpPr txBox="1"/>
          <p:nvPr/>
        </p:nvSpPr>
        <p:spPr>
          <a:xfrm>
            <a:off x="4494488" y="4407495"/>
            <a:ext cx="3600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sz="3200" dirty="0" smtClean="0"/>
              <a:t>+</a:t>
            </a:r>
            <a:endParaRPr lang="ca-ES" sz="3200" dirty="0"/>
          </a:p>
        </p:txBody>
      </p:sp>
      <p:sp>
        <p:nvSpPr>
          <p:cNvPr id="55" name="54 Rectángulo"/>
          <p:cNvSpPr/>
          <p:nvPr/>
        </p:nvSpPr>
        <p:spPr>
          <a:xfrm>
            <a:off x="5037300" y="4407495"/>
            <a:ext cx="36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 dirty="0"/>
          </a:p>
        </p:txBody>
      </p:sp>
      <p:sp>
        <p:nvSpPr>
          <p:cNvPr id="56" name="55 Rectángulo"/>
          <p:cNvSpPr/>
          <p:nvPr/>
        </p:nvSpPr>
        <p:spPr>
          <a:xfrm>
            <a:off x="5613364" y="4407495"/>
            <a:ext cx="36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 dirty="0"/>
          </a:p>
        </p:txBody>
      </p:sp>
      <p:sp>
        <p:nvSpPr>
          <p:cNvPr id="57" name="56 Rectángulo"/>
          <p:cNvSpPr/>
          <p:nvPr/>
        </p:nvSpPr>
        <p:spPr>
          <a:xfrm>
            <a:off x="6189428" y="4407495"/>
            <a:ext cx="36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 dirty="0"/>
          </a:p>
        </p:txBody>
      </p:sp>
      <p:sp>
        <p:nvSpPr>
          <p:cNvPr id="58" name="57 Rectángulo"/>
          <p:cNvSpPr/>
          <p:nvPr/>
        </p:nvSpPr>
        <p:spPr>
          <a:xfrm>
            <a:off x="6765492" y="4407495"/>
            <a:ext cx="36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 dirty="0"/>
          </a:p>
        </p:txBody>
      </p:sp>
      <p:sp>
        <p:nvSpPr>
          <p:cNvPr id="59" name="58 Rectángulo"/>
          <p:cNvSpPr/>
          <p:nvPr/>
        </p:nvSpPr>
        <p:spPr>
          <a:xfrm>
            <a:off x="7341556" y="4407495"/>
            <a:ext cx="36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 dirty="0"/>
          </a:p>
        </p:txBody>
      </p:sp>
      <p:sp>
        <p:nvSpPr>
          <p:cNvPr id="60" name="59 Rectángulo"/>
          <p:cNvSpPr/>
          <p:nvPr/>
        </p:nvSpPr>
        <p:spPr>
          <a:xfrm>
            <a:off x="7917620" y="4407495"/>
            <a:ext cx="360000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 dirty="0"/>
          </a:p>
        </p:txBody>
      </p:sp>
      <p:sp>
        <p:nvSpPr>
          <p:cNvPr id="62" name="61 CuadroTexto"/>
          <p:cNvSpPr txBox="1"/>
          <p:nvPr/>
        </p:nvSpPr>
        <p:spPr>
          <a:xfrm>
            <a:off x="4860032" y="5085184"/>
            <a:ext cx="3672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a-ES" sz="1200" dirty="0" smtClean="0"/>
              <a:t>Dades agregades (indicadors calculats) (1 arxiu per centre)</a:t>
            </a:r>
          </a:p>
        </p:txBody>
      </p:sp>
      <p:sp>
        <p:nvSpPr>
          <p:cNvPr id="63" name="62 CuadroTexto"/>
          <p:cNvSpPr txBox="1"/>
          <p:nvPr/>
        </p:nvSpPr>
        <p:spPr>
          <a:xfrm>
            <a:off x="5355775" y="4518259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dirty="0" smtClean="0"/>
              <a:t>+</a:t>
            </a:r>
            <a:endParaRPr lang="ca-ES" dirty="0"/>
          </a:p>
        </p:txBody>
      </p:sp>
      <p:sp>
        <p:nvSpPr>
          <p:cNvPr id="64" name="63 CuadroTexto"/>
          <p:cNvSpPr txBox="1"/>
          <p:nvPr/>
        </p:nvSpPr>
        <p:spPr>
          <a:xfrm>
            <a:off x="5931839" y="4518259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dirty="0" smtClean="0"/>
              <a:t>+</a:t>
            </a:r>
            <a:endParaRPr lang="ca-ES" dirty="0"/>
          </a:p>
        </p:txBody>
      </p:sp>
      <p:sp>
        <p:nvSpPr>
          <p:cNvPr id="65" name="64 CuadroTexto"/>
          <p:cNvSpPr txBox="1"/>
          <p:nvPr/>
        </p:nvSpPr>
        <p:spPr>
          <a:xfrm>
            <a:off x="6507903" y="4518259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dirty="0" smtClean="0"/>
              <a:t>+</a:t>
            </a:r>
            <a:endParaRPr lang="ca-ES" dirty="0"/>
          </a:p>
        </p:txBody>
      </p:sp>
      <p:sp>
        <p:nvSpPr>
          <p:cNvPr id="66" name="65 CuadroTexto"/>
          <p:cNvSpPr txBox="1"/>
          <p:nvPr/>
        </p:nvSpPr>
        <p:spPr>
          <a:xfrm>
            <a:off x="7083967" y="4518259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dirty="0" smtClean="0"/>
              <a:t>+</a:t>
            </a:r>
            <a:endParaRPr lang="ca-ES" dirty="0"/>
          </a:p>
        </p:txBody>
      </p:sp>
      <p:sp>
        <p:nvSpPr>
          <p:cNvPr id="67" name="66 CuadroTexto"/>
          <p:cNvSpPr txBox="1"/>
          <p:nvPr/>
        </p:nvSpPr>
        <p:spPr>
          <a:xfrm>
            <a:off x="7668344" y="4518259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dirty="0" smtClean="0"/>
              <a:t>+</a:t>
            </a:r>
            <a:endParaRPr lang="ca-ES" dirty="0"/>
          </a:p>
        </p:txBody>
      </p:sp>
      <p:cxnSp>
        <p:nvCxnSpPr>
          <p:cNvPr id="70" name="69 Conector recto de flecha"/>
          <p:cNvCxnSpPr/>
          <p:nvPr/>
        </p:nvCxnSpPr>
        <p:spPr>
          <a:xfrm>
            <a:off x="5469348" y="1772816"/>
            <a:ext cx="0" cy="952730"/>
          </a:xfrm>
          <a:prstGeom prst="straightConnector1">
            <a:avLst/>
          </a:prstGeom>
          <a:ln w="127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2" name="71 Elipse"/>
          <p:cNvSpPr/>
          <p:nvPr/>
        </p:nvSpPr>
        <p:spPr>
          <a:xfrm>
            <a:off x="5552364" y="1988840"/>
            <a:ext cx="1357144" cy="50405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a-ES" sz="1200" dirty="0" smtClean="0"/>
              <a:t>Depuració de les dades</a:t>
            </a:r>
            <a:endParaRPr lang="ca-ES" sz="1200" dirty="0"/>
          </a:p>
        </p:txBody>
      </p:sp>
      <p:sp>
        <p:nvSpPr>
          <p:cNvPr id="75" name="74 Cerrar corchete"/>
          <p:cNvSpPr/>
          <p:nvPr/>
        </p:nvSpPr>
        <p:spPr>
          <a:xfrm rot="5400000">
            <a:off x="5351618" y="1655086"/>
            <a:ext cx="130199" cy="3417628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77" name="76 Cerrar corchete"/>
          <p:cNvSpPr/>
          <p:nvPr/>
        </p:nvSpPr>
        <p:spPr>
          <a:xfrm rot="5400000">
            <a:off x="6575755" y="3311270"/>
            <a:ext cx="130199" cy="3417628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61E35DE47651DF429210691EF696823B" ma:contentTypeVersion="0" ma:contentTypeDescription="Crear nuevo documento." ma:contentTypeScope="" ma:versionID="462170b0097c646a0923dfbe585fad99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5b2b1fa7a59e354d7f595b773242440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E03A038-5B35-4EF1-81A1-5948F72EF2CF}"/>
</file>

<file path=customXml/itemProps2.xml><?xml version="1.0" encoding="utf-8"?>
<ds:datastoreItem xmlns:ds="http://schemas.openxmlformats.org/officeDocument/2006/customXml" ds:itemID="{C11525E6-DE74-420B-8866-2BB208993212}"/>
</file>

<file path=customXml/itemProps3.xml><?xml version="1.0" encoding="utf-8"?>
<ds:datastoreItem xmlns:ds="http://schemas.openxmlformats.org/officeDocument/2006/customXml" ds:itemID="{BD1AFF17-BC14-442E-9E44-0709BFFF76F2}"/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79</Words>
  <Application>Microsoft Office PowerPoint</Application>
  <PresentationFormat>Presentación en pantalla (4:3)</PresentationFormat>
  <Paragraphs>21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Diapositiva 1</vt:lpstr>
    </vt:vector>
  </TitlesOfParts>
  <Company>Hewlett-Packard 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Laura</dc:creator>
  <cp:lastModifiedBy>Laura</cp:lastModifiedBy>
  <cp:revision>4</cp:revision>
  <dcterms:created xsi:type="dcterms:W3CDTF">2020-09-15T14:33:21Z</dcterms:created>
  <dcterms:modified xsi:type="dcterms:W3CDTF">2020-09-15T15:09:32Z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0x01010061E35DE47651DF429210691EF696823B</vt:lpwstr>
  </property>
</Properties>
</file>