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9" r:id="rId7"/>
    <p:sldId id="259" r:id="rId8"/>
    <p:sldId id="260" r:id="rId9"/>
    <p:sldId id="280"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7E7"/>
    <a:srgbClr val="B1EBFF"/>
    <a:srgbClr val="BD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5226" autoAdjust="0"/>
  </p:normalViewPr>
  <p:slideViewPr>
    <p:cSldViewPr snapToGrid="0">
      <p:cViewPr>
        <p:scale>
          <a:sx n="66" d="100"/>
          <a:sy n="66" d="100"/>
        </p:scale>
        <p:origin x="34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4.jpe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05531" y="1828800"/>
            <a:ext cx="9144000" cy="1477818"/>
          </a:xfrm>
        </p:spPr>
        <p:txBody>
          <a:bodyPr anchor="b">
            <a:normAutofit/>
          </a:bodyPr>
          <a:lstStyle>
            <a:lvl1pPr algn="ctr">
              <a:defRPr sz="5000"/>
            </a:lvl1pPr>
          </a:lstStyle>
          <a:p>
            <a:r>
              <a:rPr lang="pt-PT"/>
              <a:t>Clique para editar o estilo de título do Modelo Global</a:t>
            </a:r>
            <a:endParaRPr lang="en-US" dirty="0"/>
          </a:p>
        </p:txBody>
      </p:sp>
      <p:sp>
        <p:nvSpPr>
          <p:cNvPr id="3" name="Untertitel 2"/>
          <p:cNvSpPr>
            <a:spLocks noGrp="1"/>
          </p:cNvSpPr>
          <p:nvPr>
            <p:ph type="subTitle" idx="1" hasCustomPrompt="1"/>
          </p:nvPr>
        </p:nvSpPr>
        <p:spPr>
          <a:xfrm>
            <a:off x="1524000" y="3666694"/>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Insert </a:t>
            </a:r>
            <a:r>
              <a:rPr lang="de-DE" dirty="0" err="1"/>
              <a:t>text</a:t>
            </a:r>
            <a:endParaRPr lang="en-US" dirty="0"/>
          </a:p>
        </p:txBody>
      </p:sp>
      <p:pic>
        <p:nvPicPr>
          <p:cNvPr id="7" name="Picture 16" descr="A colorful shapes on a black background&#10;&#10;Description automatically generated">
            <a:extLst>
              <a:ext uri="{FF2B5EF4-FFF2-40B4-BE49-F238E27FC236}">
                <a16:creationId xmlns:a16="http://schemas.microsoft.com/office/drawing/2014/main" id="{911EBC9D-79C9-1C08-DB58-1924B81432B4}"/>
              </a:ext>
            </a:extLst>
          </p:cNvPr>
          <p:cNvPicPr>
            <a:picLocks noChangeAspect="1"/>
          </p:cNvPicPr>
          <p:nvPr userDrawn="1"/>
        </p:nvPicPr>
        <p:blipFill>
          <a:blip r:embed="rId2"/>
          <a:stretch>
            <a:fillRect/>
          </a:stretch>
        </p:blipFill>
        <p:spPr>
          <a:xfrm>
            <a:off x="5430122" y="576670"/>
            <a:ext cx="1323668" cy="859744"/>
          </a:xfrm>
          <a:prstGeom prst="rect">
            <a:avLst/>
          </a:prstGeom>
        </p:spPr>
      </p:pic>
      <p:sp>
        <p:nvSpPr>
          <p:cNvPr id="8" name="Rectangle 3">
            <a:extLst>
              <a:ext uri="{FF2B5EF4-FFF2-40B4-BE49-F238E27FC236}">
                <a16:creationId xmlns:a16="http://schemas.microsoft.com/office/drawing/2014/main" id="{8B41F1B9-2FC9-E666-49D8-50EF160AB7E5}"/>
              </a:ext>
            </a:extLst>
          </p:cNvPr>
          <p:cNvSpPr/>
          <p:nvPr userDrawn="1"/>
        </p:nvSpPr>
        <p:spPr>
          <a:xfrm>
            <a:off x="-5523" y="6261652"/>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3"/>
          <a:stretch>
            <a:fillRect/>
          </a:stretch>
        </p:blipFill>
        <p:spPr>
          <a:xfrm>
            <a:off x="372116" y="6395273"/>
            <a:ext cx="1352885" cy="335951"/>
          </a:xfrm>
          <a:prstGeom prst="rect">
            <a:avLst/>
          </a:prstGeom>
        </p:spPr>
      </p:pic>
      <p:pic>
        <p:nvPicPr>
          <p:cNvPr id="10"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4"/>
          <a:stretch>
            <a:fillRect/>
          </a:stretch>
        </p:blipFill>
        <p:spPr>
          <a:xfrm>
            <a:off x="4207588" y="6390162"/>
            <a:ext cx="1669120" cy="339325"/>
          </a:xfrm>
          <a:prstGeom prst="rect">
            <a:avLst/>
          </a:prstGeom>
        </p:spPr>
      </p:pic>
      <p:sp>
        <p:nvSpPr>
          <p:cNvPr id="11" name="TextBox 6">
            <a:extLst>
              <a:ext uri="{FF2B5EF4-FFF2-40B4-BE49-F238E27FC236}">
                <a16:creationId xmlns:a16="http://schemas.microsoft.com/office/drawing/2014/main" id="{387FB858-5CF8-AEE9-7AEF-C00EA2F039D0}"/>
              </a:ext>
            </a:extLst>
          </p:cNvPr>
          <p:cNvSpPr txBox="1"/>
          <p:nvPr userDrawn="1"/>
        </p:nvSpPr>
        <p:spPr>
          <a:xfrm>
            <a:off x="6712193" y="6360155"/>
            <a:ext cx="523966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13"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5"/>
          <a:stretch>
            <a:fillRect/>
          </a:stretch>
        </p:blipFill>
        <p:spPr>
          <a:xfrm>
            <a:off x="-7374" y="6125873"/>
            <a:ext cx="12198661" cy="138587"/>
          </a:xfrm>
          <a:prstGeom prst="rect">
            <a:avLst/>
          </a:prstGeom>
        </p:spPr>
      </p:pic>
    </p:spTree>
    <p:extLst>
      <p:ext uri="{BB962C8B-B14F-4D97-AF65-F5344CB8AC3E}">
        <p14:creationId xmlns:p14="http://schemas.microsoft.com/office/powerpoint/2010/main" val="269122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654AB63C-F071-2754-6DD2-CEE7B5EB9DF9}"/>
              </a:ext>
            </a:extLst>
          </p:cNvPr>
          <p:cNvSpPr/>
          <p:nvPr userDrawn="1"/>
        </p:nvSpPr>
        <p:spPr>
          <a:xfrm>
            <a:off x="5683" y="0"/>
            <a:ext cx="12204290" cy="6839564"/>
          </a:xfrm>
          <a:prstGeom prst="rect">
            <a:avLst/>
          </a:prstGeom>
          <a:solidFill>
            <a:srgbClr val="F0A7E7"/>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rgbClr val="595959"/>
              </a:solidFill>
              <a:cs typeface="Calibri"/>
            </a:endParaRPr>
          </a:p>
        </p:txBody>
      </p:sp>
      <p:pic>
        <p:nvPicPr>
          <p:cNvPr id="9" name="Picture 25" descr="A white diamond shaped object with black background&#10;&#10;Description automatically generated">
            <a:extLst>
              <a:ext uri="{FF2B5EF4-FFF2-40B4-BE49-F238E27FC236}">
                <a16:creationId xmlns:a16="http://schemas.microsoft.com/office/drawing/2014/main" id="{C683AD83-3EB4-7C6B-60CD-CAB0E7417B89}"/>
              </a:ext>
            </a:extLst>
          </p:cNvPr>
          <p:cNvPicPr>
            <a:picLocks noChangeAspect="1"/>
          </p:cNvPicPr>
          <p:nvPr userDrawn="1"/>
        </p:nvPicPr>
        <p:blipFill>
          <a:blip r:embed="rId2"/>
          <a:stretch>
            <a:fillRect/>
          </a:stretch>
        </p:blipFill>
        <p:spPr>
          <a:xfrm>
            <a:off x="675246" y="1086222"/>
            <a:ext cx="2788023" cy="2788023"/>
          </a:xfrm>
          <a:prstGeom prst="rect">
            <a:avLst/>
          </a:prstGeom>
        </p:spPr>
      </p:pic>
      <p:sp>
        <p:nvSpPr>
          <p:cNvPr id="12" name="Rectangle 3">
            <a:extLst>
              <a:ext uri="{FF2B5EF4-FFF2-40B4-BE49-F238E27FC236}">
                <a16:creationId xmlns:a16="http://schemas.microsoft.com/office/drawing/2014/main" id="{8B41F1B9-2FC9-E666-49D8-50EF160AB7E5}"/>
              </a:ext>
            </a:extLst>
          </p:cNvPr>
          <p:cNvSpPr/>
          <p:nvPr userDrawn="1"/>
        </p:nvSpPr>
        <p:spPr>
          <a:xfrm>
            <a:off x="-5523" y="6261652"/>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3"/>
          <a:stretch>
            <a:fillRect/>
          </a:stretch>
        </p:blipFill>
        <p:spPr>
          <a:xfrm>
            <a:off x="372116" y="6395273"/>
            <a:ext cx="1352885" cy="335951"/>
          </a:xfrm>
          <a:prstGeom prst="rect">
            <a:avLst/>
          </a:prstGeom>
        </p:spPr>
      </p:pic>
      <p:pic>
        <p:nvPicPr>
          <p:cNvPr id="14"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4"/>
          <a:stretch>
            <a:fillRect/>
          </a:stretch>
        </p:blipFill>
        <p:spPr>
          <a:xfrm>
            <a:off x="4207588" y="6390162"/>
            <a:ext cx="1669120" cy="339325"/>
          </a:xfrm>
          <a:prstGeom prst="rect">
            <a:avLst/>
          </a:prstGeom>
        </p:spPr>
      </p:pic>
      <p:sp>
        <p:nvSpPr>
          <p:cNvPr id="15" name="TextBox 6">
            <a:extLst>
              <a:ext uri="{FF2B5EF4-FFF2-40B4-BE49-F238E27FC236}">
                <a16:creationId xmlns:a16="http://schemas.microsoft.com/office/drawing/2014/main" id="{387FB858-5CF8-AEE9-7AEF-C00EA2F039D0}"/>
              </a:ext>
            </a:extLst>
          </p:cNvPr>
          <p:cNvSpPr txBox="1"/>
          <p:nvPr userDrawn="1"/>
        </p:nvSpPr>
        <p:spPr>
          <a:xfrm>
            <a:off x="6712193" y="6360155"/>
            <a:ext cx="520271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16"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5"/>
          <a:stretch>
            <a:fillRect/>
          </a:stretch>
        </p:blipFill>
        <p:spPr>
          <a:xfrm>
            <a:off x="-7374" y="6125873"/>
            <a:ext cx="12198661" cy="138587"/>
          </a:xfrm>
          <a:prstGeom prst="rect">
            <a:avLst/>
          </a:prstGeom>
        </p:spPr>
      </p:pic>
      <p:sp>
        <p:nvSpPr>
          <p:cNvPr id="3" name="Textfeld 2"/>
          <p:cNvSpPr txBox="1"/>
          <p:nvPr userDrawn="1"/>
        </p:nvSpPr>
        <p:spPr>
          <a:xfrm>
            <a:off x="3870035" y="1585609"/>
            <a:ext cx="1533237" cy="1477328"/>
          </a:xfrm>
          <a:prstGeom prst="rect">
            <a:avLst/>
          </a:prstGeom>
          <a:noFill/>
        </p:spPr>
        <p:txBody>
          <a:bodyPr wrap="square" rtlCol="0">
            <a:spAutoFit/>
          </a:bodyPr>
          <a:lstStyle/>
          <a:p>
            <a:r>
              <a:rPr lang="en-US" sz="9000" b="0" dirty="0">
                <a:solidFill>
                  <a:schemeClr val="bg1"/>
                </a:solidFill>
                <a:latin typeface="Nunito bold"/>
                <a:ea typeface="+mj-lt"/>
                <a:cs typeface="+mj-lt"/>
              </a:rPr>
              <a:t>"</a:t>
            </a:r>
            <a:endParaRPr lang="en-US" sz="9000" dirty="0"/>
          </a:p>
        </p:txBody>
      </p:sp>
      <p:sp>
        <p:nvSpPr>
          <p:cNvPr id="7" name="Textplatzhalter 6"/>
          <p:cNvSpPr>
            <a:spLocks noGrp="1"/>
          </p:cNvSpPr>
          <p:nvPr>
            <p:ph type="body" sz="quarter" idx="10" hasCustomPrompt="1"/>
          </p:nvPr>
        </p:nvSpPr>
        <p:spPr>
          <a:xfrm>
            <a:off x="5135563" y="1585913"/>
            <a:ext cx="6178550" cy="3946421"/>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800" baseline="0">
                <a:solidFill>
                  <a:schemeClr val="bg1"/>
                </a:solidFill>
              </a:defRPr>
            </a:lvl1pPr>
          </a:lstStyle>
          <a:p>
            <a:pPr lvl="0"/>
            <a:r>
              <a:rPr lang="en-US" dirty="0"/>
              <a:t>Insert text here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text here </a:t>
            </a:r>
          </a:p>
          <a:p>
            <a:pPr lvl="0"/>
            <a:endParaRPr lang="en-US" dirty="0"/>
          </a:p>
        </p:txBody>
      </p:sp>
    </p:spTree>
    <p:extLst>
      <p:ext uri="{BB962C8B-B14F-4D97-AF65-F5344CB8AC3E}">
        <p14:creationId xmlns:p14="http://schemas.microsoft.com/office/powerpoint/2010/main" val="293533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Titel 6"/>
          <p:cNvSpPr>
            <a:spLocks noGrp="1"/>
          </p:cNvSpPr>
          <p:nvPr>
            <p:ph type="title" hasCustomPrompt="1"/>
          </p:nvPr>
        </p:nvSpPr>
        <p:spPr>
          <a:xfrm>
            <a:off x="2860200" y="2749237"/>
            <a:ext cx="6465455" cy="1325563"/>
          </a:xfrm>
        </p:spPr>
        <p:txBody>
          <a:bodyPr/>
          <a:lstStyle>
            <a:lvl1pPr algn="ctr">
              <a:defRPr baseline="0"/>
            </a:lvl1pPr>
          </a:lstStyle>
          <a:p>
            <a:r>
              <a:rPr lang="de-DE" dirty="0" err="1"/>
              <a:t>Thank</a:t>
            </a:r>
            <a:r>
              <a:rPr lang="de-DE" dirty="0"/>
              <a:t> </a:t>
            </a:r>
            <a:r>
              <a:rPr lang="de-DE" dirty="0" err="1"/>
              <a:t>you</a:t>
            </a:r>
            <a:endParaRPr lang="en-US" dirty="0"/>
          </a:p>
        </p:txBody>
      </p:sp>
      <p:pic>
        <p:nvPicPr>
          <p:cNvPr id="8" name="Picture 16" descr="A colorful shapes on a black background&#10;&#10;Description automatically generated">
            <a:extLst>
              <a:ext uri="{FF2B5EF4-FFF2-40B4-BE49-F238E27FC236}">
                <a16:creationId xmlns:a16="http://schemas.microsoft.com/office/drawing/2014/main" id="{341A4FE9-BF47-6126-A6CF-4CBF8152896E}"/>
              </a:ext>
            </a:extLst>
          </p:cNvPr>
          <p:cNvPicPr>
            <a:picLocks noChangeAspect="1"/>
          </p:cNvPicPr>
          <p:nvPr userDrawn="1"/>
        </p:nvPicPr>
        <p:blipFill>
          <a:blip r:embed="rId2"/>
          <a:stretch>
            <a:fillRect/>
          </a:stretch>
        </p:blipFill>
        <p:spPr>
          <a:xfrm>
            <a:off x="5431093" y="1630875"/>
            <a:ext cx="1323668" cy="859744"/>
          </a:xfrm>
          <a:prstGeom prst="rect">
            <a:avLst/>
          </a:prstGeom>
        </p:spPr>
      </p:pic>
      <p:sp>
        <p:nvSpPr>
          <p:cNvPr id="10" name="Rectangle 3">
            <a:extLst>
              <a:ext uri="{FF2B5EF4-FFF2-40B4-BE49-F238E27FC236}">
                <a16:creationId xmlns:a16="http://schemas.microsoft.com/office/drawing/2014/main" id="{8B41F1B9-2FC9-E666-49D8-50EF160AB7E5}"/>
              </a:ext>
            </a:extLst>
          </p:cNvPr>
          <p:cNvSpPr/>
          <p:nvPr userDrawn="1"/>
        </p:nvSpPr>
        <p:spPr>
          <a:xfrm>
            <a:off x="-11044" y="6261652"/>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3"/>
          <a:stretch>
            <a:fillRect/>
          </a:stretch>
        </p:blipFill>
        <p:spPr>
          <a:xfrm>
            <a:off x="366595" y="6395273"/>
            <a:ext cx="1352885" cy="335951"/>
          </a:xfrm>
          <a:prstGeom prst="rect">
            <a:avLst/>
          </a:prstGeom>
        </p:spPr>
      </p:pic>
      <p:pic>
        <p:nvPicPr>
          <p:cNvPr id="12"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4"/>
          <a:stretch>
            <a:fillRect/>
          </a:stretch>
        </p:blipFill>
        <p:spPr>
          <a:xfrm>
            <a:off x="4202067" y="6390162"/>
            <a:ext cx="1669120" cy="339325"/>
          </a:xfrm>
          <a:prstGeom prst="rect">
            <a:avLst/>
          </a:prstGeom>
        </p:spPr>
      </p:pic>
      <p:sp>
        <p:nvSpPr>
          <p:cNvPr id="13" name="TextBox 6">
            <a:extLst>
              <a:ext uri="{FF2B5EF4-FFF2-40B4-BE49-F238E27FC236}">
                <a16:creationId xmlns:a16="http://schemas.microsoft.com/office/drawing/2014/main" id="{387FB858-5CF8-AEE9-7AEF-C00EA2F039D0}"/>
              </a:ext>
            </a:extLst>
          </p:cNvPr>
          <p:cNvSpPr txBox="1"/>
          <p:nvPr userDrawn="1"/>
        </p:nvSpPr>
        <p:spPr>
          <a:xfrm>
            <a:off x="6712193" y="6360155"/>
            <a:ext cx="519348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14"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5"/>
          <a:stretch>
            <a:fillRect/>
          </a:stretch>
        </p:blipFill>
        <p:spPr>
          <a:xfrm>
            <a:off x="-12895" y="6125873"/>
            <a:ext cx="12198661" cy="138587"/>
          </a:xfrm>
          <a:prstGeom prst="rect">
            <a:avLst/>
          </a:prstGeom>
        </p:spPr>
      </p:pic>
      <p:sp>
        <p:nvSpPr>
          <p:cNvPr id="3" name="Textplatzhalter 2"/>
          <p:cNvSpPr>
            <a:spLocks noGrp="1"/>
          </p:cNvSpPr>
          <p:nvPr>
            <p:ph type="body" sz="quarter" idx="10" hasCustomPrompt="1"/>
          </p:nvPr>
        </p:nvSpPr>
        <p:spPr>
          <a:xfrm>
            <a:off x="2860675" y="4479925"/>
            <a:ext cx="6464300" cy="868363"/>
          </a:xfrm>
        </p:spPr>
        <p:txBody>
          <a:bodyPr/>
          <a:lstStyle>
            <a:lvl1pPr marL="0" indent="0" algn="ctr">
              <a:buNone/>
              <a:defRPr baseline="0"/>
            </a:lvl1pPr>
          </a:lstStyle>
          <a:p>
            <a:pPr lvl="0"/>
            <a:r>
              <a:rPr lang="en-US" dirty="0"/>
              <a:t>Insert text</a:t>
            </a:r>
          </a:p>
        </p:txBody>
      </p:sp>
    </p:spTree>
    <p:extLst>
      <p:ext uri="{BB962C8B-B14F-4D97-AF65-F5344CB8AC3E}">
        <p14:creationId xmlns:p14="http://schemas.microsoft.com/office/powerpoint/2010/main" val="3050052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8B41F1B9-2FC9-E666-49D8-50EF160AB7E5}"/>
              </a:ext>
            </a:extLst>
          </p:cNvPr>
          <p:cNvSpPr/>
          <p:nvPr userDrawn="1"/>
        </p:nvSpPr>
        <p:spPr>
          <a:xfrm>
            <a:off x="-11044" y="6264698"/>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2"/>
          <a:stretch>
            <a:fillRect/>
          </a:stretch>
        </p:blipFill>
        <p:spPr>
          <a:xfrm>
            <a:off x="366595" y="6398319"/>
            <a:ext cx="1352885" cy="335951"/>
          </a:xfrm>
          <a:prstGeom prst="rect">
            <a:avLst/>
          </a:prstGeom>
        </p:spPr>
      </p:pic>
      <p:pic>
        <p:nvPicPr>
          <p:cNvPr id="7"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3"/>
          <a:stretch>
            <a:fillRect/>
          </a:stretch>
        </p:blipFill>
        <p:spPr>
          <a:xfrm>
            <a:off x="4207588" y="6393208"/>
            <a:ext cx="1669120" cy="339325"/>
          </a:xfrm>
          <a:prstGeom prst="rect">
            <a:avLst/>
          </a:prstGeom>
        </p:spPr>
      </p:pic>
      <p:sp>
        <p:nvSpPr>
          <p:cNvPr id="8" name="TextBox 6">
            <a:extLst>
              <a:ext uri="{FF2B5EF4-FFF2-40B4-BE49-F238E27FC236}">
                <a16:creationId xmlns:a16="http://schemas.microsoft.com/office/drawing/2014/main" id="{387FB858-5CF8-AEE9-7AEF-C00EA2F039D0}"/>
              </a:ext>
            </a:extLst>
          </p:cNvPr>
          <p:cNvSpPr txBox="1"/>
          <p:nvPr userDrawn="1"/>
        </p:nvSpPr>
        <p:spPr>
          <a:xfrm>
            <a:off x="6712192" y="6363200"/>
            <a:ext cx="52766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9"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4"/>
          <a:stretch>
            <a:fillRect/>
          </a:stretch>
        </p:blipFill>
        <p:spPr>
          <a:xfrm>
            <a:off x="-12895" y="6128919"/>
            <a:ext cx="12198661" cy="138587"/>
          </a:xfrm>
          <a:prstGeom prst="rect">
            <a:avLst/>
          </a:prstGeom>
        </p:spPr>
      </p:pic>
    </p:spTree>
    <p:extLst>
      <p:ext uri="{BB962C8B-B14F-4D97-AF65-F5344CB8AC3E}">
        <p14:creationId xmlns:p14="http://schemas.microsoft.com/office/powerpoint/2010/main" val="235459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pty blue">
    <p:bg>
      <p:bgPr>
        <a:solidFill>
          <a:srgbClr val="B1EBFF"/>
        </a:solid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8B41F1B9-2FC9-E666-49D8-50EF160AB7E5}"/>
              </a:ext>
            </a:extLst>
          </p:cNvPr>
          <p:cNvSpPr/>
          <p:nvPr userDrawn="1"/>
        </p:nvSpPr>
        <p:spPr>
          <a:xfrm>
            <a:off x="-11044" y="6264698"/>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2"/>
          <a:stretch>
            <a:fillRect/>
          </a:stretch>
        </p:blipFill>
        <p:spPr>
          <a:xfrm>
            <a:off x="366595" y="6398319"/>
            <a:ext cx="1352885" cy="335951"/>
          </a:xfrm>
          <a:prstGeom prst="rect">
            <a:avLst/>
          </a:prstGeom>
        </p:spPr>
      </p:pic>
      <p:pic>
        <p:nvPicPr>
          <p:cNvPr id="7"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3"/>
          <a:stretch>
            <a:fillRect/>
          </a:stretch>
        </p:blipFill>
        <p:spPr>
          <a:xfrm>
            <a:off x="4207588" y="6393208"/>
            <a:ext cx="1669120" cy="339325"/>
          </a:xfrm>
          <a:prstGeom prst="rect">
            <a:avLst/>
          </a:prstGeom>
        </p:spPr>
      </p:pic>
      <p:sp>
        <p:nvSpPr>
          <p:cNvPr id="8" name="TextBox 6">
            <a:extLst>
              <a:ext uri="{FF2B5EF4-FFF2-40B4-BE49-F238E27FC236}">
                <a16:creationId xmlns:a16="http://schemas.microsoft.com/office/drawing/2014/main" id="{387FB858-5CF8-AEE9-7AEF-C00EA2F039D0}"/>
              </a:ext>
            </a:extLst>
          </p:cNvPr>
          <p:cNvSpPr txBox="1"/>
          <p:nvPr userDrawn="1"/>
        </p:nvSpPr>
        <p:spPr>
          <a:xfrm>
            <a:off x="6712192" y="6363200"/>
            <a:ext cx="52766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9"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4"/>
          <a:stretch>
            <a:fillRect/>
          </a:stretch>
        </p:blipFill>
        <p:spPr>
          <a:xfrm>
            <a:off x="-12895" y="6128919"/>
            <a:ext cx="12198661" cy="138587"/>
          </a:xfrm>
          <a:prstGeom prst="rect">
            <a:avLst/>
          </a:prstGeom>
        </p:spPr>
      </p:pic>
    </p:spTree>
    <p:extLst>
      <p:ext uri="{BB962C8B-B14F-4D97-AF65-F5344CB8AC3E}">
        <p14:creationId xmlns:p14="http://schemas.microsoft.com/office/powerpoint/2010/main" val="3148291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mpty pink">
    <p:bg>
      <p:bgPr>
        <a:solidFill>
          <a:srgbClr val="F0A7E7"/>
        </a:solid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8B41F1B9-2FC9-E666-49D8-50EF160AB7E5}"/>
              </a:ext>
            </a:extLst>
          </p:cNvPr>
          <p:cNvSpPr/>
          <p:nvPr userDrawn="1"/>
        </p:nvSpPr>
        <p:spPr>
          <a:xfrm>
            <a:off x="-11044" y="6264698"/>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2"/>
          <a:stretch>
            <a:fillRect/>
          </a:stretch>
        </p:blipFill>
        <p:spPr>
          <a:xfrm>
            <a:off x="366595" y="6398319"/>
            <a:ext cx="1352885" cy="335951"/>
          </a:xfrm>
          <a:prstGeom prst="rect">
            <a:avLst/>
          </a:prstGeom>
        </p:spPr>
      </p:pic>
      <p:pic>
        <p:nvPicPr>
          <p:cNvPr id="7"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3"/>
          <a:stretch>
            <a:fillRect/>
          </a:stretch>
        </p:blipFill>
        <p:spPr>
          <a:xfrm>
            <a:off x="4207588" y="6393208"/>
            <a:ext cx="1669120" cy="339325"/>
          </a:xfrm>
          <a:prstGeom prst="rect">
            <a:avLst/>
          </a:prstGeom>
        </p:spPr>
      </p:pic>
      <p:sp>
        <p:nvSpPr>
          <p:cNvPr id="8" name="TextBox 6">
            <a:extLst>
              <a:ext uri="{FF2B5EF4-FFF2-40B4-BE49-F238E27FC236}">
                <a16:creationId xmlns:a16="http://schemas.microsoft.com/office/drawing/2014/main" id="{387FB858-5CF8-AEE9-7AEF-C00EA2F039D0}"/>
              </a:ext>
            </a:extLst>
          </p:cNvPr>
          <p:cNvSpPr txBox="1"/>
          <p:nvPr userDrawn="1"/>
        </p:nvSpPr>
        <p:spPr>
          <a:xfrm>
            <a:off x="6712192" y="6363200"/>
            <a:ext cx="52766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9"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4"/>
          <a:stretch>
            <a:fillRect/>
          </a:stretch>
        </p:blipFill>
        <p:spPr>
          <a:xfrm>
            <a:off x="-12895" y="6128919"/>
            <a:ext cx="12198661" cy="138587"/>
          </a:xfrm>
          <a:prstGeom prst="rect">
            <a:avLst/>
          </a:prstGeom>
        </p:spPr>
      </p:pic>
    </p:spTree>
    <p:extLst>
      <p:ext uri="{BB962C8B-B14F-4D97-AF65-F5344CB8AC3E}">
        <p14:creationId xmlns:p14="http://schemas.microsoft.com/office/powerpoint/2010/main" val="3545075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mpty green">
    <p:bg>
      <p:bgPr>
        <a:solidFill>
          <a:srgbClr val="BDFFC1">
            <a:alpha val="79000"/>
          </a:srgbClr>
        </a:solid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8B41F1B9-2FC9-E666-49D8-50EF160AB7E5}"/>
              </a:ext>
            </a:extLst>
          </p:cNvPr>
          <p:cNvSpPr/>
          <p:nvPr userDrawn="1"/>
        </p:nvSpPr>
        <p:spPr>
          <a:xfrm>
            <a:off x="-11044" y="6264698"/>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2"/>
          <a:stretch>
            <a:fillRect/>
          </a:stretch>
        </p:blipFill>
        <p:spPr>
          <a:xfrm>
            <a:off x="366595" y="6398319"/>
            <a:ext cx="1352885" cy="335951"/>
          </a:xfrm>
          <a:prstGeom prst="rect">
            <a:avLst/>
          </a:prstGeom>
        </p:spPr>
      </p:pic>
      <p:pic>
        <p:nvPicPr>
          <p:cNvPr id="7"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3"/>
          <a:stretch>
            <a:fillRect/>
          </a:stretch>
        </p:blipFill>
        <p:spPr>
          <a:xfrm>
            <a:off x="4207588" y="6393208"/>
            <a:ext cx="1669120" cy="339325"/>
          </a:xfrm>
          <a:prstGeom prst="rect">
            <a:avLst/>
          </a:prstGeom>
        </p:spPr>
      </p:pic>
      <p:sp>
        <p:nvSpPr>
          <p:cNvPr id="8" name="TextBox 6">
            <a:extLst>
              <a:ext uri="{FF2B5EF4-FFF2-40B4-BE49-F238E27FC236}">
                <a16:creationId xmlns:a16="http://schemas.microsoft.com/office/drawing/2014/main" id="{387FB858-5CF8-AEE9-7AEF-C00EA2F039D0}"/>
              </a:ext>
            </a:extLst>
          </p:cNvPr>
          <p:cNvSpPr txBox="1"/>
          <p:nvPr userDrawn="1"/>
        </p:nvSpPr>
        <p:spPr>
          <a:xfrm>
            <a:off x="6712192" y="6363200"/>
            <a:ext cx="52766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9"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4"/>
          <a:stretch>
            <a:fillRect/>
          </a:stretch>
        </p:blipFill>
        <p:spPr>
          <a:xfrm>
            <a:off x="-12895" y="6128919"/>
            <a:ext cx="12198661" cy="138587"/>
          </a:xfrm>
          <a:prstGeom prst="rect">
            <a:avLst/>
          </a:prstGeom>
        </p:spPr>
      </p:pic>
    </p:spTree>
    <p:extLst>
      <p:ext uri="{BB962C8B-B14F-4D97-AF65-F5344CB8AC3E}">
        <p14:creationId xmlns:p14="http://schemas.microsoft.com/office/powerpoint/2010/main" val="7580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text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8200" y="573701"/>
            <a:ext cx="7105072" cy="1325563"/>
          </a:xfrm>
        </p:spPr>
        <p:txBody>
          <a:bodyPr/>
          <a:lstStyle>
            <a:lvl1pPr>
              <a:defRPr baseline="0"/>
            </a:lvl1pPr>
          </a:lstStyle>
          <a:p>
            <a:r>
              <a:rPr lang="de-DE" dirty="0"/>
              <a:t>Insert </a:t>
            </a:r>
            <a:r>
              <a:rPr lang="de-DE" dirty="0" err="1"/>
              <a:t>text</a:t>
            </a:r>
            <a:endParaRPr lang="en-US" dirty="0"/>
          </a:p>
        </p:txBody>
      </p:sp>
      <p:pic>
        <p:nvPicPr>
          <p:cNvPr id="12" name="Picture 4" descr="Shape&#10;&#10;Description automatically generated">
            <a:extLst>
              <a:ext uri="{FF2B5EF4-FFF2-40B4-BE49-F238E27FC236}">
                <a16:creationId xmlns:a16="http://schemas.microsoft.com/office/drawing/2014/main" id="{5C00939E-1663-7151-6289-453979AC1FFC}"/>
              </a:ext>
            </a:extLst>
          </p:cNvPr>
          <p:cNvPicPr>
            <a:picLocks noChangeAspect="1"/>
          </p:cNvPicPr>
          <p:nvPr userDrawn="1"/>
        </p:nvPicPr>
        <p:blipFill>
          <a:blip r:embed="rId2"/>
          <a:stretch>
            <a:fillRect/>
          </a:stretch>
        </p:blipFill>
        <p:spPr>
          <a:xfrm>
            <a:off x="8091562" y="292896"/>
            <a:ext cx="2743200" cy="2913762"/>
          </a:xfrm>
          <a:prstGeom prst="rect">
            <a:avLst/>
          </a:prstGeom>
        </p:spPr>
      </p:pic>
      <p:pic>
        <p:nvPicPr>
          <p:cNvPr id="13" name="Picture 5" descr="Shape, circle&#10;&#10;Description automatically generated">
            <a:extLst>
              <a:ext uri="{FF2B5EF4-FFF2-40B4-BE49-F238E27FC236}">
                <a16:creationId xmlns:a16="http://schemas.microsoft.com/office/drawing/2014/main" id="{1F21AD94-85A0-D17A-3ED1-02C7B2C88794}"/>
              </a:ext>
            </a:extLst>
          </p:cNvPr>
          <p:cNvPicPr>
            <a:picLocks noChangeAspect="1"/>
          </p:cNvPicPr>
          <p:nvPr userDrawn="1"/>
        </p:nvPicPr>
        <p:blipFill>
          <a:blip r:embed="rId3"/>
          <a:stretch>
            <a:fillRect/>
          </a:stretch>
        </p:blipFill>
        <p:spPr>
          <a:xfrm>
            <a:off x="9672006" y="-397934"/>
            <a:ext cx="2743200" cy="2743200"/>
          </a:xfrm>
          <a:prstGeom prst="rect">
            <a:avLst/>
          </a:prstGeom>
        </p:spPr>
      </p:pic>
      <p:pic>
        <p:nvPicPr>
          <p:cNvPr id="14" name="Picture 7" descr="Shape, circle&#10;&#10;Description automatically generated">
            <a:extLst>
              <a:ext uri="{FF2B5EF4-FFF2-40B4-BE49-F238E27FC236}">
                <a16:creationId xmlns:a16="http://schemas.microsoft.com/office/drawing/2014/main" id="{EB97FEFD-0981-962E-6BC0-14A5000BAD1D}"/>
              </a:ext>
            </a:extLst>
          </p:cNvPr>
          <p:cNvPicPr>
            <a:picLocks noChangeAspect="1"/>
          </p:cNvPicPr>
          <p:nvPr userDrawn="1"/>
        </p:nvPicPr>
        <p:blipFill>
          <a:blip r:embed="rId4"/>
          <a:stretch>
            <a:fillRect/>
          </a:stretch>
        </p:blipFill>
        <p:spPr>
          <a:xfrm>
            <a:off x="10617451" y="1246647"/>
            <a:ext cx="2743200" cy="2756039"/>
          </a:xfrm>
          <a:prstGeom prst="rect">
            <a:avLst/>
          </a:prstGeom>
        </p:spPr>
      </p:pic>
      <p:sp>
        <p:nvSpPr>
          <p:cNvPr id="17" name="Rectangle 3">
            <a:extLst>
              <a:ext uri="{FF2B5EF4-FFF2-40B4-BE49-F238E27FC236}">
                <a16:creationId xmlns:a16="http://schemas.microsoft.com/office/drawing/2014/main" id="{8B41F1B9-2FC9-E666-49D8-50EF160AB7E5}"/>
              </a:ext>
            </a:extLst>
          </p:cNvPr>
          <p:cNvSpPr/>
          <p:nvPr userDrawn="1"/>
        </p:nvSpPr>
        <p:spPr>
          <a:xfrm>
            <a:off x="-5523" y="6261652"/>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5"/>
          <a:stretch>
            <a:fillRect/>
          </a:stretch>
        </p:blipFill>
        <p:spPr>
          <a:xfrm>
            <a:off x="372116" y="6395273"/>
            <a:ext cx="1352885" cy="335951"/>
          </a:xfrm>
          <a:prstGeom prst="rect">
            <a:avLst/>
          </a:prstGeom>
        </p:spPr>
      </p:pic>
      <p:pic>
        <p:nvPicPr>
          <p:cNvPr id="19"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6"/>
          <a:stretch>
            <a:fillRect/>
          </a:stretch>
        </p:blipFill>
        <p:spPr>
          <a:xfrm>
            <a:off x="4207588" y="6390162"/>
            <a:ext cx="1669120" cy="339325"/>
          </a:xfrm>
          <a:prstGeom prst="rect">
            <a:avLst/>
          </a:prstGeom>
        </p:spPr>
      </p:pic>
      <p:sp>
        <p:nvSpPr>
          <p:cNvPr id="20" name="TextBox 6">
            <a:extLst>
              <a:ext uri="{FF2B5EF4-FFF2-40B4-BE49-F238E27FC236}">
                <a16:creationId xmlns:a16="http://schemas.microsoft.com/office/drawing/2014/main" id="{387FB858-5CF8-AEE9-7AEF-C00EA2F039D0}"/>
              </a:ext>
            </a:extLst>
          </p:cNvPr>
          <p:cNvSpPr txBox="1"/>
          <p:nvPr userDrawn="1"/>
        </p:nvSpPr>
        <p:spPr>
          <a:xfrm>
            <a:off x="6712192" y="6360155"/>
            <a:ext cx="528676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21"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7"/>
          <a:stretch>
            <a:fillRect/>
          </a:stretch>
        </p:blipFill>
        <p:spPr>
          <a:xfrm>
            <a:off x="-7374" y="6125873"/>
            <a:ext cx="12198661" cy="138587"/>
          </a:xfrm>
          <a:prstGeom prst="rect">
            <a:avLst/>
          </a:prstGeom>
        </p:spPr>
      </p:pic>
      <p:sp>
        <p:nvSpPr>
          <p:cNvPr id="4" name="Inhaltsplatzhalter 3"/>
          <p:cNvSpPr>
            <a:spLocks noGrp="1"/>
          </p:cNvSpPr>
          <p:nvPr>
            <p:ph sz="quarter" idx="10" hasCustomPrompt="1"/>
          </p:nvPr>
        </p:nvSpPr>
        <p:spPr>
          <a:xfrm>
            <a:off x="838199" y="2131619"/>
            <a:ext cx="7105073" cy="3630324"/>
          </a:xfrm>
        </p:spPr>
        <p:txBody>
          <a:bodyPr>
            <a:normAutofit/>
          </a:bodyPr>
          <a:lstStyle>
            <a:lvl1pPr marL="0" indent="0">
              <a:buNone/>
              <a:defRPr sz="1800"/>
            </a:lvl1pPr>
          </a:lstStyle>
          <a:p>
            <a:pPr lvl="0"/>
            <a:r>
              <a:rPr lang="de-DE" dirty="0"/>
              <a:t>Insert </a:t>
            </a:r>
            <a:r>
              <a:rPr lang="de-DE" dirty="0" err="1"/>
              <a:t>text</a:t>
            </a:r>
            <a:r>
              <a:rPr lang="de-DE" dirty="0"/>
              <a:t> </a:t>
            </a:r>
            <a:r>
              <a:rPr lang="de-DE" dirty="0" err="1"/>
              <a:t>here</a:t>
            </a:r>
            <a:r>
              <a:rPr lang="de-DE" dirty="0"/>
              <a:t> </a:t>
            </a:r>
            <a:endParaRPr lang="en-US" dirty="0"/>
          </a:p>
        </p:txBody>
      </p:sp>
    </p:spTree>
    <p:extLst>
      <p:ext uri="{BB962C8B-B14F-4D97-AF65-F5344CB8AC3E}">
        <p14:creationId xmlns:p14="http://schemas.microsoft.com/office/powerpoint/2010/main" val="143076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2">
    <p:spTree>
      <p:nvGrpSpPr>
        <p:cNvPr id="1" name=""/>
        <p:cNvGrpSpPr/>
        <p:nvPr/>
      </p:nvGrpSpPr>
      <p:grpSpPr>
        <a:xfrm>
          <a:off x="0" y="0"/>
          <a:ext cx="0" cy="0"/>
          <a:chOff x="0" y="0"/>
          <a:chExt cx="0" cy="0"/>
        </a:xfrm>
      </p:grpSpPr>
      <p:pic>
        <p:nvPicPr>
          <p:cNvPr id="13" name="Picture 11" descr="A blue hexagon on a black background&#10;&#10;Description automatically generated">
            <a:extLst>
              <a:ext uri="{FF2B5EF4-FFF2-40B4-BE49-F238E27FC236}">
                <a16:creationId xmlns:a16="http://schemas.microsoft.com/office/drawing/2014/main" id="{378DAD68-1665-2648-5DB6-5786A675DB43}"/>
              </a:ext>
            </a:extLst>
          </p:cNvPr>
          <p:cNvPicPr>
            <a:picLocks noChangeAspect="1"/>
          </p:cNvPicPr>
          <p:nvPr userDrawn="1"/>
        </p:nvPicPr>
        <p:blipFill>
          <a:blip r:embed="rId2"/>
          <a:stretch>
            <a:fillRect/>
          </a:stretch>
        </p:blipFill>
        <p:spPr>
          <a:xfrm>
            <a:off x="8953324" y="2712720"/>
            <a:ext cx="4932114" cy="4943581"/>
          </a:xfrm>
          <a:prstGeom prst="rect">
            <a:avLst/>
          </a:prstGeom>
        </p:spPr>
      </p:pic>
      <p:sp>
        <p:nvSpPr>
          <p:cNvPr id="6" name="Rectangle 3">
            <a:extLst>
              <a:ext uri="{FF2B5EF4-FFF2-40B4-BE49-F238E27FC236}">
                <a16:creationId xmlns:a16="http://schemas.microsoft.com/office/drawing/2014/main" id="{8B41F1B9-2FC9-E666-49D8-50EF160AB7E5}"/>
              </a:ext>
            </a:extLst>
          </p:cNvPr>
          <p:cNvSpPr/>
          <p:nvPr userDrawn="1"/>
        </p:nvSpPr>
        <p:spPr>
          <a:xfrm>
            <a:off x="-5523" y="6261652"/>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3"/>
          <a:stretch>
            <a:fillRect/>
          </a:stretch>
        </p:blipFill>
        <p:spPr>
          <a:xfrm>
            <a:off x="372116" y="6395273"/>
            <a:ext cx="1352885" cy="335951"/>
          </a:xfrm>
          <a:prstGeom prst="rect">
            <a:avLst/>
          </a:prstGeom>
        </p:spPr>
      </p:pic>
      <p:pic>
        <p:nvPicPr>
          <p:cNvPr id="8"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4"/>
          <a:stretch>
            <a:fillRect/>
          </a:stretch>
        </p:blipFill>
        <p:spPr>
          <a:xfrm>
            <a:off x="4207588" y="6390162"/>
            <a:ext cx="1669120" cy="339325"/>
          </a:xfrm>
          <a:prstGeom prst="rect">
            <a:avLst/>
          </a:prstGeom>
        </p:spPr>
      </p:pic>
      <p:sp>
        <p:nvSpPr>
          <p:cNvPr id="9" name="TextBox 6">
            <a:extLst>
              <a:ext uri="{FF2B5EF4-FFF2-40B4-BE49-F238E27FC236}">
                <a16:creationId xmlns:a16="http://schemas.microsoft.com/office/drawing/2014/main" id="{387FB858-5CF8-AEE9-7AEF-C00EA2F039D0}"/>
              </a:ext>
            </a:extLst>
          </p:cNvPr>
          <p:cNvSpPr txBox="1"/>
          <p:nvPr userDrawn="1"/>
        </p:nvSpPr>
        <p:spPr>
          <a:xfrm>
            <a:off x="6712192" y="6360155"/>
            <a:ext cx="530708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10"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5"/>
          <a:stretch>
            <a:fillRect/>
          </a:stretch>
        </p:blipFill>
        <p:spPr>
          <a:xfrm>
            <a:off x="-7374" y="6125873"/>
            <a:ext cx="12198661" cy="138587"/>
          </a:xfrm>
          <a:prstGeom prst="rect">
            <a:avLst/>
          </a:prstGeom>
        </p:spPr>
      </p:pic>
      <p:sp>
        <p:nvSpPr>
          <p:cNvPr id="12" name="Titel 1"/>
          <p:cNvSpPr>
            <a:spLocks noGrp="1"/>
          </p:cNvSpPr>
          <p:nvPr>
            <p:ph type="title" hasCustomPrompt="1"/>
          </p:nvPr>
        </p:nvSpPr>
        <p:spPr>
          <a:xfrm>
            <a:off x="833438" y="693948"/>
            <a:ext cx="8046402" cy="1325563"/>
          </a:xfrm>
        </p:spPr>
        <p:txBody>
          <a:bodyPr/>
          <a:lstStyle>
            <a:lvl1pPr>
              <a:defRPr/>
            </a:lvl1pPr>
          </a:lstStyle>
          <a:p>
            <a:r>
              <a:rPr lang="de-DE" dirty="0"/>
              <a:t>Insert </a:t>
            </a:r>
            <a:r>
              <a:rPr lang="de-DE" dirty="0" err="1"/>
              <a:t>text</a:t>
            </a:r>
            <a:r>
              <a:rPr lang="de-DE" dirty="0"/>
              <a:t> </a:t>
            </a:r>
            <a:endParaRPr lang="en-US" dirty="0"/>
          </a:p>
        </p:txBody>
      </p:sp>
      <p:pic>
        <p:nvPicPr>
          <p:cNvPr id="14" name="Picture 12" descr="A green triangle with black background&#10;&#10;Description automatically generated">
            <a:extLst>
              <a:ext uri="{FF2B5EF4-FFF2-40B4-BE49-F238E27FC236}">
                <a16:creationId xmlns:a16="http://schemas.microsoft.com/office/drawing/2014/main" id="{A6809989-C852-8A41-0F7D-2ED92684CDDE}"/>
              </a:ext>
            </a:extLst>
          </p:cNvPr>
          <p:cNvPicPr>
            <a:picLocks noChangeAspect="1"/>
          </p:cNvPicPr>
          <p:nvPr userDrawn="1"/>
        </p:nvPicPr>
        <p:blipFill>
          <a:blip r:embed="rId6"/>
          <a:stretch>
            <a:fillRect/>
          </a:stretch>
        </p:blipFill>
        <p:spPr>
          <a:xfrm rot="20899351">
            <a:off x="9900997" y="65546"/>
            <a:ext cx="2088151" cy="2217984"/>
          </a:xfrm>
          <a:prstGeom prst="rect">
            <a:avLst/>
          </a:prstGeom>
        </p:spPr>
      </p:pic>
      <p:sp>
        <p:nvSpPr>
          <p:cNvPr id="3" name="Textplatzhalter 2"/>
          <p:cNvSpPr>
            <a:spLocks noGrp="1"/>
          </p:cNvSpPr>
          <p:nvPr>
            <p:ph type="body" sz="quarter" idx="10" hasCustomPrompt="1"/>
          </p:nvPr>
        </p:nvSpPr>
        <p:spPr>
          <a:xfrm>
            <a:off x="833438" y="2281382"/>
            <a:ext cx="8046402" cy="3584432"/>
          </a:xfrm>
        </p:spPr>
        <p:txBody>
          <a:bodyPr>
            <a:normAutofit/>
          </a:bodyPr>
          <a:lstStyle>
            <a:lvl1pPr marL="0" indent="0">
              <a:buNone/>
              <a:defRPr sz="2200"/>
            </a:lvl1pPr>
          </a:lstStyle>
          <a:p>
            <a:pPr lvl="0"/>
            <a:r>
              <a:rPr lang="en-US" dirty="0"/>
              <a:t>Insert text here </a:t>
            </a:r>
          </a:p>
        </p:txBody>
      </p:sp>
    </p:spTree>
    <p:extLst>
      <p:ext uri="{BB962C8B-B14F-4D97-AF65-F5344CB8AC3E}">
        <p14:creationId xmlns:p14="http://schemas.microsoft.com/office/powerpoint/2010/main" val="360382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3">
    <p:spTree>
      <p:nvGrpSpPr>
        <p:cNvPr id="1" name=""/>
        <p:cNvGrpSpPr/>
        <p:nvPr/>
      </p:nvGrpSpPr>
      <p:grpSpPr>
        <a:xfrm>
          <a:off x="0" y="0"/>
          <a:ext cx="0" cy="0"/>
          <a:chOff x="0" y="0"/>
          <a:chExt cx="0" cy="0"/>
        </a:xfrm>
      </p:grpSpPr>
      <p:pic>
        <p:nvPicPr>
          <p:cNvPr id="13" name="Picture 21" descr="A green triangle with black background&#10;&#10;Description automatically generated">
            <a:extLst>
              <a:ext uri="{FF2B5EF4-FFF2-40B4-BE49-F238E27FC236}">
                <a16:creationId xmlns:a16="http://schemas.microsoft.com/office/drawing/2014/main" id="{7DE95297-66DD-00C5-57BF-624D1EECBA08}"/>
              </a:ext>
            </a:extLst>
          </p:cNvPr>
          <p:cNvPicPr>
            <a:picLocks noChangeAspect="1"/>
          </p:cNvPicPr>
          <p:nvPr userDrawn="1"/>
        </p:nvPicPr>
        <p:blipFill>
          <a:blip r:embed="rId2"/>
          <a:stretch>
            <a:fillRect/>
          </a:stretch>
        </p:blipFill>
        <p:spPr>
          <a:xfrm rot="5820000">
            <a:off x="11003374" y="3851006"/>
            <a:ext cx="1515534" cy="1613527"/>
          </a:xfrm>
          <a:prstGeom prst="rect">
            <a:avLst/>
          </a:prstGeom>
        </p:spPr>
      </p:pic>
      <p:pic>
        <p:nvPicPr>
          <p:cNvPr id="12" name="Picture 20" descr="A purple diamond shaped object&#10;&#10;Description automatically generated">
            <a:extLst>
              <a:ext uri="{FF2B5EF4-FFF2-40B4-BE49-F238E27FC236}">
                <a16:creationId xmlns:a16="http://schemas.microsoft.com/office/drawing/2014/main" id="{970B0D80-C870-C09F-9483-BBF635A82974}"/>
              </a:ext>
            </a:extLst>
          </p:cNvPr>
          <p:cNvPicPr>
            <a:picLocks noChangeAspect="1"/>
          </p:cNvPicPr>
          <p:nvPr userDrawn="1"/>
        </p:nvPicPr>
        <p:blipFill>
          <a:blip r:embed="rId3"/>
          <a:stretch>
            <a:fillRect/>
          </a:stretch>
        </p:blipFill>
        <p:spPr>
          <a:xfrm rot="720000">
            <a:off x="-2238771" y="503159"/>
            <a:ext cx="4765573" cy="4765573"/>
          </a:xfrm>
          <a:prstGeom prst="rect">
            <a:avLst/>
          </a:prstGeom>
        </p:spPr>
      </p:pic>
      <p:sp>
        <p:nvSpPr>
          <p:cNvPr id="2" name="Titel 1"/>
          <p:cNvSpPr>
            <a:spLocks noGrp="1"/>
          </p:cNvSpPr>
          <p:nvPr>
            <p:ph type="title" hasCustomPrompt="1"/>
          </p:nvPr>
        </p:nvSpPr>
        <p:spPr>
          <a:xfrm>
            <a:off x="2722880" y="718951"/>
            <a:ext cx="8145162" cy="1418065"/>
          </a:xfrm>
        </p:spPr>
        <p:txBody>
          <a:bodyPr anchor="b">
            <a:normAutofit/>
          </a:bodyPr>
          <a:lstStyle>
            <a:lvl1pPr algn="ctr">
              <a:defRPr sz="4400"/>
            </a:lvl1pPr>
          </a:lstStyle>
          <a:p>
            <a:r>
              <a:rPr lang="de-DE" dirty="0"/>
              <a:t>Insert </a:t>
            </a:r>
            <a:r>
              <a:rPr lang="de-DE" dirty="0" err="1"/>
              <a:t>text</a:t>
            </a:r>
            <a:endParaRPr lang="en-US" dirty="0"/>
          </a:p>
        </p:txBody>
      </p:sp>
      <p:sp>
        <p:nvSpPr>
          <p:cNvPr id="7" name="Rectangle 3">
            <a:extLst>
              <a:ext uri="{FF2B5EF4-FFF2-40B4-BE49-F238E27FC236}">
                <a16:creationId xmlns:a16="http://schemas.microsoft.com/office/drawing/2014/main" id="{8B41F1B9-2FC9-E666-49D8-50EF160AB7E5}"/>
              </a:ext>
            </a:extLst>
          </p:cNvPr>
          <p:cNvSpPr/>
          <p:nvPr userDrawn="1"/>
        </p:nvSpPr>
        <p:spPr>
          <a:xfrm>
            <a:off x="-5523" y="6261652"/>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4"/>
          <a:stretch>
            <a:fillRect/>
          </a:stretch>
        </p:blipFill>
        <p:spPr>
          <a:xfrm>
            <a:off x="372116" y="6395273"/>
            <a:ext cx="1352885" cy="335951"/>
          </a:xfrm>
          <a:prstGeom prst="rect">
            <a:avLst/>
          </a:prstGeom>
        </p:spPr>
      </p:pic>
      <p:pic>
        <p:nvPicPr>
          <p:cNvPr id="9"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5"/>
          <a:stretch>
            <a:fillRect/>
          </a:stretch>
        </p:blipFill>
        <p:spPr>
          <a:xfrm>
            <a:off x="4207588" y="6390162"/>
            <a:ext cx="1669120" cy="339325"/>
          </a:xfrm>
          <a:prstGeom prst="rect">
            <a:avLst/>
          </a:prstGeom>
        </p:spPr>
      </p:pic>
      <p:sp>
        <p:nvSpPr>
          <p:cNvPr id="10" name="TextBox 6">
            <a:extLst>
              <a:ext uri="{FF2B5EF4-FFF2-40B4-BE49-F238E27FC236}">
                <a16:creationId xmlns:a16="http://schemas.microsoft.com/office/drawing/2014/main" id="{387FB858-5CF8-AEE9-7AEF-C00EA2F039D0}"/>
              </a:ext>
            </a:extLst>
          </p:cNvPr>
          <p:cNvSpPr txBox="1"/>
          <p:nvPr userDrawn="1"/>
        </p:nvSpPr>
        <p:spPr>
          <a:xfrm>
            <a:off x="6712192" y="6360155"/>
            <a:ext cx="530708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11"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6"/>
          <a:stretch>
            <a:fillRect/>
          </a:stretch>
        </p:blipFill>
        <p:spPr>
          <a:xfrm>
            <a:off x="-7374" y="6125873"/>
            <a:ext cx="12198661" cy="138587"/>
          </a:xfrm>
          <a:prstGeom prst="rect">
            <a:avLst/>
          </a:prstGeom>
        </p:spPr>
      </p:pic>
      <p:sp>
        <p:nvSpPr>
          <p:cNvPr id="5" name="Inhaltsplatzhalter 4"/>
          <p:cNvSpPr>
            <a:spLocks noGrp="1"/>
          </p:cNvSpPr>
          <p:nvPr>
            <p:ph sz="quarter" idx="10" hasCustomPrompt="1"/>
          </p:nvPr>
        </p:nvSpPr>
        <p:spPr>
          <a:xfrm>
            <a:off x="2722880" y="2355273"/>
            <a:ext cx="8145162" cy="3658177"/>
          </a:xfrm>
        </p:spPr>
        <p:txBody>
          <a:bodyPr>
            <a:normAutofit/>
          </a:bodyPr>
          <a:lstStyle>
            <a:lvl1pPr marL="0" indent="0">
              <a:buNone/>
              <a:defRPr sz="1800" baseline="0"/>
            </a:lvl1pPr>
          </a:lstStyle>
          <a:p>
            <a:pPr lvl="0"/>
            <a:r>
              <a:rPr lang="de-DE" dirty="0"/>
              <a:t>Insert </a:t>
            </a:r>
            <a:r>
              <a:rPr lang="de-DE" dirty="0" err="1"/>
              <a:t>text</a:t>
            </a:r>
            <a:r>
              <a:rPr lang="de-DE" dirty="0"/>
              <a:t> </a:t>
            </a:r>
            <a:r>
              <a:rPr lang="de-DE" dirty="0" err="1"/>
              <a:t>here</a:t>
            </a:r>
            <a:r>
              <a:rPr lang="de-DE" dirty="0"/>
              <a:t> </a:t>
            </a:r>
            <a:endParaRPr lang="en-US" dirty="0"/>
          </a:p>
        </p:txBody>
      </p:sp>
    </p:spTree>
    <p:extLst>
      <p:ext uri="{BB962C8B-B14F-4D97-AF65-F5344CB8AC3E}">
        <p14:creationId xmlns:p14="http://schemas.microsoft.com/office/powerpoint/2010/main" val="331988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points ">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654AB63C-F071-2754-6DD2-CEE7B5EB9DF9}"/>
              </a:ext>
            </a:extLst>
          </p:cNvPr>
          <p:cNvSpPr/>
          <p:nvPr userDrawn="1"/>
        </p:nvSpPr>
        <p:spPr>
          <a:xfrm>
            <a:off x="0" y="6145"/>
            <a:ext cx="12204290" cy="6839564"/>
          </a:xfrm>
          <a:prstGeom prst="rect">
            <a:avLst/>
          </a:prstGeom>
          <a:solidFill>
            <a:srgbClr val="B18DE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a:extLst>
              <a:ext uri="{FF2B5EF4-FFF2-40B4-BE49-F238E27FC236}">
                <a16:creationId xmlns:a16="http://schemas.microsoft.com/office/drawing/2014/main" id="{8B41F1B9-2FC9-E666-49D8-50EF160AB7E5}"/>
              </a:ext>
            </a:extLst>
          </p:cNvPr>
          <p:cNvSpPr/>
          <p:nvPr userDrawn="1"/>
        </p:nvSpPr>
        <p:spPr>
          <a:xfrm>
            <a:off x="-5523" y="6261652"/>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2"/>
          <a:stretch>
            <a:fillRect/>
          </a:stretch>
        </p:blipFill>
        <p:spPr>
          <a:xfrm>
            <a:off x="372116" y="6395273"/>
            <a:ext cx="1352885" cy="335951"/>
          </a:xfrm>
          <a:prstGeom prst="rect">
            <a:avLst/>
          </a:prstGeom>
        </p:spPr>
      </p:pic>
      <p:pic>
        <p:nvPicPr>
          <p:cNvPr id="9"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3"/>
          <a:stretch>
            <a:fillRect/>
          </a:stretch>
        </p:blipFill>
        <p:spPr>
          <a:xfrm>
            <a:off x="4207588" y="6390162"/>
            <a:ext cx="1669120" cy="339325"/>
          </a:xfrm>
          <a:prstGeom prst="rect">
            <a:avLst/>
          </a:prstGeom>
        </p:spPr>
      </p:pic>
      <p:sp>
        <p:nvSpPr>
          <p:cNvPr id="10" name="TextBox 6">
            <a:extLst>
              <a:ext uri="{FF2B5EF4-FFF2-40B4-BE49-F238E27FC236}">
                <a16:creationId xmlns:a16="http://schemas.microsoft.com/office/drawing/2014/main" id="{387FB858-5CF8-AEE9-7AEF-C00EA2F039D0}"/>
              </a:ext>
            </a:extLst>
          </p:cNvPr>
          <p:cNvSpPr txBox="1"/>
          <p:nvPr userDrawn="1"/>
        </p:nvSpPr>
        <p:spPr>
          <a:xfrm>
            <a:off x="6712192" y="6360155"/>
            <a:ext cx="52258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11"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4"/>
          <a:stretch>
            <a:fillRect/>
          </a:stretch>
        </p:blipFill>
        <p:spPr>
          <a:xfrm>
            <a:off x="-7374" y="6125873"/>
            <a:ext cx="12198661" cy="138587"/>
          </a:xfrm>
          <a:prstGeom prst="rect">
            <a:avLst/>
          </a:prstGeom>
        </p:spPr>
      </p:pic>
      <p:pic>
        <p:nvPicPr>
          <p:cNvPr id="17" name="Picture 21" descr="A white triangle with black background&#10;&#10;Description automatically generated">
            <a:extLst>
              <a:ext uri="{FF2B5EF4-FFF2-40B4-BE49-F238E27FC236}">
                <a16:creationId xmlns:a16="http://schemas.microsoft.com/office/drawing/2014/main" id="{BD4A2359-73BD-824C-15AF-ECDF8A434B65}"/>
              </a:ext>
            </a:extLst>
          </p:cNvPr>
          <p:cNvPicPr>
            <a:picLocks noChangeAspect="1"/>
          </p:cNvPicPr>
          <p:nvPr userDrawn="1"/>
        </p:nvPicPr>
        <p:blipFill>
          <a:blip r:embed="rId5"/>
          <a:stretch>
            <a:fillRect/>
          </a:stretch>
        </p:blipFill>
        <p:spPr>
          <a:xfrm rot="1020000">
            <a:off x="570398" y="1873761"/>
            <a:ext cx="1493445" cy="1579565"/>
          </a:xfrm>
          <a:prstGeom prst="rect">
            <a:avLst/>
          </a:prstGeom>
        </p:spPr>
      </p:pic>
      <p:sp>
        <p:nvSpPr>
          <p:cNvPr id="2" name="Titel 1"/>
          <p:cNvSpPr>
            <a:spLocks noGrp="1"/>
          </p:cNvSpPr>
          <p:nvPr>
            <p:ph type="title" hasCustomPrompt="1"/>
          </p:nvPr>
        </p:nvSpPr>
        <p:spPr>
          <a:xfrm>
            <a:off x="2571751" y="705974"/>
            <a:ext cx="7305674" cy="1325563"/>
          </a:xfrm>
        </p:spPr>
        <p:txBody>
          <a:bodyPr/>
          <a:lstStyle>
            <a:lvl1pPr algn="ctr">
              <a:defRPr>
                <a:solidFill>
                  <a:schemeClr val="bg1"/>
                </a:solidFill>
              </a:defRPr>
            </a:lvl1pPr>
          </a:lstStyle>
          <a:p>
            <a:r>
              <a:rPr lang="de-DE" dirty="0"/>
              <a:t>Insert </a:t>
            </a:r>
            <a:r>
              <a:rPr lang="de-DE" dirty="0" err="1"/>
              <a:t>text</a:t>
            </a:r>
            <a:endParaRPr lang="en-US" dirty="0"/>
          </a:p>
        </p:txBody>
      </p:sp>
      <p:sp>
        <p:nvSpPr>
          <p:cNvPr id="3" name="Inhaltsplatzhalter 2"/>
          <p:cNvSpPr>
            <a:spLocks noGrp="1"/>
          </p:cNvSpPr>
          <p:nvPr>
            <p:ph idx="1" hasCustomPrompt="1"/>
          </p:nvPr>
        </p:nvSpPr>
        <p:spPr>
          <a:xfrm>
            <a:off x="2571751" y="2208486"/>
            <a:ext cx="7305674" cy="3633149"/>
          </a:xfrm>
        </p:spPr>
        <p:txBody>
          <a:bodyPr>
            <a:normAutofit/>
          </a:bodyPr>
          <a:lstStyle>
            <a:lvl1pPr marL="342900" indent="-342900">
              <a:buFont typeface="Arial" panose="020B0604020202020204" pitchFamily="34" charset="0"/>
              <a:buChar char="•"/>
              <a:defRPr sz="2400" baseline="0">
                <a:solidFill>
                  <a:schemeClr val="bg1"/>
                </a:solidFill>
              </a:defRPr>
            </a:lvl1pPr>
          </a:lstStyle>
          <a:p>
            <a:pPr lvl="0"/>
            <a:r>
              <a:rPr lang="de-DE" dirty="0"/>
              <a:t>Insert </a:t>
            </a:r>
            <a:r>
              <a:rPr lang="de-DE" dirty="0" err="1"/>
              <a:t>text</a:t>
            </a:r>
            <a:r>
              <a:rPr lang="de-DE" dirty="0"/>
              <a:t> </a:t>
            </a:r>
          </a:p>
          <a:p>
            <a:pPr lvl="0"/>
            <a:r>
              <a:rPr lang="de-DE" dirty="0"/>
              <a:t>Insert </a:t>
            </a:r>
            <a:r>
              <a:rPr lang="de-DE" dirty="0" err="1"/>
              <a:t>text</a:t>
            </a:r>
            <a:r>
              <a:rPr lang="de-DE" dirty="0"/>
              <a:t> </a:t>
            </a:r>
          </a:p>
          <a:p>
            <a:pPr lvl="0"/>
            <a:r>
              <a:rPr lang="de-DE" dirty="0"/>
              <a:t>Insert </a:t>
            </a:r>
            <a:r>
              <a:rPr lang="de-DE" dirty="0" err="1"/>
              <a:t>text</a:t>
            </a:r>
            <a:r>
              <a:rPr lang="de-DE" dirty="0"/>
              <a:t> </a:t>
            </a:r>
          </a:p>
          <a:p>
            <a:pPr lvl="0"/>
            <a:r>
              <a:rPr lang="de-DE" dirty="0"/>
              <a:t>Insert </a:t>
            </a:r>
            <a:r>
              <a:rPr lang="de-DE" dirty="0" err="1"/>
              <a:t>text</a:t>
            </a:r>
            <a:r>
              <a:rPr lang="de-DE" dirty="0"/>
              <a:t> </a:t>
            </a:r>
            <a:endParaRPr lang="en-US" dirty="0"/>
          </a:p>
          <a:p>
            <a:pPr lvl="0"/>
            <a:r>
              <a:rPr lang="de-DE" dirty="0"/>
              <a:t>Insert </a:t>
            </a:r>
            <a:r>
              <a:rPr lang="de-DE" dirty="0" err="1"/>
              <a:t>text</a:t>
            </a:r>
            <a:r>
              <a:rPr lang="de-DE" dirty="0"/>
              <a:t> </a:t>
            </a:r>
          </a:p>
        </p:txBody>
      </p:sp>
      <p:pic>
        <p:nvPicPr>
          <p:cNvPr id="5" name="Grafik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077450" y="-172022"/>
            <a:ext cx="6200951" cy="6230006"/>
          </a:xfrm>
          <a:prstGeom prst="rect">
            <a:avLst/>
          </a:prstGeom>
        </p:spPr>
      </p:pic>
    </p:spTree>
    <p:extLst>
      <p:ext uri="{BB962C8B-B14F-4D97-AF65-F5344CB8AC3E}">
        <p14:creationId xmlns:p14="http://schemas.microsoft.com/office/powerpoint/2010/main" val="305154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4">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54AB63C-F071-2754-6DD2-CEE7B5EB9DF9}"/>
              </a:ext>
            </a:extLst>
          </p:cNvPr>
          <p:cNvSpPr/>
          <p:nvPr userDrawn="1"/>
        </p:nvSpPr>
        <p:spPr>
          <a:xfrm>
            <a:off x="-1" y="6145"/>
            <a:ext cx="12204290" cy="6839564"/>
          </a:xfrm>
          <a:prstGeom prst="rect">
            <a:avLst/>
          </a:prstGeom>
          <a:solidFill>
            <a:srgbClr val="B1EBFF">
              <a:alpha val="7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3" descr="A green triangle with black background&#10;&#10;Description automatically generated">
            <a:extLst>
              <a:ext uri="{FF2B5EF4-FFF2-40B4-BE49-F238E27FC236}">
                <a16:creationId xmlns:a16="http://schemas.microsoft.com/office/drawing/2014/main" id="{85A9AE2F-A389-25F8-5096-A3E857348B48}"/>
              </a:ext>
            </a:extLst>
          </p:cNvPr>
          <p:cNvPicPr>
            <a:picLocks noChangeAspect="1"/>
          </p:cNvPicPr>
          <p:nvPr userDrawn="1"/>
        </p:nvPicPr>
        <p:blipFill>
          <a:blip r:embed="rId2"/>
          <a:stretch>
            <a:fillRect/>
          </a:stretch>
        </p:blipFill>
        <p:spPr>
          <a:xfrm rot="2880000">
            <a:off x="10863476" y="-375778"/>
            <a:ext cx="7493329" cy="7975711"/>
          </a:xfrm>
          <a:prstGeom prst="rect">
            <a:avLst/>
          </a:prstGeom>
        </p:spPr>
      </p:pic>
      <p:pic>
        <p:nvPicPr>
          <p:cNvPr id="8" name="Picture 24" descr="A white hexagon on a black background&#10;&#10;Description automatically generated">
            <a:extLst>
              <a:ext uri="{FF2B5EF4-FFF2-40B4-BE49-F238E27FC236}">
                <a16:creationId xmlns:a16="http://schemas.microsoft.com/office/drawing/2014/main" id="{83799B1C-7C29-8DF0-1C8F-AB4FD963E271}"/>
              </a:ext>
            </a:extLst>
          </p:cNvPr>
          <p:cNvPicPr>
            <a:picLocks noChangeAspect="1"/>
          </p:cNvPicPr>
          <p:nvPr userDrawn="1"/>
        </p:nvPicPr>
        <p:blipFill>
          <a:blip r:embed="rId3"/>
          <a:stretch>
            <a:fillRect/>
          </a:stretch>
        </p:blipFill>
        <p:spPr>
          <a:xfrm>
            <a:off x="392009" y="1764733"/>
            <a:ext cx="1733800" cy="1746639"/>
          </a:xfrm>
          <a:prstGeom prst="rect">
            <a:avLst/>
          </a:prstGeom>
        </p:spPr>
      </p:pic>
      <p:sp>
        <p:nvSpPr>
          <p:cNvPr id="2" name="Titel 1"/>
          <p:cNvSpPr>
            <a:spLocks noGrp="1"/>
          </p:cNvSpPr>
          <p:nvPr>
            <p:ph type="title" hasCustomPrompt="1"/>
          </p:nvPr>
        </p:nvSpPr>
        <p:spPr>
          <a:xfrm>
            <a:off x="2235687" y="1041400"/>
            <a:ext cx="7670314" cy="1325563"/>
          </a:xfrm>
        </p:spPr>
        <p:txBody>
          <a:bodyPr/>
          <a:lstStyle>
            <a:lvl1pPr algn="ctr">
              <a:defRPr/>
            </a:lvl1pPr>
          </a:lstStyle>
          <a:p>
            <a:r>
              <a:rPr lang="de-DE" dirty="0"/>
              <a:t>Insert </a:t>
            </a:r>
            <a:r>
              <a:rPr lang="de-DE" dirty="0" err="1"/>
              <a:t>text</a:t>
            </a:r>
            <a:endParaRPr lang="en-US" dirty="0"/>
          </a:p>
        </p:txBody>
      </p:sp>
      <p:sp>
        <p:nvSpPr>
          <p:cNvPr id="10" name="Rectangle 3">
            <a:extLst>
              <a:ext uri="{FF2B5EF4-FFF2-40B4-BE49-F238E27FC236}">
                <a16:creationId xmlns:a16="http://schemas.microsoft.com/office/drawing/2014/main" id="{8B41F1B9-2FC9-E666-49D8-50EF160AB7E5}"/>
              </a:ext>
            </a:extLst>
          </p:cNvPr>
          <p:cNvSpPr/>
          <p:nvPr userDrawn="1"/>
        </p:nvSpPr>
        <p:spPr>
          <a:xfrm>
            <a:off x="-5523" y="6261652"/>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4"/>
          <a:stretch>
            <a:fillRect/>
          </a:stretch>
        </p:blipFill>
        <p:spPr>
          <a:xfrm>
            <a:off x="372116" y="6395273"/>
            <a:ext cx="1352885" cy="335951"/>
          </a:xfrm>
          <a:prstGeom prst="rect">
            <a:avLst/>
          </a:prstGeom>
        </p:spPr>
      </p:pic>
      <p:pic>
        <p:nvPicPr>
          <p:cNvPr id="12"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5"/>
          <a:stretch>
            <a:fillRect/>
          </a:stretch>
        </p:blipFill>
        <p:spPr>
          <a:xfrm>
            <a:off x="4207588" y="6390162"/>
            <a:ext cx="1669120" cy="339325"/>
          </a:xfrm>
          <a:prstGeom prst="rect">
            <a:avLst/>
          </a:prstGeom>
        </p:spPr>
      </p:pic>
      <p:sp>
        <p:nvSpPr>
          <p:cNvPr id="13" name="TextBox 6">
            <a:extLst>
              <a:ext uri="{FF2B5EF4-FFF2-40B4-BE49-F238E27FC236}">
                <a16:creationId xmlns:a16="http://schemas.microsoft.com/office/drawing/2014/main" id="{387FB858-5CF8-AEE9-7AEF-C00EA2F039D0}"/>
              </a:ext>
            </a:extLst>
          </p:cNvPr>
          <p:cNvSpPr txBox="1"/>
          <p:nvPr userDrawn="1"/>
        </p:nvSpPr>
        <p:spPr>
          <a:xfrm>
            <a:off x="6712192" y="6360155"/>
            <a:ext cx="52766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14"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6"/>
          <a:stretch>
            <a:fillRect/>
          </a:stretch>
        </p:blipFill>
        <p:spPr>
          <a:xfrm>
            <a:off x="-7374" y="6125873"/>
            <a:ext cx="12198661" cy="138587"/>
          </a:xfrm>
          <a:prstGeom prst="rect">
            <a:avLst/>
          </a:prstGeom>
        </p:spPr>
      </p:pic>
      <p:sp>
        <p:nvSpPr>
          <p:cNvPr id="5" name="Textfeld 4"/>
          <p:cNvSpPr txBox="1"/>
          <p:nvPr userDrawn="1"/>
        </p:nvSpPr>
        <p:spPr>
          <a:xfrm>
            <a:off x="3971924" y="5029200"/>
            <a:ext cx="5057776" cy="457200"/>
          </a:xfrm>
          <a:prstGeom prst="rect">
            <a:avLst/>
          </a:prstGeom>
          <a:noFill/>
        </p:spPr>
        <p:txBody>
          <a:bodyPr wrap="square" rtlCol="0">
            <a:spAutoFit/>
          </a:bodyPr>
          <a:lstStyle/>
          <a:p>
            <a:endParaRPr lang="en-US" dirty="0"/>
          </a:p>
        </p:txBody>
      </p:sp>
      <p:sp>
        <p:nvSpPr>
          <p:cNvPr id="17" name="Inhaltsplatzhalter 16"/>
          <p:cNvSpPr>
            <a:spLocks noGrp="1"/>
          </p:cNvSpPr>
          <p:nvPr>
            <p:ph sz="quarter" idx="10" hasCustomPrompt="1"/>
          </p:nvPr>
        </p:nvSpPr>
        <p:spPr>
          <a:xfrm>
            <a:off x="2235687" y="2628901"/>
            <a:ext cx="7670313" cy="3238500"/>
          </a:xfrm>
        </p:spPr>
        <p:txBody>
          <a:bodyPr>
            <a:normAutofit/>
          </a:bodyPr>
          <a:lstStyle>
            <a:lvl1pPr marL="0" indent="0">
              <a:buNone/>
              <a:defRPr sz="2000" baseline="0"/>
            </a:lvl1pPr>
          </a:lstStyle>
          <a:p>
            <a:pPr lvl="0"/>
            <a:r>
              <a:rPr lang="de-DE" dirty="0"/>
              <a:t>Insert </a:t>
            </a:r>
            <a:r>
              <a:rPr lang="de-DE" dirty="0" err="1"/>
              <a:t>text</a:t>
            </a:r>
            <a:r>
              <a:rPr lang="de-DE" dirty="0"/>
              <a:t> </a:t>
            </a:r>
            <a:r>
              <a:rPr lang="de-DE" dirty="0" err="1"/>
              <a:t>here</a:t>
            </a:r>
            <a:r>
              <a:rPr lang="de-DE" dirty="0"/>
              <a:t> </a:t>
            </a:r>
            <a:endParaRPr lang="en-US" dirty="0"/>
          </a:p>
        </p:txBody>
      </p:sp>
    </p:spTree>
    <p:extLst>
      <p:ext uri="{BB962C8B-B14F-4D97-AF65-F5344CB8AC3E}">
        <p14:creationId xmlns:p14="http://schemas.microsoft.com/office/powerpoint/2010/main" val="233472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8200" y="365125"/>
            <a:ext cx="10515600" cy="1052985"/>
          </a:xfrm>
        </p:spPr>
        <p:txBody>
          <a:bodyPr/>
          <a:lstStyle>
            <a:lvl1pPr algn="ctr">
              <a:defRPr/>
            </a:lvl1pPr>
          </a:lstStyle>
          <a:p>
            <a:r>
              <a:rPr lang="de-DE" dirty="0"/>
              <a:t>Insert </a:t>
            </a:r>
            <a:r>
              <a:rPr lang="de-DE" dirty="0" err="1"/>
              <a:t>text</a:t>
            </a:r>
            <a:r>
              <a:rPr lang="de-DE" dirty="0"/>
              <a:t> </a:t>
            </a:r>
            <a:endParaRPr lang="en-US" dirty="0"/>
          </a:p>
        </p:txBody>
      </p:sp>
      <p:sp>
        <p:nvSpPr>
          <p:cNvPr id="3" name="Inhaltsplatzhalter 2"/>
          <p:cNvSpPr>
            <a:spLocks noGrp="1"/>
          </p:cNvSpPr>
          <p:nvPr>
            <p:ph sz="half" idx="1" hasCustomPrompt="1"/>
          </p:nvPr>
        </p:nvSpPr>
        <p:spPr>
          <a:xfrm>
            <a:off x="1001670" y="3067919"/>
            <a:ext cx="3031836" cy="2455425"/>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baseline="0"/>
            </a:lvl1pPr>
          </a:lstStyle>
          <a:p>
            <a:pPr lvl="0"/>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lvl="0"/>
            <a:endParaRPr lang="en-US" dirty="0"/>
          </a:p>
        </p:txBody>
      </p:sp>
      <p:sp>
        <p:nvSpPr>
          <p:cNvPr id="4" name="Inhaltsplatzhalter 3"/>
          <p:cNvSpPr>
            <a:spLocks noGrp="1"/>
          </p:cNvSpPr>
          <p:nvPr>
            <p:ph sz="half" idx="2" hasCustomPrompt="1"/>
          </p:nvPr>
        </p:nvSpPr>
        <p:spPr>
          <a:xfrm>
            <a:off x="4728736" y="3065923"/>
            <a:ext cx="3038763" cy="2457421"/>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a:lvl1pPr>
          </a:lstStyle>
          <a:p>
            <a:pPr lvl="0"/>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lvl="0"/>
            <a:endParaRPr lang="de-DE" dirty="0"/>
          </a:p>
        </p:txBody>
      </p:sp>
      <p:sp>
        <p:nvSpPr>
          <p:cNvPr id="9" name="Text Placeholder 1">
            <a:extLst>
              <a:ext uri="{FF2B5EF4-FFF2-40B4-BE49-F238E27FC236}">
                <a16:creationId xmlns:a16="http://schemas.microsoft.com/office/drawing/2014/main" id="{C64407D4-E8C0-C487-2EB1-7E7063BD33F8}"/>
              </a:ext>
            </a:extLst>
          </p:cNvPr>
          <p:cNvSpPr>
            <a:spLocks noGrp="1"/>
          </p:cNvSpPr>
          <p:nvPr userDrawn="1"/>
        </p:nvSpPr>
        <p:spPr>
          <a:xfrm>
            <a:off x="856107" y="2124075"/>
            <a:ext cx="3328416" cy="3557016"/>
          </a:xfrm>
          <a:prstGeom prst="rect">
            <a:avLst/>
          </a:prstGeom>
          <a:noFill/>
          <a:ln w="28575">
            <a:solidFill>
              <a:srgbClr val="BDFFC1"/>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solidFill>
                <a:srgbClr val="595959"/>
              </a:solidFill>
              <a:latin typeface="Nunito bold"/>
              <a:cs typeface="Arial"/>
            </a:endParaRPr>
          </a:p>
        </p:txBody>
      </p:sp>
      <p:sp>
        <p:nvSpPr>
          <p:cNvPr id="10" name="Text Placeholder 2">
            <a:extLst>
              <a:ext uri="{FF2B5EF4-FFF2-40B4-BE49-F238E27FC236}">
                <a16:creationId xmlns:a16="http://schemas.microsoft.com/office/drawing/2014/main" id="{68434E60-A976-7D19-19FD-4AE50A3D8B56}"/>
              </a:ext>
            </a:extLst>
          </p:cNvPr>
          <p:cNvSpPr>
            <a:spLocks noGrp="1"/>
          </p:cNvSpPr>
          <p:nvPr userDrawn="1"/>
        </p:nvSpPr>
        <p:spPr>
          <a:xfrm>
            <a:off x="4586859" y="2124075"/>
            <a:ext cx="3328416" cy="3557016"/>
          </a:xfrm>
          <a:prstGeom prst="rect">
            <a:avLst/>
          </a:prstGeom>
          <a:noFill/>
          <a:ln w="28575">
            <a:solidFill>
              <a:srgbClr val="B1EBFF"/>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b="0" dirty="0">
              <a:solidFill>
                <a:srgbClr val="595959"/>
              </a:solidFill>
              <a:latin typeface="Arial"/>
              <a:cs typeface="Arial"/>
            </a:endParaRPr>
          </a:p>
        </p:txBody>
      </p:sp>
      <p:sp>
        <p:nvSpPr>
          <p:cNvPr id="11" name="Text Placeholder 3">
            <a:extLst>
              <a:ext uri="{FF2B5EF4-FFF2-40B4-BE49-F238E27FC236}">
                <a16:creationId xmlns:a16="http://schemas.microsoft.com/office/drawing/2014/main" id="{8F3BAEA2-C615-7E20-7914-ADB5DDB47E83}"/>
              </a:ext>
            </a:extLst>
          </p:cNvPr>
          <p:cNvSpPr>
            <a:spLocks noGrp="1"/>
          </p:cNvSpPr>
          <p:nvPr userDrawn="1"/>
        </p:nvSpPr>
        <p:spPr>
          <a:xfrm>
            <a:off x="8235315" y="2124075"/>
            <a:ext cx="3328416" cy="3557016"/>
          </a:xfrm>
          <a:prstGeom prst="rect">
            <a:avLst/>
          </a:prstGeom>
          <a:noFill/>
          <a:ln w="28575">
            <a:solidFill>
              <a:srgbClr val="F0A7E7"/>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b="0" dirty="0">
              <a:solidFill>
                <a:srgbClr val="595959"/>
              </a:solidFill>
              <a:latin typeface="Arial"/>
              <a:ea typeface="宋体"/>
              <a:cs typeface="Arial"/>
            </a:endParaRPr>
          </a:p>
        </p:txBody>
      </p:sp>
      <p:pic>
        <p:nvPicPr>
          <p:cNvPr id="12" name="Picture 36" descr="A green triangle with black background&#10;&#10;Description automatically generated">
            <a:extLst>
              <a:ext uri="{FF2B5EF4-FFF2-40B4-BE49-F238E27FC236}">
                <a16:creationId xmlns:a16="http://schemas.microsoft.com/office/drawing/2014/main" id="{6A88C3E8-EF92-FDDA-EACE-42767F4C6494}"/>
              </a:ext>
            </a:extLst>
          </p:cNvPr>
          <p:cNvPicPr>
            <a:picLocks noChangeAspect="1"/>
          </p:cNvPicPr>
          <p:nvPr userDrawn="1"/>
        </p:nvPicPr>
        <p:blipFill>
          <a:blip r:embed="rId2"/>
          <a:stretch>
            <a:fillRect/>
          </a:stretch>
        </p:blipFill>
        <p:spPr>
          <a:xfrm>
            <a:off x="2176929" y="1760422"/>
            <a:ext cx="681318" cy="729921"/>
          </a:xfrm>
          <a:prstGeom prst="rect">
            <a:avLst/>
          </a:prstGeom>
        </p:spPr>
      </p:pic>
      <p:pic>
        <p:nvPicPr>
          <p:cNvPr id="13" name="Picture 37" descr="A blue and black hexagon&#10;&#10;Description automatically generated">
            <a:extLst>
              <a:ext uri="{FF2B5EF4-FFF2-40B4-BE49-F238E27FC236}">
                <a16:creationId xmlns:a16="http://schemas.microsoft.com/office/drawing/2014/main" id="{CCD904F8-01FA-A7B9-6DC1-32D0B0224F87}"/>
              </a:ext>
            </a:extLst>
          </p:cNvPr>
          <p:cNvPicPr>
            <a:picLocks noChangeAspect="1"/>
          </p:cNvPicPr>
          <p:nvPr userDrawn="1"/>
        </p:nvPicPr>
        <p:blipFill>
          <a:blip r:embed="rId3"/>
          <a:stretch>
            <a:fillRect/>
          </a:stretch>
        </p:blipFill>
        <p:spPr>
          <a:xfrm>
            <a:off x="5762811" y="1782040"/>
            <a:ext cx="681318" cy="694157"/>
          </a:xfrm>
          <a:prstGeom prst="rect">
            <a:avLst/>
          </a:prstGeom>
        </p:spPr>
      </p:pic>
      <p:pic>
        <p:nvPicPr>
          <p:cNvPr id="14" name="Picture 38" descr="A pink and black diamond&#10;&#10;Description automatically generated">
            <a:extLst>
              <a:ext uri="{FF2B5EF4-FFF2-40B4-BE49-F238E27FC236}">
                <a16:creationId xmlns:a16="http://schemas.microsoft.com/office/drawing/2014/main" id="{D4AADFAE-5F28-03DF-786E-3F8A9B7A8C46}"/>
              </a:ext>
            </a:extLst>
          </p:cNvPr>
          <p:cNvPicPr>
            <a:picLocks noChangeAspect="1"/>
          </p:cNvPicPr>
          <p:nvPr userDrawn="1"/>
        </p:nvPicPr>
        <p:blipFill>
          <a:blip r:embed="rId4"/>
          <a:stretch>
            <a:fillRect/>
          </a:stretch>
        </p:blipFill>
        <p:spPr>
          <a:xfrm>
            <a:off x="9608670" y="1770352"/>
            <a:ext cx="681318" cy="681318"/>
          </a:xfrm>
          <a:prstGeom prst="rect">
            <a:avLst/>
          </a:prstGeom>
        </p:spPr>
      </p:pic>
      <p:sp>
        <p:nvSpPr>
          <p:cNvPr id="15" name="Inhaltsplatzhalter 3"/>
          <p:cNvSpPr>
            <a:spLocks noGrp="1"/>
          </p:cNvSpPr>
          <p:nvPr>
            <p:ph sz="half" idx="13" hasCustomPrompt="1"/>
          </p:nvPr>
        </p:nvSpPr>
        <p:spPr>
          <a:xfrm>
            <a:off x="8386428" y="3065923"/>
            <a:ext cx="3038763" cy="2457421"/>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a:lvl1pPr>
          </a:lstStyle>
          <a:p>
            <a:pPr lvl="0"/>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lvl="0"/>
            <a:endParaRPr lang="de-DE" dirty="0"/>
          </a:p>
        </p:txBody>
      </p:sp>
      <p:sp>
        <p:nvSpPr>
          <p:cNvPr id="16" name="Rectangle 3">
            <a:extLst>
              <a:ext uri="{FF2B5EF4-FFF2-40B4-BE49-F238E27FC236}">
                <a16:creationId xmlns:a16="http://schemas.microsoft.com/office/drawing/2014/main" id="{8B41F1B9-2FC9-E666-49D8-50EF160AB7E5}"/>
              </a:ext>
            </a:extLst>
          </p:cNvPr>
          <p:cNvSpPr/>
          <p:nvPr userDrawn="1"/>
        </p:nvSpPr>
        <p:spPr>
          <a:xfrm>
            <a:off x="-11044" y="6261653"/>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5"/>
          <a:stretch>
            <a:fillRect/>
          </a:stretch>
        </p:blipFill>
        <p:spPr>
          <a:xfrm>
            <a:off x="366595" y="6395274"/>
            <a:ext cx="1352885" cy="335951"/>
          </a:xfrm>
          <a:prstGeom prst="rect">
            <a:avLst/>
          </a:prstGeom>
        </p:spPr>
      </p:pic>
      <p:pic>
        <p:nvPicPr>
          <p:cNvPr id="18"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6"/>
          <a:stretch>
            <a:fillRect/>
          </a:stretch>
        </p:blipFill>
        <p:spPr>
          <a:xfrm>
            <a:off x="4207588" y="6390163"/>
            <a:ext cx="1669120" cy="339325"/>
          </a:xfrm>
          <a:prstGeom prst="rect">
            <a:avLst/>
          </a:prstGeom>
        </p:spPr>
      </p:pic>
      <p:sp>
        <p:nvSpPr>
          <p:cNvPr id="19" name="TextBox 6">
            <a:extLst>
              <a:ext uri="{FF2B5EF4-FFF2-40B4-BE49-F238E27FC236}">
                <a16:creationId xmlns:a16="http://schemas.microsoft.com/office/drawing/2014/main" id="{387FB858-5CF8-AEE9-7AEF-C00EA2F039D0}"/>
              </a:ext>
            </a:extLst>
          </p:cNvPr>
          <p:cNvSpPr txBox="1"/>
          <p:nvPr userDrawn="1"/>
        </p:nvSpPr>
        <p:spPr>
          <a:xfrm>
            <a:off x="6712192" y="6360155"/>
            <a:ext cx="52766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20"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7"/>
          <a:stretch>
            <a:fillRect/>
          </a:stretch>
        </p:blipFill>
        <p:spPr>
          <a:xfrm>
            <a:off x="-12895" y="6125874"/>
            <a:ext cx="12198661" cy="138587"/>
          </a:xfrm>
          <a:prstGeom prst="rect">
            <a:avLst/>
          </a:prstGeom>
        </p:spPr>
      </p:pic>
      <p:sp>
        <p:nvSpPr>
          <p:cNvPr id="8" name="Inhaltsplatzhalter 7"/>
          <p:cNvSpPr>
            <a:spLocks noGrp="1"/>
          </p:cNvSpPr>
          <p:nvPr>
            <p:ph sz="quarter" idx="14" hasCustomPrompt="1"/>
          </p:nvPr>
        </p:nvSpPr>
        <p:spPr>
          <a:xfrm>
            <a:off x="1001671" y="2547365"/>
            <a:ext cx="3031836" cy="387760"/>
          </a:xfrm>
        </p:spPr>
        <p:txBody>
          <a:bodyPr/>
          <a:lstStyle>
            <a:lvl1pPr marL="0" indent="0" algn="ctr">
              <a:buNone/>
              <a:defRPr sz="2400" b="1"/>
            </a:lvl1pPr>
          </a:lstStyle>
          <a:p>
            <a:pPr lvl="0"/>
            <a:r>
              <a:rPr lang="en-US" dirty="0"/>
              <a:t>Column 1</a:t>
            </a:r>
          </a:p>
        </p:txBody>
      </p:sp>
      <p:sp>
        <p:nvSpPr>
          <p:cNvPr id="24" name="Inhaltsplatzhalter 7"/>
          <p:cNvSpPr>
            <a:spLocks noGrp="1"/>
          </p:cNvSpPr>
          <p:nvPr>
            <p:ph sz="quarter" idx="15" hasCustomPrompt="1"/>
          </p:nvPr>
        </p:nvSpPr>
        <p:spPr>
          <a:xfrm>
            <a:off x="8386428" y="2547365"/>
            <a:ext cx="3038763" cy="387746"/>
          </a:xfrm>
        </p:spPr>
        <p:txBody>
          <a:bodyPr/>
          <a:lstStyle>
            <a:lvl1pPr marL="0" indent="0" algn="ctr">
              <a:buNone/>
              <a:defRPr sz="2400" b="1"/>
            </a:lvl1pPr>
          </a:lstStyle>
          <a:p>
            <a:pPr lvl="0"/>
            <a:r>
              <a:rPr lang="en-US" dirty="0"/>
              <a:t>Column 3</a:t>
            </a:r>
          </a:p>
        </p:txBody>
      </p:sp>
      <p:sp>
        <p:nvSpPr>
          <p:cNvPr id="25" name="Inhaltsplatzhalter 7"/>
          <p:cNvSpPr>
            <a:spLocks noGrp="1"/>
          </p:cNvSpPr>
          <p:nvPr>
            <p:ph sz="quarter" idx="16" hasCustomPrompt="1"/>
          </p:nvPr>
        </p:nvSpPr>
        <p:spPr>
          <a:xfrm>
            <a:off x="4728736" y="2547364"/>
            <a:ext cx="3038763" cy="394853"/>
          </a:xfrm>
        </p:spPr>
        <p:txBody>
          <a:bodyPr/>
          <a:lstStyle>
            <a:lvl1pPr marL="0" indent="0" algn="ctr">
              <a:buNone/>
              <a:defRPr sz="2400" b="1"/>
            </a:lvl1pPr>
          </a:lstStyle>
          <a:p>
            <a:pPr lvl="0"/>
            <a:r>
              <a:rPr lang="en-US" dirty="0"/>
              <a:t>Column 2</a:t>
            </a:r>
          </a:p>
        </p:txBody>
      </p:sp>
    </p:spTree>
    <p:extLst>
      <p:ext uri="{BB962C8B-B14F-4D97-AF65-F5344CB8AC3E}">
        <p14:creationId xmlns:p14="http://schemas.microsoft.com/office/powerpoint/2010/main" val="411597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points 2">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524000" y="568960"/>
            <a:ext cx="9144000" cy="1058668"/>
          </a:xfrm>
        </p:spPr>
        <p:txBody>
          <a:bodyPr anchor="b">
            <a:normAutofit/>
          </a:bodyPr>
          <a:lstStyle>
            <a:lvl1pPr algn="ctr">
              <a:defRPr sz="4400"/>
            </a:lvl1pPr>
          </a:lstStyle>
          <a:p>
            <a:r>
              <a:rPr lang="de-DE" dirty="0"/>
              <a:t>Insert </a:t>
            </a:r>
            <a:r>
              <a:rPr lang="de-DE" dirty="0" err="1"/>
              <a:t>text</a:t>
            </a:r>
            <a:r>
              <a:rPr lang="de-DE" dirty="0"/>
              <a:t> </a:t>
            </a:r>
            <a:endParaRPr lang="en-US" dirty="0"/>
          </a:p>
        </p:txBody>
      </p:sp>
      <p:sp>
        <p:nvSpPr>
          <p:cNvPr id="15" name="Inhaltsplatzhalter 2"/>
          <p:cNvSpPr>
            <a:spLocks noGrp="1"/>
          </p:cNvSpPr>
          <p:nvPr>
            <p:ph sz="half" idx="15" hasCustomPrompt="1"/>
          </p:nvPr>
        </p:nvSpPr>
        <p:spPr>
          <a:xfrm>
            <a:off x="1001669" y="3220720"/>
            <a:ext cx="4484729" cy="2302624"/>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baseline="0"/>
            </a:lvl1pPr>
          </a:lstStyle>
          <a:p>
            <a:pPr lvl="0"/>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lvl="0"/>
            <a:endParaRPr lang="en-US" dirty="0"/>
          </a:p>
        </p:txBody>
      </p:sp>
      <p:sp>
        <p:nvSpPr>
          <p:cNvPr id="16" name="Text Placeholder 1">
            <a:extLst>
              <a:ext uri="{FF2B5EF4-FFF2-40B4-BE49-F238E27FC236}">
                <a16:creationId xmlns:a16="http://schemas.microsoft.com/office/drawing/2014/main" id="{C64407D4-E8C0-C487-2EB1-7E7063BD33F8}"/>
              </a:ext>
            </a:extLst>
          </p:cNvPr>
          <p:cNvSpPr>
            <a:spLocks noGrp="1"/>
          </p:cNvSpPr>
          <p:nvPr userDrawn="1"/>
        </p:nvSpPr>
        <p:spPr>
          <a:xfrm>
            <a:off x="856106" y="2124075"/>
            <a:ext cx="4792853" cy="3557016"/>
          </a:xfrm>
          <a:prstGeom prst="rect">
            <a:avLst/>
          </a:prstGeom>
          <a:noFill/>
          <a:ln w="28575">
            <a:solidFill>
              <a:srgbClr val="BDFFC1"/>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solidFill>
                <a:srgbClr val="595959"/>
              </a:solidFill>
              <a:latin typeface="Nunito bold"/>
              <a:cs typeface="Arial"/>
            </a:endParaRPr>
          </a:p>
        </p:txBody>
      </p:sp>
      <p:pic>
        <p:nvPicPr>
          <p:cNvPr id="17" name="Picture 36" descr="A green triangle with black background&#10;&#10;Description automatically generated">
            <a:extLst>
              <a:ext uri="{FF2B5EF4-FFF2-40B4-BE49-F238E27FC236}">
                <a16:creationId xmlns:a16="http://schemas.microsoft.com/office/drawing/2014/main" id="{6A88C3E8-EF92-FDDA-EACE-42767F4C6494}"/>
              </a:ext>
            </a:extLst>
          </p:cNvPr>
          <p:cNvPicPr>
            <a:picLocks noChangeAspect="1"/>
          </p:cNvPicPr>
          <p:nvPr userDrawn="1"/>
        </p:nvPicPr>
        <p:blipFill>
          <a:blip r:embed="rId2"/>
          <a:stretch>
            <a:fillRect/>
          </a:stretch>
        </p:blipFill>
        <p:spPr>
          <a:xfrm>
            <a:off x="2911873" y="1724814"/>
            <a:ext cx="681318" cy="729921"/>
          </a:xfrm>
          <a:prstGeom prst="rect">
            <a:avLst/>
          </a:prstGeom>
        </p:spPr>
      </p:pic>
      <p:sp>
        <p:nvSpPr>
          <p:cNvPr id="18" name="Inhaltsplatzhalter 7"/>
          <p:cNvSpPr>
            <a:spLocks noGrp="1"/>
          </p:cNvSpPr>
          <p:nvPr>
            <p:ph sz="quarter" idx="16" hasCustomPrompt="1"/>
          </p:nvPr>
        </p:nvSpPr>
        <p:spPr>
          <a:xfrm>
            <a:off x="1001670" y="2547364"/>
            <a:ext cx="4484729" cy="403817"/>
          </a:xfrm>
        </p:spPr>
        <p:txBody>
          <a:bodyPr/>
          <a:lstStyle>
            <a:lvl1pPr marL="0" indent="0" algn="ctr">
              <a:buNone/>
              <a:defRPr sz="2400" b="1"/>
            </a:lvl1pPr>
          </a:lstStyle>
          <a:p>
            <a:pPr lvl="0"/>
            <a:r>
              <a:rPr lang="en-US" dirty="0"/>
              <a:t>Column 1</a:t>
            </a:r>
          </a:p>
        </p:txBody>
      </p:sp>
      <p:sp>
        <p:nvSpPr>
          <p:cNvPr id="19" name="Inhaltsplatzhalter 2"/>
          <p:cNvSpPr>
            <a:spLocks noGrp="1"/>
          </p:cNvSpPr>
          <p:nvPr>
            <p:ph sz="half" idx="17" hasCustomPrompt="1"/>
          </p:nvPr>
        </p:nvSpPr>
        <p:spPr>
          <a:xfrm>
            <a:off x="6755976" y="3068554"/>
            <a:ext cx="4484729" cy="2455425"/>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baseline="0"/>
            </a:lvl1pPr>
          </a:lstStyle>
          <a:p>
            <a:pPr lvl="0"/>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lvl="0"/>
            <a:endParaRPr lang="en-US" dirty="0"/>
          </a:p>
        </p:txBody>
      </p:sp>
      <p:sp>
        <p:nvSpPr>
          <p:cNvPr id="20" name="Text Placeholder 1">
            <a:extLst>
              <a:ext uri="{FF2B5EF4-FFF2-40B4-BE49-F238E27FC236}">
                <a16:creationId xmlns:a16="http://schemas.microsoft.com/office/drawing/2014/main" id="{C64407D4-E8C0-C487-2EB1-7E7063BD33F8}"/>
              </a:ext>
            </a:extLst>
          </p:cNvPr>
          <p:cNvSpPr>
            <a:spLocks noGrp="1"/>
          </p:cNvSpPr>
          <p:nvPr userDrawn="1"/>
        </p:nvSpPr>
        <p:spPr>
          <a:xfrm>
            <a:off x="6610413" y="2124710"/>
            <a:ext cx="4792853" cy="3557016"/>
          </a:xfrm>
          <a:prstGeom prst="rect">
            <a:avLst/>
          </a:prstGeom>
          <a:noFill/>
          <a:ln w="28575">
            <a:solidFill>
              <a:srgbClr val="BDFFC1"/>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solidFill>
                <a:srgbClr val="595959"/>
              </a:solidFill>
              <a:latin typeface="Nunito bold"/>
              <a:cs typeface="Arial"/>
            </a:endParaRPr>
          </a:p>
        </p:txBody>
      </p:sp>
      <p:pic>
        <p:nvPicPr>
          <p:cNvPr id="21" name="Picture 36" descr="A green triangle with black background&#10;&#10;Description automatically generated">
            <a:extLst>
              <a:ext uri="{FF2B5EF4-FFF2-40B4-BE49-F238E27FC236}">
                <a16:creationId xmlns:a16="http://schemas.microsoft.com/office/drawing/2014/main" id="{6A88C3E8-EF92-FDDA-EACE-42767F4C6494}"/>
              </a:ext>
            </a:extLst>
          </p:cNvPr>
          <p:cNvPicPr>
            <a:picLocks noChangeAspect="1"/>
          </p:cNvPicPr>
          <p:nvPr userDrawn="1"/>
        </p:nvPicPr>
        <p:blipFill>
          <a:blip r:embed="rId2"/>
          <a:stretch>
            <a:fillRect/>
          </a:stretch>
        </p:blipFill>
        <p:spPr>
          <a:xfrm>
            <a:off x="8666180" y="1725449"/>
            <a:ext cx="681318" cy="729921"/>
          </a:xfrm>
          <a:prstGeom prst="rect">
            <a:avLst/>
          </a:prstGeom>
        </p:spPr>
      </p:pic>
      <p:sp>
        <p:nvSpPr>
          <p:cNvPr id="22" name="Inhaltsplatzhalter 7"/>
          <p:cNvSpPr>
            <a:spLocks noGrp="1"/>
          </p:cNvSpPr>
          <p:nvPr>
            <p:ph sz="quarter" idx="18" hasCustomPrompt="1"/>
          </p:nvPr>
        </p:nvSpPr>
        <p:spPr>
          <a:xfrm>
            <a:off x="6755977" y="2547999"/>
            <a:ext cx="4484729" cy="403817"/>
          </a:xfrm>
        </p:spPr>
        <p:txBody>
          <a:bodyPr/>
          <a:lstStyle>
            <a:lvl1pPr marL="0" indent="0" algn="ctr">
              <a:buNone/>
              <a:defRPr sz="2400" b="1"/>
            </a:lvl1pPr>
          </a:lstStyle>
          <a:p>
            <a:pPr lvl="0"/>
            <a:r>
              <a:rPr lang="en-US" dirty="0"/>
              <a:t>Column 2</a:t>
            </a:r>
          </a:p>
        </p:txBody>
      </p:sp>
      <p:sp>
        <p:nvSpPr>
          <p:cNvPr id="23" name="Rectangle 3">
            <a:extLst>
              <a:ext uri="{FF2B5EF4-FFF2-40B4-BE49-F238E27FC236}">
                <a16:creationId xmlns:a16="http://schemas.microsoft.com/office/drawing/2014/main" id="{8B41F1B9-2FC9-E666-49D8-50EF160AB7E5}"/>
              </a:ext>
            </a:extLst>
          </p:cNvPr>
          <p:cNvSpPr/>
          <p:nvPr userDrawn="1"/>
        </p:nvSpPr>
        <p:spPr>
          <a:xfrm>
            <a:off x="-11044" y="6261653"/>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3"/>
          <a:stretch>
            <a:fillRect/>
          </a:stretch>
        </p:blipFill>
        <p:spPr>
          <a:xfrm>
            <a:off x="366595" y="6395274"/>
            <a:ext cx="1352885" cy="335951"/>
          </a:xfrm>
          <a:prstGeom prst="rect">
            <a:avLst/>
          </a:prstGeom>
        </p:spPr>
      </p:pic>
      <p:pic>
        <p:nvPicPr>
          <p:cNvPr id="25"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4"/>
          <a:stretch>
            <a:fillRect/>
          </a:stretch>
        </p:blipFill>
        <p:spPr>
          <a:xfrm>
            <a:off x="4207588" y="6390163"/>
            <a:ext cx="1669120" cy="339325"/>
          </a:xfrm>
          <a:prstGeom prst="rect">
            <a:avLst/>
          </a:prstGeom>
        </p:spPr>
      </p:pic>
      <p:sp>
        <p:nvSpPr>
          <p:cNvPr id="26" name="TextBox 6">
            <a:extLst>
              <a:ext uri="{FF2B5EF4-FFF2-40B4-BE49-F238E27FC236}">
                <a16:creationId xmlns:a16="http://schemas.microsoft.com/office/drawing/2014/main" id="{387FB858-5CF8-AEE9-7AEF-C00EA2F039D0}"/>
              </a:ext>
            </a:extLst>
          </p:cNvPr>
          <p:cNvSpPr txBox="1"/>
          <p:nvPr userDrawn="1"/>
        </p:nvSpPr>
        <p:spPr>
          <a:xfrm>
            <a:off x="6712192" y="6360155"/>
            <a:ext cx="52766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27"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5"/>
          <a:stretch>
            <a:fillRect/>
          </a:stretch>
        </p:blipFill>
        <p:spPr>
          <a:xfrm>
            <a:off x="-12895" y="6125874"/>
            <a:ext cx="12198661" cy="138587"/>
          </a:xfrm>
          <a:prstGeom prst="rect">
            <a:avLst/>
          </a:prstGeom>
        </p:spPr>
      </p:pic>
    </p:spTree>
    <p:extLst>
      <p:ext uri="{BB962C8B-B14F-4D97-AF65-F5344CB8AC3E}">
        <p14:creationId xmlns:p14="http://schemas.microsoft.com/office/powerpoint/2010/main" val="323632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points 3">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62330" y="599441"/>
            <a:ext cx="10515600" cy="812800"/>
          </a:xfrm>
        </p:spPr>
        <p:txBody>
          <a:bodyPr anchor="b"/>
          <a:lstStyle>
            <a:lvl1pPr>
              <a:defRPr sz="6000" baseline="0"/>
            </a:lvl1pPr>
          </a:lstStyle>
          <a:p>
            <a:r>
              <a:rPr lang="de-DE" dirty="0"/>
              <a:t>Insert </a:t>
            </a:r>
            <a:r>
              <a:rPr lang="de-DE" dirty="0" err="1"/>
              <a:t>text</a:t>
            </a:r>
            <a:r>
              <a:rPr lang="de-DE" dirty="0"/>
              <a:t> </a:t>
            </a:r>
            <a:endParaRPr lang="en-US" dirty="0"/>
          </a:p>
        </p:txBody>
      </p:sp>
      <p:sp>
        <p:nvSpPr>
          <p:cNvPr id="7" name="Inhaltsplatzhalter 3"/>
          <p:cNvSpPr>
            <a:spLocks noGrp="1"/>
          </p:cNvSpPr>
          <p:nvPr>
            <p:ph sz="half" idx="2" hasCustomPrompt="1"/>
          </p:nvPr>
        </p:nvSpPr>
        <p:spPr>
          <a:xfrm>
            <a:off x="975360" y="3113031"/>
            <a:ext cx="4450080" cy="2546090"/>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a:lvl1pPr>
          </a:lstStyle>
          <a:p>
            <a:pPr lvl="0"/>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lvl="0"/>
            <a:endParaRPr lang="de-DE" dirty="0"/>
          </a:p>
        </p:txBody>
      </p:sp>
      <p:sp>
        <p:nvSpPr>
          <p:cNvPr id="8" name="Text Placeholder 2">
            <a:extLst>
              <a:ext uri="{FF2B5EF4-FFF2-40B4-BE49-F238E27FC236}">
                <a16:creationId xmlns:a16="http://schemas.microsoft.com/office/drawing/2014/main" id="{68434E60-A976-7D19-19FD-4AE50A3D8B56}"/>
              </a:ext>
            </a:extLst>
          </p:cNvPr>
          <p:cNvSpPr>
            <a:spLocks noGrp="1"/>
          </p:cNvSpPr>
          <p:nvPr userDrawn="1"/>
        </p:nvSpPr>
        <p:spPr>
          <a:xfrm>
            <a:off x="862330" y="1973491"/>
            <a:ext cx="4715510" cy="3817710"/>
          </a:xfrm>
          <a:prstGeom prst="rect">
            <a:avLst/>
          </a:prstGeom>
          <a:noFill/>
          <a:ln w="28575">
            <a:solidFill>
              <a:srgbClr val="B1EBFF"/>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b="0" dirty="0">
              <a:solidFill>
                <a:srgbClr val="595959"/>
              </a:solidFill>
              <a:latin typeface="Arial"/>
              <a:cs typeface="Arial"/>
            </a:endParaRPr>
          </a:p>
        </p:txBody>
      </p:sp>
      <p:pic>
        <p:nvPicPr>
          <p:cNvPr id="9" name="Picture 37" descr="A blue and black hexagon&#10;&#10;Description automatically generated">
            <a:extLst>
              <a:ext uri="{FF2B5EF4-FFF2-40B4-BE49-F238E27FC236}">
                <a16:creationId xmlns:a16="http://schemas.microsoft.com/office/drawing/2014/main" id="{CCD904F8-01FA-A7B9-6DC1-32D0B0224F87}"/>
              </a:ext>
            </a:extLst>
          </p:cNvPr>
          <p:cNvPicPr>
            <a:picLocks noChangeAspect="1"/>
          </p:cNvPicPr>
          <p:nvPr userDrawn="1"/>
        </p:nvPicPr>
        <p:blipFill>
          <a:blip r:embed="rId2"/>
          <a:stretch>
            <a:fillRect/>
          </a:stretch>
        </p:blipFill>
        <p:spPr>
          <a:xfrm>
            <a:off x="2879426" y="1635773"/>
            <a:ext cx="681318" cy="694157"/>
          </a:xfrm>
          <a:prstGeom prst="rect">
            <a:avLst/>
          </a:prstGeom>
        </p:spPr>
      </p:pic>
      <p:sp>
        <p:nvSpPr>
          <p:cNvPr id="10" name="Inhaltsplatzhalter 7"/>
          <p:cNvSpPr>
            <a:spLocks noGrp="1"/>
          </p:cNvSpPr>
          <p:nvPr>
            <p:ph sz="quarter" idx="16" hasCustomPrompt="1"/>
          </p:nvPr>
        </p:nvSpPr>
        <p:spPr>
          <a:xfrm>
            <a:off x="975360" y="2472888"/>
            <a:ext cx="4450080" cy="419222"/>
          </a:xfrm>
        </p:spPr>
        <p:txBody>
          <a:bodyPr/>
          <a:lstStyle>
            <a:lvl1pPr marL="0" indent="0" algn="ctr">
              <a:buNone/>
              <a:defRPr sz="2400" b="1"/>
            </a:lvl1pPr>
          </a:lstStyle>
          <a:p>
            <a:pPr lvl="0"/>
            <a:r>
              <a:rPr lang="en-US" dirty="0"/>
              <a:t>Column 1</a:t>
            </a:r>
          </a:p>
        </p:txBody>
      </p:sp>
      <p:sp>
        <p:nvSpPr>
          <p:cNvPr id="11" name="Rectangle 3">
            <a:extLst>
              <a:ext uri="{FF2B5EF4-FFF2-40B4-BE49-F238E27FC236}">
                <a16:creationId xmlns:a16="http://schemas.microsoft.com/office/drawing/2014/main" id="{8B41F1B9-2FC9-E666-49D8-50EF160AB7E5}"/>
              </a:ext>
            </a:extLst>
          </p:cNvPr>
          <p:cNvSpPr/>
          <p:nvPr userDrawn="1"/>
        </p:nvSpPr>
        <p:spPr>
          <a:xfrm>
            <a:off x="-11044" y="6264698"/>
            <a:ext cx="12203044" cy="5963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5" descr="A black background with letters&#10;&#10;Description automatically generated">
            <a:extLst>
              <a:ext uri="{FF2B5EF4-FFF2-40B4-BE49-F238E27FC236}">
                <a16:creationId xmlns:a16="http://schemas.microsoft.com/office/drawing/2014/main" id="{41FBF551-B892-AEEB-EBFC-05E5EF9EB956}"/>
              </a:ext>
            </a:extLst>
          </p:cNvPr>
          <p:cNvPicPr>
            <a:picLocks noChangeAspect="1"/>
          </p:cNvPicPr>
          <p:nvPr userDrawn="1"/>
        </p:nvPicPr>
        <p:blipFill>
          <a:blip r:embed="rId3"/>
          <a:stretch>
            <a:fillRect/>
          </a:stretch>
        </p:blipFill>
        <p:spPr>
          <a:xfrm>
            <a:off x="366595" y="6398319"/>
            <a:ext cx="1352885" cy="335951"/>
          </a:xfrm>
          <a:prstGeom prst="rect">
            <a:avLst/>
          </a:prstGeom>
        </p:spPr>
      </p:pic>
      <p:pic>
        <p:nvPicPr>
          <p:cNvPr id="13" name="Picture 6" descr="Blue text on a black background&#10;&#10;Description automatically generated">
            <a:extLst>
              <a:ext uri="{FF2B5EF4-FFF2-40B4-BE49-F238E27FC236}">
                <a16:creationId xmlns:a16="http://schemas.microsoft.com/office/drawing/2014/main" id="{1BAAA88E-C6B2-DD07-05E8-6920010C179C}"/>
              </a:ext>
            </a:extLst>
          </p:cNvPr>
          <p:cNvPicPr>
            <a:picLocks noChangeAspect="1"/>
          </p:cNvPicPr>
          <p:nvPr userDrawn="1"/>
        </p:nvPicPr>
        <p:blipFill>
          <a:blip r:embed="rId4"/>
          <a:stretch>
            <a:fillRect/>
          </a:stretch>
        </p:blipFill>
        <p:spPr>
          <a:xfrm>
            <a:off x="4207588" y="6393208"/>
            <a:ext cx="1669120" cy="339325"/>
          </a:xfrm>
          <a:prstGeom prst="rect">
            <a:avLst/>
          </a:prstGeom>
        </p:spPr>
      </p:pic>
      <p:sp>
        <p:nvSpPr>
          <p:cNvPr id="14" name="TextBox 6">
            <a:extLst>
              <a:ext uri="{FF2B5EF4-FFF2-40B4-BE49-F238E27FC236}">
                <a16:creationId xmlns:a16="http://schemas.microsoft.com/office/drawing/2014/main" id="{387FB858-5CF8-AEE9-7AEF-C00EA2F039D0}"/>
              </a:ext>
            </a:extLst>
          </p:cNvPr>
          <p:cNvSpPr txBox="1"/>
          <p:nvPr userDrawn="1"/>
        </p:nvSpPr>
        <p:spPr>
          <a:xfrm>
            <a:off x="6712192" y="6363200"/>
            <a:ext cx="52766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800" dirty="0">
                <a:solidFill>
                  <a:srgbClr val="7F7F7F"/>
                </a:solidFill>
                <a:ea typeface="+mn-lt"/>
                <a:cs typeface="+mn-lt"/>
              </a:rPr>
              <a:t>Views and opinions expressed are however those of the author(s) only and do not necessarily reflect those of the European Union. Neither the European Union nor the granting authority can be held responsible for them.</a:t>
            </a:r>
            <a:endParaRPr lang="en-US" sz="800" dirty="0">
              <a:solidFill>
                <a:srgbClr val="7F7F7F"/>
              </a:solidFill>
              <a:cs typeface="Calibri"/>
            </a:endParaRPr>
          </a:p>
          <a:p>
            <a:br>
              <a:rPr lang="en-US" dirty="0">
                <a:solidFill>
                  <a:srgbClr val="7F7F7F"/>
                </a:solidFill>
              </a:rPr>
            </a:br>
            <a:endParaRPr lang="en-US" sz="800" dirty="0">
              <a:solidFill>
                <a:srgbClr val="7F7F7F"/>
              </a:solidFill>
              <a:cs typeface="Calibri"/>
            </a:endParaRPr>
          </a:p>
        </p:txBody>
      </p:sp>
      <p:pic>
        <p:nvPicPr>
          <p:cNvPr id="15" name="Picture 10">
            <a:extLst>
              <a:ext uri="{FF2B5EF4-FFF2-40B4-BE49-F238E27FC236}">
                <a16:creationId xmlns:a16="http://schemas.microsoft.com/office/drawing/2014/main" id="{D09DF1B4-82AA-7F65-1738-B21DC0B111A5}"/>
              </a:ext>
            </a:extLst>
          </p:cNvPr>
          <p:cNvPicPr>
            <a:picLocks noChangeAspect="1"/>
          </p:cNvPicPr>
          <p:nvPr userDrawn="1"/>
        </p:nvPicPr>
        <p:blipFill>
          <a:blip r:embed="rId5"/>
          <a:stretch>
            <a:fillRect/>
          </a:stretch>
        </p:blipFill>
        <p:spPr>
          <a:xfrm>
            <a:off x="-12895" y="6128919"/>
            <a:ext cx="12198661" cy="138587"/>
          </a:xfrm>
          <a:prstGeom prst="rect">
            <a:avLst/>
          </a:prstGeom>
        </p:spPr>
      </p:pic>
      <p:sp>
        <p:nvSpPr>
          <p:cNvPr id="16" name="Text Placeholder 3">
            <a:extLst>
              <a:ext uri="{FF2B5EF4-FFF2-40B4-BE49-F238E27FC236}">
                <a16:creationId xmlns:a16="http://schemas.microsoft.com/office/drawing/2014/main" id="{8F3BAEA2-C615-7E20-7914-ADB5DDB47E83}"/>
              </a:ext>
            </a:extLst>
          </p:cNvPr>
          <p:cNvSpPr>
            <a:spLocks noGrp="1"/>
          </p:cNvSpPr>
          <p:nvPr userDrawn="1"/>
        </p:nvSpPr>
        <p:spPr>
          <a:xfrm>
            <a:off x="6563360" y="1973090"/>
            <a:ext cx="4608199" cy="3818111"/>
          </a:xfrm>
          <a:prstGeom prst="rect">
            <a:avLst/>
          </a:prstGeom>
          <a:noFill/>
          <a:ln w="28575">
            <a:solidFill>
              <a:srgbClr val="F0A7E7"/>
            </a:solidFill>
          </a:ln>
        </p:spPr>
        <p:txBody>
          <a:bodyPr vert="horz" lIns="91440" tIns="68580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b="0" dirty="0">
              <a:solidFill>
                <a:srgbClr val="595959"/>
              </a:solidFill>
              <a:latin typeface="Arial"/>
              <a:ea typeface="宋体"/>
              <a:cs typeface="Arial"/>
            </a:endParaRPr>
          </a:p>
        </p:txBody>
      </p:sp>
      <p:pic>
        <p:nvPicPr>
          <p:cNvPr id="17" name="Picture 38" descr="A pink and black diamond&#10;&#10;Description automatically generated">
            <a:extLst>
              <a:ext uri="{FF2B5EF4-FFF2-40B4-BE49-F238E27FC236}">
                <a16:creationId xmlns:a16="http://schemas.microsoft.com/office/drawing/2014/main" id="{D4AADFAE-5F28-03DF-786E-3F8A9B7A8C46}"/>
              </a:ext>
            </a:extLst>
          </p:cNvPr>
          <p:cNvPicPr>
            <a:picLocks noChangeAspect="1"/>
          </p:cNvPicPr>
          <p:nvPr userDrawn="1"/>
        </p:nvPicPr>
        <p:blipFill>
          <a:blip r:embed="rId6"/>
          <a:stretch>
            <a:fillRect/>
          </a:stretch>
        </p:blipFill>
        <p:spPr>
          <a:xfrm>
            <a:off x="8526800" y="1612324"/>
            <a:ext cx="681318" cy="681318"/>
          </a:xfrm>
          <a:prstGeom prst="rect">
            <a:avLst/>
          </a:prstGeom>
        </p:spPr>
      </p:pic>
      <p:sp>
        <p:nvSpPr>
          <p:cNvPr id="18" name="Inhaltsplatzhalter 3"/>
          <p:cNvSpPr>
            <a:spLocks noGrp="1"/>
          </p:cNvSpPr>
          <p:nvPr>
            <p:ph sz="half" idx="17" hasCustomPrompt="1"/>
          </p:nvPr>
        </p:nvSpPr>
        <p:spPr>
          <a:xfrm>
            <a:off x="6702033" y="3113030"/>
            <a:ext cx="4372368" cy="2566927"/>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a:lvl1pPr>
          </a:lstStyle>
          <a:p>
            <a:pPr lvl="0"/>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t>Insert </a:t>
            </a:r>
            <a:r>
              <a:rPr lang="de-DE" dirty="0" err="1"/>
              <a:t>text</a:t>
            </a:r>
            <a:r>
              <a:rPr lang="de-DE" dirty="0"/>
              <a:t> </a:t>
            </a:r>
          </a:p>
          <a:p>
            <a:pPr lvl="0"/>
            <a:endParaRPr lang="de-DE" dirty="0"/>
          </a:p>
        </p:txBody>
      </p:sp>
      <p:sp>
        <p:nvSpPr>
          <p:cNvPr id="19" name="Inhaltsplatzhalter 7"/>
          <p:cNvSpPr>
            <a:spLocks noGrp="1"/>
          </p:cNvSpPr>
          <p:nvPr>
            <p:ph sz="quarter" idx="18" hasCustomPrompt="1"/>
          </p:nvPr>
        </p:nvSpPr>
        <p:spPr>
          <a:xfrm>
            <a:off x="6702032" y="2493725"/>
            <a:ext cx="4372369" cy="419222"/>
          </a:xfrm>
        </p:spPr>
        <p:txBody>
          <a:bodyPr/>
          <a:lstStyle>
            <a:lvl1pPr marL="0" indent="0" algn="ctr">
              <a:buNone/>
              <a:defRPr sz="2400" b="1"/>
            </a:lvl1pPr>
          </a:lstStyle>
          <a:p>
            <a:pPr lvl="0"/>
            <a:r>
              <a:rPr lang="en-US" dirty="0"/>
              <a:t>Column 2</a:t>
            </a:r>
          </a:p>
        </p:txBody>
      </p:sp>
    </p:spTree>
    <p:extLst>
      <p:ext uri="{BB962C8B-B14F-4D97-AF65-F5344CB8AC3E}">
        <p14:creationId xmlns:p14="http://schemas.microsoft.com/office/powerpoint/2010/main" val="165148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2FF25-7523-4A20-8659-55D814F2758E}" type="datetimeFigureOut">
              <a:rPr lang="en-US" smtClean="0"/>
              <a:t>1/18/2024</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9ABE9-8204-478D-98FE-88310CEAC4DF}" type="slidenum">
              <a:rPr lang="en-US" smtClean="0"/>
              <a:t>‹nº›</a:t>
            </a:fld>
            <a:endParaRPr lang="en-US"/>
          </a:p>
        </p:txBody>
      </p:sp>
    </p:spTree>
    <p:extLst>
      <p:ext uri="{BB962C8B-B14F-4D97-AF65-F5344CB8AC3E}">
        <p14:creationId xmlns:p14="http://schemas.microsoft.com/office/powerpoint/2010/main" val="3992532665"/>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5" r:id="rId3"/>
    <p:sldLayoutId id="2147483651" r:id="rId4"/>
    <p:sldLayoutId id="2147483650" r:id="rId5"/>
    <p:sldLayoutId id="2147483654" r:id="rId6"/>
    <p:sldLayoutId id="2147483652" r:id="rId7"/>
    <p:sldLayoutId id="2147483661" r:id="rId8"/>
    <p:sldLayoutId id="2147483663" r:id="rId9"/>
    <p:sldLayoutId id="2147483656" r:id="rId10"/>
    <p:sldLayoutId id="2147483659" r:id="rId11"/>
    <p:sldLayoutId id="2147483671" r:id="rId12"/>
    <p:sldLayoutId id="2147483676" r:id="rId13"/>
    <p:sldLayoutId id="2147483677" r:id="rId14"/>
    <p:sldLayoutId id="214748367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teams.microsoft.com/l/meetup-join/19%3ameeting_NWI5YWY3OTgtYmIxMS00ZWNhLWI0ZTMtNWU5MDYyNTllYjQ0%40thread.v2/0?context=%7b%22Tid%22%3a%220ff198a0-1f78-4fc1-a91c-5fb02a7ff5a4%22%2c%22Oid%22%3a%22cb950bf6-2100-463d-baa3-0245f9dd58a8%22%7d" TargetMode="External"/><Relationship Id="rId7" Type="http://schemas.openxmlformats.org/officeDocument/2006/relationships/hyperlink" Target="https://teams.microsoft.com/l/meetup-join/19%3ameeting_OTkxYjE1OWYtZjQ3NS00ZjI2LWExZjAtZDNlYjE2N2ZjNzQ5%40thread.v2/0?context=%7b%22Tid%22%3a%220ff198a0-1f78-4fc1-a91c-5fb02a7ff5a4%22%2c%22Oid%22%3a%22cb950bf6-2100-463d-baa3-0245f9dd58a8%22%7d" TargetMode="External"/><Relationship Id="rId2" Type="http://schemas.openxmlformats.org/officeDocument/2006/relationships/hyperlink" Target="https://teams.microsoft.com/l/meetup-join/19%3ameeting_YzI0MDE3OWQtOGU1ZC00NTk3LTgwMWItNjc3NGFiNjkxYTE4%40thread.v2/0?context=%7b%22Tid%22%3a%220ff198a0-1f78-4fc1-a91c-5fb02a7ff5a4%22%2c%22Oid%22%3a%22cb950bf6-2100-463d-baa3-0245f9dd58a8%22%7d" TargetMode="External"/><Relationship Id="rId1" Type="http://schemas.openxmlformats.org/officeDocument/2006/relationships/slideLayout" Target="../slideLayouts/slideLayout12.xml"/><Relationship Id="rId6" Type="http://schemas.openxmlformats.org/officeDocument/2006/relationships/hyperlink" Target="https://teams.microsoft.com/l/meetup-join/19%3ameeting_YzIwNGVkYzAtZmM3MC00N2JjLWExZDEtN2E1NDI3ZjgyYTVi%40thread.v2/0?context=%7b%22Tid%22%3a%220ff198a0-1f78-4fc1-a91c-5fb02a7ff5a4%22%2c%22Oid%22%3a%22cb950bf6-2100-463d-baa3-0245f9dd58a8%22%7d" TargetMode="External"/><Relationship Id="rId5" Type="http://schemas.openxmlformats.org/officeDocument/2006/relationships/hyperlink" Target="https://teams.microsoft.com/l/meetup-join/19%3ameeting_ZGFlZTA0NjctYjJkNS00OGMwLWEwNWYtNWZmOTk1ODlkMGE3%40thread.v2/0?context=%7b%22Tid%22%3a%220ff198a0-1f78-4fc1-a91c-5fb02a7ff5a4%22%2c%22Oid%22%3a%22cb950bf6-2100-463d-baa3-0245f9dd58a8%22%7d" TargetMode="External"/><Relationship Id="rId4" Type="http://schemas.openxmlformats.org/officeDocument/2006/relationships/hyperlink" Target="https://teams.microsoft.com/l/meetup-join/19%3ameeting_YzI3ZjIzNDktZjA1Ni00M2M3LTk4ODUtM2M2YjlmNTBiZjlh%40thread.v2/0?context=%7b%22Tid%22%3a%220ff198a0-1f78-4fc1-a91c-5fb02a7ff5a4%22%2c%22Oid%22%3a%22cb950bf6-2100-463d-baa3-0245f9dd58a8%22%7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641988" y="4413946"/>
            <a:ext cx="9144000" cy="875809"/>
          </a:xfrm>
        </p:spPr>
        <p:txBody>
          <a:bodyPr>
            <a:normAutofit lnSpcReduction="10000"/>
          </a:bodyPr>
          <a:lstStyle/>
          <a:p>
            <a:r>
              <a:rPr lang="en-US" dirty="0"/>
              <a:t>Teams</a:t>
            </a:r>
          </a:p>
          <a:p>
            <a:r>
              <a:rPr lang="en-US" dirty="0"/>
              <a:t>19 January 2024</a:t>
            </a:r>
          </a:p>
        </p:txBody>
      </p:sp>
      <p:sp>
        <p:nvSpPr>
          <p:cNvPr id="6" name="Title 5">
            <a:extLst>
              <a:ext uri="{FF2B5EF4-FFF2-40B4-BE49-F238E27FC236}">
                <a16:creationId xmlns:a16="http://schemas.microsoft.com/office/drawing/2014/main" id="{9D6D8510-4790-F563-EE93-27A1B9078A95}"/>
              </a:ext>
            </a:extLst>
          </p:cNvPr>
          <p:cNvSpPr>
            <a:spLocks noGrp="1"/>
          </p:cNvSpPr>
          <p:nvPr>
            <p:ph type="ctrTitle"/>
          </p:nvPr>
        </p:nvSpPr>
        <p:spPr>
          <a:xfrm>
            <a:off x="1524000" y="1838632"/>
            <a:ext cx="9144000" cy="1477818"/>
          </a:xfrm>
        </p:spPr>
        <p:txBody>
          <a:bodyPr>
            <a:normAutofit/>
          </a:bodyPr>
          <a:lstStyle/>
          <a:p>
            <a:r>
              <a:rPr lang="en-GB" dirty="0"/>
              <a:t>CORE WP5 Partners Meeting</a:t>
            </a:r>
            <a:br>
              <a:rPr lang="en-GB" dirty="0"/>
            </a:br>
            <a:r>
              <a:rPr lang="en-GB" sz="2400" dirty="0"/>
              <a:t>- </a:t>
            </a:r>
            <a:r>
              <a:rPr lang="en-US" sz="2400" dirty="0"/>
              <a:t>Local Partners Follow-up -</a:t>
            </a:r>
            <a:endParaRPr lang="en-GB" dirty="0"/>
          </a:p>
        </p:txBody>
      </p:sp>
    </p:spTree>
    <p:extLst>
      <p:ext uri="{BB962C8B-B14F-4D97-AF65-F5344CB8AC3E}">
        <p14:creationId xmlns:p14="http://schemas.microsoft.com/office/powerpoint/2010/main" val="291888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B003-DF04-9567-2D29-E674E5BCF9B9}"/>
              </a:ext>
            </a:extLst>
          </p:cNvPr>
          <p:cNvSpPr>
            <a:spLocks noGrp="1"/>
          </p:cNvSpPr>
          <p:nvPr>
            <p:ph type="title"/>
          </p:nvPr>
        </p:nvSpPr>
        <p:spPr/>
        <p:txBody>
          <a:bodyPr/>
          <a:lstStyle/>
          <a:p>
            <a:r>
              <a:rPr lang="pt-PT" dirty="0"/>
              <a:t>Agenda</a:t>
            </a:r>
            <a:endParaRPr lang="en-GB" dirty="0"/>
          </a:p>
        </p:txBody>
      </p:sp>
      <p:sp>
        <p:nvSpPr>
          <p:cNvPr id="3" name="Content Placeholder 2">
            <a:extLst>
              <a:ext uri="{FF2B5EF4-FFF2-40B4-BE49-F238E27FC236}">
                <a16:creationId xmlns:a16="http://schemas.microsoft.com/office/drawing/2014/main" id="{242F09A8-39A3-CCE6-F506-48D37B80A5F5}"/>
              </a:ext>
            </a:extLst>
          </p:cNvPr>
          <p:cNvSpPr>
            <a:spLocks noGrp="1"/>
          </p:cNvSpPr>
          <p:nvPr>
            <p:ph sz="quarter" idx="10"/>
          </p:nvPr>
        </p:nvSpPr>
        <p:spPr>
          <a:xfrm>
            <a:off x="838199" y="2131619"/>
            <a:ext cx="8010833" cy="3630324"/>
          </a:xfrm>
        </p:spPr>
        <p:txBody>
          <a:bodyPr>
            <a:normAutofit/>
          </a:bodyPr>
          <a:lstStyle/>
          <a:p>
            <a:pPr marL="285750" indent="-285750">
              <a:buFont typeface="Arial" panose="020B0604020202020204" pitchFamily="34" charset="0"/>
              <a:buChar char="•"/>
            </a:pPr>
            <a:r>
              <a:rPr lang="en-GB" dirty="0"/>
              <a:t>Where we stand</a:t>
            </a:r>
          </a:p>
          <a:p>
            <a:pPr marL="971550" lvl="1" indent="-285750"/>
            <a:r>
              <a:rPr lang="en-GB" sz="1800" dirty="0"/>
              <a:t>Work plans and budget validated</a:t>
            </a:r>
          </a:p>
          <a:p>
            <a:pPr marL="971550" lvl="1" indent="-285750"/>
            <a:r>
              <a:rPr lang="en-GB" sz="1800" dirty="0"/>
              <a:t>COBATEST Toll – “up &amp; running”</a:t>
            </a:r>
          </a:p>
          <a:p>
            <a:pPr marL="285750" indent="-285750">
              <a:buFont typeface="Arial" panose="020B0604020202020204" pitchFamily="34" charset="0"/>
              <a:buChar char="•"/>
            </a:pPr>
            <a:r>
              <a:rPr lang="en-GB" dirty="0"/>
              <a:t>Implementation Phase</a:t>
            </a:r>
            <a:endParaRPr lang="en-GB" sz="1800" dirty="0">
              <a:effectLst/>
              <a:ea typeface="Calibri" panose="020F0502020204030204" pitchFamily="34" charset="0"/>
            </a:endParaRPr>
          </a:p>
          <a:p>
            <a:pPr marL="971550" lvl="1" indent="-285750"/>
            <a:r>
              <a:rPr lang="en-GB" sz="1800" dirty="0">
                <a:effectLst/>
                <a:ea typeface="Calibri" panose="020F0502020204030204" pitchFamily="34" charset="0"/>
              </a:rPr>
              <a:t>Monitor the implementation</a:t>
            </a:r>
          </a:p>
          <a:p>
            <a:pPr marL="971550" lvl="1" indent="-285750"/>
            <a:r>
              <a:rPr lang="en-GB" sz="1800" dirty="0"/>
              <a:t>Documents Share &amp; dates</a:t>
            </a:r>
          </a:p>
          <a:p>
            <a:pPr marL="285750" indent="-285750">
              <a:buFont typeface="Arial" panose="020B0604020202020204" pitchFamily="34" charset="0"/>
              <a:buChar char="•"/>
            </a:pPr>
            <a:r>
              <a:rPr lang="en-GB" dirty="0"/>
              <a:t>Local partners feedback</a:t>
            </a:r>
          </a:p>
          <a:p>
            <a:pPr marL="971550" lvl="1" indent="-285750"/>
            <a:r>
              <a:rPr lang="en-US" sz="1800" dirty="0"/>
              <a:t>Sharing achievements, challenges and ways forward</a:t>
            </a:r>
            <a:endParaRPr lang="en-GB" sz="1800" dirty="0"/>
          </a:p>
          <a:p>
            <a:pPr marL="285750" indent="-285750">
              <a:buFont typeface="Arial" panose="020B0604020202020204" pitchFamily="34" charset="0"/>
              <a:buChar char="•"/>
            </a:pPr>
            <a:r>
              <a:rPr lang="en-GB" dirty="0"/>
              <a:t>Follow-up </a:t>
            </a:r>
          </a:p>
          <a:p>
            <a:r>
              <a:rPr lang="en-GB" dirty="0"/>
              <a:t>	</a:t>
            </a:r>
            <a:endParaRPr lang="en-GB" u="sng" dirty="0"/>
          </a:p>
        </p:txBody>
      </p:sp>
    </p:spTree>
    <p:extLst>
      <p:ext uri="{BB962C8B-B14F-4D97-AF65-F5344CB8AC3E}">
        <p14:creationId xmlns:p14="http://schemas.microsoft.com/office/powerpoint/2010/main" val="267618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210C1571-3E8F-CED0-FAD1-C3CB3E1BDFAF}"/>
              </a:ext>
            </a:extLst>
          </p:cNvPr>
          <p:cNvGrpSpPr/>
          <p:nvPr/>
        </p:nvGrpSpPr>
        <p:grpSpPr>
          <a:xfrm>
            <a:off x="671403" y="1651786"/>
            <a:ext cx="11180362" cy="4150357"/>
            <a:chOff x="668111" y="1718631"/>
            <a:chExt cx="10801644" cy="4150357"/>
          </a:xfrm>
        </p:grpSpPr>
        <p:sp>
          <p:nvSpPr>
            <p:cNvPr id="6" name="Retângulo 5">
              <a:extLst>
                <a:ext uri="{FF2B5EF4-FFF2-40B4-BE49-F238E27FC236}">
                  <a16:creationId xmlns:a16="http://schemas.microsoft.com/office/drawing/2014/main" id="{A58B3777-CA73-37B7-4664-F180DB28CC39}"/>
                </a:ext>
              </a:extLst>
            </p:cNvPr>
            <p:cNvSpPr/>
            <p:nvPr/>
          </p:nvSpPr>
          <p:spPr>
            <a:xfrm>
              <a:off x="795128" y="1718631"/>
              <a:ext cx="10674627" cy="4150357"/>
            </a:xfrm>
            <a:prstGeom prst="rect">
              <a:avLst/>
            </a:prstGeom>
            <a:noFill/>
          </p:spPr>
          <p:txBody>
            <a:bodyPr/>
            <a:lstStyle/>
            <a:p>
              <a:endParaRPr lang="pt-PT"/>
            </a:p>
          </p:txBody>
        </p:sp>
        <p:sp>
          <p:nvSpPr>
            <p:cNvPr id="7" name="Conexão reta 6">
              <a:extLst>
                <a:ext uri="{FF2B5EF4-FFF2-40B4-BE49-F238E27FC236}">
                  <a16:creationId xmlns:a16="http://schemas.microsoft.com/office/drawing/2014/main" id="{7A0F5EA6-A939-F017-1041-4B85842B2BCA}"/>
                </a:ext>
              </a:extLst>
            </p:cNvPr>
            <p:cNvSpPr/>
            <p:nvPr/>
          </p:nvSpPr>
          <p:spPr>
            <a:xfrm>
              <a:off x="668111" y="3783157"/>
              <a:ext cx="10366757" cy="11715"/>
            </a:xfrm>
            <a:prstGeom prst="line">
              <a:avLst/>
            </a:prstGeom>
            <a:solidFill>
              <a:schemeClr val="lt1">
                <a:alpha val="90000"/>
                <a:hueOff val="0"/>
                <a:satOff val="0"/>
                <a:lumOff val="0"/>
                <a:alphaOff val="0"/>
              </a:schemeClr>
            </a:solidFill>
            <a:ln w="15875" cap="flat" cmpd="sng" algn="ctr">
              <a:solidFill>
                <a:srgbClr val="F0A7E7"/>
              </a:solidFill>
              <a:prstDash val="sysDash"/>
              <a:miter lim="800000"/>
              <a:headEnd type="oval" w="med" len="med"/>
              <a:tailEnd type="triangle" w="med" len="med"/>
            </a:ln>
            <a:effectLst/>
            <a:scene3d>
              <a:camera prst="orthographicFront"/>
              <a:lightRig rig="chilly" dir="t"/>
            </a:scene3d>
            <a:sp3d z="12700" extrusionH="1700" prstMaterial="dkEdge">
              <a:bevelT w="25400" h="6350" prst="softRound"/>
              <a:bevelB w="0" h="0" prst="convex"/>
            </a:sp3d>
          </p:spPr>
          <p:style>
            <a:lnRef idx="1">
              <a:scrgbClr r="0" g="0" b="0"/>
            </a:lnRef>
            <a:fillRef idx="1">
              <a:scrgbClr r="0" g="0" b="0"/>
            </a:fillRef>
            <a:effectRef idx="0">
              <a:scrgbClr r="0" g="0" b="0"/>
            </a:effectRef>
            <a:fontRef idx="minor">
              <a:schemeClr val="dk1">
                <a:hueOff val="0"/>
                <a:satOff val="0"/>
                <a:lumOff val="0"/>
                <a:alphaOff val="0"/>
              </a:schemeClr>
            </a:fontRef>
          </p:style>
          <p:txBody>
            <a:bodyPr/>
            <a:lstStyle/>
            <a:p>
              <a:endParaRPr lang="pt-PT" dirty="0"/>
            </a:p>
          </p:txBody>
        </p:sp>
        <p:sp>
          <p:nvSpPr>
            <p:cNvPr id="8" name="Forma livre: Forma 7">
              <a:extLst>
                <a:ext uri="{FF2B5EF4-FFF2-40B4-BE49-F238E27FC236}">
                  <a16:creationId xmlns:a16="http://schemas.microsoft.com/office/drawing/2014/main" id="{15145FEF-F13D-9F4B-7472-B7A468918892}"/>
                </a:ext>
              </a:extLst>
            </p:cNvPr>
            <p:cNvSpPr/>
            <p:nvPr/>
          </p:nvSpPr>
          <p:spPr>
            <a:xfrm>
              <a:off x="1141286" y="2317694"/>
              <a:ext cx="2977659" cy="1205996"/>
            </a:xfrm>
            <a:custGeom>
              <a:avLst/>
              <a:gdLst>
                <a:gd name="connsiteX0" fmla="*/ 0 w 2956972"/>
                <a:gd name="connsiteY0" fmla="*/ 0 h 431637"/>
                <a:gd name="connsiteX1" fmla="*/ 2956972 w 2956972"/>
                <a:gd name="connsiteY1" fmla="*/ 0 h 431637"/>
                <a:gd name="connsiteX2" fmla="*/ 2956972 w 2956972"/>
                <a:gd name="connsiteY2" fmla="*/ 431637 h 431637"/>
                <a:gd name="connsiteX3" fmla="*/ 0 w 2956972"/>
                <a:gd name="connsiteY3" fmla="*/ 431637 h 431637"/>
                <a:gd name="connsiteX4" fmla="*/ 0 w 2956972"/>
                <a:gd name="connsiteY4" fmla="*/ 0 h 431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972" h="431637">
                  <a:moveTo>
                    <a:pt x="0" y="0"/>
                  </a:moveTo>
                  <a:lnTo>
                    <a:pt x="2956972" y="0"/>
                  </a:lnTo>
                  <a:lnTo>
                    <a:pt x="2956972" y="431637"/>
                  </a:lnTo>
                  <a:lnTo>
                    <a:pt x="0" y="4316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27000" bIns="0" numCol="1" spcCol="1270" anchor="t" anchorCtr="0">
              <a:noAutofit/>
            </a:bodyPr>
            <a:lstStyle/>
            <a:p>
              <a:pPr defTabSz="889000">
                <a:spcBef>
                  <a:spcPct val="0"/>
                </a:spcBef>
                <a:defRPr b="1"/>
              </a:pPr>
              <a:r>
                <a:rPr lang="en-US" sz="2000" kern="1200" dirty="0">
                  <a:ln/>
                  <a:solidFill>
                    <a:srgbClr val="F0A7E7"/>
                  </a:solidFill>
                </a:rPr>
                <a:t>M13        M36</a:t>
              </a:r>
            </a:p>
            <a:p>
              <a:pPr marL="0" lvl="0" indent="0" algn="l" defTabSz="889000">
                <a:spcBef>
                  <a:spcPct val="0"/>
                </a:spcBef>
                <a:buNone/>
                <a:defRPr b="1"/>
              </a:pPr>
              <a:endParaRPr lang="en-US" sz="2000" kern="1200" dirty="0">
                <a:ln/>
                <a:solidFill>
                  <a:schemeClr val="tx1">
                    <a:lumMod val="50000"/>
                    <a:lumOff val="50000"/>
                  </a:schemeClr>
                </a:solidFill>
              </a:endParaRPr>
            </a:p>
            <a:p>
              <a:pPr defTabSz="889000">
                <a:spcBef>
                  <a:spcPct val="0"/>
                </a:spcBef>
                <a:defRPr b="1"/>
              </a:pPr>
              <a:r>
                <a:rPr lang="en-US" sz="1250" dirty="0">
                  <a:ln/>
                  <a:solidFill>
                    <a:schemeClr val="tx1"/>
                  </a:solidFill>
                </a:rPr>
                <a:t>Implementation phase:</a:t>
              </a:r>
            </a:p>
            <a:p>
              <a:pPr defTabSz="889000">
                <a:spcBef>
                  <a:spcPct val="0"/>
                </a:spcBef>
                <a:defRPr b="1"/>
              </a:pPr>
              <a:r>
                <a:rPr lang="en-US" sz="1250" dirty="0">
                  <a:ln/>
                  <a:solidFill>
                    <a:schemeClr val="tx1"/>
                  </a:solidFill>
                </a:rPr>
                <a:t>-  start work plans implementation </a:t>
              </a:r>
            </a:p>
            <a:p>
              <a:pPr defTabSz="889000">
                <a:spcBef>
                  <a:spcPct val="0"/>
                </a:spcBef>
                <a:defRPr b="1"/>
              </a:pPr>
              <a:r>
                <a:rPr lang="en-US" sz="1250" dirty="0">
                  <a:ln/>
                  <a:solidFill>
                    <a:schemeClr val="tx1"/>
                  </a:solidFill>
                </a:rPr>
                <a:t>- Updated </a:t>
              </a:r>
              <a:r>
                <a:rPr lang="en-US" sz="1250" dirty="0" err="1">
                  <a:ln/>
                  <a:solidFill>
                    <a:schemeClr val="tx1"/>
                  </a:solidFill>
                </a:rPr>
                <a:t>Cobatest</a:t>
              </a:r>
              <a:r>
                <a:rPr lang="en-US" sz="1250" dirty="0">
                  <a:ln/>
                  <a:solidFill>
                    <a:schemeClr val="tx1"/>
                  </a:solidFill>
                </a:rPr>
                <a:t> tool ready to use</a:t>
              </a: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kern="1200" dirty="0">
                <a:ln/>
                <a:solidFill>
                  <a:schemeClr val="tx1"/>
                </a:solidFill>
              </a:endParaRPr>
            </a:p>
          </p:txBody>
        </p:sp>
        <p:sp>
          <p:nvSpPr>
            <p:cNvPr id="9" name="Conexão reta 8">
              <a:extLst>
                <a:ext uri="{FF2B5EF4-FFF2-40B4-BE49-F238E27FC236}">
                  <a16:creationId xmlns:a16="http://schemas.microsoft.com/office/drawing/2014/main" id="{9DAD2FEB-B68E-3590-76C5-D0918AC04901}"/>
                </a:ext>
              </a:extLst>
            </p:cNvPr>
            <p:cNvSpPr/>
            <p:nvPr/>
          </p:nvSpPr>
          <p:spPr>
            <a:xfrm>
              <a:off x="1017298" y="2565303"/>
              <a:ext cx="0" cy="1228505"/>
            </a:xfrm>
            <a:prstGeom prst="line">
              <a:avLst/>
            </a:prstGeom>
            <a:noFill/>
            <a:ln w="12700" cap="flat" cmpd="sng" algn="ctr">
              <a:solidFill>
                <a:schemeClr val="tx1"/>
              </a:solidFill>
              <a:prstDash val="dash"/>
            </a:ln>
            <a:effectLst/>
            <a:scene3d>
              <a:camera prst="orthographicFront"/>
              <a:lightRig rig="chilly" dir="t"/>
            </a:scene3d>
            <a:sp3d z="-40000" prstMaterial="matte"/>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pt-PT"/>
            </a:p>
          </p:txBody>
        </p:sp>
        <p:sp>
          <p:nvSpPr>
            <p:cNvPr id="10" name="Oval 9">
              <a:extLst>
                <a:ext uri="{FF2B5EF4-FFF2-40B4-BE49-F238E27FC236}">
                  <a16:creationId xmlns:a16="http://schemas.microsoft.com/office/drawing/2014/main" id="{5DEF30B3-23D1-206E-77AD-9AB5EAC11F6D}"/>
                </a:ext>
              </a:extLst>
            </p:cNvPr>
            <p:cNvSpPr/>
            <p:nvPr/>
          </p:nvSpPr>
          <p:spPr>
            <a:xfrm>
              <a:off x="977668" y="3754962"/>
              <a:ext cx="77694" cy="77694"/>
            </a:xfrm>
            <a:prstGeom prst="ellipse">
              <a:avLst/>
            </a:prstGeom>
            <a:solidFill>
              <a:schemeClr val="tx1"/>
            </a:solidFill>
            <a:ln w="6350">
              <a:noFill/>
            </a:ln>
            <a:effectLst/>
            <a:scene3d>
              <a:camera prst="orthographicFront"/>
              <a:lightRig rig="chilly" dir="t"/>
            </a:scene3d>
            <a:sp3d prstMaterial="translucentPowder">
              <a:bevelT w="127000" h="25400" prst="softRound"/>
            </a:sp3d>
          </p:spPr>
          <p:style>
            <a:lnRef idx="0">
              <a:scrgbClr r="0" g="0" b="0"/>
            </a:lnRef>
            <a:fillRef idx="1">
              <a:scrgbClr r="0" g="0" b="0"/>
            </a:fillRef>
            <a:effectRef idx="0">
              <a:scrgbClr r="0" g="0" b="0"/>
            </a:effectRef>
            <a:fontRef idx="minor">
              <a:schemeClr val="lt1"/>
            </a:fontRef>
          </p:style>
          <p:txBody>
            <a:bodyPr/>
            <a:lstStyle/>
            <a:p>
              <a:endParaRPr lang="pt-PT" dirty="0">
                <a:solidFill>
                  <a:srgbClr val="F0A7E7"/>
                </a:solidFill>
              </a:endParaRPr>
            </a:p>
          </p:txBody>
        </p:sp>
        <p:sp>
          <p:nvSpPr>
            <p:cNvPr id="15" name="Conexão reta 14">
              <a:extLst>
                <a:ext uri="{FF2B5EF4-FFF2-40B4-BE49-F238E27FC236}">
                  <a16:creationId xmlns:a16="http://schemas.microsoft.com/office/drawing/2014/main" id="{737646CF-39EA-755D-710A-042843A49D44}"/>
                </a:ext>
              </a:extLst>
            </p:cNvPr>
            <p:cNvSpPr/>
            <p:nvPr/>
          </p:nvSpPr>
          <p:spPr>
            <a:xfrm>
              <a:off x="4386096" y="2576559"/>
              <a:ext cx="0" cy="1228505"/>
            </a:xfrm>
            <a:prstGeom prst="line">
              <a:avLst/>
            </a:prstGeom>
            <a:noFill/>
            <a:ln w="12700" cap="flat" cmpd="sng" algn="ctr">
              <a:solidFill>
                <a:schemeClr val="tx1"/>
              </a:solidFill>
              <a:prstDash val="dash"/>
            </a:ln>
            <a:effectLst/>
            <a:scene3d>
              <a:camera prst="orthographicFront"/>
              <a:lightRig rig="chilly" dir="t"/>
            </a:scene3d>
            <a:sp3d z="-40000" prstMaterial="matte"/>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pt-PT" dirty="0"/>
            </a:p>
          </p:txBody>
        </p:sp>
        <p:sp>
          <p:nvSpPr>
            <p:cNvPr id="16" name="Oval 15">
              <a:extLst>
                <a:ext uri="{FF2B5EF4-FFF2-40B4-BE49-F238E27FC236}">
                  <a16:creationId xmlns:a16="http://schemas.microsoft.com/office/drawing/2014/main" id="{F8FE3C51-8EC2-1762-5F09-F855180E983C}"/>
                </a:ext>
              </a:extLst>
            </p:cNvPr>
            <p:cNvSpPr/>
            <p:nvPr/>
          </p:nvSpPr>
          <p:spPr>
            <a:xfrm>
              <a:off x="4355729" y="3785406"/>
              <a:ext cx="77694" cy="77694"/>
            </a:xfrm>
            <a:prstGeom prst="ellipse">
              <a:avLst/>
            </a:prstGeom>
            <a:solidFill>
              <a:schemeClr val="tx1"/>
            </a:solidFill>
            <a:ln w="6350">
              <a:noFill/>
            </a:ln>
            <a:effectLst/>
            <a:scene3d>
              <a:camera prst="orthographicFront"/>
              <a:lightRig rig="chilly" dir="t"/>
            </a:scene3d>
            <a:sp3d prstMaterial="translucentPowder">
              <a:bevelT w="127000" h="25400" prst="softRound"/>
            </a:sp3d>
          </p:spPr>
          <p:style>
            <a:lnRef idx="0">
              <a:scrgbClr r="0" g="0" b="0"/>
            </a:lnRef>
            <a:fillRef idx="1">
              <a:scrgbClr r="0" g="0" b="0"/>
            </a:fillRef>
            <a:effectRef idx="0">
              <a:scrgbClr r="0" g="0" b="0"/>
            </a:effectRef>
            <a:fontRef idx="minor">
              <a:schemeClr val="lt1"/>
            </a:fontRef>
          </p:style>
          <p:txBody>
            <a:bodyPr/>
            <a:lstStyle/>
            <a:p>
              <a:endParaRPr lang="pt-PT">
                <a:solidFill>
                  <a:schemeClr val="tx1"/>
                </a:solidFill>
              </a:endParaRPr>
            </a:p>
          </p:txBody>
        </p:sp>
        <p:sp>
          <p:nvSpPr>
            <p:cNvPr id="20" name="Conexão reta 19">
              <a:extLst>
                <a:ext uri="{FF2B5EF4-FFF2-40B4-BE49-F238E27FC236}">
                  <a16:creationId xmlns:a16="http://schemas.microsoft.com/office/drawing/2014/main" id="{18A42581-6DD8-953E-D738-F8FCDEE5150A}"/>
                </a:ext>
              </a:extLst>
            </p:cNvPr>
            <p:cNvSpPr/>
            <p:nvPr/>
          </p:nvSpPr>
          <p:spPr>
            <a:xfrm>
              <a:off x="11083569" y="2565303"/>
              <a:ext cx="0" cy="1228505"/>
            </a:xfrm>
            <a:prstGeom prst="line">
              <a:avLst/>
            </a:prstGeom>
            <a:noFill/>
            <a:ln w="12700" cap="flat" cmpd="sng" algn="ctr">
              <a:solidFill>
                <a:schemeClr val="tx1"/>
              </a:solidFill>
              <a:prstDash val="dash"/>
            </a:ln>
            <a:effectLst/>
            <a:scene3d>
              <a:camera prst="orthographicFront"/>
              <a:lightRig rig="chilly" dir="t"/>
            </a:scene3d>
            <a:sp3d z="-40000" prstMaterial="matte"/>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pt-PT" dirty="0"/>
            </a:p>
          </p:txBody>
        </p:sp>
        <p:sp>
          <p:nvSpPr>
            <p:cNvPr id="21" name="Oval 20">
              <a:extLst>
                <a:ext uri="{FF2B5EF4-FFF2-40B4-BE49-F238E27FC236}">
                  <a16:creationId xmlns:a16="http://schemas.microsoft.com/office/drawing/2014/main" id="{0B264E87-6393-033A-1064-88AA146F39B8}"/>
                </a:ext>
              </a:extLst>
            </p:cNvPr>
            <p:cNvSpPr/>
            <p:nvPr/>
          </p:nvSpPr>
          <p:spPr>
            <a:xfrm>
              <a:off x="11032707" y="3754962"/>
              <a:ext cx="77694" cy="77694"/>
            </a:xfrm>
            <a:prstGeom prst="ellipse">
              <a:avLst/>
            </a:prstGeom>
            <a:solidFill>
              <a:schemeClr val="tx1"/>
            </a:solidFill>
            <a:ln w="6350">
              <a:noFill/>
            </a:ln>
            <a:effectLst/>
            <a:scene3d>
              <a:camera prst="orthographicFront"/>
              <a:lightRig rig="chilly" dir="t"/>
            </a:scene3d>
            <a:sp3d prstMaterial="translucentPowder">
              <a:bevelT w="127000" h="25400" prst="softRound"/>
            </a:sp3d>
          </p:spPr>
          <p:style>
            <a:lnRef idx="0">
              <a:scrgbClr r="0" g="0" b="0"/>
            </a:lnRef>
            <a:fillRef idx="1">
              <a:scrgbClr r="0" g="0" b="0"/>
            </a:fillRef>
            <a:effectRef idx="0">
              <a:scrgbClr r="0" g="0" b="0"/>
            </a:effectRef>
            <a:fontRef idx="minor">
              <a:schemeClr val="lt1"/>
            </a:fontRef>
          </p:style>
          <p:txBody>
            <a:bodyPr/>
            <a:lstStyle/>
            <a:p>
              <a:endParaRPr lang="pt-PT">
                <a:solidFill>
                  <a:srgbClr val="F0A7E7"/>
                </a:solidFill>
              </a:endParaRPr>
            </a:p>
          </p:txBody>
        </p:sp>
      </p:grpSp>
      <p:sp>
        <p:nvSpPr>
          <p:cNvPr id="22" name="Forma livre: Forma 21">
            <a:extLst>
              <a:ext uri="{FF2B5EF4-FFF2-40B4-BE49-F238E27FC236}">
                <a16:creationId xmlns:a16="http://schemas.microsoft.com/office/drawing/2014/main" id="{A45CA6EE-5A37-35CD-AAEA-D39D5B9CD70F}"/>
              </a:ext>
            </a:extLst>
          </p:cNvPr>
          <p:cNvSpPr/>
          <p:nvPr/>
        </p:nvSpPr>
        <p:spPr>
          <a:xfrm>
            <a:off x="8372220" y="2284662"/>
            <a:ext cx="2982079" cy="1205996"/>
          </a:xfrm>
          <a:custGeom>
            <a:avLst/>
            <a:gdLst>
              <a:gd name="connsiteX0" fmla="*/ 0 w 2956972"/>
              <a:gd name="connsiteY0" fmla="*/ 0 h 431637"/>
              <a:gd name="connsiteX1" fmla="*/ 2956972 w 2956972"/>
              <a:gd name="connsiteY1" fmla="*/ 0 h 431637"/>
              <a:gd name="connsiteX2" fmla="*/ 2956972 w 2956972"/>
              <a:gd name="connsiteY2" fmla="*/ 431637 h 431637"/>
              <a:gd name="connsiteX3" fmla="*/ 0 w 2956972"/>
              <a:gd name="connsiteY3" fmla="*/ 431637 h 431637"/>
              <a:gd name="connsiteX4" fmla="*/ 0 w 2956972"/>
              <a:gd name="connsiteY4" fmla="*/ 0 h 431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972" h="431637">
                <a:moveTo>
                  <a:pt x="0" y="0"/>
                </a:moveTo>
                <a:lnTo>
                  <a:pt x="2956972" y="0"/>
                </a:lnTo>
                <a:lnTo>
                  <a:pt x="2956972" y="431637"/>
                </a:lnTo>
                <a:lnTo>
                  <a:pt x="0" y="4316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27000" bIns="0" numCol="1" spcCol="1270" anchor="t" anchorCtr="0">
            <a:noAutofit/>
          </a:bodyPr>
          <a:lstStyle/>
          <a:p>
            <a:pPr marL="0" lvl="0" indent="0" algn="r" defTabSz="889000">
              <a:spcBef>
                <a:spcPct val="0"/>
              </a:spcBef>
              <a:buNone/>
              <a:defRPr b="1"/>
            </a:pPr>
            <a:r>
              <a:rPr lang="en-US" sz="2000" b="1" dirty="0">
                <a:ln/>
                <a:solidFill>
                  <a:srgbClr val="F0A7E7"/>
                </a:solidFill>
              </a:rPr>
              <a:t>M36</a:t>
            </a:r>
          </a:p>
          <a:p>
            <a:pPr algn="r" defTabSz="889000">
              <a:spcBef>
                <a:spcPct val="0"/>
              </a:spcBef>
              <a:defRPr b="1"/>
            </a:pPr>
            <a:r>
              <a:rPr lang="en-US" sz="1250" kern="1200" dirty="0">
                <a:ln/>
                <a:solidFill>
                  <a:schemeClr val="tx1"/>
                </a:solidFill>
              </a:rPr>
              <a:t>ML14 – Activity report completed</a:t>
            </a:r>
          </a:p>
          <a:p>
            <a:pPr algn="r" defTabSz="889000">
              <a:spcBef>
                <a:spcPct val="0"/>
              </a:spcBef>
              <a:defRPr b="1"/>
            </a:pPr>
            <a:r>
              <a:rPr lang="en-US" sz="1250" kern="1200" dirty="0">
                <a:ln/>
              </a:rPr>
              <a:t>D5.3 - Implementation results final report</a:t>
            </a:r>
          </a:p>
          <a:p>
            <a:pPr defTabSz="889000">
              <a:spcBef>
                <a:spcPct val="0"/>
              </a:spcBef>
              <a:defRPr b="1"/>
            </a:pPr>
            <a:endParaRPr lang="en-US" sz="2000" kern="1200" dirty="0">
              <a:ln/>
              <a:solidFill>
                <a:schemeClr val="tx1">
                  <a:lumMod val="50000"/>
                  <a:lumOff val="50000"/>
                </a:schemeClr>
              </a:solidFill>
            </a:endParaRPr>
          </a:p>
        </p:txBody>
      </p:sp>
      <p:sp>
        <p:nvSpPr>
          <p:cNvPr id="26" name="CaixaDeTexto 25">
            <a:extLst>
              <a:ext uri="{FF2B5EF4-FFF2-40B4-BE49-F238E27FC236}">
                <a16:creationId xmlns:a16="http://schemas.microsoft.com/office/drawing/2014/main" id="{C6926AF8-849F-7715-C6A2-7E95EDE4206C}"/>
              </a:ext>
            </a:extLst>
          </p:cNvPr>
          <p:cNvSpPr txBox="1"/>
          <p:nvPr/>
        </p:nvSpPr>
        <p:spPr>
          <a:xfrm>
            <a:off x="10591803" y="3981010"/>
            <a:ext cx="1056218" cy="646331"/>
          </a:xfrm>
          <a:prstGeom prst="rect">
            <a:avLst/>
          </a:prstGeom>
          <a:noFill/>
        </p:spPr>
        <p:txBody>
          <a:bodyPr wrap="square" rtlCol="0">
            <a:spAutoFit/>
          </a:bodyPr>
          <a:lstStyle/>
          <a:p>
            <a:pPr algn="r"/>
            <a:r>
              <a:rPr lang="en-US" b="1" dirty="0">
                <a:solidFill>
                  <a:schemeClr val="bg1">
                    <a:lumMod val="75000"/>
                  </a:schemeClr>
                </a:solidFill>
              </a:rPr>
              <a:t>Dec 2025</a:t>
            </a:r>
          </a:p>
        </p:txBody>
      </p:sp>
      <p:sp>
        <p:nvSpPr>
          <p:cNvPr id="27" name="CaixaDeTexto 26">
            <a:extLst>
              <a:ext uri="{FF2B5EF4-FFF2-40B4-BE49-F238E27FC236}">
                <a16:creationId xmlns:a16="http://schemas.microsoft.com/office/drawing/2014/main" id="{1AAA9C07-1BC4-2867-15BC-0A2F24647359}"/>
              </a:ext>
            </a:extLst>
          </p:cNvPr>
          <p:cNvSpPr txBox="1"/>
          <p:nvPr/>
        </p:nvSpPr>
        <p:spPr>
          <a:xfrm>
            <a:off x="788658" y="3987343"/>
            <a:ext cx="1286722" cy="369332"/>
          </a:xfrm>
          <a:prstGeom prst="rect">
            <a:avLst/>
          </a:prstGeom>
          <a:noFill/>
        </p:spPr>
        <p:txBody>
          <a:bodyPr wrap="square" rtlCol="0">
            <a:spAutoFit/>
          </a:bodyPr>
          <a:lstStyle/>
          <a:p>
            <a:r>
              <a:rPr lang="en-US" b="1" dirty="0">
                <a:solidFill>
                  <a:schemeClr val="bg1">
                    <a:lumMod val="75000"/>
                  </a:schemeClr>
                </a:solidFill>
              </a:rPr>
              <a:t>Jan 2024</a:t>
            </a:r>
          </a:p>
        </p:txBody>
      </p:sp>
      <p:cxnSp>
        <p:nvCxnSpPr>
          <p:cNvPr id="33" name="Conexão reta unidirecional 32">
            <a:extLst>
              <a:ext uri="{FF2B5EF4-FFF2-40B4-BE49-F238E27FC236}">
                <a16:creationId xmlns:a16="http://schemas.microsoft.com/office/drawing/2014/main" id="{C4AA23AD-4DA6-7ED3-D815-BD66EB8CBBB9}"/>
              </a:ext>
            </a:extLst>
          </p:cNvPr>
          <p:cNvCxnSpPr/>
          <p:nvPr/>
        </p:nvCxnSpPr>
        <p:spPr>
          <a:xfrm>
            <a:off x="1773099" y="2413591"/>
            <a:ext cx="3853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Forma livre: Forma 13">
            <a:extLst>
              <a:ext uri="{FF2B5EF4-FFF2-40B4-BE49-F238E27FC236}">
                <a16:creationId xmlns:a16="http://schemas.microsoft.com/office/drawing/2014/main" id="{ED7C980D-E4C3-F44E-EEFA-E7944E53C0BE}"/>
              </a:ext>
            </a:extLst>
          </p:cNvPr>
          <p:cNvSpPr/>
          <p:nvPr/>
        </p:nvSpPr>
        <p:spPr>
          <a:xfrm>
            <a:off x="4734863" y="2249137"/>
            <a:ext cx="3082059" cy="1205996"/>
          </a:xfrm>
          <a:custGeom>
            <a:avLst/>
            <a:gdLst>
              <a:gd name="connsiteX0" fmla="*/ 0 w 2956972"/>
              <a:gd name="connsiteY0" fmla="*/ 0 h 431637"/>
              <a:gd name="connsiteX1" fmla="*/ 2956972 w 2956972"/>
              <a:gd name="connsiteY1" fmla="*/ 0 h 431637"/>
              <a:gd name="connsiteX2" fmla="*/ 2956972 w 2956972"/>
              <a:gd name="connsiteY2" fmla="*/ 431637 h 431637"/>
              <a:gd name="connsiteX3" fmla="*/ 0 w 2956972"/>
              <a:gd name="connsiteY3" fmla="*/ 431637 h 431637"/>
              <a:gd name="connsiteX4" fmla="*/ 0 w 2956972"/>
              <a:gd name="connsiteY4" fmla="*/ 0 h 431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6972" h="431637">
                <a:moveTo>
                  <a:pt x="0" y="0"/>
                </a:moveTo>
                <a:lnTo>
                  <a:pt x="2956972" y="0"/>
                </a:lnTo>
                <a:lnTo>
                  <a:pt x="2956972" y="431637"/>
                </a:lnTo>
                <a:lnTo>
                  <a:pt x="0" y="4316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27000" bIns="0" numCol="1" spcCol="1270" anchor="t" anchorCtr="0">
            <a:noAutofit/>
          </a:bodyPr>
          <a:lstStyle/>
          <a:p>
            <a:pPr defTabSz="889000">
              <a:spcBef>
                <a:spcPct val="0"/>
              </a:spcBef>
              <a:defRPr b="1"/>
            </a:pPr>
            <a:r>
              <a:rPr lang="en-US" sz="2000" kern="1200" dirty="0">
                <a:ln/>
                <a:solidFill>
                  <a:srgbClr val="F0A7E7"/>
                </a:solidFill>
              </a:rPr>
              <a:t>M18       </a:t>
            </a:r>
          </a:p>
          <a:p>
            <a:pPr marL="0" lvl="0" indent="0" algn="l" defTabSz="889000">
              <a:spcBef>
                <a:spcPct val="0"/>
              </a:spcBef>
              <a:buNone/>
              <a:defRPr b="1"/>
            </a:pPr>
            <a:endParaRPr lang="en-US" sz="2000" kern="1200" dirty="0">
              <a:ln/>
              <a:solidFill>
                <a:schemeClr val="tx1">
                  <a:lumMod val="50000"/>
                  <a:lumOff val="50000"/>
                </a:schemeClr>
              </a:solidFill>
            </a:endParaRPr>
          </a:p>
          <a:p>
            <a:pPr defTabSz="889000">
              <a:spcBef>
                <a:spcPct val="0"/>
              </a:spcBef>
              <a:defRPr b="1"/>
            </a:pPr>
            <a:r>
              <a:rPr lang="en-US" sz="1250" b="1" kern="1200" dirty="0">
                <a:ln/>
              </a:rPr>
              <a:t>D5.2 - Peer Program Manual</a:t>
            </a:r>
          </a:p>
          <a:p>
            <a:pPr defTabSz="889000">
              <a:spcBef>
                <a:spcPct val="0"/>
              </a:spcBef>
              <a:defRPr b="1"/>
            </a:pPr>
            <a:r>
              <a:rPr lang="en-US" sz="1250" b="1" kern="1200" dirty="0">
                <a:ln/>
              </a:rPr>
              <a:t>EC mid-term report</a:t>
            </a:r>
          </a:p>
          <a:p>
            <a:pPr defTabSz="889000">
              <a:spcBef>
                <a:spcPct val="0"/>
              </a:spcBef>
              <a:defRPr b="1"/>
            </a:pPr>
            <a:endParaRPr lang="en-US" sz="1250" dirty="0">
              <a:ln/>
              <a:solidFill>
                <a:schemeClr val="tx1"/>
              </a:solidFill>
            </a:endParaRP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dirty="0">
              <a:ln/>
              <a:solidFill>
                <a:schemeClr val="tx1"/>
              </a:solidFill>
            </a:endParaRPr>
          </a:p>
          <a:p>
            <a:pPr defTabSz="889000">
              <a:spcBef>
                <a:spcPct val="0"/>
              </a:spcBef>
              <a:defRPr b="1"/>
            </a:pPr>
            <a:endParaRPr lang="en-US" sz="1250" kern="1200" dirty="0">
              <a:ln/>
              <a:solidFill>
                <a:schemeClr val="tx1"/>
              </a:solidFill>
            </a:endParaRPr>
          </a:p>
          <a:p>
            <a:pPr defTabSz="889000">
              <a:spcBef>
                <a:spcPct val="0"/>
              </a:spcBef>
              <a:defRPr b="1"/>
            </a:pPr>
            <a:endParaRPr lang="en-US" sz="1250" kern="1200" dirty="0">
              <a:ln/>
              <a:solidFill>
                <a:schemeClr val="tx1"/>
              </a:solidFill>
            </a:endParaRPr>
          </a:p>
        </p:txBody>
      </p:sp>
      <p:sp>
        <p:nvSpPr>
          <p:cNvPr id="23" name="CaixaDeTexto 22">
            <a:extLst>
              <a:ext uri="{FF2B5EF4-FFF2-40B4-BE49-F238E27FC236}">
                <a16:creationId xmlns:a16="http://schemas.microsoft.com/office/drawing/2014/main" id="{A48914EA-4F1B-E448-3C16-81F47D93FD72}"/>
              </a:ext>
            </a:extLst>
          </p:cNvPr>
          <p:cNvSpPr txBox="1"/>
          <p:nvPr/>
        </p:nvSpPr>
        <p:spPr>
          <a:xfrm>
            <a:off x="4352078" y="3975356"/>
            <a:ext cx="1286722" cy="369332"/>
          </a:xfrm>
          <a:prstGeom prst="rect">
            <a:avLst/>
          </a:prstGeom>
          <a:noFill/>
        </p:spPr>
        <p:txBody>
          <a:bodyPr wrap="square" rtlCol="0">
            <a:spAutoFit/>
          </a:bodyPr>
          <a:lstStyle/>
          <a:p>
            <a:r>
              <a:rPr lang="en-US" b="1" dirty="0">
                <a:solidFill>
                  <a:schemeClr val="bg1">
                    <a:lumMod val="75000"/>
                  </a:schemeClr>
                </a:solidFill>
              </a:rPr>
              <a:t>Jun 2024</a:t>
            </a:r>
          </a:p>
        </p:txBody>
      </p:sp>
    </p:spTree>
    <p:extLst>
      <p:ext uri="{BB962C8B-B14F-4D97-AF65-F5344CB8AC3E}">
        <p14:creationId xmlns:p14="http://schemas.microsoft.com/office/powerpoint/2010/main" val="4002808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81C587-D4E4-7469-5D63-CFDCF8E551ED}"/>
              </a:ext>
            </a:extLst>
          </p:cNvPr>
          <p:cNvPicPr>
            <a:picLocks noChangeAspect="1"/>
          </p:cNvPicPr>
          <p:nvPr/>
        </p:nvPicPr>
        <p:blipFill>
          <a:blip r:embed="rId2"/>
          <a:stretch>
            <a:fillRect/>
          </a:stretch>
        </p:blipFill>
        <p:spPr>
          <a:xfrm>
            <a:off x="1518620" y="205095"/>
            <a:ext cx="9115425" cy="5857875"/>
          </a:xfrm>
          <a:prstGeom prst="rect">
            <a:avLst/>
          </a:prstGeom>
        </p:spPr>
      </p:pic>
    </p:spTree>
    <p:extLst>
      <p:ext uri="{BB962C8B-B14F-4D97-AF65-F5344CB8AC3E}">
        <p14:creationId xmlns:p14="http://schemas.microsoft.com/office/powerpoint/2010/main" val="50354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A10DFE-2FC3-E8FB-F2D9-FCEDE1A29391}"/>
              </a:ext>
            </a:extLst>
          </p:cNvPr>
          <p:cNvPicPr>
            <a:picLocks noChangeAspect="1"/>
          </p:cNvPicPr>
          <p:nvPr/>
        </p:nvPicPr>
        <p:blipFill rotWithShape="1">
          <a:blip r:embed="rId2"/>
          <a:srcRect r="104"/>
          <a:stretch/>
        </p:blipFill>
        <p:spPr>
          <a:xfrm>
            <a:off x="1528759" y="181744"/>
            <a:ext cx="9115425" cy="6353175"/>
          </a:xfrm>
          <a:prstGeom prst="rect">
            <a:avLst/>
          </a:prstGeom>
        </p:spPr>
      </p:pic>
    </p:spTree>
    <p:extLst>
      <p:ext uri="{BB962C8B-B14F-4D97-AF65-F5344CB8AC3E}">
        <p14:creationId xmlns:p14="http://schemas.microsoft.com/office/powerpoint/2010/main" val="78530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D35E305F-ABF3-8785-0C84-56A139EEBAE0}"/>
              </a:ext>
            </a:extLst>
          </p:cNvPr>
          <p:cNvGraphicFramePr>
            <a:graphicFrameLocks noGrp="1"/>
          </p:cNvGraphicFramePr>
          <p:nvPr>
            <p:extLst>
              <p:ext uri="{D42A27DB-BD31-4B8C-83A1-F6EECF244321}">
                <p14:modId xmlns:p14="http://schemas.microsoft.com/office/powerpoint/2010/main" val="297516985"/>
              </p:ext>
            </p:extLst>
          </p:nvPr>
        </p:nvGraphicFramePr>
        <p:xfrm>
          <a:off x="565078" y="1335641"/>
          <a:ext cx="6041457" cy="4209259"/>
        </p:xfrm>
        <a:graphic>
          <a:graphicData uri="http://schemas.openxmlformats.org/drawingml/2006/table">
            <a:tbl>
              <a:tblPr firstRow="1" firstCol="1" bandRow="1">
                <a:tableStyleId>{5C22544A-7EE6-4342-B048-85BDC9FD1C3A}</a:tableStyleId>
              </a:tblPr>
              <a:tblGrid>
                <a:gridCol w="3259752">
                  <a:extLst>
                    <a:ext uri="{9D8B030D-6E8A-4147-A177-3AD203B41FA5}">
                      <a16:colId xmlns:a16="http://schemas.microsoft.com/office/drawing/2014/main" val="2858622365"/>
                    </a:ext>
                  </a:extLst>
                </a:gridCol>
                <a:gridCol w="2781705">
                  <a:extLst>
                    <a:ext uri="{9D8B030D-6E8A-4147-A177-3AD203B41FA5}">
                      <a16:colId xmlns:a16="http://schemas.microsoft.com/office/drawing/2014/main" val="1206549190"/>
                    </a:ext>
                  </a:extLst>
                </a:gridCol>
              </a:tblGrid>
              <a:tr h="255811">
                <a:tc>
                  <a:txBody>
                    <a:bodyPr/>
                    <a:lstStyle/>
                    <a:p>
                      <a:pPr algn="ctr" fontAlgn="base"/>
                      <a:r>
                        <a:rPr lang="pt-PT" sz="1100">
                          <a:effectLst/>
                        </a:rPr>
                        <a:t>DATE</a:t>
                      </a:r>
                      <a:endParaRPr lang="pt-PT" sz="1100">
                        <a:effectLst/>
                        <a:latin typeface="Calibri" panose="020F0502020204030204" pitchFamily="34" charset="0"/>
                        <a:ea typeface="Aptos" panose="020B0004020202020204" pitchFamily="34" charset="0"/>
                      </a:endParaRPr>
                    </a:p>
                  </a:txBody>
                  <a:tcPr marL="68580" marR="68580" marT="0" marB="0" anchor="ctr"/>
                </a:tc>
                <a:tc>
                  <a:txBody>
                    <a:bodyPr/>
                    <a:lstStyle/>
                    <a:p>
                      <a:pPr algn="ctr" fontAlgn="base"/>
                      <a:r>
                        <a:rPr lang="pt-PT" sz="1100" dirty="0">
                          <a:effectLst/>
                        </a:rPr>
                        <a:t>Meeting LINK</a:t>
                      </a:r>
                      <a:endParaRPr lang="pt-PT" sz="1100" dirty="0">
                        <a:effectLst/>
                        <a:latin typeface="Calibri" panose="020F0502020204030204" pitchFamily="34" charset="0"/>
                        <a:ea typeface="Aptos" panose="020B0004020202020204" pitchFamily="34" charset="0"/>
                      </a:endParaRPr>
                    </a:p>
                  </a:txBody>
                  <a:tcPr marL="68580" marR="68580" marT="0" marB="0" anchor="ctr"/>
                </a:tc>
                <a:extLst>
                  <a:ext uri="{0D108BD9-81ED-4DB2-BD59-A6C34878D82A}">
                    <a16:rowId xmlns:a16="http://schemas.microsoft.com/office/drawing/2014/main" val="4222916046"/>
                  </a:ext>
                </a:extLst>
              </a:tr>
              <a:tr h="658908">
                <a:tc>
                  <a:txBody>
                    <a:bodyPr/>
                    <a:lstStyle/>
                    <a:p>
                      <a:pPr algn="ctr" fontAlgn="base"/>
                      <a:r>
                        <a:rPr lang="en-GB" sz="1100">
                          <a:effectLst/>
                        </a:rPr>
                        <a:t>19</a:t>
                      </a:r>
                      <a:r>
                        <a:rPr lang="en-GB" sz="850" baseline="30000">
                          <a:effectLst/>
                        </a:rPr>
                        <a:t>th</a:t>
                      </a:r>
                      <a:r>
                        <a:rPr lang="en-GB" sz="1100">
                          <a:effectLst/>
                        </a:rPr>
                        <a:t> Jan 10 am (Lisbon time)</a:t>
                      </a:r>
                      <a:endParaRPr lang="pt-PT" sz="1100">
                        <a:effectLst/>
                        <a:latin typeface="Calibri" panose="020F0502020204030204" pitchFamily="34" charset="0"/>
                        <a:ea typeface="Aptos" panose="020B0004020202020204" pitchFamily="34" charset="0"/>
                      </a:endParaRPr>
                    </a:p>
                  </a:txBody>
                  <a:tcPr marL="68580" marR="68580" marT="0" marB="0" anchor="ctr"/>
                </a:tc>
                <a:tc>
                  <a:txBody>
                    <a:bodyPr/>
                    <a:lstStyle/>
                    <a:p>
                      <a:pPr algn="ctr" fontAlgn="base"/>
                      <a:r>
                        <a:rPr lang="en-GB" sz="1050" u="sng" dirty="0">
                          <a:effectLst/>
                          <a:hlinkClick r:id="rId2"/>
                        </a:rPr>
                        <a:t>Click here to join the meeting</a:t>
                      </a:r>
                      <a:endParaRPr lang="pt-PT" sz="1100" dirty="0">
                        <a:effectLst/>
                        <a:latin typeface="Calibri" panose="020F0502020204030204" pitchFamily="34" charset="0"/>
                        <a:ea typeface="Aptos" panose="020B0004020202020204" pitchFamily="34" charset="0"/>
                      </a:endParaRPr>
                    </a:p>
                  </a:txBody>
                  <a:tcPr marL="68580" marR="68580" marT="0" marB="0" anchor="ctr"/>
                </a:tc>
                <a:extLst>
                  <a:ext uri="{0D108BD9-81ED-4DB2-BD59-A6C34878D82A}">
                    <a16:rowId xmlns:a16="http://schemas.microsoft.com/office/drawing/2014/main" val="2945809589"/>
                  </a:ext>
                </a:extLst>
              </a:tr>
              <a:tr h="658908">
                <a:tc>
                  <a:txBody>
                    <a:bodyPr/>
                    <a:lstStyle/>
                    <a:p>
                      <a:pPr algn="ctr" fontAlgn="base"/>
                      <a:r>
                        <a:rPr lang="en-GB" sz="1100">
                          <a:effectLst/>
                        </a:rPr>
                        <a:t>15</a:t>
                      </a:r>
                      <a:r>
                        <a:rPr lang="en-GB" sz="850" baseline="30000">
                          <a:effectLst/>
                        </a:rPr>
                        <a:t>st</a:t>
                      </a:r>
                      <a:r>
                        <a:rPr lang="en-GB" sz="1100">
                          <a:effectLst/>
                        </a:rPr>
                        <a:t> March 10 am (Lisbon time)</a:t>
                      </a:r>
                      <a:endParaRPr lang="pt-PT" sz="1100">
                        <a:effectLst/>
                        <a:latin typeface="Calibri" panose="020F0502020204030204" pitchFamily="34" charset="0"/>
                        <a:ea typeface="Aptos" panose="020B0004020202020204" pitchFamily="34" charset="0"/>
                      </a:endParaRPr>
                    </a:p>
                  </a:txBody>
                  <a:tcPr marL="68580" marR="68580" marT="0" marB="0" anchor="ctr"/>
                </a:tc>
                <a:tc>
                  <a:txBody>
                    <a:bodyPr/>
                    <a:lstStyle/>
                    <a:p>
                      <a:pPr algn="ctr" fontAlgn="base"/>
                      <a:r>
                        <a:rPr lang="en-GB" sz="1050" u="sng">
                          <a:effectLst/>
                          <a:hlinkClick r:id="rId3"/>
                        </a:rPr>
                        <a:t>Click here to join the meeting</a:t>
                      </a:r>
                      <a:endParaRPr lang="pt-PT" sz="1100">
                        <a:effectLst/>
                        <a:latin typeface="Calibri" panose="020F0502020204030204" pitchFamily="34" charset="0"/>
                        <a:ea typeface="Aptos" panose="020B0004020202020204" pitchFamily="34" charset="0"/>
                      </a:endParaRPr>
                    </a:p>
                  </a:txBody>
                  <a:tcPr marL="68580" marR="68580" marT="0" marB="0" anchor="ctr"/>
                </a:tc>
                <a:extLst>
                  <a:ext uri="{0D108BD9-81ED-4DB2-BD59-A6C34878D82A}">
                    <a16:rowId xmlns:a16="http://schemas.microsoft.com/office/drawing/2014/main" val="857354695"/>
                  </a:ext>
                </a:extLst>
              </a:tr>
              <a:tr h="658908">
                <a:tc>
                  <a:txBody>
                    <a:bodyPr/>
                    <a:lstStyle/>
                    <a:p>
                      <a:pPr algn="ctr" fontAlgn="base"/>
                      <a:r>
                        <a:rPr lang="en-GB" sz="1100">
                          <a:effectLst/>
                        </a:rPr>
                        <a:t>17</a:t>
                      </a:r>
                      <a:r>
                        <a:rPr lang="en-GB" sz="850" baseline="30000">
                          <a:effectLst/>
                        </a:rPr>
                        <a:t>th</a:t>
                      </a:r>
                      <a:r>
                        <a:rPr lang="en-GB" sz="1100">
                          <a:effectLst/>
                        </a:rPr>
                        <a:t> May 10 am (Lisbon time)</a:t>
                      </a:r>
                      <a:endParaRPr lang="pt-PT" sz="1100">
                        <a:effectLst/>
                        <a:latin typeface="Calibri" panose="020F0502020204030204" pitchFamily="34" charset="0"/>
                        <a:ea typeface="Aptos" panose="020B0004020202020204" pitchFamily="34" charset="0"/>
                      </a:endParaRPr>
                    </a:p>
                  </a:txBody>
                  <a:tcPr marL="68580" marR="68580" marT="0" marB="0" anchor="ctr"/>
                </a:tc>
                <a:tc>
                  <a:txBody>
                    <a:bodyPr/>
                    <a:lstStyle/>
                    <a:p>
                      <a:pPr algn="ctr" fontAlgn="base"/>
                      <a:r>
                        <a:rPr lang="en-GB" sz="1050" u="sng">
                          <a:effectLst/>
                          <a:hlinkClick r:id="rId4"/>
                        </a:rPr>
                        <a:t>Click here to join the meeting</a:t>
                      </a:r>
                      <a:endParaRPr lang="pt-PT" sz="1100">
                        <a:effectLst/>
                        <a:latin typeface="Calibri" panose="020F0502020204030204" pitchFamily="34" charset="0"/>
                        <a:ea typeface="Aptos" panose="020B0004020202020204" pitchFamily="34" charset="0"/>
                      </a:endParaRPr>
                    </a:p>
                  </a:txBody>
                  <a:tcPr marL="68580" marR="68580" marT="0" marB="0" anchor="ctr"/>
                </a:tc>
                <a:extLst>
                  <a:ext uri="{0D108BD9-81ED-4DB2-BD59-A6C34878D82A}">
                    <a16:rowId xmlns:a16="http://schemas.microsoft.com/office/drawing/2014/main" val="3982955591"/>
                  </a:ext>
                </a:extLst>
              </a:tr>
              <a:tr h="658908">
                <a:tc>
                  <a:txBody>
                    <a:bodyPr/>
                    <a:lstStyle/>
                    <a:p>
                      <a:pPr algn="ctr" fontAlgn="base"/>
                      <a:r>
                        <a:rPr lang="en-GB" sz="1100" dirty="0">
                          <a:effectLst/>
                        </a:rPr>
                        <a:t>19</a:t>
                      </a:r>
                      <a:r>
                        <a:rPr lang="en-GB" sz="850" baseline="30000" dirty="0">
                          <a:effectLst/>
                        </a:rPr>
                        <a:t>th</a:t>
                      </a:r>
                      <a:r>
                        <a:rPr lang="en-GB" sz="1100" dirty="0">
                          <a:effectLst/>
                        </a:rPr>
                        <a:t> July 10 am (Lisbon time)</a:t>
                      </a:r>
                      <a:endParaRPr lang="pt-PT" sz="1100" dirty="0">
                        <a:effectLst/>
                        <a:latin typeface="Calibri" panose="020F0502020204030204" pitchFamily="34" charset="0"/>
                        <a:ea typeface="Aptos" panose="020B0004020202020204" pitchFamily="34" charset="0"/>
                      </a:endParaRPr>
                    </a:p>
                  </a:txBody>
                  <a:tcPr marL="68580" marR="68580" marT="0" marB="0" anchor="ctr"/>
                </a:tc>
                <a:tc>
                  <a:txBody>
                    <a:bodyPr/>
                    <a:lstStyle/>
                    <a:p>
                      <a:pPr algn="ctr" fontAlgn="base"/>
                      <a:r>
                        <a:rPr lang="en-GB" sz="1050" u="sng">
                          <a:effectLst/>
                          <a:hlinkClick r:id="rId5"/>
                        </a:rPr>
                        <a:t>Click here to join the meeting</a:t>
                      </a:r>
                      <a:endParaRPr lang="pt-PT" sz="1100">
                        <a:effectLst/>
                        <a:latin typeface="Calibri" panose="020F0502020204030204" pitchFamily="34" charset="0"/>
                        <a:ea typeface="Aptos" panose="020B0004020202020204" pitchFamily="34" charset="0"/>
                      </a:endParaRPr>
                    </a:p>
                  </a:txBody>
                  <a:tcPr marL="68580" marR="68580" marT="0" marB="0" anchor="ctr"/>
                </a:tc>
                <a:extLst>
                  <a:ext uri="{0D108BD9-81ED-4DB2-BD59-A6C34878D82A}">
                    <a16:rowId xmlns:a16="http://schemas.microsoft.com/office/drawing/2014/main" val="3751939949"/>
                  </a:ext>
                </a:extLst>
              </a:tr>
              <a:tr h="658908">
                <a:tc>
                  <a:txBody>
                    <a:bodyPr/>
                    <a:lstStyle/>
                    <a:p>
                      <a:pPr algn="ctr" fontAlgn="base"/>
                      <a:r>
                        <a:rPr lang="en-GB" sz="1100">
                          <a:effectLst/>
                        </a:rPr>
                        <a:t>20</a:t>
                      </a:r>
                      <a:r>
                        <a:rPr lang="en-GB" sz="850" baseline="30000">
                          <a:effectLst/>
                        </a:rPr>
                        <a:t>th</a:t>
                      </a:r>
                      <a:r>
                        <a:rPr lang="en-GB" sz="1100">
                          <a:effectLst/>
                        </a:rPr>
                        <a:t> September (Lisbon time)</a:t>
                      </a:r>
                      <a:endParaRPr lang="pt-PT" sz="1100">
                        <a:effectLst/>
                        <a:latin typeface="Calibri" panose="020F0502020204030204" pitchFamily="34" charset="0"/>
                        <a:ea typeface="Aptos" panose="020B0004020202020204" pitchFamily="34" charset="0"/>
                      </a:endParaRPr>
                    </a:p>
                  </a:txBody>
                  <a:tcPr marL="68580" marR="68580" marT="0" marB="0" anchor="ctr"/>
                </a:tc>
                <a:tc>
                  <a:txBody>
                    <a:bodyPr/>
                    <a:lstStyle/>
                    <a:p>
                      <a:pPr algn="ctr" fontAlgn="base"/>
                      <a:r>
                        <a:rPr lang="en-GB" sz="1050" u="sng">
                          <a:effectLst/>
                          <a:hlinkClick r:id="rId6"/>
                        </a:rPr>
                        <a:t>Click here to join the meeting</a:t>
                      </a:r>
                      <a:endParaRPr lang="pt-PT" sz="1100">
                        <a:effectLst/>
                        <a:latin typeface="Calibri" panose="020F0502020204030204" pitchFamily="34" charset="0"/>
                        <a:ea typeface="Aptos" panose="020B0004020202020204" pitchFamily="34" charset="0"/>
                      </a:endParaRPr>
                    </a:p>
                  </a:txBody>
                  <a:tcPr marL="68580" marR="68580" marT="0" marB="0" anchor="ctr"/>
                </a:tc>
                <a:extLst>
                  <a:ext uri="{0D108BD9-81ED-4DB2-BD59-A6C34878D82A}">
                    <a16:rowId xmlns:a16="http://schemas.microsoft.com/office/drawing/2014/main" val="3186222497"/>
                  </a:ext>
                </a:extLst>
              </a:tr>
              <a:tr h="658908">
                <a:tc>
                  <a:txBody>
                    <a:bodyPr/>
                    <a:lstStyle/>
                    <a:p>
                      <a:pPr algn="ctr" fontAlgn="base"/>
                      <a:r>
                        <a:rPr lang="en-GB" sz="1100">
                          <a:effectLst/>
                        </a:rPr>
                        <a:t>15</a:t>
                      </a:r>
                      <a:r>
                        <a:rPr lang="en-GB" sz="850" baseline="30000">
                          <a:effectLst/>
                        </a:rPr>
                        <a:t>th</a:t>
                      </a:r>
                      <a:r>
                        <a:rPr lang="en-GB" sz="1100">
                          <a:effectLst/>
                        </a:rPr>
                        <a:t> November (Lisbon time)</a:t>
                      </a:r>
                      <a:endParaRPr lang="pt-PT" sz="1100">
                        <a:effectLst/>
                        <a:latin typeface="Calibri" panose="020F0502020204030204" pitchFamily="34" charset="0"/>
                        <a:ea typeface="Aptos" panose="020B0004020202020204" pitchFamily="34" charset="0"/>
                      </a:endParaRPr>
                    </a:p>
                  </a:txBody>
                  <a:tcPr marL="68580" marR="68580" marT="0" marB="0" anchor="ctr"/>
                </a:tc>
                <a:tc>
                  <a:txBody>
                    <a:bodyPr/>
                    <a:lstStyle/>
                    <a:p>
                      <a:pPr algn="ctr" fontAlgn="base"/>
                      <a:r>
                        <a:rPr lang="en-GB" sz="1050" u="sng" dirty="0">
                          <a:effectLst/>
                          <a:hlinkClick r:id="rId7"/>
                        </a:rPr>
                        <a:t>Click here to join the meeting</a:t>
                      </a:r>
                      <a:endParaRPr lang="pt-PT" sz="1100" dirty="0">
                        <a:effectLst/>
                        <a:latin typeface="Calibri" panose="020F0502020204030204" pitchFamily="34" charset="0"/>
                        <a:ea typeface="Aptos" panose="020B0004020202020204" pitchFamily="34" charset="0"/>
                      </a:endParaRPr>
                    </a:p>
                  </a:txBody>
                  <a:tcPr marL="68580" marR="68580" marT="0" marB="0" anchor="ctr"/>
                </a:tc>
                <a:extLst>
                  <a:ext uri="{0D108BD9-81ED-4DB2-BD59-A6C34878D82A}">
                    <a16:rowId xmlns:a16="http://schemas.microsoft.com/office/drawing/2014/main" val="3105524671"/>
                  </a:ext>
                </a:extLst>
              </a:tr>
            </a:tbl>
          </a:graphicData>
        </a:graphic>
      </p:graphicFrame>
      <p:sp>
        <p:nvSpPr>
          <p:cNvPr id="5" name="Rectangle 2">
            <a:extLst>
              <a:ext uri="{FF2B5EF4-FFF2-40B4-BE49-F238E27FC236}">
                <a16:creationId xmlns:a16="http://schemas.microsoft.com/office/drawing/2014/main" id="{595F4953-2133-6265-A56D-5B11C09F4162}"/>
              </a:ext>
            </a:extLst>
          </p:cNvPr>
          <p:cNvSpPr>
            <a:spLocks noChangeArrowheads="1"/>
          </p:cNvSpPr>
          <p:nvPr/>
        </p:nvSpPr>
        <p:spPr bwMode="auto">
          <a:xfrm>
            <a:off x="4013200" y="2622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sp>
        <p:nvSpPr>
          <p:cNvPr id="6" name="CaixaDeTexto 5">
            <a:extLst>
              <a:ext uri="{FF2B5EF4-FFF2-40B4-BE49-F238E27FC236}">
                <a16:creationId xmlns:a16="http://schemas.microsoft.com/office/drawing/2014/main" id="{9BBDC4B8-FD14-5882-1B1F-42FDA2A5E196}"/>
              </a:ext>
            </a:extLst>
          </p:cNvPr>
          <p:cNvSpPr txBox="1"/>
          <p:nvPr/>
        </p:nvSpPr>
        <p:spPr>
          <a:xfrm>
            <a:off x="1325367" y="256853"/>
            <a:ext cx="9647434" cy="480131"/>
          </a:xfrm>
          <a:prstGeom prst="rect">
            <a:avLst/>
          </a:prstGeom>
          <a:noFill/>
        </p:spPr>
        <p:txBody>
          <a:bodyPr wrap="square" rtlCol="0">
            <a:spAutoFit/>
          </a:bodyPr>
          <a:lstStyle/>
          <a:p>
            <a:pPr algn="ctr">
              <a:lnSpc>
                <a:spcPct val="90000"/>
              </a:lnSpc>
              <a:spcBef>
                <a:spcPct val="0"/>
              </a:spcBef>
            </a:pPr>
            <a:r>
              <a:rPr lang="pt-PT" sz="2800" dirty="0">
                <a:latin typeface="+mj-lt"/>
                <a:ea typeface="+mj-ea"/>
                <a:cs typeface="+mj-cs"/>
              </a:rPr>
              <a:t>Follow-up: meetings </a:t>
            </a:r>
            <a:r>
              <a:rPr lang="pt-PT" sz="2800" dirty="0" err="1">
                <a:latin typeface="+mj-lt"/>
                <a:ea typeface="+mj-ea"/>
                <a:cs typeface="+mj-cs"/>
              </a:rPr>
              <a:t>and</a:t>
            </a:r>
            <a:r>
              <a:rPr lang="pt-PT" sz="2800" dirty="0">
                <a:latin typeface="+mj-lt"/>
                <a:ea typeface="+mj-ea"/>
                <a:cs typeface="+mj-cs"/>
              </a:rPr>
              <a:t> </a:t>
            </a:r>
            <a:r>
              <a:rPr lang="pt-PT" sz="2800" dirty="0" err="1">
                <a:latin typeface="+mj-lt"/>
                <a:ea typeface="+mj-ea"/>
                <a:cs typeface="+mj-cs"/>
              </a:rPr>
              <a:t>reporting</a:t>
            </a:r>
            <a:r>
              <a:rPr lang="pt-PT" sz="2800" dirty="0">
                <a:latin typeface="+mj-lt"/>
                <a:ea typeface="+mj-ea"/>
                <a:cs typeface="+mj-cs"/>
              </a:rPr>
              <a:t> dates</a:t>
            </a:r>
          </a:p>
        </p:txBody>
      </p:sp>
      <p:sp>
        <p:nvSpPr>
          <p:cNvPr id="7" name="Seta: Para a Direita 6">
            <a:extLst>
              <a:ext uri="{FF2B5EF4-FFF2-40B4-BE49-F238E27FC236}">
                <a16:creationId xmlns:a16="http://schemas.microsoft.com/office/drawing/2014/main" id="{33841E71-5481-9E40-1B07-D45336C2BFCC}"/>
              </a:ext>
            </a:extLst>
          </p:cNvPr>
          <p:cNvSpPr/>
          <p:nvPr/>
        </p:nvSpPr>
        <p:spPr>
          <a:xfrm>
            <a:off x="6688477" y="4859677"/>
            <a:ext cx="626723" cy="1335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Seta: Para a Direita 7">
            <a:extLst>
              <a:ext uri="{FF2B5EF4-FFF2-40B4-BE49-F238E27FC236}">
                <a16:creationId xmlns:a16="http://schemas.microsoft.com/office/drawing/2014/main" id="{36ED5B26-C642-A4E0-6940-13CA7284CEFD}"/>
              </a:ext>
            </a:extLst>
          </p:cNvPr>
          <p:cNvSpPr/>
          <p:nvPr/>
        </p:nvSpPr>
        <p:spPr>
          <a:xfrm>
            <a:off x="6655942" y="2864778"/>
            <a:ext cx="626723" cy="1335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a Direita 8">
            <a:extLst>
              <a:ext uri="{FF2B5EF4-FFF2-40B4-BE49-F238E27FC236}">
                <a16:creationId xmlns:a16="http://schemas.microsoft.com/office/drawing/2014/main" id="{F6E22257-413E-3780-3FBB-6AFA6758B8C5}"/>
              </a:ext>
            </a:extLst>
          </p:cNvPr>
          <p:cNvSpPr/>
          <p:nvPr/>
        </p:nvSpPr>
        <p:spPr>
          <a:xfrm>
            <a:off x="6686764" y="3481227"/>
            <a:ext cx="626723" cy="1335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Seta: Para a Direita 9">
            <a:extLst>
              <a:ext uri="{FF2B5EF4-FFF2-40B4-BE49-F238E27FC236}">
                <a16:creationId xmlns:a16="http://schemas.microsoft.com/office/drawing/2014/main" id="{902CBBF7-F2F3-882F-DE16-4E9C5D471B4E}"/>
              </a:ext>
            </a:extLst>
          </p:cNvPr>
          <p:cNvSpPr/>
          <p:nvPr/>
        </p:nvSpPr>
        <p:spPr>
          <a:xfrm>
            <a:off x="6676490" y="4179870"/>
            <a:ext cx="626723" cy="1335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CaixaDeTexto 12">
            <a:extLst>
              <a:ext uri="{FF2B5EF4-FFF2-40B4-BE49-F238E27FC236}">
                <a16:creationId xmlns:a16="http://schemas.microsoft.com/office/drawing/2014/main" id="{8AFE9C89-0B9A-12BE-4754-F8B5E1E9890F}"/>
              </a:ext>
            </a:extLst>
          </p:cNvPr>
          <p:cNvSpPr txBox="1"/>
          <p:nvPr/>
        </p:nvSpPr>
        <p:spPr>
          <a:xfrm>
            <a:off x="7303214" y="2751762"/>
            <a:ext cx="3195263" cy="369332"/>
          </a:xfrm>
          <a:prstGeom prst="rect">
            <a:avLst/>
          </a:prstGeom>
          <a:noFill/>
        </p:spPr>
        <p:txBody>
          <a:bodyPr wrap="square" rtlCol="0">
            <a:spAutoFit/>
          </a:bodyPr>
          <a:lstStyle/>
          <a:p>
            <a:r>
              <a:rPr lang="pt-PT" dirty="0" err="1"/>
              <a:t>Form</a:t>
            </a:r>
            <a:r>
              <a:rPr lang="pt-PT" dirty="0"/>
              <a:t>: data 1 Jan-  29 </a:t>
            </a:r>
            <a:r>
              <a:rPr lang="pt-PT" dirty="0" err="1"/>
              <a:t>Feb</a:t>
            </a:r>
            <a:r>
              <a:rPr lang="pt-PT" dirty="0"/>
              <a:t>  </a:t>
            </a:r>
          </a:p>
        </p:txBody>
      </p:sp>
      <p:sp>
        <p:nvSpPr>
          <p:cNvPr id="14" name="CaixaDeTexto 13">
            <a:extLst>
              <a:ext uri="{FF2B5EF4-FFF2-40B4-BE49-F238E27FC236}">
                <a16:creationId xmlns:a16="http://schemas.microsoft.com/office/drawing/2014/main" id="{EAD39525-FCAF-C32B-7F85-81D8DA676AD8}"/>
              </a:ext>
            </a:extLst>
          </p:cNvPr>
          <p:cNvSpPr txBox="1"/>
          <p:nvPr/>
        </p:nvSpPr>
        <p:spPr>
          <a:xfrm>
            <a:off x="7334036" y="3388760"/>
            <a:ext cx="3195263" cy="369332"/>
          </a:xfrm>
          <a:prstGeom prst="rect">
            <a:avLst/>
          </a:prstGeom>
          <a:noFill/>
        </p:spPr>
        <p:txBody>
          <a:bodyPr wrap="square" rtlCol="0">
            <a:spAutoFit/>
          </a:bodyPr>
          <a:lstStyle/>
          <a:p>
            <a:r>
              <a:rPr lang="pt-PT" dirty="0" err="1"/>
              <a:t>Form</a:t>
            </a:r>
            <a:r>
              <a:rPr lang="pt-PT" dirty="0"/>
              <a:t>: data 1 Jan-  30 </a:t>
            </a:r>
            <a:r>
              <a:rPr lang="pt-PT" dirty="0" err="1"/>
              <a:t>Apr</a:t>
            </a:r>
            <a:r>
              <a:rPr lang="pt-PT" dirty="0"/>
              <a:t> </a:t>
            </a:r>
          </a:p>
        </p:txBody>
      </p:sp>
      <p:sp>
        <p:nvSpPr>
          <p:cNvPr id="15" name="CaixaDeTexto 14">
            <a:extLst>
              <a:ext uri="{FF2B5EF4-FFF2-40B4-BE49-F238E27FC236}">
                <a16:creationId xmlns:a16="http://schemas.microsoft.com/office/drawing/2014/main" id="{B69A483F-D96A-20D5-BA22-0826089F732B}"/>
              </a:ext>
            </a:extLst>
          </p:cNvPr>
          <p:cNvSpPr txBox="1"/>
          <p:nvPr/>
        </p:nvSpPr>
        <p:spPr>
          <a:xfrm>
            <a:off x="7344310" y="4046306"/>
            <a:ext cx="3195263" cy="369332"/>
          </a:xfrm>
          <a:prstGeom prst="rect">
            <a:avLst/>
          </a:prstGeom>
          <a:noFill/>
        </p:spPr>
        <p:txBody>
          <a:bodyPr wrap="square" rtlCol="0">
            <a:spAutoFit/>
          </a:bodyPr>
          <a:lstStyle/>
          <a:p>
            <a:r>
              <a:rPr lang="pt-PT" dirty="0" err="1">
                <a:solidFill>
                  <a:srgbClr val="FF0000"/>
                </a:solidFill>
              </a:rPr>
              <a:t>Form</a:t>
            </a:r>
            <a:r>
              <a:rPr lang="pt-PT" dirty="0">
                <a:solidFill>
                  <a:srgbClr val="FF0000"/>
                </a:solidFill>
              </a:rPr>
              <a:t>: data 1 Jan-  30 </a:t>
            </a:r>
            <a:r>
              <a:rPr lang="pt-PT" dirty="0" err="1">
                <a:solidFill>
                  <a:srgbClr val="FF0000"/>
                </a:solidFill>
              </a:rPr>
              <a:t>Jun</a:t>
            </a:r>
            <a:r>
              <a:rPr lang="pt-PT" dirty="0">
                <a:solidFill>
                  <a:srgbClr val="FF0000"/>
                </a:solidFill>
              </a:rPr>
              <a:t> </a:t>
            </a:r>
          </a:p>
        </p:txBody>
      </p:sp>
      <p:sp>
        <p:nvSpPr>
          <p:cNvPr id="16" name="CaixaDeTexto 15">
            <a:extLst>
              <a:ext uri="{FF2B5EF4-FFF2-40B4-BE49-F238E27FC236}">
                <a16:creationId xmlns:a16="http://schemas.microsoft.com/office/drawing/2014/main" id="{DE2C1FFC-B76A-D676-0678-4C14157D93FE}"/>
              </a:ext>
            </a:extLst>
          </p:cNvPr>
          <p:cNvSpPr txBox="1"/>
          <p:nvPr/>
        </p:nvSpPr>
        <p:spPr>
          <a:xfrm>
            <a:off x="7344310" y="4714126"/>
            <a:ext cx="3195263" cy="369332"/>
          </a:xfrm>
          <a:prstGeom prst="rect">
            <a:avLst/>
          </a:prstGeom>
          <a:noFill/>
        </p:spPr>
        <p:txBody>
          <a:bodyPr wrap="square" rtlCol="0">
            <a:spAutoFit/>
          </a:bodyPr>
          <a:lstStyle/>
          <a:p>
            <a:r>
              <a:rPr lang="pt-PT" dirty="0" err="1"/>
              <a:t>Form</a:t>
            </a:r>
            <a:r>
              <a:rPr lang="pt-PT" dirty="0"/>
              <a:t>: data 1 Jan-  31 </a:t>
            </a:r>
            <a:r>
              <a:rPr lang="pt-PT" dirty="0" err="1"/>
              <a:t>Aug</a:t>
            </a:r>
            <a:r>
              <a:rPr lang="pt-PT" dirty="0"/>
              <a:t> </a:t>
            </a:r>
          </a:p>
        </p:txBody>
      </p:sp>
      <p:sp>
        <p:nvSpPr>
          <p:cNvPr id="17" name="CaixaDeTexto 16">
            <a:extLst>
              <a:ext uri="{FF2B5EF4-FFF2-40B4-BE49-F238E27FC236}">
                <a16:creationId xmlns:a16="http://schemas.microsoft.com/office/drawing/2014/main" id="{51D1954A-0B0A-C91A-37A6-E623C917DF99}"/>
              </a:ext>
            </a:extLst>
          </p:cNvPr>
          <p:cNvSpPr txBox="1"/>
          <p:nvPr/>
        </p:nvSpPr>
        <p:spPr>
          <a:xfrm>
            <a:off x="7352872" y="5246670"/>
            <a:ext cx="3195263" cy="369332"/>
          </a:xfrm>
          <a:prstGeom prst="rect">
            <a:avLst/>
          </a:prstGeom>
          <a:noFill/>
        </p:spPr>
        <p:txBody>
          <a:bodyPr wrap="square" rtlCol="0">
            <a:spAutoFit/>
          </a:bodyPr>
          <a:lstStyle/>
          <a:p>
            <a:r>
              <a:rPr lang="pt-PT" dirty="0" err="1"/>
              <a:t>Form</a:t>
            </a:r>
            <a:r>
              <a:rPr lang="pt-PT" dirty="0"/>
              <a:t>: data 1 Jan-  31 </a:t>
            </a:r>
            <a:r>
              <a:rPr lang="pt-PT" dirty="0" err="1"/>
              <a:t>Oct</a:t>
            </a:r>
            <a:r>
              <a:rPr lang="pt-PT" dirty="0"/>
              <a:t> </a:t>
            </a:r>
          </a:p>
        </p:txBody>
      </p:sp>
      <p:sp>
        <p:nvSpPr>
          <p:cNvPr id="18" name="Seta: Para a Direita 17">
            <a:extLst>
              <a:ext uri="{FF2B5EF4-FFF2-40B4-BE49-F238E27FC236}">
                <a16:creationId xmlns:a16="http://schemas.microsoft.com/office/drawing/2014/main" id="{17656027-4CB6-8A7B-7E6F-B4539B03C4E1}"/>
              </a:ext>
            </a:extLst>
          </p:cNvPr>
          <p:cNvSpPr/>
          <p:nvPr/>
        </p:nvSpPr>
        <p:spPr>
          <a:xfrm>
            <a:off x="6676491" y="5443592"/>
            <a:ext cx="626723" cy="1335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CaixaDeTexto 18">
            <a:extLst>
              <a:ext uri="{FF2B5EF4-FFF2-40B4-BE49-F238E27FC236}">
                <a16:creationId xmlns:a16="http://schemas.microsoft.com/office/drawing/2014/main" id="{8E9A1E2E-642F-4E0A-D5BB-FDCBA93C93D2}"/>
              </a:ext>
            </a:extLst>
          </p:cNvPr>
          <p:cNvSpPr txBox="1"/>
          <p:nvPr/>
        </p:nvSpPr>
        <p:spPr>
          <a:xfrm>
            <a:off x="575353" y="5702157"/>
            <a:ext cx="7222732" cy="369332"/>
          </a:xfrm>
          <a:prstGeom prst="rect">
            <a:avLst/>
          </a:prstGeom>
          <a:noFill/>
        </p:spPr>
        <p:txBody>
          <a:bodyPr wrap="square" rtlCol="0">
            <a:spAutoFit/>
          </a:bodyPr>
          <a:lstStyle/>
          <a:p>
            <a:r>
              <a:rPr lang="pt-PT" dirty="0"/>
              <a:t>*</a:t>
            </a:r>
            <a:r>
              <a:rPr lang="pt-PT" sz="1600" dirty="0" err="1"/>
              <a:t>January</a:t>
            </a:r>
            <a:r>
              <a:rPr lang="pt-PT" sz="1600" dirty="0"/>
              <a:t> 2025 – data 1st </a:t>
            </a:r>
            <a:r>
              <a:rPr lang="pt-PT" sz="1600" dirty="0" err="1"/>
              <a:t>year</a:t>
            </a:r>
            <a:r>
              <a:rPr lang="pt-PT" sz="1600" dirty="0"/>
              <a:t> </a:t>
            </a:r>
            <a:r>
              <a:rPr lang="pt-PT" sz="1600" dirty="0" err="1"/>
              <a:t>of</a:t>
            </a:r>
            <a:r>
              <a:rPr lang="pt-PT" sz="1600" dirty="0"/>
              <a:t> </a:t>
            </a:r>
            <a:r>
              <a:rPr lang="pt-PT" sz="1600" dirty="0" err="1"/>
              <a:t>implementation</a:t>
            </a:r>
            <a:r>
              <a:rPr lang="pt-PT" sz="1600" dirty="0"/>
              <a:t> (Jan 24-Dez 24)</a:t>
            </a:r>
          </a:p>
        </p:txBody>
      </p:sp>
    </p:spTree>
    <p:extLst>
      <p:ext uri="{BB962C8B-B14F-4D97-AF65-F5344CB8AC3E}">
        <p14:creationId xmlns:p14="http://schemas.microsoft.com/office/powerpoint/2010/main" val="22386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C796-2EB7-E57C-AD36-7C35CE6880D3}"/>
              </a:ext>
            </a:extLst>
          </p:cNvPr>
          <p:cNvSpPr>
            <a:spLocks noGrp="1"/>
          </p:cNvSpPr>
          <p:nvPr>
            <p:ph type="title"/>
          </p:nvPr>
        </p:nvSpPr>
        <p:spPr/>
        <p:txBody>
          <a:bodyPr/>
          <a:lstStyle/>
          <a:p>
            <a:r>
              <a:rPr lang="pt-PT" dirty="0" err="1"/>
              <a:t>Thank</a:t>
            </a:r>
            <a:r>
              <a:rPr lang="pt-PT" dirty="0"/>
              <a:t> </a:t>
            </a:r>
            <a:r>
              <a:rPr lang="pt-PT" dirty="0" err="1"/>
              <a:t>You</a:t>
            </a:r>
            <a:r>
              <a:rPr lang="pt-PT" dirty="0"/>
              <a:t>!</a:t>
            </a:r>
            <a:endParaRPr lang="en-GB" dirty="0"/>
          </a:p>
        </p:txBody>
      </p:sp>
      <p:sp>
        <p:nvSpPr>
          <p:cNvPr id="3" name="Text Placeholder 2">
            <a:extLst>
              <a:ext uri="{FF2B5EF4-FFF2-40B4-BE49-F238E27FC236}">
                <a16:creationId xmlns:a16="http://schemas.microsoft.com/office/drawing/2014/main" id="{E5E7403B-1D48-AC2E-0358-B172D1D030A6}"/>
              </a:ext>
            </a:extLst>
          </p:cNvPr>
          <p:cNvSpPr>
            <a:spLocks noGrp="1"/>
          </p:cNvSpPr>
          <p:nvPr>
            <p:ph type="body" sz="quarter" idx="10"/>
          </p:nvPr>
        </p:nvSpPr>
        <p:spPr/>
        <p:txBody>
          <a:bodyPr/>
          <a:lstStyle/>
          <a:p>
            <a:r>
              <a:rPr lang="pt-PT" dirty="0"/>
              <a:t>CORE WP5 Team</a:t>
            </a:r>
            <a:endParaRPr lang="en-GB" dirty="0"/>
          </a:p>
        </p:txBody>
      </p:sp>
    </p:spTree>
    <p:extLst>
      <p:ext uri="{BB962C8B-B14F-4D97-AF65-F5344CB8AC3E}">
        <p14:creationId xmlns:p14="http://schemas.microsoft.com/office/powerpoint/2010/main" val="2506553581"/>
      </p:ext>
    </p:extLst>
  </p:cSld>
  <p:clrMapOvr>
    <a:masterClrMapping/>
  </p:clrMapOvr>
</p:sld>
</file>

<file path=ppt/theme/theme1.xml><?xml version="1.0" encoding="utf-8"?>
<a:theme xmlns:a="http://schemas.openxmlformats.org/drawingml/2006/main" name="Office">
  <a:themeElements>
    <a:clrScheme name="Benutzerdefiniert 1">
      <a:dk1>
        <a:srgbClr val="595959"/>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RE">
      <a:majorFont>
        <a:latin typeface="Roboto"/>
        <a:ea typeface=""/>
        <a:cs typeface=""/>
      </a:majorFont>
      <a:minorFont>
        <a:latin typeface="Nuni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52F37236-A0DB-4210-A83E-99E2F71A1DB2}" vid="{3BB6BA7B-E222-4F56-A35A-FD275E92B60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eff37c8-cda8-45ca-8d12-276f0af8fd9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594D3D3DD3C3F247B5A58ED308B3D3A4" ma:contentTypeVersion="13" ma:contentTypeDescription="Criar um novo documento." ma:contentTypeScope="" ma:versionID="bd8efb0cd62fb59c85bdc5b1cb913145">
  <xsd:schema xmlns:xsd="http://www.w3.org/2001/XMLSchema" xmlns:xs="http://www.w3.org/2001/XMLSchema" xmlns:p="http://schemas.microsoft.com/office/2006/metadata/properties" xmlns:ns2="5eff37c8-cda8-45ca-8d12-276f0af8fd97" xmlns:ns3="bea21742-b9c4-405f-8b98-2284c5defee4" targetNamespace="http://schemas.microsoft.com/office/2006/metadata/properties" ma:root="true" ma:fieldsID="e60724bbc147d218a48367e7983536bd" ns2:_="" ns3:_="">
    <xsd:import namespace="5eff37c8-cda8-45ca-8d12-276f0af8fd97"/>
    <xsd:import namespace="bea21742-b9c4-405f-8b98-2284c5defee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Location" minOccurs="0"/>
                <xsd:element ref="ns2:MediaServiceGenerationTime" minOccurs="0"/>
                <xsd:element ref="ns2:MediaServiceEventHashCode" minOccurs="0"/>
                <xsd:element ref="ns2:lcf76f155ced4ddcb4097134ff3c332f" minOccurs="0"/>
                <xsd:element ref="ns2:MediaServiceOCR"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f37c8-cda8-45ca-8d12-276f0af8fd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Location" ma:index="12" nillable="true" ma:displayName="Location" ma:indexed="true"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Etiquetas de Imagem" ma:readOnly="false" ma:fieldId="{5cf76f15-5ced-4ddc-b409-7134ff3c332f}" ma:taxonomyMulti="true" ma:sspId="a79f0814-5a05-40bf-af53-d3ad924cefd7"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ea21742-b9c4-405f-8b98-2284c5defee4" elementFormDefault="qualified">
    <xsd:import namespace="http://schemas.microsoft.com/office/2006/documentManagement/types"/>
    <xsd:import namespace="http://schemas.microsoft.com/office/infopath/2007/PartnerControls"/>
    <xsd:element name="SharedWithUsers" ma:index="18"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hes de 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264633-1251-42D8-89F4-FC52D2716721}">
  <ds:schemaRefs>
    <ds:schemaRef ds:uri="http://schemas.microsoft.com/office/2006/documentManagement/types"/>
    <ds:schemaRef ds:uri="http://schemas.openxmlformats.org/package/2006/metadata/core-properties"/>
    <ds:schemaRef ds:uri="http://schemas.microsoft.com/office/2006/metadata/properties"/>
    <ds:schemaRef ds:uri="http://purl.org/dc/terms/"/>
    <ds:schemaRef ds:uri="bea21742-b9c4-405f-8b98-2284c5defee4"/>
    <ds:schemaRef ds:uri="5eff37c8-cda8-45ca-8d12-276f0af8fd97"/>
    <ds:schemaRef ds:uri="http://purl.org/dc/dcmitype/"/>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422F1C2F-4880-4A6B-B186-65F3AB284375}">
  <ds:schemaRefs>
    <ds:schemaRef ds:uri="http://schemas.microsoft.com/sharepoint/v3/contenttype/forms"/>
  </ds:schemaRefs>
</ds:datastoreItem>
</file>

<file path=customXml/itemProps3.xml><?xml version="1.0" encoding="utf-8"?>
<ds:datastoreItem xmlns:ds="http://schemas.openxmlformats.org/officeDocument/2006/customXml" ds:itemID="{05569AE5-0DA0-473B-8834-008228CD90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ff37c8-cda8-45ca-8d12-276f0af8fd97"/>
    <ds:schemaRef ds:uri="bea21742-b9c4-405f-8b98-2284c5defe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CORE PowerPoint Template</Template>
  <TotalTime>2758</TotalTime>
  <Words>240</Words>
  <Application>Microsoft Office PowerPoint</Application>
  <PresentationFormat>Ecrã Panorâmico</PresentationFormat>
  <Paragraphs>75</Paragraphs>
  <Slides>7</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7</vt:i4>
      </vt:variant>
    </vt:vector>
  </HeadingPairs>
  <TitlesOfParts>
    <vt:vector size="13" baseType="lpstr">
      <vt:lpstr>Arial</vt:lpstr>
      <vt:lpstr>Calibri</vt:lpstr>
      <vt:lpstr>Nunito</vt:lpstr>
      <vt:lpstr>Nunito bold</vt:lpstr>
      <vt:lpstr>Roboto</vt:lpstr>
      <vt:lpstr>Office</vt:lpstr>
      <vt:lpstr>CORE WP5 Partners Meeting - Local Partners Follow-up -</vt:lpstr>
      <vt:lpstr>Agenda</vt:lpstr>
      <vt:lpstr>Apresentação do PowerPoint</vt:lpstr>
      <vt:lpstr>Apresentação do PowerPoint</vt:lpstr>
      <vt:lpstr>Apresentação do PowerPoint</vt:lpstr>
      <vt:lpstr>Apresentação do PowerPoint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WP5 Partners Meeting</dc:title>
  <dc:creator>Mariana Vicente</dc:creator>
  <cp:lastModifiedBy>Mariana Vicente</cp:lastModifiedBy>
  <cp:revision>38</cp:revision>
  <dcterms:created xsi:type="dcterms:W3CDTF">2023-10-04T15:35:26Z</dcterms:created>
  <dcterms:modified xsi:type="dcterms:W3CDTF">2024-01-19T12:09:03Z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0x010100594D3D3DD3C3F247B5A58ED308B3D3A4</vt:lpwstr>
  </property>
  <property fmtid="{D5CDD505-2E9C-101B-9397-08002B2CF9AE}" pid="3" name="MediaServiceImageTags">
    <vt:lpwstr/>
  </property>
</Properties>
</file>