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Effective Teaching Session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1722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Test Your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word in the vocabulary list is NOT related to 'television'?</a:t>
            </a:r>
          </a:p>
          <a:p/>
          <a:p>
            <a:r>
              <a:t>A. Smart TV</a:t>
            </a:r>
          </a:p>
          <a:p>
            <a:r>
              <a:t>B. Wireless TV</a:t>
            </a:r>
          </a:p>
          <a:p>
            <a:r>
              <a:t>C. Washing machine</a:t>
            </a:r>
          </a:p>
          <a:p>
            <a:r>
              <a:t>D. Solar TV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/>
              <a:t>Engaging quizzes support active recall and knowledge retention.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1722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Answer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</p:txBody>
      </p:sp>
      <p:sp>
        <p:nvSpPr>
          <p:cNvPr id="4" name="TextBox 3"/>
          <p:cNvSpPr txBox="1"/>
          <p:nvPr/>
        </p:nvSpPr>
        <p:spPr>
          <a:xfrm>
            <a:off x="914400" y="6400800"/>
            <a:ext cx="121919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u="none"/>
              <a:t>Clarifying answers strengthens conceptual understanding.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Competencies Development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Students develop linguistic and communicative competencies through group and individual tasks.</a:t>
            </a:r>
          </a:p>
          <a:p>
            <a:pPr/>
            <a:r>
              <a:t>Emphasize the importance of cooperative learning and effective communication.</a:t>
            </a:r>
          </a:p>
          <a:p>
            <a:pPr/>
            <a:r>
              <a:t>Foster personal growth by encouraging collaborative projects and pair work.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17222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Qualities and Attitudes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Instill a positive attitude towards learning about modern technology and appliances.</a:t>
            </a:r>
          </a:p>
          <a:p>
            <a:pPr/>
            <a:r>
              <a:t>Guide students in appreciating the practical benefits of learning about futuristic homes.</a:t>
            </a:r>
          </a:p>
          <a:p>
            <a:pPr/>
            <a:r>
              <a:t>Cultivate respect for diverse perspectives during group activities.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slide illustrating key ideas/aspects/concepts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Technological Resources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324" r="373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Utilize resources like laptops and projectors to enhance lesson presentations.</a:t>
            </a:r>
          </a:p>
          <a:p>
            <a:pPr/>
            <a:r>
              <a:t>Incorporate multimedia elements like videos and interactive slides to engage students.</a:t>
            </a:r>
          </a:p>
          <a:p>
            <a:pPr/>
            <a:r>
              <a:t>Maintain technical readiness to ensure smooth execution of the session.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Classroom Management Strategies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Design seating arrangements that maximize interaction.</a:t>
            </a:r>
          </a:p>
          <a:p>
            <a:pPr/>
            <a:r>
              <a:t>Set clear expectations for behavior and participation.</a:t>
            </a:r>
          </a:p>
          <a:p>
            <a:pPr/>
            <a:r>
              <a:t>Implement techniques to maintain focus and address disruptions swiftly.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and Evaluation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Conduct formative assessments to track progress throughout the session.</a:t>
            </a:r>
          </a:p>
          <a:p>
            <a:pPr/>
            <a:r>
              <a:t>Use summative assessments to evaluate overall understanding at session's end.</a:t>
            </a:r>
          </a:p>
          <a:p>
            <a:pPr/>
            <a:r>
              <a:t>Provide constructive feedback to support student learning and improvement.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slide with a double column layout: Future Simple and MIGHT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Understanding Future Simple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Used for actions certain to happen</a:t>
            </a:r>
          </a:p>
          <a:p>
            <a:pPr/>
            <a:r>
              <a:t>Formed with 'will' + base verb</a:t>
            </a:r>
          </a:p>
          <a:p>
            <a:pPr/>
            <a:r>
              <a:t>Examples include predictions, promises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Using MIGHT for Possibility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r>
              <a:t>Expresses uncertainty or possibility</a:t>
            </a:r>
          </a:p>
          <a:p>
            <a:pPr/>
            <a:r>
              <a:t>Formed with 'might' + base verb</a:t>
            </a:r>
          </a:p>
          <a:p>
            <a:pPr/>
            <a:r>
              <a:t>Examples illustrate potential outcomes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324" r="373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Discuss the impact of modern appliances on daily living efficiency.</a:t>
            </a:r>
          </a:p>
          <a:p>
            <a:pPr/>
            <a:r>
              <a:t>Encourage students to envision future homes utilizing advanced technologies.</a:t>
            </a:r>
          </a:p>
          <a:p>
            <a:pPr/>
            <a:r>
              <a:t>Engage students in projects that apply lesson concepts to real-world scenarios.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Session Planning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Understand the importance of a structured session plan in educational settings.</a:t>
            </a:r>
          </a:p>
          <a:p>
            <a:pPr/>
            <a:r>
              <a:t>Identify the key components that constitute a well-rounded session plan.</a:t>
            </a:r>
          </a:p>
          <a:p>
            <a:pPr/>
            <a:r>
              <a:t>Learn how detailed session planning enhances the effectiveness of learning outcomes.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324" r="373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Summarize the session with an emphasis on the key learnings and objectives achieved.</a:t>
            </a:r>
          </a:p>
          <a:p>
            <a:pPr/>
            <a:r>
              <a:t>Highlight the skills and knowledge students developed during the lesson.</a:t>
            </a:r>
          </a:p>
          <a:p>
            <a:pPr/>
            <a:r>
              <a:t>Encourage ongoing exploration of the topics covered and applications in everyday life.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Lesson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324" r="373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Define clear academic goals for students by the end of the lesson.</a:t>
            </a:r>
          </a:p>
          <a:p>
            <a:pPr/>
            <a:r>
              <a:t>Align objectives with curriculum standards and student needs.</a:t>
            </a:r>
          </a:p>
          <a:p>
            <a:pPr lvl="1"/>
            <a:r>
              <a:t>Example: By the end of the lesson, students will understand the future simple tense.</a:t>
            </a:r>
          </a:p>
          <a:p>
            <a:pPr lvl="1"/>
            <a:r>
              <a:t>Example: Students will correctly pronounce vocabulary related to modern technology.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Overview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Provide a brief summary of what the session will cover, including main themes and topics.</a:t>
            </a:r>
          </a:p>
          <a:p>
            <a:pPr/>
            <a:r>
              <a:t>Incorporate real-world connections to make the content relatable and engaging.</a:t>
            </a:r>
          </a:p>
          <a:p>
            <a:pPr/>
            <a:r>
              <a:t>Ensure that all necessary materials and resources are prepared in advance.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Vocabulary and Pronunciation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Focus on pronunciation of key vocabulary: UFO, solar TV, smart TV, wireless TV, solar energy.</a:t>
            </a:r>
          </a:p>
          <a:p>
            <a:pPr/>
            <a:r>
              <a:t>Integrate engaging activities to familiarize students with the terminology.</a:t>
            </a:r>
          </a:p>
          <a:p>
            <a:pPr/>
            <a:r>
              <a:t>Emphasize the importance of correct pronunciation in communication.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Grammar Focus: Future Simple and MIGHT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Introduce and explain the future simple tense and its uses.</a:t>
            </a:r>
          </a:p>
          <a:p>
            <a:pPr/>
            <a:r>
              <a:t>Discuss the modal verb 'MIGHT' for indicating possible future actions.</a:t>
            </a:r>
          </a:p>
          <a:p>
            <a:pPr/>
            <a:r>
              <a:t>Provide examples and exercises for students to practice these grammatical aspects.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and Feedback</a:t>
            </a:r>
          </a:p>
        </p:txBody>
      </p:sp>
      <p:pic>
        <p:nvPicPr>
          <p:cNvPr id="3" name="Picture Placeholder 2" descr="image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7324" r="3732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Encourage student participation through prompted discussion questions.</a:t>
            </a:r>
          </a:p>
          <a:p>
            <a:pPr/>
            <a:r>
              <a:t>Gather feedback from students about the lesson content and classroom activities.</a:t>
            </a:r>
          </a:p>
          <a:p>
            <a:pPr/>
            <a:r>
              <a:t>Use feedback to adapt future teaching methods for improved learning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of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Chevron 3"/>
          <p:cNvSpPr/>
          <p:nvPr/>
        </p:nvSpPr>
        <p:spPr>
          <a:xfrm>
            <a:off x="64007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Begin with an engaging introduction to capture students' interest.</a:t>
            </a:r>
          </a:p>
        </p:txBody>
      </p:sp>
      <p:sp>
        <p:nvSpPr>
          <p:cNvPr id="5" name="Chevron 4"/>
          <p:cNvSpPr/>
          <p:nvPr/>
        </p:nvSpPr>
        <p:spPr>
          <a:xfrm>
            <a:off x="2737103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Guide students through vocabulary exercises that reinforce lesson material.</a:t>
            </a:r>
          </a:p>
        </p:txBody>
      </p:sp>
      <p:sp>
        <p:nvSpPr>
          <p:cNvPr id="6" name="Chevron 5"/>
          <p:cNvSpPr/>
          <p:nvPr/>
        </p:nvSpPr>
        <p:spPr>
          <a:xfrm>
            <a:off x="5410199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Introduce grammar activities that apply theoretical concepts practically.</a:t>
            </a:r>
          </a:p>
        </p:txBody>
      </p:sp>
      <p:sp>
        <p:nvSpPr>
          <p:cNvPr id="7" name="Chevron 6"/>
          <p:cNvSpPr/>
          <p:nvPr/>
        </p:nvSpPr>
        <p:spPr>
          <a:xfrm>
            <a:off x="8083295" y="3429000"/>
            <a:ext cx="3038856" cy="1371600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Conclude with a recap and Q&amp;A session to consolidate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Assignments</a:t>
            </a:r>
          </a:p>
        </p:txBody>
      </p:sp>
      <p:pic>
        <p:nvPicPr>
          <p:cNvPr id="3" name="Picture Placeholder 2" descr="image.jp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3" r="14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>
            <a:r>
              <a:t>Assign tasks that complement the day's lesson, reinforcing learned concepts.</a:t>
            </a:r>
          </a:p>
          <a:p>
            <a:pPr lvl="1"/>
            <a:r>
              <a:t>Example: Students read and summarize a conversation on futuristic homes.</a:t>
            </a:r>
          </a:p>
          <a:p>
            <a:pPr lvl="1"/>
            <a:r>
              <a:t>Example: Conduct online research on future house designs.</a:t>
            </a:r>
          </a:p>
          <a:p>
            <a:pPr/>
            <a:r>
              <a:t>Assess understanding through assignment completion and discussion.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Century Gothic</vt:lpstr>
      <vt:lpstr>Wingdings 3</vt:lpstr>
      <vt:lpstr>Ion Boardroom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2</cp:revision>
  <dcterms:created xsi:type="dcterms:W3CDTF">2023-08-26T17:53:40Z</dcterms:created>
  <dcterms:modified xsi:type="dcterms:W3CDTF">2023-08-26T17:58:50Z</dcterms:modified>
</cp:coreProperties>
</file>