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Session Plan: Our Houses in the Future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Teacher and Student Activities Overview</a:t>
            </a:r>
          </a:p>
        </p:txBody>
      </p:sp>
      <p:pic>
        <p:nvPicPr>
          <p:cNvPr id="3" name="Picture Placeholder 2" descr="image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20" b="12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Teacher guides discussions, summarizes opinions, and gives feedback.</a:t>
            </a:r>
          </a:p>
          <a:p>
            <a:pPr/>
            <a:r>
              <a:t>Students engage in discussions, take notes, and complete assignments.</a:t>
            </a:r>
          </a:p>
          <a:p>
            <a:pPr/>
            <a:r>
              <a:t>Activities are designed to reinforce learning through practice and feedback.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Home Assignments Details</a:t>
            </a:r>
          </a:p>
        </p:txBody>
      </p:sp>
      <p:pic>
        <p:nvPicPr>
          <p:cNvPr id="3" name="Picture Placeholder 2" descr="image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20" b="12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Students read specific conversations again to reinforce comprehension.</a:t>
            </a:r>
          </a:p>
          <a:p>
            <a:pPr/>
            <a:r>
              <a:t>Research task: Students go online to explore futuristic houses.</a:t>
            </a:r>
          </a:p>
          <a:p>
            <a:pPr/>
            <a:r>
              <a:t>Assignments designed to encourage self-directed learning and exploration.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Feedback Mechanisms</a:t>
            </a:r>
          </a:p>
        </p:txBody>
      </p:sp>
      <p:pic>
        <p:nvPicPr>
          <p:cNvPr id="3" name="Picture Placeholder 2" descr="image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20" b="12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Feedback collected through class discussions and teacher evaluations.</a:t>
            </a:r>
          </a:p>
          <a:p>
            <a:pPr/>
            <a:r>
              <a:t>Feedback focuses on individual improvement and class participation.</a:t>
            </a:r>
          </a:p>
          <a:p>
            <a:pPr/>
            <a:r>
              <a:t>Constructive feedback aims to enhance student's learning curve.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Quiz: Test Your Knowledge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Which grammar structure expresses future possibility?</a:t>
            </a:r>
          </a:p>
          <a:p/>
          <a:p>
            <a:r>
              <a:t>A. Past Simple</a:t>
            </a:r>
          </a:p>
          <a:p>
            <a:r>
              <a:t>B. Future Continuous</a:t>
            </a:r>
          </a:p>
          <a:p>
            <a:r>
              <a:t>C. Future Simple</a:t>
            </a:r>
          </a:p>
          <a:p>
            <a:r>
              <a:t>D. MIGHT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6400800"/>
            <a:ext cx="12191999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u="none"/>
              <a:t>Testing knowledge enhances engagement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Quiz: Answer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</p:txBody>
      </p:sp>
      <p:sp>
        <p:nvSpPr>
          <p:cNvPr id="4" name="TextBox 3"/>
          <p:cNvSpPr txBox="1"/>
          <p:nvPr/>
        </p:nvSpPr>
        <p:spPr>
          <a:xfrm>
            <a:off x="914400" y="6400800"/>
            <a:ext cx="12191999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u="none"/>
              <a:t>Understanding possibilities enriches future planning in language.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Concepts Illustrated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Sequential Steps for Classroom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Chevron 3"/>
          <p:cNvSpPr/>
          <p:nvPr/>
        </p:nvSpPr>
        <p:spPr>
          <a:xfrm>
            <a:off x="59437" y="3429000"/>
            <a:ext cx="4054855" cy="13716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Initiate with an engaging introduction on futuristic houses.</a:t>
            </a:r>
          </a:p>
        </p:txBody>
      </p:sp>
      <p:sp>
        <p:nvSpPr>
          <p:cNvPr id="5" name="Chevron 4"/>
          <p:cNvSpPr/>
          <p:nvPr/>
        </p:nvSpPr>
        <p:spPr>
          <a:xfrm>
            <a:off x="3748532" y="3429000"/>
            <a:ext cx="4054855" cy="13716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Conduct a vocabulary exercise focusing on new terms.</a:t>
            </a:r>
          </a:p>
        </p:txBody>
      </p:sp>
      <p:sp>
        <p:nvSpPr>
          <p:cNvPr id="6" name="Chevron 5"/>
          <p:cNvSpPr/>
          <p:nvPr/>
        </p:nvSpPr>
        <p:spPr>
          <a:xfrm>
            <a:off x="7437627" y="3429000"/>
            <a:ext cx="4054855" cy="13716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Implement group activities to discuss lesson topics.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Pros and Cons of Modern Housing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Pros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r>
              <a:t>Enhanced convenience and comfort.</a:t>
            </a:r>
          </a:p>
          <a:p>
            <a:pPr/>
            <a:r>
              <a:t>Sustainable and eco-friendly solutions.</a:t>
            </a:r>
          </a:p>
          <a:p>
            <a:pPr/>
            <a:r>
              <a:t>Increased connectivity through smart devices.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>
            <a:r>
              <a:t>High initial costs and maintenance.</a:t>
            </a:r>
          </a:p>
          <a:p>
            <a:pPr/>
            <a:r>
              <a:t>Privacy concerns with smart technology.</a:t>
            </a:r>
          </a:p>
          <a:p>
            <a:pPr/>
            <a:r>
              <a:t>Dependency on technology can lead to issues.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Session Review and Reflection</a:t>
            </a:r>
          </a:p>
        </p:txBody>
      </p:sp>
      <p:pic>
        <p:nvPicPr>
          <p:cNvPr id="3" name="Picture Placeholder 2" descr="image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20" b="12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Review key points discussed during the session.</a:t>
            </a:r>
          </a:p>
          <a:p>
            <a:pPr/>
            <a:r>
              <a:t>Encourage students to reflect on their learnings.</a:t>
            </a:r>
          </a:p>
          <a:p>
            <a:pPr/>
            <a:r>
              <a:t>Open floor for feedback and future improvement suggestions.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Concluding Thoughts and Takeaways</a:t>
            </a:r>
          </a:p>
        </p:txBody>
      </p:sp>
      <p:pic>
        <p:nvPicPr>
          <p:cNvPr id="3" name="Picture Placeholder 2" descr="image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20" b="12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Students should now appreciate the importance of house appliances.</a:t>
            </a:r>
          </a:p>
          <a:p>
            <a:pPr/>
            <a:r>
              <a:t>Encouraged to keep exploring futuristic home concepts.</a:t>
            </a:r>
          </a:p>
          <a:p>
            <a:pPr/>
            <a:r>
              <a:t>Call to action: Apply concepts learned in real-life scenarios.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the Session Plan</a:t>
            </a:r>
          </a:p>
        </p:txBody>
      </p:sp>
      <p:pic>
        <p:nvPicPr>
          <p:cNvPr id="3" name="Picture Placeholder 2" descr="image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20" b="12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Overview of the session plan aimed at teaching about future houses and appliances.</a:t>
            </a:r>
          </a:p>
          <a:p>
            <a:pPr/>
            <a:r>
              <a:t>This session covers vocabulary, grammar, and the practical implications of future housing.</a:t>
            </a:r>
          </a:p>
          <a:p>
            <a:pPr/>
            <a:r>
              <a:t>Engages students through various activities and assignments related to the topic.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Session Objectives</a:t>
            </a:r>
          </a:p>
        </p:txBody>
      </p:sp>
      <p:pic>
        <p:nvPicPr>
          <p:cNvPr id="3" name="Picture Placeholder 2" descr="image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20" b="12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Students will understand key vocabulary related to future houses.</a:t>
            </a:r>
          </a:p>
          <a:p>
            <a:pPr/>
            <a:r>
              <a:t>Grammatical structures like Future Simple and MIGHT for future possibility will be covered.</a:t>
            </a:r>
          </a:p>
          <a:p>
            <a:pPr/>
            <a:r>
              <a:t>Enhances competencies through collaborative exercises and independent projects.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Vocabulary: Future Houses</a:t>
            </a:r>
          </a:p>
        </p:txBody>
      </p:sp>
      <p:pic>
        <p:nvPicPr>
          <p:cNvPr id="3" name="Picture Placeholder 2" descr="image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20" b="12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Understand and correctly pronounce words like UFO, solar TV, smart TV, etc.</a:t>
            </a:r>
          </a:p>
          <a:p>
            <a:pPr/>
            <a:r>
              <a:t>Relate vocabulary to real-world applications and scenarios.</a:t>
            </a:r>
          </a:p>
          <a:p>
            <a:pPr/>
            <a:r>
              <a:t>Vocabulary is integral for discussing future innovation in homes.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Grammar Focus: Future Simple and MIGHT</a:t>
            </a:r>
          </a:p>
        </p:txBody>
      </p:sp>
      <p:pic>
        <p:nvPicPr>
          <p:cNvPr id="3" name="Picture Placeholder 2" descr="image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20" b="12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Detailed explanation of Future Simple tense for expressing inevitable actions.</a:t>
            </a:r>
          </a:p>
          <a:p>
            <a:pPr/>
            <a:r>
              <a:t>Exploring MIGHT for possibilities and uncertainties regarding future housing.</a:t>
            </a:r>
          </a:p>
          <a:p>
            <a:pPr/>
            <a:r>
              <a:t>Includes examples and exercises to reinforce understanding.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Competency Development</a:t>
            </a:r>
          </a:p>
        </p:txBody>
      </p:sp>
      <p:pic>
        <p:nvPicPr>
          <p:cNvPr id="3" name="Picture Placeholder 2" descr="image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20" b="12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Encourages group work, independent projects, and pair working skills.</a:t>
            </a:r>
          </a:p>
          <a:p>
            <a:pPr/>
            <a:r>
              <a:t>Strengthens linguistic competence through engaged learning.</a:t>
            </a:r>
          </a:p>
          <a:p>
            <a:pPr/>
            <a:r>
              <a:t>Integrates cooperative learning with communicative competence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Importance of Houses and Appliances</a:t>
            </a:r>
          </a:p>
        </p:txBody>
      </p:sp>
      <p:pic>
        <p:nvPicPr>
          <p:cNvPr id="3" name="Picture Placeholder 2" descr="image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20" b="12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Discusses the significance of modern houses and their appliances in everyday life.</a:t>
            </a:r>
          </a:p>
          <a:p>
            <a:pPr/>
            <a:r>
              <a:t>Students learn how these devices contribute to convenience and sustainability.</a:t>
            </a:r>
          </a:p>
          <a:p>
            <a:pPr/>
            <a:r>
              <a:t>Explores the dream of future houses and the potential they hold.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Session Materials Needed</a:t>
            </a:r>
          </a:p>
        </p:txBody>
      </p:sp>
      <p:pic>
        <p:nvPicPr>
          <p:cNvPr id="3" name="Picture Placeholder 2" descr="image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20" b="12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Teacher prepares text books, laptops, loudspeakers, and projectors.</a:t>
            </a:r>
          </a:p>
          <a:p>
            <a:pPr/>
            <a:r>
              <a:t>Students bring textbooks and study materials to class.</a:t>
            </a:r>
          </a:p>
          <a:p>
            <a:pPr/>
            <a:r>
              <a:t>Materials facilitate an effective teaching and learning process.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Week 27: Session Schedule Overview</a:t>
            </a:r>
          </a:p>
        </p:txBody>
      </p:sp>
      <p:pic>
        <p:nvPicPr>
          <p:cNvPr id="3" name="Picture Placeholder 2" descr="image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20" b="12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Session 1: Getting Started with the lesson - Introduces the topic.</a:t>
            </a:r>
          </a:p>
          <a:p>
            <a:pPr/>
            <a:r>
              <a:t>Session 2: A Closer Look 1 - Deepens understanding through focused activities.</a:t>
            </a:r>
          </a:p>
          <a:p>
            <a:pPr/>
            <a:r>
              <a:t>Clear timelines and dates for each session provided to facilitate planning.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Century Gothic</vt:lpstr>
      <vt:lpstr>Wingdings 3</vt:lpstr>
      <vt:lpstr>Ion Boardroom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Barun Saha</dc:creator>
  <cp:lastModifiedBy>Barun Saha</cp:lastModifiedBy>
  <cp:revision>2</cp:revision>
  <dcterms:created xsi:type="dcterms:W3CDTF">2023-08-26T17:53:40Z</dcterms:created>
  <dcterms:modified xsi:type="dcterms:W3CDTF">2023-08-26T17:58:50Z</dcterms:modified>
</cp:coreProperties>
</file>