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Plan for Teaching: Our Houses in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Teaching Session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Introduction to the session objectives and goals</a:t>
            </a:r>
          </a:p>
          <a:p>
            <a:pPr/>
            <a:r>
              <a:t>Understanding the importance of vocabulary and pronunciation in learning</a:t>
            </a:r>
          </a:p>
          <a:p>
            <a:pPr/>
            <a:r>
              <a:t>Highlighting the aspects of grammar to be covered</a:t>
            </a:r>
          </a:p>
          <a:p>
            <a:pPr/>
            <a:r>
              <a:t>Discussing the significance of collaborative and independent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Vocabulary and Pronunciation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Focus on key vocabulary: UFO, solar TV, smart TV, wireless TV, solar energy</a:t>
            </a:r>
          </a:p>
          <a:p>
            <a:pPr lvl="1"/>
            <a:r>
              <a:t>Learning the correct pronunciation of these words</a:t>
            </a:r>
          </a:p>
          <a:p>
            <a:pPr lvl="1"/>
            <a:r>
              <a:t>Examples: Pronunciation drills and exercises</a:t>
            </a:r>
          </a:p>
          <a:p>
            <a:pPr/>
            <a:r>
              <a:t>Introduce additional vocabulary related to home appliances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and Grammar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Understanding the use of Future Simple tense and MIGHT for expressing future possibilities</a:t>
            </a:r>
          </a:p>
          <a:p>
            <a:pPr/>
            <a:r>
              <a:t>Usage of prepositions 'in' and 'on' in context with time and place</a:t>
            </a:r>
          </a:p>
          <a:p>
            <a:pPr/>
            <a:r>
              <a:t>Examples of sentences using these grammar points in relation to house and appliance descriptions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Activities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5943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Teacher initiates a recap of the previous lesson</a:t>
            </a:r>
          </a:p>
        </p:txBody>
      </p:sp>
      <p:sp>
        <p:nvSpPr>
          <p:cNvPr id="5" name="Chevron 4"/>
          <p:cNvSpPr/>
          <p:nvPr/>
        </p:nvSpPr>
        <p:spPr>
          <a:xfrm>
            <a:off x="3748532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Students engage in vocabulary recall activities</a:t>
            </a:r>
          </a:p>
        </p:txBody>
      </p:sp>
      <p:sp>
        <p:nvSpPr>
          <p:cNvPr id="6" name="Chevron 5"/>
          <p:cNvSpPr/>
          <p:nvPr/>
        </p:nvSpPr>
        <p:spPr>
          <a:xfrm>
            <a:off x="743762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Teacher provides feedback and sets homework assignments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Test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one of the key elements of grammar covered in this session?</a:t>
            </a:r>
          </a:p>
          <a:p/>
          <a:p>
            <a:r>
              <a:t>A. Usage of past perfect tense</a:t>
            </a:r>
          </a:p>
          <a:p>
            <a:r>
              <a:t>B. Future simple and might for possibilities</a:t>
            </a:r>
          </a:p>
          <a:p>
            <a:r>
              <a:t>C. Present continuous only</a:t>
            </a:r>
          </a:p>
          <a:p>
            <a:r>
              <a:t>D. Past simple tense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/>
              <a:t>Testing knowledge enhances engagement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Answer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/>
              <a:t>Understanding future tense structures is crucial for expressing future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Concepts and Engagement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Key Takeaways: Improved vocabulary and understanding of future tense</a:t>
            </a:r>
          </a:p>
          <a:p>
            <a:pPr/>
            <a:r>
              <a:t>The significance of homes and appliances in everyday life</a:t>
            </a:r>
          </a:p>
          <a:p>
            <a:pPr/>
            <a:r>
              <a:t>Encouragement for students to explore more about home designs and technology</a:t>
            </a:r>
          </a:p>
          <a:p>
            <a:pPr/>
            <a:r>
              <a:t>Call-to-Action: Students should complete the assigned homework and prepare for the next session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2</cp:revision>
  <dcterms:created xsi:type="dcterms:W3CDTF">2023-08-26T17:53:40Z</dcterms:created>
  <dcterms:modified xsi:type="dcterms:W3CDTF">2023-08-26T17:58:50Z</dcterms:modified>
</cp:coreProperties>
</file>