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C24C1A-9EF1-398F-74ED-AF2B9D5CE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2000" cy="542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39291-9158-4961-66E0-092CAC4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52AF-61FA-8FB2-5815-FBA0E38D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D454-C11E-24C6-BD8C-3AEC5DB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62-C68E-9DF6-14F7-C65ABDCB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A60-94F0-F505-50C0-0F77D3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CC3-5960-0398-968D-6856A59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8193-3DCD-0B5A-5C06-44D29BD4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F56-7084-6025-0027-F271143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B541-D20E-BC80-FE9E-BC13100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DBD1-C7D3-A730-1CAD-5723454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4185-CDEA-6A9A-97C8-5571F4A0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C551-A0FA-1542-4865-12B87095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0D4C-8772-441C-EE94-B536B76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FC30-7569-6ECF-2930-003F73A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DD49-1AB1-10FE-4DE2-82812AE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5ED-B947-A6AE-E541-A54EE8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03B-D49F-733A-66CA-E1E00EB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B94-E78F-4A0B-347B-E5A202C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A6C-6937-813D-228A-9DA90A6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56C-0784-17D4-1CA3-992CDCC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6DC-2819-DD4E-24E6-F54DD02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74E-8694-28AC-A3E3-E30D63D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61FA-F231-227A-5270-8D4D6B6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384-093E-95D0-7957-E7BA60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E69-FB3F-2B6D-CCF5-2EC59DD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C43-1D13-7B4F-EABB-46B184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6E18-EBA3-FB64-DD5F-E51C0A9D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1F6-02E7-7F9C-F1A9-07A3A5C2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CBF-4B1E-3700-E17B-A51E153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9A6-E28E-A4D7-A7DB-04EE12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29AF-066D-5EBE-12AF-DBBA6E7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180-373D-A466-C965-2A37100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30AA-2D57-2E15-6EA1-145DBF7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7B13-FE4E-BCB1-5DDF-8C3F919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C3BD-0509-313D-B3FE-1C495621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ACDC-E06E-1B17-B332-ACE37909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328B-1881-1118-C98C-8B4A02E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DD85-AE68-0806-B05F-B59D1F5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D9DF2-A6E7-94E1-AC47-E315B10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F492-1037-F4F0-B483-3448956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5D18-F262-0FA4-5503-C42C47D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7CF0-35E2-EB19-DA54-2829878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FAC-8BE3-C6A6-1B83-BF2851A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1AC7-71C1-ABCA-3283-BAEB3E8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97C-9896-5DAF-7564-C59F532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EF-04A4-C049-3D77-EF342FE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05E-0945-F4D5-1B67-346E642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8CF-DCA2-A75C-D2CC-848455F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AA46-5F79-87F4-51A3-855F5DB2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88DB-EE1C-8324-BD8E-996CA5E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3A-A3E2-E8E6-8586-4EA5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1E21-7CBC-DEB9-EFD3-8B385244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DF0-7ED4-101F-C741-1B20A77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0D8-4EC6-52A3-173D-2410F54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B431-72A3-05BD-7786-AA774E37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2AB7-B53F-7645-C9A3-0CDECE3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A183-B586-8D6A-7B5E-15E108F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4090-CB42-9775-F644-74BBA1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4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38357-564B-B521-66A2-250517FEB260}"/>
              </a:ext>
            </a:extLst>
          </p:cNvPr>
          <p:cNvPicPr>
            <a:picLocks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E9BB-C25A-09D5-15C5-72A5364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7DCC-8A06-142D-0E4C-8FF6F3B1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03E-AED9-8D8C-B768-9C5E032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8B3-65E8-B40F-4C8C-807B5981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B65-51E7-61F0-5F24-71DC685E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LLM (Master of Laws) Degree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LLM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advanced academic degree, pursued by those holding a professional law degree or an undergraduate degree in a related subject.</a:t>
            </a:r>
          </a:p>
          <a:p>
            <a:pPr/>
            <a:r>
              <a:t>Primarily designed for students who wish to specialize in a particular area of law.</a:t>
            </a:r>
          </a:p>
          <a:p>
            <a:pPr/>
            <a:r>
              <a:t>Consists of intensive legal studies and research, often requiring a thesis or dissertation.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Pursuing an LLM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Expands legal knowledge and expertise in a specific area of law.</a:t>
            </a:r>
          </a:p>
          <a:p>
            <a:pPr/>
            <a:r>
              <a:t>Enhances career opportunities and prospects for professional growth.</a:t>
            </a:r>
          </a:p>
          <a:p>
            <a:pPr/>
            <a:r>
              <a:t>Provides a competitive edge in the global job market.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LLM?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07919" y="2651760"/>
            <a:ext cx="914400" cy="914400"/>
          </a:xfrm>
          <a:prstGeom prst="roundRect">
            <a:avLst/>
          </a:prstGeom>
          <a:solidFill>
            <a:srgbClr val="556B2F"/>
          </a:solidFill>
          <a:ln>
            <a:solidFill>
              <a:srgbClr val="556B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machine-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9" y="2743200"/>
            <a:ext cx="731520" cy="7315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5071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Machine learning techniques are applied to analyze and understand complex legal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Pursue an LLM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5943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Research and choose a reputable institution offering an LLM program.</a:t>
            </a:r>
          </a:p>
        </p:txBody>
      </p:sp>
      <p:sp>
        <p:nvSpPr>
          <p:cNvPr id="5" name="Chevron 4"/>
          <p:cNvSpPr/>
          <p:nvPr/>
        </p:nvSpPr>
        <p:spPr>
          <a:xfrm>
            <a:off x="3748532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Meet the admission requirements, including academic background and language proficiency.</a:t>
            </a:r>
          </a:p>
        </p:txBody>
      </p:sp>
      <p:sp>
        <p:nvSpPr>
          <p:cNvPr id="6" name="Chevron 5"/>
          <p:cNvSpPr/>
          <p:nvPr/>
        </p:nvSpPr>
        <p:spPr>
          <a:xfrm>
            <a:off x="743762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Complete coursework and research leading to a thesis or dissertation.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Double Column: LLM vs. Other Law Degrees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LLM Degree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A specialized degree for those seeking to advance their legal knowledge and expertise.</a:t>
            </a:r>
          </a:p>
          <a:p>
            <a:pPr/>
            <a:r>
              <a:t>Typically requires a thesis or dissertation.</a:t>
            </a:r>
          </a:p>
          <a:p>
            <a:pPr/>
            <a:r>
              <a:t>Provides a competitive edge in the job market.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Other Law Degrees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May not provide the same level of specialization as an LLM degree.</a:t>
            </a:r>
          </a:p>
          <a:p>
            <a:pPr/>
            <a:r>
              <a:t>Often do not require a thesis or dissertation.</a:t>
            </a:r>
          </a:p>
          <a:p>
            <a:pPr/>
            <a:r>
              <a:t>May not offer the same career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 from this presentation include...</a:t>
            </a:r>
          </a:p>
          <a:p>
            <a:pPr/>
            <a:r>
              <a:t>The importance of an LLM degree in advancing legal knowledge and expertise.</a:t>
            </a:r>
          </a:p>
          <a:p>
            <a:pPr/>
            <a:r>
              <a:t>The benefits of pursuing an LLM degree for career growth and opportunities.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6</cp:revision>
  <dcterms:created xsi:type="dcterms:W3CDTF">2023-08-26T17:51:03Z</dcterms:created>
  <dcterms:modified xsi:type="dcterms:W3CDTF">2024-04-27T13:52:58Z</dcterms:modified>
</cp:coreProperties>
</file>