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742113" cy="9875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010" y="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5AC9-C727-405C-B02D-2C25DD64677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C145-DD67-476E-85C4-87573559E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5AC9-C727-405C-B02D-2C25DD64677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C145-DD67-476E-85C4-87573559E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0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5AC9-C727-405C-B02D-2C25DD64677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C145-DD67-476E-85C4-87573559E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3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5AC9-C727-405C-B02D-2C25DD64677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C145-DD67-476E-85C4-87573559E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5AC9-C727-405C-B02D-2C25DD64677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C145-DD67-476E-85C4-87573559E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7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5AC9-C727-405C-B02D-2C25DD64677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C145-DD67-476E-85C4-87573559E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4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5AC9-C727-405C-B02D-2C25DD64677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C145-DD67-476E-85C4-87573559E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5AC9-C727-405C-B02D-2C25DD64677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C145-DD67-476E-85C4-87573559E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1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5AC9-C727-405C-B02D-2C25DD64677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C145-DD67-476E-85C4-87573559E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5AC9-C727-405C-B02D-2C25DD64677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C145-DD67-476E-85C4-87573559E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5AC9-C727-405C-B02D-2C25DD64677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C145-DD67-476E-85C4-87573559E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5AC9-C727-405C-B02D-2C25DD64677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4C145-DD67-476E-85C4-87573559E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E366619-B90C-4BF5-A387-53013DFEC05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6" y="70255"/>
            <a:ext cx="2850665" cy="30312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9FAD164-A3F9-47F9-A1CB-6E18436842B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888" y="288666"/>
            <a:ext cx="2452852" cy="25943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6E0027F-44AA-45FD-BDA6-2D4B4C0653CB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5" y="3723369"/>
            <a:ext cx="2312786" cy="245926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290FCC4-184D-4A9E-8248-20925EA0B9E1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69" y="3537470"/>
            <a:ext cx="2646490" cy="283105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2A02FAF-C23E-4F24-93B1-A3CD50859E7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4" y="7193460"/>
            <a:ext cx="2119148" cy="225336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F9C0243-8075-4B44-8248-AD3200A107B5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80" y="7022943"/>
            <a:ext cx="2439868" cy="25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A2B0E27-263A-49E5-8C9E-8703A82C2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3" y="341521"/>
            <a:ext cx="3111426" cy="44095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AB7FFBD-3E3C-4ABF-BEBE-02773D239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50" y="779525"/>
            <a:ext cx="2493308" cy="353356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3109B76-2437-4A9B-BBA2-F2A584D3B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0" y="5688516"/>
            <a:ext cx="2358392" cy="33423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C32F16-5327-4BCE-894C-E29EC531D2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29" y="5321344"/>
            <a:ext cx="28765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0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A2B0E27-263A-49E5-8C9E-8703A82C2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99" y="811068"/>
            <a:ext cx="2448794" cy="347047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AB7FFBD-3E3C-4ABF-BEBE-02773D239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2" y="383132"/>
            <a:ext cx="3052704" cy="432634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3109B76-2437-4A9B-BBA2-F2A584D3B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99" y="5624456"/>
            <a:ext cx="2448794" cy="34704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C32F16-5327-4BCE-894C-E29EC531D2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242" y="5855087"/>
            <a:ext cx="2123324" cy="300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0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vielsack</dc:creator>
  <cp:lastModifiedBy>vielsack</cp:lastModifiedBy>
  <cp:revision>3</cp:revision>
  <cp:lastPrinted>2023-07-31T10:04:14Z</cp:lastPrinted>
  <dcterms:created xsi:type="dcterms:W3CDTF">2023-07-31T09:56:47Z</dcterms:created>
  <dcterms:modified xsi:type="dcterms:W3CDTF">2023-07-31T11:52:41Z</dcterms:modified>
</cp:coreProperties>
</file>