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–Christian Bauer</a:t>
            </a:r>
          </a:p>
        </p:txBody>
      </p:sp>
      <p:sp>
        <p:nvSpPr>
          <p:cNvPr id="94" name="„Zitat hier eingeben.“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„Zitat hier eingeben.“ </a:t>
            </a:r>
          </a:p>
        </p:txBody>
      </p:sp>
      <p:sp>
        <p:nvSpPr>
          <p:cNvPr id="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>
            <a:spLocks noGrp="1"/>
          </p:cNvSpPr>
          <p:nvPr>
            <p:ph type="pic" idx="21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>
            <a:spLocks noGrp="1"/>
          </p:cNvSpPr>
          <p:nvPr>
            <p:ph type="pic" idx="21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>
            <a:spLocks noGrp="1"/>
          </p:cNvSpPr>
          <p:nvPr>
            <p:ph type="pic" idx="21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>
            <a:spLocks noGrp="1"/>
          </p:cNvSpPr>
          <p:nvPr>
            <p:ph type="pic" idx="21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>
            <a:spLocks noGrp="1"/>
          </p:cNvSpPr>
          <p:nvPr>
            <p:ph type="pic" sz="quarter" idx="21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Bild"/>
          <p:cNvSpPr>
            <a:spLocks noGrp="1"/>
          </p:cNvSpPr>
          <p:nvPr>
            <p:ph type="pic" sz="quarter" idx="22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Bild"/>
          <p:cNvSpPr>
            <a:spLocks noGrp="1"/>
          </p:cNvSpPr>
          <p:nvPr>
            <p:ph type="pic" idx="23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35DFF5B-388B-4475-9FEA-47AB54A2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in Python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D0FBCF-504D-4219-9210-D4B42826DD6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/>
              <a:t>Science Camp KI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032E7-F6BB-4FB6-B2DE-73EA9136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9DA7B-793C-4DC1-B62E-018000198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hängt man ein Element an das ende einer Liste l?</a:t>
            </a:r>
          </a:p>
          <a:p>
            <a:pPr lvl="1"/>
            <a:r>
              <a:rPr lang="de-DE" dirty="0" err="1"/>
              <a:t>l.append</a:t>
            </a:r>
            <a:r>
              <a:rPr lang="de-DE" dirty="0"/>
              <a:t>(</a:t>
            </a:r>
            <a:r>
              <a:rPr lang="de-DE" dirty="0" err="1"/>
              <a:t>element</a:t>
            </a:r>
            <a:r>
              <a:rPr lang="de-DE" dirty="0"/>
              <a:t>)    oder l = l + [</a:t>
            </a:r>
            <a:r>
              <a:rPr lang="de-DE" dirty="0" err="1"/>
              <a:t>element</a:t>
            </a:r>
            <a:r>
              <a:rPr lang="de-DE" dirty="0"/>
              <a:t>]</a:t>
            </a:r>
          </a:p>
          <a:p>
            <a:r>
              <a:rPr lang="de-DE" dirty="0"/>
              <a:t>Wie entfernt man das zuletzt hinzugefügte Element einer Liste l (und gibt es dabei zurück)?</a:t>
            </a:r>
          </a:p>
          <a:p>
            <a:pPr lvl="1"/>
            <a:r>
              <a:rPr lang="de-DE" dirty="0" err="1"/>
              <a:t>l.pop</a:t>
            </a:r>
            <a:r>
              <a:rPr lang="de-DE" dirty="0"/>
              <a:t>()</a:t>
            </a:r>
          </a:p>
          <a:p>
            <a:r>
              <a:rPr lang="de-DE" dirty="0"/>
              <a:t>Wie entfernt man ein spezielles Element e aus einer Liste l?</a:t>
            </a:r>
          </a:p>
          <a:p>
            <a:pPr lvl="1"/>
            <a:r>
              <a:rPr lang="de-DE" dirty="0" err="1"/>
              <a:t>l.remove</a:t>
            </a:r>
            <a:r>
              <a:rPr lang="de-DE" dirty="0"/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2875887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032E7-F6BB-4FB6-B2DE-73EA9136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Dictionaries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9DA7B-793C-4DC1-B62E-018000198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sind </a:t>
            </a:r>
            <a:r>
              <a:rPr lang="de-DE" dirty="0" err="1"/>
              <a:t>Dictionaries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Datenstruktur, welche Schlüssel-Objekt-Paare speichert</a:t>
            </a:r>
          </a:p>
          <a:p>
            <a:r>
              <a:rPr lang="de-DE" dirty="0"/>
              <a:t>Wie definiert man ein Dictionary in Python?</a:t>
            </a:r>
          </a:p>
          <a:p>
            <a:pPr lvl="1"/>
            <a:r>
              <a:rPr lang="de-DE" dirty="0" err="1"/>
              <a:t>dictionary</a:t>
            </a:r>
            <a:r>
              <a:rPr lang="de-DE" dirty="0"/>
              <a:t> = {‘</a:t>
            </a:r>
            <a:r>
              <a:rPr lang="de-DE" dirty="0" err="1"/>
              <a:t>animal</a:t>
            </a:r>
            <a:r>
              <a:rPr lang="de-DE" dirty="0"/>
              <a:t>‘ : ‘Tier‘ , ‘ball‘ : ‘Ball‘} </a:t>
            </a:r>
          </a:p>
          <a:p>
            <a:r>
              <a:rPr lang="de-DE" dirty="0"/>
              <a:t>Wie kann man sich den Schlüssel zu einem Objekt ausgeben lassen?</a:t>
            </a:r>
          </a:p>
          <a:p>
            <a:pPr lvl="1"/>
            <a:r>
              <a:rPr lang="de-DE" dirty="0"/>
              <a:t>Z.B. gibt </a:t>
            </a:r>
            <a:r>
              <a:rPr lang="de-DE" dirty="0" err="1"/>
              <a:t>dictionary</a:t>
            </a:r>
            <a:r>
              <a:rPr lang="de-DE" dirty="0"/>
              <a:t>[‘</a:t>
            </a:r>
            <a:r>
              <a:rPr lang="de-DE" dirty="0" err="1"/>
              <a:t>animal</a:t>
            </a:r>
            <a:r>
              <a:rPr lang="de-DE" dirty="0"/>
              <a:t>‘] ‘Tier‘ aus </a:t>
            </a:r>
          </a:p>
        </p:txBody>
      </p:sp>
    </p:spTree>
    <p:extLst>
      <p:ext uri="{BB962C8B-B14F-4D97-AF65-F5344CB8AC3E}">
        <p14:creationId xmlns:p14="http://schemas.microsoft.com/office/powerpoint/2010/main" val="2550523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032E7-F6BB-4FB6-B2DE-73EA9136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Dictionaries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9DA7B-793C-4DC1-B62E-018000198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Kann man sich genauso leicht zu einem Objekt den Schlüssel ausgeben lassen?</a:t>
            </a:r>
          </a:p>
          <a:p>
            <a:pPr lvl="1"/>
            <a:r>
              <a:rPr lang="de-DE" dirty="0"/>
              <a:t>Nein. Wie es trotzdem geht kommt gleich als Aufgabe</a:t>
            </a:r>
          </a:p>
          <a:p>
            <a:r>
              <a:rPr lang="de-DE" dirty="0"/>
              <a:t>Wie fügt man einen neuen Eintrag ein?</a:t>
            </a:r>
          </a:p>
          <a:p>
            <a:pPr lvl="1"/>
            <a:r>
              <a:rPr lang="de-DE" dirty="0" err="1"/>
              <a:t>dictionary</a:t>
            </a:r>
            <a:r>
              <a:rPr lang="de-DE" dirty="0"/>
              <a:t>[‘egg‘] = ‘Ei‘</a:t>
            </a:r>
          </a:p>
          <a:p>
            <a:r>
              <a:rPr lang="de-DE" dirty="0"/>
              <a:t>Wie kann man über alle Schlüssel eines </a:t>
            </a:r>
            <a:r>
              <a:rPr lang="de-DE" dirty="0" err="1"/>
              <a:t>Dictionaries</a:t>
            </a:r>
            <a:r>
              <a:rPr lang="de-DE" dirty="0"/>
              <a:t> d iterieren?</a:t>
            </a:r>
          </a:p>
          <a:p>
            <a:pPr marL="635000" lvl="1" indent="0">
              <a:buNone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in d:</a:t>
            </a:r>
          </a:p>
          <a:p>
            <a:pPr marL="635000" lvl="1" indent="0">
              <a:buNone/>
            </a:pPr>
            <a:r>
              <a:rPr lang="de-DE" dirty="0"/>
              <a:t>    </a:t>
            </a:r>
            <a:r>
              <a:rPr lang="de-DE" dirty="0" err="1"/>
              <a:t>print</a:t>
            </a:r>
            <a:r>
              <a:rPr lang="de-DE" dirty="0"/>
              <a:t>(</a:t>
            </a:r>
            <a:r>
              <a:rPr lang="de-DE" dirty="0" err="1"/>
              <a:t>key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1170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032E7-F6BB-4FB6-B2DE-73EA9136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Unteraufgaben für die Morsecode Aufgabe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9DA7B-793C-4DC1-B62E-018000198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kann ich für Objekt o mir den richtigen Schlüssel ausgeben lassen?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in </a:t>
            </a:r>
            <a:r>
              <a:rPr lang="de-DE" dirty="0" err="1"/>
              <a:t>dictionary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dictionary</a:t>
            </a:r>
            <a:r>
              <a:rPr lang="de-DE" dirty="0"/>
              <a:t>[</a:t>
            </a:r>
            <a:r>
              <a:rPr lang="de-DE" dirty="0" err="1"/>
              <a:t>key</a:t>
            </a:r>
            <a:r>
              <a:rPr lang="de-DE" dirty="0"/>
              <a:t>] == o: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print</a:t>
            </a:r>
            <a:r>
              <a:rPr lang="de-DE" dirty="0"/>
              <a:t>(</a:t>
            </a:r>
            <a:r>
              <a:rPr lang="de-DE" dirty="0" err="1"/>
              <a:t>key</a:t>
            </a:r>
            <a:r>
              <a:rPr lang="de-DE" dirty="0"/>
              <a:t>)</a:t>
            </a:r>
          </a:p>
          <a:p>
            <a:r>
              <a:rPr lang="de-DE" dirty="0"/>
              <a:t>Für Strings existiert eine Funktion </a:t>
            </a:r>
            <a:r>
              <a:rPr lang="de-DE" dirty="0" err="1"/>
              <a:t>partition</a:t>
            </a:r>
            <a:r>
              <a:rPr lang="de-DE" dirty="0"/>
              <a:t>(c), welche diese für ein Zeichen c in folgendes 3-Tupel aufteilt: (Teil vor erstem vorkommen von c, c, Rest). Wie kann man dies nutzen, um aus einem Satz in form eines Strings, eine Liste der einzelnen Wörter zu machen?</a:t>
            </a:r>
          </a:p>
        </p:txBody>
      </p:sp>
    </p:spTree>
    <p:extLst>
      <p:ext uri="{BB962C8B-B14F-4D97-AF65-F5344CB8AC3E}">
        <p14:creationId xmlns:p14="http://schemas.microsoft.com/office/powerpoint/2010/main" val="1329428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032E7-F6BB-4FB6-B2DE-73EA9136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9DA7B-793C-4DC1-B62E-018000198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eine Funktion?</a:t>
            </a:r>
          </a:p>
          <a:p>
            <a:pPr lvl="1"/>
            <a:r>
              <a:rPr lang="de-DE" dirty="0"/>
              <a:t>Code, welcher eine bestimmte Aufgabe erfüllt und wiederverwendbar eingesetzt werden kann</a:t>
            </a:r>
          </a:p>
          <a:p>
            <a:r>
              <a:rPr lang="de-DE" dirty="0"/>
              <a:t>Wie definiert man in Python eine Funktion?</a:t>
            </a:r>
          </a:p>
          <a:p>
            <a:pPr marL="635000" lvl="1" indent="0">
              <a:buNone/>
            </a:pP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(</a:t>
            </a:r>
            <a:r>
              <a:rPr lang="de-DE" dirty="0" err="1"/>
              <a:t>x,y</a:t>
            </a:r>
            <a:r>
              <a:rPr lang="de-DE" dirty="0"/>
              <a:t>):</a:t>
            </a:r>
          </a:p>
          <a:p>
            <a:pPr marL="635000" lvl="1" indent="0">
              <a:buNone/>
            </a:pPr>
            <a:r>
              <a:rPr lang="de-DE" dirty="0"/>
              <a:t>    </a:t>
            </a:r>
            <a:r>
              <a:rPr lang="de-DE" dirty="0" err="1"/>
              <a:t>return</a:t>
            </a:r>
            <a:r>
              <a:rPr lang="de-DE" dirty="0"/>
              <a:t> x + 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398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032E7-F6BB-4FB6-B2DE-73EA9136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9DA7B-793C-4DC1-B62E-018000198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Was ist Rekursion?</a:t>
            </a:r>
          </a:p>
          <a:p>
            <a:pPr lvl="1"/>
            <a:r>
              <a:rPr lang="de-DE" dirty="0"/>
              <a:t>Der Fall das sich eine Funktion selbst aufruft</a:t>
            </a:r>
          </a:p>
          <a:p>
            <a:r>
              <a:rPr lang="de-DE" dirty="0"/>
              <a:t>Wie sieht eine Rekursion in Python aus (am Beispiel Fakultät)?</a:t>
            </a:r>
          </a:p>
          <a:p>
            <a:pPr marL="635000" lvl="1" indent="0">
              <a:buNone/>
            </a:pP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fac</a:t>
            </a:r>
            <a:r>
              <a:rPr lang="de-DE" dirty="0"/>
              <a:t>(x):</a:t>
            </a:r>
          </a:p>
          <a:p>
            <a:pPr marL="635000" lvl="1" indent="0">
              <a:buNone/>
            </a:pPr>
            <a:r>
              <a:rPr lang="de-DE" dirty="0"/>
              <a:t>    </a:t>
            </a:r>
            <a:r>
              <a:rPr lang="de-DE" dirty="0" err="1"/>
              <a:t>if</a:t>
            </a:r>
            <a:r>
              <a:rPr lang="de-DE" dirty="0"/>
              <a:t> x == 0:</a:t>
            </a:r>
          </a:p>
          <a:p>
            <a:pPr marL="635000" lvl="1" indent="0">
              <a:buNone/>
            </a:pPr>
            <a:r>
              <a:rPr lang="de-DE" dirty="0"/>
              <a:t>        </a:t>
            </a:r>
            <a:r>
              <a:rPr lang="de-DE" dirty="0" err="1"/>
              <a:t>return</a:t>
            </a:r>
            <a:r>
              <a:rPr lang="de-DE" dirty="0"/>
              <a:t> 1</a:t>
            </a:r>
          </a:p>
          <a:p>
            <a:pPr marL="635000" lvl="1" indent="0">
              <a:buNone/>
            </a:pPr>
            <a:r>
              <a:rPr lang="de-DE" dirty="0"/>
              <a:t>    </a:t>
            </a:r>
            <a:r>
              <a:rPr lang="de-DE" dirty="0" err="1"/>
              <a:t>else</a:t>
            </a:r>
            <a:r>
              <a:rPr lang="de-DE" dirty="0"/>
              <a:t>:</a:t>
            </a:r>
          </a:p>
          <a:p>
            <a:pPr marL="635000" lvl="1" indent="0">
              <a:buNone/>
            </a:pPr>
            <a:r>
              <a:rPr lang="de-DE" dirty="0"/>
              <a:t>        </a:t>
            </a:r>
            <a:r>
              <a:rPr lang="de-DE" dirty="0" err="1"/>
              <a:t>return</a:t>
            </a:r>
            <a:r>
              <a:rPr lang="de-DE" dirty="0"/>
              <a:t> x*</a:t>
            </a:r>
            <a:r>
              <a:rPr lang="de-DE" dirty="0" err="1"/>
              <a:t>fac</a:t>
            </a:r>
            <a:r>
              <a:rPr lang="de-DE" dirty="0"/>
              <a:t>(x-1)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6766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032E7-F6BB-4FB6-B2DE-73EA9136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9DA7B-793C-4DC1-B62E-018000198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Was sind Klassen?</a:t>
            </a:r>
          </a:p>
          <a:p>
            <a:pPr lvl="1"/>
            <a:r>
              <a:rPr lang="de-DE" dirty="0"/>
              <a:t>Definition eines „Bauplans“ für Objekte einer bestimmten Art</a:t>
            </a:r>
          </a:p>
          <a:p>
            <a:r>
              <a:rPr lang="de-DE" dirty="0"/>
              <a:t>Wie definiert man eine Klasse in Python?</a:t>
            </a:r>
          </a:p>
          <a:p>
            <a:pPr marL="635000" lvl="1" indent="0">
              <a:buNone/>
            </a:pPr>
            <a:r>
              <a:rPr lang="de-DE" dirty="0" err="1"/>
              <a:t>class</a:t>
            </a:r>
            <a:r>
              <a:rPr lang="de-DE" dirty="0"/>
              <a:t> Haus:</a:t>
            </a:r>
          </a:p>
          <a:p>
            <a:pPr marL="635000" lvl="1" indent="0">
              <a:buNone/>
            </a:pPr>
            <a:r>
              <a:rPr lang="de-DE" dirty="0"/>
              <a:t>    </a:t>
            </a:r>
            <a:r>
              <a:rPr lang="de-DE" dirty="0" err="1"/>
              <a:t>def</a:t>
            </a:r>
            <a:r>
              <a:rPr lang="de-DE" dirty="0"/>
              <a:t> __</a:t>
            </a:r>
            <a:r>
              <a:rPr lang="de-DE" dirty="0" err="1"/>
              <a:t>init</a:t>
            </a:r>
            <a:r>
              <a:rPr lang="de-DE" dirty="0"/>
              <a:t>__(</a:t>
            </a:r>
            <a:r>
              <a:rPr lang="de-DE" dirty="0" err="1"/>
              <a:t>self</a:t>
            </a:r>
            <a:r>
              <a:rPr lang="de-DE" dirty="0"/>
              <a:t>, </a:t>
            </a:r>
            <a:r>
              <a:rPr lang="de-DE" dirty="0" err="1"/>
              <a:t>hatGarten</a:t>
            </a:r>
            <a:r>
              <a:rPr lang="de-DE" dirty="0"/>
              <a:t>, </a:t>
            </a:r>
            <a:r>
              <a:rPr lang="de-DE" dirty="0" err="1"/>
              <a:t>anzahlfenster</a:t>
            </a:r>
            <a:r>
              <a:rPr lang="de-DE" dirty="0"/>
              <a:t>):</a:t>
            </a:r>
          </a:p>
          <a:p>
            <a:pPr marL="635000" lvl="1" indent="0">
              <a:buNone/>
            </a:pPr>
            <a:r>
              <a:rPr lang="de-DE" dirty="0"/>
              <a:t>        </a:t>
            </a:r>
            <a:r>
              <a:rPr lang="de-DE" dirty="0" err="1"/>
              <a:t>self.hatGarten</a:t>
            </a:r>
            <a:r>
              <a:rPr lang="de-DE" dirty="0"/>
              <a:t> = </a:t>
            </a:r>
            <a:r>
              <a:rPr lang="de-DE" dirty="0" err="1"/>
              <a:t>hatGarten</a:t>
            </a:r>
            <a:endParaRPr lang="de-DE" dirty="0"/>
          </a:p>
          <a:p>
            <a:pPr marL="635000" lvl="1" indent="0">
              <a:buNone/>
            </a:pPr>
            <a:r>
              <a:rPr lang="de-DE" dirty="0"/>
              <a:t>        </a:t>
            </a:r>
            <a:r>
              <a:rPr lang="de-DE" dirty="0" err="1"/>
              <a:t>self.anzahlfenster</a:t>
            </a:r>
            <a:r>
              <a:rPr lang="de-DE" dirty="0"/>
              <a:t> = </a:t>
            </a:r>
            <a:r>
              <a:rPr lang="de-DE" dirty="0" err="1"/>
              <a:t>anzahlfenster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218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032E7-F6BB-4FB6-B2DE-73EA9136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9DA7B-793C-4DC1-B62E-018000198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erstellt man in Python ein neues Haus?</a:t>
            </a:r>
          </a:p>
          <a:p>
            <a:pPr lvl="1"/>
            <a:r>
              <a:rPr lang="de-DE" dirty="0" err="1"/>
              <a:t>meinHaus</a:t>
            </a:r>
            <a:r>
              <a:rPr lang="de-DE" dirty="0"/>
              <a:t> = Haus(True,9)</a:t>
            </a:r>
          </a:p>
          <a:p>
            <a:r>
              <a:rPr lang="de-DE" dirty="0"/>
              <a:t>Wie rufe ich auf das </a:t>
            </a:r>
            <a:r>
              <a:rPr lang="de-DE" dirty="0" err="1"/>
              <a:t>objekt</a:t>
            </a:r>
            <a:r>
              <a:rPr lang="de-DE" dirty="0"/>
              <a:t> </a:t>
            </a:r>
            <a:r>
              <a:rPr lang="de-DE" dirty="0" err="1"/>
              <a:t>meinHaus</a:t>
            </a:r>
            <a:r>
              <a:rPr lang="de-DE" dirty="0"/>
              <a:t> die renovieren Funktion auf?</a:t>
            </a:r>
          </a:p>
          <a:p>
            <a:pPr lvl="1"/>
            <a:r>
              <a:rPr lang="de-DE" dirty="0" err="1"/>
              <a:t>meinHaus.renovieren</a:t>
            </a:r>
            <a:r>
              <a:rPr lang="de-DE" dirty="0"/>
              <a:t>()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1996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032E7-F6BB-4FB6-B2DE-73EA9136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eines Graphen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9DA7B-793C-4DC1-B62E-018000198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ein Graph?</a:t>
            </a:r>
          </a:p>
          <a:p>
            <a:pPr lvl="1"/>
            <a:r>
              <a:rPr lang="de-DE" dirty="0"/>
              <a:t>Eine Datenstruktur, bestehend aus Knoten (mit Inhalt) und Kanten, die die Knoten Verbinden</a:t>
            </a:r>
          </a:p>
          <a:p>
            <a:r>
              <a:rPr lang="de-DE" dirty="0"/>
              <a:t>Wie implementiert man einen Graphen in Python?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7975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032E7-F6BB-4FB6-B2DE-73EA9136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Einstieg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9DA7B-793C-4DC1-B62E-018000198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Wer Kennt Python?</a:t>
            </a:r>
          </a:p>
          <a:p>
            <a:r>
              <a:rPr lang="de-DE" dirty="0"/>
              <a:t>Wer Hat schon mal mit Python gearbeitet?</a:t>
            </a:r>
          </a:p>
          <a:p>
            <a:r>
              <a:rPr lang="de-DE" dirty="0"/>
              <a:t>Wer kennt </a:t>
            </a:r>
            <a:r>
              <a:rPr lang="de-DE" dirty="0" err="1"/>
              <a:t>Jupyter</a:t>
            </a:r>
            <a:r>
              <a:rPr lang="de-DE" dirty="0"/>
              <a:t> Notebooks?</a:t>
            </a:r>
          </a:p>
        </p:txBody>
      </p:sp>
    </p:spTree>
    <p:extLst>
      <p:ext uri="{BB962C8B-B14F-4D97-AF65-F5344CB8AC3E}">
        <p14:creationId xmlns:p14="http://schemas.microsoft.com/office/powerpoint/2010/main" val="35670942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032E7-F6BB-4FB6-B2DE-73EA9136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Datentypen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9DA7B-793C-4DC1-B62E-018000198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Wie definiert man Variablen?</a:t>
            </a:r>
          </a:p>
          <a:p>
            <a:pPr lvl="1"/>
            <a:r>
              <a:rPr lang="de-DE" dirty="0"/>
              <a:t>x = 3</a:t>
            </a:r>
          </a:p>
          <a:p>
            <a:pPr lvl="1"/>
            <a:r>
              <a:rPr lang="de-DE" dirty="0" err="1"/>
              <a:t>text</a:t>
            </a:r>
            <a:r>
              <a:rPr lang="de-DE" dirty="0"/>
              <a:t> = „Hallo Welt“ </a:t>
            </a:r>
          </a:p>
          <a:p>
            <a:r>
              <a:rPr lang="de-DE" dirty="0"/>
              <a:t>Variable um einen Wert 5 erhöhen?</a:t>
            </a:r>
          </a:p>
          <a:p>
            <a:pPr lvl="1"/>
            <a:r>
              <a:rPr lang="de-DE" dirty="0"/>
              <a:t>x = x + 5 oder x += 5</a:t>
            </a:r>
          </a:p>
          <a:p>
            <a:r>
              <a:rPr lang="de-DE" dirty="0"/>
              <a:t>Konkatenieren (Aneinanderhängen) zweier Strings?</a:t>
            </a:r>
          </a:p>
          <a:p>
            <a:pPr lvl="1"/>
            <a:r>
              <a:rPr lang="de-DE" dirty="0" err="1"/>
              <a:t>str</a:t>
            </a:r>
            <a:r>
              <a:rPr lang="de-DE" dirty="0"/>
              <a:t> = str1 + str2</a:t>
            </a:r>
          </a:p>
        </p:txBody>
      </p:sp>
    </p:spTree>
    <p:extLst>
      <p:ext uri="{BB962C8B-B14F-4D97-AF65-F5344CB8AC3E}">
        <p14:creationId xmlns:p14="http://schemas.microsoft.com/office/powerpoint/2010/main" val="828239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032E7-F6BB-4FB6-B2DE-73EA9136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-</a:t>
            </a:r>
            <a:r>
              <a:rPr lang="de-DE" dirty="0" err="1"/>
              <a:t>else</a:t>
            </a:r>
            <a:r>
              <a:rPr lang="de-DE" dirty="0"/>
              <a:t>-Verzweigung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9DA7B-793C-4DC1-B62E-018000198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sieht eine </a:t>
            </a:r>
            <a:r>
              <a:rPr lang="de-DE" dirty="0" err="1"/>
              <a:t>if</a:t>
            </a:r>
            <a:r>
              <a:rPr lang="de-DE" dirty="0"/>
              <a:t>-</a:t>
            </a:r>
            <a:r>
              <a:rPr lang="de-DE" dirty="0" err="1"/>
              <a:t>else</a:t>
            </a:r>
            <a:r>
              <a:rPr lang="de-DE" dirty="0"/>
              <a:t>-Verzweigung in Python aus?</a:t>
            </a:r>
          </a:p>
          <a:p>
            <a:pPr marL="635000" lvl="1" indent="0">
              <a:buNone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bedingung</a:t>
            </a:r>
            <a:r>
              <a:rPr lang="de-DE" dirty="0"/>
              <a:t>:</a:t>
            </a:r>
          </a:p>
          <a:p>
            <a:pPr marL="635000" lvl="1" indent="0">
              <a:buNone/>
            </a:pPr>
            <a:r>
              <a:rPr lang="de-DE" dirty="0"/>
              <a:t>    </a:t>
            </a:r>
            <a:r>
              <a:rPr lang="de-DE" dirty="0" err="1"/>
              <a:t>print</a:t>
            </a:r>
            <a:r>
              <a:rPr lang="de-DE" dirty="0"/>
              <a:t>(„mach was“)</a:t>
            </a:r>
          </a:p>
          <a:p>
            <a:pPr marL="635000" lvl="1" indent="0">
              <a:buNone/>
            </a:pPr>
            <a:r>
              <a:rPr lang="de-DE" dirty="0" err="1"/>
              <a:t>else</a:t>
            </a:r>
            <a:r>
              <a:rPr lang="de-DE" dirty="0"/>
              <a:t>:</a:t>
            </a:r>
          </a:p>
          <a:p>
            <a:pPr marL="635000" lvl="1" indent="0">
              <a:buNone/>
            </a:pPr>
            <a:r>
              <a:rPr lang="de-DE" dirty="0"/>
              <a:t>    </a:t>
            </a:r>
            <a:r>
              <a:rPr lang="de-DE" dirty="0" err="1"/>
              <a:t>print</a:t>
            </a:r>
            <a:r>
              <a:rPr lang="de-DE" dirty="0"/>
              <a:t>(„mach was anderes“) 		</a:t>
            </a:r>
          </a:p>
          <a:p>
            <a:pPr lvl="1"/>
            <a:r>
              <a:rPr lang="de-DE" b="1" dirty="0"/>
              <a:t>Jegliche Kontrollstrukturen in Python werden durch Einrückung (nicht durch geschweifte Klammern) gesteuert!</a:t>
            </a:r>
          </a:p>
        </p:txBody>
      </p:sp>
    </p:spTree>
    <p:extLst>
      <p:ext uri="{BB962C8B-B14F-4D97-AF65-F5344CB8AC3E}">
        <p14:creationId xmlns:p14="http://schemas.microsoft.com/office/powerpoint/2010/main" val="2058218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032E7-F6BB-4FB6-B2DE-73EA9136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-</a:t>
            </a:r>
            <a:r>
              <a:rPr lang="de-DE" dirty="0" err="1"/>
              <a:t>else</a:t>
            </a:r>
            <a:r>
              <a:rPr lang="de-DE" dirty="0"/>
              <a:t>-Verzweigung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9DA7B-793C-4DC1-B62E-018000198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Mit welchem Befehl kann man nach einer alternativen Bedingung fragen?</a:t>
            </a:r>
          </a:p>
          <a:p>
            <a:pPr lvl="1"/>
            <a:r>
              <a:rPr lang="de-DE" dirty="0" err="1"/>
              <a:t>elif</a:t>
            </a:r>
            <a:r>
              <a:rPr lang="de-DE" dirty="0"/>
              <a:t> Bedingung:</a:t>
            </a:r>
          </a:p>
          <a:p>
            <a:r>
              <a:rPr lang="de-DE" dirty="0"/>
              <a:t>Wie  verknüpft man zwei Bedingungen…</a:t>
            </a:r>
          </a:p>
          <a:p>
            <a:pPr lvl="1"/>
            <a:r>
              <a:rPr lang="de-DE" dirty="0"/>
              <a:t>…als logisches und? …als logisches oder? </a:t>
            </a:r>
          </a:p>
          <a:p>
            <a:pPr lvl="2"/>
            <a:r>
              <a:rPr lang="de-DE" dirty="0"/>
              <a:t>Bedingung1 and Bedinung2 		Bedingung 1 </a:t>
            </a:r>
            <a:r>
              <a:rPr lang="de-DE" dirty="0" err="1"/>
              <a:t>or</a:t>
            </a:r>
            <a:r>
              <a:rPr lang="de-DE" dirty="0"/>
              <a:t> Bedingung2</a:t>
            </a:r>
          </a:p>
          <a:p>
            <a:r>
              <a:rPr lang="de-DE" dirty="0"/>
              <a:t>Wie negiert man eine Bedingung?</a:t>
            </a:r>
          </a:p>
          <a:p>
            <a:pPr lvl="1"/>
            <a:r>
              <a:rPr lang="de-DE" dirty="0"/>
              <a:t>not Bedingung</a:t>
            </a:r>
          </a:p>
        </p:txBody>
      </p:sp>
    </p:spTree>
    <p:extLst>
      <p:ext uri="{BB962C8B-B14F-4D97-AF65-F5344CB8AC3E}">
        <p14:creationId xmlns:p14="http://schemas.microsoft.com/office/powerpoint/2010/main" val="1611575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032E7-F6BB-4FB6-B2DE-73EA9136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while</a:t>
            </a:r>
            <a:r>
              <a:rPr lang="de-DE" dirty="0"/>
              <a:t>-Schleifen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9DA7B-793C-4DC1-B62E-018000198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ist eine </a:t>
            </a:r>
            <a:r>
              <a:rPr lang="de-DE" dirty="0" err="1"/>
              <a:t>while</a:t>
            </a:r>
            <a:r>
              <a:rPr lang="de-DE" dirty="0"/>
              <a:t>-Schleife in Python strukturiert?</a:t>
            </a:r>
          </a:p>
          <a:p>
            <a:pPr marL="635000" lvl="1" indent="0">
              <a:buNone/>
            </a:pPr>
            <a:r>
              <a:rPr lang="de-DE" dirty="0" err="1"/>
              <a:t>while</a:t>
            </a:r>
            <a:r>
              <a:rPr lang="de-DE" dirty="0"/>
              <a:t> Bedingung:</a:t>
            </a:r>
          </a:p>
          <a:p>
            <a:pPr marL="635000" lvl="1" indent="0">
              <a:buNone/>
            </a:pPr>
            <a:r>
              <a:rPr lang="de-DE" dirty="0"/>
              <a:t>    </a:t>
            </a:r>
            <a:r>
              <a:rPr lang="de-DE" dirty="0" err="1"/>
              <a:t>print</a:t>
            </a:r>
            <a:r>
              <a:rPr lang="de-DE" dirty="0"/>
              <a:t>(„</a:t>
            </a:r>
            <a:r>
              <a:rPr lang="de-DE" dirty="0" err="1"/>
              <a:t>working</a:t>
            </a:r>
            <a:r>
              <a:rPr lang="de-DE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12585215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032E7-F6BB-4FB6-B2DE-73EA9136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-Schleifen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9DA7B-793C-4DC1-B62E-018000198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unterscheidet sich eine </a:t>
            </a:r>
            <a:r>
              <a:rPr lang="de-DE" dirty="0" err="1"/>
              <a:t>for</a:t>
            </a:r>
            <a:r>
              <a:rPr lang="de-DE" dirty="0"/>
              <a:t>-Schleife in </a:t>
            </a:r>
            <a:r>
              <a:rPr lang="de-DE" dirty="0" err="1"/>
              <a:t>python</a:t>
            </a:r>
            <a:r>
              <a:rPr lang="de-DE" dirty="0"/>
              <a:t> von der Traditionelleren Vorstellung?</a:t>
            </a:r>
          </a:p>
          <a:p>
            <a:r>
              <a:rPr lang="de-DE" dirty="0"/>
              <a:t>Wie ist eine </a:t>
            </a:r>
            <a:r>
              <a:rPr lang="de-DE" dirty="0" err="1"/>
              <a:t>for</a:t>
            </a:r>
            <a:r>
              <a:rPr lang="de-DE" dirty="0"/>
              <a:t>-Schleife in Python strukturiert?</a:t>
            </a:r>
          </a:p>
          <a:p>
            <a:pPr marL="635000" lvl="1" indent="0">
              <a:buNone/>
            </a:pPr>
            <a:r>
              <a:rPr lang="de-DE" dirty="0" err="1"/>
              <a:t>for</a:t>
            </a:r>
            <a:r>
              <a:rPr lang="de-DE" dirty="0"/>
              <a:t> i in </a:t>
            </a:r>
            <a:r>
              <a:rPr lang="de-DE" dirty="0" err="1"/>
              <a:t>range</a:t>
            </a:r>
            <a:r>
              <a:rPr lang="de-DE" dirty="0"/>
              <a:t>(3):</a:t>
            </a:r>
          </a:p>
          <a:p>
            <a:pPr marL="635000" lvl="1" indent="0">
              <a:buNone/>
            </a:pPr>
            <a:r>
              <a:rPr lang="de-DE" dirty="0"/>
              <a:t>    </a:t>
            </a:r>
            <a:r>
              <a:rPr lang="de-DE" dirty="0" err="1"/>
              <a:t>print</a:t>
            </a:r>
            <a:r>
              <a:rPr lang="de-DE" dirty="0"/>
              <a:t> (i)</a:t>
            </a:r>
          </a:p>
          <a:p>
            <a:pPr marL="635000" lvl="1" indent="0">
              <a:buNone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buchstabe</a:t>
            </a:r>
            <a:r>
              <a:rPr lang="de-DE" dirty="0"/>
              <a:t> in „Hallo“</a:t>
            </a:r>
          </a:p>
          <a:p>
            <a:pPr marL="635000" lvl="1" indent="0">
              <a:buNone/>
            </a:pPr>
            <a:r>
              <a:rPr lang="de-DE" dirty="0"/>
              <a:t>    </a:t>
            </a:r>
            <a:r>
              <a:rPr lang="de-DE" dirty="0" err="1"/>
              <a:t>print</a:t>
            </a:r>
            <a:r>
              <a:rPr lang="de-DE" dirty="0"/>
              <a:t>(</a:t>
            </a:r>
            <a:r>
              <a:rPr lang="de-DE" dirty="0" err="1"/>
              <a:t>buchstabe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7459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032E7-F6BB-4FB6-B2DE-73EA9136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Tupel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9DA7B-793C-4DC1-B62E-018000198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Was ist ein Tupel?</a:t>
            </a:r>
          </a:p>
          <a:p>
            <a:pPr lvl="1"/>
            <a:r>
              <a:rPr lang="de-DE" dirty="0"/>
              <a:t>Ein Objekt das mehrere Inhalte hat. Die Reihenfolge ist wichtig!</a:t>
            </a:r>
          </a:p>
          <a:p>
            <a:pPr lvl="1"/>
            <a:r>
              <a:rPr lang="de-DE" dirty="0"/>
              <a:t>(1,2) ≠ (2,1)</a:t>
            </a:r>
          </a:p>
          <a:p>
            <a:r>
              <a:rPr lang="de-DE" dirty="0"/>
              <a:t>Wie definiert man ein Tupel in Python?</a:t>
            </a:r>
          </a:p>
          <a:p>
            <a:pPr lvl="1"/>
            <a:r>
              <a:rPr lang="de-DE" dirty="0" err="1"/>
              <a:t>name</a:t>
            </a:r>
            <a:r>
              <a:rPr lang="de-DE" dirty="0"/>
              <a:t> = (1,2) </a:t>
            </a:r>
          </a:p>
          <a:p>
            <a:pPr lvl="1"/>
            <a:r>
              <a:rPr lang="de-DE" dirty="0"/>
              <a:t>Sobald die Werte einmal festgelegt wurden, sind sie unveränderbar</a:t>
            </a:r>
          </a:p>
          <a:p>
            <a:r>
              <a:rPr lang="de-DE" dirty="0"/>
              <a:t>Wie greift man auf ein Element eines Tupels zu?</a:t>
            </a:r>
          </a:p>
          <a:p>
            <a:pPr lvl="1"/>
            <a:r>
              <a:rPr lang="de-DE" dirty="0" err="1"/>
              <a:t>name</a:t>
            </a:r>
            <a:r>
              <a:rPr lang="de-DE" dirty="0"/>
              <a:t>[0] um z.B. auf das erste Element zuzugreifen</a:t>
            </a:r>
          </a:p>
        </p:txBody>
      </p:sp>
    </p:spTree>
    <p:extLst>
      <p:ext uri="{BB962C8B-B14F-4D97-AF65-F5344CB8AC3E}">
        <p14:creationId xmlns:p14="http://schemas.microsoft.com/office/powerpoint/2010/main" val="3284573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032E7-F6BB-4FB6-B2DE-73EA9136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9DA7B-793C-4DC1-B62E-018000198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eine Liste?</a:t>
            </a:r>
          </a:p>
          <a:p>
            <a:pPr lvl="1"/>
            <a:r>
              <a:rPr lang="de-DE" dirty="0"/>
              <a:t>Sammlung von Inhalten, welche hinzugefügt, entfernt und verändert werden können</a:t>
            </a:r>
          </a:p>
          <a:p>
            <a:r>
              <a:rPr lang="de-DE" dirty="0"/>
              <a:t>Wie definiert man eine Liste in Python?</a:t>
            </a:r>
          </a:p>
          <a:p>
            <a:pPr lvl="1"/>
            <a:r>
              <a:rPr lang="de-DE" dirty="0" err="1"/>
              <a:t>name</a:t>
            </a:r>
            <a:r>
              <a:rPr lang="de-DE" dirty="0"/>
              <a:t> = [1,2,3]</a:t>
            </a:r>
          </a:p>
          <a:p>
            <a:r>
              <a:rPr lang="de-DE" dirty="0"/>
              <a:t>Wie greift man auf ein Element einer Liste zu?</a:t>
            </a:r>
          </a:p>
          <a:p>
            <a:pPr lvl="1"/>
            <a:r>
              <a:rPr lang="de-DE" dirty="0" err="1"/>
              <a:t>name</a:t>
            </a:r>
            <a:r>
              <a:rPr lang="de-DE" dirty="0"/>
              <a:t>[0] um z.B. auf das erste Element zuzugreifen</a:t>
            </a:r>
          </a:p>
        </p:txBody>
      </p:sp>
    </p:spTree>
    <p:extLst>
      <p:ext uri="{BB962C8B-B14F-4D97-AF65-F5344CB8AC3E}">
        <p14:creationId xmlns:p14="http://schemas.microsoft.com/office/powerpoint/2010/main" val="3426063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Microsoft Office PowerPoint</Application>
  <PresentationFormat>Benutzerdefiniert</PresentationFormat>
  <Paragraphs>116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Helvetica Neue</vt:lpstr>
      <vt:lpstr>Helvetica Neue Light</vt:lpstr>
      <vt:lpstr>Helvetica Neue Medium</vt:lpstr>
      <vt:lpstr>Black</vt:lpstr>
      <vt:lpstr>Einführung in Python</vt:lpstr>
      <vt:lpstr>Einstieg</vt:lpstr>
      <vt:lpstr>Datentypen</vt:lpstr>
      <vt:lpstr>if-else-Verzweigung</vt:lpstr>
      <vt:lpstr>if-else-Verzweigung</vt:lpstr>
      <vt:lpstr>while-Schleifen</vt:lpstr>
      <vt:lpstr>for-Schleifen</vt:lpstr>
      <vt:lpstr>Tupel</vt:lpstr>
      <vt:lpstr>Listen</vt:lpstr>
      <vt:lpstr>Listen</vt:lpstr>
      <vt:lpstr>Dictionaries</vt:lpstr>
      <vt:lpstr>Dictionaries</vt:lpstr>
      <vt:lpstr>Unteraufgaben für die Morsecode Aufgabe</vt:lpstr>
      <vt:lpstr>Funktionen</vt:lpstr>
      <vt:lpstr>Rekursion</vt:lpstr>
      <vt:lpstr>Klassen</vt:lpstr>
      <vt:lpstr>Klassen</vt:lpstr>
      <vt:lpstr>Implementierung eines Graphen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Elias</dc:creator>
  <cp:lastModifiedBy>Elias Kia</cp:lastModifiedBy>
  <cp:revision>34</cp:revision>
  <dcterms:modified xsi:type="dcterms:W3CDTF">2022-04-13T15:05:26Z</dcterms:modified>
</cp:coreProperties>
</file>