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221" y="-6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 &amp;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Titeltext</a:t>
            </a:r>
          </a:p>
        </p:txBody>
      </p:sp>
      <p:sp>
        <p:nvSpPr>
          <p:cNvPr id="12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Christian Bauer"/>
          <p:cNvSpPr txBox="1">
            <a:spLocks noGrp="1"/>
          </p:cNvSpPr>
          <p:nvPr>
            <p:ph type="body" sz="quarter" idx="2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200" i="1"/>
            </a:lvl1pPr>
          </a:lstStyle>
          <a:p>
            <a:r>
              <a:t>–Christian Bauer</a:t>
            </a:r>
          </a:p>
        </p:txBody>
      </p:sp>
      <p:sp>
        <p:nvSpPr>
          <p:cNvPr id="94" name="„Zitat hier eingeben.“"/>
          <p:cNvSpPr txBox="1">
            <a:spLocks noGrp="1"/>
          </p:cNvSpPr>
          <p:nvPr>
            <p:ph type="body" sz="quarter" idx="2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„Zitat hier eingeben.“ </a:t>
            </a:r>
          </a:p>
        </p:txBody>
      </p:sp>
      <p:sp>
        <p:nvSpPr>
          <p:cNvPr id="9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Bild"/>
          <p:cNvSpPr>
            <a:spLocks noGrp="1"/>
          </p:cNvSpPr>
          <p:nvPr>
            <p:ph type="pic" idx="21"/>
          </p:nvPr>
        </p:nvSpPr>
        <p:spPr>
          <a:xfrm>
            <a:off x="0" y="-1291579"/>
            <a:ext cx="29260800" cy="19507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ild"/>
          <p:cNvSpPr>
            <a:spLocks noGrp="1"/>
          </p:cNvSpPr>
          <p:nvPr>
            <p:ph type="pic" idx="21"/>
          </p:nvPr>
        </p:nvSpPr>
        <p:spPr>
          <a:xfrm>
            <a:off x="2921000" y="330200"/>
            <a:ext cx="18542000" cy="9207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eltext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22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Mi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el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3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ild"/>
          <p:cNvSpPr>
            <a:spLocks noGrp="1"/>
          </p:cNvSpPr>
          <p:nvPr>
            <p:ph type="pic" idx="21"/>
          </p:nvPr>
        </p:nvSpPr>
        <p:spPr>
          <a:xfrm>
            <a:off x="8016875" y="-63500"/>
            <a:ext cx="19831050" cy="13220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eltext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Titeltext</a:t>
            </a:r>
          </a:p>
        </p:txBody>
      </p:sp>
      <p:sp>
        <p:nvSpPr>
          <p:cNvPr id="40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4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57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, Punkte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Bild"/>
          <p:cNvSpPr>
            <a:spLocks noGrp="1"/>
          </p:cNvSpPr>
          <p:nvPr>
            <p:ph type="pic" idx="21"/>
          </p:nvPr>
        </p:nvSpPr>
        <p:spPr>
          <a:xfrm>
            <a:off x="9972675" y="2125132"/>
            <a:ext cx="16402050" cy="10934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67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buClrTx/>
              <a:defRPr sz="3800"/>
            </a:lvl1pPr>
            <a:lvl2pPr marL="1117600" indent="-558800">
              <a:spcBef>
                <a:spcPts val="4500"/>
              </a:spcBef>
              <a:buClrTx/>
              <a:defRPr sz="3800"/>
            </a:lvl2pPr>
            <a:lvl3pPr marL="1676400" indent="-558800">
              <a:spcBef>
                <a:spcPts val="4500"/>
              </a:spcBef>
              <a:buClrTx/>
              <a:defRPr sz="3800"/>
            </a:lvl3pPr>
            <a:lvl4pPr marL="2235200" indent="-558800">
              <a:spcBef>
                <a:spcPts val="4500"/>
              </a:spcBef>
              <a:buClrTx/>
              <a:defRPr sz="3800"/>
            </a:lvl4pPr>
            <a:lvl5pPr marL="2794000" indent="-558800">
              <a:spcBef>
                <a:spcPts val="4500"/>
              </a:spcBef>
              <a:buClrTx/>
              <a:defRPr sz="38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ebene 1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6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ild"/>
          <p:cNvSpPr>
            <a:spLocks noGrp="1"/>
          </p:cNvSpPr>
          <p:nvPr>
            <p:ph type="pic" sz="quarter" idx="21"/>
          </p:nvPr>
        </p:nvSpPr>
        <p:spPr>
          <a:xfrm>
            <a:off x="15290800" y="6870700"/>
            <a:ext cx="8343900" cy="5562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Bild"/>
          <p:cNvSpPr>
            <a:spLocks noGrp="1"/>
          </p:cNvSpPr>
          <p:nvPr>
            <p:ph type="pic" sz="quarter" idx="22"/>
          </p:nvPr>
        </p:nvSpPr>
        <p:spPr>
          <a:xfrm>
            <a:off x="15316200" y="952500"/>
            <a:ext cx="8305800" cy="5537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Bild"/>
          <p:cNvSpPr>
            <a:spLocks noGrp="1"/>
          </p:cNvSpPr>
          <p:nvPr>
            <p:ph type="pic" idx="23"/>
          </p:nvPr>
        </p:nvSpPr>
        <p:spPr>
          <a:xfrm>
            <a:off x="-1739900" y="-258233"/>
            <a:ext cx="20065999" cy="1337733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Titeltext</a:t>
            </a:r>
          </a:p>
        </p:txBody>
      </p:sp>
      <p:sp>
        <p:nvSpPr>
          <p:cNvPr id="3" name="Textebene 1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Bestärkendes Lernen"/>
          <p:cNvSpPr txBox="1"/>
          <p:nvPr/>
        </p:nvSpPr>
        <p:spPr>
          <a:xfrm>
            <a:off x="6850761" y="4775200"/>
            <a:ext cx="10682479" cy="264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000" b="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Bestärkendes Lernen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Bild" descr="Bild"/>
          <p:cNvPicPr>
            <a:picLocks noChangeAspect="1"/>
          </p:cNvPicPr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-1106001" y="-311506"/>
            <a:ext cx="27187771" cy="14658059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Strategie"/>
          <p:cNvSpPr txBox="1"/>
          <p:nvPr/>
        </p:nvSpPr>
        <p:spPr>
          <a:xfrm>
            <a:off x="7884806" y="5526543"/>
            <a:ext cx="3407589" cy="1965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6600" b="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Strategie</a:t>
            </a:r>
          </a:p>
        </p:txBody>
      </p:sp>
      <p:sp>
        <p:nvSpPr>
          <p:cNvPr id="177" name="Bewertung"/>
          <p:cNvSpPr txBox="1"/>
          <p:nvPr/>
        </p:nvSpPr>
        <p:spPr>
          <a:xfrm>
            <a:off x="14664621" y="9866275"/>
            <a:ext cx="4063061" cy="1965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6600" b="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Bewertung</a:t>
            </a:r>
          </a:p>
        </p:txBody>
      </p:sp>
      <p:sp>
        <p:nvSpPr>
          <p:cNvPr id="178" name="Neuronales Netz:…"/>
          <p:cNvSpPr txBox="1"/>
          <p:nvPr/>
        </p:nvSpPr>
        <p:spPr>
          <a:xfrm>
            <a:off x="2533000" y="7143395"/>
            <a:ext cx="5637887" cy="2331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sz="5200" b="0">
                <a:latin typeface="DIN Next LT Pro"/>
                <a:ea typeface="DIN Next LT Pro"/>
                <a:cs typeface="DIN Next LT Pro"/>
                <a:sym typeface="DIN Next LT Pro"/>
              </a:defRPr>
            </a:pPr>
            <a:r>
              <a:t>Neuronales Netz:</a:t>
            </a:r>
          </a:p>
          <a:p>
            <a:pPr algn="r">
              <a:defRPr sz="5200" b="0">
                <a:latin typeface="DIN Next LT Pro"/>
                <a:ea typeface="DIN Next LT Pro"/>
                <a:cs typeface="DIN Next LT Pro"/>
                <a:sym typeface="DIN Next LT Pro"/>
              </a:defRPr>
            </a:pPr>
            <a:r>
              <a:t>Gewichte anpassen</a:t>
            </a:r>
          </a:p>
        </p:txBody>
      </p:sp>
      <p:sp>
        <p:nvSpPr>
          <p:cNvPr id="179" name="Handlung"/>
          <p:cNvSpPr txBox="1"/>
          <p:nvPr/>
        </p:nvSpPr>
        <p:spPr>
          <a:xfrm>
            <a:off x="16191276" y="3894684"/>
            <a:ext cx="3586964" cy="1965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6600" b="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Handlung</a:t>
            </a:r>
          </a:p>
        </p:txBody>
      </p:sp>
      <p:sp>
        <p:nvSpPr>
          <p:cNvPr id="180" name="Update"/>
          <p:cNvSpPr txBox="1"/>
          <p:nvPr/>
        </p:nvSpPr>
        <p:spPr>
          <a:xfrm>
            <a:off x="10384917" y="1291919"/>
            <a:ext cx="3614167" cy="264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000" b="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Update</a:t>
            </a:r>
          </a:p>
        </p:txBody>
      </p:sp>
      <p:sp>
        <p:nvSpPr>
          <p:cNvPr id="181" name="Gehirn (Frontansicht)"/>
          <p:cNvSpPr/>
          <p:nvPr/>
        </p:nvSpPr>
        <p:spPr>
          <a:xfrm>
            <a:off x="5738507" y="5220175"/>
            <a:ext cx="1706977" cy="14175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6" extrusionOk="0">
                <a:moveTo>
                  <a:pt x="8302" y="9"/>
                </a:moveTo>
                <a:cubicBezTo>
                  <a:pt x="6982" y="101"/>
                  <a:pt x="5943" y="867"/>
                  <a:pt x="5256" y="1602"/>
                </a:cubicBezTo>
                <a:cubicBezTo>
                  <a:pt x="5021" y="1852"/>
                  <a:pt x="4829" y="2167"/>
                  <a:pt x="4726" y="2528"/>
                </a:cubicBezTo>
                <a:cubicBezTo>
                  <a:pt x="4627" y="2877"/>
                  <a:pt x="4605" y="3232"/>
                  <a:pt x="4671" y="3567"/>
                </a:cubicBezTo>
                <a:cubicBezTo>
                  <a:pt x="4747" y="3948"/>
                  <a:pt x="4927" y="4283"/>
                  <a:pt x="5162" y="4487"/>
                </a:cubicBezTo>
                <a:cubicBezTo>
                  <a:pt x="5228" y="4546"/>
                  <a:pt x="5327" y="4527"/>
                  <a:pt x="5370" y="4448"/>
                </a:cubicBezTo>
                <a:cubicBezTo>
                  <a:pt x="5730" y="3830"/>
                  <a:pt x="6309" y="3389"/>
                  <a:pt x="6844" y="3323"/>
                </a:cubicBezTo>
                <a:cubicBezTo>
                  <a:pt x="6925" y="3310"/>
                  <a:pt x="7003" y="3371"/>
                  <a:pt x="7024" y="3463"/>
                </a:cubicBezTo>
                <a:cubicBezTo>
                  <a:pt x="7052" y="3587"/>
                  <a:pt x="6985" y="3704"/>
                  <a:pt x="6881" y="3711"/>
                </a:cubicBezTo>
                <a:cubicBezTo>
                  <a:pt x="6434" y="3770"/>
                  <a:pt x="5949" y="4146"/>
                  <a:pt x="5638" y="4678"/>
                </a:cubicBezTo>
                <a:cubicBezTo>
                  <a:pt x="5431" y="5033"/>
                  <a:pt x="5343" y="5387"/>
                  <a:pt x="5392" y="5670"/>
                </a:cubicBezTo>
                <a:cubicBezTo>
                  <a:pt x="5409" y="5768"/>
                  <a:pt x="5375" y="5873"/>
                  <a:pt x="5293" y="5912"/>
                </a:cubicBezTo>
                <a:cubicBezTo>
                  <a:pt x="5272" y="5919"/>
                  <a:pt x="5256" y="5926"/>
                  <a:pt x="5234" y="5926"/>
                </a:cubicBezTo>
                <a:cubicBezTo>
                  <a:pt x="5157" y="5926"/>
                  <a:pt x="5091" y="5866"/>
                  <a:pt x="5075" y="5774"/>
                </a:cubicBezTo>
                <a:cubicBezTo>
                  <a:pt x="5037" y="5590"/>
                  <a:pt x="5043" y="5387"/>
                  <a:pt x="5087" y="5177"/>
                </a:cubicBezTo>
                <a:cubicBezTo>
                  <a:pt x="5114" y="5046"/>
                  <a:pt x="5071" y="4907"/>
                  <a:pt x="4978" y="4822"/>
                </a:cubicBezTo>
                <a:cubicBezTo>
                  <a:pt x="4672" y="4559"/>
                  <a:pt x="4443" y="4139"/>
                  <a:pt x="4350" y="3666"/>
                </a:cubicBezTo>
                <a:cubicBezTo>
                  <a:pt x="4323" y="3534"/>
                  <a:pt x="4306" y="3403"/>
                  <a:pt x="4306" y="3272"/>
                </a:cubicBezTo>
                <a:cubicBezTo>
                  <a:pt x="4301" y="3101"/>
                  <a:pt x="4175" y="2982"/>
                  <a:pt x="4038" y="3015"/>
                </a:cubicBezTo>
                <a:cubicBezTo>
                  <a:pt x="3503" y="3159"/>
                  <a:pt x="2363" y="3724"/>
                  <a:pt x="1332" y="5524"/>
                </a:cubicBezTo>
                <a:cubicBezTo>
                  <a:pt x="595" y="6917"/>
                  <a:pt x="279" y="8480"/>
                  <a:pt x="426" y="9302"/>
                </a:cubicBezTo>
                <a:cubicBezTo>
                  <a:pt x="443" y="9492"/>
                  <a:pt x="486" y="9670"/>
                  <a:pt x="541" y="9827"/>
                </a:cubicBezTo>
                <a:cubicBezTo>
                  <a:pt x="595" y="9978"/>
                  <a:pt x="748" y="10038"/>
                  <a:pt x="868" y="9953"/>
                </a:cubicBezTo>
                <a:cubicBezTo>
                  <a:pt x="1179" y="9729"/>
                  <a:pt x="1484" y="9624"/>
                  <a:pt x="1751" y="9585"/>
                </a:cubicBezTo>
                <a:cubicBezTo>
                  <a:pt x="2292" y="9500"/>
                  <a:pt x="2756" y="9664"/>
                  <a:pt x="3051" y="9815"/>
                </a:cubicBezTo>
                <a:cubicBezTo>
                  <a:pt x="3231" y="9907"/>
                  <a:pt x="3400" y="10019"/>
                  <a:pt x="3542" y="10144"/>
                </a:cubicBezTo>
                <a:cubicBezTo>
                  <a:pt x="3635" y="10222"/>
                  <a:pt x="3765" y="10190"/>
                  <a:pt x="3825" y="10072"/>
                </a:cubicBezTo>
                <a:cubicBezTo>
                  <a:pt x="3967" y="9789"/>
                  <a:pt x="4148" y="9553"/>
                  <a:pt x="4350" y="9382"/>
                </a:cubicBezTo>
                <a:cubicBezTo>
                  <a:pt x="4416" y="9329"/>
                  <a:pt x="4507" y="9328"/>
                  <a:pt x="4562" y="9400"/>
                </a:cubicBezTo>
                <a:cubicBezTo>
                  <a:pt x="4638" y="9492"/>
                  <a:pt x="4623" y="9638"/>
                  <a:pt x="4541" y="9704"/>
                </a:cubicBezTo>
                <a:cubicBezTo>
                  <a:pt x="4170" y="10006"/>
                  <a:pt x="3885" y="10617"/>
                  <a:pt x="3820" y="11260"/>
                </a:cubicBezTo>
                <a:cubicBezTo>
                  <a:pt x="3776" y="11687"/>
                  <a:pt x="3836" y="12056"/>
                  <a:pt x="3989" y="12273"/>
                </a:cubicBezTo>
                <a:cubicBezTo>
                  <a:pt x="4043" y="12351"/>
                  <a:pt x="4055" y="12463"/>
                  <a:pt x="4001" y="12542"/>
                </a:cubicBezTo>
                <a:cubicBezTo>
                  <a:pt x="3968" y="12588"/>
                  <a:pt x="3924" y="12607"/>
                  <a:pt x="3875" y="12607"/>
                </a:cubicBezTo>
                <a:cubicBezTo>
                  <a:pt x="3831" y="12607"/>
                  <a:pt x="3788" y="12588"/>
                  <a:pt x="3755" y="12542"/>
                </a:cubicBezTo>
                <a:cubicBezTo>
                  <a:pt x="3531" y="12239"/>
                  <a:pt x="3438" y="11765"/>
                  <a:pt x="3493" y="11207"/>
                </a:cubicBezTo>
                <a:cubicBezTo>
                  <a:pt x="3503" y="11102"/>
                  <a:pt x="3520" y="11004"/>
                  <a:pt x="3542" y="10899"/>
                </a:cubicBezTo>
                <a:cubicBezTo>
                  <a:pt x="3569" y="10774"/>
                  <a:pt x="3537" y="10635"/>
                  <a:pt x="3455" y="10550"/>
                </a:cubicBezTo>
                <a:cubicBezTo>
                  <a:pt x="3122" y="10202"/>
                  <a:pt x="2472" y="9868"/>
                  <a:pt x="1801" y="9973"/>
                </a:cubicBezTo>
                <a:cubicBezTo>
                  <a:pt x="1774" y="9980"/>
                  <a:pt x="1746" y="9979"/>
                  <a:pt x="1719" y="9985"/>
                </a:cubicBezTo>
                <a:cubicBezTo>
                  <a:pt x="1113" y="10110"/>
                  <a:pt x="606" y="10616"/>
                  <a:pt x="355" y="11299"/>
                </a:cubicBezTo>
                <a:cubicBezTo>
                  <a:pt x="126" y="11930"/>
                  <a:pt x="0" y="12621"/>
                  <a:pt x="0" y="13351"/>
                </a:cubicBezTo>
                <a:cubicBezTo>
                  <a:pt x="0" y="16287"/>
                  <a:pt x="2063" y="18664"/>
                  <a:pt x="4606" y="18664"/>
                </a:cubicBezTo>
                <a:cubicBezTo>
                  <a:pt x="5900" y="18664"/>
                  <a:pt x="7073" y="18046"/>
                  <a:pt x="7908" y="17054"/>
                </a:cubicBezTo>
                <a:cubicBezTo>
                  <a:pt x="7957" y="17002"/>
                  <a:pt x="7946" y="16897"/>
                  <a:pt x="7880" y="16851"/>
                </a:cubicBezTo>
                <a:cubicBezTo>
                  <a:pt x="7766" y="16772"/>
                  <a:pt x="7661" y="16687"/>
                  <a:pt x="7563" y="16595"/>
                </a:cubicBezTo>
                <a:cubicBezTo>
                  <a:pt x="7503" y="16535"/>
                  <a:pt x="7477" y="16425"/>
                  <a:pt x="7521" y="16340"/>
                </a:cubicBezTo>
                <a:cubicBezTo>
                  <a:pt x="7575" y="16228"/>
                  <a:pt x="7690" y="16208"/>
                  <a:pt x="7766" y="16280"/>
                </a:cubicBezTo>
                <a:cubicBezTo>
                  <a:pt x="7952" y="16471"/>
                  <a:pt x="8651" y="17023"/>
                  <a:pt x="9289" y="17030"/>
                </a:cubicBezTo>
                <a:cubicBezTo>
                  <a:pt x="10009" y="17036"/>
                  <a:pt x="10599" y="16305"/>
                  <a:pt x="10599" y="15412"/>
                </a:cubicBezTo>
                <a:cubicBezTo>
                  <a:pt x="10599" y="15228"/>
                  <a:pt x="10571" y="15051"/>
                  <a:pt x="10527" y="14886"/>
                </a:cubicBezTo>
                <a:cubicBezTo>
                  <a:pt x="10374" y="14453"/>
                  <a:pt x="10080" y="14139"/>
                  <a:pt x="9649" y="13942"/>
                </a:cubicBezTo>
                <a:cubicBezTo>
                  <a:pt x="8716" y="13515"/>
                  <a:pt x="7390" y="13783"/>
                  <a:pt x="6615" y="14256"/>
                </a:cubicBezTo>
                <a:cubicBezTo>
                  <a:pt x="5846" y="14722"/>
                  <a:pt x="5343" y="15578"/>
                  <a:pt x="5338" y="15584"/>
                </a:cubicBezTo>
                <a:lnTo>
                  <a:pt x="5310" y="15630"/>
                </a:lnTo>
                <a:cubicBezTo>
                  <a:pt x="5261" y="15715"/>
                  <a:pt x="5152" y="15722"/>
                  <a:pt x="5097" y="15630"/>
                </a:cubicBezTo>
                <a:lnTo>
                  <a:pt x="5070" y="15584"/>
                </a:lnTo>
                <a:cubicBezTo>
                  <a:pt x="4442" y="14527"/>
                  <a:pt x="2920" y="14106"/>
                  <a:pt x="2046" y="14736"/>
                </a:cubicBezTo>
                <a:cubicBezTo>
                  <a:pt x="1970" y="14789"/>
                  <a:pt x="1872" y="14768"/>
                  <a:pt x="1823" y="14683"/>
                </a:cubicBezTo>
                <a:cubicBezTo>
                  <a:pt x="1768" y="14591"/>
                  <a:pt x="1791" y="14461"/>
                  <a:pt x="1872" y="14402"/>
                </a:cubicBezTo>
                <a:cubicBezTo>
                  <a:pt x="2773" y="13738"/>
                  <a:pt x="4213" y="14026"/>
                  <a:pt x="5043" y="14946"/>
                </a:cubicBezTo>
                <a:cubicBezTo>
                  <a:pt x="5136" y="15044"/>
                  <a:pt x="5271" y="15039"/>
                  <a:pt x="5353" y="14934"/>
                </a:cubicBezTo>
                <a:cubicBezTo>
                  <a:pt x="5593" y="14618"/>
                  <a:pt x="5981" y="14190"/>
                  <a:pt x="6467" y="13895"/>
                </a:cubicBezTo>
                <a:cubicBezTo>
                  <a:pt x="7323" y="13376"/>
                  <a:pt x="8732" y="13093"/>
                  <a:pt x="9763" y="13560"/>
                </a:cubicBezTo>
                <a:cubicBezTo>
                  <a:pt x="10052" y="13691"/>
                  <a:pt x="10292" y="13876"/>
                  <a:pt x="10478" y="14106"/>
                </a:cubicBezTo>
                <a:cubicBezTo>
                  <a:pt x="10489" y="14067"/>
                  <a:pt x="10506" y="14020"/>
                  <a:pt x="10517" y="13981"/>
                </a:cubicBezTo>
                <a:cubicBezTo>
                  <a:pt x="10446" y="12161"/>
                  <a:pt x="9840" y="11095"/>
                  <a:pt x="8634" y="10649"/>
                </a:cubicBezTo>
                <a:cubicBezTo>
                  <a:pt x="8547" y="10616"/>
                  <a:pt x="8491" y="10511"/>
                  <a:pt x="8513" y="10412"/>
                </a:cubicBezTo>
                <a:cubicBezTo>
                  <a:pt x="8535" y="10301"/>
                  <a:pt x="8628" y="10236"/>
                  <a:pt x="8721" y="10269"/>
                </a:cubicBezTo>
                <a:cubicBezTo>
                  <a:pt x="9289" y="10472"/>
                  <a:pt x="9735" y="10806"/>
                  <a:pt x="10074" y="11273"/>
                </a:cubicBezTo>
                <a:cubicBezTo>
                  <a:pt x="10139" y="11358"/>
                  <a:pt x="10254" y="11359"/>
                  <a:pt x="10309" y="11260"/>
                </a:cubicBezTo>
                <a:cubicBezTo>
                  <a:pt x="10483" y="10971"/>
                  <a:pt x="10599" y="10564"/>
                  <a:pt x="10599" y="10117"/>
                </a:cubicBezTo>
                <a:cubicBezTo>
                  <a:pt x="10599" y="9795"/>
                  <a:pt x="10538" y="9500"/>
                  <a:pt x="10440" y="9244"/>
                </a:cubicBezTo>
                <a:cubicBezTo>
                  <a:pt x="10435" y="9231"/>
                  <a:pt x="10429" y="9216"/>
                  <a:pt x="10423" y="9203"/>
                </a:cubicBezTo>
                <a:cubicBezTo>
                  <a:pt x="10423" y="9203"/>
                  <a:pt x="10423" y="9204"/>
                  <a:pt x="10423" y="9197"/>
                </a:cubicBezTo>
                <a:cubicBezTo>
                  <a:pt x="10401" y="9151"/>
                  <a:pt x="10386" y="9105"/>
                  <a:pt x="10358" y="9059"/>
                </a:cubicBezTo>
                <a:cubicBezTo>
                  <a:pt x="10336" y="9013"/>
                  <a:pt x="10315" y="8968"/>
                  <a:pt x="10299" y="8916"/>
                </a:cubicBezTo>
                <a:cubicBezTo>
                  <a:pt x="10135" y="8627"/>
                  <a:pt x="9867" y="8383"/>
                  <a:pt x="9518" y="8199"/>
                </a:cubicBezTo>
                <a:cubicBezTo>
                  <a:pt x="8868" y="7864"/>
                  <a:pt x="8082" y="7825"/>
                  <a:pt x="7558" y="8101"/>
                </a:cubicBezTo>
                <a:cubicBezTo>
                  <a:pt x="6952" y="8423"/>
                  <a:pt x="6505" y="9079"/>
                  <a:pt x="6390" y="9815"/>
                </a:cubicBezTo>
                <a:cubicBezTo>
                  <a:pt x="6314" y="10295"/>
                  <a:pt x="6352" y="11018"/>
                  <a:pt x="6953" y="11747"/>
                </a:cubicBezTo>
                <a:cubicBezTo>
                  <a:pt x="7018" y="11826"/>
                  <a:pt x="7024" y="11964"/>
                  <a:pt x="6953" y="12043"/>
                </a:cubicBezTo>
                <a:cubicBezTo>
                  <a:pt x="6920" y="12076"/>
                  <a:pt x="6882" y="12088"/>
                  <a:pt x="6844" y="12088"/>
                </a:cubicBezTo>
                <a:cubicBezTo>
                  <a:pt x="6800" y="12088"/>
                  <a:pt x="6762" y="12068"/>
                  <a:pt x="6729" y="12028"/>
                </a:cubicBezTo>
                <a:cubicBezTo>
                  <a:pt x="6178" y="11365"/>
                  <a:pt x="5949" y="10558"/>
                  <a:pt x="6074" y="9743"/>
                </a:cubicBezTo>
                <a:cubicBezTo>
                  <a:pt x="6102" y="9572"/>
                  <a:pt x="6139" y="9408"/>
                  <a:pt x="6194" y="9250"/>
                </a:cubicBezTo>
                <a:cubicBezTo>
                  <a:pt x="6248" y="9093"/>
                  <a:pt x="6238" y="8908"/>
                  <a:pt x="6156" y="8764"/>
                </a:cubicBezTo>
                <a:cubicBezTo>
                  <a:pt x="6145" y="8744"/>
                  <a:pt x="6139" y="8738"/>
                  <a:pt x="6139" y="8731"/>
                </a:cubicBezTo>
                <a:cubicBezTo>
                  <a:pt x="5932" y="8324"/>
                  <a:pt x="4863" y="6766"/>
                  <a:pt x="2718" y="7056"/>
                </a:cubicBezTo>
                <a:cubicBezTo>
                  <a:pt x="2620" y="7069"/>
                  <a:pt x="2527" y="6971"/>
                  <a:pt x="2538" y="6846"/>
                </a:cubicBezTo>
                <a:cubicBezTo>
                  <a:pt x="2543" y="6748"/>
                  <a:pt x="2609" y="6674"/>
                  <a:pt x="2691" y="6668"/>
                </a:cubicBezTo>
                <a:cubicBezTo>
                  <a:pt x="4650" y="6411"/>
                  <a:pt x="5904" y="7628"/>
                  <a:pt x="6390" y="8429"/>
                </a:cubicBezTo>
                <a:cubicBezTo>
                  <a:pt x="6445" y="8521"/>
                  <a:pt x="6560" y="8527"/>
                  <a:pt x="6625" y="8441"/>
                </a:cubicBezTo>
                <a:cubicBezTo>
                  <a:pt x="6849" y="8146"/>
                  <a:pt x="7122" y="7904"/>
                  <a:pt x="7439" y="7739"/>
                </a:cubicBezTo>
                <a:cubicBezTo>
                  <a:pt x="8039" y="7424"/>
                  <a:pt x="8928" y="7463"/>
                  <a:pt x="9654" y="7838"/>
                </a:cubicBezTo>
                <a:cubicBezTo>
                  <a:pt x="9916" y="7969"/>
                  <a:pt x="10134" y="8140"/>
                  <a:pt x="10314" y="8337"/>
                </a:cubicBezTo>
                <a:cubicBezTo>
                  <a:pt x="10330" y="8297"/>
                  <a:pt x="10347" y="8251"/>
                  <a:pt x="10363" y="8211"/>
                </a:cubicBezTo>
                <a:cubicBezTo>
                  <a:pt x="10511" y="7929"/>
                  <a:pt x="10599" y="7561"/>
                  <a:pt x="10599" y="7160"/>
                </a:cubicBezTo>
                <a:cubicBezTo>
                  <a:pt x="10599" y="6714"/>
                  <a:pt x="10489" y="6312"/>
                  <a:pt x="10309" y="6017"/>
                </a:cubicBezTo>
                <a:cubicBezTo>
                  <a:pt x="10303" y="6010"/>
                  <a:pt x="10304" y="6005"/>
                  <a:pt x="10299" y="5998"/>
                </a:cubicBezTo>
                <a:cubicBezTo>
                  <a:pt x="10206" y="5841"/>
                  <a:pt x="10041" y="5760"/>
                  <a:pt x="9883" y="5820"/>
                </a:cubicBezTo>
                <a:cubicBezTo>
                  <a:pt x="9675" y="5898"/>
                  <a:pt x="9462" y="5932"/>
                  <a:pt x="9255" y="5932"/>
                </a:cubicBezTo>
                <a:cubicBezTo>
                  <a:pt x="8949" y="5932"/>
                  <a:pt x="8660" y="5861"/>
                  <a:pt x="8436" y="5762"/>
                </a:cubicBezTo>
                <a:cubicBezTo>
                  <a:pt x="8360" y="5729"/>
                  <a:pt x="8311" y="5637"/>
                  <a:pt x="8327" y="5538"/>
                </a:cubicBezTo>
                <a:cubicBezTo>
                  <a:pt x="8344" y="5413"/>
                  <a:pt x="8453" y="5347"/>
                  <a:pt x="8546" y="5386"/>
                </a:cubicBezTo>
                <a:cubicBezTo>
                  <a:pt x="8960" y="5577"/>
                  <a:pt x="9589" y="5624"/>
                  <a:pt x="10053" y="5302"/>
                </a:cubicBezTo>
                <a:cubicBezTo>
                  <a:pt x="10086" y="5276"/>
                  <a:pt x="10118" y="5248"/>
                  <a:pt x="10150" y="5222"/>
                </a:cubicBezTo>
                <a:cubicBezTo>
                  <a:pt x="10259" y="5124"/>
                  <a:pt x="10347" y="4999"/>
                  <a:pt x="10413" y="4855"/>
                </a:cubicBezTo>
                <a:cubicBezTo>
                  <a:pt x="10522" y="4592"/>
                  <a:pt x="10592" y="4270"/>
                  <a:pt x="10592" y="3929"/>
                </a:cubicBezTo>
                <a:lnTo>
                  <a:pt x="10592" y="3922"/>
                </a:lnTo>
                <a:cubicBezTo>
                  <a:pt x="10592" y="3647"/>
                  <a:pt x="10511" y="3369"/>
                  <a:pt x="10363" y="3159"/>
                </a:cubicBezTo>
                <a:cubicBezTo>
                  <a:pt x="9840" y="2397"/>
                  <a:pt x="9190" y="2095"/>
                  <a:pt x="8426" y="2259"/>
                </a:cubicBezTo>
                <a:cubicBezTo>
                  <a:pt x="8344" y="2279"/>
                  <a:pt x="8262" y="2232"/>
                  <a:pt x="8235" y="2140"/>
                </a:cubicBezTo>
                <a:cubicBezTo>
                  <a:pt x="8197" y="2022"/>
                  <a:pt x="8258" y="1898"/>
                  <a:pt x="8361" y="1871"/>
                </a:cubicBezTo>
                <a:cubicBezTo>
                  <a:pt x="9087" y="1714"/>
                  <a:pt x="9736" y="1924"/>
                  <a:pt x="10282" y="2489"/>
                </a:cubicBezTo>
                <a:cubicBezTo>
                  <a:pt x="10353" y="2568"/>
                  <a:pt x="10468" y="2523"/>
                  <a:pt x="10490" y="2411"/>
                </a:cubicBezTo>
                <a:cubicBezTo>
                  <a:pt x="10506" y="2306"/>
                  <a:pt x="10522" y="2160"/>
                  <a:pt x="10517" y="1970"/>
                </a:cubicBezTo>
                <a:cubicBezTo>
                  <a:pt x="10495" y="886"/>
                  <a:pt x="10195" y="118"/>
                  <a:pt x="8885" y="13"/>
                </a:cubicBezTo>
                <a:cubicBezTo>
                  <a:pt x="8685" y="-3"/>
                  <a:pt x="8490" y="-4"/>
                  <a:pt x="8302" y="9"/>
                </a:cubicBezTo>
                <a:close/>
                <a:moveTo>
                  <a:pt x="13298" y="9"/>
                </a:moveTo>
                <a:cubicBezTo>
                  <a:pt x="13110" y="-4"/>
                  <a:pt x="12915" y="-3"/>
                  <a:pt x="12715" y="13"/>
                </a:cubicBezTo>
                <a:cubicBezTo>
                  <a:pt x="11405" y="118"/>
                  <a:pt x="11105" y="886"/>
                  <a:pt x="11083" y="1970"/>
                </a:cubicBezTo>
                <a:cubicBezTo>
                  <a:pt x="11078" y="2160"/>
                  <a:pt x="11094" y="2306"/>
                  <a:pt x="11110" y="2411"/>
                </a:cubicBezTo>
                <a:cubicBezTo>
                  <a:pt x="11132" y="2523"/>
                  <a:pt x="11247" y="2568"/>
                  <a:pt x="11318" y="2489"/>
                </a:cubicBezTo>
                <a:cubicBezTo>
                  <a:pt x="11864" y="1924"/>
                  <a:pt x="12513" y="1714"/>
                  <a:pt x="13239" y="1871"/>
                </a:cubicBezTo>
                <a:cubicBezTo>
                  <a:pt x="13342" y="1898"/>
                  <a:pt x="13403" y="2022"/>
                  <a:pt x="13365" y="2140"/>
                </a:cubicBezTo>
                <a:cubicBezTo>
                  <a:pt x="13338" y="2232"/>
                  <a:pt x="13256" y="2279"/>
                  <a:pt x="13174" y="2259"/>
                </a:cubicBezTo>
                <a:cubicBezTo>
                  <a:pt x="12410" y="2095"/>
                  <a:pt x="11760" y="2397"/>
                  <a:pt x="11237" y="3159"/>
                </a:cubicBezTo>
                <a:cubicBezTo>
                  <a:pt x="11089" y="3369"/>
                  <a:pt x="11008" y="3647"/>
                  <a:pt x="11008" y="3922"/>
                </a:cubicBezTo>
                <a:lnTo>
                  <a:pt x="11008" y="3929"/>
                </a:lnTo>
                <a:cubicBezTo>
                  <a:pt x="11008" y="4270"/>
                  <a:pt x="11078" y="4592"/>
                  <a:pt x="11187" y="4855"/>
                </a:cubicBezTo>
                <a:cubicBezTo>
                  <a:pt x="11253" y="4999"/>
                  <a:pt x="11341" y="5124"/>
                  <a:pt x="11450" y="5222"/>
                </a:cubicBezTo>
                <a:cubicBezTo>
                  <a:pt x="11482" y="5248"/>
                  <a:pt x="11514" y="5276"/>
                  <a:pt x="11547" y="5302"/>
                </a:cubicBezTo>
                <a:cubicBezTo>
                  <a:pt x="12011" y="5624"/>
                  <a:pt x="12640" y="5577"/>
                  <a:pt x="13054" y="5386"/>
                </a:cubicBezTo>
                <a:cubicBezTo>
                  <a:pt x="13147" y="5347"/>
                  <a:pt x="13256" y="5413"/>
                  <a:pt x="13273" y="5538"/>
                </a:cubicBezTo>
                <a:cubicBezTo>
                  <a:pt x="13289" y="5637"/>
                  <a:pt x="13240" y="5729"/>
                  <a:pt x="13164" y="5762"/>
                </a:cubicBezTo>
                <a:cubicBezTo>
                  <a:pt x="12940" y="5861"/>
                  <a:pt x="12651" y="5932"/>
                  <a:pt x="12345" y="5932"/>
                </a:cubicBezTo>
                <a:cubicBezTo>
                  <a:pt x="12138" y="5932"/>
                  <a:pt x="11925" y="5898"/>
                  <a:pt x="11717" y="5820"/>
                </a:cubicBezTo>
                <a:cubicBezTo>
                  <a:pt x="11559" y="5760"/>
                  <a:pt x="11394" y="5841"/>
                  <a:pt x="11301" y="5998"/>
                </a:cubicBezTo>
                <a:cubicBezTo>
                  <a:pt x="11296" y="6005"/>
                  <a:pt x="11297" y="6010"/>
                  <a:pt x="11291" y="6017"/>
                </a:cubicBezTo>
                <a:cubicBezTo>
                  <a:pt x="11111" y="6312"/>
                  <a:pt x="11001" y="6714"/>
                  <a:pt x="11001" y="7160"/>
                </a:cubicBezTo>
                <a:cubicBezTo>
                  <a:pt x="11001" y="7561"/>
                  <a:pt x="11089" y="7929"/>
                  <a:pt x="11237" y="8211"/>
                </a:cubicBezTo>
                <a:cubicBezTo>
                  <a:pt x="11253" y="8251"/>
                  <a:pt x="11270" y="8297"/>
                  <a:pt x="11286" y="8337"/>
                </a:cubicBezTo>
                <a:cubicBezTo>
                  <a:pt x="11466" y="8140"/>
                  <a:pt x="11684" y="7969"/>
                  <a:pt x="11946" y="7838"/>
                </a:cubicBezTo>
                <a:cubicBezTo>
                  <a:pt x="12672" y="7463"/>
                  <a:pt x="13561" y="7424"/>
                  <a:pt x="14161" y="7739"/>
                </a:cubicBezTo>
                <a:cubicBezTo>
                  <a:pt x="14478" y="7904"/>
                  <a:pt x="14751" y="8146"/>
                  <a:pt x="14975" y="8441"/>
                </a:cubicBezTo>
                <a:cubicBezTo>
                  <a:pt x="15040" y="8527"/>
                  <a:pt x="15155" y="8521"/>
                  <a:pt x="15210" y="8429"/>
                </a:cubicBezTo>
                <a:cubicBezTo>
                  <a:pt x="15696" y="7628"/>
                  <a:pt x="16950" y="6411"/>
                  <a:pt x="18909" y="6668"/>
                </a:cubicBezTo>
                <a:cubicBezTo>
                  <a:pt x="18991" y="6674"/>
                  <a:pt x="19057" y="6748"/>
                  <a:pt x="19062" y="6846"/>
                </a:cubicBezTo>
                <a:cubicBezTo>
                  <a:pt x="19073" y="6971"/>
                  <a:pt x="18980" y="7069"/>
                  <a:pt x="18882" y="7056"/>
                </a:cubicBezTo>
                <a:cubicBezTo>
                  <a:pt x="16737" y="6766"/>
                  <a:pt x="15668" y="8324"/>
                  <a:pt x="15461" y="8731"/>
                </a:cubicBezTo>
                <a:cubicBezTo>
                  <a:pt x="15461" y="8738"/>
                  <a:pt x="15455" y="8744"/>
                  <a:pt x="15444" y="8764"/>
                </a:cubicBezTo>
                <a:cubicBezTo>
                  <a:pt x="15362" y="8908"/>
                  <a:pt x="15352" y="9093"/>
                  <a:pt x="15406" y="9250"/>
                </a:cubicBezTo>
                <a:cubicBezTo>
                  <a:pt x="15461" y="9408"/>
                  <a:pt x="15498" y="9572"/>
                  <a:pt x="15526" y="9743"/>
                </a:cubicBezTo>
                <a:cubicBezTo>
                  <a:pt x="15651" y="10558"/>
                  <a:pt x="15422" y="11365"/>
                  <a:pt x="14871" y="12028"/>
                </a:cubicBezTo>
                <a:cubicBezTo>
                  <a:pt x="14838" y="12068"/>
                  <a:pt x="14800" y="12088"/>
                  <a:pt x="14756" y="12088"/>
                </a:cubicBezTo>
                <a:cubicBezTo>
                  <a:pt x="14718" y="12088"/>
                  <a:pt x="14680" y="12076"/>
                  <a:pt x="14647" y="12043"/>
                </a:cubicBezTo>
                <a:cubicBezTo>
                  <a:pt x="14576" y="11964"/>
                  <a:pt x="14582" y="11826"/>
                  <a:pt x="14647" y="11747"/>
                </a:cubicBezTo>
                <a:cubicBezTo>
                  <a:pt x="15248" y="11018"/>
                  <a:pt x="15286" y="10295"/>
                  <a:pt x="15210" y="9815"/>
                </a:cubicBezTo>
                <a:cubicBezTo>
                  <a:pt x="15095" y="9079"/>
                  <a:pt x="14648" y="8423"/>
                  <a:pt x="14042" y="8101"/>
                </a:cubicBezTo>
                <a:cubicBezTo>
                  <a:pt x="13518" y="7825"/>
                  <a:pt x="12732" y="7864"/>
                  <a:pt x="12082" y="8199"/>
                </a:cubicBezTo>
                <a:cubicBezTo>
                  <a:pt x="11733" y="8383"/>
                  <a:pt x="11465" y="8627"/>
                  <a:pt x="11301" y="8916"/>
                </a:cubicBezTo>
                <a:cubicBezTo>
                  <a:pt x="11285" y="8968"/>
                  <a:pt x="11264" y="9013"/>
                  <a:pt x="11242" y="9059"/>
                </a:cubicBezTo>
                <a:cubicBezTo>
                  <a:pt x="11214" y="9105"/>
                  <a:pt x="11199" y="9151"/>
                  <a:pt x="11177" y="9197"/>
                </a:cubicBezTo>
                <a:cubicBezTo>
                  <a:pt x="11177" y="9204"/>
                  <a:pt x="11177" y="9203"/>
                  <a:pt x="11177" y="9203"/>
                </a:cubicBezTo>
                <a:cubicBezTo>
                  <a:pt x="11171" y="9216"/>
                  <a:pt x="11165" y="9231"/>
                  <a:pt x="11160" y="9244"/>
                </a:cubicBezTo>
                <a:cubicBezTo>
                  <a:pt x="11062" y="9500"/>
                  <a:pt x="11001" y="9795"/>
                  <a:pt x="11001" y="10117"/>
                </a:cubicBezTo>
                <a:cubicBezTo>
                  <a:pt x="11001" y="10564"/>
                  <a:pt x="11117" y="10971"/>
                  <a:pt x="11291" y="11260"/>
                </a:cubicBezTo>
                <a:cubicBezTo>
                  <a:pt x="11346" y="11359"/>
                  <a:pt x="11461" y="11358"/>
                  <a:pt x="11526" y="11273"/>
                </a:cubicBezTo>
                <a:cubicBezTo>
                  <a:pt x="11865" y="10806"/>
                  <a:pt x="12311" y="10472"/>
                  <a:pt x="12879" y="10269"/>
                </a:cubicBezTo>
                <a:cubicBezTo>
                  <a:pt x="12972" y="10236"/>
                  <a:pt x="13065" y="10301"/>
                  <a:pt x="13087" y="10412"/>
                </a:cubicBezTo>
                <a:cubicBezTo>
                  <a:pt x="13109" y="10511"/>
                  <a:pt x="13053" y="10616"/>
                  <a:pt x="12966" y="10649"/>
                </a:cubicBezTo>
                <a:cubicBezTo>
                  <a:pt x="11760" y="11095"/>
                  <a:pt x="11154" y="12161"/>
                  <a:pt x="11083" y="13981"/>
                </a:cubicBezTo>
                <a:cubicBezTo>
                  <a:pt x="11094" y="14020"/>
                  <a:pt x="11111" y="14067"/>
                  <a:pt x="11122" y="14106"/>
                </a:cubicBezTo>
                <a:cubicBezTo>
                  <a:pt x="11308" y="13876"/>
                  <a:pt x="11548" y="13691"/>
                  <a:pt x="11837" y="13560"/>
                </a:cubicBezTo>
                <a:cubicBezTo>
                  <a:pt x="12868" y="13093"/>
                  <a:pt x="14277" y="13376"/>
                  <a:pt x="15133" y="13895"/>
                </a:cubicBezTo>
                <a:cubicBezTo>
                  <a:pt x="15619" y="14190"/>
                  <a:pt x="16007" y="14618"/>
                  <a:pt x="16247" y="14934"/>
                </a:cubicBezTo>
                <a:cubicBezTo>
                  <a:pt x="16329" y="15039"/>
                  <a:pt x="16465" y="15044"/>
                  <a:pt x="16557" y="14946"/>
                </a:cubicBezTo>
                <a:cubicBezTo>
                  <a:pt x="17387" y="14026"/>
                  <a:pt x="18827" y="13738"/>
                  <a:pt x="19728" y="14402"/>
                </a:cubicBezTo>
                <a:cubicBezTo>
                  <a:pt x="19809" y="14461"/>
                  <a:pt x="19832" y="14591"/>
                  <a:pt x="19777" y="14683"/>
                </a:cubicBezTo>
                <a:cubicBezTo>
                  <a:pt x="19728" y="14768"/>
                  <a:pt x="19630" y="14789"/>
                  <a:pt x="19554" y="14736"/>
                </a:cubicBezTo>
                <a:cubicBezTo>
                  <a:pt x="18680" y="14106"/>
                  <a:pt x="17158" y="14527"/>
                  <a:pt x="16530" y="15584"/>
                </a:cubicBezTo>
                <a:lnTo>
                  <a:pt x="16503" y="15630"/>
                </a:lnTo>
                <a:cubicBezTo>
                  <a:pt x="16448" y="15722"/>
                  <a:pt x="16339" y="15715"/>
                  <a:pt x="16290" y="15630"/>
                </a:cubicBezTo>
                <a:lnTo>
                  <a:pt x="16262" y="15584"/>
                </a:lnTo>
                <a:cubicBezTo>
                  <a:pt x="16257" y="15578"/>
                  <a:pt x="15754" y="14722"/>
                  <a:pt x="14985" y="14256"/>
                </a:cubicBezTo>
                <a:cubicBezTo>
                  <a:pt x="14210" y="13783"/>
                  <a:pt x="12884" y="13515"/>
                  <a:pt x="11951" y="13942"/>
                </a:cubicBezTo>
                <a:cubicBezTo>
                  <a:pt x="11520" y="14139"/>
                  <a:pt x="11226" y="14453"/>
                  <a:pt x="11073" y="14886"/>
                </a:cubicBezTo>
                <a:cubicBezTo>
                  <a:pt x="11029" y="15051"/>
                  <a:pt x="11001" y="15228"/>
                  <a:pt x="11001" y="15412"/>
                </a:cubicBezTo>
                <a:cubicBezTo>
                  <a:pt x="11001" y="16305"/>
                  <a:pt x="11591" y="17036"/>
                  <a:pt x="12311" y="17030"/>
                </a:cubicBezTo>
                <a:cubicBezTo>
                  <a:pt x="12949" y="17023"/>
                  <a:pt x="13648" y="16471"/>
                  <a:pt x="13834" y="16280"/>
                </a:cubicBezTo>
                <a:cubicBezTo>
                  <a:pt x="13910" y="16208"/>
                  <a:pt x="14025" y="16228"/>
                  <a:pt x="14079" y="16340"/>
                </a:cubicBezTo>
                <a:cubicBezTo>
                  <a:pt x="14123" y="16425"/>
                  <a:pt x="14097" y="16535"/>
                  <a:pt x="14037" y="16595"/>
                </a:cubicBezTo>
                <a:cubicBezTo>
                  <a:pt x="13939" y="16686"/>
                  <a:pt x="13834" y="16772"/>
                  <a:pt x="13720" y="16851"/>
                </a:cubicBezTo>
                <a:cubicBezTo>
                  <a:pt x="13654" y="16897"/>
                  <a:pt x="13643" y="17002"/>
                  <a:pt x="13692" y="17054"/>
                </a:cubicBezTo>
                <a:cubicBezTo>
                  <a:pt x="14527" y="18046"/>
                  <a:pt x="15701" y="18664"/>
                  <a:pt x="16994" y="18664"/>
                </a:cubicBezTo>
                <a:cubicBezTo>
                  <a:pt x="19537" y="18664"/>
                  <a:pt x="21600" y="16287"/>
                  <a:pt x="21600" y="13351"/>
                </a:cubicBezTo>
                <a:cubicBezTo>
                  <a:pt x="21600" y="12621"/>
                  <a:pt x="21474" y="11930"/>
                  <a:pt x="21245" y="11299"/>
                </a:cubicBezTo>
                <a:cubicBezTo>
                  <a:pt x="20994" y="10616"/>
                  <a:pt x="20487" y="10110"/>
                  <a:pt x="19881" y="9985"/>
                </a:cubicBezTo>
                <a:cubicBezTo>
                  <a:pt x="19854" y="9979"/>
                  <a:pt x="19826" y="9980"/>
                  <a:pt x="19799" y="9973"/>
                </a:cubicBezTo>
                <a:cubicBezTo>
                  <a:pt x="19128" y="9868"/>
                  <a:pt x="18478" y="10202"/>
                  <a:pt x="18145" y="10550"/>
                </a:cubicBezTo>
                <a:cubicBezTo>
                  <a:pt x="18063" y="10635"/>
                  <a:pt x="18031" y="10774"/>
                  <a:pt x="18058" y="10899"/>
                </a:cubicBezTo>
                <a:cubicBezTo>
                  <a:pt x="18080" y="11004"/>
                  <a:pt x="18097" y="11102"/>
                  <a:pt x="18107" y="11207"/>
                </a:cubicBezTo>
                <a:cubicBezTo>
                  <a:pt x="18162" y="11765"/>
                  <a:pt x="18069" y="12239"/>
                  <a:pt x="17845" y="12542"/>
                </a:cubicBezTo>
                <a:cubicBezTo>
                  <a:pt x="17812" y="12588"/>
                  <a:pt x="17769" y="12607"/>
                  <a:pt x="17725" y="12607"/>
                </a:cubicBezTo>
                <a:cubicBezTo>
                  <a:pt x="17676" y="12607"/>
                  <a:pt x="17632" y="12588"/>
                  <a:pt x="17599" y="12542"/>
                </a:cubicBezTo>
                <a:cubicBezTo>
                  <a:pt x="17545" y="12463"/>
                  <a:pt x="17557" y="12351"/>
                  <a:pt x="17611" y="12273"/>
                </a:cubicBezTo>
                <a:cubicBezTo>
                  <a:pt x="17764" y="12056"/>
                  <a:pt x="17824" y="11687"/>
                  <a:pt x="17780" y="11260"/>
                </a:cubicBezTo>
                <a:cubicBezTo>
                  <a:pt x="17715" y="10617"/>
                  <a:pt x="17430" y="10006"/>
                  <a:pt x="17059" y="9704"/>
                </a:cubicBezTo>
                <a:cubicBezTo>
                  <a:pt x="16977" y="9638"/>
                  <a:pt x="16962" y="9492"/>
                  <a:pt x="17038" y="9400"/>
                </a:cubicBezTo>
                <a:cubicBezTo>
                  <a:pt x="17093" y="9328"/>
                  <a:pt x="17184" y="9329"/>
                  <a:pt x="17250" y="9382"/>
                </a:cubicBezTo>
                <a:cubicBezTo>
                  <a:pt x="17452" y="9553"/>
                  <a:pt x="17633" y="9789"/>
                  <a:pt x="17775" y="10072"/>
                </a:cubicBezTo>
                <a:cubicBezTo>
                  <a:pt x="17835" y="10190"/>
                  <a:pt x="17965" y="10222"/>
                  <a:pt x="18058" y="10144"/>
                </a:cubicBezTo>
                <a:cubicBezTo>
                  <a:pt x="18200" y="10019"/>
                  <a:pt x="18369" y="9907"/>
                  <a:pt x="18549" y="9815"/>
                </a:cubicBezTo>
                <a:cubicBezTo>
                  <a:pt x="18844" y="9664"/>
                  <a:pt x="19308" y="9500"/>
                  <a:pt x="19849" y="9585"/>
                </a:cubicBezTo>
                <a:cubicBezTo>
                  <a:pt x="20116" y="9624"/>
                  <a:pt x="20421" y="9729"/>
                  <a:pt x="20732" y="9953"/>
                </a:cubicBezTo>
                <a:cubicBezTo>
                  <a:pt x="20852" y="10038"/>
                  <a:pt x="21005" y="9978"/>
                  <a:pt x="21059" y="9827"/>
                </a:cubicBezTo>
                <a:cubicBezTo>
                  <a:pt x="21114" y="9670"/>
                  <a:pt x="21157" y="9492"/>
                  <a:pt x="21174" y="9302"/>
                </a:cubicBezTo>
                <a:cubicBezTo>
                  <a:pt x="21321" y="8480"/>
                  <a:pt x="21005" y="6917"/>
                  <a:pt x="20268" y="5524"/>
                </a:cubicBezTo>
                <a:cubicBezTo>
                  <a:pt x="19237" y="3724"/>
                  <a:pt x="18097" y="3160"/>
                  <a:pt x="17562" y="3015"/>
                </a:cubicBezTo>
                <a:cubicBezTo>
                  <a:pt x="17425" y="2982"/>
                  <a:pt x="17299" y="3101"/>
                  <a:pt x="17294" y="3272"/>
                </a:cubicBezTo>
                <a:cubicBezTo>
                  <a:pt x="17294" y="3403"/>
                  <a:pt x="17277" y="3534"/>
                  <a:pt x="17250" y="3666"/>
                </a:cubicBezTo>
                <a:cubicBezTo>
                  <a:pt x="17157" y="4139"/>
                  <a:pt x="16928" y="4559"/>
                  <a:pt x="16622" y="4822"/>
                </a:cubicBezTo>
                <a:cubicBezTo>
                  <a:pt x="16529" y="4907"/>
                  <a:pt x="16486" y="5046"/>
                  <a:pt x="16513" y="5177"/>
                </a:cubicBezTo>
                <a:cubicBezTo>
                  <a:pt x="16557" y="5387"/>
                  <a:pt x="16563" y="5590"/>
                  <a:pt x="16525" y="5774"/>
                </a:cubicBezTo>
                <a:cubicBezTo>
                  <a:pt x="16509" y="5866"/>
                  <a:pt x="16443" y="5926"/>
                  <a:pt x="16366" y="5926"/>
                </a:cubicBezTo>
                <a:cubicBezTo>
                  <a:pt x="16344" y="5926"/>
                  <a:pt x="16328" y="5919"/>
                  <a:pt x="16307" y="5912"/>
                </a:cubicBezTo>
                <a:cubicBezTo>
                  <a:pt x="16225" y="5873"/>
                  <a:pt x="16191" y="5768"/>
                  <a:pt x="16208" y="5670"/>
                </a:cubicBezTo>
                <a:cubicBezTo>
                  <a:pt x="16257" y="5387"/>
                  <a:pt x="16169" y="5033"/>
                  <a:pt x="15962" y="4678"/>
                </a:cubicBezTo>
                <a:cubicBezTo>
                  <a:pt x="15651" y="4146"/>
                  <a:pt x="15166" y="3770"/>
                  <a:pt x="14719" y="3711"/>
                </a:cubicBezTo>
                <a:cubicBezTo>
                  <a:pt x="14615" y="3704"/>
                  <a:pt x="14548" y="3587"/>
                  <a:pt x="14576" y="3463"/>
                </a:cubicBezTo>
                <a:cubicBezTo>
                  <a:pt x="14597" y="3371"/>
                  <a:pt x="14675" y="3310"/>
                  <a:pt x="14756" y="3323"/>
                </a:cubicBezTo>
                <a:cubicBezTo>
                  <a:pt x="15291" y="3389"/>
                  <a:pt x="15870" y="3830"/>
                  <a:pt x="16230" y="4448"/>
                </a:cubicBezTo>
                <a:cubicBezTo>
                  <a:pt x="16274" y="4527"/>
                  <a:pt x="16372" y="4546"/>
                  <a:pt x="16438" y="4487"/>
                </a:cubicBezTo>
                <a:cubicBezTo>
                  <a:pt x="16673" y="4283"/>
                  <a:pt x="16853" y="3948"/>
                  <a:pt x="16929" y="3567"/>
                </a:cubicBezTo>
                <a:cubicBezTo>
                  <a:pt x="16995" y="3232"/>
                  <a:pt x="16973" y="2877"/>
                  <a:pt x="16874" y="2528"/>
                </a:cubicBezTo>
                <a:cubicBezTo>
                  <a:pt x="16771" y="2167"/>
                  <a:pt x="16579" y="1852"/>
                  <a:pt x="16344" y="1602"/>
                </a:cubicBezTo>
                <a:cubicBezTo>
                  <a:pt x="15657" y="867"/>
                  <a:pt x="14618" y="101"/>
                  <a:pt x="13298" y="9"/>
                </a:cubicBezTo>
                <a:close/>
                <a:moveTo>
                  <a:pt x="10805" y="16504"/>
                </a:moveTo>
                <a:cubicBezTo>
                  <a:pt x="10505" y="17122"/>
                  <a:pt x="9959" y="17535"/>
                  <a:pt x="9337" y="17535"/>
                </a:cubicBezTo>
                <a:cubicBezTo>
                  <a:pt x="9119" y="17535"/>
                  <a:pt x="8901" y="17481"/>
                  <a:pt x="8704" y="17383"/>
                </a:cubicBezTo>
                <a:cubicBezTo>
                  <a:pt x="8524" y="17298"/>
                  <a:pt x="8317" y="17338"/>
                  <a:pt x="8181" y="17496"/>
                </a:cubicBezTo>
                <a:cubicBezTo>
                  <a:pt x="7247" y="18560"/>
                  <a:pt x="5976" y="19177"/>
                  <a:pt x="4656" y="19177"/>
                </a:cubicBezTo>
                <a:cubicBezTo>
                  <a:pt x="4355" y="19177"/>
                  <a:pt x="4060" y="19144"/>
                  <a:pt x="3771" y="19085"/>
                </a:cubicBezTo>
                <a:cubicBezTo>
                  <a:pt x="4518" y="20590"/>
                  <a:pt x="5883" y="21596"/>
                  <a:pt x="7444" y="21596"/>
                </a:cubicBezTo>
                <a:cubicBezTo>
                  <a:pt x="8644" y="21596"/>
                  <a:pt x="9693" y="20997"/>
                  <a:pt x="10467" y="20031"/>
                </a:cubicBezTo>
                <a:cubicBezTo>
                  <a:pt x="10560" y="19913"/>
                  <a:pt x="10685" y="19855"/>
                  <a:pt x="10810" y="19855"/>
                </a:cubicBezTo>
                <a:cubicBezTo>
                  <a:pt x="10936" y="19855"/>
                  <a:pt x="11062" y="19913"/>
                  <a:pt x="11155" y="20031"/>
                </a:cubicBezTo>
                <a:cubicBezTo>
                  <a:pt x="11930" y="20997"/>
                  <a:pt x="12978" y="21596"/>
                  <a:pt x="14178" y="21596"/>
                </a:cubicBezTo>
                <a:cubicBezTo>
                  <a:pt x="15739" y="21596"/>
                  <a:pt x="17102" y="20590"/>
                  <a:pt x="17850" y="19085"/>
                </a:cubicBezTo>
                <a:cubicBezTo>
                  <a:pt x="17566" y="19144"/>
                  <a:pt x="17272" y="19177"/>
                  <a:pt x="16967" y="19177"/>
                </a:cubicBezTo>
                <a:cubicBezTo>
                  <a:pt x="15630" y="19177"/>
                  <a:pt x="14357" y="18560"/>
                  <a:pt x="13430" y="17496"/>
                </a:cubicBezTo>
                <a:cubicBezTo>
                  <a:pt x="13288" y="17332"/>
                  <a:pt x="13086" y="17291"/>
                  <a:pt x="12906" y="17383"/>
                </a:cubicBezTo>
                <a:cubicBezTo>
                  <a:pt x="12704" y="17481"/>
                  <a:pt x="12492" y="17535"/>
                  <a:pt x="12273" y="17535"/>
                </a:cubicBezTo>
                <a:cubicBezTo>
                  <a:pt x="11651" y="17535"/>
                  <a:pt x="11105" y="17122"/>
                  <a:pt x="10805" y="16504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182" name="Bild" descr="Bild"/>
          <p:cNvPicPr>
            <a:picLocks noChangeAspect="1"/>
          </p:cNvPicPr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 rot="11737846">
            <a:off x="10962728" y="3619687"/>
            <a:ext cx="6402888" cy="64766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while score &lt; MAX"/>
          <p:cNvSpPr txBox="1"/>
          <p:nvPr/>
        </p:nvSpPr>
        <p:spPr>
          <a:xfrm>
            <a:off x="7632572" y="3175000"/>
            <a:ext cx="9118855" cy="264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000" b="0">
                <a:solidFill>
                  <a:schemeClr val="accent1">
                    <a:lumOff val="13529"/>
                  </a:schemeClr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while score &lt; MAX</a:t>
            </a:r>
          </a:p>
        </p:txBody>
      </p:sp>
      <p:sp>
        <p:nvSpPr>
          <p:cNvPr id="203" name="0.   Initialisieren…"/>
          <p:cNvSpPr txBox="1"/>
          <p:nvPr/>
        </p:nvSpPr>
        <p:spPr>
          <a:xfrm>
            <a:off x="9424839" y="5311623"/>
            <a:ext cx="5547994" cy="6039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600" b="0">
                <a:latin typeface="DIN Next LT Pro"/>
                <a:ea typeface="DIN Next LT Pro"/>
                <a:cs typeface="DIN Next LT Pro"/>
                <a:sym typeface="DIN Next LT Pro"/>
              </a:defRPr>
            </a:pPr>
            <a:r>
              <a:rPr dirty="0">
                <a:solidFill>
                  <a:srgbClr val="00B050"/>
                </a:solidFill>
              </a:rPr>
              <a:t>0.   </a:t>
            </a:r>
            <a:r>
              <a:rPr dirty="0" err="1">
                <a:solidFill>
                  <a:srgbClr val="00B050"/>
                </a:solidFill>
              </a:rPr>
              <a:t>Initialisieren</a:t>
            </a:r>
            <a:endParaRPr dirty="0">
              <a:solidFill>
                <a:srgbClr val="00B050"/>
              </a:solidFill>
            </a:endParaRPr>
          </a:p>
          <a:p>
            <a:pPr marL="963083" indent="-963083" algn="l">
              <a:lnSpc>
                <a:spcPct val="150000"/>
              </a:lnSpc>
              <a:buSzPct val="100000"/>
              <a:buAutoNum type="arabicPeriod"/>
              <a:defRPr sz="6600" b="0">
                <a:latin typeface="DIN Next LT Pro"/>
                <a:ea typeface="DIN Next LT Pro"/>
                <a:cs typeface="DIN Next LT Pro"/>
                <a:sym typeface="DIN Next LT Pro"/>
              </a:defRPr>
            </a:pPr>
            <a:r>
              <a:rPr dirty="0" err="1"/>
              <a:t>Mutieren</a:t>
            </a:r>
            <a:endParaRPr dirty="0"/>
          </a:p>
          <a:p>
            <a:pPr marL="963083" indent="-963083" algn="l">
              <a:lnSpc>
                <a:spcPct val="150000"/>
              </a:lnSpc>
              <a:buSzPct val="100000"/>
              <a:buAutoNum type="arabicPeriod"/>
              <a:defRPr sz="6600" b="0">
                <a:latin typeface="DIN Next LT Pro"/>
                <a:ea typeface="DIN Next LT Pro"/>
                <a:cs typeface="DIN Next LT Pro"/>
                <a:sym typeface="DIN Next LT Pro"/>
              </a:defRPr>
            </a:pPr>
            <a:r>
              <a:rPr dirty="0" err="1"/>
              <a:t>Bewerten</a:t>
            </a:r>
            <a:endParaRPr dirty="0"/>
          </a:p>
          <a:p>
            <a:pPr marL="963083" indent="-963083" algn="l">
              <a:lnSpc>
                <a:spcPct val="150000"/>
              </a:lnSpc>
              <a:buSzPct val="100000"/>
              <a:buAutoNum type="arabicPeriod"/>
              <a:defRPr sz="6600" b="0">
                <a:latin typeface="DIN Next LT Pro"/>
                <a:ea typeface="DIN Next LT Pro"/>
                <a:cs typeface="DIN Next LT Pro"/>
                <a:sym typeface="DIN Next LT Pro"/>
              </a:defRPr>
            </a:pPr>
            <a:r>
              <a:rPr dirty="0" err="1"/>
              <a:t>Selektieren</a:t>
            </a:r>
            <a:endParaRPr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4C41D37-727E-456C-9C4A-BE53CA430EA5}"/>
              </a:ext>
            </a:extLst>
          </p:cNvPr>
          <p:cNvSpPr txBox="1"/>
          <p:nvPr/>
        </p:nvSpPr>
        <p:spPr>
          <a:xfrm>
            <a:off x="6249280" y="1924334"/>
            <a:ext cx="12192000" cy="1200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de-DE" sz="7200" dirty="0"/>
              <a:t>Genetischer Algorithmus</a:t>
            </a:r>
          </a:p>
        </p:txBody>
      </p:sp>
      <p:sp>
        <p:nvSpPr>
          <p:cNvPr id="4" name="Pfeil: nach links gekrümmt 3">
            <a:extLst>
              <a:ext uri="{FF2B5EF4-FFF2-40B4-BE49-F238E27FC236}">
                <a16:creationId xmlns:a16="http://schemas.microsoft.com/office/drawing/2014/main" id="{8D507EAA-A6E7-4C24-92A2-83206A2F794C}"/>
              </a:ext>
            </a:extLst>
          </p:cNvPr>
          <p:cNvSpPr/>
          <p:nvPr/>
        </p:nvSpPr>
        <p:spPr>
          <a:xfrm rot="10991781">
            <a:off x="7646245" y="7552267"/>
            <a:ext cx="1430022" cy="3200400"/>
          </a:xfrm>
          <a:prstGeom prst="curvedLeftArrow">
            <a:avLst/>
          </a:prstGeom>
          <a:solidFill>
            <a:schemeClr val="accent1">
              <a:lumOff val="13529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0.   Initialisieren"/>
          <p:cNvSpPr txBox="1"/>
          <p:nvPr/>
        </p:nvSpPr>
        <p:spPr>
          <a:xfrm>
            <a:off x="8230361" y="1276350"/>
            <a:ext cx="7923277" cy="1257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000" b="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0.   Initialisieren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Bild" descr="Bil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550" y="5473700"/>
            <a:ext cx="1617837" cy="1143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8" name="Bild" descr="Bil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5800" y="5473700"/>
            <a:ext cx="1617837" cy="1143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9" name="Bild" descr="Bil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7050" y="5473700"/>
            <a:ext cx="1617837" cy="1143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Bild" descr="Bil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8300" y="5473700"/>
            <a:ext cx="1617837" cy="1143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1" name="Bild" descr="Bil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9550" y="5473700"/>
            <a:ext cx="1617837" cy="1143000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Population erstellen"/>
          <p:cNvSpPr txBox="1"/>
          <p:nvPr/>
        </p:nvSpPr>
        <p:spPr>
          <a:xfrm>
            <a:off x="9269044" y="3506470"/>
            <a:ext cx="5845912" cy="756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200" b="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Population erstellen</a:t>
            </a:r>
          </a:p>
        </p:txBody>
      </p:sp>
      <p:sp>
        <p:nvSpPr>
          <p:cNvPr id="213" name="0.   Initialisieren"/>
          <p:cNvSpPr txBox="1"/>
          <p:nvPr/>
        </p:nvSpPr>
        <p:spPr>
          <a:xfrm>
            <a:off x="8230361" y="1276350"/>
            <a:ext cx="7923277" cy="1257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000" b="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0.   Initialisieren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Bild" descr="Bil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550" y="5473700"/>
            <a:ext cx="1617837" cy="1143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6" name="Bild" descr="Bil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5800" y="5473700"/>
            <a:ext cx="1617837" cy="1143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" name="Bild" descr="Bil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7050" y="5473700"/>
            <a:ext cx="1617837" cy="1143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8" name="Bild" descr="Bil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8300" y="5473700"/>
            <a:ext cx="1617837" cy="1143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" name="Bild" descr="Bil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9550" y="5473700"/>
            <a:ext cx="1617837" cy="1143000"/>
          </a:xfrm>
          <a:prstGeom prst="rect">
            <a:avLst/>
          </a:prstGeom>
          <a:ln w="12700">
            <a:miter lim="400000"/>
          </a:ln>
        </p:spPr>
      </p:pic>
      <p:sp>
        <p:nvSpPr>
          <p:cNvPr id="220" name="Population erstellen"/>
          <p:cNvSpPr txBox="1"/>
          <p:nvPr/>
        </p:nvSpPr>
        <p:spPr>
          <a:xfrm>
            <a:off x="9269044" y="3506470"/>
            <a:ext cx="5845912" cy="756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200" b="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Population erstellen</a:t>
            </a:r>
          </a:p>
        </p:txBody>
      </p:sp>
      <p:sp>
        <p:nvSpPr>
          <p:cNvPr id="221" name="0.   Initialisieren"/>
          <p:cNvSpPr txBox="1"/>
          <p:nvPr/>
        </p:nvSpPr>
        <p:spPr>
          <a:xfrm>
            <a:off x="8230361" y="1276350"/>
            <a:ext cx="7923277" cy="1257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000" b="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0.   Initialisieren</a:t>
            </a:r>
          </a:p>
        </p:txBody>
      </p:sp>
      <p:pic>
        <p:nvPicPr>
          <p:cNvPr id="222" name="Bild" descr="Bil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018" y="7614565"/>
            <a:ext cx="2704101" cy="368471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Bild" descr="Bil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118" y="7614565"/>
            <a:ext cx="2704101" cy="368471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Bild" descr="Bil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0718" y="7614565"/>
            <a:ext cx="2704101" cy="368471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" name="Bild" descr="Bil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5618" y="7614565"/>
            <a:ext cx="2704101" cy="368471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6" name="Bild" descr="Bil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3218" y="7614565"/>
            <a:ext cx="2704101" cy="36847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Bild" descr="Bil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550" y="5473700"/>
            <a:ext cx="1617837" cy="1143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9" name="Bild" descr="Bil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5800" y="5473700"/>
            <a:ext cx="1617837" cy="1143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0" name="Bild" descr="Bil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7050" y="5473700"/>
            <a:ext cx="1617837" cy="1143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1" name="Bild" descr="Bil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8300" y="5473700"/>
            <a:ext cx="1617837" cy="1143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2" name="Bild" descr="Bil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9550" y="5473700"/>
            <a:ext cx="1617837" cy="1143000"/>
          </a:xfrm>
          <a:prstGeom prst="rect">
            <a:avLst/>
          </a:prstGeom>
          <a:ln w="12700">
            <a:miter lim="400000"/>
          </a:ln>
        </p:spPr>
      </p:pic>
      <p:sp>
        <p:nvSpPr>
          <p:cNvPr id="233" name="Population erstellen"/>
          <p:cNvSpPr txBox="1"/>
          <p:nvPr/>
        </p:nvSpPr>
        <p:spPr>
          <a:xfrm>
            <a:off x="9269044" y="3506470"/>
            <a:ext cx="5845912" cy="756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200" b="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Population erstellen</a:t>
            </a:r>
          </a:p>
        </p:txBody>
      </p:sp>
      <p:sp>
        <p:nvSpPr>
          <p:cNvPr id="234" name="0.   Initialisieren"/>
          <p:cNvSpPr txBox="1"/>
          <p:nvPr/>
        </p:nvSpPr>
        <p:spPr>
          <a:xfrm>
            <a:off x="8230361" y="1276350"/>
            <a:ext cx="7923277" cy="1257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000" b="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0.   Initialisieren</a:t>
            </a:r>
          </a:p>
        </p:txBody>
      </p:sp>
      <p:pic>
        <p:nvPicPr>
          <p:cNvPr id="235" name="Bild" descr="Bil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018" y="7614565"/>
            <a:ext cx="2704101" cy="3684713"/>
          </a:xfrm>
          <a:prstGeom prst="rect">
            <a:avLst/>
          </a:prstGeom>
          <a:ln w="12700">
            <a:miter lim="400000"/>
          </a:ln>
        </p:spPr>
      </p:pic>
      <p:sp>
        <p:nvSpPr>
          <p:cNvPr id="236" name="1"/>
          <p:cNvSpPr txBox="1"/>
          <p:nvPr/>
        </p:nvSpPr>
        <p:spPr>
          <a:xfrm>
            <a:off x="2819786" y="10271487"/>
            <a:ext cx="396749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1</a:t>
            </a:r>
          </a:p>
        </p:txBody>
      </p:sp>
      <p:sp>
        <p:nvSpPr>
          <p:cNvPr id="237" name="1"/>
          <p:cNvSpPr txBox="1"/>
          <p:nvPr/>
        </p:nvSpPr>
        <p:spPr>
          <a:xfrm>
            <a:off x="3835786" y="10271487"/>
            <a:ext cx="396749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1</a:t>
            </a:r>
          </a:p>
        </p:txBody>
      </p:sp>
      <p:sp>
        <p:nvSpPr>
          <p:cNvPr id="238" name="1"/>
          <p:cNvSpPr txBox="1"/>
          <p:nvPr/>
        </p:nvSpPr>
        <p:spPr>
          <a:xfrm>
            <a:off x="4851786" y="10271487"/>
            <a:ext cx="396749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1</a:t>
            </a:r>
          </a:p>
        </p:txBody>
      </p:sp>
      <p:sp>
        <p:nvSpPr>
          <p:cNvPr id="239" name="Gewichte"/>
          <p:cNvSpPr txBox="1"/>
          <p:nvPr/>
        </p:nvSpPr>
        <p:spPr>
          <a:xfrm>
            <a:off x="2559384" y="11970203"/>
            <a:ext cx="17466768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>
              <a:defRPr sz="5200" b="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pPr>
            <a:r>
              <a:t>Gewichte</a:t>
            </a:r>
          </a:p>
        </p:txBody>
      </p:sp>
      <p:pic>
        <p:nvPicPr>
          <p:cNvPr id="240" name="Bild" descr="Bil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118" y="7614565"/>
            <a:ext cx="2704101" cy="3684713"/>
          </a:xfrm>
          <a:prstGeom prst="rect">
            <a:avLst/>
          </a:prstGeom>
          <a:ln w="12700">
            <a:miter lim="400000"/>
          </a:ln>
        </p:spPr>
      </p:pic>
      <p:sp>
        <p:nvSpPr>
          <p:cNvPr id="241" name="1"/>
          <p:cNvSpPr txBox="1"/>
          <p:nvPr/>
        </p:nvSpPr>
        <p:spPr>
          <a:xfrm>
            <a:off x="6413886" y="10271487"/>
            <a:ext cx="396749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1</a:t>
            </a:r>
          </a:p>
        </p:txBody>
      </p:sp>
      <p:sp>
        <p:nvSpPr>
          <p:cNvPr id="242" name="1"/>
          <p:cNvSpPr txBox="1"/>
          <p:nvPr/>
        </p:nvSpPr>
        <p:spPr>
          <a:xfrm>
            <a:off x="7429886" y="10271487"/>
            <a:ext cx="396749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1</a:t>
            </a:r>
          </a:p>
        </p:txBody>
      </p:sp>
      <p:sp>
        <p:nvSpPr>
          <p:cNvPr id="243" name="1"/>
          <p:cNvSpPr txBox="1"/>
          <p:nvPr/>
        </p:nvSpPr>
        <p:spPr>
          <a:xfrm>
            <a:off x="8445886" y="10271487"/>
            <a:ext cx="396749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1</a:t>
            </a:r>
          </a:p>
        </p:txBody>
      </p:sp>
      <p:pic>
        <p:nvPicPr>
          <p:cNvPr id="244" name="Bild" descr="Bil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0718" y="7614565"/>
            <a:ext cx="2704101" cy="3684713"/>
          </a:xfrm>
          <a:prstGeom prst="rect">
            <a:avLst/>
          </a:prstGeom>
          <a:ln w="12700">
            <a:miter lim="400000"/>
          </a:ln>
        </p:spPr>
      </p:pic>
      <p:sp>
        <p:nvSpPr>
          <p:cNvPr id="245" name="1"/>
          <p:cNvSpPr txBox="1"/>
          <p:nvPr/>
        </p:nvSpPr>
        <p:spPr>
          <a:xfrm>
            <a:off x="10071486" y="10271487"/>
            <a:ext cx="396749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1</a:t>
            </a:r>
          </a:p>
        </p:txBody>
      </p:sp>
      <p:sp>
        <p:nvSpPr>
          <p:cNvPr id="246" name="1"/>
          <p:cNvSpPr txBox="1"/>
          <p:nvPr/>
        </p:nvSpPr>
        <p:spPr>
          <a:xfrm>
            <a:off x="11087486" y="10271487"/>
            <a:ext cx="396749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1</a:t>
            </a:r>
          </a:p>
        </p:txBody>
      </p:sp>
      <p:sp>
        <p:nvSpPr>
          <p:cNvPr id="247" name="1"/>
          <p:cNvSpPr txBox="1"/>
          <p:nvPr/>
        </p:nvSpPr>
        <p:spPr>
          <a:xfrm>
            <a:off x="12103486" y="10271487"/>
            <a:ext cx="396749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1</a:t>
            </a:r>
          </a:p>
        </p:txBody>
      </p:sp>
      <p:pic>
        <p:nvPicPr>
          <p:cNvPr id="248" name="Bild" descr="Bil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5618" y="7614565"/>
            <a:ext cx="2704101" cy="3684713"/>
          </a:xfrm>
          <a:prstGeom prst="rect">
            <a:avLst/>
          </a:prstGeom>
          <a:ln w="12700">
            <a:miter lim="400000"/>
          </a:ln>
        </p:spPr>
      </p:pic>
      <p:sp>
        <p:nvSpPr>
          <p:cNvPr id="249" name="1"/>
          <p:cNvSpPr txBox="1"/>
          <p:nvPr/>
        </p:nvSpPr>
        <p:spPr>
          <a:xfrm>
            <a:off x="13716386" y="10271487"/>
            <a:ext cx="396749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1</a:t>
            </a:r>
          </a:p>
        </p:txBody>
      </p:sp>
      <p:sp>
        <p:nvSpPr>
          <p:cNvPr id="250" name="1"/>
          <p:cNvSpPr txBox="1"/>
          <p:nvPr/>
        </p:nvSpPr>
        <p:spPr>
          <a:xfrm>
            <a:off x="14732386" y="10271487"/>
            <a:ext cx="396749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1</a:t>
            </a:r>
          </a:p>
        </p:txBody>
      </p:sp>
      <p:sp>
        <p:nvSpPr>
          <p:cNvPr id="251" name="1"/>
          <p:cNvSpPr txBox="1"/>
          <p:nvPr/>
        </p:nvSpPr>
        <p:spPr>
          <a:xfrm>
            <a:off x="15748386" y="10271487"/>
            <a:ext cx="396749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1</a:t>
            </a:r>
          </a:p>
        </p:txBody>
      </p:sp>
      <p:pic>
        <p:nvPicPr>
          <p:cNvPr id="252" name="Bild" descr="Bil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3218" y="7614565"/>
            <a:ext cx="2704101" cy="3684713"/>
          </a:xfrm>
          <a:prstGeom prst="rect">
            <a:avLst/>
          </a:prstGeom>
          <a:ln w="12700">
            <a:miter lim="400000"/>
          </a:ln>
        </p:spPr>
      </p:pic>
      <p:sp>
        <p:nvSpPr>
          <p:cNvPr id="253" name="1"/>
          <p:cNvSpPr txBox="1"/>
          <p:nvPr/>
        </p:nvSpPr>
        <p:spPr>
          <a:xfrm>
            <a:off x="17373986" y="10271487"/>
            <a:ext cx="396749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1</a:t>
            </a:r>
          </a:p>
        </p:txBody>
      </p:sp>
      <p:sp>
        <p:nvSpPr>
          <p:cNvPr id="254" name="1"/>
          <p:cNvSpPr txBox="1"/>
          <p:nvPr/>
        </p:nvSpPr>
        <p:spPr>
          <a:xfrm>
            <a:off x="18389986" y="10271487"/>
            <a:ext cx="396749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1</a:t>
            </a:r>
          </a:p>
        </p:txBody>
      </p:sp>
      <p:sp>
        <p:nvSpPr>
          <p:cNvPr id="255" name="1"/>
          <p:cNvSpPr txBox="1"/>
          <p:nvPr/>
        </p:nvSpPr>
        <p:spPr>
          <a:xfrm>
            <a:off x="19405986" y="10271487"/>
            <a:ext cx="396749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1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Bild" descr="Bil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550" y="5473700"/>
            <a:ext cx="1617837" cy="1143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8" name="Bild" descr="Bil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5800" y="5473700"/>
            <a:ext cx="1617837" cy="1143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9" name="Bild" descr="Bil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7050" y="5473700"/>
            <a:ext cx="1617837" cy="1143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0" name="Bild" descr="Bil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8300" y="5473700"/>
            <a:ext cx="1617837" cy="1143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1" name="Bild" descr="Bil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9550" y="5473700"/>
            <a:ext cx="1617837" cy="1143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2" name="Bild" descr="Bil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018" y="7614565"/>
            <a:ext cx="2704101" cy="3684713"/>
          </a:xfrm>
          <a:prstGeom prst="rect">
            <a:avLst/>
          </a:prstGeom>
          <a:ln w="12700">
            <a:miter lim="400000"/>
          </a:ln>
        </p:spPr>
      </p:pic>
      <p:sp>
        <p:nvSpPr>
          <p:cNvPr id="263" name="1"/>
          <p:cNvSpPr txBox="1"/>
          <p:nvPr/>
        </p:nvSpPr>
        <p:spPr>
          <a:xfrm>
            <a:off x="2819786" y="10271487"/>
            <a:ext cx="396749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1</a:t>
            </a:r>
          </a:p>
        </p:txBody>
      </p:sp>
      <p:sp>
        <p:nvSpPr>
          <p:cNvPr id="264" name="1"/>
          <p:cNvSpPr txBox="1"/>
          <p:nvPr/>
        </p:nvSpPr>
        <p:spPr>
          <a:xfrm>
            <a:off x="3835786" y="10271487"/>
            <a:ext cx="396749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1</a:t>
            </a:r>
          </a:p>
        </p:txBody>
      </p:sp>
      <p:sp>
        <p:nvSpPr>
          <p:cNvPr id="265" name="1"/>
          <p:cNvSpPr txBox="1"/>
          <p:nvPr/>
        </p:nvSpPr>
        <p:spPr>
          <a:xfrm>
            <a:off x="4851786" y="10271487"/>
            <a:ext cx="396749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1</a:t>
            </a:r>
          </a:p>
        </p:txBody>
      </p:sp>
      <p:sp>
        <p:nvSpPr>
          <p:cNvPr id="266" name="Gewichte"/>
          <p:cNvSpPr txBox="1"/>
          <p:nvPr/>
        </p:nvSpPr>
        <p:spPr>
          <a:xfrm>
            <a:off x="2559384" y="11970203"/>
            <a:ext cx="17466768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>
              <a:defRPr sz="5200" b="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pPr>
            <a:r>
              <a:t>Gewichte</a:t>
            </a:r>
          </a:p>
        </p:txBody>
      </p:sp>
      <p:pic>
        <p:nvPicPr>
          <p:cNvPr id="267" name="Bild" descr="Bil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118" y="7614565"/>
            <a:ext cx="2704101" cy="3684713"/>
          </a:xfrm>
          <a:prstGeom prst="rect">
            <a:avLst/>
          </a:prstGeom>
          <a:ln w="12700">
            <a:miter lim="400000"/>
          </a:ln>
        </p:spPr>
      </p:pic>
      <p:sp>
        <p:nvSpPr>
          <p:cNvPr id="268" name="1"/>
          <p:cNvSpPr txBox="1"/>
          <p:nvPr/>
        </p:nvSpPr>
        <p:spPr>
          <a:xfrm>
            <a:off x="6413886" y="10271487"/>
            <a:ext cx="396749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1</a:t>
            </a:r>
          </a:p>
        </p:txBody>
      </p:sp>
      <p:sp>
        <p:nvSpPr>
          <p:cNvPr id="269" name="1"/>
          <p:cNvSpPr txBox="1"/>
          <p:nvPr/>
        </p:nvSpPr>
        <p:spPr>
          <a:xfrm>
            <a:off x="7429886" y="10271487"/>
            <a:ext cx="396749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1</a:t>
            </a:r>
          </a:p>
        </p:txBody>
      </p:sp>
      <p:sp>
        <p:nvSpPr>
          <p:cNvPr id="270" name="1"/>
          <p:cNvSpPr txBox="1"/>
          <p:nvPr/>
        </p:nvSpPr>
        <p:spPr>
          <a:xfrm>
            <a:off x="8445886" y="10271487"/>
            <a:ext cx="396749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1</a:t>
            </a:r>
          </a:p>
        </p:txBody>
      </p:sp>
      <p:pic>
        <p:nvPicPr>
          <p:cNvPr id="271" name="Bild" descr="Bil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0718" y="7614565"/>
            <a:ext cx="2704101" cy="3684713"/>
          </a:xfrm>
          <a:prstGeom prst="rect">
            <a:avLst/>
          </a:prstGeom>
          <a:ln w="12700">
            <a:miter lim="400000"/>
          </a:ln>
        </p:spPr>
      </p:pic>
      <p:sp>
        <p:nvSpPr>
          <p:cNvPr id="272" name="1"/>
          <p:cNvSpPr txBox="1"/>
          <p:nvPr/>
        </p:nvSpPr>
        <p:spPr>
          <a:xfrm>
            <a:off x="10071486" y="10271487"/>
            <a:ext cx="396749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1</a:t>
            </a:r>
          </a:p>
        </p:txBody>
      </p:sp>
      <p:sp>
        <p:nvSpPr>
          <p:cNvPr id="273" name="1"/>
          <p:cNvSpPr txBox="1"/>
          <p:nvPr/>
        </p:nvSpPr>
        <p:spPr>
          <a:xfrm>
            <a:off x="11087486" y="10271487"/>
            <a:ext cx="396749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1</a:t>
            </a:r>
          </a:p>
        </p:txBody>
      </p:sp>
      <p:sp>
        <p:nvSpPr>
          <p:cNvPr id="274" name="1"/>
          <p:cNvSpPr txBox="1"/>
          <p:nvPr/>
        </p:nvSpPr>
        <p:spPr>
          <a:xfrm>
            <a:off x="12103486" y="10271487"/>
            <a:ext cx="396749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1</a:t>
            </a:r>
          </a:p>
        </p:txBody>
      </p:sp>
      <p:pic>
        <p:nvPicPr>
          <p:cNvPr id="275" name="Bild" descr="Bil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5618" y="7614565"/>
            <a:ext cx="2704101" cy="3684713"/>
          </a:xfrm>
          <a:prstGeom prst="rect">
            <a:avLst/>
          </a:prstGeom>
          <a:ln w="12700">
            <a:miter lim="400000"/>
          </a:ln>
        </p:spPr>
      </p:pic>
      <p:sp>
        <p:nvSpPr>
          <p:cNvPr id="276" name="1"/>
          <p:cNvSpPr txBox="1"/>
          <p:nvPr/>
        </p:nvSpPr>
        <p:spPr>
          <a:xfrm>
            <a:off x="13716386" y="10271487"/>
            <a:ext cx="396749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1</a:t>
            </a:r>
          </a:p>
        </p:txBody>
      </p:sp>
      <p:sp>
        <p:nvSpPr>
          <p:cNvPr id="277" name="1"/>
          <p:cNvSpPr txBox="1"/>
          <p:nvPr/>
        </p:nvSpPr>
        <p:spPr>
          <a:xfrm>
            <a:off x="14732386" y="10271487"/>
            <a:ext cx="396749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1</a:t>
            </a:r>
          </a:p>
        </p:txBody>
      </p:sp>
      <p:sp>
        <p:nvSpPr>
          <p:cNvPr id="278" name="1"/>
          <p:cNvSpPr txBox="1"/>
          <p:nvPr/>
        </p:nvSpPr>
        <p:spPr>
          <a:xfrm>
            <a:off x="15748386" y="10271487"/>
            <a:ext cx="396749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1</a:t>
            </a:r>
          </a:p>
        </p:txBody>
      </p:sp>
      <p:pic>
        <p:nvPicPr>
          <p:cNvPr id="279" name="Bild" descr="Bil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3218" y="7614565"/>
            <a:ext cx="2704101" cy="3684713"/>
          </a:xfrm>
          <a:prstGeom prst="rect">
            <a:avLst/>
          </a:prstGeom>
          <a:ln w="12700">
            <a:miter lim="400000"/>
          </a:ln>
        </p:spPr>
      </p:pic>
      <p:sp>
        <p:nvSpPr>
          <p:cNvPr id="280" name="1"/>
          <p:cNvSpPr txBox="1"/>
          <p:nvPr/>
        </p:nvSpPr>
        <p:spPr>
          <a:xfrm>
            <a:off x="17373986" y="10271487"/>
            <a:ext cx="396749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1</a:t>
            </a:r>
          </a:p>
        </p:txBody>
      </p:sp>
      <p:sp>
        <p:nvSpPr>
          <p:cNvPr id="281" name="1"/>
          <p:cNvSpPr txBox="1"/>
          <p:nvPr/>
        </p:nvSpPr>
        <p:spPr>
          <a:xfrm>
            <a:off x="18389986" y="10271487"/>
            <a:ext cx="396749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1</a:t>
            </a:r>
          </a:p>
        </p:txBody>
      </p:sp>
      <p:sp>
        <p:nvSpPr>
          <p:cNvPr id="282" name="1"/>
          <p:cNvSpPr txBox="1"/>
          <p:nvPr/>
        </p:nvSpPr>
        <p:spPr>
          <a:xfrm>
            <a:off x="19405986" y="10271487"/>
            <a:ext cx="396749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1</a:t>
            </a:r>
          </a:p>
        </p:txBody>
      </p:sp>
      <p:sp>
        <p:nvSpPr>
          <p:cNvPr id="283" name="Eigenschaften variieren"/>
          <p:cNvSpPr txBox="1"/>
          <p:nvPr/>
        </p:nvSpPr>
        <p:spPr>
          <a:xfrm>
            <a:off x="8918474" y="3506470"/>
            <a:ext cx="6855664" cy="756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200" b="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Eigenschaften variieren</a:t>
            </a:r>
          </a:p>
        </p:txBody>
      </p:sp>
      <p:sp>
        <p:nvSpPr>
          <p:cNvPr id="284" name="1.   Mutieren"/>
          <p:cNvSpPr txBox="1"/>
          <p:nvPr/>
        </p:nvSpPr>
        <p:spPr>
          <a:xfrm>
            <a:off x="9108757" y="1276350"/>
            <a:ext cx="6166486" cy="1257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000" b="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1.   Mutieren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Bild" descr="Bil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550" y="5473700"/>
            <a:ext cx="1617837" cy="1143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87" name="Bild" descr="Bil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5800" y="5473700"/>
            <a:ext cx="1617837" cy="1143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88" name="Bild" descr="Bil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7050" y="5473700"/>
            <a:ext cx="1617837" cy="1143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89" name="Bild" descr="Bil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8300" y="5473700"/>
            <a:ext cx="1617837" cy="1143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90" name="Bild" descr="Bil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9550" y="5473700"/>
            <a:ext cx="1617837" cy="1143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91" name="Bild" descr="Bil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018" y="7614565"/>
            <a:ext cx="2704101" cy="3684713"/>
          </a:xfrm>
          <a:prstGeom prst="rect">
            <a:avLst/>
          </a:prstGeom>
          <a:ln w="12700">
            <a:miter lim="400000"/>
          </a:ln>
        </p:spPr>
      </p:pic>
      <p:sp>
        <p:nvSpPr>
          <p:cNvPr id="292" name="1"/>
          <p:cNvSpPr txBox="1"/>
          <p:nvPr/>
        </p:nvSpPr>
        <p:spPr>
          <a:xfrm>
            <a:off x="2819786" y="10271487"/>
            <a:ext cx="396749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1</a:t>
            </a:r>
          </a:p>
        </p:txBody>
      </p:sp>
      <p:sp>
        <p:nvSpPr>
          <p:cNvPr id="293" name="2"/>
          <p:cNvSpPr txBox="1"/>
          <p:nvPr/>
        </p:nvSpPr>
        <p:spPr>
          <a:xfrm>
            <a:off x="3835786" y="10271487"/>
            <a:ext cx="396749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chemeClr val="accent5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2</a:t>
            </a:r>
          </a:p>
        </p:txBody>
      </p:sp>
      <p:sp>
        <p:nvSpPr>
          <p:cNvPr id="294" name="1"/>
          <p:cNvSpPr txBox="1"/>
          <p:nvPr/>
        </p:nvSpPr>
        <p:spPr>
          <a:xfrm>
            <a:off x="4851786" y="10271487"/>
            <a:ext cx="396749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1</a:t>
            </a:r>
          </a:p>
        </p:txBody>
      </p:sp>
      <p:sp>
        <p:nvSpPr>
          <p:cNvPr id="295" name="Gewichte"/>
          <p:cNvSpPr txBox="1"/>
          <p:nvPr/>
        </p:nvSpPr>
        <p:spPr>
          <a:xfrm>
            <a:off x="2559384" y="11970203"/>
            <a:ext cx="17466768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>
              <a:defRPr sz="5200" b="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pPr>
            <a:r>
              <a:t>Gewichte</a:t>
            </a:r>
          </a:p>
        </p:txBody>
      </p:sp>
      <p:pic>
        <p:nvPicPr>
          <p:cNvPr id="296" name="Bild" descr="Bil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118" y="7614565"/>
            <a:ext cx="2704101" cy="3684713"/>
          </a:xfrm>
          <a:prstGeom prst="rect">
            <a:avLst/>
          </a:prstGeom>
          <a:ln w="12700">
            <a:miter lim="400000"/>
          </a:ln>
        </p:spPr>
      </p:pic>
      <p:sp>
        <p:nvSpPr>
          <p:cNvPr id="297" name="3"/>
          <p:cNvSpPr txBox="1"/>
          <p:nvPr/>
        </p:nvSpPr>
        <p:spPr>
          <a:xfrm>
            <a:off x="6413886" y="10271487"/>
            <a:ext cx="396749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chemeClr val="accent5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3</a:t>
            </a:r>
          </a:p>
        </p:txBody>
      </p:sp>
      <p:sp>
        <p:nvSpPr>
          <p:cNvPr id="298" name="1"/>
          <p:cNvSpPr txBox="1"/>
          <p:nvPr/>
        </p:nvSpPr>
        <p:spPr>
          <a:xfrm>
            <a:off x="7429886" y="10271487"/>
            <a:ext cx="396749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1</a:t>
            </a:r>
          </a:p>
        </p:txBody>
      </p:sp>
      <p:sp>
        <p:nvSpPr>
          <p:cNvPr id="299" name="1"/>
          <p:cNvSpPr txBox="1"/>
          <p:nvPr/>
        </p:nvSpPr>
        <p:spPr>
          <a:xfrm>
            <a:off x="8445886" y="10271487"/>
            <a:ext cx="396749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1</a:t>
            </a:r>
          </a:p>
        </p:txBody>
      </p:sp>
      <p:pic>
        <p:nvPicPr>
          <p:cNvPr id="300" name="Bild" descr="Bil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0718" y="7614565"/>
            <a:ext cx="2704101" cy="3684713"/>
          </a:xfrm>
          <a:prstGeom prst="rect">
            <a:avLst/>
          </a:prstGeom>
          <a:ln w="12700">
            <a:miter lim="400000"/>
          </a:ln>
        </p:spPr>
      </p:pic>
      <p:sp>
        <p:nvSpPr>
          <p:cNvPr id="301" name="2"/>
          <p:cNvSpPr txBox="1"/>
          <p:nvPr/>
        </p:nvSpPr>
        <p:spPr>
          <a:xfrm>
            <a:off x="10071486" y="10271487"/>
            <a:ext cx="396749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chemeClr val="accent5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2</a:t>
            </a:r>
          </a:p>
        </p:txBody>
      </p:sp>
      <p:sp>
        <p:nvSpPr>
          <p:cNvPr id="302" name="1"/>
          <p:cNvSpPr txBox="1"/>
          <p:nvPr/>
        </p:nvSpPr>
        <p:spPr>
          <a:xfrm>
            <a:off x="11087486" y="10271487"/>
            <a:ext cx="396749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1</a:t>
            </a:r>
          </a:p>
        </p:txBody>
      </p:sp>
      <p:sp>
        <p:nvSpPr>
          <p:cNvPr id="303" name="2"/>
          <p:cNvSpPr txBox="1"/>
          <p:nvPr/>
        </p:nvSpPr>
        <p:spPr>
          <a:xfrm>
            <a:off x="12103486" y="10271487"/>
            <a:ext cx="396749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chemeClr val="accent5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2</a:t>
            </a:r>
          </a:p>
        </p:txBody>
      </p:sp>
      <p:pic>
        <p:nvPicPr>
          <p:cNvPr id="304" name="Bild" descr="Bil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5618" y="7614565"/>
            <a:ext cx="2704101" cy="3684713"/>
          </a:xfrm>
          <a:prstGeom prst="rect">
            <a:avLst/>
          </a:prstGeom>
          <a:ln w="12700">
            <a:miter lim="400000"/>
          </a:ln>
        </p:spPr>
      </p:pic>
      <p:sp>
        <p:nvSpPr>
          <p:cNvPr id="305" name="1"/>
          <p:cNvSpPr txBox="1"/>
          <p:nvPr/>
        </p:nvSpPr>
        <p:spPr>
          <a:xfrm>
            <a:off x="13716386" y="10271487"/>
            <a:ext cx="396749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1</a:t>
            </a:r>
          </a:p>
        </p:txBody>
      </p:sp>
      <p:sp>
        <p:nvSpPr>
          <p:cNvPr id="306" name="1"/>
          <p:cNvSpPr txBox="1"/>
          <p:nvPr/>
        </p:nvSpPr>
        <p:spPr>
          <a:xfrm>
            <a:off x="14732386" y="10271487"/>
            <a:ext cx="396749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1</a:t>
            </a:r>
          </a:p>
        </p:txBody>
      </p:sp>
      <p:sp>
        <p:nvSpPr>
          <p:cNvPr id="307" name="3"/>
          <p:cNvSpPr txBox="1"/>
          <p:nvPr/>
        </p:nvSpPr>
        <p:spPr>
          <a:xfrm>
            <a:off x="15748386" y="10271487"/>
            <a:ext cx="396749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chemeClr val="accent5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3</a:t>
            </a:r>
          </a:p>
        </p:txBody>
      </p:sp>
      <p:pic>
        <p:nvPicPr>
          <p:cNvPr id="308" name="Bild" descr="Bil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3218" y="7614565"/>
            <a:ext cx="2704101" cy="3684713"/>
          </a:xfrm>
          <a:prstGeom prst="rect">
            <a:avLst/>
          </a:prstGeom>
          <a:ln w="12700">
            <a:miter lim="400000"/>
          </a:ln>
        </p:spPr>
      </p:pic>
      <p:sp>
        <p:nvSpPr>
          <p:cNvPr id="309" name="2"/>
          <p:cNvSpPr txBox="1"/>
          <p:nvPr/>
        </p:nvSpPr>
        <p:spPr>
          <a:xfrm>
            <a:off x="17373986" y="10271487"/>
            <a:ext cx="396749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chemeClr val="accent5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2</a:t>
            </a:r>
          </a:p>
        </p:txBody>
      </p:sp>
      <p:sp>
        <p:nvSpPr>
          <p:cNvPr id="310" name="3"/>
          <p:cNvSpPr txBox="1"/>
          <p:nvPr/>
        </p:nvSpPr>
        <p:spPr>
          <a:xfrm>
            <a:off x="18389986" y="10271487"/>
            <a:ext cx="396749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chemeClr val="accent5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3</a:t>
            </a:r>
          </a:p>
        </p:txBody>
      </p:sp>
      <p:sp>
        <p:nvSpPr>
          <p:cNvPr id="311" name="1"/>
          <p:cNvSpPr txBox="1"/>
          <p:nvPr/>
        </p:nvSpPr>
        <p:spPr>
          <a:xfrm>
            <a:off x="19405986" y="10271487"/>
            <a:ext cx="396749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chemeClr val="accent4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1</a:t>
            </a:r>
          </a:p>
        </p:txBody>
      </p:sp>
      <p:sp>
        <p:nvSpPr>
          <p:cNvPr id="312" name="Eigenschaften variieren"/>
          <p:cNvSpPr txBox="1"/>
          <p:nvPr/>
        </p:nvSpPr>
        <p:spPr>
          <a:xfrm>
            <a:off x="8918474" y="3506470"/>
            <a:ext cx="6855664" cy="756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200" b="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Eigenschaften variieren</a:t>
            </a:r>
          </a:p>
        </p:txBody>
      </p:sp>
      <p:sp>
        <p:nvSpPr>
          <p:cNvPr id="313" name="1.   Mutieren"/>
          <p:cNvSpPr txBox="1"/>
          <p:nvPr/>
        </p:nvSpPr>
        <p:spPr>
          <a:xfrm>
            <a:off x="9108757" y="1276350"/>
            <a:ext cx="6166486" cy="1257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000" b="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1.   Mutieren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Bild" descr="Bil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750" y="9258300"/>
            <a:ext cx="1617837" cy="1143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16" name="Bild" descr="Bil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1400" y="6985000"/>
            <a:ext cx="1617837" cy="1143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17" name="Bild" descr="Bil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7050" y="6075045"/>
            <a:ext cx="1617837" cy="1143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8" name="Bild" descr="Bil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0" y="7848600"/>
            <a:ext cx="1617837" cy="1143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19" name="Bild" descr="Bil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4650" y="9258300"/>
            <a:ext cx="1617837" cy="1143000"/>
          </a:xfrm>
          <a:prstGeom prst="rect">
            <a:avLst/>
          </a:prstGeom>
          <a:ln w="12700">
            <a:miter lim="400000"/>
          </a:ln>
        </p:spPr>
      </p:pic>
      <p:sp>
        <p:nvSpPr>
          <p:cNvPr id="320" name="Nach Bewertungsfunktionen"/>
          <p:cNvSpPr txBox="1"/>
          <p:nvPr/>
        </p:nvSpPr>
        <p:spPr>
          <a:xfrm>
            <a:off x="8099145" y="3493770"/>
            <a:ext cx="8185710" cy="756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200" b="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Nach Bewertungsfunktionen</a:t>
            </a:r>
          </a:p>
        </p:txBody>
      </p:sp>
      <p:sp>
        <p:nvSpPr>
          <p:cNvPr id="321" name="Rechteck"/>
          <p:cNvSpPr/>
          <p:nvPr/>
        </p:nvSpPr>
        <p:spPr>
          <a:xfrm>
            <a:off x="10482622" y="7289800"/>
            <a:ext cx="2026692" cy="1270000"/>
          </a:xfrm>
          <a:prstGeom prst="rect">
            <a:avLst/>
          </a:prstGeom>
          <a:solidFill>
            <a:srgbClr val="43434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22" name="Rechteck"/>
          <p:cNvSpPr/>
          <p:nvPr/>
        </p:nvSpPr>
        <p:spPr>
          <a:xfrm>
            <a:off x="8445115" y="8178800"/>
            <a:ext cx="4064001" cy="1270000"/>
          </a:xfrm>
          <a:prstGeom prst="rect">
            <a:avLst/>
          </a:prstGeom>
          <a:solidFill>
            <a:srgbClr val="43434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23" name="Rechteck"/>
          <p:cNvSpPr/>
          <p:nvPr/>
        </p:nvSpPr>
        <p:spPr>
          <a:xfrm>
            <a:off x="8445115" y="9042400"/>
            <a:ext cx="6101706" cy="1270000"/>
          </a:xfrm>
          <a:prstGeom prst="rect">
            <a:avLst/>
          </a:prstGeom>
          <a:solidFill>
            <a:srgbClr val="43434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24" name="1"/>
          <p:cNvSpPr txBox="1"/>
          <p:nvPr/>
        </p:nvSpPr>
        <p:spPr>
          <a:xfrm>
            <a:off x="11255226" y="7546340"/>
            <a:ext cx="481484" cy="756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200">
                <a:solidFill>
                  <a:srgbClr val="A9A9A9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1</a:t>
            </a:r>
          </a:p>
        </p:txBody>
      </p:sp>
      <p:sp>
        <p:nvSpPr>
          <p:cNvPr id="325" name="2"/>
          <p:cNvSpPr txBox="1"/>
          <p:nvPr/>
        </p:nvSpPr>
        <p:spPr>
          <a:xfrm>
            <a:off x="9229576" y="8435340"/>
            <a:ext cx="481484" cy="756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200">
                <a:solidFill>
                  <a:srgbClr val="A9A9A9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2</a:t>
            </a:r>
          </a:p>
        </p:txBody>
      </p:sp>
      <p:sp>
        <p:nvSpPr>
          <p:cNvPr id="326" name="3"/>
          <p:cNvSpPr txBox="1"/>
          <p:nvPr/>
        </p:nvSpPr>
        <p:spPr>
          <a:xfrm>
            <a:off x="13369777" y="9298940"/>
            <a:ext cx="481484" cy="756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200">
                <a:solidFill>
                  <a:srgbClr val="A9A9A9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3</a:t>
            </a:r>
          </a:p>
        </p:txBody>
      </p:sp>
      <p:sp>
        <p:nvSpPr>
          <p:cNvPr id="327" name="2.   Bewerten"/>
          <p:cNvSpPr txBox="1"/>
          <p:nvPr/>
        </p:nvSpPr>
        <p:spPr>
          <a:xfrm>
            <a:off x="8916161" y="1276350"/>
            <a:ext cx="6551677" cy="1257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000" b="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2.   Bewerten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Bild" descr="Bild"/>
          <p:cNvPicPr>
            <a:picLocks noChangeAspect="1"/>
          </p:cNvPicPr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5492750" y="9258300"/>
            <a:ext cx="1617837" cy="1143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30" name="Bild" descr="Bil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900" y="8089900"/>
            <a:ext cx="1617837" cy="1143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31" name="Bild" descr="Bil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7050" y="6532244"/>
            <a:ext cx="1617837" cy="1143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32" name="Bild" descr="Bil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9800" y="8229600"/>
            <a:ext cx="1617837" cy="1143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33" name="Bild" descr="Bild"/>
          <p:cNvPicPr>
            <a:picLocks noChangeAspect="1"/>
          </p:cNvPicPr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15614650" y="9258300"/>
            <a:ext cx="1617837" cy="1143000"/>
          </a:xfrm>
          <a:prstGeom prst="rect">
            <a:avLst/>
          </a:prstGeom>
          <a:ln w="12700">
            <a:miter lim="400000"/>
          </a:ln>
        </p:spPr>
      </p:pic>
      <p:sp>
        <p:nvSpPr>
          <p:cNvPr id="334" name="Eine bestimmte Anzahl auswählen"/>
          <p:cNvSpPr txBox="1"/>
          <p:nvPr/>
        </p:nvSpPr>
        <p:spPr>
          <a:xfrm>
            <a:off x="7227417" y="3493770"/>
            <a:ext cx="9929166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200" b="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Eine bestimmte Anzahl auswählen</a:t>
            </a:r>
          </a:p>
        </p:txBody>
      </p:sp>
      <p:sp>
        <p:nvSpPr>
          <p:cNvPr id="335" name="Kreis"/>
          <p:cNvSpPr/>
          <p:nvPr/>
        </p:nvSpPr>
        <p:spPr>
          <a:xfrm>
            <a:off x="8153400" y="4800600"/>
            <a:ext cx="6685137" cy="6685138"/>
          </a:xfrm>
          <a:prstGeom prst="ellipse">
            <a:avLst/>
          </a:prstGeom>
          <a:ln w="1397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36" name="3.   Selektieren"/>
          <p:cNvSpPr txBox="1"/>
          <p:nvPr/>
        </p:nvSpPr>
        <p:spPr>
          <a:xfrm>
            <a:off x="8474963" y="1276350"/>
            <a:ext cx="7434073" cy="1257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000" b="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3.   Selektieren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Bild" descr="Bild"/>
          <p:cNvPicPr>
            <a:picLocks noChangeAspect="1"/>
          </p:cNvPicPr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-1106001" y="-311506"/>
            <a:ext cx="27187771" cy="14658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Bild" descr="Bil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8596" y="6552233"/>
            <a:ext cx="1617838" cy="1143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Agent"/>
          <p:cNvSpPr txBox="1"/>
          <p:nvPr/>
        </p:nvSpPr>
        <p:spPr>
          <a:xfrm>
            <a:off x="10701528" y="1291919"/>
            <a:ext cx="2980945" cy="264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000" b="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Agent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0.   Initialisieren…"/>
          <p:cNvSpPr txBox="1"/>
          <p:nvPr/>
        </p:nvSpPr>
        <p:spPr>
          <a:xfrm>
            <a:off x="9151975" y="2346960"/>
            <a:ext cx="5840883" cy="67106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600" b="0">
                <a:latin typeface="DIN Next LT Pro"/>
                <a:ea typeface="DIN Next LT Pro"/>
                <a:cs typeface="DIN Next LT Pro"/>
                <a:sym typeface="DIN Next LT Pro"/>
              </a:defRPr>
            </a:pPr>
            <a:r>
              <a:t>0.   Initialisieren</a:t>
            </a:r>
          </a:p>
          <a:p>
            <a:pPr algn="l">
              <a:lnSpc>
                <a:spcPct val="150000"/>
              </a:lnSpc>
              <a:defRPr sz="6600" b="0">
                <a:latin typeface="DIN Next LT Pro"/>
                <a:ea typeface="DIN Next LT Pro"/>
                <a:cs typeface="DIN Next LT Pro"/>
                <a:sym typeface="DIN Next LT Pro"/>
              </a:defRPr>
            </a:pPr>
            <a:endParaRPr/>
          </a:p>
          <a:p>
            <a:pPr marL="963083" indent="-963083" algn="l">
              <a:lnSpc>
                <a:spcPct val="150000"/>
              </a:lnSpc>
              <a:buSzPct val="100000"/>
              <a:buAutoNum type="arabicPeriod"/>
              <a:defRPr sz="6600" b="0">
                <a:latin typeface="DIN Next LT Pro"/>
                <a:ea typeface="DIN Next LT Pro"/>
                <a:cs typeface="DIN Next LT Pro"/>
                <a:sym typeface="DIN Next LT Pro"/>
              </a:defRPr>
            </a:pPr>
            <a:r>
              <a:t>Mutieren</a:t>
            </a:r>
          </a:p>
          <a:p>
            <a:pPr marL="963083" indent="-963083" algn="l">
              <a:lnSpc>
                <a:spcPct val="150000"/>
              </a:lnSpc>
              <a:buSzPct val="100000"/>
              <a:buAutoNum type="arabicPeriod"/>
              <a:defRPr sz="6600" b="0">
                <a:latin typeface="DIN Next LT Pro"/>
                <a:ea typeface="DIN Next LT Pro"/>
                <a:cs typeface="DIN Next LT Pro"/>
                <a:sym typeface="DIN Next LT Pro"/>
              </a:defRPr>
            </a:pPr>
            <a:r>
              <a:t>Bewerten</a:t>
            </a:r>
          </a:p>
          <a:p>
            <a:pPr marL="963083" indent="-963083" algn="l">
              <a:lnSpc>
                <a:spcPct val="150000"/>
              </a:lnSpc>
              <a:buSzPct val="100000"/>
              <a:buAutoNum type="arabicPeriod"/>
              <a:defRPr sz="6600" b="0">
                <a:latin typeface="DIN Next LT Pro"/>
                <a:ea typeface="DIN Next LT Pro"/>
                <a:cs typeface="DIN Next LT Pro"/>
                <a:sym typeface="DIN Next LT Pro"/>
              </a:defRPr>
            </a:pPr>
            <a:r>
              <a:t>Selektieren</a:t>
            </a:r>
          </a:p>
        </p:txBody>
      </p:sp>
      <p:sp>
        <p:nvSpPr>
          <p:cNvPr id="340" name="Verbindungslinie"/>
          <p:cNvSpPr/>
          <p:nvPr/>
        </p:nvSpPr>
        <p:spPr>
          <a:xfrm>
            <a:off x="6948169" y="5651500"/>
            <a:ext cx="5123181" cy="51485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3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lnTo>
                  <a:pt x="7946" y="0"/>
                </a:lnTo>
              </a:path>
            </a:pathLst>
          </a:custGeom>
          <a:ln w="127000">
            <a:solidFill>
              <a:schemeClr val="accent1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Bild" descr="Bild"/>
          <p:cNvPicPr>
            <a:picLocks noChangeAspect="1"/>
          </p:cNvPicPr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-1106001" y="-311506"/>
            <a:ext cx="27187771" cy="14658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Bild" descr="Bil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8596" y="6552233"/>
            <a:ext cx="1617838" cy="1143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Agent"/>
          <p:cNvSpPr txBox="1"/>
          <p:nvPr/>
        </p:nvSpPr>
        <p:spPr>
          <a:xfrm>
            <a:off x="10701528" y="1291919"/>
            <a:ext cx="2980945" cy="264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000" b="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Agent</a:t>
            </a:r>
          </a:p>
        </p:txBody>
      </p:sp>
      <p:pic>
        <p:nvPicPr>
          <p:cNvPr id="128" name="Bild" descr="Bil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16901" y="5014807"/>
            <a:ext cx="1917036" cy="1568775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Augen"/>
          <p:cNvSpPr txBox="1"/>
          <p:nvPr/>
        </p:nvSpPr>
        <p:spPr>
          <a:xfrm>
            <a:off x="15357762" y="4156524"/>
            <a:ext cx="2400072" cy="1965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6600" b="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Augen</a:t>
            </a:r>
          </a:p>
        </p:txBody>
      </p:sp>
      <p:sp>
        <p:nvSpPr>
          <p:cNvPr id="130" name="(Input)"/>
          <p:cNvSpPr txBox="1"/>
          <p:nvPr/>
        </p:nvSpPr>
        <p:spPr>
          <a:xfrm>
            <a:off x="17809982" y="4156524"/>
            <a:ext cx="2431085" cy="1965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6600" b="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(Input)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Bild" descr="Bild"/>
          <p:cNvPicPr>
            <a:picLocks noChangeAspect="1"/>
          </p:cNvPicPr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-1106001" y="-311506"/>
            <a:ext cx="27187771" cy="14658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Bild" descr="Bil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8596" y="6552233"/>
            <a:ext cx="1617838" cy="1143001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Agent"/>
          <p:cNvSpPr txBox="1"/>
          <p:nvPr/>
        </p:nvSpPr>
        <p:spPr>
          <a:xfrm>
            <a:off x="10701528" y="1291919"/>
            <a:ext cx="2980945" cy="264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000" b="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Agent</a:t>
            </a:r>
          </a:p>
        </p:txBody>
      </p:sp>
      <p:pic>
        <p:nvPicPr>
          <p:cNvPr id="135" name="Bild" descr="Bil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16901" y="5014807"/>
            <a:ext cx="1917036" cy="15687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Bild" descr="Bild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10746" y="7737819"/>
            <a:ext cx="811954" cy="2366619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Augen"/>
          <p:cNvSpPr txBox="1"/>
          <p:nvPr/>
        </p:nvSpPr>
        <p:spPr>
          <a:xfrm>
            <a:off x="15357762" y="4156524"/>
            <a:ext cx="2400072" cy="1965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6600" b="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Augen</a:t>
            </a:r>
          </a:p>
        </p:txBody>
      </p:sp>
      <p:sp>
        <p:nvSpPr>
          <p:cNvPr id="138" name="Flügel"/>
          <p:cNvSpPr txBox="1"/>
          <p:nvPr/>
        </p:nvSpPr>
        <p:spPr>
          <a:xfrm>
            <a:off x="11153301" y="10384672"/>
            <a:ext cx="2369059" cy="1965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6600" b="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Flügel</a:t>
            </a:r>
          </a:p>
        </p:txBody>
      </p:sp>
      <p:sp>
        <p:nvSpPr>
          <p:cNvPr id="139" name="(Input)"/>
          <p:cNvSpPr txBox="1"/>
          <p:nvPr/>
        </p:nvSpPr>
        <p:spPr>
          <a:xfrm>
            <a:off x="17809982" y="4156524"/>
            <a:ext cx="2431085" cy="1965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6600" b="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(Input)</a:t>
            </a:r>
          </a:p>
        </p:txBody>
      </p:sp>
      <p:sp>
        <p:nvSpPr>
          <p:cNvPr id="140" name="(Output)"/>
          <p:cNvSpPr txBox="1"/>
          <p:nvPr/>
        </p:nvSpPr>
        <p:spPr>
          <a:xfrm>
            <a:off x="10773825" y="11401190"/>
            <a:ext cx="2995194" cy="1965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6600" b="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(Output)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Bild" descr="Bild"/>
          <p:cNvPicPr>
            <a:picLocks noChangeAspect="1"/>
          </p:cNvPicPr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-1106001" y="-311506"/>
            <a:ext cx="27187771" cy="14658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Bild" descr="Bil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8596" y="6552233"/>
            <a:ext cx="1617838" cy="1143001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Strategie"/>
          <p:cNvSpPr txBox="1"/>
          <p:nvPr/>
        </p:nvSpPr>
        <p:spPr>
          <a:xfrm>
            <a:off x="5022358" y="6479017"/>
            <a:ext cx="3407588" cy="1965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6600" b="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Strategie</a:t>
            </a:r>
          </a:p>
        </p:txBody>
      </p:sp>
      <p:sp>
        <p:nvSpPr>
          <p:cNvPr id="145" name="Augen"/>
          <p:cNvSpPr txBox="1"/>
          <p:nvPr/>
        </p:nvSpPr>
        <p:spPr>
          <a:xfrm>
            <a:off x="15357762" y="4156524"/>
            <a:ext cx="2400072" cy="1965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6600" b="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Augen</a:t>
            </a:r>
          </a:p>
        </p:txBody>
      </p:sp>
      <p:sp>
        <p:nvSpPr>
          <p:cNvPr id="146" name="Flügel"/>
          <p:cNvSpPr txBox="1"/>
          <p:nvPr/>
        </p:nvSpPr>
        <p:spPr>
          <a:xfrm>
            <a:off x="11153301" y="10384672"/>
            <a:ext cx="2369059" cy="1965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6600" b="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Flügel</a:t>
            </a:r>
          </a:p>
        </p:txBody>
      </p:sp>
      <p:sp>
        <p:nvSpPr>
          <p:cNvPr id="147" name="(Neuronales Netz)"/>
          <p:cNvSpPr txBox="1"/>
          <p:nvPr/>
        </p:nvSpPr>
        <p:spPr>
          <a:xfrm>
            <a:off x="1781643" y="7512110"/>
            <a:ext cx="6588558" cy="1965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6600" b="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(Neuronales Netz)</a:t>
            </a:r>
          </a:p>
        </p:txBody>
      </p:sp>
      <p:sp>
        <p:nvSpPr>
          <p:cNvPr id="148" name="(Input)"/>
          <p:cNvSpPr txBox="1"/>
          <p:nvPr/>
        </p:nvSpPr>
        <p:spPr>
          <a:xfrm>
            <a:off x="17809982" y="4156524"/>
            <a:ext cx="2431085" cy="1965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6600" b="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(Input)</a:t>
            </a:r>
          </a:p>
        </p:txBody>
      </p:sp>
      <p:sp>
        <p:nvSpPr>
          <p:cNvPr id="149" name="(Output)"/>
          <p:cNvSpPr txBox="1"/>
          <p:nvPr/>
        </p:nvSpPr>
        <p:spPr>
          <a:xfrm>
            <a:off x="10773825" y="11401190"/>
            <a:ext cx="2995194" cy="1965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6600" b="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(Output)</a:t>
            </a:r>
          </a:p>
        </p:txBody>
      </p:sp>
      <p:sp>
        <p:nvSpPr>
          <p:cNvPr id="150" name="Agent"/>
          <p:cNvSpPr txBox="1"/>
          <p:nvPr/>
        </p:nvSpPr>
        <p:spPr>
          <a:xfrm>
            <a:off x="10701528" y="1291919"/>
            <a:ext cx="2980945" cy="264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000" b="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Agent</a:t>
            </a:r>
          </a:p>
        </p:txBody>
      </p:sp>
      <p:pic>
        <p:nvPicPr>
          <p:cNvPr id="151" name="Bild" descr="Bil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4937" y="3642361"/>
            <a:ext cx="3521521" cy="27402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Bild" descr="Bild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16901" y="5014807"/>
            <a:ext cx="1917036" cy="15687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Bild" descr="Bild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10746" y="7737819"/>
            <a:ext cx="811954" cy="2366619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Gehirn (Frontansicht)"/>
          <p:cNvSpPr/>
          <p:nvPr/>
        </p:nvSpPr>
        <p:spPr>
          <a:xfrm>
            <a:off x="7610677" y="4899980"/>
            <a:ext cx="1706978" cy="14175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6" extrusionOk="0">
                <a:moveTo>
                  <a:pt x="8302" y="9"/>
                </a:moveTo>
                <a:cubicBezTo>
                  <a:pt x="6982" y="101"/>
                  <a:pt x="5943" y="867"/>
                  <a:pt x="5256" y="1602"/>
                </a:cubicBezTo>
                <a:cubicBezTo>
                  <a:pt x="5021" y="1852"/>
                  <a:pt x="4829" y="2167"/>
                  <a:pt x="4726" y="2528"/>
                </a:cubicBezTo>
                <a:cubicBezTo>
                  <a:pt x="4627" y="2877"/>
                  <a:pt x="4605" y="3232"/>
                  <a:pt x="4671" y="3567"/>
                </a:cubicBezTo>
                <a:cubicBezTo>
                  <a:pt x="4747" y="3948"/>
                  <a:pt x="4927" y="4283"/>
                  <a:pt x="5162" y="4487"/>
                </a:cubicBezTo>
                <a:cubicBezTo>
                  <a:pt x="5228" y="4546"/>
                  <a:pt x="5327" y="4527"/>
                  <a:pt x="5370" y="4448"/>
                </a:cubicBezTo>
                <a:cubicBezTo>
                  <a:pt x="5730" y="3830"/>
                  <a:pt x="6309" y="3389"/>
                  <a:pt x="6844" y="3323"/>
                </a:cubicBezTo>
                <a:cubicBezTo>
                  <a:pt x="6925" y="3310"/>
                  <a:pt x="7003" y="3371"/>
                  <a:pt x="7024" y="3463"/>
                </a:cubicBezTo>
                <a:cubicBezTo>
                  <a:pt x="7052" y="3587"/>
                  <a:pt x="6985" y="3704"/>
                  <a:pt x="6881" y="3711"/>
                </a:cubicBezTo>
                <a:cubicBezTo>
                  <a:pt x="6434" y="3770"/>
                  <a:pt x="5949" y="4146"/>
                  <a:pt x="5638" y="4678"/>
                </a:cubicBezTo>
                <a:cubicBezTo>
                  <a:pt x="5431" y="5033"/>
                  <a:pt x="5343" y="5387"/>
                  <a:pt x="5392" y="5670"/>
                </a:cubicBezTo>
                <a:cubicBezTo>
                  <a:pt x="5409" y="5768"/>
                  <a:pt x="5375" y="5873"/>
                  <a:pt x="5293" y="5912"/>
                </a:cubicBezTo>
                <a:cubicBezTo>
                  <a:pt x="5272" y="5919"/>
                  <a:pt x="5256" y="5926"/>
                  <a:pt x="5234" y="5926"/>
                </a:cubicBezTo>
                <a:cubicBezTo>
                  <a:pt x="5157" y="5926"/>
                  <a:pt x="5091" y="5866"/>
                  <a:pt x="5075" y="5774"/>
                </a:cubicBezTo>
                <a:cubicBezTo>
                  <a:pt x="5037" y="5590"/>
                  <a:pt x="5043" y="5387"/>
                  <a:pt x="5087" y="5177"/>
                </a:cubicBezTo>
                <a:cubicBezTo>
                  <a:pt x="5114" y="5046"/>
                  <a:pt x="5071" y="4907"/>
                  <a:pt x="4978" y="4822"/>
                </a:cubicBezTo>
                <a:cubicBezTo>
                  <a:pt x="4672" y="4559"/>
                  <a:pt x="4443" y="4139"/>
                  <a:pt x="4350" y="3666"/>
                </a:cubicBezTo>
                <a:cubicBezTo>
                  <a:pt x="4323" y="3534"/>
                  <a:pt x="4306" y="3403"/>
                  <a:pt x="4306" y="3272"/>
                </a:cubicBezTo>
                <a:cubicBezTo>
                  <a:pt x="4301" y="3101"/>
                  <a:pt x="4175" y="2982"/>
                  <a:pt x="4038" y="3015"/>
                </a:cubicBezTo>
                <a:cubicBezTo>
                  <a:pt x="3503" y="3159"/>
                  <a:pt x="2363" y="3724"/>
                  <a:pt x="1332" y="5524"/>
                </a:cubicBezTo>
                <a:cubicBezTo>
                  <a:pt x="595" y="6917"/>
                  <a:pt x="279" y="8480"/>
                  <a:pt x="426" y="9302"/>
                </a:cubicBezTo>
                <a:cubicBezTo>
                  <a:pt x="443" y="9492"/>
                  <a:pt x="486" y="9670"/>
                  <a:pt x="541" y="9827"/>
                </a:cubicBezTo>
                <a:cubicBezTo>
                  <a:pt x="595" y="9978"/>
                  <a:pt x="748" y="10038"/>
                  <a:pt x="868" y="9953"/>
                </a:cubicBezTo>
                <a:cubicBezTo>
                  <a:pt x="1179" y="9729"/>
                  <a:pt x="1484" y="9624"/>
                  <a:pt x="1751" y="9585"/>
                </a:cubicBezTo>
                <a:cubicBezTo>
                  <a:pt x="2292" y="9500"/>
                  <a:pt x="2756" y="9664"/>
                  <a:pt x="3051" y="9815"/>
                </a:cubicBezTo>
                <a:cubicBezTo>
                  <a:pt x="3231" y="9907"/>
                  <a:pt x="3400" y="10019"/>
                  <a:pt x="3542" y="10144"/>
                </a:cubicBezTo>
                <a:cubicBezTo>
                  <a:pt x="3635" y="10222"/>
                  <a:pt x="3765" y="10190"/>
                  <a:pt x="3825" y="10072"/>
                </a:cubicBezTo>
                <a:cubicBezTo>
                  <a:pt x="3967" y="9789"/>
                  <a:pt x="4148" y="9553"/>
                  <a:pt x="4350" y="9382"/>
                </a:cubicBezTo>
                <a:cubicBezTo>
                  <a:pt x="4416" y="9329"/>
                  <a:pt x="4507" y="9328"/>
                  <a:pt x="4562" y="9400"/>
                </a:cubicBezTo>
                <a:cubicBezTo>
                  <a:pt x="4638" y="9492"/>
                  <a:pt x="4623" y="9638"/>
                  <a:pt x="4541" y="9704"/>
                </a:cubicBezTo>
                <a:cubicBezTo>
                  <a:pt x="4170" y="10006"/>
                  <a:pt x="3885" y="10617"/>
                  <a:pt x="3820" y="11260"/>
                </a:cubicBezTo>
                <a:cubicBezTo>
                  <a:pt x="3776" y="11687"/>
                  <a:pt x="3836" y="12056"/>
                  <a:pt x="3989" y="12273"/>
                </a:cubicBezTo>
                <a:cubicBezTo>
                  <a:pt x="4043" y="12351"/>
                  <a:pt x="4055" y="12463"/>
                  <a:pt x="4001" y="12542"/>
                </a:cubicBezTo>
                <a:cubicBezTo>
                  <a:pt x="3968" y="12588"/>
                  <a:pt x="3924" y="12607"/>
                  <a:pt x="3875" y="12607"/>
                </a:cubicBezTo>
                <a:cubicBezTo>
                  <a:pt x="3831" y="12607"/>
                  <a:pt x="3788" y="12588"/>
                  <a:pt x="3755" y="12542"/>
                </a:cubicBezTo>
                <a:cubicBezTo>
                  <a:pt x="3531" y="12239"/>
                  <a:pt x="3438" y="11765"/>
                  <a:pt x="3493" y="11207"/>
                </a:cubicBezTo>
                <a:cubicBezTo>
                  <a:pt x="3503" y="11102"/>
                  <a:pt x="3520" y="11004"/>
                  <a:pt x="3542" y="10899"/>
                </a:cubicBezTo>
                <a:cubicBezTo>
                  <a:pt x="3569" y="10774"/>
                  <a:pt x="3537" y="10635"/>
                  <a:pt x="3455" y="10550"/>
                </a:cubicBezTo>
                <a:cubicBezTo>
                  <a:pt x="3122" y="10202"/>
                  <a:pt x="2472" y="9868"/>
                  <a:pt x="1801" y="9973"/>
                </a:cubicBezTo>
                <a:cubicBezTo>
                  <a:pt x="1774" y="9980"/>
                  <a:pt x="1746" y="9979"/>
                  <a:pt x="1719" y="9985"/>
                </a:cubicBezTo>
                <a:cubicBezTo>
                  <a:pt x="1113" y="10110"/>
                  <a:pt x="606" y="10616"/>
                  <a:pt x="355" y="11299"/>
                </a:cubicBezTo>
                <a:cubicBezTo>
                  <a:pt x="126" y="11930"/>
                  <a:pt x="0" y="12621"/>
                  <a:pt x="0" y="13351"/>
                </a:cubicBezTo>
                <a:cubicBezTo>
                  <a:pt x="0" y="16287"/>
                  <a:pt x="2063" y="18664"/>
                  <a:pt x="4606" y="18664"/>
                </a:cubicBezTo>
                <a:cubicBezTo>
                  <a:pt x="5900" y="18664"/>
                  <a:pt x="7073" y="18046"/>
                  <a:pt x="7908" y="17054"/>
                </a:cubicBezTo>
                <a:cubicBezTo>
                  <a:pt x="7957" y="17002"/>
                  <a:pt x="7946" y="16897"/>
                  <a:pt x="7880" y="16851"/>
                </a:cubicBezTo>
                <a:cubicBezTo>
                  <a:pt x="7766" y="16772"/>
                  <a:pt x="7661" y="16687"/>
                  <a:pt x="7563" y="16595"/>
                </a:cubicBezTo>
                <a:cubicBezTo>
                  <a:pt x="7503" y="16535"/>
                  <a:pt x="7477" y="16425"/>
                  <a:pt x="7521" y="16340"/>
                </a:cubicBezTo>
                <a:cubicBezTo>
                  <a:pt x="7575" y="16228"/>
                  <a:pt x="7690" y="16208"/>
                  <a:pt x="7766" y="16280"/>
                </a:cubicBezTo>
                <a:cubicBezTo>
                  <a:pt x="7952" y="16471"/>
                  <a:pt x="8651" y="17023"/>
                  <a:pt x="9289" y="17030"/>
                </a:cubicBezTo>
                <a:cubicBezTo>
                  <a:pt x="10009" y="17036"/>
                  <a:pt x="10599" y="16305"/>
                  <a:pt x="10599" y="15412"/>
                </a:cubicBezTo>
                <a:cubicBezTo>
                  <a:pt x="10599" y="15228"/>
                  <a:pt x="10571" y="15051"/>
                  <a:pt x="10527" y="14886"/>
                </a:cubicBezTo>
                <a:cubicBezTo>
                  <a:pt x="10374" y="14453"/>
                  <a:pt x="10080" y="14139"/>
                  <a:pt x="9649" y="13942"/>
                </a:cubicBezTo>
                <a:cubicBezTo>
                  <a:pt x="8716" y="13515"/>
                  <a:pt x="7390" y="13783"/>
                  <a:pt x="6615" y="14256"/>
                </a:cubicBezTo>
                <a:cubicBezTo>
                  <a:pt x="5846" y="14722"/>
                  <a:pt x="5343" y="15578"/>
                  <a:pt x="5338" y="15584"/>
                </a:cubicBezTo>
                <a:lnTo>
                  <a:pt x="5310" y="15630"/>
                </a:lnTo>
                <a:cubicBezTo>
                  <a:pt x="5261" y="15715"/>
                  <a:pt x="5152" y="15722"/>
                  <a:pt x="5097" y="15630"/>
                </a:cubicBezTo>
                <a:lnTo>
                  <a:pt x="5070" y="15584"/>
                </a:lnTo>
                <a:cubicBezTo>
                  <a:pt x="4442" y="14527"/>
                  <a:pt x="2920" y="14106"/>
                  <a:pt x="2046" y="14736"/>
                </a:cubicBezTo>
                <a:cubicBezTo>
                  <a:pt x="1970" y="14789"/>
                  <a:pt x="1872" y="14768"/>
                  <a:pt x="1823" y="14683"/>
                </a:cubicBezTo>
                <a:cubicBezTo>
                  <a:pt x="1768" y="14591"/>
                  <a:pt x="1791" y="14461"/>
                  <a:pt x="1872" y="14402"/>
                </a:cubicBezTo>
                <a:cubicBezTo>
                  <a:pt x="2773" y="13738"/>
                  <a:pt x="4213" y="14026"/>
                  <a:pt x="5043" y="14946"/>
                </a:cubicBezTo>
                <a:cubicBezTo>
                  <a:pt x="5136" y="15044"/>
                  <a:pt x="5271" y="15039"/>
                  <a:pt x="5353" y="14934"/>
                </a:cubicBezTo>
                <a:cubicBezTo>
                  <a:pt x="5593" y="14618"/>
                  <a:pt x="5981" y="14190"/>
                  <a:pt x="6467" y="13895"/>
                </a:cubicBezTo>
                <a:cubicBezTo>
                  <a:pt x="7323" y="13376"/>
                  <a:pt x="8732" y="13093"/>
                  <a:pt x="9763" y="13560"/>
                </a:cubicBezTo>
                <a:cubicBezTo>
                  <a:pt x="10052" y="13691"/>
                  <a:pt x="10292" y="13876"/>
                  <a:pt x="10478" y="14106"/>
                </a:cubicBezTo>
                <a:cubicBezTo>
                  <a:pt x="10489" y="14067"/>
                  <a:pt x="10506" y="14020"/>
                  <a:pt x="10517" y="13981"/>
                </a:cubicBezTo>
                <a:cubicBezTo>
                  <a:pt x="10446" y="12161"/>
                  <a:pt x="9840" y="11095"/>
                  <a:pt x="8634" y="10649"/>
                </a:cubicBezTo>
                <a:cubicBezTo>
                  <a:pt x="8547" y="10616"/>
                  <a:pt x="8491" y="10511"/>
                  <a:pt x="8513" y="10412"/>
                </a:cubicBezTo>
                <a:cubicBezTo>
                  <a:pt x="8535" y="10301"/>
                  <a:pt x="8628" y="10236"/>
                  <a:pt x="8721" y="10269"/>
                </a:cubicBezTo>
                <a:cubicBezTo>
                  <a:pt x="9289" y="10472"/>
                  <a:pt x="9735" y="10806"/>
                  <a:pt x="10074" y="11273"/>
                </a:cubicBezTo>
                <a:cubicBezTo>
                  <a:pt x="10139" y="11358"/>
                  <a:pt x="10254" y="11359"/>
                  <a:pt x="10309" y="11260"/>
                </a:cubicBezTo>
                <a:cubicBezTo>
                  <a:pt x="10483" y="10971"/>
                  <a:pt x="10599" y="10564"/>
                  <a:pt x="10599" y="10117"/>
                </a:cubicBezTo>
                <a:cubicBezTo>
                  <a:pt x="10599" y="9795"/>
                  <a:pt x="10538" y="9500"/>
                  <a:pt x="10440" y="9244"/>
                </a:cubicBezTo>
                <a:cubicBezTo>
                  <a:pt x="10435" y="9231"/>
                  <a:pt x="10429" y="9216"/>
                  <a:pt x="10423" y="9203"/>
                </a:cubicBezTo>
                <a:cubicBezTo>
                  <a:pt x="10423" y="9203"/>
                  <a:pt x="10423" y="9204"/>
                  <a:pt x="10423" y="9197"/>
                </a:cubicBezTo>
                <a:cubicBezTo>
                  <a:pt x="10401" y="9151"/>
                  <a:pt x="10386" y="9105"/>
                  <a:pt x="10358" y="9059"/>
                </a:cubicBezTo>
                <a:cubicBezTo>
                  <a:pt x="10336" y="9013"/>
                  <a:pt x="10315" y="8968"/>
                  <a:pt x="10299" y="8916"/>
                </a:cubicBezTo>
                <a:cubicBezTo>
                  <a:pt x="10135" y="8627"/>
                  <a:pt x="9867" y="8383"/>
                  <a:pt x="9518" y="8199"/>
                </a:cubicBezTo>
                <a:cubicBezTo>
                  <a:pt x="8868" y="7864"/>
                  <a:pt x="8082" y="7825"/>
                  <a:pt x="7558" y="8101"/>
                </a:cubicBezTo>
                <a:cubicBezTo>
                  <a:pt x="6952" y="8423"/>
                  <a:pt x="6505" y="9079"/>
                  <a:pt x="6390" y="9815"/>
                </a:cubicBezTo>
                <a:cubicBezTo>
                  <a:pt x="6314" y="10295"/>
                  <a:pt x="6352" y="11018"/>
                  <a:pt x="6953" y="11747"/>
                </a:cubicBezTo>
                <a:cubicBezTo>
                  <a:pt x="7018" y="11826"/>
                  <a:pt x="7024" y="11964"/>
                  <a:pt x="6953" y="12043"/>
                </a:cubicBezTo>
                <a:cubicBezTo>
                  <a:pt x="6920" y="12076"/>
                  <a:pt x="6882" y="12088"/>
                  <a:pt x="6844" y="12088"/>
                </a:cubicBezTo>
                <a:cubicBezTo>
                  <a:pt x="6800" y="12088"/>
                  <a:pt x="6762" y="12068"/>
                  <a:pt x="6729" y="12028"/>
                </a:cubicBezTo>
                <a:cubicBezTo>
                  <a:pt x="6178" y="11365"/>
                  <a:pt x="5949" y="10558"/>
                  <a:pt x="6074" y="9743"/>
                </a:cubicBezTo>
                <a:cubicBezTo>
                  <a:pt x="6102" y="9572"/>
                  <a:pt x="6139" y="9408"/>
                  <a:pt x="6194" y="9250"/>
                </a:cubicBezTo>
                <a:cubicBezTo>
                  <a:pt x="6248" y="9093"/>
                  <a:pt x="6238" y="8908"/>
                  <a:pt x="6156" y="8764"/>
                </a:cubicBezTo>
                <a:cubicBezTo>
                  <a:pt x="6145" y="8744"/>
                  <a:pt x="6139" y="8738"/>
                  <a:pt x="6139" y="8731"/>
                </a:cubicBezTo>
                <a:cubicBezTo>
                  <a:pt x="5932" y="8324"/>
                  <a:pt x="4863" y="6766"/>
                  <a:pt x="2718" y="7056"/>
                </a:cubicBezTo>
                <a:cubicBezTo>
                  <a:pt x="2620" y="7069"/>
                  <a:pt x="2527" y="6971"/>
                  <a:pt x="2538" y="6846"/>
                </a:cubicBezTo>
                <a:cubicBezTo>
                  <a:pt x="2543" y="6748"/>
                  <a:pt x="2609" y="6674"/>
                  <a:pt x="2691" y="6668"/>
                </a:cubicBezTo>
                <a:cubicBezTo>
                  <a:pt x="4650" y="6411"/>
                  <a:pt x="5904" y="7628"/>
                  <a:pt x="6390" y="8429"/>
                </a:cubicBezTo>
                <a:cubicBezTo>
                  <a:pt x="6445" y="8521"/>
                  <a:pt x="6560" y="8527"/>
                  <a:pt x="6625" y="8441"/>
                </a:cubicBezTo>
                <a:cubicBezTo>
                  <a:pt x="6849" y="8146"/>
                  <a:pt x="7122" y="7904"/>
                  <a:pt x="7439" y="7739"/>
                </a:cubicBezTo>
                <a:cubicBezTo>
                  <a:pt x="8039" y="7424"/>
                  <a:pt x="8928" y="7463"/>
                  <a:pt x="9654" y="7838"/>
                </a:cubicBezTo>
                <a:cubicBezTo>
                  <a:pt x="9916" y="7969"/>
                  <a:pt x="10134" y="8140"/>
                  <a:pt x="10314" y="8337"/>
                </a:cubicBezTo>
                <a:cubicBezTo>
                  <a:pt x="10330" y="8297"/>
                  <a:pt x="10347" y="8251"/>
                  <a:pt x="10363" y="8211"/>
                </a:cubicBezTo>
                <a:cubicBezTo>
                  <a:pt x="10511" y="7929"/>
                  <a:pt x="10599" y="7561"/>
                  <a:pt x="10599" y="7160"/>
                </a:cubicBezTo>
                <a:cubicBezTo>
                  <a:pt x="10599" y="6714"/>
                  <a:pt x="10489" y="6312"/>
                  <a:pt x="10309" y="6017"/>
                </a:cubicBezTo>
                <a:cubicBezTo>
                  <a:pt x="10303" y="6010"/>
                  <a:pt x="10304" y="6005"/>
                  <a:pt x="10299" y="5998"/>
                </a:cubicBezTo>
                <a:cubicBezTo>
                  <a:pt x="10206" y="5841"/>
                  <a:pt x="10041" y="5760"/>
                  <a:pt x="9883" y="5820"/>
                </a:cubicBezTo>
                <a:cubicBezTo>
                  <a:pt x="9675" y="5898"/>
                  <a:pt x="9462" y="5932"/>
                  <a:pt x="9255" y="5932"/>
                </a:cubicBezTo>
                <a:cubicBezTo>
                  <a:pt x="8949" y="5932"/>
                  <a:pt x="8660" y="5861"/>
                  <a:pt x="8436" y="5762"/>
                </a:cubicBezTo>
                <a:cubicBezTo>
                  <a:pt x="8360" y="5729"/>
                  <a:pt x="8311" y="5637"/>
                  <a:pt x="8327" y="5538"/>
                </a:cubicBezTo>
                <a:cubicBezTo>
                  <a:pt x="8344" y="5413"/>
                  <a:pt x="8453" y="5347"/>
                  <a:pt x="8546" y="5386"/>
                </a:cubicBezTo>
                <a:cubicBezTo>
                  <a:pt x="8960" y="5577"/>
                  <a:pt x="9589" y="5624"/>
                  <a:pt x="10053" y="5302"/>
                </a:cubicBezTo>
                <a:cubicBezTo>
                  <a:pt x="10086" y="5276"/>
                  <a:pt x="10118" y="5248"/>
                  <a:pt x="10150" y="5222"/>
                </a:cubicBezTo>
                <a:cubicBezTo>
                  <a:pt x="10259" y="5124"/>
                  <a:pt x="10347" y="4999"/>
                  <a:pt x="10413" y="4855"/>
                </a:cubicBezTo>
                <a:cubicBezTo>
                  <a:pt x="10522" y="4592"/>
                  <a:pt x="10592" y="4270"/>
                  <a:pt x="10592" y="3929"/>
                </a:cubicBezTo>
                <a:lnTo>
                  <a:pt x="10592" y="3922"/>
                </a:lnTo>
                <a:cubicBezTo>
                  <a:pt x="10592" y="3647"/>
                  <a:pt x="10511" y="3369"/>
                  <a:pt x="10363" y="3159"/>
                </a:cubicBezTo>
                <a:cubicBezTo>
                  <a:pt x="9840" y="2397"/>
                  <a:pt x="9190" y="2095"/>
                  <a:pt x="8426" y="2259"/>
                </a:cubicBezTo>
                <a:cubicBezTo>
                  <a:pt x="8344" y="2279"/>
                  <a:pt x="8262" y="2232"/>
                  <a:pt x="8235" y="2140"/>
                </a:cubicBezTo>
                <a:cubicBezTo>
                  <a:pt x="8197" y="2022"/>
                  <a:pt x="8258" y="1898"/>
                  <a:pt x="8361" y="1871"/>
                </a:cubicBezTo>
                <a:cubicBezTo>
                  <a:pt x="9087" y="1714"/>
                  <a:pt x="9736" y="1924"/>
                  <a:pt x="10282" y="2489"/>
                </a:cubicBezTo>
                <a:cubicBezTo>
                  <a:pt x="10353" y="2568"/>
                  <a:pt x="10468" y="2523"/>
                  <a:pt x="10490" y="2411"/>
                </a:cubicBezTo>
                <a:cubicBezTo>
                  <a:pt x="10506" y="2306"/>
                  <a:pt x="10522" y="2160"/>
                  <a:pt x="10517" y="1970"/>
                </a:cubicBezTo>
                <a:cubicBezTo>
                  <a:pt x="10495" y="886"/>
                  <a:pt x="10195" y="118"/>
                  <a:pt x="8885" y="13"/>
                </a:cubicBezTo>
                <a:cubicBezTo>
                  <a:pt x="8685" y="-3"/>
                  <a:pt x="8490" y="-4"/>
                  <a:pt x="8302" y="9"/>
                </a:cubicBezTo>
                <a:close/>
                <a:moveTo>
                  <a:pt x="13298" y="9"/>
                </a:moveTo>
                <a:cubicBezTo>
                  <a:pt x="13110" y="-4"/>
                  <a:pt x="12915" y="-3"/>
                  <a:pt x="12715" y="13"/>
                </a:cubicBezTo>
                <a:cubicBezTo>
                  <a:pt x="11405" y="118"/>
                  <a:pt x="11105" y="886"/>
                  <a:pt x="11083" y="1970"/>
                </a:cubicBezTo>
                <a:cubicBezTo>
                  <a:pt x="11078" y="2160"/>
                  <a:pt x="11094" y="2306"/>
                  <a:pt x="11110" y="2411"/>
                </a:cubicBezTo>
                <a:cubicBezTo>
                  <a:pt x="11132" y="2523"/>
                  <a:pt x="11247" y="2568"/>
                  <a:pt x="11318" y="2489"/>
                </a:cubicBezTo>
                <a:cubicBezTo>
                  <a:pt x="11864" y="1924"/>
                  <a:pt x="12513" y="1714"/>
                  <a:pt x="13239" y="1871"/>
                </a:cubicBezTo>
                <a:cubicBezTo>
                  <a:pt x="13342" y="1898"/>
                  <a:pt x="13403" y="2022"/>
                  <a:pt x="13365" y="2140"/>
                </a:cubicBezTo>
                <a:cubicBezTo>
                  <a:pt x="13338" y="2232"/>
                  <a:pt x="13256" y="2279"/>
                  <a:pt x="13174" y="2259"/>
                </a:cubicBezTo>
                <a:cubicBezTo>
                  <a:pt x="12410" y="2095"/>
                  <a:pt x="11760" y="2397"/>
                  <a:pt x="11237" y="3159"/>
                </a:cubicBezTo>
                <a:cubicBezTo>
                  <a:pt x="11089" y="3369"/>
                  <a:pt x="11008" y="3647"/>
                  <a:pt x="11008" y="3922"/>
                </a:cubicBezTo>
                <a:lnTo>
                  <a:pt x="11008" y="3929"/>
                </a:lnTo>
                <a:cubicBezTo>
                  <a:pt x="11008" y="4270"/>
                  <a:pt x="11078" y="4592"/>
                  <a:pt x="11187" y="4855"/>
                </a:cubicBezTo>
                <a:cubicBezTo>
                  <a:pt x="11253" y="4999"/>
                  <a:pt x="11341" y="5124"/>
                  <a:pt x="11450" y="5222"/>
                </a:cubicBezTo>
                <a:cubicBezTo>
                  <a:pt x="11482" y="5248"/>
                  <a:pt x="11514" y="5276"/>
                  <a:pt x="11547" y="5302"/>
                </a:cubicBezTo>
                <a:cubicBezTo>
                  <a:pt x="12011" y="5624"/>
                  <a:pt x="12640" y="5577"/>
                  <a:pt x="13054" y="5386"/>
                </a:cubicBezTo>
                <a:cubicBezTo>
                  <a:pt x="13147" y="5347"/>
                  <a:pt x="13256" y="5413"/>
                  <a:pt x="13273" y="5538"/>
                </a:cubicBezTo>
                <a:cubicBezTo>
                  <a:pt x="13289" y="5637"/>
                  <a:pt x="13240" y="5729"/>
                  <a:pt x="13164" y="5762"/>
                </a:cubicBezTo>
                <a:cubicBezTo>
                  <a:pt x="12940" y="5861"/>
                  <a:pt x="12651" y="5932"/>
                  <a:pt x="12345" y="5932"/>
                </a:cubicBezTo>
                <a:cubicBezTo>
                  <a:pt x="12138" y="5932"/>
                  <a:pt x="11925" y="5898"/>
                  <a:pt x="11717" y="5820"/>
                </a:cubicBezTo>
                <a:cubicBezTo>
                  <a:pt x="11559" y="5760"/>
                  <a:pt x="11394" y="5841"/>
                  <a:pt x="11301" y="5998"/>
                </a:cubicBezTo>
                <a:cubicBezTo>
                  <a:pt x="11296" y="6005"/>
                  <a:pt x="11297" y="6010"/>
                  <a:pt x="11291" y="6017"/>
                </a:cubicBezTo>
                <a:cubicBezTo>
                  <a:pt x="11111" y="6312"/>
                  <a:pt x="11001" y="6714"/>
                  <a:pt x="11001" y="7160"/>
                </a:cubicBezTo>
                <a:cubicBezTo>
                  <a:pt x="11001" y="7561"/>
                  <a:pt x="11089" y="7929"/>
                  <a:pt x="11237" y="8211"/>
                </a:cubicBezTo>
                <a:cubicBezTo>
                  <a:pt x="11253" y="8251"/>
                  <a:pt x="11270" y="8297"/>
                  <a:pt x="11286" y="8337"/>
                </a:cubicBezTo>
                <a:cubicBezTo>
                  <a:pt x="11466" y="8140"/>
                  <a:pt x="11684" y="7969"/>
                  <a:pt x="11946" y="7838"/>
                </a:cubicBezTo>
                <a:cubicBezTo>
                  <a:pt x="12672" y="7463"/>
                  <a:pt x="13561" y="7424"/>
                  <a:pt x="14161" y="7739"/>
                </a:cubicBezTo>
                <a:cubicBezTo>
                  <a:pt x="14478" y="7904"/>
                  <a:pt x="14751" y="8146"/>
                  <a:pt x="14975" y="8441"/>
                </a:cubicBezTo>
                <a:cubicBezTo>
                  <a:pt x="15040" y="8527"/>
                  <a:pt x="15155" y="8521"/>
                  <a:pt x="15210" y="8429"/>
                </a:cubicBezTo>
                <a:cubicBezTo>
                  <a:pt x="15696" y="7628"/>
                  <a:pt x="16950" y="6411"/>
                  <a:pt x="18909" y="6668"/>
                </a:cubicBezTo>
                <a:cubicBezTo>
                  <a:pt x="18991" y="6674"/>
                  <a:pt x="19057" y="6748"/>
                  <a:pt x="19062" y="6846"/>
                </a:cubicBezTo>
                <a:cubicBezTo>
                  <a:pt x="19073" y="6971"/>
                  <a:pt x="18980" y="7069"/>
                  <a:pt x="18882" y="7056"/>
                </a:cubicBezTo>
                <a:cubicBezTo>
                  <a:pt x="16737" y="6766"/>
                  <a:pt x="15668" y="8324"/>
                  <a:pt x="15461" y="8731"/>
                </a:cubicBezTo>
                <a:cubicBezTo>
                  <a:pt x="15461" y="8738"/>
                  <a:pt x="15455" y="8744"/>
                  <a:pt x="15444" y="8764"/>
                </a:cubicBezTo>
                <a:cubicBezTo>
                  <a:pt x="15362" y="8908"/>
                  <a:pt x="15352" y="9093"/>
                  <a:pt x="15406" y="9250"/>
                </a:cubicBezTo>
                <a:cubicBezTo>
                  <a:pt x="15461" y="9408"/>
                  <a:pt x="15498" y="9572"/>
                  <a:pt x="15526" y="9743"/>
                </a:cubicBezTo>
                <a:cubicBezTo>
                  <a:pt x="15651" y="10558"/>
                  <a:pt x="15422" y="11365"/>
                  <a:pt x="14871" y="12028"/>
                </a:cubicBezTo>
                <a:cubicBezTo>
                  <a:pt x="14838" y="12068"/>
                  <a:pt x="14800" y="12088"/>
                  <a:pt x="14756" y="12088"/>
                </a:cubicBezTo>
                <a:cubicBezTo>
                  <a:pt x="14718" y="12088"/>
                  <a:pt x="14680" y="12076"/>
                  <a:pt x="14647" y="12043"/>
                </a:cubicBezTo>
                <a:cubicBezTo>
                  <a:pt x="14576" y="11964"/>
                  <a:pt x="14582" y="11826"/>
                  <a:pt x="14647" y="11747"/>
                </a:cubicBezTo>
                <a:cubicBezTo>
                  <a:pt x="15248" y="11018"/>
                  <a:pt x="15286" y="10295"/>
                  <a:pt x="15210" y="9815"/>
                </a:cubicBezTo>
                <a:cubicBezTo>
                  <a:pt x="15095" y="9079"/>
                  <a:pt x="14648" y="8423"/>
                  <a:pt x="14042" y="8101"/>
                </a:cubicBezTo>
                <a:cubicBezTo>
                  <a:pt x="13518" y="7825"/>
                  <a:pt x="12732" y="7864"/>
                  <a:pt x="12082" y="8199"/>
                </a:cubicBezTo>
                <a:cubicBezTo>
                  <a:pt x="11733" y="8383"/>
                  <a:pt x="11465" y="8627"/>
                  <a:pt x="11301" y="8916"/>
                </a:cubicBezTo>
                <a:cubicBezTo>
                  <a:pt x="11285" y="8968"/>
                  <a:pt x="11264" y="9013"/>
                  <a:pt x="11242" y="9059"/>
                </a:cubicBezTo>
                <a:cubicBezTo>
                  <a:pt x="11214" y="9105"/>
                  <a:pt x="11199" y="9151"/>
                  <a:pt x="11177" y="9197"/>
                </a:cubicBezTo>
                <a:cubicBezTo>
                  <a:pt x="11177" y="9204"/>
                  <a:pt x="11177" y="9203"/>
                  <a:pt x="11177" y="9203"/>
                </a:cubicBezTo>
                <a:cubicBezTo>
                  <a:pt x="11171" y="9216"/>
                  <a:pt x="11165" y="9231"/>
                  <a:pt x="11160" y="9244"/>
                </a:cubicBezTo>
                <a:cubicBezTo>
                  <a:pt x="11062" y="9500"/>
                  <a:pt x="11001" y="9795"/>
                  <a:pt x="11001" y="10117"/>
                </a:cubicBezTo>
                <a:cubicBezTo>
                  <a:pt x="11001" y="10564"/>
                  <a:pt x="11117" y="10971"/>
                  <a:pt x="11291" y="11260"/>
                </a:cubicBezTo>
                <a:cubicBezTo>
                  <a:pt x="11346" y="11359"/>
                  <a:pt x="11461" y="11358"/>
                  <a:pt x="11526" y="11273"/>
                </a:cubicBezTo>
                <a:cubicBezTo>
                  <a:pt x="11865" y="10806"/>
                  <a:pt x="12311" y="10472"/>
                  <a:pt x="12879" y="10269"/>
                </a:cubicBezTo>
                <a:cubicBezTo>
                  <a:pt x="12972" y="10236"/>
                  <a:pt x="13065" y="10301"/>
                  <a:pt x="13087" y="10412"/>
                </a:cubicBezTo>
                <a:cubicBezTo>
                  <a:pt x="13109" y="10511"/>
                  <a:pt x="13053" y="10616"/>
                  <a:pt x="12966" y="10649"/>
                </a:cubicBezTo>
                <a:cubicBezTo>
                  <a:pt x="11760" y="11095"/>
                  <a:pt x="11154" y="12161"/>
                  <a:pt x="11083" y="13981"/>
                </a:cubicBezTo>
                <a:cubicBezTo>
                  <a:pt x="11094" y="14020"/>
                  <a:pt x="11111" y="14067"/>
                  <a:pt x="11122" y="14106"/>
                </a:cubicBezTo>
                <a:cubicBezTo>
                  <a:pt x="11308" y="13876"/>
                  <a:pt x="11548" y="13691"/>
                  <a:pt x="11837" y="13560"/>
                </a:cubicBezTo>
                <a:cubicBezTo>
                  <a:pt x="12868" y="13093"/>
                  <a:pt x="14277" y="13376"/>
                  <a:pt x="15133" y="13895"/>
                </a:cubicBezTo>
                <a:cubicBezTo>
                  <a:pt x="15619" y="14190"/>
                  <a:pt x="16007" y="14618"/>
                  <a:pt x="16247" y="14934"/>
                </a:cubicBezTo>
                <a:cubicBezTo>
                  <a:pt x="16329" y="15039"/>
                  <a:pt x="16465" y="15044"/>
                  <a:pt x="16557" y="14946"/>
                </a:cubicBezTo>
                <a:cubicBezTo>
                  <a:pt x="17387" y="14026"/>
                  <a:pt x="18827" y="13738"/>
                  <a:pt x="19728" y="14402"/>
                </a:cubicBezTo>
                <a:cubicBezTo>
                  <a:pt x="19809" y="14461"/>
                  <a:pt x="19832" y="14591"/>
                  <a:pt x="19777" y="14683"/>
                </a:cubicBezTo>
                <a:cubicBezTo>
                  <a:pt x="19728" y="14768"/>
                  <a:pt x="19630" y="14789"/>
                  <a:pt x="19554" y="14736"/>
                </a:cubicBezTo>
                <a:cubicBezTo>
                  <a:pt x="18680" y="14106"/>
                  <a:pt x="17158" y="14527"/>
                  <a:pt x="16530" y="15584"/>
                </a:cubicBezTo>
                <a:lnTo>
                  <a:pt x="16503" y="15630"/>
                </a:lnTo>
                <a:cubicBezTo>
                  <a:pt x="16448" y="15722"/>
                  <a:pt x="16339" y="15715"/>
                  <a:pt x="16290" y="15630"/>
                </a:cubicBezTo>
                <a:lnTo>
                  <a:pt x="16262" y="15584"/>
                </a:lnTo>
                <a:cubicBezTo>
                  <a:pt x="16257" y="15578"/>
                  <a:pt x="15754" y="14722"/>
                  <a:pt x="14985" y="14256"/>
                </a:cubicBezTo>
                <a:cubicBezTo>
                  <a:pt x="14210" y="13783"/>
                  <a:pt x="12884" y="13515"/>
                  <a:pt x="11951" y="13942"/>
                </a:cubicBezTo>
                <a:cubicBezTo>
                  <a:pt x="11520" y="14139"/>
                  <a:pt x="11226" y="14453"/>
                  <a:pt x="11073" y="14886"/>
                </a:cubicBezTo>
                <a:cubicBezTo>
                  <a:pt x="11029" y="15051"/>
                  <a:pt x="11001" y="15228"/>
                  <a:pt x="11001" y="15412"/>
                </a:cubicBezTo>
                <a:cubicBezTo>
                  <a:pt x="11001" y="16305"/>
                  <a:pt x="11591" y="17036"/>
                  <a:pt x="12311" y="17030"/>
                </a:cubicBezTo>
                <a:cubicBezTo>
                  <a:pt x="12949" y="17023"/>
                  <a:pt x="13648" y="16471"/>
                  <a:pt x="13834" y="16280"/>
                </a:cubicBezTo>
                <a:cubicBezTo>
                  <a:pt x="13910" y="16208"/>
                  <a:pt x="14025" y="16228"/>
                  <a:pt x="14079" y="16340"/>
                </a:cubicBezTo>
                <a:cubicBezTo>
                  <a:pt x="14123" y="16425"/>
                  <a:pt x="14097" y="16535"/>
                  <a:pt x="14037" y="16595"/>
                </a:cubicBezTo>
                <a:cubicBezTo>
                  <a:pt x="13939" y="16686"/>
                  <a:pt x="13834" y="16772"/>
                  <a:pt x="13720" y="16851"/>
                </a:cubicBezTo>
                <a:cubicBezTo>
                  <a:pt x="13654" y="16897"/>
                  <a:pt x="13643" y="17002"/>
                  <a:pt x="13692" y="17054"/>
                </a:cubicBezTo>
                <a:cubicBezTo>
                  <a:pt x="14527" y="18046"/>
                  <a:pt x="15701" y="18664"/>
                  <a:pt x="16994" y="18664"/>
                </a:cubicBezTo>
                <a:cubicBezTo>
                  <a:pt x="19537" y="18664"/>
                  <a:pt x="21600" y="16287"/>
                  <a:pt x="21600" y="13351"/>
                </a:cubicBezTo>
                <a:cubicBezTo>
                  <a:pt x="21600" y="12621"/>
                  <a:pt x="21474" y="11930"/>
                  <a:pt x="21245" y="11299"/>
                </a:cubicBezTo>
                <a:cubicBezTo>
                  <a:pt x="20994" y="10616"/>
                  <a:pt x="20487" y="10110"/>
                  <a:pt x="19881" y="9985"/>
                </a:cubicBezTo>
                <a:cubicBezTo>
                  <a:pt x="19854" y="9979"/>
                  <a:pt x="19826" y="9980"/>
                  <a:pt x="19799" y="9973"/>
                </a:cubicBezTo>
                <a:cubicBezTo>
                  <a:pt x="19128" y="9868"/>
                  <a:pt x="18478" y="10202"/>
                  <a:pt x="18145" y="10550"/>
                </a:cubicBezTo>
                <a:cubicBezTo>
                  <a:pt x="18063" y="10635"/>
                  <a:pt x="18031" y="10774"/>
                  <a:pt x="18058" y="10899"/>
                </a:cubicBezTo>
                <a:cubicBezTo>
                  <a:pt x="18080" y="11004"/>
                  <a:pt x="18097" y="11102"/>
                  <a:pt x="18107" y="11207"/>
                </a:cubicBezTo>
                <a:cubicBezTo>
                  <a:pt x="18162" y="11765"/>
                  <a:pt x="18069" y="12239"/>
                  <a:pt x="17845" y="12542"/>
                </a:cubicBezTo>
                <a:cubicBezTo>
                  <a:pt x="17812" y="12588"/>
                  <a:pt x="17769" y="12607"/>
                  <a:pt x="17725" y="12607"/>
                </a:cubicBezTo>
                <a:cubicBezTo>
                  <a:pt x="17676" y="12607"/>
                  <a:pt x="17632" y="12588"/>
                  <a:pt x="17599" y="12542"/>
                </a:cubicBezTo>
                <a:cubicBezTo>
                  <a:pt x="17545" y="12463"/>
                  <a:pt x="17557" y="12351"/>
                  <a:pt x="17611" y="12273"/>
                </a:cubicBezTo>
                <a:cubicBezTo>
                  <a:pt x="17764" y="12056"/>
                  <a:pt x="17824" y="11687"/>
                  <a:pt x="17780" y="11260"/>
                </a:cubicBezTo>
                <a:cubicBezTo>
                  <a:pt x="17715" y="10617"/>
                  <a:pt x="17430" y="10006"/>
                  <a:pt x="17059" y="9704"/>
                </a:cubicBezTo>
                <a:cubicBezTo>
                  <a:pt x="16977" y="9638"/>
                  <a:pt x="16962" y="9492"/>
                  <a:pt x="17038" y="9400"/>
                </a:cubicBezTo>
                <a:cubicBezTo>
                  <a:pt x="17093" y="9328"/>
                  <a:pt x="17184" y="9329"/>
                  <a:pt x="17250" y="9382"/>
                </a:cubicBezTo>
                <a:cubicBezTo>
                  <a:pt x="17452" y="9553"/>
                  <a:pt x="17633" y="9789"/>
                  <a:pt x="17775" y="10072"/>
                </a:cubicBezTo>
                <a:cubicBezTo>
                  <a:pt x="17835" y="10190"/>
                  <a:pt x="17965" y="10222"/>
                  <a:pt x="18058" y="10144"/>
                </a:cubicBezTo>
                <a:cubicBezTo>
                  <a:pt x="18200" y="10019"/>
                  <a:pt x="18369" y="9907"/>
                  <a:pt x="18549" y="9815"/>
                </a:cubicBezTo>
                <a:cubicBezTo>
                  <a:pt x="18844" y="9664"/>
                  <a:pt x="19308" y="9500"/>
                  <a:pt x="19849" y="9585"/>
                </a:cubicBezTo>
                <a:cubicBezTo>
                  <a:pt x="20116" y="9624"/>
                  <a:pt x="20421" y="9729"/>
                  <a:pt x="20732" y="9953"/>
                </a:cubicBezTo>
                <a:cubicBezTo>
                  <a:pt x="20852" y="10038"/>
                  <a:pt x="21005" y="9978"/>
                  <a:pt x="21059" y="9827"/>
                </a:cubicBezTo>
                <a:cubicBezTo>
                  <a:pt x="21114" y="9670"/>
                  <a:pt x="21157" y="9492"/>
                  <a:pt x="21174" y="9302"/>
                </a:cubicBezTo>
                <a:cubicBezTo>
                  <a:pt x="21321" y="8480"/>
                  <a:pt x="21005" y="6917"/>
                  <a:pt x="20268" y="5524"/>
                </a:cubicBezTo>
                <a:cubicBezTo>
                  <a:pt x="19237" y="3724"/>
                  <a:pt x="18097" y="3160"/>
                  <a:pt x="17562" y="3015"/>
                </a:cubicBezTo>
                <a:cubicBezTo>
                  <a:pt x="17425" y="2982"/>
                  <a:pt x="17299" y="3101"/>
                  <a:pt x="17294" y="3272"/>
                </a:cubicBezTo>
                <a:cubicBezTo>
                  <a:pt x="17294" y="3403"/>
                  <a:pt x="17277" y="3534"/>
                  <a:pt x="17250" y="3666"/>
                </a:cubicBezTo>
                <a:cubicBezTo>
                  <a:pt x="17157" y="4139"/>
                  <a:pt x="16928" y="4559"/>
                  <a:pt x="16622" y="4822"/>
                </a:cubicBezTo>
                <a:cubicBezTo>
                  <a:pt x="16529" y="4907"/>
                  <a:pt x="16486" y="5046"/>
                  <a:pt x="16513" y="5177"/>
                </a:cubicBezTo>
                <a:cubicBezTo>
                  <a:pt x="16557" y="5387"/>
                  <a:pt x="16563" y="5590"/>
                  <a:pt x="16525" y="5774"/>
                </a:cubicBezTo>
                <a:cubicBezTo>
                  <a:pt x="16509" y="5866"/>
                  <a:pt x="16443" y="5926"/>
                  <a:pt x="16366" y="5926"/>
                </a:cubicBezTo>
                <a:cubicBezTo>
                  <a:pt x="16344" y="5926"/>
                  <a:pt x="16328" y="5919"/>
                  <a:pt x="16307" y="5912"/>
                </a:cubicBezTo>
                <a:cubicBezTo>
                  <a:pt x="16225" y="5873"/>
                  <a:pt x="16191" y="5768"/>
                  <a:pt x="16208" y="5670"/>
                </a:cubicBezTo>
                <a:cubicBezTo>
                  <a:pt x="16257" y="5387"/>
                  <a:pt x="16169" y="5033"/>
                  <a:pt x="15962" y="4678"/>
                </a:cubicBezTo>
                <a:cubicBezTo>
                  <a:pt x="15651" y="4146"/>
                  <a:pt x="15166" y="3770"/>
                  <a:pt x="14719" y="3711"/>
                </a:cubicBezTo>
                <a:cubicBezTo>
                  <a:pt x="14615" y="3704"/>
                  <a:pt x="14548" y="3587"/>
                  <a:pt x="14576" y="3463"/>
                </a:cubicBezTo>
                <a:cubicBezTo>
                  <a:pt x="14597" y="3371"/>
                  <a:pt x="14675" y="3310"/>
                  <a:pt x="14756" y="3323"/>
                </a:cubicBezTo>
                <a:cubicBezTo>
                  <a:pt x="15291" y="3389"/>
                  <a:pt x="15870" y="3830"/>
                  <a:pt x="16230" y="4448"/>
                </a:cubicBezTo>
                <a:cubicBezTo>
                  <a:pt x="16274" y="4527"/>
                  <a:pt x="16372" y="4546"/>
                  <a:pt x="16438" y="4487"/>
                </a:cubicBezTo>
                <a:cubicBezTo>
                  <a:pt x="16673" y="4283"/>
                  <a:pt x="16853" y="3948"/>
                  <a:pt x="16929" y="3567"/>
                </a:cubicBezTo>
                <a:cubicBezTo>
                  <a:pt x="16995" y="3232"/>
                  <a:pt x="16973" y="2877"/>
                  <a:pt x="16874" y="2528"/>
                </a:cubicBezTo>
                <a:cubicBezTo>
                  <a:pt x="16771" y="2167"/>
                  <a:pt x="16579" y="1852"/>
                  <a:pt x="16344" y="1602"/>
                </a:cubicBezTo>
                <a:cubicBezTo>
                  <a:pt x="15657" y="867"/>
                  <a:pt x="14618" y="101"/>
                  <a:pt x="13298" y="9"/>
                </a:cubicBezTo>
                <a:close/>
                <a:moveTo>
                  <a:pt x="10805" y="16504"/>
                </a:moveTo>
                <a:cubicBezTo>
                  <a:pt x="10505" y="17122"/>
                  <a:pt x="9959" y="17535"/>
                  <a:pt x="9337" y="17535"/>
                </a:cubicBezTo>
                <a:cubicBezTo>
                  <a:pt x="9119" y="17535"/>
                  <a:pt x="8901" y="17481"/>
                  <a:pt x="8704" y="17383"/>
                </a:cubicBezTo>
                <a:cubicBezTo>
                  <a:pt x="8524" y="17298"/>
                  <a:pt x="8317" y="17338"/>
                  <a:pt x="8181" y="17496"/>
                </a:cubicBezTo>
                <a:cubicBezTo>
                  <a:pt x="7247" y="18560"/>
                  <a:pt x="5976" y="19177"/>
                  <a:pt x="4656" y="19177"/>
                </a:cubicBezTo>
                <a:cubicBezTo>
                  <a:pt x="4355" y="19177"/>
                  <a:pt x="4060" y="19144"/>
                  <a:pt x="3771" y="19085"/>
                </a:cubicBezTo>
                <a:cubicBezTo>
                  <a:pt x="4518" y="20590"/>
                  <a:pt x="5883" y="21596"/>
                  <a:pt x="7444" y="21596"/>
                </a:cubicBezTo>
                <a:cubicBezTo>
                  <a:pt x="8644" y="21596"/>
                  <a:pt x="9693" y="20997"/>
                  <a:pt x="10467" y="20031"/>
                </a:cubicBezTo>
                <a:cubicBezTo>
                  <a:pt x="10560" y="19913"/>
                  <a:pt x="10685" y="19855"/>
                  <a:pt x="10810" y="19855"/>
                </a:cubicBezTo>
                <a:cubicBezTo>
                  <a:pt x="10936" y="19855"/>
                  <a:pt x="11062" y="19913"/>
                  <a:pt x="11155" y="20031"/>
                </a:cubicBezTo>
                <a:cubicBezTo>
                  <a:pt x="11930" y="20997"/>
                  <a:pt x="12978" y="21596"/>
                  <a:pt x="14178" y="21596"/>
                </a:cubicBezTo>
                <a:cubicBezTo>
                  <a:pt x="15739" y="21596"/>
                  <a:pt x="17102" y="20590"/>
                  <a:pt x="17850" y="19085"/>
                </a:cubicBezTo>
                <a:cubicBezTo>
                  <a:pt x="17566" y="19144"/>
                  <a:pt x="17272" y="19177"/>
                  <a:pt x="16967" y="19177"/>
                </a:cubicBezTo>
                <a:cubicBezTo>
                  <a:pt x="15630" y="19177"/>
                  <a:pt x="14357" y="18560"/>
                  <a:pt x="13430" y="17496"/>
                </a:cubicBezTo>
                <a:cubicBezTo>
                  <a:pt x="13288" y="17332"/>
                  <a:pt x="13086" y="17291"/>
                  <a:pt x="12906" y="17383"/>
                </a:cubicBezTo>
                <a:cubicBezTo>
                  <a:pt x="12704" y="17481"/>
                  <a:pt x="12492" y="17535"/>
                  <a:pt x="12273" y="17535"/>
                </a:cubicBezTo>
                <a:cubicBezTo>
                  <a:pt x="11651" y="17535"/>
                  <a:pt x="11105" y="17122"/>
                  <a:pt x="10805" y="16504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Bild" descr="Bil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48594"/>
            <a:ext cx="15240000" cy="821881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Bild" descr="Bil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050" y="6286500"/>
            <a:ext cx="1617837" cy="1143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Agent"/>
          <p:cNvSpPr txBox="1"/>
          <p:nvPr/>
        </p:nvSpPr>
        <p:spPr>
          <a:xfrm>
            <a:off x="2003984" y="6370320"/>
            <a:ext cx="2216506" cy="1965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6600" b="0">
                <a:solidFill>
                  <a:schemeClr val="accent1">
                    <a:lumOff val="13529"/>
                  </a:schemeClr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Agent</a:t>
            </a:r>
          </a:p>
        </p:txBody>
      </p:sp>
      <p:sp>
        <p:nvSpPr>
          <p:cNvPr id="159" name="Umwelt"/>
          <p:cNvSpPr txBox="1"/>
          <p:nvPr/>
        </p:nvSpPr>
        <p:spPr>
          <a:xfrm>
            <a:off x="4828565" y="3042920"/>
            <a:ext cx="2897125" cy="1965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600" b="0">
                <a:solidFill>
                  <a:schemeClr val="accent3">
                    <a:hueOff val="557972"/>
                    <a:lumOff val="-12549"/>
                  </a:schemeClr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Umwelt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Bild" descr="Bil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48594"/>
            <a:ext cx="15240000" cy="8218812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Handlung"/>
          <p:cNvSpPr txBox="1"/>
          <p:nvPr/>
        </p:nvSpPr>
        <p:spPr>
          <a:xfrm>
            <a:off x="7778152" y="7055195"/>
            <a:ext cx="3586963" cy="1965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6600" b="0">
                <a:solidFill>
                  <a:schemeClr val="accent5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Handlung</a:t>
            </a:r>
          </a:p>
        </p:txBody>
      </p:sp>
      <p:pic>
        <p:nvPicPr>
          <p:cNvPr id="163" name="Bild" descr="Bil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050" y="6286500"/>
            <a:ext cx="1617837" cy="1143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Agent"/>
          <p:cNvSpPr txBox="1"/>
          <p:nvPr/>
        </p:nvSpPr>
        <p:spPr>
          <a:xfrm>
            <a:off x="2003984" y="6370320"/>
            <a:ext cx="2216506" cy="1965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6600" b="0">
                <a:solidFill>
                  <a:schemeClr val="accent1">
                    <a:lumOff val="13529"/>
                  </a:schemeClr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Agent</a:t>
            </a:r>
          </a:p>
        </p:txBody>
      </p:sp>
      <p:sp>
        <p:nvSpPr>
          <p:cNvPr id="165" name="Umwelt"/>
          <p:cNvSpPr txBox="1"/>
          <p:nvPr/>
        </p:nvSpPr>
        <p:spPr>
          <a:xfrm>
            <a:off x="4828565" y="3042920"/>
            <a:ext cx="2897125" cy="1965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600" b="0">
                <a:solidFill>
                  <a:schemeClr val="accent3">
                    <a:hueOff val="557972"/>
                    <a:lumOff val="-12549"/>
                  </a:schemeClr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Umwelt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Bild" descr="Bil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48594"/>
            <a:ext cx="15240000" cy="8218812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1"/>
          <p:cNvSpPr txBox="1"/>
          <p:nvPr/>
        </p:nvSpPr>
        <p:spPr>
          <a:xfrm>
            <a:off x="9655886" y="6040120"/>
            <a:ext cx="368504" cy="1102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3600">
                <a:solidFill>
                  <a:schemeClr val="accent4">
                    <a:hueOff val="-1109302"/>
                    <a:lumOff val="-6470"/>
                  </a:schemeClr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1</a:t>
            </a:r>
          </a:p>
        </p:txBody>
      </p:sp>
      <p:pic>
        <p:nvPicPr>
          <p:cNvPr id="169" name="Bild" descr="Bil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050" y="6286500"/>
            <a:ext cx="1617837" cy="1143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Bewertung"/>
          <p:cNvSpPr txBox="1"/>
          <p:nvPr/>
        </p:nvSpPr>
        <p:spPr>
          <a:xfrm>
            <a:off x="10799759" y="5222741"/>
            <a:ext cx="4063061" cy="1965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6600" b="0">
                <a:solidFill>
                  <a:schemeClr val="accent4">
                    <a:hueOff val="-1109302"/>
                    <a:lumOff val="-6470"/>
                  </a:schemeClr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Bewertung</a:t>
            </a:r>
          </a:p>
        </p:txBody>
      </p:sp>
      <p:sp>
        <p:nvSpPr>
          <p:cNvPr id="171" name="Handlung"/>
          <p:cNvSpPr txBox="1"/>
          <p:nvPr/>
        </p:nvSpPr>
        <p:spPr>
          <a:xfrm>
            <a:off x="7778152" y="7055195"/>
            <a:ext cx="3586963" cy="1965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6600" b="0">
                <a:solidFill>
                  <a:schemeClr val="accent5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Handlung</a:t>
            </a:r>
          </a:p>
        </p:txBody>
      </p:sp>
      <p:sp>
        <p:nvSpPr>
          <p:cNvPr id="172" name="Agent"/>
          <p:cNvSpPr txBox="1"/>
          <p:nvPr/>
        </p:nvSpPr>
        <p:spPr>
          <a:xfrm>
            <a:off x="2003984" y="6370320"/>
            <a:ext cx="2216506" cy="1965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6600" b="0">
                <a:solidFill>
                  <a:schemeClr val="accent1">
                    <a:lumOff val="13529"/>
                  </a:schemeClr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Agent</a:t>
            </a:r>
          </a:p>
        </p:txBody>
      </p:sp>
      <p:sp>
        <p:nvSpPr>
          <p:cNvPr id="173" name="Umwelt"/>
          <p:cNvSpPr txBox="1"/>
          <p:nvPr/>
        </p:nvSpPr>
        <p:spPr>
          <a:xfrm>
            <a:off x="4828565" y="3042920"/>
            <a:ext cx="2897125" cy="1965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600" b="0">
                <a:solidFill>
                  <a:schemeClr val="accent3">
                    <a:hueOff val="557972"/>
                    <a:lumOff val="-12549"/>
                  </a:schemeClr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Umwelt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Bild" descr="Bil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48594"/>
            <a:ext cx="15240000" cy="8218812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1"/>
          <p:cNvSpPr txBox="1"/>
          <p:nvPr/>
        </p:nvSpPr>
        <p:spPr>
          <a:xfrm>
            <a:off x="18444286" y="5468620"/>
            <a:ext cx="368504" cy="1102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3600">
                <a:solidFill>
                  <a:schemeClr val="accent4">
                    <a:hueOff val="-1109302"/>
                    <a:lumOff val="-6470"/>
                  </a:schemeClr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1</a:t>
            </a:r>
          </a:p>
        </p:txBody>
      </p:sp>
      <p:sp>
        <p:nvSpPr>
          <p:cNvPr id="186" name="2"/>
          <p:cNvSpPr txBox="1"/>
          <p:nvPr/>
        </p:nvSpPr>
        <p:spPr>
          <a:xfrm>
            <a:off x="13745286" y="6624320"/>
            <a:ext cx="368504" cy="1102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3600">
                <a:solidFill>
                  <a:schemeClr val="accent4">
                    <a:hueOff val="-1109302"/>
                    <a:lumOff val="-6470"/>
                  </a:schemeClr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2</a:t>
            </a:r>
          </a:p>
        </p:txBody>
      </p:sp>
      <p:sp>
        <p:nvSpPr>
          <p:cNvPr id="187" name="3"/>
          <p:cNvSpPr txBox="1"/>
          <p:nvPr/>
        </p:nvSpPr>
        <p:spPr>
          <a:xfrm>
            <a:off x="9655886" y="6040120"/>
            <a:ext cx="368504" cy="1102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3600">
                <a:solidFill>
                  <a:schemeClr val="accent4">
                    <a:hueOff val="-1109302"/>
                    <a:lumOff val="-6470"/>
                  </a:schemeClr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rPr dirty="0"/>
              <a:t>3</a:t>
            </a:r>
          </a:p>
        </p:txBody>
      </p:sp>
      <p:pic>
        <p:nvPicPr>
          <p:cNvPr id="188" name="Bild" descr="Bil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050" y="6286500"/>
            <a:ext cx="1617837" cy="1143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Bewertung"/>
          <p:cNvSpPr txBox="1"/>
          <p:nvPr/>
        </p:nvSpPr>
        <p:spPr>
          <a:xfrm>
            <a:off x="15514955" y="6459220"/>
            <a:ext cx="4063061" cy="1965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6600" b="0">
                <a:solidFill>
                  <a:schemeClr val="accent4">
                    <a:hueOff val="-1109302"/>
                    <a:lumOff val="-6470"/>
                  </a:schemeClr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Bewertung</a:t>
            </a:r>
          </a:p>
        </p:txBody>
      </p:sp>
      <p:sp>
        <p:nvSpPr>
          <p:cNvPr id="190" name="Handlung"/>
          <p:cNvSpPr txBox="1"/>
          <p:nvPr/>
        </p:nvSpPr>
        <p:spPr>
          <a:xfrm>
            <a:off x="13640858" y="5049520"/>
            <a:ext cx="3586964" cy="1965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6600" b="0">
                <a:solidFill>
                  <a:schemeClr val="accent5"/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Handlung</a:t>
            </a:r>
          </a:p>
        </p:txBody>
      </p:sp>
      <p:sp>
        <p:nvSpPr>
          <p:cNvPr id="191" name="Agent"/>
          <p:cNvSpPr txBox="1"/>
          <p:nvPr/>
        </p:nvSpPr>
        <p:spPr>
          <a:xfrm>
            <a:off x="2003984" y="6370320"/>
            <a:ext cx="2216506" cy="1965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6600" b="0">
                <a:solidFill>
                  <a:schemeClr val="accent1">
                    <a:lumOff val="13529"/>
                  </a:schemeClr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Agent</a:t>
            </a:r>
          </a:p>
        </p:txBody>
      </p:sp>
      <p:sp>
        <p:nvSpPr>
          <p:cNvPr id="192" name="Umwelt"/>
          <p:cNvSpPr txBox="1"/>
          <p:nvPr/>
        </p:nvSpPr>
        <p:spPr>
          <a:xfrm>
            <a:off x="4828565" y="3042920"/>
            <a:ext cx="2897125" cy="1965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600" b="0">
                <a:solidFill>
                  <a:schemeClr val="accent3">
                    <a:hueOff val="557972"/>
                    <a:lumOff val="-12549"/>
                  </a:schemeClr>
                </a:solidFill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r>
              <a:t>Umwelt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</Words>
  <Application>Microsoft Office PowerPoint</Application>
  <PresentationFormat>Benutzerdefiniert</PresentationFormat>
  <Paragraphs>117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5" baseType="lpstr">
      <vt:lpstr>DIN Next LT Pro</vt:lpstr>
      <vt:lpstr>Helvetica Neue</vt:lpstr>
      <vt:lpstr>Helvetica Neue Light</vt:lpstr>
      <vt:lpstr>Helvetica Neue Medium</vt:lpstr>
      <vt:lpstr>Black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 Götzelmann</dc:creator>
  <cp:lastModifiedBy>Florian Götzelmann</cp:lastModifiedBy>
  <cp:revision>1</cp:revision>
  <dcterms:modified xsi:type="dcterms:W3CDTF">2022-04-21T07:14:52Z</dcterms:modified>
</cp:coreProperties>
</file>