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1" r:id="rId21"/>
    <p:sldId id="280" r:id="rId22"/>
    <p:sldId id="284" r:id="rId23"/>
    <p:sldId id="282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78" r:id="rId33"/>
    <p:sldId id="294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75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Was hat eine Funktion mit einem Neuron zu tun?</a:t>
            </a:r>
          </a:p>
        </p:txBody>
      </p:sp>
    </p:spTree>
    <p:extLst>
      <p:ext uri="{BB962C8B-B14F-4D97-AF65-F5344CB8AC3E}">
        <p14:creationId xmlns:p14="http://schemas.microsoft.com/office/powerpoint/2010/main" val="333325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Gewichte und Bias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62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lang="de-DE" dirty="0"/>
              <a:t>Von der Funktion bzw. Neuron</a:t>
            </a:r>
          </a:p>
          <a:p>
            <a: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lang="de-DE" dirty="0"/>
              <a:t>zum Netz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42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–Christian Bauer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dn.pixabay.com/photo/2017/08/20/09/10/system-2660914_960_720.jpg">
            <a:extLst>
              <a:ext uri="{FF2B5EF4-FFF2-40B4-BE49-F238E27FC236}">
                <a16:creationId xmlns:a16="http://schemas.microsoft.com/office/drawing/2014/main" id="{E0E447D4-4F8A-4F19-A35D-8C287B539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b="7812"/>
          <a:stretch/>
        </p:blipFill>
        <p:spPr bwMode="auto">
          <a:xfrm>
            <a:off x="0" y="-19050"/>
            <a:ext cx="24384000" cy="137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Neuronales Netz"/>
          <p:cNvSpPr txBox="1"/>
          <p:nvPr/>
        </p:nvSpPr>
        <p:spPr>
          <a:xfrm>
            <a:off x="6059713" y="5744877"/>
            <a:ext cx="12264576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sz="13800" dirty="0" err="1"/>
              <a:t>Neuronale</a:t>
            </a:r>
            <a:r>
              <a:rPr sz="13800" dirty="0"/>
              <a:t> </a:t>
            </a:r>
            <a:r>
              <a:rPr sz="13800" dirty="0" err="1"/>
              <a:t>Netz</a:t>
            </a:r>
            <a:r>
              <a:rPr lang="de-DE" sz="13800" dirty="0"/>
              <a:t>e</a:t>
            </a:r>
            <a:endParaRPr sz="13800" dirty="0"/>
          </a:p>
        </p:txBody>
      </p:sp>
      <p:sp>
        <p:nvSpPr>
          <p:cNvPr id="11" name="Komplexe mathematische Funktion">
            <a:extLst>
              <a:ext uri="{FF2B5EF4-FFF2-40B4-BE49-F238E27FC236}">
                <a16:creationId xmlns:a16="http://schemas.microsoft.com/office/drawing/2014/main" id="{FFD146CC-11AF-432E-96BB-F7FB2F301CD8}"/>
              </a:ext>
            </a:extLst>
          </p:cNvPr>
          <p:cNvSpPr txBox="1"/>
          <p:nvPr/>
        </p:nvSpPr>
        <p:spPr>
          <a:xfrm>
            <a:off x="5773331" y="9233957"/>
            <a:ext cx="12837338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rPr dirty="0" err="1"/>
              <a:t>Komplexe</a:t>
            </a:r>
            <a:r>
              <a:rPr dirty="0"/>
              <a:t> </a:t>
            </a:r>
            <a:r>
              <a:rPr dirty="0" err="1"/>
              <a:t>mathematische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85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18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188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189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190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93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19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196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197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198" name="10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10</a:t>
            </a:r>
          </a:p>
        </p:txBody>
      </p:sp>
      <p:sp>
        <p:nvSpPr>
          <p:cNvPr id="199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200" name="(2+5+3)"/>
          <p:cNvSpPr txBox="1"/>
          <p:nvPr/>
        </p:nvSpPr>
        <p:spPr>
          <a:xfrm>
            <a:off x="14003680" y="6308065"/>
            <a:ext cx="228041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(2+5+3)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 (x 0,5)</a:t>
            </a:r>
          </a:p>
        </p:txBody>
      </p:sp>
      <p:sp>
        <p:nvSpPr>
          <p:cNvPr id="203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04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0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07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208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09" name="10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10</a:t>
            </a:r>
          </a:p>
        </p:txBody>
      </p:sp>
      <p:sp>
        <p:nvSpPr>
          <p:cNvPr id="210" name="5"/>
          <p:cNvSpPr txBox="1"/>
          <p:nvPr/>
        </p:nvSpPr>
        <p:spPr>
          <a:xfrm>
            <a:off x="11945731" y="23837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211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212" name="(2+5+3)"/>
          <p:cNvSpPr txBox="1"/>
          <p:nvPr/>
        </p:nvSpPr>
        <p:spPr>
          <a:xfrm>
            <a:off x="14003680" y="6308065"/>
            <a:ext cx="228041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(2+5+3)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ewichte und Bias"/>
          <p:cNvSpPr txBox="1"/>
          <p:nvPr/>
        </p:nvSpPr>
        <p:spPr>
          <a:xfrm>
            <a:off x="7602854" y="5137150"/>
            <a:ext cx="9178291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rPr dirty="0" err="1"/>
              <a:t>Gewichte</a:t>
            </a:r>
            <a:r>
              <a:rPr dirty="0"/>
              <a:t> und Bias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 (x 0,5)</a:t>
            </a:r>
          </a:p>
        </p:txBody>
      </p:sp>
      <p:sp>
        <p:nvSpPr>
          <p:cNvPr id="217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18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1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21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222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23" name="19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19</a:t>
            </a:r>
          </a:p>
        </p:txBody>
      </p:sp>
      <p:sp>
        <p:nvSpPr>
          <p:cNvPr id="224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225" name="Gewichte"/>
          <p:cNvSpPr txBox="1"/>
          <p:nvPr/>
        </p:nvSpPr>
        <p:spPr>
          <a:xfrm>
            <a:off x="728753" y="802562"/>
            <a:ext cx="464972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Gewichte</a:t>
            </a:r>
          </a:p>
        </p:txBody>
      </p:sp>
      <p:sp>
        <p:nvSpPr>
          <p:cNvPr id="226" name="Pfeil"/>
          <p:cNvSpPr/>
          <p:nvPr/>
        </p:nvSpPr>
        <p:spPr>
          <a:xfrm>
            <a:off x="6161293" y="8534400"/>
            <a:ext cx="3207247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 (x 0,5)</a:t>
            </a:r>
          </a:p>
        </p:txBody>
      </p:sp>
      <p:sp>
        <p:nvSpPr>
          <p:cNvPr id="229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30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3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33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234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35" name="19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19</a:t>
            </a:r>
          </a:p>
        </p:txBody>
      </p:sp>
      <p:sp>
        <p:nvSpPr>
          <p:cNvPr id="236" name="8,5"/>
          <p:cNvSpPr txBox="1"/>
          <p:nvPr/>
        </p:nvSpPr>
        <p:spPr>
          <a:xfrm>
            <a:off x="11740880" y="2388845"/>
            <a:ext cx="881939" cy="69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8,5</a:t>
            </a:r>
          </a:p>
        </p:txBody>
      </p:sp>
      <p:sp>
        <p:nvSpPr>
          <p:cNvPr id="237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238" name="(2 x 3) + (5 x 2) + (3 x 1)"/>
          <p:cNvSpPr txBox="1"/>
          <p:nvPr/>
        </p:nvSpPr>
        <p:spPr>
          <a:xfrm>
            <a:off x="14003680" y="6308065"/>
            <a:ext cx="664301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(2 x 3) + (5 x 2) + (3 x 1)</a:t>
            </a:r>
          </a:p>
        </p:txBody>
      </p:sp>
      <p:sp>
        <p:nvSpPr>
          <p:cNvPr id="239" name="3"/>
          <p:cNvSpPr txBox="1"/>
          <p:nvPr/>
        </p:nvSpPr>
        <p:spPr>
          <a:xfrm>
            <a:off x="105233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40" name="2"/>
          <p:cNvSpPr txBox="1"/>
          <p:nvPr/>
        </p:nvSpPr>
        <p:spPr>
          <a:xfrm>
            <a:off x="119584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41" name="1"/>
          <p:cNvSpPr txBox="1"/>
          <p:nvPr/>
        </p:nvSpPr>
        <p:spPr>
          <a:xfrm>
            <a:off x="133935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42" name="Gewichte"/>
          <p:cNvSpPr txBox="1"/>
          <p:nvPr/>
        </p:nvSpPr>
        <p:spPr>
          <a:xfrm>
            <a:off x="728753" y="802562"/>
            <a:ext cx="464972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Gewichte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 (x 0,5)</a:t>
            </a:r>
          </a:p>
        </p:txBody>
      </p:sp>
      <p:sp>
        <p:nvSpPr>
          <p:cNvPr id="245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46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4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49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250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51" name="19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19</a:t>
            </a:r>
          </a:p>
        </p:txBody>
      </p:sp>
      <p:sp>
        <p:nvSpPr>
          <p:cNvPr id="252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253" name="3"/>
          <p:cNvSpPr txBox="1"/>
          <p:nvPr/>
        </p:nvSpPr>
        <p:spPr>
          <a:xfrm>
            <a:off x="105233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54" name="2"/>
          <p:cNvSpPr txBox="1"/>
          <p:nvPr/>
        </p:nvSpPr>
        <p:spPr>
          <a:xfrm>
            <a:off x="119584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55" name="1"/>
          <p:cNvSpPr txBox="1"/>
          <p:nvPr/>
        </p:nvSpPr>
        <p:spPr>
          <a:xfrm>
            <a:off x="133935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56" name="Bias"/>
          <p:cNvSpPr txBox="1"/>
          <p:nvPr/>
        </p:nvSpPr>
        <p:spPr>
          <a:xfrm>
            <a:off x="789904" y="802562"/>
            <a:ext cx="22414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Bias</a:t>
            </a:r>
          </a:p>
        </p:txBody>
      </p:sp>
      <p:sp>
        <p:nvSpPr>
          <p:cNvPr id="257" name="Pfeil"/>
          <p:cNvSpPr/>
          <p:nvPr/>
        </p:nvSpPr>
        <p:spPr>
          <a:xfrm>
            <a:off x="6161293" y="4787900"/>
            <a:ext cx="3207247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 (x 0,5)</a:t>
            </a:r>
          </a:p>
        </p:txBody>
      </p:sp>
      <p:sp>
        <p:nvSpPr>
          <p:cNvPr id="260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61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6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64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265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66" name="19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19</a:t>
            </a:r>
          </a:p>
        </p:txBody>
      </p:sp>
      <p:sp>
        <p:nvSpPr>
          <p:cNvPr id="267" name="13"/>
          <p:cNvSpPr txBox="1"/>
          <p:nvPr/>
        </p:nvSpPr>
        <p:spPr>
          <a:xfrm>
            <a:off x="11808063" y="2388845"/>
            <a:ext cx="747573" cy="69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13</a:t>
            </a:r>
          </a:p>
        </p:txBody>
      </p:sp>
      <p:sp>
        <p:nvSpPr>
          <p:cNvPr id="268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269" name="+7"/>
          <p:cNvSpPr txBox="1"/>
          <p:nvPr/>
        </p:nvSpPr>
        <p:spPr>
          <a:xfrm>
            <a:off x="14003680" y="5038065"/>
            <a:ext cx="83017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+7</a:t>
            </a:r>
          </a:p>
        </p:txBody>
      </p:sp>
      <p:sp>
        <p:nvSpPr>
          <p:cNvPr id="270" name="3"/>
          <p:cNvSpPr txBox="1"/>
          <p:nvPr/>
        </p:nvSpPr>
        <p:spPr>
          <a:xfrm>
            <a:off x="105233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71" name="2"/>
          <p:cNvSpPr txBox="1"/>
          <p:nvPr/>
        </p:nvSpPr>
        <p:spPr>
          <a:xfrm>
            <a:off x="119584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72" name="1"/>
          <p:cNvSpPr txBox="1"/>
          <p:nvPr/>
        </p:nvSpPr>
        <p:spPr>
          <a:xfrm>
            <a:off x="133935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73" name="Bias"/>
          <p:cNvSpPr txBox="1"/>
          <p:nvPr/>
        </p:nvSpPr>
        <p:spPr>
          <a:xfrm>
            <a:off x="789904" y="802562"/>
            <a:ext cx="22414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Bias</a:t>
            </a:r>
          </a:p>
        </p:txBody>
      </p:sp>
      <p:sp>
        <p:nvSpPr>
          <p:cNvPr id="274" name="7"/>
          <p:cNvSpPr txBox="1"/>
          <p:nvPr/>
        </p:nvSpPr>
        <p:spPr>
          <a:xfrm>
            <a:off x="11945731" y="51015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Von der Funktion bzw. Neuron…"/>
          <p:cNvSpPr txBox="1"/>
          <p:nvPr/>
        </p:nvSpPr>
        <p:spPr>
          <a:xfrm>
            <a:off x="6761149" y="4782820"/>
            <a:ext cx="10861702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/>
              <a:t>Von der </a:t>
            </a:r>
            <a:r>
              <a:rPr dirty="0" err="1"/>
              <a:t>Funktion</a:t>
            </a:r>
            <a:r>
              <a:rPr dirty="0"/>
              <a:t> </a:t>
            </a:r>
            <a:r>
              <a:rPr dirty="0" err="1"/>
              <a:t>bzw</a:t>
            </a:r>
            <a:r>
              <a:rPr dirty="0"/>
              <a:t>. Neuron</a:t>
            </a:r>
          </a:p>
          <a:p>
            <a: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Netz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unktion"/>
          <p:cNvSpPr txBox="1"/>
          <p:nvPr/>
        </p:nvSpPr>
        <p:spPr>
          <a:xfrm>
            <a:off x="3578096" y="1593560"/>
            <a:ext cx="5772414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rPr lang="de-DE" dirty="0"/>
              <a:t>Elementare </a:t>
            </a:r>
            <a:r>
              <a:rPr dirty="0" err="1"/>
              <a:t>Funktion</a:t>
            </a:r>
            <a:endParaRPr dirty="0"/>
          </a:p>
        </p:txBody>
      </p:sp>
      <p:sp>
        <p:nvSpPr>
          <p:cNvPr id="176" name="Neuron"/>
          <p:cNvSpPr txBox="1"/>
          <p:nvPr/>
        </p:nvSpPr>
        <p:spPr>
          <a:xfrm>
            <a:off x="14661108" y="1666505"/>
            <a:ext cx="219918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Neuron</a:t>
            </a:r>
          </a:p>
        </p:txBody>
      </p:sp>
      <p:sp>
        <p:nvSpPr>
          <p:cNvPr id="177" name="Dentride (Empfänger)"/>
          <p:cNvSpPr txBox="1"/>
          <p:nvPr/>
        </p:nvSpPr>
        <p:spPr>
          <a:xfrm>
            <a:off x="14502561" y="9985005"/>
            <a:ext cx="625007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Dentride (Empfänger)</a:t>
            </a:r>
          </a:p>
        </p:txBody>
      </p:sp>
      <p:sp>
        <p:nvSpPr>
          <p:cNvPr id="178" name="Axon (Sender)"/>
          <p:cNvSpPr txBox="1"/>
          <p:nvPr/>
        </p:nvSpPr>
        <p:spPr>
          <a:xfrm>
            <a:off x="17628158" y="3038105"/>
            <a:ext cx="41136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Axon (Sender)</a:t>
            </a:r>
          </a:p>
        </p:txBody>
      </p:sp>
      <p:sp>
        <p:nvSpPr>
          <p:cNvPr id="179" name="Zellkörper"/>
          <p:cNvSpPr txBox="1"/>
          <p:nvPr/>
        </p:nvSpPr>
        <p:spPr>
          <a:xfrm>
            <a:off x="17987746" y="6149605"/>
            <a:ext cx="306430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Zellkörper</a:t>
            </a:r>
          </a:p>
        </p:txBody>
      </p:sp>
      <p:sp>
        <p:nvSpPr>
          <p:cNvPr id="180" name="Axonhügel"/>
          <p:cNvSpPr txBox="1"/>
          <p:nvPr/>
        </p:nvSpPr>
        <p:spPr>
          <a:xfrm>
            <a:off x="17709642" y="5031740"/>
            <a:ext cx="3112517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Axonhügel</a:t>
            </a:r>
          </a:p>
        </p:txBody>
      </p:sp>
      <p:pic>
        <p:nvPicPr>
          <p:cNvPr id="18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8302" y="3423161"/>
            <a:ext cx="4571996" cy="76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87258" y="1298442"/>
            <a:ext cx="6250077" cy="852224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Input">
            <a:extLst>
              <a:ext uri="{FF2B5EF4-FFF2-40B4-BE49-F238E27FC236}">
                <a16:creationId xmlns:a16="http://schemas.microsoft.com/office/drawing/2014/main" id="{EED9BBDD-9B19-47AB-BBFA-2482C1625EA2}"/>
              </a:ext>
            </a:extLst>
          </p:cNvPr>
          <p:cNvSpPr txBox="1"/>
          <p:nvPr/>
        </p:nvSpPr>
        <p:spPr>
          <a:xfrm>
            <a:off x="1369079" y="8750292"/>
            <a:ext cx="1791819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/>
              <a:t>Input</a:t>
            </a:r>
          </a:p>
        </p:txBody>
      </p:sp>
      <p:sp>
        <p:nvSpPr>
          <p:cNvPr id="13" name="Output">
            <a:extLst>
              <a:ext uri="{FF2B5EF4-FFF2-40B4-BE49-F238E27FC236}">
                <a16:creationId xmlns:a16="http://schemas.microsoft.com/office/drawing/2014/main" id="{BEE68DCD-97E5-4D49-A964-09F3ECBEB328}"/>
              </a:ext>
            </a:extLst>
          </p:cNvPr>
          <p:cNvSpPr txBox="1"/>
          <p:nvPr/>
        </p:nvSpPr>
        <p:spPr>
          <a:xfrm>
            <a:off x="1146854" y="364940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15683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s ist eine Funktion?">
            <a:extLst>
              <a:ext uri="{FF2B5EF4-FFF2-40B4-BE49-F238E27FC236}">
                <a16:creationId xmlns:a16="http://schemas.microsoft.com/office/drawing/2014/main" id="{5A34E2D8-9E42-44C9-9B48-8ED987B911E0}"/>
              </a:ext>
            </a:extLst>
          </p:cNvPr>
          <p:cNvSpPr txBox="1"/>
          <p:nvPr/>
        </p:nvSpPr>
        <p:spPr>
          <a:xfrm>
            <a:off x="502719" y="880943"/>
            <a:ext cx="54149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 algn="l"/>
            <a:r>
              <a:rPr dirty="0" err="1"/>
              <a:t>Funktion</a:t>
            </a:r>
            <a:r>
              <a:rPr lang="de-DE" dirty="0"/>
              <a:t>en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" descr="Bild">
            <a:extLst>
              <a:ext uri="{FF2B5EF4-FFF2-40B4-BE49-F238E27FC236}">
                <a16:creationId xmlns:a16="http://schemas.microsoft.com/office/drawing/2014/main" id="{62E68A76-C6C0-4C7D-8BD6-9BEE78488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C89D396-C475-4D83-A499-56688B7515A2}"/>
              </a:ext>
            </a:extLst>
          </p:cNvPr>
          <p:cNvSpPr/>
          <p:nvPr/>
        </p:nvSpPr>
        <p:spPr>
          <a:xfrm>
            <a:off x="10029825" y="2724150"/>
            <a:ext cx="4324351" cy="7924800"/>
          </a:xfrm>
          <a:prstGeom prst="rect">
            <a:avLst/>
          </a:prstGeom>
          <a:noFill/>
          <a:ln w="1905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6C3D95B4-8482-4C14-8ABB-726848F70687}"/>
              </a:ext>
            </a:extLst>
          </p:cNvPr>
          <p:cNvSpPr/>
          <p:nvPr/>
        </p:nvSpPr>
        <p:spPr>
          <a:xfrm>
            <a:off x="11820170" y="1016630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695AE0D1-7F8E-4166-AB18-488FBCA235AB}"/>
              </a:ext>
            </a:extLst>
          </p:cNvPr>
          <p:cNvSpPr/>
          <p:nvPr/>
        </p:nvSpPr>
        <p:spPr>
          <a:xfrm>
            <a:off x="13290722" y="1016630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441056D0-184F-4B8E-930B-E93238C2B5D8}"/>
              </a:ext>
            </a:extLst>
          </p:cNvPr>
          <p:cNvSpPr/>
          <p:nvPr/>
        </p:nvSpPr>
        <p:spPr>
          <a:xfrm>
            <a:off x="10410469" y="1016630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741E11CD-6173-45D0-BA50-4EAE85113567}"/>
              </a:ext>
            </a:extLst>
          </p:cNvPr>
          <p:cNvSpPr/>
          <p:nvPr/>
        </p:nvSpPr>
        <p:spPr>
          <a:xfrm>
            <a:off x="11820170" y="217170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727066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C89D396-C475-4D83-A499-56688B7515A2}"/>
              </a:ext>
            </a:extLst>
          </p:cNvPr>
          <p:cNvSpPr/>
          <p:nvPr/>
        </p:nvSpPr>
        <p:spPr>
          <a:xfrm>
            <a:off x="10029825" y="2724150"/>
            <a:ext cx="4324351" cy="7924800"/>
          </a:xfrm>
          <a:prstGeom prst="rect">
            <a:avLst/>
          </a:prstGeom>
          <a:solidFill>
            <a:schemeClr val="accent4"/>
          </a:solidFill>
          <a:ln w="1905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6C3D95B4-8482-4C14-8ABB-726848F70687}"/>
              </a:ext>
            </a:extLst>
          </p:cNvPr>
          <p:cNvSpPr/>
          <p:nvPr/>
        </p:nvSpPr>
        <p:spPr>
          <a:xfrm>
            <a:off x="11820170" y="1016630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695AE0D1-7F8E-4166-AB18-488FBCA235AB}"/>
              </a:ext>
            </a:extLst>
          </p:cNvPr>
          <p:cNvSpPr/>
          <p:nvPr/>
        </p:nvSpPr>
        <p:spPr>
          <a:xfrm>
            <a:off x="13290722" y="1016630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441056D0-184F-4B8E-930B-E93238C2B5D8}"/>
              </a:ext>
            </a:extLst>
          </p:cNvPr>
          <p:cNvSpPr/>
          <p:nvPr/>
        </p:nvSpPr>
        <p:spPr>
          <a:xfrm>
            <a:off x="10410469" y="1016630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741E11CD-6173-45D0-BA50-4EAE85113567}"/>
              </a:ext>
            </a:extLst>
          </p:cNvPr>
          <p:cNvSpPr/>
          <p:nvPr/>
        </p:nvSpPr>
        <p:spPr>
          <a:xfrm>
            <a:off x="11820170" y="217170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5489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C89D396-C475-4D83-A499-56688B7515A2}"/>
              </a:ext>
            </a:extLst>
          </p:cNvPr>
          <p:cNvSpPr/>
          <p:nvPr/>
        </p:nvSpPr>
        <p:spPr>
          <a:xfrm>
            <a:off x="10029825" y="5598000"/>
            <a:ext cx="4324351" cy="2520000"/>
          </a:xfrm>
          <a:prstGeom prst="rect">
            <a:avLst/>
          </a:prstGeom>
          <a:solidFill>
            <a:schemeClr val="accent4"/>
          </a:solidFill>
          <a:ln w="1905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6C3D95B4-8482-4C14-8ABB-726848F70687}"/>
              </a:ext>
            </a:extLst>
          </p:cNvPr>
          <p:cNvSpPr/>
          <p:nvPr/>
        </p:nvSpPr>
        <p:spPr>
          <a:xfrm>
            <a:off x="11820170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695AE0D1-7F8E-4166-AB18-488FBCA235AB}"/>
              </a:ext>
            </a:extLst>
          </p:cNvPr>
          <p:cNvSpPr/>
          <p:nvPr/>
        </p:nvSpPr>
        <p:spPr>
          <a:xfrm>
            <a:off x="13290722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441056D0-184F-4B8E-930B-E93238C2B5D8}"/>
              </a:ext>
            </a:extLst>
          </p:cNvPr>
          <p:cNvSpPr/>
          <p:nvPr/>
        </p:nvSpPr>
        <p:spPr>
          <a:xfrm>
            <a:off x="10410469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741E11CD-6173-45D0-BA50-4EAE85113567}"/>
              </a:ext>
            </a:extLst>
          </p:cNvPr>
          <p:cNvSpPr/>
          <p:nvPr/>
        </p:nvSpPr>
        <p:spPr>
          <a:xfrm>
            <a:off x="11820170" y="504555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</p:spTree>
    <p:extLst>
      <p:ext uri="{BB962C8B-B14F-4D97-AF65-F5344CB8AC3E}">
        <p14:creationId xmlns:p14="http://schemas.microsoft.com/office/powerpoint/2010/main" val="3494419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89D396-C475-4D83-A499-56688B7515A2}"/>
              </a:ext>
            </a:extLst>
          </p:cNvPr>
          <p:cNvSpPr/>
          <p:nvPr/>
        </p:nvSpPr>
        <p:spPr>
          <a:xfrm>
            <a:off x="13306690" y="5598000"/>
            <a:ext cx="4324351" cy="2520000"/>
          </a:xfrm>
          <a:prstGeom prst="rect">
            <a:avLst/>
          </a:prstGeom>
          <a:solidFill>
            <a:schemeClr val="accent4"/>
          </a:solidFill>
          <a:ln w="1905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6C3D95B4-8482-4C14-8ABB-726848F70687}"/>
              </a:ext>
            </a:extLst>
          </p:cNvPr>
          <p:cNvSpPr/>
          <p:nvPr/>
        </p:nvSpPr>
        <p:spPr>
          <a:xfrm>
            <a:off x="15097035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695AE0D1-7F8E-4166-AB18-488FBCA235AB}"/>
              </a:ext>
            </a:extLst>
          </p:cNvPr>
          <p:cNvSpPr/>
          <p:nvPr/>
        </p:nvSpPr>
        <p:spPr>
          <a:xfrm>
            <a:off x="16567587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441056D0-184F-4B8E-930B-E93238C2B5D8}"/>
              </a:ext>
            </a:extLst>
          </p:cNvPr>
          <p:cNvSpPr/>
          <p:nvPr/>
        </p:nvSpPr>
        <p:spPr>
          <a:xfrm>
            <a:off x="13687334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741E11CD-6173-45D0-BA50-4EAE85113567}"/>
              </a:ext>
            </a:extLst>
          </p:cNvPr>
          <p:cNvSpPr/>
          <p:nvPr/>
        </p:nvSpPr>
        <p:spPr>
          <a:xfrm>
            <a:off x="15097035" y="504555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FBA4897-B69C-467A-A511-D7E08DDB2E8A}"/>
              </a:ext>
            </a:extLst>
          </p:cNvPr>
          <p:cNvGrpSpPr/>
          <p:nvPr/>
        </p:nvGrpSpPr>
        <p:grpSpPr>
          <a:xfrm>
            <a:off x="6752959" y="5045550"/>
            <a:ext cx="4324351" cy="3520125"/>
            <a:chOff x="10029825" y="5045550"/>
            <a:chExt cx="4324351" cy="352012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4C6A4DD-97D4-4ECE-9050-27F959060EA1}"/>
                </a:ext>
              </a:extLst>
            </p:cNvPr>
            <p:cNvSpPr/>
            <p:nvPr/>
          </p:nvSpPr>
          <p:spPr>
            <a:xfrm>
              <a:off x="10029825" y="5598000"/>
              <a:ext cx="4324351" cy="2520000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chemeClr val="accent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A15435A1-0F7A-4914-B553-179F767216CA}"/>
                </a:ext>
              </a:extLst>
            </p:cNvPr>
            <p:cNvSpPr/>
            <p:nvPr/>
          </p:nvSpPr>
          <p:spPr>
            <a:xfrm>
              <a:off x="11820170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45CA931E-0701-441C-A83F-D10FC3639D85}"/>
                </a:ext>
              </a:extLst>
            </p:cNvPr>
            <p:cNvSpPr/>
            <p:nvPr/>
          </p:nvSpPr>
          <p:spPr>
            <a:xfrm>
              <a:off x="13290722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E77844DE-5DE8-49A6-8980-C486935262BB}"/>
                </a:ext>
              </a:extLst>
            </p:cNvPr>
            <p:cNvSpPr/>
            <p:nvPr/>
          </p:nvSpPr>
          <p:spPr>
            <a:xfrm>
              <a:off x="10410469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204B6A61-E85E-4690-86A9-B7533FF1AE26}"/>
                </a:ext>
              </a:extLst>
            </p:cNvPr>
            <p:cNvSpPr/>
            <p:nvPr/>
          </p:nvSpPr>
          <p:spPr>
            <a:xfrm>
              <a:off x="11820170" y="5045550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1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89D396-C475-4D83-A499-56688B7515A2}"/>
              </a:ext>
            </a:extLst>
          </p:cNvPr>
          <p:cNvSpPr/>
          <p:nvPr/>
        </p:nvSpPr>
        <p:spPr>
          <a:xfrm>
            <a:off x="13306690" y="5598000"/>
            <a:ext cx="4324351" cy="2520000"/>
          </a:xfrm>
          <a:prstGeom prst="rect">
            <a:avLst/>
          </a:prstGeom>
          <a:solidFill>
            <a:schemeClr val="accent4"/>
          </a:solidFill>
          <a:ln w="1905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6C3D95B4-8482-4C14-8ABB-726848F70687}"/>
              </a:ext>
            </a:extLst>
          </p:cNvPr>
          <p:cNvSpPr/>
          <p:nvPr/>
        </p:nvSpPr>
        <p:spPr>
          <a:xfrm>
            <a:off x="15097035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695AE0D1-7F8E-4166-AB18-488FBCA235AB}"/>
              </a:ext>
            </a:extLst>
          </p:cNvPr>
          <p:cNvSpPr/>
          <p:nvPr/>
        </p:nvSpPr>
        <p:spPr>
          <a:xfrm>
            <a:off x="16567587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441056D0-184F-4B8E-930B-E93238C2B5D8}"/>
              </a:ext>
            </a:extLst>
          </p:cNvPr>
          <p:cNvSpPr/>
          <p:nvPr/>
        </p:nvSpPr>
        <p:spPr>
          <a:xfrm>
            <a:off x="13687334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741E11CD-6173-45D0-BA50-4EAE85113567}"/>
              </a:ext>
            </a:extLst>
          </p:cNvPr>
          <p:cNvSpPr/>
          <p:nvPr/>
        </p:nvSpPr>
        <p:spPr>
          <a:xfrm>
            <a:off x="15097035" y="504555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FBA4897-B69C-467A-A511-D7E08DDB2E8A}"/>
              </a:ext>
            </a:extLst>
          </p:cNvPr>
          <p:cNvGrpSpPr/>
          <p:nvPr/>
        </p:nvGrpSpPr>
        <p:grpSpPr>
          <a:xfrm>
            <a:off x="6752959" y="5045550"/>
            <a:ext cx="4324351" cy="3520125"/>
            <a:chOff x="10029825" y="5045550"/>
            <a:chExt cx="4324351" cy="352012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4C6A4DD-97D4-4ECE-9050-27F959060EA1}"/>
                </a:ext>
              </a:extLst>
            </p:cNvPr>
            <p:cNvSpPr/>
            <p:nvPr/>
          </p:nvSpPr>
          <p:spPr>
            <a:xfrm>
              <a:off x="10029825" y="5598000"/>
              <a:ext cx="4324351" cy="2520000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chemeClr val="accent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A15435A1-0F7A-4914-B553-179F767216CA}"/>
                </a:ext>
              </a:extLst>
            </p:cNvPr>
            <p:cNvSpPr/>
            <p:nvPr/>
          </p:nvSpPr>
          <p:spPr>
            <a:xfrm>
              <a:off x="11820170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45CA931E-0701-441C-A83F-D10FC3639D85}"/>
                </a:ext>
              </a:extLst>
            </p:cNvPr>
            <p:cNvSpPr/>
            <p:nvPr/>
          </p:nvSpPr>
          <p:spPr>
            <a:xfrm>
              <a:off x="13290722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E77844DE-5DE8-49A6-8980-C486935262BB}"/>
                </a:ext>
              </a:extLst>
            </p:cNvPr>
            <p:cNvSpPr/>
            <p:nvPr/>
          </p:nvSpPr>
          <p:spPr>
            <a:xfrm>
              <a:off x="10410469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204B6A61-E85E-4690-86A9-B7533FF1AE26}"/>
                </a:ext>
              </a:extLst>
            </p:cNvPr>
            <p:cNvSpPr/>
            <p:nvPr/>
          </p:nvSpPr>
          <p:spPr>
            <a:xfrm>
              <a:off x="11820170" y="5045550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B5625273-6CDB-4385-B428-974D3F9B99D4}"/>
              </a:ext>
            </a:extLst>
          </p:cNvPr>
          <p:cNvSpPr txBox="1"/>
          <p:nvPr/>
        </p:nvSpPr>
        <p:spPr>
          <a:xfrm>
            <a:off x="302843" y="84264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96599BE-1F8D-4C12-B4E3-57C900E3BD93}"/>
              </a:ext>
            </a:extLst>
          </p:cNvPr>
          <p:cNvCxnSpPr>
            <a:cxnSpLocks/>
            <a:stCxn id="27" idx="0"/>
            <a:endCxn id="18" idx="3"/>
          </p:cNvCxnSpPr>
          <p:nvPr/>
        </p:nvCxnSpPr>
        <p:spPr>
          <a:xfrm flipV="1">
            <a:off x="5638268" y="8565675"/>
            <a:ext cx="1867164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137E13F-7BE6-41F9-814A-6DB6E5F832A7}"/>
              </a:ext>
            </a:extLst>
          </p:cNvPr>
          <p:cNvCxnSpPr>
            <a:cxnSpLocks/>
            <a:stCxn id="27" idx="0"/>
            <a:endCxn id="6" idx="3"/>
          </p:cNvCxnSpPr>
          <p:nvPr/>
        </p:nvCxnSpPr>
        <p:spPr>
          <a:xfrm flipV="1">
            <a:off x="5638268" y="8565675"/>
            <a:ext cx="8420895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3CD4726-C37D-442B-BBAB-1811DF98A2E9}"/>
              </a:ext>
            </a:extLst>
          </p:cNvPr>
          <p:cNvCxnSpPr>
            <a:cxnSpLocks/>
            <a:stCxn id="25" idx="0"/>
            <a:endCxn id="16" idx="3"/>
          </p:cNvCxnSpPr>
          <p:nvPr/>
        </p:nvCxnSpPr>
        <p:spPr>
          <a:xfrm flipH="1" flipV="1">
            <a:off x="8915133" y="8565675"/>
            <a:ext cx="3276866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411DB85-4318-4262-A48B-0C5A0B5C131B}"/>
              </a:ext>
            </a:extLst>
          </p:cNvPr>
          <p:cNvCxnSpPr>
            <a:cxnSpLocks/>
            <a:stCxn id="26" idx="0"/>
            <a:endCxn id="17" idx="3"/>
          </p:cNvCxnSpPr>
          <p:nvPr/>
        </p:nvCxnSpPr>
        <p:spPr>
          <a:xfrm flipH="1" flipV="1">
            <a:off x="10385685" y="8565675"/>
            <a:ext cx="8360044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AB69BD8-F2EB-4F50-B433-1CD9233BA79D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flipV="1">
            <a:off x="12191999" y="8565675"/>
            <a:ext cx="3276865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8E82024-4DA9-4022-B4F4-6F97CD69604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7028626" y="8618062"/>
            <a:ext cx="1717103" cy="1573688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056F8FB-464A-4C80-8CD7-3B47DE28B7F3}"/>
              </a:ext>
            </a:extLst>
          </p:cNvPr>
          <p:cNvCxnSpPr>
            <a:cxnSpLocks/>
            <a:stCxn id="19" idx="0"/>
            <a:endCxn id="46" idx="3"/>
          </p:cNvCxnSpPr>
          <p:nvPr/>
        </p:nvCxnSpPr>
        <p:spPr>
          <a:xfrm flipV="1">
            <a:off x="8915133" y="3887100"/>
            <a:ext cx="0" cy="115845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3C2E2CA-8B07-4D25-911C-3565F3F08368}"/>
              </a:ext>
            </a:extLst>
          </p:cNvPr>
          <p:cNvCxnSpPr>
            <a:cxnSpLocks/>
            <a:stCxn id="7" idx="0"/>
            <a:endCxn id="45" idx="3"/>
          </p:cNvCxnSpPr>
          <p:nvPr/>
        </p:nvCxnSpPr>
        <p:spPr>
          <a:xfrm flipV="1">
            <a:off x="15468864" y="3887100"/>
            <a:ext cx="0" cy="115845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993567C-0D41-4A70-9F8F-4A5C01F3C578}"/>
              </a:ext>
            </a:extLst>
          </p:cNvPr>
          <p:cNvSpPr/>
          <p:nvPr/>
        </p:nvSpPr>
        <p:spPr>
          <a:xfrm>
            <a:off x="2459032" y="3524250"/>
            <a:ext cx="19867568" cy="7200000"/>
          </a:xfrm>
          <a:prstGeom prst="rect">
            <a:avLst/>
          </a:prstGeom>
          <a:noFill/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D634947-5FF0-4DF9-A0E6-F3752A644CCB}"/>
              </a:ext>
            </a:extLst>
          </p:cNvPr>
          <p:cNvSpPr/>
          <p:nvPr/>
        </p:nvSpPr>
        <p:spPr>
          <a:xfrm>
            <a:off x="11820170" y="101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667362BC-65C8-46E8-BFAA-7FA3F38B19C2}"/>
              </a:ext>
            </a:extLst>
          </p:cNvPr>
          <p:cNvSpPr/>
          <p:nvPr/>
        </p:nvSpPr>
        <p:spPr>
          <a:xfrm>
            <a:off x="18373900" y="101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646623-B04E-474A-B553-BBBB13E8589D}"/>
              </a:ext>
            </a:extLst>
          </p:cNvPr>
          <p:cNvSpPr/>
          <p:nvPr/>
        </p:nvSpPr>
        <p:spPr>
          <a:xfrm>
            <a:off x="5266439" y="101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9FD1375-C349-43AA-92A5-DC19FD754023}"/>
              </a:ext>
            </a:extLst>
          </p:cNvPr>
          <p:cNvSpPr/>
          <p:nvPr/>
        </p:nvSpPr>
        <p:spPr>
          <a:xfrm>
            <a:off x="15097035" y="29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42DE0196-8BF2-4B9D-BB42-3B0FADAFDE05}"/>
              </a:ext>
            </a:extLst>
          </p:cNvPr>
          <p:cNvSpPr/>
          <p:nvPr/>
        </p:nvSpPr>
        <p:spPr>
          <a:xfrm>
            <a:off x="8543304" y="29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34166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89D396-C475-4D83-A499-56688B7515A2}"/>
              </a:ext>
            </a:extLst>
          </p:cNvPr>
          <p:cNvSpPr/>
          <p:nvPr/>
        </p:nvSpPr>
        <p:spPr>
          <a:xfrm>
            <a:off x="13306690" y="5598000"/>
            <a:ext cx="4324351" cy="2520000"/>
          </a:xfrm>
          <a:prstGeom prst="rect">
            <a:avLst/>
          </a:prstGeom>
          <a:solidFill>
            <a:schemeClr val="accent4"/>
          </a:solidFill>
          <a:ln w="1905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6C3D95B4-8482-4C14-8ABB-726848F70687}"/>
              </a:ext>
            </a:extLst>
          </p:cNvPr>
          <p:cNvSpPr/>
          <p:nvPr/>
        </p:nvSpPr>
        <p:spPr>
          <a:xfrm>
            <a:off x="15097035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695AE0D1-7F8E-4166-AB18-488FBCA235AB}"/>
              </a:ext>
            </a:extLst>
          </p:cNvPr>
          <p:cNvSpPr/>
          <p:nvPr/>
        </p:nvSpPr>
        <p:spPr>
          <a:xfrm>
            <a:off x="16567587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441056D0-184F-4B8E-930B-E93238C2B5D8}"/>
              </a:ext>
            </a:extLst>
          </p:cNvPr>
          <p:cNvSpPr/>
          <p:nvPr/>
        </p:nvSpPr>
        <p:spPr>
          <a:xfrm>
            <a:off x="13687334" y="7670325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741E11CD-6173-45D0-BA50-4EAE85113567}"/>
              </a:ext>
            </a:extLst>
          </p:cNvPr>
          <p:cNvSpPr/>
          <p:nvPr/>
        </p:nvSpPr>
        <p:spPr>
          <a:xfrm>
            <a:off x="15097035" y="5045550"/>
            <a:ext cx="743658" cy="895350"/>
          </a:xfrm>
          <a:prstGeom prst="triangle">
            <a:avLst/>
          </a:prstGeom>
          <a:solidFill>
            <a:schemeClr val="accent4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FBA4897-B69C-467A-A511-D7E08DDB2E8A}"/>
              </a:ext>
            </a:extLst>
          </p:cNvPr>
          <p:cNvGrpSpPr/>
          <p:nvPr/>
        </p:nvGrpSpPr>
        <p:grpSpPr>
          <a:xfrm>
            <a:off x="6752959" y="5045550"/>
            <a:ext cx="4324351" cy="3520125"/>
            <a:chOff x="10029825" y="5045550"/>
            <a:chExt cx="4324351" cy="352012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4C6A4DD-97D4-4ECE-9050-27F959060EA1}"/>
                </a:ext>
              </a:extLst>
            </p:cNvPr>
            <p:cNvSpPr/>
            <p:nvPr/>
          </p:nvSpPr>
          <p:spPr>
            <a:xfrm>
              <a:off x="10029825" y="5598000"/>
              <a:ext cx="4324351" cy="2520000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chemeClr val="accent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A15435A1-0F7A-4914-B553-179F767216CA}"/>
                </a:ext>
              </a:extLst>
            </p:cNvPr>
            <p:cNvSpPr/>
            <p:nvPr/>
          </p:nvSpPr>
          <p:spPr>
            <a:xfrm>
              <a:off x="11820170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45CA931E-0701-441C-A83F-D10FC3639D85}"/>
                </a:ext>
              </a:extLst>
            </p:cNvPr>
            <p:cNvSpPr/>
            <p:nvPr/>
          </p:nvSpPr>
          <p:spPr>
            <a:xfrm>
              <a:off x="13290722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E77844DE-5DE8-49A6-8980-C486935262BB}"/>
                </a:ext>
              </a:extLst>
            </p:cNvPr>
            <p:cNvSpPr/>
            <p:nvPr/>
          </p:nvSpPr>
          <p:spPr>
            <a:xfrm>
              <a:off x="10410469" y="7670325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204B6A61-E85E-4690-86A9-B7533FF1AE26}"/>
                </a:ext>
              </a:extLst>
            </p:cNvPr>
            <p:cNvSpPr/>
            <p:nvPr/>
          </p:nvSpPr>
          <p:spPr>
            <a:xfrm>
              <a:off x="11820170" y="5045550"/>
              <a:ext cx="743658" cy="895350"/>
            </a:xfrm>
            <a:prstGeom prst="triangle">
              <a:avLst/>
            </a:prstGeom>
            <a:solidFill>
              <a:schemeClr val="accent4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B5625273-6CDB-4385-B428-974D3F9B99D4}"/>
              </a:ext>
            </a:extLst>
          </p:cNvPr>
          <p:cNvSpPr txBox="1"/>
          <p:nvPr/>
        </p:nvSpPr>
        <p:spPr>
          <a:xfrm>
            <a:off x="302843" y="84264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96599BE-1F8D-4C12-B4E3-57C900E3BD93}"/>
              </a:ext>
            </a:extLst>
          </p:cNvPr>
          <p:cNvCxnSpPr>
            <a:cxnSpLocks/>
            <a:stCxn id="27" idx="0"/>
            <a:endCxn id="18" idx="3"/>
          </p:cNvCxnSpPr>
          <p:nvPr/>
        </p:nvCxnSpPr>
        <p:spPr>
          <a:xfrm flipV="1">
            <a:off x="5638268" y="8565675"/>
            <a:ext cx="1867164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137E13F-7BE6-41F9-814A-6DB6E5F832A7}"/>
              </a:ext>
            </a:extLst>
          </p:cNvPr>
          <p:cNvCxnSpPr>
            <a:cxnSpLocks/>
            <a:stCxn id="27" idx="0"/>
            <a:endCxn id="6" idx="3"/>
          </p:cNvCxnSpPr>
          <p:nvPr/>
        </p:nvCxnSpPr>
        <p:spPr>
          <a:xfrm flipV="1">
            <a:off x="5638268" y="8565675"/>
            <a:ext cx="8420895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3CD4726-C37D-442B-BBAB-1811DF98A2E9}"/>
              </a:ext>
            </a:extLst>
          </p:cNvPr>
          <p:cNvCxnSpPr>
            <a:cxnSpLocks/>
            <a:stCxn id="25" idx="0"/>
            <a:endCxn id="16" idx="3"/>
          </p:cNvCxnSpPr>
          <p:nvPr/>
        </p:nvCxnSpPr>
        <p:spPr>
          <a:xfrm flipH="1" flipV="1">
            <a:off x="8915133" y="8565675"/>
            <a:ext cx="3276866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411DB85-4318-4262-A48B-0C5A0B5C131B}"/>
              </a:ext>
            </a:extLst>
          </p:cNvPr>
          <p:cNvCxnSpPr>
            <a:cxnSpLocks/>
            <a:stCxn id="26" idx="0"/>
            <a:endCxn id="17" idx="3"/>
          </p:cNvCxnSpPr>
          <p:nvPr/>
        </p:nvCxnSpPr>
        <p:spPr>
          <a:xfrm flipH="1" flipV="1">
            <a:off x="10385685" y="8565675"/>
            <a:ext cx="8360044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AB69BD8-F2EB-4F50-B433-1CD9233BA79D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flipV="1">
            <a:off x="12191999" y="8565675"/>
            <a:ext cx="3276865" cy="16260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8E82024-4DA9-4022-B4F4-6F97CD69604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7028626" y="8618062"/>
            <a:ext cx="1717103" cy="1573688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056F8FB-464A-4C80-8CD7-3B47DE28B7F3}"/>
              </a:ext>
            </a:extLst>
          </p:cNvPr>
          <p:cNvCxnSpPr>
            <a:cxnSpLocks/>
            <a:stCxn id="19" idx="0"/>
            <a:endCxn id="46" idx="3"/>
          </p:cNvCxnSpPr>
          <p:nvPr/>
        </p:nvCxnSpPr>
        <p:spPr>
          <a:xfrm flipV="1">
            <a:off x="8915133" y="3887100"/>
            <a:ext cx="0" cy="115845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3C2E2CA-8B07-4D25-911C-3565F3F08368}"/>
              </a:ext>
            </a:extLst>
          </p:cNvPr>
          <p:cNvCxnSpPr>
            <a:cxnSpLocks/>
            <a:stCxn id="7" idx="0"/>
            <a:endCxn id="45" idx="3"/>
          </p:cNvCxnSpPr>
          <p:nvPr/>
        </p:nvCxnSpPr>
        <p:spPr>
          <a:xfrm flipV="1">
            <a:off x="15468864" y="3887100"/>
            <a:ext cx="0" cy="115845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993567C-0D41-4A70-9F8F-4A5C01F3C578}"/>
              </a:ext>
            </a:extLst>
          </p:cNvPr>
          <p:cNvSpPr/>
          <p:nvPr/>
        </p:nvSpPr>
        <p:spPr>
          <a:xfrm>
            <a:off x="2459032" y="3524250"/>
            <a:ext cx="19867568" cy="7200000"/>
          </a:xfrm>
          <a:prstGeom prst="rect">
            <a:avLst/>
          </a:prstGeom>
          <a:solidFill>
            <a:schemeClr val="accent1"/>
          </a:solidFill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D634947-5FF0-4DF9-A0E6-F3752A644CCB}"/>
              </a:ext>
            </a:extLst>
          </p:cNvPr>
          <p:cNvSpPr/>
          <p:nvPr/>
        </p:nvSpPr>
        <p:spPr>
          <a:xfrm>
            <a:off x="11820170" y="101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667362BC-65C8-46E8-BFAA-7FA3F38B19C2}"/>
              </a:ext>
            </a:extLst>
          </p:cNvPr>
          <p:cNvSpPr/>
          <p:nvPr/>
        </p:nvSpPr>
        <p:spPr>
          <a:xfrm>
            <a:off x="18373900" y="101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646623-B04E-474A-B553-BBBB13E8589D}"/>
              </a:ext>
            </a:extLst>
          </p:cNvPr>
          <p:cNvSpPr/>
          <p:nvPr/>
        </p:nvSpPr>
        <p:spPr>
          <a:xfrm>
            <a:off x="5266439" y="101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9FD1375-C349-43AA-92A5-DC19FD754023}"/>
              </a:ext>
            </a:extLst>
          </p:cNvPr>
          <p:cNvSpPr/>
          <p:nvPr/>
        </p:nvSpPr>
        <p:spPr>
          <a:xfrm>
            <a:off x="15097035" y="29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42DE0196-8BF2-4B9D-BB42-3B0FADAFDE05}"/>
              </a:ext>
            </a:extLst>
          </p:cNvPr>
          <p:cNvSpPr/>
          <p:nvPr/>
        </p:nvSpPr>
        <p:spPr>
          <a:xfrm>
            <a:off x="8543304" y="299175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9484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5625273-6CDB-4385-B428-974D3F9B99D4}"/>
              </a:ext>
            </a:extLst>
          </p:cNvPr>
          <p:cNvSpPr txBox="1"/>
          <p:nvPr/>
        </p:nvSpPr>
        <p:spPr>
          <a:xfrm>
            <a:off x="302843" y="84264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93567C-0D41-4A70-9F8F-4A5C01F3C578}"/>
              </a:ext>
            </a:extLst>
          </p:cNvPr>
          <p:cNvSpPr/>
          <p:nvPr/>
        </p:nvSpPr>
        <p:spPr>
          <a:xfrm>
            <a:off x="2459032" y="6148500"/>
            <a:ext cx="19867568" cy="1800000"/>
          </a:xfrm>
          <a:prstGeom prst="rect">
            <a:avLst/>
          </a:prstGeom>
          <a:solidFill>
            <a:schemeClr val="accent1"/>
          </a:solidFill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D634947-5FF0-4DF9-A0E6-F3752A644CCB}"/>
              </a:ext>
            </a:extLst>
          </p:cNvPr>
          <p:cNvSpPr/>
          <p:nvPr/>
        </p:nvSpPr>
        <p:spPr>
          <a:xfrm>
            <a:off x="1182017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667362BC-65C8-46E8-BFAA-7FA3F38B19C2}"/>
              </a:ext>
            </a:extLst>
          </p:cNvPr>
          <p:cNvSpPr/>
          <p:nvPr/>
        </p:nvSpPr>
        <p:spPr>
          <a:xfrm>
            <a:off x="1837390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646623-B04E-474A-B553-BBBB13E8589D}"/>
              </a:ext>
            </a:extLst>
          </p:cNvPr>
          <p:cNvSpPr/>
          <p:nvPr/>
        </p:nvSpPr>
        <p:spPr>
          <a:xfrm>
            <a:off x="5266439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9FD1375-C349-43AA-92A5-DC19FD754023}"/>
              </a:ext>
            </a:extLst>
          </p:cNvPr>
          <p:cNvSpPr/>
          <p:nvPr/>
        </p:nvSpPr>
        <p:spPr>
          <a:xfrm>
            <a:off x="15097035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42DE0196-8BF2-4B9D-BB42-3B0FADAFDE05}"/>
              </a:ext>
            </a:extLst>
          </p:cNvPr>
          <p:cNvSpPr/>
          <p:nvPr/>
        </p:nvSpPr>
        <p:spPr>
          <a:xfrm>
            <a:off x="8543304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66111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5625273-6CDB-4385-B428-974D3F9B99D4}"/>
              </a:ext>
            </a:extLst>
          </p:cNvPr>
          <p:cNvSpPr txBox="1"/>
          <p:nvPr/>
        </p:nvSpPr>
        <p:spPr>
          <a:xfrm>
            <a:off x="302843" y="84264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93567C-0D41-4A70-9F8F-4A5C01F3C578}"/>
              </a:ext>
            </a:extLst>
          </p:cNvPr>
          <p:cNvSpPr/>
          <p:nvPr/>
        </p:nvSpPr>
        <p:spPr>
          <a:xfrm>
            <a:off x="2459032" y="6148500"/>
            <a:ext cx="19867568" cy="1800000"/>
          </a:xfrm>
          <a:prstGeom prst="rect">
            <a:avLst/>
          </a:prstGeom>
          <a:solidFill>
            <a:schemeClr val="accent1"/>
          </a:solidFill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D634947-5FF0-4DF9-A0E6-F3752A644CCB}"/>
              </a:ext>
            </a:extLst>
          </p:cNvPr>
          <p:cNvSpPr/>
          <p:nvPr/>
        </p:nvSpPr>
        <p:spPr>
          <a:xfrm>
            <a:off x="1182017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667362BC-65C8-46E8-BFAA-7FA3F38B19C2}"/>
              </a:ext>
            </a:extLst>
          </p:cNvPr>
          <p:cNvSpPr/>
          <p:nvPr/>
        </p:nvSpPr>
        <p:spPr>
          <a:xfrm>
            <a:off x="1837390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646623-B04E-474A-B553-BBBB13E8589D}"/>
              </a:ext>
            </a:extLst>
          </p:cNvPr>
          <p:cNvSpPr/>
          <p:nvPr/>
        </p:nvSpPr>
        <p:spPr>
          <a:xfrm>
            <a:off x="5266439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9FD1375-C349-43AA-92A5-DC19FD754023}"/>
              </a:ext>
            </a:extLst>
          </p:cNvPr>
          <p:cNvSpPr/>
          <p:nvPr/>
        </p:nvSpPr>
        <p:spPr>
          <a:xfrm>
            <a:off x="15097035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42DE0196-8BF2-4B9D-BB42-3B0FADAFDE05}"/>
              </a:ext>
            </a:extLst>
          </p:cNvPr>
          <p:cNvSpPr/>
          <p:nvPr/>
        </p:nvSpPr>
        <p:spPr>
          <a:xfrm>
            <a:off x="8543304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B8A7D15-4F77-4A4F-9515-3C3F3071A6BE}"/>
              </a:ext>
            </a:extLst>
          </p:cNvPr>
          <p:cNvGrpSpPr/>
          <p:nvPr/>
        </p:nvGrpSpPr>
        <p:grpSpPr>
          <a:xfrm>
            <a:off x="2459032" y="9674980"/>
            <a:ext cx="19867568" cy="2856375"/>
            <a:chOff x="2611432" y="5501700"/>
            <a:chExt cx="19867568" cy="285637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E46ECC8-CD80-4A2D-92FC-B84A459703CB}"/>
                </a:ext>
              </a:extLst>
            </p:cNvPr>
            <p:cNvSpPr/>
            <p:nvPr/>
          </p:nvSpPr>
          <p:spPr>
            <a:xfrm>
              <a:off x="2611432" y="6110400"/>
              <a:ext cx="19867568" cy="180000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0EB68E37-4E62-4EF8-A390-A98AF50F7DE2}"/>
                </a:ext>
              </a:extLst>
            </p:cNvPr>
            <p:cNvSpPr/>
            <p:nvPr/>
          </p:nvSpPr>
          <p:spPr>
            <a:xfrm>
              <a:off x="9787993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28331A71-3DCD-49EF-A84C-91DA804B4171}"/>
                </a:ext>
              </a:extLst>
            </p:cNvPr>
            <p:cNvSpPr/>
            <p:nvPr/>
          </p:nvSpPr>
          <p:spPr>
            <a:xfrm>
              <a:off x="18526300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3C7DE211-707D-4F71-BF82-63D52F74AF1A}"/>
                </a:ext>
              </a:extLst>
            </p:cNvPr>
            <p:cNvSpPr/>
            <p:nvPr/>
          </p:nvSpPr>
          <p:spPr>
            <a:xfrm>
              <a:off x="5418839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68E57297-0221-4ED4-B5DD-1A1A4CE9A41D}"/>
                </a:ext>
              </a:extLst>
            </p:cNvPr>
            <p:cNvSpPr/>
            <p:nvPr/>
          </p:nvSpPr>
          <p:spPr>
            <a:xfrm>
              <a:off x="11972570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Gleichschenkliges Dreieck 14">
              <a:extLst>
                <a:ext uri="{FF2B5EF4-FFF2-40B4-BE49-F238E27FC236}">
                  <a16:creationId xmlns:a16="http://schemas.microsoft.com/office/drawing/2014/main" id="{79ECFA66-5E2F-49C4-9A53-C64315AD19A6}"/>
                </a:ext>
              </a:extLst>
            </p:cNvPr>
            <p:cNvSpPr/>
            <p:nvPr/>
          </p:nvSpPr>
          <p:spPr>
            <a:xfrm>
              <a:off x="5418839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04FDC19B-ADCE-4162-9537-225117AAE1D7}"/>
                </a:ext>
              </a:extLst>
            </p:cNvPr>
            <p:cNvSpPr/>
            <p:nvPr/>
          </p:nvSpPr>
          <p:spPr>
            <a:xfrm>
              <a:off x="18526300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E113D47E-36EC-4701-A47D-F3DA0FBBEC22}"/>
                </a:ext>
              </a:extLst>
            </p:cNvPr>
            <p:cNvSpPr/>
            <p:nvPr/>
          </p:nvSpPr>
          <p:spPr>
            <a:xfrm>
              <a:off x="14157147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4EBBA68-59F0-4217-AFEE-EB6FC2168AE3}"/>
              </a:ext>
            </a:extLst>
          </p:cNvPr>
          <p:cNvGrpSpPr/>
          <p:nvPr/>
        </p:nvGrpSpPr>
        <p:grpSpPr>
          <a:xfrm>
            <a:off x="2459032" y="1565645"/>
            <a:ext cx="19867568" cy="2856375"/>
            <a:chOff x="2611432" y="5577900"/>
            <a:chExt cx="19867568" cy="28563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16453C2-3936-43C1-9994-0499DD5C7686}"/>
                </a:ext>
              </a:extLst>
            </p:cNvPr>
            <p:cNvSpPr/>
            <p:nvPr/>
          </p:nvSpPr>
          <p:spPr>
            <a:xfrm>
              <a:off x="2611432" y="6110400"/>
              <a:ext cx="19867568" cy="180000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06A5B10E-5973-4456-8B1E-6FA96C8A0BDC}"/>
                </a:ext>
              </a:extLst>
            </p:cNvPr>
            <p:cNvSpPr/>
            <p:nvPr/>
          </p:nvSpPr>
          <p:spPr>
            <a:xfrm>
              <a:off x="15249435" y="75389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E7496BBC-57C9-4000-8AF4-8A85B357137B}"/>
                </a:ext>
              </a:extLst>
            </p:cNvPr>
            <p:cNvSpPr/>
            <p:nvPr/>
          </p:nvSpPr>
          <p:spPr>
            <a:xfrm>
              <a:off x="8695704" y="75389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Gleichschenkliges Dreieck 28">
              <a:extLst>
                <a:ext uri="{FF2B5EF4-FFF2-40B4-BE49-F238E27FC236}">
                  <a16:creationId xmlns:a16="http://schemas.microsoft.com/office/drawing/2014/main" id="{B0206C8D-4018-4845-B28A-E1F9DA044163}"/>
                </a:ext>
              </a:extLst>
            </p:cNvPr>
            <p:cNvSpPr/>
            <p:nvPr/>
          </p:nvSpPr>
          <p:spPr>
            <a:xfrm>
              <a:off x="15249435" y="55779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29E63428-679E-4A1C-85BC-6AC3EB9157E9}"/>
                </a:ext>
              </a:extLst>
            </p:cNvPr>
            <p:cNvSpPr/>
            <p:nvPr/>
          </p:nvSpPr>
          <p:spPr>
            <a:xfrm>
              <a:off x="8695704" y="55779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375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5625273-6CDB-4385-B428-974D3F9B99D4}"/>
              </a:ext>
            </a:extLst>
          </p:cNvPr>
          <p:cNvSpPr txBox="1"/>
          <p:nvPr/>
        </p:nvSpPr>
        <p:spPr>
          <a:xfrm>
            <a:off x="302843" y="84264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93567C-0D41-4A70-9F8F-4A5C01F3C578}"/>
              </a:ext>
            </a:extLst>
          </p:cNvPr>
          <p:cNvSpPr/>
          <p:nvPr/>
        </p:nvSpPr>
        <p:spPr>
          <a:xfrm>
            <a:off x="2459032" y="6148500"/>
            <a:ext cx="19867568" cy="1800000"/>
          </a:xfrm>
          <a:prstGeom prst="rect">
            <a:avLst/>
          </a:prstGeom>
          <a:solidFill>
            <a:schemeClr val="accent1"/>
          </a:solidFill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D634947-5FF0-4DF9-A0E6-F3752A644CCB}"/>
              </a:ext>
            </a:extLst>
          </p:cNvPr>
          <p:cNvSpPr/>
          <p:nvPr/>
        </p:nvSpPr>
        <p:spPr>
          <a:xfrm>
            <a:off x="1182017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667362BC-65C8-46E8-BFAA-7FA3F38B19C2}"/>
              </a:ext>
            </a:extLst>
          </p:cNvPr>
          <p:cNvSpPr/>
          <p:nvPr/>
        </p:nvSpPr>
        <p:spPr>
          <a:xfrm>
            <a:off x="1837390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646623-B04E-474A-B553-BBBB13E8589D}"/>
              </a:ext>
            </a:extLst>
          </p:cNvPr>
          <p:cNvSpPr/>
          <p:nvPr/>
        </p:nvSpPr>
        <p:spPr>
          <a:xfrm>
            <a:off x="5266439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9FD1375-C349-43AA-92A5-DC19FD754023}"/>
              </a:ext>
            </a:extLst>
          </p:cNvPr>
          <p:cNvSpPr/>
          <p:nvPr/>
        </p:nvSpPr>
        <p:spPr>
          <a:xfrm>
            <a:off x="15097035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42DE0196-8BF2-4B9D-BB42-3B0FADAFDE05}"/>
              </a:ext>
            </a:extLst>
          </p:cNvPr>
          <p:cNvSpPr/>
          <p:nvPr/>
        </p:nvSpPr>
        <p:spPr>
          <a:xfrm>
            <a:off x="8543304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B8A7D15-4F77-4A4F-9515-3C3F3071A6BE}"/>
              </a:ext>
            </a:extLst>
          </p:cNvPr>
          <p:cNvGrpSpPr/>
          <p:nvPr/>
        </p:nvGrpSpPr>
        <p:grpSpPr>
          <a:xfrm>
            <a:off x="2459032" y="7500825"/>
            <a:ext cx="19867568" cy="2856375"/>
            <a:chOff x="2611432" y="5501700"/>
            <a:chExt cx="19867568" cy="285637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E46ECC8-CD80-4A2D-92FC-B84A459703CB}"/>
                </a:ext>
              </a:extLst>
            </p:cNvPr>
            <p:cNvSpPr/>
            <p:nvPr/>
          </p:nvSpPr>
          <p:spPr>
            <a:xfrm>
              <a:off x="2611432" y="6110400"/>
              <a:ext cx="19867568" cy="180000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0EB68E37-4E62-4EF8-A390-A98AF50F7DE2}"/>
                </a:ext>
              </a:extLst>
            </p:cNvPr>
            <p:cNvSpPr/>
            <p:nvPr/>
          </p:nvSpPr>
          <p:spPr>
            <a:xfrm>
              <a:off x="9787993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28331A71-3DCD-49EF-A84C-91DA804B4171}"/>
                </a:ext>
              </a:extLst>
            </p:cNvPr>
            <p:cNvSpPr/>
            <p:nvPr/>
          </p:nvSpPr>
          <p:spPr>
            <a:xfrm>
              <a:off x="18526300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3C7DE211-707D-4F71-BF82-63D52F74AF1A}"/>
                </a:ext>
              </a:extLst>
            </p:cNvPr>
            <p:cNvSpPr/>
            <p:nvPr/>
          </p:nvSpPr>
          <p:spPr>
            <a:xfrm>
              <a:off x="5418839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68E57297-0221-4ED4-B5DD-1A1A4CE9A41D}"/>
                </a:ext>
              </a:extLst>
            </p:cNvPr>
            <p:cNvSpPr/>
            <p:nvPr/>
          </p:nvSpPr>
          <p:spPr>
            <a:xfrm>
              <a:off x="11972570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Gleichschenkliges Dreieck 14">
              <a:extLst>
                <a:ext uri="{FF2B5EF4-FFF2-40B4-BE49-F238E27FC236}">
                  <a16:creationId xmlns:a16="http://schemas.microsoft.com/office/drawing/2014/main" id="{79ECFA66-5E2F-49C4-9A53-C64315AD19A6}"/>
                </a:ext>
              </a:extLst>
            </p:cNvPr>
            <p:cNvSpPr/>
            <p:nvPr/>
          </p:nvSpPr>
          <p:spPr>
            <a:xfrm>
              <a:off x="5418839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04FDC19B-ADCE-4162-9537-225117AAE1D7}"/>
                </a:ext>
              </a:extLst>
            </p:cNvPr>
            <p:cNvSpPr/>
            <p:nvPr/>
          </p:nvSpPr>
          <p:spPr>
            <a:xfrm>
              <a:off x="18526300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E113D47E-36EC-4701-A47D-F3DA0FBBEC22}"/>
                </a:ext>
              </a:extLst>
            </p:cNvPr>
            <p:cNvSpPr/>
            <p:nvPr/>
          </p:nvSpPr>
          <p:spPr>
            <a:xfrm>
              <a:off x="14157147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4EBBA68-59F0-4217-AFEE-EB6FC2168AE3}"/>
              </a:ext>
            </a:extLst>
          </p:cNvPr>
          <p:cNvGrpSpPr/>
          <p:nvPr/>
        </p:nvGrpSpPr>
        <p:grpSpPr>
          <a:xfrm>
            <a:off x="2459032" y="3654637"/>
            <a:ext cx="19867568" cy="2856375"/>
            <a:chOff x="2611432" y="5577900"/>
            <a:chExt cx="19867568" cy="28563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16453C2-3936-43C1-9994-0499DD5C7686}"/>
                </a:ext>
              </a:extLst>
            </p:cNvPr>
            <p:cNvSpPr/>
            <p:nvPr/>
          </p:nvSpPr>
          <p:spPr>
            <a:xfrm>
              <a:off x="2611432" y="6110400"/>
              <a:ext cx="19867568" cy="180000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06A5B10E-5973-4456-8B1E-6FA96C8A0BDC}"/>
                </a:ext>
              </a:extLst>
            </p:cNvPr>
            <p:cNvSpPr/>
            <p:nvPr/>
          </p:nvSpPr>
          <p:spPr>
            <a:xfrm>
              <a:off x="15249435" y="75389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E7496BBC-57C9-4000-8AF4-8A85B357137B}"/>
                </a:ext>
              </a:extLst>
            </p:cNvPr>
            <p:cNvSpPr/>
            <p:nvPr/>
          </p:nvSpPr>
          <p:spPr>
            <a:xfrm>
              <a:off x="8695704" y="75389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Gleichschenkliges Dreieck 28">
              <a:extLst>
                <a:ext uri="{FF2B5EF4-FFF2-40B4-BE49-F238E27FC236}">
                  <a16:creationId xmlns:a16="http://schemas.microsoft.com/office/drawing/2014/main" id="{B0206C8D-4018-4845-B28A-E1F9DA044163}"/>
                </a:ext>
              </a:extLst>
            </p:cNvPr>
            <p:cNvSpPr/>
            <p:nvPr/>
          </p:nvSpPr>
          <p:spPr>
            <a:xfrm>
              <a:off x="15249435" y="55779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29E63428-679E-4A1C-85BC-6AC3EB9157E9}"/>
                </a:ext>
              </a:extLst>
            </p:cNvPr>
            <p:cNvSpPr/>
            <p:nvPr/>
          </p:nvSpPr>
          <p:spPr>
            <a:xfrm>
              <a:off x="8695704" y="55779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8BDAF1DC-E45B-4CE5-8FD6-6DDFE6F6F7C0}"/>
              </a:ext>
            </a:extLst>
          </p:cNvPr>
          <p:cNvSpPr txBox="1"/>
          <p:nvPr/>
        </p:nvSpPr>
        <p:spPr>
          <a:xfrm>
            <a:off x="2665043" y="4754530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Output-Layer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61F5D75-5C66-4E48-9335-AF7B3E32A603}"/>
              </a:ext>
            </a:extLst>
          </p:cNvPr>
          <p:cNvSpPr txBox="1"/>
          <p:nvPr/>
        </p:nvSpPr>
        <p:spPr>
          <a:xfrm>
            <a:off x="2665043" y="6720205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Hidden Layer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D58053C-B4DB-4D55-9C9C-78BFA049C359}"/>
              </a:ext>
            </a:extLst>
          </p:cNvPr>
          <p:cNvSpPr txBox="1"/>
          <p:nvPr/>
        </p:nvSpPr>
        <p:spPr>
          <a:xfrm>
            <a:off x="2665043" y="8681230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Input-Layer</a:t>
            </a:r>
          </a:p>
        </p:txBody>
      </p:sp>
    </p:spTree>
    <p:extLst>
      <p:ext uri="{BB962C8B-B14F-4D97-AF65-F5344CB8AC3E}">
        <p14:creationId xmlns:p14="http://schemas.microsoft.com/office/powerpoint/2010/main" val="3959369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3746FF0E-C1CE-4CEA-9C51-7F7D8B1F16BE}"/>
              </a:ext>
            </a:extLst>
          </p:cNvPr>
          <p:cNvSpPr/>
          <p:nvPr/>
        </p:nvSpPr>
        <p:spPr>
          <a:xfrm>
            <a:off x="1449382" y="3556477"/>
            <a:ext cx="21886868" cy="7128000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C6C66337-4E33-4E2E-9508-18D5E9593D46}"/>
              </a:ext>
            </a:extLst>
          </p:cNvPr>
          <p:cNvSpPr/>
          <p:nvPr/>
        </p:nvSpPr>
        <p:spPr>
          <a:xfrm>
            <a:off x="15097035" y="3045937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43A3CE6D-8D71-4490-8D8D-6E5FFE388DE8}"/>
              </a:ext>
            </a:extLst>
          </p:cNvPr>
          <p:cNvSpPr/>
          <p:nvPr/>
        </p:nvSpPr>
        <p:spPr>
          <a:xfrm>
            <a:off x="8543304" y="3045937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5625273-6CDB-4385-B428-974D3F9B99D4}"/>
              </a:ext>
            </a:extLst>
          </p:cNvPr>
          <p:cNvSpPr txBox="1"/>
          <p:nvPr/>
        </p:nvSpPr>
        <p:spPr>
          <a:xfrm>
            <a:off x="302843" y="84264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93567C-0D41-4A70-9F8F-4A5C01F3C578}"/>
              </a:ext>
            </a:extLst>
          </p:cNvPr>
          <p:cNvSpPr/>
          <p:nvPr/>
        </p:nvSpPr>
        <p:spPr>
          <a:xfrm>
            <a:off x="2459032" y="6148500"/>
            <a:ext cx="19867568" cy="1800000"/>
          </a:xfrm>
          <a:prstGeom prst="rect">
            <a:avLst/>
          </a:prstGeom>
          <a:solidFill>
            <a:schemeClr val="accent1"/>
          </a:solidFill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D634947-5FF0-4DF9-A0E6-F3752A644CCB}"/>
              </a:ext>
            </a:extLst>
          </p:cNvPr>
          <p:cNvSpPr/>
          <p:nvPr/>
        </p:nvSpPr>
        <p:spPr>
          <a:xfrm>
            <a:off x="1182017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667362BC-65C8-46E8-BFAA-7FA3F38B19C2}"/>
              </a:ext>
            </a:extLst>
          </p:cNvPr>
          <p:cNvSpPr/>
          <p:nvPr/>
        </p:nvSpPr>
        <p:spPr>
          <a:xfrm>
            <a:off x="1837390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646623-B04E-474A-B553-BBBB13E8589D}"/>
              </a:ext>
            </a:extLst>
          </p:cNvPr>
          <p:cNvSpPr/>
          <p:nvPr/>
        </p:nvSpPr>
        <p:spPr>
          <a:xfrm>
            <a:off x="5266439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9FD1375-C349-43AA-92A5-DC19FD754023}"/>
              </a:ext>
            </a:extLst>
          </p:cNvPr>
          <p:cNvSpPr/>
          <p:nvPr/>
        </p:nvSpPr>
        <p:spPr>
          <a:xfrm>
            <a:off x="15097035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42DE0196-8BF2-4B9D-BB42-3B0FADAFDE05}"/>
              </a:ext>
            </a:extLst>
          </p:cNvPr>
          <p:cNvSpPr/>
          <p:nvPr/>
        </p:nvSpPr>
        <p:spPr>
          <a:xfrm>
            <a:off x="8543304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B8A7D15-4F77-4A4F-9515-3C3F3071A6BE}"/>
              </a:ext>
            </a:extLst>
          </p:cNvPr>
          <p:cNvGrpSpPr/>
          <p:nvPr/>
        </p:nvGrpSpPr>
        <p:grpSpPr>
          <a:xfrm>
            <a:off x="2459032" y="7500825"/>
            <a:ext cx="19867568" cy="2856375"/>
            <a:chOff x="2611432" y="5501700"/>
            <a:chExt cx="19867568" cy="285637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E46ECC8-CD80-4A2D-92FC-B84A459703CB}"/>
                </a:ext>
              </a:extLst>
            </p:cNvPr>
            <p:cNvSpPr/>
            <p:nvPr/>
          </p:nvSpPr>
          <p:spPr>
            <a:xfrm>
              <a:off x="2611432" y="6110400"/>
              <a:ext cx="19867568" cy="180000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0EB68E37-4E62-4EF8-A390-A98AF50F7DE2}"/>
                </a:ext>
              </a:extLst>
            </p:cNvPr>
            <p:cNvSpPr/>
            <p:nvPr/>
          </p:nvSpPr>
          <p:spPr>
            <a:xfrm>
              <a:off x="9787993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28331A71-3DCD-49EF-A84C-91DA804B4171}"/>
                </a:ext>
              </a:extLst>
            </p:cNvPr>
            <p:cNvSpPr/>
            <p:nvPr/>
          </p:nvSpPr>
          <p:spPr>
            <a:xfrm>
              <a:off x="18526300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3C7DE211-707D-4F71-BF82-63D52F74AF1A}"/>
                </a:ext>
              </a:extLst>
            </p:cNvPr>
            <p:cNvSpPr/>
            <p:nvPr/>
          </p:nvSpPr>
          <p:spPr>
            <a:xfrm>
              <a:off x="5418839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68E57297-0221-4ED4-B5DD-1A1A4CE9A41D}"/>
                </a:ext>
              </a:extLst>
            </p:cNvPr>
            <p:cNvSpPr/>
            <p:nvPr/>
          </p:nvSpPr>
          <p:spPr>
            <a:xfrm>
              <a:off x="11972570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Gleichschenkliges Dreieck 14">
              <a:extLst>
                <a:ext uri="{FF2B5EF4-FFF2-40B4-BE49-F238E27FC236}">
                  <a16:creationId xmlns:a16="http://schemas.microsoft.com/office/drawing/2014/main" id="{79ECFA66-5E2F-49C4-9A53-C64315AD19A6}"/>
                </a:ext>
              </a:extLst>
            </p:cNvPr>
            <p:cNvSpPr/>
            <p:nvPr/>
          </p:nvSpPr>
          <p:spPr>
            <a:xfrm>
              <a:off x="5418839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04FDC19B-ADCE-4162-9537-225117AAE1D7}"/>
                </a:ext>
              </a:extLst>
            </p:cNvPr>
            <p:cNvSpPr/>
            <p:nvPr/>
          </p:nvSpPr>
          <p:spPr>
            <a:xfrm>
              <a:off x="18526300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E113D47E-36EC-4701-A47D-F3DA0FBBEC22}"/>
                </a:ext>
              </a:extLst>
            </p:cNvPr>
            <p:cNvSpPr/>
            <p:nvPr/>
          </p:nvSpPr>
          <p:spPr>
            <a:xfrm>
              <a:off x="14157147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4EBBA68-59F0-4217-AFEE-EB6FC2168AE3}"/>
              </a:ext>
            </a:extLst>
          </p:cNvPr>
          <p:cNvGrpSpPr/>
          <p:nvPr/>
        </p:nvGrpSpPr>
        <p:grpSpPr>
          <a:xfrm>
            <a:off x="2459032" y="3654637"/>
            <a:ext cx="19867568" cy="2856375"/>
            <a:chOff x="2611432" y="5577900"/>
            <a:chExt cx="19867568" cy="28563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16453C2-3936-43C1-9994-0499DD5C7686}"/>
                </a:ext>
              </a:extLst>
            </p:cNvPr>
            <p:cNvSpPr/>
            <p:nvPr/>
          </p:nvSpPr>
          <p:spPr>
            <a:xfrm>
              <a:off x="2611432" y="6110400"/>
              <a:ext cx="19867568" cy="180000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06A5B10E-5973-4456-8B1E-6FA96C8A0BDC}"/>
                </a:ext>
              </a:extLst>
            </p:cNvPr>
            <p:cNvSpPr/>
            <p:nvPr/>
          </p:nvSpPr>
          <p:spPr>
            <a:xfrm>
              <a:off x="15249435" y="75389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E7496BBC-57C9-4000-8AF4-8A85B357137B}"/>
                </a:ext>
              </a:extLst>
            </p:cNvPr>
            <p:cNvSpPr/>
            <p:nvPr/>
          </p:nvSpPr>
          <p:spPr>
            <a:xfrm>
              <a:off x="8695704" y="75389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Gleichschenkliges Dreieck 28">
              <a:extLst>
                <a:ext uri="{FF2B5EF4-FFF2-40B4-BE49-F238E27FC236}">
                  <a16:creationId xmlns:a16="http://schemas.microsoft.com/office/drawing/2014/main" id="{B0206C8D-4018-4845-B28A-E1F9DA044163}"/>
                </a:ext>
              </a:extLst>
            </p:cNvPr>
            <p:cNvSpPr/>
            <p:nvPr/>
          </p:nvSpPr>
          <p:spPr>
            <a:xfrm>
              <a:off x="15249435" y="55779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29E63428-679E-4A1C-85BC-6AC3EB9157E9}"/>
                </a:ext>
              </a:extLst>
            </p:cNvPr>
            <p:cNvSpPr/>
            <p:nvPr/>
          </p:nvSpPr>
          <p:spPr>
            <a:xfrm>
              <a:off x="8695704" y="55779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8BDAF1DC-E45B-4CE5-8FD6-6DDFE6F6F7C0}"/>
              </a:ext>
            </a:extLst>
          </p:cNvPr>
          <p:cNvSpPr txBox="1"/>
          <p:nvPr/>
        </p:nvSpPr>
        <p:spPr>
          <a:xfrm>
            <a:off x="2665043" y="4754530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Output-Layer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61F5D75-5C66-4E48-9335-AF7B3E32A603}"/>
              </a:ext>
            </a:extLst>
          </p:cNvPr>
          <p:cNvSpPr txBox="1"/>
          <p:nvPr/>
        </p:nvSpPr>
        <p:spPr>
          <a:xfrm>
            <a:off x="2665043" y="6720205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Hidden Layer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D58053C-B4DB-4D55-9C9C-78BFA049C359}"/>
              </a:ext>
            </a:extLst>
          </p:cNvPr>
          <p:cNvSpPr txBox="1"/>
          <p:nvPr/>
        </p:nvSpPr>
        <p:spPr>
          <a:xfrm>
            <a:off x="2665043" y="8681230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Input-Layer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0198C86-D6D4-411F-B3B2-16282B2E79FB}"/>
              </a:ext>
            </a:extLst>
          </p:cNvPr>
          <p:cNvSpPr txBox="1"/>
          <p:nvPr/>
        </p:nvSpPr>
        <p:spPr>
          <a:xfrm>
            <a:off x="302843" y="1499235"/>
            <a:ext cx="4078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Neuronales Netz</a:t>
            </a:r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80D09724-E375-46B5-97F1-569184CFF516}"/>
              </a:ext>
            </a:extLst>
          </p:cNvPr>
          <p:cNvSpPr/>
          <p:nvPr/>
        </p:nvSpPr>
        <p:spPr>
          <a:xfrm>
            <a:off x="9635593" y="10109835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60BF86C6-415E-486D-9E23-37DB326936CB}"/>
              </a:ext>
            </a:extLst>
          </p:cNvPr>
          <p:cNvSpPr/>
          <p:nvPr/>
        </p:nvSpPr>
        <p:spPr>
          <a:xfrm>
            <a:off x="18373900" y="10109835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Gleichschenkliges Dreieck 37">
            <a:extLst>
              <a:ext uri="{FF2B5EF4-FFF2-40B4-BE49-F238E27FC236}">
                <a16:creationId xmlns:a16="http://schemas.microsoft.com/office/drawing/2014/main" id="{FAC922F7-4D2D-48FD-BDC7-3895DEECA0A3}"/>
              </a:ext>
            </a:extLst>
          </p:cNvPr>
          <p:cNvSpPr/>
          <p:nvPr/>
        </p:nvSpPr>
        <p:spPr>
          <a:xfrm>
            <a:off x="5266439" y="10109835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93BB07AE-1033-4E69-BEC8-C4A9998D1082}"/>
              </a:ext>
            </a:extLst>
          </p:cNvPr>
          <p:cNvSpPr/>
          <p:nvPr/>
        </p:nvSpPr>
        <p:spPr>
          <a:xfrm>
            <a:off x="14004746" y="10109835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76277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2400" y="5410205"/>
            <a:ext cx="3759200" cy="281939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halbieren"/>
          <p:cNvSpPr txBox="1"/>
          <p:nvPr/>
        </p:nvSpPr>
        <p:spPr>
          <a:xfrm>
            <a:off x="15568455" y="6047740"/>
            <a:ext cx="2812695" cy="154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</a:t>
            </a:r>
          </a:p>
        </p:txBody>
      </p:sp>
      <p:sp>
        <p:nvSpPr>
          <p:cNvPr id="5" name="Was ist eine Funktion?">
            <a:extLst>
              <a:ext uri="{FF2B5EF4-FFF2-40B4-BE49-F238E27FC236}">
                <a16:creationId xmlns:a16="http://schemas.microsoft.com/office/drawing/2014/main" id="{05E3080D-585A-472A-B69F-1C71CBB8D4FF}"/>
              </a:ext>
            </a:extLst>
          </p:cNvPr>
          <p:cNvSpPr txBox="1"/>
          <p:nvPr/>
        </p:nvSpPr>
        <p:spPr>
          <a:xfrm>
            <a:off x="502719" y="880943"/>
            <a:ext cx="54149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 algn="l"/>
            <a:r>
              <a:rPr dirty="0" err="1"/>
              <a:t>Funktion</a:t>
            </a:r>
            <a:r>
              <a:rPr lang="de-DE" dirty="0"/>
              <a:t>en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852B20-92B8-4239-AC36-87A4AC14B988}"/>
              </a:ext>
            </a:extLst>
          </p:cNvPr>
          <p:cNvSpPr txBox="1"/>
          <p:nvPr/>
        </p:nvSpPr>
        <p:spPr>
          <a:xfrm>
            <a:off x="302843" y="18605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5625273-6CDB-4385-B428-974D3F9B99D4}"/>
              </a:ext>
            </a:extLst>
          </p:cNvPr>
          <p:cNvSpPr txBox="1"/>
          <p:nvPr/>
        </p:nvSpPr>
        <p:spPr>
          <a:xfrm>
            <a:off x="302843" y="842645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93567C-0D41-4A70-9F8F-4A5C01F3C578}"/>
              </a:ext>
            </a:extLst>
          </p:cNvPr>
          <p:cNvSpPr/>
          <p:nvPr/>
        </p:nvSpPr>
        <p:spPr>
          <a:xfrm>
            <a:off x="2459032" y="6148500"/>
            <a:ext cx="19867568" cy="1800000"/>
          </a:xfrm>
          <a:prstGeom prst="rect">
            <a:avLst/>
          </a:prstGeom>
          <a:solidFill>
            <a:schemeClr val="accent1"/>
          </a:solidFill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D634947-5FF0-4DF9-A0E6-F3752A644CCB}"/>
              </a:ext>
            </a:extLst>
          </p:cNvPr>
          <p:cNvSpPr/>
          <p:nvPr/>
        </p:nvSpPr>
        <p:spPr>
          <a:xfrm>
            <a:off x="1182017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667362BC-65C8-46E8-BFAA-7FA3F38B19C2}"/>
              </a:ext>
            </a:extLst>
          </p:cNvPr>
          <p:cNvSpPr/>
          <p:nvPr/>
        </p:nvSpPr>
        <p:spPr>
          <a:xfrm>
            <a:off x="18373900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646623-B04E-474A-B553-BBBB13E8589D}"/>
              </a:ext>
            </a:extLst>
          </p:cNvPr>
          <p:cNvSpPr/>
          <p:nvPr/>
        </p:nvSpPr>
        <p:spPr>
          <a:xfrm>
            <a:off x="5266439" y="7500825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9FD1375-C349-43AA-92A5-DC19FD754023}"/>
              </a:ext>
            </a:extLst>
          </p:cNvPr>
          <p:cNvSpPr/>
          <p:nvPr/>
        </p:nvSpPr>
        <p:spPr>
          <a:xfrm>
            <a:off x="15097035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42DE0196-8BF2-4B9D-BB42-3B0FADAFDE05}"/>
              </a:ext>
            </a:extLst>
          </p:cNvPr>
          <p:cNvSpPr/>
          <p:nvPr/>
        </p:nvSpPr>
        <p:spPr>
          <a:xfrm>
            <a:off x="8543304" y="5616000"/>
            <a:ext cx="743658" cy="895350"/>
          </a:xfrm>
          <a:prstGeom prst="triangle">
            <a:avLst/>
          </a:prstGeom>
          <a:solidFill>
            <a:schemeClr val="accent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B8A7D15-4F77-4A4F-9515-3C3F3071A6BE}"/>
              </a:ext>
            </a:extLst>
          </p:cNvPr>
          <p:cNvGrpSpPr/>
          <p:nvPr/>
        </p:nvGrpSpPr>
        <p:grpSpPr>
          <a:xfrm>
            <a:off x="2459032" y="7500825"/>
            <a:ext cx="19867568" cy="2856375"/>
            <a:chOff x="2611432" y="5501700"/>
            <a:chExt cx="19867568" cy="285637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E46ECC8-CD80-4A2D-92FC-B84A459703CB}"/>
                </a:ext>
              </a:extLst>
            </p:cNvPr>
            <p:cNvSpPr/>
            <p:nvPr/>
          </p:nvSpPr>
          <p:spPr>
            <a:xfrm>
              <a:off x="2611432" y="6110400"/>
              <a:ext cx="19867568" cy="180000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0EB68E37-4E62-4EF8-A390-A98AF50F7DE2}"/>
                </a:ext>
              </a:extLst>
            </p:cNvPr>
            <p:cNvSpPr/>
            <p:nvPr/>
          </p:nvSpPr>
          <p:spPr>
            <a:xfrm>
              <a:off x="9787993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28331A71-3DCD-49EF-A84C-91DA804B4171}"/>
                </a:ext>
              </a:extLst>
            </p:cNvPr>
            <p:cNvSpPr/>
            <p:nvPr/>
          </p:nvSpPr>
          <p:spPr>
            <a:xfrm>
              <a:off x="18526300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3C7DE211-707D-4F71-BF82-63D52F74AF1A}"/>
                </a:ext>
              </a:extLst>
            </p:cNvPr>
            <p:cNvSpPr/>
            <p:nvPr/>
          </p:nvSpPr>
          <p:spPr>
            <a:xfrm>
              <a:off x="5418839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68E57297-0221-4ED4-B5DD-1A1A4CE9A41D}"/>
                </a:ext>
              </a:extLst>
            </p:cNvPr>
            <p:cNvSpPr/>
            <p:nvPr/>
          </p:nvSpPr>
          <p:spPr>
            <a:xfrm>
              <a:off x="11972570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Gleichschenkliges Dreieck 14">
              <a:extLst>
                <a:ext uri="{FF2B5EF4-FFF2-40B4-BE49-F238E27FC236}">
                  <a16:creationId xmlns:a16="http://schemas.microsoft.com/office/drawing/2014/main" id="{79ECFA66-5E2F-49C4-9A53-C64315AD19A6}"/>
                </a:ext>
              </a:extLst>
            </p:cNvPr>
            <p:cNvSpPr/>
            <p:nvPr/>
          </p:nvSpPr>
          <p:spPr>
            <a:xfrm>
              <a:off x="5418839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04FDC19B-ADCE-4162-9537-225117AAE1D7}"/>
                </a:ext>
              </a:extLst>
            </p:cNvPr>
            <p:cNvSpPr/>
            <p:nvPr/>
          </p:nvSpPr>
          <p:spPr>
            <a:xfrm>
              <a:off x="18526300" y="55017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E113D47E-36EC-4701-A47D-F3DA0FBBEC22}"/>
                </a:ext>
              </a:extLst>
            </p:cNvPr>
            <p:cNvSpPr/>
            <p:nvPr/>
          </p:nvSpPr>
          <p:spPr>
            <a:xfrm>
              <a:off x="14157147" y="74627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4EBBA68-59F0-4217-AFEE-EB6FC2168AE3}"/>
              </a:ext>
            </a:extLst>
          </p:cNvPr>
          <p:cNvGrpSpPr/>
          <p:nvPr/>
        </p:nvGrpSpPr>
        <p:grpSpPr>
          <a:xfrm>
            <a:off x="2459032" y="3654637"/>
            <a:ext cx="19867568" cy="2856375"/>
            <a:chOff x="2611432" y="5577900"/>
            <a:chExt cx="19867568" cy="28563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16453C2-3936-43C1-9994-0499DD5C7686}"/>
                </a:ext>
              </a:extLst>
            </p:cNvPr>
            <p:cNvSpPr/>
            <p:nvPr/>
          </p:nvSpPr>
          <p:spPr>
            <a:xfrm>
              <a:off x="2611432" y="6110400"/>
              <a:ext cx="19867568" cy="180000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06A5B10E-5973-4456-8B1E-6FA96C8A0BDC}"/>
                </a:ext>
              </a:extLst>
            </p:cNvPr>
            <p:cNvSpPr/>
            <p:nvPr/>
          </p:nvSpPr>
          <p:spPr>
            <a:xfrm>
              <a:off x="15249435" y="75389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E7496BBC-57C9-4000-8AF4-8A85B357137B}"/>
                </a:ext>
              </a:extLst>
            </p:cNvPr>
            <p:cNvSpPr/>
            <p:nvPr/>
          </p:nvSpPr>
          <p:spPr>
            <a:xfrm>
              <a:off x="8695704" y="7538925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Gleichschenkliges Dreieck 28">
              <a:extLst>
                <a:ext uri="{FF2B5EF4-FFF2-40B4-BE49-F238E27FC236}">
                  <a16:creationId xmlns:a16="http://schemas.microsoft.com/office/drawing/2014/main" id="{B0206C8D-4018-4845-B28A-E1F9DA044163}"/>
                </a:ext>
              </a:extLst>
            </p:cNvPr>
            <p:cNvSpPr/>
            <p:nvPr/>
          </p:nvSpPr>
          <p:spPr>
            <a:xfrm>
              <a:off x="15249435" y="55779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29E63428-679E-4A1C-85BC-6AC3EB9157E9}"/>
                </a:ext>
              </a:extLst>
            </p:cNvPr>
            <p:cNvSpPr/>
            <p:nvPr/>
          </p:nvSpPr>
          <p:spPr>
            <a:xfrm>
              <a:off x="8695704" y="5577900"/>
              <a:ext cx="743658" cy="895350"/>
            </a:xfrm>
            <a:prstGeom prst="triangle">
              <a:avLst/>
            </a:prstGeom>
            <a:solidFill>
              <a:schemeClr val="accent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8BDAF1DC-E45B-4CE5-8FD6-6DDFE6F6F7C0}"/>
              </a:ext>
            </a:extLst>
          </p:cNvPr>
          <p:cNvSpPr txBox="1"/>
          <p:nvPr/>
        </p:nvSpPr>
        <p:spPr>
          <a:xfrm>
            <a:off x="2665043" y="4754530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Output-Layer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61F5D75-5C66-4E48-9335-AF7B3E32A603}"/>
              </a:ext>
            </a:extLst>
          </p:cNvPr>
          <p:cNvSpPr txBox="1"/>
          <p:nvPr/>
        </p:nvSpPr>
        <p:spPr>
          <a:xfrm>
            <a:off x="2665043" y="6720205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Hidden Layer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D58053C-B4DB-4D55-9C9C-78BFA049C359}"/>
              </a:ext>
            </a:extLst>
          </p:cNvPr>
          <p:cNvSpPr txBox="1"/>
          <p:nvPr/>
        </p:nvSpPr>
        <p:spPr>
          <a:xfrm>
            <a:off x="2665043" y="8681230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Input-Layer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0198C86-D6D4-411F-B3B2-16282B2E79FB}"/>
              </a:ext>
            </a:extLst>
          </p:cNvPr>
          <p:cNvSpPr txBox="1"/>
          <p:nvPr/>
        </p:nvSpPr>
        <p:spPr>
          <a:xfrm>
            <a:off x="302843" y="1499235"/>
            <a:ext cx="4078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Neuronales Netz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746FF0E-C1CE-4CEA-9C51-7F7D8B1F16BE}"/>
              </a:ext>
            </a:extLst>
          </p:cNvPr>
          <p:cNvSpPr/>
          <p:nvPr/>
        </p:nvSpPr>
        <p:spPr>
          <a:xfrm>
            <a:off x="1449382" y="3556477"/>
            <a:ext cx="21886868" cy="7128000"/>
          </a:xfrm>
          <a:prstGeom prst="rect">
            <a:avLst/>
          </a:prstGeom>
          <a:solidFill>
            <a:schemeClr val="accent3"/>
          </a:solidFill>
          <a:ln w="381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C6C66337-4E33-4E2E-9508-18D5E9593D46}"/>
              </a:ext>
            </a:extLst>
          </p:cNvPr>
          <p:cNvSpPr/>
          <p:nvPr/>
        </p:nvSpPr>
        <p:spPr>
          <a:xfrm>
            <a:off x="15097035" y="3045937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43A3CE6D-8D71-4490-8D8D-6E5FFE388DE8}"/>
              </a:ext>
            </a:extLst>
          </p:cNvPr>
          <p:cNvSpPr/>
          <p:nvPr/>
        </p:nvSpPr>
        <p:spPr>
          <a:xfrm>
            <a:off x="8543304" y="3045937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80D09724-E375-46B5-97F1-569184CFF516}"/>
              </a:ext>
            </a:extLst>
          </p:cNvPr>
          <p:cNvSpPr/>
          <p:nvPr/>
        </p:nvSpPr>
        <p:spPr>
          <a:xfrm>
            <a:off x="9635593" y="10109835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60BF86C6-415E-486D-9E23-37DB326936CB}"/>
              </a:ext>
            </a:extLst>
          </p:cNvPr>
          <p:cNvSpPr/>
          <p:nvPr/>
        </p:nvSpPr>
        <p:spPr>
          <a:xfrm>
            <a:off x="18373900" y="10109835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Gleichschenkliges Dreieck 37">
            <a:extLst>
              <a:ext uri="{FF2B5EF4-FFF2-40B4-BE49-F238E27FC236}">
                <a16:creationId xmlns:a16="http://schemas.microsoft.com/office/drawing/2014/main" id="{FAC922F7-4D2D-48FD-BDC7-3895DEECA0A3}"/>
              </a:ext>
            </a:extLst>
          </p:cNvPr>
          <p:cNvSpPr/>
          <p:nvPr/>
        </p:nvSpPr>
        <p:spPr>
          <a:xfrm>
            <a:off x="5266439" y="10109835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93BB07AE-1033-4E69-BEC8-C4A9998D1082}"/>
              </a:ext>
            </a:extLst>
          </p:cNvPr>
          <p:cNvSpPr/>
          <p:nvPr/>
        </p:nvSpPr>
        <p:spPr>
          <a:xfrm>
            <a:off x="14004746" y="10109835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78956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777136" y="3633999"/>
            <a:ext cx="10479885" cy="7859914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Funktion"/>
          <p:cNvSpPr txBox="1"/>
          <p:nvPr/>
        </p:nvSpPr>
        <p:spPr>
          <a:xfrm>
            <a:off x="5169794" y="795890"/>
            <a:ext cx="3252522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rPr dirty="0" err="1"/>
              <a:t>Funktion</a:t>
            </a:r>
            <a:endParaRPr dirty="0"/>
          </a:p>
        </p:txBody>
      </p:sp>
      <p:sp>
        <p:nvSpPr>
          <p:cNvPr id="291" name="Neuronales Netz"/>
          <p:cNvSpPr txBox="1"/>
          <p:nvPr/>
        </p:nvSpPr>
        <p:spPr>
          <a:xfrm>
            <a:off x="15961686" y="795890"/>
            <a:ext cx="6110784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rPr dirty="0" err="1"/>
              <a:t>Neuronales</a:t>
            </a:r>
            <a:r>
              <a:rPr dirty="0"/>
              <a:t> </a:t>
            </a:r>
            <a:r>
              <a:rPr dirty="0" err="1"/>
              <a:t>Netz</a:t>
            </a:r>
            <a:endParaRPr dirty="0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C5053AF1-8D12-4AD2-B2BF-169AD484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83" y="2324013"/>
            <a:ext cx="11669344" cy="7051581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697FB9D2-8449-41FB-80F7-A224113D44BD}"/>
              </a:ext>
            </a:extLst>
          </p:cNvPr>
          <p:cNvSpPr txBox="1"/>
          <p:nvPr/>
        </p:nvSpPr>
        <p:spPr>
          <a:xfrm>
            <a:off x="961383" y="10834129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819D7683-C304-4C45-A22C-A318A1556F74}"/>
              </a:ext>
            </a:extLst>
          </p:cNvPr>
          <p:cNvSpPr txBox="1"/>
          <p:nvPr/>
        </p:nvSpPr>
        <p:spPr>
          <a:xfrm>
            <a:off x="961383" y="11490719"/>
            <a:ext cx="28213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80776E5-6EEF-4947-A728-85EBD9A0863A}"/>
              </a:ext>
            </a:extLst>
          </p:cNvPr>
          <p:cNvSpPr txBox="1"/>
          <p:nvPr/>
        </p:nvSpPr>
        <p:spPr>
          <a:xfrm>
            <a:off x="961383" y="12147309"/>
            <a:ext cx="4078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Neuronales Netz</a:t>
            </a:r>
          </a:p>
        </p:txBody>
      </p:sp>
    </p:spTree>
    <p:extLst>
      <p:ext uri="{BB962C8B-B14F-4D97-AF65-F5344CB8AC3E}">
        <p14:creationId xmlns:p14="http://schemas.microsoft.com/office/powerpoint/2010/main" val="31153741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733726" y="3633999"/>
            <a:ext cx="10479885" cy="7859914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Funktion"/>
          <p:cNvSpPr txBox="1"/>
          <p:nvPr/>
        </p:nvSpPr>
        <p:spPr>
          <a:xfrm>
            <a:off x="5169794" y="795890"/>
            <a:ext cx="3252522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Funktion</a:t>
            </a:r>
          </a:p>
        </p:txBody>
      </p:sp>
      <p:sp>
        <p:nvSpPr>
          <p:cNvPr id="291" name="Neuronales Netz"/>
          <p:cNvSpPr txBox="1"/>
          <p:nvPr/>
        </p:nvSpPr>
        <p:spPr>
          <a:xfrm>
            <a:off x="14266659" y="795890"/>
            <a:ext cx="6110784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Neuronales Netz</a:t>
            </a:r>
          </a:p>
        </p:txBody>
      </p:sp>
      <p:pic>
        <p:nvPicPr>
          <p:cNvPr id="29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842" y="2413619"/>
            <a:ext cx="11762208" cy="963716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E136B5D-45BC-4E8C-8562-B03EA1FBFABB}"/>
              </a:ext>
            </a:extLst>
          </p:cNvPr>
          <p:cNvSpPr/>
          <p:nvPr/>
        </p:nvSpPr>
        <p:spPr>
          <a:xfrm>
            <a:off x="3733800" y="9010650"/>
            <a:ext cx="2152650" cy="2590800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75747D-2557-4658-A436-5E56A4AC3C42}"/>
              </a:ext>
            </a:extLst>
          </p:cNvPr>
          <p:cNvSpPr/>
          <p:nvPr/>
        </p:nvSpPr>
        <p:spPr>
          <a:xfrm>
            <a:off x="6069255" y="9010650"/>
            <a:ext cx="2152650" cy="2590800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392171-1743-4BE4-BF33-0E0343B44DE8}"/>
              </a:ext>
            </a:extLst>
          </p:cNvPr>
          <p:cNvSpPr/>
          <p:nvPr/>
        </p:nvSpPr>
        <p:spPr>
          <a:xfrm>
            <a:off x="8414621" y="9010650"/>
            <a:ext cx="2152650" cy="2590800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170639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70040FFF-F467-40B7-B536-563EEF72A54A}"/>
              </a:ext>
            </a:extLst>
          </p:cNvPr>
          <p:cNvSpPr/>
          <p:nvPr/>
        </p:nvSpPr>
        <p:spPr>
          <a:xfrm>
            <a:off x="1248566" y="778602"/>
            <a:ext cx="21886868" cy="12384000"/>
          </a:xfrm>
          <a:prstGeom prst="rect">
            <a:avLst/>
          </a:prstGeom>
          <a:solidFill>
            <a:schemeClr val="accent3"/>
          </a:solidFill>
          <a:ln w="381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13718963-7B4D-46D5-A4EF-39113B8FF6BB}"/>
              </a:ext>
            </a:extLst>
          </p:cNvPr>
          <p:cNvSpPr/>
          <p:nvPr/>
        </p:nvSpPr>
        <p:spPr>
          <a:xfrm>
            <a:off x="14896219" y="268062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D19BFC4E-14D8-4AC9-BFDB-C8C88B24E5A7}"/>
              </a:ext>
            </a:extLst>
          </p:cNvPr>
          <p:cNvSpPr/>
          <p:nvPr/>
        </p:nvSpPr>
        <p:spPr>
          <a:xfrm>
            <a:off x="8342488" y="268062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AA84474-21DD-4972-ADAE-F408C815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69" y="2779422"/>
            <a:ext cx="19911262" cy="815715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B380AC8-67EE-4790-8CCB-59D58432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69" y="833990"/>
            <a:ext cx="19911262" cy="29080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482FDDC-EC2B-4752-AC90-0CDF59126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369" y="9973967"/>
            <a:ext cx="19911262" cy="3029975"/>
          </a:xfrm>
          <a:prstGeom prst="rect">
            <a:avLst/>
          </a:prstGeom>
        </p:spPr>
      </p:pic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5BB4CB0C-07F6-4253-BC2A-1210DE09BC16}"/>
              </a:ext>
            </a:extLst>
          </p:cNvPr>
          <p:cNvSpPr/>
          <p:nvPr/>
        </p:nvSpPr>
        <p:spPr>
          <a:xfrm>
            <a:off x="9434777" y="12558066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B0267D8A-2955-44F4-85A6-D04C4358D685}"/>
              </a:ext>
            </a:extLst>
          </p:cNvPr>
          <p:cNvSpPr/>
          <p:nvPr/>
        </p:nvSpPr>
        <p:spPr>
          <a:xfrm>
            <a:off x="18173084" y="12558066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2AAF34F-E3F1-4826-9C8A-789C7F09C0FF}"/>
              </a:ext>
            </a:extLst>
          </p:cNvPr>
          <p:cNvSpPr/>
          <p:nvPr/>
        </p:nvSpPr>
        <p:spPr>
          <a:xfrm>
            <a:off x="5065623" y="12558066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77B62651-90CC-45FC-8769-E84C02386549}"/>
              </a:ext>
            </a:extLst>
          </p:cNvPr>
          <p:cNvSpPr/>
          <p:nvPr/>
        </p:nvSpPr>
        <p:spPr>
          <a:xfrm>
            <a:off x="13803930" y="12558066"/>
            <a:ext cx="743658" cy="895350"/>
          </a:xfrm>
          <a:prstGeom prst="triangle">
            <a:avLst/>
          </a:prstGeom>
          <a:solidFill>
            <a:schemeClr val="accent3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8ADAD3F-E334-44D6-943C-82AA6B30DB3D}"/>
              </a:ext>
            </a:extLst>
          </p:cNvPr>
          <p:cNvSpPr txBox="1"/>
          <p:nvPr/>
        </p:nvSpPr>
        <p:spPr>
          <a:xfrm>
            <a:off x="2665043" y="1959717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Output-Layer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D6E9A6-8FFF-4BFF-B959-9F5AEB83BB44}"/>
              </a:ext>
            </a:extLst>
          </p:cNvPr>
          <p:cNvSpPr txBox="1"/>
          <p:nvPr/>
        </p:nvSpPr>
        <p:spPr>
          <a:xfrm>
            <a:off x="2665043" y="6720205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Hidden Layer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2B99A2B-3E5B-44B7-A363-FA96D7C03C34}"/>
              </a:ext>
            </a:extLst>
          </p:cNvPr>
          <p:cNvSpPr txBox="1"/>
          <p:nvPr/>
        </p:nvSpPr>
        <p:spPr>
          <a:xfrm>
            <a:off x="2665043" y="11347408"/>
            <a:ext cx="38310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Input-Layer</a:t>
            </a:r>
          </a:p>
        </p:txBody>
      </p:sp>
    </p:spTree>
    <p:extLst>
      <p:ext uri="{BB962C8B-B14F-4D97-AF65-F5344CB8AC3E}">
        <p14:creationId xmlns:p14="http://schemas.microsoft.com/office/powerpoint/2010/main" val="15168266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albieren…"/>
          <p:cNvSpPr txBox="1"/>
          <p:nvPr/>
        </p:nvSpPr>
        <p:spPr>
          <a:xfrm>
            <a:off x="15568455" y="6047740"/>
            <a:ext cx="2812695" cy="154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halbieren</a:t>
            </a:r>
          </a:p>
          <a:p>
            <a: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(x 0,5)</a:t>
            </a:r>
          </a:p>
        </p:txBody>
      </p:sp>
      <p:pic>
        <p:nvPicPr>
          <p:cNvPr id="13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2400" y="5410205"/>
            <a:ext cx="3759200" cy="281939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Was ist eine Funktion?">
            <a:extLst>
              <a:ext uri="{FF2B5EF4-FFF2-40B4-BE49-F238E27FC236}">
                <a16:creationId xmlns:a16="http://schemas.microsoft.com/office/drawing/2014/main" id="{791E80C2-5EF0-4E75-96D9-C7AE4E2A2604}"/>
              </a:ext>
            </a:extLst>
          </p:cNvPr>
          <p:cNvSpPr txBox="1"/>
          <p:nvPr/>
        </p:nvSpPr>
        <p:spPr>
          <a:xfrm>
            <a:off x="502719" y="880943"/>
            <a:ext cx="54149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 algn="l"/>
            <a:r>
              <a:rPr dirty="0" err="1"/>
              <a:t>Funktion</a:t>
            </a:r>
            <a:r>
              <a:rPr lang="de-DE" dirty="0"/>
              <a:t>en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albieren (x 0,5)"/>
          <p:cNvSpPr txBox="1"/>
          <p:nvPr/>
        </p:nvSpPr>
        <p:spPr>
          <a:xfrm>
            <a:off x="14613663" y="6447016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 (x 0,5)</a:t>
            </a:r>
          </a:p>
        </p:txBody>
      </p:sp>
      <p:pic>
        <p:nvPicPr>
          <p:cNvPr id="13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514" y="3650476"/>
            <a:ext cx="3762973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f"/>
          <p:cNvSpPr txBox="1"/>
          <p:nvPr/>
        </p:nvSpPr>
        <p:spPr>
          <a:xfrm>
            <a:off x="12019695" y="64604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140" name="Input"/>
          <p:cNvSpPr txBox="1"/>
          <p:nvPr/>
        </p:nvSpPr>
        <p:spPr>
          <a:xfrm>
            <a:off x="7257732" y="90893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41" name="Output"/>
          <p:cNvSpPr txBox="1"/>
          <p:nvPr/>
        </p:nvSpPr>
        <p:spPr>
          <a:xfrm>
            <a:off x="7035508" y="39331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sp>
        <p:nvSpPr>
          <p:cNvPr id="8" name="Was ist eine Funktion?">
            <a:extLst>
              <a:ext uri="{FF2B5EF4-FFF2-40B4-BE49-F238E27FC236}">
                <a16:creationId xmlns:a16="http://schemas.microsoft.com/office/drawing/2014/main" id="{B7A7D253-0B49-431C-8521-854CE46451B9}"/>
              </a:ext>
            </a:extLst>
          </p:cNvPr>
          <p:cNvSpPr txBox="1"/>
          <p:nvPr/>
        </p:nvSpPr>
        <p:spPr>
          <a:xfrm>
            <a:off x="502719" y="880943"/>
            <a:ext cx="54149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 algn="l"/>
            <a:r>
              <a:rPr dirty="0" err="1"/>
              <a:t>Funktion</a:t>
            </a:r>
            <a:r>
              <a:rPr lang="de-DE" dirty="0"/>
              <a:t>en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albieren (x 0,5)"/>
          <p:cNvSpPr txBox="1"/>
          <p:nvPr/>
        </p:nvSpPr>
        <p:spPr>
          <a:xfrm>
            <a:off x="14613663" y="6447016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 (x 0,5)</a:t>
            </a:r>
          </a:p>
        </p:txBody>
      </p:sp>
      <p:pic>
        <p:nvPicPr>
          <p:cNvPr id="14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514" y="3650476"/>
            <a:ext cx="3762973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f"/>
          <p:cNvSpPr txBox="1"/>
          <p:nvPr/>
        </p:nvSpPr>
        <p:spPr>
          <a:xfrm>
            <a:off x="12019695" y="64604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147" name="5"/>
          <p:cNvSpPr txBox="1"/>
          <p:nvPr/>
        </p:nvSpPr>
        <p:spPr>
          <a:xfrm>
            <a:off x="11945731" y="90893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148" name="Input"/>
          <p:cNvSpPr txBox="1"/>
          <p:nvPr/>
        </p:nvSpPr>
        <p:spPr>
          <a:xfrm>
            <a:off x="7257732" y="90893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49" name="Output"/>
          <p:cNvSpPr txBox="1"/>
          <p:nvPr/>
        </p:nvSpPr>
        <p:spPr>
          <a:xfrm>
            <a:off x="7035508" y="39331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sp>
        <p:nvSpPr>
          <p:cNvPr id="9" name="Was ist eine Funktion?">
            <a:extLst>
              <a:ext uri="{FF2B5EF4-FFF2-40B4-BE49-F238E27FC236}">
                <a16:creationId xmlns:a16="http://schemas.microsoft.com/office/drawing/2014/main" id="{95DC311E-E29C-4B87-AE49-326DF531700E}"/>
              </a:ext>
            </a:extLst>
          </p:cNvPr>
          <p:cNvSpPr txBox="1"/>
          <p:nvPr/>
        </p:nvSpPr>
        <p:spPr>
          <a:xfrm>
            <a:off x="502719" y="880943"/>
            <a:ext cx="54149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 algn="l"/>
            <a:r>
              <a:rPr dirty="0" err="1"/>
              <a:t>Funktion</a:t>
            </a:r>
            <a:r>
              <a:rPr lang="de-DE" dirty="0"/>
              <a:t>en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albieren (x 0,5)"/>
          <p:cNvSpPr txBox="1"/>
          <p:nvPr/>
        </p:nvSpPr>
        <p:spPr>
          <a:xfrm>
            <a:off x="14613663" y="6447016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halbieren (x 0,5)</a:t>
            </a:r>
          </a:p>
        </p:txBody>
      </p:sp>
      <p:pic>
        <p:nvPicPr>
          <p:cNvPr id="15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514" y="3650476"/>
            <a:ext cx="3762973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2,5"/>
          <p:cNvSpPr txBox="1"/>
          <p:nvPr/>
        </p:nvSpPr>
        <p:spPr>
          <a:xfrm>
            <a:off x="11690816" y="3933165"/>
            <a:ext cx="98206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2,5</a:t>
            </a:r>
          </a:p>
        </p:txBody>
      </p:sp>
      <p:sp>
        <p:nvSpPr>
          <p:cNvPr id="155" name="f"/>
          <p:cNvSpPr txBox="1"/>
          <p:nvPr/>
        </p:nvSpPr>
        <p:spPr>
          <a:xfrm>
            <a:off x="12019695" y="64604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</a:t>
            </a:r>
          </a:p>
        </p:txBody>
      </p:sp>
      <p:sp>
        <p:nvSpPr>
          <p:cNvPr id="156" name="5"/>
          <p:cNvSpPr txBox="1"/>
          <p:nvPr/>
        </p:nvSpPr>
        <p:spPr>
          <a:xfrm>
            <a:off x="11945731" y="90893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5</a:t>
            </a:r>
          </a:p>
        </p:txBody>
      </p:sp>
      <p:sp>
        <p:nvSpPr>
          <p:cNvPr id="157" name="Input"/>
          <p:cNvSpPr txBox="1"/>
          <p:nvPr/>
        </p:nvSpPr>
        <p:spPr>
          <a:xfrm>
            <a:off x="7257732" y="90893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58" name="Output"/>
          <p:cNvSpPr txBox="1"/>
          <p:nvPr/>
        </p:nvSpPr>
        <p:spPr>
          <a:xfrm>
            <a:off x="7035508" y="39331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sp>
        <p:nvSpPr>
          <p:cNvPr id="10" name="Was ist eine Funktion?">
            <a:extLst>
              <a:ext uri="{FF2B5EF4-FFF2-40B4-BE49-F238E27FC236}">
                <a16:creationId xmlns:a16="http://schemas.microsoft.com/office/drawing/2014/main" id="{3FD5A8D7-659C-434C-B057-D086754F0618}"/>
              </a:ext>
            </a:extLst>
          </p:cNvPr>
          <p:cNvSpPr txBox="1"/>
          <p:nvPr/>
        </p:nvSpPr>
        <p:spPr>
          <a:xfrm>
            <a:off x="502719" y="880943"/>
            <a:ext cx="54149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 algn="l"/>
            <a:r>
              <a:rPr dirty="0" err="1"/>
              <a:t>Funktion</a:t>
            </a:r>
            <a:r>
              <a:rPr lang="de-DE" dirty="0"/>
              <a:t>en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put"/>
          <p:cNvSpPr txBox="1"/>
          <p:nvPr/>
        </p:nvSpPr>
        <p:spPr>
          <a:xfrm>
            <a:off x="1369079" y="8750292"/>
            <a:ext cx="1791819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/>
              <a:t>Input</a:t>
            </a:r>
          </a:p>
        </p:txBody>
      </p:sp>
      <p:sp>
        <p:nvSpPr>
          <p:cNvPr id="163" name="Output"/>
          <p:cNvSpPr txBox="1"/>
          <p:nvPr/>
        </p:nvSpPr>
        <p:spPr>
          <a:xfrm>
            <a:off x="1146854" y="364940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/>
              <a:t>Output</a:t>
            </a:r>
          </a:p>
        </p:txBody>
      </p:sp>
      <p:sp>
        <p:nvSpPr>
          <p:cNvPr id="164" name="Funktion"/>
          <p:cNvSpPr txBox="1"/>
          <p:nvPr/>
        </p:nvSpPr>
        <p:spPr>
          <a:xfrm>
            <a:off x="5170881" y="1666505"/>
            <a:ext cx="25868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Funktion</a:t>
            </a:r>
          </a:p>
        </p:txBody>
      </p:sp>
      <p:sp>
        <p:nvSpPr>
          <p:cNvPr id="165" name="Neuron"/>
          <p:cNvSpPr txBox="1"/>
          <p:nvPr/>
        </p:nvSpPr>
        <p:spPr>
          <a:xfrm>
            <a:off x="14661108" y="1666505"/>
            <a:ext cx="219918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Neuron</a:t>
            </a:r>
          </a:p>
        </p:txBody>
      </p:sp>
      <p:sp>
        <p:nvSpPr>
          <p:cNvPr id="166" name="Dentride (Empfänger)"/>
          <p:cNvSpPr txBox="1"/>
          <p:nvPr/>
        </p:nvSpPr>
        <p:spPr>
          <a:xfrm>
            <a:off x="14502561" y="9985005"/>
            <a:ext cx="625007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Dentride (Empfänger)</a:t>
            </a:r>
          </a:p>
        </p:txBody>
      </p:sp>
      <p:sp>
        <p:nvSpPr>
          <p:cNvPr id="167" name="Axon (Sender)"/>
          <p:cNvSpPr txBox="1"/>
          <p:nvPr/>
        </p:nvSpPr>
        <p:spPr>
          <a:xfrm>
            <a:off x="17628158" y="3038105"/>
            <a:ext cx="41136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Axon (Sender)</a:t>
            </a:r>
          </a:p>
        </p:txBody>
      </p:sp>
      <p:sp>
        <p:nvSpPr>
          <p:cNvPr id="168" name="Zellkörper"/>
          <p:cNvSpPr txBox="1"/>
          <p:nvPr/>
        </p:nvSpPr>
        <p:spPr>
          <a:xfrm>
            <a:off x="17987746" y="6149605"/>
            <a:ext cx="306430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Zellkörper</a:t>
            </a:r>
          </a:p>
        </p:txBody>
      </p:sp>
      <p:sp>
        <p:nvSpPr>
          <p:cNvPr id="169" name="Axonhügel"/>
          <p:cNvSpPr txBox="1"/>
          <p:nvPr/>
        </p:nvSpPr>
        <p:spPr>
          <a:xfrm>
            <a:off x="17709642" y="5031740"/>
            <a:ext cx="3112517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Axonhügel</a:t>
            </a:r>
          </a:p>
        </p:txBody>
      </p:sp>
      <p:pic>
        <p:nvPicPr>
          <p:cNvPr id="17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2813" y="3353065"/>
            <a:ext cx="3762973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87258" y="1298442"/>
            <a:ext cx="6250077" cy="8522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unktion"/>
          <p:cNvSpPr txBox="1"/>
          <p:nvPr/>
        </p:nvSpPr>
        <p:spPr>
          <a:xfrm>
            <a:off x="5170881" y="1666505"/>
            <a:ext cx="25868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Funktion</a:t>
            </a:r>
          </a:p>
        </p:txBody>
      </p:sp>
      <p:sp>
        <p:nvSpPr>
          <p:cNvPr id="176" name="Neuron"/>
          <p:cNvSpPr txBox="1"/>
          <p:nvPr/>
        </p:nvSpPr>
        <p:spPr>
          <a:xfrm>
            <a:off x="14661108" y="1666505"/>
            <a:ext cx="219918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Neuron</a:t>
            </a:r>
          </a:p>
        </p:txBody>
      </p:sp>
      <p:sp>
        <p:nvSpPr>
          <p:cNvPr id="177" name="Dentride (Empfänger)"/>
          <p:cNvSpPr txBox="1"/>
          <p:nvPr/>
        </p:nvSpPr>
        <p:spPr>
          <a:xfrm>
            <a:off x="14502561" y="9985005"/>
            <a:ext cx="625007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Dentride (Empfänger)</a:t>
            </a:r>
          </a:p>
        </p:txBody>
      </p:sp>
      <p:sp>
        <p:nvSpPr>
          <p:cNvPr id="178" name="Axon (Sender)"/>
          <p:cNvSpPr txBox="1"/>
          <p:nvPr/>
        </p:nvSpPr>
        <p:spPr>
          <a:xfrm>
            <a:off x="17628158" y="3038105"/>
            <a:ext cx="41136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Axon (Sender)</a:t>
            </a:r>
          </a:p>
        </p:txBody>
      </p:sp>
      <p:sp>
        <p:nvSpPr>
          <p:cNvPr id="179" name="Zellkörper"/>
          <p:cNvSpPr txBox="1"/>
          <p:nvPr/>
        </p:nvSpPr>
        <p:spPr>
          <a:xfrm>
            <a:off x="17987746" y="6149605"/>
            <a:ext cx="306430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Zellkörper</a:t>
            </a:r>
          </a:p>
        </p:txBody>
      </p:sp>
      <p:sp>
        <p:nvSpPr>
          <p:cNvPr id="180" name="Axonhügel"/>
          <p:cNvSpPr txBox="1"/>
          <p:nvPr/>
        </p:nvSpPr>
        <p:spPr>
          <a:xfrm>
            <a:off x="17709642" y="5031740"/>
            <a:ext cx="3112517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Axonhügel</a:t>
            </a:r>
          </a:p>
        </p:txBody>
      </p:sp>
      <p:pic>
        <p:nvPicPr>
          <p:cNvPr id="18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302" y="3423161"/>
            <a:ext cx="4571996" cy="76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87258" y="1298442"/>
            <a:ext cx="6250077" cy="852224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Input">
            <a:extLst>
              <a:ext uri="{FF2B5EF4-FFF2-40B4-BE49-F238E27FC236}">
                <a16:creationId xmlns:a16="http://schemas.microsoft.com/office/drawing/2014/main" id="{EED9BBDD-9B19-47AB-BBFA-2482C1625EA2}"/>
              </a:ext>
            </a:extLst>
          </p:cNvPr>
          <p:cNvSpPr txBox="1"/>
          <p:nvPr/>
        </p:nvSpPr>
        <p:spPr>
          <a:xfrm>
            <a:off x="1369079" y="8750292"/>
            <a:ext cx="1791819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/>
              <a:t>Input</a:t>
            </a:r>
          </a:p>
        </p:txBody>
      </p:sp>
      <p:sp>
        <p:nvSpPr>
          <p:cNvPr id="13" name="Output">
            <a:extLst>
              <a:ext uri="{FF2B5EF4-FFF2-40B4-BE49-F238E27FC236}">
                <a16:creationId xmlns:a16="http://schemas.microsoft.com/office/drawing/2014/main" id="{BEE68DCD-97E5-4D49-A964-09F3ECBEB328}"/>
              </a:ext>
            </a:extLst>
          </p:cNvPr>
          <p:cNvSpPr txBox="1"/>
          <p:nvPr/>
        </p:nvSpPr>
        <p:spPr>
          <a:xfrm>
            <a:off x="1146854" y="364940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/>
              <a:t>Output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Benutzerdefiniert</PresentationFormat>
  <Paragraphs>168</Paragraphs>
  <Slides>33</Slides>
  <Notes>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DIN Next LT Pro</vt:lpstr>
      <vt:lpstr>Helvetica Neue</vt:lpstr>
      <vt:lpstr>Helvetica Neue Light</vt:lpstr>
      <vt:lpstr>Helvetica Neue Medium</vt:lpstr>
      <vt:lpstr>Black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Administrator</cp:lastModifiedBy>
  <cp:revision>7</cp:revision>
  <dcterms:modified xsi:type="dcterms:W3CDTF">2022-04-19T09:49:23Z</dcterms:modified>
</cp:coreProperties>
</file>