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teco.edu/~riesterer/sciencecamp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TEL.jpg" descr="TITEL.jpg"/>
          <p:cNvPicPr>
            <a:picLocks noChangeAspect="1"/>
          </p:cNvPicPr>
          <p:nvPr/>
        </p:nvPicPr>
        <p:blipFill>
          <a:blip r:embed="rId2">
            <a:extLst/>
          </a:blip>
          <a:srcRect l="498" t="0" r="498" b="1415"/>
          <a:stretch>
            <a:fillRect/>
          </a:stretch>
        </p:blipFill>
        <p:spPr>
          <a:xfrm>
            <a:off x="0" y="28978"/>
            <a:ext cx="24384000" cy="13658051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</p:pic>
      <p:sp>
        <p:nvSpPr>
          <p:cNvPr id="120" name="Science Camp KI"/>
          <p:cNvSpPr txBox="1"/>
          <p:nvPr/>
        </p:nvSpPr>
        <p:spPr>
          <a:xfrm>
            <a:off x="8042910" y="500699"/>
            <a:ext cx="829818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Science Camp 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as ist ein neuronales Netz?…"/>
          <p:cNvSpPr txBox="1"/>
          <p:nvPr/>
        </p:nvSpPr>
        <p:spPr>
          <a:xfrm>
            <a:off x="1142136" y="4518660"/>
            <a:ext cx="22064524" cy="671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22375" indent="-1222375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Was ist ein neuronales Netz?</a:t>
            </a:r>
          </a:p>
          <a:p>
            <a:pPr marL="1222375" indent="-1222375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Wie trainiert man ein neuronales Netz anhand von Daten?</a:t>
            </a:r>
          </a:p>
          <a:p>
            <a:pPr marL="1222375" indent="-1222375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Wie erkennt ein neuronales Netz Bilder?</a:t>
            </a:r>
          </a:p>
          <a:p>
            <a:pPr marL="1222375" indent="-1222375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Wie lernt ein neuronales Netz ein Spiel zu spielen?</a:t>
            </a:r>
          </a:p>
          <a:p>
            <a:pPr marL="1222375" indent="-1222375" algn="l">
              <a:lnSpc>
                <a:spcPct val="150000"/>
              </a:lnSpc>
              <a:buSzPct val="100000"/>
              <a:buAutoNum type="arabicPeriod" startAt="1"/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Wie entwirft und animiert man einen Spielfigur? </a:t>
            </a:r>
          </a:p>
        </p:txBody>
      </p:sp>
      <p:sp>
        <p:nvSpPr>
          <p:cNvPr id="123" name="Science Camp KI"/>
          <p:cNvSpPr txBox="1"/>
          <p:nvPr/>
        </p:nvSpPr>
        <p:spPr>
          <a:xfrm>
            <a:off x="8042910" y="1606550"/>
            <a:ext cx="8298181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Science Camp 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cience Camp KI"/>
          <p:cNvSpPr txBox="1"/>
          <p:nvPr/>
        </p:nvSpPr>
        <p:spPr>
          <a:xfrm>
            <a:off x="8042910" y="1606550"/>
            <a:ext cx="8298181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Science Camp KI</a:t>
            </a:r>
          </a:p>
        </p:txBody>
      </p:sp>
      <p:sp>
        <p:nvSpPr>
          <p:cNvPr id="126" name="http://www.teco.edu/~riesterer/sciencecamp/…"/>
          <p:cNvSpPr txBox="1"/>
          <p:nvPr/>
        </p:nvSpPr>
        <p:spPr>
          <a:xfrm>
            <a:off x="6280581" y="3208020"/>
            <a:ext cx="11822837" cy="282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http://www.teco.edu/~riesterer/sciencecamp/</a:t>
            </a:r>
          </a:p>
          <a:p>
            <a:pPr>
              <a:defRPr b="0" sz="46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  <a:p>
            <a:pPr>
              <a:defRPr b="0" sz="4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conda activate sciencecamp</a:t>
            </a:r>
          </a:p>
          <a:p>
            <a:pPr>
              <a:defRPr b="0" sz="46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jupyter-notebook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