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1pPr>
    <a:lvl2pPr marL="0" marR="0" indent="2286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2pPr>
    <a:lvl3pPr marL="0" marR="0" indent="4572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3pPr>
    <a:lvl4pPr marL="0" marR="0" indent="6858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4pPr>
    <a:lvl5pPr marL="0" marR="0" indent="9144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5pPr>
    <a:lvl6pPr marL="0" marR="0" indent="11430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6pPr>
    <a:lvl7pPr marL="0" marR="0" indent="13716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7pPr>
    <a:lvl8pPr marL="0" marR="0" indent="16002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8pPr>
    <a:lvl9pPr marL="0" marR="0" indent="18288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itle" userDrawn="1">
  <p:cSld name="Titel &amp; Unter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eltext" hidden="0"/>
          <p:cNvSpPr txBox="1"/>
          <p:nvPr isPhoto="0" userDrawn="0">
            <p:ph type="title" hasCustomPrompt="0"/>
          </p:nvPr>
        </p:nvSpPr>
        <p:spPr bwMode="auto"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12" name="Textebene 1…" hidden="0"/>
          <p:cNvSpPr txBox="1"/>
          <p:nvPr isPhoto="0" userDrawn="0">
            <p:ph type="body" sz="quarter" idx="1" hasCustomPrompt="0"/>
          </p:nvPr>
        </p:nvSpPr>
        <p:spPr bwMode="auto"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13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Zita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–Christian Bauer" hidden="0"/>
          <p:cNvSpPr txBox="1"/>
          <p:nvPr isPhoto="0" userDrawn="0">
            <p:ph type="body" sz="quarter" idx="21" hasCustomPrompt="0"/>
          </p:nvPr>
        </p:nvSpPr>
        <p:spPr bwMode="auto"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pPr>
              <a:defRPr/>
            </a:pPr>
            <a:r>
              <a:rPr/>
              <a:t>–Christian Bauer</a:t>
            </a:r>
            <a:endParaRPr/>
          </a:p>
        </p:txBody>
      </p:sp>
      <p:sp>
        <p:nvSpPr>
          <p:cNvPr id="94" name="„Zitat hier eingeben.“" hidden="0"/>
          <p:cNvSpPr txBox="1"/>
          <p:nvPr isPhoto="0" userDrawn="0">
            <p:ph type="body" sz="quarter" idx="22" hasCustomPrompt="0"/>
          </p:nvPr>
        </p:nvSpPr>
        <p:spPr bwMode="auto"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/>
              <a:t>„Zitat hier eingeben.“ </a:t>
            </a:r>
            <a:endParaRPr/>
          </a:p>
        </p:txBody>
      </p:sp>
      <p:sp>
        <p:nvSpPr>
          <p:cNvPr id="95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Fo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Bild" hidden="0"/>
          <p:cNvSpPr/>
          <p:nvPr isPhoto="0" userDrawn="0">
            <p:ph type="pic" idx="21" hasCustomPrompt="0"/>
          </p:nvPr>
        </p:nvSpPr>
        <p:spPr bwMode="auto"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03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Foto - Horizont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Bild" hidden="0"/>
          <p:cNvSpPr/>
          <p:nvPr isPhoto="0" userDrawn="0">
            <p:ph type="pic" idx="21" hasCustomPrompt="0"/>
          </p:nvPr>
        </p:nvSpPr>
        <p:spPr bwMode="auto"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1" name="Titeltext" hidden="0"/>
          <p:cNvSpPr txBox="1"/>
          <p:nvPr isPhoto="0" userDrawn="0">
            <p:ph type="title" hasCustomPrompt="0"/>
          </p:nvPr>
        </p:nvSpPr>
        <p:spPr bwMode="auto"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22" name="Textebene 1…" hidden="0"/>
          <p:cNvSpPr txBox="1"/>
          <p:nvPr isPhoto="0" userDrawn="0">
            <p:ph type="body" sz="quarter" idx="1" hasCustomPrompt="0"/>
          </p:nvPr>
        </p:nvSpPr>
        <p:spPr bwMode="auto"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23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Titel - Mit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eltext" hidden="0"/>
          <p:cNvSpPr txBox="1"/>
          <p:nvPr isPhoto="0" userDrawn="0">
            <p:ph type="title" hasCustomPrompt="0"/>
          </p:nvPr>
        </p:nvSpPr>
        <p:spPr bwMode="auto"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31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Foto - Vertik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Bild" hidden="0"/>
          <p:cNvSpPr/>
          <p:nvPr isPhoto="0" userDrawn="0">
            <p:ph type="pic" idx="21" hasCustomPrompt="0"/>
          </p:nvPr>
        </p:nvSpPr>
        <p:spPr bwMode="auto"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9" name="Titeltext" hidden="0"/>
          <p:cNvSpPr txBox="1"/>
          <p:nvPr isPhoto="0" userDrawn="0">
            <p:ph type="title" hasCustomPrompt="0"/>
          </p:nvPr>
        </p:nvSpPr>
        <p:spPr bwMode="auto"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40" name="Textebene 1…" hidden="0"/>
          <p:cNvSpPr txBox="1"/>
          <p:nvPr isPhoto="0" userDrawn="0">
            <p:ph type="body" sz="quarter" idx="1" hasCustomPrompt="0"/>
          </p:nvPr>
        </p:nvSpPr>
        <p:spPr bwMode="auto"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41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Titel - Obe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Titeltext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49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Titel &amp; Punk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Titeltext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57" name="Textebene 1…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58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Titel, Punkte &amp; Fo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Bild" hidden="0"/>
          <p:cNvSpPr/>
          <p:nvPr isPhoto="0" userDrawn="0">
            <p:ph type="pic" idx="21" hasCustomPrompt="0"/>
          </p:nvPr>
        </p:nvSpPr>
        <p:spPr bwMode="auto"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6" name="Titeltext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67" name="Textebene 1…" hidden="0"/>
          <p:cNvSpPr txBox="1"/>
          <p:nvPr isPhoto="0" userDrawn="0">
            <p:ph type="body" sz="half" idx="1" hasCustomPrompt="0"/>
          </p:nvPr>
        </p:nvSpPr>
        <p:spPr bwMode="auto"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68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Punk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Textebene 1…" hidden="0"/>
          <p:cNvSpPr txBox="1"/>
          <p:nvPr isPhoto="0" userDrawn="0">
            <p:ph type="body" idx="1" hasCustomPrompt="0"/>
          </p:nvPr>
        </p:nvSpPr>
        <p:spPr bwMode="auto"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76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1" showMasterSp="1" type="tx" userDrawn="1">
  <p:cSld name="Foto - 3 Stüc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Bild" hidden="0"/>
          <p:cNvSpPr/>
          <p:nvPr isPhoto="0" userDrawn="0">
            <p:ph type="pic" sz="quarter" idx="21" hasCustomPrompt="0"/>
          </p:nvPr>
        </p:nvSpPr>
        <p:spPr bwMode="auto"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4" name="Bild" hidden="0"/>
          <p:cNvSpPr/>
          <p:nvPr isPhoto="0" userDrawn="0">
            <p:ph type="pic" sz="quarter" idx="22" hasCustomPrompt="0"/>
          </p:nvPr>
        </p:nvSpPr>
        <p:spPr bwMode="auto"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5" name="Bild" hidden="0"/>
          <p:cNvSpPr/>
          <p:nvPr isPhoto="0" userDrawn="0">
            <p:ph type="pic" idx="23" hasCustomPrompt="0"/>
          </p:nvPr>
        </p:nvSpPr>
        <p:spPr bwMode="auto">
          <a:xfrm>
            <a:off x="-1739900" y="-258233"/>
            <a:ext cx="20065998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6" name="Foliennummer" hidden="0"/>
          <p:cNvSpPr txBox="1"/>
          <p:nvPr isPhoto="0" userDrawn="0">
            <p:ph type="sldNum" sz="quarter" idx="2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text" hidden="0"/>
          <p:cNvSpPr txBox="1"/>
          <p:nvPr isPhoto="0" userDrawn="0">
            <p:ph type="title" hasCustomPrompt="0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/>
            </a:pPr>
            <a:r>
              <a:rPr/>
              <a:t>Titeltext</a:t>
            </a:r>
            <a:endParaRPr/>
          </a:p>
        </p:txBody>
      </p:sp>
      <p:sp>
        <p:nvSpPr>
          <p:cNvPr id="3" name="Textebene 1…" hidden="0"/>
          <p:cNvSpPr txBox="1"/>
          <p:nvPr isPhoto="0" userDrawn="0">
            <p:ph type="body" idx="1" hasCustomPrompt="0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/>
            </a:pPr>
            <a:r>
              <a:rPr/>
              <a:t>Textebene 1</a:t>
            </a:r>
            <a:endParaRPr/>
          </a:p>
          <a:p>
            <a:pPr lvl="1">
              <a:defRPr/>
            </a:pPr>
            <a:r>
              <a:rPr/>
              <a:t>Textebene 2</a:t>
            </a:r>
            <a:endParaRPr/>
          </a:p>
          <a:p>
            <a:pPr lvl="2">
              <a:defRPr/>
            </a:pPr>
            <a:r>
              <a:rPr/>
              <a:t>Textebene 3</a:t>
            </a:r>
            <a:endParaRPr/>
          </a:p>
          <a:p>
            <a:pPr lvl="3">
              <a:defRPr/>
            </a:pPr>
            <a:r>
              <a:rPr/>
              <a:t>Textebene 4</a:t>
            </a:r>
            <a:endParaRPr/>
          </a:p>
          <a:p>
            <a:pPr lvl="4">
              <a:defRPr/>
            </a:pPr>
            <a:r>
              <a:rPr/>
              <a:t>Textebene 5</a:t>
            </a:r>
            <a:endParaRPr/>
          </a:p>
        </p:txBody>
      </p:sp>
      <p:sp>
        <p:nvSpPr>
          <p:cNvPr id="4" name="Foliennummer" hidden="0"/>
          <p:cNvSpPr txBox="1"/>
          <p:nvPr isPhoto="0" userDrawn="0">
            <p:ph type="sldNum" sz="quarter" idx="2" hasCustomPrompt="0"/>
          </p:nvPr>
        </p:nvSpPr>
        <p:spPr bwMode="auto"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1pPr>
      <a:lvl2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2pPr>
      <a:lvl3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3pPr>
      <a:lvl4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4pPr>
      <a:lvl5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5pPr>
      <a:lvl6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6pPr>
      <a:lvl7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7pPr>
      <a:lvl8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8pPr>
      <a:lvl9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9pPr>
    </p:titleStyle>
    <p:bodyStyle>
      <a:lvl1pPr marL="63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1pPr>
      <a:lvl2pPr marL="127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2pPr>
      <a:lvl3pPr marL="190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3pPr>
      <a:lvl4pPr marL="254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4pPr>
      <a:lvl5pPr marL="317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5pPr>
      <a:lvl6pPr marL="381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6pPr>
      <a:lvl7pPr marL="444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7pPr>
      <a:lvl8pPr marL="508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8pPr>
      <a:lvl9pPr marL="571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9pPr>
    </p:bodyStyle>
    <p:otherStyle>
      <a:lvl1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2286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4572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6858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9144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11430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13716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16002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18288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estaltung und Animation…" hidden="0"/>
          <p:cNvSpPr txBox="1"/>
          <p:nvPr isPhoto="0" userDrawn="0">
            <p:ph type="ctrTitle" hasCustomPrompt="0"/>
          </p:nvPr>
        </p:nvSpPr>
        <p:spPr bwMode="auto">
          <a:xfrm>
            <a:off x="1778000" y="2870200"/>
            <a:ext cx="20828000" cy="4648200"/>
          </a:xfrm>
          <a:prstGeom prst="rect">
            <a:avLst/>
          </a:prstGeom>
        </p:spPr>
        <p:txBody>
          <a:bodyPr/>
          <a:lstStyle/>
          <a:p>
            <a:pPr>
              <a:defRPr sz="9000">
                <a:latin typeface="DIN Next LT Pro"/>
                <a:ea typeface="DIN Next LT Pro"/>
                <a:cs typeface="DIN Next LT Pro"/>
              </a:defRPr>
            </a:pPr>
            <a:r>
              <a:rPr/>
              <a:t>Gestaltung und Animation</a:t>
            </a:r>
            <a:endParaRPr/>
          </a:p>
          <a:p>
            <a:pPr>
              <a:defRPr sz="9000">
                <a:latin typeface="DIN Next LT Pro"/>
                <a:ea typeface="DIN Next LT Pro"/>
                <a:cs typeface="DIN Next LT Pro"/>
              </a:defRPr>
            </a:pPr>
            <a:r>
              <a:rPr/>
              <a:t>einer Spielfigur</a:t>
            </a:r>
            <a:endParaRPr/>
          </a:p>
        </p:txBody>
      </p:sp>
      <p:sp>
        <p:nvSpPr>
          <p:cNvPr id="122" name="Ein Crashkurs" hidden="0"/>
          <p:cNvSpPr txBox="1"/>
          <p:nvPr isPhoto="0" userDrawn="0"/>
        </p:nvSpPr>
        <p:spPr bwMode="auto">
          <a:xfrm>
            <a:off x="1778000" y="8985498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6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Ein Crashkurs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Zoetrop (Wundertrommel)" hidden="0"/>
          <p:cNvSpPr txBox="1"/>
          <p:nvPr isPhoto="0" userDrawn="0"/>
        </p:nvSpPr>
        <p:spPr bwMode="auto">
          <a:xfrm>
            <a:off x="1515241" y="695463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clip" vert="horz" wrap="square" lIns="50799" tIns="50799" rIns="50799" bIns="50799" numCol="1" spcCol="0" rtlCol="0" fromWordArt="0" anchor="b" anchorCtr="0" forceAA="0" upright="0" compatLnSpc="0">
            <a:normAutofit fontScale="90000" lnSpcReduction="2000"/>
          </a:bodyPr>
          <a:lstStyle>
            <a:lvl1pPr>
              <a:defRPr sz="6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 sz="9000">
                <a:solidFill>
                  <a:schemeClr val="tx1"/>
                </a:solidFill>
              </a:rPr>
              <a:t>Zoetrope (Wundertrommel)</a:t>
            </a:r>
            <a:endParaRPr sz="9000">
              <a:solidFill>
                <a:schemeClr val="tx1"/>
              </a:solidFill>
            </a:endParaRPr>
          </a:p>
        </p:txBody>
      </p:sp>
      <p:sp>
        <p:nvSpPr>
          <p:cNvPr id="150" name="Bild: Wikipedia" hidden="0"/>
          <p:cNvSpPr txBox="1"/>
          <p:nvPr isPhoto="0" userDrawn="0"/>
        </p:nvSpPr>
        <p:spPr bwMode="auto">
          <a:xfrm flipH="0" flipV="0">
            <a:off x="16229612" y="10779427"/>
            <a:ext cx="8215809" cy="1077554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clip" vert="horz" wrap="square" lIns="50799" tIns="50799" rIns="50799" bIns="50799" numCol="1" spcCol="0" rtlCol="0" fromWordArt="0" anchor="t" anchorCtr="0" forceAA="0" upright="0" compatLnSpc="0">
            <a:normAutofit/>
          </a:bodyPr>
          <a:lstStyle>
            <a:lvl1pPr algn="l">
              <a:lnSpc>
                <a:spcPct val="150000"/>
              </a:lnSpc>
              <a:defRPr sz="3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>
                <a:solidFill>
                  <a:schemeClr val="tx1"/>
                </a:solidFill>
              </a:rPr>
              <a:t>Bild: Wikipedia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41110276" name="" hidden="0"/>
          <p:cNvSpPr/>
          <p:nvPr isPhoto="0" userDrawn="0"/>
        </p:nvSpPr>
        <p:spPr bwMode="auto">
          <a:xfrm flipH="0" flipV="0">
            <a:off x="25169645" y="9092761"/>
            <a:ext cx="987381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007996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014137" y="2693275"/>
            <a:ext cx="8116034" cy="8890746"/>
          </a:xfrm>
          <a:prstGeom prst="rect">
            <a:avLst/>
          </a:prstGeom>
        </p:spPr>
      </p:pic>
      <p:sp>
        <p:nvSpPr>
          <p:cNvPr id="894935303" name="" hidden="0"/>
          <p:cNvSpPr txBox="1"/>
          <p:nvPr isPhoto="0" userDrawn="0"/>
        </p:nvSpPr>
        <p:spPr bwMode="auto">
          <a:xfrm flipH="0" flipV="0">
            <a:off x="2269654" y="12306608"/>
            <a:ext cx="21217902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8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https://www.youtube.com/watch?v=SBg6dAE3mI0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Rotoskopie" hidden="0"/>
          <p:cNvSpPr txBox="1"/>
          <p:nvPr isPhoto="0" userDrawn="0"/>
        </p:nvSpPr>
        <p:spPr bwMode="auto">
          <a:xfrm flipH="0" flipV="0">
            <a:off x="1843689" y="720863"/>
            <a:ext cx="20827999" cy="2136636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clip" vert="horz" wrap="square" lIns="50799" tIns="50799" rIns="50799" bIns="50799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 sz="9000"/>
              <a:t>Rotoskopie</a:t>
            </a: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endParaRPr/>
          </a:p>
        </p:txBody>
      </p:sp>
      <p:sp>
        <p:nvSpPr>
          <p:cNvPr id="572760586" name="" hidden="0"/>
          <p:cNvSpPr/>
          <p:nvPr isPhoto="0" userDrawn="0"/>
        </p:nvSpPr>
        <p:spPr bwMode="auto">
          <a:xfrm flipH="0" flipV="0">
            <a:off x="15250507" y="8994227"/>
            <a:ext cx="147419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028404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74223" y="2573151"/>
            <a:ext cx="16578269" cy="9283830"/>
          </a:xfrm>
          <a:prstGeom prst="rect">
            <a:avLst/>
          </a:prstGeom>
        </p:spPr>
      </p:pic>
      <p:sp>
        <p:nvSpPr>
          <p:cNvPr id="1929845638" name="" hidden="0"/>
          <p:cNvSpPr txBox="1"/>
          <p:nvPr isPhoto="0" userDrawn="0"/>
        </p:nvSpPr>
        <p:spPr bwMode="auto">
          <a:xfrm flipH="0" flipV="0">
            <a:off x="8969999" y="12152585"/>
            <a:ext cx="6471114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skdesu.com</a:t>
            </a:r>
            <a:endParaRPr b="0"/>
          </a:p>
        </p:txBody>
      </p:sp>
      <p:sp>
        <p:nvSpPr>
          <p:cNvPr id="290978945" name="" hidden="0"/>
          <p:cNvSpPr txBox="1"/>
          <p:nvPr isPhoto="0" userDrawn="0"/>
        </p:nvSpPr>
        <p:spPr bwMode="auto">
          <a:xfrm flipH="0" flipV="0">
            <a:off x="2663793" y="12152585"/>
            <a:ext cx="18754396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Prince of Persia (1989)" hidden="0"/>
          <p:cNvSpPr txBox="1"/>
          <p:nvPr isPhoto="0" userDrawn="0"/>
        </p:nvSpPr>
        <p:spPr bwMode="auto">
          <a:xfrm>
            <a:off x="1778000" y="4515098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Prince of Persia (1989)</a:t>
            </a:r>
            <a:endParaRPr/>
          </a:p>
        </p:txBody>
      </p:sp>
      <p:sp>
        <p:nvSpPr>
          <p:cNvPr id="155" name="https://www.youtube.com/watch?v=Xv20j8ChtRY" hidden="0"/>
          <p:cNvSpPr txBox="1"/>
          <p:nvPr isPhoto="0" userDrawn="0"/>
        </p:nvSpPr>
        <p:spPr bwMode="auto">
          <a:xfrm>
            <a:off x="1778000" y="8883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>
            <a:lvl1pPr>
              <a:defRPr sz="48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https://www.youtube.com/watch?v=Xv20j8ChtRY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Legetrick…" hidden="0"/>
          <p:cNvSpPr txBox="1"/>
          <p:nvPr isPhoto="0" userDrawn="0"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 sz="9000"/>
              <a:t>Legetrick</a:t>
            </a:r>
            <a:r>
              <a:rPr/>
              <a:t> </a:t>
            </a: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Cut-Out-Animation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Terry Gilliam (1968)" hidden="0"/>
          <p:cNvSpPr txBox="1"/>
          <p:nvPr isPhoto="0" userDrawn="0"/>
        </p:nvSpPr>
        <p:spPr bwMode="auto">
          <a:xfrm>
            <a:off x="1778000" y="3549898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Terry Gilliam (1968)</a:t>
            </a:r>
            <a:endParaRPr/>
          </a:p>
        </p:txBody>
      </p:sp>
      <p:sp>
        <p:nvSpPr>
          <p:cNvPr id="160" name="https://www.youtube.com/watch?v=I4eVkanDkgg" hidden="0"/>
          <p:cNvSpPr txBox="1"/>
          <p:nvPr isPhoto="0" userDrawn="0"/>
        </p:nvSpPr>
        <p:spPr bwMode="auto">
          <a:xfrm>
            <a:off x="1778000" y="84266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>
            <a:lvl1pPr>
              <a:defRPr sz="48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https://www.youtube.com/watch?v=I4eVkanDkgg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Charakterdesign" hidden="0"/>
          <p:cNvSpPr txBox="1"/>
          <p:nvPr isPhoto="0" userDrawn="0"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 sz="6600"/>
            </a:pPr>
            <a:r>
              <a:rPr sz="9000"/>
              <a:t>Charakterdesign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" name="Welt?…" hidden="0"/>
          <p:cNvSpPr txBox="1"/>
          <p:nvPr isPhoto="0" userDrawn="0"/>
        </p:nvSpPr>
        <p:spPr bwMode="auto">
          <a:xfrm>
            <a:off x="9179020" y="3438301"/>
            <a:ext cx="6025960" cy="905614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Welt?</a:t>
            </a:r>
            <a:endParaRPr/>
          </a:p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Geschichte?</a:t>
            </a:r>
            <a:endParaRPr/>
          </a:p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Mission?</a:t>
            </a:r>
            <a:endParaRPr/>
          </a:p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Eigenschaften?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Wendigkeit…" hidden="0"/>
          <p:cNvSpPr txBox="1"/>
          <p:nvPr isPhoto="0" userDrawn="0"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Wendigkeit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Geschwindigkeit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Sichtweite</a:t>
            </a:r>
            <a:endParaRPr/>
          </a:p>
        </p:txBody>
      </p:sp>
      <p:sp>
        <p:nvSpPr>
          <p:cNvPr id="165" name="Kreis" hidden="0"/>
          <p:cNvSpPr/>
          <p:nvPr isPhoto="0" userDrawn="0"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6" name="Kreis" hidden="0"/>
          <p:cNvSpPr/>
          <p:nvPr isPhoto="0" userDrawn="0"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7" name="Kreis" hidden="0"/>
          <p:cNvSpPr/>
          <p:nvPr isPhoto="0" userDrawn="0"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8" name="Kreis" hidden="0"/>
          <p:cNvSpPr/>
          <p:nvPr isPhoto="0" userDrawn="0"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9" name="Kreis" hidden="0"/>
          <p:cNvSpPr/>
          <p:nvPr isPhoto="0" userDrawn="0"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0" name="Kreis" hidden="0"/>
          <p:cNvSpPr/>
          <p:nvPr isPhoto="0" userDrawn="0"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1" name="Kreis" hidden="0"/>
          <p:cNvSpPr/>
          <p:nvPr isPhoto="0" userDrawn="0"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2" name="Kreis" hidden="0"/>
          <p:cNvSpPr/>
          <p:nvPr isPhoto="0" userDrawn="0"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3" name="Kreis" hidden="0"/>
          <p:cNvSpPr/>
          <p:nvPr isPhoto="0" userDrawn="0"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4" name="Kreis" hidden="0"/>
          <p:cNvSpPr/>
          <p:nvPr isPhoto="0" userDrawn="0"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5" name="Kreis" hidden="0"/>
          <p:cNvSpPr/>
          <p:nvPr isPhoto="0" userDrawn="0"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6" name="Kreis" hidden="0"/>
          <p:cNvSpPr/>
          <p:nvPr isPhoto="0" userDrawn="0"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7" name="Kreis" hidden="0"/>
          <p:cNvSpPr/>
          <p:nvPr isPhoto="0" userDrawn="0"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8" name="Kreis" hidden="0"/>
          <p:cNvSpPr/>
          <p:nvPr isPhoto="0" userDrawn="0"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9" name="Kreis" hidden="0"/>
          <p:cNvSpPr/>
          <p:nvPr isPhoto="0" userDrawn="0"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Wendigkeit…" hidden="0"/>
          <p:cNvSpPr txBox="1"/>
          <p:nvPr isPhoto="0" userDrawn="0"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Wendigkeit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Geschwindigkeit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Sichtweite</a:t>
            </a:r>
            <a:endParaRPr/>
          </a:p>
        </p:txBody>
      </p:sp>
      <p:sp>
        <p:nvSpPr>
          <p:cNvPr id="182" name="Kreis" hidden="0"/>
          <p:cNvSpPr/>
          <p:nvPr isPhoto="0" userDrawn="0"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3" name="Kreis" hidden="0"/>
          <p:cNvSpPr/>
          <p:nvPr isPhoto="0" userDrawn="0"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4" name="Kreis" hidden="0"/>
          <p:cNvSpPr/>
          <p:nvPr isPhoto="0" userDrawn="0"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5" name="Kreis" hidden="0"/>
          <p:cNvSpPr/>
          <p:nvPr isPhoto="0" userDrawn="0"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6" name="Kreis" hidden="0"/>
          <p:cNvSpPr/>
          <p:nvPr isPhoto="0" userDrawn="0"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7" name="Kreis" hidden="0"/>
          <p:cNvSpPr/>
          <p:nvPr isPhoto="0" userDrawn="0"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8" name="Kreis" hidden="0"/>
          <p:cNvSpPr/>
          <p:nvPr isPhoto="0" userDrawn="0"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9" name="Kreis" hidden="0"/>
          <p:cNvSpPr/>
          <p:nvPr isPhoto="0" userDrawn="0"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0" name="Kreis" hidden="0"/>
          <p:cNvSpPr/>
          <p:nvPr isPhoto="0" userDrawn="0"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1" name="Kreis" hidden="0"/>
          <p:cNvSpPr/>
          <p:nvPr isPhoto="0" userDrawn="0"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2" name="Kreis" hidden="0"/>
          <p:cNvSpPr/>
          <p:nvPr isPhoto="0" userDrawn="0"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3" name="Kreis" hidden="0"/>
          <p:cNvSpPr/>
          <p:nvPr isPhoto="0" userDrawn="0"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4" name="Kreis" hidden="0"/>
          <p:cNvSpPr/>
          <p:nvPr isPhoto="0" userDrawn="0"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5" name="Kreis" hidden="0"/>
          <p:cNvSpPr/>
          <p:nvPr isPhoto="0" userDrawn="0"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6" name="Kreis" hidden="0"/>
          <p:cNvSpPr/>
          <p:nvPr isPhoto="0" userDrawn="0"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Wendigkeit…" hidden="0"/>
          <p:cNvSpPr txBox="1"/>
          <p:nvPr isPhoto="0" userDrawn="0"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Wendigkeit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Geschwindigkeit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Sichtweite</a:t>
            </a:r>
            <a:endParaRPr/>
          </a:p>
        </p:txBody>
      </p:sp>
      <p:sp>
        <p:nvSpPr>
          <p:cNvPr id="199" name="Kreis" hidden="0"/>
          <p:cNvSpPr/>
          <p:nvPr isPhoto="0" userDrawn="0"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0" name="Kreis" hidden="0"/>
          <p:cNvSpPr/>
          <p:nvPr isPhoto="0" userDrawn="0"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1" name="Kreis" hidden="0"/>
          <p:cNvSpPr/>
          <p:nvPr isPhoto="0" userDrawn="0"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2" name="Kreis" hidden="0"/>
          <p:cNvSpPr/>
          <p:nvPr isPhoto="0" userDrawn="0"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3" name="Kreis" hidden="0"/>
          <p:cNvSpPr/>
          <p:nvPr isPhoto="0" userDrawn="0"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4" name="Kreis" hidden="0"/>
          <p:cNvSpPr/>
          <p:nvPr isPhoto="0" userDrawn="0"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5" name="Kreis" hidden="0"/>
          <p:cNvSpPr/>
          <p:nvPr isPhoto="0" userDrawn="0"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6" name="Kreis" hidden="0"/>
          <p:cNvSpPr/>
          <p:nvPr isPhoto="0" userDrawn="0"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7" name="Kreis" hidden="0"/>
          <p:cNvSpPr/>
          <p:nvPr isPhoto="0" userDrawn="0"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8" name="Kreis" hidden="0"/>
          <p:cNvSpPr/>
          <p:nvPr isPhoto="0" userDrawn="0"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9" name="Kreis" hidden="0"/>
          <p:cNvSpPr/>
          <p:nvPr isPhoto="0" userDrawn="0"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0" name="Kreis" hidden="0"/>
          <p:cNvSpPr/>
          <p:nvPr isPhoto="0" userDrawn="0"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1" name="Kreis" hidden="0"/>
          <p:cNvSpPr/>
          <p:nvPr isPhoto="0" userDrawn="0"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2" name="Kreis" hidden="0"/>
          <p:cNvSpPr/>
          <p:nvPr isPhoto="0" userDrawn="0"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3" name="Kreis" hidden="0"/>
          <p:cNvSpPr/>
          <p:nvPr isPhoto="0" userDrawn="0"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14" name="Bild" descr="Bil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382116" y="3689321"/>
            <a:ext cx="7736340" cy="4050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Ein kleiner Rückblick in die Geschichte der Computerspiele…" hidden="0"/>
          <p:cNvSpPr txBox="1"/>
          <p:nvPr isPhoto="0" userDrawn="0"/>
        </p:nvSpPr>
        <p:spPr bwMode="auto">
          <a:xfrm>
            <a:off x="2946400" y="5184551"/>
            <a:ext cx="19087704" cy="54169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rPr/>
              <a:t>Ein kleiner Rückblick in die Geschichte der Computerspiele</a:t>
            </a:r>
            <a:endParaRPr/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rPr/>
              <a:t>Animationstechniken</a:t>
            </a:r>
            <a:endParaRPr/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rPr/>
              <a:t>Charakterdesign</a:t>
            </a:r>
            <a:endParaRPr/>
          </a:p>
          <a:p>
            <a:pPr marL="963083" indent="-963083" algn="l">
              <a:lnSpc>
                <a:spcPct val="150000"/>
              </a:lnSpc>
              <a:buSzPct val="100000"/>
              <a:buAutoNum type="arabicPeriod" startAt="1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rPr/>
              <a:t>Zeichnen</a:t>
            </a:r>
            <a:endParaRPr/>
          </a:p>
        </p:txBody>
      </p:sp>
      <p:sp>
        <p:nvSpPr>
          <p:cNvPr id="125" name="Inhalt" hidden="0"/>
          <p:cNvSpPr txBox="1"/>
          <p:nvPr isPhoto="0" userDrawn="0"/>
        </p:nvSpPr>
        <p:spPr bwMode="auto">
          <a:xfrm>
            <a:off x="2895600" y="3114451"/>
            <a:ext cx="19087704" cy="14165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66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Inhalt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" name="Wendigkeit…" hidden="0"/>
          <p:cNvSpPr txBox="1"/>
          <p:nvPr isPhoto="0" userDrawn="0"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Wendigkeit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Geschwindigkeit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Sichtweite</a:t>
            </a:r>
            <a:endParaRPr/>
          </a:p>
        </p:txBody>
      </p:sp>
      <p:sp>
        <p:nvSpPr>
          <p:cNvPr id="217" name="Kreis" hidden="0"/>
          <p:cNvSpPr/>
          <p:nvPr isPhoto="0" userDrawn="0"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8" name="Kreis" hidden="0"/>
          <p:cNvSpPr/>
          <p:nvPr isPhoto="0" userDrawn="0"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9" name="Kreis" hidden="0"/>
          <p:cNvSpPr/>
          <p:nvPr isPhoto="0" userDrawn="0"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0" name="Kreis" hidden="0"/>
          <p:cNvSpPr/>
          <p:nvPr isPhoto="0" userDrawn="0"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1" name="Kreis" hidden="0"/>
          <p:cNvSpPr/>
          <p:nvPr isPhoto="0" userDrawn="0"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2" name="Kreis" hidden="0"/>
          <p:cNvSpPr/>
          <p:nvPr isPhoto="0" userDrawn="0"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3" name="Kreis" hidden="0"/>
          <p:cNvSpPr/>
          <p:nvPr isPhoto="0" userDrawn="0"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4" name="Kreis" hidden="0"/>
          <p:cNvSpPr/>
          <p:nvPr isPhoto="0" userDrawn="0"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5" name="Kreis" hidden="0"/>
          <p:cNvSpPr/>
          <p:nvPr isPhoto="0" userDrawn="0"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6" name="Kreis" hidden="0"/>
          <p:cNvSpPr/>
          <p:nvPr isPhoto="0" userDrawn="0"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7" name="Kreis" hidden="0"/>
          <p:cNvSpPr/>
          <p:nvPr isPhoto="0" userDrawn="0"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8" name="Kreis" hidden="0"/>
          <p:cNvSpPr/>
          <p:nvPr isPhoto="0" userDrawn="0"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9" name="Kreis" hidden="0"/>
          <p:cNvSpPr/>
          <p:nvPr isPhoto="0" userDrawn="0"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0" name="Kreis" hidden="0"/>
          <p:cNvSpPr/>
          <p:nvPr isPhoto="0" userDrawn="0"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1" name="Kreis" hidden="0"/>
          <p:cNvSpPr/>
          <p:nvPr isPhoto="0" userDrawn="0"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32" name="Bild" descr="Bil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026551" y="4049817"/>
            <a:ext cx="4621926" cy="5231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Wendigkeit…" hidden="0"/>
          <p:cNvSpPr txBox="1"/>
          <p:nvPr isPhoto="0" userDrawn="0"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Wendigkeit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Geschwindigkeit</a:t>
            </a:r>
            <a:endParaRPr/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/>
              <a:t>Sichtweite</a:t>
            </a:r>
            <a:endParaRPr/>
          </a:p>
        </p:txBody>
      </p:sp>
      <p:sp>
        <p:nvSpPr>
          <p:cNvPr id="235" name="Kreis" hidden="0"/>
          <p:cNvSpPr/>
          <p:nvPr isPhoto="0" userDrawn="0"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6" name="Kreis" hidden="0"/>
          <p:cNvSpPr/>
          <p:nvPr isPhoto="0" userDrawn="0"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7" name="Kreis" hidden="0"/>
          <p:cNvSpPr/>
          <p:nvPr isPhoto="0" userDrawn="0"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8" name="Kreis" hidden="0"/>
          <p:cNvSpPr/>
          <p:nvPr isPhoto="0" userDrawn="0"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9" name="Kreis" hidden="0"/>
          <p:cNvSpPr/>
          <p:nvPr isPhoto="0" userDrawn="0"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0" name="Kreis" hidden="0"/>
          <p:cNvSpPr/>
          <p:nvPr isPhoto="0" userDrawn="0"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1" name="Kreis" hidden="0"/>
          <p:cNvSpPr/>
          <p:nvPr isPhoto="0" userDrawn="0"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2" name="Kreis" hidden="0"/>
          <p:cNvSpPr/>
          <p:nvPr isPhoto="0" userDrawn="0"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3" name="Kreis" hidden="0"/>
          <p:cNvSpPr/>
          <p:nvPr isPhoto="0" userDrawn="0"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4" name="Kreis" hidden="0"/>
          <p:cNvSpPr/>
          <p:nvPr isPhoto="0" userDrawn="0"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5" name="Kreis" hidden="0"/>
          <p:cNvSpPr/>
          <p:nvPr isPhoto="0" userDrawn="0"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6" name="Kreis" hidden="0"/>
          <p:cNvSpPr/>
          <p:nvPr isPhoto="0" userDrawn="0"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7" name="Kreis" hidden="0"/>
          <p:cNvSpPr/>
          <p:nvPr isPhoto="0" userDrawn="0"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8" name="Kreis" hidden="0"/>
          <p:cNvSpPr/>
          <p:nvPr isPhoto="0" userDrawn="0"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9" name="Kreis" hidden="0"/>
          <p:cNvSpPr/>
          <p:nvPr isPhoto="0" userDrawn="0"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50" name="Bild" descr="Bil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448916" y="3449499"/>
            <a:ext cx="6627226" cy="6027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2" name="Bild" descr="Bil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16994" y="9434968"/>
            <a:ext cx="2885784" cy="262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ild" descr="Bil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61437" y="5180129"/>
            <a:ext cx="2725983" cy="308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Bild" descr="Bild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932722" y="1745412"/>
            <a:ext cx="3783413" cy="198093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Pfeil" hidden="0"/>
          <p:cNvSpPr/>
          <p:nvPr isPhoto="0" userDrawn="0"/>
        </p:nvSpPr>
        <p:spPr bwMode="auto">
          <a:xfrm>
            <a:off x="10916245" y="2479127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56" name="Pfeil" hidden="0"/>
          <p:cNvSpPr/>
          <p:nvPr isPhoto="0" userDrawn="0"/>
        </p:nvSpPr>
        <p:spPr bwMode="auto">
          <a:xfrm>
            <a:off x="10916245" y="6109091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57" name="Pfeil" hidden="0"/>
          <p:cNvSpPr/>
          <p:nvPr isPhoto="0" userDrawn="0"/>
        </p:nvSpPr>
        <p:spPr bwMode="auto">
          <a:xfrm>
            <a:off x="10916245" y="9966872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9" name="Bild" descr="Bil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16994" y="9434968"/>
            <a:ext cx="2885784" cy="262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ild" descr="Bil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61437" y="5180129"/>
            <a:ext cx="2725983" cy="308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ild" descr="Bild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932722" y="1745412"/>
            <a:ext cx="3783413" cy="1980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xel-duck.png" descr="pixel-duck.png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16474563" y="5750335"/>
            <a:ext cx="2540001" cy="1794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xel-eagle.png" descr="pixel-eagle.png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16474563" y="2197130"/>
            <a:ext cx="2540001" cy="1794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xel-sparrow.png" descr="pixel-sparrow.png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6474563" y="9684873"/>
            <a:ext cx="2540001" cy="179450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Pfeil" hidden="0"/>
          <p:cNvSpPr/>
          <p:nvPr isPhoto="0" userDrawn="0"/>
        </p:nvSpPr>
        <p:spPr bwMode="auto">
          <a:xfrm>
            <a:off x="10916245" y="2479127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66" name="Pfeil" hidden="0"/>
          <p:cNvSpPr/>
          <p:nvPr isPhoto="0" userDrawn="0"/>
        </p:nvSpPr>
        <p:spPr bwMode="auto">
          <a:xfrm>
            <a:off x="10916245" y="6109091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67" name="Pfeil" hidden="0"/>
          <p:cNvSpPr/>
          <p:nvPr isPhoto="0" userDrawn="0"/>
        </p:nvSpPr>
        <p:spPr bwMode="auto">
          <a:xfrm>
            <a:off x="10916245" y="9966872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" name="Rechteck" hidden="0"/>
          <p:cNvSpPr/>
          <p:nvPr isPhoto="0" userDrawn="0"/>
        </p:nvSpPr>
        <p:spPr bwMode="auto">
          <a:xfrm>
            <a:off x="-454819" y="-309960"/>
            <a:ext cx="25220216" cy="14125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70" name="kit-birds.gif" descr="kit-birds.gif" hidden="0"/>
          <p:cNvPicPr>
            <a:picLocks noChangeAspect="0"/>
          </p:cNvPicPr>
          <p:nvPr isPhoto="0" userDrawn="0"/>
        </p:nvPicPr>
        <p:blipFill>
          <a:blip r:embed="rId2"/>
          <a:stretch/>
        </p:blipFill>
        <p:spPr bwMode="auto">
          <a:xfrm>
            <a:off x="6096000" y="590549"/>
            <a:ext cx="12192000" cy="13449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" name="Zeichnen" hidden="0"/>
          <p:cNvSpPr txBox="1"/>
          <p:nvPr isPhoto="0" userDrawn="0"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 sz="6600"/>
            </a:pPr>
            <a:r>
              <a:rPr sz="9000"/>
              <a:t>Zeichnen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4" name="selber-game-jp-fenster.jpg" descr="selber-game-jp-fenster.jp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04850" y="2272903"/>
            <a:ext cx="11430000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6" name="selber-game-jp-fenster.jpg" descr="selber-game-jp-fenster.jp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04850" y="2272903"/>
            <a:ext cx="11430000" cy="86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elber-game-beitrag.jpg" descr="selber-game-beitrag.jpg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2364640" y="2272903"/>
            <a:ext cx="11430001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9" name="selber-game-beitrag.jpg" descr="selber-game-beitrag.jp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364640" y="2272903"/>
            <a:ext cx="11430001" cy="86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kadett-huhn.gif" descr="kadett-huhn.gif" hidden="0"/>
          <p:cNvPicPr>
            <a:picLocks noChangeAspect="0"/>
          </p:cNvPicPr>
          <p:nvPr isPhoto="0" userDrawn="0"/>
        </p:nvPicPr>
        <p:blipFill>
          <a:blip r:embed="rId3"/>
          <a:stretch/>
        </p:blipFill>
        <p:spPr bwMode="auto">
          <a:xfrm>
            <a:off x="3009178" y="2399980"/>
            <a:ext cx="5885175" cy="8916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38552" name="" hidden="0"/>
          <p:cNvSpPr txBox="1"/>
          <p:nvPr isPhoto="0" userDrawn="0"/>
        </p:nvSpPr>
        <p:spPr bwMode="auto">
          <a:xfrm flipH="0" flipV="0">
            <a:off x="1514224" y="821120"/>
            <a:ext cx="7619999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403626816" name="" hidden="0"/>
          <p:cNvSpPr txBox="1"/>
          <p:nvPr isPhoto="0" userDrawn="0"/>
        </p:nvSpPr>
        <p:spPr bwMode="auto">
          <a:xfrm flipH="0" flipV="0">
            <a:off x="6342413" y="5288016"/>
            <a:ext cx="12546723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749489805" name="" hidden="0"/>
          <p:cNvSpPr txBox="1"/>
          <p:nvPr isPhoto="0" userDrawn="0"/>
        </p:nvSpPr>
        <p:spPr bwMode="auto">
          <a:xfrm flipH="0" flipV="0">
            <a:off x="627413" y="4964579"/>
            <a:ext cx="22598141" cy="2834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DIN Next LT Pro"/>
                <a:ea typeface="DIN Next LT Pro"/>
                <a:cs typeface="DIN Next LT Pro"/>
              </a:rPr>
              <a:t>Rückblick in die Geschichte der Computerspiele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759571" name="" hidden="0"/>
          <p:cNvSpPr txBox="1"/>
          <p:nvPr isPhoto="0" userDrawn="0"/>
        </p:nvSpPr>
        <p:spPr bwMode="auto">
          <a:xfrm flipH="0" flipV="0">
            <a:off x="955861" y="821120"/>
            <a:ext cx="22531623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DIN Next LT Pro"/>
                <a:ea typeface="DIN Next LT Pro"/>
                <a:cs typeface="DIN Next LT Pro"/>
              </a:rPr>
              <a:t>Anfänge</a:t>
            </a:r>
            <a:endParaRPr/>
          </a:p>
        </p:txBody>
      </p:sp>
      <p:sp>
        <p:nvSpPr>
          <p:cNvPr id="2126960621" name="" hidden="0"/>
          <p:cNvSpPr/>
          <p:nvPr isPhoto="0" userDrawn="0"/>
        </p:nvSpPr>
        <p:spPr bwMode="auto">
          <a:xfrm flipH="0" flipV="0">
            <a:off x="13871025" y="10570779"/>
            <a:ext cx="1058384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726534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06465" y="4729655"/>
            <a:ext cx="7451149" cy="5977758"/>
          </a:xfrm>
          <a:prstGeom prst="rect">
            <a:avLst/>
          </a:prstGeom>
        </p:spPr>
      </p:pic>
      <p:sp>
        <p:nvSpPr>
          <p:cNvPr id="959494736" name="" hidden="0"/>
          <p:cNvSpPr txBox="1"/>
          <p:nvPr isPhoto="0" userDrawn="0"/>
        </p:nvSpPr>
        <p:spPr bwMode="auto">
          <a:xfrm flipH="0" flipV="0">
            <a:off x="2466723" y="10845117"/>
            <a:ext cx="5256000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</a:t>
            </a:r>
            <a:r>
              <a:rPr/>
              <a:t>: </a:t>
            </a:r>
            <a:r>
              <a:rPr b="0"/>
              <a:t>Wikipedia</a:t>
            </a:r>
            <a:endParaRPr/>
          </a:p>
        </p:txBody>
      </p:sp>
      <p:sp>
        <p:nvSpPr>
          <p:cNvPr id="795087569" name="" hidden="0"/>
          <p:cNvSpPr txBox="1"/>
          <p:nvPr isPhoto="0" userDrawn="0"/>
        </p:nvSpPr>
        <p:spPr bwMode="auto">
          <a:xfrm flipH="0" flipV="0">
            <a:off x="917305" y="3419033"/>
            <a:ext cx="922946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Tic-Tac-Toe (1952)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949774313" name="" hidden="0"/>
          <p:cNvSpPr/>
          <p:nvPr isPhoto="0" userDrawn="0"/>
        </p:nvSpPr>
        <p:spPr bwMode="auto">
          <a:xfrm flipH="0" flipV="0">
            <a:off x="26034119" y="11359055"/>
            <a:ext cx="823624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245706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032000" y="4729655"/>
            <a:ext cx="6860671" cy="6098374"/>
          </a:xfrm>
          <a:prstGeom prst="rect">
            <a:avLst/>
          </a:prstGeom>
        </p:spPr>
      </p:pic>
      <p:sp>
        <p:nvSpPr>
          <p:cNvPr id="396777624" name="" hidden="0"/>
          <p:cNvSpPr txBox="1"/>
          <p:nvPr isPhoto="0" userDrawn="0"/>
        </p:nvSpPr>
        <p:spPr bwMode="auto">
          <a:xfrm flipH="0" flipV="0">
            <a:off x="13108448" y="3419033"/>
            <a:ext cx="877046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Tennis for Two (1958)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219820783" name="" hidden="0"/>
          <p:cNvSpPr txBox="1"/>
          <p:nvPr isPhoto="0" userDrawn="0"/>
        </p:nvSpPr>
        <p:spPr bwMode="auto">
          <a:xfrm flipH="0" flipV="0">
            <a:off x="14695821" y="11119642"/>
            <a:ext cx="5780725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Bild</a:t>
            </a:r>
            <a:r>
              <a:rPr lang="en-US" sz="30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: </a:t>
            </a: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Wikipedia</a:t>
            </a:r>
            <a:endParaRPr/>
          </a:p>
        </p:txBody>
      </p:sp>
      <p:sp>
        <p:nvSpPr>
          <p:cNvPr id="783283627" name="" hidden="0"/>
          <p:cNvSpPr txBox="1"/>
          <p:nvPr isPhoto="0" userDrawn="0"/>
        </p:nvSpPr>
        <p:spPr bwMode="auto">
          <a:xfrm flipH="0" flipV="0">
            <a:off x="10053879" y="12349654"/>
            <a:ext cx="13926494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8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DIN Alternate"/>
                <a:ea typeface="DIN Alternate"/>
                <a:cs typeface="DIN Alternate"/>
              </a:rPr>
              <a:t>https://www.youtube.com/watch?v=6PG2mdU_i8k</a:t>
            </a:r>
            <a:endParaRPr sz="3600">
              <a:latin typeface="DIN Alternate"/>
              <a:ea typeface="DIN Alternate"/>
              <a:cs typeface="DIN Alternat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04573" name="" hidden="0"/>
          <p:cNvSpPr txBox="1"/>
          <p:nvPr isPhoto="0" userDrawn="0"/>
        </p:nvSpPr>
        <p:spPr bwMode="auto">
          <a:xfrm flipH="0" flipV="0">
            <a:off x="298965" y="788275"/>
            <a:ext cx="23024440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0">
                <a:latin typeface="DIN Alternate"/>
                <a:ea typeface="DIN Alternate"/>
                <a:cs typeface="DIN Alternate"/>
              </a:rPr>
              <a:t>1970er</a:t>
            </a:r>
            <a:endParaRPr sz="90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391518907" name="" hidden="0"/>
          <p:cNvSpPr/>
          <p:nvPr isPhoto="0" userDrawn="0"/>
        </p:nvSpPr>
        <p:spPr bwMode="auto">
          <a:xfrm flipH="0" flipV="0">
            <a:off x="12918525" y="9805333"/>
            <a:ext cx="856378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738206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8965" y="4607717"/>
            <a:ext cx="7262068" cy="5446551"/>
          </a:xfrm>
          <a:prstGeom prst="rect">
            <a:avLst/>
          </a:prstGeom>
        </p:spPr>
      </p:pic>
      <p:sp>
        <p:nvSpPr>
          <p:cNvPr id="1634405098" name="" hidden="0"/>
          <p:cNvSpPr/>
          <p:nvPr isPhoto="0" userDrawn="0"/>
        </p:nvSpPr>
        <p:spPr bwMode="auto">
          <a:xfrm flipH="0" flipV="0">
            <a:off x="20478953" y="10239283"/>
            <a:ext cx="849412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75018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658962" y="4422701"/>
            <a:ext cx="7765136" cy="5816581"/>
          </a:xfrm>
          <a:prstGeom prst="rect">
            <a:avLst/>
          </a:prstGeom>
        </p:spPr>
      </p:pic>
      <p:sp>
        <p:nvSpPr>
          <p:cNvPr id="1182735491" name="" hidden="0"/>
          <p:cNvSpPr/>
          <p:nvPr isPhoto="0" userDrawn="0"/>
        </p:nvSpPr>
        <p:spPr bwMode="auto">
          <a:xfrm flipH="0" flipV="0">
            <a:off x="29538007" y="11227675"/>
            <a:ext cx="668728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4832916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6175267" y="4453101"/>
            <a:ext cx="7969042" cy="5641007"/>
          </a:xfrm>
          <a:prstGeom prst="rect">
            <a:avLst/>
          </a:prstGeom>
        </p:spPr>
      </p:pic>
      <p:sp>
        <p:nvSpPr>
          <p:cNvPr id="1084098616" name="" hidden="0"/>
          <p:cNvSpPr txBox="1"/>
          <p:nvPr isPhoto="0" userDrawn="0"/>
        </p:nvSpPr>
        <p:spPr bwMode="auto">
          <a:xfrm flipH="0" flipV="0">
            <a:off x="496034" y="3087413"/>
            <a:ext cx="6865072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Pong (1971)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703880286" name="" hidden="0"/>
          <p:cNvSpPr txBox="1"/>
          <p:nvPr isPhoto="0" userDrawn="0"/>
        </p:nvSpPr>
        <p:spPr bwMode="auto">
          <a:xfrm flipH="0" flipV="0">
            <a:off x="8345948" y="3153103"/>
            <a:ext cx="7062285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Adventure (1976)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044451758" name="" hidden="0"/>
          <p:cNvSpPr txBox="1"/>
          <p:nvPr isPhoto="0" userDrawn="0"/>
        </p:nvSpPr>
        <p:spPr bwMode="auto">
          <a:xfrm flipH="0" flipV="0">
            <a:off x="16294396" y="3153103"/>
            <a:ext cx="7850525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Asteroids(1979)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762619160" name="" hidden="0"/>
          <p:cNvSpPr txBox="1"/>
          <p:nvPr isPhoto="0" userDrawn="0"/>
        </p:nvSpPr>
        <p:spPr bwMode="auto">
          <a:xfrm flipH="0" flipV="0">
            <a:off x="1612758" y="10543189"/>
            <a:ext cx="5222363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Bild</a:t>
            </a:r>
            <a:r>
              <a:rPr lang="en-US" sz="30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: </a:t>
            </a: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Wikipedia</a:t>
            </a:r>
            <a:endParaRPr/>
          </a:p>
        </p:txBody>
      </p:sp>
      <p:sp>
        <p:nvSpPr>
          <p:cNvPr id="125820691" name="" hidden="0"/>
          <p:cNvSpPr txBox="1"/>
          <p:nvPr isPhoto="0" userDrawn="0"/>
        </p:nvSpPr>
        <p:spPr bwMode="auto">
          <a:xfrm flipH="0" flipV="0">
            <a:off x="8805775" y="10678625"/>
            <a:ext cx="6010639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Bild</a:t>
            </a:r>
            <a:r>
              <a:rPr lang="en-US" sz="30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: </a:t>
            </a: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Wikipedia</a:t>
            </a:r>
            <a:endParaRPr/>
          </a:p>
        </p:txBody>
      </p:sp>
      <p:sp>
        <p:nvSpPr>
          <p:cNvPr id="1015501141" name="" hidden="0"/>
          <p:cNvSpPr txBox="1"/>
          <p:nvPr isPhoto="0" userDrawn="0"/>
        </p:nvSpPr>
        <p:spPr bwMode="auto">
          <a:xfrm flipH="0" flipV="0">
            <a:off x="16557154" y="10543563"/>
            <a:ext cx="6996632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iconspng.com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47569" name="" hidden="0"/>
          <p:cNvSpPr txBox="1"/>
          <p:nvPr isPhoto="0" userDrawn="0"/>
        </p:nvSpPr>
        <p:spPr bwMode="auto">
          <a:xfrm flipH="0" flipV="0">
            <a:off x="1218620" y="558361"/>
            <a:ext cx="22663110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0">
                <a:latin typeface="DIN Alternate"/>
                <a:ea typeface="DIN Alternate"/>
                <a:cs typeface="DIN Alternate"/>
              </a:rPr>
              <a:t>1980er</a:t>
            </a:r>
            <a:endParaRPr sz="90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620495109" name="" hidden="0"/>
          <p:cNvSpPr/>
          <p:nvPr isPhoto="0" userDrawn="0"/>
        </p:nvSpPr>
        <p:spPr bwMode="auto">
          <a:xfrm flipH="0" flipV="0">
            <a:off x="13444042" y="9341684"/>
            <a:ext cx="199455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193263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5947" y="4631120"/>
            <a:ext cx="7886199" cy="5563442"/>
          </a:xfrm>
          <a:prstGeom prst="rect">
            <a:avLst/>
          </a:prstGeom>
        </p:spPr>
      </p:pic>
      <p:sp>
        <p:nvSpPr>
          <p:cNvPr id="1646436644" name="" hidden="0"/>
          <p:cNvSpPr txBox="1"/>
          <p:nvPr isPhoto="0" userDrawn="0"/>
        </p:nvSpPr>
        <p:spPr bwMode="auto">
          <a:xfrm flipH="0" flipV="0">
            <a:off x="1697384" y="10510344"/>
            <a:ext cx="6504067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redbull.com</a:t>
            </a:r>
            <a:endParaRPr b="0"/>
          </a:p>
        </p:txBody>
      </p:sp>
      <p:sp>
        <p:nvSpPr>
          <p:cNvPr id="1710587462" name="" hidden="0"/>
          <p:cNvSpPr txBox="1"/>
          <p:nvPr isPhoto="0" userDrawn="0"/>
        </p:nvSpPr>
        <p:spPr bwMode="auto">
          <a:xfrm flipH="0" flipV="0">
            <a:off x="331810" y="3021724"/>
            <a:ext cx="8770180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Pacman (1980)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591255391" name="" hidden="0"/>
          <p:cNvSpPr/>
          <p:nvPr isPhoto="0" userDrawn="0"/>
        </p:nvSpPr>
        <p:spPr bwMode="auto">
          <a:xfrm flipH="0" flipV="0">
            <a:off x="21950852" y="10359874"/>
            <a:ext cx="766859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4914333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984827" y="4210480"/>
            <a:ext cx="5422758" cy="7202535"/>
          </a:xfrm>
          <a:prstGeom prst="rect">
            <a:avLst/>
          </a:prstGeom>
        </p:spPr>
      </p:pic>
      <p:sp>
        <p:nvSpPr>
          <p:cNvPr id="1237512967" name="" hidden="0"/>
          <p:cNvSpPr txBox="1"/>
          <p:nvPr isPhoto="0" userDrawn="0"/>
        </p:nvSpPr>
        <p:spPr bwMode="auto">
          <a:xfrm flipH="0" flipV="0">
            <a:off x="10445904" y="11516954"/>
            <a:ext cx="5157501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gamesdatabase.org</a:t>
            </a:r>
            <a:endParaRPr/>
          </a:p>
        </p:txBody>
      </p:sp>
      <p:sp>
        <p:nvSpPr>
          <p:cNvPr id="1348118158" name="" hidden="0"/>
          <p:cNvSpPr txBox="1"/>
          <p:nvPr isPhoto="0" userDrawn="0"/>
        </p:nvSpPr>
        <p:spPr bwMode="auto">
          <a:xfrm flipH="0" flipV="0">
            <a:off x="9101991" y="2956034"/>
            <a:ext cx="7424010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Space Panik (1980)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690852021" name="" hidden="0"/>
          <p:cNvSpPr/>
          <p:nvPr isPhoto="0" userDrawn="0"/>
        </p:nvSpPr>
        <p:spPr bwMode="auto">
          <a:xfrm>
            <a:off x="12064559" y="6629400"/>
            <a:ext cx="25491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4697265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6619482" y="4631120"/>
            <a:ext cx="7065000" cy="6323175"/>
          </a:xfrm>
          <a:prstGeom prst="rect">
            <a:avLst/>
          </a:prstGeom>
        </p:spPr>
      </p:pic>
      <p:sp>
        <p:nvSpPr>
          <p:cNvPr id="339014973" name="" hidden="0"/>
          <p:cNvSpPr txBox="1"/>
          <p:nvPr isPhoto="0" userDrawn="0"/>
        </p:nvSpPr>
        <p:spPr bwMode="auto">
          <a:xfrm flipH="0" flipV="0">
            <a:off x="17476810" y="11242616"/>
            <a:ext cx="5354426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Wikipedia</a:t>
            </a:r>
            <a:endParaRPr b="0"/>
          </a:p>
        </p:txBody>
      </p:sp>
      <p:sp>
        <p:nvSpPr>
          <p:cNvPr id="1107096674" name="" hidden="0"/>
          <p:cNvSpPr txBox="1"/>
          <p:nvPr isPhoto="0" userDrawn="0"/>
        </p:nvSpPr>
        <p:spPr bwMode="auto">
          <a:xfrm flipH="0" flipV="0">
            <a:off x="17575344" y="3021724"/>
            <a:ext cx="5748384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Tetris (1985)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786675380" name="" hidden="0"/>
          <p:cNvSpPr txBox="1"/>
          <p:nvPr isPhoto="0" userDrawn="0"/>
        </p:nvSpPr>
        <p:spPr bwMode="auto">
          <a:xfrm flipH="0" flipV="0">
            <a:off x="4238645" y="12645258"/>
            <a:ext cx="17572018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8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DIN Next LT Pro"/>
                <a:ea typeface="DIN Next LT Pro"/>
                <a:cs typeface="DIN Next LT Pro"/>
              </a:rPr>
              <a:t>https://www.youtube.com/watch?v=dLd1xABCsaQ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193639" name="" hidden="0"/>
          <p:cNvSpPr/>
          <p:nvPr isPhoto="0" userDrawn="0"/>
        </p:nvSpPr>
        <p:spPr bwMode="auto">
          <a:xfrm>
            <a:off x="13673956" y="11030606"/>
            <a:ext cx="25491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887578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16723" y="4401206"/>
            <a:ext cx="11221982" cy="6733189"/>
          </a:xfrm>
          <a:prstGeom prst="rect">
            <a:avLst/>
          </a:prstGeom>
        </p:spPr>
      </p:pic>
      <p:sp>
        <p:nvSpPr>
          <p:cNvPr id="40307606" name="" hidden="0"/>
          <p:cNvSpPr txBox="1"/>
          <p:nvPr isPhoto="0" userDrawn="0"/>
        </p:nvSpPr>
        <p:spPr bwMode="auto">
          <a:xfrm flipH="0" flipV="0">
            <a:off x="2335344" y="11462844"/>
            <a:ext cx="9099349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dailygame.at</a:t>
            </a:r>
            <a:endParaRPr b="0"/>
          </a:p>
        </p:txBody>
      </p:sp>
      <p:sp>
        <p:nvSpPr>
          <p:cNvPr id="485350487" name="" hidden="0"/>
          <p:cNvSpPr txBox="1"/>
          <p:nvPr isPhoto="0" userDrawn="0"/>
        </p:nvSpPr>
        <p:spPr bwMode="auto">
          <a:xfrm flipH="0" flipV="0">
            <a:off x="1317155" y="2529051"/>
            <a:ext cx="10511532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Super Mario 64 (1996)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1463985412" name="" hidden="0"/>
          <p:cNvSpPr/>
          <p:nvPr isPhoto="0" userDrawn="0"/>
        </p:nvSpPr>
        <p:spPr bwMode="auto">
          <a:xfrm>
            <a:off x="25993432" y="11030606"/>
            <a:ext cx="25491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372241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3928872" y="4401206"/>
            <a:ext cx="8829675" cy="6638924"/>
          </a:xfrm>
          <a:prstGeom prst="rect">
            <a:avLst/>
          </a:prstGeom>
        </p:spPr>
      </p:pic>
      <p:sp>
        <p:nvSpPr>
          <p:cNvPr id="1054279488" name="" hidden="0"/>
          <p:cNvSpPr txBox="1"/>
          <p:nvPr isPhoto="0" userDrawn="0"/>
        </p:nvSpPr>
        <p:spPr bwMode="auto">
          <a:xfrm flipH="0" flipV="0">
            <a:off x="14980603" y="11462844"/>
            <a:ext cx="7226474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Bild: spiegel.de</a:t>
            </a:r>
            <a:endParaRPr b="0"/>
          </a:p>
        </p:txBody>
      </p:sp>
      <p:sp>
        <p:nvSpPr>
          <p:cNvPr id="197961924" name="" hidden="0"/>
          <p:cNvSpPr txBox="1"/>
          <p:nvPr isPhoto="0" userDrawn="0"/>
        </p:nvSpPr>
        <p:spPr bwMode="auto">
          <a:xfrm flipH="0" flipV="0">
            <a:off x="13929568" y="2529051"/>
            <a:ext cx="916431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Moorhuhn (1998)</a:t>
            </a:r>
            <a:endParaRPr sz="720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589673260" name="" hidden="0"/>
          <p:cNvSpPr txBox="1"/>
          <p:nvPr isPhoto="0" userDrawn="0"/>
        </p:nvSpPr>
        <p:spPr bwMode="auto">
          <a:xfrm flipH="0" flipV="0">
            <a:off x="824482" y="459827"/>
            <a:ext cx="22564504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0">
                <a:latin typeface="DIN Alternate"/>
                <a:ea typeface="DIN Alternate"/>
                <a:cs typeface="DIN Alternate"/>
              </a:rPr>
              <a:t>1990er</a:t>
            </a:r>
            <a:endParaRPr sz="9000">
              <a:latin typeface="DIN Alternate"/>
              <a:ea typeface="DIN Alternate"/>
              <a:cs typeface="DIN Alternat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Animation" hidden="0"/>
          <p:cNvSpPr txBox="1"/>
          <p:nvPr isPhoto="0" userDrawn="0"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 sz="9000"/>
              <a:t>Animation</a:t>
            </a: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1" showMasterSp="1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Bild" descr="Bil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75486" y="2001677"/>
            <a:ext cx="13233028" cy="9712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Bild: Wikipedia" hidden="0"/>
          <p:cNvSpPr txBox="1"/>
          <p:nvPr isPhoto="0" userDrawn="0"/>
        </p:nvSpPr>
        <p:spPr bwMode="auto">
          <a:xfrm>
            <a:off x="8592095" y="12419210"/>
            <a:ext cx="8215810" cy="15775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/>
              <a:t>Bild: Wikipedia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/>
      <a:lstStyle/>
      <a:style>
        <a:lnRef idx="0"/>
        <a:fillRef idx="0"/>
        <a:effectRef idx="0"/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FFFFFF"/>
          </a:solidFill>
          <a:prstDash val="solid"/>
          <a:miter lim="400000"/>
        </a:ln>
      </a:spPr>
      <a:bodyPr/>
      <a:lstStyle/>
      <a:style>
        <a:lnRef idx="0"/>
        <a:fillRef idx="0"/>
        <a:effectRef idx="0"/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ONLYOFFICE/7.0.1.48</Application>
  <DocSecurity>0</DocSecurity>
  <PresentationFormat/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2022-04-20T12:46:37Z</dcterms:modified>
  <cp:category/>
  <cp:contentStatus/>
  <cp:version/>
</cp:coreProperties>
</file>