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B4A10E-8DC9-4937-BC18-90C9C57D2976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A7D0D7-4877-43C7-BF86-83A82452945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Игровой автомат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5805264"/>
            <a:ext cx="4208512" cy="935218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/>
              <a:t>Мантров</a:t>
            </a:r>
            <a:r>
              <a:rPr lang="ru-RU" dirty="0" smtClean="0"/>
              <a:t> Алексей</a:t>
            </a:r>
          </a:p>
          <a:p>
            <a:r>
              <a:rPr lang="ru-RU" dirty="0" smtClean="0"/>
              <a:t>Иван горланов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52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программу, на подобии старых игровых автоматов, с возможностью соревноваться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Pyqt5</a:t>
            </a:r>
          </a:p>
          <a:p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err="1" smtClean="0"/>
              <a:t>Sqllite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25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(классы программы)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Главное и вспомогательные окна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Окно выбора игры</a:t>
            </a:r>
          </a:p>
          <a:p>
            <a:pPr lvl="1"/>
            <a:r>
              <a:rPr lang="ru-RU" dirty="0" smtClean="0"/>
              <a:t>Окно записи рекорда</a:t>
            </a:r>
          </a:p>
          <a:p>
            <a:pPr lvl="1"/>
            <a:r>
              <a:rPr lang="ru-RU" dirty="0" smtClean="0"/>
              <a:t>Окно рекордов</a:t>
            </a:r>
            <a:endParaRPr lang="ru-RU" dirty="0"/>
          </a:p>
          <a:p>
            <a:r>
              <a:rPr lang="ru-RU" dirty="0" smtClean="0"/>
              <a:t>Игры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Змейка</a:t>
            </a:r>
            <a:r>
              <a:rPr lang="en-US" dirty="0" smtClean="0"/>
              <a:t>:</a:t>
            </a:r>
          </a:p>
          <a:p>
            <a:pPr lvl="2"/>
            <a:r>
              <a:rPr lang="ru-RU" dirty="0" smtClean="0"/>
              <a:t>Класс самой игры</a:t>
            </a:r>
          </a:p>
          <a:p>
            <a:pPr lvl="2"/>
            <a:r>
              <a:rPr lang="ru-RU" dirty="0" smtClean="0"/>
              <a:t>Классы используемых объектов</a:t>
            </a:r>
          </a:p>
          <a:p>
            <a:pPr lvl="1"/>
            <a:r>
              <a:rPr lang="ru-RU" dirty="0" smtClean="0"/>
              <a:t>Ним</a:t>
            </a:r>
            <a:r>
              <a:rPr lang="en-US" dirty="0" smtClean="0"/>
              <a:t>:</a:t>
            </a:r>
          </a:p>
          <a:p>
            <a:pPr lvl="2"/>
            <a:r>
              <a:rPr lang="ru-RU" dirty="0" smtClean="0"/>
              <a:t>Класс игры</a:t>
            </a:r>
          </a:p>
        </p:txBody>
      </p:sp>
    </p:spTree>
    <p:extLst>
      <p:ext uri="{BB962C8B-B14F-4D97-AF65-F5344CB8AC3E}">
        <p14:creationId xmlns:p14="http://schemas.microsoft.com/office/powerpoint/2010/main" val="221908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56</Words>
  <Application>Microsoft Office PowerPoint</Application>
  <PresentationFormat>Экран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Апекс</vt:lpstr>
      <vt:lpstr>Игровой автомат </vt:lpstr>
      <vt:lpstr>Цели</vt:lpstr>
      <vt:lpstr>Используемые технологии</vt:lpstr>
      <vt:lpstr>Структура (классы программы)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автомат</dc:title>
  <dc:creator>user</dc:creator>
  <cp:lastModifiedBy>user</cp:lastModifiedBy>
  <cp:revision>2</cp:revision>
  <dcterms:created xsi:type="dcterms:W3CDTF">2019-11-06T13:07:13Z</dcterms:created>
  <dcterms:modified xsi:type="dcterms:W3CDTF">2019-11-06T13:16:16Z</dcterms:modified>
</cp:coreProperties>
</file>