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7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59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96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5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09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8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3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76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73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30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7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9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3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03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226622-DC84-467D-9A21-920682FC20D9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CF28A8-A767-4CA3-88A7-21F4F1CE8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200AC-F13A-4DDD-974C-57F832848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Музыкальный бот для </a:t>
            </a:r>
            <a:r>
              <a:rPr lang="ru-RU" dirty="0" err="1"/>
              <a:t>дискорда</a:t>
            </a:r>
            <a:r>
              <a:rPr lang="ru-RU" dirty="0"/>
              <a:t> с возможностью создать свой плейлист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57A56-7021-4230-8CCE-F8E2CC26A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7594" y="5624186"/>
            <a:ext cx="3418017" cy="1233814"/>
          </a:xfrm>
        </p:spPr>
        <p:txBody>
          <a:bodyPr/>
          <a:lstStyle/>
          <a:p>
            <a:r>
              <a:rPr lang="ru-RU" dirty="0" err="1"/>
              <a:t>Манторов</a:t>
            </a:r>
            <a:r>
              <a:rPr lang="ru-RU" dirty="0"/>
              <a:t> А. В.</a:t>
            </a:r>
          </a:p>
        </p:txBody>
      </p:sp>
    </p:spTree>
    <p:extLst>
      <p:ext uri="{BB962C8B-B14F-4D97-AF65-F5344CB8AC3E}">
        <p14:creationId xmlns:p14="http://schemas.microsoft.com/office/powerpoint/2010/main" val="181259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FB66F-3175-45E2-875B-EC93AE1E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127" y="389930"/>
            <a:ext cx="8534400" cy="1507067"/>
          </a:xfrm>
        </p:spPr>
        <p:txBody>
          <a:bodyPr/>
          <a:lstStyle/>
          <a:p>
            <a:r>
              <a:rPr lang="ru-RU" dirty="0"/>
              <a:t>Идея и цели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0139A-91AD-49BB-8093-37D87407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21" y="2852803"/>
            <a:ext cx="10989501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приложение с помощью которого можно слушать музыку, при этом минимизирует затраты на своё поддержание (с учётом загрузки на облако, а не запуска с самого </a:t>
            </a:r>
            <a:r>
              <a:rPr lang="ru-RU" dirty="0" err="1"/>
              <a:t>пк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83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BAA72-1753-46F9-887F-BB177144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6165"/>
            <a:ext cx="8534400" cy="1507067"/>
          </a:xfrm>
        </p:spPr>
        <p:txBody>
          <a:bodyPr/>
          <a:lstStyle/>
          <a:p>
            <a:r>
              <a:rPr lang="ru-RU" dirty="0"/>
              <a:t>Классы и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D75D0-4456-4342-922F-0F20A442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3231"/>
            <a:ext cx="8534400" cy="47186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</a:t>
            </a:r>
          </a:p>
          <a:p>
            <a:r>
              <a:rPr lang="ru-RU" dirty="0"/>
              <a:t>Главный класс </a:t>
            </a:r>
            <a:r>
              <a:rPr lang="en-US" dirty="0" err="1"/>
              <a:t>Charr</a:t>
            </a:r>
            <a:r>
              <a:rPr lang="en-US" dirty="0"/>
              <a:t> </a:t>
            </a:r>
            <a:r>
              <a:rPr lang="ru-RU" dirty="0"/>
              <a:t>(сам бот)</a:t>
            </a:r>
          </a:p>
          <a:p>
            <a:r>
              <a:rPr lang="ru-RU" dirty="0"/>
              <a:t>Вспомогательные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Youtube_api</a:t>
            </a:r>
            <a:r>
              <a:rPr lang="en-US" dirty="0"/>
              <a:t> </a:t>
            </a:r>
            <a:r>
              <a:rPr lang="ru-RU" dirty="0"/>
              <a:t>получение видео</a:t>
            </a:r>
            <a:endParaRPr lang="en-US" dirty="0"/>
          </a:p>
          <a:p>
            <a:pPr lvl="1"/>
            <a:r>
              <a:rPr lang="en-US" dirty="0"/>
              <a:t>Player</a:t>
            </a:r>
            <a:r>
              <a:rPr lang="ru-RU" dirty="0"/>
              <a:t> ресурс, который играет плеер</a:t>
            </a:r>
          </a:p>
          <a:p>
            <a:pPr lvl="1"/>
            <a:r>
              <a:rPr lang="en-US" dirty="0"/>
              <a:t>Favorite</a:t>
            </a:r>
            <a:r>
              <a:rPr lang="ru-RU" dirty="0"/>
              <a:t> вспомогательный класс для хранения избранных песен</a:t>
            </a:r>
          </a:p>
          <a:p>
            <a:pPr marL="0" indent="0">
              <a:buNone/>
            </a:pPr>
            <a:r>
              <a:rPr lang="ru-RU" dirty="0"/>
              <a:t>Особенности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Способен работать на нескольких серверах</a:t>
            </a:r>
          </a:p>
        </p:txBody>
      </p:sp>
    </p:spTree>
    <p:extLst>
      <p:ext uri="{BB962C8B-B14F-4D97-AF65-F5344CB8AC3E}">
        <p14:creationId xmlns:p14="http://schemas.microsoft.com/office/powerpoint/2010/main" val="377059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9DFE5-2CE7-4802-AD75-C7F3155F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1112"/>
            <a:ext cx="11253092" cy="1525162"/>
          </a:xfrm>
        </p:spPr>
        <p:txBody>
          <a:bodyPr/>
          <a:lstStyle/>
          <a:p>
            <a:r>
              <a:rPr lang="ru-RU" dirty="0"/>
              <a:t>Возможные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9009E-C65A-49F9-B920-11BBFEAC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43" y="2151346"/>
            <a:ext cx="11253091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Добавить встроенный поиск используя </a:t>
            </a:r>
            <a:r>
              <a:rPr lang="en-US" dirty="0" err="1"/>
              <a:t>googl</a:t>
            </a:r>
            <a:r>
              <a:rPr lang="en-US" dirty="0"/>
              <a:t> </a:t>
            </a:r>
            <a:r>
              <a:rPr lang="en-US" dirty="0" err="1"/>
              <a:t>api</a:t>
            </a:r>
            <a:br>
              <a:rPr lang="ru-RU" dirty="0"/>
            </a:br>
            <a:r>
              <a:rPr lang="ru-RU" dirty="0"/>
              <a:t>Улучшить пользовательский </a:t>
            </a:r>
            <a:r>
              <a:rPr lang="ru-RU"/>
              <a:t>интерфейс,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68137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99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Музыкальный бот для дискорда с возможностью создать свой плейлист</vt:lpstr>
      <vt:lpstr>Идея и цели создания</vt:lpstr>
      <vt:lpstr>Классы и особенности</vt:lpstr>
      <vt:lpstr>Возможные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Музыкальный бот для дискорда с возможностью создать свой плейлист</dc:title>
  <dc:creator>Alex Mantorov</dc:creator>
  <cp:lastModifiedBy>Alex Mantorov</cp:lastModifiedBy>
  <cp:revision>2</cp:revision>
  <dcterms:created xsi:type="dcterms:W3CDTF">2020-05-06T12:40:36Z</dcterms:created>
  <dcterms:modified xsi:type="dcterms:W3CDTF">2020-05-06T12:55:25Z</dcterms:modified>
</cp:coreProperties>
</file>