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3D20B7-D655-42D1-AF29-BFE2BE979D08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Просто </a:t>
            </a:r>
            <a:r>
              <a:rPr lang="ru-RU" dirty="0" err="1" smtClean="0"/>
              <a:t>платформер</a:t>
            </a:r>
            <a:r>
              <a:rPr lang="ru-RU" dirty="0" smtClean="0"/>
              <a:t> с врагами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6165304"/>
            <a:ext cx="4280520" cy="503170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Манторов</a:t>
            </a:r>
            <a:r>
              <a:rPr lang="ru-RU" dirty="0" smtClean="0"/>
              <a:t> 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7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ru-RU" dirty="0" smtClean="0"/>
              <a:t>Игрок</a:t>
            </a:r>
          </a:p>
          <a:p>
            <a:pPr lvl="1"/>
            <a:r>
              <a:rPr lang="ru-RU" dirty="0" smtClean="0"/>
              <a:t>Враг(скелет)</a:t>
            </a:r>
            <a:endParaRPr lang="ru-RU" dirty="0"/>
          </a:p>
          <a:p>
            <a:r>
              <a:rPr lang="ru-RU" dirty="0" smtClean="0"/>
              <a:t>Технологии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116316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15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Апекс</vt:lpstr>
      <vt:lpstr>Просто платформер с врагами</vt:lpstr>
      <vt:lpstr>Описание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 платформер с врагами</dc:title>
  <dc:creator>user</dc:creator>
  <cp:lastModifiedBy>user</cp:lastModifiedBy>
  <cp:revision>2</cp:revision>
  <dcterms:created xsi:type="dcterms:W3CDTF">2020-01-15T13:13:26Z</dcterms:created>
  <dcterms:modified xsi:type="dcterms:W3CDTF">2020-01-15T13:27:36Z</dcterms:modified>
</cp:coreProperties>
</file>