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7" y="90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20B7-D655-42D1-AF29-BFE2BE979D0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D3D20B7-D655-42D1-AF29-BFE2BE979D08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F256DB1-1193-4C46-AB3B-1B1B3151FD5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Просто </a:t>
            </a:r>
            <a:r>
              <a:rPr lang="ru-RU" dirty="0" err="1"/>
              <a:t>платформер</a:t>
            </a:r>
            <a:r>
              <a:rPr lang="ru-RU" dirty="0"/>
              <a:t> с врагами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6165304"/>
            <a:ext cx="4280520" cy="503170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Манторов</a:t>
            </a:r>
            <a:r>
              <a:rPr lang="ru-RU" dirty="0"/>
              <a:t> А</a:t>
            </a:r>
          </a:p>
        </p:txBody>
      </p:sp>
    </p:spTree>
    <p:extLst>
      <p:ext uri="{BB962C8B-B14F-4D97-AF65-F5344CB8AC3E}">
        <p14:creationId xmlns:p14="http://schemas.microsoft.com/office/powerpoint/2010/main" val="365378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222BC-49D4-4BA5-8891-6DB69283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B5C58A-533F-4C3C-8C4E-AAF2F753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небольшой </a:t>
            </a:r>
            <a:r>
              <a:rPr lang="ru-RU" dirty="0" err="1"/>
              <a:t>платформер</a:t>
            </a:r>
            <a:r>
              <a:rPr lang="ru-RU" dirty="0"/>
              <a:t> с выбором уровней</a:t>
            </a:r>
          </a:p>
        </p:txBody>
      </p:sp>
    </p:spTree>
    <p:extLst>
      <p:ext uri="{BB962C8B-B14F-4D97-AF65-F5344CB8AC3E}">
        <p14:creationId xmlns:p14="http://schemas.microsoft.com/office/powerpoint/2010/main" val="108944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FDC37-008C-443C-A3AE-7BD74FE0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84F3B-81BC-4FE2-8C95-06B7A04B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</a:p>
          <a:p>
            <a:r>
              <a:rPr lang="en-US" dirty="0" err="1"/>
              <a:t>ygame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0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0620A-5166-4BCA-A596-56EBC324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E2AAD1-41F5-45DC-BEE4-65D64FD4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Main:</a:t>
            </a:r>
          </a:p>
          <a:p>
            <a:pPr lvl="1"/>
            <a:r>
              <a:rPr lang="ru-RU" dirty="0"/>
              <a:t>Вспомогательные функции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Load level</a:t>
            </a:r>
          </a:p>
          <a:p>
            <a:pPr lvl="2"/>
            <a:r>
              <a:rPr lang="en-US" dirty="0"/>
              <a:t>Generate level</a:t>
            </a:r>
          </a:p>
          <a:p>
            <a:pPr lvl="1"/>
            <a:r>
              <a:rPr lang="ru-RU" dirty="0"/>
              <a:t>Циклы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Цикл меню</a:t>
            </a:r>
            <a:r>
              <a:rPr lang="en-US" dirty="0"/>
              <a:t>:</a:t>
            </a:r>
          </a:p>
          <a:p>
            <a:pPr lvl="3"/>
            <a:r>
              <a:rPr lang="ru-RU" dirty="0"/>
              <a:t>Игровой цикл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0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41F4FF-B9FE-4457-AD64-1B578090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192728"/>
          </a:xfrm>
        </p:spPr>
        <p:txBody>
          <a:bodyPr/>
          <a:lstStyle/>
          <a:p>
            <a:r>
              <a:rPr lang="en-US" dirty="0"/>
              <a:t>Classes:</a:t>
            </a:r>
          </a:p>
          <a:p>
            <a:pPr lvl="1"/>
            <a:r>
              <a:rPr lang="ru-RU" dirty="0"/>
              <a:t>Содержит все основные константы\группы</a:t>
            </a:r>
            <a:r>
              <a:rPr lang="en-US" dirty="0"/>
              <a:t>\</a:t>
            </a:r>
            <a:r>
              <a:rPr lang="ru-RU" dirty="0"/>
              <a:t>пути к спрайтам</a:t>
            </a:r>
          </a:p>
          <a:p>
            <a:pPr lvl="1"/>
            <a:r>
              <a:rPr lang="ru-RU" dirty="0"/>
              <a:t>Вспомогательные методы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Load image</a:t>
            </a:r>
          </a:p>
          <a:p>
            <a:pPr lvl="1"/>
            <a:r>
              <a:rPr lang="ru-RU" dirty="0"/>
              <a:t>Классы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Player</a:t>
            </a:r>
          </a:p>
          <a:p>
            <a:pPr lvl="2"/>
            <a:r>
              <a:rPr lang="en-US" dirty="0"/>
              <a:t>Skeleton</a:t>
            </a:r>
          </a:p>
          <a:p>
            <a:pPr lvl="2"/>
            <a:r>
              <a:rPr lang="en-US" dirty="0"/>
              <a:t>Tile</a:t>
            </a:r>
          </a:p>
          <a:p>
            <a:pPr lvl="2"/>
            <a:r>
              <a:rPr lang="en-US" dirty="0"/>
              <a:t>Camera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322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</TotalTime>
  <Words>57</Words>
  <Application>Microsoft Office PowerPoint</Application>
  <PresentationFormat>Экран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Book Antiqua</vt:lpstr>
      <vt:lpstr>Lucida Sans</vt:lpstr>
      <vt:lpstr>Times New Roman</vt:lpstr>
      <vt:lpstr>Wingdings</vt:lpstr>
      <vt:lpstr>Wingdings 2</vt:lpstr>
      <vt:lpstr>Wingdings 3</vt:lpstr>
      <vt:lpstr>Апекс</vt:lpstr>
      <vt:lpstr>Просто платформер с врагами</vt:lpstr>
      <vt:lpstr>Цели</vt:lpstr>
      <vt:lpstr>Используемые технологии</vt:lpstr>
      <vt:lpstr>Структура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Просто платформер с врагами</dc:title>
  <dc:creator>user</dc:creator>
  <cp:lastModifiedBy>Alex Mantorov</cp:lastModifiedBy>
  <cp:revision>4</cp:revision>
  <dcterms:created xsi:type="dcterms:W3CDTF">2020-01-15T13:13:26Z</dcterms:created>
  <dcterms:modified xsi:type="dcterms:W3CDTF">2020-01-21T17:48:27Z</dcterms:modified>
</cp:coreProperties>
</file>