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0" r:id="rId3"/>
    <p:sldId id="270" r:id="rId4"/>
    <p:sldId id="271" r:id="rId5"/>
    <p:sldId id="268" r:id="rId6"/>
    <p:sldId id="269" r:id="rId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688"/>
    <a:srgbClr val="5E889D"/>
    <a:srgbClr val="94B0BE"/>
    <a:srgbClr val="4E37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84871" autoAdjust="0"/>
  </p:normalViewPr>
  <p:slideViewPr>
    <p:cSldViewPr>
      <p:cViewPr>
        <p:scale>
          <a:sx n="105" d="100"/>
          <a:sy n="105" d="100"/>
        </p:scale>
        <p:origin x="3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x-non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x-non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C604BE-0F0D-D04A-8219-1C702BFC3B16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180570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2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3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1794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4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6713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5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3EA09-E4D9-3F49-9BA8-B447F6E8EEE0}" type="slidenum">
              <a:rPr lang="en-AU" altLang="x-none"/>
              <a:pPr/>
              <a:t>6</a:t>
            </a:fld>
            <a:endParaRPr lang="en-AU" altLang="x-none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652963"/>
            <a:ext cx="9144000" cy="2205037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652963"/>
            <a:ext cx="8280400" cy="51911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AU" altLang="x-none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endParaRPr lang="en-AU" altLang="x-non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3E6DF8-AF08-4E4B-9CA5-1234BCB0AB19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8201" name="Picture 9" descr="ANU_LOGO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919288"/>
            <a:ext cx="8207375" cy="64135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AU" altLang="x-none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F67C-1848-A64D-A1D8-DC5EA66A4258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783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765175"/>
            <a:ext cx="2058988" cy="5360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5175"/>
            <a:ext cx="6029325" cy="5360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E8A18-DF49-B248-B740-D51F7349A5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1283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C6BB-8C27-F94A-91F2-E83A92A465D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797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7EAC1-25B4-6649-AB5D-4B7E84931DA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9295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24F7C-11E0-8C43-95D0-813906CF76B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628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B8171-D680-7343-8453-43227B20E101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5628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17F97-46B2-A643-88E5-074E7847BE3C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202056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DD000-5D8E-4740-8C73-50BC10866A03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5444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A8E7A-4098-AB4E-8356-97C0B71B5837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06851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A26A6-4122-6144-85F0-3BBCE759E0C0}" type="slidenum">
              <a:rPr lang="en-AU" altLang="x-none"/>
              <a:pPr/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val="12325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94B0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x-none"/>
              <a:t>Click to edit Master text styles</a:t>
            </a:r>
          </a:p>
          <a:p>
            <a:pPr lvl="1"/>
            <a:r>
              <a:rPr lang="en-AU" altLang="x-none"/>
              <a:t>Second level</a:t>
            </a:r>
          </a:p>
          <a:p>
            <a:pPr lvl="2"/>
            <a:r>
              <a:rPr lang="en-AU" altLang="x-none"/>
              <a:t>Third level</a:t>
            </a:r>
          </a:p>
          <a:p>
            <a:pPr lvl="3"/>
            <a:r>
              <a:rPr lang="en-AU" altLang="x-none"/>
              <a:t>Fourth level</a:t>
            </a:r>
          </a:p>
          <a:p>
            <a:pPr lvl="4"/>
            <a:r>
              <a:rPr lang="en-AU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24525" y="65976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597650"/>
            <a:ext cx="504031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AU" altLang="x-none"/>
              <a:t>Footer text goes in here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97650"/>
            <a:ext cx="58578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600C36-DE0C-DF4C-AAF5-1561733FE351}" type="slidenum">
              <a:rPr lang="en-AU" altLang="x-none"/>
              <a:pPr/>
              <a:t>‹#›</a:t>
            </a:fld>
            <a:endParaRPr lang="en-AU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/>
          </a:p>
        </p:txBody>
      </p:sp>
      <p:pic>
        <p:nvPicPr>
          <p:cNvPr id="1033" name="Picture 9" descr="ANU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1511300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52768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27688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855243"/>
            <a:ext cx="8207375" cy="769441"/>
          </a:xfrm>
        </p:spPr>
        <p:txBody>
          <a:bodyPr/>
          <a:lstStyle/>
          <a:p>
            <a:r>
              <a:rPr lang="en-US" altLang="x-none" sz="4400" dirty="0"/>
              <a:t>PLANNING F</a:t>
            </a:r>
            <a:r>
              <a:rPr lang="en-US" altLang="zh-CN" sz="4400" dirty="0"/>
              <a:t>or</a:t>
            </a:r>
            <a:r>
              <a:rPr lang="en-US" altLang="x-none" sz="4400" dirty="0"/>
              <a:t> Future YOU</a:t>
            </a:r>
            <a:endParaRPr lang="x-none" altLang="x-none" sz="44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653137"/>
            <a:ext cx="8280400" cy="2074414"/>
          </a:xfrm>
        </p:spPr>
        <p:txBody>
          <a:bodyPr numCol="2"/>
          <a:lstStyle/>
          <a:p>
            <a:r>
              <a:rPr lang="en-US" altLang="x-none" dirty="0">
                <a:latin typeface="Berlin Sans FB" pitchFamily="34" charset="0"/>
              </a:rPr>
              <a:t>Lei Huang</a:t>
            </a:r>
          </a:p>
          <a:p>
            <a:r>
              <a:rPr lang="en-US" altLang="x-none" dirty="0" err="1">
                <a:latin typeface="Berlin Sans FB" pitchFamily="34" charset="0"/>
              </a:rPr>
              <a:t>Yunlong</a:t>
            </a:r>
            <a:r>
              <a:rPr lang="en-US" altLang="x-none" dirty="0">
                <a:latin typeface="Berlin Sans FB" pitchFamily="34" charset="0"/>
              </a:rPr>
              <a:t> Pi</a:t>
            </a:r>
          </a:p>
          <a:p>
            <a:r>
              <a:rPr lang="en-US" altLang="x-none" dirty="0">
                <a:latin typeface="Berlin Sans FB" pitchFamily="34" charset="0"/>
              </a:rPr>
              <a:t>Wei </a:t>
            </a:r>
            <a:r>
              <a:rPr lang="en-US" altLang="x-none" dirty="0" err="1">
                <a:latin typeface="Berlin Sans FB" pitchFamily="34" charset="0"/>
              </a:rPr>
              <a:t>Wei</a:t>
            </a:r>
            <a:endParaRPr lang="en-US" altLang="x-none" dirty="0">
              <a:latin typeface="Berlin Sans FB" pitchFamily="34" charset="0"/>
            </a:endParaRPr>
          </a:p>
          <a:p>
            <a:endParaRPr lang="en-US" altLang="x-none" dirty="0">
              <a:latin typeface="Berlin Sans FB" pitchFamily="34" charset="0"/>
            </a:endParaRPr>
          </a:p>
          <a:p>
            <a:r>
              <a:rPr lang="en-US" altLang="x-none" dirty="0" err="1">
                <a:latin typeface="Berlin Sans FB" pitchFamily="34" charset="0"/>
              </a:rPr>
              <a:t>Mengyao</a:t>
            </a:r>
            <a:r>
              <a:rPr lang="en-US" altLang="x-none" dirty="0">
                <a:latin typeface="Berlin Sans FB" pitchFamily="34" charset="0"/>
              </a:rPr>
              <a:t> Zhang</a:t>
            </a:r>
          </a:p>
          <a:p>
            <a:r>
              <a:rPr lang="en-US" altLang="x-none" dirty="0" err="1">
                <a:latin typeface="Berlin Sans FB" pitchFamily="34" charset="0"/>
              </a:rPr>
              <a:t>Yuxi</a:t>
            </a:r>
            <a:r>
              <a:rPr lang="en-US" altLang="x-none" dirty="0">
                <a:latin typeface="Berlin Sans FB" pitchFamily="34" charset="0"/>
              </a:rPr>
              <a:t> Chen</a:t>
            </a:r>
          </a:p>
          <a:p>
            <a:r>
              <a:rPr lang="en-US" altLang="x-none" dirty="0" err="1">
                <a:latin typeface="Berlin Sans FB" pitchFamily="34" charset="0"/>
              </a:rPr>
              <a:t>Jiangchuan</a:t>
            </a:r>
            <a:r>
              <a:rPr lang="en-US" altLang="x-none" dirty="0">
                <a:latin typeface="Berlin Sans FB" pitchFamily="34" charset="0"/>
              </a:rPr>
              <a:t> </a:t>
            </a:r>
            <a:r>
              <a:rPr lang="en-US" altLang="x-none" dirty="0" err="1">
                <a:latin typeface="Berlin Sans FB" pitchFamily="34" charset="0"/>
              </a:rPr>
              <a:t>Luo</a:t>
            </a:r>
            <a:endParaRPr lang="x-none" altLang="x-none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2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1007641"/>
          </a:xfrm>
        </p:spPr>
        <p:txBody>
          <a:bodyPr/>
          <a:lstStyle/>
          <a:p>
            <a:r>
              <a:rPr lang="en-US" altLang="x-none" dirty="0"/>
              <a:t>Project Introduction</a:t>
            </a:r>
            <a:endParaRPr lang="x-none" altLang="x-non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1700808"/>
            <a:ext cx="8229600" cy="4753247"/>
          </a:xfrm>
        </p:spPr>
        <p:txBody>
          <a:bodyPr/>
          <a:lstStyle/>
          <a:p>
            <a:r>
              <a:rPr lang="en-US" altLang="x-none" dirty="0"/>
              <a:t>Client: ANU Student Experience &amp; Career Development (SECD) </a:t>
            </a:r>
          </a:p>
          <a:p>
            <a:pPr lvl="1"/>
            <a:r>
              <a:rPr lang="en-US" altLang="x-none" sz="2400" i="1" dirty="0"/>
              <a:t>Tempe Archer, Manager SECD</a:t>
            </a:r>
            <a:endParaRPr lang="en-US" altLang="x-none" sz="2400" dirty="0"/>
          </a:p>
          <a:p>
            <a:pPr lvl="1"/>
            <a:r>
              <a:rPr lang="en-US" altLang="zh-CN" sz="2400" i="1" dirty="0"/>
              <a:t>Iain </a:t>
            </a:r>
            <a:r>
              <a:rPr lang="en-US" altLang="zh-CN" sz="2400" i="1" dirty="0" err="1"/>
              <a:t>Brotherson</a:t>
            </a:r>
            <a:r>
              <a:rPr lang="en-US" altLang="zh-CN" sz="2400" i="1" dirty="0"/>
              <a:t>, Careers Consultant SECD</a:t>
            </a:r>
          </a:p>
          <a:p>
            <a:pPr lvl="1"/>
            <a:r>
              <a:rPr lang="en-US" altLang="x-none" sz="2400" i="1" dirty="0"/>
              <a:t>Kimberley Duong, Careers Consultant SECD</a:t>
            </a:r>
            <a:endParaRPr lang="en-US" altLang="x-none" sz="2000" dirty="0"/>
          </a:p>
          <a:p>
            <a:r>
              <a:rPr lang="en-US" altLang="x-none" dirty="0"/>
              <a:t>Stakeholder: </a:t>
            </a:r>
          </a:p>
          <a:p>
            <a:pPr lvl="1"/>
            <a:r>
              <a:rPr lang="en-US" altLang="x-none" sz="2400" i="1" dirty="0"/>
              <a:t>ANU C</a:t>
            </a:r>
            <a:r>
              <a:rPr lang="en-US" altLang="zh-CN" sz="2400" i="1" dirty="0"/>
              <a:t>urrently </a:t>
            </a:r>
            <a:r>
              <a:rPr lang="en-US" altLang="x-none" sz="2400" i="1" dirty="0"/>
              <a:t>Students</a:t>
            </a:r>
          </a:p>
          <a:p>
            <a:pPr lvl="1"/>
            <a:r>
              <a:rPr lang="en-US" altLang="x-none" sz="2400" i="1" dirty="0"/>
              <a:t>Students graduated within one year</a:t>
            </a:r>
          </a:p>
          <a:p>
            <a:pPr lvl="1"/>
            <a:r>
              <a:rPr lang="en-US" altLang="x-none" sz="2400" i="1" dirty="0"/>
              <a:t>SECD</a:t>
            </a:r>
          </a:p>
          <a:p>
            <a:pPr lvl="1"/>
            <a:endParaRPr lang="en-US" altLang="x-none" dirty="0"/>
          </a:p>
          <a:p>
            <a:pPr marL="0" indent="0">
              <a:buNone/>
            </a:pP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3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1007641"/>
          </a:xfrm>
        </p:spPr>
        <p:txBody>
          <a:bodyPr/>
          <a:lstStyle/>
          <a:p>
            <a:r>
              <a:rPr lang="en-US" altLang="x-none" dirty="0"/>
              <a:t>Project Introduction</a:t>
            </a:r>
            <a:endParaRPr lang="x-none" altLang="x-non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4753247"/>
          </a:xfrm>
        </p:spPr>
        <p:txBody>
          <a:bodyPr/>
          <a:lstStyle/>
          <a:p>
            <a:pPr marL="0" indent="0">
              <a:buNone/>
            </a:pPr>
            <a:endParaRPr lang="en-US" altLang="x-none" dirty="0"/>
          </a:p>
          <a:p>
            <a:r>
              <a:rPr lang="en-US" altLang="x-none" dirty="0"/>
              <a:t>Online career planning platform</a:t>
            </a:r>
          </a:p>
          <a:p>
            <a:r>
              <a:rPr lang="en-US" altLang="zh-CN" dirty="0"/>
              <a:t>Engage with Careers Consultants</a:t>
            </a:r>
          </a:p>
          <a:p>
            <a:r>
              <a:rPr lang="en-US" altLang="zh-CN" dirty="0"/>
              <a:t>Have a goal </a:t>
            </a:r>
          </a:p>
          <a:p>
            <a:r>
              <a:rPr lang="en-US" altLang="zh-CN" dirty="0"/>
              <a:t>Have a base level of preparation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94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4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1007641"/>
          </a:xfrm>
        </p:spPr>
        <p:txBody>
          <a:bodyPr/>
          <a:lstStyle/>
          <a:p>
            <a:r>
              <a:rPr lang="en-US" altLang="x-none" dirty="0"/>
              <a:t>Constraints</a:t>
            </a:r>
            <a:endParaRPr lang="x-none" altLang="x-non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229600" cy="4753247"/>
          </a:xfrm>
        </p:spPr>
        <p:txBody>
          <a:bodyPr/>
          <a:lstStyle/>
          <a:p>
            <a:r>
              <a:rPr lang="en-US" altLang="zh-CN" b="1" dirty="0"/>
              <a:t>Technical Constraints</a:t>
            </a:r>
          </a:p>
          <a:p>
            <a:pPr lvl="1"/>
            <a:r>
              <a:rPr lang="en-US" altLang="zh-CN" i="1" dirty="0"/>
              <a:t>Operating system or platforms supported</a:t>
            </a:r>
            <a:endParaRPr lang="en-US" altLang="zh-CN" dirty="0"/>
          </a:p>
          <a:p>
            <a:pPr lvl="1"/>
            <a:r>
              <a:rPr lang="en-US" altLang="x-none" dirty="0"/>
              <a:t>Use of standard libraries</a:t>
            </a:r>
          </a:p>
          <a:p>
            <a:r>
              <a:rPr lang="en-US" altLang="zh-CN" b="1" dirty="0"/>
              <a:t>Business Constraints</a:t>
            </a:r>
          </a:p>
          <a:p>
            <a:pPr lvl="1"/>
            <a:r>
              <a:rPr lang="en-US" altLang="zh-CN" i="1" dirty="0"/>
              <a:t>Schedule</a:t>
            </a:r>
          </a:p>
          <a:p>
            <a:pPr lvl="1"/>
            <a:r>
              <a:rPr lang="en-US" altLang="zh-CN" i="1" dirty="0"/>
              <a:t>Team composition and make-up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047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5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1007641"/>
          </a:xfrm>
        </p:spPr>
        <p:txBody>
          <a:bodyPr/>
          <a:lstStyle/>
          <a:p>
            <a:r>
              <a:rPr lang="en-US" altLang="x-none" dirty="0"/>
              <a:t>Blueprint</a:t>
            </a:r>
            <a:endParaRPr lang="x-none" altLang="x-non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492896"/>
            <a:ext cx="8229600" cy="4753247"/>
          </a:xfrm>
        </p:spPr>
        <p:txBody>
          <a:bodyPr/>
          <a:lstStyle/>
          <a:p>
            <a:r>
              <a:rPr lang="en-US" altLang="x-none" dirty="0"/>
              <a:t>Web-based platform</a:t>
            </a:r>
          </a:p>
          <a:p>
            <a:r>
              <a:rPr lang="en-US" altLang="x-none" dirty="0"/>
              <a:t>Gamification</a:t>
            </a:r>
          </a:p>
          <a:p>
            <a:r>
              <a:rPr lang="en-US" altLang="x-none" dirty="0"/>
              <a:t>Semi-digital</a:t>
            </a:r>
          </a:p>
        </p:txBody>
      </p:sp>
    </p:spTree>
    <p:extLst>
      <p:ext uri="{BB962C8B-B14F-4D97-AF65-F5344CB8AC3E}">
        <p14:creationId xmlns:p14="http://schemas.microsoft.com/office/powerpoint/2010/main" val="418746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E221-151F-0449-8E81-A7E6796DBECA}" type="slidenum">
              <a:rPr lang="en-AU" altLang="x-none"/>
              <a:pPr/>
              <a:t>6</a:t>
            </a:fld>
            <a:endParaRPr lang="en-AU" altLang="x-non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772816"/>
            <a:ext cx="8229600" cy="1007641"/>
          </a:xfrm>
        </p:spPr>
        <p:txBody>
          <a:bodyPr/>
          <a:lstStyle/>
          <a:p>
            <a:pPr algn="ctr"/>
            <a:r>
              <a:rPr lang="en-US" altLang="x-none" sz="6600" dirty="0"/>
              <a:t>Q&amp;A</a:t>
            </a:r>
            <a:endParaRPr lang="x-none" altLang="x-none" sz="6600" dirty="0"/>
          </a:p>
        </p:txBody>
      </p:sp>
    </p:spTree>
    <p:extLst>
      <p:ext uri="{BB962C8B-B14F-4D97-AF65-F5344CB8AC3E}">
        <p14:creationId xmlns:p14="http://schemas.microsoft.com/office/powerpoint/2010/main" val="3457106571"/>
      </p:ext>
    </p:extLst>
  </p:cSld>
  <p:clrMapOvr>
    <a:masterClrMapping/>
  </p:clrMapOvr>
</p:sld>
</file>

<file path=ppt/theme/theme1.xml><?xml version="1.0" encoding="utf-8"?>
<a:theme xmlns:a="http://schemas.openxmlformats.org/drawingml/2006/main" name="ANUPowerpointTemplate2010">
  <a:themeElements>
    <a:clrScheme name="ANUPowerpointTemplate20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NUPowerpointTemplate201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ANUPowerpointTemplate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UPowerpointTemplate20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UPowerpointTemplate20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ANUPowerpointTemplate2010</Template>
  <TotalTime>0</TotalTime>
  <Words>113</Words>
  <Application>Microsoft Office PowerPoint</Application>
  <PresentationFormat>全屏显示(4:3)</PresentationFormat>
  <Paragraphs>45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Berlin Sans FB</vt:lpstr>
      <vt:lpstr>ANUPowerpointTemplate2010</vt:lpstr>
      <vt:lpstr>PLANNING For Future YOU</vt:lpstr>
      <vt:lpstr>Project Introduction</vt:lpstr>
      <vt:lpstr>Project Introduction</vt:lpstr>
      <vt:lpstr>Constraints</vt:lpstr>
      <vt:lpstr>Blueprint</vt:lpstr>
      <vt:lpstr>Q&amp;A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u4031391</dc:creator>
  <cp:lastModifiedBy>Mengyao Zhang</cp:lastModifiedBy>
  <cp:revision>17</cp:revision>
  <dcterms:created xsi:type="dcterms:W3CDTF">2010-10-19T05:25:31Z</dcterms:created>
  <dcterms:modified xsi:type="dcterms:W3CDTF">2017-08-07T10:52:18Z</dcterms:modified>
</cp:coreProperties>
</file>