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1"/>
    <p:restoredTop sz="94720"/>
  </p:normalViewPr>
  <p:slideViewPr>
    <p:cSldViewPr snapToGrid="0" snapToObjects="1">
      <p:cViewPr varScale="1">
        <p:scale>
          <a:sx n="92" d="100"/>
          <a:sy n="92" d="100"/>
        </p:scale>
        <p:origin x="184" y="2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60B-8358-BE4B-997B-6110AF831A43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02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60B-8358-BE4B-997B-6110AF831A43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1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60B-8358-BE4B-997B-6110AF831A43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7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60B-8358-BE4B-997B-6110AF831A43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0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60B-8358-BE4B-997B-6110AF831A43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43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60B-8358-BE4B-997B-6110AF831A43}" type="datetimeFigureOut">
              <a:rPr lang="en-US" smtClean="0"/>
              <a:t>4/11/21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2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60B-8358-BE4B-997B-6110AF831A43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60B-8358-BE4B-997B-6110AF831A43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0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60B-8358-BE4B-997B-6110AF831A43}" type="datetimeFigureOut">
              <a:rPr lang="en-US" smtClean="0"/>
              <a:t>4/11/21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4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60B-8358-BE4B-997B-6110AF831A43}" type="datetimeFigureOut">
              <a:rPr lang="en-US" smtClean="0"/>
              <a:t>4/11/21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8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84A60B-8358-BE4B-997B-6110AF831A43}" type="datetimeFigureOut">
              <a:rPr lang="en-US" smtClean="0"/>
              <a:t>4/11/21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3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E84A60B-8358-BE4B-997B-6110AF831A43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1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2" r:id="rId1"/>
    <p:sldLayoutId id="2147484543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96AA-0BE2-5948-AE11-400225DB9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CS411 Project Initial 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2C57B-A428-0A44-AE63-59282F08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NoMoreWait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3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706388BD-3174-43A3-834E-7B3EFBC5A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5938" y="1271016"/>
            <a:ext cx="4315968" cy="4315968"/>
          </a:xfrm>
          <a:prstGeom prst="rect">
            <a:avLst/>
          </a:prstGeom>
        </p:spPr>
      </p:pic>
      <p:sp>
        <p:nvSpPr>
          <p:cNvPr id="15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F8E2D-490D-0644-B173-FDDB026C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6262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FB12-B8CD-CF47-8F47-C8772A6D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21DEA-34E5-8A4E-AA43-67465AB30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Initial Phase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- App introduction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- SQL Database</a:t>
            </a:r>
          </a:p>
          <a:p>
            <a:pPr marL="0" indent="0">
              <a:buNone/>
            </a:pPr>
            <a:r>
              <a:rPr lang="en-US" dirty="0"/>
              <a:t>    - Dataset &amp; load data</a:t>
            </a:r>
          </a:p>
          <a:p>
            <a:pPr marL="0" indent="0">
              <a:buNone/>
            </a:pPr>
            <a:r>
              <a:rPr lang="en-US" dirty="0"/>
              <a:t>    - Basic Functionalities</a:t>
            </a:r>
          </a:p>
          <a:p>
            <a:r>
              <a:rPr lang="en-US" b="1" dirty="0"/>
              <a:t>Planning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- Advanced functions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- Advanced techniques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- No-SQL Database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60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CA43-56B3-D94E-B84E-311BE13E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NoMoreWait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307E2-E271-FA4F-A703-5189345D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restaurant reservation system</a:t>
            </a:r>
          </a:p>
          <a:p>
            <a:r>
              <a:rPr lang="en-US" dirty="0"/>
              <a:t>Book reservations at more then 60,000 restaurants around the US and Canada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2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F449-D549-9F47-BECA-5EA0E7AB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 &amp;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D51C-4F0C-164B-86AA-6AC24BA1D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</a:t>
            </a:r>
          </a:p>
          <a:p>
            <a:r>
              <a:rPr lang="en-US" dirty="0"/>
              <a:t>Yelp academic restaurant dataset (</a:t>
            </a:r>
            <a:r>
              <a:rPr lang="en-US" dirty="0">
                <a:hlinkClick r:id="rId2"/>
              </a:rPr>
              <a:t>https://www.yelp.com/dataset</a:t>
            </a:r>
            <a:r>
              <a:rPr lang="en-US" dirty="0"/>
              <a:t>)</a:t>
            </a:r>
          </a:p>
          <a:p>
            <a:r>
              <a:rPr lang="en-US" dirty="0"/>
              <a:t>Script to load dataset into Postgres using “</a:t>
            </a:r>
            <a:r>
              <a:rPr lang="en-US" b="1" dirty="0"/>
              <a:t>SQL INSERT</a:t>
            </a:r>
            <a:r>
              <a:rPr lang="en-US" dirty="0"/>
              <a:t>” statement</a:t>
            </a:r>
          </a:p>
          <a:p>
            <a:r>
              <a:rPr lang="en-US" dirty="0"/>
              <a:t>Data is loaded into restaurant and location tables</a:t>
            </a:r>
          </a:p>
        </p:txBody>
      </p:sp>
    </p:spTree>
    <p:extLst>
      <p:ext uri="{BB962C8B-B14F-4D97-AF65-F5344CB8AC3E}">
        <p14:creationId xmlns:p14="http://schemas.microsoft.com/office/powerpoint/2010/main" val="253619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9D14-C23A-844E-96A8-923EC8D1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NoMoreWait 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7BD5-091C-704B-99F5-E6413B1C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restaurants</a:t>
            </a:r>
          </a:p>
          <a:p>
            <a:pPr marL="0" indent="0">
              <a:buNone/>
            </a:pPr>
            <a:r>
              <a:rPr lang="en-US" dirty="0"/>
              <a:t>    SQL SELECT statement</a:t>
            </a:r>
          </a:p>
          <a:p>
            <a:r>
              <a:rPr lang="en-US" dirty="0"/>
              <a:t>Select a table</a:t>
            </a:r>
          </a:p>
          <a:p>
            <a:pPr marL="0" indent="0">
              <a:buNone/>
            </a:pPr>
            <a:r>
              <a:rPr lang="en-US" dirty="0"/>
              <a:t>    SQL SELECT/INSERT statement</a:t>
            </a:r>
          </a:p>
          <a:p>
            <a:r>
              <a:rPr lang="en-US" dirty="0"/>
              <a:t>Confirm an order</a:t>
            </a:r>
          </a:p>
          <a:p>
            <a:pPr marL="0" indent="0">
              <a:buNone/>
            </a:pPr>
            <a:r>
              <a:rPr lang="en-US" dirty="0"/>
              <a:t>    SQL UPDATE statement</a:t>
            </a:r>
          </a:p>
          <a:p>
            <a:r>
              <a:rPr lang="en-US" dirty="0"/>
              <a:t>Manage an order history</a:t>
            </a:r>
          </a:p>
          <a:p>
            <a:pPr marL="0" indent="0">
              <a:buNone/>
            </a:pPr>
            <a:r>
              <a:rPr lang="en-US" dirty="0"/>
              <a:t>    SQL UPDATE/DELETE statement</a:t>
            </a:r>
          </a:p>
        </p:txBody>
      </p:sp>
    </p:spTree>
    <p:extLst>
      <p:ext uri="{BB962C8B-B14F-4D97-AF65-F5344CB8AC3E}">
        <p14:creationId xmlns:p14="http://schemas.microsoft.com/office/powerpoint/2010/main" val="203974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656A-6821-0243-8B5C-BD9CA66F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NoMoreWait Planning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862655-37AD-5341-B522-ECDE881AA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368" y="2469324"/>
            <a:ext cx="5203588" cy="37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3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F3D096-4794-824E-9BAB-3AD9BA3F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000" dirty="0"/>
              <a:t>Advanced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331FCE-A24B-40D4-AFE6-272892C4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Recommendation Service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Challenges:</a:t>
            </a:r>
          </a:p>
          <a:p>
            <a:pPr marL="0" indent="0">
              <a:buNone/>
            </a:pPr>
            <a:r>
              <a:rPr lang="en-US" dirty="0"/>
              <a:t>    - best matched restaurants for each user and each request</a:t>
            </a:r>
          </a:p>
          <a:p>
            <a:pPr marL="0" indent="0">
              <a:buNone/>
            </a:pPr>
            <a:r>
              <a:rPr lang="en-US" dirty="0"/>
              <a:t>    - Optimize models to increase accuracy</a:t>
            </a:r>
          </a:p>
          <a:p>
            <a:pPr marL="0" indent="0">
              <a:buNone/>
            </a:pPr>
            <a:r>
              <a:rPr lang="en-US" dirty="0"/>
              <a:t>    - Update/push recommendations as fast as possible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4707D-F30F-8D4E-B308-8B387C440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711" y="1203968"/>
            <a:ext cx="6330373" cy="445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5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22D-6E79-3B4D-90A7-A16C3867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No-</a:t>
            </a:r>
            <a:r>
              <a:rPr lang="en-US" dirty="0" err="1"/>
              <a:t>SQl</a:t>
            </a:r>
            <a:r>
              <a:rPr lang="en-US" dirty="0"/>
              <a:t> database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574F0E-6131-425B-8B2F-64014C88A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Redis</a:t>
            </a:r>
          </a:p>
          <a:p>
            <a:r>
              <a:rPr lang="en-US" dirty="0"/>
              <a:t>In-memory cache</a:t>
            </a:r>
          </a:p>
          <a:p>
            <a:pPr marL="0" indent="0">
              <a:buNone/>
            </a:pPr>
            <a:r>
              <a:rPr lang="en-US" dirty="0"/>
              <a:t>    - decrease data access latency</a:t>
            </a:r>
          </a:p>
          <a:p>
            <a:pPr marL="0" indent="0">
              <a:buNone/>
            </a:pPr>
            <a:r>
              <a:rPr lang="en-US" dirty="0"/>
              <a:t>    - increase throughput and ease the load off SQL database</a:t>
            </a:r>
          </a:p>
          <a:p>
            <a:r>
              <a:rPr lang="en-US" dirty="0"/>
              <a:t>Message queue</a:t>
            </a:r>
          </a:p>
          <a:p>
            <a:pPr marL="0" indent="0">
              <a:buNone/>
            </a:pPr>
            <a:r>
              <a:rPr lang="en-US" dirty="0"/>
              <a:t>    - Background workers push async events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D7261F-E3B1-9B49-9D23-E7643548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616" y="1293275"/>
            <a:ext cx="5802564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3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CEC3-525D-DA47-9346-CC18D605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D3CC-D0D7-194D-9A7B-5247B7AB3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  <a:p>
            <a:r>
              <a:rPr lang="en-US" dirty="0"/>
              <a:t>Transaction</a:t>
            </a:r>
          </a:p>
          <a:p>
            <a:r>
              <a:rPr lang="en-US" dirty="0"/>
              <a:t>Stored Procedure</a:t>
            </a:r>
          </a:p>
          <a:p>
            <a:r>
              <a:rPr lang="en-US" dirty="0"/>
              <a:t>Prepared Statement</a:t>
            </a:r>
          </a:p>
          <a:p>
            <a:r>
              <a:rPr lang="en-US" dirty="0"/>
              <a:t>View</a:t>
            </a:r>
          </a:p>
          <a:p>
            <a:r>
              <a:rPr lang="en-US" dirty="0"/>
              <a:t>Constraint</a:t>
            </a:r>
          </a:p>
          <a:p>
            <a:r>
              <a:rPr lang="en-US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34922964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{7F4AB372-F8D1-8D4B-A1F0-FF17365B706F}tf10001120</Template>
  <TotalTime>62</TotalTime>
  <Words>215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CS411 Project Initial Demo</vt:lpstr>
      <vt:lpstr>Agenda </vt:lpstr>
      <vt:lpstr>NoMoreWait</vt:lpstr>
      <vt:lpstr>SQL database &amp; dataset</vt:lpstr>
      <vt:lpstr>NoMoreWait basic functions</vt:lpstr>
      <vt:lpstr>NoMoreWait Planning</vt:lpstr>
      <vt:lpstr>Advanced function</vt:lpstr>
      <vt:lpstr>No-SQl database</vt:lpstr>
      <vt:lpstr>Advanced techniques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CS411 Project Initial Demo</dc:title>
  <dc:creator>Weidong Sun</dc:creator>
  <cp:lastModifiedBy>Weidong Sun</cp:lastModifiedBy>
  <cp:revision>13</cp:revision>
  <dcterms:created xsi:type="dcterms:W3CDTF">2021-04-11T14:57:43Z</dcterms:created>
  <dcterms:modified xsi:type="dcterms:W3CDTF">2021-04-11T16:00:25Z</dcterms:modified>
</cp:coreProperties>
</file>