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8" autoAdjust="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5AD4-6616-41CB-B772-15F89CE3CAF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5AA5-5278-41B4-A637-3AD34ADB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7" b="50424"/>
          <a:stretch/>
        </p:blipFill>
        <p:spPr>
          <a:xfrm>
            <a:off x="2249423" y="1490743"/>
            <a:ext cx="2840769" cy="213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6" t="49647"/>
          <a:stretch/>
        </p:blipFill>
        <p:spPr>
          <a:xfrm>
            <a:off x="5033042" y="1490743"/>
            <a:ext cx="2849913" cy="21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6" t="49647"/>
          <a:stretch/>
        </p:blipFill>
        <p:spPr>
          <a:xfrm>
            <a:off x="5033042" y="1490743"/>
            <a:ext cx="2849913" cy="21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78" r="17521"/>
          <a:stretch/>
        </p:blipFill>
        <p:spPr>
          <a:xfrm>
            <a:off x="1500553" y="393700"/>
            <a:ext cx="2743201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65" r="18034"/>
          <a:stretch/>
        </p:blipFill>
        <p:spPr>
          <a:xfrm>
            <a:off x="4243754" y="393700"/>
            <a:ext cx="27432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lzhu</dc:creator>
  <cp:lastModifiedBy>lzhu</cp:lastModifiedBy>
  <cp:revision>5</cp:revision>
  <dcterms:created xsi:type="dcterms:W3CDTF">2019-10-10T03:28:47Z</dcterms:created>
  <dcterms:modified xsi:type="dcterms:W3CDTF">2020-08-04T03:36:41Z</dcterms:modified>
</cp:coreProperties>
</file>