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73" r:id="rId4"/>
    <p:sldId id="257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</a:ln>
          <a:effectLst/>
        </p:spPr>
        <p:txBody>
          <a:bodyPr wrap="square" numCol="1" anchor="t" anchorCtr="0" compatLnSpc="1"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8800" dirty="0" smtClean="0"/>
              <a:t>小组报告</a:t>
            </a:r>
            <a:endParaRPr lang="zh-CN" altLang="en-US" sz="8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0895" y="5281295"/>
            <a:ext cx="10572115" cy="1047115"/>
          </a:xfrm>
        </p:spPr>
        <p:txBody>
          <a:bodyPr>
            <a:normAutofit fontScale="90000" lnSpcReduction="10000"/>
          </a:bodyPr>
          <a:lstStyle/>
          <a:p>
            <a:r>
              <a:rPr lang="zh-CN" altLang="en-US" dirty="0" smtClean="0"/>
              <a:t>噔海马小王子</a:t>
            </a:r>
            <a:r>
              <a:rPr lang="en-US" altLang="zh-CN" dirty="0" smtClean="0"/>
              <a:t>TEAM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/>
              <a:t>小组成员：曹姝玥  雷婷  李莹  徐海溦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8</a:t>
            </a:r>
            <a:r>
              <a:rPr lang="zh-CN" altLang="en-US"/>
              <a:t>个参与者，</a:t>
            </a:r>
            <a:r>
              <a:rPr lang="zh-CN" altLang="en-US"/>
              <a:t>共</a:t>
            </a:r>
            <a:r>
              <a:rPr lang="en-US" altLang="zh-CN"/>
              <a:t>30+</a:t>
            </a:r>
            <a:r>
              <a:rPr lang="zh-CN" altLang="en-US"/>
              <a:t>个用例</a:t>
            </a:r>
            <a:endParaRPr lang="zh-CN" altLang="en-US"/>
          </a:p>
          <a:p>
            <a:r>
              <a:rPr lang="zh-CN" altLang="en-US"/>
              <a:t>用例根据参与者进行分配</a:t>
            </a:r>
            <a:endParaRPr lang="zh-CN" altLang="en-US"/>
          </a:p>
        </p:txBody>
      </p:sp>
      <p:pic>
        <p:nvPicPr>
          <p:cNvPr id="4" name="图片 3" descr="快递物流系统用例图V1.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07630" y="-2540"/>
            <a:ext cx="2446020" cy="68110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详细设计情况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74727"/>
          </a:xfrm>
        </p:spPr>
        <p:txBody>
          <a:bodyPr/>
          <a:lstStyle/>
          <a:p>
            <a:r>
              <a:rPr lang="en-US" altLang="zh-CN" dirty="0" smtClean="0"/>
              <a:t>Account </a:t>
            </a:r>
            <a:r>
              <a:rPr lang="zh-CN" altLang="en-US" dirty="0" smtClean="0"/>
              <a:t>模块                      负责银行账户</a:t>
            </a:r>
            <a:endParaRPr lang="en-US" altLang="zh-CN" dirty="0" smtClean="0"/>
          </a:p>
          <a:p>
            <a:r>
              <a:rPr lang="en-US" altLang="zh-CN" dirty="0" smtClean="0"/>
              <a:t>Begin Info </a:t>
            </a:r>
            <a:r>
              <a:rPr lang="zh-CN" altLang="en-US" dirty="0" smtClean="0"/>
              <a:t>模块                       负责期初建账</a:t>
            </a:r>
            <a:endParaRPr lang="en-US" altLang="zh-CN" dirty="0" smtClean="0"/>
          </a:p>
          <a:p>
            <a:r>
              <a:rPr lang="en-US" altLang="zh-CN" dirty="0" smtClean="0"/>
              <a:t>Commodity </a:t>
            </a:r>
            <a:r>
              <a:rPr lang="zh-CN" altLang="en-US" dirty="0" smtClean="0"/>
              <a:t>模块                         负责库存</a:t>
            </a:r>
            <a:endParaRPr lang="en-US" altLang="zh-CN" dirty="0" smtClean="0"/>
          </a:p>
          <a:p>
            <a:r>
              <a:rPr lang="en-US" altLang="zh-CN" dirty="0" smtClean="0"/>
              <a:t>Institution </a:t>
            </a:r>
            <a:r>
              <a:rPr lang="zh-CN" altLang="en-US" dirty="0" smtClean="0"/>
              <a:t>模块                      负责机构管理</a:t>
            </a:r>
            <a:endParaRPr lang="en-US" altLang="zh-CN" dirty="0" smtClean="0"/>
          </a:p>
          <a:p>
            <a:r>
              <a:rPr lang="en-US" altLang="zh-CN" dirty="0" smtClean="0"/>
              <a:t>Log </a:t>
            </a:r>
            <a:r>
              <a:rPr lang="zh-CN" altLang="en-US" dirty="0" smtClean="0"/>
              <a:t>模块                       负责日志</a:t>
            </a:r>
            <a:endParaRPr lang="en-US" altLang="zh-CN" dirty="0"/>
          </a:p>
          <a:p>
            <a:r>
              <a:rPr lang="en-US" altLang="zh-CN" dirty="0" smtClean="0"/>
              <a:t>Login </a:t>
            </a:r>
            <a:r>
              <a:rPr lang="zh-CN" altLang="en-US" dirty="0" smtClean="0"/>
              <a:t>模块                          负责登陆</a:t>
            </a:r>
            <a:endParaRPr lang="en-US" altLang="zh-CN" dirty="0" smtClean="0"/>
          </a:p>
          <a:p>
            <a:r>
              <a:rPr lang="en-US" altLang="zh-CN" dirty="0" smtClean="0"/>
              <a:t>Nonuser </a:t>
            </a:r>
            <a:r>
              <a:rPr lang="zh-CN" altLang="en-US" dirty="0" smtClean="0"/>
              <a:t>模块                        负责非用户信息（包括司机车辆营业厅等等）</a:t>
            </a:r>
            <a:endParaRPr lang="en-US" altLang="zh-CN" dirty="0" smtClean="0"/>
          </a:p>
          <a:p>
            <a:r>
              <a:rPr lang="en-US" altLang="zh-CN" dirty="0" smtClean="0"/>
              <a:t>Sheet </a:t>
            </a:r>
            <a:r>
              <a:rPr lang="zh-CN" altLang="en-US" dirty="0" smtClean="0"/>
              <a:t>模块                           负责单据管理（包括填写单据和审批单据）</a:t>
            </a:r>
            <a:endParaRPr lang="en-US" altLang="zh-CN" dirty="0" smtClean="0"/>
          </a:p>
          <a:p>
            <a:r>
              <a:rPr lang="en-US" altLang="zh-CN" dirty="0" smtClean="0"/>
              <a:t>Staff Manage </a:t>
            </a:r>
            <a:r>
              <a:rPr lang="zh-CN" altLang="en-US" dirty="0" smtClean="0"/>
              <a:t>模块                        负责人员管理</a:t>
            </a:r>
            <a:endParaRPr lang="en-US" altLang="zh-CN" dirty="0" smtClean="0"/>
          </a:p>
          <a:p>
            <a:r>
              <a:rPr lang="en-US" altLang="zh-CN" dirty="0" smtClean="0"/>
              <a:t>User </a:t>
            </a:r>
            <a:r>
              <a:rPr lang="zh-CN" altLang="en-US" dirty="0" smtClean="0"/>
              <a:t>模块                         负责账户管理</a:t>
            </a:r>
            <a:endParaRPr lang="en-US" altLang="zh-CN" dirty="0" smtClean="0"/>
          </a:p>
          <a:p>
            <a:r>
              <a:rPr lang="en-US" altLang="zh-CN" dirty="0" smtClean="0"/>
              <a:t>Utility </a:t>
            </a:r>
            <a:r>
              <a:rPr lang="zh-CN" altLang="en-US" dirty="0" smtClean="0"/>
              <a:t>模块                         负责公用部分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2936383" y="2414146"/>
            <a:ext cx="95303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3088783" y="2824123"/>
            <a:ext cx="95303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320603" y="3234100"/>
            <a:ext cx="95303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2959994" y="3646374"/>
            <a:ext cx="95303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2367566" y="4033491"/>
            <a:ext cx="95303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2612264" y="4454353"/>
            <a:ext cx="95303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2844084" y="4829496"/>
            <a:ext cx="95303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2674511" y="5243224"/>
            <a:ext cx="95303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3447244" y="5656952"/>
            <a:ext cx="95303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2431960" y="6048475"/>
            <a:ext cx="95303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2517817" y="6484408"/>
            <a:ext cx="95303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7418230" y="2794972"/>
            <a:ext cx="3915178" cy="15031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585656" y="2987899"/>
            <a:ext cx="3580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组内分工按照模块划分：</a:t>
            </a:r>
            <a:endParaRPr lang="en-US" altLang="zh-CN" sz="2000" b="1" dirty="0" smtClean="0"/>
          </a:p>
          <a:p>
            <a:r>
              <a:rPr lang="zh-CN" altLang="en-US" sz="2000" b="1" dirty="0"/>
              <a:t>同一模块</a:t>
            </a:r>
            <a:r>
              <a:rPr lang="zh-CN" altLang="en-US" sz="2000" b="1" dirty="0" smtClean="0"/>
              <a:t>的展示层，逻辑层和数据层都由同一个人完成</a:t>
            </a:r>
            <a:endParaRPr lang="zh-CN" altLang="en-US" sz="2000" b="1" dirty="0"/>
          </a:p>
        </p:txBody>
      </p:sp>
      <p:pic>
        <p:nvPicPr>
          <p:cNvPr id="5" name="图片 4" descr="初始逻辑设计包图表达逻辑视角V5.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83615" y="12700"/>
            <a:ext cx="9279890" cy="6702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设计部分存在的问题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用例分工与模块的分工不一致，看别人的文档是一件很痛苦的事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【这再一次说明文档的重要性】</a:t>
            </a:r>
            <a:endParaRPr lang="zh-CN" altLang="en-US"/>
          </a:p>
          <a:p>
            <a:r>
              <a:rPr lang="zh-CN" altLang="en-US"/>
              <a:t>设计用例时漏了部分过程或者是项目实践中的要求，</a:t>
            </a:r>
            <a:r>
              <a:rPr lang="zh-CN" altLang="en-US">
                <a:sym typeface="+mn-ea"/>
              </a:rPr>
              <a:t>实现时才发现功能不全，</a:t>
            </a:r>
            <a:r>
              <a:rPr lang="zh-CN" altLang="en-US"/>
              <a:t>导致文档变动大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比如：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115820" y="4561205"/>
            <a:ext cx="7393940" cy="1397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采用每个人负责几个模块的分工方式，各自实现自己的界面、</a:t>
            </a:r>
            <a:r>
              <a:rPr lang="en-US" altLang="zh-CN"/>
              <a:t>bl</a:t>
            </a:r>
            <a:r>
              <a:rPr lang="zh-CN" altLang="en-US"/>
              <a:t>和数据层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界面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根据界面原型完成实际界面的设计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付款单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9695" y="1222375"/>
            <a:ext cx="6749415" cy="51314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18430" y="1213485"/>
            <a:ext cx="6708140" cy="5098415"/>
          </a:xfrm>
          <a:prstGeom prst="rect">
            <a:avLst/>
          </a:prstGeom>
        </p:spPr>
      </p:pic>
      <p:pic>
        <p:nvPicPr>
          <p:cNvPr id="6" name="图片 5" descr="银行账户管理界面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7155" y="1231900"/>
            <a:ext cx="6709410" cy="50996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rcRect l="18744" t="5417" r="18861" b="10834"/>
          <a:stretch>
            <a:fillRect/>
          </a:stretch>
        </p:blipFill>
        <p:spPr>
          <a:xfrm>
            <a:off x="5095875" y="1215390"/>
            <a:ext cx="6831965" cy="515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实现部分存在的问题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Build-Fix</a:t>
            </a:r>
            <a:r>
              <a:rPr lang="zh-CN" altLang="en-US"/>
              <a:t>模式 修修补补补补修修不停歇也</a:t>
            </a:r>
            <a:r>
              <a:rPr lang="en-US" altLang="zh-CN"/>
              <a:t>...</a:t>
            </a:r>
            <a:endParaRPr lang="en-US" altLang="zh-CN"/>
          </a:p>
          <a:p>
            <a:r>
              <a:rPr lang="zh-CN" altLang="en-US"/>
              <a:t>测试不可靠，</a:t>
            </a:r>
            <a:r>
              <a:rPr lang="en-US" altLang="zh-CN"/>
              <a:t> </a:t>
            </a:r>
            <a:r>
              <a:rPr lang="zh-CN" altLang="en-US"/>
              <a:t>太过依赖</a:t>
            </a:r>
            <a:r>
              <a:rPr lang="en-US" altLang="zh-CN"/>
              <a:t>syso</a:t>
            </a:r>
            <a:r>
              <a:rPr lang="zh-CN" altLang="en-US"/>
              <a:t>大法</a:t>
            </a:r>
            <a:endParaRPr lang="zh-CN" altLang="en-US"/>
          </a:p>
          <a:p>
            <a:r>
              <a:rPr lang="zh-CN" altLang="en-US"/>
              <a:t>互相之间应当增加更多交流和商榷，否则，再回首时，已是不归路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值得引用的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0</TotalTime>
  <Words>812</Words>
  <Application>Kingsoft Office WPP</Application>
  <PresentationFormat>宽屏</PresentationFormat>
  <Paragraphs>53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值得引用的</vt:lpstr>
      <vt:lpstr>小组报告</vt:lpstr>
      <vt:lpstr>PowerPoint 演示文稿</vt:lpstr>
      <vt:lpstr>详细设计情况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小组报告</dc:title>
  <dc:creator>李莹</dc:creator>
  <cp:lastModifiedBy>dell</cp:lastModifiedBy>
  <cp:revision>14</cp:revision>
  <dcterms:created xsi:type="dcterms:W3CDTF">2015-12-24T16:28:00Z</dcterms:created>
  <dcterms:modified xsi:type="dcterms:W3CDTF">2015-12-29T12:25:20Z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