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81"/>
    <p:restoredTop sz="94628"/>
  </p:normalViewPr>
  <p:slideViewPr>
    <p:cSldViewPr snapToGrid="0" snapToObjects="1">
      <p:cViewPr varScale="1">
        <p:scale>
          <a:sx n="114" d="100"/>
          <a:sy n="114" d="100"/>
        </p:scale>
        <p:origin x="5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AF3974-4020-DC43-B140-5C6C488F5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5E66C0-4739-984D-8820-1627BADC2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A28A64-C2AA-FB4C-8C10-02EA6EA26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2020/10/13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92DB48-4A2E-D544-B441-223FF60BC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CC8561-1DB2-2141-B9BD-38155F664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5488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58DB80-461A-634C-ADC1-65F36C087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BFACFA-3D50-BC4E-A47A-1E7D6B41D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9A1489-8E57-FF4F-B308-95EF1D6B9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2020/10/13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1A05CA-D29E-A545-B8AC-4EA3D633D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2E14E6-55E4-7F4B-9814-1572710C4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060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2A18745-3C06-8740-91F7-99B1D0165C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DE7489-EE9B-C446-BB14-89BFADB86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C090FC-7D27-FD45-B796-17D3081C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2020/10/13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1D7C1C-FCDA-1548-AD3A-BFFE9DA72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7669AD-C2AA-0A4C-97DA-8A3A20CA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5458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41FD42-6201-294D-89D8-42D14B497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E0EABC-4E70-9E4F-A1D4-B9AFA2917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E0CF49-B884-4043-8227-9682C01AB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2020/10/13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34E03A-D5EE-9F4A-AAA8-EB59ECF8F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D9DDDA-3183-2F49-BB26-8C92919E0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8310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717DB3-B917-934B-95CB-28FF231AC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726743-9F69-2B49-9AE0-9E67ED856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B4FE00-CB6B-FD47-8348-886589C86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2020/10/13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1141C7-BB57-B94D-82CB-4E12E8D50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D7E7BC-3809-FC4D-807B-C1620D790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853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2CB0D5-88FA-1B45-8D1F-C335C74DC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507330-B2BB-0144-A90D-98E2E1FD1B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224483-E4B8-4E42-8F76-0C283321E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E1648E-0FB5-874A-8F1A-2BBFE2BEF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2020/10/13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4C7C48-0A67-CF4D-83C6-6805EB4A0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3305AC-429E-4842-9AB8-398FD6C7F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1925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C4BD3E-7A36-4842-A1DF-03577E0DF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0901C5-A11B-F94C-AFC5-6EC9D9A02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0F625A-CDDE-CD42-8F56-CB0912C20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98DAC08-EB63-1142-BFE7-6F63A433C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03DDCB7-FFDD-5A4F-8823-5EFE4F0AC1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0D41FD6-9842-1B43-B0D8-F4F264E80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2020/10/13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306B5D1-9579-904E-9208-9E5E4EBE5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256F7F9-98FF-D94C-B346-BAAC7D63C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3585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8F8080-C085-924E-91DD-B5BCA02B7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8BAA3CD-2A80-E747-9631-990ACFCDC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2020/10/13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79B8DC-6CC5-0040-8A99-66FF2D349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AF0578-DDC7-974E-92EA-80F05386E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5430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7E4311-D3F4-6D4E-8753-F61A9F653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2020/10/13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9B13250-E0B5-604F-BFD6-1F20D9913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E1BE17-345F-214E-B3A5-1D7DF0BE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5820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B534CD-63D9-3245-8FE1-31290DABF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A7CD3A-D99B-244E-9730-CB2A9DA62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5FB1A5-B73E-D34C-91E9-8B41AB2B3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1DB1B2-15C9-AE46-B263-72156EE10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2020/10/13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DB9CD0-6A23-2244-97A0-EF6C0E484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23EC48-4EE4-7E43-8F82-D6087F4BB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538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A2EC81-590B-4340-A80C-5418BD309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3765EE8-6CEB-2A44-86FA-FD7451928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BAA5C1-DFF8-2E45-997A-2238E07B8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419BA9-11CB-8D49-B895-96830AB9C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2020/10/13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F5F4A0-7398-714E-940F-38CBC110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A959BF-CE3A-244A-A1AE-C90510E76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4663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9A2B48-C8C0-1D42-8CC3-94FAA1ACD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DC722B-34FF-3642-B92B-51E6FD6F5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E2C005-B9C2-3C41-BB43-2F6FCBEDB2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9BE28-8116-0E46-93C2-74159096E69E}" type="datetimeFigureOut">
              <a:rPr kumimoji="1" lang="zh-CN" altLang="en-US" smtClean="0"/>
              <a:t>2020/10/13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D69DFE-3BA6-8449-9285-2B2B157839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D9ECF1-4548-9540-BBD8-D13E76353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1741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70E6EED-FBED-0240-8F82-91736CBA3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488286"/>
              </p:ext>
            </p:extLst>
          </p:nvPr>
        </p:nvGraphicFramePr>
        <p:xfrm>
          <a:off x="748762" y="2818129"/>
          <a:ext cx="588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400">
                  <a:extLst>
                    <a:ext uri="{9D8B030D-6E8A-4147-A177-3AD203B41FA5}">
                      <a16:colId xmlns:a16="http://schemas.microsoft.com/office/drawing/2014/main" val="2278590028"/>
                    </a:ext>
                  </a:extLst>
                </a:gridCol>
                <a:gridCol w="1472400">
                  <a:extLst>
                    <a:ext uri="{9D8B030D-6E8A-4147-A177-3AD203B41FA5}">
                      <a16:colId xmlns:a16="http://schemas.microsoft.com/office/drawing/2014/main" val="4080892430"/>
                    </a:ext>
                  </a:extLst>
                </a:gridCol>
                <a:gridCol w="1846001">
                  <a:extLst>
                    <a:ext uri="{9D8B030D-6E8A-4147-A177-3AD203B41FA5}">
                      <a16:colId xmlns:a16="http://schemas.microsoft.com/office/drawing/2014/main" val="2845361826"/>
                    </a:ext>
                  </a:extLst>
                </a:gridCol>
                <a:gridCol w="109879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ChunkSize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PackedIntsVersion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Chunk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85B4D58-2D1D-1C45-9228-AB5B7C34AC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031376"/>
              </p:ext>
            </p:extLst>
          </p:nvPr>
        </p:nvGraphicFramePr>
        <p:xfrm>
          <a:off x="7208343" y="2817375"/>
          <a:ext cx="44259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6487">
                  <a:extLst>
                    <a:ext uri="{9D8B030D-6E8A-4147-A177-3AD203B41FA5}">
                      <a16:colId xmlns:a16="http://schemas.microsoft.com/office/drawing/2014/main" val="2278590028"/>
                    </a:ext>
                  </a:extLst>
                </a:gridCol>
                <a:gridCol w="1106487">
                  <a:extLst>
                    <a:ext uri="{9D8B030D-6E8A-4147-A177-3AD203B41FA5}">
                      <a16:colId xmlns:a16="http://schemas.microsoft.com/office/drawing/2014/main" val="2845361826"/>
                    </a:ext>
                  </a:extLst>
                </a:gridCol>
                <a:gridCol w="1498321">
                  <a:extLst>
                    <a:ext uri="{9D8B030D-6E8A-4147-A177-3AD203B41FA5}">
                      <a16:colId xmlns:a16="http://schemas.microsoft.com/office/drawing/2014/main" val="708524445"/>
                    </a:ext>
                  </a:extLst>
                </a:gridCol>
                <a:gridCol w="714653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Chunk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ChunkCount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DirtyChunkCount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Footer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52011F9D-FFB4-CF45-8935-3D1D43F8F279}"/>
              </a:ext>
            </a:extLst>
          </p:cNvPr>
          <p:cNvSpPr txBox="1"/>
          <p:nvPr/>
        </p:nvSpPr>
        <p:spPr>
          <a:xfrm>
            <a:off x="6637353" y="2818129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C6A3851-4FF0-7D4D-A86F-A3B292CE8EBA}"/>
              </a:ext>
            </a:extLst>
          </p:cNvPr>
          <p:cNvSpPr txBox="1"/>
          <p:nvPr/>
        </p:nvSpPr>
        <p:spPr>
          <a:xfrm>
            <a:off x="6211274" y="2039006"/>
            <a:ext cx="660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.fdt</a:t>
            </a:r>
            <a:endParaRPr kumimoji="1"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08170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21447FD-3CC8-B64F-A632-E177036CC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333976"/>
              </p:ext>
            </p:extLst>
          </p:nvPr>
        </p:nvGraphicFramePr>
        <p:xfrm>
          <a:off x="4225962" y="687751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CompressedDocs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98BC952-7649-7047-A1B8-C6F9C1B8A5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071720"/>
              </p:ext>
            </p:extLst>
          </p:nvPr>
        </p:nvGraphicFramePr>
        <p:xfrm>
          <a:off x="3289150" y="1638011"/>
          <a:ext cx="18736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812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936812">
                  <a:extLst>
                    <a:ext uri="{9D8B030D-6E8A-4147-A177-3AD203B41FA5}">
                      <a16:colId xmlns:a16="http://schemas.microsoft.com/office/drawing/2014/main" val="552250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Doc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Doc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5302E098-1AAF-6F4F-84BE-C00DF0C9AF87}"/>
              </a:ext>
            </a:extLst>
          </p:cNvPr>
          <p:cNvSpPr txBox="1"/>
          <p:nvPr/>
        </p:nvSpPr>
        <p:spPr>
          <a:xfrm>
            <a:off x="5162773" y="1639519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E4879FA-7383-5140-9D3E-0891D5BCEE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618906"/>
              </p:ext>
            </p:extLst>
          </p:nvPr>
        </p:nvGraphicFramePr>
        <p:xfrm>
          <a:off x="5733763" y="1638011"/>
          <a:ext cx="9368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812">
                  <a:extLst>
                    <a:ext uri="{9D8B030D-6E8A-4147-A177-3AD203B41FA5}">
                      <a16:colId xmlns:a16="http://schemas.microsoft.com/office/drawing/2014/main" val="552250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Doc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386FF2AB-DDA1-5A4F-AB54-80E2A560F960}"/>
              </a:ext>
            </a:extLst>
          </p:cNvPr>
          <p:cNvCxnSpPr>
            <a:cxnSpLocks/>
          </p:cNvCxnSpPr>
          <p:nvPr/>
        </p:nvCxnSpPr>
        <p:spPr>
          <a:xfrm flipH="1">
            <a:off x="3289150" y="1058591"/>
            <a:ext cx="936812" cy="579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D26CB75E-86A3-CB44-B03B-613CDDDE4F9F}"/>
              </a:ext>
            </a:extLst>
          </p:cNvPr>
          <p:cNvCxnSpPr>
            <a:cxnSpLocks/>
          </p:cNvCxnSpPr>
          <p:nvPr/>
        </p:nvCxnSpPr>
        <p:spPr>
          <a:xfrm>
            <a:off x="5701278" y="1058591"/>
            <a:ext cx="969297" cy="579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6542711B-F948-7745-8CC4-3CF0BB82CC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592351"/>
              </p:ext>
            </p:extLst>
          </p:nvPr>
        </p:nvGraphicFramePr>
        <p:xfrm>
          <a:off x="2185077" y="2588271"/>
          <a:ext cx="31449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47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572479">
                  <a:extLst>
                    <a:ext uri="{9D8B030D-6E8A-4147-A177-3AD203B41FA5}">
                      <a16:colId xmlns:a16="http://schemas.microsoft.com/office/drawing/2014/main" val="552250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FieldNumAndType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Value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C7DF5621-B9EE-F64C-900B-4D919CF5922F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2185076" y="2008851"/>
            <a:ext cx="2040886" cy="577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F7340B06-8CCD-514E-9532-D555EDF8B176}"/>
              </a:ext>
            </a:extLst>
          </p:cNvPr>
          <p:cNvCxnSpPr>
            <a:cxnSpLocks/>
          </p:cNvCxnSpPr>
          <p:nvPr/>
        </p:nvCxnSpPr>
        <p:spPr>
          <a:xfrm>
            <a:off x="5162773" y="2008851"/>
            <a:ext cx="3883210" cy="577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1C36B887-C44B-5D4F-AD00-9FEB493AF8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205009"/>
              </p:ext>
            </p:extLst>
          </p:nvPr>
        </p:nvGraphicFramePr>
        <p:xfrm>
          <a:off x="5901025" y="2586763"/>
          <a:ext cx="31449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47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572479">
                  <a:extLst>
                    <a:ext uri="{9D8B030D-6E8A-4147-A177-3AD203B41FA5}">
                      <a16:colId xmlns:a16="http://schemas.microsoft.com/office/drawing/2014/main" val="552250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FieldNumAndType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Value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26E6AA46-39BD-624C-AB5D-4CDB0CAFB84A}"/>
              </a:ext>
            </a:extLst>
          </p:cNvPr>
          <p:cNvSpPr txBox="1"/>
          <p:nvPr/>
        </p:nvSpPr>
        <p:spPr>
          <a:xfrm>
            <a:off x="5330035" y="2588271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2236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40791C9F-9B93-FA4D-B3C9-E01C3D9952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365329"/>
              </p:ext>
            </p:extLst>
          </p:nvPr>
        </p:nvGraphicFramePr>
        <p:xfrm>
          <a:off x="2251265" y="1849035"/>
          <a:ext cx="72312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378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536378">
                  <a:extLst>
                    <a:ext uri="{9D8B030D-6E8A-4147-A177-3AD203B41FA5}">
                      <a16:colId xmlns:a16="http://schemas.microsoft.com/office/drawing/2014/main" val="1453771773"/>
                    </a:ext>
                  </a:extLst>
                </a:gridCol>
                <a:gridCol w="1386151">
                  <a:extLst>
                    <a:ext uri="{9D8B030D-6E8A-4147-A177-3AD203B41FA5}">
                      <a16:colId xmlns:a16="http://schemas.microsoft.com/office/drawing/2014/main" val="3961371544"/>
                    </a:ext>
                  </a:extLst>
                </a:gridCol>
                <a:gridCol w="1386151">
                  <a:extLst>
                    <a:ext uri="{9D8B030D-6E8A-4147-A177-3AD203B41FA5}">
                      <a16:colId xmlns:a16="http://schemas.microsoft.com/office/drawing/2014/main" val="2186690074"/>
                    </a:ext>
                  </a:extLst>
                </a:gridCol>
                <a:gridCol w="1386151">
                  <a:extLst>
                    <a:ext uri="{9D8B030D-6E8A-4147-A177-3AD203B41FA5}">
                      <a16:colId xmlns:a16="http://schemas.microsoft.com/office/drawing/2014/main" val="15098977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DocBase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ChunkDocs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DocFieldCounts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DocLengths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CompressedDocs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6C010354-CC8F-6E4E-AD97-B9B3C48730D8}"/>
              </a:ext>
            </a:extLst>
          </p:cNvPr>
          <p:cNvCxnSpPr>
            <a:cxnSpLocks/>
          </p:cNvCxnSpPr>
          <p:nvPr/>
        </p:nvCxnSpPr>
        <p:spPr>
          <a:xfrm flipH="1">
            <a:off x="2251265" y="1148455"/>
            <a:ext cx="2784403" cy="7005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943689-1D30-9845-A4FF-FA3DB5FCC816}"/>
              </a:ext>
            </a:extLst>
          </p:cNvPr>
          <p:cNvCxnSpPr>
            <a:cxnSpLocks/>
          </p:cNvCxnSpPr>
          <p:nvPr/>
        </p:nvCxnSpPr>
        <p:spPr>
          <a:xfrm>
            <a:off x="6169521" y="1168237"/>
            <a:ext cx="3312953" cy="6792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BC6F1916-8684-6940-AF0A-438316593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729997"/>
              </p:ext>
            </p:extLst>
          </p:nvPr>
        </p:nvGraphicFramePr>
        <p:xfrm>
          <a:off x="2251265" y="3058160"/>
          <a:ext cx="21658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5872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dirty="0">
                          <a:solidFill>
                            <a:schemeClr val="tx1"/>
                          </a:solidFill>
                        </a:rPr>
                        <a:t>numBufferedDocs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|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" altLang="zh-CN" sz="1200" dirty="0">
                          <a:solidFill>
                            <a:schemeClr val="tx1"/>
                          </a:solidFill>
                        </a:rPr>
                        <a:t>slicedBit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20636373-5E43-2D48-87A0-B26AD768E570}"/>
              </a:ext>
            </a:extLst>
          </p:cNvPr>
          <p:cNvCxnSpPr>
            <a:cxnSpLocks/>
          </p:cNvCxnSpPr>
          <p:nvPr/>
        </p:nvCxnSpPr>
        <p:spPr>
          <a:xfrm flipH="1">
            <a:off x="4417137" y="2218367"/>
            <a:ext cx="913146" cy="839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1DA1F8DA-68A5-0C49-9620-F49211FBF6F2}"/>
              </a:ext>
            </a:extLst>
          </p:cNvPr>
          <p:cNvCxnSpPr>
            <a:cxnSpLocks/>
          </p:cNvCxnSpPr>
          <p:nvPr/>
        </p:nvCxnSpPr>
        <p:spPr>
          <a:xfrm flipH="1">
            <a:off x="2251265" y="2218367"/>
            <a:ext cx="1517847" cy="839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8B4B2699-F43F-EF4A-B558-8B5334642B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043551"/>
              </p:ext>
            </p:extLst>
          </p:nvPr>
        </p:nvGraphicFramePr>
        <p:xfrm>
          <a:off x="4873710" y="3058160"/>
          <a:ext cx="1475316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155073182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PackedIntsValue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28EE9578-7FD2-4241-BD1F-7CF5FFE7F268}"/>
              </a:ext>
            </a:extLst>
          </p:cNvPr>
          <p:cNvCxnSpPr>
            <a:cxnSpLocks/>
          </p:cNvCxnSpPr>
          <p:nvPr/>
        </p:nvCxnSpPr>
        <p:spPr>
          <a:xfrm flipH="1">
            <a:off x="6349026" y="2216859"/>
            <a:ext cx="342562" cy="841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7DFAEF02-4274-5C49-8220-AABAFF5BCB20}"/>
              </a:ext>
            </a:extLst>
          </p:cNvPr>
          <p:cNvCxnSpPr>
            <a:cxnSpLocks/>
          </p:cNvCxnSpPr>
          <p:nvPr/>
        </p:nvCxnSpPr>
        <p:spPr>
          <a:xfrm flipH="1">
            <a:off x="4873710" y="2216859"/>
            <a:ext cx="456573" cy="841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B8E96AF8-DA90-4F4B-A12B-8E0E5941B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565254"/>
              </p:ext>
            </p:extLst>
          </p:nvPr>
        </p:nvGraphicFramePr>
        <p:xfrm>
          <a:off x="6691588" y="3054585"/>
          <a:ext cx="1475316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155073182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PackedIntsValue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FDA21E5C-7DC7-B349-9ABE-882B3802CD66}"/>
              </a:ext>
            </a:extLst>
          </p:cNvPr>
          <p:cNvCxnSpPr>
            <a:cxnSpLocks/>
          </p:cNvCxnSpPr>
          <p:nvPr/>
        </p:nvCxnSpPr>
        <p:spPr>
          <a:xfrm>
            <a:off x="6691588" y="2215351"/>
            <a:ext cx="0" cy="839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4355ECEC-8A99-9C49-914A-12D95AFCBD30}"/>
              </a:ext>
            </a:extLst>
          </p:cNvPr>
          <p:cNvCxnSpPr>
            <a:cxnSpLocks/>
          </p:cNvCxnSpPr>
          <p:nvPr/>
        </p:nvCxnSpPr>
        <p:spPr>
          <a:xfrm>
            <a:off x="8084634" y="2215351"/>
            <a:ext cx="82270" cy="839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A4FD3113-2720-B442-8F74-DE11FB07AC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414043"/>
              </p:ext>
            </p:extLst>
          </p:nvPr>
        </p:nvGraphicFramePr>
        <p:xfrm>
          <a:off x="8545662" y="3053077"/>
          <a:ext cx="18736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812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936812">
                  <a:extLst>
                    <a:ext uri="{9D8B030D-6E8A-4147-A177-3AD203B41FA5}">
                      <a16:colId xmlns:a16="http://schemas.microsoft.com/office/drawing/2014/main" val="552250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Doc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Doc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43" name="文本框 42">
            <a:extLst>
              <a:ext uri="{FF2B5EF4-FFF2-40B4-BE49-F238E27FC236}">
                <a16:creationId xmlns:a16="http://schemas.microsoft.com/office/drawing/2014/main" id="{59F98215-429D-5C4C-AD46-9B337B79E2CC}"/>
              </a:ext>
            </a:extLst>
          </p:cNvPr>
          <p:cNvSpPr txBox="1"/>
          <p:nvPr/>
        </p:nvSpPr>
        <p:spPr>
          <a:xfrm>
            <a:off x="10419285" y="3054585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graphicFrame>
        <p:nvGraphicFramePr>
          <p:cNvPr id="44" name="表格 43">
            <a:extLst>
              <a:ext uri="{FF2B5EF4-FFF2-40B4-BE49-F238E27FC236}">
                <a16:creationId xmlns:a16="http://schemas.microsoft.com/office/drawing/2014/main" id="{7F682358-1C8E-7949-BF37-0C9159A861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87934"/>
              </p:ext>
            </p:extLst>
          </p:nvPr>
        </p:nvGraphicFramePr>
        <p:xfrm>
          <a:off x="10990275" y="3053077"/>
          <a:ext cx="9368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812">
                  <a:extLst>
                    <a:ext uri="{9D8B030D-6E8A-4147-A177-3AD203B41FA5}">
                      <a16:colId xmlns:a16="http://schemas.microsoft.com/office/drawing/2014/main" val="552250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Doc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45" name="表格 44">
            <a:extLst>
              <a:ext uri="{FF2B5EF4-FFF2-40B4-BE49-F238E27FC236}">
                <a16:creationId xmlns:a16="http://schemas.microsoft.com/office/drawing/2014/main" id="{4AFF010A-DF20-C94D-ADC0-4A33F59E9B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657223"/>
              </p:ext>
            </p:extLst>
          </p:nvPr>
        </p:nvGraphicFramePr>
        <p:xfrm>
          <a:off x="8386539" y="4003337"/>
          <a:ext cx="31449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47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572479">
                  <a:extLst>
                    <a:ext uri="{9D8B030D-6E8A-4147-A177-3AD203B41FA5}">
                      <a16:colId xmlns:a16="http://schemas.microsoft.com/office/drawing/2014/main" val="552250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FieldNumAndType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Value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FDFE4670-DB25-C64F-B3FF-6201DFFFAD6C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4625306" y="3423917"/>
            <a:ext cx="4857168" cy="557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6DF55BCB-4F71-524D-B780-A66EC0EAFBE7}"/>
              </a:ext>
            </a:extLst>
          </p:cNvPr>
          <p:cNvCxnSpPr>
            <a:cxnSpLocks/>
          </p:cNvCxnSpPr>
          <p:nvPr/>
        </p:nvCxnSpPr>
        <p:spPr>
          <a:xfrm>
            <a:off x="10419285" y="3423917"/>
            <a:ext cx="1112212" cy="579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3CF458FE-5B7B-EE41-8F48-99BF19A8E431}"/>
              </a:ext>
            </a:extLst>
          </p:cNvPr>
          <p:cNvCxnSpPr>
            <a:cxnSpLocks/>
          </p:cNvCxnSpPr>
          <p:nvPr/>
        </p:nvCxnSpPr>
        <p:spPr>
          <a:xfrm>
            <a:off x="8084633" y="2215351"/>
            <a:ext cx="424833" cy="837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A5B79DC1-D0E5-2D4F-B165-F26893BA5990}"/>
              </a:ext>
            </a:extLst>
          </p:cNvPr>
          <p:cNvCxnSpPr>
            <a:cxnSpLocks/>
          </p:cNvCxnSpPr>
          <p:nvPr/>
        </p:nvCxnSpPr>
        <p:spPr>
          <a:xfrm>
            <a:off x="9423240" y="2213843"/>
            <a:ext cx="2503847" cy="817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BE2C1B64-5F12-6546-A1EF-6056ABF763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248438"/>
              </p:ext>
            </p:extLst>
          </p:nvPr>
        </p:nvGraphicFramePr>
        <p:xfrm>
          <a:off x="4625307" y="4003337"/>
          <a:ext cx="31449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47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572479">
                  <a:extLst>
                    <a:ext uri="{9D8B030D-6E8A-4147-A177-3AD203B41FA5}">
                      <a16:colId xmlns:a16="http://schemas.microsoft.com/office/drawing/2014/main" val="552250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FieldNumAndType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Value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28" name="文本框 27">
            <a:extLst>
              <a:ext uri="{FF2B5EF4-FFF2-40B4-BE49-F238E27FC236}">
                <a16:creationId xmlns:a16="http://schemas.microsoft.com/office/drawing/2014/main" id="{B34E5520-7BA3-0B4A-9EB5-9AD3BE5E26A6}"/>
              </a:ext>
            </a:extLst>
          </p:cNvPr>
          <p:cNvSpPr txBox="1"/>
          <p:nvPr/>
        </p:nvSpPr>
        <p:spPr>
          <a:xfrm>
            <a:off x="7840274" y="4004845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8EE1657E-99E4-FA4D-9D79-FF54B3939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15213"/>
              </p:ext>
            </p:extLst>
          </p:nvPr>
        </p:nvGraphicFramePr>
        <p:xfrm>
          <a:off x="280930" y="777464"/>
          <a:ext cx="588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400">
                  <a:extLst>
                    <a:ext uri="{9D8B030D-6E8A-4147-A177-3AD203B41FA5}">
                      <a16:colId xmlns:a16="http://schemas.microsoft.com/office/drawing/2014/main" val="2278590028"/>
                    </a:ext>
                  </a:extLst>
                </a:gridCol>
                <a:gridCol w="1472400">
                  <a:extLst>
                    <a:ext uri="{9D8B030D-6E8A-4147-A177-3AD203B41FA5}">
                      <a16:colId xmlns:a16="http://schemas.microsoft.com/office/drawing/2014/main" val="4080892430"/>
                    </a:ext>
                  </a:extLst>
                </a:gridCol>
                <a:gridCol w="1846001">
                  <a:extLst>
                    <a:ext uri="{9D8B030D-6E8A-4147-A177-3AD203B41FA5}">
                      <a16:colId xmlns:a16="http://schemas.microsoft.com/office/drawing/2014/main" val="2845361826"/>
                    </a:ext>
                  </a:extLst>
                </a:gridCol>
                <a:gridCol w="109879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ChunkSize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PackedIntsVersion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Chunk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1B18BCF4-947E-AA43-ADC5-A95B0EAD18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863762"/>
              </p:ext>
            </p:extLst>
          </p:nvPr>
        </p:nvGraphicFramePr>
        <p:xfrm>
          <a:off x="6740511" y="776710"/>
          <a:ext cx="44259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6487">
                  <a:extLst>
                    <a:ext uri="{9D8B030D-6E8A-4147-A177-3AD203B41FA5}">
                      <a16:colId xmlns:a16="http://schemas.microsoft.com/office/drawing/2014/main" val="2278590028"/>
                    </a:ext>
                  </a:extLst>
                </a:gridCol>
                <a:gridCol w="1106487">
                  <a:extLst>
                    <a:ext uri="{9D8B030D-6E8A-4147-A177-3AD203B41FA5}">
                      <a16:colId xmlns:a16="http://schemas.microsoft.com/office/drawing/2014/main" val="2845361826"/>
                    </a:ext>
                  </a:extLst>
                </a:gridCol>
                <a:gridCol w="1498321">
                  <a:extLst>
                    <a:ext uri="{9D8B030D-6E8A-4147-A177-3AD203B41FA5}">
                      <a16:colId xmlns:a16="http://schemas.microsoft.com/office/drawing/2014/main" val="708524445"/>
                    </a:ext>
                  </a:extLst>
                </a:gridCol>
                <a:gridCol w="714653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Chunk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ChunkCount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DirtyChunkCount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Footer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37" name="文本框 36">
            <a:extLst>
              <a:ext uri="{FF2B5EF4-FFF2-40B4-BE49-F238E27FC236}">
                <a16:creationId xmlns:a16="http://schemas.microsoft.com/office/drawing/2014/main" id="{3B49E51F-7103-0641-83C1-F375F886BE16}"/>
              </a:ext>
            </a:extLst>
          </p:cNvPr>
          <p:cNvSpPr txBox="1"/>
          <p:nvPr/>
        </p:nvSpPr>
        <p:spPr>
          <a:xfrm>
            <a:off x="6169521" y="777464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BFDC1B3-D57B-7F46-A269-B634D051C2B1}"/>
              </a:ext>
            </a:extLst>
          </p:cNvPr>
          <p:cNvSpPr txBox="1"/>
          <p:nvPr/>
        </p:nvSpPr>
        <p:spPr>
          <a:xfrm>
            <a:off x="5743442" y="-1659"/>
            <a:ext cx="660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.fdt</a:t>
            </a:r>
            <a:endParaRPr kumimoji="1"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84312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CBD5827-952E-D049-8A2E-6B7506C98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513892"/>
              </p:ext>
            </p:extLst>
          </p:nvPr>
        </p:nvGraphicFramePr>
        <p:xfrm>
          <a:off x="2276961" y="2916742"/>
          <a:ext cx="44259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278590028"/>
                    </a:ext>
                  </a:extLst>
                </a:gridCol>
                <a:gridCol w="1475316">
                  <a:extLst>
                    <a:ext uri="{9D8B030D-6E8A-4147-A177-3AD203B41FA5}">
                      <a16:colId xmlns:a16="http://schemas.microsoft.com/office/drawing/2014/main" val="2845361826"/>
                    </a:ext>
                  </a:extLst>
                </a:gridCol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PackedIntsVersion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039A3DB-60F5-B44F-BEB5-7C92FBC841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160169"/>
              </p:ext>
            </p:extLst>
          </p:nvPr>
        </p:nvGraphicFramePr>
        <p:xfrm>
          <a:off x="7273899" y="2916742"/>
          <a:ext cx="29506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278590028"/>
                    </a:ext>
                  </a:extLst>
                </a:gridCol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Footer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70AD9BEB-244B-454C-B700-862075494E22}"/>
              </a:ext>
            </a:extLst>
          </p:cNvPr>
          <p:cNvSpPr txBox="1"/>
          <p:nvPr/>
        </p:nvSpPr>
        <p:spPr>
          <a:xfrm>
            <a:off x="6702909" y="291825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519E474-7AF3-B249-8789-EBBE629732D3}"/>
              </a:ext>
            </a:extLst>
          </p:cNvPr>
          <p:cNvSpPr txBox="1"/>
          <p:nvPr/>
        </p:nvSpPr>
        <p:spPr>
          <a:xfrm>
            <a:off x="5549462" y="2039007"/>
            <a:ext cx="704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.fdx</a:t>
            </a:r>
            <a:endParaRPr kumimoji="1"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48503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48A988E-21D2-5D4F-801A-152814FF12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646463"/>
              </p:ext>
            </p:extLst>
          </p:nvPr>
        </p:nvGraphicFramePr>
        <p:xfrm>
          <a:off x="4225962" y="687751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3D619C82-3CF9-B64A-9A74-CA0077E06D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711602"/>
              </p:ext>
            </p:extLst>
          </p:nvPr>
        </p:nvGraphicFramePr>
        <p:xfrm>
          <a:off x="3140425" y="1882462"/>
          <a:ext cx="36463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463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215463">
                  <a:extLst>
                    <a:ext uri="{9D8B030D-6E8A-4147-A177-3AD203B41FA5}">
                      <a16:colId xmlns:a16="http://schemas.microsoft.com/office/drawing/2014/main" val="2005516603"/>
                    </a:ext>
                  </a:extLst>
                </a:gridCol>
                <a:gridCol w="1215463">
                  <a:extLst>
                    <a:ext uri="{9D8B030D-6E8A-4147-A177-3AD203B41FA5}">
                      <a16:colId xmlns:a16="http://schemas.microsoft.com/office/drawing/2014/main" val="753023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dirty="0">
                          <a:solidFill>
                            <a:schemeClr val="tx1"/>
                          </a:solidFill>
                        </a:rPr>
                        <a:t>BlockChunks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DocBases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StartPointers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B1866BA5-2571-B14E-B2E1-E7A275AB0B56}"/>
              </a:ext>
            </a:extLst>
          </p:cNvPr>
          <p:cNvCxnSpPr>
            <a:cxnSpLocks/>
          </p:cNvCxnSpPr>
          <p:nvPr/>
        </p:nvCxnSpPr>
        <p:spPr>
          <a:xfrm flipH="1">
            <a:off x="3140425" y="1058591"/>
            <a:ext cx="1085537" cy="823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DD9529F9-7340-0F45-931B-1CF14A27CE4E}"/>
              </a:ext>
            </a:extLst>
          </p:cNvPr>
          <p:cNvCxnSpPr>
            <a:cxnSpLocks/>
          </p:cNvCxnSpPr>
          <p:nvPr/>
        </p:nvCxnSpPr>
        <p:spPr>
          <a:xfrm>
            <a:off x="5701278" y="1058591"/>
            <a:ext cx="1085536" cy="823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672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FC041E3-F2DA-0245-9A7A-14B22E4C17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579767"/>
              </p:ext>
            </p:extLst>
          </p:nvPr>
        </p:nvGraphicFramePr>
        <p:xfrm>
          <a:off x="4225962" y="687751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DocBases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912E3FF-05BA-4241-83ED-BE379A6B59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066264"/>
              </p:ext>
            </p:extLst>
          </p:nvPr>
        </p:nvGraphicFramePr>
        <p:xfrm>
          <a:off x="1722156" y="1665341"/>
          <a:ext cx="64829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732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620732">
                  <a:extLst>
                    <a:ext uri="{9D8B030D-6E8A-4147-A177-3AD203B41FA5}">
                      <a16:colId xmlns:a16="http://schemas.microsoft.com/office/drawing/2014/main" val="2928455739"/>
                    </a:ext>
                  </a:extLst>
                </a:gridCol>
                <a:gridCol w="1620732">
                  <a:extLst>
                    <a:ext uri="{9D8B030D-6E8A-4147-A177-3AD203B41FA5}">
                      <a16:colId xmlns:a16="http://schemas.microsoft.com/office/drawing/2014/main" val="3552364611"/>
                    </a:ext>
                  </a:extLst>
                </a:gridCol>
                <a:gridCol w="1620732">
                  <a:extLst>
                    <a:ext uri="{9D8B030D-6E8A-4147-A177-3AD203B41FA5}">
                      <a16:colId xmlns:a16="http://schemas.microsoft.com/office/drawing/2014/main" val="1319943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DocBase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AvgChunkDocs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BitsPerDocBaseDelta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DocBaseDeltas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DC8238E0-DA7F-8F49-A18B-8D1D2FFA82FF}"/>
              </a:ext>
            </a:extLst>
          </p:cNvPr>
          <p:cNvCxnSpPr>
            <a:cxnSpLocks/>
          </p:cNvCxnSpPr>
          <p:nvPr/>
        </p:nvCxnSpPr>
        <p:spPr>
          <a:xfrm>
            <a:off x="5701278" y="1058591"/>
            <a:ext cx="2503806" cy="606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2DC7F56E-878C-B54C-8622-0855B0E06715}"/>
              </a:ext>
            </a:extLst>
          </p:cNvPr>
          <p:cNvCxnSpPr>
            <a:cxnSpLocks/>
          </p:cNvCxnSpPr>
          <p:nvPr/>
        </p:nvCxnSpPr>
        <p:spPr>
          <a:xfrm flipV="1">
            <a:off x="1722156" y="1058591"/>
            <a:ext cx="2503806" cy="606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015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F8E8FE1-8348-0249-93BF-BF9F14E68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383337"/>
              </p:ext>
            </p:extLst>
          </p:nvPr>
        </p:nvGraphicFramePr>
        <p:xfrm>
          <a:off x="4225962" y="687751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StartPointers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38A29BF3-4CFF-AF49-970B-75C937642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648351"/>
              </p:ext>
            </p:extLst>
          </p:nvPr>
        </p:nvGraphicFramePr>
        <p:xfrm>
          <a:off x="1242758" y="1665341"/>
          <a:ext cx="74417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431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860431">
                  <a:extLst>
                    <a:ext uri="{9D8B030D-6E8A-4147-A177-3AD203B41FA5}">
                      <a16:colId xmlns:a16="http://schemas.microsoft.com/office/drawing/2014/main" val="2928455739"/>
                    </a:ext>
                  </a:extLst>
                </a:gridCol>
                <a:gridCol w="1860431">
                  <a:extLst>
                    <a:ext uri="{9D8B030D-6E8A-4147-A177-3AD203B41FA5}">
                      <a16:colId xmlns:a16="http://schemas.microsoft.com/office/drawing/2014/main" val="3552364611"/>
                    </a:ext>
                  </a:extLst>
                </a:gridCol>
                <a:gridCol w="1860431">
                  <a:extLst>
                    <a:ext uri="{9D8B030D-6E8A-4147-A177-3AD203B41FA5}">
                      <a16:colId xmlns:a16="http://schemas.microsoft.com/office/drawing/2014/main" val="1319943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StartPointerBase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AvgChunkSize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BitsPerStartPointerDelta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StartPointerDeltas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6764B6B6-EBED-6A4A-8CD8-4100FC529E28}"/>
              </a:ext>
            </a:extLst>
          </p:cNvPr>
          <p:cNvCxnSpPr>
            <a:cxnSpLocks/>
          </p:cNvCxnSpPr>
          <p:nvPr/>
        </p:nvCxnSpPr>
        <p:spPr>
          <a:xfrm>
            <a:off x="5701278" y="1058591"/>
            <a:ext cx="2983204" cy="606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3D9CB658-640A-3342-A224-6747D717D3F2}"/>
              </a:ext>
            </a:extLst>
          </p:cNvPr>
          <p:cNvCxnSpPr>
            <a:cxnSpLocks/>
          </p:cNvCxnSpPr>
          <p:nvPr/>
        </p:nvCxnSpPr>
        <p:spPr>
          <a:xfrm flipV="1">
            <a:off x="1242758" y="1058591"/>
            <a:ext cx="2983204" cy="606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272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FC65EDE-7F55-724D-84B1-4267E0086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798211"/>
              </p:ext>
            </p:extLst>
          </p:nvPr>
        </p:nvGraphicFramePr>
        <p:xfrm>
          <a:off x="1402318" y="877735"/>
          <a:ext cx="44259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278590028"/>
                    </a:ext>
                  </a:extLst>
                </a:gridCol>
                <a:gridCol w="1475316">
                  <a:extLst>
                    <a:ext uri="{9D8B030D-6E8A-4147-A177-3AD203B41FA5}">
                      <a16:colId xmlns:a16="http://schemas.microsoft.com/office/drawing/2014/main" val="2845361826"/>
                    </a:ext>
                  </a:extLst>
                </a:gridCol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PackedIntsVersion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5632879-211C-5841-AB7D-BB8AF2B76B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125640"/>
              </p:ext>
            </p:extLst>
          </p:nvPr>
        </p:nvGraphicFramePr>
        <p:xfrm>
          <a:off x="6399256" y="877735"/>
          <a:ext cx="29506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278590028"/>
                    </a:ext>
                  </a:extLst>
                </a:gridCol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Footer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BCE329DD-B011-884B-9AB9-E00CD87B7189}"/>
              </a:ext>
            </a:extLst>
          </p:cNvPr>
          <p:cNvSpPr txBox="1"/>
          <p:nvPr/>
        </p:nvSpPr>
        <p:spPr>
          <a:xfrm>
            <a:off x="5828266" y="879243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6962BB1-A1EB-6344-867F-ACC020AA1600}"/>
              </a:ext>
            </a:extLst>
          </p:cNvPr>
          <p:cNvSpPr txBox="1"/>
          <p:nvPr/>
        </p:nvSpPr>
        <p:spPr>
          <a:xfrm>
            <a:off x="4674819" y="0"/>
            <a:ext cx="704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.fdx</a:t>
            </a:r>
            <a:endParaRPr kumimoji="1" lang="zh-CN" altLang="en-US" sz="2400" b="1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C88E091-7B45-054D-9F49-2684E584E3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227208"/>
              </p:ext>
            </p:extLst>
          </p:nvPr>
        </p:nvGraphicFramePr>
        <p:xfrm>
          <a:off x="4781689" y="1912279"/>
          <a:ext cx="36463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463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215463">
                  <a:extLst>
                    <a:ext uri="{9D8B030D-6E8A-4147-A177-3AD203B41FA5}">
                      <a16:colId xmlns:a16="http://schemas.microsoft.com/office/drawing/2014/main" val="2005516603"/>
                    </a:ext>
                  </a:extLst>
                </a:gridCol>
                <a:gridCol w="1215463">
                  <a:extLst>
                    <a:ext uri="{9D8B030D-6E8A-4147-A177-3AD203B41FA5}">
                      <a16:colId xmlns:a16="http://schemas.microsoft.com/office/drawing/2014/main" val="753023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dirty="0">
                          <a:solidFill>
                            <a:schemeClr val="tx1"/>
                          </a:solidFill>
                        </a:rPr>
                        <a:t>BlockChunks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DocBases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StartPointers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8F0A4E0E-1952-FC4C-BED4-41AA1770CF82}"/>
              </a:ext>
            </a:extLst>
          </p:cNvPr>
          <p:cNvCxnSpPr>
            <a:cxnSpLocks/>
          </p:cNvCxnSpPr>
          <p:nvPr/>
        </p:nvCxnSpPr>
        <p:spPr>
          <a:xfrm flipH="1">
            <a:off x="4781689" y="1248575"/>
            <a:ext cx="1617567" cy="663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22B97DF-3FA7-1248-9554-AC94CDAAC410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7874572" y="1248575"/>
            <a:ext cx="553506" cy="663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13B748F5-8C65-EF45-94BF-89BCEDCFBE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068142"/>
              </p:ext>
            </p:extLst>
          </p:nvPr>
        </p:nvGraphicFramePr>
        <p:xfrm>
          <a:off x="497973" y="2945315"/>
          <a:ext cx="64829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732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620732">
                  <a:extLst>
                    <a:ext uri="{9D8B030D-6E8A-4147-A177-3AD203B41FA5}">
                      <a16:colId xmlns:a16="http://schemas.microsoft.com/office/drawing/2014/main" val="2928455739"/>
                    </a:ext>
                  </a:extLst>
                </a:gridCol>
                <a:gridCol w="1620732">
                  <a:extLst>
                    <a:ext uri="{9D8B030D-6E8A-4147-A177-3AD203B41FA5}">
                      <a16:colId xmlns:a16="http://schemas.microsoft.com/office/drawing/2014/main" val="3552364611"/>
                    </a:ext>
                  </a:extLst>
                </a:gridCol>
                <a:gridCol w="1620732">
                  <a:extLst>
                    <a:ext uri="{9D8B030D-6E8A-4147-A177-3AD203B41FA5}">
                      <a16:colId xmlns:a16="http://schemas.microsoft.com/office/drawing/2014/main" val="1319943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DocBase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AvgChunkDocs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BitsPerDocBaseDelta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DocBaseDeltas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35A88FB2-A9EE-1349-80A3-23F75F65A394}"/>
              </a:ext>
            </a:extLst>
          </p:cNvPr>
          <p:cNvCxnSpPr>
            <a:cxnSpLocks/>
          </p:cNvCxnSpPr>
          <p:nvPr/>
        </p:nvCxnSpPr>
        <p:spPr>
          <a:xfrm flipH="1">
            <a:off x="497973" y="2277396"/>
            <a:ext cx="5492629" cy="667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8D342F9D-613C-7C44-B9A4-DDEEEB7970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353053"/>
              </p:ext>
            </p:extLst>
          </p:nvPr>
        </p:nvGraphicFramePr>
        <p:xfrm>
          <a:off x="4430463" y="4034299"/>
          <a:ext cx="74417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431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860431">
                  <a:extLst>
                    <a:ext uri="{9D8B030D-6E8A-4147-A177-3AD203B41FA5}">
                      <a16:colId xmlns:a16="http://schemas.microsoft.com/office/drawing/2014/main" val="2928455739"/>
                    </a:ext>
                  </a:extLst>
                </a:gridCol>
                <a:gridCol w="1860431">
                  <a:extLst>
                    <a:ext uri="{9D8B030D-6E8A-4147-A177-3AD203B41FA5}">
                      <a16:colId xmlns:a16="http://schemas.microsoft.com/office/drawing/2014/main" val="3552364611"/>
                    </a:ext>
                  </a:extLst>
                </a:gridCol>
                <a:gridCol w="1860431">
                  <a:extLst>
                    <a:ext uri="{9D8B030D-6E8A-4147-A177-3AD203B41FA5}">
                      <a16:colId xmlns:a16="http://schemas.microsoft.com/office/drawing/2014/main" val="1319943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StartPointerBase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AvgChunkSize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BitsPerStartPointerDelta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StartPointerDeltas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E392FD37-B742-0B4C-BF95-C7FD0EA2EF85}"/>
              </a:ext>
            </a:extLst>
          </p:cNvPr>
          <p:cNvCxnSpPr>
            <a:cxnSpLocks/>
          </p:cNvCxnSpPr>
          <p:nvPr/>
        </p:nvCxnSpPr>
        <p:spPr>
          <a:xfrm>
            <a:off x="8428079" y="2277396"/>
            <a:ext cx="3444108" cy="1756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>
            <a:extLst>
              <a:ext uri="{FF2B5EF4-FFF2-40B4-BE49-F238E27FC236}">
                <a16:creationId xmlns:a16="http://schemas.microsoft.com/office/drawing/2014/main" id="{2F490AB7-3EC8-8F4E-8A16-78F9970CF98C}"/>
              </a:ext>
            </a:extLst>
          </p:cNvPr>
          <p:cNvCxnSpPr>
            <a:cxnSpLocks/>
          </p:cNvCxnSpPr>
          <p:nvPr/>
        </p:nvCxnSpPr>
        <p:spPr>
          <a:xfrm rot="5400000">
            <a:off x="6471275" y="3027318"/>
            <a:ext cx="1499846" cy="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6D261AA2-5D29-3344-9041-A71094FABEDC}"/>
              </a:ext>
            </a:extLst>
          </p:cNvPr>
          <p:cNvCxnSpPr>
            <a:cxnSpLocks/>
          </p:cNvCxnSpPr>
          <p:nvPr/>
        </p:nvCxnSpPr>
        <p:spPr>
          <a:xfrm flipV="1">
            <a:off x="4430463" y="3777242"/>
            <a:ext cx="2790734" cy="257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002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AA39635-80E3-F04F-9C07-4AC0C24344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309531"/>
              </p:ext>
            </p:extLst>
          </p:nvPr>
        </p:nvGraphicFramePr>
        <p:xfrm>
          <a:off x="4225962" y="687751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Chunk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244193B-26F7-374A-9D26-5945330A8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932843"/>
              </p:ext>
            </p:extLst>
          </p:nvPr>
        </p:nvGraphicFramePr>
        <p:xfrm>
          <a:off x="1348016" y="1754987"/>
          <a:ext cx="72312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378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536378">
                  <a:extLst>
                    <a:ext uri="{9D8B030D-6E8A-4147-A177-3AD203B41FA5}">
                      <a16:colId xmlns:a16="http://schemas.microsoft.com/office/drawing/2014/main" val="1453771773"/>
                    </a:ext>
                  </a:extLst>
                </a:gridCol>
                <a:gridCol w="1386151">
                  <a:extLst>
                    <a:ext uri="{9D8B030D-6E8A-4147-A177-3AD203B41FA5}">
                      <a16:colId xmlns:a16="http://schemas.microsoft.com/office/drawing/2014/main" val="3961371544"/>
                    </a:ext>
                  </a:extLst>
                </a:gridCol>
                <a:gridCol w="1386151">
                  <a:extLst>
                    <a:ext uri="{9D8B030D-6E8A-4147-A177-3AD203B41FA5}">
                      <a16:colId xmlns:a16="http://schemas.microsoft.com/office/drawing/2014/main" val="2186690074"/>
                    </a:ext>
                  </a:extLst>
                </a:gridCol>
                <a:gridCol w="1386151">
                  <a:extLst>
                    <a:ext uri="{9D8B030D-6E8A-4147-A177-3AD203B41FA5}">
                      <a16:colId xmlns:a16="http://schemas.microsoft.com/office/drawing/2014/main" val="15098977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DocBase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ChunkDocs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DocFieldCounts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DocLengths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CompressedDocs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5289977D-8D2D-3A4B-990A-8C1DECEFBFA5}"/>
              </a:ext>
            </a:extLst>
          </p:cNvPr>
          <p:cNvCxnSpPr>
            <a:cxnSpLocks/>
          </p:cNvCxnSpPr>
          <p:nvPr/>
        </p:nvCxnSpPr>
        <p:spPr>
          <a:xfrm flipH="1">
            <a:off x="1348016" y="1058591"/>
            <a:ext cx="2877946" cy="696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F7E84FF5-8C2B-C643-B682-5FC12A9E225F}"/>
              </a:ext>
            </a:extLst>
          </p:cNvPr>
          <p:cNvCxnSpPr>
            <a:cxnSpLocks/>
          </p:cNvCxnSpPr>
          <p:nvPr/>
        </p:nvCxnSpPr>
        <p:spPr>
          <a:xfrm>
            <a:off x="5701278" y="1058591"/>
            <a:ext cx="2877947" cy="696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922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62782AB-13AD-4C48-A7BC-331D0A9242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081033"/>
              </p:ext>
            </p:extLst>
          </p:nvPr>
        </p:nvGraphicFramePr>
        <p:xfrm>
          <a:off x="4225962" y="687751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ChunkDocs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EA4EE49-EE75-7348-A8CD-D1515D81A9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954425"/>
              </p:ext>
            </p:extLst>
          </p:nvPr>
        </p:nvGraphicFramePr>
        <p:xfrm>
          <a:off x="3880684" y="1915916"/>
          <a:ext cx="21658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5872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dirty="0">
                          <a:solidFill>
                            <a:schemeClr val="tx1"/>
                          </a:solidFill>
                        </a:rPr>
                        <a:t>numBufferedDocs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|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" altLang="zh-CN" sz="1200" dirty="0">
                          <a:solidFill>
                            <a:schemeClr val="tx1"/>
                          </a:solidFill>
                        </a:rPr>
                        <a:t>slicedBit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BB279063-C7C6-0D42-898A-9592F9D33B66}"/>
              </a:ext>
            </a:extLst>
          </p:cNvPr>
          <p:cNvCxnSpPr>
            <a:cxnSpLocks/>
          </p:cNvCxnSpPr>
          <p:nvPr/>
        </p:nvCxnSpPr>
        <p:spPr>
          <a:xfrm>
            <a:off x="5701278" y="1058591"/>
            <a:ext cx="345278" cy="857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A8A770D6-67A4-DA41-AE4C-4413913E5713}"/>
              </a:ext>
            </a:extLst>
          </p:cNvPr>
          <p:cNvCxnSpPr>
            <a:cxnSpLocks/>
          </p:cNvCxnSpPr>
          <p:nvPr/>
        </p:nvCxnSpPr>
        <p:spPr>
          <a:xfrm flipH="1">
            <a:off x="3880684" y="1058591"/>
            <a:ext cx="345278" cy="857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832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1290727-1C13-B548-B660-4023EC9BEA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153885"/>
              </p:ext>
            </p:extLst>
          </p:nvPr>
        </p:nvGraphicFramePr>
        <p:xfrm>
          <a:off x="4225962" y="687751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DocFieldCounts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F454877-22AB-9041-AEFC-5D87A6413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962687"/>
              </p:ext>
            </p:extLst>
          </p:nvPr>
        </p:nvGraphicFramePr>
        <p:xfrm>
          <a:off x="4225962" y="1862128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dirty="0">
                          <a:solidFill>
                            <a:schemeClr val="tx1"/>
                          </a:solidFill>
                        </a:rPr>
                        <a:t>numStoredFields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2155CF67-0126-9A48-B36C-CACFD861480B}"/>
              </a:ext>
            </a:extLst>
          </p:cNvPr>
          <p:cNvCxnSpPr>
            <a:cxnSpLocks/>
          </p:cNvCxnSpPr>
          <p:nvPr/>
        </p:nvCxnSpPr>
        <p:spPr>
          <a:xfrm>
            <a:off x="4225962" y="1058591"/>
            <a:ext cx="0" cy="803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7CD2A472-EE62-0F47-A998-8F48F8D97BC1}"/>
              </a:ext>
            </a:extLst>
          </p:cNvPr>
          <p:cNvCxnSpPr>
            <a:cxnSpLocks/>
          </p:cNvCxnSpPr>
          <p:nvPr/>
        </p:nvCxnSpPr>
        <p:spPr>
          <a:xfrm>
            <a:off x="5701278" y="1058591"/>
            <a:ext cx="0" cy="803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070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A75CDE8-B213-7043-B574-F3BD40F6AC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459091"/>
              </p:ext>
            </p:extLst>
          </p:nvPr>
        </p:nvGraphicFramePr>
        <p:xfrm>
          <a:off x="4225962" y="687751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DocFieldCounts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3AEFDDD-4904-3047-83C8-B19D95070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269108"/>
              </p:ext>
            </p:extLst>
          </p:nvPr>
        </p:nvGraphicFramePr>
        <p:xfrm>
          <a:off x="3575883" y="1862128"/>
          <a:ext cx="277547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7737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387737">
                  <a:extLst>
                    <a:ext uri="{9D8B030D-6E8A-4147-A177-3AD203B41FA5}">
                      <a16:colId xmlns:a16="http://schemas.microsoft.com/office/drawing/2014/main" val="15507318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" sz="1200" dirty="0">
                          <a:solidFill>
                            <a:schemeClr val="tx1"/>
                          </a:solidFill>
                        </a:rPr>
                        <a:t>固定值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dirty="0">
                          <a:solidFill>
                            <a:schemeClr val="tx1"/>
                          </a:solidFill>
                        </a:rPr>
                        <a:t>numStoredFields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C7E7FCE4-9A2B-454A-BBB7-6F8DB7C83EDC}"/>
              </a:ext>
            </a:extLst>
          </p:cNvPr>
          <p:cNvCxnSpPr>
            <a:cxnSpLocks/>
          </p:cNvCxnSpPr>
          <p:nvPr/>
        </p:nvCxnSpPr>
        <p:spPr>
          <a:xfrm flipH="1">
            <a:off x="3575883" y="1058591"/>
            <a:ext cx="650079" cy="803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6580F085-1E3A-6249-992B-54D2D8F48CA9}"/>
              </a:ext>
            </a:extLst>
          </p:cNvPr>
          <p:cNvCxnSpPr>
            <a:cxnSpLocks/>
          </p:cNvCxnSpPr>
          <p:nvPr/>
        </p:nvCxnSpPr>
        <p:spPr>
          <a:xfrm>
            <a:off x="5701278" y="1058591"/>
            <a:ext cx="650079" cy="803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962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281A202-60F2-D343-9AB6-A366C9EC08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190761"/>
              </p:ext>
            </p:extLst>
          </p:nvPr>
        </p:nvGraphicFramePr>
        <p:xfrm>
          <a:off x="4225962" y="687751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DocFieldCounts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01535BA-E346-3B44-8B43-728C4381FD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101913"/>
              </p:ext>
            </p:extLst>
          </p:nvPr>
        </p:nvGraphicFramePr>
        <p:xfrm>
          <a:off x="4225962" y="1871092"/>
          <a:ext cx="1475316" cy="280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1550731829"/>
                    </a:ext>
                  </a:extLst>
                </a:gridCol>
              </a:tblGrid>
              <a:tr h="280437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PackedIntsValue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721517C4-7800-8246-9364-3D5952AB62E5}"/>
              </a:ext>
            </a:extLst>
          </p:cNvPr>
          <p:cNvCxnSpPr>
            <a:cxnSpLocks/>
          </p:cNvCxnSpPr>
          <p:nvPr/>
        </p:nvCxnSpPr>
        <p:spPr>
          <a:xfrm>
            <a:off x="5701278" y="1058591"/>
            <a:ext cx="0" cy="812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07BCE3AE-E59F-794B-A13B-57E793CD0F18}"/>
              </a:ext>
            </a:extLst>
          </p:cNvPr>
          <p:cNvCxnSpPr>
            <a:cxnSpLocks/>
          </p:cNvCxnSpPr>
          <p:nvPr/>
        </p:nvCxnSpPr>
        <p:spPr>
          <a:xfrm>
            <a:off x="4225961" y="1058591"/>
            <a:ext cx="0" cy="812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819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F277A7E1-0849-664F-9130-64BBF6FE56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431958"/>
              </p:ext>
            </p:extLst>
          </p:nvPr>
        </p:nvGraphicFramePr>
        <p:xfrm>
          <a:off x="4225962" y="3159479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DocLengths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E65AAB0F-8DB2-6B4F-9834-DD4FA18F5C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819101"/>
              </p:ext>
            </p:extLst>
          </p:nvPr>
        </p:nvGraphicFramePr>
        <p:xfrm>
          <a:off x="4225962" y="4333856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dirty="0">
                          <a:solidFill>
                            <a:schemeClr val="tx1"/>
                          </a:solidFill>
                        </a:rPr>
                        <a:t>length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7090EB74-750C-5942-9F73-A8885EFD9FD6}"/>
              </a:ext>
            </a:extLst>
          </p:cNvPr>
          <p:cNvCxnSpPr>
            <a:cxnSpLocks/>
          </p:cNvCxnSpPr>
          <p:nvPr/>
        </p:nvCxnSpPr>
        <p:spPr>
          <a:xfrm>
            <a:off x="4225962" y="3530319"/>
            <a:ext cx="0" cy="803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39AC3B2-B763-0242-8740-8C972D51900F}"/>
              </a:ext>
            </a:extLst>
          </p:cNvPr>
          <p:cNvCxnSpPr>
            <a:cxnSpLocks/>
          </p:cNvCxnSpPr>
          <p:nvPr/>
        </p:nvCxnSpPr>
        <p:spPr>
          <a:xfrm>
            <a:off x="5701278" y="3530319"/>
            <a:ext cx="0" cy="803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67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B5CEC0E-D8AF-AF4C-860A-04285295AD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594958"/>
              </p:ext>
            </p:extLst>
          </p:nvPr>
        </p:nvGraphicFramePr>
        <p:xfrm>
          <a:off x="4225962" y="3159479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DocLengths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1B04807A-7ACC-F148-93DF-1BAFD62FA571}"/>
              </a:ext>
            </a:extLst>
          </p:cNvPr>
          <p:cNvCxnSpPr>
            <a:cxnSpLocks/>
          </p:cNvCxnSpPr>
          <p:nvPr/>
        </p:nvCxnSpPr>
        <p:spPr>
          <a:xfrm flipH="1">
            <a:off x="3575883" y="3530319"/>
            <a:ext cx="650079" cy="803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BEB12A18-4AB9-1D43-9C03-B265DF7D5B8A}"/>
              </a:ext>
            </a:extLst>
          </p:cNvPr>
          <p:cNvCxnSpPr>
            <a:cxnSpLocks/>
          </p:cNvCxnSpPr>
          <p:nvPr/>
        </p:nvCxnSpPr>
        <p:spPr>
          <a:xfrm>
            <a:off x="5701278" y="3530319"/>
            <a:ext cx="650079" cy="803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ED26E8B8-A607-B24D-9E1E-8BD6FB3453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001004"/>
              </p:ext>
            </p:extLst>
          </p:nvPr>
        </p:nvGraphicFramePr>
        <p:xfrm>
          <a:off x="3575883" y="4333856"/>
          <a:ext cx="277547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7737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387737">
                  <a:extLst>
                    <a:ext uri="{9D8B030D-6E8A-4147-A177-3AD203B41FA5}">
                      <a16:colId xmlns:a16="http://schemas.microsoft.com/office/drawing/2014/main" val="15507318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" sz="1200" dirty="0">
                          <a:solidFill>
                            <a:schemeClr val="tx1"/>
                          </a:solidFill>
                        </a:rPr>
                        <a:t>固定值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dirty="0">
                          <a:solidFill>
                            <a:schemeClr val="tx1"/>
                          </a:solidFill>
                        </a:rPr>
                        <a:t>length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6025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D79AA63-7BD8-3449-BB80-611A73DB82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136253"/>
              </p:ext>
            </p:extLst>
          </p:nvPr>
        </p:nvGraphicFramePr>
        <p:xfrm>
          <a:off x="4225962" y="687751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DocLengths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9ABB82F0-910E-6D4C-878F-3C3C9C448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464550"/>
              </p:ext>
            </p:extLst>
          </p:nvPr>
        </p:nvGraphicFramePr>
        <p:xfrm>
          <a:off x="4225962" y="1871092"/>
          <a:ext cx="1475316" cy="280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1550731829"/>
                    </a:ext>
                  </a:extLst>
                </a:gridCol>
              </a:tblGrid>
              <a:tr h="280437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PackedIntsValue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651D3EEF-016A-BB4E-ABD2-0B3DFAEB0095}"/>
              </a:ext>
            </a:extLst>
          </p:cNvPr>
          <p:cNvCxnSpPr>
            <a:cxnSpLocks/>
          </p:cNvCxnSpPr>
          <p:nvPr/>
        </p:nvCxnSpPr>
        <p:spPr>
          <a:xfrm>
            <a:off x="5701278" y="1058591"/>
            <a:ext cx="0" cy="812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CA31A7B-3976-BF40-90D7-331E2FBC0630}"/>
              </a:ext>
            </a:extLst>
          </p:cNvPr>
          <p:cNvCxnSpPr>
            <a:cxnSpLocks/>
          </p:cNvCxnSpPr>
          <p:nvPr/>
        </p:nvCxnSpPr>
        <p:spPr>
          <a:xfrm>
            <a:off x="4225961" y="1058591"/>
            <a:ext cx="0" cy="812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188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130</Words>
  <Application>Microsoft Macintosh PowerPoint</Application>
  <PresentationFormat>宽屏</PresentationFormat>
  <Paragraphs>108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等线</vt:lpstr>
      <vt:lpstr>等线 Light</vt:lpstr>
      <vt:lpstr>Microsoft YaHei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 xugang</dc:creator>
  <cp:lastModifiedBy>Lu xugang</cp:lastModifiedBy>
  <cp:revision>41</cp:revision>
  <dcterms:created xsi:type="dcterms:W3CDTF">2019-04-28T09:57:45Z</dcterms:created>
  <dcterms:modified xsi:type="dcterms:W3CDTF">2020-10-13T07:29:48Z</dcterms:modified>
</cp:coreProperties>
</file>